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gif" ContentType="image/gif"/>
  <Default Extension="ti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64" r:id="rId1"/>
  </p:sldMasterIdLst>
  <p:notesMasterIdLst>
    <p:notesMasterId r:id="rId39"/>
  </p:notesMasterIdLst>
  <p:sldIdLst>
    <p:sldId id="256" r:id="rId2"/>
    <p:sldId id="302" r:id="rId3"/>
    <p:sldId id="303" r:id="rId4"/>
    <p:sldId id="304" r:id="rId5"/>
    <p:sldId id="305" r:id="rId6"/>
    <p:sldId id="306" r:id="rId7"/>
    <p:sldId id="307" r:id="rId8"/>
    <p:sldId id="308" r:id="rId9"/>
    <p:sldId id="309" r:id="rId10"/>
    <p:sldId id="310" r:id="rId11"/>
    <p:sldId id="311" r:id="rId12"/>
    <p:sldId id="312" r:id="rId13"/>
    <p:sldId id="313" r:id="rId14"/>
    <p:sldId id="314" r:id="rId15"/>
    <p:sldId id="321" r:id="rId16"/>
    <p:sldId id="349" r:id="rId17"/>
    <p:sldId id="350" r:id="rId18"/>
    <p:sldId id="351" r:id="rId19"/>
    <p:sldId id="352" r:id="rId20"/>
    <p:sldId id="353" r:id="rId21"/>
    <p:sldId id="354" r:id="rId22"/>
    <p:sldId id="355" r:id="rId23"/>
    <p:sldId id="356" r:id="rId24"/>
    <p:sldId id="260" r:id="rId25"/>
    <p:sldId id="347" r:id="rId26"/>
    <p:sldId id="262" r:id="rId27"/>
    <p:sldId id="301" r:id="rId28"/>
    <p:sldId id="259" r:id="rId29"/>
    <p:sldId id="334" r:id="rId30"/>
    <p:sldId id="344" r:id="rId31"/>
    <p:sldId id="345" r:id="rId32"/>
    <p:sldId id="346" r:id="rId33"/>
    <p:sldId id="348" r:id="rId34"/>
    <p:sldId id="335" r:id="rId35"/>
    <p:sldId id="343" r:id="rId36"/>
    <p:sldId id="357" r:id="rId37"/>
    <p:sldId id="358" r:id="rId38"/>
  </p:sldIdLst>
  <p:sldSz cx="9144000" cy="6858000" type="screen4x3"/>
  <p:notesSz cx="6858000" cy="9144000"/>
  <p:defaultTextStyle>
    <a:defPPr>
      <a:defRPr lang="pt-BR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3300"/>
    <a:srgbClr val="EE0000"/>
    <a:srgbClr val="FA3C3C"/>
    <a:srgbClr val="FA3434"/>
    <a:srgbClr val="FA4040"/>
    <a:srgbClr val="FA2A2A"/>
    <a:srgbClr val="FFFF66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Estilo Médio 2 - Ênfase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073A0DAA-6AF3-43AB-8588-CEC1D06C72B9}" styleName="Estilo Mé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638B1855-1B75-4FBE-930C-398BA8C253C6}" styleName="Estilo com Tema 2 - Ênfase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50" d="100"/>
          <a:sy n="50" d="100"/>
        </p:scale>
        <p:origin x="-1944" y="-4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5748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0864B0BD-A8CB-4948-8EB8-B496A53B17B1}" type="datetimeFigureOut">
              <a:rPr lang="pt-BR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pt-BR" noProof="0" smtClean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noProof="0" smtClean="0"/>
              <a:t>Clique para editar os estilos do texto mestre</a:t>
            </a:r>
          </a:p>
          <a:p>
            <a:pPr lvl="1"/>
            <a:r>
              <a:rPr lang="pt-BR" noProof="0" smtClean="0"/>
              <a:t>Segundo nível</a:t>
            </a:r>
          </a:p>
          <a:p>
            <a:pPr lvl="2"/>
            <a:r>
              <a:rPr lang="pt-BR" noProof="0" smtClean="0"/>
              <a:t>Terceiro nível</a:t>
            </a:r>
          </a:p>
          <a:p>
            <a:pPr lvl="3"/>
            <a:r>
              <a:rPr lang="pt-BR" noProof="0" smtClean="0"/>
              <a:t>Quarto nível</a:t>
            </a:r>
          </a:p>
          <a:p>
            <a:pPr lvl="4"/>
            <a:r>
              <a:rPr lang="pt-BR" noProof="0" smtClean="0"/>
              <a:t>Quinto nível</a:t>
            </a: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charset="0"/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charset="0"/>
              </a:defRPr>
            </a:lvl1pPr>
          </a:lstStyle>
          <a:p>
            <a:pPr>
              <a:defRPr/>
            </a:pPr>
            <a:fld id="{DB14A95F-D289-4031-BA34-245FF07F39BC}" type="slidenum">
              <a:rPr lang="pt-BR"/>
              <a:pPr>
                <a:defRPr/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7606125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BBADD974-6276-48CF-8F20-E17950E675AE}" type="slidenum">
              <a:rPr lang="pt-BR" altLang="pt-BR" smtClean="0"/>
              <a:pPr eaLnBrk="1" hangingPunct="1"/>
              <a:t>2</a:t>
            </a:fld>
            <a:endParaRPr lang="pt-BR" altLang="pt-BR" smtClean="0"/>
          </a:p>
        </p:txBody>
      </p:sp>
      <p:sp>
        <p:nvSpPr>
          <p:cNvPr id="54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27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895692DA-4D7C-4522-9435-0C100816038E}" type="slidenum">
              <a:rPr lang="pt-BR" altLang="pt-BR" smtClean="0"/>
              <a:pPr eaLnBrk="1" hangingPunct="1"/>
              <a:t>13</a:t>
            </a:fld>
            <a:endParaRPr lang="pt-BR" altLang="pt-BR" smtClean="0"/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8A589F92-879A-48E3-8089-D022D2FEB73B}" type="slidenum">
              <a:rPr lang="pt-BR" altLang="pt-BR" smtClean="0"/>
              <a:pPr eaLnBrk="1" hangingPunct="1"/>
              <a:t>14</a:t>
            </a:fld>
            <a:endParaRPr lang="pt-BR" altLang="pt-BR" smtClean="0"/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algn="just" eaLnBrk="1" hangingPunct="1">
              <a:spcBef>
                <a:spcPct val="0"/>
              </a:spcBef>
            </a:pPr>
            <a:r>
              <a:rPr lang="pt-BR" altLang="pt-BR" sz="1600" smtClean="0">
                <a:solidFill>
                  <a:srgbClr val="00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O que é comunidade? Conjunto de seres vivos inter-relacionados que habita um mesmo lugar. </a:t>
            </a:r>
            <a:r>
              <a:rPr lang="pt-BR" altLang="pt-BR" sz="1600" b="1" smtClean="0">
                <a:solidFill>
                  <a:srgbClr val="00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Def. povo:</a:t>
            </a:r>
            <a:r>
              <a:rPr lang="pt-BR" altLang="pt-BR" sz="1600" smtClean="0">
                <a:solidFill>
                  <a:srgbClr val="00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 Povo refere-se a um grupo de seres humanos unidos por um fator comum, tal como a nacionalidade, cor da pele, religião, país etc., mas necessariamente não habita um mesmo lugar.</a:t>
            </a:r>
            <a:endParaRPr lang="pt-BR" altLang="pt-BR" sz="1600" b="1" smtClean="0">
              <a:solidFill>
                <a:srgbClr val="00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 algn="just" eaLnBrk="1" hangingPunct="1">
              <a:spcBef>
                <a:spcPct val="0"/>
              </a:spcBef>
            </a:pPr>
            <a:r>
              <a:rPr lang="pt-BR" altLang="pt-BR" sz="1600" smtClean="0">
                <a:solidFill>
                  <a:srgbClr val="00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Eu não sou da comunidade de vocês, mas nós somos povo de Deus. Povo de Deus que serve a um Senhor que decidiu viver em comunidade, habitar no meio de seu povo, porque quer se relacionar. </a:t>
            </a:r>
            <a:endParaRPr lang="pt-BR" altLang="pt-BR" sz="1600" b="1" smtClean="0">
              <a:solidFill>
                <a:srgbClr val="00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 algn="just" eaLnBrk="1" hangingPunct="1">
              <a:spcBef>
                <a:spcPct val="0"/>
              </a:spcBef>
            </a:pPr>
            <a:r>
              <a:rPr lang="pt-BR" altLang="pt-BR" sz="1600" smtClean="0">
                <a:solidFill>
                  <a:srgbClr val="000000"/>
                </a:solidFill>
                <a:latin typeface="Arial Unicode MS" pitchFamily="34" charset="-128"/>
                <a:ea typeface="Arial Unicode MS" pitchFamily="34" charset="-128"/>
                <a:cs typeface="Arial Unicode MS" pitchFamily="34" charset="-128"/>
              </a:rPr>
              <a:t>Relacionamento implica em escutar e Deus chama o seu povo a escutar o seu ensino. Inclinar os ouvidos como se estivesse sentando no seu colo para ouvir a batida do seu coração. Sentar no seu colo para ouvir suas histórias e nelas sentir prazer. Por isso ele diz no Salmo 78.1-8</a:t>
            </a:r>
            <a:endParaRPr lang="pt-BR" altLang="pt-BR" sz="1600" b="1" smtClean="0">
              <a:solidFill>
                <a:srgbClr val="000000"/>
              </a:solidFill>
              <a:latin typeface="Arial Unicode MS" pitchFamily="34" charset="-128"/>
              <a:ea typeface="Arial Unicode MS" pitchFamily="34" charset="-128"/>
              <a:cs typeface="Arial Unicode MS" pitchFamily="34" charset="-128"/>
            </a:endParaRPr>
          </a:p>
          <a:p>
            <a:pPr eaLnBrk="1" hangingPunct="1">
              <a:spcBef>
                <a:spcPct val="0"/>
              </a:spcBef>
            </a:pPr>
            <a:endParaRPr lang="pt-BR" altLang="pt-BR" sz="16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2653676F-3922-41C7-96AF-94BA0FA89847}" type="slidenum">
              <a:rPr lang="pt-BR" altLang="pt-BR" smtClean="0"/>
              <a:pPr eaLnBrk="1" hangingPunct="1"/>
              <a:t>5</a:t>
            </a:fld>
            <a:endParaRPr lang="pt-BR" altLang="pt-BR" smtClean="0"/>
          </a:p>
        </p:txBody>
      </p:sp>
      <p:sp>
        <p:nvSpPr>
          <p:cNvPr id="55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30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5045B902-2AF8-4073-955D-3525A2B25368}" type="slidenum">
              <a:rPr lang="pt-BR" altLang="pt-BR" smtClean="0"/>
              <a:pPr eaLnBrk="1" hangingPunct="1"/>
              <a:t>6</a:t>
            </a:fld>
            <a:endParaRPr lang="pt-BR" altLang="pt-BR" smtClean="0"/>
          </a:p>
        </p:txBody>
      </p:sp>
      <p:sp>
        <p:nvSpPr>
          <p:cNvPr id="56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324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3F6AC8E1-5A93-4970-B8CD-9D4CED4306AF}" type="slidenum">
              <a:rPr lang="pt-BR" altLang="pt-BR" smtClean="0"/>
              <a:pPr eaLnBrk="1" hangingPunct="1"/>
              <a:t>7</a:t>
            </a:fld>
            <a:endParaRPr lang="pt-BR" altLang="pt-BR" smtClean="0"/>
          </a:p>
        </p:txBody>
      </p:sp>
      <p:sp>
        <p:nvSpPr>
          <p:cNvPr id="57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AA92CC5E-1D3E-4FA2-A36A-3978DB613857}" type="slidenum">
              <a:rPr lang="pt-BR" altLang="pt-BR" smtClean="0"/>
              <a:pPr eaLnBrk="1" hangingPunct="1"/>
              <a:t>8</a:t>
            </a:fld>
            <a:endParaRPr lang="pt-BR" altLang="pt-BR" smtClean="0"/>
          </a:p>
        </p:txBody>
      </p:sp>
      <p:sp>
        <p:nvSpPr>
          <p:cNvPr id="58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72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CFCCD667-481C-4B1C-82D8-8E9B9F8DA1B4}" type="slidenum">
              <a:rPr lang="pt-BR" altLang="pt-BR" smtClean="0"/>
              <a:pPr eaLnBrk="1" hangingPunct="1"/>
              <a:t>9</a:t>
            </a:fld>
            <a:endParaRPr lang="pt-BR" altLang="pt-BR" smtClean="0"/>
          </a:p>
        </p:txBody>
      </p:sp>
      <p:sp>
        <p:nvSpPr>
          <p:cNvPr id="59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6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E00AC93A-F074-4884-AD9A-EB5F7F804A91}" type="slidenum">
              <a:rPr lang="pt-BR" altLang="pt-BR" smtClean="0"/>
              <a:pPr eaLnBrk="1" hangingPunct="1"/>
              <a:t>10</a:t>
            </a:fld>
            <a:endParaRPr lang="pt-BR" altLang="pt-BR" smtClean="0"/>
          </a:p>
        </p:txBody>
      </p:sp>
      <p:sp>
        <p:nvSpPr>
          <p:cNvPr id="60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20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51CBFF2F-993A-486A-AF78-DB3CA9A36F71}" type="slidenum">
              <a:rPr lang="pt-BR" altLang="pt-BR" smtClean="0"/>
              <a:pPr eaLnBrk="1" hangingPunct="1"/>
              <a:t>11</a:t>
            </a:fld>
            <a:endParaRPr lang="pt-BR" altLang="pt-BR" smtClean="0"/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fld id="{C14B0CFD-D2D3-4D8A-87E8-F8818A0774C9}" type="slidenum">
              <a:rPr lang="pt-BR" altLang="pt-BR" smtClean="0"/>
              <a:pPr eaLnBrk="1" hangingPunct="1"/>
              <a:t>12</a:t>
            </a:fld>
            <a:endParaRPr lang="pt-BR" altLang="pt-BR" smtClean="0"/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pt-BR" altLang="pt-BR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42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4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0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5" name="Rectangle 11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1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5" name="Rectangle 84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5" name="Freeform 44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Freeform 51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57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67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 68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 46"/>
          <p:cNvSpPr/>
          <p:nvPr/>
        </p:nvSpPr>
        <p:spPr>
          <a:xfrm>
            <a:off x="4649096" y="-21511"/>
            <a:ext cx="3505200" cy="231288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733365" y="2708476"/>
            <a:ext cx="3313355" cy="1702160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733365" y="4421080"/>
            <a:ext cx="3309803" cy="1260629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rgbClr val="42424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738744" y="1516828"/>
            <a:ext cx="2133600" cy="750981"/>
          </a:xfrm>
        </p:spPr>
        <p:txBody>
          <a:bodyPr anchor="b"/>
          <a:lstStyle>
            <a:lvl1pPr algn="l">
              <a:defRPr sz="2400"/>
            </a:lvl1pPr>
          </a:lstStyle>
          <a:p>
            <a:pPr>
              <a:defRPr/>
            </a:pPr>
            <a:fld id="{1D36463D-0E49-4BCF-B269-4F5460E9D75E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0" name="Rectangle 49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5303520" y="5719966"/>
            <a:ext cx="2831592" cy="365125"/>
          </a:xfrm>
        </p:spPr>
        <p:txBody>
          <a:bodyPr>
            <a:normAutofit/>
          </a:bodyPr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4649096" y="5719966"/>
            <a:ext cx="643666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fld id="{F58075BC-E6A7-4C3A-9DF0-EFA9129E09F5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  <p:sp>
        <p:nvSpPr>
          <p:cNvPr id="89" name="Rectangle 88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465E7FF-22D3-48C6-B423-48A6DE5FCECD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4F4A753-3DC5-46CD-9EDF-1F00EDCA2852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030147"/>
            <a:ext cx="1484453" cy="4780344"/>
          </a:xfrm>
        </p:spPr>
        <p:txBody>
          <a:bodyPr vert="eaVert" anchor="ctr"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53296" y="1030147"/>
            <a:ext cx="5423704" cy="4780344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AC1017B-DB00-4735-BA9E-F1BE035DE7E7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82325D3-3F90-48E0-990F-35B13081DE42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9A7465D-5BB4-4E7C-9FAE-E425D54C41C4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117133B-3AE7-40AE-960D-6070E0B35185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8645" y="2900829"/>
            <a:ext cx="6637468" cy="1362075"/>
          </a:xfrm>
        </p:spPr>
        <p:txBody>
          <a:bodyPr anchor="b"/>
          <a:lstStyle>
            <a:lvl1pPr algn="l">
              <a:defRPr sz="4000" b="0" cap="none" baseline="0"/>
            </a:lvl1pPr>
          </a:lstStyle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8645" y="4267200"/>
            <a:ext cx="6637467" cy="1520413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DBBA715-C581-4883-BD23-911DEF31E787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2E2720A-B1CF-44CE-AFB4-20A2B62507E4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85DD548-244C-4A80-945C-28635DB310C7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2E205BE-0691-4FFC-B115-CA4E0F2F2309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042416" y="2313432"/>
            <a:ext cx="3419856" cy="349300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313431"/>
            <a:ext cx="3419856" cy="349300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12111" y="2316009"/>
            <a:ext cx="3057148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1721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1837" y="2316010"/>
            <a:ext cx="3055717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974694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A83C131-F4D2-450D-9828-EDC515051C72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2F8423B-B926-4930-AD1C-9406923C6A07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86977F6-80E4-483A-A40A-EC8C4BCB4F46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3D2A3E0-A23C-41FE-8911-D0F0E244CC86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5AF2CAB6-B93D-44B4-B826-67D7FE61D03E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92DFDF6-E47D-4F44-90B5-8DE43EF8AC60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2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3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4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7" name="Freeform 46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 50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58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69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70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Rectangle 56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67474DF3-0789-4F39-B818-2FF6E9498930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BD004679-D0A7-4356-830D-43D26ECB7955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  <p:sp>
        <p:nvSpPr>
          <p:cNvPr id="58" name="Rectangle 57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5894" y="856527"/>
            <a:ext cx="3090440" cy="5150734"/>
          </a:xfrm>
        </p:spPr>
        <p:txBody>
          <a:bodyPr/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61" name="Rectangle 60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>
              <a:defRPr/>
            </a:pPr>
            <a:endParaRPr lang="pt-BR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9833" y="2657434"/>
            <a:ext cx="3304572" cy="1463153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6592" y="4136994"/>
            <a:ext cx="3298784" cy="1517904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5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6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8" name="Rectangle 77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Freeform 45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Freeform 47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 62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Hexagon 69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Hexagon 70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Hexagon 71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 72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 73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94" name="Rectangle 93"/>
          <p:cNvSpPr/>
          <p:nvPr/>
        </p:nvSpPr>
        <p:spPr>
          <a:xfrm>
            <a:off x="4561242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905571" y="601883"/>
            <a:ext cx="3562257" cy="5648445"/>
          </a:xfrm>
          <a:prstGeom prst="rect">
            <a:avLst/>
          </a:prstGeom>
          <a:solidFill>
            <a:srgbClr val="FFFFFF"/>
          </a:solidFill>
          <a:ln w="317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Rectangle 104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4424" y="2660904"/>
            <a:ext cx="3300984" cy="146304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pt-BR" smtClean="0"/>
              <a:t>Clique para editar o título mestre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05208" y="693795"/>
            <a:ext cx="3359623" cy="5468112"/>
          </a:xfrm>
        </p:spPr>
        <p:txBody>
          <a:bodyPr/>
          <a:lstStyle>
            <a:lvl1pPr marL="0" indent="0">
              <a:buNone/>
              <a:defRPr sz="3200">
                <a:solidFill>
                  <a:schemeClr val="accent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4630" y="4133088"/>
            <a:ext cx="3300573" cy="1519561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FBB0FFA4-2BBB-45E2-A1C6-21CE663C7CA7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5"/>
            <a:ext cx="3493664" cy="365125"/>
          </a:xfrm>
        </p:spPr>
        <p:txBody>
          <a:bodyPr>
            <a:normAutofit/>
          </a:bodyPr>
          <a:lstStyle/>
          <a:p>
            <a:pPr>
              <a:defRPr/>
            </a:pPr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4C0524F-4890-4935-83D4-E3B91EE6144D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304800" y="0"/>
            <a:ext cx="9932332" cy="6858000"/>
            <a:chOff x="-382404" y="0"/>
            <a:chExt cx="9932332" cy="6858000"/>
          </a:xfrm>
        </p:grpSpPr>
        <p:grpSp>
          <p:nvGrpSpPr>
            <p:cNvPr id="43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101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2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10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4" name="Rectangle 103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4" name="Freeform 43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Freeform 44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45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48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Hexagon 49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Freeform 54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Hexagon 57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Hexagon 94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Hexagon 95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Hexagon 96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Hexagon 97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Freeform 98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Freeform 99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66" name="Rectangle 65"/>
          <p:cNvSpPr/>
          <p:nvPr/>
        </p:nvSpPr>
        <p:spPr>
          <a:xfrm>
            <a:off x="457200" y="333487"/>
            <a:ext cx="8229600" cy="618564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Rectangle 69"/>
          <p:cNvSpPr/>
          <p:nvPr/>
        </p:nvSpPr>
        <p:spPr>
          <a:xfrm>
            <a:off x="4561242" y="-21511"/>
            <a:ext cx="3679116" cy="699244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Rectangle 7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43490" y="1027664"/>
            <a:ext cx="7024744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pt-BR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3492" y="2323652"/>
            <a:ext cx="6777317" cy="35089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97388" y="224492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FEFEFE"/>
                </a:solidFill>
              </a:defRPr>
            </a:lvl1pPr>
          </a:lstStyle>
          <a:p>
            <a:pPr>
              <a:defRPr/>
            </a:pPr>
            <a:fld id="{EDA87291-2A5F-4C69-A6D4-9C6B1DDE9BC0}" type="datetimeFigureOut">
              <a:rPr lang="pt-BR" smtClean="0"/>
              <a:pPr>
                <a:defRPr/>
              </a:pPr>
              <a:t>23/03/2017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41448" y="5852160"/>
            <a:ext cx="35021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pPr>
              <a:defRPr/>
            </a:pPr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49096" y="224491"/>
            <a:ext cx="133215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EFEFE"/>
                </a:solidFill>
              </a:defRPr>
            </a:lvl1pPr>
          </a:lstStyle>
          <a:p>
            <a:pPr>
              <a:defRPr/>
            </a:pPr>
            <a:fld id="{9BDD27B5-1F22-42CE-B2E7-6AA91266F2CA}" type="slidenum">
              <a:rPr lang="pt-BR" smtClean="0"/>
              <a:pPr>
                <a:defRPr/>
              </a:pPr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</p:sldLayoutIdLst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2471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32588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517904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171907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192024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121408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5" Type="http://schemas.openxmlformats.org/officeDocument/2006/relationships/hyperlink" Target="mailto:trabalhoemconjunto@celulas.com.br" TargetMode="External"/><Relationship Id="rId4" Type="http://schemas.openxmlformats.org/officeDocument/2006/relationships/image" Target="../media/image2.w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w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0.xml"/><Relationship Id="rId2" Type="http://schemas.openxmlformats.org/officeDocument/2006/relationships/slideLayout" Target="../slideLayouts/slideLayout8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.wmf"/><Relationship Id="rId5" Type="http://schemas.openxmlformats.org/officeDocument/2006/relationships/oleObject" Target="../embeddings/oleObject3.bin"/><Relationship Id="rId4" Type="http://schemas.openxmlformats.org/officeDocument/2006/relationships/image" Target="../media/image10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4.bin"/><Relationship Id="rId5" Type="http://schemas.openxmlformats.org/officeDocument/2006/relationships/image" Target="../media/image12.gif"/><Relationship Id="rId4" Type="http://schemas.openxmlformats.org/officeDocument/2006/relationships/image" Target="../media/image11.gi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5.bin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.wmf"/><Relationship Id="rId5" Type="http://schemas.openxmlformats.org/officeDocument/2006/relationships/oleObject" Target="../embeddings/oleObject6.bin"/><Relationship Id="rId4" Type="http://schemas.microsoft.com/office/2007/relationships/hdphoto" Target="../media/hdphoto1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7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4" Type="http://schemas.openxmlformats.org/officeDocument/2006/relationships/image" Target="../media/image2.w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10.bin"/><Relationship Id="rId5" Type="http://schemas.openxmlformats.org/officeDocument/2006/relationships/image" Target="../media/image2.wmf"/><Relationship Id="rId4" Type="http://schemas.openxmlformats.org/officeDocument/2006/relationships/oleObject" Target="../embeddings/oleObject9.bin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14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gif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0.vml"/><Relationship Id="rId5" Type="http://schemas.openxmlformats.org/officeDocument/2006/relationships/oleObject" Target="../embeddings/oleObject12.bin"/><Relationship Id="rId4" Type="http://schemas.openxmlformats.org/officeDocument/2006/relationships/image" Target="../media/image2.w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5" Type="http://schemas.openxmlformats.org/officeDocument/2006/relationships/oleObject" Target="../embeddings/oleObject14.bin"/><Relationship Id="rId4" Type="http://schemas.openxmlformats.org/officeDocument/2006/relationships/image" Target="../media/image2.w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7" Type="http://schemas.openxmlformats.org/officeDocument/2006/relationships/oleObject" Target="../embeddings/oleObject16.bin"/><Relationship Id="rId2" Type="http://schemas.openxmlformats.org/officeDocument/2006/relationships/slideLayout" Target="../slideLayouts/slideLayout6.xml"/><Relationship Id="rId1" Type="http://schemas.openxmlformats.org/officeDocument/2006/relationships/vmlDrawing" Target="../drawings/vmlDrawing12.vml"/><Relationship Id="rId6" Type="http://schemas.microsoft.com/office/2007/relationships/hdphoto" Target="../media/hdphoto2.wdp"/><Relationship Id="rId5" Type="http://schemas.openxmlformats.org/officeDocument/2006/relationships/image" Target="../media/image17.png"/><Relationship Id="rId4" Type="http://schemas.openxmlformats.org/officeDocument/2006/relationships/image" Target="../media/image2.w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tif"/><Relationship Id="rId2" Type="http://schemas.openxmlformats.org/officeDocument/2006/relationships/slideLayout" Target="../slideLayouts/slideLayout5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2.wmf"/><Relationship Id="rId5" Type="http://schemas.openxmlformats.org/officeDocument/2006/relationships/oleObject" Target="../embeddings/oleObject17.bin"/><Relationship Id="rId4" Type="http://schemas.openxmlformats.org/officeDocument/2006/relationships/image" Target="../media/image1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18.bin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5" Type="http://schemas.openxmlformats.org/officeDocument/2006/relationships/oleObject" Target="../embeddings/oleObject20.bin"/><Relationship Id="rId4" Type="http://schemas.openxmlformats.org/officeDocument/2006/relationships/image" Target="../media/image2.wmf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21.bin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6" Type="http://schemas.openxmlformats.org/officeDocument/2006/relationships/image" Target="../media/image2.wmf"/><Relationship Id="rId5" Type="http://schemas.openxmlformats.org/officeDocument/2006/relationships/oleObject" Target="../embeddings/oleObject22.bin"/><Relationship Id="rId4" Type="http://schemas.openxmlformats.org/officeDocument/2006/relationships/image" Target="../media/image23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23.bin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24.bin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25.bin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26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2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27.bin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3.vml"/><Relationship Id="rId5" Type="http://schemas.openxmlformats.org/officeDocument/2006/relationships/oleObject" Target="../embeddings/oleObject29.bin"/><Relationship Id="rId4" Type="http://schemas.openxmlformats.org/officeDocument/2006/relationships/image" Target="../media/image2.wmf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4" Type="http://schemas.openxmlformats.org/officeDocument/2006/relationships/image" Target="../media/image2.wm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30.png"/><Relationship Id="rId7" Type="http://schemas.openxmlformats.org/officeDocument/2006/relationships/image" Target="../media/image3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5.v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10" Type="http://schemas.openxmlformats.org/officeDocument/2006/relationships/image" Target="../media/image2.wmf"/><Relationship Id="rId4" Type="http://schemas.openxmlformats.org/officeDocument/2006/relationships/image" Target="../media/image31.png"/><Relationship Id="rId9" Type="http://schemas.openxmlformats.org/officeDocument/2006/relationships/oleObject" Target="../embeddings/oleObject31.bin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6.vml"/><Relationship Id="rId5" Type="http://schemas.openxmlformats.org/officeDocument/2006/relationships/image" Target="../media/image2.wmf"/><Relationship Id="rId4" Type="http://schemas.openxmlformats.org/officeDocument/2006/relationships/oleObject" Target="../embeddings/oleObject32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27.vml"/><Relationship Id="rId5" Type="http://schemas.openxmlformats.org/officeDocument/2006/relationships/image" Target="../media/image36.jpeg"/><Relationship Id="rId4" Type="http://schemas.openxmlformats.org/officeDocument/2006/relationships/image" Target="../media/image2.w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gi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gi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6.wmf"/><Relationship Id="rId4" Type="http://schemas.openxmlformats.org/officeDocument/2006/relationships/oleObject" Target="../embeddings/oleObject2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26123130"/>
              </p:ext>
            </p:extLst>
          </p:nvPr>
        </p:nvGraphicFramePr>
        <p:xfrm>
          <a:off x="5940152" y="2780928"/>
          <a:ext cx="931059" cy="896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6" name="CorelDRAW" r:id="rId3" imgW="1221840" imgH="1175760" progId="CorelDraw.Graphic.15">
                  <p:embed/>
                </p:oleObj>
              </mc:Choice>
              <mc:Fallback>
                <p:oleObj name="CorelDRAW" r:id="rId3" imgW="1221840" imgH="1175760" progId="CorelDraw.Graphic.15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152" y="2780928"/>
                        <a:ext cx="931059" cy="8961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ítulo 6"/>
          <p:cNvSpPr>
            <a:spLocks noGrp="1"/>
          </p:cNvSpPr>
          <p:nvPr>
            <p:ph type="ctrTitle"/>
          </p:nvPr>
        </p:nvSpPr>
        <p:spPr>
          <a:xfrm>
            <a:off x="4650222" y="0"/>
            <a:ext cx="3451158" cy="2060848"/>
          </a:xfrm>
        </p:spPr>
        <p:txBody>
          <a:bodyPr>
            <a:normAutofit/>
          </a:bodyPr>
          <a:lstStyle/>
          <a:p>
            <a:pPr algn="ctr"/>
            <a:r>
              <a:rPr lang="pt-BR" dirty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16º </a:t>
            </a: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CAIC</a:t>
            </a:r>
            <a:b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</a:b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ÁGUAS </a:t>
            </a:r>
            <a:r>
              <a:rPr lang="pt-BR" dirty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DE </a:t>
            </a: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LINDOIA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10" name="Espaço Reservado para Texto 9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pPr algn="ctr">
              <a:spcBef>
                <a:spcPts val="575"/>
              </a:spcBef>
            </a:pPr>
            <a:r>
              <a:rPr lang="pt-BR" altLang="pt-BR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Liane Della </a:t>
            </a:r>
            <a:r>
              <a:rPr lang="pt-BR" altLang="pt-BR" dirty="0" err="1" smtClean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Giustina</a:t>
            </a:r>
            <a:endParaRPr lang="pt-BR" altLang="pt-BR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>
              <a:spcBef>
                <a:spcPts val="575"/>
              </a:spcBef>
            </a:pPr>
            <a:r>
              <a:rPr lang="pt-BR" altLang="pt-BR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Trabalho Em Conjunto - MIC</a:t>
            </a:r>
          </a:p>
          <a:p>
            <a:pPr algn="ctr">
              <a:spcBef>
                <a:spcPts val="575"/>
              </a:spcBef>
            </a:pPr>
            <a:r>
              <a:rPr lang="pt-BR" altLang="pt-BR" sz="1300" dirty="0">
                <a:solidFill>
                  <a:schemeClr val="accent1">
                    <a:lumMod val="50000"/>
                  </a:schemeClr>
                </a:solidFill>
                <a:cs typeface="Arial" charset="0"/>
                <a:hlinkClick r:id="rId5"/>
              </a:rPr>
              <a:t>trabalhoemconjunto@celulas.com.br</a:t>
            </a:r>
            <a:endParaRPr lang="pt-BR" altLang="pt-BR" sz="1300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endParaRPr lang="pt-BR" dirty="0"/>
          </a:p>
        </p:txBody>
      </p:sp>
      <p:sp>
        <p:nvSpPr>
          <p:cNvPr id="4" name="CaixaDeTexto 3"/>
          <p:cNvSpPr txBox="1"/>
          <p:nvPr/>
        </p:nvSpPr>
        <p:spPr>
          <a:xfrm>
            <a:off x="1008780" y="6178003"/>
            <a:ext cx="3641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BR" dirty="0">
              <a:solidFill>
                <a:schemeClr val="bg1"/>
              </a:solidFill>
              <a:latin typeface="Britannic Bold" panose="020B0903060703020204" pitchFamily="34" charset="0"/>
              <a:ea typeface="Adobe Gothic Std B" pitchFamily="34" charset="-12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de cantos arredondados 4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2098" name="Rectangle 2"/>
          <p:cNvSpPr>
            <a:spLocks noChangeArrowheads="1"/>
          </p:cNvSpPr>
          <p:nvPr/>
        </p:nvSpPr>
        <p:spPr bwMode="auto">
          <a:xfrm>
            <a:off x="533400" y="549275"/>
            <a:ext cx="3810000" cy="40560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O fazendeiro a levou imediatamente ao hospital. Ela voltou com febre. </a:t>
            </a:r>
          </a:p>
          <a:p>
            <a:pPr algn="ctr">
              <a:defRPr/>
            </a:pP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Todo mundo sabe que para alimentar alguém com febre, nada melhor que uma canja de galinha. </a:t>
            </a:r>
          </a:p>
        </p:txBody>
      </p:sp>
      <p:pic>
        <p:nvPicPr>
          <p:cNvPr id="11267" name="Picture 3" descr="j0223780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533400"/>
            <a:ext cx="46482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100" name="Text Box 4"/>
          <p:cNvSpPr txBox="1">
            <a:spLocks noChangeArrowheads="1"/>
          </p:cNvSpPr>
          <p:nvPr/>
        </p:nvSpPr>
        <p:spPr bwMode="auto">
          <a:xfrm>
            <a:off x="533400" y="5029200"/>
            <a:ext cx="8229600" cy="1358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O fazendeiro pegou seu facão</a:t>
            </a:r>
            <a:r>
              <a:rPr lang="en-US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e foi providenciar o ingrediente principal.</a:t>
            </a:r>
          </a:p>
          <a:p>
            <a:pPr>
              <a:spcBef>
                <a:spcPct val="50000"/>
              </a:spcBef>
              <a:defRPr/>
            </a:pPr>
            <a:endParaRPr lang="pt-BR" b="1" dirty="0">
              <a:solidFill>
                <a:schemeClr val="accent1">
                  <a:lumMod val="50000"/>
                </a:schemeClr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de cantos arredondados 4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3122" name="Rectangle 2"/>
          <p:cNvSpPr>
            <a:spLocks noChangeArrowheads="1"/>
          </p:cNvSpPr>
          <p:nvPr/>
        </p:nvSpPr>
        <p:spPr bwMode="auto">
          <a:xfrm>
            <a:off x="304800" y="609600"/>
            <a:ext cx="4495800" cy="206210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Como a doença da mulher continuava, </a:t>
            </a:r>
          </a:p>
          <a:p>
            <a:pPr algn="ctr"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os amigos e vizinhos vieram visitá-la. </a:t>
            </a:r>
          </a:p>
        </p:txBody>
      </p:sp>
      <p:pic>
        <p:nvPicPr>
          <p:cNvPr id="12291" name="Picture 3" descr="j0254410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0" y="2514600"/>
            <a:ext cx="5257800" cy="2401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762000" y="5257800"/>
            <a:ext cx="76200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Para alimentá-los, o fazendeiro matou o porco.</a:t>
            </a:r>
            <a:r>
              <a:rPr lang="pt-BR" sz="32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  <a:endParaRPr lang="pt-BR" dirty="0">
              <a:solidFill>
                <a:schemeClr val="accent1">
                  <a:lumMod val="50000"/>
                </a:schemeClr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tângulo de cantos arredondados 4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4146" name="Rectangle 2"/>
          <p:cNvSpPr>
            <a:spLocks noChangeArrowheads="1"/>
          </p:cNvSpPr>
          <p:nvPr/>
        </p:nvSpPr>
        <p:spPr bwMode="auto">
          <a:xfrm>
            <a:off x="609600" y="476250"/>
            <a:ext cx="8318500" cy="11763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3200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 mulher não melhorou e acabou morrendo. </a:t>
            </a:r>
          </a:p>
          <a:p>
            <a:pPr algn="ctr">
              <a:defRPr/>
            </a:pPr>
            <a:r>
              <a:rPr lang="pt-BR" sz="3200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Muita gente veio para o funeral. </a:t>
            </a:r>
          </a:p>
        </p:txBody>
      </p:sp>
      <p:pic>
        <p:nvPicPr>
          <p:cNvPr id="13315" name="Picture 3" descr="j023368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2514600"/>
            <a:ext cx="4005263" cy="3608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48" name="Text Box 4"/>
          <p:cNvSpPr txBox="1">
            <a:spLocks noChangeArrowheads="1"/>
          </p:cNvSpPr>
          <p:nvPr/>
        </p:nvSpPr>
        <p:spPr bwMode="auto">
          <a:xfrm>
            <a:off x="304800" y="3276600"/>
            <a:ext cx="4495800" cy="2454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3200" b="1" dirty="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O fazendeiro então sacrificou a vaca, para alimentar todo aquele povo.</a:t>
            </a:r>
          </a:p>
          <a:p>
            <a:pPr>
              <a:spcBef>
                <a:spcPct val="50000"/>
              </a:spcBef>
              <a:defRPr/>
            </a:pPr>
            <a:endParaRPr lang="pt-BR" dirty="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 descr="http://static.flickr.com/53/126299084_a33d543a74_m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8700" y="960438"/>
            <a:ext cx="3209093" cy="2406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3"/>
          <p:cNvSpPr>
            <a:spLocks noChangeArrowheads="1"/>
          </p:cNvSpPr>
          <p:nvPr/>
        </p:nvSpPr>
        <p:spPr bwMode="auto">
          <a:xfrm>
            <a:off x="1219200" y="381000"/>
            <a:ext cx="7239000" cy="57943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pt-BR" sz="320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4" name="Espaço Reservado para Conteúdo 3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68580" indent="0" algn="ctr">
              <a:buNone/>
            </a:pP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Na próxima vez que você ouvir dizer que alguém está diante de um problema e acreditar que o problema não lhe diz respeito, </a:t>
            </a:r>
            <a:endParaRPr lang="pt-BR" sz="2800" b="1" dirty="0">
              <a:solidFill>
                <a:schemeClr val="accent1">
                  <a:lumMod val="50000"/>
                </a:schemeClr>
              </a:solidFill>
              <a:latin typeface="Comic Sans MS" pitchFamily="66" charset="0"/>
            </a:endParaRPr>
          </a:p>
          <a:p>
            <a:pPr marL="68580" indent="0" algn="ctr">
              <a:buNone/>
            </a:pPr>
            <a:endParaRPr lang="pt-BR" sz="2800" dirty="0"/>
          </a:p>
        </p:txBody>
      </p:sp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4648200" y="862566"/>
            <a:ext cx="3304572" cy="1463153"/>
          </a:xfrm>
        </p:spPr>
        <p:txBody>
          <a:bodyPr>
            <a:normAutofit/>
          </a:bodyPr>
          <a:lstStyle/>
          <a:p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/>
            </a:r>
            <a:br>
              <a:rPr lang="pt-BR" sz="3200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</a:br>
            <a:endParaRPr lang="pt-BR" dirty="0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half" idx="2"/>
          </p:nvPr>
        </p:nvSpPr>
        <p:spPr>
          <a:xfrm>
            <a:off x="4678288" y="3573016"/>
            <a:ext cx="3298784" cy="1517904"/>
          </a:xfrm>
        </p:spPr>
        <p:txBody>
          <a:bodyPr>
            <a:noAutofit/>
          </a:bodyPr>
          <a:lstStyle/>
          <a:p>
            <a:pPr algn="ctr"/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lembre-se que, quando há uma ratoeira na casa, toda a fazenda corre risco.</a:t>
            </a:r>
            <a:r>
              <a:rPr lang="pt-BR" sz="2800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</a:p>
        </p:txBody>
      </p:sp>
      <p:grpSp>
        <p:nvGrpSpPr>
          <p:cNvPr id="10" name="Grupo 9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1" name="CaixaDeTexto 10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2" name="Objeto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13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" name="Retângulo 12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2000"/>
                                        <p:tgtEl>
                                          <p:spTgt spid="14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4" name="Picture 4" descr="j0303444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50415" y="4496519"/>
            <a:ext cx="4850951" cy="202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365" name="Picture 5" descr="j0303436"/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31840" y="-603448"/>
            <a:ext cx="2548284" cy="2792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037626" y="2348880"/>
            <a:ext cx="7024744" cy="2007096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pt-B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O problema de um </a:t>
            </a:r>
            <a:r>
              <a:rPr lang="pt-BR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é 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problema de </a:t>
            </a:r>
            <a:r>
              <a:rPr lang="pt-BR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todos, quando 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convivemos em comunidade.</a:t>
            </a:r>
            <a:r>
              <a:rPr lang="pt-BR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  <a:endParaRPr lang="pt-BR" dirty="0">
              <a:solidFill>
                <a:schemeClr val="accent1">
                  <a:lumMod val="50000"/>
                </a:schemeClr>
              </a:solidFill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36" name="CorelDRAW" r:id="rId6" imgW="1222248" imgH="1176528" progId="CorelDraw.Graphic.15">
                    <p:embed/>
                  </p:oleObj>
                </mc:Choice>
                <mc:Fallback>
                  <p:oleObj name="CorelDRAW" r:id="rId6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5" name="Retângulo 4"/>
          <p:cNvSpPr>
            <a:spLocks noChangeArrowheads="1"/>
          </p:cNvSpPr>
          <p:nvPr/>
        </p:nvSpPr>
        <p:spPr bwMode="auto">
          <a:xfrm>
            <a:off x="870767" y="692696"/>
            <a:ext cx="7502525" cy="461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pt-BR" altLang="pt-BR" sz="28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Entendemos que uma vida comprometida com Cristo não deve ser limitada ao ambiente da IGREJA, mas também desenvolvido no LAR e na CÉLULA. </a:t>
            </a: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8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Por isso propomos o </a:t>
            </a:r>
          </a:p>
          <a:p>
            <a:pPr algn="ctr" eaLnBrk="1" hangingPunct="1">
              <a:lnSpc>
                <a:spcPct val="150000"/>
              </a:lnSpc>
            </a:pPr>
            <a:endParaRPr lang="pt-BR" altLang="pt-BR" sz="28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8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</p:txBody>
      </p:sp>
      <p:pic>
        <p:nvPicPr>
          <p:cNvPr id="18436" name="Picture 7" descr="C:\Edile\Workshop\Trabalho em Conjunto\TC\congresso2010\EDILE\pcedile1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9475" y="4011761"/>
            <a:ext cx="2143125" cy="244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upo 3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5" name="CaixaDeTexto 4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6" name="Objeto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7184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Retângulo 6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1"/>
          <p:cNvSpPr txBox="1">
            <a:spLocks/>
          </p:cNvSpPr>
          <p:nvPr/>
        </p:nvSpPr>
        <p:spPr>
          <a:xfrm>
            <a:off x="637858" y="692696"/>
            <a:ext cx="7877492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5400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eaLnBrk="1" hangingPunct="1">
              <a:defRPr>
                <a:solidFill>
                  <a:schemeClr val="tx2"/>
                </a:solidFill>
              </a:defRPr>
            </a:lvl2pPr>
            <a:lvl3pPr eaLnBrk="1" hangingPunct="1">
              <a:defRPr>
                <a:solidFill>
                  <a:schemeClr val="tx2"/>
                </a:solidFill>
              </a:defRPr>
            </a:lvl3pPr>
            <a:lvl4pPr eaLnBrk="1" hangingPunct="1">
              <a:defRPr>
                <a:solidFill>
                  <a:schemeClr val="tx2"/>
                </a:solidFill>
              </a:defRPr>
            </a:lvl4pPr>
            <a:lvl5pPr eaLnBrk="1" hangingPunct="1">
              <a:defRPr>
                <a:solidFill>
                  <a:schemeClr val="tx2"/>
                </a:solidFill>
              </a:defRPr>
            </a:lvl5pPr>
            <a:lvl6pPr eaLnBrk="1" hangingPunct="1">
              <a:defRPr>
                <a:solidFill>
                  <a:schemeClr val="tx2"/>
                </a:solidFill>
              </a:defRPr>
            </a:lvl6pPr>
            <a:lvl7pPr eaLnBrk="1" hangingPunct="1">
              <a:defRPr>
                <a:solidFill>
                  <a:schemeClr val="tx2"/>
                </a:solidFill>
              </a:defRPr>
            </a:lvl7pPr>
            <a:lvl8pPr eaLnBrk="1" hangingPunct="1">
              <a:defRPr>
                <a:solidFill>
                  <a:schemeClr val="tx2"/>
                </a:solidFill>
              </a:defRPr>
            </a:lvl8pPr>
            <a:lvl9pPr eaLnBrk="1" hangingPunct="1">
              <a:defRPr>
                <a:solidFill>
                  <a:schemeClr val="tx2"/>
                </a:solidFill>
              </a:defRPr>
            </a:lvl9pPr>
          </a:lstStyle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Trabalho por princípio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9694" b="100000" l="2454" r="100000">
                        <a14:foregroundMark x1="20859" y1="72210" x2="15644" y2="97155"/>
                        <a14:foregroundMark x1="74233" y1="48796" x2="74233" y2="48796"/>
                        <a14:foregroundMark x1="48466" y1="45952" x2="48466" y2="45952"/>
                        <a14:foregroundMark x1="42331" y1="80963" x2="42331" y2="80963"/>
                        <a14:foregroundMark x1="77301" y1="74179" x2="77301" y2="74179"/>
                        <a14:foregroundMark x1="35583" y1="85558" x2="35583" y2="85558"/>
                        <a14:foregroundMark x1="37423" y1="84464" x2="37423" y2="84464"/>
                        <a14:foregroundMark x1="40184" y1="81182" x2="40184" y2="81182"/>
                        <a14:foregroundMark x1="41104" y1="79212" x2="41104" y2="79212"/>
                        <a14:foregroundMark x1="34969" y1="78556" x2="34969" y2="78556"/>
                        <a14:foregroundMark x1="36810" y1="78556" x2="36810" y2="78556"/>
                        <a14:foregroundMark x1="39264" y1="79650" x2="39264" y2="79650"/>
                        <a14:foregroundMark x1="39264" y1="76805" x2="39264" y2="76805"/>
                        <a14:foregroundMark x1="38650" y1="74617" x2="38650" y2="74617"/>
                        <a14:foregroundMark x1="37423" y1="72648" x2="37423" y2="72648"/>
                        <a14:foregroundMark x1="34356" y1="61050" x2="34356" y2="61050"/>
                        <a14:foregroundMark x1="34969" y1="58206" x2="34969" y2="58206"/>
                        <a14:foregroundMark x1="36810" y1="55142" x2="36810" y2="55142"/>
                        <a14:foregroundMark x1="39264" y1="52516" x2="39264" y2="52516"/>
                        <a14:foregroundMark x1="42945" y1="50109" x2="42945" y2="50109"/>
                        <a14:foregroundMark x1="45399" y1="48140" x2="45399" y2="4814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26116"/>
          <a:stretch/>
        </p:blipFill>
        <p:spPr>
          <a:xfrm>
            <a:off x="5403252" y="2393576"/>
            <a:ext cx="3105583" cy="3216545"/>
          </a:xfrm>
          <a:prstGeom prst="rect">
            <a:avLst/>
          </a:prstGeom>
        </p:spPr>
      </p:pic>
      <p:sp>
        <p:nvSpPr>
          <p:cNvPr id="7" name="Espaço Reservado para Conteúdo 2"/>
          <p:cNvSpPr txBox="1">
            <a:spLocks/>
          </p:cNvSpPr>
          <p:nvPr/>
        </p:nvSpPr>
        <p:spPr>
          <a:xfrm>
            <a:off x="637858" y="2492896"/>
            <a:ext cx="4582214" cy="3096344"/>
          </a:xfrm>
          <a:prstGeom prst="rect">
            <a:avLst/>
          </a:prstGeom>
        </p:spPr>
        <p:txBody>
          <a:bodyPr>
            <a:noAutofit/>
          </a:bodyPr>
          <a:lstStyle>
            <a:lvl1pPr marL="36576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7724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508760" indent="-32004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8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-32004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14884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6888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892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0896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Como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você contaria a história de Davi e Golias?</a:t>
            </a:r>
          </a:p>
          <a:p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Que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aplicação iriamos ensinar para a vida da criança?</a:t>
            </a:r>
          </a:p>
        </p:txBody>
      </p:sp>
      <p:grpSp>
        <p:nvGrpSpPr>
          <p:cNvPr id="8" name="Grupo 7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9" name="CaixaDeTexto 8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0" name="Objeto 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5070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" name="Retângulo 10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648105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D:\EDILE\Edile Diversos\Desenhos do livro MANUAL PRÁTICO PARA O CULTO INFANTIL\FIGURAS HUMANAS\Humano - Meninos\Dúvida.jp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419872" y="1214422"/>
            <a:ext cx="1323283" cy="4048138"/>
          </a:xfrm>
          <a:prstGeom prst="rect">
            <a:avLst/>
          </a:prstGeom>
          <a:noFill/>
          <a:ln w="9525">
            <a:solidFill>
              <a:schemeClr val="accent1"/>
            </a:solidFill>
            <a:miter lim="800000"/>
            <a:headEnd/>
            <a:tailEnd/>
          </a:ln>
        </p:spPr>
      </p:pic>
      <p:sp>
        <p:nvSpPr>
          <p:cNvPr id="13" name="Seta para a direita 12"/>
          <p:cNvSpPr/>
          <p:nvPr/>
        </p:nvSpPr>
        <p:spPr>
          <a:xfrm>
            <a:off x="467544" y="1857364"/>
            <a:ext cx="2357454" cy="3500462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b="1" dirty="0">
              <a:solidFill>
                <a:schemeClr val="accent4">
                  <a:lumMod val="50000"/>
                </a:schemeClr>
              </a:solidFill>
              <a:latin typeface="Verdana" pitchFamily="34" charset="0"/>
            </a:endParaRPr>
          </a:p>
        </p:txBody>
      </p:sp>
      <p:sp>
        <p:nvSpPr>
          <p:cNvPr id="14" name="Explosão 2 13"/>
          <p:cNvSpPr/>
          <p:nvPr/>
        </p:nvSpPr>
        <p:spPr>
          <a:xfrm>
            <a:off x="5004048" y="214290"/>
            <a:ext cx="4139951" cy="6215106"/>
          </a:xfrm>
          <a:prstGeom prst="irregularSeal2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5400" b="1" dirty="0">
                <a:latin typeface="Calibri" panose="020F0502020204030204" pitchFamily="34" charset="0"/>
              </a:rPr>
              <a:t>DIA</a:t>
            </a:r>
          </a:p>
          <a:p>
            <a:pPr algn="ctr"/>
            <a:r>
              <a:rPr lang="pt-BR" sz="5400" b="1" dirty="0">
                <a:latin typeface="Calibri" panose="020F0502020204030204" pitchFamily="34" charset="0"/>
              </a:rPr>
              <a:t>A DIA</a:t>
            </a:r>
          </a:p>
        </p:txBody>
      </p:sp>
      <p:sp>
        <p:nvSpPr>
          <p:cNvPr id="15" name="CaixaDeTexto 14"/>
          <p:cNvSpPr txBox="1"/>
          <p:nvPr/>
        </p:nvSpPr>
        <p:spPr>
          <a:xfrm>
            <a:off x="306808" y="3130541"/>
            <a:ext cx="25181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Vá e faça </a:t>
            </a:r>
          </a:p>
          <a:p>
            <a:pPr algn="ctr"/>
            <a:r>
              <a:rPr lang="pt-BR" sz="2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o mesmo</a:t>
            </a:r>
            <a:endParaRPr lang="pt-BR" sz="28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6091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23098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95536" y="2060848"/>
            <a:ext cx="8373414" cy="3877815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A </a:t>
            </a: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palavra “princípio” significa: origem, causa primeira, aquilo de que algo procede. </a:t>
            </a:r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Aplicado </a:t>
            </a: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ao contexto de educação refere-se a um padrão de pensamento, um referencial, um valor.</a:t>
            </a:r>
          </a:p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Ensinar </a:t>
            </a: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a bíblia por princípios significa, então, trabalhar as verdades encontradas na palavra de Deus para que se tornem a base da fé cristã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.</a:t>
            </a:r>
          </a:p>
        </p:txBody>
      </p:sp>
      <p:sp>
        <p:nvSpPr>
          <p:cNvPr id="7" name="Título 1"/>
          <p:cNvSpPr>
            <a:spLocks noGrp="1"/>
          </p:cNvSpPr>
          <p:nvPr>
            <p:ph type="title"/>
          </p:nvPr>
        </p:nvSpPr>
        <p:spPr>
          <a:xfrm>
            <a:off x="1043490" y="764704"/>
            <a:ext cx="7024744" cy="1143000"/>
          </a:xfrm>
        </p:spPr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Trabalho por princípio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" name="Grupo 4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6" name="CaixaDeTexto 5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7114" name="CorelDRAW" r:id="rId3" imgW="1222248" imgH="1176528" progId="CorelDraw.Graphic.15">
                    <p:embed/>
                  </p:oleObj>
                </mc:Choice>
                <mc:Fallback>
                  <p:oleObj name="CorelDRAW" r:id="rId3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861712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 idx="1"/>
          </p:nvPr>
        </p:nvSpPr>
        <p:spPr>
          <a:xfrm>
            <a:off x="1043492" y="1772816"/>
            <a:ext cx="6777317" cy="3508977"/>
          </a:xfrm>
        </p:spPr>
        <p:txBody>
          <a:bodyPr>
            <a:normAutofit/>
          </a:bodyPr>
          <a:lstStyle/>
          <a:p>
            <a:r>
              <a:rPr lang="pt-BR" sz="28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 Porém para isso precisamos conhecer nossas crianças e como está o mundo em que vivem.</a:t>
            </a:r>
          </a:p>
          <a:p>
            <a:endParaRPr lang="pt-BR" sz="2800" dirty="0">
              <a:solidFill>
                <a:schemeClr val="accent5">
                  <a:lumMod val="75000"/>
                </a:schemeClr>
              </a:solidFill>
              <a:latin typeface="Calibri" panose="020F0502020204030204" pitchFamily="34" charset="0"/>
            </a:endParaRPr>
          </a:p>
        </p:txBody>
      </p:sp>
      <p:pic>
        <p:nvPicPr>
          <p:cNvPr id="4" name="Picture 2" descr="Resultado de imagem para criança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3608" y="3501008"/>
            <a:ext cx="6915150" cy="27622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ítulo 1"/>
          <p:cNvSpPr>
            <a:spLocks noGrp="1"/>
          </p:cNvSpPr>
          <p:nvPr>
            <p:ph type="title"/>
          </p:nvPr>
        </p:nvSpPr>
        <p:spPr>
          <a:xfrm>
            <a:off x="688975" y="620688"/>
            <a:ext cx="7756525" cy="1054100"/>
          </a:xfrm>
        </p:spPr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Tomando posição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graphicFrame>
        <p:nvGraphicFramePr>
          <p:cNvPr id="7" name="Objeto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023664812"/>
              </p:ext>
            </p:extLst>
          </p:nvPr>
        </p:nvGraphicFramePr>
        <p:xfrm>
          <a:off x="8326438" y="6099175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8142" name="CorelDRAW" r:id="rId4" imgW="1222248" imgH="1176528" progId="CorelDraw.Graphic.15">
                  <p:embed/>
                </p:oleObj>
              </mc:Choice>
              <mc:Fallback>
                <p:oleObj name="CorelDRAW" r:id="rId4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26438" y="6099175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upo 7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9" name="CaixaDeTexto 8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0" name="Objeto 9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8143" name="CorelDRAW" r:id="rId6" imgW="1222248" imgH="1176528" progId="CorelDraw.Graphic.15">
                    <p:embed/>
                  </p:oleObj>
                </mc:Choice>
                <mc:Fallback>
                  <p:oleObj name="CorelDRAW" r:id="rId6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1" name="Retângulo 10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638469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de cantos arredondados 1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2882" name="Text Box 2">
            <a:hlinkClick r:id="rId3" action="ppaction://hlinksldjump"/>
          </p:cNvPr>
          <p:cNvSpPr txBox="1">
            <a:spLocks noChangeArrowheads="1"/>
          </p:cNvSpPr>
          <p:nvPr/>
        </p:nvSpPr>
        <p:spPr bwMode="auto">
          <a:xfrm>
            <a:off x="304800" y="4343400"/>
            <a:ext cx="8458200" cy="2062103"/>
          </a:xfrm>
          <a:prstGeom prst="rect">
            <a:avLst/>
          </a:prstGeom>
          <a:noFill/>
          <a:ln w="635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pt-BR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Um rato, olhando pelo buraco na parede, </a:t>
            </a:r>
          </a:p>
          <a:p>
            <a:pPr algn="ctr"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vê o fazendeiro e </a:t>
            </a:r>
          </a:p>
          <a:p>
            <a:pPr algn="ctr"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sua esposa abrindo um pacote. </a:t>
            </a:r>
          </a:p>
        </p:txBody>
      </p:sp>
      <p:pic>
        <p:nvPicPr>
          <p:cNvPr id="4099" name="Picture 3" descr="rato02"/>
          <p:cNvPicPr>
            <a:picLocks noChangeAspect="1" noChangeArrowheads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8184" y="1124744"/>
            <a:ext cx="4602832" cy="345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4" name="Text Box 4"/>
          <p:cNvSpPr txBox="1">
            <a:spLocks noChangeArrowheads="1"/>
          </p:cNvSpPr>
          <p:nvPr/>
        </p:nvSpPr>
        <p:spPr bwMode="auto">
          <a:xfrm>
            <a:off x="762000" y="304800"/>
            <a:ext cx="7315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  <a:defRPr/>
            </a:pPr>
            <a:r>
              <a:rPr lang="pt-BR" sz="32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 </a:t>
            </a: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RATOEIRA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>
          <a:xfrm>
            <a:off x="699247" y="2132856"/>
            <a:ext cx="7745505" cy="4104456"/>
          </a:xfrm>
        </p:spPr>
        <p:txBody>
          <a:bodyPr>
            <a:normAutofit/>
          </a:bodyPr>
          <a:lstStyle/>
          <a:p>
            <a:pPr marL="0" indent="0" algn="ctr">
              <a:spcBef>
                <a:spcPts val="0"/>
              </a:spcBef>
              <a:spcAft>
                <a:spcPts val="1200"/>
              </a:spcAft>
              <a:buNone/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Entendendo a criança</a:t>
            </a: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Cansadas de escola e atividades que tem</a:t>
            </a: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Consumismo e Individualismo</a:t>
            </a: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Loucura do tempo (rapidez da informação e do tempo x falta tempo para conversa)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Brinquedos prontos</a:t>
            </a:r>
          </a:p>
          <a:p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 marL="0" indent="0" algn="ctr">
              <a:buNone/>
            </a:pP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graphicFrame>
        <p:nvGraphicFramePr>
          <p:cNvPr id="2" name="Objeto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30346090"/>
              </p:ext>
            </p:extLst>
          </p:nvPr>
        </p:nvGraphicFramePr>
        <p:xfrm>
          <a:off x="8099623" y="5895553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9166" name="CorelDRAW" r:id="rId3" imgW="1222248" imgH="1176528" progId="CorelDraw.Graphic.15">
                  <p:embed/>
                </p:oleObj>
              </mc:Choice>
              <mc:Fallback>
                <p:oleObj name="CorelDRAW" r:id="rId3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99623" y="5895553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ítulo 1"/>
          <p:cNvSpPr>
            <a:spLocks noGrp="1"/>
          </p:cNvSpPr>
          <p:nvPr>
            <p:ph type="title"/>
          </p:nvPr>
        </p:nvSpPr>
        <p:spPr>
          <a:xfrm>
            <a:off x="1043490" y="764704"/>
            <a:ext cx="7024744" cy="1143000"/>
          </a:xfrm>
        </p:spPr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Tomando posição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6" name="Grupo 5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7" name="CaixaDeTexto 6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9167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91371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Conteúdo 4"/>
          <p:cNvSpPr>
            <a:spLocks noGrp="1"/>
          </p:cNvSpPr>
          <p:nvPr>
            <p:ph idx="1"/>
          </p:nvPr>
        </p:nvSpPr>
        <p:spPr>
          <a:xfrm>
            <a:off x="539552" y="2060848"/>
            <a:ext cx="7745505" cy="4248472"/>
          </a:xfrm>
        </p:spPr>
        <p:txBody>
          <a:bodyPr>
            <a:normAutofit/>
          </a:bodyPr>
          <a:lstStyle/>
          <a:p>
            <a:pPr marL="0" indent="0" algn="ctr">
              <a:spcBef>
                <a:spcPts val="0"/>
              </a:spcBef>
              <a:spcAft>
                <a:spcPts val="1200"/>
              </a:spcAft>
              <a:buNone/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Nova abordagem</a:t>
            </a: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Mudança de método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Mostrar o verdadeiro valor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Separar tempo para ouvir (sobre elas)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Desafiar a criar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>
              <a:spcBef>
                <a:spcPts val="0"/>
              </a:spcBef>
              <a:spcAft>
                <a:spcPts val="1200"/>
              </a:spcAft>
            </a:pP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Não dar respostas prontas</a:t>
            </a:r>
          </a:p>
          <a:p>
            <a:pPr>
              <a:spcBef>
                <a:spcPts val="0"/>
              </a:spcBef>
              <a:spcAft>
                <a:spcPts val="1200"/>
              </a:spcAft>
            </a:pPr>
            <a:endParaRPr lang="pt-BR" sz="3200" dirty="0" smtClean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  <a:p>
            <a:pPr marL="0" indent="0" algn="ctr">
              <a:spcBef>
                <a:spcPts val="0"/>
              </a:spcBef>
              <a:spcAft>
                <a:spcPts val="1200"/>
              </a:spcAft>
              <a:buNone/>
            </a:pPr>
            <a:endParaRPr lang="pt-BR" sz="32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graphicFrame>
        <p:nvGraphicFramePr>
          <p:cNvPr id="2" name="Objeto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86193053"/>
              </p:ext>
            </p:extLst>
          </p:nvPr>
        </p:nvGraphicFramePr>
        <p:xfrm>
          <a:off x="8027988" y="5732463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0192" name="CorelDRAW" r:id="rId3" imgW="1222248" imgH="1176528" progId="CorelDraw.Graphic.15">
                  <p:embed/>
                </p:oleObj>
              </mc:Choice>
              <mc:Fallback>
                <p:oleObj name="CorelDRAW" r:id="rId3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27988" y="5732463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Título 1"/>
          <p:cNvSpPr>
            <a:spLocks noGrp="1"/>
          </p:cNvSpPr>
          <p:nvPr>
            <p:ph type="title"/>
          </p:nvPr>
        </p:nvSpPr>
        <p:spPr>
          <a:xfrm>
            <a:off x="1041047" y="858188"/>
            <a:ext cx="7051148" cy="1054250"/>
          </a:xfrm>
        </p:spPr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Tomando posição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0193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573508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ço Reservado para Conteúdo 2"/>
          <p:cNvSpPr txBox="1">
            <a:spLocks/>
          </p:cNvSpPr>
          <p:nvPr/>
        </p:nvSpPr>
        <p:spPr>
          <a:xfrm>
            <a:off x="467544" y="2132856"/>
            <a:ext cx="5328592" cy="4381871"/>
          </a:xfrm>
          <a:prstGeom prst="rect">
            <a:avLst/>
          </a:prstGeom>
        </p:spPr>
        <p:txBody>
          <a:bodyPr>
            <a:noAutofit/>
          </a:bodyPr>
          <a:lstStyle>
            <a:lvl1pPr marL="36576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4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7724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"/>
              <a:defRPr sz="22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3657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20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508760" indent="-32004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8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-32004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Wingdings" pitchFamily="2" charset="2"/>
              <a:buChar char=""/>
              <a:defRPr sz="1600" kern="120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14884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46888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78892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108960" indent="-274320" algn="l" defTabSz="914400" rtl="0" eaLnBrk="1" latinLnBrk="0" hangingPunct="1">
              <a:spcBef>
                <a:spcPts val="400"/>
              </a:spcBef>
              <a:buClr>
                <a:schemeClr val="accent1"/>
              </a:buClr>
              <a:buFont typeface="Wingdings" pitchFamily="2" charset="2"/>
              <a:buChar char="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Conhecer e se apossar do valor</a:t>
            </a:r>
          </a:p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Viver o valor = dar </a:t>
            </a:r>
            <a:r>
              <a:rPr lang="pt-BR" sz="3200" dirty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condições para enfrentar a vida conforme ela se </a:t>
            </a: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apresenta.</a:t>
            </a:r>
          </a:p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alibri" panose="020F0502020204030204" pitchFamily="34" charset="0"/>
              </a:rPr>
              <a:t>As atitudes são consequências.</a:t>
            </a:r>
          </a:p>
        </p:txBody>
      </p:sp>
      <p:sp>
        <p:nvSpPr>
          <p:cNvPr id="6" name="Título 1"/>
          <p:cNvSpPr>
            <a:spLocks noGrp="1"/>
          </p:cNvSpPr>
          <p:nvPr>
            <p:ph type="title"/>
          </p:nvPr>
        </p:nvSpPr>
        <p:spPr>
          <a:xfrm>
            <a:off x="688975" y="934740"/>
            <a:ext cx="7756525" cy="1054100"/>
          </a:xfrm>
        </p:spPr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8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48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 </a:t>
            </a:r>
            <a: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/>
            </a:r>
            <a:br>
              <a:rPr lang="pt-BR" sz="4800" dirty="0" smtClean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</a:br>
            <a:r>
              <a:rPr lang="pt-BR" sz="3200" dirty="0" smtClean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Trabalho por princípio</a:t>
            </a:r>
            <a:endParaRPr lang="pt-BR" sz="3200" dirty="0">
              <a:solidFill>
                <a:schemeClr val="accent5">
                  <a:lumMod val="75000"/>
                </a:schemeClr>
              </a:solidFill>
              <a:latin typeface="Comic Sans MS" panose="030F0702030302020204" pitchFamily="66" charset="0"/>
            </a:endParaRPr>
          </a:p>
        </p:txBody>
      </p:sp>
      <p:graphicFrame>
        <p:nvGraphicFramePr>
          <p:cNvPr id="2" name="Objeto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301742616"/>
              </p:ext>
            </p:extLst>
          </p:nvPr>
        </p:nvGraphicFramePr>
        <p:xfrm>
          <a:off x="4618162" y="6009529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14" name="CorelDRAW" r:id="rId3" imgW="1222248" imgH="1176528" progId="CorelDraw.Graphic.15">
                  <p:embed/>
                </p:oleObj>
              </mc:Choice>
              <mc:Fallback>
                <p:oleObj name="CorelDRAW" r:id="rId3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18162" y="6009529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8" name="Imagem 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49899" y1="26218" x2="53119" y2="6590"/>
                        <a14:foregroundMark x1="90744" y1="96991" x2="61771" y2="96562"/>
                        <a14:foregroundMark x1="69416" y1="23926" x2="30785" y2="27937"/>
                        <a14:foregroundMark x1="20322" y1="19198" x2="20322" y2="19198"/>
                        <a14:foregroundMark x1="78873" y1="12034" x2="78873" y2="12034"/>
                        <a14:foregroundMark x1="67002" y1="17049" x2="67002" y2="17049"/>
                        <a14:foregroundMark x1="63179" y1="18481" x2="63179" y2="18481"/>
                        <a14:foregroundMark x1="63581" y1="14040" x2="63581" y2="14040"/>
                        <a14:foregroundMark x1="47887" y1="45845" x2="47887" y2="45845"/>
                        <a14:foregroundMark x1="42254" y1="80659" x2="42254" y2="80659"/>
                        <a14:foregroundMark x1="46278" y1="47851" x2="46278" y2="47851"/>
                        <a14:foregroundMark x1="42254" y1="50143" x2="42254" y2="50143"/>
                        <a14:foregroundMark x1="39235" y1="52722" x2="39235" y2="52722"/>
                        <a14:foregroundMark x1="37223" y1="54871" x2="37223" y2="54871"/>
                        <a14:foregroundMark x1="35010" y1="58309" x2="35010" y2="58309"/>
                        <a14:foregroundMark x1="34004" y1="60888" x2="34004" y2="60888"/>
                        <a14:foregroundMark x1="37425" y1="73066" x2="37425" y2="73066"/>
                        <a14:foregroundMark x1="38632" y1="74928" x2="38632" y2="74928"/>
                        <a14:foregroundMark x1="39638" y1="77221" x2="39638" y2="77221"/>
                        <a14:foregroundMark x1="41046" y1="79370" x2="41046" y2="79370"/>
                        <a14:foregroundMark x1="34608" y1="79370" x2="34608" y2="79370"/>
                        <a14:foregroundMark x1="34406" y1="80086" x2="34406" y2="80086"/>
                        <a14:foregroundMark x1="36217" y1="84814" x2="36217" y2="84814"/>
                        <a14:foregroundMark x1="36016" y1="85530" x2="36016" y2="85530"/>
                        <a14:foregroundMark x1="38229" y1="84957" x2="38229" y2="84957"/>
                        <a14:foregroundMark x1="37022" y1="84527" x2="37022" y2="84527"/>
                        <a14:foregroundMark x1="39034" y1="85387" x2="39034" y2="85387"/>
                        <a14:foregroundMark x1="39437" y1="80229" x2="39437" y2="80229"/>
                        <a14:foregroundMark x1="35010" y1="86390" x2="35010" y2="86390"/>
                        <a14:foregroundMark x1="63783" y1="15903" x2="63783" y2="15903"/>
                        <a14:foregroundMark x1="61368" y1="15043" x2="61368" y2="15043"/>
                        <a14:foregroundMark x1="60765" y1="28653" x2="60765" y2="28653"/>
                        <a14:foregroundMark x1="66600" y1="28080" x2="66600" y2="28080"/>
                        <a14:foregroundMark x1="70221" y1="27364" x2="70221" y2="27364"/>
                        <a14:foregroundMark x1="61167" y1="29943" x2="61167" y2="29943"/>
                        <a14:foregroundMark x1="74447" y1="47994" x2="74447" y2="47994"/>
                        <a14:foregroundMark x1="23139" y1="71490" x2="17103" y2="94986"/>
                        <a14:backgroundMark x1="64588" y1="28367" x2="64588" y2="28367"/>
                        <a14:backgroundMark x1="68209" y1="28653" x2="68209" y2="28653"/>
                        <a14:backgroundMark x1="62374" y1="26934" x2="62374" y2="26934"/>
                        <a14:backgroundMark x1="58954" y1="28653" x2="58954" y2="28653"/>
                        <a14:backgroundMark x1="21529" y1="94556" x2="21529" y2="945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4961" y="1950658"/>
            <a:ext cx="3103698" cy="4358916"/>
          </a:xfrm>
          <a:prstGeom prst="rect">
            <a:avLst/>
          </a:prstGeom>
        </p:spPr>
      </p:pic>
      <p:grpSp>
        <p:nvGrpSpPr>
          <p:cNvPr id="9" name="Grupo 8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0" name="CaixaDeTexto 9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1" name="Objeto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1215" name="CorelDRAW" r:id="rId7" imgW="1222248" imgH="1176528" progId="CorelDraw.Graphic.15">
                    <p:embed/>
                  </p:oleObj>
                </mc:Choice>
                <mc:Fallback>
                  <p:oleObj name="CorelDRAW" r:id="rId7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2" name="Retângulo 11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6058937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ítulo 2"/>
          <p:cNvSpPr>
            <a:spLocks noGrp="1"/>
          </p:cNvSpPr>
          <p:nvPr>
            <p:ph type="title"/>
          </p:nvPr>
        </p:nvSpPr>
        <p:spPr>
          <a:xfrm>
            <a:off x="1043490" y="836712"/>
            <a:ext cx="7024744" cy="1143000"/>
          </a:xfrm>
        </p:spPr>
        <p:txBody>
          <a:bodyPr>
            <a:normAutofit fontScale="90000"/>
          </a:bodyPr>
          <a:lstStyle/>
          <a:p>
            <a:r>
              <a:rPr lang="pt-BR" sz="4400" dirty="0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Vidas </a:t>
            </a:r>
            <a:r>
              <a:rPr lang="pt-BR" sz="4400" dirty="0" err="1">
                <a:solidFill>
                  <a:schemeClr val="accent5">
                    <a:lumMod val="75000"/>
                  </a:schemeClr>
                </a:solidFill>
                <a:latin typeface="Berlin Sans FB" panose="020E0602020502020306" pitchFamily="34" charset="0"/>
              </a:rPr>
              <a:t>Cristocêntricas</a:t>
            </a:r>
            <a:r>
              <a:rPr lang="pt-BR" sz="28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/>
            </a:r>
            <a:br>
              <a:rPr lang="pt-BR" sz="28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</a:br>
            <a:r>
              <a:rPr lang="pt-BR" sz="2800" dirty="0">
                <a:solidFill>
                  <a:schemeClr val="accent5">
                    <a:lumMod val="75000"/>
                  </a:schemeClr>
                </a:solidFill>
                <a:latin typeface="Comic Sans MS" panose="030F0702030302020204" pitchFamily="66" charset="0"/>
              </a:rPr>
              <a:t>Revendo valores</a:t>
            </a:r>
            <a:endParaRPr lang="pt-BR" sz="28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sp>
        <p:nvSpPr>
          <p:cNvPr id="2" name="Espaço Reservado para Texto 1"/>
          <p:cNvSpPr>
            <a:spLocks noGrp="1"/>
          </p:cNvSpPr>
          <p:nvPr>
            <p:ph type="body" idx="1"/>
          </p:nvPr>
        </p:nvSpPr>
        <p:spPr>
          <a:xfrm>
            <a:off x="1051560" y="2085920"/>
            <a:ext cx="7048832" cy="792088"/>
          </a:xfrm>
        </p:spPr>
        <p:txBody>
          <a:bodyPr>
            <a:noAutofit/>
          </a:bodyPr>
          <a:lstStyle/>
          <a:p>
            <a:r>
              <a:rPr lang="pt-BR" sz="28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Crianças igreja do futuro?</a:t>
            </a:r>
          </a:p>
          <a:p>
            <a:pPr>
              <a:spcBef>
                <a:spcPts val="0"/>
              </a:spcBef>
            </a:pPr>
            <a:r>
              <a:rPr lang="pt-BR" sz="28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Como elas se sentem ao ouvir...</a:t>
            </a:r>
            <a:endParaRPr lang="pt-BR" sz="28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2"/>
          </p:nvPr>
        </p:nvSpPr>
        <p:spPr>
          <a:xfrm>
            <a:off x="827584" y="2878008"/>
            <a:ext cx="3803904" cy="554240"/>
          </a:xfrm>
        </p:spPr>
        <p:txBody>
          <a:bodyPr>
            <a:normAutofit/>
          </a:bodyPr>
          <a:lstStyle/>
          <a:p>
            <a:r>
              <a:rPr lang="pt-BR" sz="28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Igreja de amanhã</a:t>
            </a:r>
          </a:p>
          <a:p>
            <a:endParaRPr lang="pt-BR" sz="28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5002004" y="2878008"/>
            <a:ext cx="3098388" cy="557467"/>
          </a:xfrm>
        </p:spPr>
        <p:txBody>
          <a:bodyPr>
            <a:normAutofit/>
          </a:bodyPr>
          <a:lstStyle/>
          <a:p>
            <a:r>
              <a:rPr lang="pt-BR" sz="2800" dirty="0" smtClean="0">
                <a:solidFill>
                  <a:schemeClr val="accent5">
                    <a:lumMod val="75000"/>
                  </a:schemeClr>
                </a:solidFill>
                <a:latin typeface="Calibri" pitchFamily="34" charset="0"/>
              </a:rPr>
              <a:t> Igreja de hoje</a:t>
            </a:r>
          </a:p>
          <a:p>
            <a:endParaRPr lang="pt-BR" sz="2800" dirty="0">
              <a:solidFill>
                <a:schemeClr val="accent5">
                  <a:lumMod val="75000"/>
                </a:schemeClr>
              </a:solidFill>
              <a:latin typeface="Calibri" pitchFamily="34" charset="0"/>
            </a:endParaRP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61026" y="3454071"/>
            <a:ext cx="2570528" cy="3014947"/>
          </a:xfrm>
          <a:prstGeom prst="rect">
            <a:avLst/>
          </a:prstGeom>
        </p:spPr>
      </p:pic>
      <p:pic>
        <p:nvPicPr>
          <p:cNvPr id="8" name="Imagem 7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634"/>
          <a:stretch/>
        </p:blipFill>
        <p:spPr>
          <a:xfrm>
            <a:off x="1372939" y="3455016"/>
            <a:ext cx="2695005" cy="3029314"/>
          </a:xfrm>
          <a:prstGeom prst="rect">
            <a:avLst/>
          </a:prstGeom>
        </p:spPr>
      </p:pic>
      <p:grpSp>
        <p:nvGrpSpPr>
          <p:cNvPr id="9" name="Grupo 8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2" name="CaixaDeTexto 11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3" name="Objeto 12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4124667029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2236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4" name="Retângulo 13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78718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0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6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tângulo 4"/>
          <p:cNvSpPr>
            <a:spLocks noChangeArrowheads="1"/>
          </p:cNvSpPr>
          <p:nvPr/>
        </p:nvSpPr>
        <p:spPr bwMode="auto">
          <a:xfrm>
            <a:off x="900113" y="642938"/>
            <a:ext cx="5529262" cy="421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8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NOSSO DESAFIO</a:t>
            </a:r>
          </a:p>
          <a:p>
            <a:pPr eaLnBrk="1" hangingPunct="1"/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eaLnBrk="1" hangingPunct="1"/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eaLnBrk="1" hangingPunct="1"/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eaLnBrk="1" hangingPunct="1"/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Resgatar os valores e </a:t>
            </a:r>
          </a:p>
          <a:p>
            <a:pPr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princípios bíblicos da</a:t>
            </a:r>
          </a:p>
          <a:p>
            <a:pPr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 responsabilidade paterna </a:t>
            </a:r>
          </a:p>
          <a:p>
            <a:pPr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sobre a vida espiritual dos filhos. </a:t>
            </a:r>
            <a:endParaRPr lang="pt-BR" altLang="pt-BR" sz="2400" dirty="0">
              <a:solidFill>
                <a:schemeClr val="accent1">
                  <a:lumMod val="50000"/>
                </a:schemeClr>
              </a:solidFill>
              <a:latin typeface="Calibri" pitchFamily="34" charset="0"/>
            </a:endParaRPr>
          </a:p>
        </p:txBody>
      </p:sp>
      <p:pic>
        <p:nvPicPr>
          <p:cNvPr id="17412" name="Picture 1" descr="C:\Documents and Settings\EDILE\Desktop\8 congresso\Nova pasta\FAMILIA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84168" y="2276872"/>
            <a:ext cx="2293938" cy="299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" name="Grupo 3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5" name="CaixaDeTexto 4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6" name="Objeto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6161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Retângulo 6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 idx="1"/>
          </p:nvPr>
        </p:nvSpPr>
        <p:spPr>
          <a:xfrm>
            <a:off x="699247" y="2248347"/>
            <a:ext cx="7745505" cy="3916957"/>
          </a:xfrm>
        </p:spPr>
        <p:txBody>
          <a:bodyPr>
            <a:normAutofit lnSpcReduction="10000"/>
          </a:bodyPr>
          <a:lstStyle/>
          <a:p>
            <a:r>
              <a:rPr lang="pt-BR" sz="3200" dirty="0">
                <a:latin typeface="Calibri" pitchFamily="34" charset="0"/>
              </a:rPr>
              <a:t> A maior influência nesse processo de ensino está no exemplo a ser seguido, pois os pais, líderes e o facilitador passam a ser um referencial claro e visível na vida da criança</a:t>
            </a:r>
            <a:r>
              <a:rPr lang="pt-BR" sz="3200" dirty="0" smtClean="0">
                <a:latin typeface="Calibri" pitchFamily="34" charset="0"/>
              </a:rPr>
              <a:t>.</a:t>
            </a:r>
          </a:p>
          <a:p>
            <a:r>
              <a:rPr lang="pt-BR" sz="3200" dirty="0" smtClean="0">
                <a:latin typeface="Calibri" pitchFamily="34" charset="0"/>
              </a:rPr>
              <a:t>Deste modo precisamos falar e agir da mesma maneira, desenvolvendo assim o Trabalho em Conjunto. </a:t>
            </a:r>
            <a:endParaRPr lang="pt-BR" sz="3200" dirty="0">
              <a:latin typeface="Calibri" pitchFamily="34" charset="0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1">
                    <a:lumMod val="50000"/>
                  </a:schemeClr>
                </a:solidFill>
              </a:rPr>
              <a:t>MIC</a:t>
            </a:r>
            <a:br>
              <a:rPr lang="pt-BR" sz="4800" dirty="0">
                <a:solidFill>
                  <a:schemeClr val="accent1">
                    <a:lumMod val="50000"/>
                  </a:schemeClr>
                </a:solidFill>
              </a:rPr>
            </a:br>
            <a:r>
              <a:rPr lang="pt-BR" sz="4800" dirty="0">
                <a:solidFill>
                  <a:schemeClr val="accent1">
                    <a:lumMod val="50000"/>
                  </a:schemeClr>
                </a:solidFill>
              </a:rPr>
              <a:t>Trabalho em conjunto</a:t>
            </a:r>
            <a:endParaRPr lang="pt-BR" sz="3600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5" name="Objeto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32174984"/>
              </p:ext>
            </p:extLst>
          </p:nvPr>
        </p:nvGraphicFramePr>
        <p:xfrm>
          <a:off x="8027988" y="5732463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62" name="CorelDRAW" r:id="rId3" imgW="1222248" imgH="1176528" progId="CorelDraw.Graphic.15">
                  <p:embed/>
                </p:oleObj>
              </mc:Choice>
              <mc:Fallback>
                <p:oleObj name="CorelDRAW" r:id="rId3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27988" y="5732463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upo 5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7" name="CaixaDeTexto 6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8" name="Objeto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3263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Retângulo 8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2402017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611560" y="595654"/>
            <a:ext cx="8064896" cy="5632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 indent="180975"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ea typeface="Times New Roman" pitchFamily="18" charset="0"/>
                <a:cs typeface="Arial" charset="0"/>
              </a:rPr>
              <a:t>O ensino dirigido por um único tema e texto para todas as faixas etárias das crianças permite o</a:t>
            </a:r>
          </a:p>
          <a:p>
            <a:pPr algn="just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just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just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ea typeface="Times New Roman" pitchFamily="18" charset="0"/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ea typeface="Times New Roman" pitchFamily="18" charset="0"/>
                <a:cs typeface="Arial" charset="0"/>
              </a:rPr>
              <a:t>influenciando positivamente no crescimento espiritual da família. </a:t>
            </a:r>
          </a:p>
        </p:txBody>
      </p:sp>
      <p:pic>
        <p:nvPicPr>
          <p:cNvPr id="19460" name="Picture 7" descr="C:\Documents and Settings\EDILE\Desktop\congresso2010\EDILE\pcedile1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427" y="2060848"/>
            <a:ext cx="2371725" cy="270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Grupo 4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6" name="CaixaDeTexto 5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7" name="Objeto 6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209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8" name="Retângulo 7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46" name="Grupo 4"/>
          <p:cNvGrpSpPr>
            <a:grpSpLocks/>
          </p:cNvGrpSpPr>
          <p:nvPr/>
        </p:nvGrpSpPr>
        <p:grpSpPr bwMode="auto">
          <a:xfrm>
            <a:off x="539552" y="404664"/>
            <a:ext cx="8064896" cy="6048672"/>
            <a:chOff x="0" y="0"/>
            <a:chExt cx="9144000" cy="6858000"/>
          </a:xfrm>
        </p:grpSpPr>
        <p:sp>
          <p:nvSpPr>
            <p:cNvPr id="31747" name="Retângulo 3"/>
            <p:cNvSpPr>
              <a:spLocks noChangeArrowheads="1"/>
            </p:cNvSpPr>
            <p:nvPr/>
          </p:nvSpPr>
          <p:spPr bwMode="auto">
            <a:xfrm>
              <a:off x="0" y="0"/>
              <a:ext cx="9144000" cy="685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endParaRPr lang="pt-BR" altLang="pt-BR" sz="2200">
                <a:solidFill>
                  <a:srgbClr val="0033CC"/>
                </a:solidFill>
                <a:latin typeface="FZ BASIC 12" pitchFamily="18" charset="0"/>
              </a:endParaRPr>
            </a:p>
          </p:txBody>
        </p:sp>
        <p:pic>
          <p:nvPicPr>
            <p:cNvPr id="31748" name="Imagem 1" descr="livros.png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341" y="764704"/>
              <a:ext cx="8781301" cy="4607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749" name="Imagem 2" descr="jesus e criancas.png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91782" y="3573016"/>
              <a:ext cx="2286016" cy="14828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upo 5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7" name="CaixaDeTexto 6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8" name="Objeto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4352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Retângulo 8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3" name="Retângulo 4"/>
          <p:cNvSpPr>
            <a:spLocks noChangeArrowheads="1"/>
          </p:cNvSpPr>
          <p:nvPr/>
        </p:nvSpPr>
        <p:spPr bwMode="auto">
          <a:xfrm>
            <a:off x="827088" y="0"/>
            <a:ext cx="7561262" cy="6462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4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 </a:t>
            </a: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2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Esses três pilares, constituem a base de nossa visão.</a:t>
            </a: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2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É na interação nesses três ambientes que os princípios bíblicos serão relacionados com o dia a dia da criança. </a:t>
            </a:r>
          </a:p>
          <a:p>
            <a:pPr algn="ctr" eaLnBrk="1" hangingPunct="1">
              <a:lnSpc>
                <a:spcPct val="150000"/>
              </a:lnSpc>
            </a:pPr>
            <a:r>
              <a:rPr lang="pt-BR" altLang="pt-BR" sz="2200" b="1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Desse modo, além de adquirir conhecimento, a criança desenvolverá valores, senso crítico e postura de vida. </a:t>
            </a:r>
          </a:p>
          <a:p>
            <a:pPr algn="ctr" eaLnBrk="1" hangingPunct="1">
              <a:lnSpc>
                <a:spcPct val="150000"/>
              </a:lnSpc>
            </a:pPr>
            <a:endParaRPr lang="pt-BR" altLang="pt-BR" sz="2400" b="1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</p:txBody>
      </p:sp>
      <p:grpSp>
        <p:nvGrpSpPr>
          <p:cNvPr id="20484" name="Grupo 12"/>
          <p:cNvGrpSpPr>
            <a:grpSpLocks/>
          </p:cNvGrpSpPr>
          <p:nvPr/>
        </p:nvGrpSpPr>
        <p:grpSpPr bwMode="auto">
          <a:xfrm>
            <a:off x="2124075" y="1125538"/>
            <a:ext cx="5508625" cy="1046162"/>
            <a:chOff x="2143125" y="1357313"/>
            <a:chExt cx="5508625" cy="1046162"/>
          </a:xfrm>
        </p:grpSpPr>
        <p:pic>
          <p:nvPicPr>
            <p:cNvPr id="20485" name="Picture 1" descr="C:\Documents and Settings\EDILE\Desktop\8 congresso\Nova pasta\casa 3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3125" y="1428750"/>
              <a:ext cx="1158875" cy="974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6" name="Picture 2" descr="C:\Documents and Settings\EDILE\Desktop\8 congresso\Nova pasta\casa 2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856" y="1428750"/>
              <a:ext cx="1006475" cy="817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87" name="Picture 3" descr="C:\Documents and Settings\EDILE\Desktop\8 congresso\Nova pasta\casa.png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2188" y="1357313"/>
              <a:ext cx="1579562" cy="920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488" name="CaixaDeTexto 9"/>
            <p:cNvSpPr txBox="1">
              <a:spLocks noChangeArrowheads="1"/>
            </p:cNvSpPr>
            <p:nvPr/>
          </p:nvSpPr>
          <p:spPr bwMode="auto">
            <a:xfrm>
              <a:off x="5343227" y="1556792"/>
              <a:ext cx="5760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pt-BR" altLang="pt-BR" sz="3200" b="1">
                  <a:solidFill>
                    <a:schemeClr val="accent1">
                      <a:lumMod val="50000"/>
                    </a:schemeClr>
                  </a:solidFill>
                  <a:latin typeface="Arial Black" pitchFamily="34" charset="0"/>
                </a:rPr>
                <a:t>+</a:t>
              </a:r>
            </a:p>
          </p:txBody>
        </p:sp>
        <p:sp>
          <p:nvSpPr>
            <p:cNvPr id="20489" name="CaixaDeTexto 11"/>
            <p:cNvSpPr txBox="1">
              <a:spLocks noChangeArrowheads="1"/>
            </p:cNvSpPr>
            <p:nvPr/>
          </p:nvSpPr>
          <p:spPr bwMode="auto">
            <a:xfrm>
              <a:off x="3454896" y="1556792"/>
              <a:ext cx="576064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pt-BR" altLang="pt-BR" sz="3200" b="1" dirty="0">
                  <a:solidFill>
                    <a:schemeClr val="accent1">
                      <a:lumMod val="50000"/>
                    </a:schemeClr>
                  </a:solidFill>
                  <a:latin typeface="Arial Black" pitchFamily="34" charset="0"/>
                </a:rPr>
                <a:t>+</a:t>
              </a:r>
            </a:p>
          </p:txBody>
        </p:sp>
      </p:grpSp>
      <p:grpSp>
        <p:nvGrpSpPr>
          <p:cNvPr id="10" name="Grupo 9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1" name="CaixaDeTexto 10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2" name="Objeto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9233" name="CorelDRAW" r:id="rId6" imgW="1222248" imgH="1176528" progId="CorelDraw.Graphic.15">
                    <p:embed/>
                  </p:oleObj>
                </mc:Choice>
                <mc:Fallback>
                  <p:oleObj name="CorelDRAW" r:id="rId6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" name="Retângulo 12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4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48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48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48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>
          <a:xfrm>
            <a:off x="486917" y="612776"/>
            <a:ext cx="4968552" cy="714004"/>
          </a:xfrm>
        </p:spPr>
        <p:txBody>
          <a:bodyPr/>
          <a:lstStyle/>
          <a:p>
            <a:pPr>
              <a:defRPr/>
            </a:pPr>
            <a:r>
              <a:rPr lang="pt-BR" sz="36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</a:rPr>
              <a:t>Responsabilidades</a:t>
            </a:r>
          </a:p>
        </p:txBody>
      </p:sp>
      <p:sp>
        <p:nvSpPr>
          <p:cNvPr id="21508" name="Text Box 3"/>
          <p:cNvSpPr txBox="1">
            <a:spLocks noChangeArrowheads="1"/>
          </p:cNvSpPr>
          <p:nvPr/>
        </p:nvSpPr>
        <p:spPr bwMode="auto">
          <a:xfrm>
            <a:off x="3222179" y="2996952"/>
            <a:ext cx="2438400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É responsável pela orientação e suporte dos pais </a:t>
            </a:r>
            <a:r>
              <a:rPr lang="pt-BR" altLang="pt-BR" sz="2800" b="1" u="sng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PARA 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educação de seus filhos.</a:t>
            </a:r>
          </a:p>
        </p:txBody>
      </p:sp>
      <p:sp>
        <p:nvSpPr>
          <p:cNvPr id="21509" name="Text Box 4"/>
          <p:cNvSpPr txBox="1">
            <a:spLocks noChangeArrowheads="1"/>
          </p:cNvSpPr>
          <p:nvPr/>
        </p:nvSpPr>
        <p:spPr bwMode="auto">
          <a:xfrm>
            <a:off x="6286178" y="2996952"/>
            <a:ext cx="2500312" cy="2677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É responsável pelo </a:t>
            </a:r>
            <a:r>
              <a:rPr lang="pt-BR" altLang="pt-BR" sz="2800" dirty="0" err="1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acompa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-</a:t>
            </a:r>
          </a:p>
          <a:p>
            <a:pPr algn="ctr"/>
            <a:r>
              <a:rPr lang="pt-BR" altLang="pt-BR" sz="2800" dirty="0" err="1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nhamento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dos pais </a:t>
            </a:r>
            <a:r>
              <a:rPr lang="pt-BR" altLang="pt-BR" sz="2800" b="1" u="sng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NA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  <a:r>
              <a:rPr lang="pt-BR" altLang="pt-BR" sz="2800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educação de seus filhos.</a:t>
            </a:r>
          </a:p>
        </p:txBody>
      </p:sp>
      <p:sp>
        <p:nvSpPr>
          <p:cNvPr id="21510" name="Text Box 5"/>
          <p:cNvSpPr txBox="1">
            <a:spLocks noChangeArrowheads="1"/>
          </p:cNvSpPr>
          <p:nvPr/>
        </p:nvSpPr>
        <p:spPr bwMode="auto">
          <a:xfrm>
            <a:off x="486917" y="2996952"/>
            <a:ext cx="2286000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São responsáveis </a:t>
            </a:r>
            <a:r>
              <a:rPr lang="pt-BR" altLang="pt-BR" sz="2800" b="1" u="sng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PELA 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educação e </a:t>
            </a:r>
            <a:r>
              <a:rPr lang="pt-BR" altLang="pt-BR" sz="2800" dirty="0" err="1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acompanha-mento</a:t>
            </a:r>
            <a:r>
              <a:rPr lang="pt-BR" altLang="pt-BR" sz="2800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de seus filhos.</a:t>
            </a:r>
          </a:p>
        </p:txBody>
      </p:sp>
      <p:sp>
        <p:nvSpPr>
          <p:cNvPr id="51206" name="Text Box 6"/>
          <p:cNvSpPr txBox="1">
            <a:spLocks noChangeArrowheads="1"/>
          </p:cNvSpPr>
          <p:nvPr/>
        </p:nvSpPr>
        <p:spPr bwMode="auto">
          <a:xfrm>
            <a:off x="794892" y="1391815"/>
            <a:ext cx="1670050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ts val="0"/>
              </a:spcBef>
              <a:defRPr/>
            </a:pPr>
            <a:r>
              <a:rPr lang="pt-BR" sz="3200" b="1" dirty="0" smtClean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PAIS</a:t>
            </a:r>
            <a:endParaRPr lang="pt-BR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itchFamily="66" charset="0"/>
              <a:cs typeface="Arial" charset="0"/>
            </a:endParaRPr>
          </a:p>
        </p:txBody>
      </p:sp>
      <p:sp>
        <p:nvSpPr>
          <p:cNvPr id="51207" name="Text Box 7"/>
          <p:cNvSpPr txBox="1">
            <a:spLocks noChangeArrowheads="1"/>
          </p:cNvSpPr>
          <p:nvPr/>
        </p:nvSpPr>
        <p:spPr bwMode="auto">
          <a:xfrm>
            <a:off x="3260279" y="1391815"/>
            <a:ext cx="23622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IGREJA</a:t>
            </a:r>
          </a:p>
        </p:txBody>
      </p:sp>
      <p:sp>
        <p:nvSpPr>
          <p:cNvPr id="51208" name="Text Box 8"/>
          <p:cNvSpPr txBox="1">
            <a:spLocks noChangeArrowheads="1"/>
          </p:cNvSpPr>
          <p:nvPr/>
        </p:nvSpPr>
        <p:spPr bwMode="auto">
          <a:xfrm>
            <a:off x="6431434" y="1391815"/>
            <a:ext cx="22098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0" hangingPunct="0">
              <a:spcBef>
                <a:spcPct val="50000"/>
              </a:spcBef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itchFamily="66" charset="0"/>
                <a:cs typeface="Arial" charset="0"/>
              </a:rPr>
              <a:t>CÉLULA</a:t>
            </a:r>
          </a:p>
        </p:txBody>
      </p:sp>
      <p:pic>
        <p:nvPicPr>
          <p:cNvPr id="21512" name="Imagem 5" descr="casa 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8636" y="2194198"/>
            <a:ext cx="725487" cy="619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3" name="Imagem 2" descr="casa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4997" y="2060848"/>
            <a:ext cx="1082675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514" name="Imagem 3" descr="casa 2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7024" y="2194198"/>
            <a:ext cx="585787" cy="48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" name="Grupo 13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5" name="CaixaDeTexto 14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6" name="Objeto 1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0257" name="CorelDRAW" r:id="rId6" imgW="1222248" imgH="1176528" progId="CorelDraw.Graphic.15">
                    <p:embed/>
                  </p:oleObj>
                </mc:Choice>
                <mc:Fallback>
                  <p:oleObj name="CorelDRAW" r:id="rId6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" name="Retângulo 16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0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de cantos arredondados 3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4874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3906" name="Rectangle 2"/>
          <p:cNvSpPr>
            <a:spLocks noChangeArrowheads="1"/>
          </p:cNvSpPr>
          <p:nvPr/>
        </p:nvSpPr>
        <p:spPr bwMode="auto">
          <a:xfrm>
            <a:off x="304800" y="0"/>
            <a:ext cx="5867400" cy="649446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endParaRPr lang="pt-BR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Pensou logo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no tipo de comida que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poderia haver ali. </a:t>
            </a:r>
          </a:p>
          <a:p>
            <a:pPr algn="ctr">
              <a:spcBef>
                <a:spcPts val="0"/>
              </a:spcBef>
              <a:defRPr/>
            </a:pPr>
            <a:endParaRPr lang="pt-BR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Ao descobrir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que era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uma ratoeira, ficou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aterrorizado. </a:t>
            </a:r>
          </a:p>
          <a:p>
            <a:pPr algn="ctr">
              <a:spcBef>
                <a:spcPts val="0"/>
              </a:spcBef>
              <a:defRPr/>
            </a:pPr>
            <a:endParaRPr lang="pt-BR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  <a:p>
            <a:pPr algn="ctr">
              <a:spcBef>
                <a:spcPts val="0"/>
              </a:spcBef>
              <a:defRPr/>
            </a:pPr>
            <a:endParaRPr lang="pt-BR" sz="3200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Correu ao pátio da </a:t>
            </a:r>
          </a:p>
          <a:p>
            <a:pPr algn="ctr">
              <a:spcBef>
                <a:spcPts val="0"/>
              </a:spcBef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fazenda advertindo a todos:</a:t>
            </a:r>
          </a:p>
        </p:txBody>
      </p:sp>
      <p:pic>
        <p:nvPicPr>
          <p:cNvPr id="5123" name="Picture 3" descr="rat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914400"/>
            <a:ext cx="5334000" cy="526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4" name="CaixaDeTexto 6"/>
          <p:cNvSpPr txBox="1">
            <a:spLocks noChangeArrowheads="1"/>
          </p:cNvSpPr>
          <p:nvPr/>
        </p:nvSpPr>
        <p:spPr bwMode="auto">
          <a:xfrm>
            <a:off x="1103189" y="857250"/>
            <a:ext cx="325278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latin typeface="Calibri" pitchFamily="34" charset="0"/>
              </a:rPr>
              <a:t>IGREJA</a:t>
            </a:r>
            <a:endParaRPr lang="pt-BR" altLang="pt-BR" sz="2400" dirty="0">
              <a:latin typeface="Calibri" pitchFamily="34" charset="0"/>
            </a:endParaRPr>
          </a:p>
          <a:p>
            <a:pPr eaLnBrk="1" hangingPunct="1"/>
            <a:r>
              <a:rPr lang="pt-BR" altLang="pt-BR" sz="2400" b="1" dirty="0">
                <a:latin typeface="Calibri" pitchFamily="34" charset="0"/>
              </a:rPr>
              <a:t>Celebração (EBD/ Culto)</a:t>
            </a:r>
            <a:endParaRPr lang="pt-BR" altLang="pt-BR" sz="2400" dirty="0">
              <a:latin typeface="Calibri" pitchFamily="34" charset="0"/>
            </a:endParaRPr>
          </a:p>
          <a:p>
            <a:pPr eaLnBrk="1" hangingPunct="1"/>
            <a:endParaRPr lang="pt-BR" altLang="pt-BR" sz="2400" dirty="0">
              <a:latin typeface="Calibri" pitchFamily="34" charset="0"/>
            </a:endParaRPr>
          </a:p>
        </p:txBody>
      </p:sp>
      <p:pic>
        <p:nvPicPr>
          <p:cNvPr id="35845" name="Imagem 7" descr="casa 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30677" y="857250"/>
            <a:ext cx="1697384" cy="113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6" name="CaixaDeTexto 8"/>
          <p:cNvSpPr txBox="1">
            <a:spLocks noChangeArrowheads="1"/>
          </p:cNvSpPr>
          <p:nvPr/>
        </p:nvSpPr>
        <p:spPr bwMode="auto">
          <a:xfrm>
            <a:off x="467543" y="2358925"/>
            <a:ext cx="8319269" cy="3662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cs typeface="Arial" charset="0"/>
              </a:rPr>
              <a:t>Faixas etárias:</a:t>
            </a:r>
            <a:r>
              <a:rPr lang="pt-BR" altLang="pt-BR" sz="2400" dirty="0">
                <a:cs typeface="Arial" charset="0"/>
              </a:rPr>
              <a:t> têm por objetivo celebrar o nosso Deus. </a:t>
            </a:r>
          </a:p>
          <a:p>
            <a:pPr eaLnBrk="1" hangingPunct="1"/>
            <a:r>
              <a:rPr lang="pt-BR" altLang="pt-BR" sz="2400" b="1" dirty="0">
                <a:cs typeface="Arial" charset="0"/>
              </a:rPr>
              <a:t> 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sz="2400" b="1" dirty="0">
                <a:cs typeface="Arial" charset="0"/>
              </a:rPr>
              <a:t> Facilitador:</a:t>
            </a:r>
            <a:r>
              <a:rPr lang="pt-BR" altLang="pt-BR" sz="2400" dirty="0">
                <a:cs typeface="Arial" charset="0"/>
              </a:rPr>
              <a:t> orientador da criança para a compreensão do princípio ensinado.</a:t>
            </a:r>
          </a:p>
          <a:p>
            <a:pPr eaLnBrk="1" hangingPunct="1"/>
            <a:r>
              <a:rPr lang="pt-BR" altLang="pt-BR" sz="2400" b="1" dirty="0">
                <a:cs typeface="Arial" charset="0"/>
              </a:rPr>
              <a:t> 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sz="2400" b="1" dirty="0">
                <a:cs typeface="Arial" charset="0"/>
              </a:rPr>
              <a:t> Ensino:</a:t>
            </a:r>
            <a:r>
              <a:rPr lang="pt-BR" altLang="pt-BR" sz="2400" dirty="0">
                <a:cs typeface="Arial" charset="0"/>
              </a:rPr>
              <a:t> É aqui que a criança vivencia o princípio bíblico. </a:t>
            </a:r>
          </a:p>
          <a:p>
            <a:pPr algn="ctr" eaLnBrk="1" hangingPunct="1"/>
            <a:r>
              <a:rPr lang="pt-BR" altLang="pt-BR" sz="2400" dirty="0">
                <a:cs typeface="Arial" charset="0"/>
              </a:rPr>
              <a:t>Equilíbrio entre Saber, Sentir e Praticar. </a:t>
            </a:r>
          </a:p>
          <a:p>
            <a:pPr eaLnBrk="1" hangingPunct="1"/>
            <a:r>
              <a:rPr lang="pt-BR" altLang="pt-BR" sz="2400" dirty="0">
                <a:cs typeface="Arial" charset="0"/>
              </a:rPr>
              <a:t> </a:t>
            </a:r>
          </a:p>
          <a:p>
            <a:pPr eaLnBrk="1" hangingPunct="1"/>
            <a:r>
              <a:rPr lang="pt-BR" altLang="pt-BR" sz="2000" i="1" dirty="0">
                <a:cs typeface="Arial" charset="0"/>
              </a:rPr>
              <a:t>... e ensinando-os a obedecer a tudo o que tenho mandado</a:t>
            </a:r>
            <a:r>
              <a:rPr lang="pt-BR" altLang="pt-BR" sz="2000" i="1" dirty="0">
                <a:latin typeface="Calibri" pitchFamily="34" charset="0"/>
              </a:rPr>
              <a:t>...</a:t>
            </a:r>
          </a:p>
          <a:p>
            <a:pPr algn="r" eaLnBrk="1" hangingPunct="1"/>
            <a:r>
              <a:rPr lang="pt-BR" altLang="pt-BR" sz="2000" dirty="0">
                <a:latin typeface="Calibri" pitchFamily="34" charset="0"/>
              </a:rPr>
              <a:t>Mateus 28.20</a:t>
            </a: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1996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854324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58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8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584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584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584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584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7" name="CaixaDeTexto 4"/>
          <p:cNvSpPr txBox="1">
            <a:spLocks noChangeArrowheads="1"/>
          </p:cNvSpPr>
          <p:nvPr/>
        </p:nvSpPr>
        <p:spPr bwMode="auto">
          <a:xfrm>
            <a:off x="1236365" y="774918"/>
            <a:ext cx="8175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cs typeface="Arial" charset="0"/>
              </a:rPr>
              <a:t>LAR</a:t>
            </a:r>
            <a:endParaRPr lang="pt-BR" altLang="pt-BR" sz="2400" dirty="0">
              <a:cs typeface="Arial" charset="0"/>
            </a:endParaRPr>
          </a:p>
          <a:p>
            <a:pPr eaLnBrk="1" hangingPunct="1"/>
            <a:endParaRPr lang="pt-BR" altLang="pt-BR" sz="2400" dirty="0">
              <a:cs typeface="Arial" charset="0"/>
            </a:endParaRPr>
          </a:p>
        </p:txBody>
      </p:sp>
      <p:pic>
        <p:nvPicPr>
          <p:cNvPr id="41988" name="Imagem 5" descr="casa 2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07174" y="774918"/>
            <a:ext cx="1314450" cy="100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9" name="CaixaDeTexto 7"/>
          <p:cNvSpPr txBox="1">
            <a:spLocks noChangeArrowheads="1"/>
          </p:cNvSpPr>
          <p:nvPr/>
        </p:nvSpPr>
        <p:spPr bwMode="auto">
          <a:xfrm>
            <a:off x="467544" y="1857593"/>
            <a:ext cx="8208912" cy="47397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cs typeface="Arial" charset="0"/>
              </a:rPr>
              <a:t>Momento familiar semanal e Devocional: </a:t>
            </a:r>
            <a:r>
              <a:rPr lang="pt-BR" altLang="pt-BR" sz="2400" dirty="0">
                <a:cs typeface="Arial" charset="0"/>
              </a:rPr>
              <a:t>reforço diário na prática do princípio.</a:t>
            </a:r>
          </a:p>
          <a:p>
            <a:pPr eaLnBrk="1" hangingPunct="1"/>
            <a:r>
              <a:rPr lang="pt-BR" altLang="pt-BR" sz="2400" dirty="0">
                <a:cs typeface="Arial" charset="0"/>
              </a:rPr>
              <a:t> </a:t>
            </a:r>
          </a:p>
          <a:p>
            <a:pPr eaLnBrk="1" hangingPunct="1"/>
            <a:r>
              <a:rPr lang="pt-BR" altLang="pt-BR" sz="2400" b="1" dirty="0">
                <a:cs typeface="Arial" charset="0"/>
              </a:rPr>
              <a:t>Pais: </a:t>
            </a:r>
            <a:r>
              <a:rPr lang="pt-BR" altLang="pt-BR" sz="2400" dirty="0">
                <a:cs typeface="Arial" charset="0"/>
              </a:rPr>
              <a:t>exemplo de uma vida cristã autêntica</a:t>
            </a:r>
            <a:r>
              <a:rPr lang="pt-BR" altLang="pt-BR" sz="2400" dirty="0" smtClean="0">
                <a:cs typeface="Arial" charset="0"/>
              </a:rPr>
              <a:t>. (</a:t>
            </a:r>
            <a:r>
              <a:rPr lang="pt-BR" altLang="pt-BR" sz="2400" dirty="0" err="1" smtClean="0">
                <a:cs typeface="Arial" charset="0"/>
              </a:rPr>
              <a:t>discipulando</a:t>
            </a:r>
            <a:r>
              <a:rPr lang="pt-BR" altLang="pt-BR" sz="2400" dirty="0" smtClean="0">
                <a:cs typeface="Arial" charset="0"/>
              </a:rPr>
              <a:t> seus filhos)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sz="2400" dirty="0">
                <a:cs typeface="Arial" charset="0"/>
              </a:rPr>
              <a:t> </a:t>
            </a:r>
          </a:p>
          <a:p>
            <a:pPr eaLnBrk="1" hangingPunct="1"/>
            <a:r>
              <a:rPr lang="pt-BR" altLang="pt-BR" sz="2400" b="1" dirty="0">
                <a:cs typeface="Arial" charset="0"/>
              </a:rPr>
              <a:t> Ensino:</a:t>
            </a:r>
            <a:r>
              <a:rPr lang="pt-BR" altLang="pt-BR" sz="2400" dirty="0">
                <a:cs typeface="Arial" charset="0"/>
              </a:rPr>
              <a:t> É aqui que a criança aplica o princípio bíblico. </a:t>
            </a:r>
          </a:p>
          <a:p>
            <a:pPr eaLnBrk="1" hangingPunct="1"/>
            <a:endParaRPr lang="pt-BR" altLang="pt-BR" dirty="0">
              <a:latin typeface="Calibri" pitchFamily="34" charset="0"/>
            </a:endParaRPr>
          </a:p>
          <a:p>
            <a:pPr eaLnBrk="1" hangingPunct="1"/>
            <a:r>
              <a:rPr lang="pt-BR" altLang="pt-BR" dirty="0">
                <a:latin typeface="Calibri" pitchFamily="34" charset="0"/>
              </a:rPr>
              <a:t> </a:t>
            </a:r>
          </a:p>
          <a:p>
            <a:pPr eaLnBrk="1" hangingPunct="1"/>
            <a:r>
              <a:rPr lang="pt-BR" altLang="pt-BR" sz="2000" i="1" dirty="0">
                <a:cs typeface="Arial" charset="0"/>
              </a:rPr>
              <a:t>Não as esconderemos dos nossos filhos, mas falaremos aos nossos descendentes a respeito do poder de Deus, o Senhor, dos seus feitos poderosos e das coisas maravilhosas que ele fez. </a:t>
            </a:r>
          </a:p>
          <a:p>
            <a:pPr algn="ctr" eaLnBrk="1" hangingPunct="1"/>
            <a:r>
              <a:rPr lang="pt-BR" altLang="pt-BR" sz="2000" dirty="0">
                <a:cs typeface="Arial" charset="0"/>
              </a:rPr>
              <a:t>Salmos 78.4</a:t>
            </a:r>
          </a:p>
          <a:p>
            <a:pPr eaLnBrk="1" hangingPunct="1"/>
            <a:endParaRPr lang="pt-BR" altLang="pt-BR" dirty="0">
              <a:latin typeface="Calibri" pitchFamily="34" charset="0"/>
            </a:endParaRP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3020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841882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9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9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9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19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19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19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3" name="CaixaDeTexto 4"/>
          <p:cNvSpPr txBox="1">
            <a:spLocks noChangeArrowheads="1"/>
          </p:cNvSpPr>
          <p:nvPr/>
        </p:nvSpPr>
        <p:spPr bwMode="auto">
          <a:xfrm>
            <a:off x="1571625" y="696913"/>
            <a:ext cx="1433513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cs typeface="Arial" charset="0"/>
              </a:rPr>
              <a:t>CÉLULA</a:t>
            </a:r>
            <a:endParaRPr lang="pt-BR" altLang="pt-BR" sz="2400" dirty="0">
              <a:cs typeface="Arial" charset="0"/>
            </a:endParaRPr>
          </a:p>
          <a:p>
            <a:pPr eaLnBrk="1" hangingPunct="1"/>
            <a:endParaRPr lang="pt-BR" altLang="pt-BR" sz="2400" dirty="0">
              <a:cs typeface="Arial" charset="0"/>
            </a:endParaRPr>
          </a:p>
        </p:txBody>
      </p:sp>
      <p:pic>
        <p:nvPicPr>
          <p:cNvPr id="46084" name="Imagem 5" descr="casa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9948" y="696913"/>
            <a:ext cx="17145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CaixaDeTexto 6"/>
          <p:cNvSpPr txBox="1">
            <a:spLocks noChangeArrowheads="1"/>
          </p:cNvSpPr>
          <p:nvPr/>
        </p:nvSpPr>
        <p:spPr bwMode="auto">
          <a:xfrm>
            <a:off x="395288" y="1412776"/>
            <a:ext cx="8353176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pt-BR" altLang="pt-BR" sz="2400" b="1" dirty="0">
                <a:cs typeface="Arial" charset="0"/>
              </a:rPr>
              <a:t>Gerações Integradas:</a:t>
            </a:r>
            <a:r>
              <a:rPr lang="pt-BR" altLang="pt-BR" sz="2400" dirty="0">
                <a:cs typeface="Arial" charset="0"/>
              </a:rPr>
              <a:t> A relação entre </a:t>
            </a:r>
            <a:r>
              <a:rPr lang="pt-BR" altLang="pt-BR" sz="2400" dirty="0" smtClean="0">
                <a:cs typeface="Arial" charset="0"/>
              </a:rPr>
              <a:t>gera-</a:t>
            </a:r>
          </a:p>
          <a:p>
            <a:pPr eaLnBrk="1" hangingPunct="1"/>
            <a:r>
              <a:rPr lang="pt-BR" altLang="pt-BR" sz="2400" dirty="0" err="1" smtClean="0">
                <a:cs typeface="Arial" charset="0"/>
              </a:rPr>
              <a:t>ções</a:t>
            </a:r>
            <a:r>
              <a:rPr lang="pt-BR" altLang="pt-BR" sz="2400" dirty="0" smtClean="0">
                <a:cs typeface="Arial" charset="0"/>
              </a:rPr>
              <a:t> </a:t>
            </a:r>
            <a:r>
              <a:rPr lang="pt-BR" altLang="pt-BR" sz="2400" dirty="0">
                <a:cs typeface="Arial" charset="0"/>
              </a:rPr>
              <a:t>enriquecem o relacionamento com Deus</a:t>
            </a:r>
            <a:r>
              <a:rPr lang="pt-BR" altLang="pt-BR" sz="2400" dirty="0" smtClean="0">
                <a:cs typeface="Arial" charset="0"/>
              </a:rPr>
              <a:t>.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sz="2400" b="1" dirty="0">
                <a:cs typeface="Arial" charset="0"/>
              </a:rPr>
              <a:t> 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sz="2400" b="1" dirty="0">
                <a:cs typeface="Arial" charset="0"/>
              </a:rPr>
              <a:t>Facilitador:</a:t>
            </a:r>
            <a:r>
              <a:rPr lang="pt-BR" altLang="pt-BR" sz="2400" dirty="0">
                <a:cs typeface="Arial" charset="0"/>
              </a:rPr>
              <a:t> um adulto comprometido com Jesus e com a igreja (inclui o líder de célula), realizando-se em um sistema de rodízio organizado pelo líder ou auxiliar da célula.</a:t>
            </a:r>
          </a:p>
          <a:p>
            <a:pPr eaLnBrk="1" hangingPunct="1"/>
            <a:r>
              <a:rPr lang="pt-BR" altLang="pt-BR" sz="2400" dirty="0">
                <a:cs typeface="Arial" charset="0"/>
              </a:rPr>
              <a:t> </a:t>
            </a:r>
          </a:p>
          <a:p>
            <a:pPr eaLnBrk="1" hangingPunct="1"/>
            <a:r>
              <a:rPr lang="pt-BR" altLang="pt-BR" sz="2400" b="1" dirty="0">
                <a:cs typeface="Arial" charset="0"/>
              </a:rPr>
              <a:t>Ensino: </a:t>
            </a:r>
            <a:r>
              <a:rPr lang="pt-BR" altLang="pt-BR" sz="2400" dirty="0">
                <a:cs typeface="Arial" charset="0"/>
              </a:rPr>
              <a:t>É aqui que a criança testemunha e compartilha, ministra e é ministrada.</a:t>
            </a:r>
          </a:p>
          <a:p>
            <a:pPr eaLnBrk="1" hangingPunct="1"/>
            <a:r>
              <a:rPr lang="pt-BR" altLang="pt-BR" sz="2400" i="1" dirty="0">
                <a:cs typeface="Arial" charset="0"/>
              </a:rPr>
              <a:t> </a:t>
            </a:r>
            <a:endParaRPr lang="pt-BR" altLang="pt-BR" sz="2400" dirty="0">
              <a:cs typeface="Arial" charset="0"/>
            </a:endParaRPr>
          </a:p>
          <a:p>
            <a:pPr eaLnBrk="1" hangingPunct="1"/>
            <a:r>
              <a:rPr lang="pt-BR" altLang="pt-BR" i="1" dirty="0">
                <a:cs typeface="Arial" charset="0"/>
              </a:rPr>
              <a:t>Mas você, Tito, ensine o que está de acordo com a doutrina verdadeira. Ensine os mais velhos a serem moderados, sérios, prudentes e firmes na fé, no amor e na perseverança... Aconselhe também os homens mais jovens a serem prudentes.</a:t>
            </a:r>
            <a:r>
              <a:rPr lang="pt-BR" altLang="pt-BR" dirty="0">
                <a:cs typeface="Arial" charset="0"/>
              </a:rPr>
              <a:t> </a:t>
            </a:r>
          </a:p>
          <a:p>
            <a:pPr algn="ctr" eaLnBrk="1" hangingPunct="1"/>
            <a:r>
              <a:rPr lang="pt-BR" altLang="pt-BR" dirty="0">
                <a:cs typeface="Arial" charset="0"/>
              </a:rPr>
              <a:t>Tito 2.1 e 6</a:t>
            </a:r>
          </a:p>
        </p:txBody>
      </p:sp>
      <p:grpSp>
        <p:nvGrpSpPr>
          <p:cNvPr id="7" name="Grupo 6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8" name="CaixaDeTexto 7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9" name="Objeto 8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4044" name="CorelDRAW" r:id="rId4" imgW="1222248" imgH="1176528" progId="CorelDraw.Graphic.15">
                    <p:embed/>
                  </p:oleObj>
                </mc:Choice>
                <mc:Fallback>
                  <p:oleObj name="CorelDRAW" r:id="rId4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" name="Retângulo 9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3053460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608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608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608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0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0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608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onteúdo 1"/>
          <p:cNvSpPr>
            <a:spLocks noGrp="1"/>
          </p:cNvSpPr>
          <p:nvPr>
            <p:ph idx="1"/>
          </p:nvPr>
        </p:nvSpPr>
        <p:spPr>
          <a:xfrm>
            <a:off x="699247" y="2248347"/>
            <a:ext cx="7745505" cy="3916957"/>
          </a:xfrm>
        </p:spPr>
        <p:txBody>
          <a:bodyPr>
            <a:normAutofit lnSpcReduction="10000"/>
          </a:bodyPr>
          <a:lstStyle/>
          <a:p>
            <a:r>
              <a:rPr lang="pt-BR" sz="3200" dirty="0">
                <a:latin typeface="Calibri" pitchFamily="34" charset="0"/>
              </a:rPr>
              <a:t> </a:t>
            </a:r>
            <a:r>
              <a:rPr lang="pt-BR" sz="3200" dirty="0" smtClean="0">
                <a:latin typeface="Calibri" pitchFamily="34" charset="0"/>
              </a:rPr>
              <a:t>Neste processo a criança cresce se sentindo parte e corresponsável</a:t>
            </a:r>
          </a:p>
          <a:p>
            <a:r>
              <a:rPr lang="pt-BR" sz="3200" dirty="0" smtClean="0">
                <a:latin typeface="Calibri" pitchFamily="34" charset="0"/>
              </a:rPr>
              <a:t> Quando chega na adolescência está madura espiritualmente para liderar uma célula, porém ainda não tem maturidade emocional. </a:t>
            </a:r>
          </a:p>
          <a:p>
            <a:r>
              <a:rPr lang="pt-BR" sz="3200" dirty="0" smtClean="0">
                <a:latin typeface="Calibri" pitchFamily="34" charset="0"/>
              </a:rPr>
              <a:t> Então eles se tornam excelentes auxiliares e multiplicadores.</a:t>
            </a:r>
            <a:endParaRPr lang="pt-BR" sz="3200" dirty="0">
              <a:latin typeface="Calibri" pitchFamily="34" charset="0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sz="4800" dirty="0">
                <a:solidFill>
                  <a:schemeClr val="accent1">
                    <a:lumMod val="50000"/>
                  </a:schemeClr>
                </a:solidFill>
              </a:rPr>
              <a:t>MIC</a:t>
            </a:r>
            <a:br>
              <a:rPr lang="pt-BR" sz="4800" dirty="0">
                <a:solidFill>
                  <a:schemeClr val="accent1">
                    <a:lumMod val="50000"/>
                  </a:schemeClr>
                </a:solidFill>
              </a:rPr>
            </a:br>
            <a:r>
              <a:rPr lang="pt-BR" sz="4800" dirty="0">
                <a:solidFill>
                  <a:schemeClr val="accent1">
                    <a:lumMod val="50000"/>
                  </a:schemeClr>
                </a:solidFill>
              </a:rPr>
              <a:t>Trabalho em conjunto</a:t>
            </a:r>
            <a:endParaRPr lang="pt-BR" sz="3600" dirty="0">
              <a:solidFill>
                <a:schemeClr val="accent1">
                  <a:lumMod val="50000"/>
                </a:schemeClr>
              </a:solidFill>
            </a:endParaRPr>
          </a:p>
        </p:txBody>
      </p:sp>
      <p:graphicFrame>
        <p:nvGraphicFramePr>
          <p:cNvPr id="5" name="Objeto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58194960"/>
              </p:ext>
            </p:extLst>
          </p:nvPr>
        </p:nvGraphicFramePr>
        <p:xfrm>
          <a:off x="8027988" y="5732463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286" name="CorelDRAW" r:id="rId3" imgW="1222248" imgH="1176528" progId="CorelDraw.Graphic.15">
                  <p:embed/>
                </p:oleObj>
              </mc:Choice>
              <mc:Fallback>
                <p:oleObj name="CorelDRAW" r:id="rId3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27988" y="5732463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6" name="Grupo 5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7" name="CaixaDeTexto 6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8" name="Objeto 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4287" name="CorelDRAW" r:id="rId5" imgW="1222248" imgH="1176528" progId="CorelDraw.Graphic.15">
                    <p:embed/>
                  </p:oleObj>
                </mc:Choice>
                <mc:Fallback>
                  <p:oleObj name="CorelDRAW" r:id="rId5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9" name="Retângulo 8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68374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9" name="Rectangle 3"/>
          <p:cNvSpPr>
            <a:spLocks noChangeArrowheads="1"/>
          </p:cNvSpPr>
          <p:nvPr/>
        </p:nvSpPr>
        <p:spPr bwMode="auto">
          <a:xfrm>
            <a:off x="611560" y="1014402"/>
            <a:ext cx="7848872" cy="49552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 anchor="ctr">
            <a:spAutoFit/>
          </a:bodyPr>
          <a:lstStyle/>
          <a:p>
            <a:pPr indent="450850" algn="just" eaLnBrk="0" hangingPunct="0">
              <a:spcAft>
                <a:spcPts val="2400"/>
              </a:spcAft>
              <a:defRPr/>
            </a:pPr>
            <a:r>
              <a:rPr lang="pt-BR" sz="3200" u="sng" dirty="0" err="1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ea typeface="Times New Roman" pitchFamily="18" charset="0"/>
              </a:rPr>
              <a:t>Recaptulando</a:t>
            </a:r>
            <a:endParaRPr lang="pt-BR" sz="3200" u="sng" dirty="0" smtClean="0">
              <a:solidFill>
                <a:schemeClr val="accent1">
                  <a:lumMod val="50000"/>
                </a:schemeClr>
              </a:solidFill>
              <a:latin typeface="Arial" pitchFamily="34" charset="0"/>
              <a:ea typeface="Times New Roman" pitchFamily="18" charset="0"/>
            </a:endParaRPr>
          </a:p>
          <a:p>
            <a:pPr indent="450850" algn="just" eaLnBrk="0" hangingPunct="0">
              <a:spcAft>
                <a:spcPts val="2400"/>
              </a:spcAft>
              <a:defRPr/>
            </a:pPr>
            <a:r>
              <a:rPr lang="pt-BR" sz="3200" dirty="0" smtClean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ea typeface="Times New Roman" pitchFamily="18" charset="0"/>
              </a:rPr>
              <a:t>— </a:t>
            </a:r>
            <a:r>
              <a:rPr lang="pt-BR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ea typeface="Times New Roman" pitchFamily="18" charset="0"/>
              </a:rPr>
              <a:t>A função do Ministério Infantil: ministrar as crianças e dar apoio e suporte aos pais na educação de seus filhos </a:t>
            </a:r>
            <a:endParaRPr lang="pt-BR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</a:endParaRPr>
          </a:p>
          <a:p>
            <a:pPr indent="450850" algn="just" eaLnBrk="0" hangingPunct="0">
              <a:spcAft>
                <a:spcPts val="2400"/>
              </a:spcAft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ea typeface="Times New Roman" pitchFamily="18" charset="0"/>
              </a:rPr>
              <a:t>— Material didático apropriado à visão da igreja</a:t>
            </a:r>
            <a:endParaRPr lang="pt-BR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</a:endParaRPr>
          </a:p>
          <a:p>
            <a:pPr indent="450850" algn="just" eaLnBrk="0" hangingPunct="0">
              <a:spcAft>
                <a:spcPts val="2400"/>
              </a:spcAft>
              <a:defRPr/>
            </a:pPr>
            <a:r>
              <a:rPr lang="pt-BR" sz="3200" dirty="0">
                <a:solidFill>
                  <a:schemeClr val="accent1">
                    <a:lumMod val="50000"/>
                  </a:schemeClr>
                </a:solidFill>
                <a:latin typeface="Arial" pitchFamily="34" charset="0"/>
                <a:ea typeface="Times New Roman" pitchFamily="18" charset="0"/>
              </a:rPr>
              <a:t>— Orientar relacionamento familiar</a:t>
            </a:r>
            <a:endParaRPr lang="pt-BR" sz="3200" dirty="0">
              <a:solidFill>
                <a:schemeClr val="accent1">
                  <a:lumMod val="50000"/>
                </a:schemeClr>
              </a:solidFill>
              <a:latin typeface="Arial" pitchFamily="34" charset="0"/>
            </a:endParaRPr>
          </a:p>
        </p:txBody>
      </p:sp>
      <p:grpSp>
        <p:nvGrpSpPr>
          <p:cNvPr id="4" name="Grupo 3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5" name="CaixaDeTexto 4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6" name="Objeto 5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3031259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1281" name="CorelDRAW" r:id="rId3" imgW="1222248" imgH="1176528" progId="CorelDraw.Graphic.15">
                    <p:embed/>
                  </p:oleObj>
                </mc:Choice>
                <mc:Fallback>
                  <p:oleObj name="CorelDRAW" r:id="rId3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7" name="Retângulo 6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 Box 1033"/>
          <p:cNvSpPr txBox="1">
            <a:spLocks noChangeArrowheads="1"/>
          </p:cNvSpPr>
          <p:nvPr/>
        </p:nvSpPr>
        <p:spPr bwMode="auto">
          <a:xfrm>
            <a:off x="539552" y="1381764"/>
            <a:ext cx="3124200" cy="14711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pt-BR" altLang="pt-BR" sz="4000" dirty="0">
                <a:solidFill>
                  <a:srgbClr val="FF0000"/>
                </a:solidFill>
                <a:latin typeface="FZ BASIC 12"/>
              </a:rPr>
              <a:t>A </a:t>
            </a:r>
            <a:r>
              <a:rPr lang="pt-BR" altLang="pt-BR" sz="4000" dirty="0" smtClean="0">
                <a:solidFill>
                  <a:srgbClr val="FF0000"/>
                </a:solidFill>
                <a:latin typeface="FZ BASIC 12"/>
              </a:rPr>
              <a:t>nossa estratégia é </a:t>
            </a:r>
            <a:r>
              <a:rPr lang="pt-BR" altLang="pt-BR" sz="4800" dirty="0">
                <a:solidFill>
                  <a:srgbClr val="FF0000"/>
                </a:solidFill>
                <a:latin typeface="FZ BASIC 12"/>
              </a:rPr>
              <a:t>o lar</a:t>
            </a:r>
            <a:endParaRPr lang="pt-BR" altLang="pt-BR" sz="2400" u="sng" dirty="0"/>
          </a:p>
        </p:txBody>
      </p:sp>
      <p:pic>
        <p:nvPicPr>
          <p:cNvPr id="13" name="Picture 1045" descr="C:\Mariane\3casasIgreja.gif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9297" y="1100685"/>
            <a:ext cx="2487613" cy="2318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046" descr="C:\Mariane\3casasCelula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9097" y="4210261"/>
            <a:ext cx="2269327" cy="21970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047" descr="C:\Mariane\3casasLar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5297" y="4623417"/>
            <a:ext cx="1780308" cy="182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037" descr="C:\Mariane\Flecha1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6910" y="2919311"/>
            <a:ext cx="968113" cy="9638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1038" descr="C:\Mariane\Flecha2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0511" y="5312135"/>
            <a:ext cx="1068752" cy="583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1050" descr="C:\Mariane\Flecha3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5110" y="3166447"/>
            <a:ext cx="765419" cy="11183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Grupo 10"/>
          <p:cNvGrpSpPr/>
          <p:nvPr/>
        </p:nvGrpSpPr>
        <p:grpSpPr>
          <a:xfrm>
            <a:off x="4644008" y="-27384"/>
            <a:ext cx="3509392" cy="620688"/>
            <a:chOff x="4644008" y="-27384"/>
            <a:chExt cx="3509392" cy="620688"/>
          </a:xfrm>
        </p:grpSpPr>
        <p:sp>
          <p:nvSpPr>
            <p:cNvPr id="16" name="CaixaDeTexto 15"/>
            <p:cNvSpPr txBox="1"/>
            <p:nvPr/>
          </p:nvSpPr>
          <p:spPr>
            <a:xfrm>
              <a:off x="4860032" y="107340"/>
              <a:ext cx="22322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dirty="0" smtClean="0">
                  <a:solidFill>
                    <a:schemeClr val="bg2">
                      <a:lumMod val="40000"/>
                      <a:lumOff val="60000"/>
                    </a:schemeClr>
                  </a:solidFill>
                  <a:latin typeface="Calibri" panose="020F0502020204030204" pitchFamily="34" charset="0"/>
                </a:rPr>
                <a:t>Trabalho em conjunto</a:t>
              </a:r>
              <a:endParaRPr lang="pt-BR" dirty="0">
                <a:solidFill>
                  <a:schemeClr val="bg2">
                    <a:lumMod val="40000"/>
                    <a:lumOff val="60000"/>
                  </a:schemeClr>
                </a:solidFill>
                <a:latin typeface="Calibri" panose="020F0502020204030204" pitchFamily="34" charset="0"/>
              </a:endParaRPr>
            </a:p>
          </p:txBody>
        </p:sp>
        <p:graphicFrame>
          <p:nvGraphicFramePr>
            <p:cNvPr id="18" name="Objeto 17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1818142735"/>
                </p:ext>
              </p:extLst>
            </p:nvPr>
          </p:nvGraphicFramePr>
          <p:xfrm>
            <a:off x="7524328" y="-4911"/>
            <a:ext cx="605906" cy="58315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40974" name="CorelDRAW" r:id="rId9" imgW="1222248" imgH="1176528" progId="CorelDraw.Graphic.15">
                    <p:embed/>
                  </p:oleObj>
                </mc:Choice>
                <mc:Fallback>
                  <p:oleObj name="CorelDRAW" r:id="rId9" imgW="1222248" imgH="1176528" progId="CorelDraw.Graphic.15">
                    <p:embed/>
                    <p:pic>
                      <p:nvPicPr>
                        <p:cNvPr id="0" name="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524328" y="-4911"/>
                          <a:ext cx="605906" cy="583159"/>
                        </a:xfrm>
                        <a:prstGeom prst="rect">
                          <a:avLst/>
                        </a:prstGeom>
                        <a:solidFill>
                          <a:schemeClr val="bg2">
                            <a:lumMod val="40000"/>
                            <a:lumOff val="60000"/>
                          </a:schemeClr>
                        </a:solidFill>
                        <a:ln>
                          <a:noFill/>
                        </a:ln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9" name="Retângulo 18"/>
            <p:cNvSpPr/>
            <p:nvPr/>
          </p:nvSpPr>
          <p:spPr>
            <a:xfrm>
              <a:off x="4644008" y="-27384"/>
              <a:ext cx="3509392" cy="6206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</p:spTree>
    <p:extLst>
      <p:ext uri="{BB962C8B-B14F-4D97-AF65-F5344CB8AC3E}">
        <p14:creationId xmlns:p14="http://schemas.microsoft.com/office/powerpoint/2010/main" val="115805103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34" name="Picture 10" descr="C:\Users\Bia\Pictures\209.jpg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181"/>
          <a:stretch/>
        </p:blipFill>
        <p:spPr bwMode="auto">
          <a:xfrm>
            <a:off x="-36511" y="0"/>
            <a:ext cx="917506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CaixaDeTexto 1"/>
          <p:cNvSpPr txBox="1"/>
          <p:nvPr/>
        </p:nvSpPr>
        <p:spPr>
          <a:xfrm>
            <a:off x="-36511" y="1988840"/>
            <a:ext cx="9073008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4400" b="1" cap="all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Presenteou </a:t>
            </a:r>
            <a:r>
              <a:rPr lang="pt-BR" sz="4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a cada um de nós com vasos ainda em barro úmido, fáceis de serem moldados</a:t>
            </a:r>
            <a:r>
              <a:rPr lang="pt-BR" sz="4400" b="1" cap="all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. </a:t>
            </a:r>
          </a:p>
          <a:p>
            <a:pPr algn="ctr"/>
            <a:r>
              <a:rPr lang="pt-BR" sz="4400" b="1" cap="all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Não </a:t>
            </a:r>
            <a:r>
              <a:rPr lang="pt-BR" sz="4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esperem tais vasos secarem.</a:t>
            </a:r>
            <a:endParaRPr lang="pt-BR" sz="4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</p:txBody>
      </p:sp>
      <p:graphicFrame>
        <p:nvGraphicFramePr>
          <p:cNvPr id="4" name="Objeto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91988469"/>
              </p:ext>
            </p:extLst>
          </p:nvPr>
        </p:nvGraphicFramePr>
        <p:xfrm>
          <a:off x="24374" y="6261537"/>
          <a:ext cx="504825" cy="485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298" name="CorelDRAW" r:id="rId4" imgW="1222248" imgH="1176528" progId="CorelDraw.Graphic.15">
                  <p:embed/>
                </p:oleObj>
              </mc:Choice>
              <mc:Fallback>
                <p:oleObj name="CorelDRAW" r:id="rId4" imgW="1222248" imgH="1176528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4374" y="6261537"/>
                        <a:ext cx="504825" cy="485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tângulo 6"/>
          <p:cNvSpPr/>
          <p:nvPr/>
        </p:nvSpPr>
        <p:spPr>
          <a:xfrm>
            <a:off x="179512" y="428178"/>
            <a:ext cx="275531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5400" b="1" cap="all" dirty="0">
                <a:ln w="9000" cmpd="sng">
                  <a:solidFill>
                    <a:schemeClr val="accent3">
                      <a:lumMod val="60000"/>
                      <a:lumOff val="40000"/>
                    </a:schemeClr>
                  </a:solidFill>
                  <a:prstDash val="solid"/>
                </a:ln>
                <a:solidFill>
                  <a:schemeClr val="accent5">
                    <a:lumMod val="75000"/>
                  </a:schemeClr>
                </a:solidFill>
                <a:effectLst>
                  <a:reflection blurRad="12700" stA="28000" endPos="45000" dist="1000" dir="5400000" sy="-100000" algn="bl" rotWithShape="0"/>
                </a:effectLst>
              </a:rPr>
              <a:t>DEUS</a:t>
            </a:r>
          </a:p>
        </p:txBody>
      </p:sp>
    </p:spTree>
    <p:extLst>
      <p:ext uri="{BB962C8B-B14F-4D97-AF65-F5344CB8AC3E}">
        <p14:creationId xmlns:p14="http://schemas.microsoft.com/office/powerpoint/2010/main" val="7575404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26" name="Objec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644033195"/>
              </p:ext>
            </p:extLst>
          </p:nvPr>
        </p:nvGraphicFramePr>
        <p:xfrm>
          <a:off x="5940152" y="2780928"/>
          <a:ext cx="931059" cy="89614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6322" name="CorelDRAW" r:id="rId3" imgW="1221840" imgH="1175760" progId="CorelDraw.Graphic.15">
                  <p:embed/>
                </p:oleObj>
              </mc:Choice>
              <mc:Fallback>
                <p:oleObj name="CorelDRAW" r:id="rId3" imgW="1221840" imgH="1175760" progId="CorelDraw.Graphic.15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0152" y="2780928"/>
                        <a:ext cx="931059" cy="896144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ítulo 6"/>
          <p:cNvSpPr>
            <a:spLocks noGrp="1"/>
          </p:cNvSpPr>
          <p:nvPr>
            <p:ph type="ctrTitle"/>
          </p:nvPr>
        </p:nvSpPr>
        <p:spPr>
          <a:xfrm>
            <a:off x="4650222" y="0"/>
            <a:ext cx="3451158" cy="2060848"/>
          </a:xfrm>
        </p:spPr>
        <p:txBody>
          <a:bodyPr>
            <a:normAutofit/>
          </a:bodyPr>
          <a:lstStyle/>
          <a:p>
            <a:pPr algn="ctr"/>
            <a:r>
              <a:rPr lang="pt-BR" dirty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16º </a:t>
            </a: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CAIC</a:t>
            </a:r>
            <a:b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</a:b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ÁGUAS </a:t>
            </a:r>
            <a:r>
              <a:rPr lang="pt-BR" dirty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DE </a:t>
            </a:r>
            <a:r>
              <a:rPr lang="pt-BR" dirty="0" smtClean="0">
                <a:solidFill>
                  <a:schemeClr val="bg1"/>
                </a:solidFill>
                <a:latin typeface="Britannic Bold" panose="020B0903060703020204" pitchFamily="34" charset="0"/>
                <a:ea typeface="Adobe Gothic Std B" pitchFamily="34" charset="-128"/>
              </a:rPr>
              <a:t>LINDOIA</a:t>
            </a:r>
            <a:endParaRPr lang="pt-BR" dirty="0">
              <a:solidFill>
                <a:schemeClr val="bg1"/>
              </a:solidFill>
            </a:endParaRPr>
          </a:p>
        </p:txBody>
      </p:sp>
      <p:sp>
        <p:nvSpPr>
          <p:cNvPr id="10" name="Espaço Reservado para Texto 9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pPr algn="ctr">
              <a:spcBef>
                <a:spcPts val="575"/>
              </a:spcBef>
            </a:pPr>
            <a:r>
              <a:rPr lang="pt-BR" altLang="pt-BR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Liane Della </a:t>
            </a:r>
            <a:r>
              <a:rPr lang="pt-BR" altLang="pt-BR" dirty="0" err="1" smtClean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Giustina</a:t>
            </a:r>
            <a:endParaRPr lang="pt-BR" altLang="pt-BR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pPr algn="ctr">
              <a:spcBef>
                <a:spcPts val="575"/>
              </a:spcBef>
            </a:pPr>
            <a:r>
              <a:rPr lang="pt-BR" altLang="pt-BR" dirty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Trabalho Em Conjunto - MIC</a:t>
            </a:r>
          </a:p>
          <a:p>
            <a:pPr algn="ctr">
              <a:spcBef>
                <a:spcPts val="575"/>
              </a:spcBef>
            </a:pPr>
            <a:r>
              <a:rPr lang="pt-BR" altLang="pt-BR" sz="1300" dirty="0" smtClean="0">
                <a:solidFill>
                  <a:srgbClr val="003300"/>
                </a:solidFill>
                <a:cs typeface="Arial" charset="0"/>
              </a:rPr>
              <a:t>trabalhoemconjunto@celulas.com.br</a:t>
            </a:r>
          </a:p>
          <a:p>
            <a:pPr algn="ctr">
              <a:spcBef>
                <a:spcPts val="575"/>
              </a:spcBef>
            </a:pPr>
            <a:r>
              <a:rPr lang="pt-BR" altLang="pt-BR" sz="1300" dirty="0" err="1" smtClean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Whats</a:t>
            </a:r>
            <a:r>
              <a:rPr lang="pt-BR" altLang="pt-BR" sz="1300" dirty="0" smtClean="0">
                <a:solidFill>
                  <a:schemeClr val="accent1">
                    <a:lumMod val="50000"/>
                  </a:schemeClr>
                </a:solidFill>
                <a:cs typeface="Arial" charset="0"/>
              </a:rPr>
              <a:t> (41) 9-9974-0865</a:t>
            </a:r>
            <a:endParaRPr lang="pt-BR" altLang="pt-BR" sz="1300" dirty="0">
              <a:solidFill>
                <a:schemeClr val="accent1">
                  <a:lumMod val="50000"/>
                </a:schemeClr>
              </a:solidFill>
              <a:cs typeface="Arial" charset="0"/>
            </a:endParaRPr>
          </a:p>
          <a:p>
            <a:endParaRPr lang="pt-BR" dirty="0"/>
          </a:p>
        </p:txBody>
      </p:sp>
      <p:sp>
        <p:nvSpPr>
          <p:cNvPr id="4" name="CaixaDeTexto 3"/>
          <p:cNvSpPr txBox="1"/>
          <p:nvPr/>
        </p:nvSpPr>
        <p:spPr>
          <a:xfrm>
            <a:off x="1008780" y="6178003"/>
            <a:ext cx="36414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pt-BR" dirty="0">
              <a:solidFill>
                <a:schemeClr val="bg1"/>
              </a:solidFill>
              <a:latin typeface="Britannic Bold" panose="020B0903060703020204" pitchFamily="34" charset="0"/>
              <a:ea typeface="Adobe Gothic Std B" pitchFamily="34" charset="-128"/>
            </a:endParaRPr>
          </a:p>
        </p:txBody>
      </p:sp>
      <p:pic>
        <p:nvPicPr>
          <p:cNvPr id="11" name="Picture 10" descr="C:\Users\Bia\Pictures\209.jpg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181"/>
          <a:stretch/>
        </p:blipFill>
        <p:spPr bwMode="auto">
          <a:xfrm>
            <a:off x="467544" y="2592288"/>
            <a:ext cx="3816839" cy="2852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CaixaDeTexto 11"/>
          <p:cNvSpPr txBox="1"/>
          <p:nvPr/>
        </p:nvSpPr>
        <p:spPr>
          <a:xfrm>
            <a:off x="179513" y="836712"/>
            <a:ext cx="4320480" cy="56323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Presenteou a cada um de nós com vasos ainda em barro úmido, fáceis de serem moldados</a:t>
            </a:r>
            <a:r>
              <a:rPr lang="pt-BR" sz="2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.</a:t>
            </a:r>
          </a:p>
          <a:p>
            <a:pPr algn="ctr"/>
            <a:endParaRPr lang="pt-BR" sz="2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</a:endParaRPr>
          </a:p>
          <a:p>
            <a:pPr algn="ctr"/>
            <a:endParaRPr lang="pt-BR" sz="2400" b="1" cap="all" dirty="0" smtClean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  <a:p>
            <a:pPr algn="ctr"/>
            <a:endParaRPr lang="pt-BR" sz="2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</a:endParaRPr>
          </a:p>
          <a:p>
            <a:pPr algn="ctr"/>
            <a:endParaRPr lang="pt-BR" sz="2400" b="1" cap="all" dirty="0" smtClean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  <a:p>
            <a:pPr algn="ctr"/>
            <a:endParaRPr lang="pt-BR" sz="2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</a:endParaRPr>
          </a:p>
          <a:p>
            <a:pPr algn="ctr"/>
            <a:endParaRPr lang="pt-BR" sz="2400" b="1" cap="all" dirty="0" smtClean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  <a:p>
            <a:pPr algn="ctr"/>
            <a:endParaRPr lang="pt-BR" sz="2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</a:endParaRPr>
          </a:p>
          <a:p>
            <a:pPr algn="ctr"/>
            <a:endParaRPr lang="pt-BR" sz="2400" b="1" cap="all" dirty="0" smtClean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  <a:p>
            <a:pPr algn="ctr"/>
            <a:r>
              <a:rPr lang="pt-BR" sz="2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 </a:t>
            </a:r>
            <a:endParaRPr lang="pt-BR" sz="2400" b="1" cap="all" dirty="0" smtClean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  <a:p>
            <a:pPr algn="ctr"/>
            <a:r>
              <a:rPr lang="pt-BR" sz="2400" b="1" cap="all" dirty="0" smtClean="0">
                <a:ln w="9000" cmpd="sng">
                  <a:solidFill>
                    <a:schemeClr val="accent5">
                      <a:lumMod val="75000"/>
                    </a:schemeClr>
                  </a:solidFill>
                  <a:prstDash val="solid"/>
                </a:ln>
                <a:solidFill>
                  <a:schemeClr val="accent3">
                    <a:lumMod val="60000"/>
                    <a:lumOff val="40000"/>
                  </a:schemeClr>
                </a:solidFill>
                <a:effectLst/>
              </a:rPr>
              <a:t>Não esperem tais vasos secarem.</a:t>
            </a:r>
            <a:endParaRPr lang="pt-BR" sz="2400" b="1" cap="all" dirty="0">
              <a:ln w="9000" cmpd="sng">
                <a:solidFill>
                  <a:schemeClr val="accent5">
                    <a:lumMod val="75000"/>
                  </a:schemeClr>
                </a:solidFill>
                <a:prstDash val="solid"/>
              </a:ln>
              <a:solidFill>
                <a:schemeClr val="accent3">
                  <a:lumMod val="60000"/>
                  <a:lumOff val="40000"/>
                </a:schemeClr>
              </a:solidFill>
              <a:effectLst/>
            </a:endParaRPr>
          </a:p>
        </p:txBody>
      </p:sp>
      <p:sp>
        <p:nvSpPr>
          <p:cNvPr id="13" name="Retângulo 12"/>
          <p:cNvSpPr/>
          <p:nvPr/>
        </p:nvSpPr>
        <p:spPr>
          <a:xfrm>
            <a:off x="962093" y="225473"/>
            <a:ext cx="275531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cap="all" dirty="0">
                <a:ln w="9000" cmpd="sng">
                  <a:solidFill>
                    <a:schemeClr val="accent3">
                      <a:lumMod val="60000"/>
                      <a:lumOff val="40000"/>
                    </a:schemeClr>
                  </a:solidFill>
                  <a:prstDash val="solid"/>
                </a:ln>
                <a:solidFill>
                  <a:schemeClr val="accent5">
                    <a:lumMod val="75000"/>
                  </a:schemeClr>
                </a:solidFill>
                <a:effectLst>
                  <a:reflection blurRad="12700" stA="28000" endPos="45000" dist="1000" dir="5400000" sy="-100000" algn="bl" rotWithShape="0"/>
                </a:effectLst>
              </a:rPr>
              <a:t>DEUS</a:t>
            </a:r>
          </a:p>
        </p:txBody>
      </p:sp>
    </p:spTree>
    <p:extLst>
      <p:ext uri="{BB962C8B-B14F-4D97-AF65-F5344CB8AC3E}">
        <p14:creationId xmlns:p14="http://schemas.microsoft.com/office/powerpoint/2010/main" val="3226094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Retângulo de cantos arredondados 666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6146" name="Picture 2" descr="rat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209800"/>
            <a:ext cx="846138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667"/>
          <p:cNvGrpSpPr>
            <a:grpSpLocks/>
          </p:cNvGrpSpPr>
          <p:nvPr/>
        </p:nvGrpSpPr>
        <p:grpSpPr bwMode="auto">
          <a:xfrm>
            <a:off x="281880" y="762000"/>
            <a:ext cx="8610600" cy="5832475"/>
            <a:chOff x="0" y="480"/>
            <a:chExt cx="5424" cy="3674"/>
          </a:xfrm>
        </p:grpSpPr>
        <p:sp>
          <p:nvSpPr>
            <p:cNvPr id="6148" name="AutoShape 4"/>
            <p:cNvSpPr>
              <a:spLocks noChangeArrowheads="1"/>
            </p:cNvSpPr>
            <p:nvPr/>
          </p:nvSpPr>
          <p:spPr bwMode="auto">
            <a:xfrm>
              <a:off x="4080" y="816"/>
              <a:ext cx="1344" cy="1488"/>
            </a:xfrm>
            <a:prstGeom prst="wedgeRoundRectCallout">
              <a:avLst>
                <a:gd name="adj1" fmla="val -16889"/>
                <a:gd name="adj2" fmla="val 87704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endParaRPr lang="pt-BR" altLang="pt-BR"/>
            </a:p>
          </p:txBody>
        </p:sp>
        <p:grpSp>
          <p:nvGrpSpPr>
            <p:cNvPr id="6149" name="Group 5"/>
            <p:cNvGrpSpPr>
              <a:grpSpLocks/>
            </p:cNvGrpSpPr>
            <p:nvPr/>
          </p:nvGrpSpPr>
          <p:grpSpPr bwMode="auto">
            <a:xfrm rot="-10701552" flipH="1" flipV="1">
              <a:off x="0" y="480"/>
              <a:ext cx="3648" cy="2815"/>
              <a:chOff x="2580" y="305"/>
              <a:chExt cx="1390" cy="900"/>
            </a:xfrm>
          </p:grpSpPr>
          <p:sp>
            <p:nvSpPr>
              <p:cNvPr id="6746" name="Freeform 6"/>
              <p:cNvSpPr>
                <a:spLocks/>
              </p:cNvSpPr>
              <p:nvPr/>
            </p:nvSpPr>
            <p:spPr bwMode="auto">
              <a:xfrm>
                <a:off x="2580" y="305"/>
                <a:ext cx="846" cy="850"/>
              </a:xfrm>
              <a:custGeom>
                <a:avLst/>
                <a:gdLst>
                  <a:gd name="T0" fmla="*/ 801 w 846"/>
                  <a:gd name="T1" fmla="*/ 15 h 850"/>
                  <a:gd name="T2" fmla="*/ 768 w 846"/>
                  <a:gd name="T3" fmla="*/ 19 h 850"/>
                  <a:gd name="T4" fmla="*/ 686 w 846"/>
                  <a:gd name="T5" fmla="*/ 3 h 850"/>
                  <a:gd name="T6" fmla="*/ 534 w 846"/>
                  <a:gd name="T7" fmla="*/ 9 h 850"/>
                  <a:gd name="T8" fmla="*/ 426 w 846"/>
                  <a:gd name="T9" fmla="*/ 33 h 850"/>
                  <a:gd name="T10" fmla="*/ 298 w 846"/>
                  <a:gd name="T11" fmla="*/ 5 h 850"/>
                  <a:gd name="T12" fmla="*/ 204 w 846"/>
                  <a:gd name="T13" fmla="*/ 26 h 850"/>
                  <a:gd name="T14" fmla="*/ 82 w 846"/>
                  <a:gd name="T15" fmla="*/ 41 h 850"/>
                  <a:gd name="T16" fmla="*/ 42 w 846"/>
                  <a:gd name="T17" fmla="*/ 86 h 850"/>
                  <a:gd name="T18" fmla="*/ 20 w 846"/>
                  <a:gd name="T19" fmla="*/ 163 h 850"/>
                  <a:gd name="T20" fmla="*/ 0 w 846"/>
                  <a:gd name="T21" fmla="*/ 259 h 850"/>
                  <a:gd name="T22" fmla="*/ 50 w 846"/>
                  <a:gd name="T23" fmla="*/ 370 h 850"/>
                  <a:gd name="T24" fmla="*/ 47 w 846"/>
                  <a:gd name="T25" fmla="*/ 319 h 850"/>
                  <a:gd name="T26" fmla="*/ 37 w 846"/>
                  <a:gd name="T27" fmla="*/ 225 h 850"/>
                  <a:gd name="T28" fmla="*/ 68 w 846"/>
                  <a:gd name="T29" fmla="*/ 343 h 850"/>
                  <a:gd name="T30" fmla="*/ 94 w 846"/>
                  <a:gd name="T31" fmla="*/ 444 h 850"/>
                  <a:gd name="T32" fmla="*/ 87 w 846"/>
                  <a:gd name="T33" fmla="*/ 506 h 850"/>
                  <a:gd name="T34" fmla="*/ 54 w 846"/>
                  <a:gd name="T35" fmla="*/ 533 h 850"/>
                  <a:gd name="T36" fmla="*/ 42 w 846"/>
                  <a:gd name="T37" fmla="*/ 605 h 850"/>
                  <a:gd name="T38" fmla="*/ 47 w 846"/>
                  <a:gd name="T39" fmla="*/ 781 h 850"/>
                  <a:gd name="T40" fmla="*/ 84 w 846"/>
                  <a:gd name="T41" fmla="*/ 836 h 850"/>
                  <a:gd name="T42" fmla="*/ 158 w 846"/>
                  <a:gd name="T43" fmla="*/ 838 h 850"/>
                  <a:gd name="T44" fmla="*/ 121 w 846"/>
                  <a:gd name="T45" fmla="*/ 785 h 850"/>
                  <a:gd name="T46" fmla="*/ 98 w 846"/>
                  <a:gd name="T47" fmla="*/ 752 h 850"/>
                  <a:gd name="T48" fmla="*/ 87 w 846"/>
                  <a:gd name="T49" fmla="*/ 667 h 850"/>
                  <a:gd name="T50" fmla="*/ 135 w 846"/>
                  <a:gd name="T51" fmla="*/ 557 h 850"/>
                  <a:gd name="T52" fmla="*/ 175 w 846"/>
                  <a:gd name="T53" fmla="*/ 564 h 850"/>
                  <a:gd name="T54" fmla="*/ 198 w 846"/>
                  <a:gd name="T55" fmla="*/ 612 h 850"/>
                  <a:gd name="T56" fmla="*/ 218 w 846"/>
                  <a:gd name="T57" fmla="*/ 672 h 850"/>
                  <a:gd name="T58" fmla="*/ 267 w 846"/>
                  <a:gd name="T59" fmla="*/ 739 h 850"/>
                  <a:gd name="T60" fmla="*/ 275 w 846"/>
                  <a:gd name="T61" fmla="*/ 790 h 850"/>
                  <a:gd name="T62" fmla="*/ 303 w 846"/>
                  <a:gd name="T63" fmla="*/ 821 h 850"/>
                  <a:gd name="T64" fmla="*/ 308 w 846"/>
                  <a:gd name="T65" fmla="*/ 841 h 850"/>
                  <a:gd name="T66" fmla="*/ 363 w 846"/>
                  <a:gd name="T67" fmla="*/ 847 h 850"/>
                  <a:gd name="T68" fmla="*/ 362 w 846"/>
                  <a:gd name="T69" fmla="*/ 795 h 850"/>
                  <a:gd name="T70" fmla="*/ 351 w 846"/>
                  <a:gd name="T71" fmla="*/ 780 h 850"/>
                  <a:gd name="T72" fmla="*/ 335 w 846"/>
                  <a:gd name="T73" fmla="*/ 745 h 850"/>
                  <a:gd name="T74" fmla="*/ 294 w 846"/>
                  <a:gd name="T75" fmla="*/ 653 h 850"/>
                  <a:gd name="T76" fmla="*/ 317 w 846"/>
                  <a:gd name="T77" fmla="*/ 649 h 850"/>
                  <a:gd name="T78" fmla="*/ 335 w 846"/>
                  <a:gd name="T79" fmla="*/ 631 h 850"/>
                  <a:gd name="T80" fmla="*/ 365 w 846"/>
                  <a:gd name="T81" fmla="*/ 646 h 850"/>
                  <a:gd name="T82" fmla="*/ 375 w 846"/>
                  <a:gd name="T83" fmla="*/ 625 h 850"/>
                  <a:gd name="T84" fmla="*/ 414 w 846"/>
                  <a:gd name="T85" fmla="*/ 589 h 850"/>
                  <a:gd name="T86" fmla="*/ 479 w 846"/>
                  <a:gd name="T87" fmla="*/ 564 h 850"/>
                  <a:gd name="T88" fmla="*/ 508 w 846"/>
                  <a:gd name="T89" fmla="*/ 572 h 850"/>
                  <a:gd name="T90" fmla="*/ 556 w 846"/>
                  <a:gd name="T91" fmla="*/ 554 h 850"/>
                  <a:gd name="T92" fmla="*/ 730 w 846"/>
                  <a:gd name="T93" fmla="*/ 601 h 850"/>
                  <a:gd name="T94" fmla="*/ 737 w 846"/>
                  <a:gd name="T95" fmla="*/ 668 h 850"/>
                  <a:gd name="T96" fmla="*/ 729 w 846"/>
                  <a:gd name="T97" fmla="*/ 740 h 850"/>
                  <a:gd name="T98" fmla="*/ 704 w 846"/>
                  <a:gd name="T99" fmla="*/ 776 h 850"/>
                  <a:gd name="T100" fmla="*/ 712 w 846"/>
                  <a:gd name="T101" fmla="*/ 812 h 850"/>
                  <a:gd name="T102" fmla="*/ 752 w 846"/>
                  <a:gd name="T103" fmla="*/ 838 h 850"/>
                  <a:gd name="T104" fmla="*/ 764 w 846"/>
                  <a:gd name="T105" fmla="*/ 790 h 850"/>
                  <a:gd name="T106" fmla="*/ 769 w 846"/>
                  <a:gd name="T107" fmla="*/ 725 h 85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846"/>
                  <a:gd name="T163" fmla="*/ 0 h 850"/>
                  <a:gd name="T164" fmla="*/ 846 w 846"/>
                  <a:gd name="T165" fmla="*/ 850 h 85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846" h="850">
                    <a:moveTo>
                      <a:pt x="846" y="15"/>
                    </a:moveTo>
                    <a:lnTo>
                      <a:pt x="835" y="15"/>
                    </a:lnTo>
                    <a:lnTo>
                      <a:pt x="825" y="14"/>
                    </a:lnTo>
                    <a:lnTo>
                      <a:pt x="812" y="14"/>
                    </a:lnTo>
                    <a:lnTo>
                      <a:pt x="801" y="15"/>
                    </a:lnTo>
                    <a:lnTo>
                      <a:pt x="789" y="15"/>
                    </a:lnTo>
                    <a:lnTo>
                      <a:pt x="778" y="17"/>
                    </a:lnTo>
                    <a:lnTo>
                      <a:pt x="771" y="17"/>
                    </a:lnTo>
                    <a:lnTo>
                      <a:pt x="769" y="19"/>
                    </a:lnTo>
                    <a:lnTo>
                      <a:pt x="768" y="19"/>
                    </a:lnTo>
                    <a:lnTo>
                      <a:pt x="758" y="21"/>
                    </a:lnTo>
                    <a:lnTo>
                      <a:pt x="751" y="21"/>
                    </a:lnTo>
                    <a:lnTo>
                      <a:pt x="729" y="12"/>
                    </a:lnTo>
                    <a:lnTo>
                      <a:pt x="707" y="7"/>
                    </a:lnTo>
                    <a:lnTo>
                      <a:pt x="686" y="3"/>
                    </a:lnTo>
                    <a:lnTo>
                      <a:pt x="664" y="2"/>
                    </a:lnTo>
                    <a:lnTo>
                      <a:pt x="619" y="0"/>
                    </a:lnTo>
                    <a:lnTo>
                      <a:pt x="576" y="3"/>
                    </a:lnTo>
                    <a:lnTo>
                      <a:pt x="554" y="5"/>
                    </a:lnTo>
                    <a:lnTo>
                      <a:pt x="534" y="9"/>
                    </a:lnTo>
                    <a:lnTo>
                      <a:pt x="516" y="10"/>
                    </a:lnTo>
                    <a:lnTo>
                      <a:pt x="497" y="15"/>
                    </a:lnTo>
                    <a:lnTo>
                      <a:pt x="474" y="21"/>
                    </a:lnTo>
                    <a:lnTo>
                      <a:pt x="451" y="27"/>
                    </a:lnTo>
                    <a:lnTo>
                      <a:pt x="426" y="33"/>
                    </a:lnTo>
                    <a:lnTo>
                      <a:pt x="400" y="36"/>
                    </a:lnTo>
                    <a:lnTo>
                      <a:pt x="374" y="33"/>
                    </a:lnTo>
                    <a:lnTo>
                      <a:pt x="349" y="26"/>
                    </a:lnTo>
                    <a:lnTo>
                      <a:pt x="324" y="14"/>
                    </a:lnTo>
                    <a:lnTo>
                      <a:pt x="298" y="5"/>
                    </a:lnTo>
                    <a:lnTo>
                      <a:pt x="283" y="3"/>
                    </a:lnTo>
                    <a:lnTo>
                      <a:pt x="267" y="5"/>
                    </a:lnTo>
                    <a:lnTo>
                      <a:pt x="246" y="12"/>
                    </a:lnTo>
                    <a:lnTo>
                      <a:pt x="226" y="19"/>
                    </a:lnTo>
                    <a:lnTo>
                      <a:pt x="204" y="26"/>
                    </a:lnTo>
                    <a:lnTo>
                      <a:pt x="182" y="33"/>
                    </a:lnTo>
                    <a:lnTo>
                      <a:pt x="152" y="36"/>
                    </a:lnTo>
                    <a:lnTo>
                      <a:pt x="121" y="36"/>
                    </a:lnTo>
                    <a:lnTo>
                      <a:pt x="101" y="36"/>
                    </a:lnTo>
                    <a:lnTo>
                      <a:pt x="82" y="41"/>
                    </a:lnTo>
                    <a:lnTo>
                      <a:pt x="73" y="48"/>
                    </a:lnTo>
                    <a:lnTo>
                      <a:pt x="62" y="55"/>
                    </a:lnTo>
                    <a:lnTo>
                      <a:pt x="53" y="63"/>
                    </a:lnTo>
                    <a:lnTo>
                      <a:pt x="47" y="74"/>
                    </a:lnTo>
                    <a:lnTo>
                      <a:pt x="42" y="86"/>
                    </a:lnTo>
                    <a:lnTo>
                      <a:pt x="40" y="99"/>
                    </a:lnTo>
                    <a:lnTo>
                      <a:pt x="39" y="111"/>
                    </a:lnTo>
                    <a:lnTo>
                      <a:pt x="37" y="125"/>
                    </a:lnTo>
                    <a:lnTo>
                      <a:pt x="30" y="144"/>
                    </a:lnTo>
                    <a:lnTo>
                      <a:pt x="20" y="163"/>
                    </a:lnTo>
                    <a:lnTo>
                      <a:pt x="11" y="182"/>
                    </a:lnTo>
                    <a:lnTo>
                      <a:pt x="5" y="202"/>
                    </a:lnTo>
                    <a:lnTo>
                      <a:pt x="2" y="218"/>
                    </a:lnTo>
                    <a:lnTo>
                      <a:pt x="0" y="235"/>
                    </a:lnTo>
                    <a:lnTo>
                      <a:pt x="0" y="259"/>
                    </a:lnTo>
                    <a:lnTo>
                      <a:pt x="5" y="284"/>
                    </a:lnTo>
                    <a:lnTo>
                      <a:pt x="13" y="317"/>
                    </a:lnTo>
                    <a:lnTo>
                      <a:pt x="27" y="346"/>
                    </a:lnTo>
                    <a:lnTo>
                      <a:pt x="37" y="358"/>
                    </a:lnTo>
                    <a:lnTo>
                      <a:pt x="50" y="370"/>
                    </a:lnTo>
                    <a:lnTo>
                      <a:pt x="64" y="379"/>
                    </a:lnTo>
                    <a:lnTo>
                      <a:pt x="77" y="384"/>
                    </a:lnTo>
                    <a:lnTo>
                      <a:pt x="68" y="343"/>
                    </a:lnTo>
                    <a:lnTo>
                      <a:pt x="61" y="338"/>
                    </a:lnTo>
                    <a:lnTo>
                      <a:pt x="47" y="319"/>
                    </a:lnTo>
                    <a:lnTo>
                      <a:pt x="42" y="303"/>
                    </a:lnTo>
                    <a:lnTo>
                      <a:pt x="36" y="279"/>
                    </a:lnTo>
                    <a:lnTo>
                      <a:pt x="34" y="262"/>
                    </a:lnTo>
                    <a:lnTo>
                      <a:pt x="34" y="243"/>
                    </a:lnTo>
                    <a:lnTo>
                      <a:pt x="37" y="225"/>
                    </a:lnTo>
                    <a:lnTo>
                      <a:pt x="42" y="247"/>
                    </a:lnTo>
                    <a:lnTo>
                      <a:pt x="47" y="281"/>
                    </a:lnTo>
                    <a:lnTo>
                      <a:pt x="53" y="302"/>
                    </a:lnTo>
                    <a:lnTo>
                      <a:pt x="61" y="327"/>
                    </a:lnTo>
                    <a:lnTo>
                      <a:pt x="68" y="343"/>
                    </a:lnTo>
                    <a:lnTo>
                      <a:pt x="77" y="384"/>
                    </a:lnTo>
                    <a:lnTo>
                      <a:pt x="84" y="399"/>
                    </a:lnTo>
                    <a:lnTo>
                      <a:pt x="91" y="415"/>
                    </a:lnTo>
                    <a:lnTo>
                      <a:pt x="93" y="430"/>
                    </a:lnTo>
                    <a:lnTo>
                      <a:pt x="94" y="444"/>
                    </a:lnTo>
                    <a:lnTo>
                      <a:pt x="96" y="456"/>
                    </a:lnTo>
                    <a:lnTo>
                      <a:pt x="96" y="470"/>
                    </a:lnTo>
                    <a:lnTo>
                      <a:pt x="94" y="483"/>
                    </a:lnTo>
                    <a:lnTo>
                      <a:pt x="91" y="497"/>
                    </a:lnTo>
                    <a:lnTo>
                      <a:pt x="87" y="506"/>
                    </a:lnTo>
                    <a:lnTo>
                      <a:pt x="82" y="514"/>
                    </a:lnTo>
                    <a:lnTo>
                      <a:pt x="76" y="521"/>
                    </a:lnTo>
                    <a:lnTo>
                      <a:pt x="68" y="524"/>
                    </a:lnTo>
                    <a:lnTo>
                      <a:pt x="61" y="530"/>
                    </a:lnTo>
                    <a:lnTo>
                      <a:pt x="54" y="533"/>
                    </a:lnTo>
                    <a:lnTo>
                      <a:pt x="47" y="540"/>
                    </a:lnTo>
                    <a:lnTo>
                      <a:pt x="42" y="550"/>
                    </a:lnTo>
                    <a:lnTo>
                      <a:pt x="36" y="583"/>
                    </a:lnTo>
                    <a:lnTo>
                      <a:pt x="37" y="593"/>
                    </a:lnTo>
                    <a:lnTo>
                      <a:pt x="42" y="605"/>
                    </a:lnTo>
                    <a:lnTo>
                      <a:pt x="47" y="615"/>
                    </a:lnTo>
                    <a:lnTo>
                      <a:pt x="53" y="627"/>
                    </a:lnTo>
                    <a:lnTo>
                      <a:pt x="53" y="703"/>
                    </a:lnTo>
                    <a:lnTo>
                      <a:pt x="47" y="775"/>
                    </a:lnTo>
                    <a:lnTo>
                      <a:pt x="47" y="781"/>
                    </a:lnTo>
                    <a:lnTo>
                      <a:pt x="48" y="788"/>
                    </a:lnTo>
                    <a:lnTo>
                      <a:pt x="61" y="799"/>
                    </a:lnTo>
                    <a:lnTo>
                      <a:pt x="70" y="809"/>
                    </a:lnTo>
                    <a:lnTo>
                      <a:pt x="79" y="821"/>
                    </a:lnTo>
                    <a:lnTo>
                      <a:pt x="84" y="836"/>
                    </a:lnTo>
                    <a:lnTo>
                      <a:pt x="85" y="840"/>
                    </a:lnTo>
                    <a:lnTo>
                      <a:pt x="98" y="841"/>
                    </a:lnTo>
                    <a:lnTo>
                      <a:pt x="132" y="843"/>
                    </a:lnTo>
                    <a:lnTo>
                      <a:pt x="155" y="841"/>
                    </a:lnTo>
                    <a:lnTo>
                      <a:pt x="158" y="838"/>
                    </a:lnTo>
                    <a:lnTo>
                      <a:pt x="145" y="821"/>
                    </a:lnTo>
                    <a:lnTo>
                      <a:pt x="135" y="799"/>
                    </a:lnTo>
                    <a:lnTo>
                      <a:pt x="128" y="792"/>
                    </a:lnTo>
                    <a:lnTo>
                      <a:pt x="121" y="788"/>
                    </a:lnTo>
                    <a:lnTo>
                      <a:pt x="121" y="785"/>
                    </a:lnTo>
                    <a:lnTo>
                      <a:pt x="119" y="776"/>
                    </a:lnTo>
                    <a:lnTo>
                      <a:pt x="118" y="771"/>
                    </a:lnTo>
                    <a:lnTo>
                      <a:pt x="115" y="766"/>
                    </a:lnTo>
                    <a:lnTo>
                      <a:pt x="110" y="763"/>
                    </a:lnTo>
                    <a:lnTo>
                      <a:pt x="98" y="752"/>
                    </a:lnTo>
                    <a:lnTo>
                      <a:pt x="91" y="739"/>
                    </a:lnTo>
                    <a:lnTo>
                      <a:pt x="88" y="720"/>
                    </a:lnTo>
                    <a:lnTo>
                      <a:pt x="87" y="703"/>
                    </a:lnTo>
                    <a:lnTo>
                      <a:pt x="87" y="684"/>
                    </a:lnTo>
                    <a:lnTo>
                      <a:pt x="87" y="667"/>
                    </a:lnTo>
                    <a:lnTo>
                      <a:pt x="90" y="637"/>
                    </a:lnTo>
                    <a:lnTo>
                      <a:pt x="98" y="610"/>
                    </a:lnTo>
                    <a:lnTo>
                      <a:pt x="110" y="586"/>
                    </a:lnTo>
                    <a:lnTo>
                      <a:pt x="125" y="566"/>
                    </a:lnTo>
                    <a:lnTo>
                      <a:pt x="135" y="557"/>
                    </a:lnTo>
                    <a:lnTo>
                      <a:pt x="144" y="550"/>
                    </a:lnTo>
                    <a:lnTo>
                      <a:pt x="156" y="545"/>
                    </a:lnTo>
                    <a:lnTo>
                      <a:pt x="170" y="542"/>
                    </a:lnTo>
                    <a:lnTo>
                      <a:pt x="172" y="548"/>
                    </a:lnTo>
                    <a:lnTo>
                      <a:pt x="175" y="564"/>
                    </a:lnTo>
                    <a:lnTo>
                      <a:pt x="181" y="577"/>
                    </a:lnTo>
                    <a:lnTo>
                      <a:pt x="190" y="589"/>
                    </a:lnTo>
                    <a:lnTo>
                      <a:pt x="199" y="600"/>
                    </a:lnTo>
                    <a:lnTo>
                      <a:pt x="199" y="605"/>
                    </a:lnTo>
                    <a:lnTo>
                      <a:pt x="198" y="612"/>
                    </a:lnTo>
                    <a:lnTo>
                      <a:pt x="195" y="615"/>
                    </a:lnTo>
                    <a:lnTo>
                      <a:pt x="196" y="634"/>
                    </a:lnTo>
                    <a:lnTo>
                      <a:pt x="204" y="653"/>
                    </a:lnTo>
                    <a:lnTo>
                      <a:pt x="210" y="663"/>
                    </a:lnTo>
                    <a:lnTo>
                      <a:pt x="218" y="672"/>
                    </a:lnTo>
                    <a:lnTo>
                      <a:pt x="227" y="682"/>
                    </a:lnTo>
                    <a:lnTo>
                      <a:pt x="236" y="692"/>
                    </a:lnTo>
                    <a:lnTo>
                      <a:pt x="250" y="709"/>
                    </a:lnTo>
                    <a:lnTo>
                      <a:pt x="263" y="728"/>
                    </a:lnTo>
                    <a:lnTo>
                      <a:pt x="267" y="739"/>
                    </a:lnTo>
                    <a:lnTo>
                      <a:pt x="272" y="749"/>
                    </a:lnTo>
                    <a:lnTo>
                      <a:pt x="274" y="759"/>
                    </a:lnTo>
                    <a:lnTo>
                      <a:pt x="274" y="769"/>
                    </a:lnTo>
                    <a:lnTo>
                      <a:pt x="272" y="780"/>
                    </a:lnTo>
                    <a:lnTo>
                      <a:pt x="275" y="790"/>
                    </a:lnTo>
                    <a:lnTo>
                      <a:pt x="283" y="802"/>
                    </a:lnTo>
                    <a:lnTo>
                      <a:pt x="295" y="807"/>
                    </a:lnTo>
                    <a:lnTo>
                      <a:pt x="300" y="811"/>
                    </a:lnTo>
                    <a:lnTo>
                      <a:pt x="303" y="817"/>
                    </a:lnTo>
                    <a:lnTo>
                      <a:pt x="303" y="821"/>
                    </a:lnTo>
                    <a:lnTo>
                      <a:pt x="304" y="824"/>
                    </a:lnTo>
                    <a:lnTo>
                      <a:pt x="306" y="829"/>
                    </a:lnTo>
                    <a:lnTo>
                      <a:pt x="309" y="835"/>
                    </a:lnTo>
                    <a:lnTo>
                      <a:pt x="309" y="838"/>
                    </a:lnTo>
                    <a:lnTo>
                      <a:pt x="308" y="841"/>
                    </a:lnTo>
                    <a:lnTo>
                      <a:pt x="308" y="843"/>
                    </a:lnTo>
                    <a:lnTo>
                      <a:pt x="309" y="845"/>
                    </a:lnTo>
                    <a:lnTo>
                      <a:pt x="317" y="845"/>
                    </a:lnTo>
                    <a:lnTo>
                      <a:pt x="324" y="843"/>
                    </a:lnTo>
                    <a:lnTo>
                      <a:pt x="363" y="847"/>
                    </a:lnTo>
                    <a:lnTo>
                      <a:pt x="402" y="850"/>
                    </a:lnTo>
                    <a:lnTo>
                      <a:pt x="385" y="824"/>
                    </a:lnTo>
                    <a:lnTo>
                      <a:pt x="369" y="799"/>
                    </a:lnTo>
                    <a:lnTo>
                      <a:pt x="365" y="795"/>
                    </a:lnTo>
                    <a:lnTo>
                      <a:pt x="362" y="795"/>
                    </a:lnTo>
                    <a:lnTo>
                      <a:pt x="355" y="793"/>
                    </a:lnTo>
                    <a:lnTo>
                      <a:pt x="349" y="792"/>
                    </a:lnTo>
                    <a:lnTo>
                      <a:pt x="348" y="788"/>
                    </a:lnTo>
                    <a:lnTo>
                      <a:pt x="348" y="787"/>
                    </a:lnTo>
                    <a:lnTo>
                      <a:pt x="351" y="780"/>
                    </a:lnTo>
                    <a:lnTo>
                      <a:pt x="349" y="771"/>
                    </a:lnTo>
                    <a:lnTo>
                      <a:pt x="349" y="768"/>
                    </a:lnTo>
                    <a:lnTo>
                      <a:pt x="348" y="763"/>
                    </a:lnTo>
                    <a:lnTo>
                      <a:pt x="343" y="752"/>
                    </a:lnTo>
                    <a:lnTo>
                      <a:pt x="335" y="745"/>
                    </a:lnTo>
                    <a:lnTo>
                      <a:pt x="315" y="728"/>
                    </a:lnTo>
                    <a:lnTo>
                      <a:pt x="300" y="704"/>
                    </a:lnTo>
                    <a:lnTo>
                      <a:pt x="292" y="677"/>
                    </a:lnTo>
                    <a:lnTo>
                      <a:pt x="289" y="649"/>
                    </a:lnTo>
                    <a:lnTo>
                      <a:pt x="294" y="653"/>
                    </a:lnTo>
                    <a:lnTo>
                      <a:pt x="298" y="656"/>
                    </a:lnTo>
                    <a:lnTo>
                      <a:pt x="303" y="656"/>
                    </a:lnTo>
                    <a:lnTo>
                      <a:pt x="304" y="656"/>
                    </a:lnTo>
                    <a:lnTo>
                      <a:pt x="311" y="653"/>
                    </a:lnTo>
                    <a:lnTo>
                      <a:pt x="317" y="649"/>
                    </a:lnTo>
                    <a:lnTo>
                      <a:pt x="318" y="643"/>
                    </a:lnTo>
                    <a:lnTo>
                      <a:pt x="317" y="634"/>
                    </a:lnTo>
                    <a:lnTo>
                      <a:pt x="323" y="632"/>
                    </a:lnTo>
                    <a:lnTo>
                      <a:pt x="329" y="631"/>
                    </a:lnTo>
                    <a:lnTo>
                      <a:pt x="335" y="631"/>
                    </a:lnTo>
                    <a:lnTo>
                      <a:pt x="340" y="631"/>
                    </a:lnTo>
                    <a:lnTo>
                      <a:pt x="348" y="637"/>
                    </a:lnTo>
                    <a:lnTo>
                      <a:pt x="357" y="643"/>
                    </a:lnTo>
                    <a:lnTo>
                      <a:pt x="362" y="644"/>
                    </a:lnTo>
                    <a:lnTo>
                      <a:pt x="365" y="646"/>
                    </a:lnTo>
                    <a:lnTo>
                      <a:pt x="369" y="644"/>
                    </a:lnTo>
                    <a:lnTo>
                      <a:pt x="372" y="641"/>
                    </a:lnTo>
                    <a:lnTo>
                      <a:pt x="375" y="636"/>
                    </a:lnTo>
                    <a:lnTo>
                      <a:pt x="375" y="632"/>
                    </a:lnTo>
                    <a:lnTo>
                      <a:pt x="375" y="625"/>
                    </a:lnTo>
                    <a:lnTo>
                      <a:pt x="375" y="620"/>
                    </a:lnTo>
                    <a:lnTo>
                      <a:pt x="377" y="617"/>
                    </a:lnTo>
                    <a:lnTo>
                      <a:pt x="380" y="615"/>
                    </a:lnTo>
                    <a:lnTo>
                      <a:pt x="399" y="603"/>
                    </a:lnTo>
                    <a:lnTo>
                      <a:pt x="414" y="589"/>
                    </a:lnTo>
                    <a:lnTo>
                      <a:pt x="429" y="574"/>
                    </a:lnTo>
                    <a:lnTo>
                      <a:pt x="442" y="557"/>
                    </a:lnTo>
                    <a:lnTo>
                      <a:pt x="456" y="557"/>
                    </a:lnTo>
                    <a:lnTo>
                      <a:pt x="467" y="559"/>
                    </a:lnTo>
                    <a:lnTo>
                      <a:pt x="479" y="564"/>
                    </a:lnTo>
                    <a:lnTo>
                      <a:pt x="494" y="567"/>
                    </a:lnTo>
                    <a:lnTo>
                      <a:pt x="497" y="569"/>
                    </a:lnTo>
                    <a:lnTo>
                      <a:pt x="499" y="572"/>
                    </a:lnTo>
                    <a:lnTo>
                      <a:pt x="504" y="574"/>
                    </a:lnTo>
                    <a:lnTo>
                      <a:pt x="508" y="572"/>
                    </a:lnTo>
                    <a:lnTo>
                      <a:pt x="513" y="571"/>
                    </a:lnTo>
                    <a:lnTo>
                      <a:pt x="525" y="566"/>
                    </a:lnTo>
                    <a:lnTo>
                      <a:pt x="536" y="559"/>
                    </a:lnTo>
                    <a:lnTo>
                      <a:pt x="545" y="555"/>
                    </a:lnTo>
                    <a:lnTo>
                      <a:pt x="556" y="554"/>
                    </a:lnTo>
                    <a:lnTo>
                      <a:pt x="588" y="559"/>
                    </a:lnTo>
                    <a:lnTo>
                      <a:pt x="621" y="567"/>
                    </a:lnTo>
                    <a:lnTo>
                      <a:pt x="653" y="576"/>
                    </a:lnTo>
                    <a:lnTo>
                      <a:pt x="687" y="586"/>
                    </a:lnTo>
                    <a:lnTo>
                      <a:pt x="730" y="601"/>
                    </a:lnTo>
                    <a:lnTo>
                      <a:pt x="747" y="605"/>
                    </a:lnTo>
                    <a:lnTo>
                      <a:pt x="747" y="625"/>
                    </a:lnTo>
                    <a:lnTo>
                      <a:pt x="746" y="648"/>
                    </a:lnTo>
                    <a:lnTo>
                      <a:pt x="743" y="658"/>
                    </a:lnTo>
                    <a:lnTo>
                      <a:pt x="737" y="668"/>
                    </a:lnTo>
                    <a:lnTo>
                      <a:pt x="732" y="684"/>
                    </a:lnTo>
                    <a:lnTo>
                      <a:pt x="732" y="699"/>
                    </a:lnTo>
                    <a:lnTo>
                      <a:pt x="734" y="713"/>
                    </a:lnTo>
                    <a:lnTo>
                      <a:pt x="732" y="727"/>
                    </a:lnTo>
                    <a:lnTo>
                      <a:pt x="729" y="740"/>
                    </a:lnTo>
                    <a:lnTo>
                      <a:pt x="724" y="751"/>
                    </a:lnTo>
                    <a:lnTo>
                      <a:pt x="717" y="759"/>
                    </a:lnTo>
                    <a:lnTo>
                      <a:pt x="714" y="764"/>
                    </a:lnTo>
                    <a:lnTo>
                      <a:pt x="707" y="769"/>
                    </a:lnTo>
                    <a:lnTo>
                      <a:pt x="704" y="776"/>
                    </a:lnTo>
                    <a:lnTo>
                      <a:pt x="703" y="781"/>
                    </a:lnTo>
                    <a:lnTo>
                      <a:pt x="701" y="790"/>
                    </a:lnTo>
                    <a:lnTo>
                      <a:pt x="703" y="799"/>
                    </a:lnTo>
                    <a:lnTo>
                      <a:pt x="706" y="807"/>
                    </a:lnTo>
                    <a:lnTo>
                      <a:pt x="712" y="812"/>
                    </a:lnTo>
                    <a:lnTo>
                      <a:pt x="707" y="821"/>
                    </a:lnTo>
                    <a:lnTo>
                      <a:pt x="706" y="831"/>
                    </a:lnTo>
                    <a:lnTo>
                      <a:pt x="706" y="833"/>
                    </a:lnTo>
                    <a:lnTo>
                      <a:pt x="712" y="836"/>
                    </a:lnTo>
                    <a:lnTo>
                      <a:pt x="752" y="838"/>
                    </a:lnTo>
                    <a:lnTo>
                      <a:pt x="785" y="838"/>
                    </a:lnTo>
                    <a:lnTo>
                      <a:pt x="788" y="831"/>
                    </a:lnTo>
                    <a:lnTo>
                      <a:pt x="788" y="829"/>
                    </a:lnTo>
                    <a:lnTo>
                      <a:pt x="766" y="800"/>
                    </a:lnTo>
                    <a:lnTo>
                      <a:pt x="764" y="790"/>
                    </a:lnTo>
                    <a:lnTo>
                      <a:pt x="763" y="783"/>
                    </a:lnTo>
                    <a:lnTo>
                      <a:pt x="755" y="776"/>
                    </a:lnTo>
                    <a:lnTo>
                      <a:pt x="755" y="757"/>
                    </a:lnTo>
                    <a:lnTo>
                      <a:pt x="761" y="737"/>
                    </a:lnTo>
                    <a:lnTo>
                      <a:pt x="769" y="725"/>
                    </a:lnTo>
                    <a:lnTo>
                      <a:pt x="778" y="715"/>
                    </a:lnTo>
                    <a:lnTo>
                      <a:pt x="783" y="708"/>
                    </a:lnTo>
                    <a:lnTo>
                      <a:pt x="786" y="697"/>
                    </a:lnTo>
                    <a:lnTo>
                      <a:pt x="846" y="1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7" name="Freeform 7"/>
              <p:cNvSpPr>
                <a:spLocks/>
              </p:cNvSpPr>
              <p:nvPr/>
            </p:nvSpPr>
            <p:spPr bwMode="auto">
              <a:xfrm>
                <a:off x="2580" y="305"/>
                <a:ext cx="846" cy="850"/>
              </a:xfrm>
              <a:custGeom>
                <a:avLst/>
                <a:gdLst>
                  <a:gd name="T0" fmla="*/ 801 w 846"/>
                  <a:gd name="T1" fmla="*/ 15 h 850"/>
                  <a:gd name="T2" fmla="*/ 769 w 846"/>
                  <a:gd name="T3" fmla="*/ 19 h 850"/>
                  <a:gd name="T4" fmla="*/ 729 w 846"/>
                  <a:gd name="T5" fmla="*/ 12 h 850"/>
                  <a:gd name="T6" fmla="*/ 576 w 846"/>
                  <a:gd name="T7" fmla="*/ 3 h 850"/>
                  <a:gd name="T8" fmla="*/ 497 w 846"/>
                  <a:gd name="T9" fmla="*/ 15 h 850"/>
                  <a:gd name="T10" fmla="*/ 374 w 846"/>
                  <a:gd name="T11" fmla="*/ 33 h 850"/>
                  <a:gd name="T12" fmla="*/ 267 w 846"/>
                  <a:gd name="T13" fmla="*/ 5 h 850"/>
                  <a:gd name="T14" fmla="*/ 152 w 846"/>
                  <a:gd name="T15" fmla="*/ 36 h 850"/>
                  <a:gd name="T16" fmla="*/ 62 w 846"/>
                  <a:gd name="T17" fmla="*/ 55 h 850"/>
                  <a:gd name="T18" fmla="*/ 39 w 846"/>
                  <a:gd name="T19" fmla="*/ 111 h 850"/>
                  <a:gd name="T20" fmla="*/ 5 w 846"/>
                  <a:gd name="T21" fmla="*/ 202 h 850"/>
                  <a:gd name="T22" fmla="*/ 5 w 846"/>
                  <a:gd name="T23" fmla="*/ 284 h 850"/>
                  <a:gd name="T24" fmla="*/ 64 w 846"/>
                  <a:gd name="T25" fmla="*/ 379 h 850"/>
                  <a:gd name="T26" fmla="*/ 42 w 846"/>
                  <a:gd name="T27" fmla="*/ 303 h 850"/>
                  <a:gd name="T28" fmla="*/ 42 w 846"/>
                  <a:gd name="T29" fmla="*/ 247 h 850"/>
                  <a:gd name="T30" fmla="*/ 77 w 846"/>
                  <a:gd name="T31" fmla="*/ 384 h 850"/>
                  <a:gd name="T32" fmla="*/ 96 w 846"/>
                  <a:gd name="T33" fmla="*/ 456 h 850"/>
                  <a:gd name="T34" fmla="*/ 82 w 846"/>
                  <a:gd name="T35" fmla="*/ 514 h 850"/>
                  <a:gd name="T36" fmla="*/ 47 w 846"/>
                  <a:gd name="T37" fmla="*/ 540 h 850"/>
                  <a:gd name="T38" fmla="*/ 47 w 846"/>
                  <a:gd name="T39" fmla="*/ 615 h 850"/>
                  <a:gd name="T40" fmla="*/ 48 w 846"/>
                  <a:gd name="T41" fmla="*/ 788 h 850"/>
                  <a:gd name="T42" fmla="*/ 84 w 846"/>
                  <a:gd name="T43" fmla="*/ 836 h 850"/>
                  <a:gd name="T44" fmla="*/ 155 w 846"/>
                  <a:gd name="T45" fmla="*/ 841 h 850"/>
                  <a:gd name="T46" fmla="*/ 121 w 846"/>
                  <a:gd name="T47" fmla="*/ 788 h 850"/>
                  <a:gd name="T48" fmla="*/ 110 w 846"/>
                  <a:gd name="T49" fmla="*/ 763 h 850"/>
                  <a:gd name="T50" fmla="*/ 87 w 846"/>
                  <a:gd name="T51" fmla="*/ 684 h 850"/>
                  <a:gd name="T52" fmla="*/ 125 w 846"/>
                  <a:gd name="T53" fmla="*/ 566 h 850"/>
                  <a:gd name="T54" fmla="*/ 172 w 846"/>
                  <a:gd name="T55" fmla="*/ 548 h 850"/>
                  <a:gd name="T56" fmla="*/ 199 w 846"/>
                  <a:gd name="T57" fmla="*/ 605 h 850"/>
                  <a:gd name="T58" fmla="*/ 210 w 846"/>
                  <a:gd name="T59" fmla="*/ 663 h 850"/>
                  <a:gd name="T60" fmla="*/ 263 w 846"/>
                  <a:gd name="T61" fmla="*/ 728 h 850"/>
                  <a:gd name="T62" fmla="*/ 272 w 846"/>
                  <a:gd name="T63" fmla="*/ 780 h 850"/>
                  <a:gd name="T64" fmla="*/ 300 w 846"/>
                  <a:gd name="T65" fmla="*/ 811 h 850"/>
                  <a:gd name="T66" fmla="*/ 304 w 846"/>
                  <a:gd name="T67" fmla="*/ 824 h 850"/>
                  <a:gd name="T68" fmla="*/ 308 w 846"/>
                  <a:gd name="T69" fmla="*/ 841 h 850"/>
                  <a:gd name="T70" fmla="*/ 324 w 846"/>
                  <a:gd name="T71" fmla="*/ 843 h 850"/>
                  <a:gd name="T72" fmla="*/ 385 w 846"/>
                  <a:gd name="T73" fmla="*/ 824 h 850"/>
                  <a:gd name="T74" fmla="*/ 362 w 846"/>
                  <a:gd name="T75" fmla="*/ 795 h 850"/>
                  <a:gd name="T76" fmla="*/ 348 w 846"/>
                  <a:gd name="T77" fmla="*/ 787 h 850"/>
                  <a:gd name="T78" fmla="*/ 349 w 846"/>
                  <a:gd name="T79" fmla="*/ 768 h 850"/>
                  <a:gd name="T80" fmla="*/ 335 w 846"/>
                  <a:gd name="T81" fmla="*/ 745 h 850"/>
                  <a:gd name="T82" fmla="*/ 294 w 846"/>
                  <a:gd name="T83" fmla="*/ 653 h 850"/>
                  <a:gd name="T84" fmla="*/ 317 w 846"/>
                  <a:gd name="T85" fmla="*/ 649 h 850"/>
                  <a:gd name="T86" fmla="*/ 335 w 846"/>
                  <a:gd name="T87" fmla="*/ 631 h 850"/>
                  <a:gd name="T88" fmla="*/ 365 w 846"/>
                  <a:gd name="T89" fmla="*/ 646 h 850"/>
                  <a:gd name="T90" fmla="*/ 375 w 846"/>
                  <a:gd name="T91" fmla="*/ 632 h 850"/>
                  <a:gd name="T92" fmla="*/ 399 w 846"/>
                  <a:gd name="T93" fmla="*/ 603 h 850"/>
                  <a:gd name="T94" fmla="*/ 467 w 846"/>
                  <a:gd name="T95" fmla="*/ 559 h 850"/>
                  <a:gd name="T96" fmla="*/ 504 w 846"/>
                  <a:gd name="T97" fmla="*/ 574 h 850"/>
                  <a:gd name="T98" fmla="*/ 545 w 846"/>
                  <a:gd name="T99" fmla="*/ 555 h 850"/>
                  <a:gd name="T100" fmla="*/ 687 w 846"/>
                  <a:gd name="T101" fmla="*/ 586 h 850"/>
                  <a:gd name="T102" fmla="*/ 743 w 846"/>
                  <a:gd name="T103" fmla="*/ 658 h 850"/>
                  <a:gd name="T104" fmla="*/ 732 w 846"/>
                  <a:gd name="T105" fmla="*/ 727 h 850"/>
                  <a:gd name="T106" fmla="*/ 714 w 846"/>
                  <a:gd name="T107" fmla="*/ 764 h 850"/>
                  <a:gd name="T108" fmla="*/ 703 w 846"/>
                  <a:gd name="T109" fmla="*/ 799 h 850"/>
                  <a:gd name="T110" fmla="*/ 706 w 846"/>
                  <a:gd name="T111" fmla="*/ 833 h 850"/>
                  <a:gd name="T112" fmla="*/ 788 w 846"/>
                  <a:gd name="T113" fmla="*/ 829 h 850"/>
                  <a:gd name="T114" fmla="*/ 755 w 846"/>
                  <a:gd name="T115" fmla="*/ 757 h 850"/>
                  <a:gd name="T116" fmla="*/ 786 w 846"/>
                  <a:gd name="T117" fmla="*/ 697 h 85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846"/>
                  <a:gd name="T178" fmla="*/ 0 h 850"/>
                  <a:gd name="T179" fmla="*/ 846 w 846"/>
                  <a:gd name="T180" fmla="*/ 850 h 85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846" h="850">
                    <a:moveTo>
                      <a:pt x="846" y="15"/>
                    </a:moveTo>
                    <a:lnTo>
                      <a:pt x="835" y="15"/>
                    </a:lnTo>
                    <a:lnTo>
                      <a:pt x="825" y="14"/>
                    </a:lnTo>
                    <a:lnTo>
                      <a:pt x="812" y="14"/>
                    </a:lnTo>
                    <a:lnTo>
                      <a:pt x="801" y="15"/>
                    </a:lnTo>
                    <a:lnTo>
                      <a:pt x="789" y="15"/>
                    </a:lnTo>
                    <a:lnTo>
                      <a:pt x="778" y="17"/>
                    </a:lnTo>
                    <a:lnTo>
                      <a:pt x="771" y="17"/>
                    </a:lnTo>
                    <a:lnTo>
                      <a:pt x="769" y="19"/>
                    </a:lnTo>
                    <a:lnTo>
                      <a:pt x="768" y="19"/>
                    </a:lnTo>
                    <a:lnTo>
                      <a:pt x="758" y="21"/>
                    </a:lnTo>
                    <a:lnTo>
                      <a:pt x="751" y="21"/>
                    </a:lnTo>
                    <a:lnTo>
                      <a:pt x="729" y="12"/>
                    </a:lnTo>
                    <a:lnTo>
                      <a:pt x="707" y="7"/>
                    </a:lnTo>
                    <a:lnTo>
                      <a:pt x="686" y="3"/>
                    </a:lnTo>
                    <a:lnTo>
                      <a:pt x="664" y="2"/>
                    </a:lnTo>
                    <a:lnTo>
                      <a:pt x="619" y="0"/>
                    </a:lnTo>
                    <a:lnTo>
                      <a:pt x="576" y="3"/>
                    </a:lnTo>
                    <a:lnTo>
                      <a:pt x="554" y="5"/>
                    </a:lnTo>
                    <a:lnTo>
                      <a:pt x="534" y="9"/>
                    </a:lnTo>
                    <a:lnTo>
                      <a:pt x="516" y="10"/>
                    </a:lnTo>
                    <a:lnTo>
                      <a:pt x="497" y="15"/>
                    </a:lnTo>
                    <a:lnTo>
                      <a:pt x="474" y="21"/>
                    </a:lnTo>
                    <a:lnTo>
                      <a:pt x="451" y="27"/>
                    </a:lnTo>
                    <a:lnTo>
                      <a:pt x="426" y="33"/>
                    </a:lnTo>
                    <a:lnTo>
                      <a:pt x="400" y="36"/>
                    </a:lnTo>
                    <a:lnTo>
                      <a:pt x="374" y="33"/>
                    </a:lnTo>
                    <a:lnTo>
                      <a:pt x="349" y="26"/>
                    </a:lnTo>
                    <a:lnTo>
                      <a:pt x="324" y="14"/>
                    </a:lnTo>
                    <a:lnTo>
                      <a:pt x="298" y="5"/>
                    </a:lnTo>
                    <a:lnTo>
                      <a:pt x="283" y="3"/>
                    </a:lnTo>
                    <a:lnTo>
                      <a:pt x="267" y="5"/>
                    </a:lnTo>
                    <a:lnTo>
                      <a:pt x="246" y="12"/>
                    </a:lnTo>
                    <a:lnTo>
                      <a:pt x="226" y="19"/>
                    </a:lnTo>
                    <a:lnTo>
                      <a:pt x="204" y="26"/>
                    </a:lnTo>
                    <a:lnTo>
                      <a:pt x="182" y="33"/>
                    </a:lnTo>
                    <a:lnTo>
                      <a:pt x="152" y="36"/>
                    </a:lnTo>
                    <a:lnTo>
                      <a:pt x="121" y="36"/>
                    </a:lnTo>
                    <a:lnTo>
                      <a:pt x="101" y="36"/>
                    </a:lnTo>
                    <a:lnTo>
                      <a:pt x="82" y="41"/>
                    </a:lnTo>
                    <a:lnTo>
                      <a:pt x="73" y="48"/>
                    </a:lnTo>
                    <a:lnTo>
                      <a:pt x="62" y="55"/>
                    </a:lnTo>
                    <a:lnTo>
                      <a:pt x="53" y="63"/>
                    </a:lnTo>
                    <a:lnTo>
                      <a:pt x="47" y="74"/>
                    </a:lnTo>
                    <a:lnTo>
                      <a:pt x="42" y="86"/>
                    </a:lnTo>
                    <a:lnTo>
                      <a:pt x="40" y="99"/>
                    </a:lnTo>
                    <a:lnTo>
                      <a:pt x="39" y="111"/>
                    </a:lnTo>
                    <a:lnTo>
                      <a:pt x="37" y="125"/>
                    </a:lnTo>
                    <a:lnTo>
                      <a:pt x="30" y="144"/>
                    </a:lnTo>
                    <a:lnTo>
                      <a:pt x="20" y="163"/>
                    </a:lnTo>
                    <a:lnTo>
                      <a:pt x="11" y="182"/>
                    </a:lnTo>
                    <a:lnTo>
                      <a:pt x="5" y="202"/>
                    </a:lnTo>
                    <a:lnTo>
                      <a:pt x="2" y="218"/>
                    </a:lnTo>
                    <a:lnTo>
                      <a:pt x="0" y="235"/>
                    </a:lnTo>
                    <a:lnTo>
                      <a:pt x="0" y="259"/>
                    </a:lnTo>
                    <a:lnTo>
                      <a:pt x="5" y="284"/>
                    </a:lnTo>
                    <a:lnTo>
                      <a:pt x="13" y="317"/>
                    </a:lnTo>
                    <a:lnTo>
                      <a:pt x="27" y="346"/>
                    </a:lnTo>
                    <a:lnTo>
                      <a:pt x="37" y="358"/>
                    </a:lnTo>
                    <a:lnTo>
                      <a:pt x="50" y="370"/>
                    </a:lnTo>
                    <a:lnTo>
                      <a:pt x="64" y="379"/>
                    </a:lnTo>
                    <a:lnTo>
                      <a:pt x="77" y="384"/>
                    </a:lnTo>
                    <a:lnTo>
                      <a:pt x="68" y="343"/>
                    </a:lnTo>
                    <a:lnTo>
                      <a:pt x="61" y="338"/>
                    </a:lnTo>
                    <a:lnTo>
                      <a:pt x="47" y="319"/>
                    </a:lnTo>
                    <a:lnTo>
                      <a:pt x="42" y="303"/>
                    </a:lnTo>
                    <a:lnTo>
                      <a:pt x="36" y="279"/>
                    </a:lnTo>
                    <a:lnTo>
                      <a:pt x="34" y="262"/>
                    </a:lnTo>
                    <a:lnTo>
                      <a:pt x="34" y="243"/>
                    </a:lnTo>
                    <a:lnTo>
                      <a:pt x="37" y="225"/>
                    </a:lnTo>
                    <a:lnTo>
                      <a:pt x="42" y="247"/>
                    </a:lnTo>
                    <a:lnTo>
                      <a:pt x="47" y="281"/>
                    </a:lnTo>
                    <a:lnTo>
                      <a:pt x="53" y="302"/>
                    </a:lnTo>
                    <a:lnTo>
                      <a:pt x="61" y="327"/>
                    </a:lnTo>
                    <a:lnTo>
                      <a:pt x="68" y="343"/>
                    </a:lnTo>
                    <a:lnTo>
                      <a:pt x="77" y="384"/>
                    </a:lnTo>
                    <a:lnTo>
                      <a:pt x="84" y="399"/>
                    </a:lnTo>
                    <a:lnTo>
                      <a:pt x="91" y="415"/>
                    </a:lnTo>
                    <a:lnTo>
                      <a:pt x="93" y="430"/>
                    </a:lnTo>
                    <a:lnTo>
                      <a:pt x="94" y="444"/>
                    </a:lnTo>
                    <a:lnTo>
                      <a:pt x="96" y="456"/>
                    </a:lnTo>
                    <a:lnTo>
                      <a:pt x="96" y="470"/>
                    </a:lnTo>
                    <a:lnTo>
                      <a:pt x="94" y="483"/>
                    </a:lnTo>
                    <a:lnTo>
                      <a:pt x="91" y="497"/>
                    </a:lnTo>
                    <a:lnTo>
                      <a:pt x="87" y="506"/>
                    </a:lnTo>
                    <a:lnTo>
                      <a:pt x="82" y="514"/>
                    </a:lnTo>
                    <a:lnTo>
                      <a:pt x="76" y="521"/>
                    </a:lnTo>
                    <a:lnTo>
                      <a:pt x="68" y="524"/>
                    </a:lnTo>
                    <a:lnTo>
                      <a:pt x="61" y="530"/>
                    </a:lnTo>
                    <a:lnTo>
                      <a:pt x="54" y="533"/>
                    </a:lnTo>
                    <a:lnTo>
                      <a:pt x="47" y="540"/>
                    </a:lnTo>
                    <a:lnTo>
                      <a:pt x="42" y="550"/>
                    </a:lnTo>
                    <a:lnTo>
                      <a:pt x="36" y="583"/>
                    </a:lnTo>
                    <a:lnTo>
                      <a:pt x="37" y="593"/>
                    </a:lnTo>
                    <a:lnTo>
                      <a:pt x="42" y="605"/>
                    </a:lnTo>
                    <a:lnTo>
                      <a:pt x="47" y="615"/>
                    </a:lnTo>
                    <a:lnTo>
                      <a:pt x="53" y="627"/>
                    </a:lnTo>
                    <a:lnTo>
                      <a:pt x="53" y="703"/>
                    </a:lnTo>
                    <a:lnTo>
                      <a:pt x="47" y="775"/>
                    </a:lnTo>
                    <a:lnTo>
                      <a:pt x="47" y="781"/>
                    </a:lnTo>
                    <a:lnTo>
                      <a:pt x="48" y="788"/>
                    </a:lnTo>
                    <a:lnTo>
                      <a:pt x="61" y="799"/>
                    </a:lnTo>
                    <a:lnTo>
                      <a:pt x="70" y="809"/>
                    </a:lnTo>
                    <a:lnTo>
                      <a:pt x="79" y="821"/>
                    </a:lnTo>
                    <a:lnTo>
                      <a:pt x="84" y="836"/>
                    </a:lnTo>
                    <a:lnTo>
                      <a:pt x="85" y="840"/>
                    </a:lnTo>
                    <a:lnTo>
                      <a:pt x="98" y="841"/>
                    </a:lnTo>
                    <a:lnTo>
                      <a:pt x="132" y="843"/>
                    </a:lnTo>
                    <a:lnTo>
                      <a:pt x="155" y="841"/>
                    </a:lnTo>
                    <a:lnTo>
                      <a:pt x="158" y="838"/>
                    </a:lnTo>
                    <a:lnTo>
                      <a:pt x="145" y="821"/>
                    </a:lnTo>
                    <a:lnTo>
                      <a:pt x="135" y="799"/>
                    </a:lnTo>
                    <a:lnTo>
                      <a:pt x="128" y="792"/>
                    </a:lnTo>
                    <a:lnTo>
                      <a:pt x="121" y="788"/>
                    </a:lnTo>
                    <a:lnTo>
                      <a:pt x="121" y="785"/>
                    </a:lnTo>
                    <a:lnTo>
                      <a:pt x="119" y="776"/>
                    </a:lnTo>
                    <a:lnTo>
                      <a:pt x="118" y="771"/>
                    </a:lnTo>
                    <a:lnTo>
                      <a:pt x="115" y="766"/>
                    </a:lnTo>
                    <a:lnTo>
                      <a:pt x="110" y="763"/>
                    </a:lnTo>
                    <a:lnTo>
                      <a:pt x="98" y="752"/>
                    </a:lnTo>
                    <a:lnTo>
                      <a:pt x="91" y="739"/>
                    </a:lnTo>
                    <a:lnTo>
                      <a:pt x="88" y="720"/>
                    </a:lnTo>
                    <a:lnTo>
                      <a:pt x="87" y="703"/>
                    </a:lnTo>
                    <a:lnTo>
                      <a:pt x="87" y="684"/>
                    </a:lnTo>
                    <a:lnTo>
                      <a:pt x="87" y="667"/>
                    </a:lnTo>
                    <a:lnTo>
                      <a:pt x="90" y="637"/>
                    </a:lnTo>
                    <a:lnTo>
                      <a:pt x="98" y="610"/>
                    </a:lnTo>
                    <a:lnTo>
                      <a:pt x="110" y="586"/>
                    </a:lnTo>
                    <a:lnTo>
                      <a:pt x="125" y="566"/>
                    </a:lnTo>
                    <a:lnTo>
                      <a:pt x="135" y="557"/>
                    </a:lnTo>
                    <a:lnTo>
                      <a:pt x="144" y="550"/>
                    </a:lnTo>
                    <a:lnTo>
                      <a:pt x="156" y="545"/>
                    </a:lnTo>
                    <a:lnTo>
                      <a:pt x="170" y="542"/>
                    </a:lnTo>
                    <a:lnTo>
                      <a:pt x="172" y="548"/>
                    </a:lnTo>
                    <a:lnTo>
                      <a:pt x="175" y="564"/>
                    </a:lnTo>
                    <a:lnTo>
                      <a:pt x="181" y="577"/>
                    </a:lnTo>
                    <a:lnTo>
                      <a:pt x="190" y="589"/>
                    </a:lnTo>
                    <a:lnTo>
                      <a:pt x="199" y="600"/>
                    </a:lnTo>
                    <a:lnTo>
                      <a:pt x="199" y="605"/>
                    </a:lnTo>
                    <a:lnTo>
                      <a:pt x="198" y="612"/>
                    </a:lnTo>
                    <a:lnTo>
                      <a:pt x="195" y="615"/>
                    </a:lnTo>
                    <a:lnTo>
                      <a:pt x="196" y="634"/>
                    </a:lnTo>
                    <a:lnTo>
                      <a:pt x="204" y="653"/>
                    </a:lnTo>
                    <a:lnTo>
                      <a:pt x="210" y="663"/>
                    </a:lnTo>
                    <a:lnTo>
                      <a:pt x="218" y="672"/>
                    </a:lnTo>
                    <a:lnTo>
                      <a:pt x="227" y="682"/>
                    </a:lnTo>
                    <a:lnTo>
                      <a:pt x="236" y="692"/>
                    </a:lnTo>
                    <a:lnTo>
                      <a:pt x="250" y="709"/>
                    </a:lnTo>
                    <a:lnTo>
                      <a:pt x="263" y="728"/>
                    </a:lnTo>
                    <a:lnTo>
                      <a:pt x="267" y="739"/>
                    </a:lnTo>
                    <a:lnTo>
                      <a:pt x="272" y="749"/>
                    </a:lnTo>
                    <a:lnTo>
                      <a:pt x="274" y="759"/>
                    </a:lnTo>
                    <a:lnTo>
                      <a:pt x="274" y="769"/>
                    </a:lnTo>
                    <a:lnTo>
                      <a:pt x="272" y="780"/>
                    </a:lnTo>
                    <a:lnTo>
                      <a:pt x="275" y="790"/>
                    </a:lnTo>
                    <a:lnTo>
                      <a:pt x="283" y="802"/>
                    </a:lnTo>
                    <a:lnTo>
                      <a:pt x="295" y="807"/>
                    </a:lnTo>
                    <a:lnTo>
                      <a:pt x="300" y="811"/>
                    </a:lnTo>
                    <a:lnTo>
                      <a:pt x="303" y="817"/>
                    </a:lnTo>
                    <a:lnTo>
                      <a:pt x="303" y="821"/>
                    </a:lnTo>
                    <a:lnTo>
                      <a:pt x="304" y="824"/>
                    </a:lnTo>
                    <a:lnTo>
                      <a:pt x="306" y="829"/>
                    </a:lnTo>
                    <a:lnTo>
                      <a:pt x="309" y="835"/>
                    </a:lnTo>
                    <a:lnTo>
                      <a:pt x="309" y="838"/>
                    </a:lnTo>
                    <a:lnTo>
                      <a:pt x="308" y="841"/>
                    </a:lnTo>
                    <a:lnTo>
                      <a:pt x="308" y="843"/>
                    </a:lnTo>
                    <a:lnTo>
                      <a:pt x="309" y="845"/>
                    </a:lnTo>
                    <a:lnTo>
                      <a:pt x="317" y="845"/>
                    </a:lnTo>
                    <a:lnTo>
                      <a:pt x="324" y="843"/>
                    </a:lnTo>
                    <a:lnTo>
                      <a:pt x="363" y="847"/>
                    </a:lnTo>
                    <a:lnTo>
                      <a:pt x="402" y="850"/>
                    </a:lnTo>
                    <a:lnTo>
                      <a:pt x="385" y="824"/>
                    </a:lnTo>
                    <a:lnTo>
                      <a:pt x="369" y="799"/>
                    </a:lnTo>
                    <a:lnTo>
                      <a:pt x="365" y="795"/>
                    </a:lnTo>
                    <a:lnTo>
                      <a:pt x="362" y="795"/>
                    </a:lnTo>
                    <a:lnTo>
                      <a:pt x="355" y="793"/>
                    </a:lnTo>
                    <a:lnTo>
                      <a:pt x="349" y="792"/>
                    </a:lnTo>
                    <a:lnTo>
                      <a:pt x="348" y="788"/>
                    </a:lnTo>
                    <a:lnTo>
                      <a:pt x="348" y="787"/>
                    </a:lnTo>
                    <a:lnTo>
                      <a:pt x="351" y="780"/>
                    </a:lnTo>
                    <a:lnTo>
                      <a:pt x="349" y="771"/>
                    </a:lnTo>
                    <a:lnTo>
                      <a:pt x="349" y="768"/>
                    </a:lnTo>
                    <a:lnTo>
                      <a:pt x="348" y="763"/>
                    </a:lnTo>
                    <a:lnTo>
                      <a:pt x="343" y="752"/>
                    </a:lnTo>
                    <a:lnTo>
                      <a:pt x="335" y="745"/>
                    </a:lnTo>
                    <a:lnTo>
                      <a:pt x="315" y="728"/>
                    </a:lnTo>
                    <a:lnTo>
                      <a:pt x="300" y="704"/>
                    </a:lnTo>
                    <a:lnTo>
                      <a:pt x="292" y="677"/>
                    </a:lnTo>
                    <a:lnTo>
                      <a:pt x="289" y="649"/>
                    </a:lnTo>
                    <a:lnTo>
                      <a:pt x="294" y="653"/>
                    </a:lnTo>
                    <a:lnTo>
                      <a:pt x="298" y="656"/>
                    </a:lnTo>
                    <a:lnTo>
                      <a:pt x="303" y="656"/>
                    </a:lnTo>
                    <a:lnTo>
                      <a:pt x="304" y="656"/>
                    </a:lnTo>
                    <a:lnTo>
                      <a:pt x="311" y="653"/>
                    </a:lnTo>
                    <a:lnTo>
                      <a:pt x="317" y="649"/>
                    </a:lnTo>
                    <a:lnTo>
                      <a:pt x="318" y="643"/>
                    </a:lnTo>
                    <a:lnTo>
                      <a:pt x="317" y="634"/>
                    </a:lnTo>
                    <a:lnTo>
                      <a:pt x="323" y="632"/>
                    </a:lnTo>
                    <a:lnTo>
                      <a:pt x="329" y="631"/>
                    </a:lnTo>
                    <a:lnTo>
                      <a:pt x="335" y="631"/>
                    </a:lnTo>
                    <a:lnTo>
                      <a:pt x="340" y="631"/>
                    </a:lnTo>
                    <a:lnTo>
                      <a:pt x="348" y="637"/>
                    </a:lnTo>
                    <a:lnTo>
                      <a:pt x="357" y="643"/>
                    </a:lnTo>
                    <a:lnTo>
                      <a:pt x="362" y="644"/>
                    </a:lnTo>
                    <a:lnTo>
                      <a:pt x="365" y="646"/>
                    </a:lnTo>
                    <a:lnTo>
                      <a:pt x="369" y="644"/>
                    </a:lnTo>
                    <a:lnTo>
                      <a:pt x="372" y="641"/>
                    </a:lnTo>
                    <a:lnTo>
                      <a:pt x="375" y="636"/>
                    </a:lnTo>
                    <a:lnTo>
                      <a:pt x="375" y="632"/>
                    </a:lnTo>
                    <a:lnTo>
                      <a:pt x="375" y="625"/>
                    </a:lnTo>
                    <a:lnTo>
                      <a:pt x="375" y="620"/>
                    </a:lnTo>
                    <a:lnTo>
                      <a:pt x="377" y="617"/>
                    </a:lnTo>
                    <a:lnTo>
                      <a:pt x="380" y="615"/>
                    </a:lnTo>
                    <a:lnTo>
                      <a:pt x="399" y="603"/>
                    </a:lnTo>
                    <a:lnTo>
                      <a:pt x="414" y="589"/>
                    </a:lnTo>
                    <a:lnTo>
                      <a:pt x="429" y="574"/>
                    </a:lnTo>
                    <a:lnTo>
                      <a:pt x="442" y="557"/>
                    </a:lnTo>
                    <a:lnTo>
                      <a:pt x="456" y="557"/>
                    </a:lnTo>
                    <a:lnTo>
                      <a:pt x="467" y="559"/>
                    </a:lnTo>
                    <a:lnTo>
                      <a:pt x="479" y="564"/>
                    </a:lnTo>
                    <a:lnTo>
                      <a:pt x="494" y="567"/>
                    </a:lnTo>
                    <a:lnTo>
                      <a:pt x="497" y="569"/>
                    </a:lnTo>
                    <a:lnTo>
                      <a:pt x="499" y="572"/>
                    </a:lnTo>
                    <a:lnTo>
                      <a:pt x="504" y="574"/>
                    </a:lnTo>
                    <a:lnTo>
                      <a:pt x="508" y="572"/>
                    </a:lnTo>
                    <a:lnTo>
                      <a:pt x="513" y="571"/>
                    </a:lnTo>
                    <a:lnTo>
                      <a:pt x="525" y="566"/>
                    </a:lnTo>
                    <a:lnTo>
                      <a:pt x="536" y="559"/>
                    </a:lnTo>
                    <a:lnTo>
                      <a:pt x="545" y="555"/>
                    </a:lnTo>
                    <a:lnTo>
                      <a:pt x="556" y="554"/>
                    </a:lnTo>
                    <a:lnTo>
                      <a:pt x="588" y="559"/>
                    </a:lnTo>
                    <a:lnTo>
                      <a:pt x="621" y="567"/>
                    </a:lnTo>
                    <a:lnTo>
                      <a:pt x="653" y="576"/>
                    </a:lnTo>
                    <a:lnTo>
                      <a:pt x="687" y="586"/>
                    </a:lnTo>
                    <a:lnTo>
                      <a:pt x="730" y="601"/>
                    </a:lnTo>
                    <a:lnTo>
                      <a:pt x="747" y="605"/>
                    </a:lnTo>
                    <a:lnTo>
                      <a:pt x="747" y="625"/>
                    </a:lnTo>
                    <a:lnTo>
                      <a:pt x="746" y="648"/>
                    </a:lnTo>
                    <a:lnTo>
                      <a:pt x="743" y="658"/>
                    </a:lnTo>
                    <a:lnTo>
                      <a:pt x="737" y="668"/>
                    </a:lnTo>
                    <a:lnTo>
                      <a:pt x="732" y="684"/>
                    </a:lnTo>
                    <a:lnTo>
                      <a:pt x="732" y="699"/>
                    </a:lnTo>
                    <a:lnTo>
                      <a:pt x="734" y="713"/>
                    </a:lnTo>
                    <a:lnTo>
                      <a:pt x="732" y="727"/>
                    </a:lnTo>
                    <a:lnTo>
                      <a:pt x="729" y="740"/>
                    </a:lnTo>
                    <a:lnTo>
                      <a:pt x="724" y="751"/>
                    </a:lnTo>
                    <a:lnTo>
                      <a:pt x="717" y="759"/>
                    </a:lnTo>
                    <a:lnTo>
                      <a:pt x="714" y="764"/>
                    </a:lnTo>
                    <a:lnTo>
                      <a:pt x="707" y="769"/>
                    </a:lnTo>
                    <a:lnTo>
                      <a:pt x="704" y="776"/>
                    </a:lnTo>
                    <a:lnTo>
                      <a:pt x="703" y="781"/>
                    </a:lnTo>
                    <a:lnTo>
                      <a:pt x="701" y="790"/>
                    </a:lnTo>
                    <a:lnTo>
                      <a:pt x="703" y="799"/>
                    </a:lnTo>
                    <a:lnTo>
                      <a:pt x="706" y="807"/>
                    </a:lnTo>
                    <a:lnTo>
                      <a:pt x="712" y="812"/>
                    </a:lnTo>
                    <a:lnTo>
                      <a:pt x="707" y="821"/>
                    </a:lnTo>
                    <a:lnTo>
                      <a:pt x="706" y="831"/>
                    </a:lnTo>
                    <a:lnTo>
                      <a:pt x="706" y="833"/>
                    </a:lnTo>
                    <a:lnTo>
                      <a:pt x="712" y="836"/>
                    </a:lnTo>
                    <a:lnTo>
                      <a:pt x="752" y="838"/>
                    </a:lnTo>
                    <a:lnTo>
                      <a:pt x="785" y="838"/>
                    </a:lnTo>
                    <a:lnTo>
                      <a:pt x="788" y="831"/>
                    </a:lnTo>
                    <a:lnTo>
                      <a:pt x="788" y="829"/>
                    </a:lnTo>
                    <a:lnTo>
                      <a:pt x="766" y="800"/>
                    </a:lnTo>
                    <a:lnTo>
                      <a:pt x="764" y="790"/>
                    </a:lnTo>
                    <a:lnTo>
                      <a:pt x="763" y="783"/>
                    </a:lnTo>
                    <a:lnTo>
                      <a:pt x="755" y="776"/>
                    </a:lnTo>
                    <a:lnTo>
                      <a:pt x="755" y="757"/>
                    </a:lnTo>
                    <a:lnTo>
                      <a:pt x="761" y="737"/>
                    </a:lnTo>
                    <a:lnTo>
                      <a:pt x="769" y="725"/>
                    </a:lnTo>
                    <a:lnTo>
                      <a:pt x="778" y="715"/>
                    </a:lnTo>
                    <a:lnTo>
                      <a:pt x="783" y="708"/>
                    </a:lnTo>
                    <a:lnTo>
                      <a:pt x="786" y="697"/>
                    </a:lnTo>
                    <a:lnTo>
                      <a:pt x="846" y="1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8" name="Freeform 8"/>
              <p:cNvSpPr>
                <a:spLocks/>
              </p:cNvSpPr>
              <p:nvPr/>
            </p:nvSpPr>
            <p:spPr bwMode="auto">
              <a:xfrm>
                <a:off x="3361" y="320"/>
                <a:ext cx="609" cy="885"/>
              </a:xfrm>
              <a:custGeom>
                <a:avLst/>
                <a:gdLst>
                  <a:gd name="T0" fmla="*/ 105 w 609"/>
                  <a:gd name="T1" fmla="*/ 883 h 885"/>
                  <a:gd name="T2" fmla="*/ 88 w 609"/>
                  <a:gd name="T3" fmla="*/ 847 h 885"/>
                  <a:gd name="T4" fmla="*/ 67 w 609"/>
                  <a:gd name="T5" fmla="*/ 828 h 885"/>
                  <a:gd name="T6" fmla="*/ 59 w 609"/>
                  <a:gd name="T7" fmla="*/ 818 h 885"/>
                  <a:gd name="T8" fmla="*/ 58 w 609"/>
                  <a:gd name="T9" fmla="*/ 782 h 885"/>
                  <a:gd name="T10" fmla="*/ 45 w 609"/>
                  <a:gd name="T11" fmla="*/ 732 h 885"/>
                  <a:gd name="T12" fmla="*/ 61 w 609"/>
                  <a:gd name="T13" fmla="*/ 657 h 885"/>
                  <a:gd name="T14" fmla="*/ 68 w 609"/>
                  <a:gd name="T15" fmla="*/ 586 h 885"/>
                  <a:gd name="T16" fmla="*/ 90 w 609"/>
                  <a:gd name="T17" fmla="*/ 552 h 885"/>
                  <a:gd name="T18" fmla="*/ 153 w 609"/>
                  <a:gd name="T19" fmla="*/ 518 h 885"/>
                  <a:gd name="T20" fmla="*/ 198 w 609"/>
                  <a:gd name="T21" fmla="*/ 470 h 885"/>
                  <a:gd name="T22" fmla="*/ 226 w 609"/>
                  <a:gd name="T23" fmla="*/ 436 h 885"/>
                  <a:gd name="T24" fmla="*/ 254 w 609"/>
                  <a:gd name="T25" fmla="*/ 383 h 885"/>
                  <a:gd name="T26" fmla="*/ 275 w 609"/>
                  <a:gd name="T27" fmla="*/ 383 h 885"/>
                  <a:gd name="T28" fmla="*/ 272 w 609"/>
                  <a:gd name="T29" fmla="*/ 401 h 885"/>
                  <a:gd name="T30" fmla="*/ 263 w 609"/>
                  <a:gd name="T31" fmla="*/ 415 h 885"/>
                  <a:gd name="T32" fmla="*/ 241 w 609"/>
                  <a:gd name="T33" fmla="*/ 497 h 885"/>
                  <a:gd name="T34" fmla="*/ 247 w 609"/>
                  <a:gd name="T35" fmla="*/ 576 h 885"/>
                  <a:gd name="T36" fmla="*/ 309 w 609"/>
                  <a:gd name="T37" fmla="*/ 580 h 885"/>
                  <a:gd name="T38" fmla="*/ 334 w 609"/>
                  <a:gd name="T39" fmla="*/ 492 h 885"/>
                  <a:gd name="T40" fmla="*/ 309 w 609"/>
                  <a:gd name="T41" fmla="*/ 410 h 885"/>
                  <a:gd name="T42" fmla="*/ 297 w 609"/>
                  <a:gd name="T43" fmla="*/ 405 h 885"/>
                  <a:gd name="T44" fmla="*/ 306 w 609"/>
                  <a:gd name="T45" fmla="*/ 391 h 885"/>
                  <a:gd name="T46" fmla="*/ 325 w 609"/>
                  <a:gd name="T47" fmla="*/ 359 h 885"/>
                  <a:gd name="T48" fmla="*/ 371 w 609"/>
                  <a:gd name="T49" fmla="*/ 348 h 885"/>
                  <a:gd name="T50" fmla="*/ 425 w 609"/>
                  <a:gd name="T51" fmla="*/ 388 h 885"/>
                  <a:gd name="T52" fmla="*/ 482 w 609"/>
                  <a:gd name="T53" fmla="*/ 415 h 885"/>
                  <a:gd name="T54" fmla="*/ 536 w 609"/>
                  <a:gd name="T55" fmla="*/ 444 h 885"/>
                  <a:gd name="T56" fmla="*/ 575 w 609"/>
                  <a:gd name="T57" fmla="*/ 446 h 885"/>
                  <a:gd name="T58" fmla="*/ 589 w 609"/>
                  <a:gd name="T59" fmla="*/ 432 h 885"/>
                  <a:gd name="T60" fmla="*/ 604 w 609"/>
                  <a:gd name="T61" fmla="*/ 422 h 885"/>
                  <a:gd name="T62" fmla="*/ 607 w 609"/>
                  <a:gd name="T63" fmla="*/ 386 h 885"/>
                  <a:gd name="T64" fmla="*/ 590 w 609"/>
                  <a:gd name="T65" fmla="*/ 359 h 885"/>
                  <a:gd name="T66" fmla="*/ 559 w 609"/>
                  <a:gd name="T67" fmla="*/ 269 h 885"/>
                  <a:gd name="T68" fmla="*/ 542 w 609"/>
                  <a:gd name="T69" fmla="*/ 218 h 885"/>
                  <a:gd name="T70" fmla="*/ 533 w 609"/>
                  <a:gd name="T71" fmla="*/ 196 h 885"/>
                  <a:gd name="T72" fmla="*/ 514 w 609"/>
                  <a:gd name="T73" fmla="*/ 151 h 885"/>
                  <a:gd name="T74" fmla="*/ 479 w 609"/>
                  <a:gd name="T75" fmla="*/ 117 h 885"/>
                  <a:gd name="T76" fmla="*/ 482 w 609"/>
                  <a:gd name="T77" fmla="*/ 83 h 885"/>
                  <a:gd name="T78" fmla="*/ 538 w 609"/>
                  <a:gd name="T79" fmla="*/ 76 h 885"/>
                  <a:gd name="T80" fmla="*/ 548 w 609"/>
                  <a:gd name="T81" fmla="*/ 47 h 885"/>
                  <a:gd name="T82" fmla="*/ 528 w 609"/>
                  <a:gd name="T83" fmla="*/ 50 h 885"/>
                  <a:gd name="T84" fmla="*/ 538 w 609"/>
                  <a:gd name="T85" fmla="*/ 30 h 885"/>
                  <a:gd name="T86" fmla="*/ 518 w 609"/>
                  <a:gd name="T87" fmla="*/ 31 h 885"/>
                  <a:gd name="T88" fmla="*/ 459 w 609"/>
                  <a:gd name="T89" fmla="*/ 36 h 885"/>
                  <a:gd name="T90" fmla="*/ 408 w 609"/>
                  <a:gd name="T91" fmla="*/ 40 h 885"/>
                  <a:gd name="T92" fmla="*/ 386 w 609"/>
                  <a:gd name="T93" fmla="*/ 72 h 885"/>
                  <a:gd name="T94" fmla="*/ 366 w 609"/>
                  <a:gd name="T95" fmla="*/ 78 h 885"/>
                  <a:gd name="T96" fmla="*/ 354 w 609"/>
                  <a:gd name="T97" fmla="*/ 102 h 885"/>
                  <a:gd name="T98" fmla="*/ 318 w 609"/>
                  <a:gd name="T99" fmla="*/ 110 h 885"/>
                  <a:gd name="T100" fmla="*/ 271 w 609"/>
                  <a:gd name="T101" fmla="*/ 93 h 885"/>
                  <a:gd name="T102" fmla="*/ 255 w 609"/>
                  <a:gd name="T103" fmla="*/ 98 h 885"/>
                  <a:gd name="T104" fmla="*/ 217 w 609"/>
                  <a:gd name="T105" fmla="*/ 88 h 885"/>
                  <a:gd name="T106" fmla="*/ 193 w 609"/>
                  <a:gd name="T107" fmla="*/ 79 h 885"/>
                  <a:gd name="T108" fmla="*/ 144 w 609"/>
                  <a:gd name="T109" fmla="*/ 35 h 885"/>
                  <a:gd name="T110" fmla="*/ 90 w 609"/>
                  <a:gd name="T111" fmla="*/ 4 h 885"/>
                  <a:gd name="T112" fmla="*/ 8 w 609"/>
                  <a:gd name="T113" fmla="*/ 705 h 885"/>
                  <a:gd name="T114" fmla="*/ 7 w 609"/>
                  <a:gd name="T115" fmla="*/ 763 h 885"/>
                  <a:gd name="T116" fmla="*/ 11 w 609"/>
                  <a:gd name="T117" fmla="*/ 818 h 885"/>
                  <a:gd name="T118" fmla="*/ 24 w 609"/>
                  <a:gd name="T119" fmla="*/ 854 h 885"/>
                  <a:gd name="T120" fmla="*/ 39 w 609"/>
                  <a:gd name="T121" fmla="*/ 881 h 8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09"/>
                  <a:gd name="T184" fmla="*/ 0 h 885"/>
                  <a:gd name="T185" fmla="*/ 609 w 609"/>
                  <a:gd name="T186" fmla="*/ 885 h 8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09" h="885">
                    <a:moveTo>
                      <a:pt x="39" y="881"/>
                    </a:moveTo>
                    <a:lnTo>
                      <a:pt x="56" y="885"/>
                    </a:lnTo>
                    <a:lnTo>
                      <a:pt x="76" y="883"/>
                    </a:lnTo>
                    <a:lnTo>
                      <a:pt x="105" y="883"/>
                    </a:lnTo>
                    <a:lnTo>
                      <a:pt x="107" y="879"/>
                    </a:lnTo>
                    <a:lnTo>
                      <a:pt x="99" y="867"/>
                    </a:lnTo>
                    <a:lnTo>
                      <a:pt x="93" y="857"/>
                    </a:lnTo>
                    <a:lnTo>
                      <a:pt x="88" y="847"/>
                    </a:lnTo>
                    <a:lnTo>
                      <a:pt x="85" y="842"/>
                    </a:lnTo>
                    <a:lnTo>
                      <a:pt x="82" y="837"/>
                    </a:lnTo>
                    <a:lnTo>
                      <a:pt x="75" y="833"/>
                    </a:lnTo>
                    <a:lnTo>
                      <a:pt x="67" y="828"/>
                    </a:lnTo>
                    <a:lnTo>
                      <a:pt x="64" y="828"/>
                    </a:lnTo>
                    <a:lnTo>
                      <a:pt x="61" y="826"/>
                    </a:lnTo>
                    <a:lnTo>
                      <a:pt x="59" y="823"/>
                    </a:lnTo>
                    <a:lnTo>
                      <a:pt x="59" y="818"/>
                    </a:lnTo>
                    <a:lnTo>
                      <a:pt x="59" y="814"/>
                    </a:lnTo>
                    <a:lnTo>
                      <a:pt x="61" y="799"/>
                    </a:lnTo>
                    <a:lnTo>
                      <a:pt x="61" y="787"/>
                    </a:lnTo>
                    <a:lnTo>
                      <a:pt x="58" y="782"/>
                    </a:lnTo>
                    <a:lnTo>
                      <a:pt x="53" y="773"/>
                    </a:lnTo>
                    <a:lnTo>
                      <a:pt x="48" y="763"/>
                    </a:lnTo>
                    <a:lnTo>
                      <a:pt x="47" y="751"/>
                    </a:lnTo>
                    <a:lnTo>
                      <a:pt x="45" y="732"/>
                    </a:lnTo>
                    <a:lnTo>
                      <a:pt x="47" y="712"/>
                    </a:lnTo>
                    <a:lnTo>
                      <a:pt x="51" y="691"/>
                    </a:lnTo>
                    <a:lnTo>
                      <a:pt x="58" y="672"/>
                    </a:lnTo>
                    <a:lnTo>
                      <a:pt x="61" y="657"/>
                    </a:lnTo>
                    <a:lnTo>
                      <a:pt x="62" y="645"/>
                    </a:lnTo>
                    <a:lnTo>
                      <a:pt x="62" y="631"/>
                    </a:lnTo>
                    <a:lnTo>
                      <a:pt x="62" y="616"/>
                    </a:lnTo>
                    <a:lnTo>
                      <a:pt x="68" y="586"/>
                    </a:lnTo>
                    <a:lnTo>
                      <a:pt x="78" y="559"/>
                    </a:lnTo>
                    <a:lnTo>
                      <a:pt x="81" y="557"/>
                    </a:lnTo>
                    <a:lnTo>
                      <a:pt x="82" y="554"/>
                    </a:lnTo>
                    <a:lnTo>
                      <a:pt x="90" y="552"/>
                    </a:lnTo>
                    <a:lnTo>
                      <a:pt x="99" y="549"/>
                    </a:lnTo>
                    <a:lnTo>
                      <a:pt x="118" y="539"/>
                    </a:lnTo>
                    <a:lnTo>
                      <a:pt x="138" y="528"/>
                    </a:lnTo>
                    <a:lnTo>
                      <a:pt x="153" y="518"/>
                    </a:lnTo>
                    <a:lnTo>
                      <a:pt x="166" y="506"/>
                    </a:lnTo>
                    <a:lnTo>
                      <a:pt x="176" y="492"/>
                    </a:lnTo>
                    <a:lnTo>
                      <a:pt x="189" y="477"/>
                    </a:lnTo>
                    <a:lnTo>
                      <a:pt x="198" y="470"/>
                    </a:lnTo>
                    <a:lnTo>
                      <a:pt x="209" y="467"/>
                    </a:lnTo>
                    <a:lnTo>
                      <a:pt x="217" y="458"/>
                    </a:lnTo>
                    <a:lnTo>
                      <a:pt x="221" y="449"/>
                    </a:lnTo>
                    <a:lnTo>
                      <a:pt x="226" y="436"/>
                    </a:lnTo>
                    <a:lnTo>
                      <a:pt x="232" y="420"/>
                    </a:lnTo>
                    <a:lnTo>
                      <a:pt x="237" y="407"/>
                    </a:lnTo>
                    <a:lnTo>
                      <a:pt x="243" y="395"/>
                    </a:lnTo>
                    <a:lnTo>
                      <a:pt x="254" y="383"/>
                    </a:lnTo>
                    <a:lnTo>
                      <a:pt x="264" y="377"/>
                    </a:lnTo>
                    <a:lnTo>
                      <a:pt x="269" y="379"/>
                    </a:lnTo>
                    <a:lnTo>
                      <a:pt x="272" y="379"/>
                    </a:lnTo>
                    <a:lnTo>
                      <a:pt x="275" y="383"/>
                    </a:lnTo>
                    <a:lnTo>
                      <a:pt x="277" y="386"/>
                    </a:lnTo>
                    <a:lnTo>
                      <a:pt x="275" y="395"/>
                    </a:lnTo>
                    <a:lnTo>
                      <a:pt x="275" y="400"/>
                    </a:lnTo>
                    <a:lnTo>
                      <a:pt x="272" y="401"/>
                    </a:lnTo>
                    <a:lnTo>
                      <a:pt x="271" y="405"/>
                    </a:lnTo>
                    <a:lnTo>
                      <a:pt x="269" y="408"/>
                    </a:lnTo>
                    <a:lnTo>
                      <a:pt x="267" y="410"/>
                    </a:lnTo>
                    <a:lnTo>
                      <a:pt x="263" y="415"/>
                    </a:lnTo>
                    <a:lnTo>
                      <a:pt x="260" y="420"/>
                    </a:lnTo>
                    <a:lnTo>
                      <a:pt x="255" y="432"/>
                    </a:lnTo>
                    <a:lnTo>
                      <a:pt x="251" y="444"/>
                    </a:lnTo>
                    <a:lnTo>
                      <a:pt x="241" y="497"/>
                    </a:lnTo>
                    <a:lnTo>
                      <a:pt x="234" y="549"/>
                    </a:lnTo>
                    <a:lnTo>
                      <a:pt x="234" y="559"/>
                    </a:lnTo>
                    <a:lnTo>
                      <a:pt x="238" y="569"/>
                    </a:lnTo>
                    <a:lnTo>
                      <a:pt x="247" y="576"/>
                    </a:lnTo>
                    <a:lnTo>
                      <a:pt x="260" y="581"/>
                    </a:lnTo>
                    <a:lnTo>
                      <a:pt x="277" y="585"/>
                    </a:lnTo>
                    <a:lnTo>
                      <a:pt x="292" y="585"/>
                    </a:lnTo>
                    <a:lnTo>
                      <a:pt x="309" y="580"/>
                    </a:lnTo>
                    <a:lnTo>
                      <a:pt x="325" y="573"/>
                    </a:lnTo>
                    <a:lnTo>
                      <a:pt x="337" y="562"/>
                    </a:lnTo>
                    <a:lnTo>
                      <a:pt x="349" y="549"/>
                    </a:lnTo>
                    <a:lnTo>
                      <a:pt x="334" y="492"/>
                    </a:lnTo>
                    <a:lnTo>
                      <a:pt x="318" y="434"/>
                    </a:lnTo>
                    <a:lnTo>
                      <a:pt x="315" y="420"/>
                    </a:lnTo>
                    <a:lnTo>
                      <a:pt x="314" y="415"/>
                    </a:lnTo>
                    <a:lnTo>
                      <a:pt x="309" y="410"/>
                    </a:lnTo>
                    <a:lnTo>
                      <a:pt x="306" y="408"/>
                    </a:lnTo>
                    <a:lnTo>
                      <a:pt x="303" y="408"/>
                    </a:lnTo>
                    <a:lnTo>
                      <a:pt x="300" y="407"/>
                    </a:lnTo>
                    <a:lnTo>
                      <a:pt x="297" y="405"/>
                    </a:lnTo>
                    <a:lnTo>
                      <a:pt x="301" y="400"/>
                    </a:lnTo>
                    <a:lnTo>
                      <a:pt x="303" y="393"/>
                    </a:lnTo>
                    <a:lnTo>
                      <a:pt x="305" y="393"/>
                    </a:lnTo>
                    <a:lnTo>
                      <a:pt x="306" y="391"/>
                    </a:lnTo>
                    <a:lnTo>
                      <a:pt x="311" y="376"/>
                    </a:lnTo>
                    <a:lnTo>
                      <a:pt x="315" y="362"/>
                    </a:lnTo>
                    <a:lnTo>
                      <a:pt x="320" y="357"/>
                    </a:lnTo>
                    <a:lnTo>
                      <a:pt x="325" y="359"/>
                    </a:lnTo>
                    <a:lnTo>
                      <a:pt x="335" y="359"/>
                    </a:lnTo>
                    <a:lnTo>
                      <a:pt x="355" y="352"/>
                    </a:lnTo>
                    <a:lnTo>
                      <a:pt x="365" y="350"/>
                    </a:lnTo>
                    <a:lnTo>
                      <a:pt x="371" y="348"/>
                    </a:lnTo>
                    <a:lnTo>
                      <a:pt x="376" y="350"/>
                    </a:lnTo>
                    <a:lnTo>
                      <a:pt x="391" y="364"/>
                    </a:lnTo>
                    <a:lnTo>
                      <a:pt x="406" y="377"/>
                    </a:lnTo>
                    <a:lnTo>
                      <a:pt x="425" y="388"/>
                    </a:lnTo>
                    <a:lnTo>
                      <a:pt x="448" y="393"/>
                    </a:lnTo>
                    <a:lnTo>
                      <a:pt x="464" y="398"/>
                    </a:lnTo>
                    <a:lnTo>
                      <a:pt x="474" y="405"/>
                    </a:lnTo>
                    <a:lnTo>
                      <a:pt x="482" y="415"/>
                    </a:lnTo>
                    <a:lnTo>
                      <a:pt x="494" y="431"/>
                    </a:lnTo>
                    <a:lnTo>
                      <a:pt x="508" y="436"/>
                    </a:lnTo>
                    <a:lnTo>
                      <a:pt x="528" y="441"/>
                    </a:lnTo>
                    <a:lnTo>
                      <a:pt x="536" y="444"/>
                    </a:lnTo>
                    <a:lnTo>
                      <a:pt x="545" y="448"/>
                    </a:lnTo>
                    <a:lnTo>
                      <a:pt x="555" y="449"/>
                    </a:lnTo>
                    <a:lnTo>
                      <a:pt x="564" y="448"/>
                    </a:lnTo>
                    <a:lnTo>
                      <a:pt x="575" y="446"/>
                    </a:lnTo>
                    <a:lnTo>
                      <a:pt x="579" y="443"/>
                    </a:lnTo>
                    <a:lnTo>
                      <a:pt x="582" y="437"/>
                    </a:lnTo>
                    <a:lnTo>
                      <a:pt x="584" y="432"/>
                    </a:lnTo>
                    <a:lnTo>
                      <a:pt x="589" y="432"/>
                    </a:lnTo>
                    <a:lnTo>
                      <a:pt x="593" y="432"/>
                    </a:lnTo>
                    <a:lnTo>
                      <a:pt x="596" y="431"/>
                    </a:lnTo>
                    <a:lnTo>
                      <a:pt x="601" y="427"/>
                    </a:lnTo>
                    <a:lnTo>
                      <a:pt x="604" y="422"/>
                    </a:lnTo>
                    <a:lnTo>
                      <a:pt x="607" y="415"/>
                    </a:lnTo>
                    <a:lnTo>
                      <a:pt x="609" y="405"/>
                    </a:lnTo>
                    <a:lnTo>
                      <a:pt x="609" y="395"/>
                    </a:lnTo>
                    <a:lnTo>
                      <a:pt x="607" y="386"/>
                    </a:lnTo>
                    <a:lnTo>
                      <a:pt x="604" y="379"/>
                    </a:lnTo>
                    <a:lnTo>
                      <a:pt x="601" y="372"/>
                    </a:lnTo>
                    <a:lnTo>
                      <a:pt x="595" y="365"/>
                    </a:lnTo>
                    <a:lnTo>
                      <a:pt x="590" y="359"/>
                    </a:lnTo>
                    <a:lnTo>
                      <a:pt x="584" y="352"/>
                    </a:lnTo>
                    <a:lnTo>
                      <a:pt x="581" y="329"/>
                    </a:lnTo>
                    <a:lnTo>
                      <a:pt x="569" y="292"/>
                    </a:lnTo>
                    <a:lnTo>
                      <a:pt x="559" y="269"/>
                    </a:lnTo>
                    <a:lnTo>
                      <a:pt x="553" y="254"/>
                    </a:lnTo>
                    <a:lnTo>
                      <a:pt x="545" y="239"/>
                    </a:lnTo>
                    <a:lnTo>
                      <a:pt x="538" y="218"/>
                    </a:lnTo>
                    <a:lnTo>
                      <a:pt x="542" y="218"/>
                    </a:lnTo>
                    <a:lnTo>
                      <a:pt x="544" y="215"/>
                    </a:lnTo>
                    <a:lnTo>
                      <a:pt x="542" y="213"/>
                    </a:lnTo>
                    <a:lnTo>
                      <a:pt x="535" y="211"/>
                    </a:lnTo>
                    <a:lnTo>
                      <a:pt x="533" y="196"/>
                    </a:lnTo>
                    <a:lnTo>
                      <a:pt x="531" y="182"/>
                    </a:lnTo>
                    <a:lnTo>
                      <a:pt x="528" y="170"/>
                    </a:lnTo>
                    <a:lnTo>
                      <a:pt x="522" y="158"/>
                    </a:lnTo>
                    <a:lnTo>
                      <a:pt x="514" y="151"/>
                    </a:lnTo>
                    <a:lnTo>
                      <a:pt x="505" y="143"/>
                    </a:lnTo>
                    <a:lnTo>
                      <a:pt x="498" y="138"/>
                    </a:lnTo>
                    <a:lnTo>
                      <a:pt x="487" y="129"/>
                    </a:lnTo>
                    <a:lnTo>
                      <a:pt x="479" y="117"/>
                    </a:lnTo>
                    <a:lnTo>
                      <a:pt x="474" y="103"/>
                    </a:lnTo>
                    <a:lnTo>
                      <a:pt x="468" y="93"/>
                    </a:lnTo>
                    <a:lnTo>
                      <a:pt x="473" y="88"/>
                    </a:lnTo>
                    <a:lnTo>
                      <a:pt x="482" y="83"/>
                    </a:lnTo>
                    <a:lnTo>
                      <a:pt x="493" y="81"/>
                    </a:lnTo>
                    <a:lnTo>
                      <a:pt x="508" y="81"/>
                    </a:lnTo>
                    <a:lnTo>
                      <a:pt x="524" y="79"/>
                    </a:lnTo>
                    <a:lnTo>
                      <a:pt x="538" y="76"/>
                    </a:lnTo>
                    <a:lnTo>
                      <a:pt x="550" y="67"/>
                    </a:lnTo>
                    <a:lnTo>
                      <a:pt x="555" y="57"/>
                    </a:lnTo>
                    <a:lnTo>
                      <a:pt x="552" y="48"/>
                    </a:lnTo>
                    <a:lnTo>
                      <a:pt x="548" y="47"/>
                    </a:lnTo>
                    <a:lnTo>
                      <a:pt x="544" y="47"/>
                    </a:lnTo>
                    <a:lnTo>
                      <a:pt x="538" y="48"/>
                    </a:lnTo>
                    <a:lnTo>
                      <a:pt x="527" y="54"/>
                    </a:lnTo>
                    <a:lnTo>
                      <a:pt x="528" y="50"/>
                    </a:lnTo>
                    <a:lnTo>
                      <a:pt x="533" y="45"/>
                    </a:lnTo>
                    <a:lnTo>
                      <a:pt x="536" y="38"/>
                    </a:lnTo>
                    <a:lnTo>
                      <a:pt x="538" y="35"/>
                    </a:lnTo>
                    <a:lnTo>
                      <a:pt x="538" y="30"/>
                    </a:lnTo>
                    <a:lnTo>
                      <a:pt x="538" y="24"/>
                    </a:lnTo>
                    <a:lnTo>
                      <a:pt x="535" y="21"/>
                    </a:lnTo>
                    <a:lnTo>
                      <a:pt x="530" y="21"/>
                    </a:lnTo>
                    <a:lnTo>
                      <a:pt x="518" y="31"/>
                    </a:lnTo>
                    <a:lnTo>
                      <a:pt x="505" y="36"/>
                    </a:lnTo>
                    <a:lnTo>
                      <a:pt x="493" y="38"/>
                    </a:lnTo>
                    <a:lnTo>
                      <a:pt x="477" y="38"/>
                    </a:lnTo>
                    <a:lnTo>
                      <a:pt x="459" y="36"/>
                    </a:lnTo>
                    <a:lnTo>
                      <a:pt x="443" y="35"/>
                    </a:lnTo>
                    <a:lnTo>
                      <a:pt x="433" y="33"/>
                    </a:lnTo>
                    <a:lnTo>
                      <a:pt x="420" y="35"/>
                    </a:lnTo>
                    <a:lnTo>
                      <a:pt x="408" y="40"/>
                    </a:lnTo>
                    <a:lnTo>
                      <a:pt x="400" y="45"/>
                    </a:lnTo>
                    <a:lnTo>
                      <a:pt x="393" y="55"/>
                    </a:lnTo>
                    <a:lnTo>
                      <a:pt x="388" y="64"/>
                    </a:lnTo>
                    <a:lnTo>
                      <a:pt x="386" y="72"/>
                    </a:lnTo>
                    <a:lnTo>
                      <a:pt x="379" y="71"/>
                    </a:lnTo>
                    <a:lnTo>
                      <a:pt x="371" y="72"/>
                    </a:lnTo>
                    <a:lnTo>
                      <a:pt x="369" y="74"/>
                    </a:lnTo>
                    <a:lnTo>
                      <a:pt x="366" y="78"/>
                    </a:lnTo>
                    <a:lnTo>
                      <a:pt x="365" y="84"/>
                    </a:lnTo>
                    <a:lnTo>
                      <a:pt x="362" y="91"/>
                    </a:lnTo>
                    <a:lnTo>
                      <a:pt x="360" y="96"/>
                    </a:lnTo>
                    <a:lnTo>
                      <a:pt x="354" y="102"/>
                    </a:lnTo>
                    <a:lnTo>
                      <a:pt x="343" y="103"/>
                    </a:lnTo>
                    <a:lnTo>
                      <a:pt x="332" y="107"/>
                    </a:lnTo>
                    <a:lnTo>
                      <a:pt x="326" y="110"/>
                    </a:lnTo>
                    <a:lnTo>
                      <a:pt x="318" y="110"/>
                    </a:lnTo>
                    <a:lnTo>
                      <a:pt x="312" y="105"/>
                    </a:lnTo>
                    <a:lnTo>
                      <a:pt x="306" y="102"/>
                    </a:lnTo>
                    <a:lnTo>
                      <a:pt x="289" y="98"/>
                    </a:lnTo>
                    <a:lnTo>
                      <a:pt x="271" y="93"/>
                    </a:lnTo>
                    <a:lnTo>
                      <a:pt x="267" y="91"/>
                    </a:lnTo>
                    <a:lnTo>
                      <a:pt x="260" y="90"/>
                    </a:lnTo>
                    <a:lnTo>
                      <a:pt x="257" y="93"/>
                    </a:lnTo>
                    <a:lnTo>
                      <a:pt x="255" y="98"/>
                    </a:lnTo>
                    <a:lnTo>
                      <a:pt x="251" y="96"/>
                    </a:lnTo>
                    <a:lnTo>
                      <a:pt x="240" y="93"/>
                    </a:lnTo>
                    <a:lnTo>
                      <a:pt x="229" y="90"/>
                    </a:lnTo>
                    <a:lnTo>
                      <a:pt x="217" y="88"/>
                    </a:lnTo>
                    <a:lnTo>
                      <a:pt x="206" y="88"/>
                    </a:lnTo>
                    <a:lnTo>
                      <a:pt x="203" y="86"/>
                    </a:lnTo>
                    <a:lnTo>
                      <a:pt x="196" y="81"/>
                    </a:lnTo>
                    <a:lnTo>
                      <a:pt x="193" y="79"/>
                    </a:lnTo>
                    <a:lnTo>
                      <a:pt x="190" y="79"/>
                    </a:lnTo>
                    <a:lnTo>
                      <a:pt x="173" y="67"/>
                    </a:lnTo>
                    <a:lnTo>
                      <a:pt x="158" y="50"/>
                    </a:lnTo>
                    <a:lnTo>
                      <a:pt x="144" y="35"/>
                    </a:lnTo>
                    <a:lnTo>
                      <a:pt x="127" y="19"/>
                    </a:lnTo>
                    <a:lnTo>
                      <a:pt x="115" y="12"/>
                    </a:lnTo>
                    <a:lnTo>
                      <a:pt x="102" y="7"/>
                    </a:lnTo>
                    <a:lnTo>
                      <a:pt x="90" y="4"/>
                    </a:lnTo>
                    <a:lnTo>
                      <a:pt x="76" y="0"/>
                    </a:lnTo>
                    <a:lnTo>
                      <a:pt x="65" y="0"/>
                    </a:lnTo>
                    <a:lnTo>
                      <a:pt x="4" y="682"/>
                    </a:lnTo>
                    <a:lnTo>
                      <a:pt x="8" y="705"/>
                    </a:lnTo>
                    <a:lnTo>
                      <a:pt x="11" y="720"/>
                    </a:lnTo>
                    <a:lnTo>
                      <a:pt x="13" y="732"/>
                    </a:lnTo>
                    <a:lnTo>
                      <a:pt x="11" y="744"/>
                    </a:lnTo>
                    <a:lnTo>
                      <a:pt x="7" y="763"/>
                    </a:lnTo>
                    <a:lnTo>
                      <a:pt x="2" y="778"/>
                    </a:lnTo>
                    <a:lnTo>
                      <a:pt x="0" y="796"/>
                    </a:lnTo>
                    <a:lnTo>
                      <a:pt x="7" y="811"/>
                    </a:lnTo>
                    <a:lnTo>
                      <a:pt x="11" y="818"/>
                    </a:lnTo>
                    <a:lnTo>
                      <a:pt x="16" y="823"/>
                    </a:lnTo>
                    <a:lnTo>
                      <a:pt x="17" y="832"/>
                    </a:lnTo>
                    <a:lnTo>
                      <a:pt x="19" y="847"/>
                    </a:lnTo>
                    <a:lnTo>
                      <a:pt x="24" y="854"/>
                    </a:lnTo>
                    <a:lnTo>
                      <a:pt x="30" y="857"/>
                    </a:lnTo>
                    <a:lnTo>
                      <a:pt x="33" y="864"/>
                    </a:lnTo>
                    <a:lnTo>
                      <a:pt x="33" y="879"/>
                    </a:lnTo>
                    <a:lnTo>
                      <a:pt x="39" y="88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9" name="Freeform 9"/>
              <p:cNvSpPr>
                <a:spLocks/>
              </p:cNvSpPr>
              <p:nvPr/>
            </p:nvSpPr>
            <p:spPr bwMode="auto">
              <a:xfrm>
                <a:off x="3361" y="320"/>
                <a:ext cx="609" cy="885"/>
              </a:xfrm>
              <a:custGeom>
                <a:avLst/>
                <a:gdLst>
                  <a:gd name="T0" fmla="*/ 107 w 609"/>
                  <a:gd name="T1" fmla="*/ 879 h 885"/>
                  <a:gd name="T2" fmla="*/ 82 w 609"/>
                  <a:gd name="T3" fmla="*/ 837 h 885"/>
                  <a:gd name="T4" fmla="*/ 59 w 609"/>
                  <a:gd name="T5" fmla="*/ 823 h 885"/>
                  <a:gd name="T6" fmla="*/ 58 w 609"/>
                  <a:gd name="T7" fmla="*/ 782 h 885"/>
                  <a:gd name="T8" fmla="*/ 47 w 609"/>
                  <a:gd name="T9" fmla="*/ 712 h 885"/>
                  <a:gd name="T10" fmla="*/ 62 w 609"/>
                  <a:gd name="T11" fmla="*/ 631 h 885"/>
                  <a:gd name="T12" fmla="*/ 78 w 609"/>
                  <a:gd name="T13" fmla="*/ 559 h 885"/>
                  <a:gd name="T14" fmla="*/ 99 w 609"/>
                  <a:gd name="T15" fmla="*/ 549 h 885"/>
                  <a:gd name="T16" fmla="*/ 153 w 609"/>
                  <a:gd name="T17" fmla="*/ 518 h 885"/>
                  <a:gd name="T18" fmla="*/ 209 w 609"/>
                  <a:gd name="T19" fmla="*/ 467 h 885"/>
                  <a:gd name="T20" fmla="*/ 232 w 609"/>
                  <a:gd name="T21" fmla="*/ 420 h 885"/>
                  <a:gd name="T22" fmla="*/ 264 w 609"/>
                  <a:gd name="T23" fmla="*/ 377 h 885"/>
                  <a:gd name="T24" fmla="*/ 275 w 609"/>
                  <a:gd name="T25" fmla="*/ 395 h 885"/>
                  <a:gd name="T26" fmla="*/ 267 w 609"/>
                  <a:gd name="T27" fmla="*/ 410 h 885"/>
                  <a:gd name="T28" fmla="*/ 241 w 609"/>
                  <a:gd name="T29" fmla="*/ 497 h 885"/>
                  <a:gd name="T30" fmla="*/ 238 w 609"/>
                  <a:gd name="T31" fmla="*/ 569 h 885"/>
                  <a:gd name="T32" fmla="*/ 292 w 609"/>
                  <a:gd name="T33" fmla="*/ 585 h 885"/>
                  <a:gd name="T34" fmla="*/ 337 w 609"/>
                  <a:gd name="T35" fmla="*/ 562 h 885"/>
                  <a:gd name="T36" fmla="*/ 315 w 609"/>
                  <a:gd name="T37" fmla="*/ 420 h 885"/>
                  <a:gd name="T38" fmla="*/ 300 w 609"/>
                  <a:gd name="T39" fmla="*/ 407 h 885"/>
                  <a:gd name="T40" fmla="*/ 306 w 609"/>
                  <a:gd name="T41" fmla="*/ 391 h 885"/>
                  <a:gd name="T42" fmla="*/ 325 w 609"/>
                  <a:gd name="T43" fmla="*/ 359 h 885"/>
                  <a:gd name="T44" fmla="*/ 365 w 609"/>
                  <a:gd name="T45" fmla="*/ 350 h 885"/>
                  <a:gd name="T46" fmla="*/ 406 w 609"/>
                  <a:gd name="T47" fmla="*/ 377 h 885"/>
                  <a:gd name="T48" fmla="*/ 482 w 609"/>
                  <a:gd name="T49" fmla="*/ 415 h 885"/>
                  <a:gd name="T50" fmla="*/ 545 w 609"/>
                  <a:gd name="T51" fmla="*/ 448 h 885"/>
                  <a:gd name="T52" fmla="*/ 582 w 609"/>
                  <a:gd name="T53" fmla="*/ 437 h 885"/>
                  <a:gd name="T54" fmla="*/ 601 w 609"/>
                  <a:gd name="T55" fmla="*/ 427 h 885"/>
                  <a:gd name="T56" fmla="*/ 607 w 609"/>
                  <a:gd name="T57" fmla="*/ 386 h 885"/>
                  <a:gd name="T58" fmla="*/ 584 w 609"/>
                  <a:gd name="T59" fmla="*/ 352 h 885"/>
                  <a:gd name="T60" fmla="*/ 545 w 609"/>
                  <a:gd name="T61" fmla="*/ 239 h 885"/>
                  <a:gd name="T62" fmla="*/ 535 w 609"/>
                  <a:gd name="T63" fmla="*/ 211 h 885"/>
                  <a:gd name="T64" fmla="*/ 514 w 609"/>
                  <a:gd name="T65" fmla="*/ 151 h 885"/>
                  <a:gd name="T66" fmla="*/ 474 w 609"/>
                  <a:gd name="T67" fmla="*/ 103 h 885"/>
                  <a:gd name="T68" fmla="*/ 508 w 609"/>
                  <a:gd name="T69" fmla="*/ 81 h 885"/>
                  <a:gd name="T70" fmla="*/ 552 w 609"/>
                  <a:gd name="T71" fmla="*/ 48 h 885"/>
                  <a:gd name="T72" fmla="*/ 527 w 609"/>
                  <a:gd name="T73" fmla="*/ 54 h 885"/>
                  <a:gd name="T74" fmla="*/ 538 w 609"/>
                  <a:gd name="T75" fmla="*/ 30 h 885"/>
                  <a:gd name="T76" fmla="*/ 505 w 609"/>
                  <a:gd name="T77" fmla="*/ 36 h 885"/>
                  <a:gd name="T78" fmla="*/ 433 w 609"/>
                  <a:gd name="T79" fmla="*/ 33 h 885"/>
                  <a:gd name="T80" fmla="*/ 388 w 609"/>
                  <a:gd name="T81" fmla="*/ 64 h 885"/>
                  <a:gd name="T82" fmla="*/ 366 w 609"/>
                  <a:gd name="T83" fmla="*/ 78 h 885"/>
                  <a:gd name="T84" fmla="*/ 343 w 609"/>
                  <a:gd name="T85" fmla="*/ 103 h 885"/>
                  <a:gd name="T86" fmla="*/ 306 w 609"/>
                  <a:gd name="T87" fmla="*/ 102 h 885"/>
                  <a:gd name="T88" fmla="*/ 257 w 609"/>
                  <a:gd name="T89" fmla="*/ 93 h 885"/>
                  <a:gd name="T90" fmla="*/ 217 w 609"/>
                  <a:gd name="T91" fmla="*/ 88 h 885"/>
                  <a:gd name="T92" fmla="*/ 190 w 609"/>
                  <a:gd name="T93" fmla="*/ 79 h 885"/>
                  <a:gd name="T94" fmla="*/ 115 w 609"/>
                  <a:gd name="T95" fmla="*/ 12 h 885"/>
                  <a:gd name="T96" fmla="*/ 4 w 609"/>
                  <a:gd name="T97" fmla="*/ 682 h 885"/>
                  <a:gd name="T98" fmla="*/ 7 w 609"/>
                  <a:gd name="T99" fmla="*/ 763 h 885"/>
                  <a:gd name="T100" fmla="*/ 16 w 609"/>
                  <a:gd name="T101" fmla="*/ 823 h 885"/>
                  <a:gd name="T102" fmla="*/ 33 w 609"/>
                  <a:gd name="T103" fmla="*/ 864 h 88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609"/>
                  <a:gd name="T157" fmla="*/ 0 h 885"/>
                  <a:gd name="T158" fmla="*/ 609 w 609"/>
                  <a:gd name="T159" fmla="*/ 885 h 88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609" h="885">
                    <a:moveTo>
                      <a:pt x="39" y="881"/>
                    </a:moveTo>
                    <a:lnTo>
                      <a:pt x="56" y="885"/>
                    </a:lnTo>
                    <a:lnTo>
                      <a:pt x="76" y="883"/>
                    </a:lnTo>
                    <a:lnTo>
                      <a:pt x="105" y="883"/>
                    </a:lnTo>
                    <a:lnTo>
                      <a:pt x="107" y="879"/>
                    </a:lnTo>
                    <a:lnTo>
                      <a:pt x="99" y="867"/>
                    </a:lnTo>
                    <a:lnTo>
                      <a:pt x="93" y="857"/>
                    </a:lnTo>
                    <a:lnTo>
                      <a:pt x="88" y="847"/>
                    </a:lnTo>
                    <a:lnTo>
                      <a:pt x="85" y="842"/>
                    </a:lnTo>
                    <a:lnTo>
                      <a:pt x="82" y="837"/>
                    </a:lnTo>
                    <a:lnTo>
                      <a:pt x="75" y="833"/>
                    </a:lnTo>
                    <a:lnTo>
                      <a:pt x="67" y="828"/>
                    </a:lnTo>
                    <a:lnTo>
                      <a:pt x="64" y="828"/>
                    </a:lnTo>
                    <a:lnTo>
                      <a:pt x="61" y="826"/>
                    </a:lnTo>
                    <a:lnTo>
                      <a:pt x="59" y="823"/>
                    </a:lnTo>
                    <a:lnTo>
                      <a:pt x="59" y="818"/>
                    </a:lnTo>
                    <a:lnTo>
                      <a:pt x="59" y="814"/>
                    </a:lnTo>
                    <a:lnTo>
                      <a:pt x="61" y="799"/>
                    </a:lnTo>
                    <a:lnTo>
                      <a:pt x="61" y="787"/>
                    </a:lnTo>
                    <a:lnTo>
                      <a:pt x="58" y="782"/>
                    </a:lnTo>
                    <a:lnTo>
                      <a:pt x="53" y="773"/>
                    </a:lnTo>
                    <a:lnTo>
                      <a:pt x="48" y="763"/>
                    </a:lnTo>
                    <a:lnTo>
                      <a:pt x="47" y="751"/>
                    </a:lnTo>
                    <a:lnTo>
                      <a:pt x="45" y="732"/>
                    </a:lnTo>
                    <a:lnTo>
                      <a:pt x="47" y="712"/>
                    </a:lnTo>
                    <a:lnTo>
                      <a:pt x="51" y="691"/>
                    </a:lnTo>
                    <a:lnTo>
                      <a:pt x="58" y="672"/>
                    </a:lnTo>
                    <a:lnTo>
                      <a:pt x="61" y="657"/>
                    </a:lnTo>
                    <a:lnTo>
                      <a:pt x="62" y="645"/>
                    </a:lnTo>
                    <a:lnTo>
                      <a:pt x="62" y="631"/>
                    </a:lnTo>
                    <a:lnTo>
                      <a:pt x="62" y="616"/>
                    </a:lnTo>
                    <a:lnTo>
                      <a:pt x="68" y="586"/>
                    </a:lnTo>
                    <a:lnTo>
                      <a:pt x="78" y="559"/>
                    </a:lnTo>
                    <a:lnTo>
                      <a:pt x="81" y="557"/>
                    </a:lnTo>
                    <a:lnTo>
                      <a:pt x="82" y="554"/>
                    </a:lnTo>
                    <a:lnTo>
                      <a:pt x="90" y="552"/>
                    </a:lnTo>
                    <a:lnTo>
                      <a:pt x="99" y="549"/>
                    </a:lnTo>
                    <a:lnTo>
                      <a:pt x="118" y="539"/>
                    </a:lnTo>
                    <a:lnTo>
                      <a:pt x="138" y="528"/>
                    </a:lnTo>
                    <a:lnTo>
                      <a:pt x="153" y="518"/>
                    </a:lnTo>
                    <a:lnTo>
                      <a:pt x="166" y="506"/>
                    </a:lnTo>
                    <a:lnTo>
                      <a:pt x="176" y="492"/>
                    </a:lnTo>
                    <a:lnTo>
                      <a:pt x="189" y="477"/>
                    </a:lnTo>
                    <a:lnTo>
                      <a:pt x="198" y="470"/>
                    </a:lnTo>
                    <a:lnTo>
                      <a:pt x="209" y="467"/>
                    </a:lnTo>
                    <a:lnTo>
                      <a:pt x="217" y="458"/>
                    </a:lnTo>
                    <a:lnTo>
                      <a:pt x="221" y="449"/>
                    </a:lnTo>
                    <a:lnTo>
                      <a:pt x="226" y="436"/>
                    </a:lnTo>
                    <a:lnTo>
                      <a:pt x="232" y="420"/>
                    </a:lnTo>
                    <a:lnTo>
                      <a:pt x="237" y="407"/>
                    </a:lnTo>
                    <a:lnTo>
                      <a:pt x="243" y="395"/>
                    </a:lnTo>
                    <a:lnTo>
                      <a:pt x="254" y="383"/>
                    </a:lnTo>
                    <a:lnTo>
                      <a:pt x="264" y="377"/>
                    </a:lnTo>
                    <a:lnTo>
                      <a:pt x="269" y="379"/>
                    </a:lnTo>
                    <a:lnTo>
                      <a:pt x="272" y="379"/>
                    </a:lnTo>
                    <a:lnTo>
                      <a:pt x="275" y="383"/>
                    </a:lnTo>
                    <a:lnTo>
                      <a:pt x="277" y="386"/>
                    </a:lnTo>
                    <a:lnTo>
                      <a:pt x="275" y="395"/>
                    </a:lnTo>
                    <a:lnTo>
                      <a:pt x="275" y="400"/>
                    </a:lnTo>
                    <a:lnTo>
                      <a:pt x="272" y="401"/>
                    </a:lnTo>
                    <a:lnTo>
                      <a:pt x="271" y="405"/>
                    </a:lnTo>
                    <a:lnTo>
                      <a:pt x="269" y="408"/>
                    </a:lnTo>
                    <a:lnTo>
                      <a:pt x="267" y="410"/>
                    </a:lnTo>
                    <a:lnTo>
                      <a:pt x="263" y="415"/>
                    </a:lnTo>
                    <a:lnTo>
                      <a:pt x="260" y="420"/>
                    </a:lnTo>
                    <a:lnTo>
                      <a:pt x="255" y="432"/>
                    </a:lnTo>
                    <a:lnTo>
                      <a:pt x="251" y="444"/>
                    </a:lnTo>
                    <a:lnTo>
                      <a:pt x="241" y="497"/>
                    </a:lnTo>
                    <a:lnTo>
                      <a:pt x="234" y="549"/>
                    </a:lnTo>
                    <a:lnTo>
                      <a:pt x="234" y="559"/>
                    </a:lnTo>
                    <a:lnTo>
                      <a:pt x="238" y="569"/>
                    </a:lnTo>
                    <a:lnTo>
                      <a:pt x="247" y="576"/>
                    </a:lnTo>
                    <a:lnTo>
                      <a:pt x="260" y="581"/>
                    </a:lnTo>
                    <a:lnTo>
                      <a:pt x="277" y="585"/>
                    </a:lnTo>
                    <a:lnTo>
                      <a:pt x="292" y="585"/>
                    </a:lnTo>
                    <a:lnTo>
                      <a:pt x="309" y="580"/>
                    </a:lnTo>
                    <a:lnTo>
                      <a:pt x="325" y="573"/>
                    </a:lnTo>
                    <a:lnTo>
                      <a:pt x="337" y="562"/>
                    </a:lnTo>
                    <a:lnTo>
                      <a:pt x="349" y="549"/>
                    </a:lnTo>
                    <a:lnTo>
                      <a:pt x="334" y="492"/>
                    </a:lnTo>
                    <a:lnTo>
                      <a:pt x="318" y="434"/>
                    </a:lnTo>
                    <a:lnTo>
                      <a:pt x="315" y="420"/>
                    </a:lnTo>
                    <a:lnTo>
                      <a:pt x="314" y="415"/>
                    </a:lnTo>
                    <a:lnTo>
                      <a:pt x="309" y="410"/>
                    </a:lnTo>
                    <a:lnTo>
                      <a:pt x="306" y="408"/>
                    </a:lnTo>
                    <a:lnTo>
                      <a:pt x="303" y="408"/>
                    </a:lnTo>
                    <a:lnTo>
                      <a:pt x="300" y="407"/>
                    </a:lnTo>
                    <a:lnTo>
                      <a:pt x="297" y="405"/>
                    </a:lnTo>
                    <a:lnTo>
                      <a:pt x="301" y="400"/>
                    </a:lnTo>
                    <a:lnTo>
                      <a:pt x="303" y="393"/>
                    </a:lnTo>
                    <a:lnTo>
                      <a:pt x="305" y="393"/>
                    </a:lnTo>
                    <a:lnTo>
                      <a:pt x="306" y="391"/>
                    </a:lnTo>
                    <a:lnTo>
                      <a:pt x="311" y="376"/>
                    </a:lnTo>
                    <a:lnTo>
                      <a:pt x="315" y="362"/>
                    </a:lnTo>
                    <a:lnTo>
                      <a:pt x="320" y="357"/>
                    </a:lnTo>
                    <a:lnTo>
                      <a:pt x="325" y="359"/>
                    </a:lnTo>
                    <a:lnTo>
                      <a:pt x="335" y="359"/>
                    </a:lnTo>
                    <a:lnTo>
                      <a:pt x="355" y="352"/>
                    </a:lnTo>
                    <a:lnTo>
                      <a:pt x="365" y="350"/>
                    </a:lnTo>
                    <a:lnTo>
                      <a:pt x="371" y="348"/>
                    </a:lnTo>
                    <a:lnTo>
                      <a:pt x="376" y="350"/>
                    </a:lnTo>
                    <a:lnTo>
                      <a:pt x="391" y="364"/>
                    </a:lnTo>
                    <a:lnTo>
                      <a:pt x="406" y="377"/>
                    </a:lnTo>
                    <a:lnTo>
                      <a:pt x="425" y="388"/>
                    </a:lnTo>
                    <a:lnTo>
                      <a:pt x="448" y="393"/>
                    </a:lnTo>
                    <a:lnTo>
                      <a:pt x="464" y="398"/>
                    </a:lnTo>
                    <a:lnTo>
                      <a:pt x="474" y="405"/>
                    </a:lnTo>
                    <a:lnTo>
                      <a:pt x="482" y="415"/>
                    </a:lnTo>
                    <a:lnTo>
                      <a:pt x="494" y="431"/>
                    </a:lnTo>
                    <a:lnTo>
                      <a:pt x="508" y="436"/>
                    </a:lnTo>
                    <a:lnTo>
                      <a:pt x="528" y="441"/>
                    </a:lnTo>
                    <a:lnTo>
                      <a:pt x="536" y="444"/>
                    </a:lnTo>
                    <a:lnTo>
                      <a:pt x="545" y="448"/>
                    </a:lnTo>
                    <a:lnTo>
                      <a:pt x="555" y="449"/>
                    </a:lnTo>
                    <a:lnTo>
                      <a:pt x="564" y="448"/>
                    </a:lnTo>
                    <a:lnTo>
                      <a:pt x="575" y="446"/>
                    </a:lnTo>
                    <a:lnTo>
                      <a:pt x="579" y="443"/>
                    </a:lnTo>
                    <a:lnTo>
                      <a:pt x="582" y="437"/>
                    </a:lnTo>
                    <a:lnTo>
                      <a:pt x="584" y="432"/>
                    </a:lnTo>
                    <a:lnTo>
                      <a:pt x="589" y="432"/>
                    </a:lnTo>
                    <a:lnTo>
                      <a:pt x="593" y="432"/>
                    </a:lnTo>
                    <a:lnTo>
                      <a:pt x="596" y="431"/>
                    </a:lnTo>
                    <a:lnTo>
                      <a:pt x="601" y="427"/>
                    </a:lnTo>
                    <a:lnTo>
                      <a:pt x="604" y="422"/>
                    </a:lnTo>
                    <a:lnTo>
                      <a:pt x="607" y="415"/>
                    </a:lnTo>
                    <a:lnTo>
                      <a:pt x="609" y="405"/>
                    </a:lnTo>
                    <a:lnTo>
                      <a:pt x="609" y="395"/>
                    </a:lnTo>
                    <a:lnTo>
                      <a:pt x="607" y="386"/>
                    </a:lnTo>
                    <a:lnTo>
                      <a:pt x="604" y="379"/>
                    </a:lnTo>
                    <a:lnTo>
                      <a:pt x="601" y="372"/>
                    </a:lnTo>
                    <a:lnTo>
                      <a:pt x="595" y="365"/>
                    </a:lnTo>
                    <a:lnTo>
                      <a:pt x="590" y="359"/>
                    </a:lnTo>
                    <a:lnTo>
                      <a:pt x="584" y="352"/>
                    </a:lnTo>
                    <a:lnTo>
                      <a:pt x="581" y="329"/>
                    </a:lnTo>
                    <a:lnTo>
                      <a:pt x="569" y="292"/>
                    </a:lnTo>
                    <a:lnTo>
                      <a:pt x="559" y="269"/>
                    </a:lnTo>
                    <a:lnTo>
                      <a:pt x="553" y="254"/>
                    </a:lnTo>
                    <a:lnTo>
                      <a:pt x="545" y="239"/>
                    </a:lnTo>
                    <a:lnTo>
                      <a:pt x="538" y="218"/>
                    </a:lnTo>
                    <a:lnTo>
                      <a:pt x="542" y="218"/>
                    </a:lnTo>
                    <a:lnTo>
                      <a:pt x="544" y="215"/>
                    </a:lnTo>
                    <a:lnTo>
                      <a:pt x="542" y="213"/>
                    </a:lnTo>
                    <a:lnTo>
                      <a:pt x="535" y="211"/>
                    </a:lnTo>
                    <a:lnTo>
                      <a:pt x="533" y="196"/>
                    </a:lnTo>
                    <a:lnTo>
                      <a:pt x="531" y="182"/>
                    </a:lnTo>
                    <a:lnTo>
                      <a:pt x="528" y="170"/>
                    </a:lnTo>
                    <a:lnTo>
                      <a:pt x="522" y="158"/>
                    </a:lnTo>
                    <a:lnTo>
                      <a:pt x="514" y="151"/>
                    </a:lnTo>
                    <a:lnTo>
                      <a:pt x="505" y="143"/>
                    </a:lnTo>
                    <a:lnTo>
                      <a:pt x="498" y="138"/>
                    </a:lnTo>
                    <a:lnTo>
                      <a:pt x="487" y="129"/>
                    </a:lnTo>
                    <a:lnTo>
                      <a:pt x="479" y="117"/>
                    </a:lnTo>
                    <a:lnTo>
                      <a:pt x="474" y="103"/>
                    </a:lnTo>
                    <a:lnTo>
                      <a:pt x="468" y="93"/>
                    </a:lnTo>
                    <a:lnTo>
                      <a:pt x="473" y="88"/>
                    </a:lnTo>
                    <a:lnTo>
                      <a:pt x="482" y="83"/>
                    </a:lnTo>
                    <a:lnTo>
                      <a:pt x="493" y="81"/>
                    </a:lnTo>
                    <a:lnTo>
                      <a:pt x="508" y="81"/>
                    </a:lnTo>
                    <a:lnTo>
                      <a:pt x="524" y="79"/>
                    </a:lnTo>
                    <a:lnTo>
                      <a:pt x="538" y="76"/>
                    </a:lnTo>
                    <a:lnTo>
                      <a:pt x="550" y="67"/>
                    </a:lnTo>
                    <a:lnTo>
                      <a:pt x="555" y="57"/>
                    </a:lnTo>
                    <a:lnTo>
                      <a:pt x="552" y="48"/>
                    </a:lnTo>
                    <a:lnTo>
                      <a:pt x="548" y="47"/>
                    </a:lnTo>
                    <a:lnTo>
                      <a:pt x="544" y="47"/>
                    </a:lnTo>
                    <a:lnTo>
                      <a:pt x="538" y="48"/>
                    </a:lnTo>
                    <a:lnTo>
                      <a:pt x="527" y="54"/>
                    </a:lnTo>
                    <a:lnTo>
                      <a:pt x="528" y="50"/>
                    </a:lnTo>
                    <a:lnTo>
                      <a:pt x="533" y="45"/>
                    </a:lnTo>
                    <a:lnTo>
                      <a:pt x="536" y="38"/>
                    </a:lnTo>
                    <a:lnTo>
                      <a:pt x="538" y="35"/>
                    </a:lnTo>
                    <a:lnTo>
                      <a:pt x="538" y="30"/>
                    </a:lnTo>
                    <a:lnTo>
                      <a:pt x="538" y="24"/>
                    </a:lnTo>
                    <a:lnTo>
                      <a:pt x="535" y="21"/>
                    </a:lnTo>
                    <a:lnTo>
                      <a:pt x="530" y="21"/>
                    </a:lnTo>
                    <a:lnTo>
                      <a:pt x="518" y="31"/>
                    </a:lnTo>
                    <a:lnTo>
                      <a:pt x="505" y="36"/>
                    </a:lnTo>
                    <a:lnTo>
                      <a:pt x="493" y="38"/>
                    </a:lnTo>
                    <a:lnTo>
                      <a:pt x="477" y="38"/>
                    </a:lnTo>
                    <a:lnTo>
                      <a:pt x="459" y="36"/>
                    </a:lnTo>
                    <a:lnTo>
                      <a:pt x="443" y="35"/>
                    </a:lnTo>
                    <a:lnTo>
                      <a:pt x="433" y="33"/>
                    </a:lnTo>
                    <a:lnTo>
                      <a:pt x="420" y="35"/>
                    </a:lnTo>
                    <a:lnTo>
                      <a:pt x="408" y="40"/>
                    </a:lnTo>
                    <a:lnTo>
                      <a:pt x="400" y="45"/>
                    </a:lnTo>
                    <a:lnTo>
                      <a:pt x="393" y="55"/>
                    </a:lnTo>
                    <a:lnTo>
                      <a:pt x="388" y="64"/>
                    </a:lnTo>
                    <a:lnTo>
                      <a:pt x="386" y="72"/>
                    </a:lnTo>
                    <a:lnTo>
                      <a:pt x="379" y="71"/>
                    </a:lnTo>
                    <a:lnTo>
                      <a:pt x="371" y="72"/>
                    </a:lnTo>
                    <a:lnTo>
                      <a:pt x="369" y="74"/>
                    </a:lnTo>
                    <a:lnTo>
                      <a:pt x="366" y="78"/>
                    </a:lnTo>
                    <a:lnTo>
                      <a:pt x="365" y="84"/>
                    </a:lnTo>
                    <a:lnTo>
                      <a:pt x="362" y="91"/>
                    </a:lnTo>
                    <a:lnTo>
                      <a:pt x="360" y="96"/>
                    </a:lnTo>
                    <a:lnTo>
                      <a:pt x="354" y="102"/>
                    </a:lnTo>
                    <a:lnTo>
                      <a:pt x="343" y="103"/>
                    </a:lnTo>
                    <a:lnTo>
                      <a:pt x="332" y="107"/>
                    </a:lnTo>
                    <a:lnTo>
                      <a:pt x="326" y="110"/>
                    </a:lnTo>
                    <a:lnTo>
                      <a:pt x="318" y="110"/>
                    </a:lnTo>
                    <a:lnTo>
                      <a:pt x="312" y="105"/>
                    </a:lnTo>
                    <a:lnTo>
                      <a:pt x="306" y="102"/>
                    </a:lnTo>
                    <a:lnTo>
                      <a:pt x="289" y="98"/>
                    </a:lnTo>
                    <a:lnTo>
                      <a:pt x="271" y="93"/>
                    </a:lnTo>
                    <a:lnTo>
                      <a:pt x="267" y="91"/>
                    </a:lnTo>
                    <a:lnTo>
                      <a:pt x="260" y="90"/>
                    </a:lnTo>
                    <a:lnTo>
                      <a:pt x="257" y="93"/>
                    </a:lnTo>
                    <a:lnTo>
                      <a:pt x="255" y="98"/>
                    </a:lnTo>
                    <a:lnTo>
                      <a:pt x="251" y="96"/>
                    </a:lnTo>
                    <a:lnTo>
                      <a:pt x="240" y="93"/>
                    </a:lnTo>
                    <a:lnTo>
                      <a:pt x="229" y="90"/>
                    </a:lnTo>
                    <a:lnTo>
                      <a:pt x="217" y="88"/>
                    </a:lnTo>
                    <a:lnTo>
                      <a:pt x="206" y="88"/>
                    </a:lnTo>
                    <a:lnTo>
                      <a:pt x="203" y="86"/>
                    </a:lnTo>
                    <a:lnTo>
                      <a:pt x="196" y="81"/>
                    </a:lnTo>
                    <a:lnTo>
                      <a:pt x="193" y="79"/>
                    </a:lnTo>
                    <a:lnTo>
                      <a:pt x="190" y="79"/>
                    </a:lnTo>
                    <a:lnTo>
                      <a:pt x="173" y="67"/>
                    </a:lnTo>
                    <a:lnTo>
                      <a:pt x="158" y="50"/>
                    </a:lnTo>
                    <a:lnTo>
                      <a:pt x="144" y="35"/>
                    </a:lnTo>
                    <a:lnTo>
                      <a:pt x="127" y="19"/>
                    </a:lnTo>
                    <a:lnTo>
                      <a:pt x="115" y="12"/>
                    </a:lnTo>
                    <a:lnTo>
                      <a:pt x="102" y="7"/>
                    </a:lnTo>
                    <a:lnTo>
                      <a:pt x="90" y="4"/>
                    </a:lnTo>
                    <a:lnTo>
                      <a:pt x="76" y="0"/>
                    </a:lnTo>
                    <a:lnTo>
                      <a:pt x="65" y="0"/>
                    </a:lnTo>
                    <a:lnTo>
                      <a:pt x="4" y="682"/>
                    </a:lnTo>
                    <a:lnTo>
                      <a:pt x="8" y="705"/>
                    </a:lnTo>
                    <a:lnTo>
                      <a:pt x="11" y="720"/>
                    </a:lnTo>
                    <a:lnTo>
                      <a:pt x="13" y="732"/>
                    </a:lnTo>
                    <a:lnTo>
                      <a:pt x="11" y="744"/>
                    </a:lnTo>
                    <a:lnTo>
                      <a:pt x="7" y="763"/>
                    </a:lnTo>
                    <a:lnTo>
                      <a:pt x="2" y="778"/>
                    </a:lnTo>
                    <a:lnTo>
                      <a:pt x="0" y="796"/>
                    </a:lnTo>
                    <a:lnTo>
                      <a:pt x="7" y="811"/>
                    </a:lnTo>
                    <a:lnTo>
                      <a:pt x="11" y="818"/>
                    </a:lnTo>
                    <a:lnTo>
                      <a:pt x="16" y="823"/>
                    </a:lnTo>
                    <a:lnTo>
                      <a:pt x="17" y="832"/>
                    </a:lnTo>
                    <a:lnTo>
                      <a:pt x="19" y="847"/>
                    </a:lnTo>
                    <a:lnTo>
                      <a:pt x="24" y="854"/>
                    </a:lnTo>
                    <a:lnTo>
                      <a:pt x="30" y="857"/>
                    </a:lnTo>
                    <a:lnTo>
                      <a:pt x="33" y="864"/>
                    </a:lnTo>
                    <a:lnTo>
                      <a:pt x="33" y="879"/>
                    </a:lnTo>
                    <a:lnTo>
                      <a:pt x="39" y="88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0" name="Freeform 10"/>
              <p:cNvSpPr>
                <a:spLocks/>
              </p:cNvSpPr>
              <p:nvPr/>
            </p:nvSpPr>
            <p:spPr bwMode="auto">
              <a:xfrm>
                <a:off x="3645" y="708"/>
                <a:ext cx="11" cy="12"/>
              </a:xfrm>
              <a:custGeom>
                <a:avLst/>
                <a:gdLst>
                  <a:gd name="T0" fmla="*/ 7 w 11"/>
                  <a:gd name="T1" fmla="*/ 0 h 12"/>
                  <a:gd name="T2" fmla="*/ 10 w 11"/>
                  <a:gd name="T3" fmla="*/ 1 h 12"/>
                  <a:gd name="T4" fmla="*/ 11 w 11"/>
                  <a:gd name="T5" fmla="*/ 5 h 12"/>
                  <a:gd name="T6" fmla="*/ 11 w 11"/>
                  <a:gd name="T7" fmla="*/ 8 h 12"/>
                  <a:gd name="T8" fmla="*/ 10 w 11"/>
                  <a:gd name="T9" fmla="*/ 12 h 12"/>
                  <a:gd name="T10" fmla="*/ 5 w 11"/>
                  <a:gd name="T11" fmla="*/ 12 h 12"/>
                  <a:gd name="T12" fmla="*/ 2 w 11"/>
                  <a:gd name="T13" fmla="*/ 8 h 12"/>
                  <a:gd name="T14" fmla="*/ 0 w 11"/>
                  <a:gd name="T15" fmla="*/ 5 h 12"/>
                  <a:gd name="T16" fmla="*/ 2 w 11"/>
                  <a:gd name="T17" fmla="*/ 0 h 12"/>
                  <a:gd name="T18" fmla="*/ 5 w 11"/>
                  <a:gd name="T19" fmla="*/ 0 h 12"/>
                  <a:gd name="T20" fmla="*/ 7 w 11"/>
                  <a:gd name="T21" fmla="*/ 0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2"/>
                  <a:gd name="T35" fmla="*/ 11 w 11"/>
                  <a:gd name="T36" fmla="*/ 12 h 1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2">
                    <a:moveTo>
                      <a:pt x="7" y="0"/>
                    </a:moveTo>
                    <a:lnTo>
                      <a:pt x="10" y="1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1" name="Freeform 11"/>
              <p:cNvSpPr>
                <a:spLocks/>
              </p:cNvSpPr>
              <p:nvPr/>
            </p:nvSpPr>
            <p:spPr bwMode="auto">
              <a:xfrm>
                <a:off x="3645" y="708"/>
                <a:ext cx="11" cy="12"/>
              </a:xfrm>
              <a:custGeom>
                <a:avLst/>
                <a:gdLst>
                  <a:gd name="T0" fmla="*/ 7 w 11"/>
                  <a:gd name="T1" fmla="*/ 0 h 12"/>
                  <a:gd name="T2" fmla="*/ 10 w 11"/>
                  <a:gd name="T3" fmla="*/ 1 h 12"/>
                  <a:gd name="T4" fmla="*/ 11 w 11"/>
                  <a:gd name="T5" fmla="*/ 5 h 12"/>
                  <a:gd name="T6" fmla="*/ 11 w 11"/>
                  <a:gd name="T7" fmla="*/ 8 h 12"/>
                  <a:gd name="T8" fmla="*/ 10 w 11"/>
                  <a:gd name="T9" fmla="*/ 12 h 12"/>
                  <a:gd name="T10" fmla="*/ 10 w 11"/>
                  <a:gd name="T11" fmla="*/ 12 h 12"/>
                  <a:gd name="T12" fmla="*/ 5 w 11"/>
                  <a:gd name="T13" fmla="*/ 12 h 12"/>
                  <a:gd name="T14" fmla="*/ 2 w 11"/>
                  <a:gd name="T15" fmla="*/ 8 h 12"/>
                  <a:gd name="T16" fmla="*/ 0 w 11"/>
                  <a:gd name="T17" fmla="*/ 5 h 12"/>
                  <a:gd name="T18" fmla="*/ 2 w 11"/>
                  <a:gd name="T19" fmla="*/ 0 h 12"/>
                  <a:gd name="T20" fmla="*/ 2 w 11"/>
                  <a:gd name="T21" fmla="*/ 0 h 12"/>
                  <a:gd name="T22" fmla="*/ 5 w 11"/>
                  <a:gd name="T23" fmla="*/ 0 h 12"/>
                  <a:gd name="T24" fmla="*/ 7 w 11"/>
                  <a:gd name="T25" fmla="*/ 0 h 12"/>
                  <a:gd name="T26" fmla="*/ 7 w 11"/>
                  <a:gd name="T27" fmla="*/ 0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2"/>
                  <a:gd name="T44" fmla="*/ 11 w 11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2">
                    <a:moveTo>
                      <a:pt x="7" y="0"/>
                    </a:moveTo>
                    <a:lnTo>
                      <a:pt x="10" y="1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10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2" name="Freeform 12"/>
              <p:cNvSpPr>
                <a:spLocks/>
              </p:cNvSpPr>
              <p:nvPr/>
            </p:nvSpPr>
            <p:spPr bwMode="auto">
              <a:xfrm>
                <a:off x="2622" y="308"/>
                <a:ext cx="939" cy="861"/>
              </a:xfrm>
              <a:custGeom>
                <a:avLst/>
                <a:gdLst>
                  <a:gd name="T0" fmla="*/ 849 w 939"/>
                  <a:gd name="T1" fmla="*/ 26 h 861"/>
                  <a:gd name="T2" fmla="*/ 915 w 939"/>
                  <a:gd name="T3" fmla="*/ 96 h 861"/>
                  <a:gd name="T4" fmla="*/ 939 w 939"/>
                  <a:gd name="T5" fmla="*/ 196 h 861"/>
                  <a:gd name="T6" fmla="*/ 929 w 939"/>
                  <a:gd name="T7" fmla="*/ 309 h 861"/>
                  <a:gd name="T8" fmla="*/ 894 w 939"/>
                  <a:gd name="T9" fmla="*/ 395 h 861"/>
                  <a:gd name="T10" fmla="*/ 883 w 939"/>
                  <a:gd name="T11" fmla="*/ 338 h 861"/>
                  <a:gd name="T12" fmla="*/ 852 w 939"/>
                  <a:gd name="T13" fmla="*/ 412 h 861"/>
                  <a:gd name="T14" fmla="*/ 831 w 939"/>
                  <a:gd name="T15" fmla="*/ 451 h 861"/>
                  <a:gd name="T16" fmla="*/ 812 w 939"/>
                  <a:gd name="T17" fmla="*/ 515 h 861"/>
                  <a:gd name="T18" fmla="*/ 795 w 939"/>
                  <a:gd name="T19" fmla="*/ 612 h 861"/>
                  <a:gd name="T20" fmla="*/ 792 w 939"/>
                  <a:gd name="T21" fmla="*/ 684 h 861"/>
                  <a:gd name="T22" fmla="*/ 778 w 939"/>
                  <a:gd name="T23" fmla="*/ 741 h 861"/>
                  <a:gd name="T24" fmla="*/ 792 w 939"/>
                  <a:gd name="T25" fmla="*/ 789 h 861"/>
                  <a:gd name="T26" fmla="*/ 797 w 939"/>
                  <a:gd name="T27" fmla="*/ 835 h 861"/>
                  <a:gd name="T28" fmla="*/ 761 w 939"/>
                  <a:gd name="T29" fmla="*/ 854 h 861"/>
                  <a:gd name="T30" fmla="*/ 750 w 939"/>
                  <a:gd name="T31" fmla="*/ 826 h 861"/>
                  <a:gd name="T32" fmla="*/ 755 w 939"/>
                  <a:gd name="T33" fmla="*/ 720 h 861"/>
                  <a:gd name="T34" fmla="*/ 741 w 939"/>
                  <a:gd name="T35" fmla="*/ 657 h 861"/>
                  <a:gd name="T36" fmla="*/ 721 w 939"/>
                  <a:gd name="T37" fmla="*/ 590 h 861"/>
                  <a:gd name="T38" fmla="*/ 716 w 939"/>
                  <a:gd name="T39" fmla="*/ 574 h 861"/>
                  <a:gd name="T40" fmla="*/ 722 w 939"/>
                  <a:gd name="T41" fmla="*/ 552 h 861"/>
                  <a:gd name="T42" fmla="*/ 699 w 939"/>
                  <a:gd name="T43" fmla="*/ 516 h 861"/>
                  <a:gd name="T44" fmla="*/ 705 w 939"/>
                  <a:gd name="T45" fmla="*/ 427 h 861"/>
                  <a:gd name="T46" fmla="*/ 688 w 939"/>
                  <a:gd name="T47" fmla="*/ 422 h 861"/>
                  <a:gd name="T48" fmla="*/ 676 w 939"/>
                  <a:gd name="T49" fmla="*/ 386 h 861"/>
                  <a:gd name="T50" fmla="*/ 690 w 939"/>
                  <a:gd name="T51" fmla="*/ 439 h 861"/>
                  <a:gd name="T52" fmla="*/ 698 w 939"/>
                  <a:gd name="T53" fmla="*/ 461 h 861"/>
                  <a:gd name="T54" fmla="*/ 702 w 939"/>
                  <a:gd name="T55" fmla="*/ 532 h 861"/>
                  <a:gd name="T56" fmla="*/ 715 w 939"/>
                  <a:gd name="T57" fmla="*/ 576 h 861"/>
                  <a:gd name="T58" fmla="*/ 707 w 939"/>
                  <a:gd name="T59" fmla="*/ 585 h 861"/>
                  <a:gd name="T60" fmla="*/ 613 w 939"/>
                  <a:gd name="T61" fmla="*/ 568 h 861"/>
                  <a:gd name="T62" fmla="*/ 499 w 939"/>
                  <a:gd name="T63" fmla="*/ 551 h 861"/>
                  <a:gd name="T64" fmla="*/ 420 w 939"/>
                  <a:gd name="T65" fmla="*/ 547 h 861"/>
                  <a:gd name="T66" fmla="*/ 289 w 939"/>
                  <a:gd name="T67" fmla="*/ 566 h 861"/>
                  <a:gd name="T68" fmla="*/ 298 w 939"/>
                  <a:gd name="T69" fmla="*/ 408 h 861"/>
                  <a:gd name="T70" fmla="*/ 323 w 939"/>
                  <a:gd name="T71" fmla="*/ 362 h 861"/>
                  <a:gd name="T72" fmla="*/ 313 w 939"/>
                  <a:gd name="T73" fmla="*/ 345 h 861"/>
                  <a:gd name="T74" fmla="*/ 304 w 939"/>
                  <a:gd name="T75" fmla="*/ 307 h 861"/>
                  <a:gd name="T76" fmla="*/ 219 w 939"/>
                  <a:gd name="T77" fmla="*/ 276 h 861"/>
                  <a:gd name="T78" fmla="*/ 134 w 939"/>
                  <a:gd name="T79" fmla="*/ 316 h 861"/>
                  <a:gd name="T80" fmla="*/ 73 w 939"/>
                  <a:gd name="T81" fmla="*/ 350 h 861"/>
                  <a:gd name="T82" fmla="*/ 3 w 939"/>
                  <a:gd name="T83" fmla="*/ 163 h 861"/>
                  <a:gd name="T84" fmla="*/ 6 w 939"/>
                  <a:gd name="T85" fmla="*/ 81 h 861"/>
                  <a:gd name="T86" fmla="*/ 59 w 939"/>
                  <a:gd name="T87" fmla="*/ 42 h 861"/>
                  <a:gd name="T88" fmla="*/ 221 w 939"/>
                  <a:gd name="T89" fmla="*/ 6 h 861"/>
                  <a:gd name="T90" fmla="*/ 276 w 939"/>
                  <a:gd name="T91" fmla="*/ 18 h 861"/>
                  <a:gd name="T92" fmla="*/ 380 w 939"/>
                  <a:gd name="T93" fmla="*/ 45 h 861"/>
                  <a:gd name="T94" fmla="*/ 438 w 939"/>
                  <a:gd name="T95" fmla="*/ 19 h 861"/>
                  <a:gd name="T96" fmla="*/ 638 w 939"/>
                  <a:gd name="T97" fmla="*/ 2 h 861"/>
                  <a:gd name="T98" fmla="*/ 690 w 939"/>
                  <a:gd name="T99" fmla="*/ 18 h 861"/>
                  <a:gd name="T100" fmla="*/ 636 w 939"/>
                  <a:gd name="T101" fmla="*/ 45 h 861"/>
                  <a:gd name="T102" fmla="*/ 721 w 939"/>
                  <a:gd name="T103" fmla="*/ 21 h 8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939"/>
                  <a:gd name="T157" fmla="*/ 0 h 861"/>
                  <a:gd name="T158" fmla="*/ 939 w 939"/>
                  <a:gd name="T159" fmla="*/ 861 h 8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939" h="861">
                    <a:moveTo>
                      <a:pt x="798" y="19"/>
                    </a:moveTo>
                    <a:lnTo>
                      <a:pt x="812" y="21"/>
                    </a:lnTo>
                    <a:lnTo>
                      <a:pt x="826" y="19"/>
                    </a:lnTo>
                    <a:lnTo>
                      <a:pt x="838" y="23"/>
                    </a:lnTo>
                    <a:lnTo>
                      <a:pt x="849" y="26"/>
                    </a:lnTo>
                    <a:lnTo>
                      <a:pt x="866" y="38"/>
                    </a:lnTo>
                    <a:lnTo>
                      <a:pt x="883" y="52"/>
                    </a:lnTo>
                    <a:lnTo>
                      <a:pt x="897" y="69"/>
                    </a:lnTo>
                    <a:lnTo>
                      <a:pt x="911" y="86"/>
                    </a:lnTo>
                    <a:lnTo>
                      <a:pt x="915" y="96"/>
                    </a:lnTo>
                    <a:lnTo>
                      <a:pt x="920" y="108"/>
                    </a:lnTo>
                    <a:lnTo>
                      <a:pt x="926" y="132"/>
                    </a:lnTo>
                    <a:lnTo>
                      <a:pt x="932" y="156"/>
                    </a:lnTo>
                    <a:lnTo>
                      <a:pt x="935" y="175"/>
                    </a:lnTo>
                    <a:lnTo>
                      <a:pt x="939" y="196"/>
                    </a:lnTo>
                    <a:lnTo>
                      <a:pt x="939" y="215"/>
                    </a:lnTo>
                    <a:lnTo>
                      <a:pt x="939" y="234"/>
                    </a:lnTo>
                    <a:lnTo>
                      <a:pt x="939" y="261"/>
                    </a:lnTo>
                    <a:lnTo>
                      <a:pt x="934" y="288"/>
                    </a:lnTo>
                    <a:lnTo>
                      <a:pt x="929" y="309"/>
                    </a:lnTo>
                    <a:lnTo>
                      <a:pt x="925" y="328"/>
                    </a:lnTo>
                    <a:lnTo>
                      <a:pt x="919" y="348"/>
                    </a:lnTo>
                    <a:lnTo>
                      <a:pt x="911" y="367"/>
                    </a:lnTo>
                    <a:lnTo>
                      <a:pt x="903" y="381"/>
                    </a:lnTo>
                    <a:lnTo>
                      <a:pt x="894" y="395"/>
                    </a:lnTo>
                    <a:lnTo>
                      <a:pt x="889" y="377"/>
                    </a:lnTo>
                    <a:lnTo>
                      <a:pt x="888" y="359"/>
                    </a:lnTo>
                    <a:lnTo>
                      <a:pt x="886" y="341"/>
                    </a:lnTo>
                    <a:lnTo>
                      <a:pt x="885" y="323"/>
                    </a:lnTo>
                    <a:lnTo>
                      <a:pt x="883" y="338"/>
                    </a:lnTo>
                    <a:lnTo>
                      <a:pt x="878" y="353"/>
                    </a:lnTo>
                    <a:lnTo>
                      <a:pt x="869" y="384"/>
                    </a:lnTo>
                    <a:lnTo>
                      <a:pt x="861" y="398"/>
                    </a:lnTo>
                    <a:lnTo>
                      <a:pt x="858" y="407"/>
                    </a:lnTo>
                    <a:lnTo>
                      <a:pt x="852" y="412"/>
                    </a:lnTo>
                    <a:lnTo>
                      <a:pt x="846" y="417"/>
                    </a:lnTo>
                    <a:lnTo>
                      <a:pt x="841" y="424"/>
                    </a:lnTo>
                    <a:lnTo>
                      <a:pt x="840" y="434"/>
                    </a:lnTo>
                    <a:lnTo>
                      <a:pt x="835" y="444"/>
                    </a:lnTo>
                    <a:lnTo>
                      <a:pt x="831" y="451"/>
                    </a:lnTo>
                    <a:lnTo>
                      <a:pt x="824" y="458"/>
                    </a:lnTo>
                    <a:lnTo>
                      <a:pt x="820" y="465"/>
                    </a:lnTo>
                    <a:lnTo>
                      <a:pt x="817" y="472"/>
                    </a:lnTo>
                    <a:lnTo>
                      <a:pt x="812" y="494"/>
                    </a:lnTo>
                    <a:lnTo>
                      <a:pt x="812" y="515"/>
                    </a:lnTo>
                    <a:lnTo>
                      <a:pt x="812" y="535"/>
                    </a:lnTo>
                    <a:lnTo>
                      <a:pt x="810" y="556"/>
                    </a:lnTo>
                    <a:lnTo>
                      <a:pt x="806" y="580"/>
                    </a:lnTo>
                    <a:lnTo>
                      <a:pt x="801" y="602"/>
                    </a:lnTo>
                    <a:lnTo>
                      <a:pt x="795" y="612"/>
                    </a:lnTo>
                    <a:lnTo>
                      <a:pt x="795" y="624"/>
                    </a:lnTo>
                    <a:lnTo>
                      <a:pt x="795" y="638"/>
                    </a:lnTo>
                    <a:lnTo>
                      <a:pt x="797" y="653"/>
                    </a:lnTo>
                    <a:lnTo>
                      <a:pt x="795" y="669"/>
                    </a:lnTo>
                    <a:lnTo>
                      <a:pt x="792" y="684"/>
                    </a:lnTo>
                    <a:lnTo>
                      <a:pt x="787" y="700"/>
                    </a:lnTo>
                    <a:lnTo>
                      <a:pt x="786" y="708"/>
                    </a:lnTo>
                    <a:lnTo>
                      <a:pt x="783" y="715"/>
                    </a:lnTo>
                    <a:lnTo>
                      <a:pt x="780" y="727"/>
                    </a:lnTo>
                    <a:lnTo>
                      <a:pt x="778" y="741"/>
                    </a:lnTo>
                    <a:lnTo>
                      <a:pt x="780" y="754"/>
                    </a:lnTo>
                    <a:lnTo>
                      <a:pt x="781" y="768"/>
                    </a:lnTo>
                    <a:lnTo>
                      <a:pt x="783" y="775"/>
                    </a:lnTo>
                    <a:lnTo>
                      <a:pt x="787" y="782"/>
                    </a:lnTo>
                    <a:lnTo>
                      <a:pt x="792" y="789"/>
                    </a:lnTo>
                    <a:lnTo>
                      <a:pt x="795" y="797"/>
                    </a:lnTo>
                    <a:lnTo>
                      <a:pt x="797" y="809"/>
                    </a:lnTo>
                    <a:lnTo>
                      <a:pt x="795" y="823"/>
                    </a:lnTo>
                    <a:lnTo>
                      <a:pt x="795" y="830"/>
                    </a:lnTo>
                    <a:lnTo>
                      <a:pt x="797" y="835"/>
                    </a:lnTo>
                    <a:lnTo>
                      <a:pt x="798" y="840"/>
                    </a:lnTo>
                    <a:lnTo>
                      <a:pt x="801" y="847"/>
                    </a:lnTo>
                    <a:lnTo>
                      <a:pt x="770" y="861"/>
                    </a:lnTo>
                    <a:lnTo>
                      <a:pt x="763" y="859"/>
                    </a:lnTo>
                    <a:lnTo>
                      <a:pt x="761" y="854"/>
                    </a:lnTo>
                    <a:lnTo>
                      <a:pt x="761" y="850"/>
                    </a:lnTo>
                    <a:lnTo>
                      <a:pt x="761" y="845"/>
                    </a:lnTo>
                    <a:lnTo>
                      <a:pt x="761" y="840"/>
                    </a:lnTo>
                    <a:lnTo>
                      <a:pt x="756" y="832"/>
                    </a:lnTo>
                    <a:lnTo>
                      <a:pt x="750" y="826"/>
                    </a:lnTo>
                    <a:lnTo>
                      <a:pt x="744" y="806"/>
                    </a:lnTo>
                    <a:lnTo>
                      <a:pt x="747" y="784"/>
                    </a:lnTo>
                    <a:lnTo>
                      <a:pt x="753" y="758"/>
                    </a:lnTo>
                    <a:lnTo>
                      <a:pt x="756" y="736"/>
                    </a:lnTo>
                    <a:lnTo>
                      <a:pt x="755" y="720"/>
                    </a:lnTo>
                    <a:lnTo>
                      <a:pt x="752" y="706"/>
                    </a:lnTo>
                    <a:lnTo>
                      <a:pt x="747" y="694"/>
                    </a:lnTo>
                    <a:lnTo>
                      <a:pt x="743" y="679"/>
                    </a:lnTo>
                    <a:lnTo>
                      <a:pt x="741" y="669"/>
                    </a:lnTo>
                    <a:lnTo>
                      <a:pt x="741" y="657"/>
                    </a:lnTo>
                    <a:lnTo>
                      <a:pt x="743" y="648"/>
                    </a:lnTo>
                    <a:lnTo>
                      <a:pt x="743" y="641"/>
                    </a:lnTo>
                    <a:lnTo>
                      <a:pt x="741" y="634"/>
                    </a:lnTo>
                    <a:lnTo>
                      <a:pt x="730" y="614"/>
                    </a:lnTo>
                    <a:lnTo>
                      <a:pt x="721" y="590"/>
                    </a:lnTo>
                    <a:lnTo>
                      <a:pt x="719" y="592"/>
                    </a:lnTo>
                    <a:lnTo>
                      <a:pt x="718" y="590"/>
                    </a:lnTo>
                    <a:lnTo>
                      <a:pt x="716" y="588"/>
                    </a:lnTo>
                    <a:lnTo>
                      <a:pt x="716" y="581"/>
                    </a:lnTo>
                    <a:lnTo>
                      <a:pt x="716" y="574"/>
                    </a:lnTo>
                    <a:lnTo>
                      <a:pt x="718" y="569"/>
                    </a:lnTo>
                    <a:lnTo>
                      <a:pt x="719" y="566"/>
                    </a:lnTo>
                    <a:lnTo>
                      <a:pt x="719" y="561"/>
                    </a:lnTo>
                    <a:lnTo>
                      <a:pt x="722" y="556"/>
                    </a:lnTo>
                    <a:lnTo>
                      <a:pt x="722" y="552"/>
                    </a:lnTo>
                    <a:lnTo>
                      <a:pt x="719" y="545"/>
                    </a:lnTo>
                    <a:lnTo>
                      <a:pt x="718" y="544"/>
                    </a:lnTo>
                    <a:lnTo>
                      <a:pt x="707" y="530"/>
                    </a:lnTo>
                    <a:lnTo>
                      <a:pt x="702" y="525"/>
                    </a:lnTo>
                    <a:lnTo>
                      <a:pt x="699" y="516"/>
                    </a:lnTo>
                    <a:lnTo>
                      <a:pt x="696" y="494"/>
                    </a:lnTo>
                    <a:lnTo>
                      <a:pt x="699" y="470"/>
                    </a:lnTo>
                    <a:lnTo>
                      <a:pt x="705" y="448"/>
                    </a:lnTo>
                    <a:lnTo>
                      <a:pt x="712" y="427"/>
                    </a:lnTo>
                    <a:lnTo>
                      <a:pt x="705" y="427"/>
                    </a:lnTo>
                    <a:lnTo>
                      <a:pt x="699" y="429"/>
                    </a:lnTo>
                    <a:lnTo>
                      <a:pt x="696" y="431"/>
                    </a:lnTo>
                    <a:lnTo>
                      <a:pt x="693" y="429"/>
                    </a:lnTo>
                    <a:lnTo>
                      <a:pt x="690" y="425"/>
                    </a:lnTo>
                    <a:lnTo>
                      <a:pt x="688" y="422"/>
                    </a:lnTo>
                    <a:lnTo>
                      <a:pt x="684" y="405"/>
                    </a:lnTo>
                    <a:lnTo>
                      <a:pt x="681" y="388"/>
                    </a:lnTo>
                    <a:lnTo>
                      <a:pt x="679" y="371"/>
                    </a:lnTo>
                    <a:lnTo>
                      <a:pt x="679" y="353"/>
                    </a:lnTo>
                    <a:lnTo>
                      <a:pt x="676" y="386"/>
                    </a:lnTo>
                    <a:lnTo>
                      <a:pt x="679" y="419"/>
                    </a:lnTo>
                    <a:lnTo>
                      <a:pt x="679" y="425"/>
                    </a:lnTo>
                    <a:lnTo>
                      <a:pt x="681" y="432"/>
                    </a:lnTo>
                    <a:lnTo>
                      <a:pt x="685" y="436"/>
                    </a:lnTo>
                    <a:lnTo>
                      <a:pt x="690" y="439"/>
                    </a:lnTo>
                    <a:lnTo>
                      <a:pt x="692" y="437"/>
                    </a:lnTo>
                    <a:lnTo>
                      <a:pt x="693" y="437"/>
                    </a:lnTo>
                    <a:lnTo>
                      <a:pt x="696" y="439"/>
                    </a:lnTo>
                    <a:lnTo>
                      <a:pt x="698" y="443"/>
                    </a:lnTo>
                    <a:lnTo>
                      <a:pt x="698" y="461"/>
                    </a:lnTo>
                    <a:lnTo>
                      <a:pt x="695" y="479"/>
                    </a:lnTo>
                    <a:lnTo>
                      <a:pt x="693" y="497"/>
                    </a:lnTo>
                    <a:lnTo>
                      <a:pt x="695" y="516"/>
                    </a:lnTo>
                    <a:lnTo>
                      <a:pt x="699" y="525"/>
                    </a:lnTo>
                    <a:lnTo>
                      <a:pt x="702" y="532"/>
                    </a:lnTo>
                    <a:lnTo>
                      <a:pt x="709" y="540"/>
                    </a:lnTo>
                    <a:lnTo>
                      <a:pt x="712" y="547"/>
                    </a:lnTo>
                    <a:lnTo>
                      <a:pt x="715" y="556"/>
                    </a:lnTo>
                    <a:lnTo>
                      <a:pt x="716" y="566"/>
                    </a:lnTo>
                    <a:lnTo>
                      <a:pt x="715" y="576"/>
                    </a:lnTo>
                    <a:lnTo>
                      <a:pt x="715" y="586"/>
                    </a:lnTo>
                    <a:lnTo>
                      <a:pt x="713" y="588"/>
                    </a:lnTo>
                    <a:lnTo>
                      <a:pt x="712" y="586"/>
                    </a:lnTo>
                    <a:lnTo>
                      <a:pt x="709" y="586"/>
                    </a:lnTo>
                    <a:lnTo>
                      <a:pt x="707" y="585"/>
                    </a:lnTo>
                    <a:lnTo>
                      <a:pt x="695" y="586"/>
                    </a:lnTo>
                    <a:lnTo>
                      <a:pt x="682" y="586"/>
                    </a:lnTo>
                    <a:lnTo>
                      <a:pt x="662" y="581"/>
                    </a:lnTo>
                    <a:lnTo>
                      <a:pt x="642" y="576"/>
                    </a:lnTo>
                    <a:lnTo>
                      <a:pt x="613" y="568"/>
                    </a:lnTo>
                    <a:lnTo>
                      <a:pt x="585" y="559"/>
                    </a:lnTo>
                    <a:lnTo>
                      <a:pt x="563" y="552"/>
                    </a:lnTo>
                    <a:lnTo>
                      <a:pt x="542" y="549"/>
                    </a:lnTo>
                    <a:lnTo>
                      <a:pt x="520" y="549"/>
                    </a:lnTo>
                    <a:lnTo>
                      <a:pt x="499" y="551"/>
                    </a:lnTo>
                    <a:lnTo>
                      <a:pt x="486" y="556"/>
                    </a:lnTo>
                    <a:lnTo>
                      <a:pt x="475" y="564"/>
                    </a:lnTo>
                    <a:lnTo>
                      <a:pt x="472" y="566"/>
                    </a:lnTo>
                    <a:lnTo>
                      <a:pt x="440" y="552"/>
                    </a:lnTo>
                    <a:lnTo>
                      <a:pt x="420" y="547"/>
                    </a:lnTo>
                    <a:lnTo>
                      <a:pt x="398" y="545"/>
                    </a:lnTo>
                    <a:lnTo>
                      <a:pt x="377" y="547"/>
                    </a:lnTo>
                    <a:lnTo>
                      <a:pt x="344" y="554"/>
                    </a:lnTo>
                    <a:lnTo>
                      <a:pt x="312" y="561"/>
                    </a:lnTo>
                    <a:lnTo>
                      <a:pt x="289" y="566"/>
                    </a:lnTo>
                    <a:lnTo>
                      <a:pt x="262" y="568"/>
                    </a:lnTo>
                    <a:lnTo>
                      <a:pt x="276" y="520"/>
                    </a:lnTo>
                    <a:lnTo>
                      <a:pt x="289" y="470"/>
                    </a:lnTo>
                    <a:lnTo>
                      <a:pt x="293" y="446"/>
                    </a:lnTo>
                    <a:lnTo>
                      <a:pt x="298" y="408"/>
                    </a:lnTo>
                    <a:lnTo>
                      <a:pt x="299" y="379"/>
                    </a:lnTo>
                    <a:lnTo>
                      <a:pt x="301" y="365"/>
                    </a:lnTo>
                    <a:lnTo>
                      <a:pt x="306" y="364"/>
                    </a:lnTo>
                    <a:lnTo>
                      <a:pt x="307" y="362"/>
                    </a:lnTo>
                    <a:lnTo>
                      <a:pt x="323" y="362"/>
                    </a:lnTo>
                    <a:lnTo>
                      <a:pt x="320" y="359"/>
                    </a:lnTo>
                    <a:lnTo>
                      <a:pt x="315" y="355"/>
                    </a:lnTo>
                    <a:lnTo>
                      <a:pt x="310" y="353"/>
                    </a:lnTo>
                    <a:lnTo>
                      <a:pt x="299" y="350"/>
                    </a:lnTo>
                    <a:lnTo>
                      <a:pt x="313" y="345"/>
                    </a:lnTo>
                    <a:lnTo>
                      <a:pt x="320" y="343"/>
                    </a:lnTo>
                    <a:lnTo>
                      <a:pt x="327" y="341"/>
                    </a:lnTo>
                    <a:lnTo>
                      <a:pt x="335" y="341"/>
                    </a:lnTo>
                    <a:lnTo>
                      <a:pt x="321" y="323"/>
                    </a:lnTo>
                    <a:lnTo>
                      <a:pt x="304" y="307"/>
                    </a:lnTo>
                    <a:lnTo>
                      <a:pt x="286" y="295"/>
                    </a:lnTo>
                    <a:lnTo>
                      <a:pt x="255" y="287"/>
                    </a:lnTo>
                    <a:lnTo>
                      <a:pt x="269" y="280"/>
                    </a:lnTo>
                    <a:lnTo>
                      <a:pt x="245" y="276"/>
                    </a:lnTo>
                    <a:lnTo>
                      <a:pt x="219" y="276"/>
                    </a:lnTo>
                    <a:lnTo>
                      <a:pt x="199" y="276"/>
                    </a:lnTo>
                    <a:lnTo>
                      <a:pt x="179" y="280"/>
                    </a:lnTo>
                    <a:lnTo>
                      <a:pt x="162" y="287"/>
                    </a:lnTo>
                    <a:lnTo>
                      <a:pt x="150" y="295"/>
                    </a:lnTo>
                    <a:lnTo>
                      <a:pt x="134" y="316"/>
                    </a:lnTo>
                    <a:lnTo>
                      <a:pt x="125" y="326"/>
                    </a:lnTo>
                    <a:lnTo>
                      <a:pt x="111" y="335"/>
                    </a:lnTo>
                    <a:lnTo>
                      <a:pt x="97" y="343"/>
                    </a:lnTo>
                    <a:lnTo>
                      <a:pt x="85" y="348"/>
                    </a:lnTo>
                    <a:lnTo>
                      <a:pt x="73" y="350"/>
                    </a:lnTo>
                    <a:lnTo>
                      <a:pt x="51" y="314"/>
                    </a:lnTo>
                    <a:lnTo>
                      <a:pt x="34" y="276"/>
                    </a:lnTo>
                    <a:lnTo>
                      <a:pt x="19" y="237"/>
                    </a:lnTo>
                    <a:lnTo>
                      <a:pt x="8" y="194"/>
                    </a:lnTo>
                    <a:lnTo>
                      <a:pt x="3" y="163"/>
                    </a:lnTo>
                    <a:lnTo>
                      <a:pt x="0" y="131"/>
                    </a:lnTo>
                    <a:lnTo>
                      <a:pt x="0" y="119"/>
                    </a:lnTo>
                    <a:lnTo>
                      <a:pt x="2" y="107"/>
                    </a:lnTo>
                    <a:lnTo>
                      <a:pt x="5" y="93"/>
                    </a:lnTo>
                    <a:lnTo>
                      <a:pt x="6" y="81"/>
                    </a:lnTo>
                    <a:lnTo>
                      <a:pt x="9" y="69"/>
                    </a:lnTo>
                    <a:lnTo>
                      <a:pt x="17" y="60"/>
                    </a:lnTo>
                    <a:lnTo>
                      <a:pt x="32" y="50"/>
                    </a:lnTo>
                    <a:lnTo>
                      <a:pt x="46" y="42"/>
                    </a:lnTo>
                    <a:lnTo>
                      <a:pt x="59" y="42"/>
                    </a:lnTo>
                    <a:lnTo>
                      <a:pt x="97" y="38"/>
                    </a:lnTo>
                    <a:lnTo>
                      <a:pt x="136" y="33"/>
                    </a:lnTo>
                    <a:lnTo>
                      <a:pt x="174" y="23"/>
                    </a:lnTo>
                    <a:lnTo>
                      <a:pt x="211" y="9"/>
                    </a:lnTo>
                    <a:lnTo>
                      <a:pt x="221" y="6"/>
                    </a:lnTo>
                    <a:lnTo>
                      <a:pt x="230" y="4"/>
                    </a:lnTo>
                    <a:lnTo>
                      <a:pt x="239" y="4"/>
                    </a:lnTo>
                    <a:lnTo>
                      <a:pt x="249" y="6"/>
                    </a:lnTo>
                    <a:lnTo>
                      <a:pt x="262" y="11"/>
                    </a:lnTo>
                    <a:lnTo>
                      <a:pt x="276" y="18"/>
                    </a:lnTo>
                    <a:lnTo>
                      <a:pt x="296" y="26"/>
                    </a:lnTo>
                    <a:lnTo>
                      <a:pt x="316" y="35"/>
                    </a:lnTo>
                    <a:lnTo>
                      <a:pt x="338" y="40"/>
                    </a:lnTo>
                    <a:lnTo>
                      <a:pt x="357" y="43"/>
                    </a:lnTo>
                    <a:lnTo>
                      <a:pt x="380" y="45"/>
                    </a:lnTo>
                    <a:lnTo>
                      <a:pt x="391" y="45"/>
                    </a:lnTo>
                    <a:lnTo>
                      <a:pt x="401" y="42"/>
                    </a:lnTo>
                    <a:lnTo>
                      <a:pt x="383" y="38"/>
                    </a:lnTo>
                    <a:lnTo>
                      <a:pt x="369" y="35"/>
                    </a:lnTo>
                    <a:lnTo>
                      <a:pt x="438" y="19"/>
                    </a:lnTo>
                    <a:lnTo>
                      <a:pt x="503" y="7"/>
                    </a:lnTo>
                    <a:lnTo>
                      <a:pt x="553" y="0"/>
                    </a:lnTo>
                    <a:lnTo>
                      <a:pt x="602" y="2"/>
                    </a:lnTo>
                    <a:lnTo>
                      <a:pt x="621" y="2"/>
                    </a:lnTo>
                    <a:lnTo>
                      <a:pt x="638" y="2"/>
                    </a:lnTo>
                    <a:lnTo>
                      <a:pt x="653" y="6"/>
                    </a:lnTo>
                    <a:lnTo>
                      <a:pt x="668" y="9"/>
                    </a:lnTo>
                    <a:lnTo>
                      <a:pt x="679" y="14"/>
                    </a:lnTo>
                    <a:lnTo>
                      <a:pt x="687" y="16"/>
                    </a:lnTo>
                    <a:lnTo>
                      <a:pt x="690" y="18"/>
                    </a:lnTo>
                    <a:lnTo>
                      <a:pt x="690" y="21"/>
                    </a:lnTo>
                    <a:lnTo>
                      <a:pt x="676" y="30"/>
                    </a:lnTo>
                    <a:lnTo>
                      <a:pt x="664" y="35"/>
                    </a:lnTo>
                    <a:lnTo>
                      <a:pt x="650" y="40"/>
                    </a:lnTo>
                    <a:lnTo>
                      <a:pt x="636" y="45"/>
                    </a:lnTo>
                    <a:lnTo>
                      <a:pt x="655" y="42"/>
                    </a:lnTo>
                    <a:lnTo>
                      <a:pt x="673" y="38"/>
                    </a:lnTo>
                    <a:lnTo>
                      <a:pt x="690" y="31"/>
                    </a:lnTo>
                    <a:lnTo>
                      <a:pt x="709" y="24"/>
                    </a:lnTo>
                    <a:lnTo>
                      <a:pt x="721" y="21"/>
                    </a:lnTo>
                    <a:lnTo>
                      <a:pt x="733" y="19"/>
                    </a:lnTo>
                    <a:lnTo>
                      <a:pt x="769" y="18"/>
                    </a:lnTo>
                    <a:lnTo>
                      <a:pt x="798" y="19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3" name="Freeform 13"/>
              <p:cNvSpPr>
                <a:spLocks/>
              </p:cNvSpPr>
              <p:nvPr/>
            </p:nvSpPr>
            <p:spPr bwMode="auto">
              <a:xfrm>
                <a:off x="2622" y="308"/>
                <a:ext cx="939" cy="861"/>
              </a:xfrm>
              <a:custGeom>
                <a:avLst/>
                <a:gdLst>
                  <a:gd name="T0" fmla="*/ 849 w 939"/>
                  <a:gd name="T1" fmla="*/ 26 h 861"/>
                  <a:gd name="T2" fmla="*/ 911 w 939"/>
                  <a:gd name="T3" fmla="*/ 86 h 861"/>
                  <a:gd name="T4" fmla="*/ 926 w 939"/>
                  <a:gd name="T5" fmla="*/ 132 h 861"/>
                  <a:gd name="T6" fmla="*/ 939 w 939"/>
                  <a:gd name="T7" fmla="*/ 215 h 861"/>
                  <a:gd name="T8" fmla="*/ 925 w 939"/>
                  <a:gd name="T9" fmla="*/ 328 h 861"/>
                  <a:gd name="T10" fmla="*/ 889 w 939"/>
                  <a:gd name="T11" fmla="*/ 377 h 861"/>
                  <a:gd name="T12" fmla="*/ 878 w 939"/>
                  <a:gd name="T13" fmla="*/ 353 h 861"/>
                  <a:gd name="T14" fmla="*/ 846 w 939"/>
                  <a:gd name="T15" fmla="*/ 417 h 861"/>
                  <a:gd name="T16" fmla="*/ 824 w 939"/>
                  <a:gd name="T17" fmla="*/ 458 h 861"/>
                  <a:gd name="T18" fmla="*/ 812 w 939"/>
                  <a:gd name="T19" fmla="*/ 535 h 861"/>
                  <a:gd name="T20" fmla="*/ 795 w 939"/>
                  <a:gd name="T21" fmla="*/ 624 h 861"/>
                  <a:gd name="T22" fmla="*/ 787 w 939"/>
                  <a:gd name="T23" fmla="*/ 700 h 861"/>
                  <a:gd name="T24" fmla="*/ 780 w 939"/>
                  <a:gd name="T25" fmla="*/ 754 h 861"/>
                  <a:gd name="T26" fmla="*/ 795 w 939"/>
                  <a:gd name="T27" fmla="*/ 797 h 861"/>
                  <a:gd name="T28" fmla="*/ 798 w 939"/>
                  <a:gd name="T29" fmla="*/ 840 h 861"/>
                  <a:gd name="T30" fmla="*/ 761 w 939"/>
                  <a:gd name="T31" fmla="*/ 854 h 861"/>
                  <a:gd name="T32" fmla="*/ 756 w 939"/>
                  <a:gd name="T33" fmla="*/ 832 h 861"/>
                  <a:gd name="T34" fmla="*/ 756 w 939"/>
                  <a:gd name="T35" fmla="*/ 736 h 861"/>
                  <a:gd name="T36" fmla="*/ 741 w 939"/>
                  <a:gd name="T37" fmla="*/ 669 h 861"/>
                  <a:gd name="T38" fmla="*/ 730 w 939"/>
                  <a:gd name="T39" fmla="*/ 614 h 861"/>
                  <a:gd name="T40" fmla="*/ 716 w 939"/>
                  <a:gd name="T41" fmla="*/ 588 h 861"/>
                  <a:gd name="T42" fmla="*/ 718 w 939"/>
                  <a:gd name="T43" fmla="*/ 569 h 861"/>
                  <a:gd name="T44" fmla="*/ 722 w 939"/>
                  <a:gd name="T45" fmla="*/ 552 h 861"/>
                  <a:gd name="T46" fmla="*/ 699 w 939"/>
                  <a:gd name="T47" fmla="*/ 516 h 861"/>
                  <a:gd name="T48" fmla="*/ 705 w 939"/>
                  <a:gd name="T49" fmla="*/ 427 h 861"/>
                  <a:gd name="T50" fmla="*/ 690 w 939"/>
                  <a:gd name="T51" fmla="*/ 425 h 861"/>
                  <a:gd name="T52" fmla="*/ 679 w 939"/>
                  <a:gd name="T53" fmla="*/ 353 h 861"/>
                  <a:gd name="T54" fmla="*/ 685 w 939"/>
                  <a:gd name="T55" fmla="*/ 436 h 861"/>
                  <a:gd name="T56" fmla="*/ 693 w 939"/>
                  <a:gd name="T57" fmla="*/ 437 h 861"/>
                  <a:gd name="T58" fmla="*/ 693 w 939"/>
                  <a:gd name="T59" fmla="*/ 497 h 861"/>
                  <a:gd name="T60" fmla="*/ 712 w 939"/>
                  <a:gd name="T61" fmla="*/ 547 h 861"/>
                  <a:gd name="T62" fmla="*/ 715 w 939"/>
                  <a:gd name="T63" fmla="*/ 586 h 861"/>
                  <a:gd name="T64" fmla="*/ 707 w 939"/>
                  <a:gd name="T65" fmla="*/ 585 h 861"/>
                  <a:gd name="T66" fmla="*/ 613 w 939"/>
                  <a:gd name="T67" fmla="*/ 568 h 861"/>
                  <a:gd name="T68" fmla="*/ 499 w 939"/>
                  <a:gd name="T69" fmla="*/ 551 h 861"/>
                  <a:gd name="T70" fmla="*/ 440 w 939"/>
                  <a:gd name="T71" fmla="*/ 552 h 861"/>
                  <a:gd name="T72" fmla="*/ 312 w 939"/>
                  <a:gd name="T73" fmla="*/ 561 h 861"/>
                  <a:gd name="T74" fmla="*/ 293 w 939"/>
                  <a:gd name="T75" fmla="*/ 446 h 861"/>
                  <a:gd name="T76" fmla="*/ 307 w 939"/>
                  <a:gd name="T77" fmla="*/ 362 h 861"/>
                  <a:gd name="T78" fmla="*/ 310 w 939"/>
                  <a:gd name="T79" fmla="*/ 353 h 861"/>
                  <a:gd name="T80" fmla="*/ 335 w 939"/>
                  <a:gd name="T81" fmla="*/ 341 h 861"/>
                  <a:gd name="T82" fmla="*/ 269 w 939"/>
                  <a:gd name="T83" fmla="*/ 280 h 861"/>
                  <a:gd name="T84" fmla="*/ 162 w 939"/>
                  <a:gd name="T85" fmla="*/ 287 h 861"/>
                  <a:gd name="T86" fmla="*/ 97 w 939"/>
                  <a:gd name="T87" fmla="*/ 343 h 861"/>
                  <a:gd name="T88" fmla="*/ 19 w 939"/>
                  <a:gd name="T89" fmla="*/ 237 h 861"/>
                  <a:gd name="T90" fmla="*/ 2 w 939"/>
                  <a:gd name="T91" fmla="*/ 107 h 861"/>
                  <a:gd name="T92" fmla="*/ 32 w 939"/>
                  <a:gd name="T93" fmla="*/ 50 h 861"/>
                  <a:gd name="T94" fmla="*/ 174 w 939"/>
                  <a:gd name="T95" fmla="*/ 23 h 861"/>
                  <a:gd name="T96" fmla="*/ 249 w 939"/>
                  <a:gd name="T97" fmla="*/ 6 h 861"/>
                  <a:gd name="T98" fmla="*/ 338 w 939"/>
                  <a:gd name="T99" fmla="*/ 40 h 861"/>
                  <a:gd name="T100" fmla="*/ 383 w 939"/>
                  <a:gd name="T101" fmla="*/ 38 h 861"/>
                  <a:gd name="T102" fmla="*/ 602 w 939"/>
                  <a:gd name="T103" fmla="*/ 2 h 861"/>
                  <a:gd name="T104" fmla="*/ 679 w 939"/>
                  <a:gd name="T105" fmla="*/ 14 h 861"/>
                  <a:gd name="T106" fmla="*/ 664 w 939"/>
                  <a:gd name="T107" fmla="*/ 35 h 861"/>
                  <a:gd name="T108" fmla="*/ 690 w 939"/>
                  <a:gd name="T109" fmla="*/ 31 h 861"/>
                  <a:gd name="T110" fmla="*/ 798 w 939"/>
                  <a:gd name="T111" fmla="*/ 19 h 86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39"/>
                  <a:gd name="T169" fmla="*/ 0 h 861"/>
                  <a:gd name="T170" fmla="*/ 939 w 939"/>
                  <a:gd name="T171" fmla="*/ 861 h 86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39" h="861">
                    <a:moveTo>
                      <a:pt x="798" y="19"/>
                    </a:moveTo>
                    <a:lnTo>
                      <a:pt x="812" y="21"/>
                    </a:lnTo>
                    <a:lnTo>
                      <a:pt x="826" y="19"/>
                    </a:lnTo>
                    <a:lnTo>
                      <a:pt x="838" y="23"/>
                    </a:lnTo>
                    <a:lnTo>
                      <a:pt x="849" y="26"/>
                    </a:lnTo>
                    <a:lnTo>
                      <a:pt x="866" y="38"/>
                    </a:lnTo>
                    <a:lnTo>
                      <a:pt x="883" y="52"/>
                    </a:lnTo>
                    <a:lnTo>
                      <a:pt x="897" y="69"/>
                    </a:lnTo>
                    <a:lnTo>
                      <a:pt x="911" y="86"/>
                    </a:lnTo>
                    <a:lnTo>
                      <a:pt x="915" y="96"/>
                    </a:lnTo>
                    <a:lnTo>
                      <a:pt x="920" y="108"/>
                    </a:lnTo>
                    <a:lnTo>
                      <a:pt x="926" y="132"/>
                    </a:lnTo>
                    <a:lnTo>
                      <a:pt x="932" y="156"/>
                    </a:lnTo>
                    <a:lnTo>
                      <a:pt x="935" y="175"/>
                    </a:lnTo>
                    <a:lnTo>
                      <a:pt x="939" y="196"/>
                    </a:lnTo>
                    <a:lnTo>
                      <a:pt x="939" y="215"/>
                    </a:lnTo>
                    <a:lnTo>
                      <a:pt x="939" y="234"/>
                    </a:lnTo>
                    <a:lnTo>
                      <a:pt x="939" y="261"/>
                    </a:lnTo>
                    <a:lnTo>
                      <a:pt x="934" y="288"/>
                    </a:lnTo>
                    <a:lnTo>
                      <a:pt x="929" y="309"/>
                    </a:lnTo>
                    <a:lnTo>
                      <a:pt x="925" y="328"/>
                    </a:lnTo>
                    <a:lnTo>
                      <a:pt x="919" y="348"/>
                    </a:lnTo>
                    <a:lnTo>
                      <a:pt x="911" y="367"/>
                    </a:lnTo>
                    <a:lnTo>
                      <a:pt x="903" y="381"/>
                    </a:lnTo>
                    <a:lnTo>
                      <a:pt x="894" y="395"/>
                    </a:lnTo>
                    <a:lnTo>
                      <a:pt x="889" y="377"/>
                    </a:lnTo>
                    <a:lnTo>
                      <a:pt x="888" y="359"/>
                    </a:lnTo>
                    <a:lnTo>
                      <a:pt x="886" y="341"/>
                    </a:lnTo>
                    <a:lnTo>
                      <a:pt x="885" y="323"/>
                    </a:lnTo>
                    <a:lnTo>
                      <a:pt x="883" y="338"/>
                    </a:lnTo>
                    <a:lnTo>
                      <a:pt x="878" y="353"/>
                    </a:lnTo>
                    <a:lnTo>
                      <a:pt x="869" y="384"/>
                    </a:lnTo>
                    <a:lnTo>
                      <a:pt x="861" y="398"/>
                    </a:lnTo>
                    <a:lnTo>
                      <a:pt x="858" y="407"/>
                    </a:lnTo>
                    <a:lnTo>
                      <a:pt x="852" y="412"/>
                    </a:lnTo>
                    <a:lnTo>
                      <a:pt x="846" y="417"/>
                    </a:lnTo>
                    <a:lnTo>
                      <a:pt x="841" y="424"/>
                    </a:lnTo>
                    <a:lnTo>
                      <a:pt x="840" y="434"/>
                    </a:lnTo>
                    <a:lnTo>
                      <a:pt x="835" y="444"/>
                    </a:lnTo>
                    <a:lnTo>
                      <a:pt x="831" y="451"/>
                    </a:lnTo>
                    <a:lnTo>
                      <a:pt x="824" y="458"/>
                    </a:lnTo>
                    <a:lnTo>
                      <a:pt x="820" y="465"/>
                    </a:lnTo>
                    <a:lnTo>
                      <a:pt x="817" y="472"/>
                    </a:lnTo>
                    <a:lnTo>
                      <a:pt x="812" y="494"/>
                    </a:lnTo>
                    <a:lnTo>
                      <a:pt x="812" y="515"/>
                    </a:lnTo>
                    <a:lnTo>
                      <a:pt x="812" y="535"/>
                    </a:lnTo>
                    <a:lnTo>
                      <a:pt x="810" y="556"/>
                    </a:lnTo>
                    <a:lnTo>
                      <a:pt x="806" y="580"/>
                    </a:lnTo>
                    <a:lnTo>
                      <a:pt x="801" y="602"/>
                    </a:lnTo>
                    <a:lnTo>
                      <a:pt x="795" y="612"/>
                    </a:lnTo>
                    <a:lnTo>
                      <a:pt x="795" y="624"/>
                    </a:lnTo>
                    <a:lnTo>
                      <a:pt x="795" y="638"/>
                    </a:lnTo>
                    <a:lnTo>
                      <a:pt x="797" y="653"/>
                    </a:lnTo>
                    <a:lnTo>
                      <a:pt x="795" y="669"/>
                    </a:lnTo>
                    <a:lnTo>
                      <a:pt x="792" y="684"/>
                    </a:lnTo>
                    <a:lnTo>
                      <a:pt x="787" y="700"/>
                    </a:lnTo>
                    <a:lnTo>
                      <a:pt x="786" y="708"/>
                    </a:lnTo>
                    <a:lnTo>
                      <a:pt x="783" y="715"/>
                    </a:lnTo>
                    <a:lnTo>
                      <a:pt x="780" y="727"/>
                    </a:lnTo>
                    <a:lnTo>
                      <a:pt x="778" y="741"/>
                    </a:lnTo>
                    <a:lnTo>
                      <a:pt x="780" y="754"/>
                    </a:lnTo>
                    <a:lnTo>
                      <a:pt x="781" y="768"/>
                    </a:lnTo>
                    <a:lnTo>
                      <a:pt x="783" y="775"/>
                    </a:lnTo>
                    <a:lnTo>
                      <a:pt x="787" y="782"/>
                    </a:lnTo>
                    <a:lnTo>
                      <a:pt x="792" y="789"/>
                    </a:lnTo>
                    <a:lnTo>
                      <a:pt x="795" y="797"/>
                    </a:lnTo>
                    <a:lnTo>
                      <a:pt x="797" y="809"/>
                    </a:lnTo>
                    <a:lnTo>
                      <a:pt x="795" y="823"/>
                    </a:lnTo>
                    <a:lnTo>
                      <a:pt x="795" y="830"/>
                    </a:lnTo>
                    <a:lnTo>
                      <a:pt x="797" y="835"/>
                    </a:lnTo>
                    <a:lnTo>
                      <a:pt x="798" y="840"/>
                    </a:lnTo>
                    <a:lnTo>
                      <a:pt x="801" y="847"/>
                    </a:lnTo>
                    <a:lnTo>
                      <a:pt x="770" y="861"/>
                    </a:lnTo>
                    <a:lnTo>
                      <a:pt x="763" y="859"/>
                    </a:lnTo>
                    <a:lnTo>
                      <a:pt x="761" y="854"/>
                    </a:lnTo>
                    <a:lnTo>
                      <a:pt x="761" y="850"/>
                    </a:lnTo>
                    <a:lnTo>
                      <a:pt x="761" y="845"/>
                    </a:lnTo>
                    <a:lnTo>
                      <a:pt x="761" y="840"/>
                    </a:lnTo>
                    <a:lnTo>
                      <a:pt x="756" y="832"/>
                    </a:lnTo>
                    <a:lnTo>
                      <a:pt x="750" y="826"/>
                    </a:lnTo>
                    <a:lnTo>
                      <a:pt x="744" y="806"/>
                    </a:lnTo>
                    <a:lnTo>
                      <a:pt x="747" y="784"/>
                    </a:lnTo>
                    <a:lnTo>
                      <a:pt x="753" y="758"/>
                    </a:lnTo>
                    <a:lnTo>
                      <a:pt x="756" y="736"/>
                    </a:lnTo>
                    <a:lnTo>
                      <a:pt x="755" y="720"/>
                    </a:lnTo>
                    <a:lnTo>
                      <a:pt x="752" y="706"/>
                    </a:lnTo>
                    <a:lnTo>
                      <a:pt x="747" y="694"/>
                    </a:lnTo>
                    <a:lnTo>
                      <a:pt x="743" y="679"/>
                    </a:lnTo>
                    <a:lnTo>
                      <a:pt x="741" y="669"/>
                    </a:lnTo>
                    <a:lnTo>
                      <a:pt x="741" y="657"/>
                    </a:lnTo>
                    <a:lnTo>
                      <a:pt x="743" y="648"/>
                    </a:lnTo>
                    <a:lnTo>
                      <a:pt x="743" y="641"/>
                    </a:lnTo>
                    <a:lnTo>
                      <a:pt x="741" y="634"/>
                    </a:lnTo>
                    <a:lnTo>
                      <a:pt x="730" y="614"/>
                    </a:lnTo>
                    <a:lnTo>
                      <a:pt x="721" y="590"/>
                    </a:lnTo>
                    <a:lnTo>
                      <a:pt x="719" y="592"/>
                    </a:lnTo>
                    <a:lnTo>
                      <a:pt x="718" y="590"/>
                    </a:lnTo>
                    <a:lnTo>
                      <a:pt x="716" y="588"/>
                    </a:lnTo>
                    <a:lnTo>
                      <a:pt x="716" y="581"/>
                    </a:lnTo>
                    <a:lnTo>
                      <a:pt x="716" y="574"/>
                    </a:lnTo>
                    <a:lnTo>
                      <a:pt x="718" y="569"/>
                    </a:lnTo>
                    <a:lnTo>
                      <a:pt x="719" y="566"/>
                    </a:lnTo>
                    <a:lnTo>
                      <a:pt x="719" y="561"/>
                    </a:lnTo>
                    <a:lnTo>
                      <a:pt x="722" y="556"/>
                    </a:lnTo>
                    <a:lnTo>
                      <a:pt x="722" y="552"/>
                    </a:lnTo>
                    <a:lnTo>
                      <a:pt x="719" y="545"/>
                    </a:lnTo>
                    <a:lnTo>
                      <a:pt x="718" y="544"/>
                    </a:lnTo>
                    <a:lnTo>
                      <a:pt x="707" y="530"/>
                    </a:lnTo>
                    <a:lnTo>
                      <a:pt x="702" y="525"/>
                    </a:lnTo>
                    <a:lnTo>
                      <a:pt x="699" y="516"/>
                    </a:lnTo>
                    <a:lnTo>
                      <a:pt x="696" y="494"/>
                    </a:lnTo>
                    <a:lnTo>
                      <a:pt x="699" y="470"/>
                    </a:lnTo>
                    <a:lnTo>
                      <a:pt x="705" y="448"/>
                    </a:lnTo>
                    <a:lnTo>
                      <a:pt x="712" y="427"/>
                    </a:lnTo>
                    <a:lnTo>
                      <a:pt x="705" y="427"/>
                    </a:lnTo>
                    <a:lnTo>
                      <a:pt x="699" y="429"/>
                    </a:lnTo>
                    <a:lnTo>
                      <a:pt x="696" y="431"/>
                    </a:lnTo>
                    <a:lnTo>
                      <a:pt x="693" y="429"/>
                    </a:lnTo>
                    <a:lnTo>
                      <a:pt x="690" y="425"/>
                    </a:lnTo>
                    <a:lnTo>
                      <a:pt x="688" y="422"/>
                    </a:lnTo>
                    <a:lnTo>
                      <a:pt x="684" y="405"/>
                    </a:lnTo>
                    <a:lnTo>
                      <a:pt x="681" y="388"/>
                    </a:lnTo>
                    <a:lnTo>
                      <a:pt x="679" y="371"/>
                    </a:lnTo>
                    <a:lnTo>
                      <a:pt x="679" y="353"/>
                    </a:lnTo>
                    <a:lnTo>
                      <a:pt x="676" y="386"/>
                    </a:lnTo>
                    <a:lnTo>
                      <a:pt x="679" y="419"/>
                    </a:lnTo>
                    <a:lnTo>
                      <a:pt x="679" y="425"/>
                    </a:lnTo>
                    <a:lnTo>
                      <a:pt x="681" y="432"/>
                    </a:lnTo>
                    <a:lnTo>
                      <a:pt x="685" y="436"/>
                    </a:lnTo>
                    <a:lnTo>
                      <a:pt x="690" y="439"/>
                    </a:lnTo>
                    <a:lnTo>
                      <a:pt x="692" y="437"/>
                    </a:lnTo>
                    <a:lnTo>
                      <a:pt x="693" y="437"/>
                    </a:lnTo>
                    <a:lnTo>
                      <a:pt x="696" y="439"/>
                    </a:lnTo>
                    <a:lnTo>
                      <a:pt x="698" y="443"/>
                    </a:lnTo>
                    <a:lnTo>
                      <a:pt x="698" y="461"/>
                    </a:lnTo>
                    <a:lnTo>
                      <a:pt x="695" y="479"/>
                    </a:lnTo>
                    <a:lnTo>
                      <a:pt x="693" y="497"/>
                    </a:lnTo>
                    <a:lnTo>
                      <a:pt x="695" y="516"/>
                    </a:lnTo>
                    <a:lnTo>
                      <a:pt x="699" y="525"/>
                    </a:lnTo>
                    <a:lnTo>
                      <a:pt x="702" y="532"/>
                    </a:lnTo>
                    <a:lnTo>
                      <a:pt x="709" y="540"/>
                    </a:lnTo>
                    <a:lnTo>
                      <a:pt x="712" y="547"/>
                    </a:lnTo>
                    <a:lnTo>
                      <a:pt x="715" y="556"/>
                    </a:lnTo>
                    <a:lnTo>
                      <a:pt x="716" y="566"/>
                    </a:lnTo>
                    <a:lnTo>
                      <a:pt x="715" y="576"/>
                    </a:lnTo>
                    <a:lnTo>
                      <a:pt x="715" y="586"/>
                    </a:lnTo>
                    <a:lnTo>
                      <a:pt x="713" y="588"/>
                    </a:lnTo>
                    <a:lnTo>
                      <a:pt x="712" y="586"/>
                    </a:lnTo>
                    <a:lnTo>
                      <a:pt x="709" y="586"/>
                    </a:lnTo>
                    <a:lnTo>
                      <a:pt x="707" y="585"/>
                    </a:lnTo>
                    <a:lnTo>
                      <a:pt x="695" y="586"/>
                    </a:lnTo>
                    <a:lnTo>
                      <a:pt x="682" y="586"/>
                    </a:lnTo>
                    <a:lnTo>
                      <a:pt x="662" y="581"/>
                    </a:lnTo>
                    <a:lnTo>
                      <a:pt x="642" y="576"/>
                    </a:lnTo>
                    <a:lnTo>
                      <a:pt x="613" y="568"/>
                    </a:lnTo>
                    <a:lnTo>
                      <a:pt x="585" y="559"/>
                    </a:lnTo>
                    <a:lnTo>
                      <a:pt x="563" y="552"/>
                    </a:lnTo>
                    <a:lnTo>
                      <a:pt x="542" y="549"/>
                    </a:lnTo>
                    <a:lnTo>
                      <a:pt x="520" y="549"/>
                    </a:lnTo>
                    <a:lnTo>
                      <a:pt x="499" y="551"/>
                    </a:lnTo>
                    <a:lnTo>
                      <a:pt x="486" y="556"/>
                    </a:lnTo>
                    <a:lnTo>
                      <a:pt x="475" y="564"/>
                    </a:lnTo>
                    <a:lnTo>
                      <a:pt x="472" y="566"/>
                    </a:lnTo>
                    <a:lnTo>
                      <a:pt x="440" y="552"/>
                    </a:lnTo>
                    <a:lnTo>
                      <a:pt x="420" y="547"/>
                    </a:lnTo>
                    <a:lnTo>
                      <a:pt x="398" y="545"/>
                    </a:lnTo>
                    <a:lnTo>
                      <a:pt x="377" y="547"/>
                    </a:lnTo>
                    <a:lnTo>
                      <a:pt x="344" y="554"/>
                    </a:lnTo>
                    <a:lnTo>
                      <a:pt x="312" y="561"/>
                    </a:lnTo>
                    <a:lnTo>
                      <a:pt x="289" y="566"/>
                    </a:lnTo>
                    <a:lnTo>
                      <a:pt x="262" y="568"/>
                    </a:lnTo>
                    <a:lnTo>
                      <a:pt x="276" y="520"/>
                    </a:lnTo>
                    <a:lnTo>
                      <a:pt x="289" y="470"/>
                    </a:lnTo>
                    <a:lnTo>
                      <a:pt x="293" y="446"/>
                    </a:lnTo>
                    <a:lnTo>
                      <a:pt x="298" y="408"/>
                    </a:lnTo>
                    <a:lnTo>
                      <a:pt x="299" y="379"/>
                    </a:lnTo>
                    <a:lnTo>
                      <a:pt x="301" y="365"/>
                    </a:lnTo>
                    <a:lnTo>
                      <a:pt x="306" y="364"/>
                    </a:lnTo>
                    <a:lnTo>
                      <a:pt x="307" y="362"/>
                    </a:lnTo>
                    <a:lnTo>
                      <a:pt x="323" y="362"/>
                    </a:lnTo>
                    <a:lnTo>
                      <a:pt x="320" y="359"/>
                    </a:lnTo>
                    <a:lnTo>
                      <a:pt x="315" y="355"/>
                    </a:lnTo>
                    <a:lnTo>
                      <a:pt x="310" y="353"/>
                    </a:lnTo>
                    <a:lnTo>
                      <a:pt x="299" y="350"/>
                    </a:lnTo>
                    <a:lnTo>
                      <a:pt x="313" y="345"/>
                    </a:lnTo>
                    <a:lnTo>
                      <a:pt x="320" y="343"/>
                    </a:lnTo>
                    <a:lnTo>
                      <a:pt x="327" y="341"/>
                    </a:lnTo>
                    <a:lnTo>
                      <a:pt x="335" y="341"/>
                    </a:lnTo>
                    <a:lnTo>
                      <a:pt x="321" y="323"/>
                    </a:lnTo>
                    <a:lnTo>
                      <a:pt x="304" y="307"/>
                    </a:lnTo>
                    <a:lnTo>
                      <a:pt x="286" y="295"/>
                    </a:lnTo>
                    <a:lnTo>
                      <a:pt x="255" y="287"/>
                    </a:lnTo>
                    <a:lnTo>
                      <a:pt x="269" y="280"/>
                    </a:lnTo>
                    <a:lnTo>
                      <a:pt x="245" y="276"/>
                    </a:lnTo>
                    <a:lnTo>
                      <a:pt x="219" y="276"/>
                    </a:lnTo>
                    <a:lnTo>
                      <a:pt x="199" y="276"/>
                    </a:lnTo>
                    <a:lnTo>
                      <a:pt x="179" y="280"/>
                    </a:lnTo>
                    <a:lnTo>
                      <a:pt x="162" y="287"/>
                    </a:lnTo>
                    <a:lnTo>
                      <a:pt x="150" y="295"/>
                    </a:lnTo>
                    <a:lnTo>
                      <a:pt x="134" y="316"/>
                    </a:lnTo>
                    <a:lnTo>
                      <a:pt x="125" y="326"/>
                    </a:lnTo>
                    <a:lnTo>
                      <a:pt x="111" y="335"/>
                    </a:lnTo>
                    <a:lnTo>
                      <a:pt x="97" y="343"/>
                    </a:lnTo>
                    <a:lnTo>
                      <a:pt x="85" y="348"/>
                    </a:lnTo>
                    <a:lnTo>
                      <a:pt x="73" y="350"/>
                    </a:lnTo>
                    <a:lnTo>
                      <a:pt x="51" y="314"/>
                    </a:lnTo>
                    <a:lnTo>
                      <a:pt x="34" y="276"/>
                    </a:lnTo>
                    <a:lnTo>
                      <a:pt x="19" y="237"/>
                    </a:lnTo>
                    <a:lnTo>
                      <a:pt x="8" y="194"/>
                    </a:lnTo>
                    <a:lnTo>
                      <a:pt x="3" y="163"/>
                    </a:lnTo>
                    <a:lnTo>
                      <a:pt x="0" y="131"/>
                    </a:lnTo>
                    <a:lnTo>
                      <a:pt x="0" y="119"/>
                    </a:lnTo>
                    <a:lnTo>
                      <a:pt x="2" y="107"/>
                    </a:lnTo>
                    <a:lnTo>
                      <a:pt x="5" y="93"/>
                    </a:lnTo>
                    <a:lnTo>
                      <a:pt x="6" y="81"/>
                    </a:lnTo>
                    <a:lnTo>
                      <a:pt x="9" y="69"/>
                    </a:lnTo>
                    <a:lnTo>
                      <a:pt x="17" y="60"/>
                    </a:lnTo>
                    <a:lnTo>
                      <a:pt x="32" y="50"/>
                    </a:lnTo>
                    <a:lnTo>
                      <a:pt x="46" y="42"/>
                    </a:lnTo>
                    <a:lnTo>
                      <a:pt x="59" y="42"/>
                    </a:lnTo>
                    <a:lnTo>
                      <a:pt x="97" y="38"/>
                    </a:lnTo>
                    <a:lnTo>
                      <a:pt x="136" y="33"/>
                    </a:lnTo>
                    <a:lnTo>
                      <a:pt x="174" y="23"/>
                    </a:lnTo>
                    <a:lnTo>
                      <a:pt x="211" y="9"/>
                    </a:lnTo>
                    <a:lnTo>
                      <a:pt x="221" y="6"/>
                    </a:lnTo>
                    <a:lnTo>
                      <a:pt x="230" y="4"/>
                    </a:lnTo>
                    <a:lnTo>
                      <a:pt x="239" y="4"/>
                    </a:lnTo>
                    <a:lnTo>
                      <a:pt x="249" y="6"/>
                    </a:lnTo>
                    <a:lnTo>
                      <a:pt x="262" y="11"/>
                    </a:lnTo>
                    <a:lnTo>
                      <a:pt x="276" y="18"/>
                    </a:lnTo>
                    <a:lnTo>
                      <a:pt x="296" y="26"/>
                    </a:lnTo>
                    <a:lnTo>
                      <a:pt x="316" y="35"/>
                    </a:lnTo>
                    <a:lnTo>
                      <a:pt x="338" y="40"/>
                    </a:lnTo>
                    <a:lnTo>
                      <a:pt x="357" y="43"/>
                    </a:lnTo>
                    <a:lnTo>
                      <a:pt x="380" y="45"/>
                    </a:lnTo>
                    <a:lnTo>
                      <a:pt x="391" y="45"/>
                    </a:lnTo>
                    <a:lnTo>
                      <a:pt x="401" y="42"/>
                    </a:lnTo>
                    <a:lnTo>
                      <a:pt x="383" y="38"/>
                    </a:lnTo>
                    <a:lnTo>
                      <a:pt x="369" y="35"/>
                    </a:lnTo>
                    <a:lnTo>
                      <a:pt x="438" y="19"/>
                    </a:lnTo>
                    <a:lnTo>
                      <a:pt x="503" y="7"/>
                    </a:lnTo>
                    <a:lnTo>
                      <a:pt x="553" y="0"/>
                    </a:lnTo>
                    <a:lnTo>
                      <a:pt x="602" y="2"/>
                    </a:lnTo>
                    <a:lnTo>
                      <a:pt x="621" y="2"/>
                    </a:lnTo>
                    <a:lnTo>
                      <a:pt x="638" y="2"/>
                    </a:lnTo>
                    <a:lnTo>
                      <a:pt x="653" y="6"/>
                    </a:lnTo>
                    <a:lnTo>
                      <a:pt x="668" y="9"/>
                    </a:lnTo>
                    <a:lnTo>
                      <a:pt x="679" y="14"/>
                    </a:lnTo>
                    <a:lnTo>
                      <a:pt x="687" y="16"/>
                    </a:lnTo>
                    <a:lnTo>
                      <a:pt x="690" y="18"/>
                    </a:lnTo>
                    <a:lnTo>
                      <a:pt x="690" y="21"/>
                    </a:lnTo>
                    <a:lnTo>
                      <a:pt x="676" y="30"/>
                    </a:lnTo>
                    <a:lnTo>
                      <a:pt x="664" y="35"/>
                    </a:lnTo>
                    <a:lnTo>
                      <a:pt x="650" y="40"/>
                    </a:lnTo>
                    <a:lnTo>
                      <a:pt x="636" y="45"/>
                    </a:lnTo>
                    <a:lnTo>
                      <a:pt x="655" y="42"/>
                    </a:lnTo>
                    <a:lnTo>
                      <a:pt x="673" y="38"/>
                    </a:lnTo>
                    <a:lnTo>
                      <a:pt x="690" y="31"/>
                    </a:lnTo>
                    <a:lnTo>
                      <a:pt x="709" y="24"/>
                    </a:lnTo>
                    <a:lnTo>
                      <a:pt x="721" y="21"/>
                    </a:lnTo>
                    <a:lnTo>
                      <a:pt x="733" y="19"/>
                    </a:lnTo>
                    <a:lnTo>
                      <a:pt x="769" y="18"/>
                    </a:lnTo>
                    <a:lnTo>
                      <a:pt x="798" y="1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4" name="Freeform 14"/>
              <p:cNvSpPr>
                <a:spLocks/>
              </p:cNvSpPr>
              <p:nvPr/>
            </p:nvSpPr>
            <p:spPr bwMode="auto">
              <a:xfrm>
                <a:off x="3440" y="403"/>
                <a:ext cx="185" cy="461"/>
              </a:xfrm>
              <a:custGeom>
                <a:avLst/>
                <a:gdLst>
                  <a:gd name="T0" fmla="*/ 161 w 185"/>
                  <a:gd name="T1" fmla="*/ 15 h 461"/>
                  <a:gd name="T2" fmla="*/ 165 w 185"/>
                  <a:gd name="T3" fmla="*/ 43 h 461"/>
                  <a:gd name="T4" fmla="*/ 161 w 185"/>
                  <a:gd name="T5" fmla="*/ 87 h 461"/>
                  <a:gd name="T6" fmla="*/ 158 w 185"/>
                  <a:gd name="T7" fmla="*/ 133 h 461"/>
                  <a:gd name="T8" fmla="*/ 161 w 185"/>
                  <a:gd name="T9" fmla="*/ 180 h 461"/>
                  <a:gd name="T10" fmla="*/ 168 w 185"/>
                  <a:gd name="T11" fmla="*/ 231 h 461"/>
                  <a:gd name="T12" fmla="*/ 179 w 185"/>
                  <a:gd name="T13" fmla="*/ 265 h 461"/>
                  <a:gd name="T14" fmla="*/ 170 w 185"/>
                  <a:gd name="T15" fmla="*/ 294 h 461"/>
                  <a:gd name="T16" fmla="*/ 145 w 185"/>
                  <a:gd name="T17" fmla="*/ 349 h 461"/>
                  <a:gd name="T18" fmla="*/ 133 w 185"/>
                  <a:gd name="T19" fmla="*/ 368 h 461"/>
                  <a:gd name="T20" fmla="*/ 114 w 185"/>
                  <a:gd name="T21" fmla="*/ 382 h 461"/>
                  <a:gd name="T22" fmla="*/ 71 w 185"/>
                  <a:gd name="T23" fmla="*/ 430 h 461"/>
                  <a:gd name="T24" fmla="*/ 33 w 185"/>
                  <a:gd name="T25" fmla="*/ 454 h 461"/>
                  <a:gd name="T26" fmla="*/ 9 w 185"/>
                  <a:gd name="T27" fmla="*/ 461 h 461"/>
                  <a:gd name="T28" fmla="*/ 0 w 185"/>
                  <a:gd name="T29" fmla="*/ 442 h 461"/>
                  <a:gd name="T30" fmla="*/ 3 w 185"/>
                  <a:gd name="T31" fmla="*/ 387 h 461"/>
                  <a:gd name="T32" fmla="*/ 19 w 185"/>
                  <a:gd name="T33" fmla="*/ 366 h 461"/>
                  <a:gd name="T34" fmla="*/ 29 w 185"/>
                  <a:gd name="T35" fmla="*/ 337 h 461"/>
                  <a:gd name="T36" fmla="*/ 50 w 185"/>
                  <a:gd name="T37" fmla="*/ 315 h 461"/>
                  <a:gd name="T38" fmla="*/ 65 w 185"/>
                  <a:gd name="T39" fmla="*/ 253 h 461"/>
                  <a:gd name="T40" fmla="*/ 67 w 185"/>
                  <a:gd name="T41" fmla="*/ 305 h 461"/>
                  <a:gd name="T42" fmla="*/ 79 w 185"/>
                  <a:gd name="T43" fmla="*/ 301 h 461"/>
                  <a:gd name="T44" fmla="*/ 101 w 185"/>
                  <a:gd name="T45" fmla="*/ 262 h 461"/>
                  <a:gd name="T46" fmla="*/ 121 w 185"/>
                  <a:gd name="T47" fmla="*/ 190 h 461"/>
                  <a:gd name="T48" fmla="*/ 125 w 185"/>
                  <a:gd name="T49" fmla="*/ 115 h 461"/>
                  <a:gd name="T50" fmla="*/ 119 w 185"/>
                  <a:gd name="T51" fmla="*/ 63 h 461"/>
                  <a:gd name="T52" fmla="*/ 121 w 185"/>
                  <a:gd name="T53" fmla="*/ 39 h 461"/>
                  <a:gd name="T54" fmla="*/ 130 w 185"/>
                  <a:gd name="T55" fmla="*/ 48 h 461"/>
                  <a:gd name="T56" fmla="*/ 136 w 185"/>
                  <a:gd name="T57" fmla="*/ 46 h 461"/>
                  <a:gd name="T58" fmla="*/ 127 w 185"/>
                  <a:gd name="T59" fmla="*/ 34 h 461"/>
                  <a:gd name="T60" fmla="*/ 113 w 185"/>
                  <a:gd name="T61" fmla="*/ 12 h 461"/>
                  <a:gd name="T62" fmla="*/ 119 w 185"/>
                  <a:gd name="T63" fmla="*/ 5 h 461"/>
                  <a:gd name="T64" fmla="*/ 130 w 185"/>
                  <a:gd name="T65" fmla="*/ 20 h 461"/>
                  <a:gd name="T66" fmla="*/ 138 w 185"/>
                  <a:gd name="T67" fmla="*/ 22 h 461"/>
                  <a:gd name="T68" fmla="*/ 136 w 185"/>
                  <a:gd name="T69" fmla="*/ 20 h 461"/>
                  <a:gd name="T70" fmla="*/ 136 w 185"/>
                  <a:gd name="T71" fmla="*/ 12 h 461"/>
                  <a:gd name="T72" fmla="*/ 153 w 185"/>
                  <a:gd name="T73" fmla="*/ 12 h 4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85"/>
                  <a:gd name="T112" fmla="*/ 0 h 461"/>
                  <a:gd name="T113" fmla="*/ 185 w 185"/>
                  <a:gd name="T114" fmla="*/ 461 h 4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85" h="461">
                    <a:moveTo>
                      <a:pt x="153" y="12"/>
                    </a:moveTo>
                    <a:lnTo>
                      <a:pt x="161" y="15"/>
                    </a:lnTo>
                    <a:lnTo>
                      <a:pt x="165" y="19"/>
                    </a:lnTo>
                    <a:lnTo>
                      <a:pt x="165" y="43"/>
                    </a:lnTo>
                    <a:lnTo>
                      <a:pt x="162" y="65"/>
                    </a:lnTo>
                    <a:lnTo>
                      <a:pt x="161" y="87"/>
                    </a:lnTo>
                    <a:lnTo>
                      <a:pt x="158" y="109"/>
                    </a:lnTo>
                    <a:lnTo>
                      <a:pt x="158" y="133"/>
                    </a:lnTo>
                    <a:lnTo>
                      <a:pt x="158" y="157"/>
                    </a:lnTo>
                    <a:lnTo>
                      <a:pt x="161" y="180"/>
                    </a:lnTo>
                    <a:lnTo>
                      <a:pt x="162" y="200"/>
                    </a:lnTo>
                    <a:lnTo>
                      <a:pt x="168" y="231"/>
                    </a:lnTo>
                    <a:lnTo>
                      <a:pt x="178" y="260"/>
                    </a:lnTo>
                    <a:lnTo>
                      <a:pt x="179" y="265"/>
                    </a:lnTo>
                    <a:lnTo>
                      <a:pt x="185" y="281"/>
                    </a:lnTo>
                    <a:lnTo>
                      <a:pt x="170" y="294"/>
                    </a:lnTo>
                    <a:lnTo>
                      <a:pt x="161" y="308"/>
                    </a:lnTo>
                    <a:lnTo>
                      <a:pt x="145" y="349"/>
                    </a:lnTo>
                    <a:lnTo>
                      <a:pt x="141" y="358"/>
                    </a:lnTo>
                    <a:lnTo>
                      <a:pt x="133" y="368"/>
                    </a:lnTo>
                    <a:lnTo>
                      <a:pt x="124" y="373"/>
                    </a:lnTo>
                    <a:lnTo>
                      <a:pt x="114" y="382"/>
                    </a:lnTo>
                    <a:lnTo>
                      <a:pt x="94" y="408"/>
                    </a:lnTo>
                    <a:lnTo>
                      <a:pt x="71" y="430"/>
                    </a:lnTo>
                    <a:lnTo>
                      <a:pt x="60" y="440"/>
                    </a:lnTo>
                    <a:lnTo>
                      <a:pt x="33" y="454"/>
                    </a:lnTo>
                    <a:lnTo>
                      <a:pt x="19" y="457"/>
                    </a:lnTo>
                    <a:lnTo>
                      <a:pt x="9" y="461"/>
                    </a:lnTo>
                    <a:lnTo>
                      <a:pt x="0" y="461"/>
                    </a:lnTo>
                    <a:lnTo>
                      <a:pt x="0" y="442"/>
                    </a:lnTo>
                    <a:lnTo>
                      <a:pt x="3" y="406"/>
                    </a:lnTo>
                    <a:lnTo>
                      <a:pt x="3" y="387"/>
                    </a:lnTo>
                    <a:lnTo>
                      <a:pt x="11" y="377"/>
                    </a:lnTo>
                    <a:lnTo>
                      <a:pt x="19" y="366"/>
                    </a:lnTo>
                    <a:lnTo>
                      <a:pt x="25" y="354"/>
                    </a:lnTo>
                    <a:lnTo>
                      <a:pt x="29" y="337"/>
                    </a:lnTo>
                    <a:lnTo>
                      <a:pt x="39" y="332"/>
                    </a:lnTo>
                    <a:lnTo>
                      <a:pt x="50" y="315"/>
                    </a:lnTo>
                    <a:lnTo>
                      <a:pt x="56" y="294"/>
                    </a:lnTo>
                    <a:lnTo>
                      <a:pt x="65" y="253"/>
                    </a:lnTo>
                    <a:lnTo>
                      <a:pt x="67" y="277"/>
                    </a:lnTo>
                    <a:lnTo>
                      <a:pt x="67" y="305"/>
                    </a:lnTo>
                    <a:lnTo>
                      <a:pt x="65" y="320"/>
                    </a:lnTo>
                    <a:lnTo>
                      <a:pt x="79" y="301"/>
                    </a:lnTo>
                    <a:lnTo>
                      <a:pt x="91" y="282"/>
                    </a:lnTo>
                    <a:lnTo>
                      <a:pt x="101" y="262"/>
                    </a:lnTo>
                    <a:lnTo>
                      <a:pt x="108" y="240"/>
                    </a:lnTo>
                    <a:lnTo>
                      <a:pt x="121" y="190"/>
                    </a:lnTo>
                    <a:lnTo>
                      <a:pt x="125" y="140"/>
                    </a:lnTo>
                    <a:lnTo>
                      <a:pt x="125" y="115"/>
                    </a:lnTo>
                    <a:lnTo>
                      <a:pt x="124" y="89"/>
                    </a:lnTo>
                    <a:lnTo>
                      <a:pt x="119" y="63"/>
                    </a:lnTo>
                    <a:lnTo>
                      <a:pt x="116" y="36"/>
                    </a:lnTo>
                    <a:lnTo>
                      <a:pt x="121" y="39"/>
                    </a:lnTo>
                    <a:lnTo>
                      <a:pt x="125" y="43"/>
                    </a:lnTo>
                    <a:lnTo>
                      <a:pt x="130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6" y="43"/>
                    </a:lnTo>
                    <a:lnTo>
                      <a:pt x="127" y="34"/>
                    </a:lnTo>
                    <a:lnTo>
                      <a:pt x="117" y="24"/>
                    </a:lnTo>
                    <a:lnTo>
                      <a:pt x="113" y="12"/>
                    </a:lnTo>
                    <a:lnTo>
                      <a:pt x="113" y="0"/>
                    </a:lnTo>
                    <a:lnTo>
                      <a:pt x="119" y="5"/>
                    </a:lnTo>
                    <a:lnTo>
                      <a:pt x="125" y="12"/>
                    </a:lnTo>
                    <a:lnTo>
                      <a:pt x="130" y="20"/>
                    </a:lnTo>
                    <a:lnTo>
                      <a:pt x="136" y="25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4" y="15"/>
                    </a:lnTo>
                    <a:lnTo>
                      <a:pt x="136" y="12"/>
                    </a:lnTo>
                    <a:lnTo>
                      <a:pt x="144" y="10"/>
                    </a:lnTo>
                    <a:lnTo>
                      <a:pt x="153" y="12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5" name="Freeform 15"/>
              <p:cNvSpPr>
                <a:spLocks/>
              </p:cNvSpPr>
              <p:nvPr/>
            </p:nvSpPr>
            <p:spPr bwMode="auto">
              <a:xfrm>
                <a:off x="3440" y="403"/>
                <a:ext cx="185" cy="461"/>
              </a:xfrm>
              <a:custGeom>
                <a:avLst/>
                <a:gdLst>
                  <a:gd name="T0" fmla="*/ 161 w 185"/>
                  <a:gd name="T1" fmla="*/ 15 h 461"/>
                  <a:gd name="T2" fmla="*/ 165 w 185"/>
                  <a:gd name="T3" fmla="*/ 43 h 461"/>
                  <a:gd name="T4" fmla="*/ 161 w 185"/>
                  <a:gd name="T5" fmla="*/ 87 h 461"/>
                  <a:gd name="T6" fmla="*/ 158 w 185"/>
                  <a:gd name="T7" fmla="*/ 133 h 461"/>
                  <a:gd name="T8" fmla="*/ 161 w 185"/>
                  <a:gd name="T9" fmla="*/ 180 h 461"/>
                  <a:gd name="T10" fmla="*/ 168 w 185"/>
                  <a:gd name="T11" fmla="*/ 231 h 461"/>
                  <a:gd name="T12" fmla="*/ 178 w 185"/>
                  <a:gd name="T13" fmla="*/ 260 h 461"/>
                  <a:gd name="T14" fmla="*/ 185 w 185"/>
                  <a:gd name="T15" fmla="*/ 281 h 461"/>
                  <a:gd name="T16" fmla="*/ 161 w 185"/>
                  <a:gd name="T17" fmla="*/ 308 h 461"/>
                  <a:gd name="T18" fmla="*/ 141 w 185"/>
                  <a:gd name="T19" fmla="*/ 358 h 461"/>
                  <a:gd name="T20" fmla="*/ 124 w 185"/>
                  <a:gd name="T21" fmla="*/ 373 h 461"/>
                  <a:gd name="T22" fmla="*/ 94 w 185"/>
                  <a:gd name="T23" fmla="*/ 408 h 461"/>
                  <a:gd name="T24" fmla="*/ 60 w 185"/>
                  <a:gd name="T25" fmla="*/ 440 h 461"/>
                  <a:gd name="T26" fmla="*/ 19 w 185"/>
                  <a:gd name="T27" fmla="*/ 457 h 461"/>
                  <a:gd name="T28" fmla="*/ 9 w 185"/>
                  <a:gd name="T29" fmla="*/ 461 h 461"/>
                  <a:gd name="T30" fmla="*/ 0 w 185"/>
                  <a:gd name="T31" fmla="*/ 442 h 461"/>
                  <a:gd name="T32" fmla="*/ 3 w 185"/>
                  <a:gd name="T33" fmla="*/ 387 h 461"/>
                  <a:gd name="T34" fmla="*/ 19 w 185"/>
                  <a:gd name="T35" fmla="*/ 366 h 461"/>
                  <a:gd name="T36" fmla="*/ 29 w 185"/>
                  <a:gd name="T37" fmla="*/ 337 h 461"/>
                  <a:gd name="T38" fmla="*/ 50 w 185"/>
                  <a:gd name="T39" fmla="*/ 315 h 461"/>
                  <a:gd name="T40" fmla="*/ 65 w 185"/>
                  <a:gd name="T41" fmla="*/ 253 h 461"/>
                  <a:gd name="T42" fmla="*/ 67 w 185"/>
                  <a:gd name="T43" fmla="*/ 305 h 461"/>
                  <a:gd name="T44" fmla="*/ 79 w 185"/>
                  <a:gd name="T45" fmla="*/ 301 h 461"/>
                  <a:gd name="T46" fmla="*/ 101 w 185"/>
                  <a:gd name="T47" fmla="*/ 262 h 461"/>
                  <a:gd name="T48" fmla="*/ 121 w 185"/>
                  <a:gd name="T49" fmla="*/ 190 h 461"/>
                  <a:gd name="T50" fmla="*/ 125 w 185"/>
                  <a:gd name="T51" fmla="*/ 115 h 461"/>
                  <a:gd name="T52" fmla="*/ 119 w 185"/>
                  <a:gd name="T53" fmla="*/ 63 h 461"/>
                  <a:gd name="T54" fmla="*/ 121 w 185"/>
                  <a:gd name="T55" fmla="*/ 39 h 461"/>
                  <a:gd name="T56" fmla="*/ 130 w 185"/>
                  <a:gd name="T57" fmla="*/ 48 h 461"/>
                  <a:gd name="T58" fmla="*/ 136 w 185"/>
                  <a:gd name="T59" fmla="*/ 48 h 461"/>
                  <a:gd name="T60" fmla="*/ 136 w 185"/>
                  <a:gd name="T61" fmla="*/ 43 h 461"/>
                  <a:gd name="T62" fmla="*/ 117 w 185"/>
                  <a:gd name="T63" fmla="*/ 24 h 461"/>
                  <a:gd name="T64" fmla="*/ 113 w 185"/>
                  <a:gd name="T65" fmla="*/ 0 h 461"/>
                  <a:gd name="T66" fmla="*/ 125 w 185"/>
                  <a:gd name="T67" fmla="*/ 12 h 461"/>
                  <a:gd name="T68" fmla="*/ 136 w 185"/>
                  <a:gd name="T69" fmla="*/ 25 h 461"/>
                  <a:gd name="T70" fmla="*/ 138 w 185"/>
                  <a:gd name="T71" fmla="*/ 22 h 461"/>
                  <a:gd name="T72" fmla="*/ 136 w 185"/>
                  <a:gd name="T73" fmla="*/ 20 h 461"/>
                  <a:gd name="T74" fmla="*/ 134 w 185"/>
                  <a:gd name="T75" fmla="*/ 15 h 461"/>
                  <a:gd name="T76" fmla="*/ 144 w 185"/>
                  <a:gd name="T77" fmla="*/ 10 h 461"/>
                  <a:gd name="T78" fmla="*/ 153 w 185"/>
                  <a:gd name="T79" fmla="*/ 12 h 46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85"/>
                  <a:gd name="T121" fmla="*/ 0 h 461"/>
                  <a:gd name="T122" fmla="*/ 185 w 185"/>
                  <a:gd name="T123" fmla="*/ 461 h 46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85" h="461">
                    <a:moveTo>
                      <a:pt x="153" y="12"/>
                    </a:moveTo>
                    <a:lnTo>
                      <a:pt x="161" y="15"/>
                    </a:lnTo>
                    <a:lnTo>
                      <a:pt x="165" y="19"/>
                    </a:lnTo>
                    <a:lnTo>
                      <a:pt x="165" y="43"/>
                    </a:lnTo>
                    <a:lnTo>
                      <a:pt x="162" y="65"/>
                    </a:lnTo>
                    <a:lnTo>
                      <a:pt x="161" y="87"/>
                    </a:lnTo>
                    <a:lnTo>
                      <a:pt x="158" y="109"/>
                    </a:lnTo>
                    <a:lnTo>
                      <a:pt x="158" y="133"/>
                    </a:lnTo>
                    <a:lnTo>
                      <a:pt x="158" y="157"/>
                    </a:lnTo>
                    <a:lnTo>
                      <a:pt x="161" y="180"/>
                    </a:lnTo>
                    <a:lnTo>
                      <a:pt x="162" y="200"/>
                    </a:lnTo>
                    <a:lnTo>
                      <a:pt x="168" y="231"/>
                    </a:lnTo>
                    <a:lnTo>
                      <a:pt x="178" y="260"/>
                    </a:lnTo>
                    <a:lnTo>
                      <a:pt x="179" y="265"/>
                    </a:lnTo>
                    <a:lnTo>
                      <a:pt x="185" y="281"/>
                    </a:lnTo>
                    <a:lnTo>
                      <a:pt x="170" y="294"/>
                    </a:lnTo>
                    <a:lnTo>
                      <a:pt x="161" y="308"/>
                    </a:lnTo>
                    <a:lnTo>
                      <a:pt x="145" y="349"/>
                    </a:lnTo>
                    <a:lnTo>
                      <a:pt x="141" y="358"/>
                    </a:lnTo>
                    <a:lnTo>
                      <a:pt x="133" y="368"/>
                    </a:lnTo>
                    <a:lnTo>
                      <a:pt x="124" y="373"/>
                    </a:lnTo>
                    <a:lnTo>
                      <a:pt x="114" y="382"/>
                    </a:lnTo>
                    <a:lnTo>
                      <a:pt x="94" y="408"/>
                    </a:lnTo>
                    <a:lnTo>
                      <a:pt x="71" y="430"/>
                    </a:lnTo>
                    <a:lnTo>
                      <a:pt x="60" y="440"/>
                    </a:lnTo>
                    <a:lnTo>
                      <a:pt x="33" y="454"/>
                    </a:lnTo>
                    <a:lnTo>
                      <a:pt x="19" y="457"/>
                    </a:lnTo>
                    <a:lnTo>
                      <a:pt x="9" y="461"/>
                    </a:lnTo>
                    <a:lnTo>
                      <a:pt x="0" y="461"/>
                    </a:lnTo>
                    <a:lnTo>
                      <a:pt x="0" y="442"/>
                    </a:lnTo>
                    <a:lnTo>
                      <a:pt x="3" y="406"/>
                    </a:lnTo>
                    <a:lnTo>
                      <a:pt x="3" y="387"/>
                    </a:lnTo>
                    <a:lnTo>
                      <a:pt x="11" y="377"/>
                    </a:lnTo>
                    <a:lnTo>
                      <a:pt x="19" y="366"/>
                    </a:lnTo>
                    <a:lnTo>
                      <a:pt x="25" y="354"/>
                    </a:lnTo>
                    <a:lnTo>
                      <a:pt x="29" y="337"/>
                    </a:lnTo>
                    <a:lnTo>
                      <a:pt x="39" y="332"/>
                    </a:lnTo>
                    <a:lnTo>
                      <a:pt x="50" y="315"/>
                    </a:lnTo>
                    <a:lnTo>
                      <a:pt x="56" y="294"/>
                    </a:lnTo>
                    <a:lnTo>
                      <a:pt x="65" y="253"/>
                    </a:lnTo>
                    <a:lnTo>
                      <a:pt x="67" y="277"/>
                    </a:lnTo>
                    <a:lnTo>
                      <a:pt x="67" y="305"/>
                    </a:lnTo>
                    <a:lnTo>
                      <a:pt x="65" y="320"/>
                    </a:lnTo>
                    <a:lnTo>
                      <a:pt x="79" y="301"/>
                    </a:lnTo>
                    <a:lnTo>
                      <a:pt x="91" y="282"/>
                    </a:lnTo>
                    <a:lnTo>
                      <a:pt x="101" y="262"/>
                    </a:lnTo>
                    <a:lnTo>
                      <a:pt x="108" y="240"/>
                    </a:lnTo>
                    <a:lnTo>
                      <a:pt x="121" y="190"/>
                    </a:lnTo>
                    <a:lnTo>
                      <a:pt x="125" y="140"/>
                    </a:lnTo>
                    <a:lnTo>
                      <a:pt x="125" y="115"/>
                    </a:lnTo>
                    <a:lnTo>
                      <a:pt x="124" y="89"/>
                    </a:lnTo>
                    <a:lnTo>
                      <a:pt x="119" y="63"/>
                    </a:lnTo>
                    <a:lnTo>
                      <a:pt x="116" y="36"/>
                    </a:lnTo>
                    <a:lnTo>
                      <a:pt x="121" y="39"/>
                    </a:lnTo>
                    <a:lnTo>
                      <a:pt x="125" y="43"/>
                    </a:lnTo>
                    <a:lnTo>
                      <a:pt x="130" y="48"/>
                    </a:lnTo>
                    <a:lnTo>
                      <a:pt x="136" y="48"/>
                    </a:lnTo>
                    <a:lnTo>
                      <a:pt x="136" y="46"/>
                    </a:lnTo>
                    <a:lnTo>
                      <a:pt x="136" y="43"/>
                    </a:lnTo>
                    <a:lnTo>
                      <a:pt x="127" y="34"/>
                    </a:lnTo>
                    <a:lnTo>
                      <a:pt x="117" y="24"/>
                    </a:lnTo>
                    <a:lnTo>
                      <a:pt x="113" y="12"/>
                    </a:lnTo>
                    <a:lnTo>
                      <a:pt x="113" y="0"/>
                    </a:lnTo>
                    <a:lnTo>
                      <a:pt x="119" y="5"/>
                    </a:lnTo>
                    <a:lnTo>
                      <a:pt x="125" y="12"/>
                    </a:lnTo>
                    <a:lnTo>
                      <a:pt x="130" y="20"/>
                    </a:lnTo>
                    <a:lnTo>
                      <a:pt x="136" y="25"/>
                    </a:lnTo>
                    <a:lnTo>
                      <a:pt x="138" y="22"/>
                    </a:lnTo>
                    <a:lnTo>
                      <a:pt x="136" y="22"/>
                    </a:lnTo>
                    <a:lnTo>
                      <a:pt x="136" y="20"/>
                    </a:lnTo>
                    <a:lnTo>
                      <a:pt x="134" y="15"/>
                    </a:lnTo>
                    <a:lnTo>
                      <a:pt x="136" y="12"/>
                    </a:lnTo>
                    <a:lnTo>
                      <a:pt x="144" y="10"/>
                    </a:lnTo>
                    <a:lnTo>
                      <a:pt x="153" y="1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6" name="Freeform 16"/>
              <p:cNvSpPr>
                <a:spLocks/>
              </p:cNvSpPr>
              <p:nvPr/>
            </p:nvSpPr>
            <p:spPr bwMode="auto">
              <a:xfrm>
                <a:off x="3601" y="415"/>
                <a:ext cx="55" cy="288"/>
              </a:xfrm>
              <a:custGeom>
                <a:avLst/>
                <a:gdLst>
                  <a:gd name="T0" fmla="*/ 54 w 55"/>
                  <a:gd name="T1" fmla="*/ 7 h 288"/>
                  <a:gd name="T2" fmla="*/ 49 w 55"/>
                  <a:gd name="T3" fmla="*/ 25 h 288"/>
                  <a:gd name="T4" fmla="*/ 44 w 55"/>
                  <a:gd name="T5" fmla="*/ 44 h 288"/>
                  <a:gd name="T6" fmla="*/ 40 w 55"/>
                  <a:gd name="T7" fmla="*/ 82 h 288"/>
                  <a:gd name="T8" fmla="*/ 38 w 55"/>
                  <a:gd name="T9" fmla="*/ 120 h 288"/>
                  <a:gd name="T10" fmla="*/ 38 w 55"/>
                  <a:gd name="T11" fmla="*/ 159 h 288"/>
                  <a:gd name="T12" fmla="*/ 38 w 55"/>
                  <a:gd name="T13" fmla="*/ 178 h 288"/>
                  <a:gd name="T14" fmla="*/ 40 w 55"/>
                  <a:gd name="T15" fmla="*/ 198 h 288"/>
                  <a:gd name="T16" fmla="*/ 43 w 55"/>
                  <a:gd name="T17" fmla="*/ 222 h 288"/>
                  <a:gd name="T18" fmla="*/ 48 w 55"/>
                  <a:gd name="T19" fmla="*/ 246 h 288"/>
                  <a:gd name="T20" fmla="*/ 51 w 55"/>
                  <a:gd name="T21" fmla="*/ 260 h 288"/>
                  <a:gd name="T22" fmla="*/ 52 w 55"/>
                  <a:gd name="T23" fmla="*/ 276 h 288"/>
                  <a:gd name="T24" fmla="*/ 54 w 55"/>
                  <a:gd name="T25" fmla="*/ 279 h 288"/>
                  <a:gd name="T26" fmla="*/ 55 w 55"/>
                  <a:gd name="T27" fmla="*/ 284 h 288"/>
                  <a:gd name="T28" fmla="*/ 55 w 55"/>
                  <a:gd name="T29" fmla="*/ 286 h 288"/>
                  <a:gd name="T30" fmla="*/ 54 w 55"/>
                  <a:gd name="T31" fmla="*/ 288 h 288"/>
                  <a:gd name="T32" fmla="*/ 48 w 55"/>
                  <a:gd name="T33" fmla="*/ 288 h 288"/>
                  <a:gd name="T34" fmla="*/ 41 w 55"/>
                  <a:gd name="T35" fmla="*/ 286 h 288"/>
                  <a:gd name="T36" fmla="*/ 37 w 55"/>
                  <a:gd name="T37" fmla="*/ 284 h 288"/>
                  <a:gd name="T38" fmla="*/ 34 w 55"/>
                  <a:gd name="T39" fmla="*/ 279 h 288"/>
                  <a:gd name="T40" fmla="*/ 18 w 55"/>
                  <a:gd name="T41" fmla="*/ 236 h 288"/>
                  <a:gd name="T42" fmla="*/ 9 w 55"/>
                  <a:gd name="T43" fmla="*/ 193 h 288"/>
                  <a:gd name="T44" fmla="*/ 3 w 55"/>
                  <a:gd name="T45" fmla="*/ 151 h 288"/>
                  <a:gd name="T46" fmla="*/ 0 w 55"/>
                  <a:gd name="T47" fmla="*/ 106 h 288"/>
                  <a:gd name="T48" fmla="*/ 1 w 55"/>
                  <a:gd name="T49" fmla="*/ 84 h 288"/>
                  <a:gd name="T50" fmla="*/ 4 w 55"/>
                  <a:gd name="T51" fmla="*/ 61 h 288"/>
                  <a:gd name="T52" fmla="*/ 9 w 55"/>
                  <a:gd name="T53" fmla="*/ 37 h 288"/>
                  <a:gd name="T54" fmla="*/ 14 w 55"/>
                  <a:gd name="T55" fmla="*/ 13 h 288"/>
                  <a:gd name="T56" fmla="*/ 18 w 55"/>
                  <a:gd name="T57" fmla="*/ 1 h 288"/>
                  <a:gd name="T58" fmla="*/ 21 w 55"/>
                  <a:gd name="T59" fmla="*/ 0 h 288"/>
                  <a:gd name="T60" fmla="*/ 32 w 55"/>
                  <a:gd name="T61" fmla="*/ 1 h 288"/>
                  <a:gd name="T62" fmla="*/ 54 w 55"/>
                  <a:gd name="T63" fmla="*/ 7 h 28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5"/>
                  <a:gd name="T97" fmla="*/ 0 h 288"/>
                  <a:gd name="T98" fmla="*/ 55 w 55"/>
                  <a:gd name="T99" fmla="*/ 288 h 28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5" h="288">
                    <a:moveTo>
                      <a:pt x="54" y="7"/>
                    </a:moveTo>
                    <a:lnTo>
                      <a:pt x="49" y="25"/>
                    </a:lnTo>
                    <a:lnTo>
                      <a:pt x="44" y="44"/>
                    </a:lnTo>
                    <a:lnTo>
                      <a:pt x="40" y="82"/>
                    </a:lnTo>
                    <a:lnTo>
                      <a:pt x="38" y="120"/>
                    </a:lnTo>
                    <a:lnTo>
                      <a:pt x="38" y="159"/>
                    </a:lnTo>
                    <a:lnTo>
                      <a:pt x="38" y="178"/>
                    </a:lnTo>
                    <a:lnTo>
                      <a:pt x="40" y="198"/>
                    </a:lnTo>
                    <a:lnTo>
                      <a:pt x="43" y="222"/>
                    </a:lnTo>
                    <a:lnTo>
                      <a:pt x="48" y="246"/>
                    </a:lnTo>
                    <a:lnTo>
                      <a:pt x="51" y="260"/>
                    </a:lnTo>
                    <a:lnTo>
                      <a:pt x="52" y="276"/>
                    </a:lnTo>
                    <a:lnTo>
                      <a:pt x="54" y="279"/>
                    </a:lnTo>
                    <a:lnTo>
                      <a:pt x="55" y="284"/>
                    </a:lnTo>
                    <a:lnTo>
                      <a:pt x="55" y="286"/>
                    </a:lnTo>
                    <a:lnTo>
                      <a:pt x="54" y="288"/>
                    </a:lnTo>
                    <a:lnTo>
                      <a:pt x="48" y="288"/>
                    </a:lnTo>
                    <a:lnTo>
                      <a:pt x="41" y="286"/>
                    </a:lnTo>
                    <a:lnTo>
                      <a:pt x="37" y="284"/>
                    </a:lnTo>
                    <a:lnTo>
                      <a:pt x="34" y="279"/>
                    </a:lnTo>
                    <a:lnTo>
                      <a:pt x="18" y="236"/>
                    </a:lnTo>
                    <a:lnTo>
                      <a:pt x="9" y="193"/>
                    </a:lnTo>
                    <a:lnTo>
                      <a:pt x="3" y="151"/>
                    </a:lnTo>
                    <a:lnTo>
                      <a:pt x="0" y="106"/>
                    </a:lnTo>
                    <a:lnTo>
                      <a:pt x="1" y="84"/>
                    </a:lnTo>
                    <a:lnTo>
                      <a:pt x="4" y="61"/>
                    </a:lnTo>
                    <a:lnTo>
                      <a:pt x="9" y="37"/>
                    </a:lnTo>
                    <a:lnTo>
                      <a:pt x="14" y="1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32" y="1"/>
                    </a:lnTo>
                    <a:lnTo>
                      <a:pt x="54" y="7"/>
                    </a:lnTo>
                    <a:close/>
                  </a:path>
                </a:pathLst>
              </a:custGeom>
              <a:solidFill>
                <a:srgbClr val="BFB2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7" name="Freeform 17"/>
              <p:cNvSpPr>
                <a:spLocks/>
              </p:cNvSpPr>
              <p:nvPr/>
            </p:nvSpPr>
            <p:spPr bwMode="auto">
              <a:xfrm>
                <a:off x="3601" y="415"/>
                <a:ext cx="55" cy="288"/>
              </a:xfrm>
              <a:custGeom>
                <a:avLst/>
                <a:gdLst>
                  <a:gd name="T0" fmla="*/ 54 w 55"/>
                  <a:gd name="T1" fmla="*/ 7 h 288"/>
                  <a:gd name="T2" fmla="*/ 49 w 55"/>
                  <a:gd name="T3" fmla="*/ 25 h 288"/>
                  <a:gd name="T4" fmla="*/ 44 w 55"/>
                  <a:gd name="T5" fmla="*/ 44 h 288"/>
                  <a:gd name="T6" fmla="*/ 40 w 55"/>
                  <a:gd name="T7" fmla="*/ 82 h 288"/>
                  <a:gd name="T8" fmla="*/ 38 w 55"/>
                  <a:gd name="T9" fmla="*/ 120 h 288"/>
                  <a:gd name="T10" fmla="*/ 38 w 55"/>
                  <a:gd name="T11" fmla="*/ 159 h 288"/>
                  <a:gd name="T12" fmla="*/ 38 w 55"/>
                  <a:gd name="T13" fmla="*/ 178 h 288"/>
                  <a:gd name="T14" fmla="*/ 40 w 55"/>
                  <a:gd name="T15" fmla="*/ 198 h 288"/>
                  <a:gd name="T16" fmla="*/ 43 w 55"/>
                  <a:gd name="T17" fmla="*/ 222 h 288"/>
                  <a:gd name="T18" fmla="*/ 48 w 55"/>
                  <a:gd name="T19" fmla="*/ 246 h 288"/>
                  <a:gd name="T20" fmla="*/ 51 w 55"/>
                  <a:gd name="T21" fmla="*/ 260 h 288"/>
                  <a:gd name="T22" fmla="*/ 52 w 55"/>
                  <a:gd name="T23" fmla="*/ 276 h 288"/>
                  <a:gd name="T24" fmla="*/ 52 w 55"/>
                  <a:gd name="T25" fmla="*/ 276 h 288"/>
                  <a:gd name="T26" fmla="*/ 54 w 55"/>
                  <a:gd name="T27" fmla="*/ 279 h 288"/>
                  <a:gd name="T28" fmla="*/ 55 w 55"/>
                  <a:gd name="T29" fmla="*/ 284 h 288"/>
                  <a:gd name="T30" fmla="*/ 55 w 55"/>
                  <a:gd name="T31" fmla="*/ 286 h 288"/>
                  <a:gd name="T32" fmla="*/ 54 w 55"/>
                  <a:gd name="T33" fmla="*/ 288 h 288"/>
                  <a:gd name="T34" fmla="*/ 54 w 55"/>
                  <a:gd name="T35" fmla="*/ 288 h 288"/>
                  <a:gd name="T36" fmla="*/ 48 w 55"/>
                  <a:gd name="T37" fmla="*/ 288 h 288"/>
                  <a:gd name="T38" fmla="*/ 41 w 55"/>
                  <a:gd name="T39" fmla="*/ 286 h 288"/>
                  <a:gd name="T40" fmla="*/ 37 w 55"/>
                  <a:gd name="T41" fmla="*/ 284 h 288"/>
                  <a:gd name="T42" fmla="*/ 34 w 55"/>
                  <a:gd name="T43" fmla="*/ 279 h 288"/>
                  <a:gd name="T44" fmla="*/ 18 w 55"/>
                  <a:gd name="T45" fmla="*/ 236 h 288"/>
                  <a:gd name="T46" fmla="*/ 9 w 55"/>
                  <a:gd name="T47" fmla="*/ 193 h 288"/>
                  <a:gd name="T48" fmla="*/ 3 w 55"/>
                  <a:gd name="T49" fmla="*/ 151 h 288"/>
                  <a:gd name="T50" fmla="*/ 0 w 55"/>
                  <a:gd name="T51" fmla="*/ 106 h 288"/>
                  <a:gd name="T52" fmla="*/ 1 w 55"/>
                  <a:gd name="T53" fmla="*/ 84 h 288"/>
                  <a:gd name="T54" fmla="*/ 4 w 55"/>
                  <a:gd name="T55" fmla="*/ 61 h 288"/>
                  <a:gd name="T56" fmla="*/ 9 w 55"/>
                  <a:gd name="T57" fmla="*/ 37 h 288"/>
                  <a:gd name="T58" fmla="*/ 14 w 55"/>
                  <a:gd name="T59" fmla="*/ 13 h 288"/>
                  <a:gd name="T60" fmla="*/ 18 w 55"/>
                  <a:gd name="T61" fmla="*/ 1 h 288"/>
                  <a:gd name="T62" fmla="*/ 21 w 55"/>
                  <a:gd name="T63" fmla="*/ 0 h 288"/>
                  <a:gd name="T64" fmla="*/ 32 w 55"/>
                  <a:gd name="T65" fmla="*/ 1 h 288"/>
                  <a:gd name="T66" fmla="*/ 54 w 55"/>
                  <a:gd name="T67" fmla="*/ 7 h 288"/>
                  <a:gd name="T68" fmla="*/ 54 w 55"/>
                  <a:gd name="T69" fmla="*/ 7 h 28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5"/>
                  <a:gd name="T106" fmla="*/ 0 h 288"/>
                  <a:gd name="T107" fmla="*/ 55 w 55"/>
                  <a:gd name="T108" fmla="*/ 288 h 28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5" h="288">
                    <a:moveTo>
                      <a:pt x="54" y="7"/>
                    </a:moveTo>
                    <a:lnTo>
                      <a:pt x="49" y="25"/>
                    </a:lnTo>
                    <a:lnTo>
                      <a:pt x="44" y="44"/>
                    </a:lnTo>
                    <a:lnTo>
                      <a:pt x="40" y="82"/>
                    </a:lnTo>
                    <a:lnTo>
                      <a:pt x="38" y="120"/>
                    </a:lnTo>
                    <a:lnTo>
                      <a:pt x="38" y="159"/>
                    </a:lnTo>
                    <a:lnTo>
                      <a:pt x="38" y="178"/>
                    </a:lnTo>
                    <a:lnTo>
                      <a:pt x="40" y="198"/>
                    </a:lnTo>
                    <a:lnTo>
                      <a:pt x="43" y="222"/>
                    </a:lnTo>
                    <a:lnTo>
                      <a:pt x="48" y="246"/>
                    </a:lnTo>
                    <a:lnTo>
                      <a:pt x="51" y="260"/>
                    </a:lnTo>
                    <a:lnTo>
                      <a:pt x="52" y="276"/>
                    </a:lnTo>
                    <a:lnTo>
                      <a:pt x="54" y="279"/>
                    </a:lnTo>
                    <a:lnTo>
                      <a:pt x="55" y="284"/>
                    </a:lnTo>
                    <a:lnTo>
                      <a:pt x="55" y="286"/>
                    </a:lnTo>
                    <a:lnTo>
                      <a:pt x="54" y="288"/>
                    </a:lnTo>
                    <a:lnTo>
                      <a:pt x="48" y="288"/>
                    </a:lnTo>
                    <a:lnTo>
                      <a:pt x="41" y="286"/>
                    </a:lnTo>
                    <a:lnTo>
                      <a:pt x="37" y="284"/>
                    </a:lnTo>
                    <a:lnTo>
                      <a:pt x="34" y="279"/>
                    </a:lnTo>
                    <a:lnTo>
                      <a:pt x="18" y="236"/>
                    </a:lnTo>
                    <a:lnTo>
                      <a:pt x="9" y="193"/>
                    </a:lnTo>
                    <a:lnTo>
                      <a:pt x="3" y="151"/>
                    </a:lnTo>
                    <a:lnTo>
                      <a:pt x="0" y="106"/>
                    </a:lnTo>
                    <a:lnTo>
                      <a:pt x="1" y="84"/>
                    </a:lnTo>
                    <a:lnTo>
                      <a:pt x="4" y="61"/>
                    </a:lnTo>
                    <a:lnTo>
                      <a:pt x="9" y="37"/>
                    </a:lnTo>
                    <a:lnTo>
                      <a:pt x="14" y="13"/>
                    </a:lnTo>
                    <a:lnTo>
                      <a:pt x="18" y="1"/>
                    </a:lnTo>
                    <a:lnTo>
                      <a:pt x="21" y="0"/>
                    </a:lnTo>
                    <a:lnTo>
                      <a:pt x="32" y="1"/>
                    </a:lnTo>
                    <a:lnTo>
                      <a:pt x="54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8" name="Freeform 18"/>
              <p:cNvSpPr>
                <a:spLocks/>
              </p:cNvSpPr>
              <p:nvPr/>
            </p:nvSpPr>
            <p:spPr bwMode="auto">
              <a:xfrm>
                <a:off x="3641" y="423"/>
                <a:ext cx="31" cy="281"/>
              </a:xfrm>
              <a:custGeom>
                <a:avLst/>
                <a:gdLst>
                  <a:gd name="T0" fmla="*/ 18 w 31"/>
                  <a:gd name="T1" fmla="*/ 0 h 281"/>
                  <a:gd name="T2" fmla="*/ 25 w 31"/>
                  <a:gd name="T3" fmla="*/ 2 h 281"/>
                  <a:gd name="T4" fmla="*/ 28 w 31"/>
                  <a:gd name="T5" fmla="*/ 4 h 281"/>
                  <a:gd name="T6" fmla="*/ 31 w 31"/>
                  <a:gd name="T7" fmla="*/ 9 h 281"/>
                  <a:gd name="T8" fmla="*/ 21 w 31"/>
                  <a:gd name="T9" fmla="*/ 29 h 281"/>
                  <a:gd name="T10" fmla="*/ 15 w 31"/>
                  <a:gd name="T11" fmla="*/ 52 h 281"/>
                  <a:gd name="T12" fmla="*/ 11 w 31"/>
                  <a:gd name="T13" fmla="*/ 74 h 281"/>
                  <a:gd name="T14" fmla="*/ 9 w 31"/>
                  <a:gd name="T15" fmla="*/ 96 h 281"/>
                  <a:gd name="T16" fmla="*/ 9 w 31"/>
                  <a:gd name="T17" fmla="*/ 143 h 281"/>
                  <a:gd name="T18" fmla="*/ 11 w 31"/>
                  <a:gd name="T19" fmla="*/ 189 h 281"/>
                  <a:gd name="T20" fmla="*/ 15 w 31"/>
                  <a:gd name="T21" fmla="*/ 233 h 281"/>
                  <a:gd name="T22" fmla="*/ 23 w 31"/>
                  <a:gd name="T23" fmla="*/ 280 h 281"/>
                  <a:gd name="T24" fmla="*/ 21 w 31"/>
                  <a:gd name="T25" fmla="*/ 281 h 281"/>
                  <a:gd name="T26" fmla="*/ 20 w 31"/>
                  <a:gd name="T27" fmla="*/ 281 h 281"/>
                  <a:gd name="T28" fmla="*/ 12 w 31"/>
                  <a:gd name="T29" fmla="*/ 254 h 281"/>
                  <a:gd name="T30" fmla="*/ 8 w 31"/>
                  <a:gd name="T31" fmla="*/ 225 h 281"/>
                  <a:gd name="T32" fmla="*/ 4 w 31"/>
                  <a:gd name="T33" fmla="*/ 196 h 281"/>
                  <a:gd name="T34" fmla="*/ 1 w 31"/>
                  <a:gd name="T35" fmla="*/ 166 h 281"/>
                  <a:gd name="T36" fmla="*/ 0 w 31"/>
                  <a:gd name="T37" fmla="*/ 134 h 281"/>
                  <a:gd name="T38" fmla="*/ 1 w 31"/>
                  <a:gd name="T39" fmla="*/ 101 h 281"/>
                  <a:gd name="T40" fmla="*/ 4 w 31"/>
                  <a:gd name="T41" fmla="*/ 69 h 281"/>
                  <a:gd name="T42" fmla="*/ 9 w 31"/>
                  <a:gd name="T43" fmla="*/ 36 h 281"/>
                  <a:gd name="T44" fmla="*/ 11 w 31"/>
                  <a:gd name="T45" fmla="*/ 26 h 281"/>
                  <a:gd name="T46" fmla="*/ 12 w 31"/>
                  <a:gd name="T47" fmla="*/ 17 h 281"/>
                  <a:gd name="T48" fmla="*/ 18 w 31"/>
                  <a:gd name="T49" fmla="*/ 0 h 28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"/>
                  <a:gd name="T76" fmla="*/ 0 h 281"/>
                  <a:gd name="T77" fmla="*/ 31 w 31"/>
                  <a:gd name="T78" fmla="*/ 281 h 28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" h="281">
                    <a:moveTo>
                      <a:pt x="18" y="0"/>
                    </a:moveTo>
                    <a:lnTo>
                      <a:pt x="25" y="2"/>
                    </a:lnTo>
                    <a:lnTo>
                      <a:pt x="28" y="4"/>
                    </a:lnTo>
                    <a:lnTo>
                      <a:pt x="31" y="9"/>
                    </a:lnTo>
                    <a:lnTo>
                      <a:pt x="21" y="29"/>
                    </a:lnTo>
                    <a:lnTo>
                      <a:pt x="15" y="52"/>
                    </a:lnTo>
                    <a:lnTo>
                      <a:pt x="11" y="74"/>
                    </a:lnTo>
                    <a:lnTo>
                      <a:pt x="9" y="96"/>
                    </a:lnTo>
                    <a:lnTo>
                      <a:pt x="9" y="143"/>
                    </a:lnTo>
                    <a:lnTo>
                      <a:pt x="11" y="189"/>
                    </a:lnTo>
                    <a:lnTo>
                      <a:pt x="15" y="233"/>
                    </a:lnTo>
                    <a:lnTo>
                      <a:pt x="23" y="280"/>
                    </a:lnTo>
                    <a:lnTo>
                      <a:pt x="21" y="281"/>
                    </a:lnTo>
                    <a:lnTo>
                      <a:pt x="20" y="281"/>
                    </a:lnTo>
                    <a:lnTo>
                      <a:pt x="12" y="254"/>
                    </a:lnTo>
                    <a:lnTo>
                      <a:pt x="8" y="225"/>
                    </a:lnTo>
                    <a:lnTo>
                      <a:pt x="4" y="196"/>
                    </a:lnTo>
                    <a:lnTo>
                      <a:pt x="1" y="166"/>
                    </a:lnTo>
                    <a:lnTo>
                      <a:pt x="0" y="134"/>
                    </a:lnTo>
                    <a:lnTo>
                      <a:pt x="1" y="101"/>
                    </a:lnTo>
                    <a:lnTo>
                      <a:pt x="4" y="69"/>
                    </a:lnTo>
                    <a:lnTo>
                      <a:pt x="9" y="36"/>
                    </a:lnTo>
                    <a:lnTo>
                      <a:pt x="11" y="26"/>
                    </a:lnTo>
                    <a:lnTo>
                      <a:pt x="12" y="1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E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59" name="Freeform 19"/>
              <p:cNvSpPr>
                <a:spLocks/>
              </p:cNvSpPr>
              <p:nvPr/>
            </p:nvSpPr>
            <p:spPr bwMode="auto">
              <a:xfrm>
                <a:off x="3641" y="423"/>
                <a:ext cx="31" cy="281"/>
              </a:xfrm>
              <a:custGeom>
                <a:avLst/>
                <a:gdLst>
                  <a:gd name="T0" fmla="*/ 18 w 31"/>
                  <a:gd name="T1" fmla="*/ 0 h 281"/>
                  <a:gd name="T2" fmla="*/ 25 w 31"/>
                  <a:gd name="T3" fmla="*/ 2 h 281"/>
                  <a:gd name="T4" fmla="*/ 28 w 31"/>
                  <a:gd name="T5" fmla="*/ 4 h 281"/>
                  <a:gd name="T6" fmla="*/ 31 w 31"/>
                  <a:gd name="T7" fmla="*/ 9 h 281"/>
                  <a:gd name="T8" fmla="*/ 21 w 31"/>
                  <a:gd name="T9" fmla="*/ 29 h 281"/>
                  <a:gd name="T10" fmla="*/ 15 w 31"/>
                  <a:gd name="T11" fmla="*/ 52 h 281"/>
                  <a:gd name="T12" fmla="*/ 11 w 31"/>
                  <a:gd name="T13" fmla="*/ 74 h 281"/>
                  <a:gd name="T14" fmla="*/ 9 w 31"/>
                  <a:gd name="T15" fmla="*/ 96 h 281"/>
                  <a:gd name="T16" fmla="*/ 9 w 31"/>
                  <a:gd name="T17" fmla="*/ 143 h 281"/>
                  <a:gd name="T18" fmla="*/ 11 w 31"/>
                  <a:gd name="T19" fmla="*/ 189 h 281"/>
                  <a:gd name="T20" fmla="*/ 11 w 31"/>
                  <a:gd name="T21" fmla="*/ 189 h 281"/>
                  <a:gd name="T22" fmla="*/ 15 w 31"/>
                  <a:gd name="T23" fmla="*/ 233 h 281"/>
                  <a:gd name="T24" fmla="*/ 23 w 31"/>
                  <a:gd name="T25" fmla="*/ 280 h 281"/>
                  <a:gd name="T26" fmla="*/ 23 w 31"/>
                  <a:gd name="T27" fmla="*/ 280 h 281"/>
                  <a:gd name="T28" fmla="*/ 21 w 31"/>
                  <a:gd name="T29" fmla="*/ 281 h 281"/>
                  <a:gd name="T30" fmla="*/ 20 w 31"/>
                  <a:gd name="T31" fmla="*/ 281 h 281"/>
                  <a:gd name="T32" fmla="*/ 20 w 31"/>
                  <a:gd name="T33" fmla="*/ 281 h 281"/>
                  <a:gd name="T34" fmla="*/ 12 w 31"/>
                  <a:gd name="T35" fmla="*/ 254 h 281"/>
                  <a:gd name="T36" fmla="*/ 8 w 31"/>
                  <a:gd name="T37" fmla="*/ 225 h 281"/>
                  <a:gd name="T38" fmla="*/ 4 w 31"/>
                  <a:gd name="T39" fmla="*/ 196 h 281"/>
                  <a:gd name="T40" fmla="*/ 1 w 31"/>
                  <a:gd name="T41" fmla="*/ 166 h 281"/>
                  <a:gd name="T42" fmla="*/ 1 w 31"/>
                  <a:gd name="T43" fmla="*/ 166 h 281"/>
                  <a:gd name="T44" fmla="*/ 0 w 31"/>
                  <a:gd name="T45" fmla="*/ 134 h 281"/>
                  <a:gd name="T46" fmla="*/ 1 w 31"/>
                  <a:gd name="T47" fmla="*/ 101 h 281"/>
                  <a:gd name="T48" fmla="*/ 4 w 31"/>
                  <a:gd name="T49" fmla="*/ 69 h 281"/>
                  <a:gd name="T50" fmla="*/ 9 w 31"/>
                  <a:gd name="T51" fmla="*/ 36 h 281"/>
                  <a:gd name="T52" fmla="*/ 9 w 31"/>
                  <a:gd name="T53" fmla="*/ 36 h 281"/>
                  <a:gd name="T54" fmla="*/ 11 w 31"/>
                  <a:gd name="T55" fmla="*/ 26 h 281"/>
                  <a:gd name="T56" fmla="*/ 12 w 31"/>
                  <a:gd name="T57" fmla="*/ 17 h 281"/>
                  <a:gd name="T58" fmla="*/ 18 w 31"/>
                  <a:gd name="T59" fmla="*/ 0 h 281"/>
                  <a:gd name="T60" fmla="*/ 18 w 31"/>
                  <a:gd name="T61" fmla="*/ 0 h 2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"/>
                  <a:gd name="T94" fmla="*/ 0 h 281"/>
                  <a:gd name="T95" fmla="*/ 31 w 31"/>
                  <a:gd name="T96" fmla="*/ 281 h 28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" h="281">
                    <a:moveTo>
                      <a:pt x="18" y="0"/>
                    </a:moveTo>
                    <a:lnTo>
                      <a:pt x="25" y="2"/>
                    </a:lnTo>
                    <a:lnTo>
                      <a:pt x="28" y="4"/>
                    </a:lnTo>
                    <a:lnTo>
                      <a:pt x="31" y="9"/>
                    </a:lnTo>
                    <a:lnTo>
                      <a:pt x="21" y="29"/>
                    </a:lnTo>
                    <a:lnTo>
                      <a:pt x="15" y="52"/>
                    </a:lnTo>
                    <a:lnTo>
                      <a:pt x="11" y="74"/>
                    </a:lnTo>
                    <a:lnTo>
                      <a:pt x="9" y="96"/>
                    </a:lnTo>
                    <a:lnTo>
                      <a:pt x="9" y="143"/>
                    </a:lnTo>
                    <a:lnTo>
                      <a:pt x="11" y="189"/>
                    </a:lnTo>
                    <a:lnTo>
                      <a:pt x="15" y="233"/>
                    </a:lnTo>
                    <a:lnTo>
                      <a:pt x="23" y="280"/>
                    </a:lnTo>
                    <a:lnTo>
                      <a:pt x="21" y="281"/>
                    </a:lnTo>
                    <a:lnTo>
                      <a:pt x="20" y="281"/>
                    </a:lnTo>
                    <a:lnTo>
                      <a:pt x="12" y="254"/>
                    </a:lnTo>
                    <a:lnTo>
                      <a:pt x="8" y="225"/>
                    </a:lnTo>
                    <a:lnTo>
                      <a:pt x="4" y="196"/>
                    </a:lnTo>
                    <a:lnTo>
                      <a:pt x="1" y="166"/>
                    </a:lnTo>
                    <a:lnTo>
                      <a:pt x="0" y="134"/>
                    </a:lnTo>
                    <a:lnTo>
                      <a:pt x="1" y="101"/>
                    </a:lnTo>
                    <a:lnTo>
                      <a:pt x="4" y="69"/>
                    </a:lnTo>
                    <a:lnTo>
                      <a:pt x="9" y="36"/>
                    </a:lnTo>
                    <a:lnTo>
                      <a:pt x="11" y="26"/>
                    </a:lnTo>
                    <a:lnTo>
                      <a:pt x="12" y="17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0" name="Freeform 20"/>
              <p:cNvSpPr>
                <a:spLocks/>
              </p:cNvSpPr>
              <p:nvPr/>
            </p:nvSpPr>
            <p:spPr bwMode="auto">
              <a:xfrm>
                <a:off x="3655" y="398"/>
                <a:ext cx="312" cy="368"/>
              </a:xfrm>
              <a:custGeom>
                <a:avLst/>
                <a:gdLst>
                  <a:gd name="T0" fmla="*/ 58 w 312"/>
                  <a:gd name="T1" fmla="*/ 27 h 368"/>
                  <a:gd name="T2" fmla="*/ 68 w 312"/>
                  <a:gd name="T3" fmla="*/ 27 h 368"/>
                  <a:gd name="T4" fmla="*/ 78 w 312"/>
                  <a:gd name="T5" fmla="*/ 3 h 368"/>
                  <a:gd name="T6" fmla="*/ 94 w 312"/>
                  <a:gd name="T7" fmla="*/ 6 h 368"/>
                  <a:gd name="T8" fmla="*/ 92 w 312"/>
                  <a:gd name="T9" fmla="*/ 44 h 368"/>
                  <a:gd name="T10" fmla="*/ 131 w 312"/>
                  <a:gd name="T11" fmla="*/ 58 h 368"/>
                  <a:gd name="T12" fmla="*/ 159 w 312"/>
                  <a:gd name="T13" fmla="*/ 37 h 368"/>
                  <a:gd name="T14" fmla="*/ 149 w 312"/>
                  <a:gd name="T15" fmla="*/ 12 h 368"/>
                  <a:gd name="T16" fmla="*/ 174 w 312"/>
                  <a:gd name="T17" fmla="*/ 25 h 368"/>
                  <a:gd name="T18" fmla="*/ 202 w 312"/>
                  <a:gd name="T19" fmla="*/ 63 h 368"/>
                  <a:gd name="T20" fmla="*/ 231 w 312"/>
                  <a:gd name="T21" fmla="*/ 96 h 368"/>
                  <a:gd name="T22" fmla="*/ 199 w 312"/>
                  <a:gd name="T23" fmla="*/ 121 h 368"/>
                  <a:gd name="T24" fmla="*/ 216 w 312"/>
                  <a:gd name="T25" fmla="*/ 94 h 368"/>
                  <a:gd name="T26" fmla="*/ 213 w 312"/>
                  <a:gd name="T27" fmla="*/ 92 h 368"/>
                  <a:gd name="T28" fmla="*/ 197 w 312"/>
                  <a:gd name="T29" fmla="*/ 109 h 368"/>
                  <a:gd name="T30" fmla="*/ 185 w 312"/>
                  <a:gd name="T31" fmla="*/ 121 h 368"/>
                  <a:gd name="T32" fmla="*/ 183 w 312"/>
                  <a:gd name="T33" fmla="*/ 161 h 368"/>
                  <a:gd name="T34" fmla="*/ 193 w 312"/>
                  <a:gd name="T35" fmla="*/ 183 h 368"/>
                  <a:gd name="T36" fmla="*/ 207 w 312"/>
                  <a:gd name="T37" fmla="*/ 185 h 368"/>
                  <a:gd name="T38" fmla="*/ 236 w 312"/>
                  <a:gd name="T39" fmla="*/ 222 h 368"/>
                  <a:gd name="T40" fmla="*/ 262 w 312"/>
                  <a:gd name="T41" fmla="*/ 267 h 368"/>
                  <a:gd name="T42" fmla="*/ 254 w 312"/>
                  <a:gd name="T43" fmla="*/ 241 h 368"/>
                  <a:gd name="T44" fmla="*/ 228 w 312"/>
                  <a:gd name="T45" fmla="*/ 202 h 368"/>
                  <a:gd name="T46" fmla="*/ 196 w 312"/>
                  <a:gd name="T47" fmla="*/ 176 h 368"/>
                  <a:gd name="T48" fmla="*/ 187 w 312"/>
                  <a:gd name="T49" fmla="*/ 149 h 368"/>
                  <a:gd name="T50" fmla="*/ 199 w 312"/>
                  <a:gd name="T51" fmla="*/ 156 h 368"/>
                  <a:gd name="T52" fmla="*/ 193 w 312"/>
                  <a:gd name="T53" fmla="*/ 140 h 368"/>
                  <a:gd name="T54" fmla="*/ 205 w 312"/>
                  <a:gd name="T55" fmla="*/ 138 h 368"/>
                  <a:gd name="T56" fmla="*/ 217 w 312"/>
                  <a:gd name="T57" fmla="*/ 140 h 368"/>
                  <a:gd name="T58" fmla="*/ 245 w 312"/>
                  <a:gd name="T59" fmla="*/ 157 h 368"/>
                  <a:gd name="T60" fmla="*/ 287 w 312"/>
                  <a:gd name="T61" fmla="*/ 275 h 368"/>
                  <a:gd name="T62" fmla="*/ 310 w 312"/>
                  <a:gd name="T63" fmla="*/ 311 h 368"/>
                  <a:gd name="T64" fmla="*/ 299 w 312"/>
                  <a:gd name="T65" fmla="*/ 351 h 368"/>
                  <a:gd name="T66" fmla="*/ 287 w 312"/>
                  <a:gd name="T67" fmla="*/ 351 h 368"/>
                  <a:gd name="T68" fmla="*/ 268 w 312"/>
                  <a:gd name="T69" fmla="*/ 368 h 368"/>
                  <a:gd name="T70" fmla="*/ 242 w 312"/>
                  <a:gd name="T71" fmla="*/ 363 h 368"/>
                  <a:gd name="T72" fmla="*/ 210 w 312"/>
                  <a:gd name="T73" fmla="*/ 356 h 368"/>
                  <a:gd name="T74" fmla="*/ 185 w 312"/>
                  <a:gd name="T75" fmla="*/ 322 h 368"/>
                  <a:gd name="T76" fmla="*/ 134 w 312"/>
                  <a:gd name="T77" fmla="*/ 306 h 368"/>
                  <a:gd name="T78" fmla="*/ 92 w 312"/>
                  <a:gd name="T79" fmla="*/ 267 h 368"/>
                  <a:gd name="T80" fmla="*/ 82 w 312"/>
                  <a:gd name="T81" fmla="*/ 227 h 368"/>
                  <a:gd name="T82" fmla="*/ 66 w 312"/>
                  <a:gd name="T83" fmla="*/ 209 h 368"/>
                  <a:gd name="T84" fmla="*/ 51 w 312"/>
                  <a:gd name="T85" fmla="*/ 174 h 368"/>
                  <a:gd name="T86" fmla="*/ 52 w 312"/>
                  <a:gd name="T87" fmla="*/ 198 h 368"/>
                  <a:gd name="T88" fmla="*/ 78 w 312"/>
                  <a:gd name="T89" fmla="*/ 233 h 368"/>
                  <a:gd name="T90" fmla="*/ 78 w 312"/>
                  <a:gd name="T91" fmla="*/ 262 h 368"/>
                  <a:gd name="T92" fmla="*/ 52 w 312"/>
                  <a:gd name="T93" fmla="*/ 274 h 368"/>
                  <a:gd name="T94" fmla="*/ 29 w 312"/>
                  <a:gd name="T95" fmla="*/ 277 h 368"/>
                  <a:gd name="T96" fmla="*/ 7 w 312"/>
                  <a:gd name="T97" fmla="*/ 284 h 368"/>
                  <a:gd name="T98" fmla="*/ 1 w 312"/>
                  <a:gd name="T99" fmla="*/ 113 h 368"/>
                  <a:gd name="T100" fmla="*/ 18 w 312"/>
                  <a:gd name="T101" fmla="*/ 48 h 368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12"/>
                  <a:gd name="T154" fmla="*/ 0 h 368"/>
                  <a:gd name="T155" fmla="*/ 312 w 312"/>
                  <a:gd name="T156" fmla="*/ 368 h 368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12" h="368">
                    <a:moveTo>
                      <a:pt x="38" y="34"/>
                    </a:moveTo>
                    <a:lnTo>
                      <a:pt x="45" y="30"/>
                    </a:lnTo>
                    <a:lnTo>
                      <a:pt x="52" y="29"/>
                    </a:lnTo>
                    <a:lnTo>
                      <a:pt x="58" y="27"/>
                    </a:lnTo>
                    <a:lnTo>
                      <a:pt x="65" y="24"/>
                    </a:lnTo>
                    <a:lnTo>
                      <a:pt x="66" y="29"/>
                    </a:lnTo>
                    <a:lnTo>
                      <a:pt x="66" y="36"/>
                    </a:lnTo>
                    <a:lnTo>
                      <a:pt x="68" y="27"/>
                    </a:lnTo>
                    <a:lnTo>
                      <a:pt x="71" y="18"/>
                    </a:lnTo>
                    <a:lnTo>
                      <a:pt x="72" y="13"/>
                    </a:lnTo>
                    <a:lnTo>
                      <a:pt x="75" y="6"/>
                    </a:lnTo>
                    <a:lnTo>
                      <a:pt x="78" y="3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1"/>
                    </a:lnTo>
                    <a:lnTo>
                      <a:pt x="94" y="6"/>
                    </a:lnTo>
                    <a:lnTo>
                      <a:pt x="92" y="12"/>
                    </a:lnTo>
                    <a:lnTo>
                      <a:pt x="88" y="24"/>
                    </a:lnTo>
                    <a:lnTo>
                      <a:pt x="88" y="36"/>
                    </a:lnTo>
                    <a:lnTo>
                      <a:pt x="92" y="44"/>
                    </a:lnTo>
                    <a:lnTo>
                      <a:pt x="102" y="53"/>
                    </a:lnTo>
                    <a:lnTo>
                      <a:pt x="111" y="56"/>
                    </a:lnTo>
                    <a:lnTo>
                      <a:pt x="120" y="58"/>
                    </a:lnTo>
                    <a:lnTo>
                      <a:pt x="131" y="58"/>
                    </a:lnTo>
                    <a:lnTo>
                      <a:pt x="139" y="58"/>
                    </a:lnTo>
                    <a:lnTo>
                      <a:pt x="146" y="53"/>
                    </a:lnTo>
                    <a:lnTo>
                      <a:pt x="153" y="48"/>
                    </a:lnTo>
                    <a:lnTo>
                      <a:pt x="159" y="37"/>
                    </a:lnTo>
                    <a:lnTo>
                      <a:pt x="160" y="32"/>
                    </a:lnTo>
                    <a:lnTo>
                      <a:pt x="159" y="27"/>
                    </a:lnTo>
                    <a:lnTo>
                      <a:pt x="159" y="22"/>
                    </a:lnTo>
                    <a:lnTo>
                      <a:pt x="149" y="12"/>
                    </a:lnTo>
                    <a:lnTo>
                      <a:pt x="148" y="6"/>
                    </a:lnTo>
                    <a:lnTo>
                      <a:pt x="160" y="13"/>
                    </a:lnTo>
                    <a:lnTo>
                      <a:pt x="171" y="20"/>
                    </a:lnTo>
                    <a:lnTo>
                      <a:pt x="174" y="25"/>
                    </a:lnTo>
                    <a:lnTo>
                      <a:pt x="179" y="36"/>
                    </a:lnTo>
                    <a:lnTo>
                      <a:pt x="183" y="46"/>
                    </a:lnTo>
                    <a:lnTo>
                      <a:pt x="188" y="54"/>
                    </a:lnTo>
                    <a:lnTo>
                      <a:pt x="202" y="63"/>
                    </a:lnTo>
                    <a:lnTo>
                      <a:pt x="214" y="72"/>
                    </a:lnTo>
                    <a:lnTo>
                      <a:pt x="222" y="78"/>
                    </a:lnTo>
                    <a:lnTo>
                      <a:pt x="228" y="89"/>
                    </a:lnTo>
                    <a:lnTo>
                      <a:pt x="231" y="96"/>
                    </a:lnTo>
                    <a:lnTo>
                      <a:pt x="234" y="104"/>
                    </a:lnTo>
                    <a:lnTo>
                      <a:pt x="236" y="120"/>
                    </a:lnTo>
                    <a:lnTo>
                      <a:pt x="237" y="132"/>
                    </a:lnTo>
                    <a:lnTo>
                      <a:pt x="199" y="121"/>
                    </a:lnTo>
                    <a:lnTo>
                      <a:pt x="202" y="108"/>
                    </a:lnTo>
                    <a:lnTo>
                      <a:pt x="205" y="101"/>
                    </a:lnTo>
                    <a:lnTo>
                      <a:pt x="210" y="94"/>
                    </a:lnTo>
                    <a:lnTo>
                      <a:pt x="216" y="94"/>
                    </a:lnTo>
                    <a:lnTo>
                      <a:pt x="222" y="97"/>
                    </a:lnTo>
                    <a:lnTo>
                      <a:pt x="220" y="94"/>
                    </a:lnTo>
                    <a:lnTo>
                      <a:pt x="217" y="92"/>
                    </a:lnTo>
                    <a:lnTo>
                      <a:pt x="213" y="92"/>
                    </a:lnTo>
                    <a:lnTo>
                      <a:pt x="210" y="92"/>
                    </a:lnTo>
                    <a:lnTo>
                      <a:pt x="204" y="96"/>
                    </a:lnTo>
                    <a:lnTo>
                      <a:pt x="200" y="102"/>
                    </a:lnTo>
                    <a:lnTo>
                      <a:pt x="197" y="109"/>
                    </a:lnTo>
                    <a:lnTo>
                      <a:pt x="194" y="118"/>
                    </a:lnTo>
                    <a:lnTo>
                      <a:pt x="190" y="118"/>
                    </a:lnTo>
                    <a:lnTo>
                      <a:pt x="182" y="116"/>
                    </a:lnTo>
                    <a:lnTo>
                      <a:pt x="185" y="121"/>
                    </a:lnTo>
                    <a:lnTo>
                      <a:pt x="190" y="125"/>
                    </a:lnTo>
                    <a:lnTo>
                      <a:pt x="185" y="135"/>
                    </a:lnTo>
                    <a:lnTo>
                      <a:pt x="182" y="149"/>
                    </a:lnTo>
                    <a:lnTo>
                      <a:pt x="183" y="161"/>
                    </a:lnTo>
                    <a:lnTo>
                      <a:pt x="185" y="173"/>
                    </a:lnTo>
                    <a:lnTo>
                      <a:pt x="187" y="176"/>
                    </a:lnTo>
                    <a:lnTo>
                      <a:pt x="188" y="181"/>
                    </a:lnTo>
                    <a:lnTo>
                      <a:pt x="193" y="183"/>
                    </a:lnTo>
                    <a:lnTo>
                      <a:pt x="196" y="186"/>
                    </a:lnTo>
                    <a:lnTo>
                      <a:pt x="200" y="186"/>
                    </a:lnTo>
                    <a:lnTo>
                      <a:pt x="202" y="186"/>
                    </a:lnTo>
                    <a:lnTo>
                      <a:pt x="207" y="185"/>
                    </a:lnTo>
                    <a:lnTo>
                      <a:pt x="210" y="181"/>
                    </a:lnTo>
                    <a:lnTo>
                      <a:pt x="216" y="197"/>
                    </a:lnTo>
                    <a:lnTo>
                      <a:pt x="227" y="210"/>
                    </a:lnTo>
                    <a:lnTo>
                      <a:pt x="236" y="222"/>
                    </a:lnTo>
                    <a:lnTo>
                      <a:pt x="247" y="236"/>
                    </a:lnTo>
                    <a:lnTo>
                      <a:pt x="253" y="248"/>
                    </a:lnTo>
                    <a:lnTo>
                      <a:pt x="261" y="263"/>
                    </a:lnTo>
                    <a:lnTo>
                      <a:pt x="262" y="267"/>
                    </a:lnTo>
                    <a:lnTo>
                      <a:pt x="265" y="269"/>
                    </a:lnTo>
                    <a:lnTo>
                      <a:pt x="261" y="260"/>
                    </a:lnTo>
                    <a:lnTo>
                      <a:pt x="258" y="250"/>
                    </a:lnTo>
                    <a:lnTo>
                      <a:pt x="254" y="241"/>
                    </a:lnTo>
                    <a:lnTo>
                      <a:pt x="256" y="229"/>
                    </a:lnTo>
                    <a:lnTo>
                      <a:pt x="248" y="226"/>
                    </a:lnTo>
                    <a:lnTo>
                      <a:pt x="237" y="215"/>
                    </a:lnTo>
                    <a:lnTo>
                      <a:pt x="228" y="202"/>
                    </a:lnTo>
                    <a:lnTo>
                      <a:pt x="220" y="190"/>
                    </a:lnTo>
                    <a:lnTo>
                      <a:pt x="214" y="176"/>
                    </a:lnTo>
                    <a:lnTo>
                      <a:pt x="205" y="178"/>
                    </a:lnTo>
                    <a:lnTo>
                      <a:pt x="196" y="176"/>
                    </a:lnTo>
                    <a:lnTo>
                      <a:pt x="190" y="171"/>
                    </a:lnTo>
                    <a:lnTo>
                      <a:pt x="187" y="162"/>
                    </a:lnTo>
                    <a:lnTo>
                      <a:pt x="187" y="156"/>
                    </a:lnTo>
                    <a:lnTo>
                      <a:pt x="187" y="149"/>
                    </a:lnTo>
                    <a:lnTo>
                      <a:pt x="188" y="144"/>
                    </a:lnTo>
                    <a:lnTo>
                      <a:pt x="191" y="147"/>
                    </a:lnTo>
                    <a:lnTo>
                      <a:pt x="194" y="152"/>
                    </a:lnTo>
                    <a:lnTo>
                      <a:pt x="199" y="156"/>
                    </a:lnTo>
                    <a:lnTo>
                      <a:pt x="204" y="157"/>
                    </a:lnTo>
                    <a:lnTo>
                      <a:pt x="197" y="149"/>
                    </a:lnTo>
                    <a:lnTo>
                      <a:pt x="194" y="144"/>
                    </a:lnTo>
                    <a:lnTo>
                      <a:pt x="193" y="140"/>
                    </a:lnTo>
                    <a:lnTo>
                      <a:pt x="193" y="137"/>
                    </a:lnTo>
                    <a:lnTo>
                      <a:pt x="196" y="128"/>
                    </a:lnTo>
                    <a:lnTo>
                      <a:pt x="205" y="132"/>
                    </a:lnTo>
                    <a:lnTo>
                      <a:pt x="205" y="138"/>
                    </a:lnTo>
                    <a:lnTo>
                      <a:pt x="208" y="144"/>
                    </a:lnTo>
                    <a:lnTo>
                      <a:pt x="211" y="145"/>
                    </a:lnTo>
                    <a:lnTo>
                      <a:pt x="216" y="144"/>
                    </a:lnTo>
                    <a:lnTo>
                      <a:pt x="217" y="140"/>
                    </a:lnTo>
                    <a:lnTo>
                      <a:pt x="219" y="135"/>
                    </a:lnTo>
                    <a:lnTo>
                      <a:pt x="227" y="135"/>
                    </a:lnTo>
                    <a:lnTo>
                      <a:pt x="237" y="140"/>
                    </a:lnTo>
                    <a:lnTo>
                      <a:pt x="245" y="157"/>
                    </a:lnTo>
                    <a:lnTo>
                      <a:pt x="256" y="176"/>
                    </a:lnTo>
                    <a:lnTo>
                      <a:pt x="264" y="198"/>
                    </a:lnTo>
                    <a:lnTo>
                      <a:pt x="284" y="251"/>
                    </a:lnTo>
                    <a:lnTo>
                      <a:pt x="287" y="275"/>
                    </a:lnTo>
                    <a:lnTo>
                      <a:pt x="296" y="284"/>
                    </a:lnTo>
                    <a:lnTo>
                      <a:pt x="302" y="294"/>
                    </a:lnTo>
                    <a:lnTo>
                      <a:pt x="307" y="303"/>
                    </a:lnTo>
                    <a:lnTo>
                      <a:pt x="310" y="311"/>
                    </a:lnTo>
                    <a:lnTo>
                      <a:pt x="312" y="323"/>
                    </a:lnTo>
                    <a:lnTo>
                      <a:pt x="310" y="334"/>
                    </a:lnTo>
                    <a:lnTo>
                      <a:pt x="307" y="344"/>
                    </a:lnTo>
                    <a:lnTo>
                      <a:pt x="299" y="351"/>
                    </a:lnTo>
                    <a:lnTo>
                      <a:pt x="298" y="353"/>
                    </a:lnTo>
                    <a:lnTo>
                      <a:pt x="295" y="351"/>
                    </a:lnTo>
                    <a:lnTo>
                      <a:pt x="290" y="351"/>
                    </a:lnTo>
                    <a:lnTo>
                      <a:pt x="287" y="351"/>
                    </a:lnTo>
                    <a:lnTo>
                      <a:pt x="284" y="354"/>
                    </a:lnTo>
                    <a:lnTo>
                      <a:pt x="282" y="359"/>
                    </a:lnTo>
                    <a:lnTo>
                      <a:pt x="276" y="366"/>
                    </a:lnTo>
                    <a:lnTo>
                      <a:pt x="268" y="368"/>
                    </a:lnTo>
                    <a:lnTo>
                      <a:pt x="259" y="368"/>
                    </a:lnTo>
                    <a:lnTo>
                      <a:pt x="250" y="366"/>
                    </a:lnTo>
                    <a:lnTo>
                      <a:pt x="245" y="366"/>
                    </a:lnTo>
                    <a:lnTo>
                      <a:pt x="242" y="363"/>
                    </a:lnTo>
                    <a:lnTo>
                      <a:pt x="237" y="361"/>
                    </a:lnTo>
                    <a:lnTo>
                      <a:pt x="233" y="358"/>
                    </a:lnTo>
                    <a:lnTo>
                      <a:pt x="220" y="358"/>
                    </a:lnTo>
                    <a:lnTo>
                      <a:pt x="210" y="356"/>
                    </a:lnTo>
                    <a:lnTo>
                      <a:pt x="202" y="349"/>
                    </a:lnTo>
                    <a:lnTo>
                      <a:pt x="196" y="341"/>
                    </a:lnTo>
                    <a:lnTo>
                      <a:pt x="191" y="330"/>
                    </a:lnTo>
                    <a:lnTo>
                      <a:pt x="185" y="322"/>
                    </a:lnTo>
                    <a:lnTo>
                      <a:pt x="182" y="318"/>
                    </a:lnTo>
                    <a:lnTo>
                      <a:pt x="176" y="317"/>
                    </a:lnTo>
                    <a:lnTo>
                      <a:pt x="156" y="311"/>
                    </a:lnTo>
                    <a:lnTo>
                      <a:pt x="134" y="306"/>
                    </a:lnTo>
                    <a:lnTo>
                      <a:pt x="122" y="301"/>
                    </a:lnTo>
                    <a:lnTo>
                      <a:pt x="109" y="291"/>
                    </a:lnTo>
                    <a:lnTo>
                      <a:pt x="100" y="281"/>
                    </a:lnTo>
                    <a:lnTo>
                      <a:pt x="92" y="267"/>
                    </a:lnTo>
                    <a:lnTo>
                      <a:pt x="88" y="258"/>
                    </a:lnTo>
                    <a:lnTo>
                      <a:pt x="86" y="248"/>
                    </a:lnTo>
                    <a:lnTo>
                      <a:pt x="85" y="238"/>
                    </a:lnTo>
                    <a:lnTo>
                      <a:pt x="82" y="227"/>
                    </a:lnTo>
                    <a:lnTo>
                      <a:pt x="80" y="221"/>
                    </a:lnTo>
                    <a:lnTo>
                      <a:pt x="77" y="214"/>
                    </a:lnTo>
                    <a:lnTo>
                      <a:pt x="71" y="212"/>
                    </a:lnTo>
                    <a:lnTo>
                      <a:pt x="66" y="209"/>
                    </a:lnTo>
                    <a:lnTo>
                      <a:pt x="60" y="202"/>
                    </a:lnTo>
                    <a:lnTo>
                      <a:pt x="54" y="195"/>
                    </a:lnTo>
                    <a:lnTo>
                      <a:pt x="51" y="185"/>
                    </a:lnTo>
                    <a:lnTo>
                      <a:pt x="51" y="174"/>
                    </a:lnTo>
                    <a:lnTo>
                      <a:pt x="48" y="180"/>
                    </a:lnTo>
                    <a:lnTo>
                      <a:pt x="48" y="186"/>
                    </a:lnTo>
                    <a:lnTo>
                      <a:pt x="49" y="193"/>
                    </a:lnTo>
                    <a:lnTo>
                      <a:pt x="52" y="198"/>
                    </a:lnTo>
                    <a:lnTo>
                      <a:pt x="61" y="210"/>
                    </a:lnTo>
                    <a:lnTo>
                      <a:pt x="72" y="221"/>
                    </a:lnTo>
                    <a:lnTo>
                      <a:pt x="75" y="227"/>
                    </a:lnTo>
                    <a:lnTo>
                      <a:pt x="78" y="233"/>
                    </a:lnTo>
                    <a:lnTo>
                      <a:pt x="77" y="239"/>
                    </a:lnTo>
                    <a:lnTo>
                      <a:pt x="78" y="246"/>
                    </a:lnTo>
                    <a:lnTo>
                      <a:pt x="78" y="255"/>
                    </a:lnTo>
                    <a:lnTo>
                      <a:pt x="78" y="262"/>
                    </a:lnTo>
                    <a:lnTo>
                      <a:pt x="71" y="262"/>
                    </a:lnTo>
                    <a:lnTo>
                      <a:pt x="63" y="265"/>
                    </a:lnTo>
                    <a:lnTo>
                      <a:pt x="58" y="269"/>
                    </a:lnTo>
                    <a:lnTo>
                      <a:pt x="52" y="274"/>
                    </a:lnTo>
                    <a:lnTo>
                      <a:pt x="46" y="275"/>
                    </a:lnTo>
                    <a:lnTo>
                      <a:pt x="41" y="277"/>
                    </a:lnTo>
                    <a:lnTo>
                      <a:pt x="35" y="275"/>
                    </a:lnTo>
                    <a:lnTo>
                      <a:pt x="29" y="277"/>
                    </a:lnTo>
                    <a:lnTo>
                      <a:pt x="20" y="281"/>
                    </a:lnTo>
                    <a:lnTo>
                      <a:pt x="11" y="287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3" y="239"/>
                    </a:lnTo>
                    <a:lnTo>
                      <a:pt x="0" y="198"/>
                    </a:lnTo>
                    <a:lnTo>
                      <a:pt x="0" y="156"/>
                    </a:lnTo>
                    <a:lnTo>
                      <a:pt x="1" y="113"/>
                    </a:lnTo>
                    <a:lnTo>
                      <a:pt x="3" y="96"/>
                    </a:lnTo>
                    <a:lnTo>
                      <a:pt x="6" y="78"/>
                    </a:lnTo>
                    <a:lnTo>
                      <a:pt x="11" y="63"/>
                    </a:lnTo>
                    <a:lnTo>
                      <a:pt x="18" y="48"/>
                    </a:lnTo>
                    <a:lnTo>
                      <a:pt x="24" y="42"/>
                    </a:lnTo>
                    <a:lnTo>
                      <a:pt x="32" y="37"/>
                    </a:lnTo>
                    <a:lnTo>
                      <a:pt x="38" y="34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1" name="Freeform 21"/>
              <p:cNvSpPr>
                <a:spLocks/>
              </p:cNvSpPr>
              <p:nvPr/>
            </p:nvSpPr>
            <p:spPr bwMode="auto">
              <a:xfrm>
                <a:off x="3655" y="398"/>
                <a:ext cx="312" cy="368"/>
              </a:xfrm>
              <a:custGeom>
                <a:avLst/>
                <a:gdLst>
                  <a:gd name="T0" fmla="*/ 58 w 312"/>
                  <a:gd name="T1" fmla="*/ 27 h 368"/>
                  <a:gd name="T2" fmla="*/ 68 w 312"/>
                  <a:gd name="T3" fmla="*/ 27 h 368"/>
                  <a:gd name="T4" fmla="*/ 78 w 312"/>
                  <a:gd name="T5" fmla="*/ 3 h 368"/>
                  <a:gd name="T6" fmla="*/ 94 w 312"/>
                  <a:gd name="T7" fmla="*/ 6 h 368"/>
                  <a:gd name="T8" fmla="*/ 92 w 312"/>
                  <a:gd name="T9" fmla="*/ 44 h 368"/>
                  <a:gd name="T10" fmla="*/ 131 w 312"/>
                  <a:gd name="T11" fmla="*/ 58 h 368"/>
                  <a:gd name="T12" fmla="*/ 159 w 312"/>
                  <a:gd name="T13" fmla="*/ 37 h 368"/>
                  <a:gd name="T14" fmla="*/ 149 w 312"/>
                  <a:gd name="T15" fmla="*/ 12 h 368"/>
                  <a:gd name="T16" fmla="*/ 174 w 312"/>
                  <a:gd name="T17" fmla="*/ 25 h 368"/>
                  <a:gd name="T18" fmla="*/ 202 w 312"/>
                  <a:gd name="T19" fmla="*/ 63 h 368"/>
                  <a:gd name="T20" fmla="*/ 231 w 312"/>
                  <a:gd name="T21" fmla="*/ 96 h 368"/>
                  <a:gd name="T22" fmla="*/ 199 w 312"/>
                  <a:gd name="T23" fmla="*/ 121 h 368"/>
                  <a:gd name="T24" fmla="*/ 216 w 312"/>
                  <a:gd name="T25" fmla="*/ 94 h 368"/>
                  <a:gd name="T26" fmla="*/ 213 w 312"/>
                  <a:gd name="T27" fmla="*/ 92 h 368"/>
                  <a:gd name="T28" fmla="*/ 197 w 312"/>
                  <a:gd name="T29" fmla="*/ 109 h 368"/>
                  <a:gd name="T30" fmla="*/ 185 w 312"/>
                  <a:gd name="T31" fmla="*/ 121 h 368"/>
                  <a:gd name="T32" fmla="*/ 183 w 312"/>
                  <a:gd name="T33" fmla="*/ 161 h 368"/>
                  <a:gd name="T34" fmla="*/ 193 w 312"/>
                  <a:gd name="T35" fmla="*/ 183 h 368"/>
                  <a:gd name="T36" fmla="*/ 207 w 312"/>
                  <a:gd name="T37" fmla="*/ 185 h 368"/>
                  <a:gd name="T38" fmla="*/ 236 w 312"/>
                  <a:gd name="T39" fmla="*/ 222 h 368"/>
                  <a:gd name="T40" fmla="*/ 261 w 312"/>
                  <a:gd name="T41" fmla="*/ 263 h 368"/>
                  <a:gd name="T42" fmla="*/ 261 w 312"/>
                  <a:gd name="T43" fmla="*/ 260 h 368"/>
                  <a:gd name="T44" fmla="*/ 248 w 312"/>
                  <a:gd name="T45" fmla="*/ 226 h 368"/>
                  <a:gd name="T46" fmla="*/ 214 w 312"/>
                  <a:gd name="T47" fmla="*/ 176 h 368"/>
                  <a:gd name="T48" fmla="*/ 187 w 312"/>
                  <a:gd name="T49" fmla="*/ 162 h 368"/>
                  <a:gd name="T50" fmla="*/ 191 w 312"/>
                  <a:gd name="T51" fmla="*/ 147 h 368"/>
                  <a:gd name="T52" fmla="*/ 197 w 312"/>
                  <a:gd name="T53" fmla="*/ 149 h 368"/>
                  <a:gd name="T54" fmla="*/ 196 w 312"/>
                  <a:gd name="T55" fmla="*/ 128 h 368"/>
                  <a:gd name="T56" fmla="*/ 211 w 312"/>
                  <a:gd name="T57" fmla="*/ 145 h 368"/>
                  <a:gd name="T58" fmla="*/ 227 w 312"/>
                  <a:gd name="T59" fmla="*/ 135 h 368"/>
                  <a:gd name="T60" fmla="*/ 264 w 312"/>
                  <a:gd name="T61" fmla="*/ 198 h 368"/>
                  <a:gd name="T62" fmla="*/ 302 w 312"/>
                  <a:gd name="T63" fmla="*/ 294 h 368"/>
                  <a:gd name="T64" fmla="*/ 310 w 312"/>
                  <a:gd name="T65" fmla="*/ 334 h 368"/>
                  <a:gd name="T66" fmla="*/ 298 w 312"/>
                  <a:gd name="T67" fmla="*/ 353 h 368"/>
                  <a:gd name="T68" fmla="*/ 284 w 312"/>
                  <a:gd name="T69" fmla="*/ 354 h 368"/>
                  <a:gd name="T70" fmla="*/ 259 w 312"/>
                  <a:gd name="T71" fmla="*/ 368 h 368"/>
                  <a:gd name="T72" fmla="*/ 242 w 312"/>
                  <a:gd name="T73" fmla="*/ 363 h 368"/>
                  <a:gd name="T74" fmla="*/ 210 w 312"/>
                  <a:gd name="T75" fmla="*/ 356 h 368"/>
                  <a:gd name="T76" fmla="*/ 185 w 312"/>
                  <a:gd name="T77" fmla="*/ 322 h 368"/>
                  <a:gd name="T78" fmla="*/ 134 w 312"/>
                  <a:gd name="T79" fmla="*/ 306 h 368"/>
                  <a:gd name="T80" fmla="*/ 92 w 312"/>
                  <a:gd name="T81" fmla="*/ 267 h 368"/>
                  <a:gd name="T82" fmla="*/ 82 w 312"/>
                  <a:gd name="T83" fmla="*/ 227 h 368"/>
                  <a:gd name="T84" fmla="*/ 66 w 312"/>
                  <a:gd name="T85" fmla="*/ 209 h 368"/>
                  <a:gd name="T86" fmla="*/ 51 w 312"/>
                  <a:gd name="T87" fmla="*/ 174 h 368"/>
                  <a:gd name="T88" fmla="*/ 52 w 312"/>
                  <a:gd name="T89" fmla="*/ 198 h 368"/>
                  <a:gd name="T90" fmla="*/ 78 w 312"/>
                  <a:gd name="T91" fmla="*/ 233 h 368"/>
                  <a:gd name="T92" fmla="*/ 78 w 312"/>
                  <a:gd name="T93" fmla="*/ 262 h 368"/>
                  <a:gd name="T94" fmla="*/ 52 w 312"/>
                  <a:gd name="T95" fmla="*/ 274 h 368"/>
                  <a:gd name="T96" fmla="*/ 29 w 312"/>
                  <a:gd name="T97" fmla="*/ 277 h 368"/>
                  <a:gd name="T98" fmla="*/ 7 w 312"/>
                  <a:gd name="T99" fmla="*/ 284 h 368"/>
                  <a:gd name="T100" fmla="*/ 0 w 312"/>
                  <a:gd name="T101" fmla="*/ 156 h 368"/>
                  <a:gd name="T102" fmla="*/ 11 w 312"/>
                  <a:gd name="T103" fmla="*/ 63 h 368"/>
                  <a:gd name="T104" fmla="*/ 38 w 312"/>
                  <a:gd name="T105" fmla="*/ 34 h 3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12"/>
                  <a:gd name="T160" fmla="*/ 0 h 368"/>
                  <a:gd name="T161" fmla="*/ 312 w 312"/>
                  <a:gd name="T162" fmla="*/ 368 h 3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12" h="368">
                    <a:moveTo>
                      <a:pt x="38" y="34"/>
                    </a:moveTo>
                    <a:lnTo>
                      <a:pt x="45" y="30"/>
                    </a:lnTo>
                    <a:lnTo>
                      <a:pt x="52" y="29"/>
                    </a:lnTo>
                    <a:lnTo>
                      <a:pt x="58" y="27"/>
                    </a:lnTo>
                    <a:lnTo>
                      <a:pt x="65" y="24"/>
                    </a:lnTo>
                    <a:lnTo>
                      <a:pt x="66" y="29"/>
                    </a:lnTo>
                    <a:lnTo>
                      <a:pt x="66" y="36"/>
                    </a:lnTo>
                    <a:lnTo>
                      <a:pt x="68" y="27"/>
                    </a:lnTo>
                    <a:lnTo>
                      <a:pt x="71" y="18"/>
                    </a:lnTo>
                    <a:lnTo>
                      <a:pt x="72" y="13"/>
                    </a:lnTo>
                    <a:lnTo>
                      <a:pt x="75" y="6"/>
                    </a:lnTo>
                    <a:lnTo>
                      <a:pt x="78" y="3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92" y="1"/>
                    </a:lnTo>
                    <a:lnTo>
                      <a:pt x="94" y="6"/>
                    </a:lnTo>
                    <a:lnTo>
                      <a:pt x="92" y="12"/>
                    </a:lnTo>
                    <a:lnTo>
                      <a:pt x="88" y="24"/>
                    </a:lnTo>
                    <a:lnTo>
                      <a:pt x="88" y="36"/>
                    </a:lnTo>
                    <a:lnTo>
                      <a:pt x="92" y="44"/>
                    </a:lnTo>
                    <a:lnTo>
                      <a:pt x="102" y="53"/>
                    </a:lnTo>
                    <a:lnTo>
                      <a:pt x="111" y="56"/>
                    </a:lnTo>
                    <a:lnTo>
                      <a:pt x="120" y="58"/>
                    </a:lnTo>
                    <a:lnTo>
                      <a:pt x="131" y="58"/>
                    </a:lnTo>
                    <a:lnTo>
                      <a:pt x="139" y="58"/>
                    </a:lnTo>
                    <a:lnTo>
                      <a:pt x="146" y="53"/>
                    </a:lnTo>
                    <a:lnTo>
                      <a:pt x="153" y="48"/>
                    </a:lnTo>
                    <a:lnTo>
                      <a:pt x="159" y="37"/>
                    </a:lnTo>
                    <a:lnTo>
                      <a:pt x="160" y="32"/>
                    </a:lnTo>
                    <a:lnTo>
                      <a:pt x="159" y="27"/>
                    </a:lnTo>
                    <a:lnTo>
                      <a:pt x="159" y="22"/>
                    </a:lnTo>
                    <a:lnTo>
                      <a:pt x="149" y="12"/>
                    </a:lnTo>
                    <a:lnTo>
                      <a:pt x="148" y="6"/>
                    </a:lnTo>
                    <a:lnTo>
                      <a:pt x="160" y="13"/>
                    </a:lnTo>
                    <a:lnTo>
                      <a:pt x="171" y="20"/>
                    </a:lnTo>
                    <a:lnTo>
                      <a:pt x="174" y="25"/>
                    </a:lnTo>
                    <a:lnTo>
                      <a:pt x="179" y="36"/>
                    </a:lnTo>
                    <a:lnTo>
                      <a:pt x="183" y="46"/>
                    </a:lnTo>
                    <a:lnTo>
                      <a:pt x="188" y="54"/>
                    </a:lnTo>
                    <a:lnTo>
                      <a:pt x="202" y="63"/>
                    </a:lnTo>
                    <a:lnTo>
                      <a:pt x="214" y="72"/>
                    </a:lnTo>
                    <a:lnTo>
                      <a:pt x="222" y="78"/>
                    </a:lnTo>
                    <a:lnTo>
                      <a:pt x="228" y="89"/>
                    </a:lnTo>
                    <a:lnTo>
                      <a:pt x="231" y="96"/>
                    </a:lnTo>
                    <a:lnTo>
                      <a:pt x="234" y="104"/>
                    </a:lnTo>
                    <a:lnTo>
                      <a:pt x="236" y="120"/>
                    </a:lnTo>
                    <a:lnTo>
                      <a:pt x="237" y="132"/>
                    </a:lnTo>
                    <a:lnTo>
                      <a:pt x="199" y="121"/>
                    </a:lnTo>
                    <a:lnTo>
                      <a:pt x="202" y="108"/>
                    </a:lnTo>
                    <a:lnTo>
                      <a:pt x="205" y="101"/>
                    </a:lnTo>
                    <a:lnTo>
                      <a:pt x="210" y="94"/>
                    </a:lnTo>
                    <a:lnTo>
                      <a:pt x="216" y="94"/>
                    </a:lnTo>
                    <a:lnTo>
                      <a:pt x="222" y="97"/>
                    </a:lnTo>
                    <a:lnTo>
                      <a:pt x="220" y="94"/>
                    </a:lnTo>
                    <a:lnTo>
                      <a:pt x="217" y="92"/>
                    </a:lnTo>
                    <a:lnTo>
                      <a:pt x="213" y="92"/>
                    </a:lnTo>
                    <a:lnTo>
                      <a:pt x="210" y="92"/>
                    </a:lnTo>
                    <a:lnTo>
                      <a:pt x="204" y="96"/>
                    </a:lnTo>
                    <a:lnTo>
                      <a:pt x="200" y="102"/>
                    </a:lnTo>
                    <a:lnTo>
                      <a:pt x="197" y="109"/>
                    </a:lnTo>
                    <a:lnTo>
                      <a:pt x="194" y="118"/>
                    </a:lnTo>
                    <a:lnTo>
                      <a:pt x="190" y="118"/>
                    </a:lnTo>
                    <a:lnTo>
                      <a:pt x="182" y="116"/>
                    </a:lnTo>
                    <a:lnTo>
                      <a:pt x="185" y="121"/>
                    </a:lnTo>
                    <a:lnTo>
                      <a:pt x="190" y="125"/>
                    </a:lnTo>
                    <a:lnTo>
                      <a:pt x="185" y="135"/>
                    </a:lnTo>
                    <a:lnTo>
                      <a:pt x="182" y="149"/>
                    </a:lnTo>
                    <a:lnTo>
                      <a:pt x="183" y="161"/>
                    </a:lnTo>
                    <a:lnTo>
                      <a:pt x="185" y="173"/>
                    </a:lnTo>
                    <a:lnTo>
                      <a:pt x="187" y="176"/>
                    </a:lnTo>
                    <a:lnTo>
                      <a:pt x="188" y="181"/>
                    </a:lnTo>
                    <a:lnTo>
                      <a:pt x="193" y="183"/>
                    </a:lnTo>
                    <a:lnTo>
                      <a:pt x="196" y="186"/>
                    </a:lnTo>
                    <a:lnTo>
                      <a:pt x="200" y="186"/>
                    </a:lnTo>
                    <a:lnTo>
                      <a:pt x="202" y="186"/>
                    </a:lnTo>
                    <a:lnTo>
                      <a:pt x="207" y="185"/>
                    </a:lnTo>
                    <a:lnTo>
                      <a:pt x="210" y="181"/>
                    </a:lnTo>
                    <a:lnTo>
                      <a:pt x="216" y="197"/>
                    </a:lnTo>
                    <a:lnTo>
                      <a:pt x="227" y="210"/>
                    </a:lnTo>
                    <a:lnTo>
                      <a:pt x="236" y="222"/>
                    </a:lnTo>
                    <a:lnTo>
                      <a:pt x="247" y="236"/>
                    </a:lnTo>
                    <a:lnTo>
                      <a:pt x="253" y="248"/>
                    </a:lnTo>
                    <a:lnTo>
                      <a:pt x="261" y="263"/>
                    </a:lnTo>
                    <a:lnTo>
                      <a:pt x="262" y="267"/>
                    </a:lnTo>
                    <a:lnTo>
                      <a:pt x="265" y="269"/>
                    </a:lnTo>
                    <a:lnTo>
                      <a:pt x="261" y="260"/>
                    </a:lnTo>
                    <a:lnTo>
                      <a:pt x="258" y="250"/>
                    </a:lnTo>
                    <a:lnTo>
                      <a:pt x="254" y="241"/>
                    </a:lnTo>
                    <a:lnTo>
                      <a:pt x="256" y="229"/>
                    </a:lnTo>
                    <a:lnTo>
                      <a:pt x="248" y="226"/>
                    </a:lnTo>
                    <a:lnTo>
                      <a:pt x="237" y="215"/>
                    </a:lnTo>
                    <a:lnTo>
                      <a:pt x="228" y="202"/>
                    </a:lnTo>
                    <a:lnTo>
                      <a:pt x="220" y="190"/>
                    </a:lnTo>
                    <a:lnTo>
                      <a:pt x="214" y="176"/>
                    </a:lnTo>
                    <a:lnTo>
                      <a:pt x="205" y="178"/>
                    </a:lnTo>
                    <a:lnTo>
                      <a:pt x="196" y="176"/>
                    </a:lnTo>
                    <a:lnTo>
                      <a:pt x="190" y="171"/>
                    </a:lnTo>
                    <a:lnTo>
                      <a:pt x="187" y="162"/>
                    </a:lnTo>
                    <a:lnTo>
                      <a:pt x="187" y="156"/>
                    </a:lnTo>
                    <a:lnTo>
                      <a:pt x="187" y="149"/>
                    </a:lnTo>
                    <a:lnTo>
                      <a:pt x="188" y="144"/>
                    </a:lnTo>
                    <a:lnTo>
                      <a:pt x="191" y="147"/>
                    </a:lnTo>
                    <a:lnTo>
                      <a:pt x="194" y="152"/>
                    </a:lnTo>
                    <a:lnTo>
                      <a:pt x="199" y="156"/>
                    </a:lnTo>
                    <a:lnTo>
                      <a:pt x="204" y="157"/>
                    </a:lnTo>
                    <a:lnTo>
                      <a:pt x="197" y="149"/>
                    </a:lnTo>
                    <a:lnTo>
                      <a:pt x="194" y="144"/>
                    </a:lnTo>
                    <a:lnTo>
                      <a:pt x="193" y="140"/>
                    </a:lnTo>
                    <a:lnTo>
                      <a:pt x="193" y="137"/>
                    </a:lnTo>
                    <a:lnTo>
                      <a:pt x="196" y="128"/>
                    </a:lnTo>
                    <a:lnTo>
                      <a:pt x="205" y="132"/>
                    </a:lnTo>
                    <a:lnTo>
                      <a:pt x="205" y="138"/>
                    </a:lnTo>
                    <a:lnTo>
                      <a:pt x="208" y="144"/>
                    </a:lnTo>
                    <a:lnTo>
                      <a:pt x="211" y="145"/>
                    </a:lnTo>
                    <a:lnTo>
                      <a:pt x="216" y="144"/>
                    </a:lnTo>
                    <a:lnTo>
                      <a:pt x="217" y="140"/>
                    </a:lnTo>
                    <a:lnTo>
                      <a:pt x="219" y="135"/>
                    </a:lnTo>
                    <a:lnTo>
                      <a:pt x="227" y="135"/>
                    </a:lnTo>
                    <a:lnTo>
                      <a:pt x="237" y="140"/>
                    </a:lnTo>
                    <a:lnTo>
                      <a:pt x="245" y="157"/>
                    </a:lnTo>
                    <a:lnTo>
                      <a:pt x="256" y="176"/>
                    </a:lnTo>
                    <a:lnTo>
                      <a:pt x="264" y="198"/>
                    </a:lnTo>
                    <a:lnTo>
                      <a:pt x="284" y="251"/>
                    </a:lnTo>
                    <a:lnTo>
                      <a:pt x="287" y="275"/>
                    </a:lnTo>
                    <a:lnTo>
                      <a:pt x="296" y="284"/>
                    </a:lnTo>
                    <a:lnTo>
                      <a:pt x="302" y="294"/>
                    </a:lnTo>
                    <a:lnTo>
                      <a:pt x="307" y="303"/>
                    </a:lnTo>
                    <a:lnTo>
                      <a:pt x="310" y="311"/>
                    </a:lnTo>
                    <a:lnTo>
                      <a:pt x="312" y="323"/>
                    </a:lnTo>
                    <a:lnTo>
                      <a:pt x="310" y="334"/>
                    </a:lnTo>
                    <a:lnTo>
                      <a:pt x="307" y="344"/>
                    </a:lnTo>
                    <a:lnTo>
                      <a:pt x="299" y="351"/>
                    </a:lnTo>
                    <a:lnTo>
                      <a:pt x="298" y="353"/>
                    </a:lnTo>
                    <a:lnTo>
                      <a:pt x="295" y="351"/>
                    </a:lnTo>
                    <a:lnTo>
                      <a:pt x="290" y="351"/>
                    </a:lnTo>
                    <a:lnTo>
                      <a:pt x="287" y="351"/>
                    </a:lnTo>
                    <a:lnTo>
                      <a:pt x="284" y="354"/>
                    </a:lnTo>
                    <a:lnTo>
                      <a:pt x="282" y="359"/>
                    </a:lnTo>
                    <a:lnTo>
                      <a:pt x="276" y="366"/>
                    </a:lnTo>
                    <a:lnTo>
                      <a:pt x="268" y="368"/>
                    </a:lnTo>
                    <a:lnTo>
                      <a:pt x="259" y="368"/>
                    </a:lnTo>
                    <a:lnTo>
                      <a:pt x="250" y="366"/>
                    </a:lnTo>
                    <a:lnTo>
                      <a:pt x="245" y="366"/>
                    </a:lnTo>
                    <a:lnTo>
                      <a:pt x="242" y="363"/>
                    </a:lnTo>
                    <a:lnTo>
                      <a:pt x="237" y="361"/>
                    </a:lnTo>
                    <a:lnTo>
                      <a:pt x="233" y="358"/>
                    </a:lnTo>
                    <a:lnTo>
                      <a:pt x="220" y="358"/>
                    </a:lnTo>
                    <a:lnTo>
                      <a:pt x="210" y="356"/>
                    </a:lnTo>
                    <a:lnTo>
                      <a:pt x="202" y="349"/>
                    </a:lnTo>
                    <a:lnTo>
                      <a:pt x="196" y="341"/>
                    </a:lnTo>
                    <a:lnTo>
                      <a:pt x="191" y="330"/>
                    </a:lnTo>
                    <a:lnTo>
                      <a:pt x="185" y="322"/>
                    </a:lnTo>
                    <a:lnTo>
                      <a:pt x="182" y="318"/>
                    </a:lnTo>
                    <a:lnTo>
                      <a:pt x="176" y="317"/>
                    </a:lnTo>
                    <a:lnTo>
                      <a:pt x="156" y="311"/>
                    </a:lnTo>
                    <a:lnTo>
                      <a:pt x="134" y="306"/>
                    </a:lnTo>
                    <a:lnTo>
                      <a:pt x="122" y="301"/>
                    </a:lnTo>
                    <a:lnTo>
                      <a:pt x="109" y="291"/>
                    </a:lnTo>
                    <a:lnTo>
                      <a:pt x="100" y="281"/>
                    </a:lnTo>
                    <a:lnTo>
                      <a:pt x="92" y="267"/>
                    </a:lnTo>
                    <a:lnTo>
                      <a:pt x="88" y="258"/>
                    </a:lnTo>
                    <a:lnTo>
                      <a:pt x="86" y="248"/>
                    </a:lnTo>
                    <a:lnTo>
                      <a:pt x="85" y="238"/>
                    </a:lnTo>
                    <a:lnTo>
                      <a:pt x="82" y="227"/>
                    </a:lnTo>
                    <a:lnTo>
                      <a:pt x="80" y="221"/>
                    </a:lnTo>
                    <a:lnTo>
                      <a:pt x="77" y="214"/>
                    </a:lnTo>
                    <a:lnTo>
                      <a:pt x="71" y="212"/>
                    </a:lnTo>
                    <a:lnTo>
                      <a:pt x="66" y="209"/>
                    </a:lnTo>
                    <a:lnTo>
                      <a:pt x="60" y="202"/>
                    </a:lnTo>
                    <a:lnTo>
                      <a:pt x="54" y="195"/>
                    </a:lnTo>
                    <a:lnTo>
                      <a:pt x="51" y="185"/>
                    </a:lnTo>
                    <a:lnTo>
                      <a:pt x="51" y="174"/>
                    </a:lnTo>
                    <a:lnTo>
                      <a:pt x="48" y="180"/>
                    </a:lnTo>
                    <a:lnTo>
                      <a:pt x="48" y="186"/>
                    </a:lnTo>
                    <a:lnTo>
                      <a:pt x="49" y="193"/>
                    </a:lnTo>
                    <a:lnTo>
                      <a:pt x="52" y="198"/>
                    </a:lnTo>
                    <a:lnTo>
                      <a:pt x="61" y="210"/>
                    </a:lnTo>
                    <a:lnTo>
                      <a:pt x="72" y="221"/>
                    </a:lnTo>
                    <a:lnTo>
                      <a:pt x="75" y="227"/>
                    </a:lnTo>
                    <a:lnTo>
                      <a:pt x="78" y="233"/>
                    </a:lnTo>
                    <a:lnTo>
                      <a:pt x="77" y="239"/>
                    </a:lnTo>
                    <a:lnTo>
                      <a:pt x="78" y="246"/>
                    </a:lnTo>
                    <a:lnTo>
                      <a:pt x="78" y="255"/>
                    </a:lnTo>
                    <a:lnTo>
                      <a:pt x="78" y="262"/>
                    </a:lnTo>
                    <a:lnTo>
                      <a:pt x="71" y="262"/>
                    </a:lnTo>
                    <a:lnTo>
                      <a:pt x="63" y="265"/>
                    </a:lnTo>
                    <a:lnTo>
                      <a:pt x="58" y="269"/>
                    </a:lnTo>
                    <a:lnTo>
                      <a:pt x="52" y="274"/>
                    </a:lnTo>
                    <a:lnTo>
                      <a:pt x="46" y="275"/>
                    </a:lnTo>
                    <a:lnTo>
                      <a:pt x="41" y="277"/>
                    </a:lnTo>
                    <a:lnTo>
                      <a:pt x="35" y="275"/>
                    </a:lnTo>
                    <a:lnTo>
                      <a:pt x="29" y="277"/>
                    </a:lnTo>
                    <a:lnTo>
                      <a:pt x="20" y="281"/>
                    </a:lnTo>
                    <a:lnTo>
                      <a:pt x="11" y="287"/>
                    </a:lnTo>
                    <a:lnTo>
                      <a:pt x="9" y="286"/>
                    </a:lnTo>
                    <a:lnTo>
                      <a:pt x="7" y="284"/>
                    </a:lnTo>
                    <a:lnTo>
                      <a:pt x="3" y="239"/>
                    </a:lnTo>
                    <a:lnTo>
                      <a:pt x="0" y="198"/>
                    </a:lnTo>
                    <a:lnTo>
                      <a:pt x="0" y="156"/>
                    </a:lnTo>
                    <a:lnTo>
                      <a:pt x="1" y="113"/>
                    </a:lnTo>
                    <a:lnTo>
                      <a:pt x="3" y="96"/>
                    </a:lnTo>
                    <a:lnTo>
                      <a:pt x="6" y="78"/>
                    </a:lnTo>
                    <a:lnTo>
                      <a:pt x="11" y="63"/>
                    </a:lnTo>
                    <a:lnTo>
                      <a:pt x="18" y="48"/>
                    </a:lnTo>
                    <a:lnTo>
                      <a:pt x="24" y="42"/>
                    </a:lnTo>
                    <a:lnTo>
                      <a:pt x="32" y="37"/>
                    </a:lnTo>
                    <a:lnTo>
                      <a:pt x="38" y="3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2" name="Freeform 22"/>
              <p:cNvSpPr>
                <a:spLocks/>
              </p:cNvSpPr>
              <p:nvPr/>
            </p:nvSpPr>
            <p:spPr bwMode="auto">
              <a:xfrm>
                <a:off x="3749" y="344"/>
                <a:ext cx="148" cy="95"/>
              </a:xfrm>
              <a:custGeom>
                <a:avLst/>
                <a:gdLst>
                  <a:gd name="T0" fmla="*/ 8 w 148"/>
                  <a:gd name="T1" fmla="*/ 79 h 95"/>
                  <a:gd name="T2" fmla="*/ 1 w 148"/>
                  <a:gd name="T3" fmla="*/ 64 h 95"/>
                  <a:gd name="T4" fmla="*/ 0 w 148"/>
                  <a:gd name="T5" fmla="*/ 55 h 95"/>
                  <a:gd name="T6" fmla="*/ 0 w 148"/>
                  <a:gd name="T7" fmla="*/ 47 h 95"/>
                  <a:gd name="T8" fmla="*/ 3 w 148"/>
                  <a:gd name="T9" fmla="*/ 38 h 95"/>
                  <a:gd name="T10" fmla="*/ 14 w 148"/>
                  <a:gd name="T11" fmla="*/ 24 h 95"/>
                  <a:gd name="T12" fmla="*/ 22 w 148"/>
                  <a:gd name="T13" fmla="*/ 18 h 95"/>
                  <a:gd name="T14" fmla="*/ 28 w 148"/>
                  <a:gd name="T15" fmla="*/ 14 h 95"/>
                  <a:gd name="T16" fmla="*/ 37 w 148"/>
                  <a:gd name="T17" fmla="*/ 12 h 95"/>
                  <a:gd name="T18" fmla="*/ 46 w 148"/>
                  <a:gd name="T19" fmla="*/ 12 h 95"/>
                  <a:gd name="T20" fmla="*/ 62 w 148"/>
                  <a:gd name="T21" fmla="*/ 12 h 95"/>
                  <a:gd name="T22" fmla="*/ 80 w 148"/>
                  <a:gd name="T23" fmla="*/ 16 h 95"/>
                  <a:gd name="T24" fmla="*/ 97 w 148"/>
                  <a:gd name="T25" fmla="*/ 16 h 95"/>
                  <a:gd name="T26" fmla="*/ 116 w 148"/>
                  <a:gd name="T27" fmla="*/ 16 h 95"/>
                  <a:gd name="T28" fmla="*/ 122 w 148"/>
                  <a:gd name="T29" fmla="*/ 12 h 95"/>
                  <a:gd name="T30" fmla="*/ 130 w 148"/>
                  <a:gd name="T31" fmla="*/ 9 h 95"/>
                  <a:gd name="T32" fmla="*/ 136 w 148"/>
                  <a:gd name="T33" fmla="*/ 4 h 95"/>
                  <a:gd name="T34" fmla="*/ 142 w 148"/>
                  <a:gd name="T35" fmla="*/ 0 h 95"/>
                  <a:gd name="T36" fmla="*/ 145 w 148"/>
                  <a:gd name="T37" fmla="*/ 0 h 95"/>
                  <a:gd name="T38" fmla="*/ 147 w 148"/>
                  <a:gd name="T39" fmla="*/ 4 h 95"/>
                  <a:gd name="T40" fmla="*/ 148 w 148"/>
                  <a:gd name="T41" fmla="*/ 9 h 95"/>
                  <a:gd name="T42" fmla="*/ 147 w 148"/>
                  <a:gd name="T43" fmla="*/ 12 h 95"/>
                  <a:gd name="T44" fmla="*/ 143 w 148"/>
                  <a:gd name="T45" fmla="*/ 21 h 95"/>
                  <a:gd name="T46" fmla="*/ 137 w 148"/>
                  <a:gd name="T47" fmla="*/ 26 h 95"/>
                  <a:gd name="T48" fmla="*/ 131 w 148"/>
                  <a:gd name="T49" fmla="*/ 31 h 95"/>
                  <a:gd name="T50" fmla="*/ 123 w 148"/>
                  <a:gd name="T51" fmla="*/ 35 h 95"/>
                  <a:gd name="T52" fmla="*/ 105 w 148"/>
                  <a:gd name="T53" fmla="*/ 42 h 95"/>
                  <a:gd name="T54" fmla="*/ 86 w 148"/>
                  <a:gd name="T55" fmla="*/ 43 h 95"/>
                  <a:gd name="T56" fmla="*/ 66 w 148"/>
                  <a:gd name="T57" fmla="*/ 45 h 95"/>
                  <a:gd name="T58" fmla="*/ 54 w 148"/>
                  <a:gd name="T59" fmla="*/ 45 h 95"/>
                  <a:gd name="T60" fmla="*/ 46 w 148"/>
                  <a:gd name="T61" fmla="*/ 48 h 95"/>
                  <a:gd name="T62" fmla="*/ 42 w 148"/>
                  <a:gd name="T63" fmla="*/ 50 h 95"/>
                  <a:gd name="T64" fmla="*/ 34 w 148"/>
                  <a:gd name="T65" fmla="*/ 54 h 95"/>
                  <a:gd name="T66" fmla="*/ 46 w 148"/>
                  <a:gd name="T67" fmla="*/ 50 h 95"/>
                  <a:gd name="T68" fmla="*/ 51 w 148"/>
                  <a:gd name="T69" fmla="*/ 50 h 95"/>
                  <a:gd name="T70" fmla="*/ 51 w 148"/>
                  <a:gd name="T71" fmla="*/ 59 h 95"/>
                  <a:gd name="T72" fmla="*/ 51 w 148"/>
                  <a:gd name="T73" fmla="*/ 66 h 95"/>
                  <a:gd name="T74" fmla="*/ 52 w 148"/>
                  <a:gd name="T75" fmla="*/ 72 h 95"/>
                  <a:gd name="T76" fmla="*/ 54 w 148"/>
                  <a:gd name="T77" fmla="*/ 78 h 95"/>
                  <a:gd name="T78" fmla="*/ 52 w 148"/>
                  <a:gd name="T79" fmla="*/ 83 h 95"/>
                  <a:gd name="T80" fmla="*/ 49 w 148"/>
                  <a:gd name="T81" fmla="*/ 88 h 95"/>
                  <a:gd name="T82" fmla="*/ 43 w 148"/>
                  <a:gd name="T83" fmla="*/ 91 h 95"/>
                  <a:gd name="T84" fmla="*/ 35 w 148"/>
                  <a:gd name="T85" fmla="*/ 93 h 95"/>
                  <a:gd name="T86" fmla="*/ 26 w 148"/>
                  <a:gd name="T87" fmla="*/ 95 h 95"/>
                  <a:gd name="T88" fmla="*/ 18 w 148"/>
                  <a:gd name="T89" fmla="*/ 93 h 95"/>
                  <a:gd name="T90" fmla="*/ 14 w 148"/>
                  <a:gd name="T91" fmla="*/ 90 h 95"/>
                  <a:gd name="T92" fmla="*/ 8 w 148"/>
                  <a:gd name="T93" fmla="*/ 79 h 9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48"/>
                  <a:gd name="T142" fmla="*/ 0 h 95"/>
                  <a:gd name="T143" fmla="*/ 148 w 148"/>
                  <a:gd name="T144" fmla="*/ 95 h 9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48" h="95">
                    <a:moveTo>
                      <a:pt x="8" y="79"/>
                    </a:moveTo>
                    <a:lnTo>
                      <a:pt x="1" y="64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14" y="24"/>
                    </a:lnTo>
                    <a:lnTo>
                      <a:pt x="22" y="18"/>
                    </a:lnTo>
                    <a:lnTo>
                      <a:pt x="28" y="14"/>
                    </a:lnTo>
                    <a:lnTo>
                      <a:pt x="37" y="12"/>
                    </a:lnTo>
                    <a:lnTo>
                      <a:pt x="46" y="12"/>
                    </a:lnTo>
                    <a:lnTo>
                      <a:pt x="62" y="12"/>
                    </a:lnTo>
                    <a:lnTo>
                      <a:pt x="80" y="16"/>
                    </a:lnTo>
                    <a:lnTo>
                      <a:pt x="97" y="16"/>
                    </a:lnTo>
                    <a:lnTo>
                      <a:pt x="116" y="16"/>
                    </a:lnTo>
                    <a:lnTo>
                      <a:pt x="122" y="12"/>
                    </a:lnTo>
                    <a:lnTo>
                      <a:pt x="130" y="9"/>
                    </a:lnTo>
                    <a:lnTo>
                      <a:pt x="136" y="4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4"/>
                    </a:lnTo>
                    <a:lnTo>
                      <a:pt x="148" y="9"/>
                    </a:lnTo>
                    <a:lnTo>
                      <a:pt x="147" y="12"/>
                    </a:lnTo>
                    <a:lnTo>
                      <a:pt x="143" y="21"/>
                    </a:lnTo>
                    <a:lnTo>
                      <a:pt x="137" y="26"/>
                    </a:lnTo>
                    <a:lnTo>
                      <a:pt x="131" y="31"/>
                    </a:lnTo>
                    <a:lnTo>
                      <a:pt x="123" y="35"/>
                    </a:lnTo>
                    <a:lnTo>
                      <a:pt x="105" y="42"/>
                    </a:lnTo>
                    <a:lnTo>
                      <a:pt x="86" y="43"/>
                    </a:lnTo>
                    <a:lnTo>
                      <a:pt x="66" y="45"/>
                    </a:lnTo>
                    <a:lnTo>
                      <a:pt x="54" y="45"/>
                    </a:lnTo>
                    <a:lnTo>
                      <a:pt x="46" y="48"/>
                    </a:lnTo>
                    <a:lnTo>
                      <a:pt x="42" y="50"/>
                    </a:lnTo>
                    <a:lnTo>
                      <a:pt x="34" y="54"/>
                    </a:lnTo>
                    <a:lnTo>
                      <a:pt x="46" y="50"/>
                    </a:lnTo>
                    <a:lnTo>
                      <a:pt x="51" y="50"/>
                    </a:lnTo>
                    <a:lnTo>
                      <a:pt x="51" y="59"/>
                    </a:lnTo>
                    <a:lnTo>
                      <a:pt x="51" y="66"/>
                    </a:lnTo>
                    <a:lnTo>
                      <a:pt x="52" y="72"/>
                    </a:lnTo>
                    <a:lnTo>
                      <a:pt x="54" y="78"/>
                    </a:lnTo>
                    <a:lnTo>
                      <a:pt x="52" y="83"/>
                    </a:lnTo>
                    <a:lnTo>
                      <a:pt x="49" y="88"/>
                    </a:lnTo>
                    <a:lnTo>
                      <a:pt x="43" y="91"/>
                    </a:lnTo>
                    <a:lnTo>
                      <a:pt x="35" y="93"/>
                    </a:lnTo>
                    <a:lnTo>
                      <a:pt x="26" y="95"/>
                    </a:lnTo>
                    <a:lnTo>
                      <a:pt x="18" y="93"/>
                    </a:lnTo>
                    <a:lnTo>
                      <a:pt x="14" y="90"/>
                    </a:lnTo>
                    <a:lnTo>
                      <a:pt x="8" y="79"/>
                    </a:lnTo>
                    <a:close/>
                  </a:path>
                </a:pathLst>
              </a:custGeom>
              <a:solidFill>
                <a:srgbClr val="FFF2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3" name="Freeform 23"/>
              <p:cNvSpPr>
                <a:spLocks/>
              </p:cNvSpPr>
              <p:nvPr/>
            </p:nvSpPr>
            <p:spPr bwMode="auto">
              <a:xfrm>
                <a:off x="3749" y="344"/>
                <a:ext cx="148" cy="95"/>
              </a:xfrm>
              <a:custGeom>
                <a:avLst/>
                <a:gdLst>
                  <a:gd name="T0" fmla="*/ 8 w 148"/>
                  <a:gd name="T1" fmla="*/ 79 h 95"/>
                  <a:gd name="T2" fmla="*/ 1 w 148"/>
                  <a:gd name="T3" fmla="*/ 64 h 95"/>
                  <a:gd name="T4" fmla="*/ 0 w 148"/>
                  <a:gd name="T5" fmla="*/ 55 h 95"/>
                  <a:gd name="T6" fmla="*/ 0 w 148"/>
                  <a:gd name="T7" fmla="*/ 47 h 95"/>
                  <a:gd name="T8" fmla="*/ 3 w 148"/>
                  <a:gd name="T9" fmla="*/ 38 h 95"/>
                  <a:gd name="T10" fmla="*/ 14 w 148"/>
                  <a:gd name="T11" fmla="*/ 24 h 95"/>
                  <a:gd name="T12" fmla="*/ 22 w 148"/>
                  <a:gd name="T13" fmla="*/ 18 h 95"/>
                  <a:gd name="T14" fmla="*/ 28 w 148"/>
                  <a:gd name="T15" fmla="*/ 14 h 95"/>
                  <a:gd name="T16" fmla="*/ 37 w 148"/>
                  <a:gd name="T17" fmla="*/ 12 h 95"/>
                  <a:gd name="T18" fmla="*/ 46 w 148"/>
                  <a:gd name="T19" fmla="*/ 12 h 95"/>
                  <a:gd name="T20" fmla="*/ 62 w 148"/>
                  <a:gd name="T21" fmla="*/ 12 h 95"/>
                  <a:gd name="T22" fmla="*/ 80 w 148"/>
                  <a:gd name="T23" fmla="*/ 16 h 95"/>
                  <a:gd name="T24" fmla="*/ 97 w 148"/>
                  <a:gd name="T25" fmla="*/ 16 h 95"/>
                  <a:gd name="T26" fmla="*/ 116 w 148"/>
                  <a:gd name="T27" fmla="*/ 16 h 95"/>
                  <a:gd name="T28" fmla="*/ 116 w 148"/>
                  <a:gd name="T29" fmla="*/ 16 h 95"/>
                  <a:gd name="T30" fmla="*/ 122 w 148"/>
                  <a:gd name="T31" fmla="*/ 12 h 95"/>
                  <a:gd name="T32" fmla="*/ 130 w 148"/>
                  <a:gd name="T33" fmla="*/ 9 h 95"/>
                  <a:gd name="T34" fmla="*/ 136 w 148"/>
                  <a:gd name="T35" fmla="*/ 4 h 95"/>
                  <a:gd name="T36" fmla="*/ 142 w 148"/>
                  <a:gd name="T37" fmla="*/ 0 h 95"/>
                  <a:gd name="T38" fmla="*/ 142 w 148"/>
                  <a:gd name="T39" fmla="*/ 0 h 95"/>
                  <a:gd name="T40" fmla="*/ 145 w 148"/>
                  <a:gd name="T41" fmla="*/ 0 h 95"/>
                  <a:gd name="T42" fmla="*/ 147 w 148"/>
                  <a:gd name="T43" fmla="*/ 4 h 95"/>
                  <a:gd name="T44" fmla="*/ 148 w 148"/>
                  <a:gd name="T45" fmla="*/ 9 h 95"/>
                  <a:gd name="T46" fmla="*/ 147 w 148"/>
                  <a:gd name="T47" fmla="*/ 12 h 95"/>
                  <a:gd name="T48" fmla="*/ 147 w 148"/>
                  <a:gd name="T49" fmla="*/ 12 h 95"/>
                  <a:gd name="T50" fmla="*/ 143 w 148"/>
                  <a:gd name="T51" fmla="*/ 21 h 95"/>
                  <a:gd name="T52" fmla="*/ 137 w 148"/>
                  <a:gd name="T53" fmla="*/ 26 h 95"/>
                  <a:gd name="T54" fmla="*/ 131 w 148"/>
                  <a:gd name="T55" fmla="*/ 31 h 95"/>
                  <a:gd name="T56" fmla="*/ 123 w 148"/>
                  <a:gd name="T57" fmla="*/ 35 h 95"/>
                  <a:gd name="T58" fmla="*/ 123 w 148"/>
                  <a:gd name="T59" fmla="*/ 35 h 95"/>
                  <a:gd name="T60" fmla="*/ 105 w 148"/>
                  <a:gd name="T61" fmla="*/ 42 h 95"/>
                  <a:gd name="T62" fmla="*/ 86 w 148"/>
                  <a:gd name="T63" fmla="*/ 43 h 95"/>
                  <a:gd name="T64" fmla="*/ 66 w 148"/>
                  <a:gd name="T65" fmla="*/ 45 h 95"/>
                  <a:gd name="T66" fmla="*/ 54 w 148"/>
                  <a:gd name="T67" fmla="*/ 45 h 95"/>
                  <a:gd name="T68" fmla="*/ 46 w 148"/>
                  <a:gd name="T69" fmla="*/ 48 h 95"/>
                  <a:gd name="T70" fmla="*/ 42 w 148"/>
                  <a:gd name="T71" fmla="*/ 50 h 95"/>
                  <a:gd name="T72" fmla="*/ 34 w 148"/>
                  <a:gd name="T73" fmla="*/ 54 h 95"/>
                  <a:gd name="T74" fmla="*/ 46 w 148"/>
                  <a:gd name="T75" fmla="*/ 50 h 95"/>
                  <a:gd name="T76" fmla="*/ 51 w 148"/>
                  <a:gd name="T77" fmla="*/ 50 h 95"/>
                  <a:gd name="T78" fmla="*/ 51 w 148"/>
                  <a:gd name="T79" fmla="*/ 59 h 95"/>
                  <a:gd name="T80" fmla="*/ 51 w 148"/>
                  <a:gd name="T81" fmla="*/ 66 h 95"/>
                  <a:gd name="T82" fmla="*/ 52 w 148"/>
                  <a:gd name="T83" fmla="*/ 72 h 95"/>
                  <a:gd name="T84" fmla="*/ 54 w 148"/>
                  <a:gd name="T85" fmla="*/ 78 h 95"/>
                  <a:gd name="T86" fmla="*/ 52 w 148"/>
                  <a:gd name="T87" fmla="*/ 83 h 95"/>
                  <a:gd name="T88" fmla="*/ 49 w 148"/>
                  <a:gd name="T89" fmla="*/ 88 h 95"/>
                  <a:gd name="T90" fmla="*/ 43 w 148"/>
                  <a:gd name="T91" fmla="*/ 91 h 95"/>
                  <a:gd name="T92" fmla="*/ 35 w 148"/>
                  <a:gd name="T93" fmla="*/ 93 h 95"/>
                  <a:gd name="T94" fmla="*/ 26 w 148"/>
                  <a:gd name="T95" fmla="*/ 95 h 95"/>
                  <a:gd name="T96" fmla="*/ 18 w 148"/>
                  <a:gd name="T97" fmla="*/ 93 h 95"/>
                  <a:gd name="T98" fmla="*/ 14 w 148"/>
                  <a:gd name="T99" fmla="*/ 90 h 95"/>
                  <a:gd name="T100" fmla="*/ 8 w 148"/>
                  <a:gd name="T101" fmla="*/ 79 h 95"/>
                  <a:gd name="T102" fmla="*/ 8 w 148"/>
                  <a:gd name="T103" fmla="*/ 79 h 9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8"/>
                  <a:gd name="T157" fmla="*/ 0 h 95"/>
                  <a:gd name="T158" fmla="*/ 148 w 148"/>
                  <a:gd name="T159" fmla="*/ 95 h 9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8" h="95">
                    <a:moveTo>
                      <a:pt x="8" y="79"/>
                    </a:moveTo>
                    <a:lnTo>
                      <a:pt x="1" y="64"/>
                    </a:lnTo>
                    <a:lnTo>
                      <a:pt x="0" y="55"/>
                    </a:lnTo>
                    <a:lnTo>
                      <a:pt x="0" y="47"/>
                    </a:lnTo>
                    <a:lnTo>
                      <a:pt x="3" y="38"/>
                    </a:lnTo>
                    <a:lnTo>
                      <a:pt x="14" y="24"/>
                    </a:lnTo>
                    <a:lnTo>
                      <a:pt x="22" y="18"/>
                    </a:lnTo>
                    <a:lnTo>
                      <a:pt x="28" y="14"/>
                    </a:lnTo>
                    <a:lnTo>
                      <a:pt x="37" y="12"/>
                    </a:lnTo>
                    <a:lnTo>
                      <a:pt x="46" y="12"/>
                    </a:lnTo>
                    <a:lnTo>
                      <a:pt x="62" y="12"/>
                    </a:lnTo>
                    <a:lnTo>
                      <a:pt x="80" y="16"/>
                    </a:lnTo>
                    <a:lnTo>
                      <a:pt x="97" y="16"/>
                    </a:lnTo>
                    <a:lnTo>
                      <a:pt x="116" y="16"/>
                    </a:lnTo>
                    <a:lnTo>
                      <a:pt x="122" y="12"/>
                    </a:lnTo>
                    <a:lnTo>
                      <a:pt x="130" y="9"/>
                    </a:lnTo>
                    <a:lnTo>
                      <a:pt x="136" y="4"/>
                    </a:lnTo>
                    <a:lnTo>
                      <a:pt x="142" y="0"/>
                    </a:lnTo>
                    <a:lnTo>
                      <a:pt x="145" y="0"/>
                    </a:lnTo>
                    <a:lnTo>
                      <a:pt x="147" y="4"/>
                    </a:lnTo>
                    <a:lnTo>
                      <a:pt x="148" y="9"/>
                    </a:lnTo>
                    <a:lnTo>
                      <a:pt x="147" y="12"/>
                    </a:lnTo>
                    <a:lnTo>
                      <a:pt x="143" y="21"/>
                    </a:lnTo>
                    <a:lnTo>
                      <a:pt x="137" y="26"/>
                    </a:lnTo>
                    <a:lnTo>
                      <a:pt x="131" y="31"/>
                    </a:lnTo>
                    <a:lnTo>
                      <a:pt x="123" y="35"/>
                    </a:lnTo>
                    <a:lnTo>
                      <a:pt x="105" y="42"/>
                    </a:lnTo>
                    <a:lnTo>
                      <a:pt x="86" y="43"/>
                    </a:lnTo>
                    <a:lnTo>
                      <a:pt x="66" y="45"/>
                    </a:lnTo>
                    <a:lnTo>
                      <a:pt x="54" y="45"/>
                    </a:lnTo>
                    <a:lnTo>
                      <a:pt x="46" y="48"/>
                    </a:lnTo>
                    <a:lnTo>
                      <a:pt x="42" y="50"/>
                    </a:lnTo>
                    <a:lnTo>
                      <a:pt x="34" y="54"/>
                    </a:lnTo>
                    <a:lnTo>
                      <a:pt x="46" y="50"/>
                    </a:lnTo>
                    <a:lnTo>
                      <a:pt x="51" y="50"/>
                    </a:lnTo>
                    <a:lnTo>
                      <a:pt x="51" y="59"/>
                    </a:lnTo>
                    <a:lnTo>
                      <a:pt x="51" y="66"/>
                    </a:lnTo>
                    <a:lnTo>
                      <a:pt x="52" y="72"/>
                    </a:lnTo>
                    <a:lnTo>
                      <a:pt x="54" y="78"/>
                    </a:lnTo>
                    <a:lnTo>
                      <a:pt x="52" y="83"/>
                    </a:lnTo>
                    <a:lnTo>
                      <a:pt x="49" y="88"/>
                    </a:lnTo>
                    <a:lnTo>
                      <a:pt x="43" y="91"/>
                    </a:lnTo>
                    <a:lnTo>
                      <a:pt x="35" y="93"/>
                    </a:lnTo>
                    <a:lnTo>
                      <a:pt x="26" y="95"/>
                    </a:lnTo>
                    <a:lnTo>
                      <a:pt x="18" y="93"/>
                    </a:lnTo>
                    <a:lnTo>
                      <a:pt x="14" y="90"/>
                    </a:lnTo>
                    <a:lnTo>
                      <a:pt x="8" y="7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4" name="Freeform 24"/>
              <p:cNvSpPr>
                <a:spLocks/>
              </p:cNvSpPr>
              <p:nvPr/>
            </p:nvSpPr>
            <p:spPr bwMode="auto">
              <a:xfrm>
                <a:off x="3804" y="368"/>
                <a:ext cx="109" cy="43"/>
              </a:xfrm>
              <a:custGeom>
                <a:avLst/>
                <a:gdLst>
                  <a:gd name="T0" fmla="*/ 5 w 109"/>
                  <a:gd name="T1" fmla="*/ 36 h 43"/>
                  <a:gd name="T2" fmla="*/ 0 w 109"/>
                  <a:gd name="T3" fmla="*/ 33 h 43"/>
                  <a:gd name="T4" fmla="*/ 0 w 109"/>
                  <a:gd name="T5" fmla="*/ 30 h 43"/>
                  <a:gd name="T6" fmla="*/ 2 w 109"/>
                  <a:gd name="T7" fmla="*/ 26 h 43"/>
                  <a:gd name="T8" fmla="*/ 5 w 109"/>
                  <a:gd name="T9" fmla="*/ 24 h 43"/>
                  <a:gd name="T10" fmla="*/ 13 w 109"/>
                  <a:gd name="T11" fmla="*/ 23 h 43"/>
                  <a:gd name="T12" fmla="*/ 27 w 109"/>
                  <a:gd name="T13" fmla="*/ 23 h 43"/>
                  <a:gd name="T14" fmla="*/ 41 w 109"/>
                  <a:gd name="T15" fmla="*/ 21 h 43"/>
                  <a:gd name="T16" fmla="*/ 58 w 109"/>
                  <a:gd name="T17" fmla="*/ 18 h 43"/>
                  <a:gd name="T18" fmla="*/ 75 w 109"/>
                  <a:gd name="T19" fmla="*/ 12 h 43"/>
                  <a:gd name="T20" fmla="*/ 85 w 109"/>
                  <a:gd name="T21" fmla="*/ 7 h 43"/>
                  <a:gd name="T22" fmla="*/ 93 w 109"/>
                  <a:gd name="T23" fmla="*/ 4 h 43"/>
                  <a:gd name="T24" fmla="*/ 101 w 109"/>
                  <a:gd name="T25" fmla="*/ 0 h 43"/>
                  <a:gd name="T26" fmla="*/ 104 w 109"/>
                  <a:gd name="T27" fmla="*/ 0 h 43"/>
                  <a:gd name="T28" fmla="*/ 107 w 109"/>
                  <a:gd name="T29" fmla="*/ 4 h 43"/>
                  <a:gd name="T30" fmla="*/ 109 w 109"/>
                  <a:gd name="T31" fmla="*/ 6 h 43"/>
                  <a:gd name="T32" fmla="*/ 109 w 109"/>
                  <a:gd name="T33" fmla="*/ 9 h 43"/>
                  <a:gd name="T34" fmla="*/ 107 w 109"/>
                  <a:gd name="T35" fmla="*/ 14 h 43"/>
                  <a:gd name="T36" fmla="*/ 104 w 109"/>
                  <a:gd name="T37" fmla="*/ 18 h 43"/>
                  <a:gd name="T38" fmla="*/ 99 w 109"/>
                  <a:gd name="T39" fmla="*/ 23 h 43"/>
                  <a:gd name="T40" fmla="*/ 93 w 109"/>
                  <a:gd name="T41" fmla="*/ 26 h 43"/>
                  <a:gd name="T42" fmla="*/ 85 w 109"/>
                  <a:gd name="T43" fmla="*/ 28 h 43"/>
                  <a:gd name="T44" fmla="*/ 75 w 109"/>
                  <a:gd name="T45" fmla="*/ 30 h 43"/>
                  <a:gd name="T46" fmla="*/ 61 w 109"/>
                  <a:gd name="T47" fmla="*/ 31 h 43"/>
                  <a:gd name="T48" fmla="*/ 47 w 109"/>
                  <a:gd name="T49" fmla="*/ 31 h 43"/>
                  <a:gd name="T50" fmla="*/ 38 w 109"/>
                  <a:gd name="T51" fmla="*/ 33 h 43"/>
                  <a:gd name="T52" fmla="*/ 30 w 109"/>
                  <a:gd name="T53" fmla="*/ 36 h 43"/>
                  <a:gd name="T54" fmla="*/ 25 w 109"/>
                  <a:gd name="T55" fmla="*/ 42 h 43"/>
                  <a:gd name="T56" fmla="*/ 21 w 109"/>
                  <a:gd name="T57" fmla="*/ 43 h 43"/>
                  <a:gd name="T58" fmla="*/ 17 w 109"/>
                  <a:gd name="T59" fmla="*/ 42 h 43"/>
                  <a:gd name="T60" fmla="*/ 5 w 109"/>
                  <a:gd name="T61" fmla="*/ 36 h 43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9"/>
                  <a:gd name="T94" fmla="*/ 0 h 43"/>
                  <a:gd name="T95" fmla="*/ 109 w 109"/>
                  <a:gd name="T96" fmla="*/ 43 h 43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9" h="43">
                    <a:moveTo>
                      <a:pt x="5" y="36"/>
                    </a:moveTo>
                    <a:lnTo>
                      <a:pt x="0" y="33"/>
                    </a:lnTo>
                    <a:lnTo>
                      <a:pt x="0" y="30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13" y="23"/>
                    </a:lnTo>
                    <a:lnTo>
                      <a:pt x="27" y="23"/>
                    </a:lnTo>
                    <a:lnTo>
                      <a:pt x="41" y="21"/>
                    </a:lnTo>
                    <a:lnTo>
                      <a:pt x="58" y="18"/>
                    </a:lnTo>
                    <a:lnTo>
                      <a:pt x="75" y="12"/>
                    </a:lnTo>
                    <a:lnTo>
                      <a:pt x="85" y="7"/>
                    </a:lnTo>
                    <a:lnTo>
                      <a:pt x="93" y="4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7" y="4"/>
                    </a:lnTo>
                    <a:lnTo>
                      <a:pt x="109" y="6"/>
                    </a:lnTo>
                    <a:lnTo>
                      <a:pt x="109" y="9"/>
                    </a:lnTo>
                    <a:lnTo>
                      <a:pt x="107" y="14"/>
                    </a:lnTo>
                    <a:lnTo>
                      <a:pt x="104" y="18"/>
                    </a:lnTo>
                    <a:lnTo>
                      <a:pt x="99" y="23"/>
                    </a:lnTo>
                    <a:lnTo>
                      <a:pt x="93" y="26"/>
                    </a:lnTo>
                    <a:lnTo>
                      <a:pt x="85" y="28"/>
                    </a:lnTo>
                    <a:lnTo>
                      <a:pt x="75" y="30"/>
                    </a:lnTo>
                    <a:lnTo>
                      <a:pt x="61" y="31"/>
                    </a:lnTo>
                    <a:lnTo>
                      <a:pt x="47" y="31"/>
                    </a:lnTo>
                    <a:lnTo>
                      <a:pt x="38" y="33"/>
                    </a:lnTo>
                    <a:lnTo>
                      <a:pt x="30" y="36"/>
                    </a:lnTo>
                    <a:lnTo>
                      <a:pt x="25" y="42"/>
                    </a:lnTo>
                    <a:lnTo>
                      <a:pt x="21" y="43"/>
                    </a:lnTo>
                    <a:lnTo>
                      <a:pt x="17" y="42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FFF2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5" name="Freeform 25"/>
              <p:cNvSpPr>
                <a:spLocks/>
              </p:cNvSpPr>
              <p:nvPr/>
            </p:nvSpPr>
            <p:spPr bwMode="auto">
              <a:xfrm>
                <a:off x="3804" y="368"/>
                <a:ext cx="109" cy="43"/>
              </a:xfrm>
              <a:custGeom>
                <a:avLst/>
                <a:gdLst>
                  <a:gd name="T0" fmla="*/ 5 w 109"/>
                  <a:gd name="T1" fmla="*/ 36 h 43"/>
                  <a:gd name="T2" fmla="*/ 0 w 109"/>
                  <a:gd name="T3" fmla="*/ 33 h 43"/>
                  <a:gd name="T4" fmla="*/ 0 w 109"/>
                  <a:gd name="T5" fmla="*/ 30 h 43"/>
                  <a:gd name="T6" fmla="*/ 2 w 109"/>
                  <a:gd name="T7" fmla="*/ 26 h 43"/>
                  <a:gd name="T8" fmla="*/ 5 w 109"/>
                  <a:gd name="T9" fmla="*/ 24 h 43"/>
                  <a:gd name="T10" fmla="*/ 13 w 109"/>
                  <a:gd name="T11" fmla="*/ 23 h 43"/>
                  <a:gd name="T12" fmla="*/ 27 w 109"/>
                  <a:gd name="T13" fmla="*/ 23 h 43"/>
                  <a:gd name="T14" fmla="*/ 41 w 109"/>
                  <a:gd name="T15" fmla="*/ 21 h 43"/>
                  <a:gd name="T16" fmla="*/ 58 w 109"/>
                  <a:gd name="T17" fmla="*/ 18 h 43"/>
                  <a:gd name="T18" fmla="*/ 75 w 109"/>
                  <a:gd name="T19" fmla="*/ 12 h 43"/>
                  <a:gd name="T20" fmla="*/ 85 w 109"/>
                  <a:gd name="T21" fmla="*/ 7 h 43"/>
                  <a:gd name="T22" fmla="*/ 93 w 109"/>
                  <a:gd name="T23" fmla="*/ 4 h 43"/>
                  <a:gd name="T24" fmla="*/ 101 w 109"/>
                  <a:gd name="T25" fmla="*/ 0 h 43"/>
                  <a:gd name="T26" fmla="*/ 104 w 109"/>
                  <a:gd name="T27" fmla="*/ 0 h 43"/>
                  <a:gd name="T28" fmla="*/ 107 w 109"/>
                  <a:gd name="T29" fmla="*/ 4 h 43"/>
                  <a:gd name="T30" fmla="*/ 109 w 109"/>
                  <a:gd name="T31" fmla="*/ 6 h 43"/>
                  <a:gd name="T32" fmla="*/ 109 w 109"/>
                  <a:gd name="T33" fmla="*/ 9 h 43"/>
                  <a:gd name="T34" fmla="*/ 107 w 109"/>
                  <a:gd name="T35" fmla="*/ 14 h 43"/>
                  <a:gd name="T36" fmla="*/ 104 w 109"/>
                  <a:gd name="T37" fmla="*/ 18 h 43"/>
                  <a:gd name="T38" fmla="*/ 99 w 109"/>
                  <a:gd name="T39" fmla="*/ 23 h 43"/>
                  <a:gd name="T40" fmla="*/ 93 w 109"/>
                  <a:gd name="T41" fmla="*/ 26 h 43"/>
                  <a:gd name="T42" fmla="*/ 85 w 109"/>
                  <a:gd name="T43" fmla="*/ 28 h 43"/>
                  <a:gd name="T44" fmla="*/ 75 w 109"/>
                  <a:gd name="T45" fmla="*/ 30 h 43"/>
                  <a:gd name="T46" fmla="*/ 61 w 109"/>
                  <a:gd name="T47" fmla="*/ 31 h 43"/>
                  <a:gd name="T48" fmla="*/ 47 w 109"/>
                  <a:gd name="T49" fmla="*/ 31 h 43"/>
                  <a:gd name="T50" fmla="*/ 38 w 109"/>
                  <a:gd name="T51" fmla="*/ 33 h 43"/>
                  <a:gd name="T52" fmla="*/ 30 w 109"/>
                  <a:gd name="T53" fmla="*/ 36 h 43"/>
                  <a:gd name="T54" fmla="*/ 25 w 109"/>
                  <a:gd name="T55" fmla="*/ 42 h 43"/>
                  <a:gd name="T56" fmla="*/ 21 w 109"/>
                  <a:gd name="T57" fmla="*/ 43 h 43"/>
                  <a:gd name="T58" fmla="*/ 17 w 109"/>
                  <a:gd name="T59" fmla="*/ 42 h 43"/>
                  <a:gd name="T60" fmla="*/ 5 w 109"/>
                  <a:gd name="T61" fmla="*/ 36 h 43"/>
                  <a:gd name="T62" fmla="*/ 5 w 109"/>
                  <a:gd name="T63" fmla="*/ 36 h 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9"/>
                  <a:gd name="T97" fmla="*/ 0 h 43"/>
                  <a:gd name="T98" fmla="*/ 109 w 109"/>
                  <a:gd name="T99" fmla="*/ 43 h 4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9" h="43">
                    <a:moveTo>
                      <a:pt x="5" y="36"/>
                    </a:moveTo>
                    <a:lnTo>
                      <a:pt x="0" y="33"/>
                    </a:lnTo>
                    <a:lnTo>
                      <a:pt x="0" y="30"/>
                    </a:lnTo>
                    <a:lnTo>
                      <a:pt x="2" y="26"/>
                    </a:lnTo>
                    <a:lnTo>
                      <a:pt x="5" y="24"/>
                    </a:lnTo>
                    <a:lnTo>
                      <a:pt x="13" y="23"/>
                    </a:lnTo>
                    <a:lnTo>
                      <a:pt x="27" y="23"/>
                    </a:lnTo>
                    <a:lnTo>
                      <a:pt x="41" y="21"/>
                    </a:lnTo>
                    <a:lnTo>
                      <a:pt x="58" y="18"/>
                    </a:lnTo>
                    <a:lnTo>
                      <a:pt x="75" y="12"/>
                    </a:lnTo>
                    <a:lnTo>
                      <a:pt x="85" y="7"/>
                    </a:lnTo>
                    <a:lnTo>
                      <a:pt x="93" y="4"/>
                    </a:lnTo>
                    <a:lnTo>
                      <a:pt x="101" y="0"/>
                    </a:lnTo>
                    <a:lnTo>
                      <a:pt x="104" y="0"/>
                    </a:lnTo>
                    <a:lnTo>
                      <a:pt x="107" y="4"/>
                    </a:lnTo>
                    <a:lnTo>
                      <a:pt x="109" y="6"/>
                    </a:lnTo>
                    <a:lnTo>
                      <a:pt x="109" y="9"/>
                    </a:lnTo>
                    <a:lnTo>
                      <a:pt x="107" y="14"/>
                    </a:lnTo>
                    <a:lnTo>
                      <a:pt x="104" y="18"/>
                    </a:lnTo>
                    <a:lnTo>
                      <a:pt x="99" y="23"/>
                    </a:lnTo>
                    <a:lnTo>
                      <a:pt x="93" y="26"/>
                    </a:lnTo>
                    <a:lnTo>
                      <a:pt x="85" y="28"/>
                    </a:lnTo>
                    <a:lnTo>
                      <a:pt x="75" y="30"/>
                    </a:lnTo>
                    <a:lnTo>
                      <a:pt x="61" y="31"/>
                    </a:lnTo>
                    <a:lnTo>
                      <a:pt x="47" y="31"/>
                    </a:lnTo>
                    <a:lnTo>
                      <a:pt x="38" y="33"/>
                    </a:lnTo>
                    <a:lnTo>
                      <a:pt x="30" y="36"/>
                    </a:lnTo>
                    <a:lnTo>
                      <a:pt x="25" y="42"/>
                    </a:lnTo>
                    <a:lnTo>
                      <a:pt x="21" y="43"/>
                    </a:lnTo>
                    <a:lnTo>
                      <a:pt x="17" y="42"/>
                    </a:lnTo>
                    <a:lnTo>
                      <a:pt x="5" y="3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6" name="Freeform 26"/>
              <p:cNvSpPr>
                <a:spLocks/>
              </p:cNvSpPr>
              <p:nvPr/>
            </p:nvSpPr>
            <p:spPr bwMode="auto">
              <a:xfrm>
                <a:off x="3746" y="415"/>
                <a:ext cx="65" cy="37"/>
              </a:xfrm>
              <a:custGeom>
                <a:avLst/>
                <a:gdLst>
                  <a:gd name="T0" fmla="*/ 40 w 65"/>
                  <a:gd name="T1" fmla="*/ 37 h 37"/>
                  <a:gd name="T2" fmla="*/ 28 w 65"/>
                  <a:gd name="T3" fmla="*/ 36 h 37"/>
                  <a:gd name="T4" fmla="*/ 17 w 65"/>
                  <a:gd name="T5" fmla="*/ 34 h 37"/>
                  <a:gd name="T6" fmla="*/ 8 w 65"/>
                  <a:gd name="T7" fmla="*/ 27 h 37"/>
                  <a:gd name="T8" fmla="*/ 1 w 65"/>
                  <a:gd name="T9" fmla="*/ 20 h 37"/>
                  <a:gd name="T10" fmla="*/ 0 w 65"/>
                  <a:gd name="T11" fmla="*/ 13 h 37"/>
                  <a:gd name="T12" fmla="*/ 1 w 65"/>
                  <a:gd name="T13" fmla="*/ 7 h 37"/>
                  <a:gd name="T14" fmla="*/ 4 w 65"/>
                  <a:gd name="T15" fmla="*/ 0 h 37"/>
                  <a:gd name="T16" fmla="*/ 4 w 65"/>
                  <a:gd name="T17" fmla="*/ 5 h 37"/>
                  <a:gd name="T18" fmla="*/ 8 w 65"/>
                  <a:gd name="T19" fmla="*/ 13 h 37"/>
                  <a:gd name="T20" fmla="*/ 11 w 65"/>
                  <a:gd name="T21" fmla="*/ 20 h 37"/>
                  <a:gd name="T22" fmla="*/ 17 w 65"/>
                  <a:gd name="T23" fmla="*/ 24 h 37"/>
                  <a:gd name="T24" fmla="*/ 23 w 65"/>
                  <a:gd name="T25" fmla="*/ 25 h 37"/>
                  <a:gd name="T26" fmla="*/ 31 w 65"/>
                  <a:gd name="T27" fmla="*/ 27 h 37"/>
                  <a:gd name="T28" fmla="*/ 37 w 65"/>
                  <a:gd name="T29" fmla="*/ 27 h 37"/>
                  <a:gd name="T30" fmla="*/ 43 w 65"/>
                  <a:gd name="T31" fmla="*/ 25 h 37"/>
                  <a:gd name="T32" fmla="*/ 51 w 65"/>
                  <a:gd name="T33" fmla="*/ 22 h 37"/>
                  <a:gd name="T34" fmla="*/ 55 w 65"/>
                  <a:gd name="T35" fmla="*/ 17 h 37"/>
                  <a:gd name="T36" fmla="*/ 58 w 65"/>
                  <a:gd name="T37" fmla="*/ 13 h 37"/>
                  <a:gd name="T38" fmla="*/ 60 w 65"/>
                  <a:gd name="T39" fmla="*/ 8 h 37"/>
                  <a:gd name="T40" fmla="*/ 60 w 65"/>
                  <a:gd name="T41" fmla="*/ 3 h 37"/>
                  <a:gd name="T42" fmla="*/ 58 w 65"/>
                  <a:gd name="T43" fmla="*/ 0 h 37"/>
                  <a:gd name="T44" fmla="*/ 62 w 65"/>
                  <a:gd name="T45" fmla="*/ 1 h 37"/>
                  <a:gd name="T46" fmla="*/ 65 w 65"/>
                  <a:gd name="T47" fmla="*/ 7 h 37"/>
                  <a:gd name="T48" fmla="*/ 65 w 65"/>
                  <a:gd name="T49" fmla="*/ 13 h 37"/>
                  <a:gd name="T50" fmla="*/ 63 w 65"/>
                  <a:gd name="T51" fmla="*/ 20 h 37"/>
                  <a:gd name="T52" fmla="*/ 58 w 65"/>
                  <a:gd name="T53" fmla="*/ 27 h 37"/>
                  <a:gd name="T54" fmla="*/ 49 w 65"/>
                  <a:gd name="T55" fmla="*/ 34 h 37"/>
                  <a:gd name="T56" fmla="*/ 40 w 65"/>
                  <a:gd name="T57" fmla="*/ 37 h 3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5"/>
                  <a:gd name="T88" fmla="*/ 0 h 37"/>
                  <a:gd name="T89" fmla="*/ 65 w 65"/>
                  <a:gd name="T90" fmla="*/ 37 h 3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5" h="37">
                    <a:moveTo>
                      <a:pt x="40" y="37"/>
                    </a:moveTo>
                    <a:lnTo>
                      <a:pt x="28" y="36"/>
                    </a:lnTo>
                    <a:lnTo>
                      <a:pt x="17" y="34"/>
                    </a:lnTo>
                    <a:lnTo>
                      <a:pt x="8" y="27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8" y="13"/>
                    </a:lnTo>
                    <a:lnTo>
                      <a:pt x="11" y="20"/>
                    </a:lnTo>
                    <a:lnTo>
                      <a:pt x="17" y="24"/>
                    </a:lnTo>
                    <a:lnTo>
                      <a:pt x="23" y="25"/>
                    </a:lnTo>
                    <a:lnTo>
                      <a:pt x="31" y="27"/>
                    </a:lnTo>
                    <a:lnTo>
                      <a:pt x="37" y="27"/>
                    </a:lnTo>
                    <a:lnTo>
                      <a:pt x="43" y="25"/>
                    </a:lnTo>
                    <a:lnTo>
                      <a:pt x="51" y="22"/>
                    </a:lnTo>
                    <a:lnTo>
                      <a:pt x="55" y="17"/>
                    </a:lnTo>
                    <a:lnTo>
                      <a:pt x="58" y="13"/>
                    </a:lnTo>
                    <a:lnTo>
                      <a:pt x="60" y="8"/>
                    </a:lnTo>
                    <a:lnTo>
                      <a:pt x="60" y="3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7"/>
                    </a:lnTo>
                    <a:lnTo>
                      <a:pt x="65" y="13"/>
                    </a:lnTo>
                    <a:lnTo>
                      <a:pt x="63" y="20"/>
                    </a:lnTo>
                    <a:lnTo>
                      <a:pt x="58" y="27"/>
                    </a:lnTo>
                    <a:lnTo>
                      <a:pt x="49" y="34"/>
                    </a:lnTo>
                    <a:lnTo>
                      <a:pt x="40" y="37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7" name="Freeform 27"/>
              <p:cNvSpPr>
                <a:spLocks/>
              </p:cNvSpPr>
              <p:nvPr/>
            </p:nvSpPr>
            <p:spPr bwMode="auto">
              <a:xfrm>
                <a:off x="3746" y="415"/>
                <a:ext cx="65" cy="37"/>
              </a:xfrm>
              <a:custGeom>
                <a:avLst/>
                <a:gdLst>
                  <a:gd name="T0" fmla="*/ 40 w 65"/>
                  <a:gd name="T1" fmla="*/ 37 h 37"/>
                  <a:gd name="T2" fmla="*/ 28 w 65"/>
                  <a:gd name="T3" fmla="*/ 36 h 37"/>
                  <a:gd name="T4" fmla="*/ 17 w 65"/>
                  <a:gd name="T5" fmla="*/ 34 h 37"/>
                  <a:gd name="T6" fmla="*/ 8 w 65"/>
                  <a:gd name="T7" fmla="*/ 27 h 37"/>
                  <a:gd name="T8" fmla="*/ 1 w 65"/>
                  <a:gd name="T9" fmla="*/ 20 h 37"/>
                  <a:gd name="T10" fmla="*/ 0 w 65"/>
                  <a:gd name="T11" fmla="*/ 13 h 37"/>
                  <a:gd name="T12" fmla="*/ 1 w 65"/>
                  <a:gd name="T13" fmla="*/ 7 h 37"/>
                  <a:gd name="T14" fmla="*/ 4 w 65"/>
                  <a:gd name="T15" fmla="*/ 0 h 37"/>
                  <a:gd name="T16" fmla="*/ 4 w 65"/>
                  <a:gd name="T17" fmla="*/ 5 h 37"/>
                  <a:gd name="T18" fmla="*/ 8 w 65"/>
                  <a:gd name="T19" fmla="*/ 13 h 37"/>
                  <a:gd name="T20" fmla="*/ 11 w 65"/>
                  <a:gd name="T21" fmla="*/ 20 h 37"/>
                  <a:gd name="T22" fmla="*/ 17 w 65"/>
                  <a:gd name="T23" fmla="*/ 24 h 37"/>
                  <a:gd name="T24" fmla="*/ 23 w 65"/>
                  <a:gd name="T25" fmla="*/ 25 h 37"/>
                  <a:gd name="T26" fmla="*/ 31 w 65"/>
                  <a:gd name="T27" fmla="*/ 27 h 37"/>
                  <a:gd name="T28" fmla="*/ 37 w 65"/>
                  <a:gd name="T29" fmla="*/ 27 h 37"/>
                  <a:gd name="T30" fmla="*/ 43 w 65"/>
                  <a:gd name="T31" fmla="*/ 25 h 37"/>
                  <a:gd name="T32" fmla="*/ 51 w 65"/>
                  <a:gd name="T33" fmla="*/ 22 h 37"/>
                  <a:gd name="T34" fmla="*/ 55 w 65"/>
                  <a:gd name="T35" fmla="*/ 17 h 37"/>
                  <a:gd name="T36" fmla="*/ 58 w 65"/>
                  <a:gd name="T37" fmla="*/ 13 h 37"/>
                  <a:gd name="T38" fmla="*/ 60 w 65"/>
                  <a:gd name="T39" fmla="*/ 8 h 37"/>
                  <a:gd name="T40" fmla="*/ 60 w 65"/>
                  <a:gd name="T41" fmla="*/ 3 h 37"/>
                  <a:gd name="T42" fmla="*/ 58 w 65"/>
                  <a:gd name="T43" fmla="*/ 0 h 37"/>
                  <a:gd name="T44" fmla="*/ 62 w 65"/>
                  <a:gd name="T45" fmla="*/ 1 h 37"/>
                  <a:gd name="T46" fmla="*/ 65 w 65"/>
                  <a:gd name="T47" fmla="*/ 7 h 37"/>
                  <a:gd name="T48" fmla="*/ 65 w 65"/>
                  <a:gd name="T49" fmla="*/ 13 h 37"/>
                  <a:gd name="T50" fmla="*/ 63 w 65"/>
                  <a:gd name="T51" fmla="*/ 20 h 37"/>
                  <a:gd name="T52" fmla="*/ 58 w 65"/>
                  <a:gd name="T53" fmla="*/ 27 h 37"/>
                  <a:gd name="T54" fmla="*/ 49 w 65"/>
                  <a:gd name="T55" fmla="*/ 34 h 37"/>
                  <a:gd name="T56" fmla="*/ 40 w 65"/>
                  <a:gd name="T57" fmla="*/ 37 h 37"/>
                  <a:gd name="T58" fmla="*/ 40 w 65"/>
                  <a:gd name="T59" fmla="*/ 37 h 3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5"/>
                  <a:gd name="T91" fmla="*/ 0 h 37"/>
                  <a:gd name="T92" fmla="*/ 65 w 65"/>
                  <a:gd name="T93" fmla="*/ 37 h 3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5" h="37">
                    <a:moveTo>
                      <a:pt x="40" y="37"/>
                    </a:moveTo>
                    <a:lnTo>
                      <a:pt x="28" y="36"/>
                    </a:lnTo>
                    <a:lnTo>
                      <a:pt x="17" y="34"/>
                    </a:lnTo>
                    <a:lnTo>
                      <a:pt x="8" y="27"/>
                    </a:lnTo>
                    <a:lnTo>
                      <a:pt x="1" y="20"/>
                    </a:lnTo>
                    <a:lnTo>
                      <a:pt x="0" y="13"/>
                    </a:lnTo>
                    <a:lnTo>
                      <a:pt x="1" y="7"/>
                    </a:lnTo>
                    <a:lnTo>
                      <a:pt x="4" y="0"/>
                    </a:lnTo>
                    <a:lnTo>
                      <a:pt x="4" y="5"/>
                    </a:lnTo>
                    <a:lnTo>
                      <a:pt x="8" y="13"/>
                    </a:lnTo>
                    <a:lnTo>
                      <a:pt x="11" y="20"/>
                    </a:lnTo>
                    <a:lnTo>
                      <a:pt x="17" y="24"/>
                    </a:lnTo>
                    <a:lnTo>
                      <a:pt x="23" y="25"/>
                    </a:lnTo>
                    <a:lnTo>
                      <a:pt x="31" y="27"/>
                    </a:lnTo>
                    <a:lnTo>
                      <a:pt x="37" y="27"/>
                    </a:lnTo>
                    <a:lnTo>
                      <a:pt x="43" y="25"/>
                    </a:lnTo>
                    <a:lnTo>
                      <a:pt x="51" y="22"/>
                    </a:lnTo>
                    <a:lnTo>
                      <a:pt x="55" y="17"/>
                    </a:lnTo>
                    <a:lnTo>
                      <a:pt x="58" y="13"/>
                    </a:lnTo>
                    <a:lnTo>
                      <a:pt x="60" y="8"/>
                    </a:lnTo>
                    <a:lnTo>
                      <a:pt x="60" y="3"/>
                    </a:lnTo>
                    <a:lnTo>
                      <a:pt x="58" y="0"/>
                    </a:lnTo>
                    <a:lnTo>
                      <a:pt x="62" y="1"/>
                    </a:lnTo>
                    <a:lnTo>
                      <a:pt x="65" y="7"/>
                    </a:lnTo>
                    <a:lnTo>
                      <a:pt x="65" y="13"/>
                    </a:lnTo>
                    <a:lnTo>
                      <a:pt x="63" y="20"/>
                    </a:lnTo>
                    <a:lnTo>
                      <a:pt x="58" y="27"/>
                    </a:lnTo>
                    <a:lnTo>
                      <a:pt x="49" y="34"/>
                    </a:lnTo>
                    <a:lnTo>
                      <a:pt x="40" y="3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8" name="Freeform 28"/>
              <p:cNvSpPr>
                <a:spLocks/>
              </p:cNvSpPr>
              <p:nvPr/>
            </p:nvSpPr>
            <p:spPr bwMode="auto">
              <a:xfrm>
                <a:off x="3627" y="730"/>
                <a:ext cx="42" cy="19"/>
              </a:xfrm>
              <a:custGeom>
                <a:avLst/>
                <a:gdLst>
                  <a:gd name="T0" fmla="*/ 22 w 42"/>
                  <a:gd name="T1" fmla="*/ 3 h 19"/>
                  <a:gd name="T2" fmla="*/ 25 w 42"/>
                  <a:gd name="T3" fmla="*/ 3 h 19"/>
                  <a:gd name="T4" fmla="*/ 25 w 42"/>
                  <a:gd name="T5" fmla="*/ 5 h 19"/>
                  <a:gd name="T6" fmla="*/ 25 w 42"/>
                  <a:gd name="T7" fmla="*/ 5 h 19"/>
                  <a:gd name="T8" fmla="*/ 31 w 42"/>
                  <a:gd name="T9" fmla="*/ 7 h 19"/>
                  <a:gd name="T10" fmla="*/ 34 w 42"/>
                  <a:gd name="T11" fmla="*/ 7 h 19"/>
                  <a:gd name="T12" fmla="*/ 35 w 42"/>
                  <a:gd name="T13" fmla="*/ 5 h 19"/>
                  <a:gd name="T14" fmla="*/ 35 w 42"/>
                  <a:gd name="T15" fmla="*/ 3 h 19"/>
                  <a:gd name="T16" fmla="*/ 37 w 42"/>
                  <a:gd name="T17" fmla="*/ 0 h 19"/>
                  <a:gd name="T18" fmla="*/ 40 w 42"/>
                  <a:gd name="T19" fmla="*/ 2 h 19"/>
                  <a:gd name="T20" fmla="*/ 42 w 42"/>
                  <a:gd name="T21" fmla="*/ 5 h 19"/>
                  <a:gd name="T22" fmla="*/ 40 w 42"/>
                  <a:gd name="T23" fmla="*/ 10 h 19"/>
                  <a:gd name="T24" fmla="*/ 35 w 42"/>
                  <a:gd name="T25" fmla="*/ 12 h 19"/>
                  <a:gd name="T26" fmla="*/ 31 w 42"/>
                  <a:gd name="T27" fmla="*/ 14 h 19"/>
                  <a:gd name="T28" fmla="*/ 25 w 42"/>
                  <a:gd name="T29" fmla="*/ 15 h 19"/>
                  <a:gd name="T30" fmla="*/ 23 w 42"/>
                  <a:gd name="T31" fmla="*/ 15 h 19"/>
                  <a:gd name="T32" fmla="*/ 22 w 42"/>
                  <a:gd name="T33" fmla="*/ 19 h 19"/>
                  <a:gd name="T34" fmla="*/ 15 w 42"/>
                  <a:gd name="T35" fmla="*/ 17 h 19"/>
                  <a:gd name="T36" fmla="*/ 9 w 42"/>
                  <a:gd name="T37" fmla="*/ 15 h 19"/>
                  <a:gd name="T38" fmla="*/ 3 w 42"/>
                  <a:gd name="T39" fmla="*/ 14 h 19"/>
                  <a:gd name="T40" fmla="*/ 0 w 42"/>
                  <a:gd name="T41" fmla="*/ 10 h 19"/>
                  <a:gd name="T42" fmla="*/ 0 w 42"/>
                  <a:gd name="T43" fmla="*/ 7 h 19"/>
                  <a:gd name="T44" fmla="*/ 3 w 42"/>
                  <a:gd name="T45" fmla="*/ 5 h 19"/>
                  <a:gd name="T46" fmla="*/ 5 w 42"/>
                  <a:gd name="T47" fmla="*/ 5 h 19"/>
                  <a:gd name="T48" fmla="*/ 8 w 42"/>
                  <a:gd name="T49" fmla="*/ 5 h 19"/>
                  <a:gd name="T50" fmla="*/ 12 w 42"/>
                  <a:gd name="T51" fmla="*/ 3 h 19"/>
                  <a:gd name="T52" fmla="*/ 18 w 42"/>
                  <a:gd name="T53" fmla="*/ 3 h 19"/>
                  <a:gd name="T54" fmla="*/ 22 w 42"/>
                  <a:gd name="T55" fmla="*/ 3 h 1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2"/>
                  <a:gd name="T85" fmla="*/ 0 h 19"/>
                  <a:gd name="T86" fmla="*/ 42 w 42"/>
                  <a:gd name="T87" fmla="*/ 19 h 1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2" h="19">
                    <a:moveTo>
                      <a:pt x="22" y="3"/>
                    </a:moveTo>
                    <a:lnTo>
                      <a:pt x="25" y="3"/>
                    </a:lnTo>
                    <a:lnTo>
                      <a:pt x="25" y="5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2" y="5"/>
                    </a:lnTo>
                    <a:lnTo>
                      <a:pt x="40" y="10"/>
                    </a:lnTo>
                    <a:lnTo>
                      <a:pt x="35" y="12"/>
                    </a:lnTo>
                    <a:lnTo>
                      <a:pt x="31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2" y="19"/>
                    </a:lnTo>
                    <a:lnTo>
                      <a:pt x="15" y="17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8" y="3"/>
                    </a:lnTo>
                    <a:lnTo>
                      <a:pt x="22" y="3"/>
                    </a:lnTo>
                    <a:close/>
                  </a:path>
                </a:pathLst>
              </a:custGeom>
              <a:solidFill>
                <a:srgbClr val="B29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69" name="Freeform 29"/>
              <p:cNvSpPr>
                <a:spLocks/>
              </p:cNvSpPr>
              <p:nvPr/>
            </p:nvSpPr>
            <p:spPr bwMode="auto">
              <a:xfrm>
                <a:off x="3627" y="730"/>
                <a:ext cx="42" cy="19"/>
              </a:xfrm>
              <a:custGeom>
                <a:avLst/>
                <a:gdLst>
                  <a:gd name="T0" fmla="*/ 22 w 42"/>
                  <a:gd name="T1" fmla="*/ 3 h 19"/>
                  <a:gd name="T2" fmla="*/ 25 w 42"/>
                  <a:gd name="T3" fmla="*/ 3 h 19"/>
                  <a:gd name="T4" fmla="*/ 25 w 42"/>
                  <a:gd name="T5" fmla="*/ 5 h 19"/>
                  <a:gd name="T6" fmla="*/ 25 w 42"/>
                  <a:gd name="T7" fmla="*/ 5 h 19"/>
                  <a:gd name="T8" fmla="*/ 31 w 42"/>
                  <a:gd name="T9" fmla="*/ 7 h 19"/>
                  <a:gd name="T10" fmla="*/ 34 w 42"/>
                  <a:gd name="T11" fmla="*/ 7 h 19"/>
                  <a:gd name="T12" fmla="*/ 35 w 42"/>
                  <a:gd name="T13" fmla="*/ 5 h 19"/>
                  <a:gd name="T14" fmla="*/ 35 w 42"/>
                  <a:gd name="T15" fmla="*/ 3 h 19"/>
                  <a:gd name="T16" fmla="*/ 37 w 42"/>
                  <a:gd name="T17" fmla="*/ 0 h 19"/>
                  <a:gd name="T18" fmla="*/ 40 w 42"/>
                  <a:gd name="T19" fmla="*/ 2 h 19"/>
                  <a:gd name="T20" fmla="*/ 42 w 42"/>
                  <a:gd name="T21" fmla="*/ 5 h 19"/>
                  <a:gd name="T22" fmla="*/ 42 w 42"/>
                  <a:gd name="T23" fmla="*/ 5 h 19"/>
                  <a:gd name="T24" fmla="*/ 40 w 42"/>
                  <a:gd name="T25" fmla="*/ 10 h 19"/>
                  <a:gd name="T26" fmla="*/ 35 w 42"/>
                  <a:gd name="T27" fmla="*/ 12 h 19"/>
                  <a:gd name="T28" fmla="*/ 31 w 42"/>
                  <a:gd name="T29" fmla="*/ 14 h 19"/>
                  <a:gd name="T30" fmla="*/ 25 w 42"/>
                  <a:gd name="T31" fmla="*/ 15 h 19"/>
                  <a:gd name="T32" fmla="*/ 23 w 42"/>
                  <a:gd name="T33" fmla="*/ 15 h 19"/>
                  <a:gd name="T34" fmla="*/ 22 w 42"/>
                  <a:gd name="T35" fmla="*/ 19 h 19"/>
                  <a:gd name="T36" fmla="*/ 15 w 42"/>
                  <a:gd name="T37" fmla="*/ 17 h 19"/>
                  <a:gd name="T38" fmla="*/ 9 w 42"/>
                  <a:gd name="T39" fmla="*/ 15 h 19"/>
                  <a:gd name="T40" fmla="*/ 3 w 42"/>
                  <a:gd name="T41" fmla="*/ 14 h 19"/>
                  <a:gd name="T42" fmla="*/ 0 w 42"/>
                  <a:gd name="T43" fmla="*/ 10 h 19"/>
                  <a:gd name="T44" fmla="*/ 0 w 42"/>
                  <a:gd name="T45" fmla="*/ 7 h 19"/>
                  <a:gd name="T46" fmla="*/ 3 w 42"/>
                  <a:gd name="T47" fmla="*/ 5 h 19"/>
                  <a:gd name="T48" fmla="*/ 5 w 42"/>
                  <a:gd name="T49" fmla="*/ 5 h 19"/>
                  <a:gd name="T50" fmla="*/ 8 w 42"/>
                  <a:gd name="T51" fmla="*/ 5 h 19"/>
                  <a:gd name="T52" fmla="*/ 12 w 42"/>
                  <a:gd name="T53" fmla="*/ 3 h 19"/>
                  <a:gd name="T54" fmla="*/ 18 w 42"/>
                  <a:gd name="T55" fmla="*/ 3 h 19"/>
                  <a:gd name="T56" fmla="*/ 22 w 42"/>
                  <a:gd name="T57" fmla="*/ 3 h 19"/>
                  <a:gd name="T58" fmla="*/ 22 w 42"/>
                  <a:gd name="T59" fmla="*/ 3 h 1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2"/>
                  <a:gd name="T91" fmla="*/ 0 h 19"/>
                  <a:gd name="T92" fmla="*/ 42 w 42"/>
                  <a:gd name="T93" fmla="*/ 19 h 1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2" h="19">
                    <a:moveTo>
                      <a:pt x="22" y="3"/>
                    </a:moveTo>
                    <a:lnTo>
                      <a:pt x="25" y="3"/>
                    </a:lnTo>
                    <a:lnTo>
                      <a:pt x="25" y="5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5" y="5"/>
                    </a:lnTo>
                    <a:lnTo>
                      <a:pt x="35" y="3"/>
                    </a:lnTo>
                    <a:lnTo>
                      <a:pt x="37" y="0"/>
                    </a:lnTo>
                    <a:lnTo>
                      <a:pt x="40" y="2"/>
                    </a:lnTo>
                    <a:lnTo>
                      <a:pt x="42" y="5"/>
                    </a:lnTo>
                    <a:lnTo>
                      <a:pt x="40" y="10"/>
                    </a:lnTo>
                    <a:lnTo>
                      <a:pt x="35" y="12"/>
                    </a:lnTo>
                    <a:lnTo>
                      <a:pt x="31" y="14"/>
                    </a:lnTo>
                    <a:lnTo>
                      <a:pt x="25" y="15"/>
                    </a:lnTo>
                    <a:lnTo>
                      <a:pt x="23" y="15"/>
                    </a:lnTo>
                    <a:lnTo>
                      <a:pt x="22" y="19"/>
                    </a:lnTo>
                    <a:lnTo>
                      <a:pt x="15" y="17"/>
                    </a:lnTo>
                    <a:lnTo>
                      <a:pt x="9" y="15"/>
                    </a:lnTo>
                    <a:lnTo>
                      <a:pt x="3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8" y="3"/>
                    </a:lnTo>
                    <a:lnTo>
                      <a:pt x="22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0" name="Freeform 30"/>
              <p:cNvSpPr>
                <a:spLocks/>
              </p:cNvSpPr>
              <p:nvPr/>
            </p:nvSpPr>
            <p:spPr bwMode="auto">
              <a:xfrm>
                <a:off x="3647" y="740"/>
                <a:ext cx="59" cy="161"/>
              </a:xfrm>
              <a:custGeom>
                <a:avLst/>
                <a:gdLst>
                  <a:gd name="T0" fmla="*/ 8 w 59"/>
                  <a:gd name="T1" fmla="*/ 9 h 161"/>
                  <a:gd name="T2" fmla="*/ 9 w 59"/>
                  <a:gd name="T3" fmla="*/ 7 h 161"/>
                  <a:gd name="T4" fmla="*/ 22 w 59"/>
                  <a:gd name="T5" fmla="*/ 0 h 161"/>
                  <a:gd name="T6" fmla="*/ 26 w 59"/>
                  <a:gd name="T7" fmla="*/ 0 h 161"/>
                  <a:gd name="T8" fmla="*/ 37 w 59"/>
                  <a:gd name="T9" fmla="*/ 33 h 161"/>
                  <a:gd name="T10" fmla="*/ 46 w 59"/>
                  <a:gd name="T11" fmla="*/ 62 h 161"/>
                  <a:gd name="T12" fmla="*/ 53 w 59"/>
                  <a:gd name="T13" fmla="*/ 96 h 161"/>
                  <a:gd name="T14" fmla="*/ 59 w 59"/>
                  <a:gd name="T15" fmla="*/ 129 h 161"/>
                  <a:gd name="T16" fmla="*/ 59 w 59"/>
                  <a:gd name="T17" fmla="*/ 132 h 161"/>
                  <a:gd name="T18" fmla="*/ 57 w 59"/>
                  <a:gd name="T19" fmla="*/ 136 h 161"/>
                  <a:gd name="T20" fmla="*/ 51 w 59"/>
                  <a:gd name="T21" fmla="*/ 141 h 161"/>
                  <a:gd name="T22" fmla="*/ 29 w 59"/>
                  <a:gd name="T23" fmla="*/ 156 h 161"/>
                  <a:gd name="T24" fmla="*/ 19 w 59"/>
                  <a:gd name="T25" fmla="*/ 160 h 161"/>
                  <a:gd name="T26" fmla="*/ 5 w 59"/>
                  <a:gd name="T27" fmla="*/ 161 h 161"/>
                  <a:gd name="T28" fmla="*/ 2 w 59"/>
                  <a:gd name="T29" fmla="*/ 160 h 161"/>
                  <a:gd name="T30" fmla="*/ 0 w 59"/>
                  <a:gd name="T31" fmla="*/ 156 h 161"/>
                  <a:gd name="T32" fmla="*/ 0 w 59"/>
                  <a:gd name="T33" fmla="*/ 124 h 161"/>
                  <a:gd name="T34" fmla="*/ 2 w 59"/>
                  <a:gd name="T35" fmla="*/ 69 h 161"/>
                  <a:gd name="T36" fmla="*/ 6 w 59"/>
                  <a:gd name="T37" fmla="*/ 14 h 161"/>
                  <a:gd name="T38" fmla="*/ 8 w 59"/>
                  <a:gd name="T39" fmla="*/ 9 h 1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9"/>
                  <a:gd name="T61" fmla="*/ 0 h 161"/>
                  <a:gd name="T62" fmla="*/ 59 w 59"/>
                  <a:gd name="T63" fmla="*/ 161 h 16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9" h="161">
                    <a:moveTo>
                      <a:pt x="8" y="9"/>
                    </a:moveTo>
                    <a:lnTo>
                      <a:pt x="9" y="7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7" y="33"/>
                    </a:lnTo>
                    <a:lnTo>
                      <a:pt x="46" y="62"/>
                    </a:lnTo>
                    <a:lnTo>
                      <a:pt x="53" y="96"/>
                    </a:lnTo>
                    <a:lnTo>
                      <a:pt x="59" y="129"/>
                    </a:lnTo>
                    <a:lnTo>
                      <a:pt x="59" y="132"/>
                    </a:lnTo>
                    <a:lnTo>
                      <a:pt x="57" y="136"/>
                    </a:lnTo>
                    <a:lnTo>
                      <a:pt x="51" y="141"/>
                    </a:lnTo>
                    <a:lnTo>
                      <a:pt x="29" y="156"/>
                    </a:lnTo>
                    <a:lnTo>
                      <a:pt x="19" y="160"/>
                    </a:lnTo>
                    <a:lnTo>
                      <a:pt x="5" y="161"/>
                    </a:lnTo>
                    <a:lnTo>
                      <a:pt x="2" y="160"/>
                    </a:lnTo>
                    <a:lnTo>
                      <a:pt x="0" y="156"/>
                    </a:lnTo>
                    <a:lnTo>
                      <a:pt x="0" y="124"/>
                    </a:lnTo>
                    <a:lnTo>
                      <a:pt x="2" y="69"/>
                    </a:lnTo>
                    <a:lnTo>
                      <a:pt x="6" y="14"/>
                    </a:lnTo>
                    <a:lnTo>
                      <a:pt x="8" y="9"/>
                    </a:lnTo>
                    <a:close/>
                  </a:path>
                </a:pathLst>
              </a:custGeom>
              <a:solidFill>
                <a:srgbClr val="B298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1" name="Freeform 31"/>
              <p:cNvSpPr>
                <a:spLocks/>
              </p:cNvSpPr>
              <p:nvPr/>
            </p:nvSpPr>
            <p:spPr bwMode="auto">
              <a:xfrm>
                <a:off x="3647" y="740"/>
                <a:ext cx="59" cy="161"/>
              </a:xfrm>
              <a:custGeom>
                <a:avLst/>
                <a:gdLst>
                  <a:gd name="T0" fmla="*/ 8 w 59"/>
                  <a:gd name="T1" fmla="*/ 9 h 161"/>
                  <a:gd name="T2" fmla="*/ 9 w 59"/>
                  <a:gd name="T3" fmla="*/ 7 h 161"/>
                  <a:gd name="T4" fmla="*/ 22 w 59"/>
                  <a:gd name="T5" fmla="*/ 0 h 161"/>
                  <a:gd name="T6" fmla="*/ 26 w 59"/>
                  <a:gd name="T7" fmla="*/ 0 h 161"/>
                  <a:gd name="T8" fmla="*/ 37 w 59"/>
                  <a:gd name="T9" fmla="*/ 33 h 161"/>
                  <a:gd name="T10" fmla="*/ 46 w 59"/>
                  <a:gd name="T11" fmla="*/ 62 h 161"/>
                  <a:gd name="T12" fmla="*/ 53 w 59"/>
                  <a:gd name="T13" fmla="*/ 96 h 161"/>
                  <a:gd name="T14" fmla="*/ 59 w 59"/>
                  <a:gd name="T15" fmla="*/ 129 h 161"/>
                  <a:gd name="T16" fmla="*/ 59 w 59"/>
                  <a:gd name="T17" fmla="*/ 132 h 161"/>
                  <a:gd name="T18" fmla="*/ 57 w 59"/>
                  <a:gd name="T19" fmla="*/ 136 h 161"/>
                  <a:gd name="T20" fmla="*/ 51 w 59"/>
                  <a:gd name="T21" fmla="*/ 141 h 161"/>
                  <a:gd name="T22" fmla="*/ 29 w 59"/>
                  <a:gd name="T23" fmla="*/ 156 h 161"/>
                  <a:gd name="T24" fmla="*/ 19 w 59"/>
                  <a:gd name="T25" fmla="*/ 160 h 161"/>
                  <a:gd name="T26" fmla="*/ 5 w 59"/>
                  <a:gd name="T27" fmla="*/ 161 h 161"/>
                  <a:gd name="T28" fmla="*/ 2 w 59"/>
                  <a:gd name="T29" fmla="*/ 160 h 161"/>
                  <a:gd name="T30" fmla="*/ 0 w 59"/>
                  <a:gd name="T31" fmla="*/ 156 h 161"/>
                  <a:gd name="T32" fmla="*/ 0 w 59"/>
                  <a:gd name="T33" fmla="*/ 124 h 161"/>
                  <a:gd name="T34" fmla="*/ 2 w 59"/>
                  <a:gd name="T35" fmla="*/ 69 h 161"/>
                  <a:gd name="T36" fmla="*/ 6 w 59"/>
                  <a:gd name="T37" fmla="*/ 14 h 161"/>
                  <a:gd name="T38" fmla="*/ 8 w 59"/>
                  <a:gd name="T39" fmla="*/ 9 h 161"/>
                  <a:gd name="T40" fmla="*/ 8 w 59"/>
                  <a:gd name="T41" fmla="*/ 9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9"/>
                  <a:gd name="T64" fmla="*/ 0 h 161"/>
                  <a:gd name="T65" fmla="*/ 59 w 59"/>
                  <a:gd name="T66" fmla="*/ 161 h 1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9" h="161">
                    <a:moveTo>
                      <a:pt x="8" y="9"/>
                    </a:moveTo>
                    <a:lnTo>
                      <a:pt x="9" y="7"/>
                    </a:lnTo>
                    <a:lnTo>
                      <a:pt x="22" y="0"/>
                    </a:lnTo>
                    <a:lnTo>
                      <a:pt x="26" y="0"/>
                    </a:lnTo>
                    <a:lnTo>
                      <a:pt x="37" y="33"/>
                    </a:lnTo>
                    <a:lnTo>
                      <a:pt x="46" y="62"/>
                    </a:lnTo>
                    <a:lnTo>
                      <a:pt x="53" y="96"/>
                    </a:lnTo>
                    <a:lnTo>
                      <a:pt x="59" y="129"/>
                    </a:lnTo>
                    <a:lnTo>
                      <a:pt x="59" y="132"/>
                    </a:lnTo>
                    <a:lnTo>
                      <a:pt x="57" y="136"/>
                    </a:lnTo>
                    <a:lnTo>
                      <a:pt x="51" y="141"/>
                    </a:lnTo>
                    <a:lnTo>
                      <a:pt x="29" y="156"/>
                    </a:lnTo>
                    <a:lnTo>
                      <a:pt x="19" y="160"/>
                    </a:lnTo>
                    <a:lnTo>
                      <a:pt x="5" y="161"/>
                    </a:lnTo>
                    <a:lnTo>
                      <a:pt x="2" y="160"/>
                    </a:lnTo>
                    <a:lnTo>
                      <a:pt x="0" y="156"/>
                    </a:lnTo>
                    <a:lnTo>
                      <a:pt x="0" y="124"/>
                    </a:lnTo>
                    <a:lnTo>
                      <a:pt x="2" y="69"/>
                    </a:lnTo>
                    <a:lnTo>
                      <a:pt x="6" y="14"/>
                    </a:lnTo>
                    <a:lnTo>
                      <a:pt x="8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2" name="Freeform 32"/>
              <p:cNvSpPr>
                <a:spLocks/>
              </p:cNvSpPr>
              <p:nvPr/>
            </p:nvSpPr>
            <p:spPr bwMode="auto">
              <a:xfrm>
                <a:off x="3598" y="745"/>
                <a:ext cx="44" cy="158"/>
              </a:xfrm>
              <a:custGeom>
                <a:avLst/>
                <a:gdLst>
                  <a:gd name="T0" fmla="*/ 44 w 44"/>
                  <a:gd name="T1" fmla="*/ 79 h 158"/>
                  <a:gd name="T2" fmla="*/ 44 w 44"/>
                  <a:gd name="T3" fmla="*/ 144 h 158"/>
                  <a:gd name="T4" fmla="*/ 44 w 44"/>
                  <a:gd name="T5" fmla="*/ 151 h 158"/>
                  <a:gd name="T6" fmla="*/ 41 w 44"/>
                  <a:gd name="T7" fmla="*/ 158 h 158"/>
                  <a:gd name="T8" fmla="*/ 37 w 44"/>
                  <a:gd name="T9" fmla="*/ 158 h 158"/>
                  <a:gd name="T10" fmla="*/ 14 w 44"/>
                  <a:gd name="T11" fmla="*/ 149 h 158"/>
                  <a:gd name="T12" fmla="*/ 3 w 44"/>
                  <a:gd name="T13" fmla="*/ 144 h 158"/>
                  <a:gd name="T14" fmla="*/ 1 w 44"/>
                  <a:gd name="T15" fmla="*/ 139 h 158"/>
                  <a:gd name="T16" fmla="*/ 0 w 44"/>
                  <a:gd name="T17" fmla="*/ 132 h 158"/>
                  <a:gd name="T18" fmla="*/ 1 w 44"/>
                  <a:gd name="T19" fmla="*/ 105 h 158"/>
                  <a:gd name="T20" fmla="*/ 4 w 44"/>
                  <a:gd name="T21" fmla="*/ 78 h 158"/>
                  <a:gd name="T22" fmla="*/ 10 w 44"/>
                  <a:gd name="T23" fmla="*/ 52 h 158"/>
                  <a:gd name="T24" fmla="*/ 18 w 44"/>
                  <a:gd name="T25" fmla="*/ 11 h 158"/>
                  <a:gd name="T26" fmla="*/ 20 w 44"/>
                  <a:gd name="T27" fmla="*/ 6 h 158"/>
                  <a:gd name="T28" fmla="*/ 23 w 44"/>
                  <a:gd name="T29" fmla="*/ 2 h 158"/>
                  <a:gd name="T30" fmla="*/ 29 w 44"/>
                  <a:gd name="T31" fmla="*/ 0 h 158"/>
                  <a:gd name="T32" fmla="*/ 34 w 44"/>
                  <a:gd name="T33" fmla="*/ 0 h 158"/>
                  <a:gd name="T34" fmla="*/ 40 w 44"/>
                  <a:gd name="T35" fmla="*/ 2 h 158"/>
                  <a:gd name="T36" fmla="*/ 43 w 44"/>
                  <a:gd name="T37" fmla="*/ 6 h 158"/>
                  <a:gd name="T38" fmla="*/ 44 w 44"/>
                  <a:gd name="T39" fmla="*/ 11 h 158"/>
                  <a:gd name="T40" fmla="*/ 44 w 44"/>
                  <a:gd name="T41" fmla="*/ 79 h 15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4"/>
                  <a:gd name="T64" fmla="*/ 0 h 158"/>
                  <a:gd name="T65" fmla="*/ 44 w 44"/>
                  <a:gd name="T66" fmla="*/ 158 h 15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4" h="158">
                    <a:moveTo>
                      <a:pt x="44" y="79"/>
                    </a:moveTo>
                    <a:lnTo>
                      <a:pt x="44" y="144"/>
                    </a:lnTo>
                    <a:lnTo>
                      <a:pt x="44" y="151"/>
                    </a:lnTo>
                    <a:lnTo>
                      <a:pt x="41" y="158"/>
                    </a:lnTo>
                    <a:lnTo>
                      <a:pt x="37" y="158"/>
                    </a:lnTo>
                    <a:lnTo>
                      <a:pt x="14" y="149"/>
                    </a:lnTo>
                    <a:lnTo>
                      <a:pt x="3" y="144"/>
                    </a:lnTo>
                    <a:lnTo>
                      <a:pt x="1" y="139"/>
                    </a:lnTo>
                    <a:lnTo>
                      <a:pt x="0" y="132"/>
                    </a:lnTo>
                    <a:lnTo>
                      <a:pt x="1" y="105"/>
                    </a:lnTo>
                    <a:lnTo>
                      <a:pt x="4" y="78"/>
                    </a:lnTo>
                    <a:lnTo>
                      <a:pt x="10" y="52"/>
                    </a:lnTo>
                    <a:lnTo>
                      <a:pt x="18" y="11"/>
                    </a:lnTo>
                    <a:lnTo>
                      <a:pt x="20" y="6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3" y="6"/>
                    </a:lnTo>
                    <a:lnTo>
                      <a:pt x="44" y="11"/>
                    </a:lnTo>
                    <a:lnTo>
                      <a:pt x="44" y="79"/>
                    </a:lnTo>
                    <a:close/>
                  </a:path>
                </a:pathLst>
              </a:custGeom>
              <a:solidFill>
                <a:srgbClr val="997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3" name="Freeform 33"/>
              <p:cNvSpPr>
                <a:spLocks/>
              </p:cNvSpPr>
              <p:nvPr/>
            </p:nvSpPr>
            <p:spPr bwMode="auto">
              <a:xfrm>
                <a:off x="3598" y="745"/>
                <a:ext cx="44" cy="158"/>
              </a:xfrm>
              <a:custGeom>
                <a:avLst/>
                <a:gdLst>
                  <a:gd name="T0" fmla="*/ 44 w 44"/>
                  <a:gd name="T1" fmla="*/ 79 h 158"/>
                  <a:gd name="T2" fmla="*/ 44 w 44"/>
                  <a:gd name="T3" fmla="*/ 144 h 158"/>
                  <a:gd name="T4" fmla="*/ 44 w 44"/>
                  <a:gd name="T5" fmla="*/ 151 h 158"/>
                  <a:gd name="T6" fmla="*/ 41 w 44"/>
                  <a:gd name="T7" fmla="*/ 158 h 158"/>
                  <a:gd name="T8" fmla="*/ 37 w 44"/>
                  <a:gd name="T9" fmla="*/ 158 h 158"/>
                  <a:gd name="T10" fmla="*/ 14 w 44"/>
                  <a:gd name="T11" fmla="*/ 149 h 158"/>
                  <a:gd name="T12" fmla="*/ 3 w 44"/>
                  <a:gd name="T13" fmla="*/ 144 h 158"/>
                  <a:gd name="T14" fmla="*/ 1 w 44"/>
                  <a:gd name="T15" fmla="*/ 139 h 158"/>
                  <a:gd name="T16" fmla="*/ 0 w 44"/>
                  <a:gd name="T17" fmla="*/ 132 h 158"/>
                  <a:gd name="T18" fmla="*/ 1 w 44"/>
                  <a:gd name="T19" fmla="*/ 105 h 158"/>
                  <a:gd name="T20" fmla="*/ 4 w 44"/>
                  <a:gd name="T21" fmla="*/ 78 h 158"/>
                  <a:gd name="T22" fmla="*/ 10 w 44"/>
                  <a:gd name="T23" fmla="*/ 52 h 158"/>
                  <a:gd name="T24" fmla="*/ 18 w 44"/>
                  <a:gd name="T25" fmla="*/ 11 h 158"/>
                  <a:gd name="T26" fmla="*/ 20 w 44"/>
                  <a:gd name="T27" fmla="*/ 6 h 158"/>
                  <a:gd name="T28" fmla="*/ 23 w 44"/>
                  <a:gd name="T29" fmla="*/ 2 h 158"/>
                  <a:gd name="T30" fmla="*/ 29 w 44"/>
                  <a:gd name="T31" fmla="*/ 0 h 158"/>
                  <a:gd name="T32" fmla="*/ 34 w 44"/>
                  <a:gd name="T33" fmla="*/ 0 h 158"/>
                  <a:gd name="T34" fmla="*/ 40 w 44"/>
                  <a:gd name="T35" fmla="*/ 2 h 158"/>
                  <a:gd name="T36" fmla="*/ 43 w 44"/>
                  <a:gd name="T37" fmla="*/ 6 h 158"/>
                  <a:gd name="T38" fmla="*/ 44 w 44"/>
                  <a:gd name="T39" fmla="*/ 11 h 158"/>
                  <a:gd name="T40" fmla="*/ 44 w 44"/>
                  <a:gd name="T41" fmla="*/ 79 h 158"/>
                  <a:gd name="T42" fmla="*/ 44 w 44"/>
                  <a:gd name="T43" fmla="*/ 79 h 15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4"/>
                  <a:gd name="T67" fmla="*/ 0 h 158"/>
                  <a:gd name="T68" fmla="*/ 44 w 44"/>
                  <a:gd name="T69" fmla="*/ 158 h 15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4" h="158">
                    <a:moveTo>
                      <a:pt x="44" y="79"/>
                    </a:moveTo>
                    <a:lnTo>
                      <a:pt x="44" y="144"/>
                    </a:lnTo>
                    <a:lnTo>
                      <a:pt x="44" y="151"/>
                    </a:lnTo>
                    <a:lnTo>
                      <a:pt x="41" y="158"/>
                    </a:lnTo>
                    <a:lnTo>
                      <a:pt x="37" y="158"/>
                    </a:lnTo>
                    <a:lnTo>
                      <a:pt x="14" y="149"/>
                    </a:lnTo>
                    <a:lnTo>
                      <a:pt x="3" y="144"/>
                    </a:lnTo>
                    <a:lnTo>
                      <a:pt x="1" y="139"/>
                    </a:lnTo>
                    <a:lnTo>
                      <a:pt x="0" y="132"/>
                    </a:lnTo>
                    <a:lnTo>
                      <a:pt x="1" y="105"/>
                    </a:lnTo>
                    <a:lnTo>
                      <a:pt x="4" y="78"/>
                    </a:lnTo>
                    <a:lnTo>
                      <a:pt x="10" y="52"/>
                    </a:lnTo>
                    <a:lnTo>
                      <a:pt x="18" y="11"/>
                    </a:lnTo>
                    <a:lnTo>
                      <a:pt x="20" y="6"/>
                    </a:lnTo>
                    <a:lnTo>
                      <a:pt x="23" y="2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40" y="2"/>
                    </a:lnTo>
                    <a:lnTo>
                      <a:pt x="43" y="6"/>
                    </a:lnTo>
                    <a:lnTo>
                      <a:pt x="44" y="11"/>
                    </a:lnTo>
                    <a:lnTo>
                      <a:pt x="44" y="7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4" name="Freeform 34"/>
              <p:cNvSpPr>
                <a:spLocks/>
              </p:cNvSpPr>
              <p:nvPr/>
            </p:nvSpPr>
            <p:spPr bwMode="auto">
              <a:xfrm>
                <a:off x="3395" y="1160"/>
                <a:ext cx="65" cy="41"/>
              </a:xfrm>
              <a:custGeom>
                <a:avLst/>
                <a:gdLst>
                  <a:gd name="T0" fmla="*/ 39 w 65"/>
                  <a:gd name="T1" fmla="*/ 2 h 41"/>
                  <a:gd name="T2" fmla="*/ 42 w 65"/>
                  <a:gd name="T3" fmla="*/ 0 h 41"/>
                  <a:gd name="T4" fmla="*/ 44 w 65"/>
                  <a:gd name="T5" fmla="*/ 2 h 41"/>
                  <a:gd name="T6" fmla="*/ 56 w 65"/>
                  <a:gd name="T7" fmla="*/ 17 h 41"/>
                  <a:gd name="T8" fmla="*/ 65 w 65"/>
                  <a:gd name="T9" fmla="*/ 34 h 41"/>
                  <a:gd name="T10" fmla="*/ 58 w 65"/>
                  <a:gd name="T11" fmla="*/ 38 h 41"/>
                  <a:gd name="T12" fmla="*/ 50 w 65"/>
                  <a:gd name="T13" fmla="*/ 39 h 41"/>
                  <a:gd name="T14" fmla="*/ 42 w 65"/>
                  <a:gd name="T15" fmla="*/ 39 h 41"/>
                  <a:gd name="T16" fmla="*/ 33 w 65"/>
                  <a:gd name="T17" fmla="*/ 39 h 41"/>
                  <a:gd name="T18" fmla="*/ 19 w 65"/>
                  <a:gd name="T19" fmla="*/ 41 h 41"/>
                  <a:gd name="T20" fmla="*/ 7 w 65"/>
                  <a:gd name="T21" fmla="*/ 38 h 41"/>
                  <a:gd name="T22" fmla="*/ 3 w 65"/>
                  <a:gd name="T23" fmla="*/ 34 h 41"/>
                  <a:gd name="T24" fmla="*/ 2 w 65"/>
                  <a:gd name="T25" fmla="*/ 29 h 41"/>
                  <a:gd name="T26" fmla="*/ 0 w 65"/>
                  <a:gd name="T27" fmla="*/ 22 h 41"/>
                  <a:gd name="T28" fmla="*/ 0 w 65"/>
                  <a:gd name="T29" fmla="*/ 17 h 41"/>
                  <a:gd name="T30" fmla="*/ 5 w 65"/>
                  <a:gd name="T31" fmla="*/ 12 h 41"/>
                  <a:gd name="T32" fmla="*/ 10 w 65"/>
                  <a:gd name="T33" fmla="*/ 10 h 41"/>
                  <a:gd name="T34" fmla="*/ 11 w 65"/>
                  <a:gd name="T35" fmla="*/ 9 h 41"/>
                  <a:gd name="T36" fmla="*/ 14 w 65"/>
                  <a:gd name="T37" fmla="*/ 7 h 41"/>
                  <a:gd name="T38" fmla="*/ 27 w 65"/>
                  <a:gd name="T39" fmla="*/ 4 h 41"/>
                  <a:gd name="T40" fmla="*/ 39 w 65"/>
                  <a:gd name="T41" fmla="*/ 2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5"/>
                  <a:gd name="T64" fmla="*/ 0 h 41"/>
                  <a:gd name="T65" fmla="*/ 65 w 65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5" h="41">
                    <a:moveTo>
                      <a:pt x="39" y="2"/>
                    </a:moveTo>
                    <a:lnTo>
                      <a:pt x="42" y="0"/>
                    </a:lnTo>
                    <a:lnTo>
                      <a:pt x="44" y="2"/>
                    </a:lnTo>
                    <a:lnTo>
                      <a:pt x="56" y="17"/>
                    </a:lnTo>
                    <a:lnTo>
                      <a:pt x="65" y="34"/>
                    </a:lnTo>
                    <a:lnTo>
                      <a:pt x="58" y="38"/>
                    </a:lnTo>
                    <a:lnTo>
                      <a:pt x="50" y="39"/>
                    </a:lnTo>
                    <a:lnTo>
                      <a:pt x="42" y="39"/>
                    </a:lnTo>
                    <a:lnTo>
                      <a:pt x="33" y="39"/>
                    </a:lnTo>
                    <a:lnTo>
                      <a:pt x="19" y="41"/>
                    </a:lnTo>
                    <a:lnTo>
                      <a:pt x="7" y="38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27" y="4"/>
                    </a:lnTo>
                    <a:lnTo>
                      <a:pt x="39" y="2"/>
                    </a:lnTo>
                    <a:close/>
                  </a:path>
                </a:pathLst>
              </a:custGeom>
              <a:solidFill>
                <a:srgbClr val="7F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5" name="Freeform 35"/>
              <p:cNvSpPr>
                <a:spLocks/>
              </p:cNvSpPr>
              <p:nvPr/>
            </p:nvSpPr>
            <p:spPr bwMode="auto">
              <a:xfrm>
                <a:off x="3395" y="1160"/>
                <a:ext cx="65" cy="41"/>
              </a:xfrm>
              <a:custGeom>
                <a:avLst/>
                <a:gdLst>
                  <a:gd name="T0" fmla="*/ 39 w 65"/>
                  <a:gd name="T1" fmla="*/ 2 h 41"/>
                  <a:gd name="T2" fmla="*/ 42 w 65"/>
                  <a:gd name="T3" fmla="*/ 0 h 41"/>
                  <a:gd name="T4" fmla="*/ 44 w 65"/>
                  <a:gd name="T5" fmla="*/ 2 h 41"/>
                  <a:gd name="T6" fmla="*/ 44 w 65"/>
                  <a:gd name="T7" fmla="*/ 2 h 41"/>
                  <a:gd name="T8" fmla="*/ 56 w 65"/>
                  <a:gd name="T9" fmla="*/ 17 h 41"/>
                  <a:gd name="T10" fmla="*/ 65 w 65"/>
                  <a:gd name="T11" fmla="*/ 34 h 41"/>
                  <a:gd name="T12" fmla="*/ 65 w 65"/>
                  <a:gd name="T13" fmla="*/ 34 h 41"/>
                  <a:gd name="T14" fmla="*/ 58 w 65"/>
                  <a:gd name="T15" fmla="*/ 38 h 41"/>
                  <a:gd name="T16" fmla="*/ 50 w 65"/>
                  <a:gd name="T17" fmla="*/ 39 h 41"/>
                  <a:gd name="T18" fmla="*/ 42 w 65"/>
                  <a:gd name="T19" fmla="*/ 39 h 41"/>
                  <a:gd name="T20" fmla="*/ 33 w 65"/>
                  <a:gd name="T21" fmla="*/ 39 h 41"/>
                  <a:gd name="T22" fmla="*/ 33 w 65"/>
                  <a:gd name="T23" fmla="*/ 39 h 41"/>
                  <a:gd name="T24" fmla="*/ 19 w 65"/>
                  <a:gd name="T25" fmla="*/ 41 h 41"/>
                  <a:gd name="T26" fmla="*/ 7 w 65"/>
                  <a:gd name="T27" fmla="*/ 38 h 41"/>
                  <a:gd name="T28" fmla="*/ 7 w 65"/>
                  <a:gd name="T29" fmla="*/ 38 h 41"/>
                  <a:gd name="T30" fmla="*/ 3 w 65"/>
                  <a:gd name="T31" fmla="*/ 34 h 41"/>
                  <a:gd name="T32" fmla="*/ 2 w 65"/>
                  <a:gd name="T33" fmla="*/ 29 h 41"/>
                  <a:gd name="T34" fmla="*/ 0 w 65"/>
                  <a:gd name="T35" fmla="*/ 22 h 41"/>
                  <a:gd name="T36" fmla="*/ 0 w 65"/>
                  <a:gd name="T37" fmla="*/ 17 h 41"/>
                  <a:gd name="T38" fmla="*/ 0 w 65"/>
                  <a:gd name="T39" fmla="*/ 17 h 41"/>
                  <a:gd name="T40" fmla="*/ 5 w 65"/>
                  <a:gd name="T41" fmla="*/ 12 h 41"/>
                  <a:gd name="T42" fmla="*/ 10 w 65"/>
                  <a:gd name="T43" fmla="*/ 10 h 41"/>
                  <a:gd name="T44" fmla="*/ 10 w 65"/>
                  <a:gd name="T45" fmla="*/ 10 h 41"/>
                  <a:gd name="T46" fmla="*/ 11 w 65"/>
                  <a:gd name="T47" fmla="*/ 9 h 41"/>
                  <a:gd name="T48" fmla="*/ 14 w 65"/>
                  <a:gd name="T49" fmla="*/ 7 h 41"/>
                  <a:gd name="T50" fmla="*/ 14 w 65"/>
                  <a:gd name="T51" fmla="*/ 7 h 41"/>
                  <a:gd name="T52" fmla="*/ 27 w 65"/>
                  <a:gd name="T53" fmla="*/ 4 h 41"/>
                  <a:gd name="T54" fmla="*/ 39 w 65"/>
                  <a:gd name="T55" fmla="*/ 2 h 41"/>
                  <a:gd name="T56" fmla="*/ 39 w 65"/>
                  <a:gd name="T57" fmla="*/ 2 h 4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5"/>
                  <a:gd name="T88" fmla="*/ 0 h 41"/>
                  <a:gd name="T89" fmla="*/ 65 w 65"/>
                  <a:gd name="T90" fmla="*/ 41 h 4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5" h="41">
                    <a:moveTo>
                      <a:pt x="39" y="2"/>
                    </a:moveTo>
                    <a:lnTo>
                      <a:pt x="42" y="0"/>
                    </a:lnTo>
                    <a:lnTo>
                      <a:pt x="44" y="2"/>
                    </a:lnTo>
                    <a:lnTo>
                      <a:pt x="56" y="17"/>
                    </a:lnTo>
                    <a:lnTo>
                      <a:pt x="65" y="34"/>
                    </a:lnTo>
                    <a:lnTo>
                      <a:pt x="58" y="38"/>
                    </a:lnTo>
                    <a:lnTo>
                      <a:pt x="50" y="39"/>
                    </a:lnTo>
                    <a:lnTo>
                      <a:pt x="42" y="39"/>
                    </a:lnTo>
                    <a:lnTo>
                      <a:pt x="33" y="39"/>
                    </a:lnTo>
                    <a:lnTo>
                      <a:pt x="19" y="41"/>
                    </a:lnTo>
                    <a:lnTo>
                      <a:pt x="7" y="38"/>
                    </a:lnTo>
                    <a:lnTo>
                      <a:pt x="3" y="34"/>
                    </a:lnTo>
                    <a:lnTo>
                      <a:pt x="2" y="29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5" y="12"/>
                    </a:lnTo>
                    <a:lnTo>
                      <a:pt x="10" y="10"/>
                    </a:lnTo>
                    <a:lnTo>
                      <a:pt x="11" y="9"/>
                    </a:lnTo>
                    <a:lnTo>
                      <a:pt x="14" y="7"/>
                    </a:lnTo>
                    <a:lnTo>
                      <a:pt x="27" y="4"/>
                    </a:lnTo>
                    <a:lnTo>
                      <a:pt x="39" y="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6" name="Freeform 36"/>
              <p:cNvSpPr>
                <a:spLocks/>
              </p:cNvSpPr>
              <p:nvPr/>
            </p:nvSpPr>
            <p:spPr bwMode="auto">
              <a:xfrm>
                <a:off x="3289" y="1107"/>
                <a:ext cx="77" cy="34"/>
              </a:xfrm>
              <a:custGeom>
                <a:avLst/>
                <a:gdLst>
                  <a:gd name="T0" fmla="*/ 32 w 77"/>
                  <a:gd name="T1" fmla="*/ 2 h 34"/>
                  <a:gd name="T2" fmla="*/ 38 w 77"/>
                  <a:gd name="T3" fmla="*/ 2 h 34"/>
                  <a:gd name="T4" fmla="*/ 43 w 77"/>
                  <a:gd name="T5" fmla="*/ 0 h 34"/>
                  <a:gd name="T6" fmla="*/ 48 w 77"/>
                  <a:gd name="T7" fmla="*/ 0 h 34"/>
                  <a:gd name="T8" fmla="*/ 52 w 77"/>
                  <a:gd name="T9" fmla="*/ 2 h 34"/>
                  <a:gd name="T10" fmla="*/ 55 w 77"/>
                  <a:gd name="T11" fmla="*/ 3 h 34"/>
                  <a:gd name="T12" fmla="*/ 65 w 77"/>
                  <a:gd name="T13" fmla="*/ 19 h 34"/>
                  <a:gd name="T14" fmla="*/ 77 w 77"/>
                  <a:gd name="T15" fmla="*/ 31 h 34"/>
                  <a:gd name="T16" fmla="*/ 74 w 77"/>
                  <a:gd name="T17" fmla="*/ 34 h 34"/>
                  <a:gd name="T18" fmla="*/ 40 w 77"/>
                  <a:gd name="T19" fmla="*/ 33 h 34"/>
                  <a:gd name="T20" fmla="*/ 6 w 77"/>
                  <a:gd name="T21" fmla="*/ 33 h 34"/>
                  <a:gd name="T22" fmla="*/ 3 w 77"/>
                  <a:gd name="T23" fmla="*/ 33 h 34"/>
                  <a:gd name="T24" fmla="*/ 0 w 77"/>
                  <a:gd name="T25" fmla="*/ 31 h 34"/>
                  <a:gd name="T26" fmla="*/ 1 w 77"/>
                  <a:gd name="T27" fmla="*/ 21 h 34"/>
                  <a:gd name="T28" fmla="*/ 5 w 77"/>
                  <a:gd name="T29" fmla="*/ 15 h 34"/>
                  <a:gd name="T30" fmla="*/ 8 w 77"/>
                  <a:gd name="T31" fmla="*/ 10 h 34"/>
                  <a:gd name="T32" fmla="*/ 12 w 77"/>
                  <a:gd name="T33" fmla="*/ 9 h 34"/>
                  <a:gd name="T34" fmla="*/ 17 w 77"/>
                  <a:gd name="T35" fmla="*/ 7 h 34"/>
                  <a:gd name="T36" fmla="*/ 21 w 77"/>
                  <a:gd name="T37" fmla="*/ 5 h 34"/>
                  <a:gd name="T38" fmla="*/ 28 w 77"/>
                  <a:gd name="T39" fmla="*/ 3 h 34"/>
                  <a:gd name="T40" fmla="*/ 32 w 77"/>
                  <a:gd name="T41" fmla="*/ 2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77"/>
                  <a:gd name="T64" fmla="*/ 0 h 34"/>
                  <a:gd name="T65" fmla="*/ 77 w 77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77" h="34">
                    <a:moveTo>
                      <a:pt x="32" y="2"/>
                    </a:moveTo>
                    <a:lnTo>
                      <a:pt x="38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65" y="19"/>
                    </a:lnTo>
                    <a:lnTo>
                      <a:pt x="77" y="31"/>
                    </a:lnTo>
                    <a:lnTo>
                      <a:pt x="74" y="34"/>
                    </a:lnTo>
                    <a:lnTo>
                      <a:pt x="40" y="33"/>
                    </a:lnTo>
                    <a:lnTo>
                      <a:pt x="6" y="33"/>
                    </a:lnTo>
                    <a:lnTo>
                      <a:pt x="3" y="33"/>
                    </a:lnTo>
                    <a:lnTo>
                      <a:pt x="0" y="31"/>
                    </a:lnTo>
                    <a:lnTo>
                      <a:pt x="1" y="21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9"/>
                    </a:lnTo>
                    <a:lnTo>
                      <a:pt x="17" y="7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7F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7" name="Freeform 37"/>
              <p:cNvSpPr>
                <a:spLocks/>
              </p:cNvSpPr>
              <p:nvPr/>
            </p:nvSpPr>
            <p:spPr bwMode="auto">
              <a:xfrm>
                <a:off x="3289" y="1107"/>
                <a:ext cx="77" cy="34"/>
              </a:xfrm>
              <a:custGeom>
                <a:avLst/>
                <a:gdLst>
                  <a:gd name="T0" fmla="*/ 32 w 77"/>
                  <a:gd name="T1" fmla="*/ 2 h 34"/>
                  <a:gd name="T2" fmla="*/ 38 w 77"/>
                  <a:gd name="T3" fmla="*/ 2 h 34"/>
                  <a:gd name="T4" fmla="*/ 43 w 77"/>
                  <a:gd name="T5" fmla="*/ 0 h 34"/>
                  <a:gd name="T6" fmla="*/ 48 w 77"/>
                  <a:gd name="T7" fmla="*/ 0 h 34"/>
                  <a:gd name="T8" fmla="*/ 52 w 77"/>
                  <a:gd name="T9" fmla="*/ 2 h 34"/>
                  <a:gd name="T10" fmla="*/ 55 w 77"/>
                  <a:gd name="T11" fmla="*/ 3 h 34"/>
                  <a:gd name="T12" fmla="*/ 65 w 77"/>
                  <a:gd name="T13" fmla="*/ 19 h 34"/>
                  <a:gd name="T14" fmla="*/ 77 w 77"/>
                  <a:gd name="T15" fmla="*/ 31 h 34"/>
                  <a:gd name="T16" fmla="*/ 74 w 77"/>
                  <a:gd name="T17" fmla="*/ 34 h 34"/>
                  <a:gd name="T18" fmla="*/ 40 w 77"/>
                  <a:gd name="T19" fmla="*/ 33 h 34"/>
                  <a:gd name="T20" fmla="*/ 6 w 77"/>
                  <a:gd name="T21" fmla="*/ 33 h 34"/>
                  <a:gd name="T22" fmla="*/ 6 w 77"/>
                  <a:gd name="T23" fmla="*/ 33 h 34"/>
                  <a:gd name="T24" fmla="*/ 3 w 77"/>
                  <a:gd name="T25" fmla="*/ 33 h 34"/>
                  <a:gd name="T26" fmla="*/ 0 w 77"/>
                  <a:gd name="T27" fmla="*/ 31 h 34"/>
                  <a:gd name="T28" fmla="*/ 0 w 77"/>
                  <a:gd name="T29" fmla="*/ 31 h 34"/>
                  <a:gd name="T30" fmla="*/ 1 w 77"/>
                  <a:gd name="T31" fmla="*/ 21 h 34"/>
                  <a:gd name="T32" fmla="*/ 5 w 77"/>
                  <a:gd name="T33" fmla="*/ 15 h 34"/>
                  <a:gd name="T34" fmla="*/ 5 w 77"/>
                  <a:gd name="T35" fmla="*/ 15 h 34"/>
                  <a:gd name="T36" fmla="*/ 8 w 77"/>
                  <a:gd name="T37" fmla="*/ 10 h 34"/>
                  <a:gd name="T38" fmla="*/ 12 w 77"/>
                  <a:gd name="T39" fmla="*/ 9 h 34"/>
                  <a:gd name="T40" fmla="*/ 17 w 77"/>
                  <a:gd name="T41" fmla="*/ 7 h 34"/>
                  <a:gd name="T42" fmla="*/ 21 w 77"/>
                  <a:gd name="T43" fmla="*/ 5 h 34"/>
                  <a:gd name="T44" fmla="*/ 21 w 77"/>
                  <a:gd name="T45" fmla="*/ 5 h 34"/>
                  <a:gd name="T46" fmla="*/ 28 w 77"/>
                  <a:gd name="T47" fmla="*/ 3 h 34"/>
                  <a:gd name="T48" fmla="*/ 32 w 77"/>
                  <a:gd name="T49" fmla="*/ 2 h 34"/>
                  <a:gd name="T50" fmla="*/ 32 w 77"/>
                  <a:gd name="T51" fmla="*/ 2 h 3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7"/>
                  <a:gd name="T79" fmla="*/ 0 h 34"/>
                  <a:gd name="T80" fmla="*/ 77 w 77"/>
                  <a:gd name="T81" fmla="*/ 34 h 3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7" h="34">
                    <a:moveTo>
                      <a:pt x="32" y="2"/>
                    </a:moveTo>
                    <a:lnTo>
                      <a:pt x="38" y="2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2" y="2"/>
                    </a:lnTo>
                    <a:lnTo>
                      <a:pt x="55" y="3"/>
                    </a:lnTo>
                    <a:lnTo>
                      <a:pt x="65" y="19"/>
                    </a:lnTo>
                    <a:lnTo>
                      <a:pt x="77" y="31"/>
                    </a:lnTo>
                    <a:lnTo>
                      <a:pt x="74" y="34"/>
                    </a:lnTo>
                    <a:lnTo>
                      <a:pt x="40" y="33"/>
                    </a:lnTo>
                    <a:lnTo>
                      <a:pt x="6" y="33"/>
                    </a:lnTo>
                    <a:lnTo>
                      <a:pt x="3" y="33"/>
                    </a:lnTo>
                    <a:lnTo>
                      <a:pt x="0" y="31"/>
                    </a:lnTo>
                    <a:lnTo>
                      <a:pt x="1" y="21"/>
                    </a:lnTo>
                    <a:lnTo>
                      <a:pt x="5" y="15"/>
                    </a:lnTo>
                    <a:lnTo>
                      <a:pt x="8" y="10"/>
                    </a:lnTo>
                    <a:lnTo>
                      <a:pt x="12" y="9"/>
                    </a:lnTo>
                    <a:lnTo>
                      <a:pt x="17" y="7"/>
                    </a:lnTo>
                    <a:lnTo>
                      <a:pt x="21" y="5"/>
                    </a:lnTo>
                    <a:lnTo>
                      <a:pt x="28" y="3"/>
                    </a:lnTo>
                    <a:lnTo>
                      <a:pt x="32" y="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8" name="Freeform 38"/>
              <p:cNvSpPr>
                <a:spLocks/>
              </p:cNvSpPr>
              <p:nvPr/>
            </p:nvSpPr>
            <p:spPr bwMode="auto">
              <a:xfrm>
                <a:off x="3284" y="908"/>
                <a:ext cx="77" cy="204"/>
              </a:xfrm>
              <a:custGeom>
                <a:avLst/>
                <a:gdLst>
                  <a:gd name="T0" fmla="*/ 54 w 77"/>
                  <a:gd name="T1" fmla="*/ 182 h 204"/>
                  <a:gd name="T2" fmla="*/ 56 w 77"/>
                  <a:gd name="T3" fmla="*/ 187 h 204"/>
                  <a:gd name="T4" fmla="*/ 57 w 77"/>
                  <a:gd name="T5" fmla="*/ 192 h 204"/>
                  <a:gd name="T6" fmla="*/ 54 w 77"/>
                  <a:gd name="T7" fmla="*/ 196 h 204"/>
                  <a:gd name="T8" fmla="*/ 45 w 77"/>
                  <a:gd name="T9" fmla="*/ 197 h 204"/>
                  <a:gd name="T10" fmla="*/ 34 w 77"/>
                  <a:gd name="T11" fmla="*/ 199 h 204"/>
                  <a:gd name="T12" fmla="*/ 25 w 77"/>
                  <a:gd name="T13" fmla="*/ 201 h 204"/>
                  <a:gd name="T14" fmla="*/ 16 w 77"/>
                  <a:gd name="T15" fmla="*/ 204 h 204"/>
                  <a:gd name="T16" fmla="*/ 5 w 77"/>
                  <a:gd name="T17" fmla="*/ 202 h 204"/>
                  <a:gd name="T18" fmla="*/ 2 w 77"/>
                  <a:gd name="T19" fmla="*/ 197 h 204"/>
                  <a:gd name="T20" fmla="*/ 0 w 77"/>
                  <a:gd name="T21" fmla="*/ 190 h 204"/>
                  <a:gd name="T22" fmla="*/ 0 w 77"/>
                  <a:gd name="T23" fmla="*/ 184 h 204"/>
                  <a:gd name="T24" fmla="*/ 2 w 77"/>
                  <a:gd name="T25" fmla="*/ 178 h 204"/>
                  <a:gd name="T26" fmla="*/ 10 w 77"/>
                  <a:gd name="T27" fmla="*/ 163 h 204"/>
                  <a:gd name="T28" fmla="*/ 22 w 77"/>
                  <a:gd name="T29" fmla="*/ 151 h 204"/>
                  <a:gd name="T30" fmla="*/ 30 w 77"/>
                  <a:gd name="T31" fmla="*/ 134 h 204"/>
                  <a:gd name="T32" fmla="*/ 33 w 77"/>
                  <a:gd name="T33" fmla="*/ 112 h 204"/>
                  <a:gd name="T34" fmla="*/ 33 w 77"/>
                  <a:gd name="T35" fmla="*/ 105 h 204"/>
                  <a:gd name="T36" fmla="*/ 33 w 77"/>
                  <a:gd name="T37" fmla="*/ 96 h 204"/>
                  <a:gd name="T38" fmla="*/ 31 w 77"/>
                  <a:gd name="T39" fmla="*/ 89 h 204"/>
                  <a:gd name="T40" fmla="*/ 31 w 77"/>
                  <a:gd name="T41" fmla="*/ 81 h 204"/>
                  <a:gd name="T42" fmla="*/ 34 w 77"/>
                  <a:gd name="T43" fmla="*/ 70 h 204"/>
                  <a:gd name="T44" fmla="*/ 39 w 77"/>
                  <a:gd name="T45" fmla="*/ 60 h 204"/>
                  <a:gd name="T46" fmla="*/ 43 w 77"/>
                  <a:gd name="T47" fmla="*/ 50 h 204"/>
                  <a:gd name="T48" fmla="*/ 47 w 77"/>
                  <a:gd name="T49" fmla="*/ 40 h 204"/>
                  <a:gd name="T50" fmla="*/ 48 w 77"/>
                  <a:gd name="T51" fmla="*/ 22 h 204"/>
                  <a:gd name="T52" fmla="*/ 48 w 77"/>
                  <a:gd name="T53" fmla="*/ 5 h 204"/>
                  <a:gd name="T54" fmla="*/ 48 w 77"/>
                  <a:gd name="T55" fmla="*/ 2 h 204"/>
                  <a:gd name="T56" fmla="*/ 56 w 77"/>
                  <a:gd name="T57" fmla="*/ 0 h 204"/>
                  <a:gd name="T58" fmla="*/ 60 w 77"/>
                  <a:gd name="T59" fmla="*/ 7 h 204"/>
                  <a:gd name="T60" fmla="*/ 62 w 77"/>
                  <a:gd name="T61" fmla="*/ 14 h 204"/>
                  <a:gd name="T62" fmla="*/ 65 w 77"/>
                  <a:gd name="T63" fmla="*/ 22 h 204"/>
                  <a:gd name="T64" fmla="*/ 70 w 77"/>
                  <a:gd name="T65" fmla="*/ 28 h 204"/>
                  <a:gd name="T66" fmla="*/ 74 w 77"/>
                  <a:gd name="T67" fmla="*/ 40 h 204"/>
                  <a:gd name="T68" fmla="*/ 76 w 77"/>
                  <a:gd name="T69" fmla="*/ 52 h 204"/>
                  <a:gd name="T70" fmla="*/ 77 w 77"/>
                  <a:gd name="T71" fmla="*/ 70 h 204"/>
                  <a:gd name="T72" fmla="*/ 76 w 77"/>
                  <a:gd name="T73" fmla="*/ 89 h 204"/>
                  <a:gd name="T74" fmla="*/ 74 w 77"/>
                  <a:gd name="T75" fmla="*/ 98 h 204"/>
                  <a:gd name="T76" fmla="*/ 71 w 77"/>
                  <a:gd name="T77" fmla="*/ 106 h 204"/>
                  <a:gd name="T78" fmla="*/ 64 w 77"/>
                  <a:gd name="T79" fmla="*/ 115 h 204"/>
                  <a:gd name="T80" fmla="*/ 56 w 77"/>
                  <a:gd name="T81" fmla="*/ 127 h 204"/>
                  <a:gd name="T82" fmla="*/ 50 w 77"/>
                  <a:gd name="T83" fmla="*/ 148 h 204"/>
                  <a:gd name="T84" fmla="*/ 47 w 77"/>
                  <a:gd name="T85" fmla="*/ 165 h 204"/>
                  <a:gd name="T86" fmla="*/ 48 w 77"/>
                  <a:gd name="T87" fmla="*/ 173 h 204"/>
                  <a:gd name="T88" fmla="*/ 50 w 77"/>
                  <a:gd name="T89" fmla="*/ 177 h 204"/>
                  <a:gd name="T90" fmla="*/ 54 w 77"/>
                  <a:gd name="T91" fmla="*/ 182 h 2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7"/>
                  <a:gd name="T139" fmla="*/ 0 h 204"/>
                  <a:gd name="T140" fmla="*/ 77 w 77"/>
                  <a:gd name="T141" fmla="*/ 204 h 20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7" h="204">
                    <a:moveTo>
                      <a:pt x="54" y="182"/>
                    </a:moveTo>
                    <a:lnTo>
                      <a:pt x="56" y="187"/>
                    </a:lnTo>
                    <a:lnTo>
                      <a:pt x="57" y="192"/>
                    </a:lnTo>
                    <a:lnTo>
                      <a:pt x="54" y="196"/>
                    </a:lnTo>
                    <a:lnTo>
                      <a:pt x="45" y="197"/>
                    </a:lnTo>
                    <a:lnTo>
                      <a:pt x="34" y="199"/>
                    </a:lnTo>
                    <a:lnTo>
                      <a:pt x="25" y="201"/>
                    </a:lnTo>
                    <a:lnTo>
                      <a:pt x="16" y="204"/>
                    </a:lnTo>
                    <a:lnTo>
                      <a:pt x="5" y="202"/>
                    </a:lnTo>
                    <a:lnTo>
                      <a:pt x="2" y="197"/>
                    </a:lnTo>
                    <a:lnTo>
                      <a:pt x="0" y="190"/>
                    </a:lnTo>
                    <a:lnTo>
                      <a:pt x="0" y="184"/>
                    </a:lnTo>
                    <a:lnTo>
                      <a:pt x="2" y="178"/>
                    </a:lnTo>
                    <a:lnTo>
                      <a:pt x="10" y="163"/>
                    </a:lnTo>
                    <a:lnTo>
                      <a:pt x="22" y="151"/>
                    </a:lnTo>
                    <a:lnTo>
                      <a:pt x="30" y="134"/>
                    </a:lnTo>
                    <a:lnTo>
                      <a:pt x="33" y="112"/>
                    </a:lnTo>
                    <a:lnTo>
                      <a:pt x="33" y="105"/>
                    </a:lnTo>
                    <a:lnTo>
                      <a:pt x="33" y="96"/>
                    </a:lnTo>
                    <a:lnTo>
                      <a:pt x="31" y="89"/>
                    </a:lnTo>
                    <a:lnTo>
                      <a:pt x="31" y="81"/>
                    </a:lnTo>
                    <a:lnTo>
                      <a:pt x="34" y="70"/>
                    </a:lnTo>
                    <a:lnTo>
                      <a:pt x="39" y="60"/>
                    </a:lnTo>
                    <a:lnTo>
                      <a:pt x="43" y="50"/>
                    </a:lnTo>
                    <a:lnTo>
                      <a:pt x="47" y="40"/>
                    </a:lnTo>
                    <a:lnTo>
                      <a:pt x="48" y="22"/>
                    </a:lnTo>
                    <a:lnTo>
                      <a:pt x="48" y="5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0" y="7"/>
                    </a:lnTo>
                    <a:lnTo>
                      <a:pt x="62" y="14"/>
                    </a:lnTo>
                    <a:lnTo>
                      <a:pt x="65" y="22"/>
                    </a:lnTo>
                    <a:lnTo>
                      <a:pt x="70" y="28"/>
                    </a:lnTo>
                    <a:lnTo>
                      <a:pt x="74" y="40"/>
                    </a:lnTo>
                    <a:lnTo>
                      <a:pt x="76" y="52"/>
                    </a:lnTo>
                    <a:lnTo>
                      <a:pt x="77" y="70"/>
                    </a:lnTo>
                    <a:lnTo>
                      <a:pt x="76" y="89"/>
                    </a:lnTo>
                    <a:lnTo>
                      <a:pt x="74" y="98"/>
                    </a:lnTo>
                    <a:lnTo>
                      <a:pt x="71" y="106"/>
                    </a:lnTo>
                    <a:lnTo>
                      <a:pt x="64" y="115"/>
                    </a:lnTo>
                    <a:lnTo>
                      <a:pt x="56" y="127"/>
                    </a:lnTo>
                    <a:lnTo>
                      <a:pt x="50" y="148"/>
                    </a:lnTo>
                    <a:lnTo>
                      <a:pt x="47" y="165"/>
                    </a:lnTo>
                    <a:lnTo>
                      <a:pt x="48" y="173"/>
                    </a:lnTo>
                    <a:lnTo>
                      <a:pt x="50" y="177"/>
                    </a:lnTo>
                    <a:lnTo>
                      <a:pt x="54" y="182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79" name="Freeform 39"/>
              <p:cNvSpPr>
                <a:spLocks/>
              </p:cNvSpPr>
              <p:nvPr/>
            </p:nvSpPr>
            <p:spPr bwMode="auto">
              <a:xfrm>
                <a:off x="3284" y="908"/>
                <a:ext cx="77" cy="204"/>
              </a:xfrm>
              <a:custGeom>
                <a:avLst/>
                <a:gdLst>
                  <a:gd name="T0" fmla="*/ 54 w 77"/>
                  <a:gd name="T1" fmla="*/ 182 h 204"/>
                  <a:gd name="T2" fmla="*/ 56 w 77"/>
                  <a:gd name="T3" fmla="*/ 187 h 204"/>
                  <a:gd name="T4" fmla="*/ 57 w 77"/>
                  <a:gd name="T5" fmla="*/ 192 h 204"/>
                  <a:gd name="T6" fmla="*/ 54 w 77"/>
                  <a:gd name="T7" fmla="*/ 196 h 204"/>
                  <a:gd name="T8" fmla="*/ 45 w 77"/>
                  <a:gd name="T9" fmla="*/ 197 h 204"/>
                  <a:gd name="T10" fmla="*/ 34 w 77"/>
                  <a:gd name="T11" fmla="*/ 199 h 204"/>
                  <a:gd name="T12" fmla="*/ 25 w 77"/>
                  <a:gd name="T13" fmla="*/ 201 h 204"/>
                  <a:gd name="T14" fmla="*/ 16 w 77"/>
                  <a:gd name="T15" fmla="*/ 204 h 204"/>
                  <a:gd name="T16" fmla="*/ 5 w 77"/>
                  <a:gd name="T17" fmla="*/ 202 h 204"/>
                  <a:gd name="T18" fmla="*/ 2 w 77"/>
                  <a:gd name="T19" fmla="*/ 197 h 204"/>
                  <a:gd name="T20" fmla="*/ 0 w 77"/>
                  <a:gd name="T21" fmla="*/ 190 h 204"/>
                  <a:gd name="T22" fmla="*/ 0 w 77"/>
                  <a:gd name="T23" fmla="*/ 184 h 204"/>
                  <a:gd name="T24" fmla="*/ 2 w 77"/>
                  <a:gd name="T25" fmla="*/ 178 h 204"/>
                  <a:gd name="T26" fmla="*/ 10 w 77"/>
                  <a:gd name="T27" fmla="*/ 163 h 204"/>
                  <a:gd name="T28" fmla="*/ 22 w 77"/>
                  <a:gd name="T29" fmla="*/ 151 h 204"/>
                  <a:gd name="T30" fmla="*/ 30 w 77"/>
                  <a:gd name="T31" fmla="*/ 134 h 204"/>
                  <a:gd name="T32" fmla="*/ 33 w 77"/>
                  <a:gd name="T33" fmla="*/ 112 h 204"/>
                  <a:gd name="T34" fmla="*/ 33 w 77"/>
                  <a:gd name="T35" fmla="*/ 105 h 204"/>
                  <a:gd name="T36" fmla="*/ 33 w 77"/>
                  <a:gd name="T37" fmla="*/ 96 h 204"/>
                  <a:gd name="T38" fmla="*/ 31 w 77"/>
                  <a:gd name="T39" fmla="*/ 89 h 204"/>
                  <a:gd name="T40" fmla="*/ 31 w 77"/>
                  <a:gd name="T41" fmla="*/ 81 h 204"/>
                  <a:gd name="T42" fmla="*/ 34 w 77"/>
                  <a:gd name="T43" fmla="*/ 70 h 204"/>
                  <a:gd name="T44" fmla="*/ 39 w 77"/>
                  <a:gd name="T45" fmla="*/ 60 h 204"/>
                  <a:gd name="T46" fmla="*/ 43 w 77"/>
                  <a:gd name="T47" fmla="*/ 50 h 204"/>
                  <a:gd name="T48" fmla="*/ 47 w 77"/>
                  <a:gd name="T49" fmla="*/ 40 h 204"/>
                  <a:gd name="T50" fmla="*/ 48 w 77"/>
                  <a:gd name="T51" fmla="*/ 22 h 204"/>
                  <a:gd name="T52" fmla="*/ 48 w 77"/>
                  <a:gd name="T53" fmla="*/ 5 h 204"/>
                  <a:gd name="T54" fmla="*/ 48 w 77"/>
                  <a:gd name="T55" fmla="*/ 5 h 204"/>
                  <a:gd name="T56" fmla="*/ 48 w 77"/>
                  <a:gd name="T57" fmla="*/ 2 h 204"/>
                  <a:gd name="T58" fmla="*/ 56 w 77"/>
                  <a:gd name="T59" fmla="*/ 0 h 204"/>
                  <a:gd name="T60" fmla="*/ 60 w 77"/>
                  <a:gd name="T61" fmla="*/ 7 h 204"/>
                  <a:gd name="T62" fmla="*/ 62 w 77"/>
                  <a:gd name="T63" fmla="*/ 14 h 204"/>
                  <a:gd name="T64" fmla="*/ 65 w 77"/>
                  <a:gd name="T65" fmla="*/ 22 h 204"/>
                  <a:gd name="T66" fmla="*/ 70 w 77"/>
                  <a:gd name="T67" fmla="*/ 28 h 204"/>
                  <a:gd name="T68" fmla="*/ 74 w 77"/>
                  <a:gd name="T69" fmla="*/ 40 h 204"/>
                  <a:gd name="T70" fmla="*/ 76 w 77"/>
                  <a:gd name="T71" fmla="*/ 52 h 204"/>
                  <a:gd name="T72" fmla="*/ 77 w 77"/>
                  <a:gd name="T73" fmla="*/ 70 h 204"/>
                  <a:gd name="T74" fmla="*/ 76 w 77"/>
                  <a:gd name="T75" fmla="*/ 89 h 204"/>
                  <a:gd name="T76" fmla="*/ 74 w 77"/>
                  <a:gd name="T77" fmla="*/ 98 h 204"/>
                  <a:gd name="T78" fmla="*/ 71 w 77"/>
                  <a:gd name="T79" fmla="*/ 106 h 204"/>
                  <a:gd name="T80" fmla="*/ 64 w 77"/>
                  <a:gd name="T81" fmla="*/ 115 h 204"/>
                  <a:gd name="T82" fmla="*/ 56 w 77"/>
                  <a:gd name="T83" fmla="*/ 127 h 204"/>
                  <a:gd name="T84" fmla="*/ 50 w 77"/>
                  <a:gd name="T85" fmla="*/ 148 h 204"/>
                  <a:gd name="T86" fmla="*/ 47 w 77"/>
                  <a:gd name="T87" fmla="*/ 165 h 204"/>
                  <a:gd name="T88" fmla="*/ 48 w 77"/>
                  <a:gd name="T89" fmla="*/ 173 h 204"/>
                  <a:gd name="T90" fmla="*/ 50 w 77"/>
                  <a:gd name="T91" fmla="*/ 177 h 204"/>
                  <a:gd name="T92" fmla="*/ 54 w 77"/>
                  <a:gd name="T93" fmla="*/ 182 h 204"/>
                  <a:gd name="T94" fmla="*/ 54 w 77"/>
                  <a:gd name="T95" fmla="*/ 182 h 20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7"/>
                  <a:gd name="T145" fmla="*/ 0 h 204"/>
                  <a:gd name="T146" fmla="*/ 77 w 77"/>
                  <a:gd name="T147" fmla="*/ 204 h 20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7" h="204">
                    <a:moveTo>
                      <a:pt x="54" y="182"/>
                    </a:moveTo>
                    <a:lnTo>
                      <a:pt x="56" y="187"/>
                    </a:lnTo>
                    <a:lnTo>
                      <a:pt x="57" y="192"/>
                    </a:lnTo>
                    <a:lnTo>
                      <a:pt x="54" y="196"/>
                    </a:lnTo>
                    <a:lnTo>
                      <a:pt x="45" y="197"/>
                    </a:lnTo>
                    <a:lnTo>
                      <a:pt x="34" y="199"/>
                    </a:lnTo>
                    <a:lnTo>
                      <a:pt x="25" y="201"/>
                    </a:lnTo>
                    <a:lnTo>
                      <a:pt x="16" y="204"/>
                    </a:lnTo>
                    <a:lnTo>
                      <a:pt x="5" y="202"/>
                    </a:lnTo>
                    <a:lnTo>
                      <a:pt x="2" y="197"/>
                    </a:lnTo>
                    <a:lnTo>
                      <a:pt x="0" y="190"/>
                    </a:lnTo>
                    <a:lnTo>
                      <a:pt x="0" y="184"/>
                    </a:lnTo>
                    <a:lnTo>
                      <a:pt x="2" y="178"/>
                    </a:lnTo>
                    <a:lnTo>
                      <a:pt x="10" y="163"/>
                    </a:lnTo>
                    <a:lnTo>
                      <a:pt x="22" y="151"/>
                    </a:lnTo>
                    <a:lnTo>
                      <a:pt x="30" y="134"/>
                    </a:lnTo>
                    <a:lnTo>
                      <a:pt x="33" y="112"/>
                    </a:lnTo>
                    <a:lnTo>
                      <a:pt x="33" y="105"/>
                    </a:lnTo>
                    <a:lnTo>
                      <a:pt x="33" y="96"/>
                    </a:lnTo>
                    <a:lnTo>
                      <a:pt x="31" y="89"/>
                    </a:lnTo>
                    <a:lnTo>
                      <a:pt x="31" y="81"/>
                    </a:lnTo>
                    <a:lnTo>
                      <a:pt x="34" y="70"/>
                    </a:lnTo>
                    <a:lnTo>
                      <a:pt x="39" y="60"/>
                    </a:lnTo>
                    <a:lnTo>
                      <a:pt x="43" y="50"/>
                    </a:lnTo>
                    <a:lnTo>
                      <a:pt x="47" y="40"/>
                    </a:lnTo>
                    <a:lnTo>
                      <a:pt x="48" y="22"/>
                    </a:lnTo>
                    <a:lnTo>
                      <a:pt x="48" y="5"/>
                    </a:lnTo>
                    <a:lnTo>
                      <a:pt x="48" y="2"/>
                    </a:lnTo>
                    <a:lnTo>
                      <a:pt x="56" y="0"/>
                    </a:lnTo>
                    <a:lnTo>
                      <a:pt x="60" y="7"/>
                    </a:lnTo>
                    <a:lnTo>
                      <a:pt x="62" y="14"/>
                    </a:lnTo>
                    <a:lnTo>
                      <a:pt x="65" y="22"/>
                    </a:lnTo>
                    <a:lnTo>
                      <a:pt x="70" y="28"/>
                    </a:lnTo>
                    <a:lnTo>
                      <a:pt x="74" y="40"/>
                    </a:lnTo>
                    <a:lnTo>
                      <a:pt x="76" y="52"/>
                    </a:lnTo>
                    <a:lnTo>
                      <a:pt x="77" y="70"/>
                    </a:lnTo>
                    <a:lnTo>
                      <a:pt x="76" y="89"/>
                    </a:lnTo>
                    <a:lnTo>
                      <a:pt x="74" y="98"/>
                    </a:lnTo>
                    <a:lnTo>
                      <a:pt x="71" y="106"/>
                    </a:lnTo>
                    <a:lnTo>
                      <a:pt x="64" y="115"/>
                    </a:lnTo>
                    <a:lnTo>
                      <a:pt x="56" y="127"/>
                    </a:lnTo>
                    <a:lnTo>
                      <a:pt x="50" y="148"/>
                    </a:lnTo>
                    <a:lnTo>
                      <a:pt x="47" y="165"/>
                    </a:lnTo>
                    <a:lnTo>
                      <a:pt x="48" y="173"/>
                    </a:lnTo>
                    <a:lnTo>
                      <a:pt x="50" y="177"/>
                    </a:lnTo>
                    <a:lnTo>
                      <a:pt x="54" y="18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0" name="Freeform 40"/>
              <p:cNvSpPr>
                <a:spLocks/>
              </p:cNvSpPr>
              <p:nvPr/>
            </p:nvSpPr>
            <p:spPr bwMode="auto">
              <a:xfrm>
                <a:off x="2869" y="860"/>
                <a:ext cx="144" cy="94"/>
              </a:xfrm>
              <a:custGeom>
                <a:avLst/>
                <a:gdLst>
                  <a:gd name="T0" fmla="*/ 88 w 144"/>
                  <a:gd name="T1" fmla="*/ 55 h 94"/>
                  <a:gd name="T2" fmla="*/ 74 w 144"/>
                  <a:gd name="T3" fmla="*/ 60 h 94"/>
                  <a:gd name="T4" fmla="*/ 71 w 144"/>
                  <a:gd name="T5" fmla="*/ 64 h 94"/>
                  <a:gd name="T6" fmla="*/ 73 w 144"/>
                  <a:gd name="T7" fmla="*/ 65 h 94"/>
                  <a:gd name="T8" fmla="*/ 74 w 144"/>
                  <a:gd name="T9" fmla="*/ 67 h 94"/>
                  <a:gd name="T10" fmla="*/ 76 w 144"/>
                  <a:gd name="T11" fmla="*/ 65 h 94"/>
                  <a:gd name="T12" fmla="*/ 79 w 144"/>
                  <a:gd name="T13" fmla="*/ 65 h 94"/>
                  <a:gd name="T14" fmla="*/ 82 w 144"/>
                  <a:gd name="T15" fmla="*/ 65 h 94"/>
                  <a:gd name="T16" fmla="*/ 82 w 144"/>
                  <a:gd name="T17" fmla="*/ 72 h 94"/>
                  <a:gd name="T18" fmla="*/ 80 w 144"/>
                  <a:gd name="T19" fmla="*/ 79 h 94"/>
                  <a:gd name="T20" fmla="*/ 77 w 144"/>
                  <a:gd name="T21" fmla="*/ 82 h 94"/>
                  <a:gd name="T22" fmla="*/ 71 w 144"/>
                  <a:gd name="T23" fmla="*/ 82 h 94"/>
                  <a:gd name="T24" fmla="*/ 66 w 144"/>
                  <a:gd name="T25" fmla="*/ 81 h 94"/>
                  <a:gd name="T26" fmla="*/ 63 w 144"/>
                  <a:gd name="T27" fmla="*/ 77 h 94"/>
                  <a:gd name="T28" fmla="*/ 62 w 144"/>
                  <a:gd name="T29" fmla="*/ 74 h 94"/>
                  <a:gd name="T30" fmla="*/ 59 w 144"/>
                  <a:gd name="T31" fmla="*/ 70 h 94"/>
                  <a:gd name="T32" fmla="*/ 51 w 144"/>
                  <a:gd name="T33" fmla="*/ 69 h 94"/>
                  <a:gd name="T34" fmla="*/ 43 w 144"/>
                  <a:gd name="T35" fmla="*/ 69 h 94"/>
                  <a:gd name="T36" fmla="*/ 35 w 144"/>
                  <a:gd name="T37" fmla="*/ 69 h 94"/>
                  <a:gd name="T38" fmla="*/ 26 w 144"/>
                  <a:gd name="T39" fmla="*/ 69 h 94"/>
                  <a:gd name="T40" fmla="*/ 23 w 144"/>
                  <a:gd name="T41" fmla="*/ 72 h 94"/>
                  <a:gd name="T42" fmla="*/ 22 w 144"/>
                  <a:gd name="T43" fmla="*/ 76 h 94"/>
                  <a:gd name="T44" fmla="*/ 25 w 144"/>
                  <a:gd name="T45" fmla="*/ 79 h 94"/>
                  <a:gd name="T46" fmla="*/ 26 w 144"/>
                  <a:gd name="T47" fmla="*/ 82 h 94"/>
                  <a:gd name="T48" fmla="*/ 25 w 144"/>
                  <a:gd name="T49" fmla="*/ 86 h 94"/>
                  <a:gd name="T50" fmla="*/ 25 w 144"/>
                  <a:gd name="T51" fmla="*/ 91 h 94"/>
                  <a:gd name="T52" fmla="*/ 20 w 144"/>
                  <a:gd name="T53" fmla="*/ 94 h 94"/>
                  <a:gd name="T54" fmla="*/ 14 w 144"/>
                  <a:gd name="T55" fmla="*/ 94 h 94"/>
                  <a:gd name="T56" fmla="*/ 8 w 144"/>
                  <a:gd name="T57" fmla="*/ 91 h 94"/>
                  <a:gd name="T58" fmla="*/ 5 w 144"/>
                  <a:gd name="T59" fmla="*/ 86 h 94"/>
                  <a:gd name="T60" fmla="*/ 5 w 144"/>
                  <a:gd name="T61" fmla="*/ 84 h 94"/>
                  <a:gd name="T62" fmla="*/ 5 w 144"/>
                  <a:gd name="T63" fmla="*/ 81 h 94"/>
                  <a:gd name="T64" fmla="*/ 5 w 144"/>
                  <a:gd name="T65" fmla="*/ 81 h 94"/>
                  <a:gd name="T66" fmla="*/ 3 w 144"/>
                  <a:gd name="T67" fmla="*/ 81 h 94"/>
                  <a:gd name="T68" fmla="*/ 3 w 144"/>
                  <a:gd name="T69" fmla="*/ 84 h 94"/>
                  <a:gd name="T70" fmla="*/ 2 w 144"/>
                  <a:gd name="T71" fmla="*/ 84 h 94"/>
                  <a:gd name="T72" fmla="*/ 0 w 144"/>
                  <a:gd name="T73" fmla="*/ 84 h 94"/>
                  <a:gd name="T74" fmla="*/ 0 w 144"/>
                  <a:gd name="T75" fmla="*/ 82 h 94"/>
                  <a:gd name="T76" fmla="*/ 0 w 144"/>
                  <a:gd name="T77" fmla="*/ 69 h 94"/>
                  <a:gd name="T78" fmla="*/ 2 w 144"/>
                  <a:gd name="T79" fmla="*/ 55 h 94"/>
                  <a:gd name="T80" fmla="*/ 5 w 144"/>
                  <a:gd name="T81" fmla="*/ 41 h 94"/>
                  <a:gd name="T82" fmla="*/ 9 w 144"/>
                  <a:gd name="T83" fmla="*/ 29 h 94"/>
                  <a:gd name="T84" fmla="*/ 11 w 144"/>
                  <a:gd name="T85" fmla="*/ 26 h 94"/>
                  <a:gd name="T86" fmla="*/ 15 w 144"/>
                  <a:gd name="T87" fmla="*/ 24 h 94"/>
                  <a:gd name="T88" fmla="*/ 35 w 144"/>
                  <a:gd name="T89" fmla="*/ 21 h 94"/>
                  <a:gd name="T90" fmla="*/ 56 w 144"/>
                  <a:gd name="T91" fmla="*/ 16 h 94"/>
                  <a:gd name="T92" fmla="*/ 85 w 144"/>
                  <a:gd name="T93" fmla="*/ 9 h 94"/>
                  <a:gd name="T94" fmla="*/ 114 w 144"/>
                  <a:gd name="T95" fmla="*/ 4 h 94"/>
                  <a:gd name="T96" fmla="*/ 128 w 144"/>
                  <a:gd name="T97" fmla="*/ 0 h 94"/>
                  <a:gd name="T98" fmla="*/ 142 w 144"/>
                  <a:gd name="T99" fmla="*/ 2 h 94"/>
                  <a:gd name="T100" fmla="*/ 144 w 144"/>
                  <a:gd name="T101" fmla="*/ 4 h 94"/>
                  <a:gd name="T102" fmla="*/ 142 w 144"/>
                  <a:gd name="T103" fmla="*/ 9 h 94"/>
                  <a:gd name="T104" fmla="*/ 127 w 144"/>
                  <a:gd name="T105" fmla="*/ 29 h 94"/>
                  <a:gd name="T106" fmla="*/ 108 w 144"/>
                  <a:gd name="T107" fmla="*/ 43 h 94"/>
                  <a:gd name="T108" fmla="*/ 88 w 144"/>
                  <a:gd name="T109" fmla="*/ 55 h 9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4"/>
                  <a:gd name="T166" fmla="*/ 0 h 94"/>
                  <a:gd name="T167" fmla="*/ 144 w 144"/>
                  <a:gd name="T168" fmla="*/ 94 h 9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4" h="94">
                    <a:moveTo>
                      <a:pt x="88" y="55"/>
                    </a:moveTo>
                    <a:lnTo>
                      <a:pt x="74" y="60"/>
                    </a:lnTo>
                    <a:lnTo>
                      <a:pt x="71" y="64"/>
                    </a:lnTo>
                    <a:lnTo>
                      <a:pt x="73" y="65"/>
                    </a:lnTo>
                    <a:lnTo>
                      <a:pt x="74" y="67"/>
                    </a:lnTo>
                    <a:lnTo>
                      <a:pt x="76" y="65"/>
                    </a:lnTo>
                    <a:lnTo>
                      <a:pt x="79" y="65"/>
                    </a:lnTo>
                    <a:lnTo>
                      <a:pt x="82" y="65"/>
                    </a:lnTo>
                    <a:lnTo>
                      <a:pt x="82" y="72"/>
                    </a:lnTo>
                    <a:lnTo>
                      <a:pt x="80" y="79"/>
                    </a:lnTo>
                    <a:lnTo>
                      <a:pt x="77" y="82"/>
                    </a:lnTo>
                    <a:lnTo>
                      <a:pt x="71" y="82"/>
                    </a:lnTo>
                    <a:lnTo>
                      <a:pt x="66" y="81"/>
                    </a:lnTo>
                    <a:lnTo>
                      <a:pt x="63" y="77"/>
                    </a:lnTo>
                    <a:lnTo>
                      <a:pt x="62" y="74"/>
                    </a:lnTo>
                    <a:lnTo>
                      <a:pt x="59" y="70"/>
                    </a:lnTo>
                    <a:lnTo>
                      <a:pt x="51" y="69"/>
                    </a:lnTo>
                    <a:lnTo>
                      <a:pt x="43" y="69"/>
                    </a:lnTo>
                    <a:lnTo>
                      <a:pt x="35" y="69"/>
                    </a:lnTo>
                    <a:lnTo>
                      <a:pt x="26" y="69"/>
                    </a:lnTo>
                    <a:lnTo>
                      <a:pt x="23" y="72"/>
                    </a:lnTo>
                    <a:lnTo>
                      <a:pt x="22" y="76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5" y="86"/>
                    </a:lnTo>
                    <a:lnTo>
                      <a:pt x="25" y="91"/>
                    </a:lnTo>
                    <a:lnTo>
                      <a:pt x="20" y="94"/>
                    </a:lnTo>
                    <a:lnTo>
                      <a:pt x="14" y="94"/>
                    </a:lnTo>
                    <a:lnTo>
                      <a:pt x="8" y="91"/>
                    </a:lnTo>
                    <a:lnTo>
                      <a:pt x="5" y="86"/>
                    </a:lnTo>
                    <a:lnTo>
                      <a:pt x="5" y="84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3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5" y="41"/>
                    </a:lnTo>
                    <a:lnTo>
                      <a:pt x="9" y="29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35" y="21"/>
                    </a:lnTo>
                    <a:lnTo>
                      <a:pt x="56" y="16"/>
                    </a:lnTo>
                    <a:lnTo>
                      <a:pt x="85" y="9"/>
                    </a:lnTo>
                    <a:lnTo>
                      <a:pt x="114" y="4"/>
                    </a:lnTo>
                    <a:lnTo>
                      <a:pt x="128" y="0"/>
                    </a:lnTo>
                    <a:lnTo>
                      <a:pt x="142" y="2"/>
                    </a:lnTo>
                    <a:lnTo>
                      <a:pt x="144" y="4"/>
                    </a:lnTo>
                    <a:lnTo>
                      <a:pt x="142" y="9"/>
                    </a:lnTo>
                    <a:lnTo>
                      <a:pt x="127" y="29"/>
                    </a:lnTo>
                    <a:lnTo>
                      <a:pt x="108" y="43"/>
                    </a:lnTo>
                    <a:lnTo>
                      <a:pt x="88" y="55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1" name="Freeform 41"/>
              <p:cNvSpPr>
                <a:spLocks/>
              </p:cNvSpPr>
              <p:nvPr/>
            </p:nvSpPr>
            <p:spPr bwMode="auto">
              <a:xfrm>
                <a:off x="2869" y="860"/>
                <a:ext cx="144" cy="94"/>
              </a:xfrm>
              <a:custGeom>
                <a:avLst/>
                <a:gdLst>
                  <a:gd name="T0" fmla="*/ 88 w 144"/>
                  <a:gd name="T1" fmla="*/ 55 h 94"/>
                  <a:gd name="T2" fmla="*/ 74 w 144"/>
                  <a:gd name="T3" fmla="*/ 60 h 94"/>
                  <a:gd name="T4" fmla="*/ 71 w 144"/>
                  <a:gd name="T5" fmla="*/ 64 h 94"/>
                  <a:gd name="T6" fmla="*/ 73 w 144"/>
                  <a:gd name="T7" fmla="*/ 65 h 94"/>
                  <a:gd name="T8" fmla="*/ 74 w 144"/>
                  <a:gd name="T9" fmla="*/ 67 h 94"/>
                  <a:gd name="T10" fmla="*/ 76 w 144"/>
                  <a:gd name="T11" fmla="*/ 65 h 94"/>
                  <a:gd name="T12" fmla="*/ 79 w 144"/>
                  <a:gd name="T13" fmla="*/ 65 h 94"/>
                  <a:gd name="T14" fmla="*/ 82 w 144"/>
                  <a:gd name="T15" fmla="*/ 65 h 94"/>
                  <a:gd name="T16" fmla="*/ 82 w 144"/>
                  <a:gd name="T17" fmla="*/ 72 h 94"/>
                  <a:gd name="T18" fmla="*/ 80 w 144"/>
                  <a:gd name="T19" fmla="*/ 79 h 94"/>
                  <a:gd name="T20" fmla="*/ 77 w 144"/>
                  <a:gd name="T21" fmla="*/ 82 h 94"/>
                  <a:gd name="T22" fmla="*/ 71 w 144"/>
                  <a:gd name="T23" fmla="*/ 82 h 94"/>
                  <a:gd name="T24" fmla="*/ 66 w 144"/>
                  <a:gd name="T25" fmla="*/ 81 h 94"/>
                  <a:gd name="T26" fmla="*/ 63 w 144"/>
                  <a:gd name="T27" fmla="*/ 77 h 94"/>
                  <a:gd name="T28" fmla="*/ 62 w 144"/>
                  <a:gd name="T29" fmla="*/ 74 h 94"/>
                  <a:gd name="T30" fmla="*/ 59 w 144"/>
                  <a:gd name="T31" fmla="*/ 70 h 94"/>
                  <a:gd name="T32" fmla="*/ 51 w 144"/>
                  <a:gd name="T33" fmla="*/ 69 h 94"/>
                  <a:gd name="T34" fmla="*/ 43 w 144"/>
                  <a:gd name="T35" fmla="*/ 69 h 94"/>
                  <a:gd name="T36" fmla="*/ 35 w 144"/>
                  <a:gd name="T37" fmla="*/ 69 h 94"/>
                  <a:gd name="T38" fmla="*/ 26 w 144"/>
                  <a:gd name="T39" fmla="*/ 69 h 94"/>
                  <a:gd name="T40" fmla="*/ 23 w 144"/>
                  <a:gd name="T41" fmla="*/ 72 h 94"/>
                  <a:gd name="T42" fmla="*/ 22 w 144"/>
                  <a:gd name="T43" fmla="*/ 76 h 94"/>
                  <a:gd name="T44" fmla="*/ 25 w 144"/>
                  <a:gd name="T45" fmla="*/ 79 h 94"/>
                  <a:gd name="T46" fmla="*/ 26 w 144"/>
                  <a:gd name="T47" fmla="*/ 82 h 94"/>
                  <a:gd name="T48" fmla="*/ 25 w 144"/>
                  <a:gd name="T49" fmla="*/ 86 h 94"/>
                  <a:gd name="T50" fmla="*/ 25 w 144"/>
                  <a:gd name="T51" fmla="*/ 91 h 94"/>
                  <a:gd name="T52" fmla="*/ 20 w 144"/>
                  <a:gd name="T53" fmla="*/ 94 h 94"/>
                  <a:gd name="T54" fmla="*/ 14 w 144"/>
                  <a:gd name="T55" fmla="*/ 94 h 94"/>
                  <a:gd name="T56" fmla="*/ 8 w 144"/>
                  <a:gd name="T57" fmla="*/ 91 h 94"/>
                  <a:gd name="T58" fmla="*/ 5 w 144"/>
                  <a:gd name="T59" fmla="*/ 86 h 94"/>
                  <a:gd name="T60" fmla="*/ 5 w 144"/>
                  <a:gd name="T61" fmla="*/ 84 h 94"/>
                  <a:gd name="T62" fmla="*/ 5 w 144"/>
                  <a:gd name="T63" fmla="*/ 81 h 94"/>
                  <a:gd name="T64" fmla="*/ 5 w 144"/>
                  <a:gd name="T65" fmla="*/ 81 h 94"/>
                  <a:gd name="T66" fmla="*/ 5 w 144"/>
                  <a:gd name="T67" fmla="*/ 81 h 94"/>
                  <a:gd name="T68" fmla="*/ 3 w 144"/>
                  <a:gd name="T69" fmla="*/ 81 h 94"/>
                  <a:gd name="T70" fmla="*/ 3 w 144"/>
                  <a:gd name="T71" fmla="*/ 81 h 94"/>
                  <a:gd name="T72" fmla="*/ 3 w 144"/>
                  <a:gd name="T73" fmla="*/ 84 h 94"/>
                  <a:gd name="T74" fmla="*/ 2 w 144"/>
                  <a:gd name="T75" fmla="*/ 84 h 94"/>
                  <a:gd name="T76" fmla="*/ 2 w 144"/>
                  <a:gd name="T77" fmla="*/ 84 h 94"/>
                  <a:gd name="T78" fmla="*/ 0 w 144"/>
                  <a:gd name="T79" fmla="*/ 84 h 94"/>
                  <a:gd name="T80" fmla="*/ 0 w 144"/>
                  <a:gd name="T81" fmla="*/ 82 h 94"/>
                  <a:gd name="T82" fmla="*/ 0 w 144"/>
                  <a:gd name="T83" fmla="*/ 82 h 94"/>
                  <a:gd name="T84" fmla="*/ 0 w 144"/>
                  <a:gd name="T85" fmla="*/ 69 h 94"/>
                  <a:gd name="T86" fmla="*/ 2 w 144"/>
                  <a:gd name="T87" fmla="*/ 55 h 94"/>
                  <a:gd name="T88" fmla="*/ 5 w 144"/>
                  <a:gd name="T89" fmla="*/ 41 h 94"/>
                  <a:gd name="T90" fmla="*/ 9 w 144"/>
                  <a:gd name="T91" fmla="*/ 29 h 94"/>
                  <a:gd name="T92" fmla="*/ 11 w 144"/>
                  <a:gd name="T93" fmla="*/ 26 h 94"/>
                  <a:gd name="T94" fmla="*/ 15 w 144"/>
                  <a:gd name="T95" fmla="*/ 24 h 94"/>
                  <a:gd name="T96" fmla="*/ 35 w 144"/>
                  <a:gd name="T97" fmla="*/ 21 h 94"/>
                  <a:gd name="T98" fmla="*/ 56 w 144"/>
                  <a:gd name="T99" fmla="*/ 16 h 94"/>
                  <a:gd name="T100" fmla="*/ 85 w 144"/>
                  <a:gd name="T101" fmla="*/ 9 h 94"/>
                  <a:gd name="T102" fmla="*/ 114 w 144"/>
                  <a:gd name="T103" fmla="*/ 4 h 94"/>
                  <a:gd name="T104" fmla="*/ 128 w 144"/>
                  <a:gd name="T105" fmla="*/ 0 h 94"/>
                  <a:gd name="T106" fmla="*/ 142 w 144"/>
                  <a:gd name="T107" fmla="*/ 2 h 94"/>
                  <a:gd name="T108" fmla="*/ 144 w 144"/>
                  <a:gd name="T109" fmla="*/ 4 h 94"/>
                  <a:gd name="T110" fmla="*/ 142 w 144"/>
                  <a:gd name="T111" fmla="*/ 9 h 94"/>
                  <a:gd name="T112" fmla="*/ 127 w 144"/>
                  <a:gd name="T113" fmla="*/ 29 h 94"/>
                  <a:gd name="T114" fmla="*/ 108 w 144"/>
                  <a:gd name="T115" fmla="*/ 43 h 94"/>
                  <a:gd name="T116" fmla="*/ 88 w 144"/>
                  <a:gd name="T117" fmla="*/ 55 h 94"/>
                  <a:gd name="T118" fmla="*/ 88 w 144"/>
                  <a:gd name="T119" fmla="*/ 55 h 9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4"/>
                  <a:gd name="T181" fmla="*/ 0 h 94"/>
                  <a:gd name="T182" fmla="*/ 144 w 144"/>
                  <a:gd name="T183" fmla="*/ 94 h 9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4" h="94">
                    <a:moveTo>
                      <a:pt x="88" y="55"/>
                    </a:moveTo>
                    <a:lnTo>
                      <a:pt x="74" y="60"/>
                    </a:lnTo>
                    <a:lnTo>
                      <a:pt x="71" y="64"/>
                    </a:lnTo>
                    <a:lnTo>
                      <a:pt x="73" y="65"/>
                    </a:lnTo>
                    <a:lnTo>
                      <a:pt x="74" y="67"/>
                    </a:lnTo>
                    <a:lnTo>
                      <a:pt x="76" y="65"/>
                    </a:lnTo>
                    <a:lnTo>
                      <a:pt x="79" y="65"/>
                    </a:lnTo>
                    <a:lnTo>
                      <a:pt x="82" y="65"/>
                    </a:lnTo>
                    <a:lnTo>
                      <a:pt x="82" y="72"/>
                    </a:lnTo>
                    <a:lnTo>
                      <a:pt x="80" y="79"/>
                    </a:lnTo>
                    <a:lnTo>
                      <a:pt x="77" y="82"/>
                    </a:lnTo>
                    <a:lnTo>
                      <a:pt x="71" y="82"/>
                    </a:lnTo>
                    <a:lnTo>
                      <a:pt x="66" y="81"/>
                    </a:lnTo>
                    <a:lnTo>
                      <a:pt x="63" y="77"/>
                    </a:lnTo>
                    <a:lnTo>
                      <a:pt x="62" y="74"/>
                    </a:lnTo>
                    <a:lnTo>
                      <a:pt x="59" y="70"/>
                    </a:lnTo>
                    <a:lnTo>
                      <a:pt x="51" y="69"/>
                    </a:lnTo>
                    <a:lnTo>
                      <a:pt x="43" y="69"/>
                    </a:lnTo>
                    <a:lnTo>
                      <a:pt x="35" y="69"/>
                    </a:lnTo>
                    <a:lnTo>
                      <a:pt x="26" y="69"/>
                    </a:lnTo>
                    <a:lnTo>
                      <a:pt x="23" y="72"/>
                    </a:lnTo>
                    <a:lnTo>
                      <a:pt x="22" y="76"/>
                    </a:lnTo>
                    <a:lnTo>
                      <a:pt x="25" y="79"/>
                    </a:lnTo>
                    <a:lnTo>
                      <a:pt x="26" y="82"/>
                    </a:lnTo>
                    <a:lnTo>
                      <a:pt x="25" y="86"/>
                    </a:lnTo>
                    <a:lnTo>
                      <a:pt x="25" y="91"/>
                    </a:lnTo>
                    <a:lnTo>
                      <a:pt x="20" y="94"/>
                    </a:lnTo>
                    <a:lnTo>
                      <a:pt x="14" y="94"/>
                    </a:lnTo>
                    <a:lnTo>
                      <a:pt x="8" y="91"/>
                    </a:lnTo>
                    <a:lnTo>
                      <a:pt x="5" y="86"/>
                    </a:lnTo>
                    <a:lnTo>
                      <a:pt x="5" y="84"/>
                    </a:lnTo>
                    <a:lnTo>
                      <a:pt x="5" y="81"/>
                    </a:lnTo>
                    <a:lnTo>
                      <a:pt x="3" y="81"/>
                    </a:lnTo>
                    <a:lnTo>
                      <a:pt x="3" y="84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0" y="69"/>
                    </a:lnTo>
                    <a:lnTo>
                      <a:pt x="2" y="55"/>
                    </a:lnTo>
                    <a:lnTo>
                      <a:pt x="5" y="41"/>
                    </a:lnTo>
                    <a:lnTo>
                      <a:pt x="9" y="29"/>
                    </a:lnTo>
                    <a:lnTo>
                      <a:pt x="11" y="26"/>
                    </a:lnTo>
                    <a:lnTo>
                      <a:pt x="15" y="24"/>
                    </a:lnTo>
                    <a:lnTo>
                      <a:pt x="35" y="21"/>
                    </a:lnTo>
                    <a:lnTo>
                      <a:pt x="56" y="16"/>
                    </a:lnTo>
                    <a:lnTo>
                      <a:pt x="85" y="9"/>
                    </a:lnTo>
                    <a:lnTo>
                      <a:pt x="114" y="4"/>
                    </a:lnTo>
                    <a:lnTo>
                      <a:pt x="128" y="0"/>
                    </a:lnTo>
                    <a:lnTo>
                      <a:pt x="142" y="2"/>
                    </a:lnTo>
                    <a:lnTo>
                      <a:pt x="144" y="4"/>
                    </a:lnTo>
                    <a:lnTo>
                      <a:pt x="142" y="9"/>
                    </a:lnTo>
                    <a:lnTo>
                      <a:pt x="127" y="29"/>
                    </a:lnTo>
                    <a:lnTo>
                      <a:pt x="108" y="43"/>
                    </a:lnTo>
                    <a:lnTo>
                      <a:pt x="88" y="5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2" name="Freeform 42"/>
              <p:cNvSpPr>
                <a:spLocks/>
              </p:cNvSpPr>
              <p:nvPr/>
            </p:nvSpPr>
            <p:spPr bwMode="auto">
              <a:xfrm>
                <a:off x="2708" y="665"/>
                <a:ext cx="217" cy="440"/>
              </a:xfrm>
              <a:custGeom>
                <a:avLst/>
                <a:gdLst>
                  <a:gd name="T0" fmla="*/ 187 w 217"/>
                  <a:gd name="T1" fmla="*/ 372 h 440"/>
                  <a:gd name="T2" fmla="*/ 204 w 217"/>
                  <a:gd name="T3" fmla="*/ 387 h 440"/>
                  <a:gd name="T4" fmla="*/ 217 w 217"/>
                  <a:gd name="T5" fmla="*/ 406 h 440"/>
                  <a:gd name="T6" fmla="*/ 215 w 217"/>
                  <a:gd name="T7" fmla="*/ 418 h 440"/>
                  <a:gd name="T8" fmla="*/ 213 w 217"/>
                  <a:gd name="T9" fmla="*/ 425 h 440"/>
                  <a:gd name="T10" fmla="*/ 190 w 217"/>
                  <a:gd name="T11" fmla="*/ 432 h 440"/>
                  <a:gd name="T12" fmla="*/ 175 w 217"/>
                  <a:gd name="T13" fmla="*/ 440 h 440"/>
                  <a:gd name="T14" fmla="*/ 161 w 217"/>
                  <a:gd name="T15" fmla="*/ 439 h 440"/>
                  <a:gd name="T16" fmla="*/ 152 w 217"/>
                  <a:gd name="T17" fmla="*/ 430 h 440"/>
                  <a:gd name="T18" fmla="*/ 152 w 217"/>
                  <a:gd name="T19" fmla="*/ 406 h 440"/>
                  <a:gd name="T20" fmla="*/ 138 w 217"/>
                  <a:gd name="T21" fmla="*/ 367 h 440"/>
                  <a:gd name="T22" fmla="*/ 92 w 217"/>
                  <a:gd name="T23" fmla="*/ 308 h 440"/>
                  <a:gd name="T24" fmla="*/ 75 w 217"/>
                  <a:gd name="T25" fmla="*/ 281 h 440"/>
                  <a:gd name="T26" fmla="*/ 71 w 217"/>
                  <a:gd name="T27" fmla="*/ 260 h 440"/>
                  <a:gd name="T28" fmla="*/ 85 w 217"/>
                  <a:gd name="T29" fmla="*/ 231 h 440"/>
                  <a:gd name="T30" fmla="*/ 88 w 217"/>
                  <a:gd name="T31" fmla="*/ 209 h 440"/>
                  <a:gd name="T32" fmla="*/ 75 w 217"/>
                  <a:gd name="T33" fmla="*/ 164 h 440"/>
                  <a:gd name="T34" fmla="*/ 44 w 217"/>
                  <a:gd name="T35" fmla="*/ 91 h 440"/>
                  <a:gd name="T36" fmla="*/ 0 w 217"/>
                  <a:gd name="T37" fmla="*/ 22 h 440"/>
                  <a:gd name="T38" fmla="*/ 17 w 217"/>
                  <a:gd name="T39" fmla="*/ 12 h 440"/>
                  <a:gd name="T40" fmla="*/ 44 w 217"/>
                  <a:gd name="T41" fmla="*/ 2 h 440"/>
                  <a:gd name="T42" fmla="*/ 61 w 217"/>
                  <a:gd name="T43" fmla="*/ 0 h 440"/>
                  <a:gd name="T44" fmla="*/ 85 w 217"/>
                  <a:gd name="T45" fmla="*/ 10 h 440"/>
                  <a:gd name="T46" fmla="*/ 119 w 217"/>
                  <a:gd name="T47" fmla="*/ 24 h 440"/>
                  <a:gd name="T48" fmla="*/ 161 w 217"/>
                  <a:gd name="T49" fmla="*/ 26 h 440"/>
                  <a:gd name="T50" fmla="*/ 204 w 217"/>
                  <a:gd name="T51" fmla="*/ 12 h 440"/>
                  <a:gd name="T52" fmla="*/ 207 w 217"/>
                  <a:gd name="T53" fmla="*/ 14 h 440"/>
                  <a:gd name="T54" fmla="*/ 209 w 217"/>
                  <a:gd name="T55" fmla="*/ 46 h 440"/>
                  <a:gd name="T56" fmla="*/ 203 w 217"/>
                  <a:gd name="T57" fmla="*/ 84 h 440"/>
                  <a:gd name="T58" fmla="*/ 200 w 217"/>
                  <a:gd name="T59" fmla="*/ 101 h 440"/>
                  <a:gd name="T60" fmla="*/ 192 w 217"/>
                  <a:gd name="T61" fmla="*/ 137 h 440"/>
                  <a:gd name="T62" fmla="*/ 181 w 217"/>
                  <a:gd name="T63" fmla="*/ 183 h 440"/>
                  <a:gd name="T64" fmla="*/ 163 w 217"/>
                  <a:gd name="T65" fmla="*/ 240 h 440"/>
                  <a:gd name="T66" fmla="*/ 158 w 217"/>
                  <a:gd name="T67" fmla="*/ 295 h 440"/>
                  <a:gd name="T68" fmla="*/ 164 w 217"/>
                  <a:gd name="T69" fmla="*/ 331 h 440"/>
                  <a:gd name="T70" fmla="*/ 178 w 217"/>
                  <a:gd name="T71" fmla="*/ 361 h 44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17"/>
                  <a:gd name="T109" fmla="*/ 0 h 440"/>
                  <a:gd name="T110" fmla="*/ 217 w 217"/>
                  <a:gd name="T111" fmla="*/ 440 h 44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17" h="440">
                    <a:moveTo>
                      <a:pt x="178" y="361"/>
                    </a:moveTo>
                    <a:lnTo>
                      <a:pt x="187" y="372"/>
                    </a:lnTo>
                    <a:lnTo>
                      <a:pt x="196" y="380"/>
                    </a:lnTo>
                    <a:lnTo>
                      <a:pt x="204" y="387"/>
                    </a:lnTo>
                    <a:lnTo>
                      <a:pt x="212" y="396"/>
                    </a:lnTo>
                    <a:lnTo>
                      <a:pt x="217" y="406"/>
                    </a:lnTo>
                    <a:lnTo>
                      <a:pt x="217" y="413"/>
                    </a:lnTo>
                    <a:lnTo>
                      <a:pt x="215" y="418"/>
                    </a:lnTo>
                    <a:lnTo>
                      <a:pt x="213" y="423"/>
                    </a:lnTo>
                    <a:lnTo>
                      <a:pt x="213" y="425"/>
                    </a:lnTo>
                    <a:lnTo>
                      <a:pt x="201" y="428"/>
                    </a:lnTo>
                    <a:lnTo>
                      <a:pt x="190" y="432"/>
                    </a:lnTo>
                    <a:lnTo>
                      <a:pt x="183" y="437"/>
                    </a:lnTo>
                    <a:lnTo>
                      <a:pt x="175" y="440"/>
                    </a:lnTo>
                    <a:lnTo>
                      <a:pt x="169" y="440"/>
                    </a:lnTo>
                    <a:lnTo>
                      <a:pt x="161" y="439"/>
                    </a:lnTo>
                    <a:lnTo>
                      <a:pt x="156" y="437"/>
                    </a:lnTo>
                    <a:lnTo>
                      <a:pt x="152" y="430"/>
                    </a:lnTo>
                    <a:lnTo>
                      <a:pt x="150" y="423"/>
                    </a:lnTo>
                    <a:lnTo>
                      <a:pt x="152" y="406"/>
                    </a:lnTo>
                    <a:lnTo>
                      <a:pt x="149" y="391"/>
                    </a:lnTo>
                    <a:lnTo>
                      <a:pt x="138" y="367"/>
                    </a:lnTo>
                    <a:lnTo>
                      <a:pt x="125" y="343"/>
                    </a:lnTo>
                    <a:lnTo>
                      <a:pt x="92" y="308"/>
                    </a:lnTo>
                    <a:lnTo>
                      <a:pt x="79" y="293"/>
                    </a:lnTo>
                    <a:lnTo>
                      <a:pt x="75" y="281"/>
                    </a:lnTo>
                    <a:lnTo>
                      <a:pt x="70" y="271"/>
                    </a:lnTo>
                    <a:lnTo>
                      <a:pt x="71" y="260"/>
                    </a:lnTo>
                    <a:lnTo>
                      <a:pt x="73" y="250"/>
                    </a:lnTo>
                    <a:lnTo>
                      <a:pt x="85" y="231"/>
                    </a:lnTo>
                    <a:lnTo>
                      <a:pt x="88" y="219"/>
                    </a:lnTo>
                    <a:lnTo>
                      <a:pt x="88" y="209"/>
                    </a:lnTo>
                    <a:lnTo>
                      <a:pt x="84" y="188"/>
                    </a:lnTo>
                    <a:lnTo>
                      <a:pt x="75" y="164"/>
                    </a:lnTo>
                    <a:lnTo>
                      <a:pt x="61" y="127"/>
                    </a:lnTo>
                    <a:lnTo>
                      <a:pt x="44" y="91"/>
                    </a:lnTo>
                    <a:lnTo>
                      <a:pt x="22" y="5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7" y="12"/>
                    </a:lnTo>
                    <a:lnTo>
                      <a:pt x="34" y="5"/>
                    </a:lnTo>
                    <a:lnTo>
                      <a:pt x="44" y="2"/>
                    </a:lnTo>
                    <a:lnTo>
                      <a:pt x="51" y="0"/>
                    </a:lnTo>
                    <a:lnTo>
                      <a:pt x="61" y="0"/>
                    </a:lnTo>
                    <a:lnTo>
                      <a:pt x="68" y="2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9" y="24"/>
                    </a:lnTo>
                    <a:lnTo>
                      <a:pt x="136" y="27"/>
                    </a:lnTo>
                    <a:lnTo>
                      <a:pt x="161" y="26"/>
                    </a:lnTo>
                    <a:lnTo>
                      <a:pt x="184" y="20"/>
                    </a:lnTo>
                    <a:lnTo>
                      <a:pt x="204" y="12"/>
                    </a:lnTo>
                    <a:lnTo>
                      <a:pt x="207" y="12"/>
                    </a:lnTo>
                    <a:lnTo>
                      <a:pt x="207" y="14"/>
                    </a:lnTo>
                    <a:lnTo>
                      <a:pt x="207" y="27"/>
                    </a:lnTo>
                    <a:lnTo>
                      <a:pt x="209" y="46"/>
                    </a:lnTo>
                    <a:lnTo>
                      <a:pt x="206" y="65"/>
                    </a:lnTo>
                    <a:lnTo>
                      <a:pt x="203" y="84"/>
                    </a:lnTo>
                    <a:lnTo>
                      <a:pt x="201" y="99"/>
                    </a:lnTo>
                    <a:lnTo>
                      <a:pt x="200" y="101"/>
                    </a:lnTo>
                    <a:lnTo>
                      <a:pt x="196" y="115"/>
                    </a:lnTo>
                    <a:lnTo>
                      <a:pt x="192" y="137"/>
                    </a:lnTo>
                    <a:lnTo>
                      <a:pt x="186" y="161"/>
                    </a:lnTo>
                    <a:lnTo>
                      <a:pt x="181" y="183"/>
                    </a:lnTo>
                    <a:lnTo>
                      <a:pt x="173" y="204"/>
                    </a:lnTo>
                    <a:lnTo>
                      <a:pt x="163" y="240"/>
                    </a:lnTo>
                    <a:lnTo>
                      <a:pt x="158" y="276"/>
                    </a:lnTo>
                    <a:lnTo>
                      <a:pt x="158" y="295"/>
                    </a:lnTo>
                    <a:lnTo>
                      <a:pt x="159" y="312"/>
                    </a:lnTo>
                    <a:lnTo>
                      <a:pt x="164" y="331"/>
                    </a:lnTo>
                    <a:lnTo>
                      <a:pt x="170" y="348"/>
                    </a:lnTo>
                    <a:lnTo>
                      <a:pt x="178" y="361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3" name="Freeform 43"/>
              <p:cNvSpPr>
                <a:spLocks/>
              </p:cNvSpPr>
              <p:nvPr/>
            </p:nvSpPr>
            <p:spPr bwMode="auto">
              <a:xfrm>
                <a:off x="2708" y="665"/>
                <a:ext cx="217" cy="440"/>
              </a:xfrm>
              <a:custGeom>
                <a:avLst/>
                <a:gdLst>
                  <a:gd name="T0" fmla="*/ 187 w 217"/>
                  <a:gd name="T1" fmla="*/ 372 h 440"/>
                  <a:gd name="T2" fmla="*/ 204 w 217"/>
                  <a:gd name="T3" fmla="*/ 387 h 440"/>
                  <a:gd name="T4" fmla="*/ 217 w 217"/>
                  <a:gd name="T5" fmla="*/ 406 h 440"/>
                  <a:gd name="T6" fmla="*/ 217 w 217"/>
                  <a:gd name="T7" fmla="*/ 413 h 440"/>
                  <a:gd name="T8" fmla="*/ 213 w 217"/>
                  <a:gd name="T9" fmla="*/ 423 h 440"/>
                  <a:gd name="T10" fmla="*/ 213 w 217"/>
                  <a:gd name="T11" fmla="*/ 425 h 440"/>
                  <a:gd name="T12" fmla="*/ 190 w 217"/>
                  <a:gd name="T13" fmla="*/ 432 h 440"/>
                  <a:gd name="T14" fmla="*/ 175 w 217"/>
                  <a:gd name="T15" fmla="*/ 440 h 440"/>
                  <a:gd name="T16" fmla="*/ 169 w 217"/>
                  <a:gd name="T17" fmla="*/ 440 h 440"/>
                  <a:gd name="T18" fmla="*/ 156 w 217"/>
                  <a:gd name="T19" fmla="*/ 437 h 440"/>
                  <a:gd name="T20" fmla="*/ 150 w 217"/>
                  <a:gd name="T21" fmla="*/ 423 h 440"/>
                  <a:gd name="T22" fmla="*/ 149 w 217"/>
                  <a:gd name="T23" fmla="*/ 391 h 440"/>
                  <a:gd name="T24" fmla="*/ 125 w 217"/>
                  <a:gd name="T25" fmla="*/ 343 h 440"/>
                  <a:gd name="T26" fmla="*/ 79 w 217"/>
                  <a:gd name="T27" fmla="*/ 293 h 440"/>
                  <a:gd name="T28" fmla="*/ 70 w 217"/>
                  <a:gd name="T29" fmla="*/ 271 h 440"/>
                  <a:gd name="T30" fmla="*/ 73 w 217"/>
                  <a:gd name="T31" fmla="*/ 250 h 440"/>
                  <a:gd name="T32" fmla="*/ 88 w 217"/>
                  <a:gd name="T33" fmla="*/ 219 h 440"/>
                  <a:gd name="T34" fmla="*/ 84 w 217"/>
                  <a:gd name="T35" fmla="*/ 188 h 440"/>
                  <a:gd name="T36" fmla="*/ 61 w 217"/>
                  <a:gd name="T37" fmla="*/ 127 h 440"/>
                  <a:gd name="T38" fmla="*/ 22 w 217"/>
                  <a:gd name="T39" fmla="*/ 58 h 440"/>
                  <a:gd name="T40" fmla="*/ 0 w 217"/>
                  <a:gd name="T41" fmla="*/ 20 h 440"/>
                  <a:gd name="T42" fmla="*/ 34 w 217"/>
                  <a:gd name="T43" fmla="*/ 5 h 440"/>
                  <a:gd name="T44" fmla="*/ 51 w 217"/>
                  <a:gd name="T45" fmla="*/ 0 h 440"/>
                  <a:gd name="T46" fmla="*/ 68 w 217"/>
                  <a:gd name="T47" fmla="*/ 2 h 440"/>
                  <a:gd name="T48" fmla="*/ 102 w 217"/>
                  <a:gd name="T49" fmla="*/ 17 h 440"/>
                  <a:gd name="T50" fmla="*/ 136 w 217"/>
                  <a:gd name="T51" fmla="*/ 27 h 440"/>
                  <a:gd name="T52" fmla="*/ 184 w 217"/>
                  <a:gd name="T53" fmla="*/ 20 h 440"/>
                  <a:gd name="T54" fmla="*/ 204 w 217"/>
                  <a:gd name="T55" fmla="*/ 12 h 440"/>
                  <a:gd name="T56" fmla="*/ 207 w 217"/>
                  <a:gd name="T57" fmla="*/ 14 h 440"/>
                  <a:gd name="T58" fmla="*/ 207 w 217"/>
                  <a:gd name="T59" fmla="*/ 27 h 440"/>
                  <a:gd name="T60" fmla="*/ 206 w 217"/>
                  <a:gd name="T61" fmla="*/ 65 h 440"/>
                  <a:gd name="T62" fmla="*/ 201 w 217"/>
                  <a:gd name="T63" fmla="*/ 99 h 440"/>
                  <a:gd name="T64" fmla="*/ 200 w 217"/>
                  <a:gd name="T65" fmla="*/ 101 h 440"/>
                  <a:gd name="T66" fmla="*/ 192 w 217"/>
                  <a:gd name="T67" fmla="*/ 137 h 440"/>
                  <a:gd name="T68" fmla="*/ 181 w 217"/>
                  <a:gd name="T69" fmla="*/ 183 h 440"/>
                  <a:gd name="T70" fmla="*/ 163 w 217"/>
                  <a:gd name="T71" fmla="*/ 240 h 440"/>
                  <a:gd name="T72" fmla="*/ 158 w 217"/>
                  <a:gd name="T73" fmla="*/ 295 h 440"/>
                  <a:gd name="T74" fmla="*/ 164 w 217"/>
                  <a:gd name="T75" fmla="*/ 331 h 440"/>
                  <a:gd name="T76" fmla="*/ 178 w 217"/>
                  <a:gd name="T77" fmla="*/ 361 h 44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17"/>
                  <a:gd name="T118" fmla="*/ 0 h 440"/>
                  <a:gd name="T119" fmla="*/ 217 w 217"/>
                  <a:gd name="T120" fmla="*/ 440 h 44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17" h="440">
                    <a:moveTo>
                      <a:pt x="178" y="361"/>
                    </a:moveTo>
                    <a:lnTo>
                      <a:pt x="187" y="372"/>
                    </a:lnTo>
                    <a:lnTo>
                      <a:pt x="196" y="380"/>
                    </a:lnTo>
                    <a:lnTo>
                      <a:pt x="204" y="387"/>
                    </a:lnTo>
                    <a:lnTo>
                      <a:pt x="212" y="396"/>
                    </a:lnTo>
                    <a:lnTo>
                      <a:pt x="217" y="406"/>
                    </a:lnTo>
                    <a:lnTo>
                      <a:pt x="217" y="413"/>
                    </a:lnTo>
                    <a:lnTo>
                      <a:pt x="215" y="418"/>
                    </a:lnTo>
                    <a:lnTo>
                      <a:pt x="213" y="423"/>
                    </a:lnTo>
                    <a:lnTo>
                      <a:pt x="213" y="425"/>
                    </a:lnTo>
                    <a:lnTo>
                      <a:pt x="201" y="428"/>
                    </a:lnTo>
                    <a:lnTo>
                      <a:pt x="190" y="432"/>
                    </a:lnTo>
                    <a:lnTo>
                      <a:pt x="183" y="437"/>
                    </a:lnTo>
                    <a:lnTo>
                      <a:pt x="175" y="440"/>
                    </a:lnTo>
                    <a:lnTo>
                      <a:pt x="169" y="440"/>
                    </a:lnTo>
                    <a:lnTo>
                      <a:pt x="161" y="439"/>
                    </a:lnTo>
                    <a:lnTo>
                      <a:pt x="156" y="437"/>
                    </a:lnTo>
                    <a:lnTo>
                      <a:pt x="152" y="430"/>
                    </a:lnTo>
                    <a:lnTo>
                      <a:pt x="150" y="423"/>
                    </a:lnTo>
                    <a:lnTo>
                      <a:pt x="152" y="406"/>
                    </a:lnTo>
                    <a:lnTo>
                      <a:pt x="149" y="391"/>
                    </a:lnTo>
                    <a:lnTo>
                      <a:pt x="138" y="367"/>
                    </a:lnTo>
                    <a:lnTo>
                      <a:pt x="125" y="343"/>
                    </a:lnTo>
                    <a:lnTo>
                      <a:pt x="92" y="308"/>
                    </a:lnTo>
                    <a:lnTo>
                      <a:pt x="79" y="293"/>
                    </a:lnTo>
                    <a:lnTo>
                      <a:pt x="75" y="281"/>
                    </a:lnTo>
                    <a:lnTo>
                      <a:pt x="70" y="271"/>
                    </a:lnTo>
                    <a:lnTo>
                      <a:pt x="71" y="260"/>
                    </a:lnTo>
                    <a:lnTo>
                      <a:pt x="73" y="250"/>
                    </a:lnTo>
                    <a:lnTo>
                      <a:pt x="85" y="231"/>
                    </a:lnTo>
                    <a:lnTo>
                      <a:pt x="88" y="219"/>
                    </a:lnTo>
                    <a:lnTo>
                      <a:pt x="88" y="209"/>
                    </a:lnTo>
                    <a:lnTo>
                      <a:pt x="84" y="188"/>
                    </a:lnTo>
                    <a:lnTo>
                      <a:pt x="75" y="164"/>
                    </a:lnTo>
                    <a:lnTo>
                      <a:pt x="61" y="127"/>
                    </a:lnTo>
                    <a:lnTo>
                      <a:pt x="44" y="91"/>
                    </a:lnTo>
                    <a:lnTo>
                      <a:pt x="22" y="58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17" y="12"/>
                    </a:lnTo>
                    <a:lnTo>
                      <a:pt x="34" y="5"/>
                    </a:lnTo>
                    <a:lnTo>
                      <a:pt x="44" y="2"/>
                    </a:lnTo>
                    <a:lnTo>
                      <a:pt x="51" y="0"/>
                    </a:lnTo>
                    <a:lnTo>
                      <a:pt x="61" y="0"/>
                    </a:lnTo>
                    <a:lnTo>
                      <a:pt x="68" y="2"/>
                    </a:lnTo>
                    <a:lnTo>
                      <a:pt x="85" y="10"/>
                    </a:lnTo>
                    <a:lnTo>
                      <a:pt x="102" y="17"/>
                    </a:lnTo>
                    <a:lnTo>
                      <a:pt x="119" y="24"/>
                    </a:lnTo>
                    <a:lnTo>
                      <a:pt x="136" y="27"/>
                    </a:lnTo>
                    <a:lnTo>
                      <a:pt x="161" y="26"/>
                    </a:lnTo>
                    <a:lnTo>
                      <a:pt x="184" y="20"/>
                    </a:lnTo>
                    <a:lnTo>
                      <a:pt x="204" y="12"/>
                    </a:lnTo>
                    <a:lnTo>
                      <a:pt x="207" y="12"/>
                    </a:lnTo>
                    <a:lnTo>
                      <a:pt x="207" y="14"/>
                    </a:lnTo>
                    <a:lnTo>
                      <a:pt x="207" y="27"/>
                    </a:lnTo>
                    <a:lnTo>
                      <a:pt x="209" y="46"/>
                    </a:lnTo>
                    <a:lnTo>
                      <a:pt x="206" y="65"/>
                    </a:lnTo>
                    <a:lnTo>
                      <a:pt x="203" y="84"/>
                    </a:lnTo>
                    <a:lnTo>
                      <a:pt x="201" y="99"/>
                    </a:lnTo>
                    <a:lnTo>
                      <a:pt x="200" y="101"/>
                    </a:lnTo>
                    <a:lnTo>
                      <a:pt x="196" y="115"/>
                    </a:lnTo>
                    <a:lnTo>
                      <a:pt x="192" y="137"/>
                    </a:lnTo>
                    <a:lnTo>
                      <a:pt x="186" y="161"/>
                    </a:lnTo>
                    <a:lnTo>
                      <a:pt x="181" y="183"/>
                    </a:lnTo>
                    <a:lnTo>
                      <a:pt x="173" y="204"/>
                    </a:lnTo>
                    <a:lnTo>
                      <a:pt x="163" y="240"/>
                    </a:lnTo>
                    <a:lnTo>
                      <a:pt x="158" y="276"/>
                    </a:lnTo>
                    <a:lnTo>
                      <a:pt x="158" y="295"/>
                    </a:lnTo>
                    <a:lnTo>
                      <a:pt x="159" y="312"/>
                    </a:lnTo>
                    <a:lnTo>
                      <a:pt x="164" y="331"/>
                    </a:lnTo>
                    <a:lnTo>
                      <a:pt x="170" y="348"/>
                    </a:lnTo>
                    <a:lnTo>
                      <a:pt x="178" y="36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4" name="Freeform 44"/>
              <p:cNvSpPr>
                <a:spLocks/>
              </p:cNvSpPr>
              <p:nvPr/>
            </p:nvSpPr>
            <p:spPr bwMode="auto">
              <a:xfrm>
                <a:off x="2884" y="1097"/>
                <a:ext cx="90" cy="53"/>
              </a:xfrm>
              <a:custGeom>
                <a:avLst/>
                <a:gdLst>
                  <a:gd name="T0" fmla="*/ 45 w 90"/>
                  <a:gd name="T1" fmla="*/ 3 h 53"/>
                  <a:gd name="T2" fmla="*/ 53 w 90"/>
                  <a:gd name="T3" fmla="*/ 5 h 53"/>
                  <a:gd name="T4" fmla="*/ 59 w 90"/>
                  <a:gd name="T5" fmla="*/ 8 h 53"/>
                  <a:gd name="T6" fmla="*/ 67 w 90"/>
                  <a:gd name="T7" fmla="*/ 15 h 53"/>
                  <a:gd name="T8" fmla="*/ 73 w 90"/>
                  <a:gd name="T9" fmla="*/ 25 h 53"/>
                  <a:gd name="T10" fmla="*/ 82 w 90"/>
                  <a:gd name="T11" fmla="*/ 41 h 53"/>
                  <a:gd name="T12" fmla="*/ 90 w 90"/>
                  <a:gd name="T13" fmla="*/ 53 h 53"/>
                  <a:gd name="T14" fmla="*/ 70 w 90"/>
                  <a:gd name="T15" fmla="*/ 53 h 53"/>
                  <a:gd name="T16" fmla="*/ 50 w 90"/>
                  <a:gd name="T17" fmla="*/ 49 h 53"/>
                  <a:gd name="T18" fmla="*/ 30 w 90"/>
                  <a:gd name="T19" fmla="*/ 48 h 53"/>
                  <a:gd name="T20" fmla="*/ 10 w 90"/>
                  <a:gd name="T21" fmla="*/ 49 h 53"/>
                  <a:gd name="T22" fmla="*/ 7 w 90"/>
                  <a:gd name="T23" fmla="*/ 41 h 53"/>
                  <a:gd name="T24" fmla="*/ 5 w 90"/>
                  <a:gd name="T25" fmla="*/ 32 h 53"/>
                  <a:gd name="T26" fmla="*/ 4 w 90"/>
                  <a:gd name="T27" fmla="*/ 25 h 53"/>
                  <a:gd name="T28" fmla="*/ 0 w 90"/>
                  <a:gd name="T29" fmla="*/ 17 h 53"/>
                  <a:gd name="T30" fmla="*/ 14 w 90"/>
                  <a:gd name="T31" fmla="*/ 7 h 53"/>
                  <a:gd name="T32" fmla="*/ 31 w 90"/>
                  <a:gd name="T33" fmla="*/ 0 h 53"/>
                  <a:gd name="T34" fmla="*/ 39 w 90"/>
                  <a:gd name="T35" fmla="*/ 1 h 53"/>
                  <a:gd name="T36" fmla="*/ 45 w 90"/>
                  <a:gd name="T37" fmla="*/ 3 h 5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90"/>
                  <a:gd name="T58" fmla="*/ 0 h 53"/>
                  <a:gd name="T59" fmla="*/ 90 w 90"/>
                  <a:gd name="T60" fmla="*/ 53 h 5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90" h="53">
                    <a:moveTo>
                      <a:pt x="45" y="3"/>
                    </a:moveTo>
                    <a:lnTo>
                      <a:pt x="53" y="5"/>
                    </a:lnTo>
                    <a:lnTo>
                      <a:pt x="59" y="8"/>
                    </a:lnTo>
                    <a:lnTo>
                      <a:pt x="67" y="15"/>
                    </a:lnTo>
                    <a:lnTo>
                      <a:pt x="73" y="25"/>
                    </a:lnTo>
                    <a:lnTo>
                      <a:pt x="82" y="41"/>
                    </a:lnTo>
                    <a:lnTo>
                      <a:pt x="90" y="53"/>
                    </a:lnTo>
                    <a:lnTo>
                      <a:pt x="70" y="53"/>
                    </a:lnTo>
                    <a:lnTo>
                      <a:pt x="50" y="49"/>
                    </a:lnTo>
                    <a:lnTo>
                      <a:pt x="30" y="48"/>
                    </a:lnTo>
                    <a:lnTo>
                      <a:pt x="10" y="49"/>
                    </a:lnTo>
                    <a:lnTo>
                      <a:pt x="7" y="41"/>
                    </a:lnTo>
                    <a:lnTo>
                      <a:pt x="5" y="32"/>
                    </a:lnTo>
                    <a:lnTo>
                      <a:pt x="4" y="25"/>
                    </a:lnTo>
                    <a:lnTo>
                      <a:pt x="0" y="17"/>
                    </a:lnTo>
                    <a:lnTo>
                      <a:pt x="14" y="7"/>
                    </a:lnTo>
                    <a:lnTo>
                      <a:pt x="31" y="0"/>
                    </a:lnTo>
                    <a:lnTo>
                      <a:pt x="39" y="1"/>
                    </a:ln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7F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5" name="Freeform 45"/>
              <p:cNvSpPr>
                <a:spLocks/>
              </p:cNvSpPr>
              <p:nvPr/>
            </p:nvSpPr>
            <p:spPr bwMode="auto">
              <a:xfrm>
                <a:off x="2884" y="1097"/>
                <a:ext cx="90" cy="53"/>
              </a:xfrm>
              <a:custGeom>
                <a:avLst/>
                <a:gdLst>
                  <a:gd name="T0" fmla="*/ 45 w 90"/>
                  <a:gd name="T1" fmla="*/ 3 h 53"/>
                  <a:gd name="T2" fmla="*/ 53 w 90"/>
                  <a:gd name="T3" fmla="*/ 5 h 53"/>
                  <a:gd name="T4" fmla="*/ 59 w 90"/>
                  <a:gd name="T5" fmla="*/ 8 h 53"/>
                  <a:gd name="T6" fmla="*/ 59 w 90"/>
                  <a:gd name="T7" fmla="*/ 8 h 53"/>
                  <a:gd name="T8" fmla="*/ 67 w 90"/>
                  <a:gd name="T9" fmla="*/ 15 h 53"/>
                  <a:gd name="T10" fmla="*/ 73 w 90"/>
                  <a:gd name="T11" fmla="*/ 25 h 53"/>
                  <a:gd name="T12" fmla="*/ 73 w 90"/>
                  <a:gd name="T13" fmla="*/ 25 h 53"/>
                  <a:gd name="T14" fmla="*/ 82 w 90"/>
                  <a:gd name="T15" fmla="*/ 41 h 53"/>
                  <a:gd name="T16" fmla="*/ 90 w 90"/>
                  <a:gd name="T17" fmla="*/ 53 h 53"/>
                  <a:gd name="T18" fmla="*/ 90 w 90"/>
                  <a:gd name="T19" fmla="*/ 53 h 53"/>
                  <a:gd name="T20" fmla="*/ 70 w 90"/>
                  <a:gd name="T21" fmla="*/ 53 h 53"/>
                  <a:gd name="T22" fmla="*/ 50 w 90"/>
                  <a:gd name="T23" fmla="*/ 49 h 53"/>
                  <a:gd name="T24" fmla="*/ 30 w 90"/>
                  <a:gd name="T25" fmla="*/ 48 h 53"/>
                  <a:gd name="T26" fmla="*/ 10 w 90"/>
                  <a:gd name="T27" fmla="*/ 49 h 53"/>
                  <a:gd name="T28" fmla="*/ 10 w 90"/>
                  <a:gd name="T29" fmla="*/ 49 h 53"/>
                  <a:gd name="T30" fmla="*/ 7 w 90"/>
                  <a:gd name="T31" fmla="*/ 41 h 53"/>
                  <a:gd name="T32" fmla="*/ 5 w 90"/>
                  <a:gd name="T33" fmla="*/ 32 h 53"/>
                  <a:gd name="T34" fmla="*/ 4 w 90"/>
                  <a:gd name="T35" fmla="*/ 25 h 53"/>
                  <a:gd name="T36" fmla="*/ 0 w 90"/>
                  <a:gd name="T37" fmla="*/ 17 h 53"/>
                  <a:gd name="T38" fmla="*/ 0 w 90"/>
                  <a:gd name="T39" fmla="*/ 17 h 53"/>
                  <a:gd name="T40" fmla="*/ 14 w 90"/>
                  <a:gd name="T41" fmla="*/ 7 h 53"/>
                  <a:gd name="T42" fmla="*/ 31 w 90"/>
                  <a:gd name="T43" fmla="*/ 0 h 53"/>
                  <a:gd name="T44" fmla="*/ 31 w 90"/>
                  <a:gd name="T45" fmla="*/ 0 h 53"/>
                  <a:gd name="T46" fmla="*/ 39 w 90"/>
                  <a:gd name="T47" fmla="*/ 1 h 53"/>
                  <a:gd name="T48" fmla="*/ 45 w 90"/>
                  <a:gd name="T49" fmla="*/ 3 h 53"/>
                  <a:gd name="T50" fmla="*/ 45 w 90"/>
                  <a:gd name="T51" fmla="*/ 3 h 5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0"/>
                  <a:gd name="T79" fmla="*/ 0 h 53"/>
                  <a:gd name="T80" fmla="*/ 90 w 90"/>
                  <a:gd name="T81" fmla="*/ 53 h 5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0" h="53">
                    <a:moveTo>
                      <a:pt x="45" y="3"/>
                    </a:moveTo>
                    <a:lnTo>
                      <a:pt x="53" y="5"/>
                    </a:lnTo>
                    <a:lnTo>
                      <a:pt x="59" y="8"/>
                    </a:lnTo>
                    <a:lnTo>
                      <a:pt x="67" y="15"/>
                    </a:lnTo>
                    <a:lnTo>
                      <a:pt x="73" y="25"/>
                    </a:lnTo>
                    <a:lnTo>
                      <a:pt x="82" y="41"/>
                    </a:lnTo>
                    <a:lnTo>
                      <a:pt x="90" y="53"/>
                    </a:lnTo>
                    <a:lnTo>
                      <a:pt x="70" y="53"/>
                    </a:lnTo>
                    <a:lnTo>
                      <a:pt x="50" y="49"/>
                    </a:lnTo>
                    <a:lnTo>
                      <a:pt x="30" y="48"/>
                    </a:lnTo>
                    <a:lnTo>
                      <a:pt x="10" y="49"/>
                    </a:lnTo>
                    <a:lnTo>
                      <a:pt x="7" y="41"/>
                    </a:lnTo>
                    <a:lnTo>
                      <a:pt x="5" y="32"/>
                    </a:lnTo>
                    <a:lnTo>
                      <a:pt x="4" y="25"/>
                    </a:lnTo>
                    <a:lnTo>
                      <a:pt x="0" y="17"/>
                    </a:lnTo>
                    <a:lnTo>
                      <a:pt x="14" y="7"/>
                    </a:lnTo>
                    <a:lnTo>
                      <a:pt x="31" y="0"/>
                    </a:lnTo>
                    <a:lnTo>
                      <a:pt x="39" y="1"/>
                    </a:lnTo>
                    <a:lnTo>
                      <a:pt x="45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6" name="Freeform 46"/>
              <p:cNvSpPr>
                <a:spLocks/>
              </p:cNvSpPr>
              <p:nvPr/>
            </p:nvSpPr>
            <p:spPr bwMode="auto">
              <a:xfrm>
                <a:off x="2741" y="747"/>
                <a:ext cx="48" cy="151"/>
              </a:xfrm>
              <a:custGeom>
                <a:avLst/>
                <a:gdLst>
                  <a:gd name="T0" fmla="*/ 20 w 48"/>
                  <a:gd name="T1" fmla="*/ 122 h 151"/>
                  <a:gd name="T2" fmla="*/ 17 w 48"/>
                  <a:gd name="T3" fmla="*/ 112 h 151"/>
                  <a:gd name="T4" fmla="*/ 15 w 48"/>
                  <a:gd name="T5" fmla="*/ 100 h 151"/>
                  <a:gd name="T6" fmla="*/ 15 w 48"/>
                  <a:gd name="T7" fmla="*/ 88 h 151"/>
                  <a:gd name="T8" fmla="*/ 14 w 48"/>
                  <a:gd name="T9" fmla="*/ 77 h 151"/>
                  <a:gd name="T10" fmla="*/ 14 w 48"/>
                  <a:gd name="T11" fmla="*/ 65 h 151"/>
                  <a:gd name="T12" fmla="*/ 11 w 48"/>
                  <a:gd name="T13" fmla="*/ 53 h 151"/>
                  <a:gd name="T14" fmla="*/ 8 w 48"/>
                  <a:gd name="T15" fmla="*/ 41 h 151"/>
                  <a:gd name="T16" fmla="*/ 6 w 48"/>
                  <a:gd name="T17" fmla="*/ 29 h 151"/>
                  <a:gd name="T18" fmla="*/ 4 w 48"/>
                  <a:gd name="T19" fmla="*/ 19 h 151"/>
                  <a:gd name="T20" fmla="*/ 0 w 48"/>
                  <a:gd name="T21" fmla="*/ 7 h 151"/>
                  <a:gd name="T22" fmla="*/ 0 w 48"/>
                  <a:gd name="T23" fmla="*/ 4 h 151"/>
                  <a:gd name="T24" fmla="*/ 1 w 48"/>
                  <a:gd name="T25" fmla="*/ 0 h 151"/>
                  <a:gd name="T26" fmla="*/ 11 w 48"/>
                  <a:gd name="T27" fmla="*/ 16 h 151"/>
                  <a:gd name="T28" fmla="*/ 18 w 48"/>
                  <a:gd name="T29" fmla="*/ 33 h 151"/>
                  <a:gd name="T30" fmla="*/ 26 w 48"/>
                  <a:gd name="T31" fmla="*/ 52 h 151"/>
                  <a:gd name="T32" fmla="*/ 32 w 48"/>
                  <a:gd name="T33" fmla="*/ 72 h 151"/>
                  <a:gd name="T34" fmla="*/ 38 w 48"/>
                  <a:gd name="T35" fmla="*/ 91 h 151"/>
                  <a:gd name="T36" fmla="*/ 45 w 48"/>
                  <a:gd name="T37" fmla="*/ 112 h 151"/>
                  <a:gd name="T38" fmla="*/ 48 w 48"/>
                  <a:gd name="T39" fmla="*/ 127 h 151"/>
                  <a:gd name="T40" fmla="*/ 46 w 48"/>
                  <a:gd name="T41" fmla="*/ 144 h 151"/>
                  <a:gd name="T42" fmla="*/ 45 w 48"/>
                  <a:gd name="T43" fmla="*/ 147 h 151"/>
                  <a:gd name="T44" fmla="*/ 43 w 48"/>
                  <a:gd name="T45" fmla="*/ 151 h 151"/>
                  <a:gd name="T46" fmla="*/ 35 w 48"/>
                  <a:gd name="T47" fmla="*/ 146 h 151"/>
                  <a:gd name="T48" fmla="*/ 29 w 48"/>
                  <a:gd name="T49" fmla="*/ 139 h 151"/>
                  <a:gd name="T50" fmla="*/ 23 w 48"/>
                  <a:gd name="T51" fmla="*/ 132 h 151"/>
                  <a:gd name="T52" fmla="*/ 20 w 48"/>
                  <a:gd name="T53" fmla="*/ 122 h 15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8"/>
                  <a:gd name="T82" fmla="*/ 0 h 151"/>
                  <a:gd name="T83" fmla="*/ 48 w 48"/>
                  <a:gd name="T84" fmla="*/ 151 h 15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8" h="151">
                    <a:moveTo>
                      <a:pt x="20" y="122"/>
                    </a:moveTo>
                    <a:lnTo>
                      <a:pt x="17" y="112"/>
                    </a:lnTo>
                    <a:lnTo>
                      <a:pt x="15" y="100"/>
                    </a:lnTo>
                    <a:lnTo>
                      <a:pt x="15" y="88"/>
                    </a:lnTo>
                    <a:lnTo>
                      <a:pt x="14" y="77"/>
                    </a:lnTo>
                    <a:lnTo>
                      <a:pt x="14" y="65"/>
                    </a:lnTo>
                    <a:lnTo>
                      <a:pt x="11" y="53"/>
                    </a:lnTo>
                    <a:lnTo>
                      <a:pt x="8" y="41"/>
                    </a:lnTo>
                    <a:lnTo>
                      <a:pt x="6" y="29"/>
                    </a:lnTo>
                    <a:lnTo>
                      <a:pt x="4" y="1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1" y="16"/>
                    </a:lnTo>
                    <a:lnTo>
                      <a:pt x="18" y="33"/>
                    </a:lnTo>
                    <a:lnTo>
                      <a:pt x="26" y="52"/>
                    </a:lnTo>
                    <a:lnTo>
                      <a:pt x="32" y="72"/>
                    </a:lnTo>
                    <a:lnTo>
                      <a:pt x="38" y="91"/>
                    </a:lnTo>
                    <a:lnTo>
                      <a:pt x="45" y="112"/>
                    </a:lnTo>
                    <a:lnTo>
                      <a:pt x="48" y="127"/>
                    </a:lnTo>
                    <a:lnTo>
                      <a:pt x="46" y="144"/>
                    </a:lnTo>
                    <a:lnTo>
                      <a:pt x="45" y="147"/>
                    </a:lnTo>
                    <a:lnTo>
                      <a:pt x="43" y="151"/>
                    </a:lnTo>
                    <a:lnTo>
                      <a:pt x="35" y="146"/>
                    </a:lnTo>
                    <a:lnTo>
                      <a:pt x="29" y="139"/>
                    </a:lnTo>
                    <a:lnTo>
                      <a:pt x="23" y="132"/>
                    </a:lnTo>
                    <a:lnTo>
                      <a:pt x="20" y="122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7" name="Freeform 47"/>
              <p:cNvSpPr>
                <a:spLocks/>
              </p:cNvSpPr>
              <p:nvPr/>
            </p:nvSpPr>
            <p:spPr bwMode="auto">
              <a:xfrm>
                <a:off x="2741" y="747"/>
                <a:ext cx="48" cy="151"/>
              </a:xfrm>
              <a:custGeom>
                <a:avLst/>
                <a:gdLst>
                  <a:gd name="T0" fmla="*/ 20 w 48"/>
                  <a:gd name="T1" fmla="*/ 122 h 151"/>
                  <a:gd name="T2" fmla="*/ 17 w 48"/>
                  <a:gd name="T3" fmla="*/ 112 h 151"/>
                  <a:gd name="T4" fmla="*/ 15 w 48"/>
                  <a:gd name="T5" fmla="*/ 100 h 151"/>
                  <a:gd name="T6" fmla="*/ 15 w 48"/>
                  <a:gd name="T7" fmla="*/ 100 h 151"/>
                  <a:gd name="T8" fmla="*/ 15 w 48"/>
                  <a:gd name="T9" fmla="*/ 88 h 151"/>
                  <a:gd name="T10" fmla="*/ 14 w 48"/>
                  <a:gd name="T11" fmla="*/ 77 h 151"/>
                  <a:gd name="T12" fmla="*/ 14 w 48"/>
                  <a:gd name="T13" fmla="*/ 65 h 151"/>
                  <a:gd name="T14" fmla="*/ 11 w 48"/>
                  <a:gd name="T15" fmla="*/ 53 h 151"/>
                  <a:gd name="T16" fmla="*/ 11 w 48"/>
                  <a:gd name="T17" fmla="*/ 53 h 151"/>
                  <a:gd name="T18" fmla="*/ 8 w 48"/>
                  <a:gd name="T19" fmla="*/ 41 h 151"/>
                  <a:gd name="T20" fmla="*/ 6 w 48"/>
                  <a:gd name="T21" fmla="*/ 29 h 151"/>
                  <a:gd name="T22" fmla="*/ 4 w 48"/>
                  <a:gd name="T23" fmla="*/ 19 h 151"/>
                  <a:gd name="T24" fmla="*/ 0 w 48"/>
                  <a:gd name="T25" fmla="*/ 7 h 151"/>
                  <a:gd name="T26" fmla="*/ 0 w 48"/>
                  <a:gd name="T27" fmla="*/ 7 h 151"/>
                  <a:gd name="T28" fmla="*/ 0 w 48"/>
                  <a:gd name="T29" fmla="*/ 4 h 151"/>
                  <a:gd name="T30" fmla="*/ 1 w 48"/>
                  <a:gd name="T31" fmla="*/ 0 h 151"/>
                  <a:gd name="T32" fmla="*/ 1 w 48"/>
                  <a:gd name="T33" fmla="*/ 0 h 151"/>
                  <a:gd name="T34" fmla="*/ 11 w 48"/>
                  <a:gd name="T35" fmla="*/ 16 h 151"/>
                  <a:gd name="T36" fmla="*/ 18 w 48"/>
                  <a:gd name="T37" fmla="*/ 33 h 151"/>
                  <a:gd name="T38" fmla="*/ 18 w 48"/>
                  <a:gd name="T39" fmla="*/ 33 h 151"/>
                  <a:gd name="T40" fmla="*/ 26 w 48"/>
                  <a:gd name="T41" fmla="*/ 52 h 151"/>
                  <a:gd name="T42" fmla="*/ 32 w 48"/>
                  <a:gd name="T43" fmla="*/ 72 h 151"/>
                  <a:gd name="T44" fmla="*/ 38 w 48"/>
                  <a:gd name="T45" fmla="*/ 91 h 151"/>
                  <a:gd name="T46" fmla="*/ 45 w 48"/>
                  <a:gd name="T47" fmla="*/ 112 h 151"/>
                  <a:gd name="T48" fmla="*/ 45 w 48"/>
                  <a:gd name="T49" fmla="*/ 112 h 151"/>
                  <a:gd name="T50" fmla="*/ 48 w 48"/>
                  <a:gd name="T51" fmla="*/ 127 h 151"/>
                  <a:gd name="T52" fmla="*/ 46 w 48"/>
                  <a:gd name="T53" fmla="*/ 144 h 151"/>
                  <a:gd name="T54" fmla="*/ 46 w 48"/>
                  <a:gd name="T55" fmla="*/ 144 h 151"/>
                  <a:gd name="T56" fmla="*/ 45 w 48"/>
                  <a:gd name="T57" fmla="*/ 147 h 151"/>
                  <a:gd name="T58" fmla="*/ 43 w 48"/>
                  <a:gd name="T59" fmla="*/ 151 h 151"/>
                  <a:gd name="T60" fmla="*/ 43 w 48"/>
                  <a:gd name="T61" fmla="*/ 151 h 151"/>
                  <a:gd name="T62" fmla="*/ 35 w 48"/>
                  <a:gd name="T63" fmla="*/ 146 h 151"/>
                  <a:gd name="T64" fmla="*/ 29 w 48"/>
                  <a:gd name="T65" fmla="*/ 139 h 151"/>
                  <a:gd name="T66" fmla="*/ 23 w 48"/>
                  <a:gd name="T67" fmla="*/ 132 h 151"/>
                  <a:gd name="T68" fmla="*/ 20 w 48"/>
                  <a:gd name="T69" fmla="*/ 122 h 151"/>
                  <a:gd name="T70" fmla="*/ 20 w 48"/>
                  <a:gd name="T71" fmla="*/ 122 h 15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8"/>
                  <a:gd name="T109" fmla="*/ 0 h 151"/>
                  <a:gd name="T110" fmla="*/ 48 w 48"/>
                  <a:gd name="T111" fmla="*/ 151 h 15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8" h="151">
                    <a:moveTo>
                      <a:pt x="20" y="122"/>
                    </a:moveTo>
                    <a:lnTo>
                      <a:pt x="17" y="112"/>
                    </a:lnTo>
                    <a:lnTo>
                      <a:pt x="15" y="100"/>
                    </a:lnTo>
                    <a:lnTo>
                      <a:pt x="15" y="88"/>
                    </a:lnTo>
                    <a:lnTo>
                      <a:pt x="14" y="77"/>
                    </a:lnTo>
                    <a:lnTo>
                      <a:pt x="14" y="65"/>
                    </a:lnTo>
                    <a:lnTo>
                      <a:pt x="11" y="53"/>
                    </a:lnTo>
                    <a:lnTo>
                      <a:pt x="8" y="41"/>
                    </a:lnTo>
                    <a:lnTo>
                      <a:pt x="6" y="29"/>
                    </a:lnTo>
                    <a:lnTo>
                      <a:pt x="4" y="19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1" y="0"/>
                    </a:lnTo>
                    <a:lnTo>
                      <a:pt x="11" y="16"/>
                    </a:lnTo>
                    <a:lnTo>
                      <a:pt x="18" y="33"/>
                    </a:lnTo>
                    <a:lnTo>
                      <a:pt x="26" y="52"/>
                    </a:lnTo>
                    <a:lnTo>
                      <a:pt x="32" y="72"/>
                    </a:lnTo>
                    <a:lnTo>
                      <a:pt x="38" y="91"/>
                    </a:lnTo>
                    <a:lnTo>
                      <a:pt x="45" y="112"/>
                    </a:lnTo>
                    <a:lnTo>
                      <a:pt x="48" y="127"/>
                    </a:lnTo>
                    <a:lnTo>
                      <a:pt x="46" y="144"/>
                    </a:lnTo>
                    <a:lnTo>
                      <a:pt x="45" y="147"/>
                    </a:lnTo>
                    <a:lnTo>
                      <a:pt x="43" y="151"/>
                    </a:lnTo>
                    <a:lnTo>
                      <a:pt x="35" y="146"/>
                    </a:lnTo>
                    <a:lnTo>
                      <a:pt x="29" y="139"/>
                    </a:lnTo>
                    <a:lnTo>
                      <a:pt x="23" y="132"/>
                    </a:lnTo>
                    <a:lnTo>
                      <a:pt x="20" y="12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8" name="Freeform 48"/>
              <p:cNvSpPr>
                <a:spLocks/>
              </p:cNvSpPr>
              <p:nvPr/>
            </p:nvSpPr>
            <p:spPr bwMode="auto">
              <a:xfrm>
                <a:off x="2745" y="589"/>
                <a:ext cx="204" cy="100"/>
              </a:xfrm>
              <a:custGeom>
                <a:avLst/>
                <a:gdLst>
                  <a:gd name="T0" fmla="*/ 45 w 204"/>
                  <a:gd name="T1" fmla="*/ 76 h 100"/>
                  <a:gd name="T2" fmla="*/ 42 w 204"/>
                  <a:gd name="T3" fmla="*/ 74 h 100"/>
                  <a:gd name="T4" fmla="*/ 34 w 204"/>
                  <a:gd name="T5" fmla="*/ 67 h 100"/>
                  <a:gd name="T6" fmla="*/ 25 w 204"/>
                  <a:gd name="T7" fmla="*/ 64 h 100"/>
                  <a:gd name="T8" fmla="*/ 14 w 204"/>
                  <a:gd name="T9" fmla="*/ 62 h 100"/>
                  <a:gd name="T10" fmla="*/ 0 w 204"/>
                  <a:gd name="T11" fmla="*/ 60 h 100"/>
                  <a:gd name="T12" fmla="*/ 14 w 204"/>
                  <a:gd name="T13" fmla="*/ 42 h 100"/>
                  <a:gd name="T14" fmla="*/ 24 w 204"/>
                  <a:gd name="T15" fmla="*/ 26 h 100"/>
                  <a:gd name="T16" fmla="*/ 30 w 204"/>
                  <a:gd name="T17" fmla="*/ 19 h 100"/>
                  <a:gd name="T18" fmla="*/ 39 w 204"/>
                  <a:gd name="T19" fmla="*/ 12 h 100"/>
                  <a:gd name="T20" fmla="*/ 53 w 204"/>
                  <a:gd name="T21" fmla="*/ 6 h 100"/>
                  <a:gd name="T22" fmla="*/ 67 w 204"/>
                  <a:gd name="T23" fmla="*/ 0 h 100"/>
                  <a:gd name="T24" fmla="*/ 85 w 204"/>
                  <a:gd name="T25" fmla="*/ 0 h 100"/>
                  <a:gd name="T26" fmla="*/ 113 w 204"/>
                  <a:gd name="T27" fmla="*/ 0 h 100"/>
                  <a:gd name="T28" fmla="*/ 124 w 204"/>
                  <a:gd name="T29" fmla="*/ 2 h 100"/>
                  <a:gd name="T30" fmla="*/ 130 w 204"/>
                  <a:gd name="T31" fmla="*/ 2 h 100"/>
                  <a:gd name="T32" fmla="*/ 113 w 204"/>
                  <a:gd name="T33" fmla="*/ 11 h 100"/>
                  <a:gd name="T34" fmla="*/ 130 w 204"/>
                  <a:gd name="T35" fmla="*/ 14 h 100"/>
                  <a:gd name="T36" fmla="*/ 147 w 204"/>
                  <a:gd name="T37" fmla="*/ 16 h 100"/>
                  <a:gd name="T38" fmla="*/ 156 w 204"/>
                  <a:gd name="T39" fmla="*/ 18 h 100"/>
                  <a:gd name="T40" fmla="*/ 166 w 204"/>
                  <a:gd name="T41" fmla="*/ 21 h 100"/>
                  <a:gd name="T42" fmla="*/ 173 w 204"/>
                  <a:gd name="T43" fmla="*/ 26 h 100"/>
                  <a:gd name="T44" fmla="*/ 189 w 204"/>
                  <a:gd name="T45" fmla="*/ 38 h 100"/>
                  <a:gd name="T46" fmla="*/ 204 w 204"/>
                  <a:gd name="T47" fmla="*/ 57 h 100"/>
                  <a:gd name="T48" fmla="*/ 200 w 204"/>
                  <a:gd name="T49" fmla="*/ 57 h 100"/>
                  <a:gd name="T50" fmla="*/ 186 w 204"/>
                  <a:gd name="T51" fmla="*/ 59 h 100"/>
                  <a:gd name="T52" fmla="*/ 176 w 204"/>
                  <a:gd name="T53" fmla="*/ 64 h 100"/>
                  <a:gd name="T54" fmla="*/ 167 w 204"/>
                  <a:gd name="T55" fmla="*/ 67 h 100"/>
                  <a:gd name="T56" fmla="*/ 161 w 204"/>
                  <a:gd name="T57" fmla="*/ 69 h 100"/>
                  <a:gd name="T58" fmla="*/ 155 w 204"/>
                  <a:gd name="T59" fmla="*/ 69 h 100"/>
                  <a:gd name="T60" fmla="*/ 159 w 204"/>
                  <a:gd name="T61" fmla="*/ 72 h 100"/>
                  <a:gd name="T62" fmla="*/ 164 w 204"/>
                  <a:gd name="T63" fmla="*/ 74 h 100"/>
                  <a:gd name="T64" fmla="*/ 169 w 204"/>
                  <a:gd name="T65" fmla="*/ 74 h 100"/>
                  <a:gd name="T66" fmla="*/ 175 w 204"/>
                  <a:gd name="T67" fmla="*/ 74 h 100"/>
                  <a:gd name="T68" fmla="*/ 183 w 204"/>
                  <a:gd name="T69" fmla="*/ 78 h 100"/>
                  <a:gd name="T70" fmla="*/ 147 w 204"/>
                  <a:gd name="T71" fmla="*/ 91 h 100"/>
                  <a:gd name="T72" fmla="*/ 110 w 204"/>
                  <a:gd name="T73" fmla="*/ 100 h 100"/>
                  <a:gd name="T74" fmla="*/ 96 w 204"/>
                  <a:gd name="T75" fmla="*/ 100 h 100"/>
                  <a:gd name="T76" fmla="*/ 84 w 204"/>
                  <a:gd name="T77" fmla="*/ 96 h 100"/>
                  <a:gd name="T78" fmla="*/ 75 w 204"/>
                  <a:gd name="T79" fmla="*/ 93 h 100"/>
                  <a:gd name="T80" fmla="*/ 65 w 204"/>
                  <a:gd name="T81" fmla="*/ 90 h 100"/>
                  <a:gd name="T82" fmla="*/ 58 w 204"/>
                  <a:gd name="T83" fmla="*/ 86 h 100"/>
                  <a:gd name="T84" fmla="*/ 45 w 204"/>
                  <a:gd name="T85" fmla="*/ 76 h 10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04"/>
                  <a:gd name="T130" fmla="*/ 0 h 100"/>
                  <a:gd name="T131" fmla="*/ 204 w 204"/>
                  <a:gd name="T132" fmla="*/ 100 h 10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04" h="100">
                    <a:moveTo>
                      <a:pt x="45" y="76"/>
                    </a:moveTo>
                    <a:lnTo>
                      <a:pt x="42" y="74"/>
                    </a:lnTo>
                    <a:lnTo>
                      <a:pt x="34" y="67"/>
                    </a:lnTo>
                    <a:lnTo>
                      <a:pt x="25" y="64"/>
                    </a:lnTo>
                    <a:lnTo>
                      <a:pt x="14" y="62"/>
                    </a:lnTo>
                    <a:lnTo>
                      <a:pt x="0" y="60"/>
                    </a:lnTo>
                    <a:lnTo>
                      <a:pt x="14" y="42"/>
                    </a:lnTo>
                    <a:lnTo>
                      <a:pt x="24" y="26"/>
                    </a:lnTo>
                    <a:lnTo>
                      <a:pt x="30" y="19"/>
                    </a:lnTo>
                    <a:lnTo>
                      <a:pt x="39" y="12"/>
                    </a:lnTo>
                    <a:lnTo>
                      <a:pt x="53" y="6"/>
                    </a:lnTo>
                    <a:lnTo>
                      <a:pt x="67" y="0"/>
                    </a:lnTo>
                    <a:lnTo>
                      <a:pt x="85" y="0"/>
                    </a:lnTo>
                    <a:lnTo>
                      <a:pt x="113" y="0"/>
                    </a:lnTo>
                    <a:lnTo>
                      <a:pt x="124" y="2"/>
                    </a:lnTo>
                    <a:lnTo>
                      <a:pt x="130" y="2"/>
                    </a:lnTo>
                    <a:lnTo>
                      <a:pt x="113" y="11"/>
                    </a:lnTo>
                    <a:lnTo>
                      <a:pt x="130" y="14"/>
                    </a:lnTo>
                    <a:lnTo>
                      <a:pt x="147" y="16"/>
                    </a:lnTo>
                    <a:lnTo>
                      <a:pt x="156" y="18"/>
                    </a:lnTo>
                    <a:lnTo>
                      <a:pt x="166" y="21"/>
                    </a:lnTo>
                    <a:lnTo>
                      <a:pt x="173" y="26"/>
                    </a:lnTo>
                    <a:lnTo>
                      <a:pt x="189" y="38"/>
                    </a:lnTo>
                    <a:lnTo>
                      <a:pt x="204" y="57"/>
                    </a:lnTo>
                    <a:lnTo>
                      <a:pt x="200" y="57"/>
                    </a:lnTo>
                    <a:lnTo>
                      <a:pt x="186" y="59"/>
                    </a:lnTo>
                    <a:lnTo>
                      <a:pt x="176" y="64"/>
                    </a:lnTo>
                    <a:lnTo>
                      <a:pt x="167" y="67"/>
                    </a:lnTo>
                    <a:lnTo>
                      <a:pt x="161" y="69"/>
                    </a:lnTo>
                    <a:lnTo>
                      <a:pt x="155" y="69"/>
                    </a:lnTo>
                    <a:lnTo>
                      <a:pt x="159" y="72"/>
                    </a:lnTo>
                    <a:lnTo>
                      <a:pt x="164" y="74"/>
                    </a:lnTo>
                    <a:lnTo>
                      <a:pt x="169" y="74"/>
                    </a:lnTo>
                    <a:lnTo>
                      <a:pt x="175" y="74"/>
                    </a:lnTo>
                    <a:lnTo>
                      <a:pt x="183" y="78"/>
                    </a:lnTo>
                    <a:lnTo>
                      <a:pt x="147" y="91"/>
                    </a:lnTo>
                    <a:lnTo>
                      <a:pt x="110" y="100"/>
                    </a:lnTo>
                    <a:lnTo>
                      <a:pt x="96" y="100"/>
                    </a:lnTo>
                    <a:lnTo>
                      <a:pt x="84" y="96"/>
                    </a:lnTo>
                    <a:lnTo>
                      <a:pt x="75" y="93"/>
                    </a:lnTo>
                    <a:lnTo>
                      <a:pt x="65" y="90"/>
                    </a:lnTo>
                    <a:lnTo>
                      <a:pt x="58" y="86"/>
                    </a:lnTo>
                    <a:lnTo>
                      <a:pt x="45" y="76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89" name="Freeform 49"/>
              <p:cNvSpPr>
                <a:spLocks/>
              </p:cNvSpPr>
              <p:nvPr/>
            </p:nvSpPr>
            <p:spPr bwMode="auto">
              <a:xfrm>
                <a:off x="2745" y="589"/>
                <a:ext cx="204" cy="100"/>
              </a:xfrm>
              <a:custGeom>
                <a:avLst/>
                <a:gdLst>
                  <a:gd name="T0" fmla="*/ 45 w 204"/>
                  <a:gd name="T1" fmla="*/ 76 h 100"/>
                  <a:gd name="T2" fmla="*/ 42 w 204"/>
                  <a:gd name="T3" fmla="*/ 74 h 100"/>
                  <a:gd name="T4" fmla="*/ 42 w 204"/>
                  <a:gd name="T5" fmla="*/ 74 h 100"/>
                  <a:gd name="T6" fmla="*/ 34 w 204"/>
                  <a:gd name="T7" fmla="*/ 67 h 100"/>
                  <a:gd name="T8" fmla="*/ 25 w 204"/>
                  <a:gd name="T9" fmla="*/ 64 h 100"/>
                  <a:gd name="T10" fmla="*/ 14 w 204"/>
                  <a:gd name="T11" fmla="*/ 62 h 100"/>
                  <a:gd name="T12" fmla="*/ 0 w 204"/>
                  <a:gd name="T13" fmla="*/ 60 h 100"/>
                  <a:gd name="T14" fmla="*/ 14 w 204"/>
                  <a:gd name="T15" fmla="*/ 42 h 100"/>
                  <a:gd name="T16" fmla="*/ 24 w 204"/>
                  <a:gd name="T17" fmla="*/ 26 h 100"/>
                  <a:gd name="T18" fmla="*/ 30 w 204"/>
                  <a:gd name="T19" fmla="*/ 19 h 100"/>
                  <a:gd name="T20" fmla="*/ 39 w 204"/>
                  <a:gd name="T21" fmla="*/ 12 h 100"/>
                  <a:gd name="T22" fmla="*/ 53 w 204"/>
                  <a:gd name="T23" fmla="*/ 6 h 100"/>
                  <a:gd name="T24" fmla="*/ 67 w 204"/>
                  <a:gd name="T25" fmla="*/ 0 h 100"/>
                  <a:gd name="T26" fmla="*/ 85 w 204"/>
                  <a:gd name="T27" fmla="*/ 0 h 100"/>
                  <a:gd name="T28" fmla="*/ 113 w 204"/>
                  <a:gd name="T29" fmla="*/ 0 h 100"/>
                  <a:gd name="T30" fmla="*/ 124 w 204"/>
                  <a:gd name="T31" fmla="*/ 2 h 100"/>
                  <a:gd name="T32" fmla="*/ 130 w 204"/>
                  <a:gd name="T33" fmla="*/ 2 h 100"/>
                  <a:gd name="T34" fmla="*/ 113 w 204"/>
                  <a:gd name="T35" fmla="*/ 11 h 100"/>
                  <a:gd name="T36" fmla="*/ 130 w 204"/>
                  <a:gd name="T37" fmla="*/ 14 h 100"/>
                  <a:gd name="T38" fmla="*/ 147 w 204"/>
                  <a:gd name="T39" fmla="*/ 16 h 100"/>
                  <a:gd name="T40" fmla="*/ 156 w 204"/>
                  <a:gd name="T41" fmla="*/ 18 h 100"/>
                  <a:gd name="T42" fmla="*/ 166 w 204"/>
                  <a:gd name="T43" fmla="*/ 21 h 100"/>
                  <a:gd name="T44" fmla="*/ 173 w 204"/>
                  <a:gd name="T45" fmla="*/ 26 h 100"/>
                  <a:gd name="T46" fmla="*/ 189 w 204"/>
                  <a:gd name="T47" fmla="*/ 38 h 100"/>
                  <a:gd name="T48" fmla="*/ 204 w 204"/>
                  <a:gd name="T49" fmla="*/ 57 h 100"/>
                  <a:gd name="T50" fmla="*/ 200 w 204"/>
                  <a:gd name="T51" fmla="*/ 57 h 100"/>
                  <a:gd name="T52" fmla="*/ 186 w 204"/>
                  <a:gd name="T53" fmla="*/ 59 h 100"/>
                  <a:gd name="T54" fmla="*/ 176 w 204"/>
                  <a:gd name="T55" fmla="*/ 64 h 100"/>
                  <a:gd name="T56" fmla="*/ 167 w 204"/>
                  <a:gd name="T57" fmla="*/ 67 h 100"/>
                  <a:gd name="T58" fmla="*/ 167 w 204"/>
                  <a:gd name="T59" fmla="*/ 67 h 100"/>
                  <a:gd name="T60" fmla="*/ 161 w 204"/>
                  <a:gd name="T61" fmla="*/ 69 h 100"/>
                  <a:gd name="T62" fmla="*/ 161 w 204"/>
                  <a:gd name="T63" fmla="*/ 69 h 100"/>
                  <a:gd name="T64" fmla="*/ 155 w 204"/>
                  <a:gd name="T65" fmla="*/ 69 h 100"/>
                  <a:gd name="T66" fmla="*/ 159 w 204"/>
                  <a:gd name="T67" fmla="*/ 72 h 100"/>
                  <a:gd name="T68" fmla="*/ 164 w 204"/>
                  <a:gd name="T69" fmla="*/ 74 h 100"/>
                  <a:gd name="T70" fmla="*/ 169 w 204"/>
                  <a:gd name="T71" fmla="*/ 74 h 100"/>
                  <a:gd name="T72" fmla="*/ 175 w 204"/>
                  <a:gd name="T73" fmla="*/ 74 h 100"/>
                  <a:gd name="T74" fmla="*/ 183 w 204"/>
                  <a:gd name="T75" fmla="*/ 78 h 100"/>
                  <a:gd name="T76" fmla="*/ 147 w 204"/>
                  <a:gd name="T77" fmla="*/ 91 h 100"/>
                  <a:gd name="T78" fmla="*/ 110 w 204"/>
                  <a:gd name="T79" fmla="*/ 100 h 100"/>
                  <a:gd name="T80" fmla="*/ 96 w 204"/>
                  <a:gd name="T81" fmla="*/ 100 h 100"/>
                  <a:gd name="T82" fmla="*/ 84 w 204"/>
                  <a:gd name="T83" fmla="*/ 96 h 100"/>
                  <a:gd name="T84" fmla="*/ 75 w 204"/>
                  <a:gd name="T85" fmla="*/ 93 h 100"/>
                  <a:gd name="T86" fmla="*/ 65 w 204"/>
                  <a:gd name="T87" fmla="*/ 90 h 100"/>
                  <a:gd name="T88" fmla="*/ 58 w 204"/>
                  <a:gd name="T89" fmla="*/ 86 h 100"/>
                  <a:gd name="T90" fmla="*/ 45 w 204"/>
                  <a:gd name="T91" fmla="*/ 76 h 100"/>
                  <a:gd name="T92" fmla="*/ 45 w 204"/>
                  <a:gd name="T93" fmla="*/ 76 h 1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04"/>
                  <a:gd name="T142" fmla="*/ 0 h 100"/>
                  <a:gd name="T143" fmla="*/ 204 w 204"/>
                  <a:gd name="T144" fmla="*/ 100 h 1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04" h="100">
                    <a:moveTo>
                      <a:pt x="45" y="76"/>
                    </a:moveTo>
                    <a:lnTo>
                      <a:pt x="42" y="74"/>
                    </a:lnTo>
                    <a:lnTo>
                      <a:pt x="34" y="67"/>
                    </a:lnTo>
                    <a:lnTo>
                      <a:pt x="25" y="64"/>
                    </a:lnTo>
                    <a:lnTo>
                      <a:pt x="14" y="62"/>
                    </a:lnTo>
                    <a:lnTo>
                      <a:pt x="0" y="60"/>
                    </a:lnTo>
                    <a:lnTo>
                      <a:pt x="14" y="42"/>
                    </a:lnTo>
                    <a:lnTo>
                      <a:pt x="24" y="26"/>
                    </a:lnTo>
                    <a:lnTo>
                      <a:pt x="30" y="19"/>
                    </a:lnTo>
                    <a:lnTo>
                      <a:pt x="39" y="12"/>
                    </a:lnTo>
                    <a:lnTo>
                      <a:pt x="53" y="6"/>
                    </a:lnTo>
                    <a:lnTo>
                      <a:pt x="67" y="0"/>
                    </a:lnTo>
                    <a:lnTo>
                      <a:pt x="85" y="0"/>
                    </a:lnTo>
                    <a:lnTo>
                      <a:pt x="113" y="0"/>
                    </a:lnTo>
                    <a:lnTo>
                      <a:pt x="124" y="2"/>
                    </a:lnTo>
                    <a:lnTo>
                      <a:pt x="130" y="2"/>
                    </a:lnTo>
                    <a:lnTo>
                      <a:pt x="113" y="11"/>
                    </a:lnTo>
                    <a:lnTo>
                      <a:pt x="130" y="14"/>
                    </a:lnTo>
                    <a:lnTo>
                      <a:pt x="147" y="16"/>
                    </a:lnTo>
                    <a:lnTo>
                      <a:pt x="156" y="18"/>
                    </a:lnTo>
                    <a:lnTo>
                      <a:pt x="166" y="21"/>
                    </a:lnTo>
                    <a:lnTo>
                      <a:pt x="173" y="26"/>
                    </a:lnTo>
                    <a:lnTo>
                      <a:pt x="189" y="38"/>
                    </a:lnTo>
                    <a:lnTo>
                      <a:pt x="204" y="57"/>
                    </a:lnTo>
                    <a:lnTo>
                      <a:pt x="200" y="57"/>
                    </a:lnTo>
                    <a:lnTo>
                      <a:pt x="186" y="59"/>
                    </a:lnTo>
                    <a:lnTo>
                      <a:pt x="176" y="64"/>
                    </a:lnTo>
                    <a:lnTo>
                      <a:pt x="167" y="67"/>
                    </a:lnTo>
                    <a:lnTo>
                      <a:pt x="161" y="69"/>
                    </a:lnTo>
                    <a:lnTo>
                      <a:pt x="155" y="69"/>
                    </a:lnTo>
                    <a:lnTo>
                      <a:pt x="159" y="72"/>
                    </a:lnTo>
                    <a:lnTo>
                      <a:pt x="164" y="74"/>
                    </a:lnTo>
                    <a:lnTo>
                      <a:pt x="169" y="74"/>
                    </a:lnTo>
                    <a:lnTo>
                      <a:pt x="175" y="74"/>
                    </a:lnTo>
                    <a:lnTo>
                      <a:pt x="183" y="78"/>
                    </a:lnTo>
                    <a:lnTo>
                      <a:pt x="147" y="91"/>
                    </a:lnTo>
                    <a:lnTo>
                      <a:pt x="110" y="100"/>
                    </a:lnTo>
                    <a:lnTo>
                      <a:pt x="96" y="100"/>
                    </a:lnTo>
                    <a:lnTo>
                      <a:pt x="84" y="96"/>
                    </a:lnTo>
                    <a:lnTo>
                      <a:pt x="75" y="93"/>
                    </a:lnTo>
                    <a:lnTo>
                      <a:pt x="65" y="90"/>
                    </a:lnTo>
                    <a:lnTo>
                      <a:pt x="58" y="86"/>
                    </a:lnTo>
                    <a:lnTo>
                      <a:pt x="45" y="7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0" name="Freeform 50"/>
              <p:cNvSpPr>
                <a:spLocks/>
              </p:cNvSpPr>
              <p:nvPr/>
            </p:nvSpPr>
            <p:spPr bwMode="auto">
              <a:xfrm>
                <a:off x="2582" y="444"/>
                <a:ext cx="188" cy="245"/>
              </a:xfrm>
              <a:custGeom>
                <a:avLst/>
                <a:gdLst>
                  <a:gd name="T0" fmla="*/ 134 w 188"/>
                  <a:gd name="T1" fmla="*/ 235 h 245"/>
                  <a:gd name="T2" fmla="*/ 114 w 188"/>
                  <a:gd name="T3" fmla="*/ 243 h 245"/>
                  <a:gd name="T4" fmla="*/ 94 w 188"/>
                  <a:gd name="T5" fmla="*/ 245 h 245"/>
                  <a:gd name="T6" fmla="*/ 75 w 188"/>
                  <a:gd name="T7" fmla="*/ 243 h 245"/>
                  <a:gd name="T8" fmla="*/ 59 w 188"/>
                  <a:gd name="T9" fmla="*/ 235 h 245"/>
                  <a:gd name="T10" fmla="*/ 40 w 188"/>
                  <a:gd name="T11" fmla="*/ 221 h 245"/>
                  <a:gd name="T12" fmla="*/ 26 w 188"/>
                  <a:gd name="T13" fmla="*/ 204 h 245"/>
                  <a:gd name="T14" fmla="*/ 15 w 188"/>
                  <a:gd name="T15" fmla="*/ 181 h 245"/>
                  <a:gd name="T16" fmla="*/ 9 w 188"/>
                  <a:gd name="T17" fmla="*/ 163 h 245"/>
                  <a:gd name="T18" fmla="*/ 4 w 188"/>
                  <a:gd name="T19" fmla="*/ 140 h 245"/>
                  <a:gd name="T20" fmla="*/ 1 w 188"/>
                  <a:gd name="T21" fmla="*/ 120 h 245"/>
                  <a:gd name="T22" fmla="*/ 0 w 188"/>
                  <a:gd name="T23" fmla="*/ 106 h 245"/>
                  <a:gd name="T24" fmla="*/ 1 w 188"/>
                  <a:gd name="T25" fmla="*/ 91 h 245"/>
                  <a:gd name="T26" fmla="*/ 4 w 188"/>
                  <a:gd name="T27" fmla="*/ 65 h 245"/>
                  <a:gd name="T28" fmla="*/ 9 w 188"/>
                  <a:gd name="T29" fmla="*/ 51 h 245"/>
                  <a:gd name="T30" fmla="*/ 21 w 188"/>
                  <a:gd name="T31" fmla="*/ 24 h 245"/>
                  <a:gd name="T32" fmla="*/ 35 w 188"/>
                  <a:gd name="T33" fmla="*/ 0 h 245"/>
                  <a:gd name="T34" fmla="*/ 40 w 188"/>
                  <a:gd name="T35" fmla="*/ 27 h 245"/>
                  <a:gd name="T36" fmla="*/ 45 w 188"/>
                  <a:gd name="T37" fmla="*/ 56 h 245"/>
                  <a:gd name="T38" fmla="*/ 42 w 188"/>
                  <a:gd name="T39" fmla="*/ 58 h 245"/>
                  <a:gd name="T40" fmla="*/ 40 w 188"/>
                  <a:gd name="T41" fmla="*/ 62 h 245"/>
                  <a:gd name="T42" fmla="*/ 35 w 188"/>
                  <a:gd name="T43" fmla="*/ 72 h 245"/>
                  <a:gd name="T44" fmla="*/ 31 w 188"/>
                  <a:gd name="T45" fmla="*/ 86 h 245"/>
                  <a:gd name="T46" fmla="*/ 28 w 188"/>
                  <a:gd name="T47" fmla="*/ 101 h 245"/>
                  <a:gd name="T48" fmla="*/ 28 w 188"/>
                  <a:gd name="T49" fmla="*/ 127 h 245"/>
                  <a:gd name="T50" fmla="*/ 31 w 188"/>
                  <a:gd name="T51" fmla="*/ 144 h 245"/>
                  <a:gd name="T52" fmla="*/ 35 w 188"/>
                  <a:gd name="T53" fmla="*/ 166 h 245"/>
                  <a:gd name="T54" fmla="*/ 42 w 188"/>
                  <a:gd name="T55" fmla="*/ 180 h 245"/>
                  <a:gd name="T56" fmla="*/ 48 w 188"/>
                  <a:gd name="T57" fmla="*/ 188 h 245"/>
                  <a:gd name="T58" fmla="*/ 55 w 188"/>
                  <a:gd name="T59" fmla="*/ 200 h 245"/>
                  <a:gd name="T60" fmla="*/ 68 w 188"/>
                  <a:gd name="T61" fmla="*/ 212 h 245"/>
                  <a:gd name="T62" fmla="*/ 77 w 188"/>
                  <a:gd name="T63" fmla="*/ 216 h 245"/>
                  <a:gd name="T64" fmla="*/ 85 w 188"/>
                  <a:gd name="T65" fmla="*/ 219 h 245"/>
                  <a:gd name="T66" fmla="*/ 97 w 188"/>
                  <a:gd name="T67" fmla="*/ 221 h 245"/>
                  <a:gd name="T68" fmla="*/ 106 w 188"/>
                  <a:gd name="T69" fmla="*/ 223 h 245"/>
                  <a:gd name="T70" fmla="*/ 116 w 188"/>
                  <a:gd name="T71" fmla="*/ 221 h 245"/>
                  <a:gd name="T72" fmla="*/ 136 w 188"/>
                  <a:gd name="T73" fmla="*/ 214 h 245"/>
                  <a:gd name="T74" fmla="*/ 146 w 188"/>
                  <a:gd name="T75" fmla="*/ 207 h 245"/>
                  <a:gd name="T76" fmla="*/ 154 w 188"/>
                  <a:gd name="T77" fmla="*/ 202 h 245"/>
                  <a:gd name="T78" fmla="*/ 163 w 188"/>
                  <a:gd name="T79" fmla="*/ 199 h 245"/>
                  <a:gd name="T80" fmla="*/ 159 w 188"/>
                  <a:gd name="T81" fmla="*/ 204 h 245"/>
                  <a:gd name="T82" fmla="*/ 151 w 188"/>
                  <a:gd name="T83" fmla="*/ 212 h 245"/>
                  <a:gd name="T84" fmla="*/ 159 w 188"/>
                  <a:gd name="T85" fmla="*/ 211 h 245"/>
                  <a:gd name="T86" fmla="*/ 168 w 188"/>
                  <a:gd name="T87" fmla="*/ 209 h 245"/>
                  <a:gd name="T88" fmla="*/ 188 w 188"/>
                  <a:gd name="T89" fmla="*/ 214 h 245"/>
                  <a:gd name="T90" fmla="*/ 170 w 188"/>
                  <a:gd name="T91" fmla="*/ 216 h 245"/>
                  <a:gd name="T92" fmla="*/ 160 w 188"/>
                  <a:gd name="T93" fmla="*/ 221 h 245"/>
                  <a:gd name="T94" fmla="*/ 150 w 188"/>
                  <a:gd name="T95" fmla="*/ 226 h 245"/>
                  <a:gd name="T96" fmla="*/ 134 w 188"/>
                  <a:gd name="T97" fmla="*/ 235 h 2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88"/>
                  <a:gd name="T148" fmla="*/ 0 h 245"/>
                  <a:gd name="T149" fmla="*/ 188 w 188"/>
                  <a:gd name="T150" fmla="*/ 245 h 24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88" h="245">
                    <a:moveTo>
                      <a:pt x="134" y="235"/>
                    </a:moveTo>
                    <a:lnTo>
                      <a:pt x="114" y="243"/>
                    </a:lnTo>
                    <a:lnTo>
                      <a:pt x="94" y="245"/>
                    </a:lnTo>
                    <a:lnTo>
                      <a:pt x="75" y="243"/>
                    </a:lnTo>
                    <a:lnTo>
                      <a:pt x="59" y="235"/>
                    </a:lnTo>
                    <a:lnTo>
                      <a:pt x="40" y="221"/>
                    </a:lnTo>
                    <a:lnTo>
                      <a:pt x="26" y="204"/>
                    </a:lnTo>
                    <a:lnTo>
                      <a:pt x="15" y="181"/>
                    </a:lnTo>
                    <a:lnTo>
                      <a:pt x="9" y="163"/>
                    </a:lnTo>
                    <a:lnTo>
                      <a:pt x="4" y="140"/>
                    </a:lnTo>
                    <a:lnTo>
                      <a:pt x="1" y="120"/>
                    </a:lnTo>
                    <a:lnTo>
                      <a:pt x="0" y="106"/>
                    </a:lnTo>
                    <a:lnTo>
                      <a:pt x="1" y="91"/>
                    </a:lnTo>
                    <a:lnTo>
                      <a:pt x="4" y="65"/>
                    </a:lnTo>
                    <a:lnTo>
                      <a:pt x="9" y="51"/>
                    </a:lnTo>
                    <a:lnTo>
                      <a:pt x="21" y="24"/>
                    </a:lnTo>
                    <a:lnTo>
                      <a:pt x="35" y="0"/>
                    </a:lnTo>
                    <a:lnTo>
                      <a:pt x="40" y="27"/>
                    </a:lnTo>
                    <a:lnTo>
                      <a:pt x="45" y="56"/>
                    </a:lnTo>
                    <a:lnTo>
                      <a:pt x="42" y="58"/>
                    </a:lnTo>
                    <a:lnTo>
                      <a:pt x="40" y="62"/>
                    </a:lnTo>
                    <a:lnTo>
                      <a:pt x="35" y="72"/>
                    </a:lnTo>
                    <a:lnTo>
                      <a:pt x="31" y="86"/>
                    </a:lnTo>
                    <a:lnTo>
                      <a:pt x="28" y="101"/>
                    </a:lnTo>
                    <a:lnTo>
                      <a:pt x="28" y="127"/>
                    </a:lnTo>
                    <a:lnTo>
                      <a:pt x="31" y="144"/>
                    </a:lnTo>
                    <a:lnTo>
                      <a:pt x="35" y="166"/>
                    </a:lnTo>
                    <a:lnTo>
                      <a:pt x="42" y="180"/>
                    </a:lnTo>
                    <a:lnTo>
                      <a:pt x="48" y="188"/>
                    </a:lnTo>
                    <a:lnTo>
                      <a:pt x="55" y="200"/>
                    </a:lnTo>
                    <a:lnTo>
                      <a:pt x="68" y="212"/>
                    </a:lnTo>
                    <a:lnTo>
                      <a:pt x="77" y="216"/>
                    </a:lnTo>
                    <a:lnTo>
                      <a:pt x="85" y="219"/>
                    </a:lnTo>
                    <a:lnTo>
                      <a:pt x="97" y="221"/>
                    </a:lnTo>
                    <a:lnTo>
                      <a:pt x="106" y="223"/>
                    </a:lnTo>
                    <a:lnTo>
                      <a:pt x="116" y="221"/>
                    </a:lnTo>
                    <a:lnTo>
                      <a:pt x="136" y="214"/>
                    </a:lnTo>
                    <a:lnTo>
                      <a:pt x="146" y="207"/>
                    </a:lnTo>
                    <a:lnTo>
                      <a:pt x="154" y="202"/>
                    </a:lnTo>
                    <a:lnTo>
                      <a:pt x="163" y="199"/>
                    </a:lnTo>
                    <a:lnTo>
                      <a:pt x="159" y="204"/>
                    </a:lnTo>
                    <a:lnTo>
                      <a:pt x="151" y="212"/>
                    </a:lnTo>
                    <a:lnTo>
                      <a:pt x="159" y="211"/>
                    </a:lnTo>
                    <a:lnTo>
                      <a:pt x="168" y="209"/>
                    </a:lnTo>
                    <a:lnTo>
                      <a:pt x="188" y="214"/>
                    </a:lnTo>
                    <a:lnTo>
                      <a:pt x="170" y="216"/>
                    </a:lnTo>
                    <a:lnTo>
                      <a:pt x="160" y="221"/>
                    </a:lnTo>
                    <a:lnTo>
                      <a:pt x="150" y="226"/>
                    </a:lnTo>
                    <a:lnTo>
                      <a:pt x="134" y="235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1" name="Freeform 51"/>
              <p:cNvSpPr>
                <a:spLocks/>
              </p:cNvSpPr>
              <p:nvPr/>
            </p:nvSpPr>
            <p:spPr bwMode="auto">
              <a:xfrm>
                <a:off x="2582" y="444"/>
                <a:ext cx="188" cy="245"/>
              </a:xfrm>
              <a:custGeom>
                <a:avLst/>
                <a:gdLst>
                  <a:gd name="T0" fmla="*/ 134 w 188"/>
                  <a:gd name="T1" fmla="*/ 235 h 245"/>
                  <a:gd name="T2" fmla="*/ 114 w 188"/>
                  <a:gd name="T3" fmla="*/ 243 h 245"/>
                  <a:gd name="T4" fmla="*/ 94 w 188"/>
                  <a:gd name="T5" fmla="*/ 245 h 245"/>
                  <a:gd name="T6" fmla="*/ 75 w 188"/>
                  <a:gd name="T7" fmla="*/ 243 h 245"/>
                  <a:gd name="T8" fmla="*/ 59 w 188"/>
                  <a:gd name="T9" fmla="*/ 235 h 245"/>
                  <a:gd name="T10" fmla="*/ 40 w 188"/>
                  <a:gd name="T11" fmla="*/ 221 h 245"/>
                  <a:gd name="T12" fmla="*/ 26 w 188"/>
                  <a:gd name="T13" fmla="*/ 204 h 245"/>
                  <a:gd name="T14" fmla="*/ 15 w 188"/>
                  <a:gd name="T15" fmla="*/ 181 h 245"/>
                  <a:gd name="T16" fmla="*/ 9 w 188"/>
                  <a:gd name="T17" fmla="*/ 163 h 245"/>
                  <a:gd name="T18" fmla="*/ 4 w 188"/>
                  <a:gd name="T19" fmla="*/ 140 h 245"/>
                  <a:gd name="T20" fmla="*/ 1 w 188"/>
                  <a:gd name="T21" fmla="*/ 120 h 245"/>
                  <a:gd name="T22" fmla="*/ 0 w 188"/>
                  <a:gd name="T23" fmla="*/ 106 h 245"/>
                  <a:gd name="T24" fmla="*/ 1 w 188"/>
                  <a:gd name="T25" fmla="*/ 91 h 245"/>
                  <a:gd name="T26" fmla="*/ 4 w 188"/>
                  <a:gd name="T27" fmla="*/ 65 h 245"/>
                  <a:gd name="T28" fmla="*/ 9 w 188"/>
                  <a:gd name="T29" fmla="*/ 51 h 245"/>
                  <a:gd name="T30" fmla="*/ 21 w 188"/>
                  <a:gd name="T31" fmla="*/ 24 h 245"/>
                  <a:gd name="T32" fmla="*/ 35 w 188"/>
                  <a:gd name="T33" fmla="*/ 0 h 245"/>
                  <a:gd name="T34" fmla="*/ 40 w 188"/>
                  <a:gd name="T35" fmla="*/ 27 h 245"/>
                  <a:gd name="T36" fmla="*/ 45 w 188"/>
                  <a:gd name="T37" fmla="*/ 56 h 245"/>
                  <a:gd name="T38" fmla="*/ 42 w 188"/>
                  <a:gd name="T39" fmla="*/ 58 h 245"/>
                  <a:gd name="T40" fmla="*/ 40 w 188"/>
                  <a:gd name="T41" fmla="*/ 62 h 245"/>
                  <a:gd name="T42" fmla="*/ 40 w 188"/>
                  <a:gd name="T43" fmla="*/ 62 h 245"/>
                  <a:gd name="T44" fmla="*/ 35 w 188"/>
                  <a:gd name="T45" fmla="*/ 72 h 245"/>
                  <a:gd name="T46" fmla="*/ 31 w 188"/>
                  <a:gd name="T47" fmla="*/ 86 h 245"/>
                  <a:gd name="T48" fmla="*/ 28 w 188"/>
                  <a:gd name="T49" fmla="*/ 101 h 245"/>
                  <a:gd name="T50" fmla="*/ 28 w 188"/>
                  <a:gd name="T51" fmla="*/ 127 h 245"/>
                  <a:gd name="T52" fmla="*/ 31 w 188"/>
                  <a:gd name="T53" fmla="*/ 144 h 245"/>
                  <a:gd name="T54" fmla="*/ 35 w 188"/>
                  <a:gd name="T55" fmla="*/ 166 h 245"/>
                  <a:gd name="T56" fmla="*/ 42 w 188"/>
                  <a:gd name="T57" fmla="*/ 180 h 245"/>
                  <a:gd name="T58" fmla="*/ 48 w 188"/>
                  <a:gd name="T59" fmla="*/ 188 h 245"/>
                  <a:gd name="T60" fmla="*/ 55 w 188"/>
                  <a:gd name="T61" fmla="*/ 200 h 245"/>
                  <a:gd name="T62" fmla="*/ 68 w 188"/>
                  <a:gd name="T63" fmla="*/ 212 h 245"/>
                  <a:gd name="T64" fmla="*/ 77 w 188"/>
                  <a:gd name="T65" fmla="*/ 216 h 245"/>
                  <a:gd name="T66" fmla="*/ 85 w 188"/>
                  <a:gd name="T67" fmla="*/ 219 h 245"/>
                  <a:gd name="T68" fmla="*/ 85 w 188"/>
                  <a:gd name="T69" fmla="*/ 219 h 245"/>
                  <a:gd name="T70" fmla="*/ 97 w 188"/>
                  <a:gd name="T71" fmla="*/ 221 h 245"/>
                  <a:gd name="T72" fmla="*/ 106 w 188"/>
                  <a:gd name="T73" fmla="*/ 223 h 245"/>
                  <a:gd name="T74" fmla="*/ 116 w 188"/>
                  <a:gd name="T75" fmla="*/ 221 h 245"/>
                  <a:gd name="T76" fmla="*/ 136 w 188"/>
                  <a:gd name="T77" fmla="*/ 214 h 245"/>
                  <a:gd name="T78" fmla="*/ 146 w 188"/>
                  <a:gd name="T79" fmla="*/ 207 h 245"/>
                  <a:gd name="T80" fmla="*/ 154 w 188"/>
                  <a:gd name="T81" fmla="*/ 202 h 245"/>
                  <a:gd name="T82" fmla="*/ 163 w 188"/>
                  <a:gd name="T83" fmla="*/ 199 h 245"/>
                  <a:gd name="T84" fmla="*/ 159 w 188"/>
                  <a:gd name="T85" fmla="*/ 204 h 245"/>
                  <a:gd name="T86" fmla="*/ 151 w 188"/>
                  <a:gd name="T87" fmla="*/ 212 h 245"/>
                  <a:gd name="T88" fmla="*/ 159 w 188"/>
                  <a:gd name="T89" fmla="*/ 211 h 245"/>
                  <a:gd name="T90" fmla="*/ 168 w 188"/>
                  <a:gd name="T91" fmla="*/ 209 h 245"/>
                  <a:gd name="T92" fmla="*/ 188 w 188"/>
                  <a:gd name="T93" fmla="*/ 214 h 245"/>
                  <a:gd name="T94" fmla="*/ 170 w 188"/>
                  <a:gd name="T95" fmla="*/ 216 h 245"/>
                  <a:gd name="T96" fmla="*/ 160 w 188"/>
                  <a:gd name="T97" fmla="*/ 221 h 245"/>
                  <a:gd name="T98" fmla="*/ 150 w 188"/>
                  <a:gd name="T99" fmla="*/ 226 h 245"/>
                  <a:gd name="T100" fmla="*/ 134 w 188"/>
                  <a:gd name="T101" fmla="*/ 235 h 245"/>
                  <a:gd name="T102" fmla="*/ 134 w 188"/>
                  <a:gd name="T103" fmla="*/ 235 h 24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245"/>
                  <a:gd name="T158" fmla="*/ 188 w 188"/>
                  <a:gd name="T159" fmla="*/ 245 h 24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245">
                    <a:moveTo>
                      <a:pt x="134" y="235"/>
                    </a:moveTo>
                    <a:lnTo>
                      <a:pt x="114" y="243"/>
                    </a:lnTo>
                    <a:lnTo>
                      <a:pt x="94" y="245"/>
                    </a:lnTo>
                    <a:lnTo>
                      <a:pt x="75" y="243"/>
                    </a:lnTo>
                    <a:lnTo>
                      <a:pt x="59" y="235"/>
                    </a:lnTo>
                    <a:lnTo>
                      <a:pt x="40" y="221"/>
                    </a:lnTo>
                    <a:lnTo>
                      <a:pt x="26" y="204"/>
                    </a:lnTo>
                    <a:lnTo>
                      <a:pt x="15" y="181"/>
                    </a:lnTo>
                    <a:lnTo>
                      <a:pt x="9" y="163"/>
                    </a:lnTo>
                    <a:lnTo>
                      <a:pt x="4" y="140"/>
                    </a:lnTo>
                    <a:lnTo>
                      <a:pt x="1" y="120"/>
                    </a:lnTo>
                    <a:lnTo>
                      <a:pt x="0" y="106"/>
                    </a:lnTo>
                    <a:lnTo>
                      <a:pt x="1" y="91"/>
                    </a:lnTo>
                    <a:lnTo>
                      <a:pt x="4" y="65"/>
                    </a:lnTo>
                    <a:lnTo>
                      <a:pt x="9" y="51"/>
                    </a:lnTo>
                    <a:lnTo>
                      <a:pt x="21" y="24"/>
                    </a:lnTo>
                    <a:lnTo>
                      <a:pt x="35" y="0"/>
                    </a:lnTo>
                    <a:lnTo>
                      <a:pt x="40" y="27"/>
                    </a:lnTo>
                    <a:lnTo>
                      <a:pt x="45" y="56"/>
                    </a:lnTo>
                    <a:lnTo>
                      <a:pt x="42" y="58"/>
                    </a:lnTo>
                    <a:lnTo>
                      <a:pt x="40" y="62"/>
                    </a:lnTo>
                    <a:lnTo>
                      <a:pt x="35" y="72"/>
                    </a:lnTo>
                    <a:lnTo>
                      <a:pt x="31" y="86"/>
                    </a:lnTo>
                    <a:lnTo>
                      <a:pt x="28" y="101"/>
                    </a:lnTo>
                    <a:lnTo>
                      <a:pt x="28" y="127"/>
                    </a:lnTo>
                    <a:lnTo>
                      <a:pt x="31" y="144"/>
                    </a:lnTo>
                    <a:lnTo>
                      <a:pt x="35" y="166"/>
                    </a:lnTo>
                    <a:lnTo>
                      <a:pt x="42" y="180"/>
                    </a:lnTo>
                    <a:lnTo>
                      <a:pt x="48" y="188"/>
                    </a:lnTo>
                    <a:lnTo>
                      <a:pt x="55" y="200"/>
                    </a:lnTo>
                    <a:lnTo>
                      <a:pt x="68" y="212"/>
                    </a:lnTo>
                    <a:lnTo>
                      <a:pt x="77" y="216"/>
                    </a:lnTo>
                    <a:lnTo>
                      <a:pt x="85" y="219"/>
                    </a:lnTo>
                    <a:lnTo>
                      <a:pt x="97" y="221"/>
                    </a:lnTo>
                    <a:lnTo>
                      <a:pt x="106" y="223"/>
                    </a:lnTo>
                    <a:lnTo>
                      <a:pt x="116" y="221"/>
                    </a:lnTo>
                    <a:lnTo>
                      <a:pt x="136" y="214"/>
                    </a:lnTo>
                    <a:lnTo>
                      <a:pt x="146" y="207"/>
                    </a:lnTo>
                    <a:lnTo>
                      <a:pt x="154" y="202"/>
                    </a:lnTo>
                    <a:lnTo>
                      <a:pt x="163" y="199"/>
                    </a:lnTo>
                    <a:lnTo>
                      <a:pt x="159" y="204"/>
                    </a:lnTo>
                    <a:lnTo>
                      <a:pt x="151" y="212"/>
                    </a:lnTo>
                    <a:lnTo>
                      <a:pt x="159" y="211"/>
                    </a:lnTo>
                    <a:lnTo>
                      <a:pt x="168" y="209"/>
                    </a:lnTo>
                    <a:lnTo>
                      <a:pt x="188" y="214"/>
                    </a:lnTo>
                    <a:lnTo>
                      <a:pt x="170" y="216"/>
                    </a:lnTo>
                    <a:lnTo>
                      <a:pt x="160" y="221"/>
                    </a:lnTo>
                    <a:lnTo>
                      <a:pt x="150" y="226"/>
                    </a:lnTo>
                    <a:lnTo>
                      <a:pt x="134" y="2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2" name="Freeform 52"/>
              <p:cNvSpPr>
                <a:spLocks/>
              </p:cNvSpPr>
              <p:nvPr/>
            </p:nvSpPr>
            <p:spPr bwMode="auto">
              <a:xfrm>
                <a:off x="2624" y="516"/>
                <a:ext cx="63" cy="145"/>
              </a:xfrm>
              <a:custGeom>
                <a:avLst/>
                <a:gdLst>
                  <a:gd name="T0" fmla="*/ 6 w 63"/>
                  <a:gd name="T1" fmla="*/ 60 h 145"/>
                  <a:gd name="T2" fmla="*/ 1 w 63"/>
                  <a:gd name="T3" fmla="*/ 31 h 145"/>
                  <a:gd name="T4" fmla="*/ 0 w 63"/>
                  <a:gd name="T5" fmla="*/ 3 h 145"/>
                  <a:gd name="T6" fmla="*/ 1 w 63"/>
                  <a:gd name="T7" fmla="*/ 2 h 145"/>
                  <a:gd name="T8" fmla="*/ 3 w 63"/>
                  <a:gd name="T9" fmla="*/ 0 h 145"/>
                  <a:gd name="T10" fmla="*/ 6 w 63"/>
                  <a:gd name="T11" fmla="*/ 0 h 145"/>
                  <a:gd name="T12" fmla="*/ 7 w 63"/>
                  <a:gd name="T13" fmla="*/ 2 h 145"/>
                  <a:gd name="T14" fmla="*/ 18 w 63"/>
                  <a:gd name="T15" fmla="*/ 39 h 145"/>
                  <a:gd name="T16" fmla="*/ 30 w 63"/>
                  <a:gd name="T17" fmla="*/ 73 h 145"/>
                  <a:gd name="T18" fmla="*/ 47 w 63"/>
                  <a:gd name="T19" fmla="*/ 108 h 145"/>
                  <a:gd name="T20" fmla="*/ 63 w 63"/>
                  <a:gd name="T21" fmla="*/ 140 h 145"/>
                  <a:gd name="T22" fmla="*/ 63 w 63"/>
                  <a:gd name="T23" fmla="*/ 144 h 145"/>
                  <a:gd name="T24" fmla="*/ 63 w 63"/>
                  <a:gd name="T25" fmla="*/ 145 h 145"/>
                  <a:gd name="T26" fmla="*/ 54 w 63"/>
                  <a:gd name="T27" fmla="*/ 145 h 145"/>
                  <a:gd name="T28" fmla="*/ 44 w 63"/>
                  <a:gd name="T29" fmla="*/ 145 h 145"/>
                  <a:gd name="T30" fmla="*/ 35 w 63"/>
                  <a:gd name="T31" fmla="*/ 140 h 145"/>
                  <a:gd name="T32" fmla="*/ 29 w 63"/>
                  <a:gd name="T33" fmla="*/ 135 h 145"/>
                  <a:gd name="T34" fmla="*/ 23 w 63"/>
                  <a:gd name="T35" fmla="*/ 121 h 145"/>
                  <a:gd name="T36" fmla="*/ 17 w 63"/>
                  <a:gd name="T37" fmla="*/ 109 h 145"/>
                  <a:gd name="T38" fmla="*/ 12 w 63"/>
                  <a:gd name="T39" fmla="*/ 84 h 145"/>
                  <a:gd name="T40" fmla="*/ 6 w 63"/>
                  <a:gd name="T41" fmla="*/ 60 h 14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3"/>
                  <a:gd name="T64" fmla="*/ 0 h 145"/>
                  <a:gd name="T65" fmla="*/ 63 w 63"/>
                  <a:gd name="T66" fmla="*/ 145 h 14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3" h="145">
                    <a:moveTo>
                      <a:pt x="6" y="60"/>
                    </a:moveTo>
                    <a:lnTo>
                      <a:pt x="1" y="3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8" y="39"/>
                    </a:lnTo>
                    <a:lnTo>
                      <a:pt x="30" y="73"/>
                    </a:lnTo>
                    <a:lnTo>
                      <a:pt x="47" y="108"/>
                    </a:lnTo>
                    <a:lnTo>
                      <a:pt x="63" y="140"/>
                    </a:lnTo>
                    <a:lnTo>
                      <a:pt x="63" y="144"/>
                    </a:lnTo>
                    <a:lnTo>
                      <a:pt x="63" y="145"/>
                    </a:lnTo>
                    <a:lnTo>
                      <a:pt x="54" y="145"/>
                    </a:lnTo>
                    <a:lnTo>
                      <a:pt x="44" y="145"/>
                    </a:lnTo>
                    <a:lnTo>
                      <a:pt x="35" y="140"/>
                    </a:lnTo>
                    <a:lnTo>
                      <a:pt x="29" y="135"/>
                    </a:lnTo>
                    <a:lnTo>
                      <a:pt x="23" y="121"/>
                    </a:lnTo>
                    <a:lnTo>
                      <a:pt x="17" y="109"/>
                    </a:lnTo>
                    <a:lnTo>
                      <a:pt x="12" y="84"/>
                    </a:lnTo>
                    <a:lnTo>
                      <a:pt x="6" y="60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3" name="Freeform 53"/>
              <p:cNvSpPr>
                <a:spLocks/>
              </p:cNvSpPr>
              <p:nvPr/>
            </p:nvSpPr>
            <p:spPr bwMode="auto">
              <a:xfrm>
                <a:off x="2624" y="516"/>
                <a:ext cx="63" cy="145"/>
              </a:xfrm>
              <a:custGeom>
                <a:avLst/>
                <a:gdLst>
                  <a:gd name="T0" fmla="*/ 6 w 63"/>
                  <a:gd name="T1" fmla="*/ 60 h 145"/>
                  <a:gd name="T2" fmla="*/ 1 w 63"/>
                  <a:gd name="T3" fmla="*/ 31 h 145"/>
                  <a:gd name="T4" fmla="*/ 0 w 63"/>
                  <a:gd name="T5" fmla="*/ 3 h 145"/>
                  <a:gd name="T6" fmla="*/ 0 w 63"/>
                  <a:gd name="T7" fmla="*/ 3 h 145"/>
                  <a:gd name="T8" fmla="*/ 1 w 63"/>
                  <a:gd name="T9" fmla="*/ 2 h 145"/>
                  <a:gd name="T10" fmla="*/ 3 w 63"/>
                  <a:gd name="T11" fmla="*/ 0 h 145"/>
                  <a:gd name="T12" fmla="*/ 6 w 63"/>
                  <a:gd name="T13" fmla="*/ 0 h 145"/>
                  <a:gd name="T14" fmla="*/ 7 w 63"/>
                  <a:gd name="T15" fmla="*/ 2 h 145"/>
                  <a:gd name="T16" fmla="*/ 7 w 63"/>
                  <a:gd name="T17" fmla="*/ 2 h 145"/>
                  <a:gd name="T18" fmla="*/ 18 w 63"/>
                  <a:gd name="T19" fmla="*/ 39 h 145"/>
                  <a:gd name="T20" fmla="*/ 30 w 63"/>
                  <a:gd name="T21" fmla="*/ 73 h 145"/>
                  <a:gd name="T22" fmla="*/ 47 w 63"/>
                  <a:gd name="T23" fmla="*/ 108 h 145"/>
                  <a:gd name="T24" fmla="*/ 63 w 63"/>
                  <a:gd name="T25" fmla="*/ 140 h 145"/>
                  <a:gd name="T26" fmla="*/ 63 w 63"/>
                  <a:gd name="T27" fmla="*/ 140 h 145"/>
                  <a:gd name="T28" fmla="*/ 63 w 63"/>
                  <a:gd name="T29" fmla="*/ 144 h 145"/>
                  <a:gd name="T30" fmla="*/ 63 w 63"/>
                  <a:gd name="T31" fmla="*/ 145 h 145"/>
                  <a:gd name="T32" fmla="*/ 63 w 63"/>
                  <a:gd name="T33" fmla="*/ 145 h 145"/>
                  <a:gd name="T34" fmla="*/ 54 w 63"/>
                  <a:gd name="T35" fmla="*/ 145 h 145"/>
                  <a:gd name="T36" fmla="*/ 44 w 63"/>
                  <a:gd name="T37" fmla="*/ 145 h 145"/>
                  <a:gd name="T38" fmla="*/ 35 w 63"/>
                  <a:gd name="T39" fmla="*/ 140 h 145"/>
                  <a:gd name="T40" fmla="*/ 29 w 63"/>
                  <a:gd name="T41" fmla="*/ 135 h 145"/>
                  <a:gd name="T42" fmla="*/ 29 w 63"/>
                  <a:gd name="T43" fmla="*/ 135 h 145"/>
                  <a:gd name="T44" fmla="*/ 23 w 63"/>
                  <a:gd name="T45" fmla="*/ 121 h 145"/>
                  <a:gd name="T46" fmla="*/ 17 w 63"/>
                  <a:gd name="T47" fmla="*/ 109 h 145"/>
                  <a:gd name="T48" fmla="*/ 17 w 63"/>
                  <a:gd name="T49" fmla="*/ 109 h 145"/>
                  <a:gd name="T50" fmla="*/ 12 w 63"/>
                  <a:gd name="T51" fmla="*/ 84 h 145"/>
                  <a:gd name="T52" fmla="*/ 6 w 63"/>
                  <a:gd name="T53" fmla="*/ 60 h 145"/>
                  <a:gd name="T54" fmla="*/ 6 w 63"/>
                  <a:gd name="T55" fmla="*/ 60 h 14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3"/>
                  <a:gd name="T85" fmla="*/ 0 h 145"/>
                  <a:gd name="T86" fmla="*/ 63 w 63"/>
                  <a:gd name="T87" fmla="*/ 145 h 14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3" h="145">
                    <a:moveTo>
                      <a:pt x="6" y="60"/>
                    </a:moveTo>
                    <a:lnTo>
                      <a:pt x="1" y="31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18" y="39"/>
                    </a:lnTo>
                    <a:lnTo>
                      <a:pt x="30" y="73"/>
                    </a:lnTo>
                    <a:lnTo>
                      <a:pt x="47" y="108"/>
                    </a:lnTo>
                    <a:lnTo>
                      <a:pt x="63" y="140"/>
                    </a:lnTo>
                    <a:lnTo>
                      <a:pt x="63" y="144"/>
                    </a:lnTo>
                    <a:lnTo>
                      <a:pt x="63" y="145"/>
                    </a:lnTo>
                    <a:lnTo>
                      <a:pt x="54" y="145"/>
                    </a:lnTo>
                    <a:lnTo>
                      <a:pt x="44" y="145"/>
                    </a:lnTo>
                    <a:lnTo>
                      <a:pt x="35" y="140"/>
                    </a:lnTo>
                    <a:lnTo>
                      <a:pt x="29" y="135"/>
                    </a:lnTo>
                    <a:lnTo>
                      <a:pt x="23" y="121"/>
                    </a:lnTo>
                    <a:lnTo>
                      <a:pt x="17" y="109"/>
                    </a:lnTo>
                    <a:lnTo>
                      <a:pt x="12" y="84"/>
                    </a:lnTo>
                    <a:lnTo>
                      <a:pt x="6" y="6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4" name="Freeform 54"/>
              <p:cNvSpPr>
                <a:spLocks/>
              </p:cNvSpPr>
              <p:nvPr/>
            </p:nvSpPr>
            <p:spPr bwMode="auto">
              <a:xfrm>
                <a:off x="2622" y="692"/>
                <a:ext cx="125" cy="420"/>
              </a:xfrm>
              <a:custGeom>
                <a:avLst/>
                <a:gdLst>
                  <a:gd name="T0" fmla="*/ 57 w 125"/>
                  <a:gd name="T1" fmla="*/ 50 h 420"/>
                  <a:gd name="T2" fmla="*/ 52 w 125"/>
                  <a:gd name="T3" fmla="*/ 29 h 420"/>
                  <a:gd name="T4" fmla="*/ 43 w 125"/>
                  <a:gd name="T5" fmla="*/ 0 h 420"/>
                  <a:gd name="T6" fmla="*/ 69 w 125"/>
                  <a:gd name="T7" fmla="*/ 2 h 420"/>
                  <a:gd name="T8" fmla="*/ 80 w 125"/>
                  <a:gd name="T9" fmla="*/ 0 h 420"/>
                  <a:gd name="T10" fmla="*/ 90 w 125"/>
                  <a:gd name="T11" fmla="*/ 12 h 420"/>
                  <a:gd name="T12" fmla="*/ 106 w 125"/>
                  <a:gd name="T13" fmla="*/ 38 h 420"/>
                  <a:gd name="T14" fmla="*/ 122 w 125"/>
                  <a:gd name="T15" fmla="*/ 88 h 420"/>
                  <a:gd name="T16" fmla="*/ 125 w 125"/>
                  <a:gd name="T17" fmla="*/ 141 h 420"/>
                  <a:gd name="T18" fmla="*/ 117 w 125"/>
                  <a:gd name="T19" fmla="*/ 148 h 420"/>
                  <a:gd name="T20" fmla="*/ 97 w 125"/>
                  <a:gd name="T21" fmla="*/ 160 h 420"/>
                  <a:gd name="T22" fmla="*/ 74 w 125"/>
                  <a:gd name="T23" fmla="*/ 182 h 420"/>
                  <a:gd name="T24" fmla="*/ 54 w 125"/>
                  <a:gd name="T25" fmla="*/ 218 h 420"/>
                  <a:gd name="T26" fmla="*/ 43 w 125"/>
                  <a:gd name="T27" fmla="*/ 257 h 420"/>
                  <a:gd name="T28" fmla="*/ 42 w 125"/>
                  <a:gd name="T29" fmla="*/ 338 h 420"/>
                  <a:gd name="T30" fmla="*/ 48 w 125"/>
                  <a:gd name="T31" fmla="*/ 362 h 420"/>
                  <a:gd name="T32" fmla="*/ 63 w 125"/>
                  <a:gd name="T33" fmla="*/ 377 h 420"/>
                  <a:gd name="T34" fmla="*/ 69 w 125"/>
                  <a:gd name="T35" fmla="*/ 389 h 420"/>
                  <a:gd name="T36" fmla="*/ 69 w 125"/>
                  <a:gd name="T37" fmla="*/ 401 h 420"/>
                  <a:gd name="T38" fmla="*/ 54 w 125"/>
                  <a:gd name="T39" fmla="*/ 413 h 420"/>
                  <a:gd name="T40" fmla="*/ 42 w 125"/>
                  <a:gd name="T41" fmla="*/ 420 h 420"/>
                  <a:gd name="T42" fmla="*/ 31 w 125"/>
                  <a:gd name="T43" fmla="*/ 415 h 420"/>
                  <a:gd name="T44" fmla="*/ 22 w 125"/>
                  <a:gd name="T45" fmla="*/ 408 h 420"/>
                  <a:gd name="T46" fmla="*/ 9 w 125"/>
                  <a:gd name="T47" fmla="*/ 400 h 420"/>
                  <a:gd name="T48" fmla="*/ 9 w 125"/>
                  <a:gd name="T49" fmla="*/ 374 h 420"/>
                  <a:gd name="T50" fmla="*/ 15 w 125"/>
                  <a:gd name="T51" fmla="*/ 334 h 420"/>
                  <a:gd name="T52" fmla="*/ 17 w 125"/>
                  <a:gd name="T53" fmla="*/ 290 h 420"/>
                  <a:gd name="T54" fmla="*/ 15 w 125"/>
                  <a:gd name="T55" fmla="*/ 254 h 420"/>
                  <a:gd name="T56" fmla="*/ 11 w 125"/>
                  <a:gd name="T57" fmla="*/ 230 h 420"/>
                  <a:gd name="T58" fmla="*/ 3 w 125"/>
                  <a:gd name="T59" fmla="*/ 209 h 420"/>
                  <a:gd name="T60" fmla="*/ 0 w 125"/>
                  <a:gd name="T61" fmla="*/ 190 h 420"/>
                  <a:gd name="T62" fmla="*/ 12 w 125"/>
                  <a:gd name="T63" fmla="*/ 149 h 420"/>
                  <a:gd name="T64" fmla="*/ 31 w 125"/>
                  <a:gd name="T65" fmla="*/ 141 h 420"/>
                  <a:gd name="T66" fmla="*/ 51 w 125"/>
                  <a:gd name="T67" fmla="*/ 122 h 420"/>
                  <a:gd name="T68" fmla="*/ 57 w 125"/>
                  <a:gd name="T69" fmla="*/ 88 h 420"/>
                  <a:gd name="T70" fmla="*/ 57 w 125"/>
                  <a:gd name="T71" fmla="*/ 60 h 420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25"/>
                  <a:gd name="T109" fmla="*/ 0 h 420"/>
                  <a:gd name="T110" fmla="*/ 125 w 125"/>
                  <a:gd name="T111" fmla="*/ 420 h 420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25" h="420">
                    <a:moveTo>
                      <a:pt x="57" y="60"/>
                    </a:moveTo>
                    <a:lnTo>
                      <a:pt x="57" y="50"/>
                    </a:lnTo>
                    <a:lnTo>
                      <a:pt x="56" y="40"/>
                    </a:lnTo>
                    <a:lnTo>
                      <a:pt x="52" y="29"/>
                    </a:lnTo>
                    <a:lnTo>
                      <a:pt x="48" y="16"/>
                    </a:lnTo>
                    <a:lnTo>
                      <a:pt x="43" y="0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4"/>
                    </a:lnTo>
                    <a:lnTo>
                      <a:pt x="90" y="12"/>
                    </a:lnTo>
                    <a:lnTo>
                      <a:pt x="96" y="23"/>
                    </a:lnTo>
                    <a:lnTo>
                      <a:pt x="106" y="38"/>
                    </a:lnTo>
                    <a:lnTo>
                      <a:pt x="116" y="62"/>
                    </a:lnTo>
                    <a:lnTo>
                      <a:pt x="122" y="88"/>
                    </a:lnTo>
                    <a:lnTo>
                      <a:pt x="125" y="115"/>
                    </a:lnTo>
                    <a:lnTo>
                      <a:pt x="125" y="141"/>
                    </a:lnTo>
                    <a:lnTo>
                      <a:pt x="122" y="144"/>
                    </a:lnTo>
                    <a:lnTo>
                      <a:pt x="117" y="148"/>
                    </a:lnTo>
                    <a:lnTo>
                      <a:pt x="106" y="153"/>
                    </a:lnTo>
                    <a:lnTo>
                      <a:pt x="97" y="160"/>
                    </a:lnTo>
                    <a:lnTo>
                      <a:pt x="90" y="167"/>
                    </a:lnTo>
                    <a:lnTo>
                      <a:pt x="74" y="182"/>
                    </a:lnTo>
                    <a:lnTo>
                      <a:pt x="60" y="204"/>
                    </a:lnTo>
                    <a:lnTo>
                      <a:pt x="54" y="218"/>
                    </a:lnTo>
                    <a:lnTo>
                      <a:pt x="51" y="228"/>
                    </a:lnTo>
                    <a:lnTo>
                      <a:pt x="43" y="257"/>
                    </a:lnTo>
                    <a:lnTo>
                      <a:pt x="42" y="290"/>
                    </a:lnTo>
                    <a:lnTo>
                      <a:pt x="42" y="338"/>
                    </a:lnTo>
                    <a:lnTo>
                      <a:pt x="43" y="350"/>
                    </a:lnTo>
                    <a:lnTo>
                      <a:pt x="48" y="362"/>
                    </a:lnTo>
                    <a:lnTo>
                      <a:pt x="54" y="370"/>
                    </a:lnTo>
                    <a:lnTo>
                      <a:pt x="63" y="377"/>
                    </a:lnTo>
                    <a:lnTo>
                      <a:pt x="66" y="382"/>
                    </a:lnTo>
                    <a:lnTo>
                      <a:pt x="69" y="389"/>
                    </a:lnTo>
                    <a:lnTo>
                      <a:pt x="71" y="396"/>
                    </a:lnTo>
                    <a:lnTo>
                      <a:pt x="69" y="401"/>
                    </a:lnTo>
                    <a:lnTo>
                      <a:pt x="63" y="406"/>
                    </a:lnTo>
                    <a:lnTo>
                      <a:pt x="54" y="413"/>
                    </a:lnTo>
                    <a:lnTo>
                      <a:pt x="48" y="417"/>
                    </a:lnTo>
                    <a:lnTo>
                      <a:pt x="42" y="420"/>
                    </a:lnTo>
                    <a:lnTo>
                      <a:pt x="37" y="420"/>
                    </a:lnTo>
                    <a:lnTo>
                      <a:pt x="31" y="415"/>
                    </a:lnTo>
                    <a:lnTo>
                      <a:pt x="28" y="413"/>
                    </a:lnTo>
                    <a:lnTo>
                      <a:pt x="22" y="408"/>
                    </a:lnTo>
                    <a:lnTo>
                      <a:pt x="14" y="405"/>
                    </a:lnTo>
                    <a:lnTo>
                      <a:pt x="9" y="400"/>
                    </a:lnTo>
                    <a:lnTo>
                      <a:pt x="9" y="393"/>
                    </a:lnTo>
                    <a:lnTo>
                      <a:pt x="9" y="374"/>
                    </a:lnTo>
                    <a:lnTo>
                      <a:pt x="12" y="353"/>
                    </a:lnTo>
                    <a:lnTo>
                      <a:pt x="15" y="334"/>
                    </a:lnTo>
                    <a:lnTo>
                      <a:pt x="17" y="314"/>
                    </a:lnTo>
                    <a:lnTo>
                      <a:pt x="17" y="290"/>
                    </a:lnTo>
                    <a:lnTo>
                      <a:pt x="17" y="266"/>
                    </a:lnTo>
                    <a:lnTo>
                      <a:pt x="15" y="254"/>
                    </a:lnTo>
                    <a:lnTo>
                      <a:pt x="14" y="242"/>
                    </a:lnTo>
                    <a:lnTo>
                      <a:pt x="11" y="230"/>
                    </a:lnTo>
                    <a:lnTo>
                      <a:pt x="6" y="218"/>
                    </a:lnTo>
                    <a:lnTo>
                      <a:pt x="3" y="209"/>
                    </a:lnTo>
                    <a:lnTo>
                      <a:pt x="0" y="201"/>
                    </a:lnTo>
                    <a:lnTo>
                      <a:pt x="0" y="190"/>
                    </a:lnTo>
                    <a:lnTo>
                      <a:pt x="6" y="158"/>
                    </a:lnTo>
                    <a:lnTo>
                      <a:pt x="12" y="149"/>
                    </a:lnTo>
                    <a:lnTo>
                      <a:pt x="22" y="144"/>
                    </a:lnTo>
                    <a:lnTo>
                      <a:pt x="31" y="141"/>
                    </a:lnTo>
                    <a:lnTo>
                      <a:pt x="40" y="136"/>
                    </a:lnTo>
                    <a:lnTo>
                      <a:pt x="51" y="122"/>
                    </a:lnTo>
                    <a:lnTo>
                      <a:pt x="56" y="105"/>
                    </a:lnTo>
                    <a:lnTo>
                      <a:pt x="57" y="88"/>
                    </a:lnTo>
                    <a:lnTo>
                      <a:pt x="57" y="71"/>
                    </a:lnTo>
                    <a:lnTo>
                      <a:pt x="57" y="60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5" name="Freeform 55"/>
              <p:cNvSpPr>
                <a:spLocks/>
              </p:cNvSpPr>
              <p:nvPr/>
            </p:nvSpPr>
            <p:spPr bwMode="auto">
              <a:xfrm>
                <a:off x="2622" y="692"/>
                <a:ext cx="125" cy="420"/>
              </a:xfrm>
              <a:custGeom>
                <a:avLst/>
                <a:gdLst>
                  <a:gd name="T0" fmla="*/ 57 w 125"/>
                  <a:gd name="T1" fmla="*/ 50 h 420"/>
                  <a:gd name="T2" fmla="*/ 52 w 125"/>
                  <a:gd name="T3" fmla="*/ 29 h 420"/>
                  <a:gd name="T4" fmla="*/ 43 w 125"/>
                  <a:gd name="T5" fmla="*/ 0 h 420"/>
                  <a:gd name="T6" fmla="*/ 69 w 125"/>
                  <a:gd name="T7" fmla="*/ 2 h 420"/>
                  <a:gd name="T8" fmla="*/ 79 w 125"/>
                  <a:gd name="T9" fmla="*/ 0 h 420"/>
                  <a:gd name="T10" fmla="*/ 82 w 125"/>
                  <a:gd name="T11" fmla="*/ 4 h 420"/>
                  <a:gd name="T12" fmla="*/ 90 w 125"/>
                  <a:gd name="T13" fmla="*/ 12 h 420"/>
                  <a:gd name="T14" fmla="*/ 96 w 125"/>
                  <a:gd name="T15" fmla="*/ 23 h 420"/>
                  <a:gd name="T16" fmla="*/ 116 w 125"/>
                  <a:gd name="T17" fmla="*/ 62 h 420"/>
                  <a:gd name="T18" fmla="*/ 125 w 125"/>
                  <a:gd name="T19" fmla="*/ 115 h 420"/>
                  <a:gd name="T20" fmla="*/ 122 w 125"/>
                  <a:gd name="T21" fmla="*/ 144 h 420"/>
                  <a:gd name="T22" fmla="*/ 106 w 125"/>
                  <a:gd name="T23" fmla="*/ 153 h 420"/>
                  <a:gd name="T24" fmla="*/ 90 w 125"/>
                  <a:gd name="T25" fmla="*/ 167 h 420"/>
                  <a:gd name="T26" fmla="*/ 74 w 125"/>
                  <a:gd name="T27" fmla="*/ 182 h 420"/>
                  <a:gd name="T28" fmla="*/ 54 w 125"/>
                  <a:gd name="T29" fmla="*/ 218 h 420"/>
                  <a:gd name="T30" fmla="*/ 43 w 125"/>
                  <a:gd name="T31" fmla="*/ 257 h 420"/>
                  <a:gd name="T32" fmla="*/ 42 w 125"/>
                  <a:gd name="T33" fmla="*/ 338 h 420"/>
                  <a:gd name="T34" fmla="*/ 48 w 125"/>
                  <a:gd name="T35" fmla="*/ 362 h 420"/>
                  <a:gd name="T36" fmla="*/ 63 w 125"/>
                  <a:gd name="T37" fmla="*/ 377 h 420"/>
                  <a:gd name="T38" fmla="*/ 69 w 125"/>
                  <a:gd name="T39" fmla="*/ 389 h 420"/>
                  <a:gd name="T40" fmla="*/ 69 w 125"/>
                  <a:gd name="T41" fmla="*/ 401 h 420"/>
                  <a:gd name="T42" fmla="*/ 54 w 125"/>
                  <a:gd name="T43" fmla="*/ 413 h 420"/>
                  <a:gd name="T44" fmla="*/ 42 w 125"/>
                  <a:gd name="T45" fmla="*/ 420 h 420"/>
                  <a:gd name="T46" fmla="*/ 31 w 125"/>
                  <a:gd name="T47" fmla="*/ 415 h 420"/>
                  <a:gd name="T48" fmla="*/ 28 w 125"/>
                  <a:gd name="T49" fmla="*/ 413 h 420"/>
                  <a:gd name="T50" fmla="*/ 14 w 125"/>
                  <a:gd name="T51" fmla="*/ 405 h 420"/>
                  <a:gd name="T52" fmla="*/ 9 w 125"/>
                  <a:gd name="T53" fmla="*/ 393 h 420"/>
                  <a:gd name="T54" fmla="*/ 12 w 125"/>
                  <a:gd name="T55" fmla="*/ 353 h 420"/>
                  <a:gd name="T56" fmla="*/ 17 w 125"/>
                  <a:gd name="T57" fmla="*/ 314 h 420"/>
                  <a:gd name="T58" fmla="*/ 17 w 125"/>
                  <a:gd name="T59" fmla="*/ 266 h 420"/>
                  <a:gd name="T60" fmla="*/ 14 w 125"/>
                  <a:gd name="T61" fmla="*/ 242 h 420"/>
                  <a:gd name="T62" fmla="*/ 6 w 125"/>
                  <a:gd name="T63" fmla="*/ 218 h 420"/>
                  <a:gd name="T64" fmla="*/ 3 w 125"/>
                  <a:gd name="T65" fmla="*/ 209 h 420"/>
                  <a:gd name="T66" fmla="*/ 0 w 125"/>
                  <a:gd name="T67" fmla="*/ 190 h 420"/>
                  <a:gd name="T68" fmla="*/ 12 w 125"/>
                  <a:gd name="T69" fmla="*/ 149 h 420"/>
                  <a:gd name="T70" fmla="*/ 31 w 125"/>
                  <a:gd name="T71" fmla="*/ 141 h 420"/>
                  <a:gd name="T72" fmla="*/ 51 w 125"/>
                  <a:gd name="T73" fmla="*/ 122 h 420"/>
                  <a:gd name="T74" fmla="*/ 57 w 125"/>
                  <a:gd name="T75" fmla="*/ 88 h 420"/>
                  <a:gd name="T76" fmla="*/ 57 w 125"/>
                  <a:gd name="T77" fmla="*/ 60 h 42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5"/>
                  <a:gd name="T118" fmla="*/ 0 h 420"/>
                  <a:gd name="T119" fmla="*/ 125 w 125"/>
                  <a:gd name="T120" fmla="*/ 420 h 42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5" h="420">
                    <a:moveTo>
                      <a:pt x="57" y="60"/>
                    </a:moveTo>
                    <a:lnTo>
                      <a:pt x="57" y="50"/>
                    </a:lnTo>
                    <a:lnTo>
                      <a:pt x="56" y="40"/>
                    </a:lnTo>
                    <a:lnTo>
                      <a:pt x="52" y="29"/>
                    </a:lnTo>
                    <a:lnTo>
                      <a:pt x="48" y="16"/>
                    </a:lnTo>
                    <a:lnTo>
                      <a:pt x="43" y="0"/>
                    </a:lnTo>
                    <a:lnTo>
                      <a:pt x="52" y="0"/>
                    </a:lnTo>
                    <a:lnTo>
                      <a:pt x="69" y="2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2" y="4"/>
                    </a:lnTo>
                    <a:lnTo>
                      <a:pt x="90" y="12"/>
                    </a:lnTo>
                    <a:lnTo>
                      <a:pt x="96" y="23"/>
                    </a:lnTo>
                    <a:lnTo>
                      <a:pt x="106" y="38"/>
                    </a:lnTo>
                    <a:lnTo>
                      <a:pt x="116" y="62"/>
                    </a:lnTo>
                    <a:lnTo>
                      <a:pt x="122" y="88"/>
                    </a:lnTo>
                    <a:lnTo>
                      <a:pt x="125" y="115"/>
                    </a:lnTo>
                    <a:lnTo>
                      <a:pt x="125" y="141"/>
                    </a:lnTo>
                    <a:lnTo>
                      <a:pt x="122" y="144"/>
                    </a:lnTo>
                    <a:lnTo>
                      <a:pt x="117" y="148"/>
                    </a:lnTo>
                    <a:lnTo>
                      <a:pt x="106" y="153"/>
                    </a:lnTo>
                    <a:lnTo>
                      <a:pt x="97" y="160"/>
                    </a:lnTo>
                    <a:lnTo>
                      <a:pt x="90" y="167"/>
                    </a:lnTo>
                    <a:lnTo>
                      <a:pt x="74" y="182"/>
                    </a:lnTo>
                    <a:lnTo>
                      <a:pt x="60" y="204"/>
                    </a:lnTo>
                    <a:lnTo>
                      <a:pt x="54" y="218"/>
                    </a:lnTo>
                    <a:lnTo>
                      <a:pt x="51" y="228"/>
                    </a:lnTo>
                    <a:lnTo>
                      <a:pt x="43" y="257"/>
                    </a:lnTo>
                    <a:lnTo>
                      <a:pt x="42" y="290"/>
                    </a:lnTo>
                    <a:lnTo>
                      <a:pt x="42" y="338"/>
                    </a:lnTo>
                    <a:lnTo>
                      <a:pt x="43" y="350"/>
                    </a:lnTo>
                    <a:lnTo>
                      <a:pt x="48" y="362"/>
                    </a:lnTo>
                    <a:lnTo>
                      <a:pt x="54" y="370"/>
                    </a:lnTo>
                    <a:lnTo>
                      <a:pt x="63" y="377"/>
                    </a:lnTo>
                    <a:lnTo>
                      <a:pt x="66" y="382"/>
                    </a:lnTo>
                    <a:lnTo>
                      <a:pt x="69" y="389"/>
                    </a:lnTo>
                    <a:lnTo>
                      <a:pt x="71" y="396"/>
                    </a:lnTo>
                    <a:lnTo>
                      <a:pt x="69" y="401"/>
                    </a:lnTo>
                    <a:lnTo>
                      <a:pt x="63" y="406"/>
                    </a:lnTo>
                    <a:lnTo>
                      <a:pt x="54" y="413"/>
                    </a:lnTo>
                    <a:lnTo>
                      <a:pt x="48" y="417"/>
                    </a:lnTo>
                    <a:lnTo>
                      <a:pt x="42" y="420"/>
                    </a:lnTo>
                    <a:lnTo>
                      <a:pt x="37" y="420"/>
                    </a:lnTo>
                    <a:lnTo>
                      <a:pt x="31" y="415"/>
                    </a:lnTo>
                    <a:lnTo>
                      <a:pt x="28" y="413"/>
                    </a:lnTo>
                    <a:lnTo>
                      <a:pt x="22" y="408"/>
                    </a:lnTo>
                    <a:lnTo>
                      <a:pt x="14" y="405"/>
                    </a:lnTo>
                    <a:lnTo>
                      <a:pt x="9" y="400"/>
                    </a:lnTo>
                    <a:lnTo>
                      <a:pt x="9" y="393"/>
                    </a:lnTo>
                    <a:lnTo>
                      <a:pt x="9" y="374"/>
                    </a:lnTo>
                    <a:lnTo>
                      <a:pt x="12" y="353"/>
                    </a:lnTo>
                    <a:lnTo>
                      <a:pt x="15" y="334"/>
                    </a:lnTo>
                    <a:lnTo>
                      <a:pt x="17" y="314"/>
                    </a:lnTo>
                    <a:lnTo>
                      <a:pt x="17" y="290"/>
                    </a:lnTo>
                    <a:lnTo>
                      <a:pt x="17" y="266"/>
                    </a:lnTo>
                    <a:lnTo>
                      <a:pt x="15" y="254"/>
                    </a:lnTo>
                    <a:lnTo>
                      <a:pt x="14" y="242"/>
                    </a:lnTo>
                    <a:lnTo>
                      <a:pt x="11" y="230"/>
                    </a:lnTo>
                    <a:lnTo>
                      <a:pt x="6" y="218"/>
                    </a:lnTo>
                    <a:lnTo>
                      <a:pt x="3" y="209"/>
                    </a:lnTo>
                    <a:lnTo>
                      <a:pt x="0" y="201"/>
                    </a:lnTo>
                    <a:lnTo>
                      <a:pt x="0" y="190"/>
                    </a:lnTo>
                    <a:lnTo>
                      <a:pt x="6" y="158"/>
                    </a:lnTo>
                    <a:lnTo>
                      <a:pt x="12" y="149"/>
                    </a:lnTo>
                    <a:lnTo>
                      <a:pt x="22" y="144"/>
                    </a:lnTo>
                    <a:lnTo>
                      <a:pt x="31" y="141"/>
                    </a:lnTo>
                    <a:lnTo>
                      <a:pt x="40" y="136"/>
                    </a:lnTo>
                    <a:lnTo>
                      <a:pt x="51" y="122"/>
                    </a:lnTo>
                    <a:lnTo>
                      <a:pt x="56" y="105"/>
                    </a:lnTo>
                    <a:lnTo>
                      <a:pt x="57" y="88"/>
                    </a:lnTo>
                    <a:lnTo>
                      <a:pt x="57" y="71"/>
                    </a:lnTo>
                    <a:lnTo>
                      <a:pt x="57" y="6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6" name="Freeform 56"/>
              <p:cNvSpPr>
                <a:spLocks/>
              </p:cNvSpPr>
              <p:nvPr/>
            </p:nvSpPr>
            <p:spPr bwMode="auto">
              <a:xfrm>
                <a:off x="2661" y="1097"/>
                <a:ext cx="72" cy="48"/>
              </a:xfrm>
              <a:custGeom>
                <a:avLst/>
                <a:gdLst>
                  <a:gd name="T0" fmla="*/ 43 w 72"/>
                  <a:gd name="T1" fmla="*/ 5 h 48"/>
                  <a:gd name="T2" fmla="*/ 46 w 72"/>
                  <a:gd name="T3" fmla="*/ 5 h 48"/>
                  <a:gd name="T4" fmla="*/ 47 w 72"/>
                  <a:gd name="T5" fmla="*/ 7 h 48"/>
                  <a:gd name="T6" fmla="*/ 58 w 72"/>
                  <a:gd name="T7" fmla="*/ 22 h 48"/>
                  <a:gd name="T8" fmla="*/ 67 w 72"/>
                  <a:gd name="T9" fmla="*/ 39 h 48"/>
                  <a:gd name="T10" fmla="*/ 71 w 72"/>
                  <a:gd name="T11" fmla="*/ 41 h 48"/>
                  <a:gd name="T12" fmla="*/ 72 w 72"/>
                  <a:gd name="T13" fmla="*/ 44 h 48"/>
                  <a:gd name="T14" fmla="*/ 72 w 72"/>
                  <a:gd name="T15" fmla="*/ 46 h 48"/>
                  <a:gd name="T16" fmla="*/ 71 w 72"/>
                  <a:gd name="T17" fmla="*/ 46 h 48"/>
                  <a:gd name="T18" fmla="*/ 55 w 72"/>
                  <a:gd name="T19" fmla="*/ 48 h 48"/>
                  <a:gd name="T20" fmla="*/ 40 w 72"/>
                  <a:gd name="T21" fmla="*/ 48 h 48"/>
                  <a:gd name="T22" fmla="*/ 24 w 72"/>
                  <a:gd name="T23" fmla="*/ 46 h 48"/>
                  <a:gd name="T24" fmla="*/ 9 w 72"/>
                  <a:gd name="T25" fmla="*/ 44 h 48"/>
                  <a:gd name="T26" fmla="*/ 4 w 72"/>
                  <a:gd name="T27" fmla="*/ 41 h 48"/>
                  <a:gd name="T28" fmla="*/ 3 w 72"/>
                  <a:gd name="T29" fmla="*/ 37 h 48"/>
                  <a:gd name="T30" fmla="*/ 1 w 72"/>
                  <a:gd name="T31" fmla="*/ 31 h 48"/>
                  <a:gd name="T32" fmla="*/ 0 w 72"/>
                  <a:gd name="T33" fmla="*/ 25 h 48"/>
                  <a:gd name="T34" fmla="*/ 0 w 72"/>
                  <a:gd name="T35" fmla="*/ 22 h 48"/>
                  <a:gd name="T36" fmla="*/ 1 w 72"/>
                  <a:gd name="T37" fmla="*/ 19 h 48"/>
                  <a:gd name="T38" fmla="*/ 15 w 72"/>
                  <a:gd name="T39" fmla="*/ 13 h 48"/>
                  <a:gd name="T40" fmla="*/ 26 w 72"/>
                  <a:gd name="T41" fmla="*/ 3 h 48"/>
                  <a:gd name="T42" fmla="*/ 30 w 72"/>
                  <a:gd name="T43" fmla="*/ 0 h 48"/>
                  <a:gd name="T44" fmla="*/ 35 w 72"/>
                  <a:gd name="T45" fmla="*/ 1 h 48"/>
                  <a:gd name="T46" fmla="*/ 38 w 72"/>
                  <a:gd name="T47" fmla="*/ 3 h 48"/>
                  <a:gd name="T48" fmla="*/ 43 w 72"/>
                  <a:gd name="T49" fmla="*/ 5 h 4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2"/>
                  <a:gd name="T76" fmla="*/ 0 h 48"/>
                  <a:gd name="T77" fmla="*/ 72 w 72"/>
                  <a:gd name="T78" fmla="*/ 48 h 4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2" h="48">
                    <a:moveTo>
                      <a:pt x="43" y="5"/>
                    </a:moveTo>
                    <a:lnTo>
                      <a:pt x="46" y="5"/>
                    </a:lnTo>
                    <a:lnTo>
                      <a:pt x="47" y="7"/>
                    </a:lnTo>
                    <a:lnTo>
                      <a:pt x="58" y="22"/>
                    </a:lnTo>
                    <a:lnTo>
                      <a:pt x="67" y="39"/>
                    </a:lnTo>
                    <a:lnTo>
                      <a:pt x="71" y="41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1" y="46"/>
                    </a:lnTo>
                    <a:lnTo>
                      <a:pt x="55" y="48"/>
                    </a:lnTo>
                    <a:lnTo>
                      <a:pt x="40" y="48"/>
                    </a:lnTo>
                    <a:lnTo>
                      <a:pt x="24" y="46"/>
                    </a:lnTo>
                    <a:lnTo>
                      <a:pt x="9" y="44"/>
                    </a:lnTo>
                    <a:lnTo>
                      <a:pt x="4" y="41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15" y="13"/>
                    </a:lnTo>
                    <a:lnTo>
                      <a:pt x="26" y="3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7F7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7" name="Freeform 57"/>
              <p:cNvSpPr>
                <a:spLocks/>
              </p:cNvSpPr>
              <p:nvPr/>
            </p:nvSpPr>
            <p:spPr bwMode="auto">
              <a:xfrm>
                <a:off x="2661" y="1097"/>
                <a:ext cx="72" cy="48"/>
              </a:xfrm>
              <a:custGeom>
                <a:avLst/>
                <a:gdLst>
                  <a:gd name="T0" fmla="*/ 43 w 72"/>
                  <a:gd name="T1" fmla="*/ 5 h 48"/>
                  <a:gd name="T2" fmla="*/ 46 w 72"/>
                  <a:gd name="T3" fmla="*/ 5 h 48"/>
                  <a:gd name="T4" fmla="*/ 47 w 72"/>
                  <a:gd name="T5" fmla="*/ 7 h 48"/>
                  <a:gd name="T6" fmla="*/ 47 w 72"/>
                  <a:gd name="T7" fmla="*/ 7 h 48"/>
                  <a:gd name="T8" fmla="*/ 58 w 72"/>
                  <a:gd name="T9" fmla="*/ 22 h 48"/>
                  <a:gd name="T10" fmla="*/ 67 w 72"/>
                  <a:gd name="T11" fmla="*/ 39 h 48"/>
                  <a:gd name="T12" fmla="*/ 67 w 72"/>
                  <a:gd name="T13" fmla="*/ 39 h 48"/>
                  <a:gd name="T14" fmla="*/ 71 w 72"/>
                  <a:gd name="T15" fmla="*/ 41 h 48"/>
                  <a:gd name="T16" fmla="*/ 72 w 72"/>
                  <a:gd name="T17" fmla="*/ 44 h 48"/>
                  <a:gd name="T18" fmla="*/ 72 w 72"/>
                  <a:gd name="T19" fmla="*/ 44 h 48"/>
                  <a:gd name="T20" fmla="*/ 72 w 72"/>
                  <a:gd name="T21" fmla="*/ 46 h 48"/>
                  <a:gd name="T22" fmla="*/ 71 w 72"/>
                  <a:gd name="T23" fmla="*/ 46 h 48"/>
                  <a:gd name="T24" fmla="*/ 71 w 72"/>
                  <a:gd name="T25" fmla="*/ 46 h 48"/>
                  <a:gd name="T26" fmla="*/ 55 w 72"/>
                  <a:gd name="T27" fmla="*/ 48 h 48"/>
                  <a:gd name="T28" fmla="*/ 40 w 72"/>
                  <a:gd name="T29" fmla="*/ 48 h 48"/>
                  <a:gd name="T30" fmla="*/ 24 w 72"/>
                  <a:gd name="T31" fmla="*/ 46 h 48"/>
                  <a:gd name="T32" fmla="*/ 9 w 72"/>
                  <a:gd name="T33" fmla="*/ 44 h 48"/>
                  <a:gd name="T34" fmla="*/ 9 w 72"/>
                  <a:gd name="T35" fmla="*/ 44 h 48"/>
                  <a:gd name="T36" fmla="*/ 4 w 72"/>
                  <a:gd name="T37" fmla="*/ 41 h 48"/>
                  <a:gd name="T38" fmla="*/ 3 w 72"/>
                  <a:gd name="T39" fmla="*/ 37 h 48"/>
                  <a:gd name="T40" fmla="*/ 1 w 72"/>
                  <a:gd name="T41" fmla="*/ 31 h 48"/>
                  <a:gd name="T42" fmla="*/ 0 w 72"/>
                  <a:gd name="T43" fmla="*/ 25 h 48"/>
                  <a:gd name="T44" fmla="*/ 0 w 72"/>
                  <a:gd name="T45" fmla="*/ 25 h 48"/>
                  <a:gd name="T46" fmla="*/ 0 w 72"/>
                  <a:gd name="T47" fmla="*/ 22 h 48"/>
                  <a:gd name="T48" fmla="*/ 1 w 72"/>
                  <a:gd name="T49" fmla="*/ 19 h 48"/>
                  <a:gd name="T50" fmla="*/ 1 w 72"/>
                  <a:gd name="T51" fmla="*/ 19 h 48"/>
                  <a:gd name="T52" fmla="*/ 15 w 72"/>
                  <a:gd name="T53" fmla="*/ 13 h 48"/>
                  <a:gd name="T54" fmla="*/ 26 w 72"/>
                  <a:gd name="T55" fmla="*/ 3 h 48"/>
                  <a:gd name="T56" fmla="*/ 26 w 72"/>
                  <a:gd name="T57" fmla="*/ 3 h 48"/>
                  <a:gd name="T58" fmla="*/ 30 w 72"/>
                  <a:gd name="T59" fmla="*/ 0 h 48"/>
                  <a:gd name="T60" fmla="*/ 35 w 72"/>
                  <a:gd name="T61" fmla="*/ 1 h 48"/>
                  <a:gd name="T62" fmla="*/ 38 w 72"/>
                  <a:gd name="T63" fmla="*/ 3 h 48"/>
                  <a:gd name="T64" fmla="*/ 43 w 72"/>
                  <a:gd name="T65" fmla="*/ 5 h 48"/>
                  <a:gd name="T66" fmla="*/ 43 w 72"/>
                  <a:gd name="T67" fmla="*/ 5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2"/>
                  <a:gd name="T103" fmla="*/ 0 h 48"/>
                  <a:gd name="T104" fmla="*/ 72 w 72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2" h="48">
                    <a:moveTo>
                      <a:pt x="43" y="5"/>
                    </a:moveTo>
                    <a:lnTo>
                      <a:pt x="46" y="5"/>
                    </a:lnTo>
                    <a:lnTo>
                      <a:pt x="47" y="7"/>
                    </a:lnTo>
                    <a:lnTo>
                      <a:pt x="58" y="22"/>
                    </a:lnTo>
                    <a:lnTo>
                      <a:pt x="67" y="39"/>
                    </a:lnTo>
                    <a:lnTo>
                      <a:pt x="71" y="41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1" y="46"/>
                    </a:lnTo>
                    <a:lnTo>
                      <a:pt x="55" y="48"/>
                    </a:lnTo>
                    <a:lnTo>
                      <a:pt x="40" y="48"/>
                    </a:lnTo>
                    <a:lnTo>
                      <a:pt x="24" y="46"/>
                    </a:lnTo>
                    <a:lnTo>
                      <a:pt x="9" y="44"/>
                    </a:lnTo>
                    <a:lnTo>
                      <a:pt x="4" y="41"/>
                    </a:lnTo>
                    <a:lnTo>
                      <a:pt x="3" y="37"/>
                    </a:lnTo>
                    <a:lnTo>
                      <a:pt x="1" y="31"/>
                    </a:lnTo>
                    <a:lnTo>
                      <a:pt x="0" y="25"/>
                    </a:lnTo>
                    <a:lnTo>
                      <a:pt x="0" y="22"/>
                    </a:lnTo>
                    <a:lnTo>
                      <a:pt x="1" y="19"/>
                    </a:lnTo>
                    <a:lnTo>
                      <a:pt x="15" y="13"/>
                    </a:lnTo>
                    <a:lnTo>
                      <a:pt x="26" y="3"/>
                    </a:lnTo>
                    <a:lnTo>
                      <a:pt x="30" y="0"/>
                    </a:lnTo>
                    <a:lnTo>
                      <a:pt x="35" y="1"/>
                    </a:lnTo>
                    <a:lnTo>
                      <a:pt x="38" y="3"/>
                    </a:lnTo>
                    <a:lnTo>
                      <a:pt x="43" y="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8" name="Freeform 58"/>
              <p:cNvSpPr>
                <a:spLocks/>
              </p:cNvSpPr>
              <p:nvPr/>
            </p:nvSpPr>
            <p:spPr bwMode="auto">
              <a:xfrm>
                <a:off x="3638" y="711"/>
                <a:ext cx="9" cy="14"/>
              </a:xfrm>
              <a:custGeom>
                <a:avLst/>
                <a:gdLst>
                  <a:gd name="T0" fmla="*/ 3 w 9"/>
                  <a:gd name="T1" fmla="*/ 12 h 14"/>
                  <a:gd name="T2" fmla="*/ 0 w 9"/>
                  <a:gd name="T3" fmla="*/ 9 h 14"/>
                  <a:gd name="T4" fmla="*/ 0 w 9"/>
                  <a:gd name="T5" fmla="*/ 5 h 14"/>
                  <a:gd name="T6" fmla="*/ 1 w 9"/>
                  <a:gd name="T7" fmla="*/ 2 h 14"/>
                  <a:gd name="T8" fmla="*/ 4 w 9"/>
                  <a:gd name="T9" fmla="*/ 0 h 14"/>
                  <a:gd name="T10" fmla="*/ 4 w 9"/>
                  <a:gd name="T11" fmla="*/ 2 h 14"/>
                  <a:gd name="T12" fmla="*/ 6 w 9"/>
                  <a:gd name="T13" fmla="*/ 5 h 14"/>
                  <a:gd name="T14" fmla="*/ 6 w 9"/>
                  <a:gd name="T15" fmla="*/ 9 h 14"/>
                  <a:gd name="T16" fmla="*/ 9 w 9"/>
                  <a:gd name="T17" fmla="*/ 10 h 14"/>
                  <a:gd name="T18" fmla="*/ 9 w 9"/>
                  <a:gd name="T19" fmla="*/ 12 h 14"/>
                  <a:gd name="T20" fmla="*/ 9 w 9"/>
                  <a:gd name="T21" fmla="*/ 14 h 14"/>
                  <a:gd name="T22" fmla="*/ 4 w 9"/>
                  <a:gd name="T23" fmla="*/ 14 h 14"/>
                  <a:gd name="T24" fmla="*/ 3 w 9"/>
                  <a:gd name="T25" fmla="*/ 12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14"/>
                  <a:gd name="T41" fmla="*/ 9 w 9"/>
                  <a:gd name="T42" fmla="*/ 14 h 1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14">
                    <a:moveTo>
                      <a:pt x="3" y="12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FFE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99" name="Freeform 59"/>
              <p:cNvSpPr>
                <a:spLocks/>
              </p:cNvSpPr>
              <p:nvPr/>
            </p:nvSpPr>
            <p:spPr bwMode="auto">
              <a:xfrm>
                <a:off x="3638" y="711"/>
                <a:ext cx="9" cy="14"/>
              </a:xfrm>
              <a:custGeom>
                <a:avLst/>
                <a:gdLst>
                  <a:gd name="T0" fmla="*/ 3 w 9"/>
                  <a:gd name="T1" fmla="*/ 12 h 14"/>
                  <a:gd name="T2" fmla="*/ 0 w 9"/>
                  <a:gd name="T3" fmla="*/ 9 h 14"/>
                  <a:gd name="T4" fmla="*/ 0 w 9"/>
                  <a:gd name="T5" fmla="*/ 5 h 14"/>
                  <a:gd name="T6" fmla="*/ 1 w 9"/>
                  <a:gd name="T7" fmla="*/ 2 h 14"/>
                  <a:gd name="T8" fmla="*/ 4 w 9"/>
                  <a:gd name="T9" fmla="*/ 0 h 14"/>
                  <a:gd name="T10" fmla="*/ 4 w 9"/>
                  <a:gd name="T11" fmla="*/ 0 h 14"/>
                  <a:gd name="T12" fmla="*/ 4 w 9"/>
                  <a:gd name="T13" fmla="*/ 2 h 14"/>
                  <a:gd name="T14" fmla="*/ 6 w 9"/>
                  <a:gd name="T15" fmla="*/ 5 h 14"/>
                  <a:gd name="T16" fmla="*/ 6 w 9"/>
                  <a:gd name="T17" fmla="*/ 9 h 14"/>
                  <a:gd name="T18" fmla="*/ 9 w 9"/>
                  <a:gd name="T19" fmla="*/ 10 h 14"/>
                  <a:gd name="T20" fmla="*/ 9 w 9"/>
                  <a:gd name="T21" fmla="*/ 10 h 14"/>
                  <a:gd name="T22" fmla="*/ 9 w 9"/>
                  <a:gd name="T23" fmla="*/ 12 h 14"/>
                  <a:gd name="T24" fmla="*/ 9 w 9"/>
                  <a:gd name="T25" fmla="*/ 14 h 14"/>
                  <a:gd name="T26" fmla="*/ 9 w 9"/>
                  <a:gd name="T27" fmla="*/ 14 h 14"/>
                  <a:gd name="T28" fmla="*/ 4 w 9"/>
                  <a:gd name="T29" fmla="*/ 14 h 14"/>
                  <a:gd name="T30" fmla="*/ 3 w 9"/>
                  <a:gd name="T31" fmla="*/ 12 h 14"/>
                  <a:gd name="T32" fmla="*/ 3 w 9"/>
                  <a:gd name="T33" fmla="*/ 12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3" y="12"/>
                    </a:moveTo>
                    <a:lnTo>
                      <a:pt x="0" y="9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6" y="5"/>
                    </a:lnTo>
                    <a:lnTo>
                      <a:pt x="6" y="9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9" y="14"/>
                    </a:lnTo>
                    <a:lnTo>
                      <a:pt x="4" y="14"/>
                    </a:lnTo>
                    <a:lnTo>
                      <a:pt x="3" y="1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0" name="Freeform 60"/>
              <p:cNvSpPr>
                <a:spLocks/>
              </p:cNvSpPr>
              <p:nvPr/>
            </p:nvSpPr>
            <p:spPr bwMode="auto">
              <a:xfrm>
                <a:off x="3679" y="458"/>
                <a:ext cx="99" cy="85"/>
              </a:xfrm>
              <a:custGeom>
                <a:avLst/>
                <a:gdLst>
                  <a:gd name="T0" fmla="*/ 59 w 99"/>
                  <a:gd name="T1" fmla="*/ 8 h 85"/>
                  <a:gd name="T2" fmla="*/ 58 w 99"/>
                  <a:gd name="T3" fmla="*/ 10 h 85"/>
                  <a:gd name="T4" fmla="*/ 47 w 99"/>
                  <a:gd name="T5" fmla="*/ 8 h 85"/>
                  <a:gd name="T6" fmla="*/ 36 w 99"/>
                  <a:gd name="T7" fmla="*/ 10 h 85"/>
                  <a:gd name="T8" fmla="*/ 27 w 99"/>
                  <a:gd name="T9" fmla="*/ 17 h 85"/>
                  <a:gd name="T10" fmla="*/ 19 w 99"/>
                  <a:gd name="T11" fmla="*/ 27 h 85"/>
                  <a:gd name="T12" fmla="*/ 13 w 99"/>
                  <a:gd name="T13" fmla="*/ 39 h 85"/>
                  <a:gd name="T14" fmla="*/ 4 w 99"/>
                  <a:gd name="T15" fmla="*/ 56 h 85"/>
                  <a:gd name="T16" fmla="*/ 0 w 99"/>
                  <a:gd name="T17" fmla="*/ 61 h 85"/>
                  <a:gd name="T18" fmla="*/ 0 w 99"/>
                  <a:gd name="T19" fmla="*/ 65 h 85"/>
                  <a:gd name="T20" fmla="*/ 4 w 99"/>
                  <a:gd name="T21" fmla="*/ 68 h 85"/>
                  <a:gd name="T22" fmla="*/ 7 w 99"/>
                  <a:gd name="T23" fmla="*/ 75 h 85"/>
                  <a:gd name="T24" fmla="*/ 16 w 99"/>
                  <a:gd name="T25" fmla="*/ 78 h 85"/>
                  <a:gd name="T26" fmla="*/ 27 w 99"/>
                  <a:gd name="T27" fmla="*/ 80 h 85"/>
                  <a:gd name="T28" fmla="*/ 36 w 99"/>
                  <a:gd name="T29" fmla="*/ 80 h 85"/>
                  <a:gd name="T30" fmla="*/ 37 w 99"/>
                  <a:gd name="T31" fmla="*/ 80 h 85"/>
                  <a:gd name="T32" fmla="*/ 42 w 99"/>
                  <a:gd name="T33" fmla="*/ 85 h 85"/>
                  <a:gd name="T34" fmla="*/ 47 w 99"/>
                  <a:gd name="T35" fmla="*/ 85 h 85"/>
                  <a:gd name="T36" fmla="*/ 51 w 99"/>
                  <a:gd name="T37" fmla="*/ 85 h 85"/>
                  <a:gd name="T38" fmla="*/ 58 w 99"/>
                  <a:gd name="T39" fmla="*/ 84 h 85"/>
                  <a:gd name="T40" fmla="*/ 64 w 99"/>
                  <a:gd name="T41" fmla="*/ 78 h 85"/>
                  <a:gd name="T42" fmla="*/ 70 w 99"/>
                  <a:gd name="T43" fmla="*/ 72 h 85"/>
                  <a:gd name="T44" fmla="*/ 79 w 99"/>
                  <a:gd name="T45" fmla="*/ 66 h 85"/>
                  <a:gd name="T46" fmla="*/ 88 w 99"/>
                  <a:gd name="T47" fmla="*/ 60 h 85"/>
                  <a:gd name="T48" fmla="*/ 95 w 99"/>
                  <a:gd name="T49" fmla="*/ 53 h 85"/>
                  <a:gd name="T50" fmla="*/ 98 w 99"/>
                  <a:gd name="T51" fmla="*/ 44 h 85"/>
                  <a:gd name="T52" fmla="*/ 99 w 99"/>
                  <a:gd name="T53" fmla="*/ 36 h 85"/>
                  <a:gd name="T54" fmla="*/ 99 w 99"/>
                  <a:gd name="T55" fmla="*/ 29 h 85"/>
                  <a:gd name="T56" fmla="*/ 98 w 99"/>
                  <a:gd name="T57" fmla="*/ 18 h 85"/>
                  <a:gd name="T58" fmla="*/ 90 w 99"/>
                  <a:gd name="T59" fmla="*/ 6 h 85"/>
                  <a:gd name="T60" fmla="*/ 84 w 99"/>
                  <a:gd name="T61" fmla="*/ 1 h 85"/>
                  <a:gd name="T62" fmla="*/ 75 w 99"/>
                  <a:gd name="T63" fmla="*/ 0 h 85"/>
                  <a:gd name="T64" fmla="*/ 67 w 99"/>
                  <a:gd name="T65" fmla="*/ 1 h 85"/>
                  <a:gd name="T66" fmla="*/ 59 w 99"/>
                  <a:gd name="T67" fmla="*/ 8 h 8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99"/>
                  <a:gd name="T103" fmla="*/ 0 h 85"/>
                  <a:gd name="T104" fmla="*/ 99 w 99"/>
                  <a:gd name="T105" fmla="*/ 85 h 8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99" h="85">
                    <a:moveTo>
                      <a:pt x="59" y="8"/>
                    </a:moveTo>
                    <a:lnTo>
                      <a:pt x="58" y="10"/>
                    </a:lnTo>
                    <a:lnTo>
                      <a:pt x="47" y="8"/>
                    </a:lnTo>
                    <a:lnTo>
                      <a:pt x="36" y="10"/>
                    </a:lnTo>
                    <a:lnTo>
                      <a:pt x="27" y="17"/>
                    </a:lnTo>
                    <a:lnTo>
                      <a:pt x="19" y="27"/>
                    </a:lnTo>
                    <a:lnTo>
                      <a:pt x="13" y="39"/>
                    </a:lnTo>
                    <a:lnTo>
                      <a:pt x="4" y="56"/>
                    </a:lnTo>
                    <a:lnTo>
                      <a:pt x="0" y="61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6" y="78"/>
                    </a:lnTo>
                    <a:lnTo>
                      <a:pt x="27" y="80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42" y="85"/>
                    </a:lnTo>
                    <a:lnTo>
                      <a:pt x="47" y="85"/>
                    </a:lnTo>
                    <a:lnTo>
                      <a:pt x="51" y="85"/>
                    </a:lnTo>
                    <a:lnTo>
                      <a:pt x="58" y="84"/>
                    </a:lnTo>
                    <a:lnTo>
                      <a:pt x="64" y="78"/>
                    </a:lnTo>
                    <a:lnTo>
                      <a:pt x="70" y="72"/>
                    </a:lnTo>
                    <a:lnTo>
                      <a:pt x="79" y="66"/>
                    </a:lnTo>
                    <a:lnTo>
                      <a:pt x="88" y="60"/>
                    </a:lnTo>
                    <a:lnTo>
                      <a:pt x="95" y="53"/>
                    </a:lnTo>
                    <a:lnTo>
                      <a:pt x="98" y="44"/>
                    </a:lnTo>
                    <a:lnTo>
                      <a:pt x="99" y="36"/>
                    </a:lnTo>
                    <a:lnTo>
                      <a:pt x="99" y="29"/>
                    </a:lnTo>
                    <a:lnTo>
                      <a:pt x="98" y="18"/>
                    </a:lnTo>
                    <a:lnTo>
                      <a:pt x="90" y="6"/>
                    </a:lnTo>
                    <a:lnTo>
                      <a:pt x="84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1" name="Freeform 61"/>
              <p:cNvSpPr>
                <a:spLocks/>
              </p:cNvSpPr>
              <p:nvPr/>
            </p:nvSpPr>
            <p:spPr bwMode="auto">
              <a:xfrm>
                <a:off x="3679" y="458"/>
                <a:ext cx="99" cy="85"/>
              </a:xfrm>
              <a:custGeom>
                <a:avLst/>
                <a:gdLst>
                  <a:gd name="T0" fmla="*/ 59 w 99"/>
                  <a:gd name="T1" fmla="*/ 8 h 85"/>
                  <a:gd name="T2" fmla="*/ 58 w 99"/>
                  <a:gd name="T3" fmla="*/ 10 h 85"/>
                  <a:gd name="T4" fmla="*/ 47 w 99"/>
                  <a:gd name="T5" fmla="*/ 8 h 85"/>
                  <a:gd name="T6" fmla="*/ 36 w 99"/>
                  <a:gd name="T7" fmla="*/ 10 h 85"/>
                  <a:gd name="T8" fmla="*/ 27 w 99"/>
                  <a:gd name="T9" fmla="*/ 17 h 85"/>
                  <a:gd name="T10" fmla="*/ 19 w 99"/>
                  <a:gd name="T11" fmla="*/ 27 h 85"/>
                  <a:gd name="T12" fmla="*/ 13 w 99"/>
                  <a:gd name="T13" fmla="*/ 39 h 85"/>
                  <a:gd name="T14" fmla="*/ 4 w 99"/>
                  <a:gd name="T15" fmla="*/ 56 h 85"/>
                  <a:gd name="T16" fmla="*/ 0 w 99"/>
                  <a:gd name="T17" fmla="*/ 61 h 85"/>
                  <a:gd name="T18" fmla="*/ 0 w 99"/>
                  <a:gd name="T19" fmla="*/ 65 h 85"/>
                  <a:gd name="T20" fmla="*/ 4 w 99"/>
                  <a:gd name="T21" fmla="*/ 68 h 85"/>
                  <a:gd name="T22" fmla="*/ 7 w 99"/>
                  <a:gd name="T23" fmla="*/ 75 h 85"/>
                  <a:gd name="T24" fmla="*/ 16 w 99"/>
                  <a:gd name="T25" fmla="*/ 78 h 85"/>
                  <a:gd name="T26" fmla="*/ 27 w 99"/>
                  <a:gd name="T27" fmla="*/ 80 h 85"/>
                  <a:gd name="T28" fmla="*/ 36 w 99"/>
                  <a:gd name="T29" fmla="*/ 80 h 85"/>
                  <a:gd name="T30" fmla="*/ 37 w 99"/>
                  <a:gd name="T31" fmla="*/ 80 h 85"/>
                  <a:gd name="T32" fmla="*/ 42 w 99"/>
                  <a:gd name="T33" fmla="*/ 85 h 85"/>
                  <a:gd name="T34" fmla="*/ 47 w 99"/>
                  <a:gd name="T35" fmla="*/ 85 h 85"/>
                  <a:gd name="T36" fmla="*/ 51 w 99"/>
                  <a:gd name="T37" fmla="*/ 85 h 85"/>
                  <a:gd name="T38" fmla="*/ 58 w 99"/>
                  <a:gd name="T39" fmla="*/ 84 h 85"/>
                  <a:gd name="T40" fmla="*/ 64 w 99"/>
                  <a:gd name="T41" fmla="*/ 78 h 85"/>
                  <a:gd name="T42" fmla="*/ 70 w 99"/>
                  <a:gd name="T43" fmla="*/ 72 h 85"/>
                  <a:gd name="T44" fmla="*/ 79 w 99"/>
                  <a:gd name="T45" fmla="*/ 66 h 85"/>
                  <a:gd name="T46" fmla="*/ 88 w 99"/>
                  <a:gd name="T47" fmla="*/ 60 h 85"/>
                  <a:gd name="T48" fmla="*/ 95 w 99"/>
                  <a:gd name="T49" fmla="*/ 53 h 85"/>
                  <a:gd name="T50" fmla="*/ 98 w 99"/>
                  <a:gd name="T51" fmla="*/ 44 h 85"/>
                  <a:gd name="T52" fmla="*/ 99 w 99"/>
                  <a:gd name="T53" fmla="*/ 36 h 85"/>
                  <a:gd name="T54" fmla="*/ 99 w 99"/>
                  <a:gd name="T55" fmla="*/ 29 h 85"/>
                  <a:gd name="T56" fmla="*/ 98 w 99"/>
                  <a:gd name="T57" fmla="*/ 18 h 85"/>
                  <a:gd name="T58" fmla="*/ 90 w 99"/>
                  <a:gd name="T59" fmla="*/ 6 h 85"/>
                  <a:gd name="T60" fmla="*/ 84 w 99"/>
                  <a:gd name="T61" fmla="*/ 1 h 85"/>
                  <a:gd name="T62" fmla="*/ 75 w 99"/>
                  <a:gd name="T63" fmla="*/ 0 h 85"/>
                  <a:gd name="T64" fmla="*/ 67 w 99"/>
                  <a:gd name="T65" fmla="*/ 1 h 85"/>
                  <a:gd name="T66" fmla="*/ 59 w 99"/>
                  <a:gd name="T67" fmla="*/ 8 h 85"/>
                  <a:gd name="T68" fmla="*/ 59 w 99"/>
                  <a:gd name="T69" fmla="*/ 8 h 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9"/>
                  <a:gd name="T106" fmla="*/ 0 h 85"/>
                  <a:gd name="T107" fmla="*/ 99 w 99"/>
                  <a:gd name="T108" fmla="*/ 85 h 8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9" h="85">
                    <a:moveTo>
                      <a:pt x="59" y="8"/>
                    </a:moveTo>
                    <a:lnTo>
                      <a:pt x="58" y="10"/>
                    </a:lnTo>
                    <a:lnTo>
                      <a:pt x="47" y="8"/>
                    </a:lnTo>
                    <a:lnTo>
                      <a:pt x="36" y="10"/>
                    </a:lnTo>
                    <a:lnTo>
                      <a:pt x="27" y="17"/>
                    </a:lnTo>
                    <a:lnTo>
                      <a:pt x="19" y="27"/>
                    </a:lnTo>
                    <a:lnTo>
                      <a:pt x="13" y="39"/>
                    </a:lnTo>
                    <a:lnTo>
                      <a:pt x="4" y="56"/>
                    </a:lnTo>
                    <a:lnTo>
                      <a:pt x="0" y="61"/>
                    </a:lnTo>
                    <a:lnTo>
                      <a:pt x="0" y="65"/>
                    </a:lnTo>
                    <a:lnTo>
                      <a:pt x="4" y="68"/>
                    </a:lnTo>
                    <a:lnTo>
                      <a:pt x="7" y="75"/>
                    </a:lnTo>
                    <a:lnTo>
                      <a:pt x="16" y="78"/>
                    </a:lnTo>
                    <a:lnTo>
                      <a:pt x="27" y="80"/>
                    </a:lnTo>
                    <a:lnTo>
                      <a:pt x="36" y="80"/>
                    </a:lnTo>
                    <a:lnTo>
                      <a:pt x="37" y="80"/>
                    </a:lnTo>
                    <a:lnTo>
                      <a:pt x="42" y="85"/>
                    </a:lnTo>
                    <a:lnTo>
                      <a:pt x="47" y="85"/>
                    </a:lnTo>
                    <a:lnTo>
                      <a:pt x="51" y="85"/>
                    </a:lnTo>
                    <a:lnTo>
                      <a:pt x="58" y="84"/>
                    </a:lnTo>
                    <a:lnTo>
                      <a:pt x="64" y="78"/>
                    </a:lnTo>
                    <a:lnTo>
                      <a:pt x="70" y="72"/>
                    </a:lnTo>
                    <a:lnTo>
                      <a:pt x="79" y="66"/>
                    </a:lnTo>
                    <a:lnTo>
                      <a:pt x="88" y="60"/>
                    </a:lnTo>
                    <a:lnTo>
                      <a:pt x="95" y="53"/>
                    </a:lnTo>
                    <a:lnTo>
                      <a:pt x="98" y="44"/>
                    </a:lnTo>
                    <a:lnTo>
                      <a:pt x="99" y="36"/>
                    </a:lnTo>
                    <a:lnTo>
                      <a:pt x="99" y="29"/>
                    </a:lnTo>
                    <a:lnTo>
                      <a:pt x="98" y="18"/>
                    </a:lnTo>
                    <a:lnTo>
                      <a:pt x="90" y="6"/>
                    </a:lnTo>
                    <a:lnTo>
                      <a:pt x="84" y="1"/>
                    </a:lnTo>
                    <a:lnTo>
                      <a:pt x="75" y="0"/>
                    </a:lnTo>
                    <a:lnTo>
                      <a:pt x="67" y="1"/>
                    </a:lnTo>
                    <a:lnTo>
                      <a:pt x="59" y="8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2" name="Freeform 62"/>
              <p:cNvSpPr>
                <a:spLocks/>
              </p:cNvSpPr>
              <p:nvPr/>
            </p:nvSpPr>
            <p:spPr bwMode="auto">
              <a:xfrm>
                <a:off x="3746" y="461"/>
                <a:ext cx="31" cy="41"/>
              </a:xfrm>
              <a:custGeom>
                <a:avLst/>
                <a:gdLst>
                  <a:gd name="T0" fmla="*/ 25 w 31"/>
                  <a:gd name="T1" fmla="*/ 9 h 41"/>
                  <a:gd name="T2" fmla="*/ 29 w 31"/>
                  <a:gd name="T3" fmla="*/ 19 h 41"/>
                  <a:gd name="T4" fmla="*/ 31 w 31"/>
                  <a:gd name="T5" fmla="*/ 29 h 41"/>
                  <a:gd name="T6" fmla="*/ 29 w 31"/>
                  <a:gd name="T7" fmla="*/ 41 h 41"/>
                  <a:gd name="T8" fmla="*/ 28 w 31"/>
                  <a:gd name="T9" fmla="*/ 41 h 41"/>
                  <a:gd name="T10" fmla="*/ 26 w 31"/>
                  <a:gd name="T11" fmla="*/ 31 h 41"/>
                  <a:gd name="T12" fmla="*/ 23 w 31"/>
                  <a:gd name="T13" fmla="*/ 22 h 41"/>
                  <a:gd name="T14" fmla="*/ 18 w 31"/>
                  <a:gd name="T15" fmla="*/ 14 h 41"/>
                  <a:gd name="T16" fmla="*/ 12 w 31"/>
                  <a:gd name="T17" fmla="*/ 7 h 41"/>
                  <a:gd name="T18" fmla="*/ 6 w 31"/>
                  <a:gd name="T19" fmla="*/ 7 h 41"/>
                  <a:gd name="T20" fmla="*/ 1 w 31"/>
                  <a:gd name="T21" fmla="*/ 5 h 41"/>
                  <a:gd name="T22" fmla="*/ 0 w 31"/>
                  <a:gd name="T23" fmla="*/ 3 h 41"/>
                  <a:gd name="T24" fmla="*/ 1 w 31"/>
                  <a:gd name="T25" fmla="*/ 2 h 41"/>
                  <a:gd name="T26" fmla="*/ 1 w 31"/>
                  <a:gd name="T27" fmla="*/ 0 h 41"/>
                  <a:gd name="T28" fmla="*/ 9 w 31"/>
                  <a:gd name="T29" fmla="*/ 0 h 41"/>
                  <a:gd name="T30" fmla="*/ 17 w 31"/>
                  <a:gd name="T31" fmla="*/ 2 h 41"/>
                  <a:gd name="T32" fmla="*/ 25 w 31"/>
                  <a:gd name="T33" fmla="*/ 9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1"/>
                  <a:gd name="T52" fmla="*/ 0 h 41"/>
                  <a:gd name="T53" fmla="*/ 31 w 31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1" h="41">
                    <a:moveTo>
                      <a:pt x="25" y="9"/>
                    </a:moveTo>
                    <a:lnTo>
                      <a:pt x="29" y="19"/>
                    </a:lnTo>
                    <a:lnTo>
                      <a:pt x="31" y="29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6" y="31"/>
                    </a:lnTo>
                    <a:lnTo>
                      <a:pt x="23" y="22"/>
                    </a:lnTo>
                    <a:lnTo>
                      <a:pt x="18" y="14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7" y="2"/>
                    </a:lnTo>
                    <a:lnTo>
                      <a:pt x="25" y="9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3" name="Freeform 63"/>
              <p:cNvSpPr>
                <a:spLocks/>
              </p:cNvSpPr>
              <p:nvPr/>
            </p:nvSpPr>
            <p:spPr bwMode="auto">
              <a:xfrm>
                <a:off x="3746" y="461"/>
                <a:ext cx="31" cy="41"/>
              </a:xfrm>
              <a:custGeom>
                <a:avLst/>
                <a:gdLst>
                  <a:gd name="T0" fmla="*/ 25 w 31"/>
                  <a:gd name="T1" fmla="*/ 9 h 41"/>
                  <a:gd name="T2" fmla="*/ 29 w 31"/>
                  <a:gd name="T3" fmla="*/ 19 h 41"/>
                  <a:gd name="T4" fmla="*/ 31 w 31"/>
                  <a:gd name="T5" fmla="*/ 29 h 41"/>
                  <a:gd name="T6" fmla="*/ 29 w 31"/>
                  <a:gd name="T7" fmla="*/ 41 h 41"/>
                  <a:gd name="T8" fmla="*/ 29 w 31"/>
                  <a:gd name="T9" fmla="*/ 41 h 41"/>
                  <a:gd name="T10" fmla="*/ 28 w 31"/>
                  <a:gd name="T11" fmla="*/ 41 h 41"/>
                  <a:gd name="T12" fmla="*/ 26 w 31"/>
                  <a:gd name="T13" fmla="*/ 31 h 41"/>
                  <a:gd name="T14" fmla="*/ 23 w 31"/>
                  <a:gd name="T15" fmla="*/ 22 h 41"/>
                  <a:gd name="T16" fmla="*/ 18 w 31"/>
                  <a:gd name="T17" fmla="*/ 14 h 41"/>
                  <a:gd name="T18" fmla="*/ 12 w 31"/>
                  <a:gd name="T19" fmla="*/ 7 h 41"/>
                  <a:gd name="T20" fmla="*/ 6 w 31"/>
                  <a:gd name="T21" fmla="*/ 7 h 41"/>
                  <a:gd name="T22" fmla="*/ 1 w 31"/>
                  <a:gd name="T23" fmla="*/ 5 h 41"/>
                  <a:gd name="T24" fmla="*/ 0 w 31"/>
                  <a:gd name="T25" fmla="*/ 3 h 41"/>
                  <a:gd name="T26" fmla="*/ 1 w 31"/>
                  <a:gd name="T27" fmla="*/ 2 h 41"/>
                  <a:gd name="T28" fmla="*/ 1 w 31"/>
                  <a:gd name="T29" fmla="*/ 0 h 41"/>
                  <a:gd name="T30" fmla="*/ 1 w 31"/>
                  <a:gd name="T31" fmla="*/ 0 h 41"/>
                  <a:gd name="T32" fmla="*/ 9 w 31"/>
                  <a:gd name="T33" fmla="*/ 0 h 41"/>
                  <a:gd name="T34" fmla="*/ 17 w 31"/>
                  <a:gd name="T35" fmla="*/ 2 h 41"/>
                  <a:gd name="T36" fmla="*/ 25 w 31"/>
                  <a:gd name="T37" fmla="*/ 9 h 41"/>
                  <a:gd name="T38" fmla="*/ 25 w 31"/>
                  <a:gd name="T39" fmla="*/ 9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1"/>
                  <a:gd name="T61" fmla="*/ 0 h 41"/>
                  <a:gd name="T62" fmla="*/ 31 w 31"/>
                  <a:gd name="T63" fmla="*/ 41 h 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1" h="41">
                    <a:moveTo>
                      <a:pt x="25" y="9"/>
                    </a:moveTo>
                    <a:lnTo>
                      <a:pt x="29" y="19"/>
                    </a:lnTo>
                    <a:lnTo>
                      <a:pt x="31" y="29"/>
                    </a:lnTo>
                    <a:lnTo>
                      <a:pt x="29" y="41"/>
                    </a:lnTo>
                    <a:lnTo>
                      <a:pt x="28" y="41"/>
                    </a:lnTo>
                    <a:lnTo>
                      <a:pt x="26" y="31"/>
                    </a:lnTo>
                    <a:lnTo>
                      <a:pt x="23" y="22"/>
                    </a:lnTo>
                    <a:lnTo>
                      <a:pt x="18" y="14"/>
                    </a:lnTo>
                    <a:lnTo>
                      <a:pt x="12" y="7"/>
                    </a:lnTo>
                    <a:lnTo>
                      <a:pt x="6" y="7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9" y="0"/>
                    </a:lnTo>
                    <a:lnTo>
                      <a:pt x="17" y="2"/>
                    </a:lnTo>
                    <a:lnTo>
                      <a:pt x="25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4" name="Freeform 64"/>
              <p:cNvSpPr>
                <a:spLocks/>
              </p:cNvSpPr>
              <p:nvPr/>
            </p:nvSpPr>
            <p:spPr bwMode="auto">
              <a:xfrm>
                <a:off x="3740" y="468"/>
                <a:ext cx="31" cy="55"/>
              </a:xfrm>
              <a:custGeom>
                <a:avLst/>
                <a:gdLst>
                  <a:gd name="T0" fmla="*/ 14 w 31"/>
                  <a:gd name="T1" fmla="*/ 2 h 55"/>
                  <a:gd name="T2" fmla="*/ 20 w 31"/>
                  <a:gd name="T3" fmla="*/ 7 h 55"/>
                  <a:gd name="T4" fmla="*/ 24 w 31"/>
                  <a:gd name="T5" fmla="*/ 14 h 55"/>
                  <a:gd name="T6" fmla="*/ 29 w 31"/>
                  <a:gd name="T7" fmla="*/ 22 h 55"/>
                  <a:gd name="T8" fmla="*/ 31 w 31"/>
                  <a:gd name="T9" fmla="*/ 31 h 55"/>
                  <a:gd name="T10" fmla="*/ 29 w 31"/>
                  <a:gd name="T11" fmla="*/ 39 h 55"/>
                  <a:gd name="T12" fmla="*/ 23 w 31"/>
                  <a:gd name="T13" fmla="*/ 50 h 55"/>
                  <a:gd name="T14" fmla="*/ 15 w 31"/>
                  <a:gd name="T15" fmla="*/ 55 h 55"/>
                  <a:gd name="T16" fmla="*/ 14 w 31"/>
                  <a:gd name="T17" fmla="*/ 55 h 55"/>
                  <a:gd name="T18" fmla="*/ 14 w 31"/>
                  <a:gd name="T19" fmla="*/ 55 h 55"/>
                  <a:gd name="T20" fmla="*/ 18 w 31"/>
                  <a:gd name="T21" fmla="*/ 44 h 55"/>
                  <a:gd name="T22" fmla="*/ 23 w 31"/>
                  <a:gd name="T23" fmla="*/ 36 h 55"/>
                  <a:gd name="T24" fmla="*/ 24 w 31"/>
                  <a:gd name="T25" fmla="*/ 31 h 55"/>
                  <a:gd name="T26" fmla="*/ 24 w 31"/>
                  <a:gd name="T27" fmla="*/ 27 h 55"/>
                  <a:gd name="T28" fmla="*/ 24 w 31"/>
                  <a:gd name="T29" fmla="*/ 24 h 55"/>
                  <a:gd name="T30" fmla="*/ 21 w 31"/>
                  <a:gd name="T31" fmla="*/ 19 h 55"/>
                  <a:gd name="T32" fmla="*/ 10 w 31"/>
                  <a:gd name="T33" fmla="*/ 12 h 55"/>
                  <a:gd name="T34" fmla="*/ 0 w 31"/>
                  <a:gd name="T35" fmla="*/ 3 h 55"/>
                  <a:gd name="T36" fmla="*/ 1 w 31"/>
                  <a:gd name="T37" fmla="*/ 2 h 55"/>
                  <a:gd name="T38" fmla="*/ 4 w 31"/>
                  <a:gd name="T39" fmla="*/ 0 h 55"/>
                  <a:gd name="T40" fmla="*/ 14 w 31"/>
                  <a:gd name="T41" fmla="*/ 2 h 5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55"/>
                  <a:gd name="T65" fmla="*/ 31 w 31"/>
                  <a:gd name="T66" fmla="*/ 55 h 5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55">
                    <a:moveTo>
                      <a:pt x="14" y="2"/>
                    </a:moveTo>
                    <a:lnTo>
                      <a:pt x="20" y="7"/>
                    </a:lnTo>
                    <a:lnTo>
                      <a:pt x="24" y="14"/>
                    </a:lnTo>
                    <a:lnTo>
                      <a:pt x="29" y="22"/>
                    </a:lnTo>
                    <a:lnTo>
                      <a:pt x="31" y="31"/>
                    </a:lnTo>
                    <a:lnTo>
                      <a:pt x="29" y="39"/>
                    </a:lnTo>
                    <a:lnTo>
                      <a:pt x="23" y="50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8" y="44"/>
                    </a:lnTo>
                    <a:lnTo>
                      <a:pt x="23" y="36"/>
                    </a:lnTo>
                    <a:lnTo>
                      <a:pt x="24" y="31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1" y="19"/>
                    </a:lnTo>
                    <a:lnTo>
                      <a:pt x="10" y="1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CC9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5" name="Freeform 65"/>
              <p:cNvSpPr>
                <a:spLocks/>
              </p:cNvSpPr>
              <p:nvPr/>
            </p:nvSpPr>
            <p:spPr bwMode="auto">
              <a:xfrm>
                <a:off x="3740" y="468"/>
                <a:ext cx="31" cy="55"/>
              </a:xfrm>
              <a:custGeom>
                <a:avLst/>
                <a:gdLst>
                  <a:gd name="T0" fmla="*/ 14 w 31"/>
                  <a:gd name="T1" fmla="*/ 2 h 55"/>
                  <a:gd name="T2" fmla="*/ 20 w 31"/>
                  <a:gd name="T3" fmla="*/ 7 h 55"/>
                  <a:gd name="T4" fmla="*/ 24 w 31"/>
                  <a:gd name="T5" fmla="*/ 14 h 55"/>
                  <a:gd name="T6" fmla="*/ 29 w 31"/>
                  <a:gd name="T7" fmla="*/ 22 h 55"/>
                  <a:gd name="T8" fmla="*/ 31 w 31"/>
                  <a:gd name="T9" fmla="*/ 31 h 55"/>
                  <a:gd name="T10" fmla="*/ 29 w 31"/>
                  <a:gd name="T11" fmla="*/ 39 h 55"/>
                  <a:gd name="T12" fmla="*/ 23 w 31"/>
                  <a:gd name="T13" fmla="*/ 50 h 55"/>
                  <a:gd name="T14" fmla="*/ 15 w 31"/>
                  <a:gd name="T15" fmla="*/ 55 h 55"/>
                  <a:gd name="T16" fmla="*/ 14 w 31"/>
                  <a:gd name="T17" fmla="*/ 55 h 55"/>
                  <a:gd name="T18" fmla="*/ 14 w 31"/>
                  <a:gd name="T19" fmla="*/ 55 h 55"/>
                  <a:gd name="T20" fmla="*/ 18 w 31"/>
                  <a:gd name="T21" fmla="*/ 44 h 55"/>
                  <a:gd name="T22" fmla="*/ 23 w 31"/>
                  <a:gd name="T23" fmla="*/ 36 h 55"/>
                  <a:gd name="T24" fmla="*/ 24 w 31"/>
                  <a:gd name="T25" fmla="*/ 31 h 55"/>
                  <a:gd name="T26" fmla="*/ 24 w 31"/>
                  <a:gd name="T27" fmla="*/ 27 h 55"/>
                  <a:gd name="T28" fmla="*/ 24 w 31"/>
                  <a:gd name="T29" fmla="*/ 24 h 55"/>
                  <a:gd name="T30" fmla="*/ 21 w 31"/>
                  <a:gd name="T31" fmla="*/ 19 h 55"/>
                  <a:gd name="T32" fmla="*/ 10 w 31"/>
                  <a:gd name="T33" fmla="*/ 12 h 55"/>
                  <a:gd name="T34" fmla="*/ 0 w 31"/>
                  <a:gd name="T35" fmla="*/ 3 h 55"/>
                  <a:gd name="T36" fmla="*/ 1 w 31"/>
                  <a:gd name="T37" fmla="*/ 2 h 55"/>
                  <a:gd name="T38" fmla="*/ 4 w 31"/>
                  <a:gd name="T39" fmla="*/ 0 h 55"/>
                  <a:gd name="T40" fmla="*/ 14 w 31"/>
                  <a:gd name="T41" fmla="*/ 2 h 55"/>
                  <a:gd name="T42" fmla="*/ 14 w 31"/>
                  <a:gd name="T43" fmla="*/ 2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"/>
                  <a:gd name="T67" fmla="*/ 0 h 55"/>
                  <a:gd name="T68" fmla="*/ 31 w 3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" h="55">
                    <a:moveTo>
                      <a:pt x="14" y="2"/>
                    </a:moveTo>
                    <a:lnTo>
                      <a:pt x="20" y="7"/>
                    </a:lnTo>
                    <a:lnTo>
                      <a:pt x="24" y="14"/>
                    </a:lnTo>
                    <a:lnTo>
                      <a:pt x="29" y="22"/>
                    </a:lnTo>
                    <a:lnTo>
                      <a:pt x="31" y="31"/>
                    </a:lnTo>
                    <a:lnTo>
                      <a:pt x="29" y="39"/>
                    </a:lnTo>
                    <a:lnTo>
                      <a:pt x="23" y="50"/>
                    </a:lnTo>
                    <a:lnTo>
                      <a:pt x="15" y="55"/>
                    </a:lnTo>
                    <a:lnTo>
                      <a:pt x="14" y="55"/>
                    </a:lnTo>
                    <a:lnTo>
                      <a:pt x="18" y="44"/>
                    </a:lnTo>
                    <a:lnTo>
                      <a:pt x="23" y="36"/>
                    </a:lnTo>
                    <a:lnTo>
                      <a:pt x="24" y="31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1" y="19"/>
                    </a:lnTo>
                    <a:lnTo>
                      <a:pt x="10" y="12"/>
                    </a:lnTo>
                    <a:lnTo>
                      <a:pt x="0" y="3"/>
                    </a:lnTo>
                    <a:lnTo>
                      <a:pt x="1" y="2"/>
                    </a:lnTo>
                    <a:lnTo>
                      <a:pt x="4" y="0"/>
                    </a:lnTo>
                    <a:lnTo>
                      <a:pt x="14" y="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6" name="Freeform 66"/>
              <p:cNvSpPr>
                <a:spLocks/>
              </p:cNvSpPr>
              <p:nvPr/>
            </p:nvSpPr>
            <p:spPr bwMode="auto">
              <a:xfrm>
                <a:off x="3683" y="470"/>
                <a:ext cx="77" cy="72"/>
              </a:xfrm>
              <a:custGeom>
                <a:avLst/>
                <a:gdLst>
                  <a:gd name="T0" fmla="*/ 46 w 77"/>
                  <a:gd name="T1" fmla="*/ 0 h 72"/>
                  <a:gd name="T2" fmla="*/ 57 w 77"/>
                  <a:gd name="T3" fmla="*/ 5 h 72"/>
                  <a:gd name="T4" fmla="*/ 66 w 77"/>
                  <a:gd name="T5" fmla="*/ 12 h 72"/>
                  <a:gd name="T6" fmla="*/ 75 w 77"/>
                  <a:gd name="T7" fmla="*/ 18 h 72"/>
                  <a:gd name="T8" fmla="*/ 77 w 77"/>
                  <a:gd name="T9" fmla="*/ 22 h 72"/>
                  <a:gd name="T10" fmla="*/ 75 w 77"/>
                  <a:gd name="T11" fmla="*/ 29 h 72"/>
                  <a:gd name="T12" fmla="*/ 71 w 77"/>
                  <a:gd name="T13" fmla="*/ 32 h 72"/>
                  <a:gd name="T14" fmla="*/ 66 w 77"/>
                  <a:gd name="T15" fmla="*/ 32 h 72"/>
                  <a:gd name="T16" fmla="*/ 60 w 77"/>
                  <a:gd name="T17" fmla="*/ 24 h 72"/>
                  <a:gd name="T18" fmla="*/ 54 w 77"/>
                  <a:gd name="T19" fmla="*/ 17 h 72"/>
                  <a:gd name="T20" fmla="*/ 47 w 77"/>
                  <a:gd name="T21" fmla="*/ 12 h 72"/>
                  <a:gd name="T22" fmla="*/ 38 w 77"/>
                  <a:gd name="T23" fmla="*/ 12 h 72"/>
                  <a:gd name="T24" fmla="*/ 30 w 77"/>
                  <a:gd name="T25" fmla="*/ 18 h 72"/>
                  <a:gd name="T26" fmla="*/ 26 w 77"/>
                  <a:gd name="T27" fmla="*/ 30 h 72"/>
                  <a:gd name="T28" fmla="*/ 24 w 77"/>
                  <a:gd name="T29" fmla="*/ 36 h 72"/>
                  <a:gd name="T30" fmla="*/ 21 w 77"/>
                  <a:gd name="T31" fmla="*/ 39 h 72"/>
                  <a:gd name="T32" fmla="*/ 17 w 77"/>
                  <a:gd name="T33" fmla="*/ 42 h 72"/>
                  <a:gd name="T34" fmla="*/ 12 w 77"/>
                  <a:gd name="T35" fmla="*/ 44 h 72"/>
                  <a:gd name="T36" fmla="*/ 10 w 77"/>
                  <a:gd name="T37" fmla="*/ 48 h 72"/>
                  <a:gd name="T38" fmla="*/ 13 w 77"/>
                  <a:gd name="T39" fmla="*/ 48 h 72"/>
                  <a:gd name="T40" fmla="*/ 17 w 77"/>
                  <a:gd name="T41" fmla="*/ 48 h 72"/>
                  <a:gd name="T42" fmla="*/ 24 w 77"/>
                  <a:gd name="T43" fmla="*/ 41 h 72"/>
                  <a:gd name="T44" fmla="*/ 32 w 77"/>
                  <a:gd name="T45" fmla="*/ 37 h 72"/>
                  <a:gd name="T46" fmla="*/ 35 w 77"/>
                  <a:gd name="T47" fmla="*/ 36 h 72"/>
                  <a:gd name="T48" fmla="*/ 38 w 77"/>
                  <a:gd name="T49" fmla="*/ 37 h 72"/>
                  <a:gd name="T50" fmla="*/ 40 w 77"/>
                  <a:gd name="T51" fmla="*/ 37 h 72"/>
                  <a:gd name="T52" fmla="*/ 41 w 77"/>
                  <a:gd name="T53" fmla="*/ 41 h 72"/>
                  <a:gd name="T54" fmla="*/ 40 w 77"/>
                  <a:gd name="T55" fmla="*/ 44 h 72"/>
                  <a:gd name="T56" fmla="*/ 38 w 77"/>
                  <a:gd name="T57" fmla="*/ 48 h 72"/>
                  <a:gd name="T58" fmla="*/ 41 w 77"/>
                  <a:gd name="T59" fmla="*/ 49 h 72"/>
                  <a:gd name="T60" fmla="*/ 43 w 77"/>
                  <a:gd name="T61" fmla="*/ 48 h 72"/>
                  <a:gd name="T62" fmla="*/ 47 w 77"/>
                  <a:gd name="T63" fmla="*/ 42 h 72"/>
                  <a:gd name="T64" fmla="*/ 50 w 77"/>
                  <a:gd name="T65" fmla="*/ 37 h 72"/>
                  <a:gd name="T66" fmla="*/ 55 w 77"/>
                  <a:gd name="T67" fmla="*/ 34 h 72"/>
                  <a:gd name="T68" fmla="*/ 60 w 77"/>
                  <a:gd name="T69" fmla="*/ 34 h 72"/>
                  <a:gd name="T70" fmla="*/ 63 w 77"/>
                  <a:gd name="T71" fmla="*/ 34 h 72"/>
                  <a:gd name="T72" fmla="*/ 67 w 77"/>
                  <a:gd name="T73" fmla="*/ 34 h 72"/>
                  <a:gd name="T74" fmla="*/ 71 w 77"/>
                  <a:gd name="T75" fmla="*/ 36 h 72"/>
                  <a:gd name="T76" fmla="*/ 72 w 77"/>
                  <a:gd name="T77" fmla="*/ 39 h 72"/>
                  <a:gd name="T78" fmla="*/ 72 w 77"/>
                  <a:gd name="T79" fmla="*/ 42 h 72"/>
                  <a:gd name="T80" fmla="*/ 69 w 77"/>
                  <a:gd name="T81" fmla="*/ 46 h 72"/>
                  <a:gd name="T82" fmla="*/ 67 w 77"/>
                  <a:gd name="T83" fmla="*/ 49 h 72"/>
                  <a:gd name="T84" fmla="*/ 64 w 77"/>
                  <a:gd name="T85" fmla="*/ 53 h 72"/>
                  <a:gd name="T86" fmla="*/ 61 w 77"/>
                  <a:gd name="T87" fmla="*/ 61 h 72"/>
                  <a:gd name="T88" fmla="*/ 57 w 77"/>
                  <a:gd name="T89" fmla="*/ 68 h 72"/>
                  <a:gd name="T90" fmla="*/ 49 w 77"/>
                  <a:gd name="T91" fmla="*/ 72 h 72"/>
                  <a:gd name="T92" fmla="*/ 40 w 77"/>
                  <a:gd name="T93" fmla="*/ 70 h 72"/>
                  <a:gd name="T94" fmla="*/ 38 w 77"/>
                  <a:gd name="T95" fmla="*/ 68 h 72"/>
                  <a:gd name="T96" fmla="*/ 40 w 77"/>
                  <a:gd name="T97" fmla="*/ 65 h 72"/>
                  <a:gd name="T98" fmla="*/ 40 w 77"/>
                  <a:gd name="T99" fmla="*/ 63 h 72"/>
                  <a:gd name="T100" fmla="*/ 38 w 77"/>
                  <a:gd name="T101" fmla="*/ 61 h 72"/>
                  <a:gd name="T102" fmla="*/ 27 w 77"/>
                  <a:gd name="T103" fmla="*/ 65 h 72"/>
                  <a:gd name="T104" fmla="*/ 17 w 77"/>
                  <a:gd name="T105" fmla="*/ 65 h 72"/>
                  <a:gd name="T106" fmla="*/ 6 w 77"/>
                  <a:gd name="T107" fmla="*/ 60 h 72"/>
                  <a:gd name="T108" fmla="*/ 0 w 77"/>
                  <a:gd name="T109" fmla="*/ 51 h 72"/>
                  <a:gd name="T110" fmla="*/ 10 w 77"/>
                  <a:gd name="T111" fmla="*/ 32 h 72"/>
                  <a:gd name="T112" fmla="*/ 20 w 77"/>
                  <a:gd name="T113" fmla="*/ 12 h 72"/>
                  <a:gd name="T114" fmla="*/ 27 w 77"/>
                  <a:gd name="T115" fmla="*/ 3 h 72"/>
                  <a:gd name="T116" fmla="*/ 35 w 77"/>
                  <a:gd name="T117" fmla="*/ 0 h 72"/>
                  <a:gd name="T118" fmla="*/ 46 w 77"/>
                  <a:gd name="T119" fmla="*/ 0 h 7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77"/>
                  <a:gd name="T181" fmla="*/ 0 h 72"/>
                  <a:gd name="T182" fmla="*/ 77 w 77"/>
                  <a:gd name="T183" fmla="*/ 72 h 7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77" h="72">
                    <a:moveTo>
                      <a:pt x="46" y="0"/>
                    </a:moveTo>
                    <a:lnTo>
                      <a:pt x="57" y="5"/>
                    </a:lnTo>
                    <a:lnTo>
                      <a:pt x="66" y="12"/>
                    </a:lnTo>
                    <a:lnTo>
                      <a:pt x="75" y="18"/>
                    </a:lnTo>
                    <a:lnTo>
                      <a:pt x="77" y="22"/>
                    </a:lnTo>
                    <a:lnTo>
                      <a:pt x="75" y="29"/>
                    </a:lnTo>
                    <a:lnTo>
                      <a:pt x="71" y="32"/>
                    </a:lnTo>
                    <a:lnTo>
                      <a:pt x="66" y="32"/>
                    </a:lnTo>
                    <a:lnTo>
                      <a:pt x="60" y="24"/>
                    </a:lnTo>
                    <a:lnTo>
                      <a:pt x="54" y="17"/>
                    </a:lnTo>
                    <a:lnTo>
                      <a:pt x="47" y="12"/>
                    </a:lnTo>
                    <a:lnTo>
                      <a:pt x="38" y="12"/>
                    </a:lnTo>
                    <a:lnTo>
                      <a:pt x="30" y="18"/>
                    </a:lnTo>
                    <a:lnTo>
                      <a:pt x="26" y="30"/>
                    </a:lnTo>
                    <a:lnTo>
                      <a:pt x="24" y="36"/>
                    </a:lnTo>
                    <a:lnTo>
                      <a:pt x="21" y="39"/>
                    </a:lnTo>
                    <a:lnTo>
                      <a:pt x="17" y="42"/>
                    </a:lnTo>
                    <a:lnTo>
                      <a:pt x="12" y="44"/>
                    </a:lnTo>
                    <a:lnTo>
                      <a:pt x="10" y="48"/>
                    </a:lnTo>
                    <a:lnTo>
                      <a:pt x="13" y="48"/>
                    </a:lnTo>
                    <a:lnTo>
                      <a:pt x="17" y="48"/>
                    </a:lnTo>
                    <a:lnTo>
                      <a:pt x="24" y="41"/>
                    </a:lnTo>
                    <a:lnTo>
                      <a:pt x="32" y="37"/>
                    </a:lnTo>
                    <a:lnTo>
                      <a:pt x="35" y="36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41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41" y="49"/>
                    </a:lnTo>
                    <a:lnTo>
                      <a:pt x="43" y="48"/>
                    </a:lnTo>
                    <a:lnTo>
                      <a:pt x="47" y="42"/>
                    </a:lnTo>
                    <a:lnTo>
                      <a:pt x="50" y="37"/>
                    </a:lnTo>
                    <a:lnTo>
                      <a:pt x="55" y="34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7" y="34"/>
                    </a:lnTo>
                    <a:lnTo>
                      <a:pt x="71" y="36"/>
                    </a:lnTo>
                    <a:lnTo>
                      <a:pt x="72" y="39"/>
                    </a:lnTo>
                    <a:lnTo>
                      <a:pt x="72" y="42"/>
                    </a:lnTo>
                    <a:lnTo>
                      <a:pt x="69" y="46"/>
                    </a:lnTo>
                    <a:lnTo>
                      <a:pt x="67" y="49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7" y="68"/>
                    </a:lnTo>
                    <a:lnTo>
                      <a:pt x="49" y="72"/>
                    </a:lnTo>
                    <a:lnTo>
                      <a:pt x="40" y="70"/>
                    </a:lnTo>
                    <a:lnTo>
                      <a:pt x="38" y="68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38" y="61"/>
                    </a:lnTo>
                    <a:lnTo>
                      <a:pt x="27" y="65"/>
                    </a:lnTo>
                    <a:lnTo>
                      <a:pt x="17" y="65"/>
                    </a:lnTo>
                    <a:lnTo>
                      <a:pt x="6" y="60"/>
                    </a:lnTo>
                    <a:lnTo>
                      <a:pt x="0" y="51"/>
                    </a:lnTo>
                    <a:lnTo>
                      <a:pt x="10" y="32"/>
                    </a:lnTo>
                    <a:lnTo>
                      <a:pt x="20" y="12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7" name="Freeform 67"/>
              <p:cNvSpPr>
                <a:spLocks/>
              </p:cNvSpPr>
              <p:nvPr/>
            </p:nvSpPr>
            <p:spPr bwMode="auto">
              <a:xfrm>
                <a:off x="3683" y="470"/>
                <a:ext cx="77" cy="72"/>
              </a:xfrm>
              <a:custGeom>
                <a:avLst/>
                <a:gdLst>
                  <a:gd name="T0" fmla="*/ 46 w 77"/>
                  <a:gd name="T1" fmla="*/ 0 h 72"/>
                  <a:gd name="T2" fmla="*/ 57 w 77"/>
                  <a:gd name="T3" fmla="*/ 5 h 72"/>
                  <a:gd name="T4" fmla="*/ 66 w 77"/>
                  <a:gd name="T5" fmla="*/ 12 h 72"/>
                  <a:gd name="T6" fmla="*/ 75 w 77"/>
                  <a:gd name="T7" fmla="*/ 18 h 72"/>
                  <a:gd name="T8" fmla="*/ 77 w 77"/>
                  <a:gd name="T9" fmla="*/ 22 h 72"/>
                  <a:gd name="T10" fmla="*/ 75 w 77"/>
                  <a:gd name="T11" fmla="*/ 29 h 72"/>
                  <a:gd name="T12" fmla="*/ 71 w 77"/>
                  <a:gd name="T13" fmla="*/ 32 h 72"/>
                  <a:gd name="T14" fmla="*/ 66 w 77"/>
                  <a:gd name="T15" fmla="*/ 32 h 72"/>
                  <a:gd name="T16" fmla="*/ 60 w 77"/>
                  <a:gd name="T17" fmla="*/ 24 h 72"/>
                  <a:gd name="T18" fmla="*/ 54 w 77"/>
                  <a:gd name="T19" fmla="*/ 17 h 72"/>
                  <a:gd name="T20" fmla="*/ 47 w 77"/>
                  <a:gd name="T21" fmla="*/ 12 h 72"/>
                  <a:gd name="T22" fmla="*/ 38 w 77"/>
                  <a:gd name="T23" fmla="*/ 12 h 72"/>
                  <a:gd name="T24" fmla="*/ 30 w 77"/>
                  <a:gd name="T25" fmla="*/ 18 h 72"/>
                  <a:gd name="T26" fmla="*/ 26 w 77"/>
                  <a:gd name="T27" fmla="*/ 30 h 72"/>
                  <a:gd name="T28" fmla="*/ 24 w 77"/>
                  <a:gd name="T29" fmla="*/ 36 h 72"/>
                  <a:gd name="T30" fmla="*/ 21 w 77"/>
                  <a:gd name="T31" fmla="*/ 39 h 72"/>
                  <a:gd name="T32" fmla="*/ 17 w 77"/>
                  <a:gd name="T33" fmla="*/ 42 h 72"/>
                  <a:gd name="T34" fmla="*/ 12 w 77"/>
                  <a:gd name="T35" fmla="*/ 44 h 72"/>
                  <a:gd name="T36" fmla="*/ 10 w 77"/>
                  <a:gd name="T37" fmla="*/ 48 h 72"/>
                  <a:gd name="T38" fmla="*/ 13 w 77"/>
                  <a:gd name="T39" fmla="*/ 48 h 72"/>
                  <a:gd name="T40" fmla="*/ 17 w 77"/>
                  <a:gd name="T41" fmla="*/ 48 h 72"/>
                  <a:gd name="T42" fmla="*/ 24 w 77"/>
                  <a:gd name="T43" fmla="*/ 41 h 72"/>
                  <a:gd name="T44" fmla="*/ 32 w 77"/>
                  <a:gd name="T45" fmla="*/ 37 h 72"/>
                  <a:gd name="T46" fmla="*/ 35 w 77"/>
                  <a:gd name="T47" fmla="*/ 36 h 72"/>
                  <a:gd name="T48" fmla="*/ 38 w 77"/>
                  <a:gd name="T49" fmla="*/ 37 h 72"/>
                  <a:gd name="T50" fmla="*/ 40 w 77"/>
                  <a:gd name="T51" fmla="*/ 37 h 72"/>
                  <a:gd name="T52" fmla="*/ 41 w 77"/>
                  <a:gd name="T53" fmla="*/ 41 h 72"/>
                  <a:gd name="T54" fmla="*/ 40 w 77"/>
                  <a:gd name="T55" fmla="*/ 44 h 72"/>
                  <a:gd name="T56" fmla="*/ 38 w 77"/>
                  <a:gd name="T57" fmla="*/ 48 h 72"/>
                  <a:gd name="T58" fmla="*/ 41 w 77"/>
                  <a:gd name="T59" fmla="*/ 49 h 72"/>
                  <a:gd name="T60" fmla="*/ 43 w 77"/>
                  <a:gd name="T61" fmla="*/ 48 h 72"/>
                  <a:gd name="T62" fmla="*/ 47 w 77"/>
                  <a:gd name="T63" fmla="*/ 42 h 72"/>
                  <a:gd name="T64" fmla="*/ 50 w 77"/>
                  <a:gd name="T65" fmla="*/ 37 h 72"/>
                  <a:gd name="T66" fmla="*/ 55 w 77"/>
                  <a:gd name="T67" fmla="*/ 34 h 72"/>
                  <a:gd name="T68" fmla="*/ 60 w 77"/>
                  <a:gd name="T69" fmla="*/ 34 h 72"/>
                  <a:gd name="T70" fmla="*/ 63 w 77"/>
                  <a:gd name="T71" fmla="*/ 34 h 72"/>
                  <a:gd name="T72" fmla="*/ 67 w 77"/>
                  <a:gd name="T73" fmla="*/ 34 h 72"/>
                  <a:gd name="T74" fmla="*/ 71 w 77"/>
                  <a:gd name="T75" fmla="*/ 36 h 72"/>
                  <a:gd name="T76" fmla="*/ 72 w 77"/>
                  <a:gd name="T77" fmla="*/ 39 h 72"/>
                  <a:gd name="T78" fmla="*/ 72 w 77"/>
                  <a:gd name="T79" fmla="*/ 42 h 72"/>
                  <a:gd name="T80" fmla="*/ 69 w 77"/>
                  <a:gd name="T81" fmla="*/ 46 h 72"/>
                  <a:gd name="T82" fmla="*/ 67 w 77"/>
                  <a:gd name="T83" fmla="*/ 49 h 72"/>
                  <a:gd name="T84" fmla="*/ 64 w 77"/>
                  <a:gd name="T85" fmla="*/ 53 h 72"/>
                  <a:gd name="T86" fmla="*/ 61 w 77"/>
                  <a:gd name="T87" fmla="*/ 61 h 72"/>
                  <a:gd name="T88" fmla="*/ 57 w 77"/>
                  <a:gd name="T89" fmla="*/ 68 h 72"/>
                  <a:gd name="T90" fmla="*/ 49 w 77"/>
                  <a:gd name="T91" fmla="*/ 72 h 72"/>
                  <a:gd name="T92" fmla="*/ 40 w 77"/>
                  <a:gd name="T93" fmla="*/ 70 h 72"/>
                  <a:gd name="T94" fmla="*/ 38 w 77"/>
                  <a:gd name="T95" fmla="*/ 68 h 72"/>
                  <a:gd name="T96" fmla="*/ 40 w 77"/>
                  <a:gd name="T97" fmla="*/ 65 h 72"/>
                  <a:gd name="T98" fmla="*/ 40 w 77"/>
                  <a:gd name="T99" fmla="*/ 63 h 72"/>
                  <a:gd name="T100" fmla="*/ 38 w 77"/>
                  <a:gd name="T101" fmla="*/ 61 h 72"/>
                  <a:gd name="T102" fmla="*/ 27 w 77"/>
                  <a:gd name="T103" fmla="*/ 65 h 72"/>
                  <a:gd name="T104" fmla="*/ 17 w 77"/>
                  <a:gd name="T105" fmla="*/ 65 h 72"/>
                  <a:gd name="T106" fmla="*/ 6 w 77"/>
                  <a:gd name="T107" fmla="*/ 60 h 72"/>
                  <a:gd name="T108" fmla="*/ 0 w 77"/>
                  <a:gd name="T109" fmla="*/ 51 h 72"/>
                  <a:gd name="T110" fmla="*/ 10 w 77"/>
                  <a:gd name="T111" fmla="*/ 32 h 72"/>
                  <a:gd name="T112" fmla="*/ 20 w 77"/>
                  <a:gd name="T113" fmla="*/ 12 h 72"/>
                  <a:gd name="T114" fmla="*/ 27 w 77"/>
                  <a:gd name="T115" fmla="*/ 3 h 72"/>
                  <a:gd name="T116" fmla="*/ 35 w 77"/>
                  <a:gd name="T117" fmla="*/ 0 h 72"/>
                  <a:gd name="T118" fmla="*/ 46 w 77"/>
                  <a:gd name="T119" fmla="*/ 0 h 72"/>
                  <a:gd name="T120" fmla="*/ 46 w 77"/>
                  <a:gd name="T121" fmla="*/ 0 h 7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7"/>
                  <a:gd name="T184" fmla="*/ 0 h 72"/>
                  <a:gd name="T185" fmla="*/ 77 w 77"/>
                  <a:gd name="T186" fmla="*/ 72 h 7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7" h="72">
                    <a:moveTo>
                      <a:pt x="46" y="0"/>
                    </a:moveTo>
                    <a:lnTo>
                      <a:pt x="57" y="5"/>
                    </a:lnTo>
                    <a:lnTo>
                      <a:pt x="66" y="12"/>
                    </a:lnTo>
                    <a:lnTo>
                      <a:pt x="75" y="18"/>
                    </a:lnTo>
                    <a:lnTo>
                      <a:pt x="77" y="22"/>
                    </a:lnTo>
                    <a:lnTo>
                      <a:pt x="75" y="29"/>
                    </a:lnTo>
                    <a:lnTo>
                      <a:pt x="71" y="32"/>
                    </a:lnTo>
                    <a:lnTo>
                      <a:pt x="66" y="32"/>
                    </a:lnTo>
                    <a:lnTo>
                      <a:pt x="60" y="24"/>
                    </a:lnTo>
                    <a:lnTo>
                      <a:pt x="54" y="17"/>
                    </a:lnTo>
                    <a:lnTo>
                      <a:pt x="47" y="12"/>
                    </a:lnTo>
                    <a:lnTo>
                      <a:pt x="38" y="12"/>
                    </a:lnTo>
                    <a:lnTo>
                      <a:pt x="30" y="18"/>
                    </a:lnTo>
                    <a:lnTo>
                      <a:pt x="26" y="30"/>
                    </a:lnTo>
                    <a:lnTo>
                      <a:pt x="24" y="36"/>
                    </a:lnTo>
                    <a:lnTo>
                      <a:pt x="21" y="39"/>
                    </a:lnTo>
                    <a:lnTo>
                      <a:pt x="17" y="42"/>
                    </a:lnTo>
                    <a:lnTo>
                      <a:pt x="12" y="44"/>
                    </a:lnTo>
                    <a:lnTo>
                      <a:pt x="10" y="48"/>
                    </a:lnTo>
                    <a:lnTo>
                      <a:pt x="13" y="48"/>
                    </a:lnTo>
                    <a:lnTo>
                      <a:pt x="17" y="48"/>
                    </a:lnTo>
                    <a:lnTo>
                      <a:pt x="24" y="41"/>
                    </a:lnTo>
                    <a:lnTo>
                      <a:pt x="32" y="37"/>
                    </a:lnTo>
                    <a:lnTo>
                      <a:pt x="35" y="36"/>
                    </a:lnTo>
                    <a:lnTo>
                      <a:pt x="38" y="37"/>
                    </a:lnTo>
                    <a:lnTo>
                      <a:pt x="40" y="37"/>
                    </a:lnTo>
                    <a:lnTo>
                      <a:pt x="41" y="41"/>
                    </a:lnTo>
                    <a:lnTo>
                      <a:pt x="40" y="44"/>
                    </a:lnTo>
                    <a:lnTo>
                      <a:pt x="38" y="48"/>
                    </a:lnTo>
                    <a:lnTo>
                      <a:pt x="41" y="49"/>
                    </a:lnTo>
                    <a:lnTo>
                      <a:pt x="43" y="48"/>
                    </a:lnTo>
                    <a:lnTo>
                      <a:pt x="47" y="42"/>
                    </a:lnTo>
                    <a:lnTo>
                      <a:pt x="50" y="37"/>
                    </a:lnTo>
                    <a:lnTo>
                      <a:pt x="55" y="34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7" y="34"/>
                    </a:lnTo>
                    <a:lnTo>
                      <a:pt x="71" y="36"/>
                    </a:lnTo>
                    <a:lnTo>
                      <a:pt x="72" y="39"/>
                    </a:lnTo>
                    <a:lnTo>
                      <a:pt x="72" y="42"/>
                    </a:lnTo>
                    <a:lnTo>
                      <a:pt x="69" y="46"/>
                    </a:lnTo>
                    <a:lnTo>
                      <a:pt x="67" y="49"/>
                    </a:lnTo>
                    <a:lnTo>
                      <a:pt x="64" y="53"/>
                    </a:lnTo>
                    <a:lnTo>
                      <a:pt x="61" y="61"/>
                    </a:lnTo>
                    <a:lnTo>
                      <a:pt x="57" y="68"/>
                    </a:lnTo>
                    <a:lnTo>
                      <a:pt x="49" y="72"/>
                    </a:lnTo>
                    <a:lnTo>
                      <a:pt x="40" y="70"/>
                    </a:lnTo>
                    <a:lnTo>
                      <a:pt x="38" y="68"/>
                    </a:lnTo>
                    <a:lnTo>
                      <a:pt x="40" y="65"/>
                    </a:lnTo>
                    <a:lnTo>
                      <a:pt x="40" y="63"/>
                    </a:lnTo>
                    <a:lnTo>
                      <a:pt x="38" y="61"/>
                    </a:lnTo>
                    <a:lnTo>
                      <a:pt x="27" y="65"/>
                    </a:lnTo>
                    <a:lnTo>
                      <a:pt x="17" y="65"/>
                    </a:lnTo>
                    <a:lnTo>
                      <a:pt x="6" y="60"/>
                    </a:lnTo>
                    <a:lnTo>
                      <a:pt x="0" y="51"/>
                    </a:lnTo>
                    <a:lnTo>
                      <a:pt x="10" y="32"/>
                    </a:lnTo>
                    <a:lnTo>
                      <a:pt x="20" y="12"/>
                    </a:lnTo>
                    <a:lnTo>
                      <a:pt x="27" y="3"/>
                    </a:lnTo>
                    <a:lnTo>
                      <a:pt x="35" y="0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8" name="Freeform 68"/>
              <p:cNvSpPr>
                <a:spLocks/>
              </p:cNvSpPr>
              <p:nvPr/>
            </p:nvSpPr>
            <p:spPr bwMode="auto">
              <a:xfrm>
                <a:off x="3931" y="708"/>
                <a:ext cx="11" cy="34"/>
              </a:xfrm>
              <a:custGeom>
                <a:avLst/>
                <a:gdLst>
                  <a:gd name="T0" fmla="*/ 0 w 11"/>
                  <a:gd name="T1" fmla="*/ 12 h 34"/>
                  <a:gd name="T2" fmla="*/ 2 w 11"/>
                  <a:gd name="T3" fmla="*/ 19 h 34"/>
                  <a:gd name="T4" fmla="*/ 5 w 11"/>
                  <a:gd name="T5" fmla="*/ 24 h 34"/>
                  <a:gd name="T6" fmla="*/ 8 w 11"/>
                  <a:gd name="T7" fmla="*/ 29 h 34"/>
                  <a:gd name="T8" fmla="*/ 11 w 11"/>
                  <a:gd name="T9" fmla="*/ 34 h 34"/>
                  <a:gd name="T10" fmla="*/ 9 w 11"/>
                  <a:gd name="T11" fmla="*/ 24 h 34"/>
                  <a:gd name="T12" fmla="*/ 8 w 11"/>
                  <a:gd name="T13" fmla="*/ 10 h 34"/>
                  <a:gd name="T14" fmla="*/ 9 w 11"/>
                  <a:gd name="T15" fmla="*/ 3 h 34"/>
                  <a:gd name="T16" fmla="*/ 9 w 11"/>
                  <a:gd name="T17" fmla="*/ 1 h 34"/>
                  <a:gd name="T18" fmla="*/ 6 w 11"/>
                  <a:gd name="T19" fmla="*/ 0 h 34"/>
                  <a:gd name="T20" fmla="*/ 3 w 11"/>
                  <a:gd name="T21" fmla="*/ 1 h 34"/>
                  <a:gd name="T22" fmla="*/ 2 w 11"/>
                  <a:gd name="T23" fmla="*/ 5 h 34"/>
                  <a:gd name="T24" fmla="*/ 0 w 11"/>
                  <a:gd name="T25" fmla="*/ 8 h 34"/>
                  <a:gd name="T26" fmla="*/ 0 w 11"/>
                  <a:gd name="T27" fmla="*/ 12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34"/>
                  <a:gd name="T44" fmla="*/ 11 w 11"/>
                  <a:gd name="T45" fmla="*/ 34 h 3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34">
                    <a:moveTo>
                      <a:pt x="0" y="12"/>
                    </a:moveTo>
                    <a:lnTo>
                      <a:pt x="2" y="19"/>
                    </a:lnTo>
                    <a:lnTo>
                      <a:pt x="5" y="24"/>
                    </a:lnTo>
                    <a:lnTo>
                      <a:pt x="8" y="29"/>
                    </a:lnTo>
                    <a:lnTo>
                      <a:pt x="11" y="34"/>
                    </a:lnTo>
                    <a:lnTo>
                      <a:pt x="9" y="24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09" name="Freeform 69"/>
              <p:cNvSpPr>
                <a:spLocks/>
              </p:cNvSpPr>
              <p:nvPr/>
            </p:nvSpPr>
            <p:spPr bwMode="auto">
              <a:xfrm>
                <a:off x="3931" y="708"/>
                <a:ext cx="11" cy="34"/>
              </a:xfrm>
              <a:custGeom>
                <a:avLst/>
                <a:gdLst>
                  <a:gd name="T0" fmla="*/ 0 w 11"/>
                  <a:gd name="T1" fmla="*/ 12 h 34"/>
                  <a:gd name="T2" fmla="*/ 2 w 11"/>
                  <a:gd name="T3" fmla="*/ 19 h 34"/>
                  <a:gd name="T4" fmla="*/ 5 w 11"/>
                  <a:gd name="T5" fmla="*/ 24 h 34"/>
                  <a:gd name="T6" fmla="*/ 8 w 11"/>
                  <a:gd name="T7" fmla="*/ 29 h 34"/>
                  <a:gd name="T8" fmla="*/ 11 w 11"/>
                  <a:gd name="T9" fmla="*/ 34 h 34"/>
                  <a:gd name="T10" fmla="*/ 9 w 11"/>
                  <a:gd name="T11" fmla="*/ 24 h 34"/>
                  <a:gd name="T12" fmla="*/ 8 w 11"/>
                  <a:gd name="T13" fmla="*/ 10 h 34"/>
                  <a:gd name="T14" fmla="*/ 9 w 11"/>
                  <a:gd name="T15" fmla="*/ 3 h 34"/>
                  <a:gd name="T16" fmla="*/ 9 w 11"/>
                  <a:gd name="T17" fmla="*/ 1 h 34"/>
                  <a:gd name="T18" fmla="*/ 6 w 11"/>
                  <a:gd name="T19" fmla="*/ 0 h 34"/>
                  <a:gd name="T20" fmla="*/ 3 w 11"/>
                  <a:gd name="T21" fmla="*/ 1 h 34"/>
                  <a:gd name="T22" fmla="*/ 2 w 11"/>
                  <a:gd name="T23" fmla="*/ 5 h 34"/>
                  <a:gd name="T24" fmla="*/ 0 w 11"/>
                  <a:gd name="T25" fmla="*/ 8 h 34"/>
                  <a:gd name="T26" fmla="*/ 0 w 11"/>
                  <a:gd name="T27" fmla="*/ 12 h 34"/>
                  <a:gd name="T28" fmla="*/ 0 w 11"/>
                  <a:gd name="T29" fmla="*/ 12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1"/>
                  <a:gd name="T46" fmla="*/ 0 h 34"/>
                  <a:gd name="T47" fmla="*/ 11 w 11"/>
                  <a:gd name="T48" fmla="*/ 34 h 3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1" h="34">
                    <a:moveTo>
                      <a:pt x="0" y="12"/>
                    </a:moveTo>
                    <a:lnTo>
                      <a:pt x="2" y="19"/>
                    </a:lnTo>
                    <a:lnTo>
                      <a:pt x="5" y="24"/>
                    </a:lnTo>
                    <a:lnTo>
                      <a:pt x="8" y="29"/>
                    </a:lnTo>
                    <a:lnTo>
                      <a:pt x="11" y="34"/>
                    </a:lnTo>
                    <a:lnTo>
                      <a:pt x="9" y="24"/>
                    </a:lnTo>
                    <a:lnTo>
                      <a:pt x="8" y="10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1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810" name="Freeform 70"/>
              <p:cNvSpPr>
                <a:spLocks/>
              </p:cNvSpPr>
              <p:nvPr/>
            </p:nvSpPr>
            <p:spPr bwMode="auto">
              <a:xfrm>
                <a:off x="3875" y="538"/>
                <a:ext cx="67" cy="139"/>
              </a:xfrm>
              <a:custGeom>
                <a:avLst/>
                <a:gdLst>
                  <a:gd name="T0" fmla="*/ 17 w 67"/>
                  <a:gd name="T1" fmla="*/ 5 h 139"/>
                  <a:gd name="T2" fmla="*/ 10 w 67"/>
                  <a:gd name="T3" fmla="*/ 0 h 139"/>
                  <a:gd name="T4" fmla="*/ 0 w 67"/>
                  <a:gd name="T5" fmla="*/ 0 h 139"/>
                  <a:gd name="T6" fmla="*/ 5 w 67"/>
                  <a:gd name="T7" fmla="*/ 12 h 139"/>
                  <a:gd name="T8" fmla="*/ 4 w 67"/>
                  <a:gd name="T9" fmla="*/ 21 h 139"/>
                  <a:gd name="T10" fmla="*/ 0 w 67"/>
                  <a:gd name="T11" fmla="*/ 31 h 139"/>
                  <a:gd name="T12" fmla="*/ 5 w 67"/>
                  <a:gd name="T13" fmla="*/ 46 h 139"/>
                  <a:gd name="T14" fmla="*/ 19 w 67"/>
                  <a:gd name="T15" fmla="*/ 67 h 139"/>
                  <a:gd name="T16" fmla="*/ 31 w 67"/>
                  <a:gd name="T17" fmla="*/ 77 h 139"/>
                  <a:gd name="T18" fmla="*/ 39 w 67"/>
                  <a:gd name="T19" fmla="*/ 86 h 139"/>
                  <a:gd name="T20" fmla="*/ 41 w 67"/>
                  <a:gd name="T21" fmla="*/ 99 h 139"/>
                  <a:gd name="T22" fmla="*/ 44 w 67"/>
                  <a:gd name="T23" fmla="*/ 113 h 139"/>
                  <a:gd name="T24" fmla="*/ 55 w 67"/>
                  <a:gd name="T25" fmla="*/ 125 h 139"/>
                  <a:gd name="T26" fmla="*/ 61 w 67"/>
                  <a:gd name="T27" fmla="*/ 130 h 139"/>
                  <a:gd name="T28" fmla="*/ 67 w 67"/>
                  <a:gd name="T29" fmla="*/ 139 h 139"/>
                  <a:gd name="T30" fmla="*/ 62 w 67"/>
                  <a:gd name="T31" fmla="*/ 120 h 139"/>
                  <a:gd name="T32" fmla="*/ 56 w 67"/>
                  <a:gd name="T33" fmla="*/ 98 h 139"/>
                  <a:gd name="T34" fmla="*/ 42 w 67"/>
                  <a:gd name="T35" fmla="*/ 60 h 139"/>
                  <a:gd name="T36" fmla="*/ 28 w 67"/>
                  <a:gd name="T37" fmla="*/ 26 h 139"/>
                  <a:gd name="T38" fmla="*/ 17 w 67"/>
                  <a:gd name="T39" fmla="*/ 5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7"/>
                  <a:gd name="T61" fmla="*/ 0 h 139"/>
                  <a:gd name="T62" fmla="*/ 67 w 67"/>
                  <a:gd name="T63" fmla="*/ 139 h 13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7" h="139">
                    <a:moveTo>
                      <a:pt x="17" y="5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5" y="12"/>
                    </a:lnTo>
                    <a:lnTo>
                      <a:pt x="4" y="21"/>
                    </a:lnTo>
                    <a:lnTo>
                      <a:pt x="0" y="31"/>
                    </a:lnTo>
                    <a:lnTo>
                      <a:pt x="5" y="46"/>
                    </a:lnTo>
                    <a:lnTo>
                      <a:pt x="19" y="67"/>
                    </a:lnTo>
                    <a:lnTo>
                      <a:pt x="31" y="77"/>
                    </a:lnTo>
                    <a:lnTo>
                      <a:pt x="39" y="86"/>
                    </a:lnTo>
                    <a:lnTo>
                      <a:pt x="41" y="99"/>
                    </a:lnTo>
                    <a:lnTo>
                      <a:pt x="44" y="113"/>
                    </a:lnTo>
                    <a:lnTo>
                      <a:pt x="55" y="125"/>
                    </a:lnTo>
                    <a:lnTo>
                      <a:pt x="61" y="130"/>
                    </a:lnTo>
                    <a:lnTo>
                      <a:pt x="67" y="139"/>
                    </a:lnTo>
                    <a:lnTo>
                      <a:pt x="62" y="120"/>
                    </a:lnTo>
                    <a:lnTo>
                      <a:pt x="56" y="98"/>
                    </a:lnTo>
                    <a:lnTo>
                      <a:pt x="42" y="60"/>
                    </a:lnTo>
                    <a:lnTo>
                      <a:pt x="28" y="26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DE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  <p:grpSp>
          <p:nvGrpSpPr>
            <p:cNvPr id="6150" name="Group 71"/>
            <p:cNvGrpSpPr>
              <a:grpSpLocks/>
            </p:cNvGrpSpPr>
            <p:nvPr/>
          </p:nvGrpSpPr>
          <p:grpSpPr bwMode="auto">
            <a:xfrm>
              <a:off x="192" y="1344"/>
              <a:ext cx="1842" cy="2207"/>
              <a:chOff x="2153" y="1325"/>
              <a:chExt cx="937" cy="1074"/>
            </a:xfrm>
          </p:grpSpPr>
          <p:sp>
            <p:nvSpPr>
              <p:cNvPr id="6572" name="Freeform 72"/>
              <p:cNvSpPr>
                <a:spLocks/>
              </p:cNvSpPr>
              <p:nvPr/>
            </p:nvSpPr>
            <p:spPr bwMode="auto">
              <a:xfrm>
                <a:off x="2159" y="1863"/>
                <a:ext cx="880" cy="536"/>
              </a:xfrm>
              <a:custGeom>
                <a:avLst/>
                <a:gdLst>
                  <a:gd name="T0" fmla="*/ 869 w 880"/>
                  <a:gd name="T1" fmla="*/ 12 h 536"/>
                  <a:gd name="T2" fmla="*/ 846 w 880"/>
                  <a:gd name="T3" fmla="*/ 27 h 536"/>
                  <a:gd name="T4" fmla="*/ 813 w 880"/>
                  <a:gd name="T5" fmla="*/ 42 h 536"/>
                  <a:gd name="T6" fmla="*/ 789 w 880"/>
                  <a:gd name="T7" fmla="*/ 70 h 536"/>
                  <a:gd name="T8" fmla="*/ 790 w 880"/>
                  <a:gd name="T9" fmla="*/ 109 h 536"/>
                  <a:gd name="T10" fmla="*/ 804 w 880"/>
                  <a:gd name="T11" fmla="*/ 157 h 536"/>
                  <a:gd name="T12" fmla="*/ 816 w 880"/>
                  <a:gd name="T13" fmla="*/ 219 h 536"/>
                  <a:gd name="T14" fmla="*/ 816 w 880"/>
                  <a:gd name="T15" fmla="*/ 263 h 536"/>
                  <a:gd name="T16" fmla="*/ 823 w 880"/>
                  <a:gd name="T17" fmla="*/ 294 h 536"/>
                  <a:gd name="T18" fmla="*/ 837 w 880"/>
                  <a:gd name="T19" fmla="*/ 325 h 536"/>
                  <a:gd name="T20" fmla="*/ 849 w 880"/>
                  <a:gd name="T21" fmla="*/ 375 h 536"/>
                  <a:gd name="T22" fmla="*/ 852 w 880"/>
                  <a:gd name="T23" fmla="*/ 414 h 536"/>
                  <a:gd name="T24" fmla="*/ 841 w 880"/>
                  <a:gd name="T25" fmla="*/ 433 h 536"/>
                  <a:gd name="T26" fmla="*/ 818 w 880"/>
                  <a:gd name="T27" fmla="*/ 443 h 536"/>
                  <a:gd name="T28" fmla="*/ 804 w 880"/>
                  <a:gd name="T29" fmla="*/ 443 h 536"/>
                  <a:gd name="T30" fmla="*/ 795 w 880"/>
                  <a:gd name="T31" fmla="*/ 445 h 536"/>
                  <a:gd name="T32" fmla="*/ 775 w 880"/>
                  <a:gd name="T33" fmla="*/ 430 h 536"/>
                  <a:gd name="T34" fmla="*/ 759 w 880"/>
                  <a:gd name="T35" fmla="*/ 390 h 536"/>
                  <a:gd name="T36" fmla="*/ 745 w 880"/>
                  <a:gd name="T37" fmla="*/ 320 h 536"/>
                  <a:gd name="T38" fmla="*/ 729 w 880"/>
                  <a:gd name="T39" fmla="*/ 289 h 536"/>
                  <a:gd name="T40" fmla="*/ 721 w 880"/>
                  <a:gd name="T41" fmla="*/ 258 h 536"/>
                  <a:gd name="T42" fmla="*/ 701 w 880"/>
                  <a:gd name="T43" fmla="*/ 200 h 536"/>
                  <a:gd name="T44" fmla="*/ 682 w 880"/>
                  <a:gd name="T45" fmla="*/ 156 h 536"/>
                  <a:gd name="T46" fmla="*/ 673 w 880"/>
                  <a:gd name="T47" fmla="*/ 106 h 536"/>
                  <a:gd name="T48" fmla="*/ 648 w 880"/>
                  <a:gd name="T49" fmla="*/ 90 h 536"/>
                  <a:gd name="T50" fmla="*/ 633 w 880"/>
                  <a:gd name="T51" fmla="*/ 84 h 536"/>
                  <a:gd name="T52" fmla="*/ 608 w 880"/>
                  <a:gd name="T53" fmla="*/ 77 h 536"/>
                  <a:gd name="T54" fmla="*/ 579 w 880"/>
                  <a:gd name="T55" fmla="*/ 89 h 536"/>
                  <a:gd name="T56" fmla="*/ 551 w 880"/>
                  <a:gd name="T57" fmla="*/ 114 h 536"/>
                  <a:gd name="T58" fmla="*/ 545 w 880"/>
                  <a:gd name="T59" fmla="*/ 140 h 536"/>
                  <a:gd name="T60" fmla="*/ 556 w 880"/>
                  <a:gd name="T61" fmla="*/ 186 h 536"/>
                  <a:gd name="T62" fmla="*/ 566 w 880"/>
                  <a:gd name="T63" fmla="*/ 243 h 536"/>
                  <a:gd name="T64" fmla="*/ 563 w 880"/>
                  <a:gd name="T65" fmla="*/ 287 h 536"/>
                  <a:gd name="T66" fmla="*/ 566 w 880"/>
                  <a:gd name="T67" fmla="*/ 311 h 536"/>
                  <a:gd name="T68" fmla="*/ 579 w 880"/>
                  <a:gd name="T69" fmla="*/ 361 h 536"/>
                  <a:gd name="T70" fmla="*/ 590 w 880"/>
                  <a:gd name="T71" fmla="*/ 399 h 536"/>
                  <a:gd name="T72" fmla="*/ 594 w 880"/>
                  <a:gd name="T73" fmla="*/ 430 h 536"/>
                  <a:gd name="T74" fmla="*/ 597 w 880"/>
                  <a:gd name="T75" fmla="*/ 486 h 536"/>
                  <a:gd name="T76" fmla="*/ 585 w 880"/>
                  <a:gd name="T77" fmla="*/ 517 h 536"/>
                  <a:gd name="T78" fmla="*/ 576 w 880"/>
                  <a:gd name="T79" fmla="*/ 512 h 536"/>
                  <a:gd name="T80" fmla="*/ 576 w 880"/>
                  <a:gd name="T81" fmla="*/ 522 h 536"/>
                  <a:gd name="T82" fmla="*/ 562 w 880"/>
                  <a:gd name="T83" fmla="*/ 532 h 536"/>
                  <a:gd name="T84" fmla="*/ 540 w 880"/>
                  <a:gd name="T85" fmla="*/ 532 h 536"/>
                  <a:gd name="T86" fmla="*/ 523 w 880"/>
                  <a:gd name="T87" fmla="*/ 507 h 536"/>
                  <a:gd name="T88" fmla="*/ 512 w 880"/>
                  <a:gd name="T89" fmla="*/ 467 h 536"/>
                  <a:gd name="T90" fmla="*/ 503 w 880"/>
                  <a:gd name="T91" fmla="*/ 430 h 536"/>
                  <a:gd name="T92" fmla="*/ 452 w 880"/>
                  <a:gd name="T93" fmla="*/ 402 h 536"/>
                  <a:gd name="T94" fmla="*/ 400 w 880"/>
                  <a:gd name="T95" fmla="*/ 389 h 536"/>
                  <a:gd name="T96" fmla="*/ 369 w 880"/>
                  <a:gd name="T97" fmla="*/ 389 h 536"/>
                  <a:gd name="T98" fmla="*/ 326 w 880"/>
                  <a:gd name="T99" fmla="*/ 390 h 536"/>
                  <a:gd name="T100" fmla="*/ 296 w 880"/>
                  <a:gd name="T101" fmla="*/ 394 h 536"/>
                  <a:gd name="T102" fmla="*/ 258 w 880"/>
                  <a:gd name="T103" fmla="*/ 406 h 536"/>
                  <a:gd name="T104" fmla="*/ 199 w 880"/>
                  <a:gd name="T105" fmla="*/ 416 h 536"/>
                  <a:gd name="T106" fmla="*/ 157 w 880"/>
                  <a:gd name="T107" fmla="*/ 421 h 536"/>
                  <a:gd name="T108" fmla="*/ 114 w 880"/>
                  <a:gd name="T109" fmla="*/ 413 h 536"/>
                  <a:gd name="T110" fmla="*/ 57 w 880"/>
                  <a:gd name="T111" fmla="*/ 387 h 536"/>
                  <a:gd name="T112" fmla="*/ 29 w 880"/>
                  <a:gd name="T113" fmla="*/ 356 h 536"/>
                  <a:gd name="T114" fmla="*/ 11 w 880"/>
                  <a:gd name="T115" fmla="*/ 303 h 536"/>
                  <a:gd name="T116" fmla="*/ 0 w 880"/>
                  <a:gd name="T117" fmla="*/ 226 h 536"/>
                  <a:gd name="T118" fmla="*/ 4 w 880"/>
                  <a:gd name="T119" fmla="*/ 137 h 536"/>
                  <a:gd name="T120" fmla="*/ 23 w 880"/>
                  <a:gd name="T121" fmla="*/ 61 h 536"/>
                  <a:gd name="T122" fmla="*/ 43 w 880"/>
                  <a:gd name="T123" fmla="*/ 10 h 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80"/>
                  <a:gd name="T187" fmla="*/ 0 h 536"/>
                  <a:gd name="T188" fmla="*/ 880 w 880"/>
                  <a:gd name="T189" fmla="*/ 536 h 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80" h="536">
                    <a:moveTo>
                      <a:pt x="880" y="0"/>
                    </a:moveTo>
                    <a:lnTo>
                      <a:pt x="875" y="6"/>
                    </a:lnTo>
                    <a:lnTo>
                      <a:pt x="869" y="12"/>
                    </a:lnTo>
                    <a:lnTo>
                      <a:pt x="863" y="17"/>
                    </a:lnTo>
                    <a:lnTo>
                      <a:pt x="857" y="20"/>
                    </a:lnTo>
                    <a:lnTo>
                      <a:pt x="846" y="27"/>
                    </a:lnTo>
                    <a:lnTo>
                      <a:pt x="833" y="36"/>
                    </a:lnTo>
                    <a:lnTo>
                      <a:pt x="824" y="39"/>
                    </a:lnTo>
                    <a:lnTo>
                      <a:pt x="813" y="42"/>
                    </a:lnTo>
                    <a:lnTo>
                      <a:pt x="801" y="46"/>
                    </a:lnTo>
                    <a:lnTo>
                      <a:pt x="787" y="46"/>
                    </a:lnTo>
                    <a:lnTo>
                      <a:pt x="789" y="70"/>
                    </a:lnTo>
                    <a:lnTo>
                      <a:pt x="789" y="90"/>
                    </a:lnTo>
                    <a:lnTo>
                      <a:pt x="789" y="101"/>
                    </a:lnTo>
                    <a:lnTo>
                      <a:pt x="790" y="109"/>
                    </a:lnTo>
                    <a:lnTo>
                      <a:pt x="792" y="121"/>
                    </a:lnTo>
                    <a:lnTo>
                      <a:pt x="796" y="137"/>
                    </a:lnTo>
                    <a:lnTo>
                      <a:pt x="804" y="157"/>
                    </a:lnTo>
                    <a:lnTo>
                      <a:pt x="810" y="186"/>
                    </a:lnTo>
                    <a:lnTo>
                      <a:pt x="813" y="203"/>
                    </a:lnTo>
                    <a:lnTo>
                      <a:pt x="816" y="219"/>
                    </a:lnTo>
                    <a:lnTo>
                      <a:pt x="818" y="234"/>
                    </a:lnTo>
                    <a:lnTo>
                      <a:pt x="816" y="248"/>
                    </a:lnTo>
                    <a:lnTo>
                      <a:pt x="816" y="263"/>
                    </a:lnTo>
                    <a:lnTo>
                      <a:pt x="818" y="275"/>
                    </a:lnTo>
                    <a:lnTo>
                      <a:pt x="820" y="286"/>
                    </a:lnTo>
                    <a:lnTo>
                      <a:pt x="823" y="294"/>
                    </a:lnTo>
                    <a:lnTo>
                      <a:pt x="829" y="308"/>
                    </a:lnTo>
                    <a:lnTo>
                      <a:pt x="832" y="317"/>
                    </a:lnTo>
                    <a:lnTo>
                      <a:pt x="837" y="325"/>
                    </a:lnTo>
                    <a:lnTo>
                      <a:pt x="841" y="337"/>
                    </a:lnTo>
                    <a:lnTo>
                      <a:pt x="846" y="354"/>
                    </a:lnTo>
                    <a:lnTo>
                      <a:pt x="849" y="375"/>
                    </a:lnTo>
                    <a:lnTo>
                      <a:pt x="850" y="390"/>
                    </a:lnTo>
                    <a:lnTo>
                      <a:pt x="852" y="406"/>
                    </a:lnTo>
                    <a:lnTo>
                      <a:pt x="852" y="414"/>
                    </a:lnTo>
                    <a:lnTo>
                      <a:pt x="850" y="419"/>
                    </a:lnTo>
                    <a:lnTo>
                      <a:pt x="847" y="426"/>
                    </a:lnTo>
                    <a:lnTo>
                      <a:pt x="841" y="433"/>
                    </a:lnTo>
                    <a:lnTo>
                      <a:pt x="832" y="442"/>
                    </a:lnTo>
                    <a:lnTo>
                      <a:pt x="826" y="445"/>
                    </a:lnTo>
                    <a:lnTo>
                      <a:pt x="818" y="443"/>
                    </a:lnTo>
                    <a:lnTo>
                      <a:pt x="807" y="438"/>
                    </a:lnTo>
                    <a:lnTo>
                      <a:pt x="807" y="442"/>
                    </a:lnTo>
                    <a:lnTo>
                      <a:pt x="804" y="443"/>
                    </a:lnTo>
                    <a:lnTo>
                      <a:pt x="803" y="445"/>
                    </a:lnTo>
                    <a:lnTo>
                      <a:pt x="800" y="447"/>
                    </a:lnTo>
                    <a:lnTo>
                      <a:pt x="795" y="445"/>
                    </a:lnTo>
                    <a:lnTo>
                      <a:pt x="790" y="442"/>
                    </a:lnTo>
                    <a:lnTo>
                      <a:pt x="783" y="437"/>
                    </a:lnTo>
                    <a:lnTo>
                      <a:pt x="775" y="430"/>
                    </a:lnTo>
                    <a:lnTo>
                      <a:pt x="769" y="421"/>
                    </a:lnTo>
                    <a:lnTo>
                      <a:pt x="762" y="407"/>
                    </a:lnTo>
                    <a:lnTo>
                      <a:pt x="759" y="390"/>
                    </a:lnTo>
                    <a:lnTo>
                      <a:pt x="755" y="373"/>
                    </a:lnTo>
                    <a:lnTo>
                      <a:pt x="750" y="339"/>
                    </a:lnTo>
                    <a:lnTo>
                      <a:pt x="745" y="320"/>
                    </a:lnTo>
                    <a:lnTo>
                      <a:pt x="739" y="310"/>
                    </a:lnTo>
                    <a:lnTo>
                      <a:pt x="732" y="296"/>
                    </a:lnTo>
                    <a:lnTo>
                      <a:pt x="729" y="289"/>
                    </a:lnTo>
                    <a:lnTo>
                      <a:pt x="725" y="279"/>
                    </a:lnTo>
                    <a:lnTo>
                      <a:pt x="722" y="269"/>
                    </a:lnTo>
                    <a:lnTo>
                      <a:pt x="721" y="258"/>
                    </a:lnTo>
                    <a:lnTo>
                      <a:pt x="718" y="245"/>
                    </a:lnTo>
                    <a:lnTo>
                      <a:pt x="710" y="222"/>
                    </a:lnTo>
                    <a:lnTo>
                      <a:pt x="701" y="200"/>
                    </a:lnTo>
                    <a:lnTo>
                      <a:pt x="693" y="183"/>
                    </a:lnTo>
                    <a:lnTo>
                      <a:pt x="687" y="169"/>
                    </a:lnTo>
                    <a:lnTo>
                      <a:pt x="682" y="156"/>
                    </a:lnTo>
                    <a:lnTo>
                      <a:pt x="679" y="142"/>
                    </a:lnTo>
                    <a:lnTo>
                      <a:pt x="676" y="130"/>
                    </a:lnTo>
                    <a:lnTo>
                      <a:pt x="673" y="106"/>
                    </a:lnTo>
                    <a:lnTo>
                      <a:pt x="670" y="92"/>
                    </a:lnTo>
                    <a:lnTo>
                      <a:pt x="659" y="92"/>
                    </a:lnTo>
                    <a:lnTo>
                      <a:pt x="648" y="90"/>
                    </a:lnTo>
                    <a:lnTo>
                      <a:pt x="642" y="89"/>
                    </a:lnTo>
                    <a:lnTo>
                      <a:pt x="637" y="87"/>
                    </a:lnTo>
                    <a:lnTo>
                      <a:pt x="633" y="84"/>
                    </a:lnTo>
                    <a:lnTo>
                      <a:pt x="630" y="80"/>
                    </a:lnTo>
                    <a:lnTo>
                      <a:pt x="619" y="78"/>
                    </a:lnTo>
                    <a:lnTo>
                      <a:pt x="608" y="77"/>
                    </a:lnTo>
                    <a:lnTo>
                      <a:pt x="597" y="77"/>
                    </a:lnTo>
                    <a:lnTo>
                      <a:pt x="590" y="80"/>
                    </a:lnTo>
                    <a:lnTo>
                      <a:pt x="579" y="89"/>
                    </a:lnTo>
                    <a:lnTo>
                      <a:pt x="565" y="101"/>
                    </a:lnTo>
                    <a:lnTo>
                      <a:pt x="557" y="108"/>
                    </a:lnTo>
                    <a:lnTo>
                      <a:pt x="551" y="114"/>
                    </a:lnTo>
                    <a:lnTo>
                      <a:pt x="548" y="121"/>
                    </a:lnTo>
                    <a:lnTo>
                      <a:pt x="546" y="128"/>
                    </a:lnTo>
                    <a:lnTo>
                      <a:pt x="545" y="140"/>
                    </a:lnTo>
                    <a:lnTo>
                      <a:pt x="543" y="145"/>
                    </a:lnTo>
                    <a:lnTo>
                      <a:pt x="546" y="161"/>
                    </a:lnTo>
                    <a:lnTo>
                      <a:pt x="556" y="186"/>
                    </a:lnTo>
                    <a:lnTo>
                      <a:pt x="560" y="202"/>
                    </a:lnTo>
                    <a:lnTo>
                      <a:pt x="563" y="222"/>
                    </a:lnTo>
                    <a:lnTo>
                      <a:pt x="566" y="243"/>
                    </a:lnTo>
                    <a:lnTo>
                      <a:pt x="566" y="260"/>
                    </a:lnTo>
                    <a:lnTo>
                      <a:pt x="565" y="274"/>
                    </a:lnTo>
                    <a:lnTo>
                      <a:pt x="563" y="287"/>
                    </a:lnTo>
                    <a:lnTo>
                      <a:pt x="563" y="296"/>
                    </a:lnTo>
                    <a:lnTo>
                      <a:pt x="565" y="303"/>
                    </a:lnTo>
                    <a:lnTo>
                      <a:pt x="566" y="311"/>
                    </a:lnTo>
                    <a:lnTo>
                      <a:pt x="569" y="318"/>
                    </a:lnTo>
                    <a:lnTo>
                      <a:pt x="576" y="341"/>
                    </a:lnTo>
                    <a:lnTo>
                      <a:pt x="579" y="361"/>
                    </a:lnTo>
                    <a:lnTo>
                      <a:pt x="582" y="378"/>
                    </a:lnTo>
                    <a:lnTo>
                      <a:pt x="586" y="392"/>
                    </a:lnTo>
                    <a:lnTo>
                      <a:pt x="590" y="399"/>
                    </a:lnTo>
                    <a:lnTo>
                      <a:pt x="591" y="409"/>
                    </a:lnTo>
                    <a:lnTo>
                      <a:pt x="594" y="419"/>
                    </a:lnTo>
                    <a:lnTo>
                      <a:pt x="594" y="430"/>
                    </a:lnTo>
                    <a:lnTo>
                      <a:pt x="596" y="452"/>
                    </a:lnTo>
                    <a:lnTo>
                      <a:pt x="597" y="471"/>
                    </a:lnTo>
                    <a:lnTo>
                      <a:pt x="597" y="486"/>
                    </a:lnTo>
                    <a:lnTo>
                      <a:pt x="594" y="500"/>
                    </a:lnTo>
                    <a:lnTo>
                      <a:pt x="590" y="512"/>
                    </a:lnTo>
                    <a:lnTo>
                      <a:pt x="585" y="517"/>
                    </a:lnTo>
                    <a:lnTo>
                      <a:pt x="579" y="514"/>
                    </a:lnTo>
                    <a:lnTo>
                      <a:pt x="576" y="510"/>
                    </a:lnTo>
                    <a:lnTo>
                      <a:pt x="576" y="512"/>
                    </a:lnTo>
                    <a:lnTo>
                      <a:pt x="577" y="517"/>
                    </a:lnTo>
                    <a:lnTo>
                      <a:pt x="577" y="520"/>
                    </a:lnTo>
                    <a:lnTo>
                      <a:pt x="576" y="522"/>
                    </a:lnTo>
                    <a:lnTo>
                      <a:pt x="574" y="526"/>
                    </a:lnTo>
                    <a:lnTo>
                      <a:pt x="571" y="527"/>
                    </a:lnTo>
                    <a:lnTo>
                      <a:pt x="562" y="532"/>
                    </a:lnTo>
                    <a:lnTo>
                      <a:pt x="553" y="536"/>
                    </a:lnTo>
                    <a:lnTo>
                      <a:pt x="546" y="534"/>
                    </a:lnTo>
                    <a:lnTo>
                      <a:pt x="540" y="532"/>
                    </a:lnTo>
                    <a:lnTo>
                      <a:pt x="534" y="527"/>
                    </a:lnTo>
                    <a:lnTo>
                      <a:pt x="528" y="519"/>
                    </a:lnTo>
                    <a:lnTo>
                      <a:pt x="523" y="507"/>
                    </a:lnTo>
                    <a:lnTo>
                      <a:pt x="519" y="495"/>
                    </a:lnTo>
                    <a:lnTo>
                      <a:pt x="515" y="481"/>
                    </a:lnTo>
                    <a:lnTo>
                      <a:pt x="512" y="467"/>
                    </a:lnTo>
                    <a:lnTo>
                      <a:pt x="511" y="454"/>
                    </a:lnTo>
                    <a:lnTo>
                      <a:pt x="508" y="442"/>
                    </a:lnTo>
                    <a:lnTo>
                      <a:pt x="503" y="430"/>
                    </a:lnTo>
                    <a:lnTo>
                      <a:pt x="498" y="419"/>
                    </a:lnTo>
                    <a:lnTo>
                      <a:pt x="474" y="411"/>
                    </a:lnTo>
                    <a:lnTo>
                      <a:pt x="452" y="402"/>
                    </a:lnTo>
                    <a:lnTo>
                      <a:pt x="432" y="397"/>
                    </a:lnTo>
                    <a:lnTo>
                      <a:pt x="410" y="392"/>
                    </a:lnTo>
                    <a:lnTo>
                      <a:pt x="400" y="389"/>
                    </a:lnTo>
                    <a:lnTo>
                      <a:pt x="387" y="387"/>
                    </a:lnTo>
                    <a:lnTo>
                      <a:pt x="377" y="387"/>
                    </a:lnTo>
                    <a:lnTo>
                      <a:pt x="369" y="389"/>
                    </a:lnTo>
                    <a:lnTo>
                      <a:pt x="355" y="390"/>
                    </a:lnTo>
                    <a:lnTo>
                      <a:pt x="336" y="390"/>
                    </a:lnTo>
                    <a:lnTo>
                      <a:pt x="326" y="390"/>
                    </a:lnTo>
                    <a:lnTo>
                      <a:pt x="316" y="390"/>
                    </a:lnTo>
                    <a:lnTo>
                      <a:pt x="306" y="392"/>
                    </a:lnTo>
                    <a:lnTo>
                      <a:pt x="296" y="394"/>
                    </a:lnTo>
                    <a:lnTo>
                      <a:pt x="285" y="399"/>
                    </a:lnTo>
                    <a:lnTo>
                      <a:pt x="272" y="402"/>
                    </a:lnTo>
                    <a:lnTo>
                      <a:pt x="258" y="406"/>
                    </a:lnTo>
                    <a:lnTo>
                      <a:pt x="242" y="407"/>
                    </a:lnTo>
                    <a:lnTo>
                      <a:pt x="224" y="411"/>
                    </a:lnTo>
                    <a:lnTo>
                      <a:pt x="199" y="416"/>
                    </a:lnTo>
                    <a:lnTo>
                      <a:pt x="184" y="418"/>
                    </a:lnTo>
                    <a:lnTo>
                      <a:pt x="170" y="419"/>
                    </a:lnTo>
                    <a:lnTo>
                      <a:pt x="157" y="421"/>
                    </a:lnTo>
                    <a:lnTo>
                      <a:pt x="145" y="419"/>
                    </a:lnTo>
                    <a:lnTo>
                      <a:pt x="131" y="418"/>
                    </a:lnTo>
                    <a:lnTo>
                      <a:pt x="114" y="413"/>
                    </a:lnTo>
                    <a:lnTo>
                      <a:pt x="96" y="406"/>
                    </a:lnTo>
                    <a:lnTo>
                      <a:pt x="76" y="397"/>
                    </a:lnTo>
                    <a:lnTo>
                      <a:pt x="57" y="387"/>
                    </a:lnTo>
                    <a:lnTo>
                      <a:pt x="42" y="373"/>
                    </a:lnTo>
                    <a:lnTo>
                      <a:pt x="34" y="365"/>
                    </a:lnTo>
                    <a:lnTo>
                      <a:pt x="29" y="356"/>
                    </a:lnTo>
                    <a:lnTo>
                      <a:pt x="25" y="347"/>
                    </a:lnTo>
                    <a:lnTo>
                      <a:pt x="21" y="339"/>
                    </a:lnTo>
                    <a:lnTo>
                      <a:pt x="11" y="303"/>
                    </a:lnTo>
                    <a:lnTo>
                      <a:pt x="3" y="269"/>
                    </a:lnTo>
                    <a:lnTo>
                      <a:pt x="1" y="250"/>
                    </a:lnTo>
                    <a:lnTo>
                      <a:pt x="0" y="226"/>
                    </a:lnTo>
                    <a:lnTo>
                      <a:pt x="0" y="200"/>
                    </a:lnTo>
                    <a:lnTo>
                      <a:pt x="1" y="168"/>
                    </a:lnTo>
                    <a:lnTo>
                      <a:pt x="4" y="137"/>
                    </a:lnTo>
                    <a:lnTo>
                      <a:pt x="9" y="109"/>
                    </a:lnTo>
                    <a:lnTo>
                      <a:pt x="15" y="84"/>
                    </a:lnTo>
                    <a:lnTo>
                      <a:pt x="23" y="61"/>
                    </a:lnTo>
                    <a:lnTo>
                      <a:pt x="29" y="42"/>
                    </a:lnTo>
                    <a:lnTo>
                      <a:pt x="37" y="25"/>
                    </a:lnTo>
                    <a:lnTo>
                      <a:pt x="43" y="10"/>
                    </a:lnTo>
                    <a:lnTo>
                      <a:pt x="51" y="0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3" name="Freeform 73"/>
              <p:cNvSpPr>
                <a:spLocks/>
              </p:cNvSpPr>
              <p:nvPr/>
            </p:nvSpPr>
            <p:spPr bwMode="auto">
              <a:xfrm>
                <a:off x="2210" y="1325"/>
                <a:ext cx="880" cy="538"/>
              </a:xfrm>
              <a:custGeom>
                <a:avLst/>
                <a:gdLst>
                  <a:gd name="T0" fmla="*/ 4 w 880"/>
                  <a:gd name="T1" fmla="*/ 529 h 538"/>
                  <a:gd name="T2" fmla="*/ 69 w 880"/>
                  <a:gd name="T3" fmla="*/ 430 h 538"/>
                  <a:gd name="T4" fmla="*/ 125 w 880"/>
                  <a:gd name="T5" fmla="*/ 361 h 538"/>
                  <a:gd name="T6" fmla="*/ 200 w 880"/>
                  <a:gd name="T7" fmla="*/ 308 h 538"/>
                  <a:gd name="T8" fmla="*/ 296 w 880"/>
                  <a:gd name="T9" fmla="*/ 246 h 538"/>
                  <a:gd name="T10" fmla="*/ 335 w 880"/>
                  <a:gd name="T11" fmla="*/ 222 h 538"/>
                  <a:gd name="T12" fmla="*/ 387 w 880"/>
                  <a:gd name="T13" fmla="*/ 209 h 538"/>
                  <a:gd name="T14" fmla="*/ 404 w 880"/>
                  <a:gd name="T15" fmla="*/ 202 h 538"/>
                  <a:gd name="T16" fmla="*/ 435 w 880"/>
                  <a:gd name="T17" fmla="*/ 183 h 538"/>
                  <a:gd name="T18" fmla="*/ 427 w 880"/>
                  <a:gd name="T19" fmla="*/ 106 h 538"/>
                  <a:gd name="T20" fmla="*/ 414 w 880"/>
                  <a:gd name="T21" fmla="*/ 75 h 538"/>
                  <a:gd name="T22" fmla="*/ 409 w 880"/>
                  <a:gd name="T23" fmla="*/ 61 h 538"/>
                  <a:gd name="T24" fmla="*/ 420 w 880"/>
                  <a:gd name="T25" fmla="*/ 56 h 538"/>
                  <a:gd name="T26" fmla="*/ 444 w 880"/>
                  <a:gd name="T27" fmla="*/ 72 h 538"/>
                  <a:gd name="T28" fmla="*/ 488 w 880"/>
                  <a:gd name="T29" fmla="*/ 118 h 538"/>
                  <a:gd name="T30" fmla="*/ 505 w 880"/>
                  <a:gd name="T31" fmla="*/ 130 h 538"/>
                  <a:gd name="T32" fmla="*/ 535 w 880"/>
                  <a:gd name="T33" fmla="*/ 142 h 538"/>
                  <a:gd name="T34" fmla="*/ 585 w 880"/>
                  <a:gd name="T35" fmla="*/ 142 h 538"/>
                  <a:gd name="T36" fmla="*/ 620 w 880"/>
                  <a:gd name="T37" fmla="*/ 152 h 538"/>
                  <a:gd name="T38" fmla="*/ 634 w 880"/>
                  <a:gd name="T39" fmla="*/ 149 h 538"/>
                  <a:gd name="T40" fmla="*/ 636 w 880"/>
                  <a:gd name="T41" fmla="*/ 131 h 538"/>
                  <a:gd name="T42" fmla="*/ 628 w 880"/>
                  <a:gd name="T43" fmla="*/ 85 h 538"/>
                  <a:gd name="T44" fmla="*/ 636 w 880"/>
                  <a:gd name="T45" fmla="*/ 42 h 538"/>
                  <a:gd name="T46" fmla="*/ 647 w 880"/>
                  <a:gd name="T47" fmla="*/ 1 h 538"/>
                  <a:gd name="T48" fmla="*/ 665 w 880"/>
                  <a:gd name="T49" fmla="*/ 8 h 538"/>
                  <a:gd name="T50" fmla="*/ 701 w 880"/>
                  <a:gd name="T51" fmla="*/ 60 h 538"/>
                  <a:gd name="T52" fmla="*/ 716 w 880"/>
                  <a:gd name="T53" fmla="*/ 102 h 538"/>
                  <a:gd name="T54" fmla="*/ 722 w 880"/>
                  <a:gd name="T55" fmla="*/ 161 h 538"/>
                  <a:gd name="T56" fmla="*/ 733 w 880"/>
                  <a:gd name="T57" fmla="*/ 212 h 538"/>
                  <a:gd name="T58" fmla="*/ 759 w 880"/>
                  <a:gd name="T59" fmla="*/ 258 h 538"/>
                  <a:gd name="T60" fmla="*/ 782 w 880"/>
                  <a:gd name="T61" fmla="*/ 310 h 538"/>
                  <a:gd name="T62" fmla="*/ 789 w 880"/>
                  <a:gd name="T63" fmla="*/ 339 h 538"/>
                  <a:gd name="T64" fmla="*/ 798 w 880"/>
                  <a:gd name="T65" fmla="*/ 361 h 538"/>
                  <a:gd name="T66" fmla="*/ 807 w 880"/>
                  <a:gd name="T67" fmla="*/ 387 h 538"/>
                  <a:gd name="T68" fmla="*/ 818 w 880"/>
                  <a:gd name="T69" fmla="*/ 402 h 538"/>
                  <a:gd name="T70" fmla="*/ 832 w 880"/>
                  <a:gd name="T71" fmla="*/ 424 h 538"/>
                  <a:gd name="T72" fmla="*/ 861 w 880"/>
                  <a:gd name="T73" fmla="*/ 445 h 538"/>
                  <a:gd name="T74" fmla="*/ 877 w 880"/>
                  <a:gd name="T75" fmla="*/ 462 h 538"/>
                  <a:gd name="T76" fmla="*/ 877 w 880"/>
                  <a:gd name="T77" fmla="*/ 491 h 538"/>
                  <a:gd name="T78" fmla="*/ 866 w 880"/>
                  <a:gd name="T79" fmla="*/ 508 h 538"/>
                  <a:gd name="T80" fmla="*/ 849 w 880"/>
                  <a:gd name="T81" fmla="*/ 519 h 538"/>
                  <a:gd name="T82" fmla="*/ 833 w 880"/>
                  <a:gd name="T83" fmla="*/ 529 h 53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80"/>
                  <a:gd name="T127" fmla="*/ 0 h 538"/>
                  <a:gd name="T128" fmla="*/ 880 w 880"/>
                  <a:gd name="T129" fmla="*/ 538 h 53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80" h="538">
                    <a:moveTo>
                      <a:pt x="0" y="538"/>
                    </a:moveTo>
                    <a:lnTo>
                      <a:pt x="1" y="532"/>
                    </a:lnTo>
                    <a:lnTo>
                      <a:pt x="4" y="529"/>
                    </a:lnTo>
                    <a:lnTo>
                      <a:pt x="23" y="500"/>
                    </a:lnTo>
                    <a:lnTo>
                      <a:pt x="52" y="454"/>
                    </a:lnTo>
                    <a:lnTo>
                      <a:pt x="69" y="430"/>
                    </a:lnTo>
                    <a:lnTo>
                      <a:pt x="88" y="404"/>
                    </a:lnTo>
                    <a:lnTo>
                      <a:pt x="106" y="382"/>
                    </a:lnTo>
                    <a:lnTo>
                      <a:pt x="125" y="361"/>
                    </a:lnTo>
                    <a:lnTo>
                      <a:pt x="150" y="342"/>
                    </a:lnTo>
                    <a:lnTo>
                      <a:pt x="176" y="323"/>
                    </a:lnTo>
                    <a:lnTo>
                      <a:pt x="200" y="308"/>
                    </a:lnTo>
                    <a:lnTo>
                      <a:pt x="224" y="293"/>
                    </a:lnTo>
                    <a:lnTo>
                      <a:pt x="267" y="267"/>
                    </a:lnTo>
                    <a:lnTo>
                      <a:pt x="296" y="246"/>
                    </a:lnTo>
                    <a:lnTo>
                      <a:pt x="309" y="236"/>
                    </a:lnTo>
                    <a:lnTo>
                      <a:pt x="321" y="229"/>
                    </a:lnTo>
                    <a:lnTo>
                      <a:pt x="335" y="222"/>
                    </a:lnTo>
                    <a:lnTo>
                      <a:pt x="347" y="217"/>
                    </a:lnTo>
                    <a:lnTo>
                      <a:pt x="370" y="210"/>
                    </a:lnTo>
                    <a:lnTo>
                      <a:pt x="387" y="209"/>
                    </a:lnTo>
                    <a:lnTo>
                      <a:pt x="393" y="207"/>
                    </a:lnTo>
                    <a:lnTo>
                      <a:pt x="398" y="205"/>
                    </a:lnTo>
                    <a:lnTo>
                      <a:pt x="404" y="202"/>
                    </a:lnTo>
                    <a:lnTo>
                      <a:pt x="410" y="198"/>
                    </a:lnTo>
                    <a:lnTo>
                      <a:pt x="423" y="190"/>
                    </a:lnTo>
                    <a:lnTo>
                      <a:pt x="435" y="183"/>
                    </a:lnTo>
                    <a:lnTo>
                      <a:pt x="431" y="150"/>
                    </a:lnTo>
                    <a:lnTo>
                      <a:pt x="429" y="120"/>
                    </a:lnTo>
                    <a:lnTo>
                      <a:pt x="427" y="106"/>
                    </a:lnTo>
                    <a:lnTo>
                      <a:pt x="424" y="94"/>
                    </a:lnTo>
                    <a:lnTo>
                      <a:pt x="420" y="84"/>
                    </a:lnTo>
                    <a:lnTo>
                      <a:pt x="414" y="75"/>
                    </a:lnTo>
                    <a:lnTo>
                      <a:pt x="409" y="72"/>
                    </a:lnTo>
                    <a:lnTo>
                      <a:pt x="407" y="66"/>
                    </a:lnTo>
                    <a:lnTo>
                      <a:pt x="409" y="61"/>
                    </a:lnTo>
                    <a:lnTo>
                      <a:pt x="412" y="60"/>
                    </a:lnTo>
                    <a:lnTo>
                      <a:pt x="415" y="56"/>
                    </a:lnTo>
                    <a:lnTo>
                      <a:pt x="420" y="56"/>
                    </a:lnTo>
                    <a:lnTo>
                      <a:pt x="426" y="56"/>
                    </a:lnTo>
                    <a:lnTo>
                      <a:pt x="431" y="60"/>
                    </a:lnTo>
                    <a:lnTo>
                      <a:pt x="444" y="72"/>
                    </a:lnTo>
                    <a:lnTo>
                      <a:pt x="461" y="87"/>
                    </a:lnTo>
                    <a:lnTo>
                      <a:pt x="477" y="104"/>
                    </a:lnTo>
                    <a:lnTo>
                      <a:pt x="488" y="118"/>
                    </a:lnTo>
                    <a:lnTo>
                      <a:pt x="491" y="123"/>
                    </a:lnTo>
                    <a:lnTo>
                      <a:pt x="497" y="126"/>
                    </a:lnTo>
                    <a:lnTo>
                      <a:pt x="505" y="130"/>
                    </a:lnTo>
                    <a:lnTo>
                      <a:pt x="511" y="131"/>
                    </a:lnTo>
                    <a:lnTo>
                      <a:pt x="526" y="137"/>
                    </a:lnTo>
                    <a:lnTo>
                      <a:pt x="535" y="142"/>
                    </a:lnTo>
                    <a:lnTo>
                      <a:pt x="551" y="140"/>
                    </a:lnTo>
                    <a:lnTo>
                      <a:pt x="568" y="138"/>
                    </a:lnTo>
                    <a:lnTo>
                      <a:pt x="585" y="142"/>
                    </a:lnTo>
                    <a:lnTo>
                      <a:pt x="600" y="147"/>
                    </a:lnTo>
                    <a:lnTo>
                      <a:pt x="613" y="152"/>
                    </a:lnTo>
                    <a:lnTo>
                      <a:pt x="620" y="152"/>
                    </a:lnTo>
                    <a:lnTo>
                      <a:pt x="625" y="152"/>
                    </a:lnTo>
                    <a:lnTo>
                      <a:pt x="631" y="149"/>
                    </a:lnTo>
                    <a:lnTo>
                      <a:pt x="634" y="149"/>
                    </a:lnTo>
                    <a:lnTo>
                      <a:pt x="636" y="147"/>
                    </a:lnTo>
                    <a:lnTo>
                      <a:pt x="637" y="142"/>
                    </a:lnTo>
                    <a:lnTo>
                      <a:pt x="636" y="131"/>
                    </a:lnTo>
                    <a:lnTo>
                      <a:pt x="631" y="116"/>
                    </a:lnTo>
                    <a:lnTo>
                      <a:pt x="628" y="96"/>
                    </a:lnTo>
                    <a:lnTo>
                      <a:pt x="628" y="85"/>
                    </a:lnTo>
                    <a:lnTo>
                      <a:pt x="628" y="72"/>
                    </a:lnTo>
                    <a:lnTo>
                      <a:pt x="631" y="58"/>
                    </a:lnTo>
                    <a:lnTo>
                      <a:pt x="636" y="42"/>
                    </a:lnTo>
                    <a:lnTo>
                      <a:pt x="642" y="22"/>
                    </a:lnTo>
                    <a:lnTo>
                      <a:pt x="645" y="6"/>
                    </a:lnTo>
                    <a:lnTo>
                      <a:pt x="647" y="1"/>
                    </a:lnTo>
                    <a:lnTo>
                      <a:pt x="651" y="0"/>
                    </a:lnTo>
                    <a:lnTo>
                      <a:pt x="656" y="1"/>
                    </a:lnTo>
                    <a:lnTo>
                      <a:pt x="665" y="8"/>
                    </a:lnTo>
                    <a:lnTo>
                      <a:pt x="681" y="24"/>
                    </a:lnTo>
                    <a:lnTo>
                      <a:pt x="693" y="42"/>
                    </a:lnTo>
                    <a:lnTo>
                      <a:pt x="701" y="60"/>
                    </a:lnTo>
                    <a:lnTo>
                      <a:pt x="707" y="77"/>
                    </a:lnTo>
                    <a:lnTo>
                      <a:pt x="711" y="90"/>
                    </a:lnTo>
                    <a:lnTo>
                      <a:pt x="716" y="102"/>
                    </a:lnTo>
                    <a:lnTo>
                      <a:pt x="719" y="116"/>
                    </a:lnTo>
                    <a:lnTo>
                      <a:pt x="721" y="137"/>
                    </a:lnTo>
                    <a:lnTo>
                      <a:pt x="722" y="161"/>
                    </a:lnTo>
                    <a:lnTo>
                      <a:pt x="724" y="179"/>
                    </a:lnTo>
                    <a:lnTo>
                      <a:pt x="727" y="195"/>
                    </a:lnTo>
                    <a:lnTo>
                      <a:pt x="733" y="212"/>
                    </a:lnTo>
                    <a:lnTo>
                      <a:pt x="741" y="229"/>
                    </a:lnTo>
                    <a:lnTo>
                      <a:pt x="749" y="243"/>
                    </a:lnTo>
                    <a:lnTo>
                      <a:pt x="759" y="258"/>
                    </a:lnTo>
                    <a:lnTo>
                      <a:pt x="769" y="277"/>
                    </a:lnTo>
                    <a:lnTo>
                      <a:pt x="778" y="296"/>
                    </a:lnTo>
                    <a:lnTo>
                      <a:pt x="782" y="310"/>
                    </a:lnTo>
                    <a:lnTo>
                      <a:pt x="786" y="322"/>
                    </a:lnTo>
                    <a:lnTo>
                      <a:pt x="787" y="332"/>
                    </a:lnTo>
                    <a:lnTo>
                      <a:pt x="789" y="339"/>
                    </a:lnTo>
                    <a:lnTo>
                      <a:pt x="790" y="346"/>
                    </a:lnTo>
                    <a:lnTo>
                      <a:pt x="793" y="353"/>
                    </a:lnTo>
                    <a:lnTo>
                      <a:pt x="798" y="361"/>
                    </a:lnTo>
                    <a:lnTo>
                      <a:pt x="803" y="370"/>
                    </a:lnTo>
                    <a:lnTo>
                      <a:pt x="806" y="378"/>
                    </a:lnTo>
                    <a:lnTo>
                      <a:pt x="807" y="387"/>
                    </a:lnTo>
                    <a:lnTo>
                      <a:pt x="807" y="392"/>
                    </a:lnTo>
                    <a:lnTo>
                      <a:pt x="813" y="395"/>
                    </a:lnTo>
                    <a:lnTo>
                      <a:pt x="818" y="402"/>
                    </a:lnTo>
                    <a:lnTo>
                      <a:pt x="823" y="409"/>
                    </a:lnTo>
                    <a:lnTo>
                      <a:pt x="824" y="416"/>
                    </a:lnTo>
                    <a:lnTo>
                      <a:pt x="832" y="424"/>
                    </a:lnTo>
                    <a:lnTo>
                      <a:pt x="841" y="436"/>
                    </a:lnTo>
                    <a:lnTo>
                      <a:pt x="852" y="440"/>
                    </a:lnTo>
                    <a:lnTo>
                      <a:pt x="861" y="445"/>
                    </a:lnTo>
                    <a:lnTo>
                      <a:pt x="869" y="450"/>
                    </a:lnTo>
                    <a:lnTo>
                      <a:pt x="874" y="457"/>
                    </a:lnTo>
                    <a:lnTo>
                      <a:pt x="877" y="462"/>
                    </a:lnTo>
                    <a:lnTo>
                      <a:pt x="880" y="469"/>
                    </a:lnTo>
                    <a:lnTo>
                      <a:pt x="880" y="479"/>
                    </a:lnTo>
                    <a:lnTo>
                      <a:pt x="877" y="491"/>
                    </a:lnTo>
                    <a:lnTo>
                      <a:pt x="874" y="498"/>
                    </a:lnTo>
                    <a:lnTo>
                      <a:pt x="870" y="503"/>
                    </a:lnTo>
                    <a:lnTo>
                      <a:pt x="866" y="508"/>
                    </a:lnTo>
                    <a:lnTo>
                      <a:pt x="861" y="512"/>
                    </a:lnTo>
                    <a:lnTo>
                      <a:pt x="855" y="515"/>
                    </a:lnTo>
                    <a:lnTo>
                      <a:pt x="849" y="519"/>
                    </a:lnTo>
                    <a:lnTo>
                      <a:pt x="843" y="520"/>
                    </a:lnTo>
                    <a:lnTo>
                      <a:pt x="833" y="522"/>
                    </a:lnTo>
                    <a:lnTo>
                      <a:pt x="833" y="529"/>
                    </a:lnTo>
                    <a:lnTo>
                      <a:pt x="829" y="538"/>
                    </a:lnTo>
                    <a:lnTo>
                      <a:pt x="0" y="538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4" name="Freeform 74"/>
              <p:cNvSpPr>
                <a:spLocks/>
              </p:cNvSpPr>
              <p:nvPr/>
            </p:nvSpPr>
            <p:spPr bwMode="auto">
              <a:xfrm>
                <a:off x="2159" y="1325"/>
                <a:ext cx="931" cy="1074"/>
              </a:xfrm>
              <a:custGeom>
                <a:avLst/>
                <a:gdLst>
                  <a:gd name="T0" fmla="*/ 687 w 931"/>
                  <a:gd name="T1" fmla="*/ 131 h 1074"/>
                  <a:gd name="T2" fmla="*/ 682 w 931"/>
                  <a:gd name="T3" fmla="*/ 58 h 1074"/>
                  <a:gd name="T4" fmla="*/ 702 w 931"/>
                  <a:gd name="T5" fmla="*/ 0 h 1074"/>
                  <a:gd name="T6" fmla="*/ 752 w 931"/>
                  <a:gd name="T7" fmla="*/ 60 h 1074"/>
                  <a:gd name="T8" fmla="*/ 772 w 931"/>
                  <a:gd name="T9" fmla="*/ 137 h 1074"/>
                  <a:gd name="T10" fmla="*/ 792 w 931"/>
                  <a:gd name="T11" fmla="*/ 229 h 1074"/>
                  <a:gd name="T12" fmla="*/ 833 w 931"/>
                  <a:gd name="T13" fmla="*/ 310 h 1074"/>
                  <a:gd name="T14" fmla="*/ 844 w 931"/>
                  <a:gd name="T15" fmla="*/ 353 h 1074"/>
                  <a:gd name="T16" fmla="*/ 858 w 931"/>
                  <a:gd name="T17" fmla="*/ 392 h 1074"/>
                  <a:gd name="T18" fmla="*/ 883 w 931"/>
                  <a:gd name="T19" fmla="*/ 424 h 1074"/>
                  <a:gd name="T20" fmla="*/ 925 w 931"/>
                  <a:gd name="T21" fmla="*/ 457 h 1074"/>
                  <a:gd name="T22" fmla="*/ 925 w 931"/>
                  <a:gd name="T23" fmla="*/ 498 h 1074"/>
                  <a:gd name="T24" fmla="*/ 900 w 931"/>
                  <a:gd name="T25" fmla="*/ 519 h 1074"/>
                  <a:gd name="T26" fmla="*/ 878 w 931"/>
                  <a:gd name="T27" fmla="*/ 539 h 1074"/>
                  <a:gd name="T28" fmla="*/ 833 w 931"/>
                  <a:gd name="T29" fmla="*/ 574 h 1074"/>
                  <a:gd name="T30" fmla="*/ 789 w 931"/>
                  <a:gd name="T31" fmla="*/ 608 h 1074"/>
                  <a:gd name="T32" fmla="*/ 796 w 931"/>
                  <a:gd name="T33" fmla="*/ 675 h 1074"/>
                  <a:gd name="T34" fmla="*/ 818 w 931"/>
                  <a:gd name="T35" fmla="*/ 772 h 1074"/>
                  <a:gd name="T36" fmla="*/ 823 w 931"/>
                  <a:gd name="T37" fmla="*/ 832 h 1074"/>
                  <a:gd name="T38" fmla="*/ 846 w 931"/>
                  <a:gd name="T39" fmla="*/ 892 h 1074"/>
                  <a:gd name="T40" fmla="*/ 850 w 931"/>
                  <a:gd name="T41" fmla="*/ 957 h 1074"/>
                  <a:gd name="T42" fmla="*/ 818 w 931"/>
                  <a:gd name="T43" fmla="*/ 981 h 1074"/>
                  <a:gd name="T44" fmla="*/ 800 w 931"/>
                  <a:gd name="T45" fmla="*/ 985 h 1074"/>
                  <a:gd name="T46" fmla="*/ 769 w 931"/>
                  <a:gd name="T47" fmla="*/ 959 h 1074"/>
                  <a:gd name="T48" fmla="*/ 745 w 931"/>
                  <a:gd name="T49" fmla="*/ 858 h 1074"/>
                  <a:gd name="T50" fmla="*/ 722 w 931"/>
                  <a:gd name="T51" fmla="*/ 807 h 1074"/>
                  <a:gd name="T52" fmla="*/ 693 w 931"/>
                  <a:gd name="T53" fmla="*/ 721 h 1074"/>
                  <a:gd name="T54" fmla="*/ 673 w 931"/>
                  <a:gd name="T55" fmla="*/ 644 h 1074"/>
                  <a:gd name="T56" fmla="*/ 637 w 931"/>
                  <a:gd name="T57" fmla="*/ 625 h 1074"/>
                  <a:gd name="T58" fmla="*/ 597 w 931"/>
                  <a:gd name="T59" fmla="*/ 615 h 1074"/>
                  <a:gd name="T60" fmla="*/ 551 w 931"/>
                  <a:gd name="T61" fmla="*/ 652 h 1074"/>
                  <a:gd name="T62" fmla="*/ 546 w 931"/>
                  <a:gd name="T63" fmla="*/ 699 h 1074"/>
                  <a:gd name="T64" fmla="*/ 566 w 931"/>
                  <a:gd name="T65" fmla="*/ 798 h 1074"/>
                  <a:gd name="T66" fmla="*/ 566 w 931"/>
                  <a:gd name="T67" fmla="*/ 849 h 1074"/>
                  <a:gd name="T68" fmla="*/ 586 w 931"/>
                  <a:gd name="T69" fmla="*/ 930 h 1074"/>
                  <a:gd name="T70" fmla="*/ 596 w 931"/>
                  <a:gd name="T71" fmla="*/ 990 h 1074"/>
                  <a:gd name="T72" fmla="*/ 585 w 931"/>
                  <a:gd name="T73" fmla="*/ 1055 h 1074"/>
                  <a:gd name="T74" fmla="*/ 577 w 931"/>
                  <a:gd name="T75" fmla="*/ 1058 h 1074"/>
                  <a:gd name="T76" fmla="*/ 553 w 931"/>
                  <a:gd name="T77" fmla="*/ 1074 h 1074"/>
                  <a:gd name="T78" fmla="*/ 523 w 931"/>
                  <a:gd name="T79" fmla="*/ 1045 h 1074"/>
                  <a:gd name="T80" fmla="*/ 508 w 931"/>
                  <a:gd name="T81" fmla="*/ 980 h 1074"/>
                  <a:gd name="T82" fmla="*/ 432 w 931"/>
                  <a:gd name="T83" fmla="*/ 935 h 1074"/>
                  <a:gd name="T84" fmla="*/ 369 w 931"/>
                  <a:gd name="T85" fmla="*/ 927 h 1074"/>
                  <a:gd name="T86" fmla="*/ 306 w 931"/>
                  <a:gd name="T87" fmla="*/ 930 h 1074"/>
                  <a:gd name="T88" fmla="*/ 242 w 931"/>
                  <a:gd name="T89" fmla="*/ 945 h 1074"/>
                  <a:gd name="T90" fmla="*/ 157 w 931"/>
                  <a:gd name="T91" fmla="*/ 959 h 1074"/>
                  <a:gd name="T92" fmla="*/ 76 w 931"/>
                  <a:gd name="T93" fmla="*/ 935 h 1074"/>
                  <a:gd name="T94" fmla="*/ 25 w 931"/>
                  <a:gd name="T95" fmla="*/ 885 h 1074"/>
                  <a:gd name="T96" fmla="*/ 0 w 931"/>
                  <a:gd name="T97" fmla="*/ 764 h 1074"/>
                  <a:gd name="T98" fmla="*/ 18 w 931"/>
                  <a:gd name="T99" fmla="*/ 613 h 1074"/>
                  <a:gd name="T100" fmla="*/ 55 w 931"/>
                  <a:gd name="T101" fmla="*/ 529 h 1074"/>
                  <a:gd name="T102" fmla="*/ 157 w 931"/>
                  <a:gd name="T103" fmla="*/ 382 h 1074"/>
                  <a:gd name="T104" fmla="*/ 275 w 931"/>
                  <a:gd name="T105" fmla="*/ 293 h 1074"/>
                  <a:gd name="T106" fmla="*/ 386 w 931"/>
                  <a:gd name="T107" fmla="*/ 222 h 1074"/>
                  <a:gd name="T108" fmla="*/ 449 w 931"/>
                  <a:gd name="T109" fmla="*/ 205 h 1074"/>
                  <a:gd name="T110" fmla="*/ 482 w 931"/>
                  <a:gd name="T111" fmla="*/ 150 h 1074"/>
                  <a:gd name="T112" fmla="*/ 465 w 931"/>
                  <a:gd name="T113" fmla="*/ 75 h 1074"/>
                  <a:gd name="T114" fmla="*/ 466 w 931"/>
                  <a:gd name="T115" fmla="*/ 56 h 1074"/>
                  <a:gd name="T116" fmla="*/ 512 w 931"/>
                  <a:gd name="T117" fmla="*/ 87 h 1074"/>
                  <a:gd name="T118" fmla="*/ 556 w 931"/>
                  <a:gd name="T119" fmla="*/ 130 h 1074"/>
                  <a:gd name="T120" fmla="*/ 619 w 931"/>
                  <a:gd name="T121" fmla="*/ 138 h 1074"/>
                  <a:gd name="T122" fmla="*/ 676 w 931"/>
                  <a:gd name="T123" fmla="*/ 152 h 10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31"/>
                  <a:gd name="T187" fmla="*/ 0 h 1074"/>
                  <a:gd name="T188" fmla="*/ 931 w 931"/>
                  <a:gd name="T189" fmla="*/ 1074 h 107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31" h="1074">
                    <a:moveTo>
                      <a:pt x="682" y="149"/>
                    </a:moveTo>
                    <a:lnTo>
                      <a:pt x="685" y="149"/>
                    </a:lnTo>
                    <a:lnTo>
                      <a:pt x="687" y="147"/>
                    </a:lnTo>
                    <a:lnTo>
                      <a:pt x="688" y="142"/>
                    </a:lnTo>
                    <a:lnTo>
                      <a:pt x="687" y="131"/>
                    </a:lnTo>
                    <a:lnTo>
                      <a:pt x="682" y="116"/>
                    </a:lnTo>
                    <a:lnTo>
                      <a:pt x="679" y="96"/>
                    </a:lnTo>
                    <a:lnTo>
                      <a:pt x="679" y="85"/>
                    </a:lnTo>
                    <a:lnTo>
                      <a:pt x="679" y="72"/>
                    </a:lnTo>
                    <a:lnTo>
                      <a:pt x="682" y="58"/>
                    </a:lnTo>
                    <a:lnTo>
                      <a:pt x="687" y="42"/>
                    </a:lnTo>
                    <a:lnTo>
                      <a:pt x="693" y="22"/>
                    </a:lnTo>
                    <a:lnTo>
                      <a:pt x="696" y="6"/>
                    </a:lnTo>
                    <a:lnTo>
                      <a:pt x="698" y="1"/>
                    </a:lnTo>
                    <a:lnTo>
                      <a:pt x="702" y="0"/>
                    </a:lnTo>
                    <a:lnTo>
                      <a:pt x="707" y="1"/>
                    </a:lnTo>
                    <a:lnTo>
                      <a:pt x="716" y="8"/>
                    </a:lnTo>
                    <a:lnTo>
                      <a:pt x="732" y="24"/>
                    </a:lnTo>
                    <a:lnTo>
                      <a:pt x="744" y="42"/>
                    </a:lnTo>
                    <a:lnTo>
                      <a:pt x="752" y="60"/>
                    </a:lnTo>
                    <a:lnTo>
                      <a:pt x="758" y="77"/>
                    </a:lnTo>
                    <a:lnTo>
                      <a:pt x="762" y="90"/>
                    </a:lnTo>
                    <a:lnTo>
                      <a:pt x="767" y="102"/>
                    </a:lnTo>
                    <a:lnTo>
                      <a:pt x="770" y="116"/>
                    </a:lnTo>
                    <a:lnTo>
                      <a:pt x="772" y="137"/>
                    </a:lnTo>
                    <a:lnTo>
                      <a:pt x="773" y="161"/>
                    </a:lnTo>
                    <a:lnTo>
                      <a:pt x="775" y="179"/>
                    </a:lnTo>
                    <a:lnTo>
                      <a:pt x="778" y="195"/>
                    </a:lnTo>
                    <a:lnTo>
                      <a:pt x="784" y="212"/>
                    </a:lnTo>
                    <a:lnTo>
                      <a:pt x="792" y="229"/>
                    </a:lnTo>
                    <a:lnTo>
                      <a:pt x="800" y="243"/>
                    </a:lnTo>
                    <a:lnTo>
                      <a:pt x="810" y="258"/>
                    </a:lnTo>
                    <a:lnTo>
                      <a:pt x="820" y="277"/>
                    </a:lnTo>
                    <a:lnTo>
                      <a:pt x="829" y="296"/>
                    </a:lnTo>
                    <a:lnTo>
                      <a:pt x="833" y="310"/>
                    </a:lnTo>
                    <a:lnTo>
                      <a:pt x="837" y="322"/>
                    </a:lnTo>
                    <a:lnTo>
                      <a:pt x="838" y="332"/>
                    </a:lnTo>
                    <a:lnTo>
                      <a:pt x="840" y="339"/>
                    </a:lnTo>
                    <a:lnTo>
                      <a:pt x="841" y="346"/>
                    </a:lnTo>
                    <a:lnTo>
                      <a:pt x="844" y="353"/>
                    </a:lnTo>
                    <a:lnTo>
                      <a:pt x="849" y="361"/>
                    </a:lnTo>
                    <a:lnTo>
                      <a:pt x="854" y="370"/>
                    </a:lnTo>
                    <a:lnTo>
                      <a:pt x="857" y="378"/>
                    </a:lnTo>
                    <a:lnTo>
                      <a:pt x="858" y="387"/>
                    </a:lnTo>
                    <a:lnTo>
                      <a:pt x="858" y="392"/>
                    </a:lnTo>
                    <a:lnTo>
                      <a:pt x="864" y="395"/>
                    </a:lnTo>
                    <a:lnTo>
                      <a:pt x="869" y="402"/>
                    </a:lnTo>
                    <a:lnTo>
                      <a:pt x="874" y="409"/>
                    </a:lnTo>
                    <a:lnTo>
                      <a:pt x="875" y="416"/>
                    </a:lnTo>
                    <a:lnTo>
                      <a:pt x="883" y="424"/>
                    </a:lnTo>
                    <a:lnTo>
                      <a:pt x="892" y="436"/>
                    </a:lnTo>
                    <a:lnTo>
                      <a:pt x="903" y="440"/>
                    </a:lnTo>
                    <a:lnTo>
                      <a:pt x="912" y="445"/>
                    </a:lnTo>
                    <a:lnTo>
                      <a:pt x="920" y="450"/>
                    </a:lnTo>
                    <a:lnTo>
                      <a:pt x="925" y="457"/>
                    </a:lnTo>
                    <a:lnTo>
                      <a:pt x="928" y="462"/>
                    </a:lnTo>
                    <a:lnTo>
                      <a:pt x="931" y="469"/>
                    </a:lnTo>
                    <a:lnTo>
                      <a:pt x="931" y="479"/>
                    </a:lnTo>
                    <a:lnTo>
                      <a:pt x="928" y="491"/>
                    </a:lnTo>
                    <a:lnTo>
                      <a:pt x="925" y="498"/>
                    </a:lnTo>
                    <a:lnTo>
                      <a:pt x="921" y="503"/>
                    </a:lnTo>
                    <a:lnTo>
                      <a:pt x="917" y="508"/>
                    </a:lnTo>
                    <a:lnTo>
                      <a:pt x="912" y="512"/>
                    </a:lnTo>
                    <a:lnTo>
                      <a:pt x="906" y="515"/>
                    </a:lnTo>
                    <a:lnTo>
                      <a:pt x="900" y="519"/>
                    </a:lnTo>
                    <a:lnTo>
                      <a:pt x="894" y="520"/>
                    </a:lnTo>
                    <a:lnTo>
                      <a:pt x="884" y="522"/>
                    </a:lnTo>
                    <a:lnTo>
                      <a:pt x="884" y="527"/>
                    </a:lnTo>
                    <a:lnTo>
                      <a:pt x="883" y="534"/>
                    </a:lnTo>
                    <a:lnTo>
                      <a:pt x="878" y="539"/>
                    </a:lnTo>
                    <a:lnTo>
                      <a:pt x="875" y="544"/>
                    </a:lnTo>
                    <a:lnTo>
                      <a:pt x="866" y="553"/>
                    </a:lnTo>
                    <a:lnTo>
                      <a:pt x="857" y="558"/>
                    </a:lnTo>
                    <a:lnTo>
                      <a:pt x="846" y="565"/>
                    </a:lnTo>
                    <a:lnTo>
                      <a:pt x="833" y="574"/>
                    </a:lnTo>
                    <a:lnTo>
                      <a:pt x="824" y="577"/>
                    </a:lnTo>
                    <a:lnTo>
                      <a:pt x="813" y="580"/>
                    </a:lnTo>
                    <a:lnTo>
                      <a:pt x="801" y="584"/>
                    </a:lnTo>
                    <a:lnTo>
                      <a:pt x="787" y="584"/>
                    </a:lnTo>
                    <a:lnTo>
                      <a:pt x="789" y="608"/>
                    </a:lnTo>
                    <a:lnTo>
                      <a:pt x="789" y="628"/>
                    </a:lnTo>
                    <a:lnTo>
                      <a:pt x="789" y="639"/>
                    </a:lnTo>
                    <a:lnTo>
                      <a:pt x="790" y="647"/>
                    </a:lnTo>
                    <a:lnTo>
                      <a:pt x="792" y="659"/>
                    </a:lnTo>
                    <a:lnTo>
                      <a:pt x="796" y="675"/>
                    </a:lnTo>
                    <a:lnTo>
                      <a:pt x="804" y="695"/>
                    </a:lnTo>
                    <a:lnTo>
                      <a:pt x="810" y="724"/>
                    </a:lnTo>
                    <a:lnTo>
                      <a:pt x="813" y="741"/>
                    </a:lnTo>
                    <a:lnTo>
                      <a:pt x="816" y="757"/>
                    </a:lnTo>
                    <a:lnTo>
                      <a:pt x="818" y="772"/>
                    </a:lnTo>
                    <a:lnTo>
                      <a:pt x="816" y="786"/>
                    </a:lnTo>
                    <a:lnTo>
                      <a:pt x="816" y="801"/>
                    </a:lnTo>
                    <a:lnTo>
                      <a:pt x="818" y="813"/>
                    </a:lnTo>
                    <a:lnTo>
                      <a:pt x="820" y="824"/>
                    </a:lnTo>
                    <a:lnTo>
                      <a:pt x="823" y="832"/>
                    </a:lnTo>
                    <a:lnTo>
                      <a:pt x="829" y="846"/>
                    </a:lnTo>
                    <a:lnTo>
                      <a:pt x="832" y="855"/>
                    </a:lnTo>
                    <a:lnTo>
                      <a:pt x="837" y="863"/>
                    </a:lnTo>
                    <a:lnTo>
                      <a:pt x="841" y="875"/>
                    </a:lnTo>
                    <a:lnTo>
                      <a:pt x="846" y="892"/>
                    </a:lnTo>
                    <a:lnTo>
                      <a:pt x="849" y="913"/>
                    </a:lnTo>
                    <a:lnTo>
                      <a:pt x="850" y="928"/>
                    </a:lnTo>
                    <a:lnTo>
                      <a:pt x="852" y="944"/>
                    </a:lnTo>
                    <a:lnTo>
                      <a:pt x="852" y="952"/>
                    </a:lnTo>
                    <a:lnTo>
                      <a:pt x="850" y="957"/>
                    </a:lnTo>
                    <a:lnTo>
                      <a:pt x="847" y="964"/>
                    </a:lnTo>
                    <a:lnTo>
                      <a:pt x="841" y="971"/>
                    </a:lnTo>
                    <a:lnTo>
                      <a:pt x="832" y="980"/>
                    </a:lnTo>
                    <a:lnTo>
                      <a:pt x="826" y="983"/>
                    </a:lnTo>
                    <a:lnTo>
                      <a:pt x="818" y="981"/>
                    </a:lnTo>
                    <a:lnTo>
                      <a:pt x="807" y="976"/>
                    </a:lnTo>
                    <a:lnTo>
                      <a:pt x="807" y="980"/>
                    </a:lnTo>
                    <a:lnTo>
                      <a:pt x="804" y="981"/>
                    </a:lnTo>
                    <a:lnTo>
                      <a:pt x="803" y="983"/>
                    </a:lnTo>
                    <a:lnTo>
                      <a:pt x="800" y="985"/>
                    </a:lnTo>
                    <a:lnTo>
                      <a:pt x="795" y="983"/>
                    </a:lnTo>
                    <a:lnTo>
                      <a:pt x="790" y="980"/>
                    </a:lnTo>
                    <a:lnTo>
                      <a:pt x="783" y="975"/>
                    </a:lnTo>
                    <a:lnTo>
                      <a:pt x="775" y="968"/>
                    </a:lnTo>
                    <a:lnTo>
                      <a:pt x="769" y="959"/>
                    </a:lnTo>
                    <a:lnTo>
                      <a:pt x="762" y="945"/>
                    </a:lnTo>
                    <a:lnTo>
                      <a:pt x="759" y="928"/>
                    </a:lnTo>
                    <a:lnTo>
                      <a:pt x="755" y="911"/>
                    </a:lnTo>
                    <a:lnTo>
                      <a:pt x="750" y="877"/>
                    </a:lnTo>
                    <a:lnTo>
                      <a:pt x="745" y="858"/>
                    </a:lnTo>
                    <a:lnTo>
                      <a:pt x="739" y="848"/>
                    </a:lnTo>
                    <a:lnTo>
                      <a:pt x="732" y="834"/>
                    </a:lnTo>
                    <a:lnTo>
                      <a:pt x="729" y="827"/>
                    </a:lnTo>
                    <a:lnTo>
                      <a:pt x="725" y="817"/>
                    </a:lnTo>
                    <a:lnTo>
                      <a:pt x="722" y="807"/>
                    </a:lnTo>
                    <a:lnTo>
                      <a:pt x="721" y="796"/>
                    </a:lnTo>
                    <a:lnTo>
                      <a:pt x="718" y="783"/>
                    </a:lnTo>
                    <a:lnTo>
                      <a:pt x="710" y="760"/>
                    </a:lnTo>
                    <a:lnTo>
                      <a:pt x="701" y="738"/>
                    </a:lnTo>
                    <a:lnTo>
                      <a:pt x="693" y="721"/>
                    </a:lnTo>
                    <a:lnTo>
                      <a:pt x="687" y="707"/>
                    </a:lnTo>
                    <a:lnTo>
                      <a:pt x="682" y="694"/>
                    </a:lnTo>
                    <a:lnTo>
                      <a:pt x="679" y="680"/>
                    </a:lnTo>
                    <a:lnTo>
                      <a:pt x="676" y="668"/>
                    </a:lnTo>
                    <a:lnTo>
                      <a:pt x="673" y="644"/>
                    </a:lnTo>
                    <a:lnTo>
                      <a:pt x="670" y="630"/>
                    </a:lnTo>
                    <a:lnTo>
                      <a:pt x="659" y="630"/>
                    </a:lnTo>
                    <a:lnTo>
                      <a:pt x="648" y="628"/>
                    </a:lnTo>
                    <a:lnTo>
                      <a:pt x="642" y="627"/>
                    </a:lnTo>
                    <a:lnTo>
                      <a:pt x="637" y="625"/>
                    </a:lnTo>
                    <a:lnTo>
                      <a:pt x="633" y="622"/>
                    </a:lnTo>
                    <a:lnTo>
                      <a:pt x="630" y="618"/>
                    </a:lnTo>
                    <a:lnTo>
                      <a:pt x="619" y="616"/>
                    </a:lnTo>
                    <a:lnTo>
                      <a:pt x="608" y="615"/>
                    </a:lnTo>
                    <a:lnTo>
                      <a:pt x="597" y="615"/>
                    </a:lnTo>
                    <a:lnTo>
                      <a:pt x="590" y="618"/>
                    </a:lnTo>
                    <a:lnTo>
                      <a:pt x="579" y="627"/>
                    </a:lnTo>
                    <a:lnTo>
                      <a:pt x="565" y="639"/>
                    </a:lnTo>
                    <a:lnTo>
                      <a:pt x="557" y="646"/>
                    </a:lnTo>
                    <a:lnTo>
                      <a:pt x="551" y="652"/>
                    </a:lnTo>
                    <a:lnTo>
                      <a:pt x="548" y="659"/>
                    </a:lnTo>
                    <a:lnTo>
                      <a:pt x="546" y="666"/>
                    </a:lnTo>
                    <a:lnTo>
                      <a:pt x="545" y="678"/>
                    </a:lnTo>
                    <a:lnTo>
                      <a:pt x="543" y="683"/>
                    </a:lnTo>
                    <a:lnTo>
                      <a:pt x="546" y="699"/>
                    </a:lnTo>
                    <a:lnTo>
                      <a:pt x="556" y="724"/>
                    </a:lnTo>
                    <a:lnTo>
                      <a:pt x="560" y="740"/>
                    </a:lnTo>
                    <a:lnTo>
                      <a:pt x="563" y="760"/>
                    </a:lnTo>
                    <a:lnTo>
                      <a:pt x="566" y="781"/>
                    </a:lnTo>
                    <a:lnTo>
                      <a:pt x="566" y="798"/>
                    </a:lnTo>
                    <a:lnTo>
                      <a:pt x="565" y="812"/>
                    </a:lnTo>
                    <a:lnTo>
                      <a:pt x="563" y="825"/>
                    </a:lnTo>
                    <a:lnTo>
                      <a:pt x="563" y="834"/>
                    </a:lnTo>
                    <a:lnTo>
                      <a:pt x="565" y="841"/>
                    </a:lnTo>
                    <a:lnTo>
                      <a:pt x="566" y="849"/>
                    </a:lnTo>
                    <a:lnTo>
                      <a:pt x="569" y="856"/>
                    </a:lnTo>
                    <a:lnTo>
                      <a:pt x="576" y="879"/>
                    </a:lnTo>
                    <a:lnTo>
                      <a:pt x="579" y="899"/>
                    </a:lnTo>
                    <a:lnTo>
                      <a:pt x="582" y="916"/>
                    </a:lnTo>
                    <a:lnTo>
                      <a:pt x="586" y="930"/>
                    </a:lnTo>
                    <a:lnTo>
                      <a:pt x="590" y="937"/>
                    </a:lnTo>
                    <a:lnTo>
                      <a:pt x="591" y="947"/>
                    </a:lnTo>
                    <a:lnTo>
                      <a:pt x="594" y="957"/>
                    </a:lnTo>
                    <a:lnTo>
                      <a:pt x="594" y="968"/>
                    </a:lnTo>
                    <a:lnTo>
                      <a:pt x="596" y="990"/>
                    </a:lnTo>
                    <a:lnTo>
                      <a:pt x="597" y="1009"/>
                    </a:lnTo>
                    <a:lnTo>
                      <a:pt x="597" y="1024"/>
                    </a:lnTo>
                    <a:lnTo>
                      <a:pt x="594" y="1038"/>
                    </a:lnTo>
                    <a:lnTo>
                      <a:pt x="590" y="1050"/>
                    </a:lnTo>
                    <a:lnTo>
                      <a:pt x="585" y="1055"/>
                    </a:lnTo>
                    <a:lnTo>
                      <a:pt x="579" y="1052"/>
                    </a:lnTo>
                    <a:lnTo>
                      <a:pt x="576" y="1048"/>
                    </a:lnTo>
                    <a:lnTo>
                      <a:pt x="576" y="1050"/>
                    </a:lnTo>
                    <a:lnTo>
                      <a:pt x="577" y="1055"/>
                    </a:lnTo>
                    <a:lnTo>
                      <a:pt x="577" y="1058"/>
                    </a:lnTo>
                    <a:lnTo>
                      <a:pt x="576" y="1060"/>
                    </a:lnTo>
                    <a:lnTo>
                      <a:pt x="574" y="1064"/>
                    </a:lnTo>
                    <a:lnTo>
                      <a:pt x="571" y="1065"/>
                    </a:lnTo>
                    <a:lnTo>
                      <a:pt x="562" y="1070"/>
                    </a:lnTo>
                    <a:lnTo>
                      <a:pt x="553" y="1074"/>
                    </a:lnTo>
                    <a:lnTo>
                      <a:pt x="546" y="1072"/>
                    </a:lnTo>
                    <a:lnTo>
                      <a:pt x="540" y="1070"/>
                    </a:lnTo>
                    <a:lnTo>
                      <a:pt x="534" y="1065"/>
                    </a:lnTo>
                    <a:lnTo>
                      <a:pt x="528" y="1057"/>
                    </a:lnTo>
                    <a:lnTo>
                      <a:pt x="523" y="1045"/>
                    </a:lnTo>
                    <a:lnTo>
                      <a:pt x="519" y="1033"/>
                    </a:lnTo>
                    <a:lnTo>
                      <a:pt x="515" y="1019"/>
                    </a:lnTo>
                    <a:lnTo>
                      <a:pt x="512" y="1005"/>
                    </a:lnTo>
                    <a:lnTo>
                      <a:pt x="511" y="992"/>
                    </a:lnTo>
                    <a:lnTo>
                      <a:pt x="508" y="980"/>
                    </a:lnTo>
                    <a:lnTo>
                      <a:pt x="503" y="968"/>
                    </a:lnTo>
                    <a:lnTo>
                      <a:pt x="498" y="957"/>
                    </a:lnTo>
                    <a:lnTo>
                      <a:pt x="474" y="949"/>
                    </a:lnTo>
                    <a:lnTo>
                      <a:pt x="452" y="940"/>
                    </a:lnTo>
                    <a:lnTo>
                      <a:pt x="432" y="935"/>
                    </a:lnTo>
                    <a:lnTo>
                      <a:pt x="410" y="930"/>
                    </a:lnTo>
                    <a:lnTo>
                      <a:pt x="400" y="927"/>
                    </a:lnTo>
                    <a:lnTo>
                      <a:pt x="387" y="925"/>
                    </a:lnTo>
                    <a:lnTo>
                      <a:pt x="377" y="925"/>
                    </a:lnTo>
                    <a:lnTo>
                      <a:pt x="369" y="927"/>
                    </a:lnTo>
                    <a:lnTo>
                      <a:pt x="355" y="928"/>
                    </a:lnTo>
                    <a:lnTo>
                      <a:pt x="336" y="928"/>
                    </a:lnTo>
                    <a:lnTo>
                      <a:pt x="326" y="928"/>
                    </a:lnTo>
                    <a:lnTo>
                      <a:pt x="316" y="928"/>
                    </a:lnTo>
                    <a:lnTo>
                      <a:pt x="306" y="930"/>
                    </a:lnTo>
                    <a:lnTo>
                      <a:pt x="296" y="932"/>
                    </a:lnTo>
                    <a:lnTo>
                      <a:pt x="285" y="937"/>
                    </a:lnTo>
                    <a:lnTo>
                      <a:pt x="272" y="940"/>
                    </a:lnTo>
                    <a:lnTo>
                      <a:pt x="258" y="944"/>
                    </a:lnTo>
                    <a:lnTo>
                      <a:pt x="242" y="945"/>
                    </a:lnTo>
                    <a:lnTo>
                      <a:pt x="224" y="949"/>
                    </a:lnTo>
                    <a:lnTo>
                      <a:pt x="199" y="954"/>
                    </a:lnTo>
                    <a:lnTo>
                      <a:pt x="184" y="956"/>
                    </a:lnTo>
                    <a:lnTo>
                      <a:pt x="170" y="957"/>
                    </a:lnTo>
                    <a:lnTo>
                      <a:pt x="157" y="959"/>
                    </a:lnTo>
                    <a:lnTo>
                      <a:pt x="145" y="957"/>
                    </a:lnTo>
                    <a:lnTo>
                      <a:pt x="131" y="956"/>
                    </a:lnTo>
                    <a:lnTo>
                      <a:pt x="114" y="951"/>
                    </a:lnTo>
                    <a:lnTo>
                      <a:pt x="96" y="944"/>
                    </a:lnTo>
                    <a:lnTo>
                      <a:pt x="76" y="935"/>
                    </a:lnTo>
                    <a:lnTo>
                      <a:pt x="57" y="925"/>
                    </a:lnTo>
                    <a:lnTo>
                      <a:pt x="42" y="911"/>
                    </a:lnTo>
                    <a:lnTo>
                      <a:pt x="34" y="903"/>
                    </a:lnTo>
                    <a:lnTo>
                      <a:pt x="29" y="894"/>
                    </a:lnTo>
                    <a:lnTo>
                      <a:pt x="25" y="885"/>
                    </a:lnTo>
                    <a:lnTo>
                      <a:pt x="21" y="877"/>
                    </a:lnTo>
                    <a:lnTo>
                      <a:pt x="11" y="841"/>
                    </a:lnTo>
                    <a:lnTo>
                      <a:pt x="3" y="807"/>
                    </a:lnTo>
                    <a:lnTo>
                      <a:pt x="1" y="788"/>
                    </a:lnTo>
                    <a:lnTo>
                      <a:pt x="0" y="764"/>
                    </a:lnTo>
                    <a:lnTo>
                      <a:pt x="0" y="738"/>
                    </a:lnTo>
                    <a:lnTo>
                      <a:pt x="1" y="706"/>
                    </a:lnTo>
                    <a:lnTo>
                      <a:pt x="6" y="671"/>
                    </a:lnTo>
                    <a:lnTo>
                      <a:pt x="11" y="640"/>
                    </a:lnTo>
                    <a:lnTo>
                      <a:pt x="18" y="613"/>
                    </a:lnTo>
                    <a:lnTo>
                      <a:pt x="26" y="589"/>
                    </a:lnTo>
                    <a:lnTo>
                      <a:pt x="34" y="568"/>
                    </a:lnTo>
                    <a:lnTo>
                      <a:pt x="42" y="551"/>
                    </a:lnTo>
                    <a:lnTo>
                      <a:pt x="49" y="538"/>
                    </a:lnTo>
                    <a:lnTo>
                      <a:pt x="55" y="529"/>
                    </a:lnTo>
                    <a:lnTo>
                      <a:pt x="74" y="500"/>
                    </a:lnTo>
                    <a:lnTo>
                      <a:pt x="103" y="454"/>
                    </a:lnTo>
                    <a:lnTo>
                      <a:pt x="120" y="430"/>
                    </a:lnTo>
                    <a:lnTo>
                      <a:pt x="139" y="404"/>
                    </a:lnTo>
                    <a:lnTo>
                      <a:pt x="157" y="382"/>
                    </a:lnTo>
                    <a:lnTo>
                      <a:pt x="176" y="361"/>
                    </a:lnTo>
                    <a:lnTo>
                      <a:pt x="201" y="342"/>
                    </a:lnTo>
                    <a:lnTo>
                      <a:pt x="227" y="323"/>
                    </a:lnTo>
                    <a:lnTo>
                      <a:pt x="251" y="308"/>
                    </a:lnTo>
                    <a:lnTo>
                      <a:pt x="275" y="293"/>
                    </a:lnTo>
                    <a:lnTo>
                      <a:pt x="318" y="267"/>
                    </a:lnTo>
                    <a:lnTo>
                      <a:pt x="347" y="246"/>
                    </a:lnTo>
                    <a:lnTo>
                      <a:pt x="360" y="236"/>
                    </a:lnTo>
                    <a:lnTo>
                      <a:pt x="372" y="229"/>
                    </a:lnTo>
                    <a:lnTo>
                      <a:pt x="386" y="222"/>
                    </a:lnTo>
                    <a:lnTo>
                      <a:pt x="398" y="217"/>
                    </a:lnTo>
                    <a:lnTo>
                      <a:pt x="421" y="210"/>
                    </a:lnTo>
                    <a:lnTo>
                      <a:pt x="438" y="209"/>
                    </a:lnTo>
                    <a:lnTo>
                      <a:pt x="444" y="207"/>
                    </a:lnTo>
                    <a:lnTo>
                      <a:pt x="449" y="205"/>
                    </a:lnTo>
                    <a:lnTo>
                      <a:pt x="455" y="202"/>
                    </a:lnTo>
                    <a:lnTo>
                      <a:pt x="461" y="198"/>
                    </a:lnTo>
                    <a:lnTo>
                      <a:pt x="474" y="190"/>
                    </a:lnTo>
                    <a:lnTo>
                      <a:pt x="486" y="183"/>
                    </a:lnTo>
                    <a:lnTo>
                      <a:pt x="482" y="150"/>
                    </a:lnTo>
                    <a:lnTo>
                      <a:pt x="480" y="120"/>
                    </a:lnTo>
                    <a:lnTo>
                      <a:pt x="478" y="106"/>
                    </a:lnTo>
                    <a:lnTo>
                      <a:pt x="475" y="94"/>
                    </a:lnTo>
                    <a:lnTo>
                      <a:pt x="471" y="84"/>
                    </a:lnTo>
                    <a:lnTo>
                      <a:pt x="465" y="75"/>
                    </a:lnTo>
                    <a:lnTo>
                      <a:pt x="460" y="72"/>
                    </a:lnTo>
                    <a:lnTo>
                      <a:pt x="458" y="66"/>
                    </a:lnTo>
                    <a:lnTo>
                      <a:pt x="460" y="61"/>
                    </a:lnTo>
                    <a:lnTo>
                      <a:pt x="463" y="60"/>
                    </a:lnTo>
                    <a:lnTo>
                      <a:pt x="466" y="56"/>
                    </a:lnTo>
                    <a:lnTo>
                      <a:pt x="471" y="56"/>
                    </a:lnTo>
                    <a:lnTo>
                      <a:pt x="477" y="56"/>
                    </a:lnTo>
                    <a:lnTo>
                      <a:pt x="482" y="60"/>
                    </a:lnTo>
                    <a:lnTo>
                      <a:pt x="495" y="72"/>
                    </a:lnTo>
                    <a:lnTo>
                      <a:pt x="512" y="87"/>
                    </a:lnTo>
                    <a:lnTo>
                      <a:pt x="528" y="104"/>
                    </a:lnTo>
                    <a:lnTo>
                      <a:pt x="539" y="118"/>
                    </a:lnTo>
                    <a:lnTo>
                      <a:pt x="542" y="123"/>
                    </a:lnTo>
                    <a:lnTo>
                      <a:pt x="548" y="126"/>
                    </a:lnTo>
                    <a:lnTo>
                      <a:pt x="556" y="130"/>
                    </a:lnTo>
                    <a:lnTo>
                      <a:pt x="562" y="131"/>
                    </a:lnTo>
                    <a:lnTo>
                      <a:pt x="577" y="137"/>
                    </a:lnTo>
                    <a:lnTo>
                      <a:pt x="586" y="142"/>
                    </a:lnTo>
                    <a:lnTo>
                      <a:pt x="602" y="140"/>
                    </a:lnTo>
                    <a:lnTo>
                      <a:pt x="619" y="138"/>
                    </a:lnTo>
                    <a:lnTo>
                      <a:pt x="636" y="142"/>
                    </a:lnTo>
                    <a:lnTo>
                      <a:pt x="651" y="147"/>
                    </a:lnTo>
                    <a:lnTo>
                      <a:pt x="664" y="152"/>
                    </a:lnTo>
                    <a:lnTo>
                      <a:pt x="671" y="152"/>
                    </a:lnTo>
                    <a:lnTo>
                      <a:pt x="676" y="152"/>
                    </a:lnTo>
                    <a:lnTo>
                      <a:pt x="682" y="149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5" name="Freeform 75"/>
              <p:cNvSpPr>
                <a:spLocks/>
              </p:cNvSpPr>
              <p:nvPr/>
            </p:nvSpPr>
            <p:spPr bwMode="auto">
              <a:xfrm>
                <a:off x="2691" y="1621"/>
                <a:ext cx="130" cy="250"/>
              </a:xfrm>
              <a:custGeom>
                <a:avLst/>
                <a:gdLst>
                  <a:gd name="T0" fmla="*/ 30 w 130"/>
                  <a:gd name="T1" fmla="*/ 21 h 250"/>
                  <a:gd name="T2" fmla="*/ 33 w 130"/>
                  <a:gd name="T3" fmla="*/ 27 h 250"/>
                  <a:gd name="T4" fmla="*/ 42 w 130"/>
                  <a:gd name="T5" fmla="*/ 38 h 250"/>
                  <a:gd name="T6" fmla="*/ 45 w 130"/>
                  <a:gd name="T7" fmla="*/ 53 h 250"/>
                  <a:gd name="T8" fmla="*/ 50 w 130"/>
                  <a:gd name="T9" fmla="*/ 74 h 250"/>
                  <a:gd name="T10" fmla="*/ 50 w 130"/>
                  <a:gd name="T11" fmla="*/ 86 h 250"/>
                  <a:gd name="T12" fmla="*/ 50 w 130"/>
                  <a:gd name="T13" fmla="*/ 103 h 250"/>
                  <a:gd name="T14" fmla="*/ 53 w 130"/>
                  <a:gd name="T15" fmla="*/ 128 h 250"/>
                  <a:gd name="T16" fmla="*/ 59 w 130"/>
                  <a:gd name="T17" fmla="*/ 151 h 250"/>
                  <a:gd name="T18" fmla="*/ 64 w 130"/>
                  <a:gd name="T19" fmla="*/ 159 h 250"/>
                  <a:gd name="T20" fmla="*/ 68 w 130"/>
                  <a:gd name="T21" fmla="*/ 166 h 250"/>
                  <a:gd name="T22" fmla="*/ 71 w 130"/>
                  <a:gd name="T23" fmla="*/ 175 h 250"/>
                  <a:gd name="T24" fmla="*/ 75 w 130"/>
                  <a:gd name="T25" fmla="*/ 185 h 250"/>
                  <a:gd name="T26" fmla="*/ 79 w 130"/>
                  <a:gd name="T27" fmla="*/ 195 h 250"/>
                  <a:gd name="T28" fmla="*/ 87 w 130"/>
                  <a:gd name="T29" fmla="*/ 207 h 250"/>
                  <a:gd name="T30" fmla="*/ 96 w 130"/>
                  <a:gd name="T31" fmla="*/ 218 h 250"/>
                  <a:gd name="T32" fmla="*/ 105 w 130"/>
                  <a:gd name="T33" fmla="*/ 226 h 250"/>
                  <a:gd name="T34" fmla="*/ 121 w 130"/>
                  <a:gd name="T35" fmla="*/ 242 h 250"/>
                  <a:gd name="T36" fmla="*/ 130 w 130"/>
                  <a:gd name="T37" fmla="*/ 250 h 250"/>
                  <a:gd name="T38" fmla="*/ 129 w 130"/>
                  <a:gd name="T39" fmla="*/ 250 h 250"/>
                  <a:gd name="T40" fmla="*/ 122 w 130"/>
                  <a:gd name="T41" fmla="*/ 250 h 250"/>
                  <a:gd name="T42" fmla="*/ 115 w 130"/>
                  <a:gd name="T43" fmla="*/ 245 h 250"/>
                  <a:gd name="T44" fmla="*/ 102 w 130"/>
                  <a:gd name="T45" fmla="*/ 235 h 250"/>
                  <a:gd name="T46" fmla="*/ 96 w 130"/>
                  <a:gd name="T47" fmla="*/ 230 h 250"/>
                  <a:gd name="T48" fmla="*/ 92 w 130"/>
                  <a:gd name="T49" fmla="*/ 228 h 250"/>
                  <a:gd name="T50" fmla="*/ 88 w 130"/>
                  <a:gd name="T51" fmla="*/ 226 h 250"/>
                  <a:gd name="T52" fmla="*/ 85 w 130"/>
                  <a:gd name="T53" fmla="*/ 226 h 250"/>
                  <a:gd name="T54" fmla="*/ 82 w 130"/>
                  <a:gd name="T55" fmla="*/ 226 h 250"/>
                  <a:gd name="T56" fmla="*/ 79 w 130"/>
                  <a:gd name="T57" fmla="*/ 223 h 250"/>
                  <a:gd name="T58" fmla="*/ 75 w 130"/>
                  <a:gd name="T59" fmla="*/ 218 h 250"/>
                  <a:gd name="T60" fmla="*/ 68 w 130"/>
                  <a:gd name="T61" fmla="*/ 209 h 250"/>
                  <a:gd name="T62" fmla="*/ 54 w 130"/>
                  <a:gd name="T63" fmla="*/ 187 h 250"/>
                  <a:gd name="T64" fmla="*/ 44 w 130"/>
                  <a:gd name="T65" fmla="*/ 166 h 250"/>
                  <a:gd name="T66" fmla="*/ 39 w 130"/>
                  <a:gd name="T67" fmla="*/ 158 h 250"/>
                  <a:gd name="T68" fmla="*/ 34 w 130"/>
                  <a:gd name="T69" fmla="*/ 151 h 250"/>
                  <a:gd name="T70" fmla="*/ 31 w 130"/>
                  <a:gd name="T71" fmla="*/ 149 h 250"/>
                  <a:gd name="T72" fmla="*/ 30 w 130"/>
                  <a:gd name="T73" fmla="*/ 149 h 250"/>
                  <a:gd name="T74" fmla="*/ 27 w 130"/>
                  <a:gd name="T75" fmla="*/ 137 h 250"/>
                  <a:gd name="T76" fmla="*/ 25 w 130"/>
                  <a:gd name="T77" fmla="*/ 125 h 250"/>
                  <a:gd name="T78" fmla="*/ 24 w 130"/>
                  <a:gd name="T79" fmla="*/ 111 h 250"/>
                  <a:gd name="T80" fmla="*/ 24 w 130"/>
                  <a:gd name="T81" fmla="*/ 99 h 250"/>
                  <a:gd name="T82" fmla="*/ 21 w 130"/>
                  <a:gd name="T83" fmla="*/ 81 h 250"/>
                  <a:gd name="T84" fmla="*/ 19 w 130"/>
                  <a:gd name="T85" fmla="*/ 58 h 250"/>
                  <a:gd name="T86" fmla="*/ 21 w 130"/>
                  <a:gd name="T87" fmla="*/ 50 h 250"/>
                  <a:gd name="T88" fmla="*/ 19 w 130"/>
                  <a:gd name="T89" fmla="*/ 41 h 250"/>
                  <a:gd name="T90" fmla="*/ 17 w 130"/>
                  <a:gd name="T91" fmla="*/ 33 h 250"/>
                  <a:gd name="T92" fmla="*/ 14 w 130"/>
                  <a:gd name="T93" fmla="*/ 24 h 250"/>
                  <a:gd name="T94" fmla="*/ 8 w 130"/>
                  <a:gd name="T95" fmla="*/ 9 h 250"/>
                  <a:gd name="T96" fmla="*/ 0 w 130"/>
                  <a:gd name="T97" fmla="*/ 0 h 250"/>
                  <a:gd name="T98" fmla="*/ 10 w 130"/>
                  <a:gd name="T99" fmla="*/ 7 h 250"/>
                  <a:gd name="T100" fmla="*/ 17 w 130"/>
                  <a:gd name="T101" fmla="*/ 14 h 250"/>
                  <a:gd name="T102" fmla="*/ 24 w 130"/>
                  <a:gd name="T103" fmla="*/ 19 h 250"/>
                  <a:gd name="T104" fmla="*/ 30 w 130"/>
                  <a:gd name="T105" fmla="*/ 21 h 25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30"/>
                  <a:gd name="T160" fmla="*/ 0 h 250"/>
                  <a:gd name="T161" fmla="*/ 130 w 130"/>
                  <a:gd name="T162" fmla="*/ 250 h 25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30" h="250">
                    <a:moveTo>
                      <a:pt x="30" y="21"/>
                    </a:moveTo>
                    <a:lnTo>
                      <a:pt x="33" y="27"/>
                    </a:lnTo>
                    <a:lnTo>
                      <a:pt x="42" y="38"/>
                    </a:lnTo>
                    <a:lnTo>
                      <a:pt x="45" y="53"/>
                    </a:lnTo>
                    <a:lnTo>
                      <a:pt x="50" y="74"/>
                    </a:lnTo>
                    <a:lnTo>
                      <a:pt x="50" y="86"/>
                    </a:lnTo>
                    <a:lnTo>
                      <a:pt x="50" y="103"/>
                    </a:lnTo>
                    <a:lnTo>
                      <a:pt x="53" y="128"/>
                    </a:lnTo>
                    <a:lnTo>
                      <a:pt x="59" y="151"/>
                    </a:lnTo>
                    <a:lnTo>
                      <a:pt x="64" y="159"/>
                    </a:lnTo>
                    <a:lnTo>
                      <a:pt x="68" y="166"/>
                    </a:lnTo>
                    <a:lnTo>
                      <a:pt x="71" y="175"/>
                    </a:lnTo>
                    <a:lnTo>
                      <a:pt x="75" y="185"/>
                    </a:lnTo>
                    <a:lnTo>
                      <a:pt x="79" y="195"/>
                    </a:lnTo>
                    <a:lnTo>
                      <a:pt x="87" y="207"/>
                    </a:lnTo>
                    <a:lnTo>
                      <a:pt x="96" y="218"/>
                    </a:lnTo>
                    <a:lnTo>
                      <a:pt x="105" y="226"/>
                    </a:lnTo>
                    <a:lnTo>
                      <a:pt x="121" y="242"/>
                    </a:lnTo>
                    <a:lnTo>
                      <a:pt x="130" y="250"/>
                    </a:lnTo>
                    <a:lnTo>
                      <a:pt x="129" y="250"/>
                    </a:lnTo>
                    <a:lnTo>
                      <a:pt x="122" y="250"/>
                    </a:lnTo>
                    <a:lnTo>
                      <a:pt x="115" y="245"/>
                    </a:lnTo>
                    <a:lnTo>
                      <a:pt x="102" y="235"/>
                    </a:lnTo>
                    <a:lnTo>
                      <a:pt x="96" y="230"/>
                    </a:lnTo>
                    <a:lnTo>
                      <a:pt x="92" y="228"/>
                    </a:lnTo>
                    <a:lnTo>
                      <a:pt x="88" y="226"/>
                    </a:lnTo>
                    <a:lnTo>
                      <a:pt x="85" y="226"/>
                    </a:lnTo>
                    <a:lnTo>
                      <a:pt x="82" y="226"/>
                    </a:lnTo>
                    <a:lnTo>
                      <a:pt x="79" y="223"/>
                    </a:lnTo>
                    <a:lnTo>
                      <a:pt x="75" y="218"/>
                    </a:lnTo>
                    <a:lnTo>
                      <a:pt x="68" y="209"/>
                    </a:lnTo>
                    <a:lnTo>
                      <a:pt x="54" y="187"/>
                    </a:lnTo>
                    <a:lnTo>
                      <a:pt x="44" y="166"/>
                    </a:lnTo>
                    <a:lnTo>
                      <a:pt x="39" y="158"/>
                    </a:lnTo>
                    <a:lnTo>
                      <a:pt x="34" y="151"/>
                    </a:lnTo>
                    <a:lnTo>
                      <a:pt x="31" y="149"/>
                    </a:lnTo>
                    <a:lnTo>
                      <a:pt x="30" y="149"/>
                    </a:lnTo>
                    <a:lnTo>
                      <a:pt x="27" y="137"/>
                    </a:lnTo>
                    <a:lnTo>
                      <a:pt x="25" y="125"/>
                    </a:lnTo>
                    <a:lnTo>
                      <a:pt x="24" y="111"/>
                    </a:lnTo>
                    <a:lnTo>
                      <a:pt x="24" y="99"/>
                    </a:lnTo>
                    <a:lnTo>
                      <a:pt x="21" y="81"/>
                    </a:lnTo>
                    <a:lnTo>
                      <a:pt x="19" y="58"/>
                    </a:lnTo>
                    <a:lnTo>
                      <a:pt x="21" y="50"/>
                    </a:lnTo>
                    <a:lnTo>
                      <a:pt x="19" y="41"/>
                    </a:lnTo>
                    <a:lnTo>
                      <a:pt x="17" y="33"/>
                    </a:lnTo>
                    <a:lnTo>
                      <a:pt x="14" y="24"/>
                    </a:lnTo>
                    <a:lnTo>
                      <a:pt x="8" y="9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7" y="14"/>
                    </a:lnTo>
                    <a:lnTo>
                      <a:pt x="24" y="19"/>
                    </a:lnTo>
                    <a:lnTo>
                      <a:pt x="30" y="21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6" name="Freeform 76"/>
              <p:cNvSpPr>
                <a:spLocks/>
              </p:cNvSpPr>
              <p:nvPr/>
            </p:nvSpPr>
            <p:spPr bwMode="auto">
              <a:xfrm>
                <a:off x="2674" y="1842"/>
                <a:ext cx="352" cy="113"/>
              </a:xfrm>
              <a:custGeom>
                <a:avLst/>
                <a:gdLst>
                  <a:gd name="T0" fmla="*/ 342 w 352"/>
                  <a:gd name="T1" fmla="*/ 39 h 113"/>
                  <a:gd name="T2" fmla="*/ 323 w 352"/>
                  <a:gd name="T3" fmla="*/ 51 h 113"/>
                  <a:gd name="T4" fmla="*/ 300 w 352"/>
                  <a:gd name="T5" fmla="*/ 62 h 113"/>
                  <a:gd name="T6" fmla="*/ 271 w 352"/>
                  <a:gd name="T7" fmla="*/ 67 h 113"/>
                  <a:gd name="T8" fmla="*/ 258 w 352"/>
                  <a:gd name="T9" fmla="*/ 77 h 113"/>
                  <a:gd name="T10" fmla="*/ 223 w 352"/>
                  <a:gd name="T11" fmla="*/ 98 h 113"/>
                  <a:gd name="T12" fmla="*/ 200 w 352"/>
                  <a:gd name="T13" fmla="*/ 108 h 113"/>
                  <a:gd name="T14" fmla="*/ 167 w 352"/>
                  <a:gd name="T15" fmla="*/ 113 h 113"/>
                  <a:gd name="T16" fmla="*/ 156 w 352"/>
                  <a:gd name="T17" fmla="*/ 111 h 113"/>
                  <a:gd name="T18" fmla="*/ 150 w 352"/>
                  <a:gd name="T19" fmla="*/ 111 h 113"/>
                  <a:gd name="T20" fmla="*/ 127 w 352"/>
                  <a:gd name="T21" fmla="*/ 108 h 113"/>
                  <a:gd name="T22" fmla="*/ 113 w 352"/>
                  <a:gd name="T23" fmla="*/ 99 h 113"/>
                  <a:gd name="T24" fmla="*/ 102 w 352"/>
                  <a:gd name="T25" fmla="*/ 94 h 113"/>
                  <a:gd name="T26" fmla="*/ 75 w 352"/>
                  <a:gd name="T27" fmla="*/ 94 h 113"/>
                  <a:gd name="T28" fmla="*/ 45 w 352"/>
                  <a:gd name="T29" fmla="*/ 86 h 113"/>
                  <a:gd name="T30" fmla="*/ 16 w 352"/>
                  <a:gd name="T31" fmla="*/ 65 h 113"/>
                  <a:gd name="T32" fmla="*/ 2 w 352"/>
                  <a:gd name="T33" fmla="*/ 55 h 113"/>
                  <a:gd name="T34" fmla="*/ 2 w 352"/>
                  <a:gd name="T35" fmla="*/ 53 h 113"/>
                  <a:gd name="T36" fmla="*/ 19 w 352"/>
                  <a:gd name="T37" fmla="*/ 60 h 113"/>
                  <a:gd name="T38" fmla="*/ 33 w 352"/>
                  <a:gd name="T39" fmla="*/ 69 h 113"/>
                  <a:gd name="T40" fmla="*/ 36 w 352"/>
                  <a:gd name="T41" fmla="*/ 63 h 113"/>
                  <a:gd name="T42" fmla="*/ 19 w 352"/>
                  <a:gd name="T43" fmla="*/ 51 h 113"/>
                  <a:gd name="T44" fmla="*/ 5 w 352"/>
                  <a:gd name="T45" fmla="*/ 45 h 113"/>
                  <a:gd name="T46" fmla="*/ 5 w 352"/>
                  <a:gd name="T47" fmla="*/ 39 h 113"/>
                  <a:gd name="T48" fmla="*/ 7 w 352"/>
                  <a:gd name="T49" fmla="*/ 38 h 113"/>
                  <a:gd name="T50" fmla="*/ 21 w 352"/>
                  <a:gd name="T51" fmla="*/ 41 h 113"/>
                  <a:gd name="T52" fmla="*/ 41 w 352"/>
                  <a:gd name="T53" fmla="*/ 51 h 113"/>
                  <a:gd name="T54" fmla="*/ 36 w 352"/>
                  <a:gd name="T55" fmla="*/ 45 h 113"/>
                  <a:gd name="T56" fmla="*/ 19 w 352"/>
                  <a:gd name="T57" fmla="*/ 36 h 113"/>
                  <a:gd name="T58" fmla="*/ 7 w 352"/>
                  <a:gd name="T59" fmla="*/ 31 h 113"/>
                  <a:gd name="T60" fmla="*/ 7 w 352"/>
                  <a:gd name="T61" fmla="*/ 26 h 113"/>
                  <a:gd name="T62" fmla="*/ 13 w 352"/>
                  <a:gd name="T63" fmla="*/ 26 h 113"/>
                  <a:gd name="T64" fmla="*/ 22 w 352"/>
                  <a:gd name="T65" fmla="*/ 24 h 113"/>
                  <a:gd name="T66" fmla="*/ 36 w 352"/>
                  <a:gd name="T67" fmla="*/ 33 h 113"/>
                  <a:gd name="T68" fmla="*/ 41 w 352"/>
                  <a:gd name="T69" fmla="*/ 33 h 113"/>
                  <a:gd name="T70" fmla="*/ 34 w 352"/>
                  <a:gd name="T71" fmla="*/ 24 h 113"/>
                  <a:gd name="T72" fmla="*/ 38 w 352"/>
                  <a:gd name="T73" fmla="*/ 22 h 113"/>
                  <a:gd name="T74" fmla="*/ 48 w 352"/>
                  <a:gd name="T75" fmla="*/ 24 h 113"/>
                  <a:gd name="T76" fmla="*/ 68 w 352"/>
                  <a:gd name="T77" fmla="*/ 36 h 113"/>
                  <a:gd name="T78" fmla="*/ 90 w 352"/>
                  <a:gd name="T79" fmla="*/ 45 h 113"/>
                  <a:gd name="T80" fmla="*/ 101 w 352"/>
                  <a:gd name="T81" fmla="*/ 45 h 113"/>
                  <a:gd name="T82" fmla="*/ 104 w 352"/>
                  <a:gd name="T83" fmla="*/ 38 h 113"/>
                  <a:gd name="T84" fmla="*/ 110 w 352"/>
                  <a:gd name="T85" fmla="*/ 33 h 113"/>
                  <a:gd name="T86" fmla="*/ 119 w 352"/>
                  <a:gd name="T87" fmla="*/ 36 h 113"/>
                  <a:gd name="T88" fmla="*/ 132 w 352"/>
                  <a:gd name="T89" fmla="*/ 43 h 113"/>
                  <a:gd name="T90" fmla="*/ 147 w 352"/>
                  <a:gd name="T91" fmla="*/ 48 h 113"/>
                  <a:gd name="T92" fmla="*/ 170 w 352"/>
                  <a:gd name="T93" fmla="*/ 51 h 113"/>
                  <a:gd name="T94" fmla="*/ 189 w 352"/>
                  <a:gd name="T95" fmla="*/ 58 h 113"/>
                  <a:gd name="T96" fmla="*/ 200 w 352"/>
                  <a:gd name="T97" fmla="*/ 58 h 113"/>
                  <a:gd name="T98" fmla="*/ 204 w 352"/>
                  <a:gd name="T99" fmla="*/ 57 h 113"/>
                  <a:gd name="T100" fmla="*/ 200 w 352"/>
                  <a:gd name="T101" fmla="*/ 51 h 113"/>
                  <a:gd name="T102" fmla="*/ 176 w 352"/>
                  <a:gd name="T103" fmla="*/ 43 h 113"/>
                  <a:gd name="T104" fmla="*/ 146 w 352"/>
                  <a:gd name="T105" fmla="*/ 29 h 113"/>
                  <a:gd name="T106" fmla="*/ 127 w 352"/>
                  <a:gd name="T107" fmla="*/ 12 h 113"/>
                  <a:gd name="T108" fmla="*/ 119 w 352"/>
                  <a:gd name="T109" fmla="*/ 2 h 113"/>
                  <a:gd name="T110" fmla="*/ 121 w 352"/>
                  <a:gd name="T111" fmla="*/ 0 h 113"/>
                  <a:gd name="T112" fmla="*/ 130 w 352"/>
                  <a:gd name="T113" fmla="*/ 5 h 113"/>
                  <a:gd name="T114" fmla="*/ 161 w 352"/>
                  <a:gd name="T115" fmla="*/ 19 h 113"/>
                  <a:gd name="T116" fmla="*/ 200 w 352"/>
                  <a:gd name="T117" fmla="*/ 27 h 113"/>
                  <a:gd name="T118" fmla="*/ 251 w 352"/>
                  <a:gd name="T119" fmla="*/ 29 h 113"/>
                  <a:gd name="T120" fmla="*/ 288 w 352"/>
                  <a:gd name="T121" fmla="*/ 33 h 113"/>
                  <a:gd name="T122" fmla="*/ 334 w 352"/>
                  <a:gd name="T123" fmla="*/ 34 h 1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2"/>
                  <a:gd name="T187" fmla="*/ 0 h 113"/>
                  <a:gd name="T188" fmla="*/ 352 w 352"/>
                  <a:gd name="T189" fmla="*/ 113 h 1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2" h="113">
                    <a:moveTo>
                      <a:pt x="352" y="33"/>
                    </a:moveTo>
                    <a:lnTo>
                      <a:pt x="342" y="39"/>
                    </a:lnTo>
                    <a:lnTo>
                      <a:pt x="329" y="46"/>
                    </a:lnTo>
                    <a:lnTo>
                      <a:pt x="323" y="51"/>
                    </a:lnTo>
                    <a:lnTo>
                      <a:pt x="314" y="57"/>
                    </a:lnTo>
                    <a:lnTo>
                      <a:pt x="300" y="62"/>
                    </a:lnTo>
                    <a:lnTo>
                      <a:pt x="280" y="65"/>
                    </a:lnTo>
                    <a:lnTo>
                      <a:pt x="271" y="67"/>
                    </a:lnTo>
                    <a:lnTo>
                      <a:pt x="268" y="70"/>
                    </a:lnTo>
                    <a:lnTo>
                      <a:pt x="258" y="77"/>
                    </a:lnTo>
                    <a:lnTo>
                      <a:pt x="237" y="91"/>
                    </a:lnTo>
                    <a:lnTo>
                      <a:pt x="223" y="98"/>
                    </a:lnTo>
                    <a:lnTo>
                      <a:pt x="210" y="105"/>
                    </a:lnTo>
                    <a:lnTo>
                      <a:pt x="200" y="108"/>
                    </a:lnTo>
                    <a:lnTo>
                      <a:pt x="190" y="110"/>
                    </a:lnTo>
                    <a:lnTo>
                      <a:pt x="167" y="113"/>
                    </a:lnTo>
                    <a:lnTo>
                      <a:pt x="158" y="113"/>
                    </a:lnTo>
                    <a:lnTo>
                      <a:pt x="156" y="111"/>
                    </a:lnTo>
                    <a:lnTo>
                      <a:pt x="155" y="111"/>
                    </a:lnTo>
                    <a:lnTo>
                      <a:pt x="150" y="111"/>
                    </a:lnTo>
                    <a:lnTo>
                      <a:pt x="139" y="111"/>
                    </a:lnTo>
                    <a:lnTo>
                      <a:pt x="127" y="108"/>
                    </a:lnTo>
                    <a:lnTo>
                      <a:pt x="118" y="103"/>
                    </a:lnTo>
                    <a:lnTo>
                      <a:pt x="113" y="99"/>
                    </a:lnTo>
                    <a:lnTo>
                      <a:pt x="109" y="96"/>
                    </a:lnTo>
                    <a:lnTo>
                      <a:pt x="102" y="94"/>
                    </a:lnTo>
                    <a:lnTo>
                      <a:pt x="95" y="94"/>
                    </a:lnTo>
                    <a:lnTo>
                      <a:pt x="75" y="94"/>
                    </a:lnTo>
                    <a:lnTo>
                      <a:pt x="58" y="91"/>
                    </a:lnTo>
                    <a:lnTo>
                      <a:pt x="45" y="86"/>
                    </a:lnTo>
                    <a:lnTo>
                      <a:pt x="33" y="79"/>
                    </a:lnTo>
                    <a:lnTo>
                      <a:pt x="16" y="65"/>
                    </a:lnTo>
                    <a:lnTo>
                      <a:pt x="4" y="57"/>
                    </a:lnTo>
                    <a:lnTo>
                      <a:pt x="2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7" y="53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3" y="69"/>
                    </a:lnTo>
                    <a:lnTo>
                      <a:pt x="36" y="67"/>
                    </a:lnTo>
                    <a:lnTo>
                      <a:pt x="36" y="63"/>
                    </a:lnTo>
                    <a:lnTo>
                      <a:pt x="33" y="60"/>
                    </a:lnTo>
                    <a:lnTo>
                      <a:pt x="19" y="51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21" y="41"/>
                    </a:lnTo>
                    <a:lnTo>
                      <a:pt x="31" y="45"/>
                    </a:lnTo>
                    <a:lnTo>
                      <a:pt x="41" y="51"/>
                    </a:lnTo>
                    <a:lnTo>
                      <a:pt x="41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19" y="36"/>
                    </a:lnTo>
                    <a:lnTo>
                      <a:pt x="11" y="33"/>
                    </a:lnTo>
                    <a:lnTo>
                      <a:pt x="7" y="31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2" y="24"/>
                    </a:lnTo>
                    <a:lnTo>
                      <a:pt x="27" y="26"/>
                    </a:lnTo>
                    <a:lnTo>
                      <a:pt x="36" y="33"/>
                    </a:lnTo>
                    <a:lnTo>
                      <a:pt x="41" y="36"/>
                    </a:lnTo>
                    <a:lnTo>
                      <a:pt x="41" y="33"/>
                    </a:lnTo>
                    <a:lnTo>
                      <a:pt x="36" y="26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1" y="21"/>
                    </a:lnTo>
                    <a:lnTo>
                      <a:pt x="48" y="24"/>
                    </a:lnTo>
                    <a:lnTo>
                      <a:pt x="56" y="29"/>
                    </a:lnTo>
                    <a:lnTo>
                      <a:pt x="68" y="36"/>
                    </a:lnTo>
                    <a:lnTo>
                      <a:pt x="84" y="43"/>
                    </a:lnTo>
                    <a:lnTo>
                      <a:pt x="90" y="45"/>
                    </a:lnTo>
                    <a:lnTo>
                      <a:pt x="96" y="45"/>
                    </a:lnTo>
                    <a:lnTo>
                      <a:pt x="101" y="45"/>
                    </a:lnTo>
                    <a:lnTo>
                      <a:pt x="102" y="43"/>
                    </a:lnTo>
                    <a:lnTo>
                      <a:pt x="104" y="38"/>
                    </a:lnTo>
                    <a:lnTo>
                      <a:pt x="107" y="34"/>
                    </a:lnTo>
                    <a:lnTo>
                      <a:pt x="110" y="33"/>
                    </a:lnTo>
                    <a:lnTo>
                      <a:pt x="113" y="34"/>
                    </a:lnTo>
                    <a:lnTo>
                      <a:pt x="119" y="36"/>
                    </a:lnTo>
                    <a:lnTo>
                      <a:pt x="124" y="39"/>
                    </a:lnTo>
                    <a:lnTo>
                      <a:pt x="132" y="43"/>
                    </a:lnTo>
                    <a:lnTo>
                      <a:pt x="139" y="46"/>
                    </a:lnTo>
                    <a:lnTo>
                      <a:pt x="147" y="48"/>
                    </a:lnTo>
                    <a:lnTo>
                      <a:pt x="155" y="50"/>
                    </a:lnTo>
                    <a:lnTo>
                      <a:pt x="170" y="51"/>
                    </a:lnTo>
                    <a:lnTo>
                      <a:pt x="183" y="55"/>
                    </a:lnTo>
                    <a:lnTo>
                      <a:pt x="189" y="58"/>
                    </a:lnTo>
                    <a:lnTo>
                      <a:pt x="195" y="58"/>
                    </a:lnTo>
                    <a:lnTo>
                      <a:pt x="200" y="58"/>
                    </a:lnTo>
                    <a:lnTo>
                      <a:pt x="203" y="58"/>
                    </a:lnTo>
                    <a:lnTo>
                      <a:pt x="204" y="57"/>
                    </a:lnTo>
                    <a:lnTo>
                      <a:pt x="203" y="53"/>
                    </a:lnTo>
                    <a:lnTo>
                      <a:pt x="200" y="51"/>
                    </a:lnTo>
                    <a:lnTo>
                      <a:pt x="193" y="48"/>
                    </a:lnTo>
                    <a:lnTo>
                      <a:pt x="176" y="43"/>
                    </a:lnTo>
                    <a:lnTo>
                      <a:pt x="159" y="36"/>
                    </a:lnTo>
                    <a:lnTo>
                      <a:pt x="146" y="29"/>
                    </a:lnTo>
                    <a:lnTo>
                      <a:pt x="136" y="21"/>
                    </a:lnTo>
                    <a:lnTo>
                      <a:pt x="127" y="12"/>
                    </a:lnTo>
                    <a:lnTo>
                      <a:pt x="121" y="3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2" y="2"/>
                    </a:lnTo>
                    <a:lnTo>
                      <a:pt x="130" y="5"/>
                    </a:lnTo>
                    <a:lnTo>
                      <a:pt x="144" y="12"/>
                    </a:lnTo>
                    <a:lnTo>
                      <a:pt x="161" y="19"/>
                    </a:lnTo>
                    <a:lnTo>
                      <a:pt x="181" y="24"/>
                    </a:lnTo>
                    <a:lnTo>
                      <a:pt x="200" y="27"/>
                    </a:lnTo>
                    <a:lnTo>
                      <a:pt x="218" y="29"/>
                    </a:lnTo>
                    <a:lnTo>
                      <a:pt x="251" y="29"/>
                    </a:lnTo>
                    <a:lnTo>
                      <a:pt x="271" y="29"/>
                    </a:lnTo>
                    <a:lnTo>
                      <a:pt x="288" y="33"/>
                    </a:lnTo>
                    <a:lnTo>
                      <a:pt x="309" y="34"/>
                    </a:lnTo>
                    <a:lnTo>
                      <a:pt x="334" y="34"/>
                    </a:lnTo>
                    <a:lnTo>
                      <a:pt x="352" y="33"/>
                    </a:lnTo>
                    <a:close/>
                  </a:path>
                </a:pathLst>
              </a:custGeom>
              <a:solidFill>
                <a:srgbClr val="EAB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7" name="Freeform 77"/>
              <p:cNvSpPr>
                <a:spLocks/>
              </p:cNvSpPr>
              <p:nvPr/>
            </p:nvSpPr>
            <p:spPr bwMode="auto">
              <a:xfrm>
                <a:off x="2674" y="1842"/>
                <a:ext cx="352" cy="113"/>
              </a:xfrm>
              <a:custGeom>
                <a:avLst/>
                <a:gdLst>
                  <a:gd name="T0" fmla="*/ 342 w 352"/>
                  <a:gd name="T1" fmla="*/ 39 h 113"/>
                  <a:gd name="T2" fmla="*/ 323 w 352"/>
                  <a:gd name="T3" fmla="*/ 51 h 113"/>
                  <a:gd name="T4" fmla="*/ 300 w 352"/>
                  <a:gd name="T5" fmla="*/ 62 h 113"/>
                  <a:gd name="T6" fmla="*/ 271 w 352"/>
                  <a:gd name="T7" fmla="*/ 67 h 113"/>
                  <a:gd name="T8" fmla="*/ 258 w 352"/>
                  <a:gd name="T9" fmla="*/ 77 h 113"/>
                  <a:gd name="T10" fmla="*/ 223 w 352"/>
                  <a:gd name="T11" fmla="*/ 98 h 113"/>
                  <a:gd name="T12" fmla="*/ 200 w 352"/>
                  <a:gd name="T13" fmla="*/ 108 h 113"/>
                  <a:gd name="T14" fmla="*/ 167 w 352"/>
                  <a:gd name="T15" fmla="*/ 113 h 113"/>
                  <a:gd name="T16" fmla="*/ 156 w 352"/>
                  <a:gd name="T17" fmla="*/ 111 h 113"/>
                  <a:gd name="T18" fmla="*/ 150 w 352"/>
                  <a:gd name="T19" fmla="*/ 111 h 113"/>
                  <a:gd name="T20" fmla="*/ 127 w 352"/>
                  <a:gd name="T21" fmla="*/ 108 h 113"/>
                  <a:gd name="T22" fmla="*/ 113 w 352"/>
                  <a:gd name="T23" fmla="*/ 99 h 113"/>
                  <a:gd name="T24" fmla="*/ 102 w 352"/>
                  <a:gd name="T25" fmla="*/ 94 h 113"/>
                  <a:gd name="T26" fmla="*/ 75 w 352"/>
                  <a:gd name="T27" fmla="*/ 94 h 113"/>
                  <a:gd name="T28" fmla="*/ 45 w 352"/>
                  <a:gd name="T29" fmla="*/ 86 h 113"/>
                  <a:gd name="T30" fmla="*/ 16 w 352"/>
                  <a:gd name="T31" fmla="*/ 65 h 113"/>
                  <a:gd name="T32" fmla="*/ 2 w 352"/>
                  <a:gd name="T33" fmla="*/ 55 h 113"/>
                  <a:gd name="T34" fmla="*/ 2 w 352"/>
                  <a:gd name="T35" fmla="*/ 53 h 113"/>
                  <a:gd name="T36" fmla="*/ 19 w 352"/>
                  <a:gd name="T37" fmla="*/ 60 h 113"/>
                  <a:gd name="T38" fmla="*/ 33 w 352"/>
                  <a:gd name="T39" fmla="*/ 69 h 113"/>
                  <a:gd name="T40" fmla="*/ 36 w 352"/>
                  <a:gd name="T41" fmla="*/ 63 h 113"/>
                  <a:gd name="T42" fmla="*/ 19 w 352"/>
                  <a:gd name="T43" fmla="*/ 51 h 113"/>
                  <a:gd name="T44" fmla="*/ 5 w 352"/>
                  <a:gd name="T45" fmla="*/ 45 h 113"/>
                  <a:gd name="T46" fmla="*/ 5 w 352"/>
                  <a:gd name="T47" fmla="*/ 39 h 113"/>
                  <a:gd name="T48" fmla="*/ 7 w 352"/>
                  <a:gd name="T49" fmla="*/ 38 h 113"/>
                  <a:gd name="T50" fmla="*/ 21 w 352"/>
                  <a:gd name="T51" fmla="*/ 41 h 113"/>
                  <a:gd name="T52" fmla="*/ 41 w 352"/>
                  <a:gd name="T53" fmla="*/ 51 h 113"/>
                  <a:gd name="T54" fmla="*/ 36 w 352"/>
                  <a:gd name="T55" fmla="*/ 45 h 113"/>
                  <a:gd name="T56" fmla="*/ 19 w 352"/>
                  <a:gd name="T57" fmla="*/ 36 h 113"/>
                  <a:gd name="T58" fmla="*/ 7 w 352"/>
                  <a:gd name="T59" fmla="*/ 31 h 113"/>
                  <a:gd name="T60" fmla="*/ 7 w 352"/>
                  <a:gd name="T61" fmla="*/ 26 h 113"/>
                  <a:gd name="T62" fmla="*/ 13 w 352"/>
                  <a:gd name="T63" fmla="*/ 26 h 113"/>
                  <a:gd name="T64" fmla="*/ 22 w 352"/>
                  <a:gd name="T65" fmla="*/ 24 h 113"/>
                  <a:gd name="T66" fmla="*/ 36 w 352"/>
                  <a:gd name="T67" fmla="*/ 33 h 113"/>
                  <a:gd name="T68" fmla="*/ 41 w 352"/>
                  <a:gd name="T69" fmla="*/ 33 h 113"/>
                  <a:gd name="T70" fmla="*/ 34 w 352"/>
                  <a:gd name="T71" fmla="*/ 24 h 113"/>
                  <a:gd name="T72" fmla="*/ 38 w 352"/>
                  <a:gd name="T73" fmla="*/ 22 h 113"/>
                  <a:gd name="T74" fmla="*/ 48 w 352"/>
                  <a:gd name="T75" fmla="*/ 24 h 113"/>
                  <a:gd name="T76" fmla="*/ 68 w 352"/>
                  <a:gd name="T77" fmla="*/ 36 h 113"/>
                  <a:gd name="T78" fmla="*/ 90 w 352"/>
                  <a:gd name="T79" fmla="*/ 45 h 113"/>
                  <a:gd name="T80" fmla="*/ 101 w 352"/>
                  <a:gd name="T81" fmla="*/ 45 h 113"/>
                  <a:gd name="T82" fmla="*/ 104 w 352"/>
                  <a:gd name="T83" fmla="*/ 38 h 113"/>
                  <a:gd name="T84" fmla="*/ 110 w 352"/>
                  <a:gd name="T85" fmla="*/ 33 h 113"/>
                  <a:gd name="T86" fmla="*/ 119 w 352"/>
                  <a:gd name="T87" fmla="*/ 36 h 113"/>
                  <a:gd name="T88" fmla="*/ 132 w 352"/>
                  <a:gd name="T89" fmla="*/ 43 h 113"/>
                  <a:gd name="T90" fmla="*/ 147 w 352"/>
                  <a:gd name="T91" fmla="*/ 48 h 113"/>
                  <a:gd name="T92" fmla="*/ 170 w 352"/>
                  <a:gd name="T93" fmla="*/ 51 h 113"/>
                  <a:gd name="T94" fmla="*/ 189 w 352"/>
                  <a:gd name="T95" fmla="*/ 58 h 113"/>
                  <a:gd name="T96" fmla="*/ 200 w 352"/>
                  <a:gd name="T97" fmla="*/ 58 h 113"/>
                  <a:gd name="T98" fmla="*/ 204 w 352"/>
                  <a:gd name="T99" fmla="*/ 57 h 113"/>
                  <a:gd name="T100" fmla="*/ 200 w 352"/>
                  <a:gd name="T101" fmla="*/ 51 h 113"/>
                  <a:gd name="T102" fmla="*/ 176 w 352"/>
                  <a:gd name="T103" fmla="*/ 43 h 113"/>
                  <a:gd name="T104" fmla="*/ 146 w 352"/>
                  <a:gd name="T105" fmla="*/ 29 h 113"/>
                  <a:gd name="T106" fmla="*/ 127 w 352"/>
                  <a:gd name="T107" fmla="*/ 12 h 113"/>
                  <a:gd name="T108" fmla="*/ 119 w 352"/>
                  <a:gd name="T109" fmla="*/ 2 h 113"/>
                  <a:gd name="T110" fmla="*/ 121 w 352"/>
                  <a:gd name="T111" fmla="*/ 0 h 113"/>
                  <a:gd name="T112" fmla="*/ 130 w 352"/>
                  <a:gd name="T113" fmla="*/ 5 h 113"/>
                  <a:gd name="T114" fmla="*/ 161 w 352"/>
                  <a:gd name="T115" fmla="*/ 19 h 113"/>
                  <a:gd name="T116" fmla="*/ 200 w 352"/>
                  <a:gd name="T117" fmla="*/ 27 h 113"/>
                  <a:gd name="T118" fmla="*/ 251 w 352"/>
                  <a:gd name="T119" fmla="*/ 29 h 113"/>
                  <a:gd name="T120" fmla="*/ 288 w 352"/>
                  <a:gd name="T121" fmla="*/ 33 h 113"/>
                  <a:gd name="T122" fmla="*/ 334 w 352"/>
                  <a:gd name="T123" fmla="*/ 34 h 11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52"/>
                  <a:gd name="T187" fmla="*/ 0 h 113"/>
                  <a:gd name="T188" fmla="*/ 352 w 352"/>
                  <a:gd name="T189" fmla="*/ 113 h 11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52" h="113">
                    <a:moveTo>
                      <a:pt x="352" y="33"/>
                    </a:moveTo>
                    <a:lnTo>
                      <a:pt x="342" y="39"/>
                    </a:lnTo>
                    <a:lnTo>
                      <a:pt x="329" y="46"/>
                    </a:lnTo>
                    <a:lnTo>
                      <a:pt x="323" y="51"/>
                    </a:lnTo>
                    <a:lnTo>
                      <a:pt x="314" y="57"/>
                    </a:lnTo>
                    <a:lnTo>
                      <a:pt x="300" y="62"/>
                    </a:lnTo>
                    <a:lnTo>
                      <a:pt x="280" y="65"/>
                    </a:lnTo>
                    <a:lnTo>
                      <a:pt x="271" y="67"/>
                    </a:lnTo>
                    <a:lnTo>
                      <a:pt x="268" y="70"/>
                    </a:lnTo>
                    <a:lnTo>
                      <a:pt x="258" y="77"/>
                    </a:lnTo>
                    <a:lnTo>
                      <a:pt x="237" y="91"/>
                    </a:lnTo>
                    <a:lnTo>
                      <a:pt x="223" y="98"/>
                    </a:lnTo>
                    <a:lnTo>
                      <a:pt x="210" y="105"/>
                    </a:lnTo>
                    <a:lnTo>
                      <a:pt x="200" y="108"/>
                    </a:lnTo>
                    <a:lnTo>
                      <a:pt x="190" y="110"/>
                    </a:lnTo>
                    <a:lnTo>
                      <a:pt x="167" y="113"/>
                    </a:lnTo>
                    <a:lnTo>
                      <a:pt x="158" y="113"/>
                    </a:lnTo>
                    <a:lnTo>
                      <a:pt x="156" y="111"/>
                    </a:lnTo>
                    <a:lnTo>
                      <a:pt x="155" y="111"/>
                    </a:lnTo>
                    <a:lnTo>
                      <a:pt x="150" y="111"/>
                    </a:lnTo>
                    <a:lnTo>
                      <a:pt x="139" y="111"/>
                    </a:lnTo>
                    <a:lnTo>
                      <a:pt x="127" y="108"/>
                    </a:lnTo>
                    <a:lnTo>
                      <a:pt x="118" y="103"/>
                    </a:lnTo>
                    <a:lnTo>
                      <a:pt x="113" y="99"/>
                    </a:lnTo>
                    <a:lnTo>
                      <a:pt x="109" y="96"/>
                    </a:lnTo>
                    <a:lnTo>
                      <a:pt x="102" y="94"/>
                    </a:lnTo>
                    <a:lnTo>
                      <a:pt x="95" y="94"/>
                    </a:lnTo>
                    <a:lnTo>
                      <a:pt x="75" y="94"/>
                    </a:lnTo>
                    <a:lnTo>
                      <a:pt x="58" y="91"/>
                    </a:lnTo>
                    <a:lnTo>
                      <a:pt x="45" y="86"/>
                    </a:lnTo>
                    <a:lnTo>
                      <a:pt x="33" y="79"/>
                    </a:lnTo>
                    <a:lnTo>
                      <a:pt x="16" y="65"/>
                    </a:lnTo>
                    <a:lnTo>
                      <a:pt x="4" y="57"/>
                    </a:lnTo>
                    <a:lnTo>
                      <a:pt x="2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7" y="53"/>
                    </a:lnTo>
                    <a:lnTo>
                      <a:pt x="19" y="60"/>
                    </a:lnTo>
                    <a:lnTo>
                      <a:pt x="30" y="67"/>
                    </a:lnTo>
                    <a:lnTo>
                      <a:pt x="33" y="69"/>
                    </a:lnTo>
                    <a:lnTo>
                      <a:pt x="36" y="67"/>
                    </a:lnTo>
                    <a:lnTo>
                      <a:pt x="36" y="63"/>
                    </a:lnTo>
                    <a:lnTo>
                      <a:pt x="33" y="60"/>
                    </a:lnTo>
                    <a:lnTo>
                      <a:pt x="19" y="51"/>
                    </a:lnTo>
                    <a:lnTo>
                      <a:pt x="8" y="46"/>
                    </a:lnTo>
                    <a:lnTo>
                      <a:pt x="5" y="45"/>
                    </a:lnTo>
                    <a:lnTo>
                      <a:pt x="5" y="41"/>
                    </a:lnTo>
                    <a:lnTo>
                      <a:pt x="5" y="39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8" y="38"/>
                    </a:lnTo>
                    <a:lnTo>
                      <a:pt x="21" y="41"/>
                    </a:lnTo>
                    <a:lnTo>
                      <a:pt x="31" y="45"/>
                    </a:lnTo>
                    <a:lnTo>
                      <a:pt x="41" y="51"/>
                    </a:lnTo>
                    <a:lnTo>
                      <a:pt x="41" y="50"/>
                    </a:lnTo>
                    <a:lnTo>
                      <a:pt x="36" y="45"/>
                    </a:lnTo>
                    <a:lnTo>
                      <a:pt x="28" y="39"/>
                    </a:lnTo>
                    <a:lnTo>
                      <a:pt x="19" y="36"/>
                    </a:lnTo>
                    <a:lnTo>
                      <a:pt x="11" y="33"/>
                    </a:lnTo>
                    <a:lnTo>
                      <a:pt x="7" y="31"/>
                    </a:lnTo>
                    <a:lnTo>
                      <a:pt x="5" y="27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3" y="26"/>
                    </a:lnTo>
                    <a:lnTo>
                      <a:pt x="17" y="24"/>
                    </a:lnTo>
                    <a:lnTo>
                      <a:pt x="22" y="24"/>
                    </a:lnTo>
                    <a:lnTo>
                      <a:pt x="27" y="26"/>
                    </a:lnTo>
                    <a:lnTo>
                      <a:pt x="36" y="33"/>
                    </a:lnTo>
                    <a:lnTo>
                      <a:pt x="41" y="36"/>
                    </a:lnTo>
                    <a:lnTo>
                      <a:pt x="41" y="33"/>
                    </a:lnTo>
                    <a:lnTo>
                      <a:pt x="36" y="26"/>
                    </a:lnTo>
                    <a:lnTo>
                      <a:pt x="34" y="24"/>
                    </a:lnTo>
                    <a:lnTo>
                      <a:pt x="36" y="22"/>
                    </a:lnTo>
                    <a:lnTo>
                      <a:pt x="38" y="22"/>
                    </a:lnTo>
                    <a:lnTo>
                      <a:pt x="41" y="21"/>
                    </a:lnTo>
                    <a:lnTo>
                      <a:pt x="48" y="24"/>
                    </a:lnTo>
                    <a:lnTo>
                      <a:pt x="56" y="29"/>
                    </a:lnTo>
                    <a:lnTo>
                      <a:pt x="68" y="36"/>
                    </a:lnTo>
                    <a:lnTo>
                      <a:pt x="84" y="43"/>
                    </a:lnTo>
                    <a:lnTo>
                      <a:pt x="90" y="45"/>
                    </a:lnTo>
                    <a:lnTo>
                      <a:pt x="96" y="45"/>
                    </a:lnTo>
                    <a:lnTo>
                      <a:pt x="101" y="45"/>
                    </a:lnTo>
                    <a:lnTo>
                      <a:pt x="102" y="43"/>
                    </a:lnTo>
                    <a:lnTo>
                      <a:pt x="104" y="38"/>
                    </a:lnTo>
                    <a:lnTo>
                      <a:pt x="107" y="34"/>
                    </a:lnTo>
                    <a:lnTo>
                      <a:pt x="110" y="33"/>
                    </a:lnTo>
                    <a:lnTo>
                      <a:pt x="113" y="34"/>
                    </a:lnTo>
                    <a:lnTo>
                      <a:pt x="119" y="36"/>
                    </a:lnTo>
                    <a:lnTo>
                      <a:pt x="124" y="39"/>
                    </a:lnTo>
                    <a:lnTo>
                      <a:pt x="132" y="43"/>
                    </a:lnTo>
                    <a:lnTo>
                      <a:pt x="139" y="46"/>
                    </a:lnTo>
                    <a:lnTo>
                      <a:pt x="147" y="48"/>
                    </a:lnTo>
                    <a:lnTo>
                      <a:pt x="155" y="50"/>
                    </a:lnTo>
                    <a:lnTo>
                      <a:pt x="170" y="51"/>
                    </a:lnTo>
                    <a:lnTo>
                      <a:pt x="183" y="55"/>
                    </a:lnTo>
                    <a:lnTo>
                      <a:pt x="189" y="58"/>
                    </a:lnTo>
                    <a:lnTo>
                      <a:pt x="195" y="58"/>
                    </a:lnTo>
                    <a:lnTo>
                      <a:pt x="200" y="58"/>
                    </a:lnTo>
                    <a:lnTo>
                      <a:pt x="203" y="58"/>
                    </a:lnTo>
                    <a:lnTo>
                      <a:pt x="204" y="57"/>
                    </a:lnTo>
                    <a:lnTo>
                      <a:pt x="203" y="53"/>
                    </a:lnTo>
                    <a:lnTo>
                      <a:pt x="200" y="51"/>
                    </a:lnTo>
                    <a:lnTo>
                      <a:pt x="193" y="48"/>
                    </a:lnTo>
                    <a:lnTo>
                      <a:pt x="176" y="43"/>
                    </a:lnTo>
                    <a:lnTo>
                      <a:pt x="159" y="36"/>
                    </a:lnTo>
                    <a:lnTo>
                      <a:pt x="146" y="29"/>
                    </a:lnTo>
                    <a:lnTo>
                      <a:pt x="136" y="21"/>
                    </a:lnTo>
                    <a:lnTo>
                      <a:pt x="127" y="12"/>
                    </a:lnTo>
                    <a:lnTo>
                      <a:pt x="121" y="3"/>
                    </a:lnTo>
                    <a:lnTo>
                      <a:pt x="119" y="2"/>
                    </a:lnTo>
                    <a:lnTo>
                      <a:pt x="121" y="0"/>
                    </a:lnTo>
                    <a:lnTo>
                      <a:pt x="122" y="2"/>
                    </a:lnTo>
                    <a:lnTo>
                      <a:pt x="130" y="5"/>
                    </a:lnTo>
                    <a:lnTo>
                      <a:pt x="144" y="12"/>
                    </a:lnTo>
                    <a:lnTo>
                      <a:pt x="161" y="19"/>
                    </a:lnTo>
                    <a:lnTo>
                      <a:pt x="181" y="24"/>
                    </a:lnTo>
                    <a:lnTo>
                      <a:pt x="200" y="27"/>
                    </a:lnTo>
                    <a:lnTo>
                      <a:pt x="218" y="29"/>
                    </a:lnTo>
                    <a:lnTo>
                      <a:pt x="251" y="29"/>
                    </a:lnTo>
                    <a:lnTo>
                      <a:pt x="271" y="29"/>
                    </a:lnTo>
                    <a:lnTo>
                      <a:pt x="288" y="33"/>
                    </a:lnTo>
                    <a:lnTo>
                      <a:pt x="309" y="34"/>
                    </a:lnTo>
                    <a:lnTo>
                      <a:pt x="334" y="34"/>
                    </a:lnTo>
                    <a:lnTo>
                      <a:pt x="352" y="33"/>
                    </a:lnTo>
                    <a:close/>
                  </a:path>
                </a:pathLst>
              </a:custGeom>
              <a:noFill/>
              <a:ln w="4763">
                <a:solidFill>
                  <a:srgbClr val="EFBCA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8" name="Freeform 78"/>
              <p:cNvSpPr>
                <a:spLocks/>
              </p:cNvSpPr>
              <p:nvPr/>
            </p:nvSpPr>
            <p:spPr bwMode="auto">
              <a:xfrm>
                <a:off x="2651" y="1863"/>
                <a:ext cx="176" cy="144"/>
              </a:xfrm>
              <a:custGeom>
                <a:avLst/>
                <a:gdLst>
                  <a:gd name="T0" fmla="*/ 144 w 176"/>
                  <a:gd name="T1" fmla="*/ 84 h 144"/>
                  <a:gd name="T2" fmla="*/ 144 w 176"/>
                  <a:gd name="T3" fmla="*/ 78 h 144"/>
                  <a:gd name="T4" fmla="*/ 158 w 176"/>
                  <a:gd name="T5" fmla="*/ 73 h 144"/>
                  <a:gd name="T6" fmla="*/ 173 w 176"/>
                  <a:gd name="T7" fmla="*/ 65 h 144"/>
                  <a:gd name="T8" fmla="*/ 165 w 176"/>
                  <a:gd name="T9" fmla="*/ 63 h 144"/>
                  <a:gd name="T10" fmla="*/ 128 w 176"/>
                  <a:gd name="T11" fmla="*/ 68 h 144"/>
                  <a:gd name="T12" fmla="*/ 113 w 176"/>
                  <a:gd name="T13" fmla="*/ 63 h 144"/>
                  <a:gd name="T14" fmla="*/ 98 w 176"/>
                  <a:gd name="T15" fmla="*/ 53 h 144"/>
                  <a:gd name="T16" fmla="*/ 84 w 176"/>
                  <a:gd name="T17" fmla="*/ 34 h 144"/>
                  <a:gd name="T18" fmla="*/ 71 w 176"/>
                  <a:gd name="T19" fmla="*/ 12 h 144"/>
                  <a:gd name="T20" fmla="*/ 64 w 176"/>
                  <a:gd name="T21" fmla="*/ 1 h 144"/>
                  <a:gd name="T22" fmla="*/ 59 w 176"/>
                  <a:gd name="T23" fmla="*/ 0 h 144"/>
                  <a:gd name="T24" fmla="*/ 59 w 176"/>
                  <a:gd name="T25" fmla="*/ 3 h 144"/>
                  <a:gd name="T26" fmla="*/ 64 w 176"/>
                  <a:gd name="T27" fmla="*/ 12 h 144"/>
                  <a:gd name="T28" fmla="*/ 68 w 176"/>
                  <a:gd name="T29" fmla="*/ 18 h 144"/>
                  <a:gd name="T30" fmla="*/ 67 w 176"/>
                  <a:gd name="T31" fmla="*/ 20 h 144"/>
                  <a:gd name="T32" fmla="*/ 61 w 176"/>
                  <a:gd name="T33" fmla="*/ 15 h 144"/>
                  <a:gd name="T34" fmla="*/ 45 w 176"/>
                  <a:gd name="T35" fmla="*/ 6 h 144"/>
                  <a:gd name="T36" fmla="*/ 33 w 176"/>
                  <a:gd name="T37" fmla="*/ 5 h 144"/>
                  <a:gd name="T38" fmla="*/ 31 w 176"/>
                  <a:gd name="T39" fmla="*/ 6 h 144"/>
                  <a:gd name="T40" fmla="*/ 45 w 176"/>
                  <a:gd name="T41" fmla="*/ 13 h 144"/>
                  <a:gd name="T42" fmla="*/ 61 w 176"/>
                  <a:gd name="T43" fmla="*/ 24 h 144"/>
                  <a:gd name="T44" fmla="*/ 67 w 176"/>
                  <a:gd name="T45" fmla="*/ 30 h 144"/>
                  <a:gd name="T46" fmla="*/ 70 w 176"/>
                  <a:gd name="T47" fmla="*/ 37 h 144"/>
                  <a:gd name="T48" fmla="*/ 68 w 176"/>
                  <a:gd name="T49" fmla="*/ 37 h 144"/>
                  <a:gd name="T50" fmla="*/ 61 w 176"/>
                  <a:gd name="T51" fmla="*/ 30 h 144"/>
                  <a:gd name="T52" fmla="*/ 45 w 176"/>
                  <a:gd name="T53" fmla="*/ 22 h 144"/>
                  <a:gd name="T54" fmla="*/ 30 w 176"/>
                  <a:gd name="T55" fmla="*/ 18 h 144"/>
                  <a:gd name="T56" fmla="*/ 36 w 176"/>
                  <a:gd name="T57" fmla="*/ 25 h 144"/>
                  <a:gd name="T58" fmla="*/ 57 w 176"/>
                  <a:gd name="T59" fmla="*/ 36 h 144"/>
                  <a:gd name="T60" fmla="*/ 65 w 176"/>
                  <a:gd name="T61" fmla="*/ 44 h 144"/>
                  <a:gd name="T62" fmla="*/ 65 w 176"/>
                  <a:gd name="T63" fmla="*/ 49 h 144"/>
                  <a:gd name="T64" fmla="*/ 62 w 176"/>
                  <a:gd name="T65" fmla="*/ 54 h 144"/>
                  <a:gd name="T66" fmla="*/ 57 w 176"/>
                  <a:gd name="T67" fmla="*/ 54 h 144"/>
                  <a:gd name="T68" fmla="*/ 48 w 176"/>
                  <a:gd name="T69" fmla="*/ 48 h 144"/>
                  <a:gd name="T70" fmla="*/ 36 w 176"/>
                  <a:gd name="T71" fmla="*/ 37 h 144"/>
                  <a:gd name="T72" fmla="*/ 23 w 176"/>
                  <a:gd name="T73" fmla="*/ 32 h 144"/>
                  <a:gd name="T74" fmla="*/ 19 w 176"/>
                  <a:gd name="T75" fmla="*/ 34 h 144"/>
                  <a:gd name="T76" fmla="*/ 27 w 176"/>
                  <a:gd name="T77" fmla="*/ 39 h 144"/>
                  <a:gd name="T78" fmla="*/ 39 w 176"/>
                  <a:gd name="T79" fmla="*/ 46 h 144"/>
                  <a:gd name="T80" fmla="*/ 47 w 176"/>
                  <a:gd name="T81" fmla="*/ 54 h 144"/>
                  <a:gd name="T82" fmla="*/ 50 w 176"/>
                  <a:gd name="T83" fmla="*/ 63 h 144"/>
                  <a:gd name="T84" fmla="*/ 48 w 176"/>
                  <a:gd name="T85" fmla="*/ 75 h 144"/>
                  <a:gd name="T86" fmla="*/ 44 w 176"/>
                  <a:gd name="T87" fmla="*/ 85 h 144"/>
                  <a:gd name="T88" fmla="*/ 36 w 176"/>
                  <a:gd name="T89" fmla="*/ 90 h 144"/>
                  <a:gd name="T90" fmla="*/ 16 w 176"/>
                  <a:gd name="T91" fmla="*/ 94 h 144"/>
                  <a:gd name="T92" fmla="*/ 2 w 176"/>
                  <a:gd name="T93" fmla="*/ 94 h 144"/>
                  <a:gd name="T94" fmla="*/ 2 w 176"/>
                  <a:gd name="T95" fmla="*/ 96 h 144"/>
                  <a:gd name="T96" fmla="*/ 13 w 176"/>
                  <a:gd name="T97" fmla="*/ 99 h 144"/>
                  <a:gd name="T98" fmla="*/ 27 w 176"/>
                  <a:gd name="T99" fmla="*/ 99 h 144"/>
                  <a:gd name="T100" fmla="*/ 36 w 176"/>
                  <a:gd name="T101" fmla="*/ 96 h 144"/>
                  <a:gd name="T102" fmla="*/ 42 w 176"/>
                  <a:gd name="T103" fmla="*/ 96 h 144"/>
                  <a:gd name="T104" fmla="*/ 42 w 176"/>
                  <a:gd name="T105" fmla="*/ 106 h 144"/>
                  <a:gd name="T106" fmla="*/ 47 w 176"/>
                  <a:gd name="T107" fmla="*/ 133 h 144"/>
                  <a:gd name="T108" fmla="*/ 53 w 176"/>
                  <a:gd name="T109" fmla="*/ 130 h 144"/>
                  <a:gd name="T110" fmla="*/ 68 w 176"/>
                  <a:gd name="T111" fmla="*/ 102 h 144"/>
                  <a:gd name="T112" fmla="*/ 88 w 176"/>
                  <a:gd name="T113" fmla="*/ 85 h 144"/>
                  <a:gd name="T114" fmla="*/ 101 w 176"/>
                  <a:gd name="T115" fmla="*/ 77 h 144"/>
                  <a:gd name="T116" fmla="*/ 127 w 176"/>
                  <a:gd name="T117" fmla="*/ 77 h 144"/>
                  <a:gd name="T118" fmla="*/ 142 w 176"/>
                  <a:gd name="T119" fmla="*/ 82 h 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76"/>
                  <a:gd name="T181" fmla="*/ 0 h 144"/>
                  <a:gd name="T182" fmla="*/ 176 w 176"/>
                  <a:gd name="T183" fmla="*/ 144 h 14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76" h="144">
                    <a:moveTo>
                      <a:pt x="144" y="84"/>
                    </a:moveTo>
                    <a:lnTo>
                      <a:pt x="144" y="84"/>
                    </a:lnTo>
                    <a:lnTo>
                      <a:pt x="142" y="80"/>
                    </a:lnTo>
                    <a:lnTo>
                      <a:pt x="144" y="78"/>
                    </a:lnTo>
                    <a:lnTo>
                      <a:pt x="149" y="75"/>
                    </a:lnTo>
                    <a:lnTo>
                      <a:pt x="158" y="73"/>
                    </a:lnTo>
                    <a:lnTo>
                      <a:pt x="167" y="70"/>
                    </a:lnTo>
                    <a:lnTo>
                      <a:pt x="173" y="65"/>
                    </a:lnTo>
                    <a:lnTo>
                      <a:pt x="176" y="61"/>
                    </a:lnTo>
                    <a:lnTo>
                      <a:pt x="165" y="63"/>
                    </a:lnTo>
                    <a:lnTo>
                      <a:pt x="138" y="68"/>
                    </a:lnTo>
                    <a:lnTo>
                      <a:pt x="128" y="68"/>
                    </a:lnTo>
                    <a:lnTo>
                      <a:pt x="121" y="65"/>
                    </a:lnTo>
                    <a:lnTo>
                      <a:pt x="113" y="63"/>
                    </a:lnTo>
                    <a:lnTo>
                      <a:pt x="105" y="58"/>
                    </a:lnTo>
                    <a:lnTo>
                      <a:pt x="98" y="53"/>
                    </a:lnTo>
                    <a:lnTo>
                      <a:pt x="90" y="44"/>
                    </a:lnTo>
                    <a:lnTo>
                      <a:pt x="84" y="34"/>
                    </a:lnTo>
                    <a:lnTo>
                      <a:pt x="76" y="22"/>
                    </a:lnTo>
                    <a:lnTo>
                      <a:pt x="71" y="12"/>
                    </a:lnTo>
                    <a:lnTo>
                      <a:pt x="67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9" y="0"/>
                    </a:lnTo>
                    <a:lnTo>
                      <a:pt x="59" y="1"/>
                    </a:lnTo>
                    <a:lnTo>
                      <a:pt x="59" y="3"/>
                    </a:lnTo>
                    <a:lnTo>
                      <a:pt x="61" y="6"/>
                    </a:lnTo>
                    <a:lnTo>
                      <a:pt x="64" y="12"/>
                    </a:lnTo>
                    <a:lnTo>
                      <a:pt x="67" y="17"/>
                    </a:lnTo>
                    <a:lnTo>
                      <a:pt x="68" y="18"/>
                    </a:lnTo>
                    <a:lnTo>
                      <a:pt x="68" y="20"/>
                    </a:lnTo>
                    <a:lnTo>
                      <a:pt x="67" y="20"/>
                    </a:lnTo>
                    <a:lnTo>
                      <a:pt x="65" y="18"/>
                    </a:lnTo>
                    <a:lnTo>
                      <a:pt x="61" y="15"/>
                    </a:lnTo>
                    <a:lnTo>
                      <a:pt x="53" y="10"/>
                    </a:lnTo>
                    <a:lnTo>
                      <a:pt x="45" y="6"/>
                    </a:lnTo>
                    <a:lnTo>
                      <a:pt x="37" y="3"/>
                    </a:lnTo>
                    <a:lnTo>
                      <a:pt x="33" y="5"/>
                    </a:lnTo>
                    <a:lnTo>
                      <a:pt x="30" y="5"/>
                    </a:lnTo>
                    <a:lnTo>
                      <a:pt x="31" y="6"/>
                    </a:lnTo>
                    <a:lnTo>
                      <a:pt x="36" y="10"/>
                    </a:lnTo>
                    <a:lnTo>
                      <a:pt x="45" y="13"/>
                    </a:lnTo>
                    <a:lnTo>
                      <a:pt x="56" y="18"/>
                    </a:lnTo>
                    <a:lnTo>
                      <a:pt x="61" y="24"/>
                    </a:lnTo>
                    <a:lnTo>
                      <a:pt x="64" y="27"/>
                    </a:lnTo>
                    <a:lnTo>
                      <a:pt x="67" y="30"/>
                    </a:lnTo>
                    <a:lnTo>
                      <a:pt x="68" y="34"/>
                    </a:lnTo>
                    <a:lnTo>
                      <a:pt x="70" y="37"/>
                    </a:lnTo>
                    <a:lnTo>
                      <a:pt x="68" y="37"/>
                    </a:lnTo>
                    <a:lnTo>
                      <a:pt x="67" y="36"/>
                    </a:lnTo>
                    <a:lnTo>
                      <a:pt x="61" y="30"/>
                    </a:lnTo>
                    <a:lnTo>
                      <a:pt x="54" y="25"/>
                    </a:lnTo>
                    <a:lnTo>
                      <a:pt x="45" y="22"/>
                    </a:lnTo>
                    <a:lnTo>
                      <a:pt x="36" y="20"/>
                    </a:lnTo>
                    <a:lnTo>
                      <a:pt x="30" y="18"/>
                    </a:lnTo>
                    <a:lnTo>
                      <a:pt x="27" y="20"/>
                    </a:lnTo>
                    <a:lnTo>
                      <a:pt x="36" y="25"/>
                    </a:lnTo>
                    <a:lnTo>
                      <a:pt x="51" y="32"/>
                    </a:lnTo>
                    <a:lnTo>
                      <a:pt x="57" y="36"/>
                    </a:lnTo>
                    <a:lnTo>
                      <a:pt x="62" y="41"/>
                    </a:lnTo>
                    <a:lnTo>
                      <a:pt x="65" y="44"/>
                    </a:lnTo>
                    <a:lnTo>
                      <a:pt x="65" y="46"/>
                    </a:lnTo>
                    <a:lnTo>
                      <a:pt x="65" y="49"/>
                    </a:lnTo>
                    <a:lnTo>
                      <a:pt x="64" y="53"/>
                    </a:lnTo>
                    <a:lnTo>
                      <a:pt x="62" y="54"/>
                    </a:lnTo>
                    <a:lnTo>
                      <a:pt x="59" y="56"/>
                    </a:lnTo>
                    <a:lnTo>
                      <a:pt x="57" y="54"/>
                    </a:lnTo>
                    <a:lnTo>
                      <a:pt x="54" y="53"/>
                    </a:lnTo>
                    <a:lnTo>
                      <a:pt x="48" y="48"/>
                    </a:lnTo>
                    <a:lnTo>
                      <a:pt x="42" y="42"/>
                    </a:lnTo>
                    <a:lnTo>
                      <a:pt x="36" y="37"/>
                    </a:lnTo>
                    <a:lnTo>
                      <a:pt x="30" y="34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19" y="34"/>
                    </a:lnTo>
                    <a:lnTo>
                      <a:pt x="22" y="36"/>
                    </a:lnTo>
                    <a:lnTo>
                      <a:pt x="27" y="39"/>
                    </a:lnTo>
                    <a:lnTo>
                      <a:pt x="33" y="41"/>
                    </a:lnTo>
                    <a:lnTo>
                      <a:pt x="39" y="46"/>
                    </a:lnTo>
                    <a:lnTo>
                      <a:pt x="44" y="51"/>
                    </a:lnTo>
                    <a:lnTo>
                      <a:pt x="47" y="54"/>
                    </a:lnTo>
                    <a:lnTo>
                      <a:pt x="48" y="60"/>
                    </a:lnTo>
                    <a:lnTo>
                      <a:pt x="50" y="63"/>
                    </a:lnTo>
                    <a:lnTo>
                      <a:pt x="50" y="66"/>
                    </a:lnTo>
                    <a:lnTo>
                      <a:pt x="48" y="75"/>
                    </a:lnTo>
                    <a:lnTo>
                      <a:pt x="47" y="82"/>
                    </a:lnTo>
                    <a:lnTo>
                      <a:pt x="44" y="85"/>
                    </a:lnTo>
                    <a:lnTo>
                      <a:pt x="40" y="89"/>
                    </a:lnTo>
                    <a:lnTo>
                      <a:pt x="36" y="90"/>
                    </a:lnTo>
                    <a:lnTo>
                      <a:pt x="28" y="92"/>
                    </a:lnTo>
                    <a:lnTo>
                      <a:pt x="16" y="94"/>
                    </a:lnTo>
                    <a:lnTo>
                      <a:pt x="5" y="94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2" y="96"/>
                    </a:lnTo>
                    <a:lnTo>
                      <a:pt x="5" y="97"/>
                    </a:lnTo>
                    <a:lnTo>
                      <a:pt x="13" y="99"/>
                    </a:lnTo>
                    <a:lnTo>
                      <a:pt x="19" y="99"/>
                    </a:lnTo>
                    <a:lnTo>
                      <a:pt x="27" y="99"/>
                    </a:lnTo>
                    <a:lnTo>
                      <a:pt x="31" y="97"/>
                    </a:lnTo>
                    <a:lnTo>
                      <a:pt x="36" y="96"/>
                    </a:lnTo>
                    <a:lnTo>
                      <a:pt x="39" y="96"/>
                    </a:lnTo>
                    <a:lnTo>
                      <a:pt x="42" y="96"/>
                    </a:lnTo>
                    <a:lnTo>
                      <a:pt x="42" y="99"/>
                    </a:lnTo>
                    <a:lnTo>
                      <a:pt x="42" y="106"/>
                    </a:lnTo>
                    <a:lnTo>
                      <a:pt x="44" y="120"/>
                    </a:lnTo>
                    <a:lnTo>
                      <a:pt x="47" y="133"/>
                    </a:lnTo>
                    <a:lnTo>
                      <a:pt x="50" y="144"/>
                    </a:lnTo>
                    <a:lnTo>
                      <a:pt x="53" y="130"/>
                    </a:lnTo>
                    <a:lnTo>
                      <a:pt x="59" y="113"/>
                    </a:lnTo>
                    <a:lnTo>
                      <a:pt x="68" y="102"/>
                    </a:lnTo>
                    <a:lnTo>
                      <a:pt x="81" y="90"/>
                    </a:lnTo>
                    <a:lnTo>
                      <a:pt x="88" y="85"/>
                    </a:lnTo>
                    <a:lnTo>
                      <a:pt x="94" y="80"/>
                    </a:lnTo>
                    <a:lnTo>
                      <a:pt x="101" y="77"/>
                    </a:lnTo>
                    <a:lnTo>
                      <a:pt x="107" y="77"/>
                    </a:lnTo>
                    <a:lnTo>
                      <a:pt x="127" y="77"/>
                    </a:lnTo>
                    <a:lnTo>
                      <a:pt x="139" y="80"/>
                    </a:lnTo>
                    <a:lnTo>
                      <a:pt x="142" y="82"/>
                    </a:lnTo>
                    <a:lnTo>
                      <a:pt x="144" y="84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79" name="Freeform 79"/>
              <p:cNvSpPr>
                <a:spLocks/>
              </p:cNvSpPr>
              <p:nvPr/>
            </p:nvSpPr>
            <p:spPr bwMode="auto">
              <a:xfrm>
                <a:off x="2656" y="2126"/>
                <a:ext cx="77" cy="83"/>
              </a:xfrm>
              <a:custGeom>
                <a:avLst/>
                <a:gdLst>
                  <a:gd name="T0" fmla="*/ 68 w 77"/>
                  <a:gd name="T1" fmla="*/ 0 h 83"/>
                  <a:gd name="T2" fmla="*/ 66 w 77"/>
                  <a:gd name="T3" fmla="*/ 4 h 83"/>
                  <a:gd name="T4" fmla="*/ 65 w 77"/>
                  <a:gd name="T5" fmla="*/ 11 h 83"/>
                  <a:gd name="T6" fmla="*/ 60 w 77"/>
                  <a:gd name="T7" fmla="*/ 19 h 83"/>
                  <a:gd name="T8" fmla="*/ 56 w 77"/>
                  <a:gd name="T9" fmla="*/ 24 h 83"/>
                  <a:gd name="T10" fmla="*/ 39 w 77"/>
                  <a:gd name="T11" fmla="*/ 38 h 83"/>
                  <a:gd name="T12" fmla="*/ 23 w 77"/>
                  <a:gd name="T13" fmla="*/ 48 h 83"/>
                  <a:gd name="T14" fmla="*/ 12 w 77"/>
                  <a:gd name="T15" fmla="*/ 47 h 83"/>
                  <a:gd name="T16" fmla="*/ 5 w 77"/>
                  <a:gd name="T17" fmla="*/ 47 h 83"/>
                  <a:gd name="T18" fmla="*/ 0 w 77"/>
                  <a:gd name="T19" fmla="*/ 50 h 83"/>
                  <a:gd name="T20" fmla="*/ 0 w 77"/>
                  <a:gd name="T21" fmla="*/ 52 h 83"/>
                  <a:gd name="T22" fmla="*/ 1 w 77"/>
                  <a:gd name="T23" fmla="*/ 55 h 83"/>
                  <a:gd name="T24" fmla="*/ 5 w 77"/>
                  <a:gd name="T25" fmla="*/ 59 h 83"/>
                  <a:gd name="T26" fmla="*/ 9 w 77"/>
                  <a:gd name="T27" fmla="*/ 64 h 83"/>
                  <a:gd name="T28" fmla="*/ 17 w 77"/>
                  <a:gd name="T29" fmla="*/ 69 h 83"/>
                  <a:gd name="T30" fmla="*/ 26 w 77"/>
                  <a:gd name="T31" fmla="*/ 71 h 83"/>
                  <a:gd name="T32" fmla="*/ 35 w 77"/>
                  <a:gd name="T33" fmla="*/ 71 h 83"/>
                  <a:gd name="T34" fmla="*/ 49 w 77"/>
                  <a:gd name="T35" fmla="*/ 66 h 83"/>
                  <a:gd name="T36" fmla="*/ 57 w 77"/>
                  <a:gd name="T37" fmla="*/ 64 h 83"/>
                  <a:gd name="T38" fmla="*/ 60 w 77"/>
                  <a:gd name="T39" fmla="*/ 67 h 83"/>
                  <a:gd name="T40" fmla="*/ 65 w 77"/>
                  <a:gd name="T41" fmla="*/ 69 h 83"/>
                  <a:gd name="T42" fmla="*/ 72 w 77"/>
                  <a:gd name="T43" fmla="*/ 76 h 83"/>
                  <a:gd name="T44" fmla="*/ 77 w 77"/>
                  <a:gd name="T45" fmla="*/ 83 h 83"/>
                  <a:gd name="T46" fmla="*/ 76 w 77"/>
                  <a:gd name="T47" fmla="*/ 72 h 83"/>
                  <a:gd name="T48" fmla="*/ 69 w 77"/>
                  <a:gd name="T49" fmla="*/ 54 h 83"/>
                  <a:gd name="T50" fmla="*/ 66 w 77"/>
                  <a:gd name="T51" fmla="*/ 45 h 83"/>
                  <a:gd name="T52" fmla="*/ 65 w 77"/>
                  <a:gd name="T53" fmla="*/ 31 h 83"/>
                  <a:gd name="T54" fmla="*/ 65 w 77"/>
                  <a:gd name="T55" fmla="*/ 16 h 83"/>
                  <a:gd name="T56" fmla="*/ 68 w 77"/>
                  <a:gd name="T57" fmla="*/ 0 h 8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7"/>
                  <a:gd name="T88" fmla="*/ 0 h 83"/>
                  <a:gd name="T89" fmla="*/ 77 w 77"/>
                  <a:gd name="T90" fmla="*/ 83 h 8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7" h="83">
                    <a:moveTo>
                      <a:pt x="68" y="0"/>
                    </a:moveTo>
                    <a:lnTo>
                      <a:pt x="66" y="4"/>
                    </a:lnTo>
                    <a:lnTo>
                      <a:pt x="65" y="11"/>
                    </a:lnTo>
                    <a:lnTo>
                      <a:pt x="60" y="19"/>
                    </a:lnTo>
                    <a:lnTo>
                      <a:pt x="56" y="24"/>
                    </a:lnTo>
                    <a:lnTo>
                      <a:pt x="39" y="38"/>
                    </a:lnTo>
                    <a:lnTo>
                      <a:pt x="23" y="48"/>
                    </a:lnTo>
                    <a:lnTo>
                      <a:pt x="12" y="47"/>
                    </a:lnTo>
                    <a:lnTo>
                      <a:pt x="5" y="47"/>
                    </a:lnTo>
                    <a:lnTo>
                      <a:pt x="0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5" y="59"/>
                    </a:lnTo>
                    <a:lnTo>
                      <a:pt x="9" y="64"/>
                    </a:lnTo>
                    <a:lnTo>
                      <a:pt x="17" y="69"/>
                    </a:lnTo>
                    <a:lnTo>
                      <a:pt x="26" y="71"/>
                    </a:lnTo>
                    <a:lnTo>
                      <a:pt x="35" y="71"/>
                    </a:lnTo>
                    <a:lnTo>
                      <a:pt x="49" y="66"/>
                    </a:lnTo>
                    <a:lnTo>
                      <a:pt x="57" y="64"/>
                    </a:lnTo>
                    <a:lnTo>
                      <a:pt x="60" y="67"/>
                    </a:lnTo>
                    <a:lnTo>
                      <a:pt x="65" y="69"/>
                    </a:lnTo>
                    <a:lnTo>
                      <a:pt x="72" y="76"/>
                    </a:lnTo>
                    <a:lnTo>
                      <a:pt x="77" y="83"/>
                    </a:lnTo>
                    <a:lnTo>
                      <a:pt x="76" y="72"/>
                    </a:lnTo>
                    <a:lnTo>
                      <a:pt x="69" y="54"/>
                    </a:lnTo>
                    <a:lnTo>
                      <a:pt x="66" y="45"/>
                    </a:lnTo>
                    <a:lnTo>
                      <a:pt x="65" y="31"/>
                    </a:lnTo>
                    <a:lnTo>
                      <a:pt x="65" y="1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0" name="Freeform 80"/>
              <p:cNvSpPr>
                <a:spLocks/>
              </p:cNvSpPr>
              <p:nvPr/>
            </p:nvSpPr>
            <p:spPr bwMode="auto">
              <a:xfrm>
                <a:off x="2525" y="1863"/>
                <a:ext cx="94" cy="191"/>
              </a:xfrm>
              <a:custGeom>
                <a:avLst/>
                <a:gdLst>
                  <a:gd name="T0" fmla="*/ 54 w 94"/>
                  <a:gd name="T1" fmla="*/ 191 h 191"/>
                  <a:gd name="T2" fmla="*/ 52 w 94"/>
                  <a:gd name="T3" fmla="*/ 181 h 191"/>
                  <a:gd name="T4" fmla="*/ 51 w 94"/>
                  <a:gd name="T5" fmla="*/ 171 h 191"/>
                  <a:gd name="T6" fmla="*/ 48 w 94"/>
                  <a:gd name="T7" fmla="*/ 162 h 191"/>
                  <a:gd name="T8" fmla="*/ 44 w 94"/>
                  <a:gd name="T9" fmla="*/ 157 h 191"/>
                  <a:gd name="T10" fmla="*/ 40 w 94"/>
                  <a:gd name="T11" fmla="*/ 140 h 191"/>
                  <a:gd name="T12" fmla="*/ 34 w 94"/>
                  <a:gd name="T13" fmla="*/ 121 h 191"/>
                  <a:gd name="T14" fmla="*/ 31 w 94"/>
                  <a:gd name="T15" fmla="*/ 113 h 191"/>
                  <a:gd name="T16" fmla="*/ 24 w 94"/>
                  <a:gd name="T17" fmla="*/ 97 h 191"/>
                  <a:gd name="T18" fmla="*/ 12 w 94"/>
                  <a:gd name="T19" fmla="*/ 77 h 191"/>
                  <a:gd name="T20" fmla="*/ 1 w 94"/>
                  <a:gd name="T21" fmla="*/ 61 h 191"/>
                  <a:gd name="T22" fmla="*/ 0 w 94"/>
                  <a:gd name="T23" fmla="*/ 48 h 191"/>
                  <a:gd name="T24" fmla="*/ 1 w 94"/>
                  <a:gd name="T25" fmla="*/ 37 h 191"/>
                  <a:gd name="T26" fmla="*/ 1 w 94"/>
                  <a:gd name="T27" fmla="*/ 24 h 191"/>
                  <a:gd name="T28" fmla="*/ 0 w 94"/>
                  <a:gd name="T29" fmla="*/ 8 h 191"/>
                  <a:gd name="T30" fmla="*/ 3 w 94"/>
                  <a:gd name="T31" fmla="*/ 3 h 191"/>
                  <a:gd name="T32" fmla="*/ 4 w 94"/>
                  <a:gd name="T33" fmla="*/ 0 h 191"/>
                  <a:gd name="T34" fmla="*/ 6 w 94"/>
                  <a:gd name="T35" fmla="*/ 0 h 191"/>
                  <a:gd name="T36" fmla="*/ 6 w 94"/>
                  <a:gd name="T37" fmla="*/ 8 h 191"/>
                  <a:gd name="T38" fmla="*/ 6 w 94"/>
                  <a:gd name="T39" fmla="*/ 13 h 191"/>
                  <a:gd name="T40" fmla="*/ 7 w 94"/>
                  <a:gd name="T41" fmla="*/ 20 h 191"/>
                  <a:gd name="T42" fmla="*/ 11 w 94"/>
                  <a:gd name="T43" fmla="*/ 29 h 191"/>
                  <a:gd name="T44" fmla="*/ 14 w 94"/>
                  <a:gd name="T45" fmla="*/ 34 h 191"/>
                  <a:gd name="T46" fmla="*/ 21 w 94"/>
                  <a:gd name="T47" fmla="*/ 48 h 191"/>
                  <a:gd name="T48" fmla="*/ 31 w 94"/>
                  <a:gd name="T49" fmla="*/ 58 h 191"/>
                  <a:gd name="T50" fmla="*/ 35 w 94"/>
                  <a:gd name="T51" fmla="*/ 68 h 191"/>
                  <a:gd name="T52" fmla="*/ 38 w 94"/>
                  <a:gd name="T53" fmla="*/ 77 h 191"/>
                  <a:gd name="T54" fmla="*/ 38 w 94"/>
                  <a:gd name="T55" fmla="*/ 85 h 191"/>
                  <a:gd name="T56" fmla="*/ 41 w 94"/>
                  <a:gd name="T57" fmla="*/ 92 h 191"/>
                  <a:gd name="T58" fmla="*/ 46 w 94"/>
                  <a:gd name="T59" fmla="*/ 102 h 191"/>
                  <a:gd name="T60" fmla="*/ 54 w 94"/>
                  <a:gd name="T61" fmla="*/ 114 h 191"/>
                  <a:gd name="T62" fmla="*/ 63 w 94"/>
                  <a:gd name="T63" fmla="*/ 125 h 191"/>
                  <a:gd name="T64" fmla="*/ 69 w 94"/>
                  <a:gd name="T65" fmla="*/ 132 h 191"/>
                  <a:gd name="T66" fmla="*/ 72 w 94"/>
                  <a:gd name="T67" fmla="*/ 133 h 191"/>
                  <a:gd name="T68" fmla="*/ 75 w 94"/>
                  <a:gd name="T69" fmla="*/ 140 h 191"/>
                  <a:gd name="T70" fmla="*/ 77 w 94"/>
                  <a:gd name="T71" fmla="*/ 147 h 191"/>
                  <a:gd name="T72" fmla="*/ 78 w 94"/>
                  <a:gd name="T73" fmla="*/ 157 h 191"/>
                  <a:gd name="T74" fmla="*/ 80 w 94"/>
                  <a:gd name="T75" fmla="*/ 166 h 191"/>
                  <a:gd name="T76" fmla="*/ 83 w 94"/>
                  <a:gd name="T77" fmla="*/ 174 h 191"/>
                  <a:gd name="T78" fmla="*/ 86 w 94"/>
                  <a:gd name="T79" fmla="*/ 181 h 191"/>
                  <a:gd name="T80" fmla="*/ 91 w 94"/>
                  <a:gd name="T81" fmla="*/ 186 h 191"/>
                  <a:gd name="T82" fmla="*/ 92 w 94"/>
                  <a:gd name="T83" fmla="*/ 188 h 191"/>
                  <a:gd name="T84" fmla="*/ 94 w 94"/>
                  <a:gd name="T85" fmla="*/ 191 h 191"/>
                  <a:gd name="T86" fmla="*/ 54 w 94"/>
                  <a:gd name="T87" fmla="*/ 191 h 19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4"/>
                  <a:gd name="T133" fmla="*/ 0 h 191"/>
                  <a:gd name="T134" fmla="*/ 94 w 94"/>
                  <a:gd name="T135" fmla="*/ 191 h 19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4" h="191">
                    <a:moveTo>
                      <a:pt x="54" y="191"/>
                    </a:moveTo>
                    <a:lnTo>
                      <a:pt x="52" y="181"/>
                    </a:lnTo>
                    <a:lnTo>
                      <a:pt x="51" y="171"/>
                    </a:lnTo>
                    <a:lnTo>
                      <a:pt x="48" y="162"/>
                    </a:lnTo>
                    <a:lnTo>
                      <a:pt x="44" y="157"/>
                    </a:lnTo>
                    <a:lnTo>
                      <a:pt x="40" y="140"/>
                    </a:lnTo>
                    <a:lnTo>
                      <a:pt x="34" y="121"/>
                    </a:lnTo>
                    <a:lnTo>
                      <a:pt x="31" y="113"/>
                    </a:lnTo>
                    <a:lnTo>
                      <a:pt x="24" y="97"/>
                    </a:lnTo>
                    <a:lnTo>
                      <a:pt x="12" y="77"/>
                    </a:lnTo>
                    <a:lnTo>
                      <a:pt x="1" y="61"/>
                    </a:lnTo>
                    <a:lnTo>
                      <a:pt x="0" y="48"/>
                    </a:lnTo>
                    <a:lnTo>
                      <a:pt x="1" y="37"/>
                    </a:lnTo>
                    <a:lnTo>
                      <a:pt x="1" y="24"/>
                    </a:lnTo>
                    <a:lnTo>
                      <a:pt x="0" y="8"/>
                    </a:lnTo>
                    <a:lnTo>
                      <a:pt x="3" y="3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8"/>
                    </a:lnTo>
                    <a:lnTo>
                      <a:pt x="6" y="13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14" y="34"/>
                    </a:lnTo>
                    <a:lnTo>
                      <a:pt x="21" y="48"/>
                    </a:lnTo>
                    <a:lnTo>
                      <a:pt x="31" y="58"/>
                    </a:lnTo>
                    <a:lnTo>
                      <a:pt x="35" y="68"/>
                    </a:lnTo>
                    <a:lnTo>
                      <a:pt x="38" y="77"/>
                    </a:lnTo>
                    <a:lnTo>
                      <a:pt x="38" y="85"/>
                    </a:lnTo>
                    <a:lnTo>
                      <a:pt x="41" y="92"/>
                    </a:lnTo>
                    <a:lnTo>
                      <a:pt x="46" y="102"/>
                    </a:lnTo>
                    <a:lnTo>
                      <a:pt x="54" y="114"/>
                    </a:lnTo>
                    <a:lnTo>
                      <a:pt x="63" y="125"/>
                    </a:lnTo>
                    <a:lnTo>
                      <a:pt x="69" y="132"/>
                    </a:lnTo>
                    <a:lnTo>
                      <a:pt x="72" y="133"/>
                    </a:lnTo>
                    <a:lnTo>
                      <a:pt x="75" y="140"/>
                    </a:lnTo>
                    <a:lnTo>
                      <a:pt x="77" y="147"/>
                    </a:lnTo>
                    <a:lnTo>
                      <a:pt x="78" y="157"/>
                    </a:lnTo>
                    <a:lnTo>
                      <a:pt x="80" y="166"/>
                    </a:lnTo>
                    <a:lnTo>
                      <a:pt x="83" y="174"/>
                    </a:lnTo>
                    <a:lnTo>
                      <a:pt x="86" y="181"/>
                    </a:lnTo>
                    <a:lnTo>
                      <a:pt x="91" y="186"/>
                    </a:lnTo>
                    <a:lnTo>
                      <a:pt x="92" y="188"/>
                    </a:lnTo>
                    <a:lnTo>
                      <a:pt x="94" y="191"/>
                    </a:lnTo>
                    <a:lnTo>
                      <a:pt x="54" y="191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1" name="Freeform 81"/>
              <p:cNvSpPr>
                <a:spLocks/>
              </p:cNvSpPr>
              <p:nvPr/>
            </p:nvSpPr>
            <p:spPr bwMode="auto">
              <a:xfrm>
                <a:off x="2298" y="2007"/>
                <a:ext cx="71" cy="47"/>
              </a:xfrm>
              <a:custGeom>
                <a:avLst/>
                <a:gdLst>
                  <a:gd name="T0" fmla="*/ 55 w 71"/>
                  <a:gd name="T1" fmla="*/ 47 h 47"/>
                  <a:gd name="T2" fmla="*/ 48 w 71"/>
                  <a:gd name="T3" fmla="*/ 42 h 47"/>
                  <a:gd name="T4" fmla="*/ 43 w 71"/>
                  <a:gd name="T5" fmla="*/ 37 h 47"/>
                  <a:gd name="T6" fmla="*/ 40 w 71"/>
                  <a:gd name="T7" fmla="*/ 32 h 47"/>
                  <a:gd name="T8" fmla="*/ 37 w 71"/>
                  <a:gd name="T9" fmla="*/ 27 h 47"/>
                  <a:gd name="T10" fmla="*/ 34 w 71"/>
                  <a:gd name="T11" fmla="*/ 25 h 47"/>
                  <a:gd name="T12" fmla="*/ 31 w 71"/>
                  <a:gd name="T13" fmla="*/ 24 h 47"/>
                  <a:gd name="T14" fmla="*/ 29 w 71"/>
                  <a:gd name="T15" fmla="*/ 24 h 47"/>
                  <a:gd name="T16" fmla="*/ 26 w 71"/>
                  <a:gd name="T17" fmla="*/ 24 h 47"/>
                  <a:gd name="T18" fmla="*/ 24 w 71"/>
                  <a:gd name="T19" fmla="*/ 22 h 47"/>
                  <a:gd name="T20" fmla="*/ 21 w 71"/>
                  <a:gd name="T21" fmla="*/ 17 h 47"/>
                  <a:gd name="T22" fmla="*/ 18 w 71"/>
                  <a:gd name="T23" fmla="*/ 13 h 47"/>
                  <a:gd name="T24" fmla="*/ 15 w 71"/>
                  <a:gd name="T25" fmla="*/ 10 h 47"/>
                  <a:gd name="T26" fmla="*/ 11 w 71"/>
                  <a:gd name="T27" fmla="*/ 8 h 47"/>
                  <a:gd name="T28" fmla="*/ 6 w 71"/>
                  <a:gd name="T29" fmla="*/ 8 h 47"/>
                  <a:gd name="T30" fmla="*/ 3 w 71"/>
                  <a:gd name="T31" fmla="*/ 5 h 47"/>
                  <a:gd name="T32" fmla="*/ 1 w 71"/>
                  <a:gd name="T33" fmla="*/ 1 h 47"/>
                  <a:gd name="T34" fmla="*/ 0 w 71"/>
                  <a:gd name="T35" fmla="*/ 1 h 47"/>
                  <a:gd name="T36" fmla="*/ 0 w 71"/>
                  <a:gd name="T37" fmla="*/ 0 h 47"/>
                  <a:gd name="T38" fmla="*/ 1 w 71"/>
                  <a:gd name="T39" fmla="*/ 0 h 47"/>
                  <a:gd name="T40" fmla="*/ 3 w 71"/>
                  <a:gd name="T41" fmla="*/ 0 h 47"/>
                  <a:gd name="T42" fmla="*/ 14 w 71"/>
                  <a:gd name="T43" fmla="*/ 1 h 47"/>
                  <a:gd name="T44" fmla="*/ 28 w 71"/>
                  <a:gd name="T45" fmla="*/ 5 h 47"/>
                  <a:gd name="T46" fmla="*/ 34 w 71"/>
                  <a:gd name="T47" fmla="*/ 10 h 47"/>
                  <a:gd name="T48" fmla="*/ 37 w 71"/>
                  <a:gd name="T49" fmla="*/ 15 h 47"/>
                  <a:gd name="T50" fmla="*/ 45 w 71"/>
                  <a:gd name="T51" fmla="*/ 22 h 47"/>
                  <a:gd name="T52" fmla="*/ 52 w 71"/>
                  <a:gd name="T53" fmla="*/ 32 h 47"/>
                  <a:gd name="T54" fmla="*/ 60 w 71"/>
                  <a:gd name="T55" fmla="*/ 39 h 47"/>
                  <a:gd name="T56" fmla="*/ 71 w 71"/>
                  <a:gd name="T57" fmla="*/ 47 h 47"/>
                  <a:gd name="T58" fmla="*/ 55 w 71"/>
                  <a:gd name="T59" fmla="*/ 47 h 4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1"/>
                  <a:gd name="T91" fmla="*/ 0 h 47"/>
                  <a:gd name="T92" fmla="*/ 71 w 71"/>
                  <a:gd name="T93" fmla="*/ 47 h 4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1" h="47">
                    <a:moveTo>
                      <a:pt x="55" y="47"/>
                    </a:moveTo>
                    <a:lnTo>
                      <a:pt x="48" y="42"/>
                    </a:lnTo>
                    <a:lnTo>
                      <a:pt x="43" y="37"/>
                    </a:lnTo>
                    <a:lnTo>
                      <a:pt x="40" y="32"/>
                    </a:lnTo>
                    <a:lnTo>
                      <a:pt x="37" y="27"/>
                    </a:lnTo>
                    <a:lnTo>
                      <a:pt x="34" y="25"/>
                    </a:lnTo>
                    <a:lnTo>
                      <a:pt x="31" y="24"/>
                    </a:lnTo>
                    <a:lnTo>
                      <a:pt x="29" y="24"/>
                    </a:lnTo>
                    <a:lnTo>
                      <a:pt x="26" y="24"/>
                    </a:lnTo>
                    <a:lnTo>
                      <a:pt x="24" y="22"/>
                    </a:lnTo>
                    <a:lnTo>
                      <a:pt x="21" y="17"/>
                    </a:lnTo>
                    <a:lnTo>
                      <a:pt x="18" y="13"/>
                    </a:lnTo>
                    <a:lnTo>
                      <a:pt x="15" y="10"/>
                    </a:lnTo>
                    <a:lnTo>
                      <a:pt x="11" y="8"/>
                    </a:lnTo>
                    <a:lnTo>
                      <a:pt x="6" y="8"/>
                    </a:lnTo>
                    <a:lnTo>
                      <a:pt x="3" y="5"/>
                    </a:ln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4" y="1"/>
                    </a:lnTo>
                    <a:lnTo>
                      <a:pt x="28" y="5"/>
                    </a:lnTo>
                    <a:lnTo>
                      <a:pt x="34" y="10"/>
                    </a:lnTo>
                    <a:lnTo>
                      <a:pt x="37" y="15"/>
                    </a:lnTo>
                    <a:lnTo>
                      <a:pt x="45" y="22"/>
                    </a:lnTo>
                    <a:lnTo>
                      <a:pt x="52" y="32"/>
                    </a:lnTo>
                    <a:lnTo>
                      <a:pt x="60" y="39"/>
                    </a:lnTo>
                    <a:lnTo>
                      <a:pt x="71" y="47"/>
                    </a:lnTo>
                    <a:lnTo>
                      <a:pt x="55" y="47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2" name="Freeform 82"/>
              <p:cNvSpPr>
                <a:spLocks/>
              </p:cNvSpPr>
              <p:nvPr/>
            </p:nvSpPr>
            <p:spPr bwMode="auto">
              <a:xfrm>
                <a:off x="2353" y="2054"/>
                <a:ext cx="301" cy="184"/>
              </a:xfrm>
              <a:custGeom>
                <a:avLst/>
                <a:gdLst>
                  <a:gd name="T0" fmla="*/ 271 w 301"/>
                  <a:gd name="T1" fmla="*/ 19 h 184"/>
                  <a:gd name="T2" fmla="*/ 278 w 301"/>
                  <a:gd name="T3" fmla="*/ 36 h 184"/>
                  <a:gd name="T4" fmla="*/ 286 w 301"/>
                  <a:gd name="T5" fmla="*/ 47 h 184"/>
                  <a:gd name="T6" fmla="*/ 284 w 301"/>
                  <a:gd name="T7" fmla="*/ 59 h 184"/>
                  <a:gd name="T8" fmla="*/ 284 w 301"/>
                  <a:gd name="T9" fmla="*/ 103 h 184"/>
                  <a:gd name="T10" fmla="*/ 295 w 301"/>
                  <a:gd name="T11" fmla="*/ 138 h 184"/>
                  <a:gd name="T12" fmla="*/ 300 w 301"/>
                  <a:gd name="T13" fmla="*/ 170 h 184"/>
                  <a:gd name="T14" fmla="*/ 295 w 301"/>
                  <a:gd name="T15" fmla="*/ 165 h 184"/>
                  <a:gd name="T16" fmla="*/ 284 w 301"/>
                  <a:gd name="T17" fmla="*/ 141 h 184"/>
                  <a:gd name="T18" fmla="*/ 261 w 301"/>
                  <a:gd name="T19" fmla="*/ 139 h 184"/>
                  <a:gd name="T20" fmla="*/ 230 w 301"/>
                  <a:gd name="T21" fmla="*/ 131 h 184"/>
                  <a:gd name="T22" fmla="*/ 213 w 301"/>
                  <a:gd name="T23" fmla="*/ 131 h 184"/>
                  <a:gd name="T24" fmla="*/ 195 w 301"/>
                  <a:gd name="T25" fmla="*/ 155 h 184"/>
                  <a:gd name="T26" fmla="*/ 186 w 301"/>
                  <a:gd name="T27" fmla="*/ 155 h 184"/>
                  <a:gd name="T28" fmla="*/ 190 w 301"/>
                  <a:gd name="T29" fmla="*/ 146 h 184"/>
                  <a:gd name="T30" fmla="*/ 186 w 301"/>
                  <a:gd name="T31" fmla="*/ 132 h 184"/>
                  <a:gd name="T32" fmla="*/ 195 w 301"/>
                  <a:gd name="T33" fmla="*/ 124 h 184"/>
                  <a:gd name="T34" fmla="*/ 176 w 301"/>
                  <a:gd name="T35" fmla="*/ 114 h 184"/>
                  <a:gd name="T36" fmla="*/ 150 w 301"/>
                  <a:gd name="T37" fmla="*/ 114 h 184"/>
                  <a:gd name="T38" fmla="*/ 122 w 301"/>
                  <a:gd name="T39" fmla="*/ 127 h 184"/>
                  <a:gd name="T40" fmla="*/ 108 w 301"/>
                  <a:gd name="T41" fmla="*/ 134 h 184"/>
                  <a:gd name="T42" fmla="*/ 113 w 301"/>
                  <a:gd name="T43" fmla="*/ 126 h 184"/>
                  <a:gd name="T44" fmla="*/ 121 w 301"/>
                  <a:gd name="T45" fmla="*/ 117 h 184"/>
                  <a:gd name="T46" fmla="*/ 144 w 301"/>
                  <a:gd name="T47" fmla="*/ 107 h 184"/>
                  <a:gd name="T48" fmla="*/ 129 w 301"/>
                  <a:gd name="T49" fmla="*/ 102 h 184"/>
                  <a:gd name="T50" fmla="*/ 112 w 301"/>
                  <a:gd name="T51" fmla="*/ 103 h 184"/>
                  <a:gd name="T52" fmla="*/ 90 w 301"/>
                  <a:gd name="T53" fmla="*/ 115 h 184"/>
                  <a:gd name="T54" fmla="*/ 82 w 301"/>
                  <a:gd name="T55" fmla="*/ 119 h 184"/>
                  <a:gd name="T56" fmla="*/ 96 w 301"/>
                  <a:gd name="T57" fmla="*/ 98 h 184"/>
                  <a:gd name="T58" fmla="*/ 95 w 301"/>
                  <a:gd name="T59" fmla="*/ 81 h 184"/>
                  <a:gd name="T60" fmla="*/ 41 w 301"/>
                  <a:gd name="T61" fmla="*/ 60 h 184"/>
                  <a:gd name="T62" fmla="*/ 25 w 301"/>
                  <a:gd name="T63" fmla="*/ 50 h 184"/>
                  <a:gd name="T64" fmla="*/ 36 w 301"/>
                  <a:gd name="T65" fmla="*/ 48 h 184"/>
                  <a:gd name="T66" fmla="*/ 41 w 301"/>
                  <a:gd name="T67" fmla="*/ 47 h 184"/>
                  <a:gd name="T68" fmla="*/ 19 w 301"/>
                  <a:gd name="T69" fmla="*/ 28 h 184"/>
                  <a:gd name="T70" fmla="*/ 5 w 301"/>
                  <a:gd name="T71" fmla="*/ 4 h 184"/>
                  <a:gd name="T72" fmla="*/ 24 w 301"/>
                  <a:gd name="T73" fmla="*/ 9 h 184"/>
                  <a:gd name="T74" fmla="*/ 50 w 301"/>
                  <a:gd name="T75" fmla="*/ 42 h 184"/>
                  <a:gd name="T76" fmla="*/ 64 w 301"/>
                  <a:gd name="T77" fmla="*/ 52 h 184"/>
                  <a:gd name="T78" fmla="*/ 98 w 301"/>
                  <a:gd name="T79" fmla="*/ 69 h 184"/>
                  <a:gd name="T80" fmla="*/ 145 w 301"/>
                  <a:gd name="T81" fmla="*/ 76 h 184"/>
                  <a:gd name="T82" fmla="*/ 176 w 301"/>
                  <a:gd name="T83" fmla="*/ 62 h 184"/>
                  <a:gd name="T84" fmla="*/ 216 w 301"/>
                  <a:gd name="T85" fmla="*/ 31 h 184"/>
                  <a:gd name="T86" fmla="*/ 226 w 301"/>
                  <a:gd name="T87" fmla="*/ 0 h 184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01"/>
                  <a:gd name="T133" fmla="*/ 0 h 184"/>
                  <a:gd name="T134" fmla="*/ 301 w 301"/>
                  <a:gd name="T135" fmla="*/ 184 h 184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01" h="184">
                    <a:moveTo>
                      <a:pt x="266" y="0"/>
                    </a:moveTo>
                    <a:lnTo>
                      <a:pt x="267" y="9"/>
                    </a:lnTo>
                    <a:lnTo>
                      <a:pt x="271" y="19"/>
                    </a:lnTo>
                    <a:lnTo>
                      <a:pt x="274" y="26"/>
                    </a:lnTo>
                    <a:lnTo>
                      <a:pt x="275" y="31"/>
                    </a:lnTo>
                    <a:lnTo>
                      <a:pt x="278" y="36"/>
                    </a:lnTo>
                    <a:lnTo>
                      <a:pt x="283" y="42"/>
                    </a:lnTo>
                    <a:lnTo>
                      <a:pt x="284" y="43"/>
                    </a:lnTo>
                    <a:lnTo>
                      <a:pt x="286" y="47"/>
                    </a:lnTo>
                    <a:lnTo>
                      <a:pt x="286" y="50"/>
                    </a:lnTo>
                    <a:lnTo>
                      <a:pt x="286" y="52"/>
                    </a:lnTo>
                    <a:lnTo>
                      <a:pt x="284" y="59"/>
                    </a:lnTo>
                    <a:lnTo>
                      <a:pt x="283" y="69"/>
                    </a:lnTo>
                    <a:lnTo>
                      <a:pt x="283" y="88"/>
                    </a:lnTo>
                    <a:lnTo>
                      <a:pt x="284" y="103"/>
                    </a:lnTo>
                    <a:lnTo>
                      <a:pt x="286" y="115"/>
                    </a:lnTo>
                    <a:lnTo>
                      <a:pt x="289" y="124"/>
                    </a:lnTo>
                    <a:lnTo>
                      <a:pt x="295" y="138"/>
                    </a:lnTo>
                    <a:lnTo>
                      <a:pt x="300" y="148"/>
                    </a:lnTo>
                    <a:lnTo>
                      <a:pt x="301" y="160"/>
                    </a:lnTo>
                    <a:lnTo>
                      <a:pt x="300" y="170"/>
                    </a:lnTo>
                    <a:lnTo>
                      <a:pt x="298" y="180"/>
                    </a:lnTo>
                    <a:lnTo>
                      <a:pt x="298" y="184"/>
                    </a:lnTo>
                    <a:lnTo>
                      <a:pt x="295" y="165"/>
                    </a:lnTo>
                    <a:lnTo>
                      <a:pt x="292" y="150"/>
                    </a:lnTo>
                    <a:lnTo>
                      <a:pt x="289" y="144"/>
                    </a:lnTo>
                    <a:lnTo>
                      <a:pt x="284" y="141"/>
                    </a:lnTo>
                    <a:lnTo>
                      <a:pt x="278" y="139"/>
                    </a:lnTo>
                    <a:lnTo>
                      <a:pt x="269" y="139"/>
                    </a:lnTo>
                    <a:lnTo>
                      <a:pt x="261" y="139"/>
                    </a:lnTo>
                    <a:lnTo>
                      <a:pt x="249" y="136"/>
                    </a:lnTo>
                    <a:lnTo>
                      <a:pt x="238" y="132"/>
                    </a:lnTo>
                    <a:lnTo>
                      <a:pt x="230" y="131"/>
                    </a:lnTo>
                    <a:lnTo>
                      <a:pt x="226" y="129"/>
                    </a:lnTo>
                    <a:lnTo>
                      <a:pt x="220" y="129"/>
                    </a:lnTo>
                    <a:lnTo>
                      <a:pt x="213" y="131"/>
                    </a:lnTo>
                    <a:lnTo>
                      <a:pt x="207" y="136"/>
                    </a:lnTo>
                    <a:lnTo>
                      <a:pt x="200" y="146"/>
                    </a:lnTo>
                    <a:lnTo>
                      <a:pt x="195" y="155"/>
                    </a:lnTo>
                    <a:lnTo>
                      <a:pt x="187" y="162"/>
                    </a:lnTo>
                    <a:lnTo>
                      <a:pt x="184" y="162"/>
                    </a:lnTo>
                    <a:lnTo>
                      <a:pt x="186" y="155"/>
                    </a:lnTo>
                    <a:lnTo>
                      <a:pt x="189" y="151"/>
                    </a:lnTo>
                    <a:lnTo>
                      <a:pt x="189" y="148"/>
                    </a:lnTo>
                    <a:lnTo>
                      <a:pt x="190" y="146"/>
                    </a:lnTo>
                    <a:lnTo>
                      <a:pt x="189" y="143"/>
                    </a:lnTo>
                    <a:lnTo>
                      <a:pt x="187" y="138"/>
                    </a:lnTo>
                    <a:lnTo>
                      <a:pt x="186" y="132"/>
                    </a:lnTo>
                    <a:lnTo>
                      <a:pt x="189" y="127"/>
                    </a:lnTo>
                    <a:lnTo>
                      <a:pt x="192" y="126"/>
                    </a:lnTo>
                    <a:lnTo>
                      <a:pt x="195" y="124"/>
                    </a:lnTo>
                    <a:lnTo>
                      <a:pt x="193" y="122"/>
                    </a:lnTo>
                    <a:lnTo>
                      <a:pt x="183" y="117"/>
                    </a:lnTo>
                    <a:lnTo>
                      <a:pt x="176" y="114"/>
                    </a:lnTo>
                    <a:lnTo>
                      <a:pt x="167" y="114"/>
                    </a:lnTo>
                    <a:lnTo>
                      <a:pt x="158" y="114"/>
                    </a:lnTo>
                    <a:lnTo>
                      <a:pt x="150" y="114"/>
                    </a:lnTo>
                    <a:lnTo>
                      <a:pt x="142" y="117"/>
                    </a:lnTo>
                    <a:lnTo>
                      <a:pt x="132" y="120"/>
                    </a:lnTo>
                    <a:lnTo>
                      <a:pt x="122" y="127"/>
                    </a:lnTo>
                    <a:lnTo>
                      <a:pt x="116" y="131"/>
                    </a:lnTo>
                    <a:lnTo>
                      <a:pt x="112" y="134"/>
                    </a:lnTo>
                    <a:lnTo>
                      <a:pt x="108" y="134"/>
                    </a:lnTo>
                    <a:lnTo>
                      <a:pt x="108" y="132"/>
                    </a:lnTo>
                    <a:lnTo>
                      <a:pt x="110" y="129"/>
                    </a:lnTo>
                    <a:lnTo>
                      <a:pt x="113" y="126"/>
                    </a:lnTo>
                    <a:lnTo>
                      <a:pt x="115" y="122"/>
                    </a:lnTo>
                    <a:lnTo>
                      <a:pt x="118" y="119"/>
                    </a:lnTo>
                    <a:lnTo>
                      <a:pt x="121" y="117"/>
                    </a:lnTo>
                    <a:lnTo>
                      <a:pt x="136" y="112"/>
                    </a:lnTo>
                    <a:lnTo>
                      <a:pt x="145" y="108"/>
                    </a:lnTo>
                    <a:lnTo>
                      <a:pt x="144" y="107"/>
                    </a:lnTo>
                    <a:lnTo>
                      <a:pt x="139" y="105"/>
                    </a:lnTo>
                    <a:lnTo>
                      <a:pt x="135" y="103"/>
                    </a:lnTo>
                    <a:lnTo>
                      <a:pt x="129" y="102"/>
                    </a:lnTo>
                    <a:lnTo>
                      <a:pt x="122" y="102"/>
                    </a:lnTo>
                    <a:lnTo>
                      <a:pt x="116" y="102"/>
                    </a:lnTo>
                    <a:lnTo>
                      <a:pt x="112" y="103"/>
                    </a:lnTo>
                    <a:lnTo>
                      <a:pt x="108" y="107"/>
                    </a:lnTo>
                    <a:lnTo>
                      <a:pt x="101" y="110"/>
                    </a:lnTo>
                    <a:lnTo>
                      <a:pt x="90" y="115"/>
                    </a:lnTo>
                    <a:lnTo>
                      <a:pt x="87" y="119"/>
                    </a:lnTo>
                    <a:lnTo>
                      <a:pt x="84" y="120"/>
                    </a:lnTo>
                    <a:lnTo>
                      <a:pt x="82" y="119"/>
                    </a:lnTo>
                    <a:lnTo>
                      <a:pt x="87" y="110"/>
                    </a:lnTo>
                    <a:lnTo>
                      <a:pt x="96" y="98"/>
                    </a:lnTo>
                    <a:lnTo>
                      <a:pt x="107" y="95"/>
                    </a:lnTo>
                    <a:lnTo>
                      <a:pt x="108" y="91"/>
                    </a:lnTo>
                    <a:lnTo>
                      <a:pt x="95" y="81"/>
                    </a:lnTo>
                    <a:lnTo>
                      <a:pt x="68" y="66"/>
                    </a:lnTo>
                    <a:lnTo>
                      <a:pt x="48" y="62"/>
                    </a:lnTo>
                    <a:lnTo>
                      <a:pt x="41" y="60"/>
                    </a:lnTo>
                    <a:lnTo>
                      <a:pt x="30" y="55"/>
                    </a:lnTo>
                    <a:lnTo>
                      <a:pt x="22" y="52"/>
                    </a:lnTo>
                    <a:lnTo>
                      <a:pt x="25" y="50"/>
                    </a:lnTo>
                    <a:lnTo>
                      <a:pt x="28" y="48"/>
                    </a:lnTo>
                    <a:lnTo>
                      <a:pt x="33" y="48"/>
                    </a:lnTo>
                    <a:lnTo>
                      <a:pt x="36" y="48"/>
                    </a:lnTo>
                    <a:lnTo>
                      <a:pt x="39" y="48"/>
                    </a:lnTo>
                    <a:lnTo>
                      <a:pt x="41" y="48"/>
                    </a:lnTo>
                    <a:lnTo>
                      <a:pt x="41" y="47"/>
                    </a:lnTo>
                    <a:lnTo>
                      <a:pt x="39" y="42"/>
                    </a:lnTo>
                    <a:lnTo>
                      <a:pt x="28" y="31"/>
                    </a:lnTo>
                    <a:lnTo>
                      <a:pt x="19" y="28"/>
                    </a:lnTo>
                    <a:lnTo>
                      <a:pt x="14" y="18"/>
                    </a:lnTo>
                    <a:lnTo>
                      <a:pt x="10" y="11"/>
                    </a:lnTo>
                    <a:lnTo>
                      <a:pt x="5" y="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24" y="9"/>
                    </a:lnTo>
                    <a:lnTo>
                      <a:pt x="31" y="23"/>
                    </a:lnTo>
                    <a:lnTo>
                      <a:pt x="44" y="35"/>
                    </a:lnTo>
                    <a:lnTo>
                      <a:pt x="50" y="42"/>
                    </a:lnTo>
                    <a:lnTo>
                      <a:pt x="53" y="45"/>
                    </a:lnTo>
                    <a:lnTo>
                      <a:pt x="57" y="48"/>
                    </a:lnTo>
                    <a:lnTo>
                      <a:pt x="64" y="52"/>
                    </a:lnTo>
                    <a:lnTo>
                      <a:pt x="70" y="55"/>
                    </a:lnTo>
                    <a:lnTo>
                      <a:pt x="84" y="60"/>
                    </a:lnTo>
                    <a:lnTo>
                      <a:pt x="98" y="69"/>
                    </a:lnTo>
                    <a:lnTo>
                      <a:pt x="116" y="76"/>
                    </a:lnTo>
                    <a:lnTo>
                      <a:pt x="135" y="79"/>
                    </a:lnTo>
                    <a:lnTo>
                      <a:pt x="145" y="76"/>
                    </a:lnTo>
                    <a:lnTo>
                      <a:pt x="161" y="72"/>
                    </a:lnTo>
                    <a:lnTo>
                      <a:pt x="166" y="69"/>
                    </a:lnTo>
                    <a:lnTo>
                      <a:pt x="176" y="62"/>
                    </a:lnTo>
                    <a:lnTo>
                      <a:pt x="190" y="54"/>
                    </a:lnTo>
                    <a:lnTo>
                      <a:pt x="210" y="43"/>
                    </a:lnTo>
                    <a:lnTo>
                      <a:pt x="216" y="31"/>
                    </a:lnTo>
                    <a:lnTo>
                      <a:pt x="226" y="12"/>
                    </a:lnTo>
                    <a:lnTo>
                      <a:pt x="227" y="7"/>
                    </a:lnTo>
                    <a:lnTo>
                      <a:pt x="226" y="0"/>
                    </a:lnTo>
                    <a:lnTo>
                      <a:pt x="266" y="0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3" name="Freeform 83"/>
              <p:cNvSpPr>
                <a:spLocks/>
              </p:cNvSpPr>
              <p:nvPr/>
            </p:nvSpPr>
            <p:spPr bwMode="auto">
              <a:xfrm>
                <a:off x="2298" y="1863"/>
                <a:ext cx="356" cy="375"/>
              </a:xfrm>
              <a:custGeom>
                <a:avLst/>
                <a:gdLst>
                  <a:gd name="T0" fmla="*/ 244 w 356"/>
                  <a:gd name="T1" fmla="*/ 339 h 375"/>
                  <a:gd name="T2" fmla="*/ 241 w 356"/>
                  <a:gd name="T3" fmla="*/ 323 h 375"/>
                  <a:gd name="T4" fmla="*/ 248 w 356"/>
                  <a:gd name="T5" fmla="*/ 313 h 375"/>
                  <a:gd name="T6" fmla="*/ 213 w 356"/>
                  <a:gd name="T7" fmla="*/ 305 h 375"/>
                  <a:gd name="T8" fmla="*/ 177 w 356"/>
                  <a:gd name="T9" fmla="*/ 318 h 375"/>
                  <a:gd name="T10" fmla="*/ 163 w 356"/>
                  <a:gd name="T11" fmla="*/ 323 h 375"/>
                  <a:gd name="T12" fmla="*/ 173 w 356"/>
                  <a:gd name="T13" fmla="*/ 310 h 375"/>
                  <a:gd name="T14" fmla="*/ 199 w 356"/>
                  <a:gd name="T15" fmla="*/ 298 h 375"/>
                  <a:gd name="T16" fmla="*/ 177 w 356"/>
                  <a:gd name="T17" fmla="*/ 293 h 375"/>
                  <a:gd name="T18" fmla="*/ 156 w 356"/>
                  <a:gd name="T19" fmla="*/ 301 h 375"/>
                  <a:gd name="T20" fmla="*/ 137 w 356"/>
                  <a:gd name="T21" fmla="*/ 310 h 375"/>
                  <a:gd name="T22" fmla="*/ 162 w 356"/>
                  <a:gd name="T23" fmla="*/ 286 h 375"/>
                  <a:gd name="T24" fmla="*/ 103 w 356"/>
                  <a:gd name="T25" fmla="*/ 253 h 375"/>
                  <a:gd name="T26" fmla="*/ 80 w 356"/>
                  <a:gd name="T27" fmla="*/ 241 h 375"/>
                  <a:gd name="T28" fmla="*/ 94 w 356"/>
                  <a:gd name="T29" fmla="*/ 239 h 375"/>
                  <a:gd name="T30" fmla="*/ 83 w 356"/>
                  <a:gd name="T31" fmla="*/ 222 h 375"/>
                  <a:gd name="T32" fmla="*/ 60 w 356"/>
                  <a:gd name="T33" fmla="*/ 197 h 375"/>
                  <a:gd name="T34" fmla="*/ 40 w 356"/>
                  <a:gd name="T35" fmla="*/ 176 h 375"/>
                  <a:gd name="T36" fmla="*/ 29 w 356"/>
                  <a:gd name="T37" fmla="*/ 168 h 375"/>
                  <a:gd name="T38" fmla="*/ 18 w 356"/>
                  <a:gd name="T39" fmla="*/ 157 h 375"/>
                  <a:gd name="T40" fmla="*/ 3 w 356"/>
                  <a:gd name="T41" fmla="*/ 149 h 375"/>
                  <a:gd name="T42" fmla="*/ 1 w 356"/>
                  <a:gd name="T43" fmla="*/ 144 h 375"/>
                  <a:gd name="T44" fmla="*/ 34 w 356"/>
                  <a:gd name="T45" fmla="*/ 154 h 375"/>
                  <a:gd name="T46" fmla="*/ 60 w 356"/>
                  <a:gd name="T47" fmla="*/ 181 h 375"/>
                  <a:gd name="T48" fmla="*/ 99 w 356"/>
                  <a:gd name="T49" fmla="*/ 226 h 375"/>
                  <a:gd name="T50" fmla="*/ 119 w 356"/>
                  <a:gd name="T51" fmla="*/ 243 h 375"/>
                  <a:gd name="T52" fmla="*/ 171 w 356"/>
                  <a:gd name="T53" fmla="*/ 267 h 375"/>
                  <a:gd name="T54" fmla="*/ 221 w 356"/>
                  <a:gd name="T55" fmla="*/ 260 h 375"/>
                  <a:gd name="T56" fmla="*/ 271 w 356"/>
                  <a:gd name="T57" fmla="*/ 222 h 375"/>
                  <a:gd name="T58" fmla="*/ 276 w 356"/>
                  <a:gd name="T59" fmla="*/ 166 h 375"/>
                  <a:gd name="T60" fmla="*/ 258 w 356"/>
                  <a:gd name="T61" fmla="*/ 113 h 375"/>
                  <a:gd name="T62" fmla="*/ 227 w 356"/>
                  <a:gd name="T63" fmla="*/ 48 h 375"/>
                  <a:gd name="T64" fmla="*/ 230 w 356"/>
                  <a:gd name="T65" fmla="*/ 3 h 375"/>
                  <a:gd name="T66" fmla="*/ 233 w 356"/>
                  <a:gd name="T67" fmla="*/ 13 h 375"/>
                  <a:gd name="T68" fmla="*/ 248 w 356"/>
                  <a:gd name="T69" fmla="*/ 48 h 375"/>
                  <a:gd name="T70" fmla="*/ 265 w 356"/>
                  <a:gd name="T71" fmla="*/ 85 h 375"/>
                  <a:gd name="T72" fmla="*/ 290 w 356"/>
                  <a:gd name="T73" fmla="*/ 125 h 375"/>
                  <a:gd name="T74" fmla="*/ 304 w 356"/>
                  <a:gd name="T75" fmla="*/ 147 h 375"/>
                  <a:gd name="T76" fmla="*/ 313 w 356"/>
                  <a:gd name="T77" fmla="*/ 181 h 375"/>
                  <a:gd name="T78" fmla="*/ 339 w 356"/>
                  <a:gd name="T79" fmla="*/ 234 h 375"/>
                  <a:gd name="T80" fmla="*/ 339 w 356"/>
                  <a:gd name="T81" fmla="*/ 250 h 375"/>
                  <a:gd name="T82" fmla="*/ 341 w 356"/>
                  <a:gd name="T83" fmla="*/ 306 h 375"/>
                  <a:gd name="T84" fmla="*/ 356 w 356"/>
                  <a:gd name="T85" fmla="*/ 351 h 375"/>
                  <a:gd name="T86" fmla="*/ 350 w 356"/>
                  <a:gd name="T87" fmla="*/ 356 h 375"/>
                  <a:gd name="T88" fmla="*/ 333 w 356"/>
                  <a:gd name="T89" fmla="*/ 330 h 375"/>
                  <a:gd name="T90" fmla="*/ 293 w 356"/>
                  <a:gd name="T91" fmla="*/ 323 h 375"/>
                  <a:gd name="T92" fmla="*/ 268 w 356"/>
                  <a:gd name="T93" fmla="*/ 322 h 375"/>
                  <a:gd name="T94" fmla="*/ 242 w 356"/>
                  <a:gd name="T95" fmla="*/ 353 h 37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56"/>
                  <a:gd name="T145" fmla="*/ 0 h 375"/>
                  <a:gd name="T146" fmla="*/ 356 w 356"/>
                  <a:gd name="T147" fmla="*/ 375 h 375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56" h="375">
                    <a:moveTo>
                      <a:pt x="239" y="353"/>
                    </a:moveTo>
                    <a:lnTo>
                      <a:pt x="241" y="346"/>
                    </a:lnTo>
                    <a:lnTo>
                      <a:pt x="244" y="342"/>
                    </a:lnTo>
                    <a:lnTo>
                      <a:pt x="244" y="339"/>
                    </a:lnTo>
                    <a:lnTo>
                      <a:pt x="245" y="337"/>
                    </a:lnTo>
                    <a:lnTo>
                      <a:pt x="244" y="334"/>
                    </a:lnTo>
                    <a:lnTo>
                      <a:pt x="242" y="329"/>
                    </a:lnTo>
                    <a:lnTo>
                      <a:pt x="241" y="323"/>
                    </a:lnTo>
                    <a:lnTo>
                      <a:pt x="244" y="318"/>
                    </a:lnTo>
                    <a:lnTo>
                      <a:pt x="247" y="317"/>
                    </a:lnTo>
                    <a:lnTo>
                      <a:pt x="250" y="315"/>
                    </a:lnTo>
                    <a:lnTo>
                      <a:pt x="248" y="313"/>
                    </a:lnTo>
                    <a:lnTo>
                      <a:pt x="238" y="308"/>
                    </a:lnTo>
                    <a:lnTo>
                      <a:pt x="231" y="305"/>
                    </a:lnTo>
                    <a:lnTo>
                      <a:pt x="222" y="305"/>
                    </a:lnTo>
                    <a:lnTo>
                      <a:pt x="213" y="305"/>
                    </a:lnTo>
                    <a:lnTo>
                      <a:pt x="205" y="305"/>
                    </a:lnTo>
                    <a:lnTo>
                      <a:pt x="197" y="308"/>
                    </a:lnTo>
                    <a:lnTo>
                      <a:pt x="187" y="311"/>
                    </a:lnTo>
                    <a:lnTo>
                      <a:pt x="177" y="318"/>
                    </a:lnTo>
                    <a:lnTo>
                      <a:pt x="171" y="322"/>
                    </a:lnTo>
                    <a:lnTo>
                      <a:pt x="167" y="325"/>
                    </a:lnTo>
                    <a:lnTo>
                      <a:pt x="163" y="325"/>
                    </a:lnTo>
                    <a:lnTo>
                      <a:pt x="163" y="323"/>
                    </a:lnTo>
                    <a:lnTo>
                      <a:pt x="165" y="320"/>
                    </a:lnTo>
                    <a:lnTo>
                      <a:pt x="168" y="317"/>
                    </a:lnTo>
                    <a:lnTo>
                      <a:pt x="170" y="313"/>
                    </a:lnTo>
                    <a:lnTo>
                      <a:pt x="173" y="310"/>
                    </a:lnTo>
                    <a:lnTo>
                      <a:pt x="176" y="308"/>
                    </a:lnTo>
                    <a:lnTo>
                      <a:pt x="191" y="303"/>
                    </a:lnTo>
                    <a:lnTo>
                      <a:pt x="200" y="299"/>
                    </a:lnTo>
                    <a:lnTo>
                      <a:pt x="199" y="298"/>
                    </a:lnTo>
                    <a:lnTo>
                      <a:pt x="194" y="296"/>
                    </a:lnTo>
                    <a:lnTo>
                      <a:pt x="190" y="294"/>
                    </a:lnTo>
                    <a:lnTo>
                      <a:pt x="184" y="293"/>
                    </a:lnTo>
                    <a:lnTo>
                      <a:pt x="177" y="293"/>
                    </a:lnTo>
                    <a:lnTo>
                      <a:pt x="171" y="293"/>
                    </a:lnTo>
                    <a:lnTo>
                      <a:pt x="167" y="294"/>
                    </a:lnTo>
                    <a:lnTo>
                      <a:pt x="163" y="298"/>
                    </a:lnTo>
                    <a:lnTo>
                      <a:pt x="156" y="301"/>
                    </a:lnTo>
                    <a:lnTo>
                      <a:pt x="145" y="306"/>
                    </a:lnTo>
                    <a:lnTo>
                      <a:pt x="142" y="310"/>
                    </a:lnTo>
                    <a:lnTo>
                      <a:pt x="139" y="311"/>
                    </a:lnTo>
                    <a:lnTo>
                      <a:pt x="137" y="310"/>
                    </a:lnTo>
                    <a:lnTo>
                      <a:pt x="142" y="301"/>
                    </a:lnTo>
                    <a:lnTo>
                      <a:pt x="151" y="289"/>
                    </a:lnTo>
                    <a:lnTo>
                      <a:pt x="162" y="286"/>
                    </a:lnTo>
                    <a:lnTo>
                      <a:pt x="163" y="282"/>
                    </a:lnTo>
                    <a:lnTo>
                      <a:pt x="150" y="272"/>
                    </a:lnTo>
                    <a:lnTo>
                      <a:pt x="123" y="257"/>
                    </a:lnTo>
                    <a:lnTo>
                      <a:pt x="103" y="253"/>
                    </a:lnTo>
                    <a:lnTo>
                      <a:pt x="96" y="251"/>
                    </a:lnTo>
                    <a:lnTo>
                      <a:pt x="85" y="246"/>
                    </a:lnTo>
                    <a:lnTo>
                      <a:pt x="77" y="243"/>
                    </a:lnTo>
                    <a:lnTo>
                      <a:pt x="80" y="241"/>
                    </a:lnTo>
                    <a:lnTo>
                      <a:pt x="83" y="239"/>
                    </a:lnTo>
                    <a:lnTo>
                      <a:pt x="88" y="239"/>
                    </a:lnTo>
                    <a:lnTo>
                      <a:pt x="91" y="239"/>
                    </a:lnTo>
                    <a:lnTo>
                      <a:pt x="94" y="239"/>
                    </a:lnTo>
                    <a:lnTo>
                      <a:pt x="96" y="239"/>
                    </a:lnTo>
                    <a:lnTo>
                      <a:pt x="96" y="238"/>
                    </a:lnTo>
                    <a:lnTo>
                      <a:pt x="94" y="233"/>
                    </a:lnTo>
                    <a:lnTo>
                      <a:pt x="83" y="222"/>
                    </a:lnTo>
                    <a:lnTo>
                      <a:pt x="74" y="219"/>
                    </a:lnTo>
                    <a:lnTo>
                      <a:pt x="69" y="209"/>
                    </a:lnTo>
                    <a:lnTo>
                      <a:pt x="65" y="202"/>
                    </a:lnTo>
                    <a:lnTo>
                      <a:pt x="60" y="197"/>
                    </a:lnTo>
                    <a:lnTo>
                      <a:pt x="55" y="191"/>
                    </a:lnTo>
                    <a:lnTo>
                      <a:pt x="48" y="186"/>
                    </a:lnTo>
                    <a:lnTo>
                      <a:pt x="43" y="181"/>
                    </a:lnTo>
                    <a:lnTo>
                      <a:pt x="40" y="176"/>
                    </a:lnTo>
                    <a:lnTo>
                      <a:pt x="37" y="171"/>
                    </a:lnTo>
                    <a:lnTo>
                      <a:pt x="34" y="169"/>
                    </a:lnTo>
                    <a:lnTo>
                      <a:pt x="31" y="168"/>
                    </a:lnTo>
                    <a:lnTo>
                      <a:pt x="29" y="168"/>
                    </a:lnTo>
                    <a:lnTo>
                      <a:pt x="26" y="168"/>
                    </a:lnTo>
                    <a:lnTo>
                      <a:pt x="24" y="166"/>
                    </a:lnTo>
                    <a:lnTo>
                      <a:pt x="21" y="161"/>
                    </a:lnTo>
                    <a:lnTo>
                      <a:pt x="18" y="157"/>
                    </a:lnTo>
                    <a:lnTo>
                      <a:pt x="15" y="154"/>
                    </a:lnTo>
                    <a:lnTo>
                      <a:pt x="11" y="152"/>
                    </a:lnTo>
                    <a:lnTo>
                      <a:pt x="6" y="152"/>
                    </a:lnTo>
                    <a:lnTo>
                      <a:pt x="3" y="149"/>
                    </a:lnTo>
                    <a:lnTo>
                      <a:pt x="1" y="145"/>
                    </a:lnTo>
                    <a:lnTo>
                      <a:pt x="0" y="145"/>
                    </a:lnTo>
                    <a:lnTo>
                      <a:pt x="0" y="144"/>
                    </a:lnTo>
                    <a:lnTo>
                      <a:pt x="1" y="144"/>
                    </a:lnTo>
                    <a:lnTo>
                      <a:pt x="3" y="144"/>
                    </a:lnTo>
                    <a:lnTo>
                      <a:pt x="14" y="145"/>
                    </a:lnTo>
                    <a:lnTo>
                      <a:pt x="28" y="149"/>
                    </a:lnTo>
                    <a:lnTo>
                      <a:pt x="34" y="154"/>
                    </a:lnTo>
                    <a:lnTo>
                      <a:pt x="37" y="159"/>
                    </a:lnTo>
                    <a:lnTo>
                      <a:pt x="45" y="166"/>
                    </a:lnTo>
                    <a:lnTo>
                      <a:pt x="52" y="176"/>
                    </a:lnTo>
                    <a:lnTo>
                      <a:pt x="60" y="181"/>
                    </a:lnTo>
                    <a:lnTo>
                      <a:pt x="69" y="190"/>
                    </a:lnTo>
                    <a:lnTo>
                      <a:pt x="79" y="200"/>
                    </a:lnTo>
                    <a:lnTo>
                      <a:pt x="86" y="214"/>
                    </a:lnTo>
                    <a:lnTo>
                      <a:pt x="99" y="226"/>
                    </a:lnTo>
                    <a:lnTo>
                      <a:pt x="105" y="233"/>
                    </a:lnTo>
                    <a:lnTo>
                      <a:pt x="108" y="236"/>
                    </a:lnTo>
                    <a:lnTo>
                      <a:pt x="112" y="239"/>
                    </a:lnTo>
                    <a:lnTo>
                      <a:pt x="119" y="243"/>
                    </a:lnTo>
                    <a:lnTo>
                      <a:pt x="125" y="246"/>
                    </a:lnTo>
                    <a:lnTo>
                      <a:pt x="139" y="251"/>
                    </a:lnTo>
                    <a:lnTo>
                      <a:pt x="153" y="260"/>
                    </a:lnTo>
                    <a:lnTo>
                      <a:pt x="171" y="267"/>
                    </a:lnTo>
                    <a:lnTo>
                      <a:pt x="190" y="270"/>
                    </a:lnTo>
                    <a:lnTo>
                      <a:pt x="200" y="267"/>
                    </a:lnTo>
                    <a:lnTo>
                      <a:pt x="216" y="263"/>
                    </a:lnTo>
                    <a:lnTo>
                      <a:pt x="221" y="260"/>
                    </a:lnTo>
                    <a:lnTo>
                      <a:pt x="231" y="253"/>
                    </a:lnTo>
                    <a:lnTo>
                      <a:pt x="245" y="245"/>
                    </a:lnTo>
                    <a:lnTo>
                      <a:pt x="265" y="234"/>
                    </a:lnTo>
                    <a:lnTo>
                      <a:pt x="271" y="222"/>
                    </a:lnTo>
                    <a:lnTo>
                      <a:pt x="281" y="203"/>
                    </a:lnTo>
                    <a:lnTo>
                      <a:pt x="281" y="195"/>
                    </a:lnTo>
                    <a:lnTo>
                      <a:pt x="279" y="179"/>
                    </a:lnTo>
                    <a:lnTo>
                      <a:pt x="276" y="166"/>
                    </a:lnTo>
                    <a:lnTo>
                      <a:pt x="271" y="157"/>
                    </a:lnTo>
                    <a:lnTo>
                      <a:pt x="267" y="140"/>
                    </a:lnTo>
                    <a:lnTo>
                      <a:pt x="261" y="121"/>
                    </a:lnTo>
                    <a:lnTo>
                      <a:pt x="258" y="113"/>
                    </a:lnTo>
                    <a:lnTo>
                      <a:pt x="251" y="97"/>
                    </a:lnTo>
                    <a:lnTo>
                      <a:pt x="239" y="77"/>
                    </a:lnTo>
                    <a:lnTo>
                      <a:pt x="228" y="61"/>
                    </a:lnTo>
                    <a:lnTo>
                      <a:pt x="227" y="48"/>
                    </a:lnTo>
                    <a:lnTo>
                      <a:pt x="228" y="37"/>
                    </a:lnTo>
                    <a:lnTo>
                      <a:pt x="228" y="24"/>
                    </a:lnTo>
                    <a:lnTo>
                      <a:pt x="227" y="8"/>
                    </a:lnTo>
                    <a:lnTo>
                      <a:pt x="230" y="3"/>
                    </a:lnTo>
                    <a:lnTo>
                      <a:pt x="231" y="0"/>
                    </a:lnTo>
                    <a:lnTo>
                      <a:pt x="233" y="0"/>
                    </a:lnTo>
                    <a:lnTo>
                      <a:pt x="233" y="8"/>
                    </a:lnTo>
                    <a:lnTo>
                      <a:pt x="233" y="13"/>
                    </a:lnTo>
                    <a:lnTo>
                      <a:pt x="234" y="20"/>
                    </a:lnTo>
                    <a:lnTo>
                      <a:pt x="238" y="29"/>
                    </a:lnTo>
                    <a:lnTo>
                      <a:pt x="241" y="34"/>
                    </a:lnTo>
                    <a:lnTo>
                      <a:pt x="248" y="48"/>
                    </a:lnTo>
                    <a:lnTo>
                      <a:pt x="258" y="58"/>
                    </a:lnTo>
                    <a:lnTo>
                      <a:pt x="262" y="68"/>
                    </a:lnTo>
                    <a:lnTo>
                      <a:pt x="265" y="77"/>
                    </a:lnTo>
                    <a:lnTo>
                      <a:pt x="265" y="85"/>
                    </a:lnTo>
                    <a:lnTo>
                      <a:pt x="268" y="92"/>
                    </a:lnTo>
                    <a:lnTo>
                      <a:pt x="273" y="102"/>
                    </a:lnTo>
                    <a:lnTo>
                      <a:pt x="281" y="114"/>
                    </a:lnTo>
                    <a:lnTo>
                      <a:pt x="290" y="125"/>
                    </a:lnTo>
                    <a:lnTo>
                      <a:pt x="296" y="132"/>
                    </a:lnTo>
                    <a:lnTo>
                      <a:pt x="299" y="133"/>
                    </a:lnTo>
                    <a:lnTo>
                      <a:pt x="302" y="140"/>
                    </a:lnTo>
                    <a:lnTo>
                      <a:pt x="304" y="147"/>
                    </a:lnTo>
                    <a:lnTo>
                      <a:pt x="305" y="157"/>
                    </a:lnTo>
                    <a:lnTo>
                      <a:pt x="307" y="166"/>
                    </a:lnTo>
                    <a:lnTo>
                      <a:pt x="310" y="174"/>
                    </a:lnTo>
                    <a:lnTo>
                      <a:pt x="313" y="181"/>
                    </a:lnTo>
                    <a:lnTo>
                      <a:pt x="318" y="186"/>
                    </a:lnTo>
                    <a:lnTo>
                      <a:pt x="326" y="207"/>
                    </a:lnTo>
                    <a:lnTo>
                      <a:pt x="338" y="233"/>
                    </a:lnTo>
                    <a:lnTo>
                      <a:pt x="339" y="234"/>
                    </a:lnTo>
                    <a:lnTo>
                      <a:pt x="341" y="238"/>
                    </a:lnTo>
                    <a:lnTo>
                      <a:pt x="341" y="241"/>
                    </a:lnTo>
                    <a:lnTo>
                      <a:pt x="341" y="243"/>
                    </a:lnTo>
                    <a:lnTo>
                      <a:pt x="339" y="250"/>
                    </a:lnTo>
                    <a:lnTo>
                      <a:pt x="338" y="260"/>
                    </a:lnTo>
                    <a:lnTo>
                      <a:pt x="338" y="279"/>
                    </a:lnTo>
                    <a:lnTo>
                      <a:pt x="339" y="294"/>
                    </a:lnTo>
                    <a:lnTo>
                      <a:pt x="341" y="306"/>
                    </a:lnTo>
                    <a:lnTo>
                      <a:pt x="344" y="315"/>
                    </a:lnTo>
                    <a:lnTo>
                      <a:pt x="350" y="329"/>
                    </a:lnTo>
                    <a:lnTo>
                      <a:pt x="355" y="339"/>
                    </a:lnTo>
                    <a:lnTo>
                      <a:pt x="356" y="351"/>
                    </a:lnTo>
                    <a:lnTo>
                      <a:pt x="355" y="361"/>
                    </a:lnTo>
                    <a:lnTo>
                      <a:pt x="353" y="371"/>
                    </a:lnTo>
                    <a:lnTo>
                      <a:pt x="353" y="375"/>
                    </a:lnTo>
                    <a:lnTo>
                      <a:pt x="350" y="356"/>
                    </a:lnTo>
                    <a:lnTo>
                      <a:pt x="347" y="341"/>
                    </a:lnTo>
                    <a:lnTo>
                      <a:pt x="344" y="335"/>
                    </a:lnTo>
                    <a:lnTo>
                      <a:pt x="339" y="332"/>
                    </a:lnTo>
                    <a:lnTo>
                      <a:pt x="333" y="330"/>
                    </a:lnTo>
                    <a:lnTo>
                      <a:pt x="324" y="330"/>
                    </a:lnTo>
                    <a:lnTo>
                      <a:pt x="316" y="330"/>
                    </a:lnTo>
                    <a:lnTo>
                      <a:pt x="304" y="327"/>
                    </a:lnTo>
                    <a:lnTo>
                      <a:pt x="293" y="323"/>
                    </a:lnTo>
                    <a:lnTo>
                      <a:pt x="285" y="322"/>
                    </a:lnTo>
                    <a:lnTo>
                      <a:pt x="281" y="320"/>
                    </a:lnTo>
                    <a:lnTo>
                      <a:pt x="275" y="320"/>
                    </a:lnTo>
                    <a:lnTo>
                      <a:pt x="268" y="322"/>
                    </a:lnTo>
                    <a:lnTo>
                      <a:pt x="262" y="327"/>
                    </a:lnTo>
                    <a:lnTo>
                      <a:pt x="255" y="337"/>
                    </a:lnTo>
                    <a:lnTo>
                      <a:pt x="250" y="346"/>
                    </a:lnTo>
                    <a:lnTo>
                      <a:pt x="242" y="353"/>
                    </a:lnTo>
                    <a:lnTo>
                      <a:pt x="239" y="353"/>
                    </a:lnTo>
                  </a:path>
                </a:pathLst>
              </a:custGeom>
              <a:noFill/>
              <a:ln w="4763">
                <a:solidFill>
                  <a:srgbClr val="E0ADB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4" name="Freeform 84"/>
              <p:cNvSpPr>
                <a:spLocks/>
              </p:cNvSpPr>
              <p:nvPr/>
            </p:nvSpPr>
            <p:spPr bwMode="auto">
              <a:xfrm>
                <a:off x="2832" y="1895"/>
                <a:ext cx="134" cy="171"/>
              </a:xfrm>
              <a:custGeom>
                <a:avLst/>
                <a:gdLst>
                  <a:gd name="T0" fmla="*/ 114 w 134"/>
                  <a:gd name="T1" fmla="*/ 17 h 171"/>
                  <a:gd name="T2" fmla="*/ 114 w 134"/>
                  <a:gd name="T3" fmla="*/ 33 h 171"/>
                  <a:gd name="T4" fmla="*/ 114 w 134"/>
                  <a:gd name="T5" fmla="*/ 57 h 171"/>
                  <a:gd name="T6" fmla="*/ 117 w 134"/>
                  <a:gd name="T7" fmla="*/ 82 h 171"/>
                  <a:gd name="T8" fmla="*/ 125 w 134"/>
                  <a:gd name="T9" fmla="*/ 108 h 171"/>
                  <a:gd name="T10" fmla="*/ 134 w 134"/>
                  <a:gd name="T11" fmla="*/ 141 h 171"/>
                  <a:gd name="T12" fmla="*/ 131 w 134"/>
                  <a:gd name="T13" fmla="*/ 134 h 171"/>
                  <a:gd name="T14" fmla="*/ 125 w 134"/>
                  <a:gd name="T15" fmla="*/ 122 h 171"/>
                  <a:gd name="T16" fmla="*/ 111 w 134"/>
                  <a:gd name="T17" fmla="*/ 105 h 171"/>
                  <a:gd name="T18" fmla="*/ 97 w 134"/>
                  <a:gd name="T19" fmla="*/ 101 h 171"/>
                  <a:gd name="T20" fmla="*/ 86 w 134"/>
                  <a:gd name="T21" fmla="*/ 106 h 171"/>
                  <a:gd name="T22" fmla="*/ 82 w 134"/>
                  <a:gd name="T23" fmla="*/ 115 h 171"/>
                  <a:gd name="T24" fmla="*/ 82 w 134"/>
                  <a:gd name="T25" fmla="*/ 142 h 171"/>
                  <a:gd name="T26" fmla="*/ 80 w 134"/>
                  <a:gd name="T27" fmla="*/ 163 h 171"/>
                  <a:gd name="T28" fmla="*/ 79 w 134"/>
                  <a:gd name="T29" fmla="*/ 163 h 171"/>
                  <a:gd name="T30" fmla="*/ 72 w 134"/>
                  <a:gd name="T31" fmla="*/ 153 h 171"/>
                  <a:gd name="T32" fmla="*/ 66 w 134"/>
                  <a:gd name="T33" fmla="*/ 134 h 171"/>
                  <a:gd name="T34" fmla="*/ 62 w 134"/>
                  <a:gd name="T35" fmla="*/ 120 h 171"/>
                  <a:gd name="T36" fmla="*/ 56 w 134"/>
                  <a:gd name="T37" fmla="*/ 115 h 171"/>
                  <a:gd name="T38" fmla="*/ 45 w 134"/>
                  <a:gd name="T39" fmla="*/ 110 h 171"/>
                  <a:gd name="T40" fmla="*/ 35 w 134"/>
                  <a:gd name="T41" fmla="*/ 106 h 171"/>
                  <a:gd name="T42" fmla="*/ 31 w 134"/>
                  <a:gd name="T43" fmla="*/ 106 h 171"/>
                  <a:gd name="T44" fmla="*/ 29 w 134"/>
                  <a:gd name="T45" fmla="*/ 120 h 171"/>
                  <a:gd name="T46" fmla="*/ 29 w 134"/>
                  <a:gd name="T47" fmla="*/ 154 h 171"/>
                  <a:gd name="T48" fmla="*/ 20 w 134"/>
                  <a:gd name="T49" fmla="*/ 147 h 171"/>
                  <a:gd name="T50" fmla="*/ 8 w 134"/>
                  <a:gd name="T51" fmla="*/ 105 h 171"/>
                  <a:gd name="T52" fmla="*/ 1 w 134"/>
                  <a:gd name="T53" fmla="*/ 69 h 171"/>
                  <a:gd name="T54" fmla="*/ 22 w 134"/>
                  <a:gd name="T55" fmla="*/ 57 h 171"/>
                  <a:gd name="T56" fmla="*/ 40 w 134"/>
                  <a:gd name="T57" fmla="*/ 52 h 171"/>
                  <a:gd name="T58" fmla="*/ 59 w 134"/>
                  <a:gd name="T59" fmla="*/ 45 h 171"/>
                  <a:gd name="T60" fmla="*/ 88 w 134"/>
                  <a:gd name="T61" fmla="*/ 26 h 171"/>
                  <a:gd name="T62" fmla="*/ 100 w 134"/>
                  <a:gd name="T63" fmla="*/ 17 h 171"/>
                  <a:gd name="T64" fmla="*/ 99 w 134"/>
                  <a:gd name="T65" fmla="*/ 16 h 171"/>
                  <a:gd name="T66" fmla="*/ 85 w 134"/>
                  <a:gd name="T67" fmla="*/ 14 h 171"/>
                  <a:gd name="T68" fmla="*/ 52 w 134"/>
                  <a:gd name="T69" fmla="*/ 5 h 171"/>
                  <a:gd name="T70" fmla="*/ 45 w 134"/>
                  <a:gd name="T71" fmla="*/ 0 h 171"/>
                  <a:gd name="T72" fmla="*/ 77 w 134"/>
                  <a:gd name="T73" fmla="*/ 7 h 171"/>
                  <a:gd name="T74" fmla="*/ 106 w 134"/>
                  <a:gd name="T75" fmla="*/ 14 h 17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4"/>
                  <a:gd name="T115" fmla="*/ 0 h 171"/>
                  <a:gd name="T116" fmla="*/ 134 w 134"/>
                  <a:gd name="T117" fmla="*/ 171 h 171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4" h="171">
                    <a:moveTo>
                      <a:pt x="113" y="14"/>
                    </a:moveTo>
                    <a:lnTo>
                      <a:pt x="114" y="17"/>
                    </a:lnTo>
                    <a:lnTo>
                      <a:pt x="114" y="24"/>
                    </a:lnTo>
                    <a:lnTo>
                      <a:pt x="114" y="33"/>
                    </a:lnTo>
                    <a:lnTo>
                      <a:pt x="114" y="43"/>
                    </a:lnTo>
                    <a:lnTo>
                      <a:pt x="114" y="57"/>
                    </a:lnTo>
                    <a:lnTo>
                      <a:pt x="117" y="76"/>
                    </a:lnTo>
                    <a:lnTo>
                      <a:pt x="117" y="82"/>
                    </a:lnTo>
                    <a:lnTo>
                      <a:pt x="119" y="89"/>
                    </a:lnTo>
                    <a:lnTo>
                      <a:pt x="125" y="108"/>
                    </a:lnTo>
                    <a:lnTo>
                      <a:pt x="131" y="132"/>
                    </a:lnTo>
                    <a:lnTo>
                      <a:pt x="134" y="141"/>
                    </a:lnTo>
                    <a:lnTo>
                      <a:pt x="133" y="139"/>
                    </a:lnTo>
                    <a:lnTo>
                      <a:pt x="131" y="134"/>
                    </a:lnTo>
                    <a:lnTo>
                      <a:pt x="128" y="129"/>
                    </a:lnTo>
                    <a:lnTo>
                      <a:pt x="125" y="122"/>
                    </a:lnTo>
                    <a:lnTo>
                      <a:pt x="119" y="113"/>
                    </a:lnTo>
                    <a:lnTo>
                      <a:pt x="111" y="105"/>
                    </a:lnTo>
                    <a:lnTo>
                      <a:pt x="105" y="101"/>
                    </a:lnTo>
                    <a:lnTo>
                      <a:pt x="97" y="101"/>
                    </a:lnTo>
                    <a:lnTo>
                      <a:pt x="89" y="105"/>
                    </a:lnTo>
                    <a:lnTo>
                      <a:pt x="86" y="106"/>
                    </a:lnTo>
                    <a:lnTo>
                      <a:pt x="83" y="110"/>
                    </a:lnTo>
                    <a:lnTo>
                      <a:pt x="82" y="115"/>
                    </a:lnTo>
                    <a:lnTo>
                      <a:pt x="83" y="122"/>
                    </a:lnTo>
                    <a:lnTo>
                      <a:pt x="82" y="142"/>
                    </a:lnTo>
                    <a:lnTo>
                      <a:pt x="80" y="159"/>
                    </a:lnTo>
                    <a:lnTo>
                      <a:pt x="80" y="163"/>
                    </a:lnTo>
                    <a:lnTo>
                      <a:pt x="79" y="163"/>
                    </a:lnTo>
                    <a:lnTo>
                      <a:pt x="77" y="161"/>
                    </a:lnTo>
                    <a:lnTo>
                      <a:pt x="72" y="153"/>
                    </a:lnTo>
                    <a:lnTo>
                      <a:pt x="69" y="144"/>
                    </a:lnTo>
                    <a:lnTo>
                      <a:pt x="66" y="134"/>
                    </a:lnTo>
                    <a:lnTo>
                      <a:pt x="63" y="125"/>
                    </a:lnTo>
                    <a:lnTo>
                      <a:pt x="62" y="120"/>
                    </a:lnTo>
                    <a:lnTo>
                      <a:pt x="59" y="118"/>
                    </a:lnTo>
                    <a:lnTo>
                      <a:pt x="56" y="115"/>
                    </a:lnTo>
                    <a:lnTo>
                      <a:pt x="52" y="113"/>
                    </a:lnTo>
                    <a:lnTo>
                      <a:pt x="45" y="110"/>
                    </a:lnTo>
                    <a:lnTo>
                      <a:pt x="39" y="106"/>
                    </a:lnTo>
                    <a:lnTo>
                      <a:pt x="35" y="106"/>
                    </a:lnTo>
                    <a:lnTo>
                      <a:pt x="32" y="106"/>
                    </a:lnTo>
                    <a:lnTo>
                      <a:pt x="31" y="106"/>
                    </a:lnTo>
                    <a:lnTo>
                      <a:pt x="31" y="110"/>
                    </a:lnTo>
                    <a:lnTo>
                      <a:pt x="29" y="120"/>
                    </a:lnTo>
                    <a:lnTo>
                      <a:pt x="28" y="136"/>
                    </a:lnTo>
                    <a:lnTo>
                      <a:pt x="29" y="154"/>
                    </a:lnTo>
                    <a:lnTo>
                      <a:pt x="31" y="171"/>
                    </a:lnTo>
                    <a:lnTo>
                      <a:pt x="20" y="147"/>
                    </a:lnTo>
                    <a:lnTo>
                      <a:pt x="11" y="125"/>
                    </a:lnTo>
                    <a:lnTo>
                      <a:pt x="8" y="105"/>
                    </a:lnTo>
                    <a:lnTo>
                      <a:pt x="5" y="86"/>
                    </a:lnTo>
                    <a:lnTo>
                      <a:pt x="1" y="69"/>
                    </a:lnTo>
                    <a:lnTo>
                      <a:pt x="0" y="60"/>
                    </a:lnTo>
                    <a:lnTo>
                      <a:pt x="22" y="57"/>
                    </a:lnTo>
                    <a:lnTo>
                      <a:pt x="32" y="52"/>
                    </a:lnTo>
                    <a:lnTo>
                      <a:pt x="40" y="52"/>
                    </a:lnTo>
                    <a:lnTo>
                      <a:pt x="48" y="50"/>
                    </a:lnTo>
                    <a:lnTo>
                      <a:pt x="59" y="45"/>
                    </a:lnTo>
                    <a:lnTo>
                      <a:pt x="66" y="38"/>
                    </a:lnTo>
                    <a:lnTo>
                      <a:pt x="88" y="26"/>
                    </a:lnTo>
                    <a:lnTo>
                      <a:pt x="102" y="19"/>
                    </a:lnTo>
                    <a:lnTo>
                      <a:pt x="100" y="17"/>
                    </a:lnTo>
                    <a:lnTo>
                      <a:pt x="100" y="16"/>
                    </a:lnTo>
                    <a:lnTo>
                      <a:pt x="99" y="16"/>
                    </a:lnTo>
                    <a:lnTo>
                      <a:pt x="94" y="16"/>
                    </a:lnTo>
                    <a:lnTo>
                      <a:pt x="85" y="14"/>
                    </a:lnTo>
                    <a:lnTo>
                      <a:pt x="68" y="9"/>
                    </a:lnTo>
                    <a:lnTo>
                      <a:pt x="52" y="5"/>
                    </a:lnTo>
                    <a:lnTo>
                      <a:pt x="42" y="0"/>
                    </a:lnTo>
                    <a:lnTo>
                      <a:pt x="45" y="0"/>
                    </a:lnTo>
                    <a:lnTo>
                      <a:pt x="62" y="5"/>
                    </a:lnTo>
                    <a:lnTo>
                      <a:pt x="77" y="7"/>
                    </a:lnTo>
                    <a:lnTo>
                      <a:pt x="93" y="12"/>
                    </a:lnTo>
                    <a:lnTo>
                      <a:pt x="106" y="14"/>
                    </a:lnTo>
                    <a:lnTo>
                      <a:pt x="113" y="14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5" name="Freeform 85"/>
              <p:cNvSpPr>
                <a:spLocks/>
              </p:cNvSpPr>
              <p:nvPr/>
            </p:nvSpPr>
            <p:spPr bwMode="auto">
              <a:xfrm>
                <a:off x="2903" y="2056"/>
                <a:ext cx="106" cy="247"/>
              </a:xfrm>
              <a:custGeom>
                <a:avLst/>
                <a:gdLst>
                  <a:gd name="T0" fmla="*/ 100 w 106"/>
                  <a:gd name="T1" fmla="*/ 218 h 247"/>
                  <a:gd name="T2" fmla="*/ 94 w 106"/>
                  <a:gd name="T3" fmla="*/ 238 h 247"/>
                  <a:gd name="T4" fmla="*/ 97 w 106"/>
                  <a:gd name="T5" fmla="*/ 240 h 247"/>
                  <a:gd name="T6" fmla="*/ 106 w 106"/>
                  <a:gd name="T7" fmla="*/ 221 h 247"/>
                  <a:gd name="T8" fmla="*/ 106 w 106"/>
                  <a:gd name="T9" fmla="*/ 202 h 247"/>
                  <a:gd name="T10" fmla="*/ 105 w 106"/>
                  <a:gd name="T11" fmla="*/ 178 h 247"/>
                  <a:gd name="T12" fmla="*/ 96 w 106"/>
                  <a:gd name="T13" fmla="*/ 144 h 247"/>
                  <a:gd name="T14" fmla="*/ 88 w 106"/>
                  <a:gd name="T15" fmla="*/ 125 h 247"/>
                  <a:gd name="T16" fmla="*/ 83 w 106"/>
                  <a:gd name="T17" fmla="*/ 113 h 247"/>
                  <a:gd name="T18" fmla="*/ 74 w 106"/>
                  <a:gd name="T19" fmla="*/ 91 h 247"/>
                  <a:gd name="T20" fmla="*/ 72 w 106"/>
                  <a:gd name="T21" fmla="*/ 64 h 247"/>
                  <a:gd name="T22" fmla="*/ 71 w 106"/>
                  <a:gd name="T23" fmla="*/ 22 h 247"/>
                  <a:gd name="T24" fmla="*/ 68 w 106"/>
                  <a:gd name="T25" fmla="*/ 2 h 247"/>
                  <a:gd name="T26" fmla="*/ 66 w 106"/>
                  <a:gd name="T27" fmla="*/ 2 h 247"/>
                  <a:gd name="T28" fmla="*/ 68 w 106"/>
                  <a:gd name="T29" fmla="*/ 16 h 247"/>
                  <a:gd name="T30" fmla="*/ 68 w 106"/>
                  <a:gd name="T31" fmla="*/ 31 h 247"/>
                  <a:gd name="T32" fmla="*/ 63 w 106"/>
                  <a:gd name="T33" fmla="*/ 43 h 247"/>
                  <a:gd name="T34" fmla="*/ 54 w 106"/>
                  <a:gd name="T35" fmla="*/ 55 h 247"/>
                  <a:gd name="T36" fmla="*/ 51 w 106"/>
                  <a:gd name="T37" fmla="*/ 67 h 247"/>
                  <a:gd name="T38" fmla="*/ 45 w 106"/>
                  <a:gd name="T39" fmla="*/ 77 h 247"/>
                  <a:gd name="T40" fmla="*/ 11 w 106"/>
                  <a:gd name="T41" fmla="*/ 94 h 247"/>
                  <a:gd name="T42" fmla="*/ 1 w 106"/>
                  <a:gd name="T43" fmla="*/ 103 h 247"/>
                  <a:gd name="T44" fmla="*/ 6 w 106"/>
                  <a:gd name="T45" fmla="*/ 112 h 247"/>
                  <a:gd name="T46" fmla="*/ 14 w 106"/>
                  <a:gd name="T47" fmla="*/ 115 h 247"/>
                  <a:gd name="T48" fmla="*/ 22 w 106"/>
                  <a:gd name="T49" fmla="*/ 120 h 247"/>
                  <a:gd name="T50" fmla="*/ 25 w 106"/>
                  <a:gd name="T51" fmla="*/ 125 h 247"/>
                  <a:gd name="T52" fmla="*/ 28 w 106"/>
                  <a:gd name="T53" fmla="*/ 124 h 247"/>
                  <a:gd name="T54" fmla="*/ 34 w 106"/>
                  <a:gd name="T55" fmla="*/ 115 h 247"/>
                  <a:gd name="T56" fmla="*/ 43 w 106"/>
                  <a:gd name="T57" fmla="*/ 106 h 247"/>
                  <a:gd name="T58" fmla="*/ 59 w 106"/>
                  <a:gd name="T59" fmla="*/ 105 h 247"/>
                  <a:gd name="T60" fmla="*/ 71 w 106"/>
                  <a:gd name="T61" fmla="*/ 106 h 247"/>
                  <a:gd name="T62" fmla="*/ 80 w 106"/>
                  <a:gd name="T63" fmla="*/ 115 h 247"/>
                  <a:gd name="T64" fmla="*/ 86 w 106"/>
                  <a:gd name="T65" fmla="*/ 125 h 247"/>
                  <a:gd name="T66" fmla="*/ 89 w 106"/>
                  <a:gd name="T67" fmla="*/ 144 h 247"/>
                  <a:gd name="T68" fmla="*/ 93 w 106"/>
                  <a:gd name="T69" fmla="*/ 158 h 247"/>
                  <a:gd name="T70" fmla="*/ 91 w 106"/>
                  <a:gd name="T71" fmla="*/ 165 h 247"/>
                  <a:gd name="T72" fmla="*/ 82 w 106"/>
                  <a:gd name="T73" fmla="*/ 173 h 247"/>
                  <a:gd name="T74" fmla="*/ 62 w 106"/>
                  <a:gd name="T75" fmla="*/ 180 h 247"/>
                  <a:gd name="T76" fmla="*/ 54 w 106"/>
                  <a:gd name="T77" fmla="*/ 184 h 247"/>
                  <a:gd name="T78" fmla="*/ 88 w 106"/>
                  <a:gd name="T79" fmla="*/ 177 h 247"/>
                  <a:gd name="T80" fmla="*/ 99 w 106"/>
                  <a:gd name="T81" fmla="*/ 184 h 24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6"/>
                  <a:gd name="T124" fmla="*/ 0 h 247"/>
                  <a:gd name="T125" fmla="*/ 106 w 106"/>
                  <a:gd name="T126" fmla="*/ 247 h 24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6" h="247">
                    <a:moveTo>
                      <a:pt x="100" y="202"/>
                    </a:moveTo>
                    <a:lnTo>
                      <a:pt x="100" y="218"/>
                    </a:lnTo>
                    <a:lnTo>
                      <a:pt x="99" y="228"/>
                    </a:lnTo>
                    <a:lnTo>
                      <a:pt x="94" y="238"/>
                    </a:lnTo>
                    <a:lnTo>
                      <a:pt x="89" y="247"/>
                    </a:lnTo>
                    <a:lnTo>
                      <a:pt x="97" y="240"/>
                    </a:lnTo>
                    <a:lnTo>
                      <a:pt x="103" y="230"/>
                    </a:lnTo>
                    <a:lnTo>
                      <a:pt x="106" y="221"/>
                    </a:lnTo>
                    <a:lnTo>
                      <a:pt x="106" y="213"/>
                    </a:lnTo>
                    <a:lnTo>
                      <a:pt x="106" y="202"/>
                    </a:lnTo>
                    <a:lnTo>
                      <a:pt x="106" y="196"/>
                    </a:lnTo>
                    <a:lnTo>
                      <a:pt x="105" y="178"/>
                    </a:lnTo>
                    <a:lnTo>
                      <a:pt x="100" y="156"/>
                    </a:lnTo>
                    <a:lnTo>
                      <a:pt x="96" y="144"/>
                    </a:lnTo>
                    <a:lnTo>
                      <a:pt x="89" y="130"/>
                    </a:lnTo>
                    <a:lnTo>
                      <a:pt x="88" y="125"/>
                    </a:lnTo>
                    <a:lnTo>
                      <a:pt x="86" y="118"/>
                    </a:lnTo>
                    <a:lnTo>
                      <a:pt x="83" y="113"/>
                    </a:lnTo>
                    <a:lnTo>
                      <a:pt x="80" y="108"/>
                    </a:lnTo>
                    <a:lnTo>
                      <a:pt x="74" y="91"/>
                    </a:lnTo>
                    <a:lnTo>
                      <a:pt x="72" y="77"/>
                    </a:lnTo>
                    <a:lnTo>
                      <a:pt x="72" y="64"/>
                    </a:lnTo>
                    <a:lnTo>
                      <a:pt x="72" y="52"/>
                    </a:lnTo>
                    <a:lnTo>
                      <a:pt x="71" y="22"/>
                    </a:lnTo>
                    <a:lnTo>
                      <a:pt x="68" y="4"/>
                    </a:lnTo>
                    <a:lnTo>
                      <a:pt x="68" y="2"/>
                    </a:lnTo>
                    <a:lnTo>
                      <a:pt x="66" y="0"/>
                    </a:lnTo>
                    <a:lnTo>
                      <a:pt x="66" y="2"/>
                    </a:lnTo>
                    <a:lnTo>
                      <a:pt x="66" y="5"/>
                    </a:lnTo>
                    <a:lnTo>
                      <a:pt x="68" y="16"/>
                    </a:lnTo>
                    <a:lnTo>
                      <a:pt x="68" y="26"/>
                    </a:lnTo>
                    <a:lnTo>
                      <a:pt x="68" y="31"/>
                    </a:lnTo>
                    <a:lnTo>
                      <a:pt x="66" y="38"/>
                    </a:lnTo>
                    <a:lnTo>
                      <a:pt x="63" y="43"/>
                    </a:lnTo>
                    <a:lnTo>
                      <a:pt x="60" y="46"/>
                    </a:lnTo>
                    <a:lnTo>
                      <a:pt x="54" y="55"/>
                    </a:lnTo>
                    <a:lnTo>
                      <a:pt x="51" y="62"/>
                    </a:lnTo>
                    <a:lnTo>
                      <a:pt x="51" y="67"/>
                    </a:lnTo>
                    <a:lnTo>
                      <a:pt x="49" y="72"/>
                    </a:lnTo>
                    <a:lnTo>
                      <a:pt x="45" y="77"/>
                    </a:lnTo>
                    <a:lnTo>
                      <a:pt x="34" y="88"/>
                    </a:lnTo>
                    <a:lnTo>
                      <a:pt x="11" y="94"/>
                    </a:lnTo>
                    <a:lnTo>
                      <a:pt x="0" y="96"/>
                    </a:lnTo>
                    <a:lnTo>
                      <a:pt x="1" y="103"/>
                    </a:lnTo>
                    <a:lnTo>
                      <a:pt x="3" y="108"/>
                    </a:lnTo>
                    <a:lnTo>
                      <a:pt x="6" y="112"/>
                    </a:lnTo>
                    <a:lnTo>
                      <a:pt x="11" y="113"/>
                    </a:lnTo>
                    <a:lnTo>
                      <a:pt x="14" y="115"/>
                    </a:lnTo>
                    <a:lnTo>
                      <a:pt x="17" y="117"/>
                    </a:lnTo>
                    <a:lnTo>
                      <a:pt x="22" y="120"/>
                    </a:lnTo>
                    <a:lnTo>
                      <a:pt x="23" y="124"/>
                    </a:lnTo>
                    <a:lnTo>
                      <a:pt x="25" y="125"/>
                    </a:lnTo>
                    <a:lnTo>
                      <a:pt x="26" y="125"/>
                    </a:lnTo>
                    <a:lnTo>
                      <a:pt x="28" y="124"/>
                    </a:lnTo>
                    <a:lnTo>
                      <a:pt x="29" y="122"/>
                    </a:lnTo>
                    <a:lnTo>
                      <a:pt x="34" y="115"/>
                    </a:lnTo>
                    <a:lnTo>
                      <a:pt x="37" y="110"/>
                    </a:lnTo>
                    <a:lnTo>
                      <a:pt x="43" y="106"/>
                    </a:lnTo>
                    <a:lnTo>
                      <a:pt x="52" y="105"/>
                    </a:lnTo>
                    <a:lnTo>
                      <a:pt x="59" y="105"/>
                    </a:lnTo>
                    <a:lnTo>
                      <a:pt x="65" y="105"/>
                    </a:lnTo>
                    <a:lnTo>
                      <a:pt x="71" y="106"/>
                    </a:lnTo>
                    <a:lnTo>
                      <a:pt x="76" y="110"/>
                    </a:lnTo>
                    <a:lnTo>
                      <a:pt x="80" y="115"/>
                    </a:lnTo>
                    <a:lnTo>
                      <a:pt x="83" y="120"/>
                    </a:lnTo>
                    <a:lnTo>
                      <a:pt x="86" y="125"/>
                    </a:lnTo>
                    <a:lnTo>
                      <a:pt x="88" y="132"/>
                    </a:lnTo>
                    <a:lnTo>
                      <a:pt x="89" y="144"/>
                    </a:lnTo>
                    <a:lnTo>
                      <a:pt x="93" y="156"/>
                    </a:lnTo>
                    <a:lnTo>
                      <a:pt x="93" y="158"/>
                    </a:lnTo>
                    <a:lnTo>
                      <a:pt x="93" y="161"/>
                    </a:lnTo>
                    <a:lnTo>
                      <a:pt x="91" y="165"/>
                    </a:lnTo>
                    <a:lnTo>
                      <a:pt x="88" y="168"/>
                    </a:lnTo>
                    <a:lnTo>
                      <a:pt x="82" y="173"/>
                    </a:lnTo>
                    <a:lnTo>
                      <a:pt x="71" y="178"/>
                    </a:lnTo>
                    <a:lnTo>
                      <a:pt x="62" y="180"/>
                    </a:lnTo>
                    <a:lnTo>
                      <a:pt x="54" y="182"/>
                    </a:lnTo>
                    <a:lnTo>
                      <a:pt x="54" y="184"/>
                    </a:lnTo>
                    <a:lnTo>
                      <a:pt x="60" y="184"/>
                    </a:lnTo>
                    <a:lnTo>
                      <a:pt x="88" y="177"/>
                    </a:lnTo>
                    <a:lnTo>
                      <a:pt x="97" y="173"/>
                    </a:lnTo>
                    <a:lnTo>
                      <a:pt x="99" y="184"/>
                    </a:lnTo>
                    <a:lnTo>
                      <a:pt x="100" y="202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6" name="Freeform 86"/>
              <p:cNvSpPr>
                <a:spLocks/>
              </p:cNvSpPr>
              <p:nvPr/>
            </p:nvSpPr>
            <p:spPr bwMode="auto">
              <a:xfrm>
                <a:off x="2912" y="2216"/>
                <a:ext cx="73" cy="92"/>
              </a:xfrm>
              <a:custGeom>
                <a:avLst/>
                <a:gdLst>
                  <a:gd name="T0" fmla="*/ 26 w 73"/>
                  <a:gd name="T1" fmla="*/ 60 h 92"/>
                  <a:gd name="T2" fmla="*/ 33 w 73"/>
                  <a:gd name="T3" fmla="*/ 72 h 92"/>
                  <a:gd name="T4" fmla="*/ 39 w 73"/>
                  <a:gd name="T5" fmla="*/ 78 h 92"/>
                  <a:gd name="T6" fmla="*/ 45 w 73"/>
                  <a:gd name="T7" fmla="*/ 84 h 92"/>
                  <a:gd name="T8" fmla="*/ 48 w 73"/>
                  <a:gd name="T9" fmla="*/ 85 h 92"/>
                  <a:gd name="T10" fmla="*/ 45 w 73"/>
                  <a:gd name="T11" fmla="*/ 72 h 92"/>
                  <a:gd name="T12" fmla="*/ 37 w 73"/>
                  <a:gd name="T13" fmla="*/ 51 h 92"/>
                  <a:gd name="T14" fmla="*/ 36 w 73"/>
                  <a:gd name="T15" fmla="*/ 42 h 92"/>
                  <a:gd name="T16" fmla="*/ 34 w 73"/>
                  <a:gd name="T17" fmla="*/ 36 h 92"/>
                  <a:gd name="T18" fmla="*/ 36 w 73"/>
                  <a:gd name="T19" fmla="*/ 34 h 92"/>
                  <a:gd name="T20" fmla="*/ 36 w 73"/>
                  <a:gd name="T21" fmla="*/ 32 h 92"/>
                  <a:gd name="T22" fmla="*/ 37 w 73"/>
                  <a:gd name="T23" fmla="*/ 30 h 92"/>
                  <a:gd name="T24" fmla="*/ 40 w 73"/>
                  <a:gd name="T25" fmla="*/ 32 h 92"/>
                  <a:gd name="T26" fmla="*/ 45 w 73"/>
                  <a:gd name="T27" fmla="*/ 39 h 92"/>
                  <a:gd name="T28" fmla="*/ 50 w 73"/>
                  <a:gd name="T29" fmla="*/ 51 h 92"/>
                  <a:gd name="T30" fmla="*/ 54 w 73"/>
                  <a:gd name="T31" fmla="*/ 63 h 92"/>
                  <a:gd name="T32" fmla="*/ 57 w 73"/>
                  <a:gd name="T33" fmla="*/ 75 h 92"/>
                  <a:gd name="T34" fmla="*/ 60 w 73"/>
                  <a:gd name="T35" fmla="*/ 84 h 92"/>
                  <a:gd name="T36" fmla="*/ 67 w 73"/>
                  <a:gd name="T37" fmla="*/ 89 h 92"/>
                  <a:gd name="T38" fmla="*/ 71 w 73"/>
                  <a:gd name="T39" fmla="*/ 90 h 92"/>
                  <a:gd name="T40" fmla="*/ 73 w 73"/>
                  <a:gd name="T41" fmla="*/ 92 h 92"/>
                  <a:gd name="T42" fmla="*/ 63 w 73"/>
                  <a:gd name="T43" fmla="*/ 89 h 92"/>
                  <a:gd name="T44" fmla="*/ 54 w 73"/>
                  <a:gd name="T45" fmla="*/ 84 h 92"/>
                  <a:gd name="T46" fmla="*/ 53 w 73"/>
                  <a:gd name="T47" fmla="*/ 89 h 92"/>
                  <a:gd name="T48" fmla="*/ 50 w 73"/>
                  <a:gd name="T49" fmla="*/ 92 h 92"/>
                  <a:gd name="T50" fmla="*/ 45 w 73"/>
                  <a:gd name="T51" fmla="*/ 92 h 92"/>
                  <a:gd name="T52" fmla="*/ 40 w 73"/>
                  <a:gd name="T53" fmla="*/ 90 h 92"/>
                  <a:gd name="T54" fmla="*/ 31 w 73"/>
                  <a:gd name="T55" fmla="*/ 84 h 92"/>
                  <a:gd name="T56" fmla="*/ 20 w 73"/>
                  <a:gd name="T57" fmla="*/ 75 h 92"/>
                  <a:gd name="T58" fmla="*/ 14 w 73"/>
                  <a:gd name="T59" fmla="*/ 66 h 92"/>
                  <a:gd name="T60" fmla="*/ 9 w 73"/>
                  <a:gd name="T61" fmla="*/ 53 h 92"/>
                  <a:gd name="T62" fmla="*/ 6 w 73"/>
                  <a:gd name="T63" fmla="*/ 34 h 92"/>
                  <a:gd name="T64" fmla="*/ 3 w 73"/>
                  <a:gd name="T65" fmla="*/ 17 h 92"/>
                  <a:gd name="T66" fmla="*/ 0 w 73"/>
                  <a:gd name="T67" fmla="*/ 5 h 92"/>
                  <a:gd name="T68" fmla="*/ 0 w 73"/>
                  <a:gd name="T69" fmla="*/ 0 h 92"/>
                  <a:gd name="T70" fmla="*/ 2 w 73"/>
                  <a:gd name="T71" fmla="*/ 3 h 92"/>
                  <a:gd name="T72" fmla="*/ 5 w 73"/>
                  <a:gd name="T73" fmla="*/ 10 h 92"/>
                  <a:gd name="T74" fmla="*/ 8 w 73"/>
                  <a:gd name="T75" fmla="*/ 13 h 92"/>
                  <a:gd name="T76" fmla="*/ 13 w 73"/>
                  <a:gd name="T77" fmla="*/ 18 h 92"/>
                  <a:gd name="T78" fmla="*/ 17 w 73"/>
                  <a:gd name="T79" fmla="*/ 20 h 92"/>
                  <a:gd name="T80" fmla="*/ 22 w 73"/>
                  <a:gd name="T81" fmla="*/ 22 h 92"/>
                  <a:gd name="T82" fmla="*/ 26 w 73"/>
                  <a:gd name="T83" fmla="*/ 24 h 92"/>
                  <a:gd name="T84" fmla="*/ 30 w 73"/>
                  <a:gd name="T85" fmla="*/ 25 h 92"/>
                  <a:gd name="T86" fmla="*/ 30 w 73"/>
                  <a:gd name="T87" fmla="*/ 25 h 92"/>
                  <a:gd name="T88" fmla="*/ 26 w 73"/>
                  <a:gd name="T89" fmla="*/ 27 h 92"/>
                  <a:gd name="T90" fmla="*/ 22 w 73"/>
                  <a:gd name="T91" fmla="*/ 27 h 92"/>
                  <a:gd name="T92" fmla="*/ 17 w 73"/>
                  <a:gd name="T93" fmla="*/ 29 h 92"/>
                  <a:gd name="T94" fmla="*/ 17 w 73"/>
                  <a:gd name="T95" fmla="*/ 30 h 92"/>
                  <a:gd name="T96" fmla="*/ 17 w 73"/>
                  <a:gd name="T97" fmla="*/ 34 h 92"/>
                  <a:gd name="T98" fmla="*/ 17 w 73"/>
                  <a:gd name="T99" fmla="*/ 36 h 92"/>
                  <a:gd name="T100" fmla="*/ 19 w 73"/>
                  <a:gd name="T101" fmla="*/ 41 h 92"/>
                  <a:gd name="T102" fmla="*/ 23 w 73"/>
                  <a:gd name="T103" fmla="*/ 53 h 92"/>
                  <a:gd name="T104" fmla="*/ 26 w 73"/>
                  <a:gd name="T105" fmla="*/ 60 h 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3"/>
                  <a:gd name="T160" fmla="*/ 0 h 92"/>
                  <a:gd name="T161" fmla="*/ 73 w 73"/>
                  <a:gd name="T162" fmla="*/ 92 h 9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3" h="92">
                    <a:moveTo>
                      <a:pt x="26" y="60"/>
                    </a:moveTo>
                    <a:lnTo>
                      <a:pt x="33" y="72"/>
                    </a:lnTo>
                    <a:lnTo>
                      <a:pt x="39" y="78"/>
                    </a:lnTo>
                    <a:lnTo>
                      <a:pt x="45" y="84"/>
                    </a:lnTo>
                    <a:lnTo>
                      <a:pt x="48" y="85"/>
                    </a:lnTo>
                    <a:lnTo>
                      <a:pt x="45" y="72"/>
                    </a:lnTo>
                    <a:lnTo>
                      <a:pt x="37" y="51"/>
                    </a:lnTo>
                    <a:lnTo>
                      <a:pt x="36" y="42"/>
                    </a:lnTo>
                    <a:lnTo>
                      <a:pt x="34" y="36"/>
                    </a:lnTo>
                    <a:lnTo>
                      <a:pt x="36" y="34"/>
                    </a:lnTo>
                    <a:lnTo>
                      <a:pt x="36" y="32"/>
                    </a:lnTo>
                    <a:lnTo>
                      <a:pt x="37" y="30"/>
                    </a:lnTo>
                    <a:lnTo>
                      <a:pt x="40" y="32"/>
                    </a:lnTo>
                    <a:lnTo>
                      <a:pt x="45" y="39"/>
                    </a:lnTo>
                    <a:lnTo>
                      <a:pt x="50" y="51"/>
                    </a:lnTo>
                    <a:lnTo>
                      <a:pt x="54" y="63"/>
                    </a:lnTo>
                    <a:lnTo>
                      <a:pt x="57" y="75"/>
                    </a:lnTo>
                    <a:lnTo>
                      <a:pt x="60" y="84"/>
                    </a:lnTo>
                    <a:lnTo>
                      <a:pt x="67" y="89"/>
                    </a:lnTo>
                    <a:lnTo>
                      <a:pt x="71" y="90"/>
                    </a:lnTo>
                    <a:lnTo>
                      <a:pt x="73" y="92"/>
                    </a:lnTo>
                    <a:lnTo>
                      <a:pt x="63" y="89"/>
                    </a:lnTo>
                    <a:lnTo>
                      <a:pt x="54" y="84"/>
                    </a:lnTo>
                    <a:lnTo>
                      <a:pt x="53" y="89"/>
                    </a:lnTo>
                    <a:lnTo>
                      <a:pt x="50" y="92"/>
                    </a:lnTo>
                    <a:lnTo>
                      <a:pt x="45" y="92"/>
                    </a:lnTo>
                    <a:lnTo>
                      <a:pt x="40" y="90"/>
                    </a:lnTo>
                    <a:lnTo>
                      <a:pt x="31" y="84"/>
                    </a:lnTo>
                    <a:lnTo>
                      <a:pt x="20" y="75"/>
                    </a:lnTo>
                    <a:lnTo>
                      <a:pt x="14" y="66"/>
                    </a:lnTo>
                    <a:lnTo>
                      <a:pt x="9" y="53"/>
                    </a:lnTo>
                    <a:lnTo>
                      <a:pt x="6" y="34"/>
                    </a:lnTo>
                    <a:lnTo>
                      <a:pt x="3" y="17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5" y="10"/>
                    </a:lnTo>
                    <a:lnTo>
                      <a:pt x="8" y="13"/>
                    </a:lnTo>
                    <a:lnTo>
                      <a:pt x="13" y="18"/>
                    </a:lnTo>
                    <a:lnTo>
                      <a:pt x="17" y="20"/>
                    </a:lnTo>
                    <a:lnTo>
                      <a:pt x="22" y="22"/>
                    </a:lnTo>
                    <a:lnTo>
                      <a:pt x="26" y="24"/>
                    </a:lnTo>
                    <a:lnTo>
                      <a:pt x="30" y="25"/>
                    </a:lnTo>
                    <a:lnTo>
                      <a:pt x="26" y="27"/>
                    </a:lnTo>
                    <a:lnTo>
                      <a:pt x="22" y="27"/>
                    </a:lnTo>
                    <a:lnTo>
                      <a:pt x="17" y="29"/>
                    </a:lnTo>
                    <a:lnTo>
                      <a:pt x="17" y="30"/>
                    </a:lnTo>
                    <a:lnTo>
                      <a:pt x="17" y="34"/>
                    </a:lnTo>
                    <a:lnTo>
                      <a:pt x="17" y="36"/>
                    </a:lnTo>
                    <a:lnTo>
                      <a:pt x="19" y="41"/>
                    </a:lnTo>
                    <a:lnTo>
                      <a:pt x="23" y="53"/>
                    </a:lnTo>
                    <a:lnTo>
                      <a:pt x="26" y="60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7" name="Freeform 87"/>
              <p:cNvSpPr>
                <a:spLocks/>
              </p:cNvSpPr>
              <p:nvPr/>
            </p:nvSpPr>
            <p:spPr bwMode="auto">
              <a:xfrm>
                <a:off x="2813" y="1326"/>
                <a:ext cx="71" cy="160"/>
              </a:xfrm>
              <a:custGeom>
                <a:avLst/>
                <a:gdLst>
                  <a:gd name="T0" fmla="*/ 70 w 71"/>
                  <a:gd name="T1" fmla="*/ 154 h 160"/>
                  <a:gd name="T2" fmla="*/ 67 w 71"/>
                  <a:gd name="T3" fmla="*/ 149 h 160"/>
                  <a:gd name="T4" fmla="*/ 61 w 71"/>
                  <a:gd name="T5" fmla="*/ 142 h 160"/>
                  <a:gd name="T6" fmla="*/ 56 w 71"/>
                  <a:gd name="T7" fmla="*/ 130 h 160"/>
                  <a:gd name="T8" fmla="*/ 54 w 71"/>
                  <a:gd name="T9" fmla="*/ 117 h 160"/>
                  <a:gd name="T10" fmla="*/ 53 w 71"/>
                  <a:gd name="T11" fmla="*/ 110 h 160"/>
                  <a:gd name="T12" fmla="*/ 51 w 71"/>
                  <a:gd name="T13" fmla="*/ 103 h 160"/>
                  <a:gd name="T14" fmla="*/ 48 w 71"/>
                  <a:gd name="T15" fmla="*/ 98 h 160"/>
                  <a:gd name="T16" fmla="*/ 47 w 71"/>
                  <a:gd name="T17" fmla="*/ 89 h 160"/>
                  <a:gd name="T18" fmla="*/ 45 w 71"/>
                  <a:gd name="T19" fmla="*/ 81 h 160"/>
                  <a:gd name="T20" fmla="*/ 44 w 71"/>
                  <a:gd name="T21" fmla="*/ 71 h 160"/>
                  <a:gd name="T22" fmla="*/ 42 w 71"/>
                  <a:gd name="T23" fmla="*/ 53 h 160"/>
                  <a:gd name="T24" fmla="*/ 44 w 71"/>
                  <a:gd name="T25" fmla="*/ 29 h 160"/>
                  <a:gd name="T26" fmla="*/ 45 w 71"/>
                  <a:gd name="T27" fmla="*/ 17 h 160"/>
                  <a:gd name="T28" fmla="*/ 47 w 71"/>
                  <a:gd name="T29" fmla="*/ 9 h 160"/>
                  <a:gd name="T30" fmla="*/ 45 w 71"/>
                  <a:gd name="T31" fmla="*/ 2 h 160"/>
                  <a:gd name="T32" fmla="*/ 44 w 71"/>
                  <a:gd name="T33" fmla="*/ 0 h 160"/>
                  <a:gd name="T34" fmla="*/ 41 w 71"/>
                  <a:gd name="T35" fmla="*/ 12 h 160"/>
                  <a:gd name="T36" fmla="*/ 39 w 71"/>
                  <a:gd name="T37" fmla="*/ 26 h 160"/>
                  <a:gd name="T38" fmla="*/ 34 w 71"/>
                  <a:gd name="T39" fmla="*/ 41 h 160"/>
                  <a:gd name="T40" fmla="*/ 30 w 71"/>
                  <a:gd name="T41" fmla="*/ 53 h 160"/>
                  <a:gd name="T42" fmla="*/ 28 w 71"/>
                  <a:gd name="T43" fmla="*/ 62 h 160"/>
                  <a:gd name="T44" fmla="*/ 27 w 71"/>
                  <a:gd name="T45" fmla="*/ 74 h 160"/>
                  <a:gd name="T46" fmla="*/ 25 w 71"/>
                  <a:gd name="T47" fmla="*/ 84 h 160"/>
                  <a:gd name="T48" fmla="*/ 25 w 71"/>
                  <a:gd name="T49" fmla="*/ 96 h 160"/>
                  <a:gd name="T50" fmla="*/ 28 w 71"/>
                  <a:gd name="T51" fmla="*/ 113 h 160"/>
                  <a:gd name="T52" fmla="*/ 33 w 71"/>
                  <a:gd name="T53" fmla="*/ 127 h 160"/>
                  <a:gd name="T54" fmla="*/ 34 w 71"/>
                  <a:gd name="T55" fmla="*/ 139 h 160"/>
                  <a:gd name="T56" fmla="*/ 34 w 71"/>
                  <a:gd name="T57" fmla="*/ 146 h 160"/>
                  <a:gd name="T58" fmla="*/ 30 w 71"/>
                  <a:gd name="T59" fmla="*/ 149 h 160"/>
                  <a:gd name="T60" fmla="*/ 24 w 71"/>
                  <a:gd name="T61" fmla="*/ 151 h 160"/>
                  <a:gd name="T62" fmla="*/ 16 w 71"/>
                  <a:gd name="T63" fmla="*/ 154 h 160"/>
                  <a:gd name="T64" fmla="*/ 5 w 71"/>
                  <a:gd name="T65" fmla="*/ 158 h 160"/>
                  <a:gd name="T66" fmla="*/ 2 w 71"/>
                  <a:gd name="T67" fmla="*/ 158 h 160"/>
                  <a:gd name="T68" fmla="*/ 0 w 71"/>
                  <a:gd name="T69" fmla="*/ 160 h 160"/>
                  <a:gd name="T70" fmla="*/ 2 w 71"/>
                  <a:gd name="T71" fmla="*/ 160 h 160"/>
                  <a:gd name="T72" fmla="*/ 7 w 71"/>
                  <a:gd name="T73" fmla="*/ 160 h 160"/>
                  <a:gd name="T74" fmla="*/ 16 w 71"/>
                  <a:gd name="T75" fmla="*/ 158 h 160"/>
                  <a:gd name="T76" fmla="*/ 27 w 71"/>
                  <a:gd name="T77" fmla="*/ 154 h 160"/>
                  <a:gd name="T78" fmla="*/ 37 w 71"/>
                  <a:gd name="T79" fmla="*/ 151 h 160"/>
                  <a:gd name="T80" fmla="*/ 47 w 71"/>
                  <a:gd name="T81" fmla="*/ 151 h 160"/>
                  <a:gd name="T82" fmla="*/ 51 w 71"/>
                  <a:gd name="T83" fmla="*/ 149 h 160"/>
                  <a:gd name="T84" fmla="*/ 58 w 71"/>
                  <a:gd name="T85" fmla="*/ 151 h 160"/>
                  <a:gd name="T86" fmla="*/ 61 w 71"/>
                  <a:gd name="T87" fmla="*/ 151 h 160"/>
                  <a:gd name="T88" fmla="*/ 65 w 71"/>
                  <a:gd name="T89" fmla="*/ 154 h 160"/>
                  <a:gd name="T90" fmla="*/ 68 w 71"/>
                  <a:gd name="T91" fmla="*/ 156 h 160"/>
                  <a:gd name="T92" fmla="*/ 71 w 71"/>
                  <a:gd name="T93" fmla="*/ 156 h 160"/>
                  <a:gd name="T94" fmla="*/ 71 w 71"/>
                  <a:gd name="T95" fmla="*/ 156 h 160"/>
                  <a:gd name="T96" fmla="*/ 70 w 71"/>
                  <a:gd name="T97" fmla="*/ 154 h 1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71"/>
                  <a:gd name="T148" fmla="*/ 0 h 160"/>
                  <a:gd name="T149" fmla="*/ 71 w 71"/>
                  <a:gd name="T150" fmla="*/ 160 h 1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71" h="160">
                    <a:moveTo>
                      <a:pt x="70" y="154"/>
                    </a:moveTo>
                    <a:lnTo>
                      <a:pt x="67" y="149"/>
                    </a:lnTo>
                    <a:lnTo>
                      <a:pt x="61" y="142"/>
                    </a:lnTo>
                    <a:lnTo>
                      <a:pt x="56" y="130"/>
                    </a:lnTo>
                    <a:lnTo>
                      <a:pt x="54" y="117"/>
                    </a:lnTo>
                    <a:lnTo>
                      <a:pt x="53" y="110"/>
                    </a:lnTo>
                    <a:lnTo>
                      <a:pt x="51" y="103"/>
                    </a:lnTo>
                    <a:lnTo>
                      <a:pt x="48" y="98"/>
                    </a:lnTo>
                    <a:lnTo>
                      <a:pt x="47" y="89"/>
                    </a:lnTo>
                    <a:lnTo>
                      <a:pt x="45" y="81"/>
                    </a:lnTo>
                    <a:lnTo>
                      <a:pt x="44" y="71"/>
                    </a:lnTo>
                    <a:lnTo>
                      <a:pt x="42" y="53"/>
                    </a:lnTo>
                    <a:lnTo>
                      <a:pt x="44" y="29"/>
                    </a:lnTo>
                    <a:lnTo>
                      <a:pt x="45" y="17"/>
                    </a:lnTo>
                    <a:lnTo>
                      <a:pt x="47" y="9"/>
                    </a:lnTo>
                    <a:lnTo>
                      <a:pt x="45" y="2"/>
                    </a:lnTo>
                    <a:lnTo>
                      <a:pt x="44" y="0"/>
                    </a:lnTo>
                    <a:lnTo>
                      <a:pt x="41" y="12"/>
                    </a:lnTo>
                    <a:lnTo>
                      <a:pt x="39" y="26"/>
                    </a:lnTo>
                    <a:lnTo>
                      <a:pt x="34" y="41"/>
                    </a:lnTo>
                    <a:lnTo>
                      <a:pt x="30" y="53"/>
                    </a:lnTo>
                    <a:lnTo>
                      <a:pt x="28" y="62"/>
                    </a:lnTo>
                    <a:lnTo>
                      <a:pt x="27" y="74"/>
                    </a:lnTo>
                    <a:lnTo>
                      <a:pt x="25" y="84"/>
                    </a:lnTo>
                    <a:lnTo>
                      <a:pt x="25" y="96"/>
                    </a:lnTo>
                    <a:lnTo>
                      <a:pt x="28" y="113"/>
                    </a:lnTo>
                    <a:lnTo>
                      <a:pt x="33" y="127"/>
                    </a:lnTo>
                    <a:lnTo>
                      <a:pt x="34" y="139"/>
                    </a:lnTo>
                    <a:lnTo>
                      <a:pt x="34" y="146"/>
                    </a:lnTo>
                    <a:lnTo>
                      <a:pt x="30" y="149"/>
                    </a:lnTo>
                    <a:lnTo>
                      <a:pt x="24" y="151"/>
                    </a:lnTo>
                    <a:lnTo>
                      <a:pt x="16" y="154"/>
                    </a:lnTo>
                    <a:lnTo>
                      <a:pt x="5" y="158"/>
                    </a:lnTo>
                    <a:lnTo>
                      <a:pt x="2" y="158"/>
                    </a:lnTo>
                    <a:lnTo>
                      <a:pt x="0" y="160"/>
                    </a:lnTo>
                    <a:lnTo>
                      <a:pt x="2" y="160"/>
                    </a:lnTo>
                    <a:lnTo>
                      <a:pt x="7" y="160"/>
                    </a:lnTo>
                    <a:lnTo>
                      <a:pt x="16" y="158"/>
                    </a:lnTo>
                    <a:lnTo>
                      <a:pt x="27" y="154"/>
                    </a:lnTo>
                    <a:lnTo>
                      <a:pt x="37" y="151"/>
                    </a:lnTo>
                    <a:lnTo>
                      <a:pt x="47" y="151"/>
                    </a:lnTo>
                    <a:lnTo>
                      <a:pt x="51" y="149"/>
                    </a:lnTo>
                    <a:lnTo>
                      <a:pt x="58" y="151"/>
                    </a:lnTo>
                    <a:lnTo>
                      <a:pt x="61" y="151"/>
                    </a:lnTo>
                    <a:lnTo>
                      <a:pt x="65" y="154"/>
                    </a:lnTo>
                    <a:lnTo>
                      <a:pt x="68" y="156"/>
                    </a:lnTo>
                    <a:lnTo>
                      <a:pt x="71" y="156"/>
                    </a:lnTo>
                    <a:lnTo>
                      <a:pt x="70" y="154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8" name="Freeform 88"/>
              <p:cNvSpPr>
                <a:spLocks/>
              </p:cNvSpPr>
              <p:nvPr/>
            </p:nvSpPr>
            <p:spPr bwMode="auto">
              <a:xfrm>
                <a:off x="2979" y="1628"/>
                <a:ext cx="69" cy="139"/>
              </a:xfrm>
              <a:custGeom>
                <a:avLst/>
                <a:gdLst>
                  <a:gd name="T0" fmla="*/ 66 w 69"/>
                  <a:gd name="T1" fmla="*/ 132 h 139"/>
                  <a:gd name="T2" fmla="*/ 58 w 69"/>
                  <a:gd name="T3" fmla="*/ 137 h 139"/>
                  <a:gd name="T4" fmla="*/ 58 w 69"/>
                  <a:gd name="T5" fmla="*/ 137 h 139"/>
                  <a:gd name="T6" fmla="*/ 58 w 69"/>
                  <a:gd name="T7" fmla="*/ 132 h 139"/>
                  <a:gd name="T8" fmla="*/ 52 w 69"/>
                  <a:gd name="T9" fmla="*/ 127 h 139"/>
                  <a:gd name="T10" fmla="*/ 34 w 69"/>
                  <a:gd name="T11" fmla="*/ 121 h 139"/>
                  <a:gd name="T12" fmla="*/ 38 w 69"/>
                  <a:gd name="T13" fmla="*/ 120 h 139"/>
                  <a:gd name="T14" fmla="*/ 47 w 69"/>
                  <a:gd name="T15" fmla="*/ 121 h 139"/>
                  <a:gd name="T16" fmla="*/ 54 w 69"/>
                  <a:gd name="T17" fmla="*/ 123 h 139"/>
                  <a:gd name="T18" fmla="*/ 54 w 69"/>
                  <a:gd name="T19" fmla="*/ 121 h 139"/>
                  <a:gd name="T20" fmla="*/ 49 w 69"/>
                  <a:gd name="T21" fmla="*/ 116 h 139"/>
                  <a:gd name="T22" fmla="*/ 37 w 69"/>
                  <a:gd name="T23" fmla="*/ 106 h 139"/>
                  <a:gd name="T24" fmla="*/ 20 w 69"/>
                  <a:gd name="T25" fmla="*/ 103 h 139"/>
                  <a:gd name="T26" fmla="*/ 13 w 69"/>
                  <a:gd name="T27" fmla="*/ 101 h 139"/>
                  <a:gd name="T28" fmla="*/ 34 w 69"/>
                  <a:gd name="T29" fmla="*/ 103 h 139"/>
                  <a:gd name="T30" fmla="*/ 41 w 69"/>
                  <a:gd name="T31" fmla="*/ 103 h 139"/>
                  <a:gd name="T32" fmla="*/ 18 w 69"/>
                  <a:gd name="T33" fmla="*/ 80 h 139"/>
                  <a:gd name="T34" fmla="*/ 3 w 69"/>
                  <a:gd name="T35" fmla="*/ 74 h 139"/>
                  <a:gd name="T36" fmla="*/ 0 w 69"/>
                  <a:gd name="T37" fmla="*/ 72 h 139"/>
                  <a:gd name="T38" fmla="*/ 0 w 69"/>
                  <a:gd name="T39" fmla="*/ 70 h 139"/>
                  <a:gd name="T40" fmla="*/ 7 w 69"/>
                  <a:gd name="T41" fmla="*/ 70 h 139"/>
                  <a:gd name="T42" fmla="*/ 20 w 69"/>
                  <a:gd name="T43" fmla="*/ 74 h 139"/>
                  <a:gd name="T44" fmla="*/ 26 w 69"/>
                  <a:gd name="T45" fmla="*/ 79 h 139"/>
                  <a:gd name="T46" fmla="*/ 27 w 69"/>
                  <a:gd name="T47" fmla="*/ 75 h 139"/>
                  <a:gd name="T48" fmla="*/ 24 w 69"/>
                  <a:gd name="T49" fmla="*/ 68 h 139"/>
                  <a:gd name="T50" fmla="*/ 15 w 69"/>
                  <a:gd name="T51" fmla="*/ 51 h 139"/>
                  <a:gd name="T52" fmla="*/ 7 w 69"/>
                  <a:gd name="T53" fmla="*/ 39 h 139"/>
                  <a:gd name="T54" fmla="*/ 7 w 69"/>
                  <a:gd name="T55" fmla="*/ 31 h 139"/>
                  <a:gd name="T56" fmla="*/ 9 w 69"/>
                  <a:gd name="T57" fmla="*/ 12 h 139"/>
                  <a:gd name="T58" fmla="*/ 15 w 69"/>
                  <a:gd name="T59" fmla="*/ 19 h 139"/>
                  <a:gd name="T60" fmla="*/ 20 w 69"/>
                  <a:gd name="T61" fmla="*/ 44 h 139"/>
                  <a:gd name="T62" fmla="*/ 26 w 69"/>
                  <a:gd name="T63" fmla="*/ 56 h 139"/>
                  <a:gd name="T64" fmla="*/ 32 w 69"/>
                  <a:gd name="T65" fmla="*/ 67 h 139"/>
                  <a:gd name="T66" fmla="*/ 35 w 69"/>
                  <a:gd name="T67" fmla="*/ 80 h 139"/>
                  <a:gd name="T68" fmla="*/ 41 w 69"/>
                  <a:gd name="T69" fmla="*/ 92 h 139"/>
                  <a:gd name="T70" fmla="*/ 51 w 69"/>
                  <a:gd name="T71" fmla="*/ 104 h 139"/>
                  <a:gd name="T72" fmla="*/ 61 w 69"/>
                  <a:gd name="T73" fmla="*/ 123 h 13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9"/>
                  <a:gd name="T112" fmla="*/ 0 h 139"/>
                  <a:gd name="T113" fmla="*/ 69 w 69"/>
                  <a:gd name="T114" fmla="*/ 139 h 139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9" h="139">
                    <a:moveTo>
                      <a:pt x="69" y="132"/>
                    </a:moveTo>
                    <a:lnTo>
                      <a:pt x="66" y="132"/>
                    </a:lnTo>
                    <a:lnTo>
                      <a:pt x="61" y="133"/>
                    </a:lnTo>
                    <a:lnTo>
                      <a:pt x="58" y="137"/>
                    </a:lnTo>
                    <a:lnTo>
                      <a:pt x="57" y="139"/>
                    </a:lnTo>
                    <a:lnTo>
                      <a:pt x="58" y="137"/>
                    </a:lnTo>
                    <a:lnTo>
                      <a:pt x="58" y="133"/>
                    </a:lnTo>
                    <a:lnTo>
                      <a:pt x="58" y="132"/>
                    </a:lnTo>
                    <a:lnTo>
                      <a:pt x="57" y="128"/>
                    </a:lnTo>
                    <a:lnTo>
                      <a:pt x="52" y="127"/>
                    </a:lnTo>
                    <a:lnTo>
                      <a:pt x="47" y="125"/>
                    </a:lnTo>
                    <a:lnTo>
                      <a:pt x="34" y="121"/>
                    </a:lnTo>
                    <a:lnTo>
                      <a:pt x="32" y="120"/>
                    </a:lnTo>
                    <a:lnTo>
                      <a:pt x="38" y="120"/>
                    </a:lnTo>
                    <a:lnTo>
                      <a:pt x="43" y="120"/>
                    </a:lnTo>
                    <a:lnTo>
                      <a:pt x="47" y="121"/>
                    </a:lnTo>
                    <a:lnTo>
                      <a:pt x="52" y="123"/>
                    </a:lnTo>
                    <a:lnTo>
                      <a:pt x="54" y="123"/>
                    </a:lnTo>
                    <a:lnTo>
                      <a:pt x="55" y="123"/>
                    </a:lnTo>
                    <a:lnTo>
                      <a:pt x="54" y="121"/>
                    </a:lnTo>
                    <a:lnTo>
                      <a:pt x="54" y="120"/>
                    </a:lnTo>
                    <a:lnTo>
                      <a:pt x="49" y="116"/>
                    </a:lnTo>
                    <a:lnTo>
                      <a:pt x="44" y="111"/>
                    </a:lnTo>
                    <a:lnTo>
                      <a:pt x="37" y="106"/>
                    </a:lnTo>
                    <a:lnTo>
                      <a:pt x="27" y="104"/>
                    </a:lnTo>
                    <a:lnTo>
                      <a:pt x="20" y="103"/>
                    </a:lnTo>
                    <a:lnTo>
                      <a:pt x="12" y="101"/>
                    </a:lnTo>
                    <a:lnTo>
                      <a:pt x="13" y="101"/>
                    </a:lnTo>
                    <a:lnTo>
                      <a:pt x="23" y="99"/>
                    </a:lnTo>
                    <a:lnTo>
                      <a:pt x="34" y="103"/>
                    </a:lnTo>
                    <a:lnTo>
                      <a:pt x="41" y="106"/>
                    </a:lnTo>
                    <a:lnTo>
                      <a:pt x="41" y="103"/>
                    </a:lnTo>
                    <a:lnTo>
                      <a:pt x="32" y="91"/>
                    </a:lnTo>
                    <a:lnTo>
                      <a:pt x="18" y="80"/>
                    </a:lnTo>
                    <a:lnTo>
                      <a:pt x="7" y="75"/>
                    </a:lnTo>
                    <a:lnTo>
                      <a:pt x="3" y="74"/>
                    </a:lnTo>
                    <a:lnTo>
                      <a:pt x="0" y="72"/>
                    </a:lnTo>
                    <a:lnTo>
                      <a:pt x="0" y="70"/>
                    </a:lnTo>
                    <a:lnTo>
                      <a:pt x="1" y="70"/>
                    </a:lnTo>
                    <a:lnTo>
                      <a:pt x="7" y="70"/>
                    </a:lnTo>
                    <a:lnTo>
                      <a:pt x="13" y="72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6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26" y="74"/>
                    </a:lnTo>
                    <a:lnTo>
                      <a:pt x="24" y="68"/>
                    </a:lnTo>
                    <a:lnTo>
                      <a:pt x="21" y="62"/>
                    </a:lnTo>
                    <a:lnTo>
                      <a:pt x="15" y="51"/>
                    </a:lnTo>
                    <a:lnTo>
                      <a:pt x="10" y="44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7" y="31"/>
                    </a:lnTo>
                    <a:lnTo>
                      <a:pt x="7" y="24"/>
                    </a:lnTo>
                    <a:lnTo>
                      <a:pt x="9" y="12"/>
                    </a:lnTo>
                    <a:lnTo>
                      <a:pt x="9" y="0"/>
                    </a:lnTo>
                    <a:lnTo>
                      <a:pt x="15" y="19"/>
                    </a:lnTo>
                    <a:lnTo>
                      <a:pt x="18" y="38"/>
                    </a:lnTo>
                    <a:lnTo>
                      <a:pt x="20" y="44"/>
                    </a:lnTo>
                    <a:lnTo>
                      <a:pt x="23" y="51"/>
                    </a:lnTo>
                    <a:lnTo>
                      <a:pt x="26" y="56"/>
                    </a:lnTo>
                    <a:lnTo>
                      <a:pt x="29" y="62"/>
                    </a:lnTo>
                    <a:lnTo>
                      <a:pt x="32" y="67"/>
                    </a:lnTo>
                    <a:lnTo>
                      <a:pt x="34" y="74"/>
                    </a:lnTo>
                    <a:lnTo>
                      <a:pt x="35" y="80"/>
                    </a:lnTo>
                    <a:lnTo>
                      <a:pt x="37" y="89"/>
                    </a:lnTo>
                    <a:lnTo>
                      <a:pt x="41" y="92"/>
                    </a:lnTo>
                    <a:lnTo>
                      <a:pt x="46" y="98"/>
                    </a:lnTo>
                    <a:lnTo>
                      <a:pt x="51" y="104"/>
                    </a:lnTo>
                    <a:lnTo>
                      <a:pt x="54" y="111"/>
                    </a:lnTo>
                    <a:lnTo>
                      <a:pt x="61" y="123"/>
                    </a:lnTo>
                    <a:lnTo>
                      <a:pt x="69" y="132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89" name="Freeform 89"/>
              <p:cNvSpPr>
                <a:spLocks/>
              </p:cNvSpPr>
              <p:nvPr/>
            </p:nvSpPr>
            <p:spPr bwMode="auto">
              <a:xfrm>
                <a:off x="2426" y="2000"/>
                <a:ext cx="219" cy="200"/>
              </a:xfrm>
              <a:custGeom>
                <a:avLst/>
                <a:gdLst>
                  <a:gd name="T0" fmla="*/ 215 w 219"/>
                  <a:gd name="T1" fmla="*/ 185 h 200"/>
                  <a:gd name="T2" fmla="*/ 202 w 219"/>
                  <a:gd name="T3" fmla="*/ 157 h 200"/>
                  <a:gd name="T4" fmla="*/ 201 w 219"/>
                  <a:gd name="T5" fmla="*/ 145 h 200"/>
                  <a:gd name="T6" fmla="*/ 199 w 219"/>
                  <a:gd name="T7" fmla="*/ 128 h 200"/>
                  <a:gd name="T8" fmla="*/ 193 w 219"/>
                  <a:gd name="T9" fmla="*/ 106 h 200"/>
                  <a:gd name="T10" fmla="*/ 184 w 219"/>
                  <a:gd name="T11" fmla="*/ 85 h 200"/>
                  <a:gd name="T12" fmla="*/ 176 w 219"/>
                  <a:gd name="T13" fmla="*/ 61 h 200"/>
                  <a:gd name="T14" fmla="*/ 170 w 219"/>
                  <a:gd name="T15" fmla="*/ 39 h 200"/>
                  <a:gd name="T16" fmla="*/ 164 w 219"/>
                  <a:gd name="T17" fmla="*/ 24 h 200"/>
                  <a:gd name="T18" fmla="*/ 153 w 219"/>
                  <a:gd name="T19" fmla="*/ 7 h 200"/>
                  <a:gd name="T20" fmla="*/ 153 w 219"/>
                  <a:gd name="T21" fmla="*/ 10 h 200"/>
                  <a:gd name="T22" fmla="*/ 164 w 219"/>
                  <a:gd name="T23" fmla="*/ 39 h 200"/>
                  <a:gd name="T24" fmla="*/ 165 w 219"/>
                  <a:gd name="T25" fmla="*/ 70 h 200"/>
                  <a:gd name="T26" fmla="*/ 170 w 219"/>
                  <a:gd name="T27" fmla="*/ 92 h 200"/>
                  <a:gd name="T28" fmla="*/ 179 w 219"/>
                  <a:gd name="T29" fmla="*/ 111 h 200"/>
                  <a:gd name="T30" fmla="*/ 181 w 219"/>
                  <a:gd name="T31" fmla="*/ 121 h 200"/>
                  <a:gd name="T32" fmla="*/ 176 w 219"/>
                  <a:gd name="T33" fmla="*/ 130 h 200"/>
                  <a:gd name="T34" fmla="*/ 168 w 219"/>
                  <a:gd name="T35" fmla="*/ 133 h 200"/>
                  <a:gd name="T36" fmla="*/ 165 w 219"/>
                  <a:gd name="T37" fmla="*/ 142 h 200"/>
                  <a:gd name="T38" fmla="*/ 160 w 219"/>
                  <a:gd name="T39" fmla="*/ 152 h 200"/>
                  <a:gd name="T40" fmla="*/ 151 w 219"/>
                  <a:gd name="T41" fmla="*/ 154 h 200"/>
                  <a:gd name="T42" fmla="*/ 142 w 219"/>
                  <a:gd name="T43" fmla="*/ 152 h 200"/>
                  <a:gd name="T44" fmla="*/ 137 w 219"/>
                  <a:gd name="T45" fmla="*/ 159 h 200"/>
                  <a:gd name="T46" fmla="*/ 139 w 219"/>
                  <a:gd name="T47" fmla="*/ 166 h 200"/>
                  <a:gd name="T48" fmla="*/ 136 w 219"/>
                  <a:gd name="T49" fmla="*/ 168 h 200"/>
                  <a:gd name="T50" fmla="*/ 125 w 219"/>
                  <a:gd name="T51" fmla="*/ 166 h 200"/>
                  <a:gd name="T52" fmla="*/ 113 w 219"/>
                  <a:gd name="T53" fmla="*/ 161 h 200"/>
                  <a:gd name="T54" fmla="*/ 96 w 219"/>
                  <a:gd name="T55" fmla="*/ 159 h 200"/>
                  <a:gd name="T56" fmla="*/ 85 w 219"/>
                  <a:gd name="T57" fmla="*/ 156 h 200"/>
                  <a:gd name="T58" fmla="*/ 68 w 219"/>
                  <a:gd name="T59" fmla="*/ 150 h 200"/>
                  <a:gd name="T60" fmla="*/ 54 w 219"/>
                  <a:gd name="T61" fmla="*/ 150 h 200"/>
                  <a:gd name="T62" fmla="*/ 43 w 219"/>
                  <a:gd name="T63" fmla="*/ 145 h 200"/>
                  <a:gd name="T64" fmla="*/ 32 w 219"/>
                  <a:gd name="T65" fmla="*/ 137 h 200"/>
                  <a:gd name="T66" fmla="*/ 9 w 219"/>
                  <a:gd name="T67" fmla="*/ 123 h 200"/>
                  <a:gd name="T68" fmla="*/ 25 w 219"/>
                  <a:gd name="T69" fmla="*/ 135 h 200"/>
                  <a:gd name="T70" fmla="*/ 42 w 219"/>
                  <a:gd name="T71" fmla="*/ 149 h 200"/>
                  <a:gd name="T72" fmla="*/ 49 w 219"/>
                  <a:gd name="T73" fmla="*/ 152 h 200"/>
                  <a:gd name="T74" fmla="*/ 59 w 219"/>
                  <a:gd name="T75" fmla="*/ 154 h 200"/>
                  <a:gd name="T76" fmla="*/ 72 w 219"/>
                  <a:gd name="T77" fmla="*/ 157 h 200"/>
                  <a:gd name="T78" fmla="*/ 94 w 219"/>
                  <a:gd name="T79" fmla="*/ 164 h 200"/>
                  <a:gd name="T80" fmla="*/ 123 w 219"/>
                  <a:gd name="T81" fmla="*/ 174 h 200"/>
                  <a:gd name="T82" fmla="*/ 147 w 219"/>
                  <a:gd name="T83" fmla="*/ 180 h 200"/>
                  <a:gd name="T84" fmla="*/ 164 w 219"/>
                  <a:gd name="T85" fmla="*/ 186 h 200"/>
                  <a:gd name="T86" fmla="*/ 190 w 219"/>
                  <a:gd name="T87" fmla="*/ 193 h 200"/>
                  <a:gd name="T88" fmla="*/ 215 w 219"/>
                  <a:gd name="T89" fmla="*/ 197 h 20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19"/>
                  <a:gd name="T136" fmla="*/ 0 h 200"/>
                  <a:gd name="T137" fmla="*/ 219 w 219"/>
                  <a:gd name="T138" fmla="*/ 200 h 20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19" h="200">
                    <a:moveTo>
                      <a:pt x="219" y="200"/>
                    </a:moveTo>
                    <a:lnTo>
                      <a:pt x="215" y="185"/>
                    </a:lnTo>
                    <a:lnTo>
                      <a:pt x="205" y="164"/>
                    </a:lnTo>
                    <a:lnTo>
                      <a:pt x="202" y="157"/>
                    </a:lnTo>
                    <a:lnTo>
                      <a:pt x="202" y="152"/>
                    </a:lnTo>
                    <a:lnTo>
                      <a:pt x="201" y="145"/>
                    </a:lnTo>
                    <a:lnTo>
                      <a:pt x="201" y="137"/>
                    </a:lnTo>
                    <a:lnTo>
                      <a:pt x="199" y="128"/>
                    </a:lnTo>
                    <a:lnTo>
                      <a:pt x="198" y="116"/>
                    </a:lnTo>
                    <a:lnTo>
                      <a:pt x="193" y="106"/>
                    </a:lnTo>
                    <a:lnTo>
                      <a:pt x="188" y="96"/>
                    </a:lnTo>
                    <a:lnTo>
                      <a:pt x="184" y="85"/>
                    </a:lnTo>
                    <a:lnTo>
                      <a:pt x="179" y="73"/>
                    </a:lnTo>
                    <a:lnTo>
                      <a:pt x="176" y="61"/>
                    </a:lnTo>
                    <a:lnTo>
                      <a:pt x="173" y="49"/>
                    </a:lnTo>
                    <a:lnTo>
                      <a:pt x="170" y="39"/>
                    </a:lnTo>
                    <a:lnTo>
                      <a:pt x="167" y="31"/>
                    </a:lnTo>
                    <a:lnTo>
                      <a:pt x="164" y="24"/>
                    </a:lnTo>
                    <a:lnTo>
                      <a:pt x="160" y="17"/>
                    </a:lnTo>
                    <a:lnTo>
                      <a:pt x="153" y="7"/>
                    </a:lnTo>
                    <a:lnTo>
                      <a:pt x="151" y="0"/>
                    </a:lnTo>
                    <a:lnTo>
                      <a:pt x="153" y="10"/>
                    </a:lnTo>
                    <a:lnTo>
                      <a:pt x="160" y="27"/>
                    </a:lnTo>
                    <a:lnTo>
                      <a:pt x="164" y="39"/>
                    </a:lnTo>
                    <a:lnTo>
                      <a:pt x="164" y="60"/>
                    </a:lnTo>
                    <a:lnTo>
                      <a:pt x="165" y="70"/>
                    </a:lnTo>
                    <a:lnTo>
                      <a:pt x="167" y="82"/>
                    </a:lnTo>
                    <a:lnTo>
                      <a:pt x="170" y="92"/>
                    </a:lnTo>
                    <a:lnTo>
                      <a:pt x="174" y="102"/>
                    </a:lnTo>
                    <a:lnTo>
                      <a:pt x="179" y="111"/>
                    </a:lnTo>
                    <a:lnTo>
                      <a:pt x="181" y="116"/>
                    </a:lnTo>
                    <a:lnTo>
                      <a:pt x="181" y="121"/>
                    </a:lnTo>
                    <a:lnTo>
                      <a:pt x="179" y="125"/>
                    </a:lnTo>
                    <a:lnTo>
                      <a:pt x="176" y="130"/>
                    </a:lnTo>
                    <a:lnTo>
                      <a:pt x="171" y="133"/>
                    </a:lnTo>
                    <a:lnTo>
                      <a:pt x="168" y="133"/>
                    </a:lnTo>
                    <a:lnTo>
                      <a:pt x="167" y="137"/>
                    </a:lnTo>
                    <a:lnTo>
                      <a:pt x="165" y="142"/>
                    </a:lnTo>
                    <a:lnTo>
                      <a:pt x="164" y="147"/>
                    </a:lnTo>
                    <a:lnTo>
                      <a:pt x="160" y="152"/>
                    </a:lnTo>
                    <a:lnTo>
                      <a:pt x="156" y="154"/>
                    </a:lnTo>
                    <a:lnTo>
                      <a:pt x="151" y="154"/>
                    </a:lnTo>
                    <a:lnTo>
                      <a:pt x="147" y="152"/>
                    </a:lnTo>
                    <a:lnTo>
                      <a:pt x="142" y="152"/>
                    </a:lnTo>
                    <a:lnTo>
                      <a:pt x="140" y="156"/>
                    </a:lnTo>
                    <a:lnTo>
                      <a:pt x="137" y="159"/>
                    </a:lnTo>
                    <a:lnTo>
                      <a:pt x="139" y="164"/>
                    </a:lnTo>
                    <a:lnTo>
                      <a:pt x="139" y="166"/>
                    </a:lnTo>
                    <a:lnTo>
                      <a:pt x="137" y="166"/>
                    </a:lnTo>
                    <a:lnTo>
                      <a:pt x="136" y="168"/>
                    </a:lnTo>
                    <a:lnTo>
                      <a:pt x="133" y="166"/>
                    </a:lnTo>
                    <a:lnTo>
                      <a:pt x="125" y="166"/>
                    </a:lnTo>
                    <a:lnTo>
                      <a:pt x="119" y="162"/>
                    </a:lnTo>
                    <a:lnTo>
                      <a:pt x="113" y="161"/>
                    </a:lnTo>
                    <a:lnTo>
                      <a:pt x="103" y="159"/>
                    </a:lnTo>
                    <a:lnTo>
                      <a:pt x="96" y="159"/>
                    </a:lnTo>
                    <a:lnTo>
                      <a:pt x="89" y="161"/>
                    </a:lnTo>
                    <a:lnTo>
                      <a:pt x="85" y="156"/>
                    </a:lnTo>
                    <a:lnTo>
                      <a:pt x="77" y="152"/>
                    </a:lnTo>
                    <a:lnTo>
                      <a:pt x="68" y="150"/>
                    </a:lnTo>
                    <a:lnTo>
                      <a:pt x="60" y="149"/>
                    </a:lnTo>
                    <a:lnTo>
                      <a:pt x="54" y="150"/>
                    </a:lnTo>
                    <a:lnTo>
                      <a:pt x="49" y="149"/>
                    </a:lnTo>
                    <a:lnTo>
                      <a:pt x="43" y="145"/>
                    </a:lnTo>
                    <a:lnTo>
                      <a:pt x="39" y="142"/>
                    </a:lnTo>
                    <a:lnTo>
                      <a:pt x="32" y="137"/>
                    </a:lnTo>
                    <a:lnTo>
                      <a:pt x="20" y="130"/>
                    </a:lnTo>
                    <a:lnTo>
                      <a:pt x="9" y="123"/>
                    </a:lnTo>
                    <a:lnTo>
                      <a:pt x="0" y="120"/>
                    </a:lnTo>
                    <a:lnTo>
                      <a:pt x="25" y="135"/>
                    </a:lnTo>
                    <a:lnTo>
                      <a:pt x="39" y="147"/>
                    </a:lnTo>
                    <a:lnTo>
                      <a:pt x="42" y="149"/>
                    </a:lnTo>
                    <a:lnTo>
                      <a:pt x="45" y="152"/>
                    </a:lnTo>
                    <a:lnTo>
                      <a:pt x="49" y="152"/>
                    </a:lnTo>
                    <a:lnTo>
                      <a:pt x="52" y="154"/>
                    </a:lnTo>
                    <a:lnTo>
                      <a:pt x="59" y="154"/>
                    </a:lnTo>
                    <a:lnTo>
                      <a:pt x="66" y="156"/>
                    </a:lnTo>
                    <a:lnTo>
                      <a:pt x="72" y="157"/>
                    </a:lnTo>
                    <a:lnTo>
                      <a:pt x="77" y="162"/>
                    </a:lnTo>
                    <a:lnTo>
                      <a:pt x="94" y="164"/>
                    </a:lnTo>
                    <a:lnTo>
                      <a:pt x="110" y="169"/>
                    </a:lnTo>
                    <a:lnTo>
                      <a:pt x="123" y="174"/>
                    </a:lnTo>
                    <a:lnTo>
                      <a:pt x="136" y="178"/>
                    </a:lnTo>
                    <a:lnTo>
                      <a:pt x="147" y="180"/>
                    </a:lnTo>
                    <a:lnTo>
                      <a:pt x="156" y="183"/>
                    </a:lnTo>
                    <a:lnTo>
                      <a:pt x="164" y="186"/>
                    </a:lnTo>
                    <a:lnTo>
                      <a:pt x="176" y="190"/>
                    </a:lnTo>
                    <a:lnTo>
                      <a:pt x="190" y="193"/>
                    </a:lnTo>
                    <a:lnTo>
                      <a:pt x="207" y="193"/>
                    </a:lnTo>
                    <a:lnTo>
                      <a:pt x="215" y="197"/>
                    </a:lnTo>
                    <a:lnTo>
                      <a:pt x="219" y="200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0" name="Freeform 90"/>
              <p:cNvSpPr>
                <a:spLocks/>
              </p:cNvSpPr>
              <p:nvPr/>
            </p:nvSpPr>
            <p:spPr bwMode="auto">
              <a:xfrm>
                <a:off x="2636" y="1403"/>
                <a:ext cx="102" cy="184"/>
              </a:xfrm>
              <a:custGeom>
                <a:avLst/>
                <a:gdLst>
                  <a:gd name="T0" fmla="*/ 20 w 102"/>
                  <a:gd name="T1" fmla="*/ 26 h 184"/>
                  <a:gd name="T2" fmla="*/ 8 w 102"/>
                  <a:gd name="T3" fmla="*/ 6 h 184"/>
                  <a:gd name="T4" fmla="*/ 1 w 102"/>
                  <a:gd name="T5" fmla="*/ 0 h 184"/>
                  <a:gd name="T6" fmla="*/ 0 w 102"/>
                  <a:gd name="T7" fmla="*/ 0 h 184"/>
                  <a:gd name="T8" fmla="*/ 5 w 102"/>
                  <a:gd name="T9" fmla="*/ 7 h 184"/>
                  <a:gd name="T10" fmla="*/ 14 w 102"/>
                  <a:gd name="T11" fmla="*/ 28 h 184"/>
                  <a:gd name="T12" fmla="*/ 17 w 102"/>
                  <a:gd name="T13" fmla="*/ 53 h 184"/>
                  <a:gd name="T14" fmla="*/ 23 w 102"/>
                  <a:gd name="T15" fmla="*/ 79 h 184"/>
                  <a:gd name="T16" fmla="*/ 25 w 102"/>
                  <a:gd name="T17" fmla="*/ 105 h 184"/>
                  <a:gd name="T18" fmla="*/ 29 w 102"/>
                  <a:gd name="T19" fmla="*/ 134 h 184"/>
                  <a:gd name="T20" fmla="*/ 37 w 102"/>
                  <a:gd name="T21" fmla="*/ 156 h 184"/>
                  <a:gd name="T22" fmla="*/ 51 w 102"/>
                  <a:gd name="T23" fmla="*/ 175 h 184"/>
                  <a:gd name="T24" fmla="*/ 57 w 102"/>
                  <a:gd name="T25" fmla="*/ 177 h 184"/>
                  <a:gd name="T26" fmla="*/ 57 w 102"/>
                  <a:gd name="T27" fmla="*/ 173 h 184"/>
                  <a:gd name="T28" fmla="*/ 49 w 102"/>
                  <a:gd name="T29" fmla="*/ 155 h 184"/>
                  <a:gd name="T30" fmla="*/ 43 w 102"/>
                  <a:gd name="T31" fmla="*/ 136 h 184"/>
                  <a:gd name="T32" fmla="*/ 43 w 102"/>
                  <a:gd name="T33" fmla="*/ 136 h 184"/>
                  <a:gd name="T34" fmla="*/ 54 w 102"/>
                  <a:gd name="T35" fmla="*/ 149 h 184"/>
                  <a:gd name="T36" fmla="*/ 68 w 102"/>
                  <a:gd name="T37" fmla="*/ 163 h 184"/>
                  <a:gd name="T38" fmla="*/ 66 w 102"/>
                  <a:gd name="T39" fmla="*/ 160 h 184"/>
                  <a:gd name="T40" fmla="*/ 63 w 102"/>
                  <a:gd name="T41" fmla="*/ 151 h 184"/>
                  <a:gd name="T42" fmla="*/ 65 w 102"/>
                  <a:gd name="T43" fmla="*/ 151 h 184"/>
                  <a:gd name="T44" fmla="*/ 69 w 102"/>
                  <a:gd name="T45" fmla="*/ 156 h 184"/>
                  <a:gd name="T46" fmla="*/ 71 w 102"/>
                  <a:gd name="T47" fmla="*/ 153 h 184"/>
                  <a:gd name="T48" fmla="*/ 71 w 102"/>
                  <a:gd name="T49" fmla="*/ 149 h 184"/>
                  <a:gd name="T50" fmla="*/ 80 w 102"/>
                  <a:gd name="T51" fmla="*/ 160 h 184"/>
                  <a:gd name="T52" fmla="*/ 96 w 102"/>
                  <a:gd name="T53" fmla="*/ 179 h 184"/>
                  <a:gd name="T54" fmla="*/ 100 w 102"/>
                  <a:gd name="T55" fmla="*/ 184 h 184"/>
                  <a:gd name="T56" fmla="*/ 100 w 102"/>
                  <a:gd name="T57" fmla="*/ 180 h 184"/>
                  <a:gd name="T58" fmla="*/ 94 w 102"/>
                  <a:gd name="T59" fmla="*/ 156 h 184"/>
                  <a:gd name="T60" fmla="*/ 89 w 102"/>
                  <a:gd name="T61" fmla="*/ 131 h 184"/>
                  <a:gd name="T62" fmla="*/ 77 w 102"/>
                  <a:gd name="T63" fmla="*/ 107 h 184"/>
                  <a:gd name="T64" fmla="*/ 59 w 102"/>
                  <a:gd name="T65" fmla="*/ 81 h 184"/>
                  <a:gd name="T66" fmla="*/ 37 w 102"/>
                  <a:gd name="T67" fmla="*/ 57 h 184"/>
                  <a:gd name="T68" fmla="*/ 32 w 102"/>
                  <a:gd name="T69" fmla="*/ 48 h 1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2"/>
                  <a:gd name="T106" fmla="*/ 0 h 184"/>
                  <a:gd name="T107" fmla="*/ 102 w 102"/>
                  <a:gd name="T108" fmla="*/ 184 h 1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2" h="184">
                    <a:moveTo>
                      <a:pt x="31" y="45"/>
                    </a:moveTo>
                    <a:lnTo>
                      <a:pt x="20" y="26"/>
                    </a:lnTo>
                    <a:lnTo>
                      <a:pt x="11" y="11"/>
                    </a:lnTo>
                    <a:lnTo>
                      <a:pt x="8" y="6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5" y="7"/>
                    </a:lnTo>
                    <a:lnTo>
                      <a:pt x="9" y="16"/>
                    </a:lnTo>
                    <a:lnTo>
                      <a:pt x="14" y="28"/>
                    </a:lnTo>
                    <a:lnTo>
                      <a:pt x="15" y="38"/>
                    </a:lnTo>
                    <a:lnTo>
                      <a:pt x="17" y="53"/>
                    </a:lnTo>
                    <a:lnTo>
                      <a:pt x="20" y="67"/>
                    </a:lnTo>
                    <a:lnTo>
                      <a:pt x="23" y="79"/>
                    </a:lnTo>
                    <a:lnTo>
                      <a:pt x="25" y="91"/>
                    </a:lnTo>
                    <a:lnTo>
                      <a:pt x="25" y="105"/>
                    </a:lnTo>
                    <a:lnTo>
                      <a:pt x="28" y="124"/>
                    </a:lnTo>
                    <a:lnTo>
                      <a:pt x="29" y="134"/>
                    </a:lnTo>
                    <a:lnTo>
                      <a:pt x="32" y="146"/>
                    </a:lnTo>
                    <a:lnTo>
                      <a:pt x="37" y="156"/>
                    </a:lnTo>
                    <a:lnTo>
                      <a:pt x="43" y="167"/>
                    </a:lnTo>
                    <a:lnTo>
                      <a:pt x="51" y="175"/>
                    </a:lnTo>
                    <a:lnTo>
                      <a:pt x="55" y="177"/>
                    </a:lnTo>
                    <a:lnTo>
                      <a:pt x="57" y="177"/>
                    </a:lnTo>
                    <a:lnTo>
                      <a:pt x="57" y="175"/>
                    </a:lnTo>
                    <a:lnTo>
                      <a:pt x="57" y="173"/>
                    </a:lnTo>
                    <a:lnTo>
                      <a:pt x="55" y="170"/>
                    </a:lnTo>
                    <a:lnTo>
                      <a:pt x="49" y="155"/>
                    </a:lnTo>
                    <a:lnTo>
                      <a:pt x="45" y="141"/>
                    </a:lnTo>
                    <a:lnTo>
                      <a:pt x="43" y="136"/>
                    </a:lnTo>
                    <a:lnTo>
                      <a:pt x="43" y="134"/>
                    </a:lnTo>
                    <a:lnTo>
                      <a:pt x="43" y="136"/>
                    </a:lnTo>
                    <a:lnTo>
                      <a:pt x="46" y="137"/>
                    </a:lnTo>
                    <a:lnTo>
                      <a:pt x="54" y="149"/>
                    </a:lnTo>
                    <a:lnTo>
                      <a:pt x="65" y="161"/>
                    </a:lnTo>
                    <a:lnTo>
                      <a:pt x="68" y="163"/>
                    </a:lnTo>
                    <a:lnTo>
                      <a:pt x="66" y="160"/>
                    </a:lnTo>
                    <a:lnTo>
                      <a:pt x="65" y="155"/>
                    </a:lnTo>
                    <a:lnTo>
                      <a:pt x="63" y="151"/>
                    </a:lnTo>
                    <a:lnTo>
                      <a:pt x="63" y="149"/>
                    </a:lnTo>
                    <a:lnTo>
                      <a:pt x="65" y="151"/>
                    </a:lnTo>
                    <a:lnTo>
                      <a:pt x="68" y="155"/>
                    </a:lnTo>
                    <a:lnTo>
                      <a:pt x="69" y="156"/>
                    </a:lnTo>
                    <a:lnTo>
                      <a:pt x="71" y="156"/>
                    </a:lnTo>
                    <a:lnTo>
                      <a:pt x="71" y="153"/>
                    </a:lnTo>
                    <a:lnTo>
                      <a:pt x="69" y="149"/>
                    </a:lnTo>
                    <a:lnTo>
                      <a:pt x="71" y="149"/>
                    </a:lnTo>
                    <a:lnTo>
                      <a:pt x="76" y="153"/>
                    </a:lnTo>
                    <a:lnTo>
                      <a:pt x="80" y="160"/>
                    </a:lnTo>
                    <a:lnTo>
                      <a:pt x="89" y="173"/>
                    </a:lnTo>
                    <a:lnTo>
                      <a:pt x="96" y="179"/>
                    </a:lnTo>
                    <a:lnTo>
                      <a:pt x="99" y="182"/>
                    </a:lnTo>
                    <a:lnTo>
                      <a:pt x="100" y="184"/>
                    </a:lnTo>
                    <a:lnTo>
                      <a:pt x="102" y="182"/>
                    </a:lnTo>
                    <a:lnTo>
                      <a:pt x="100" y="180"/>
                    </a:lnTo>
                    <a:lnTo>
                      <a:pt x="100" y="175"/>
                    </a:lnTo>
                    <a:lnTo>
                      <a:pt x="94" y="156"/>
                    </a:lnTo>
                    <a:lnTo>
                      <a:pt x="92" y="139"/>
                    </a:lnTo>
                    <a:lnTo>
                      <a:pt x="89" y="131"/>
                    </a:lnTo>
                    <a:lnTo>
                      <a:pt x="83" y="119"/>
                    </a:lnTo>
                    <a:lnTo>
                      <a:pt x="77" y="107"/>
                    </a:lnTo>
                    <a:lnTo>
                      <a:pt x="71" y="100"/>
                    </a:lnTo>
                    <a:lnTo>
                      <a:pt x="59" y="81"/>
                    </a:lnTo>
                    <a:lnTo>
                      <a:pt x="42" y="60"/>
                    </a:lnTo>
                    <a:lnTo>
                      <a:pt x="37" y="57"/>
                    </a:lnTo>
                    <a:lnTo>
                      <a:pt x="34" y="52"/>
                    </a:lnTo>
                    <a:lnTo>
                      <a:pt x="32" y="48"/>
                    </a:lnTo>
                    <a:lnTo>
                      <a:pt x="31" y="45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1" name="Freeform 91"/>
              <p:cNvSpPr>
                <a:spLocks/>
              </p:cNvSpPr>
              <p:nvPr/>
            </p:nvSpPr>
            <p:spPr bwMode="auto">
              <a:xfrm>
                <a:off x="2648" y="1419"/>
                <a:ext cx="87" cy="164"/>
              </a:xfrm>
              <a:custGeom>
                <a:avLst/>
                <a:gdLst>
                  <a:gd name="T0" fmla="*/ 87 w 87"/>
                  <a:gd name="T1" fmla="*/ 163 h 164"/>
                  <a:gd name="T2" fmla="*/ 84 w 87"/>
                  <a:gd name="T3" fmla="*/ 152 h 164"/>
                  <a:gd name="T4" fmla="*/ 79 w 87"/>
                  <a:gd name="T5" fmla="*/ 132 h 164"/>
                  <a:gd name="T6" fmla="*/ 77 w 87"/>
                  <a:gd name="T7" fmla="*/ 120 h 164"/>
                  <a:gd name="T8" fmla="*/ 71 w 87"/>
                  <a:gd name="T9" fmla="*/ 106 h 164"/>
                  <a:gd name="T10" fmla="*/ 65 w 87"/>
                  <a:gd name="T11" fmla="*/ 94 h 164"/>
                  <a:gd name="T12" fmla="*/ 60 w 87"/>
                  <a:gd name="T13" fmla="*/ 87 h 164"/>
                  <a:gd name="T14" fmla="*/ 43 w 87"/>
                  <a:gd name="T15" fmla="*/ 65 h 164"/>
                  <a:gd name="T16" fmla="*/ 26 w 87"/>
                  <a:gd name="T17" fmla="*/ 44 h 164"/>
                  <a:gd name="T18" fmla="*/ 20 w 87"/>
                  <a:gd name="T19" fmla="*/ 39 h 164"/>
                  <a:gd name="T20" fmla="*/ 17 w 87"/>
                  <a:gd name="T21" fmla="*/ 32 h 164"/>
                  <a:gd name="T22" fmla="*/ 14 w 87"/>
                  <a:gd name="T23" fmla="*/ 24 h 164"/>
                  <a:gd name="T24" fmla="*/ 11 w 87"/>
                  <a:gd name="T25" fmla="*/ 17 h 164"/>
                  <a:gd name="T26" fmla="*/ 3 w 87"/>
                  <a:gd name="T27" fmla="*/ 5 h 164"/>
                  <a:gd name="T28" fmla="*/ 0 w 87"/>
                  <a:gd name="T29" fmla="*/ 0 h 164"/>
                  <a:gd name="T30" fmla="*/ 9 w 87"/>
                  <a:gd name="T31" fmla="*/ 19 h 164"/>
                  <a:gd name="T32" fmla="*/ 17 w 87"/>
                  <a:gd name="T33" fmla="*/ 48 h 164"/>
                  <a:gd name="T34" fmla="*/ 19 w 87"/>
                  <a:gd name="T35" fmla="*/ 56 h 164"/>
                  <a:gd name="T36" fmla="*/ 22 w 87"/>
                  <a:gd name="T37" fmla="*/ 67 h 164"/>
                  <a:gd name="T38" fmla="*/ 26 w 87"/>
                  <a:gd name="T39" fmla="*/ 75 h 164"/>
                  <a:gd name="T40" fmla="*/ 31 w 87"/>
                  <a:gd name="T41" fmla="*/ 85 h 164"/>
                  <a:gd name="T42" fmla="*/ 39 w 87"/>
                  <a:gd name="T43" fmla="*/ 111 h 164"/>
                  <a:gd name="T44" fmla="*/ 48 w 87"/>
                  <a:gd name="T45" fmla="*/ 133 h 164"/>
                  <a:gd name="T46" fmla="*/ 45 w 87"/>
                  <a:gd name="T47" fmla="*/ 121 h 164"/>
                  <a:gd name="T48" fmla="*/ 45 w 87"/>
                  <a:gd name="T49" fmla="*/ 113 h 164"/>
                  <a:gd name="T50" fmla="*/ 47 w 87"/>
                  <a:gd name="T51" fmla="*/ 120 h 164"/>
                  <a:gd name="T52" fmla="*/ 51 w 87"/>
                  <a:gd name="T53" fmla="*/ 130 h 164"/>
                  <a:gd name="T54" fmla="*/ 53 w 87"/>
                  <a:gd name="T55" fmla="*/ 127 h 164"/>
                  <a:gd name="T56" fmla="*/ 53 w 87"/>
                  <a:gd name="T57" fmla="*/ 111 h 164"/>
                  <a:gd name="T58" fmla="*/ 54 w 87"/>
                  <a:gd name="T59" fmla="*/ 113 h 164"/>
                  <a:gd name="T60" fmla="*/ 59 w 87"/>
                  <a:gd name="T61" fmla="*/ 125 h 164"/>
                  <a:gd name="T62" fmla="*/ 67 w 87"/>
                  <a:gd name="T63" fmla="*/ 132 h 164"/>
                  <a:gd name="T64" fmla="*/ 74 w 87"/>
                  <a:gd name="T65" fmla="*/ 144 h 164"/>
                  <a:gd name="T66" fmla="*/ 77 w 87"/>
                  <a:gd name="T67" fmla="*/ 152 h 164"/>
                  <a:gd name="T68" fmla="*/ 82 w 87"/>
                  <a:gd name="T69" fmla="*/ 161 h 164"/>
                  <a:gd name="T70" fmla="*/ 85 w 87"/>
                  <a:gd name="T71" fmla="*/ 163 h 164"/>
                  <a:gd name="T72" fmla="*/ 87 w 87"/>
                  <a:gd name="T73" fmla="*/ 164 h 164"/>
                  <a:gd name="T74" fmla="*/ 87 w 87"/>
                  <a:gd name="T75" fmla="*/ 164 h 164"/>
                  <a:gd name="T76" fmla="*/ 87 w 87"/>
                  <a:gd name="T77" fmla="*/ 163 h 1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7"/>
                  <a:gd name="T118" fmla="*/ 0 h 164"/>
                  <a:gd name="T119" fmla="*/ 87 w 87"/>
                  <a:gd name="T120" fmla="*/ 164 h 1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7" h="164">
                    <a:moveTo>
                      <a:pt x="87" y="163"/>
                    </a:moveTo>
                    <a:lnTo>
                      <a:pt x="84" y="152"/>
                    </a:lnTo>
                    <a:lnTo>
                      <a:pt x="79" y="132"/>
                    </a:lnTo>
                    <a:lnTo>
                      <a:pt x="77" y="120"/>
                    </a:lnTo>
                    <a:lnTo>
                      <a:pt x="71" y="106"/>
                    </a:lnTo>
                    <a:lnTo>
                      <a:pt x="65" y="94"/>
                    </a:lnTo>
                    <a:lnTo>
                      <a:pt x="60" y="87"/>
                    </a:lnTo>
                    <a:lnTo>
                      <a:pt x="43" y="65"/>
                    </a:lnTo>
                    <a:lnTo>
                      <a:pt x="26" y="44"/>
                    </a:lnTo>
                    <a:lnTo>
                      <a:pt x="20" y="39"/>
                    </a:lnTo>
                    <a:lnTo>
                      <a:pt x="17" y="32"/>
                    </a:lnTo>
                    <a:lnTo>
                      <a:pt x="14" y="24"/>
                    </a:lnTo>
                    <a:lnTo>
                      <a:pt x="11" y="17"/>
                    </a:lnTo>
                    <a:lnTo>
                      <a:pt x="3" y="5"/>
                    </a:lnTo>
                    <a:lnTo>
                      <a:pt x="0" y="0"/>
                    </a:lnTo>
                    <a:lnTo>
                      <a:pt x="9" y="19"/>
                    </a:lnTo>
                    <a:lnTo>
                      <a:pt x="17" y="48"/>
                    </a:lnTo>
                    <a:lnTo>
                      <a:pt x="19" y="56"/>
                    </a:lnTo>
                    <a:lnTo>
                      <a:pt x="22" y="67"/>
                    </a:lnTo>
                    <a:lnTo>
                      <a:pt x="26" y="75"/>
                    </a:lnTo>
                    <a:lnTo>
                      <a:pt x="31" y="85"/>
                    </a:lnTo>
                    <a:lnTo>
                      <a:pt x="39" y="111"/>
                    </a:lnTo>
                    <a:lnTo>
                      <a:pt x="48" y="133"/>
                    </a:lnTo>
                    <a:lnTo>
                      <a:pt x="45" y="121"/>
                    </a:lnTo>
                    <a:lnTo>
                      <a:pt x="45" y="113"/>
                    </a:lnTo>
                    <a:lnTo>
                      <a:pt x="47" y="120"/>
                    </a:lnTo>
                    <a:lnTo>
                      <a:pt x="51" y="130"/>
                    </a:lnTo>
                    <a:lnTo>
                      <a:pt x="53" y="127"/>
                    </a:lnTo>
                    <a:lnTo>
                      <a:pt x="53" y="111"/>
                    </a:lnTo>
                    <a:lnTo>
                      <a:pt x="54" y="113"/>
                    </a:lnTo>
                    <a:lnTo>
                      <a:pt x="59" y="125"/>
                    </a:lnTo>
                    <a:lnTo>
                      <a:pt x="67" y="132"/>
                    </a:lnTo>
                    <a:lnTo>
                      <a:pt x="74" y="144"/>
                    </a:lnTo>
                    <a:lnTo>
                      <a:pt x="77" y="152"/>
                    </a:lnTo>
                    <a:lnTo>
                      <a:pt x="82" y="161"/>
                    </a:lnTo>
                    <a:lnTo>
                      <a:pt x="85" y="163"/>
                    </a:lnTo>
                    <a:lnTo>
                      <a:pt x="87" y="164"/>
                    </a:lnTo>
                    <a:lnTo>
                      <a:pt x="87" y="163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2" name="Freeform 92"/>
              <p:cNvSpPr>
                <a:spLocks/>
              </p:cNvSpPr>
              <p:nvPr/>
            </p:nvSpPr>
            <p:spPr bwMode="auto">
              <a:xfrm>
                <a:off x="2951" y="2255"/>
                <a:ext cx="18" cy="53"/>
              </a:xfrm>
              <a:custGeom>
                <a:avLst/>
                <a:gdLst>
                  <a:gd name="T0" fmla="*/ 18 w 18"/>
                  <a:gd name="T1" fmla="*/ 46 h 53"/>
                  <a:gd name="T2" fmla="*/ 15 w 18"/>
                  <a:gd name="T3" fmla="*/ 41 h 53"/>
                  <a:gd name="T4" fmla="*/ 12 w 18"/>
                  <a:gd name="T5" fmla="*/ 31 h 53"/>
                  <a:gd name="T6" fmla="*/ 8 w 18"/>
                  <a:gd name="T7" fmla="*/ 12 h 53"/>
                  <a:gd name="T8" fmla="*/ 1 w 18"/>
                  <a:gd name="T9" fmla="*/ 0 h 53"/>
                  <a:gd name="T10" fmla="*/ 0 w 18"/>
                  <a:gd name="T11" fmla="*/ 2 h 53"/>
                  <a:gd name="T12" fmla="*/ 1 w 18"/>
                  <a:gd name="T13" fmla="*/ 9 h 53"/>
                  <a:gd name="T14" fmla="*/ 3 w 18"/>
                  <a:gd name="T15" fmla="*/ 15 h 53"/>
                  <a:gd name="T16" fmla="*/ 4 w 18"/>
                  <a:gd name="T17" fmla="*/ 21 h 53"/>
                  <a:gd name="T18" fmla="*/ 11 w 18"/>
                  <a:gd name="T19" fmla="*/ 34 h 53"/>
                  <a:gd name="T20" fmla="*/ 14 w 18"/>
                  <a:gd name="T21" fmla="*/ 46 h 53"/>
                  <a:gd name="T22" fmla="*/ 12 w 18"/>
                  <a:gd name="T23" fmla="*/ 50 h 53"/>
                  <a:gd name="T24" fmla="*/ 11 w 18"/>
                  <a:gd name="T25" fmla="*/ 53 h 53"/>
                  <a:gd name="T26" fmla="*/ 12 w 18"/>
                  <a:gd name="T27" fmla="*/ 51 h 53"/>
                  <a:gd name="T28" fmla="*/ 15 w 18"/>
                  <a:gd name="T29" fmla="*/ 46 h 53"/>
                  <a:gd name="T30" fmla="*/ 17 w 18"/>
                  <a:gd name="T31" fmla="*/ 46 h 53"/>
                  <a:gd name="T32" fmla="*/ 18 w 18"/>
                  <a:gd name="T33" fmla="*/ 46 h 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8"/>
                  <a:gd name="T52" fmla="*/ 0 h 53"/>
                  <a:gd name="T53" fmla="*/ 18 w 18"/>
                  <a:gd name="T54" fmla="*/ 53 h 5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8" h="53">
                    <a:moveTo>
                      <a:pt x="18" y="46"/>
                    </a:moveTo>
                    <a:lnTo>
                      <a:pt x="15" y="41"/>
                    </a:lnTo>
                    <a:lnTo>
                      <a:pt x="12" y="31"/>
                    </a:lnTo>
                    <a:lnTo>
                      <a:pt x="8" y="1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9"/>
                    </a:lnTo>
                    <a:lnTo>
                      <a:pt x="3" y="15"/>
                    </a:lnTo>
                    <a:lnTo>
                      <a:pt x="4" y="21"/>
                    </a:lnTo>
                    <a:lnTo>
                      <a:pt x="11" y="34"/>
                    </a:lnTo>
                    <a:lnTo>
                      <a:pt x="14" y="46"/>
                    </a:lnTo>
                    <a:lnTo>
                      <a:pt x="12" y="50"/>
                    </a:lnTo>
                    <a:lnTo>
                      <a:pt x="11" y="53"/>
                    </a:lnTo>
                    <a:lnTo>
                      <a:pt x="12" y="51"/>
                    </a:lnTo>
                    <a:lnTo>
                      <a:pt x="15" y="46"/>
                    </a:lnTo>
                    <a:lnTo>
                      <a:pt x="17" y="46"/>
                    </a:lnTo>
                    <a:lnTo>
                      <a:pt x="18" y="46"/>
                    </a:lnTo>
                    <a:close/>
                  </a:path>
                </a:pathLst>
              </a:custGeom>
              <a:solidFill>
                <a:srgbClr val="00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3" name="Freeform 93"/>
              <p:cNvSpPr>
                <a:spLocks/>
              </p:cNvSpPr>
              <p:nvPr/>
            </p:nvSpPr>
            <p:spPr bwMode="auto">
              <a:xfrm>
                <a:off x="2722" y="2317"/>
                <a:ext cx="20" cy="73"/>
              </a:xfrm>
              <a:custGeom>
                <a:avLst/>
                <a:gdLst>
                  <a:gd name="T0" fmla="*/ 5 w 20"/>
                  <a:gd name="T1" fmla="*/ 42 h 73"/>
                  <a:gd name="T2" fmla="*/ 3 w 20"/>
                  <a:gd name="T3" fmla="*/ 25 h 73"/>
                  <a:gd name="T4" fmla="*/ 2 w 20"/>
                  <a:gd name="T5" fmla="*/ 10 h 73"/>
                  <a:gd name="T6" fmla="*/ 0 w 20"/>
                  <a:gd name="T7" fmla="*/ 7 h 73"/>
                  <a:gd name="T8" fmla="*/ 0 w 20"/>
                  <a:gd name="T9" fmla="*/ 3 h 73"/>
                  <a:gd name="T10" fmla="*/ 2 w 20"/>
                  <a:gd name="T11" fmla="*/ 0 h 73"/>
                  <a:gd name="T12" fmla="*/ 5 w 20"/>
                  <a:gd name="T13" fmla="*/ 1 h 73"/>
                  <a:gd name="T14" fmla="*/ 10 w 20"/>
                  <a:gd name="T15" fmla="*/ 10 h 73"/>
                  <a:gd name="T16" fmla="*/ 14 w 20"/>
                  <a:gd name="T17" fmla="*/ 22 h 73"/>
                  <a:gd name="T18" fmla="*/ 16 w 20"/>
                  <a:gd name="T19" fmla="*/ 34 h 73"/>
                  <a:gd name="T20" fmla="*/ 16 w 20"/>
                  <a:gd name="T21" fmla="*/ 42 h 73"/>
                  <a:gd name="T22" fmla="*/ 17 w 20"/>
                  <a:gd name="T23" fmla="*/ 56 h 73"/>
                  <a:gd name="T24" fmla="*/ 20 w 20"/>
                  <a:gd name="T25" fmla="*/ 61 h 73"/>
                  <a:gd name="T26" fmla="*/ 16 w 20"/>
                  <a:gd name="T27" fmla="*/ 58 h 73"/>
                  <a:gd name="T28" fmla="*/ 11 w 20"/>
                  <a:gd name="T29" fmla="*/ 53 h 73"/>
                  <a:gd name="T30" fmla="*/ 13 w 20"/>
                  <a:gd name="T31" fmla="*/ 60 h 73"/>
                  <a:gd name="T32" fmla="*/ 11 w 20"/>
                  <a:gd name="T33" fmla="*/ 70 h 73"/>
                  <a:gd name="T34" fmla="*/ 8 w 20"/>
                  <a:gd name="T35" fmla="*/ 73 h 73"/>
                  <a:gd name="T36" fmla="*/ 6 w 20"/>
                  <a:gd name="T37" fmla="*/ 73 h 73"/>
                  <a:gd name="T38" fmla="*/ 8 w 20"/>
                  <a:gd name="T39" fmla="*/ 73 h 73"/>
                  <a:gd name="T40" fmla="*/ 10 w 20"/>
                  <a:gd name="T41" fmla="*/ 70 h 73"/>
                  <a:gd name="T42" fmla="*/ 11 w 20"/>
                  <a:gd name="T43" fmla="*/ 65 h 73"/>
                  <a:gd name="T44" fmla="*/ 10 w 20"/>
                  <a:gd name="T45" fmla="*/ 60 h 73"/>
                  <a:gd name="T46" fmla="*/ 8 w 20"/>
                  <a:gd name="T47" fmla="*/ 51 h 73"/>
                  <a:gd name="T48" fmla="*/ 5 w 20"/>
                  <a:gd name="T49" fmla="*/ 42 h 7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0"/>
                  <a:gd name="T76" fmla="*/ 0 h 73"/>
                  <a:gd name="T77" fmla="*/ 20 w 20"/>
                  <a:gd name="T78" fmla="*/ 73 h 7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0" h="73">
                    <a:moveTo>
                      <a:pt x="5" y="42"/>
                    </a:moveTo>
                    <a:lnTo>
                      <a:pt x="3" y="25"/>
                    </a:lnTo>
                    <a:lnTo>
                      <a:pt x="2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5" y="1"/>
                    </a:lnTo>
                    <a:lnTo>
                      <a:pt x="10" y="10"/>
                    </a:lnTo>
                    <a:lnTo>
                      <a:pt x="14" y="22"/>
                    </a:lnTo>
                    <a:lnTo>
                      <a:pt x="16" y="34"/>
                    </a:lnTo>
                    <a:lnTo>
                      <a:pt x="16" y="42"/>
                    </a:lnTo>
                    <a:lnTo>
                      <a:pt x="17" y="56"/>
                    </a:lnTo>
                    <a:lnTo>
                      <a:pt x="20" y="61"/>
                    </a:lnTo>
                    <a:lnTo>
                      <a:pt x="16" y="58"/>
                    </a:lnTo>
                    <a:lnTo>
                      <a:pt x="11" y="53"/>
                    </a:lnTo>
                    <a:lnTo>
                      <a:pt x="13" y="60"/>
                    </a:lnTo>
                    <a:lnTo>
                      <a:pt x="11" y="70"/>
                    </a:lnTo>
                    <a:lnTo>
                      <a:pt x="8" y="73"/>
                    </a:lnTo>
                    <a:lnTo>
                      <a:pt x="6" y="73"/>
                    </a:lnTo>
                    <a:lnTo>
                      <a:pt x="8" y="73"/>
                    </a:lnTo>
                    <a:lnTo>
                      <a:pt x="10" y="70"/>
                    </a:lnTo>
                    <a:lnTo>
                      <a:pt x="11" y="65"/>
                    </a:lnTo>
                    <a:lnTo>
                      <a:pt x="10" y="60"/>
                    </a:lnTo>
                    <a:lnTo>
                      <a:pt x="8" y="51"/>
                    </a:ln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4" name="Freeform 94"/>
              <p:cNvSpPr>
                <a:spLocks/>
              </p:cNvSpPr>
              <p:nvPr/>
            </p:nvSpPr>
            <p:spPr bwMode="auto">
              <a:xfrm>
                <a:off x="2790" y="1491"/>
                <a:ext cx="189" cy="188"/>
              </a:xfrm>
              <a:custGeom>
                <a:avLst/>
                <a:gdLst>
                  <a:gd name="T0" fmla="*/ 94 w 189"/>
                  <a:gd name="T1" fmla="*/ 5 h 188"/>
                  <a:gd name="T2" fmla="*/ 101 w 189"/>
                  <a:gd name="T3" fmla="*/ 7 h 188"/>
                  <a:gd name="T4" fmla="*/ 108 w 189"/>
                  <a:gd name="T5" fmla="*/ 12 h 188"/>
                  <a:gd name="T6" fmla="*/ 116 w 189"/>
                  <a:gd name="T7" fmla="*/ 19 h 188"/>
                  <a:gd name="T8" fmla="*/ 124 w 189"/>
                  <a:gd name="T9" fmla="*/ 25 h 188"/>
                  <a:gd name="T10" fmla="*/ 131 w 189"/>
                  <a:gd name="T11" fmla="*/ 34 h 188"/>
                  <a:gd name="T12" fmla="*/ 138 w 189"/>
                  <a:gd name="T13" fmla="*/ 41 h 188"/>
                  <a:gd name="T14" fmla="*/ 142 w 189"/>
                  <a:gd name="T15" fmla="*/ 49 h 188"/>
                  <a:gd name="T16" fmla="*/ 145 w 189"/>
                  <a:gd name="T17" fmla="*/ 56 h 188"/>
                  <a:gd name="T18" fmla="*/ 153 w 189"/>
                  <a:gd name="T19" fmla="*/ 72 h 188"/>
                  <a:gd name="T20" fmla="*/ 165 w 189"/>
                  <a:gd name="T21" fmla="*/ 94 h 188"/>
                  <a:gd name="T22" fmla="*/ 176 w 189"/>
                  <a:gd name="T23" fmla="*/ 115 h 188"/>
                  <a:gd name="T24" fmla="*/ 181 w 189"/>
                  <a:gd name="T25" fmla="*/ 127 h 188"/>
                  <a:gd name="T26" fmla="*/ 181 w 189"/>
                  <a:gd name="T27" fmla="*/ 140 h 188"/>
                  <a:gd name="T28" fmla="*/ 182 w 189"/>
                  <a:gd name="T29" fmla="*/ 157 h 188"/>
                  <a:gd name="T30" fmla="*/ 184 w 189"/>
                  <a:gd name="T31" fmla="*/ 168 h 188"/>
                  <a:gd name="T32" fmla="*/ 184 w 189"/>
                  <a:gd name="T33" fmla="*/ 176 h 188"/>
                  <a:gd name="T34" fmla="*/ 187 w 189"/>
                  <a:gd name="T35" fmla="*/ 183 h 188"/>
                  <a:gd name="T36" fmla="*/ 189 w 189"/>
                  <a:gd name="T37" fmla="*/ 188 h 188"/>
                  <a:gd name="T38" fmla="*/ 181 w 189"/>
                  <a:gd name="T39" fmla="*/ 187 h 188"/>
                  <a:gd name="T40" fmla="*/ 161 w 189"/>
                  <a:gd name="T41" fmla="*/ 180 h 188"/>
                  <a:gd name="T42" fmla="*/ 156 w 189"/>
                  <a:gd name="T43" fmla="*/ 181 h 188"/>
                  <a:gd name="T44" fmla="*/ 150 w 189"/>
                  <a:gd name="T45" fmla="*/ 180 h 188"/>
                  <a:gd name="T46" fmla="*/ 144 w 189"/>
                  <a:gd name="T47" fmla="*/ 176 h 188"/>
                  <a:gd name="T48" fmla="*/ 138 w 189"/>
                  <a:gd name="T49" fmla="*/ 173 h 188"/>
                  <a:gd name="T50" fmla="*/ 131 w 189"/>
                  <a:gd name="T51" fmla="*/ 166 h 188"/>
                  <a:gd name="T52" fmla="*/ 125 w 189"/>
                  <a:gd name="T53" fmla="*/ 159 h 188"/>
                  <a:gd name="T54" fmla="*/ 121 w 189"/>
                  <a:gd name="T55" fmla="*/ 151 h 188"/>
                  <a:gd name="T56" fmla="*/ 118 w 189"/>
                  <a:gd name="T57" fmla="*/ 140 h 188"/>
                  <a:gd name="T58" fmla="*/ 116 w 189"/>
                  <a:gd name="T59" fmla="*/ 132 h 188"/>
                  <a:gd name="T60" fmla="*/ 111 w 189"/>
                  <a:gd name="T61" fmla="*/ 127 h 188"/>
                  <a:gd name="T62" fmla="*/ 107 w 189"/>
                  <a:gd name="T63" fmla="*/ 123 h 188"/>
                  <a:gd name="T64" fmla="*/ 101 w 189"/>
                  <a:gd name="T65" fmla="*/ 120 h 188"/>
                  <a:gd name="T66" fmla="*/ 93 w 189"/>
                  <a:gd name="T67" fmla="*/ 116 h 188"/>
                  <a:gd name="T68" fmla="*/ 87 w 189"/>
                  <a:gd name="T69" fmla="*/ 113 h 188"/>
                  <a:gd name="T70" fmla="*/ 79 w 189"/>
                  <a:gd name="T71" fmla="*/ 108 h 188"/>
                  <a:gd name="T72" fmla="*/ 71 w 189"/>
                  <a:gd name="T73" fmla="*/ 99 h 188"/>
                  <a:gd name="T74" fmla="*/ 54 w 189"/>
                  <a:gd name="T75" fmla="*/ 79 h 188"/>
                  <a:gd name="T76" fmla="*/ 34 w 189"/>
                  <a:gd name="T77" fmla="*/ 60 h 188"/>
                  <a:gd name="T78" fmla="*/ 25 w 189"/>
                  <a:gd name="T79" fmla="*/ 49 h 188"/>
                  <a:gd name="T80" fmla="*/ 16 w 189"/>
                  <a:gd name="T81" fmla="*/ 41 h 188"/>
                  <a:gd name="T82" fmla="*/ 8 w 189"/>
                  <a:gd name="T83" fmla="*/ 32 h 188"/>
                  <a:gd name="T84" fmla="*/ 3 w 189"/>
                  <a:gd name="T85" fmla="*/ 24 h 188"/>
                  <a:gd name="T86" fmla="*/ 2 w 189"/>
                  <a:gd name="T87" fmla="*/ 17 h 188"/>
                  <a:gd name="T88" fmla="*/ 0 w 189"/>
                  <a:gd name="T89" fmla="*/ 12 h 188"/>
                  <a:gd name="T90" fmla="*/ 2 w 189"/>
                  <a:gd name="T91" fmla="*/ 8 h 188"/>
                  <a:gd name="T92" fmla="*/ 3 w 189"/>
                  <a:gd name="T93" fmla="*/ 5 h 188"/>
                  <a:gd name="T94" fmla="*/ 6 w 189"/>
                  <a:gd name="T95" fmla="*/ 5 h 188"/>
                  <a:gd name="T96" fmla="*/ 11 w 189"/>
                  <a:gd name="T97" fmla="*/ 5 h 188"/>
                  <a:gd name="T98" fmla="*/ 17 w 189"/>
                  <a:gd name="T99" fmla="*/ 5 h 188"/>
                  <a:gd name="T100" fmla="*/ 23 w 189"/>
                  <a:gd name="T101" fmla="*/ 7 h 188"/>
                  <a:gd name="T102" fmla="*/ 30 w 189"/>
                  <a:gd name="T103" fmla="*/ 8 h 188"/>
                  <a:gd name="T104" fmla="*/ 37 w 189"/>
                  <a:gd name="T105" fmla="*/ 8 h 188"/>
                  <a:gd name="T106" fmla="*/ 43 w 189"/>
                  <a:gd name="T107" fmla="*/ 7 h 188"/>
                  <a:gd name="T108" fmla="*/ 51 w 189"/>
                  <a:gd name="T109" fmla="*/ 3 h 188"/>
                  <a:gd name="T110" fmla="*/ 60 w 189"/>
                  <a:gd name="T111" fmla="*/ 1 h 188"/>
                  <a:gd name="T112" fmla="*/ 70 w 189"/>
                  <a:gd name="T113" fmla="*/ 0 h 188"/>
                  <a:gd name="T114" fmla="*/ 81 w 189"/>
                  <a:gd name="T115" fmla="*/ 1 h 188"/>
                  <a:gd name="T116" fmla="*/ 94 w 189"/>
                  <a:gd name="T117" fmla="*/ 5 h 1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9"/>
                  <a:gd name="T178" fmla="*/ 0 h 188"/>
                  <a:gd name="T179" fmla="*/ 189 w 189"/>
                  <a:gd name="T180" fmla="*/ 188 h 18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9" h="188">
                    <a:moveTo>
                      <a:pt x="94" y="5"/>
                    </a:moveTo>
                    <a:lnTo>
                      <a:pt x="101" y="7"/>
                    </a:lnTo>
                    <a:lnTo>
                      <a:pt x="108" y="12"/>
                    </a:lnTo>
                    <a:lnTo>
                      <a:pt x="116" y="19"/>
                    </a:lnTo>
                    <a:lnTo>
                      <a:pt x="124" y="25"/>
                    </a:lnTo>
                    <a:lnTo>
                      <a:pt x="131" y="34"/>
                    </a:lnTo>
                    <a:lnTo>
                      <a:pt x="138" y="41"/>
                    </a:lnTo>
                    <a:lnTo>
                      <a:pt x="142" y="49"/>
                    </a:lnTo>
                    <a:lnTo>
                      <a:pt x="145" y="56"/>
                    </a:lnTo>
                    <a:lnTo>
                      <a:pt x="153" y="72"/>
                    </a:lnTo>
                    <a:lnTo>
                      <a:pt x="165" y="94"/>
                    </a:lnTo>
                    <a:lnTo>
                      <a:pt x="176" y="115"/>
                    </a:lnTo>
                    <a:lnTo>
                      <a:pt x="181" y="127"/>
                    </a:lnTo>
                    <a:lnTo>
                      <a:pt x="181" y="140"/>
                    </a:lnTo>
                    <a:lnTo>
                      <a:pt x="182" y="157"/>
                    </a:lnTo>
                    <a:lnTo>
                      <a:pt x="184" y="168"/>
                    </a:lnTo>
                    <a:lnTo>
                      <a:pt x="184" y="176"/>
                    </a:lnTo>
                    <a:lnTo>
                      <a:pt x="187" y="183"/>
                    </a:lnTo>
                    <a:lnTo>
                      <a:pt x="189" y="188"/>
                    </a:lnTo>
                    <a:lnTo>
                      <a:pt x="181" y="187"/>
                    </a:lnTo>
                    <a:lnTo>
                      <a:pt x="161" y="180"/>
                    </a:lnTo>
                    <a:lnTo>
                      <a:pt x="156" y="181"/>
                    </a:lnTo>
                    <a:lnTo>
                      <a:pt x="150" y="180"/>
                    </a:lnTo>
                    <a:lnTo>
                      <a:pt x="144" y="176"/>
                    </a:lnTo>
                    <a:lnTo>
                      <a:pt x="138" y="173"/>
                    </a:lnTo>
                    <a:lnTo>
                      <a:pt x="131" y="166"/>
                    </a:lnTo>
                    <a:lnTo>
                      <a:pt x="125" y="159"/>
                    </a:lnTo>
                    <a:lnTo>
                      <a:pt x="121" y="151"/>
                    </a:lnTo>
                    <a:lnTo>
                      <a:pt x="118" y="140"/>
                    </a:lnTo>
                    <a:lnTo>
                      <a:pt x="116" y="132"/>
                    </a:lnTo>
                    <a:lnTo>
                      <a:pt x="111" y="127"/>
                    </a:lnTo>
                    <a:lnTo>
                      <a:pt x="107" y="123"/>
                    </a:lnTo>
                    <a:lnTo>
                      <a:pt x="101" y="120"/>
                    </a:lnTo>
                    <a:lnTo>
                      <a:pt x="93" y="116"/>
                    </a:lnTo>
                    <a:lnTo>
                      <a:pt x="87" y="113"/>
                    </a:lnTo>
                    <a:lnTo>
                      <a:pt x="79" y="108"/>
                    </a:lnTo>
                    <a:lnTo>
                      <a:pt x="71" y="99"/>
                    </a:lnTo>
                    <a:lnTo>
                      <a:pt x="54" y="79"/>
                    </a:lnTo>
                    <a:lnTo>
                      <a:pt x="34" y="60"/>
                    </a:lnTo>
                    <a:lnTo>
                      <a:pt x="25" y="49"/>
                    </a:lnTo>
                    <a:lnTo>
                      <a:pt x="16" y="41"/>
                    </a:lnTo>
                    <a:lnTo>
                      <a:pt x="8" y="32"/>
                    </a:lnTo>
                    <a:lnTo>
                      <a:pt x="3" y="24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7" y="5"/>
                    </a:lnTo>
                    <a:lnTo>
                      <a:pt x="23" y="7"/>
                    </a:lnTo>
                    <a:lnTo>
                      <a:pt x="30" y="8"/>
                    </a:lnTo>
                    <a:lnTo>
                      <a:pt x="37" y="8"/>
                    </a:lnTo>
                    <a:lnTo>
                      <a:pt x="43" y="7"/>
                    </a:lnTo>
                    <a:lnTo>
                      <a:pt x="51" y="3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4" y="5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5" name="Freeform 95"/>
              <p:cNvSpPr>
                <a:spLocks/>
              </p:cNvSpPr>
              <p:nvPr/>
            </p:nvSpPr>
            <p:spPr bwMode="auto">
              <a:xfrm>
                <a:off x="2790" y="1491"/>
                <a:ext cx="189" cy="188"/>
              </a:xfrm>
              <a:custGeom>
                <a:avLst/>
                <a:gdLst>
                  <a:gd name="T0" fmla="*/ 94 w 189"/>
                  <a:gd name="T1" fmla="*/ 5 h 188"/>
                  <a:gd name="T2" fmla="*/ 101 w 189"/>
                  <a:gd name="T3" fmla="*/ 7 h 188"/>
                  <a:gd name="T4" fmla="*/ 108 w 189"/>
                  <a:gd name="T5" fmla="*/ 12 h 188"/>
                  <a:gd name="T6" fmla="*/ 116 w 189"/>
                  <a:gd name="T7" fmla="*/ 19 h 188"/>
                  <a:gd name="T8" fmla="*/ 124 w 189"/>
                  <a:gd name="T9" fmla="*/ 25 h 188"/>
                  <a:gd name="T10" fmla="*/ 131 w 189"/>
                  <a:gd name="T11" fmla="*/ 34 h 188"/>
                  <a:gd name="T12" fmla="*/ 138 w 189"/>
                  <a:gd name="T13" fmla="*/ 41 h 188"/>
                  <a:gd name="T14" fmla="*/ 142 w 189"/>
                  <a:gd name="T15" fmla="*/ 49 h 188"/>
                  <a:gd name="T16" fmla="*/ 145 w 189"/>
                  <a:gd name="T17" fmla="*/ 56 h 188"/>
                  <a:gd name="T18" fmla="*/ 153 w 189"/>
                  <a:gd name="T19" fmla="*/ 72 h 188"/>
                  <a:gd name="T20" fmla="*/ 165 w 189"/>
                  <a:gd name="T21" fmla="*/ 94 h 188"/>
                  <a:gd name="T22" fmla="*/ 176 w 189"/>
                  <a:gd name="T23" fmla="*/ 115 h 188"/>
                  <a:gd name="T24" fmla="*/ 181 w 189"/>
                  <a:gd name="T25" fmla="*/ 127 h 188"/>
                  <a:gd name="T26" fmla="*/ 181 w 189"/>
                  <a:gd name="T27" fmla="*/ 140 h 188"/>
                  <a:gd name="T28" fmla="*/ 182 w 189"/>
                  <a:gd name="T29" fmla="*/ 157 h 188"/>
                  <a:gd name="T30" fmla="*/ 184 w 189"/>
                  <a:gd name="T31" fmla="*/ 168 h 188"/>
                  <a:gd name="T32" fmla="*/ 184 w 189"/>
                  <a:gd name="T33" fmla="*/ 176 h 188"/>
                  <a:gd name="T34" fmla="*/ 187 w 189"/>
                  <a:gd name="T35" fmla="*/ 183 h 188"/>
                  <a:gd name="T36" fmla="*/ 189 w 189"/>
                  <a:gd name="T37" fmla="*/ 188 h 188"/>
                  <a:gd name="T38" fmla="*/ 181 w 189"/>
                  <a:gd name="T39" fmla="*/ 187 h 188"/>
                  <a:gd name="T40" fmla="*/ 161 w 189"/>
                  <a:gd name="T41" fmla="*/ 180 h 188"/>
                  <a:gd name="T42" fmla="*/ 156 w 189"/>
                  <a:gd name="T43" fmla="*/ 181 h 188"/>
                  <a:gd name="T44" fmla="*/ 150 w 189"/>
                  <a:gd name="T45" fmla="*/ 180 h 188"/>
                  <a:gd name="T46" fmla="*/ 144 w 189"/>
                  <a:gd name="T47" fmla="*/ 176 h 188"/>
                  <a:gd name="T48" fmla="*/ 138 w 189"/>
                  <a:gd name="T49" fmla="*/ 173 h 188"/>
                  <a:gd name="T50" fmla="*/ 131 w 189"/>
                  <a:gd name="T51" fmla="*/ 166 h 188"/>
                  <a:gd name="T52" fmla="*/ 125 w 189"/>
                  <a:gd name="T53" fmla="*/ 159 h 188"/>
                  <a:gd name="T54" fmla="*/ 121 w 189"/>
                  <a:gd name="T55" fmla="*/ 151 h 188"/>
                  <a:gd name="T56" fmla="*/ 118 w 189"/>
                  <a:gd name="T57" fmla="*/ 140 h 188"/>
                  <a:gd name="T58" fmla="*/ 116 w 189"/>
                  <a:gd name="T59" fmla="*/ 132 h 188"/>
                  <a:gd name="T60" fmla="*/ 111 w 189"/>
                  <a:gd name="T61" fmla="*/ 127 h 188"/>
                  <a:gd name="T62" fmla="*/ 107 w 189"/>
                  <a:gd name="T63" fmla="*/ 123 h 188"/>
                  <a:gd name="T64" fmla="*/ 101 w 189"/>
                  <a:gd name="T65" fmla="*/ 120 h 188"/>
                  <a:gd name="T66" fmla="*/ 93 w 189"/>
                  <a:gd name="T67" fmla="*/ 116 h 188"/>
                  <a:gd name="T68" fmla="*/ 87 w 189"/>
                  <a:gd name="T69" fmla="*/ 113 h 188"/>
                  <a:gd name="T70" fmla="*/ 79 w 189"/>
                  <a:gd name="T71" fmla="*/ 108 h 188"/>
                  <a:gd name="T72" fmla="*/ 71 w 189"/>
                  <a:gd name="T73" fmla="*/ 99 h 188"/>
                  <a:gd name="T74" fmla="*/ 54 w 189"/>
                  <a:gd name="T75" fmla="*/ 79 h 188"/>
                  <a:gd name="T76" fmla="*/ 34 w 189"/>
                  <a:gd name="T77" fmla="*/ 60 h 188"/>
                  <a:gd name="T78" fmla="*/ 25 w 189"/>
                  <a:gd name="T79" fmla="*/ 49 h 188"/>
                  <a:gd name="T80" fmla="*/ 16 w 189"/>
                  <a:gd name="T81" fmla="*/ 41 h 188"/>
                  <a:gd name="T82" fmla="*/ 8 w 189"/>
                  <a:gd name="T83" fmla="*/ 32 h 188"/>
                  <a:gd name="T84" fmla="*/ 3 w 189"/>
                  <a:gd name="T85" fmla="*/ 24 h 188"/>
                  <a:gd name="T86" fmla="*/ 2 w 189"/>
                  <a:gd name="T87" fmla="*/ 17 h 188"/>
                  <a:gd name="T88" fmla="*/ 0 w 189"/>
                  <a:gd name="T89" fmla="*/ 12 h 188"/>
                  <a:gd name="T90" fmla="*/ 2 w 189"/>
                  <a:gd name="T91" fmla="*/ 8 h 188"/>
                  <a:gd name="T92" fmla="*/ 3 w 189"/>
                  <a:gd name="T93" fmla="*/ 5 h 188"/>
                  <a:gd name="T94" fmla="*/ 6 w 189"/>
                  <a:gd name="T95" fmla="*/ 5 h 188"/>
                  <a:gd name="T96" fmla="*/ 11 w 189"/>
                  <a:gd name="T97" fmla="*/ 5 h 188"/>
                  <a:gd name="T98" fmla="*/ 17 w 189"/>
                  <a:gd name="T99" fmla="*/ 5 h 188"/>
                  <a:gd name="T100" fmla="*/ 23 w 189"/>
                  <a:gd name="T101" fmla="*/ 7 h 188"/>
                  <a:gd name="T102" fmla="*/ 30 w 189"/>
                  <a:gd name="T103" fmla="*/ 8 h 188"/>
                  <a:gd name="T104" fmla="*/ 37 w 189"/>
                  <a:gd name="T105" fmla="*/ 8 h 188"/>
                  <a:gd name="T106" fmla="*/ 43 w 189"/>
                  <a:gd name="T107" fmla="*/ 7 h 188"/>
                  <a:gd name="T108" fmla="*/ 51 w 189"/>
                  <a:gd name="T109" fmla="*/ 3 h 188"/>
                  <a:gd name="T110" fmla="*/ 60 w 189"/>
                  <a:gd name="T111" fmla="*/ 1 h 188"/>
                  <a:gd name="T112" fmla="*/ 70 w 189"/>
                  <a:gd name="T113" fmla="*/ 0 h 188"/>
                  <a:gd name="T114" fmla="*/ 81 w 189"/>
                  <a:gd name="T115" fmla="*/ 1 h 188"/>
                  <a:gd name="T116" fmla="*/ 94 w 189"/>
                  <a:gd name="T117" fmla="*/ 5 h 1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9"/>
                  <a:gd name="T178" fmla="*/ 0 h 188"/>
                  <a:gd name="T179" fmla="*/ 189 w 189"/>
                  <a:gd name="T180" fmla="*/ 188 h 18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9" h="188">
                    <a:moveTo>
                      <a:pt x="94" y="5"/>
                    </a:moveTo>
                    <a:lnTo>
                      <a:pt x="101" y="7"/>
                    </a:lnTo>
                    <a:lnTo>
                      <a:pt x="108" y="12"/>
                    </a:lnTo>
                    <a:lnTo>
                      <a:pt x="116" y="19"/>
                    </a:lnTo>
                    <a:lnTo>
                      <a:pt x="124" y="25"/>
                    </a:lnTo>
                    <a:lnTo>
                      <a:pt x="131" y="34"/>
                    </a:lnTo>
                    <a:lnTo>
                      <a:pt x="138" y="41"/>
                    </a:lnTo>
                    <a:lnTo>
                      <a:pt x="142" y="49"/>
                    </a:lnTo>
                    <a:lnTo>
                      <a:pt x="145" y="56"/>
                    </a:lnTo>
                    <a:lnTo>
                      <a:pt x="153" y="72"/>
                    </a:lnTo>
                    <a:lnTo>
                      <a:pt x="165" y="94"/>
                    </a:lnTo>
                    <a:lnTo>
                      <a:pt x="176" y="115"/>
                    </a:lnTo>
                    <a:lnTo>
                      <a:pt x="181" y="127"/>
                    </a:lnTo>
                    <a:lnTo>
                      <a:pt x="181" y="140"/>
                    </a:lnTo>
                    <a:lnTo>
                      <a:pt x="182" y="157"/>
                    </a:lnTo>
                    <a:lnTo>
                      <a:pt x="184" y="168"/>
                    </a:lnTo>
                    <a:lnTo>
                      <a:pt x="184" y="176"/>
                    </a:lnTo>
                    <a:lnTo>
                      <a:pt x="187" y="183"/>
                    </a:lnTo>
                    <a:lnTo>
                      <a:pt x="189" y="188"/>
                    </a:lnTo>
                    <a:lnTo>
                      <a:pt x="181" y="187"/>
                    </a:lnTo>
                    <a:lnTo>
                      <a:pt x="161" y="180"/>
                    </a:lnTo>
                    <a:lnTo>
                      <a:pt x="156" y="181"/>
                    </a:lnTo>
                    <a:lnTo>
                      <a:pt x="150" y="180"/>
                    </a:lnTo>
                    <a:lnTo>
                      <a:pt x="144" y="176"/>
                    </a:lnTo>
                    <a:lnTo>
                      <a:pt x="138" y="173"/>
                    </a:lnTo>
                    <a:lnTo>
                      <a:pt x="131" y="166"/>
                    </a:lnTo>
                    <a:lnTo>
                      <a:pt x="125" y="159"/>
                    </a:lnTo>
                    <a:lnTo>
                      <a:pt x="121" y="151"/>
                    </a:lnTo>
                    <a:lnTo>
                      <a:pt x="118" y="140"/>
                    </a:lnTo>
                    <a:lnTo>
                      <a:pt x="116" y="132"/>
                    </a:lnTo>
                    <a:lnTo>
                      <a:pt x="111" y="127"/>
                    </a:lnTo>
                    <a:lnTo>
                      <a:pt x="107" y="123"/>
                    </a:lnTo>
                    <a:lnTo>
                      <a:pt x="101" y="120"/>
                    </a:lnTo>
                    <a:lnTo>
                      <a:pt x="93" y="116"/>
                    </a:lnTo>
                    <a:lnTo>
                      <a:pt x="87" y="113"/>
                    </a:lnTo>
                    <a:lnTo>
                      <a:pt x="79" y="108"/>
                    </a:lnTo>
                    <a:lnTo>
                      <a:pt x="71" y="99"/>
                    </a:lnTo>
                    <a:lnTo>
                      <a:pt x="54" y="79"/>
                    </a:lnTo>
                    <a:lnTo>
                      <a:pt x="34" y="60"/>
                    </a:lnTo>
                    <a:lnTo>
                      <a:pt x="25" y="49"/>
                    </a:lnTo>
                    <a:lnTo>
                      <a:pt x="16" y="41"/>
                    </a:lnTo>
                    <a:lnTo>
                      <a:pt x="8" y="32"/>
                    </a:lnTo>
                    <a:lnTo>
                      <a:pt x="3" y="24"/>
                    </a:lnTo>
                    <a:lnTo>
                      <a:pt x="2" y="17"/>
                    </a:lnTo>
                    <a:lnTo>
                      <a:pt x="0" y="12"/>
                    </a:lnTo>
                    <a:lnTo>
                      <a:pt x="2" y="8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11" y="5"/>
                    </a:lnTo>
                    <a:lnTo>
                      <a:pt x="17" y="5"/>
                    </a:lnTo>
                    <a:lnTo>
                      <a:pt x="23" y="7"/>
                    </a:lnTo>
                    <a:lnTo>
                      <a:pt x="30" y="8"/>
                    </a:lnTo>
                    <a:lnTo>
                      <a:pt x="37" y="8"/>
                    </a:lnTo>
                    <a:lnTo>
                      <a:pt x="43" y="7"/>
                    </a:lnTo>
                    <a:lnTo>
                      <a:pt x="51" y="3"/>
                    </a:lnTo>
                    <a:lnTo>
                      <a:pt x="60" y="1"/>
                    </a:lnTo>
                    <a:lnTo>
                      <a:pt x="70" y="0"/>
                    </a:lnTo>
                    <a:lnTo>
                      <a:pt x="81" y="1"/>
                    </a:lnTo>
                    <a:lnTo>
                      <a:pt x="94" y="5"/>
                    </a:lnTo>
                    <a:close/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6" name="Freeform 96"/>
              <p:cNvSpPr>
                <a:spLocks/>
              </p:cNvSpPr>
              <p:nvPr/>
            </p:nvSpPr>
            <p:spPr bwMode="auto">
              <a:xfrm>
                <a:off x="2786" y="1669"/>
                <a:ext cx="92" cy="67"/>
              </a:xfrm>
              <a:custGeom>
                <a:avLst/>
                <a:gdLst>
                  <a:gd name="T0" fmla="*/ 72 w 92"/>
                  <a:gd name="T1" fmla="*/ 50 h 67"/>
                  <a:gd name="T2" fmla="*/ 58 w 92"/>
                  <a:gd name="T3" fmla="*/ 63 h 67"/>
                  <a:gd name="T4" fmla="*/ 41 w 92"/>
                  <a:gd name="T5" fmla="*/ 67 h 67"/>
                  <a:gd name="T6" fmla="*/ 32 w 92"/>
                  <a:gd name="T7" fmla="*/ 60 h 67"/>
                  <a:gd name="T8" fmla="*/ 26 w 92"/>
                  <a:gd name="T9" fmla="*/ 55 h 67"/>
                  <a:gd name="T10" fmla="*/ 23 w 92"/>
                  <a:gd name="T11" fmla="*/ 45 h 67"/>
                  <a:gd name="T12" fmla="*/ 29 w 92"/>
                  <a:gd name="T13" fmla="*/ 48 h 67"/>
                  <a:gd name="T14" fmla="*/ 40 w 92"/>
                  <a:gd name="T15" fmla="*/ 55 h 67"/>
                  <a:gd name="T16" fmla="*/ 60 w 92"/>
                  <a:gd name="T17" fmla="*/ 48 h 67"/>
                  <a:gd name="T18" fmla="*/ 69 w 92"/>
                  <a:gd name="T19" fmla="*/ 39 h 67"/>
                  <a:gd name="T20" fmla="*/ 72 w 92"/>
                  <a:gd name="T21" fmla="*/ 34 h 67"/>
                  <a:gd name="T22" fmla="*/ 71 w 92"/>
                  <a:gd name="T23" fmla="*/ 33 h 67"/>
                  <a:gd name="T24" fmla="*/ 66 w 92"/>
                  <a:gd name="T25" fmla="*/ 36 h 67"/>
                  <a:gd name="T26" fmla="*/ 52 w 92"/>
                  <a:gd name="T27" fmla="*/ 46 h 67"/>
                  <a:gd name="T28" fmla="*/ 41 w 92"/>
                  <a:gd name="T29" fmla="*/ 46 h 67"/>
                  <a:gd name="T30" fmla="*/ 34 w 92"/>
                  <a:gd name="T31" fmla="*/ 46 h 67"/>
                  <a:gd name="T32" fmla="*/ 21 w 92"/>
                  <a:gd name="T33" fmla="*/ 29 h 67"/>
                  <a:gd name="T34" fmla="*/ 7 w 92"/>
                  <a:gd name="T35" fmla="*/ 17 h 67"/>
                  <a:gd name="T36" fmla="*/ 3 w 92"/>
                  <a:gd name="T37" fmla="*/ 17 h 67"/>
                  <a:gd name="T38" fmla="*/ 3 w 92"/>
                  <a:gd name="T39" fmla="*/ 12 h 67"/>
                  <a:gd name="T40" fmla="*/ 7 w 92"/>
                  <a:gd name="T41" fmla="*/ 9 h 67"/>
                  <a:gd name="T42" fmla="*/ 10 w 92"/>
                  <a:gd name="T43" fmla="*/ 7 h 67"/>
                  <a:gd name="T44" fmla="*/ 10 w 92"/>
                  <a:gd name="T45" fmla="*/ 2 h 67"/>
                  <a:gd name="T46" fmla="*/ 24 w 92"/>
                  <a:gd name="T47" fmla="*/ 7 h 67"/>
                  <a:gd name="T48" fmla="*/ 43 w 92"/>
                  <a:gd name="T49" fmla="*/ 2 h 67"/>
                  <a:gd name="T50" fmla="*/ 55 w 92"/>
                  <a:gd name="T51" fmla="*/ 0 h 67"/>
                  <a:gd name="T52" fmla="*/ 71 w 92"/>
                  <a:gd name="T53" fmla="*/ 9 h 67"/>
                  <a:gd name="T54" fmla="*/ 77 w 92"/>
                  <a:gd name="T55" fmla="*/ 10 h 67"/>
                  <a:gd name="T56" fmla="*/ 81 w 92"/>
                  <a:gd name="T57" fmla="*/ 12 h 67"/>
                  <a:gd name="T58" fmla="*/ 85 w 92"/>
                  <a:gd name="T59" fmla="*/ 15 h 67"/>
                  <a:gd name="T60" fmla="*/ 91 w 92"/>
                  <a:gd name="T61" fmla="*/ 24 h 67"/>
                  <a:gd name="T62" fmla="*/ 92 w 92"/>
                  <a:gd name="T63" fmla="*/ 34 h 67"/>
                  <a:gd name="T64" fmla="*/ 91 w 92"/>
                  <a:gd name="T65" fmla="*/ 39 h 67"/>
                  <a:gd name="T66" fmla="*/ 85 w 92"/>
                  <a:gd name="T67" fmla="*/ 34 h 67"/>
                  <a:gd name="T68" fmla="*/ 80 w 92"/>
                  <a:gd name="T69" fmla="*/ 27 h 67"/>
                  <a:gd name="T70" fmla="*/ 78 w 92"/>
                  <a:gd name="T71" fmla="*/ 34 h 67"/>
                  <a:gd name="T72" fmla="*/ 78 w 92"/>
                  <a:gd name="T73" fmla="*/ 43 h 6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2"/>
                  <a:gd name="T112" fmla="*/ 0 h 67"/>
                  <a:gd name="T113" fmla="*/ 92 w 92"/>
                  <a:gd name="T114" fmla="*/ 67 h 6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2" h="67">
                    <a:moveTo>
                      <a:pt x="77" y="45"/>
                    </a:moveTo>
                    <a:lnTo>
                      <a:pt x="72" y="50"/>
                    </a:lnTo>
                    <a:lnTo>
                      <a:pt x="66" y="58"/>
                    </a:lnTo>
                    <a:lnTo>
                      <a:pt x="58" y="63"/>
                    </a:lnTo>
                    <a:lnTo>
                      <a:pt x="52" y="67"/>
                    </a:lnTo>
                    <a:lnTo>
                      <a:pt x="41" y="67"/>
                    </a:lnTo>
                    <a:lnTo>
                      <a:pt x="37" y="63"/>
                    </a:lnTo>
                    <a:lnTo>
                      <a:pt x="32" y="60"/>
                    </a:lnTo>
                    <a:lnTo>
                      <a:pt x="29" y="57"/>
                    </a:lnTo>
                    <a:lnTo>
                      <a:pt x="26" y="55"/>
                    </a:lnTo>
                    <a:lnTo>
                      <a:pt x="24" y="48"/>
                    </a:lnTo>
                    <a:lnTo>
                      <a:pt x="23" y="45"/>
                    </a:lnTo>
                    <a:lnTo>
                      <a:pt x="24" y="43"/>
                    </a:lnTo>
                    <a:lnTo>
                      <a:pt x="29" y="48"/>
                    </a:lnTo>
                    <a:lnTo>
                      <a:pt x="34" y="51"/>
                    </a:lnTo>
                    <a:lnTo>
                      <a:pt x="40" y="55"/>
                    </a:lnTo>
                    <a:lnTo>
                      <a:pt x="51" y="55"/>
                    </a:lnTo>
                    <a:lnTo>
                      <a:pt x="60" y="48"/>
                    </a:lnTo>
                    <a:lnTo>
                      <a:pt x="64" y="43"/>
                    </a:lnTo>
                    <a:lnTo>
                      <a:pt x="69" y="39"/>
                    </a:lnTo>
                    <a:lnTo>
                      <a:pt x="71" y="36"/>
                    </a:lnTo>
                    <a:lnTo>
                      <a:pt x="72" y="34"/>
                    </a:lnTo>
                    <a:lnTo>
                      <a:pt x="72" y="33"/>
                    </a:lnTo>
                    <a:lnTo>
                      <a:pt x="71" y="33"/>
                    </a:lnTo>
                    <a:lnTo>
                      <a:pt x="66" y="36"/>
                    </a:lnTo>
                    <a:lnTo>
                      <a:pt x="58" y="41"/>
                    </a:lnTo>
                    <a:lnTo>
                      <a:pt x="52" y="46"/>
                    </a:lnTo>
                    <a:lnTo>
                      <a:pt x="46" y="46"/>
                    </a:lnTo>
                    <a:lnTo>
                      <a:pt x="41" y="46"/>
                    </a:lnTo>
                    <a:lnTo>
                      <a:pt x="37" y="46"/>
                    </a:lnTo>
                    <a:lnTo>
                      <a:pt x="34" y="46"/>
                    </a:lnTo>
                    <a:lnTo>
                      <a:pt x="27" y="41"/>
                    </a:lnTo>
                    <a:lnTo>
                      <a:pt x="21" y="29"/>
                    </a:lnTo>
                    <a:lnTo>
                      <a:pt x="17" y="21"/>
                    </a:lnTo>
                    <a:lnTo>
                      <a:pt x="7" y="17"/>
                    </a:lnTo>
                    <a:lnTo>
                      <a:pt x="1" y="19"/>
                    </a:lnTo>
                    <a:lnTo>
                      <a:pt x="3" y="17"/>
                    </a:lnTo>
                    <a:lnTo>
                      <a:pt x="9" y="14"/>
                    </a:lnTo>
                    <a:lnTo>
                      <a:pt x="3" y="12"/>
                    </a:lnTo>
                    <a:lnTo>
                      <a:pt x="0" y="9"/>
                    </a:lnTo>
                    <a:lnTo>
                      <a:pt x="7" y="9"/>
                    </a:lnTo>
                    <a:lnTo>
                      <a:pt x="12" y="10"/>
                    </a:lnTo>
                    <a:lnTo>
                      <a:pt x="10" y="7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8" y="10"/>
                    </a:lnTo>
                    <a:lnTo>
                      <a:pt x="24" y="7"/>
                    </a:lnTo>
                    <a:lnTo>
                      <a:pt x="35" y="3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5" y="0"/>
                    </a:lnTo>
                    <a:lnTo>
                      <a:pt x="63" y="3"/>
                    </a:lnTo>
                    <a:lnTo>
                      <a:pt x="71" y="9"/>
                    </a:lnTo>
                    <a:lnTo>
                      <a:pt x="74" y="10"/>
                    </a:lnTo>
                    <a:lnTo>
                      <a:pt x="77" y="10"/>
                    </a:lnTo>
                    <a:lnTo>
                      <a:pt x="78" y="10"/>
                    </a:lnTo>
                    <a:lnTo>
                      <a:pt x="81" y="12"/>
                    </a:lnTo>
                    <a:lnTo>
                      <a:pt x="81" y="15"/>
                    </a:lnTo>
                    <a:lnTo>
                      <a:pt x="85" y="15"/>
                    </a:lnTo>
                    <a:lnTo>
                      <a:pt x="89" y="19"/>
                    </a:lnTo>
                    <a:lnTo>
                      <a:pt x="91" y="24"/>
                    </a:lnTo>
                    <a:lnTo>
                      <a:pt x="92" y="31"/>
                    </a:lnTo>
                    <a:lnTo>
                      <a:pt x="92" y="34"/>
                    </a:lnTo>
                    <a:lnTo>
                      <a:pt x="92" y="38"/>
                    </a:lnTo>
                    <a:lnTo>
                      <a:pt x="91" y="39"/>
                    </a:lnTo>
                    <a:lnTo>
                      <a:pt x="88" y="38"/>
                    </a:lnTo>
                    <a:lnTo>
                      <a:pt x="85" y="34"/>
                    </a:lnTo>
                    <a:lnTo>
                      <a:pt x="83" y="27"/>
                    </a:lnTo>
                    <a:lnTo>
                      <a:pt x="80" y="27"/>
                    </a:lnTo>
                    <a:lnTo>
                      <a:pt x="78" y="31"/>
                    </a:lnTo>
                    <a:lnTo>
                      <a:pt x="78" y="34"/>
                    </a:lnTo>
                    <a:lnTo>
                      <a:pt x="78" y="38"/>
                    </a:lnTo>
                    <a:lnTo>
                      <a:pt x="78" y="43"/>
                    </a:lnTo>
                    <a:lnTo>
                      <a:pt x="77" y="45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7" name="Freeform 97"/>
              <p:cNvSpPr>
                <a:spLocks/>
              </p:cNvSpPr>
              <p:nvPr/>
            </p:nvSpPr>
            <p:spPr bwMode="auto">
              <a:xfrm>
                <a:off x="2838" y="1818"/>
                <a:ext cx="204" cy="62"/>
              </a:xfrm>
              <a:custGeom>
                <a:avLst/>
                <a:gdLst>
                  <a:gd name="T0" fmla="*/ 204 w 204"/>
                  <a:gd name="T1" fmla="*/ 29 h 62"/>
                  <a:gd name="T2" fmla="*/ 195 w 204"/>
                  <a:gd name="T3" fmla="*/ 34 h 62"/>
                  <a:gd name="T4" fmla="*/ 179 w 204"/>
                  <a:gd name="T5" fmla="*/ 43 h 62"/>
                  <a:gd name="T6" fmla="*/ 171 w 204"/>
                  <a:gd name="T7" fmla="*/ 45 h 62"/>
                  <a:gd name="T8" fmla="*/ 165 w 204"/>
                  <a:gd name="T9" fmla="*/ 46 h 62"/>
                  <a:gd name="T10" fmla="*/ 159 w 204"/>
                  <a:gd name="T11" fmla="*/ 46 h 62"/>
                  <a:gd name="T12" fmla="*/ 154 w 204"/>
                  <a:gd name="T13" fmla="*/ 45 h 62"/>
                  <a:gd name="T14" fmla="*/ 133 w 204"/>
                  <a:gd name="T15" fmla="*/ 43 h 62"/>
                  <a:gd name="T16" fmla="*/ 110 w 204"/>
                  <a:gd name="T17" fmla="*/ 39 h 62"/>
                  <a:gd name="T18" fmla="*/ 90 w 204"/>
                  <a:gd name="T19" fmla="*/ 34 h 62"/>
                  <a:gd name="T20" fmla="*/ 71 w 204"/>
                  <a:gd name="T21" fmla="*/ 26 h 62"/>
                  <a:gd name="T22" fmla="*/ 50 w 204"/>
                  <a:gd name="T23" fmla="*/ 12 h 62"/>
                  <a:gd name="T24" fmla="*/ 39 w 204"/>
                  <a:gd name="T25" fmla="*/ 5 h 62"/>
                  <a:gd name="T26" fmla="*/ 33 w 204"/>
                  <a:gd name="T27" fmla="*/ 0 h 62"/>
                  <a:gd name="T28" fmla="*/ 23 w 204"/>
                  <a:gd name="T29" fmla="*/ 0 h 62"/>
                  <a:gd name="T30" fmla="*/ 9 w 204"/>
                  <a:gd name="T31" fmla="*/ 3 h 62"/>
                  <a:gd name="T32" fmla="*/ 3 w 204"/>
                  <a:gd name="T33" fmla="*/ 5 h 62"/>
                  <a:gd name="T34" fmla="*/ 0 w 204"/>
                  <a:gd name="T35" fmla="*/ 5 h 62"/>
                  <a:gd name="T36" fmla="*/ 0 w 204"/>
                  <a:gd name="T37" fmla="*/ 9 h 62"/>
                  <a:gd name="T38" fmla="*/ 3 w 204"/>
                  <a:gd name="T39" fmla="*/ 12 h 62"/>
                  <a:gd name="T40" fmla="*/ 11 w 204"/>
                  <a:gd name="T41" fmla="*/ 15 h 62"/>
                  <a:gd name="T42" fmla="*/ 23 w 204"/>
                  <a:gd name="T43" fmla="*/ 19 h 62"/>
                  <a:gd name="T44" fmla="*/ 37 w 204"/>
                  <a:gd name="T45" fmla="*/ 24 h 62"/>
                  <a:gd name="T46" fmla="*/ 53 w 204"/>
                  <a:gd name="T47" fmla="*/ 29 h 62"/>
                  <a:gd name="T48" fmla="*/ 65 w 204"/>
                  <a:gd name="T49" fmla="*/ 36 h 62"/>
                  <a:gd name="T50" fmla="*/ 80 w 204"/>
                  <a:gd name="T51" fmla="*/ 45 h 62"/>
                  <a:gd name="T52" fmla="*/ 99 w 204"/>
                  <a:gd name="T53" fmla="*/ 53 h 62"/>
                  <a:gd name="T54" fmla="*/ 110 w 204"/>
                  <a:gd name="T55" fmla="*/ 57 h 62"/>
                  <a:gd name="T56" fmla="*/ 121 w 204"/>
                  <a:gd name="T57" fmla="*/ 58 h 62"/>
                  <a:gd name="T58" fmla="*/ 131 w 204"/>
                  <a:gd name="T59" fmla="*/ 60 h 62"/>
                  <a:gd name="T60" fmla="*/ 141 w 204"/>
                  <a:gd name="T61" fmla="*/ 60 h 62"/>
                  <a:gd name="T62" fmla="*/ 158 w 204"/>
                  <a:gd name="T63" fmla="*/ 60 h 62"/>
                  <a:gd name="T64" fmla="*/ 170 w 204"/>
                  <a:gd name="T65" fmla="*/ 62 h 62"/>
                  <a:gd name="T66" fmla="*/ 175 w 204"/>
                  <a:gd name="T67" fmla="*/ 62 h 62"/>
                  <a:gd name="T68" fmla="*/ 181 w 204"/>
                  <a:gd name="T69" fmla="*/ 62 h 62"/>
                  <a:gd name="T70" fmla="*/ 185 w 204"/>
                  <a:gd name="T71" fmla="*/ 58 h 62"/>
                  <a:gd name="T72" fmla="*/ 192 w 204"/>
                  <a:gd name="T73" fmla="*/ 55 h 62"/>
                  <a:gd name="T74" fmla="*/ 199 w 204"/>
                  <a:gd name="T75" fmla="*/ 45 h 62"/>
                  <a:gd name="T76" fmla="*/ 204 w 204"/>
                  <a:gd name="T77" fmla="*/ 36 h 62"/>
                  <a:gd name="T78" fmla="*/ 204 w 204"/>
                  <a:gd name="T79" fmla="*/ 31 h 62"/>
                  <a:gd name="T80" fmla="*/ 204 w 204"/>
                  <a:gd name="T81" fmla="*/ 29 h 6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04"/>
                  <a:gd name="T124" fmla="*/ 0 h 62"/>
                  <a:gd name="T125" fmla="*/ 204 w 204"/>
                  <a:gd name="T126" fmla="*/ 62 h 62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04" h="62">
                    <a:moveTo>
                      <a:pt x="204" y="29"/>
                    </a:moveTo>
                    <a:lnTo>
                      <a:pt x="195" y="34"/>
                    </a:lnTo>
                    <a:lnTo>
                      <a:pt x="179" y="43"/>
                    </a:lnTo>
                    <a:lnTo>
                      <a:pt x="171" y="45"/>
                    </a:lnTo>
                    <a:lnTo>
                      <a:pt x="165" y="46"/>
                    </a:lnTo>
                    <a:lnTo>
                      <a:pt x="159" y="46"/>
                    </a:lnTo>
                    <a:lnTo>
                      <a:pt x="154" y="45"/>
                    </a:lnTo>
                    <a:lnTo>
                      <a:pt x="133" y="43"/>
                    </a:lnTo>
                    <a:lnTo>
                      <a:pt x="110" y="39"/>
                    </a:lnTo>
                    <a:lnTo>
                      <a:pt x="90" y="34"/>
                    </a:lnTo>
                    <a:lnTo>
                      <a:pt x="71" y="26"/>
                    </a:lnTo>
                    <a:lnTo>
                      <a:pt x="50" y="12"/>
                    </a:lnTo>
                    <a:lnTo>
                      <a:pt x="39" y="5"/>
                    </a:lnTo>
                    <a:lnTo>
                      <a:pt x="33" y="0"/>
                    </a:lnTo>
                    <a:lnTo>
                      <a:pt x="23" y="0"/>
                    </a:lnTo>
                    <a:lnTo>
                      <a:pt x="9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2"/>
                    </a:lnTo>
                    <a:lnTo>
                      <a:pt x="11" y="15"/>
                    </a:lnTo>
                    <a:lnTo>
                      <a:pt x="23" y="19"/>
                    </a:lnTo>
                    <a:lnTo>
                      <a:pt x="37" y="24"/>
                    </a:lnTo>
                    <a:lnTo>
                      <a:pt x="53" y="29"/>
                    </a:lnTo>
                    <a:lnTo>
                      <a:pt x="65" y="36"/>
                    </a:lnTo>
                    <a:lnTo>
                      <a:pt x="80" y="45"/>
                    </a:lnTo>
                    <a:lnTo>
                      <a:pt x="99" y="53"/>
                    </a:lnTo>
                    <a:lnTo>
                      <a:pt x="110" y="57"/>
                    </a:lnTo>
                    <a:lnTo>
                      <a:pt x="121" y="58"/>
                    </a:lnTo>
                    <a:lnTo>
                      <a:pt x="131" y="60"/>
                    </a:lnTo>
                    <a:lnTo>
                      <a:pt x="141" y="60"/>
                    </a:lnTo>
                    <a:lnTo>
                      <a:pt x="158" y="60"/>
                    </a:lnTo>
                    <a:lnTo>
                      <a:pt x="170" y="62"/>
                    </a:lnTo>
                    <a:lnTo>
                      <a:pt x="175" y="62"/>
                    </a:lnTo>
                    <a:lnTo>
                      <a:pt x="181" y="62"/>
                    </a:lnTo>
                    <a:lnTo>
                      <a:pt x="185" y="58"/>
                    </a:lnTo>
                    <a:lnTo>
                      <a:pt x="192" y="55"/>
                    </a:lnTo>
                    <a:lnTo>
                      <a:pt x="199" y="45"/>
                    </a:lnTo>
                    <a:lnTo>
                      <a:pt x="204" y="36"/>
                    </a:lnTo>
                    <a:lnTo>
                      <a:pt x="204" y="31"/>
                    </a:lnTo>
                    <a:lnTo>
                      <a:pt x="204" y="29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8" name="Freeform 98"/>
              <p:cNvSpPr>
                <a:spLocks/>
              </p:cNvSpPr>
              <p:nvPr/>
            </p:nvSpPr>
            <p:spPr bwMode="auto">
              <a:xfrm>
                <a:off x="2693" y="1917"/>
                <a:ext cx="99" cy="90"/>
              </a:xfrm>
              <a:custGeom>
                <a:avLst/>
                <a:gdLst>
                  <a:gd name="T0" fmla="*/ 97 w 99"/>
                  <a:gd name="T1" fmla="*/ 26 h 90"/>
                  <a:gd name="T2" fmla="*/ 97 w 99"/>
                  <a:gd name="T3" fmla="*/ 24 h 90"/>
                  <a:gd name="T4" fmla="*/ 99 w 99"/>
                  <a:gd name="T5" fmla="*/ 21 h 90"/>
                  <a:gd name="T6" fmla="*/ 99 w 99"/>
                  <a:gd name="T7" fmla="*/ 21 h 90"/>
                  <a:gd name="T8" fmla="*/ 91 w 99"/>
                  <a:gd name="T9" fmla="*/ 21 h 90"/>
                  <a:gd name="T10" fmla="*/ 83 w 99"/>
                  <a:gd name="T11" fmla="*/ 19 h 90"/>
                  <a:gd name="T12" fmla="*/ 73 w 99"/>
                  <a:gd name="T13" fmla="*/ 18 h 90"/>
                  <a:gd name="T14" fmla="*/ 62 w 99"/>
                  <a:gd name="T15" fmla="*/ 16 h 90"/>
                  <a:gd name="T16" fmla="*/ 54 w 99"/>
                  <a:gd name="T17" fmla="*/ 12 h 90"/>
                  <a:gd name="T18" fmla="*/ 48 w 99"/>
                  <a:gd name="T19" fmla="*/ 7 h 90"/>
                  <a:gd name="T20" fmla="*/ 42 w 99"/>
                  <a:gd name="T21" fmla="*/ 2 h 90"/>
                  <a:gd name="T22" fmla="*/ 39 w 99"/>
                  <a:gd name="T23" fmla="*/ 0 h 90"/>
                  <a:gd name="T24" fmla="*/ 37 w 99"/>
                  <a:gd name="T25" fmla="*/ 0 h 90"/>
                  <a:gd name="T26" fmla="*/ 37 w 99"/>
                  <a:gd name="T27" fmla="*/ 2 h 90"/>
                  <a:gd name="T28" fmla="*/ 37 w 99"/>
                  <a:gd name="T29" fmla="*/ 6 h 90"/>
                  <a:gd name="T30" fmla="*/ 39 w 99"/>
                  <a:gd name="T31" fmla="*/ 9 h 90"/>
                  <a:gd name="T32" fmla="*/ 39 w 99"/>
                  <a:gd name="T33" fmla="*/ 11 h 90"/>
                  <a:gd name="T34" fmla="*/ 37 w 99"/>
                  <a:gd name="T35" fmla="*/ 12 h 90"/>
                  <a:gd name="T36" fmla="*/ 35 w 99"/>
                  <a:gd name="T37" fmla="*/ 14 h 90"/>
                  <a:gd name="T38" fmla="*/ 31 w 99"/>
                  <a:gd name="T39" fmla="*/ 14 h 90"/>
                  <a:gd name="T40" fmla="*/ 26 w 99"/>
                  <a:gd name="T41" fmla="*/ 14 h 90"/>
                  <a:gd name="T42" fmla="*/ 22 w 99"/>
                  <a:gd name="T43" fmla="*/ 18 h 90"/>
                  <a:gd name="T44" fmla="*/ 15 w 99"/>
                  <a:gd name="T45" fmla="*/ 24 h 90"/>
                  <a:gd name="T46" fmla="*/ 9 w 99"/>
                  <a:gd name="T47" fmla="*/ 33 h 90"/>
                  <a:gd name="T48" fmla="*/ 5 w 99"/>
                  <a:gd name="T49" fmla="*/ 36 h 90"/>
                  <a:gd name="T50" fmla="*/ 2 w 99"/>
                  <a:gd name="T51" fmla="*/ 38 h 90"/>
                  <a:gd name="T52" fmla="*/ 0 w 99"/>
                  <a:gd name="T53" fmla="*/ 40 h 90"/>
                  <a:gd name="T54" fmla="*/ 0 w 99"/>
                  <a:gd name="T55" fmla="*/ 43 h 90"/>
                  <a:gd name="T56" fmla="*/ 0 w 99"/>
                  <a:gd name="T57" fmla="*/ 47 h 90"/>
                  <a:gd name="T58" fmla="*/ 2 w 99"/>
                  <a:gd name="T59" fmla="*/ 64 h 90"/>
                  <a:gd name="T60" fmla="*/ 8 w 99"/>
                  <a:gd name="T61" fmla="*/ 90 h 90"/>
                  <a:gd name="T62" fmla="*/ 11 w 99"/>
                  <a:gd name="T63" fmla="*/ 74 h 90"/>
                  <a:gd name="T64" fmla="*/ 17 w 99"/>
                  <a:gd name="T65" fmla="*/ 59 h 90"/>
                  <a:gd name="T66" fmla="*/ 25 w 99"/>
                  <a:gd name="T67" fmla="*/ 50 h 90"/>
                  <a:gd name="T68" fmla="*/ 39 w 99"/>
                  <a:gd name="T69" fmla="*/ 38 h 90"/>
                  <a:gd name="T70" fmla="*/ 45 w 99"/>
                  <a:gd name="T71" fmla="*/ 31 h 90"/>
                  <a:gd name="T72" fmla="*/ 52 w 99"/>
                  <a:gd name="T73" fmla="*/ 26 h 90"/>
                  <a:gd name="T74" fmla="*/ 59 w 99"/>
                  <a:gd name="T75" fmla="*/ 23 h 90"/>
                  <a:gd name="T76" fmla="*/ 63 w 99"/>
                  <a:gd name="T77" fmla="*/ 23 h 90"/>
                  <a:gd name="T78" fmla="*/ 74 w 99"/>
                  <a:gd name="T79" fmla="*/ 23 h 90"/>
                  <a:gd name="T80" fmla="*/ 85 w 99"/>
                  <a:gd name="T81" fmla="*/ 23 h 90"/>
                  <a:gd name="T82" fmla="*/ 93 w 99"/>
                  <a:gd name="T83" fmla="*/ 24 h 90"/>
                  <a:gd name="T84" fmla="*/ 97 w 99"/>
                  <a:gd name="T85" fmla="*/ 26 h 9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99"/>
                  <a:gd name="T130" fmla="*/ 0 h 90"/>
                  <a:gd name="T131" fmla="*/ 99 w 99"/>
                  <a:gd name="T132" fmla="*/ 90 h 9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99" h="90">
                    <a:moveTo>
                      <a:pt x="97" y="26"/>
                    </a:moveTo>
                    <a:lnTo>
                      <a:pt x="97" y="24"/>
                    </a:lnTo>
                    <a:lnTo>
                      <a:pt x="99" y="21"/>
                    </a:lnTo>
                    <a:lnTo>
                      <a:pt x="91" y="21"/>
                    </a:lnTo>
                    <a:lnTo>
                      <a:pt x="83" y="19"/>
                    </a:lnTo>
                    <a:lnTo>
                      <a:pt x="73" y="18"/>
                    </a:lnTo>
                    <a:lnTo>
                      <a:pt x="62" y="16"/>
                    </a:lnTo>
                    <a:lnTo>
                      <a:pt x="54" y="12"/>
                    </a:lnTo>
                    <a:lnTo>
                      <a:pt x="48" y="7"/>
                    </a:lnTo>
                    <a:lnTo>
                      <a:pt x="42" y="2"/>
                    </a:lnTo>
                    <a:lnTo>
                      <a:pt x="39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6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1" y="14"/>
                    </a:lnTo>
                    <a:lnTo>
                      <a:pt x="26" y="14"/>
                    </a:lnTo>
                    <a:lnTo>
                      <a:pt x="22" y="18"/>
                    </a:lnTo>
                    <a:lnTo>
                      <a:pt x="15" y="24"/>
                    </a:lnTo>
                    <a:lnTo>
                      <a:pt x="9" y="33"/>
                    </a:lnTo>
                    <a:lnTo>
                      <a:pt x="5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0" y="47"/>
                    </a:lnTo>
                    <a:lnTo>
                      <a:pt x="2" y="64"/>
                    </a:lnTo>
                    <a:lnTo>
                      <a:pt x="8" y="90"/>
                    </a:lnTo>
                    <a:lnTo>
                      <a:pt x="11" y="74"/>
                    </a:lnTo>
                    <a:lnTo>
                      <a:pt x="17" y="59"/>
                    </a:lnTo>
                    <a:lnTo>
                      <a:pt x="25" y="50"/>
                    </a:lnTo>
                    <a:lnTo>
                      <a:pt x="39" y="38"/>
                    </a:lnTo>
                    <a:lnTo>
                      <a:pt x="45" y="31"/>
                    </a:lnTo>
                    <a:lnTo>
                      <a:pt x="52" y="26"/>
                    </a:lnTo>
                    <a:lnTo>
                      <a:pt x="59" y="23"/>
                    </a:lnTo>
                    <a:lnTo>
                      <a:pt x="63" y="23"/>
                    </a:lnTo>
                    <a:lnTo>
                      <a:pt x="74" y="23"/>
                    </a:lnTo>
                    <a:lnTo>
                      <a:pt x="85" y="23"/>
                    </a:lnTo>
                    <a:lnTo>
                      <a:pt x="93" y="24"/>
                    </a:lnTo>
                    <a:lnTo>
                      <a:pt x="97" y="26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599" name="Freeform 99"/>
              <p:cNvSpPr>
                <a:spLocks/>
              </p:cNvSpPr>
              <p:nvPr/>
            </p:nvSpPr>
            <p:spPr bwMode="auto">
              <a:xfrm>
                <a:off x="2867" y="1823"/>
                <a:ext cx="175" cy="45"/>
              </a:xfrm>
              <a:custGeom>
                <a:avLst/>
                <a:gdLst>
                  <a:gd name="T0" fmla="*/ 175 w 175"/>
                  <a:gd name="T1" fmla="*/ 24 h 45"/>
                  <a:gd name="T2" fmla="*/ 175 w 175"/>
                  <a:gd name="T3" fmla="*/ 28 h 45"/>
                  <a:gd name="T4" fmla="*/ 173 w 175"/>
                  <a:gd name="T5" fmla="*/ 33 h 45"/>
                  <a:gd name="T6" fmla="*/ 167 w 175"/>
                  <a:gd name="T7" fmla="*/ 36 h 45"/>
                  <a:gd name="T8" fmla="*/ 158 w 175"/>
                  <a:gd name="T9" fmla="*/ 41 h 45"/>
                  <a:gd name="T10" fmla="*/ 146 w 175"/>
                  <a:gd name="T11" fmla="*/ 45 h 45"/>
                  <a:gd name="T12" fmla="*/ 133 w 175"/>
                  <a:gd name="T13" fmla="*/ 45 h 45"/>
                  <a:gd name="T14" fmla="*/ 121 w 175"/>
                  <a:gd name="T15" fmla="*/ 45 h 45"/>
                  <a:gd name="T16" fmla="*/ 107 w 175"/>
                  <a:gd name="T17" fmla="*/ 43 h 45"/>
                  <a:gd name="T18" fmla="*/ 92 w 175"/>
                  <a:gd name="T19" fmla="*/ 41 h 45"/>
                  <a:gd name="T20" fmla="*/ 75 w 175"/>
                  <a:gd name="T21" fmla="*/ 38 h 45"/>
                  <a:gd name="T22" fmla="*/ 56 w 175"/>
                  <a:gd name="T23" fmla="*/ 31 h 45"/>
                  <a:gd name="T24" fmla="*/ 39 w 175"/>
                  <a:gd name="T25" fmla="*/ 24 h 45"/>
                  <a:gd name="T26" fmla="*/ 24 w 175"/>
                  <a:gd name="T27" fmla="*/ 16 h 45"/>
                  <a:gd name="T28" fmla="*/ 16 w 175"/>
                  <a:gd name="T29" fmla="*/ 12 h 45"/>
                  <a:gd name="T30" fmla="*/ 10 w 175"/>
                  <a:gd name="T31" fmla="*/ 12 h 45"/>
                  <a:gd name="T32" fmla="*/ 4 w 175"/>
                  <a:gd name="T33" fmla="*/ 9 h 45"/>
                  <a:gd name="T34" fmla="*/ 0 w 175"/>
                  <a:gd name="T35" fmla="*/ 5 h 45"/>
                  <a:gd name="T36" fmla="*/ 0 w 175"/>
                  <a:gd name="T37" fmla="*/ 2 h 45"/>
                  <a:gd name="T38" fmla="*/ 4 w 175"/>
                  <a:gd name="T39" fmla="*/ 0 h 45"/>
                  <a:gd name="T40" fmla="*/ 7 w 175"/>
                  <a:gd name="T41" fmla="*/ 0 h 45"/>
                  <a:gd name="T42" fmla="*/ 10 w 175"/>
                  <a:gd name="T43" fmla="*/ 2 h 45"/>
                  <a:gd name="T44" fmla="*/ 13 w 175"/>
                  <a:gd name="T45" fmla="*/ 4 h 45"/>
                  <a:gd name="T46" fmla="*/ 17 w 175"/>
                  <a:gd name="T47" fmla="*/ 7 h 45"/>
                  <a:gd name="T48" fmla="*/ 27 w 175"/>
                  <a:gd name="T49" fmla="*/ 14 h 45"/>
                  <a:gd name="T50" fmla="*/ 39 w 175"/>
                  <a:gd name="T51" fmla="*/ 22 h 45"/>
                  <a:gd name="T52" fmla="*/ 54 w 175"/>
                  <a:gd name="T53" fmla="*/ 29 h 45"/>
                  <a:gd name="T54" fmla="*/ 73 w 175"/>
                  <a:gd name="T55" fmla="*/ 34 h 45"/>
                  <a:gd name="T56" fmla="*/ 92 w 175"/>
                  <a:gd name="T57" fmla="*/ 38 h 45"/>
                  <a:gd name="T58" fmla="*/ 108 w 175"/>
                  <a:gd name="T59" fmla="*/ 40 h 45"/>
                  <a:gd name="T60" fmla="*/ 121 w 175"/>
                  <a:gd name="T61" fmla="*/ 40 h 45"/>
                  <a:gd name="T62" fmla="*/ 125 w 175"/>
                  <a:gd name="T63" fmla="*/ 40 h 45"/>
                  <a:gd name="T64" fmla="*/ 130 w 175"/>
                  <a:gd name="T65" fmla="*/ 41 h 45"/>
                  <a:gd name="T66" fmla="*/ 138 w 175"/>
                  <a:gd name="T67" fmla="*/ 40 h 45"/>
                  <a:gd name="T68" fmla="*/ 152 w 175"/>
                  <a:gd name="T69" fmla="*/ 36 h 45"/>
                  <a:gd name="T70" fmla="*/ 166 w 175"/>
                  <a:gd name="T71" fmla="*/ 29 h 45"/>
                  <a:gd name="T72" fmla="*/ 175 w 175"/>
                  <a:gd name="T73" fmla="*/ 24 h 4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75"/>
                  <a:gd name="T112" fmla="*/ 0 h 45"/>
                  <a:gd name="T113" fmla="*/ 175 w 175"/>
                  <a:gd name="T114" fmla="*/ 45 h 45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75" h="45">
                    <a:moveTo>
                      <a:pt x="175" y="24"/>
                    </a:moveTo>
                    <a:lnTo>
                      <a:pt x="175" y="28"/>
                    </a:lnTo>
                    <a:lnTo>
                      <a:pt x="173" y="33"/>
                    </a:lnTo>
                    <a:lnTo>
                      <a:pt x="167" y="36"/>
                    </a:lnTo>
                    <a:lnTo>
                      <a:pt x="158" y="41"/>
                    </a:lnTo>
                    <a:lnTo>
                      <a:pt x="146" y="45"/>
                    </a:lnTo>
                    <a:lnTo>
                      <a:pt x="133" y="45"/>
                    </a:lnTo>
                    <a:lnTo>
                      <a:pt x="121" y="45"/>
                    </a:lnTo>
                    <a:lnTo>
                      <a:pt x="107" y="43"/>
                    </a:lnTo>
                    <a:lnTo>
                      <a:pt x="92" y="41"/>
                    </a:lnTo>
                    <a:lnTo>
                      <a:pt x="75" y="38"/>
                    </a:lnTo>
                    <a:lnTo>
                      <a:pt x="56" y="31"/>
                    </a:lnTo>
                    <a:lnTo>
                      <a:pt x="39" y="24"/>
                    </a:lnTo>
                    <a:lnTo>
                      <a:pt x="24" y="16"/>
                    </a:lnTo>
                    <a:lnTo>
                      <a:pt x="16" y="12"/>
                    </a:lnTo>
                    <a:lnTo>
                      <a:pt x="10" y="12"/>
                    </a:lnTo>
                    <a:lnTo>
                      <a:pt x="4" y="9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10" y="2"/>
                    </a:lnTo>
                    <a:lnTo>
                      <a:pt x="13" y="4"/>
                    </a:lnTo>
                    <a:lnTo>
                      <a:pt x="17" y="7"/>
                    </a:lnTo>
                    <a:lnTo>
                      <a:pt x="27" y="14"/>
                    </a:lnTo>
                    <a:lnTo>
                      <a:pt x="39" y="22"/>
                    </a:lnTo>
                    <a:lnTo>
                      <a:pt x="54" y="29"/>
                    </a:lnTo>
                    <a:lnTo>
                      <a:pt x="73" y="34"/>
                    </a:lnTo>
                    <a:lnTo>
                      <a:pt x="92" y="38"/>
                    </a:lnTo>
                    <a:lnTo>
                      <a:pt x="108" y="40"/>
                    </a:lnTo>
                    <a:lnTo>
                      <a:pt x="121" y="40"/>
                    </a:lnTo>
                    <a:lnTo>
                      <a:pt x="125" y="40"/>
                    </a:lnTo>
                    <a:lnTo>
                      <a:pt x="130" y="41"/>
                    </a:lnTo>
                    <a:lnTo>
                      <a:pt x="138" y="40"/>
                    </a:lnTo>
                    <a:lnTo>
                      <a:pt x="152" y="36"/>
                    </a:lnTo>
                    <a:lnTo>
                      <a:pt x="166" y="29"/>
                    </a:lnTo>
                    <a:lnTo>
                      <a:pt x="175" y="24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0" name="Freeform 100"/>
              <p:cNvSpPr>
                <a:spLocks/>
              </p:cNvSpPr>
              <p:nvPr/>
            </p:nvSpPr>
            <p:spPr bwMode="auto">
              <a:xfrm>
                <a:off x="2645" y="1393"/>
                <a:ext cx="119" cy="142"/>
              </a:xfrm>
              <a:custGeom>
                <a:avLst/>
                <a:gdLst>
                  <a:gd name="T0" fmla="*/ 116 w 119"/>
                  <a:gd name="T1" fmla="*/ 103 h 142"/>
                  <a:gd name="T2" fmla="*/ 114 w 119"/>
                  <a:gd name="T3" fmla="*/ 98 h 142"/>
                  <a:gd name="T4" fmla="*/ 110 w 119"/>
                  <a:gd name="T5" fmla="*/ 91 h 142"/>
                  <a:gd name="T6" fmla="*/ 105 w 119"/>
                  <a:gd name="T7" fmla="*/ 86 h 142"/>
                  <a:gd name="T8" fmla="*/ 100 w 119"/>
                  <a:gd name="T9" fmla="*/ 81 h 142"/>
                  <a:gd name="T10" fmla="*/ 96 w 119"/>
                  <a:gd name="T11" fmla="*/ 77 h 142"/>
                  <a:gd name="T12" fmla="*/ 88 w 119"/>
                  <a:gd name="T13" fmla="*/ 74 h 142"/>
                  <a:gd name="T14" fmla="*/ 76 w 119"/>
                  <a:gd name="T15" fmla="*/ 70 h 142"/>
                  <a:gd name="T16" fmla="*/ 65 w 119"/>
                  <a:gd name="T17" fmla="*/ 67 h 142"/>
                  <a:gd name="T18" fmla="*/ 59 w 119"/>
                  <a:gd name="T19" fmla="*/ 63 h 142"/>
                  <a:gd name="T20" fmla="*/ 54 w 119"/>
                  <a:gd name="T21" fmla="*/ 58 h 142"/>
                  <a:gd name="T22" fmla="*/ 50 w 119"/>
                  <a:gd name="T23" fmla="*/ 55 h 142"/>
                  <a:gd name="T24" fmla="*/ 45 w 119"/>
                  <a:gd name="T25" fmla="*/ 48 h 142"/>
                  <a:gd name="T26" fmla="*/ 33 w 119"/>
                  <a:gd name="T27" fmla="*/ 33 h 142"/>
                  <a:gd name="T28" fmla="*/ 20 w 119"/>
                  <a:gd name="T29" fmla="*/ 17 h 142"/>
                  <a:gd name="T30" fmla="*/ 8 w 119"/>
                  <a:gd name="T31" fmla="*/ 5 h 142"/>
                  <a:gd name="T32" fmla="*/ 0 w 119"/>
                  <a:gd name="T33" fmla="*/ 0 h 142"/>
                  <a:gd name="T34" fmla="*/ 8 w 119"/>
                  <a:gd name="T35" fmla="*/ 9 h 142"/>
                  <a:gd name="T36" fmla="*/ 16 w 119"/>
                  <a:gd name="T37" fmla="*/ 19 h 142"/>
                  <a:gd name="T38" fmla="*/ 23 w 119"/>
                  <a:gd name="T39" fmla="*/ 28 h 142"/>
                  <a:gd name="T40" fmla="*/ 28 w 119"/>
                  <a:gd name="T41" fmla="*/ 36 h 142"/>
                  <a:gd name="T42" fmla="*/ 33 w 119"/>
                  <a:gd name="T43" fmla="*/ 45 h 142"/>
                  <a:gd name="T44" fmla="*/ 39 w 119"/>
                  <a:gd name="T45" fmla="*/ 55 h 142"/>
                  <a:gd name="T46" fmla="*/ 42 w 119"/>
                  <a:gd name="T47" fmla="*/ 60 h 142"/>
                  <a:gd name="T48" fmla="*/ 46 w 119"/>
                  <a:gd name="T49" fmla="*/ 65 h 142"/>
                  <a:gd name="T50" fmla="*/ 53 w 119"/>
                  <a:gd name="T51" fmla="*/ 69 h 142"/>
                  <a:gd name="T52" fmla="*/ 60 w 119"/>
                  <a:gd name="T53" fmla="*/ 72 h 142"/>
                  <a:gd name="T54" fmla="*/ 73 w 119"/>
                  <a:gd name="T55" fmla="*/ 79 h 142"/>
                  <a:gd name="T56" fmla="*/ 80 w 119"/>
                  <a:gd name="T57" fmla="*/ 82 h 142"/>
                  <a:gd name="T58" fmla="*/ 83 w 119"/>
                  <a:gd name="T59" fmla="*/ 86 h 142"/>
                  <a:gd name="T60" fmla="*/ 85 w 119"/>
                  <a:gd name="T61" fmla="*/ 87 h 142"/>
                  <a:gd name="T62" fmla="*/ 87 w 119"/>
                  <a:gd name="T63" fmla="*/ 91 h 142"/>
                  <a:gd name="T64" fmla="*/ 88 w 119"/>
                  <a:gd name="T65" fmla="*/ 96 h 142"/>
                  <a:gd name="T66" fmla="*/ 96 w 119"/>
                  <a:gd name="T67" fmla="*/ 105 h 142"/>
                  <a:gd name="T68" fmla="*/ 105 w 119"/>
                  <a:gd name="T69" fmla="*/ 115 h 142"/>
                  <a:gd name="T70" fmla="*/ 107 w 119"/>
                  <a:gd name="T71" fmla="*/ 125 h 142"/>
                  <a:gd name="T72" fmla="*/ 108 w 119"/>
                  <a:gd name="T73" fmla="*/ 135 h 142"/>
                  <a:gd name="T74" fmla="*/ 110 w 119"/>
                  <a:gd name="T75" fmla="*/ 139 h 142"/>
                  <a:gd name="T76" fmla="*/ 110 w 119"/>
                  <a:gd name="T77" fmla="*/ 142 h 142"/>
                  <a:gd name="T78" fmla="*/ 111 w 119"/>
                  <a:gd name="T79" fmla="*/ 142 h 142"/>
                  <a:gd name="T80" fmla="*/ 113 w 119"/>
                  <a:gd name="T81" fmla="*/ 141 h 142"/>
                  <a:gd name="T82" fmla="*/ 117 w 119"/>
                  <a:gd name="T83" fmla="*/ 132 h 142"/>
                  <a:gd name="T84" fmla="*/ 119 w 119"/>
                  <a:gd name="T85" fmla="*/ 123 h 142"/>
                  <a:gd name="T86" fmla="*/ 119 w 119"/>
                  <a:gd name="T87" fmla="*/ 113 h 142"/>
                  <a:gd name="T88" fmla="*/ 116 w 119"/>
                  <a:gd name="T89" fmla="*/ 103 h 1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9"/>
                  <a:gd name="T136" fmla="*/ 0 h 142"/>
                  <a:gd name="T137" fmla="*/ 119 w 119"/>
                  <a:gd name="T138" fmla="*/ 142 h 1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9" h="142">
                    <a:moveTo>
                      <a:pt x="116" y="103"/>
                    </a:moveTo>
                    <a:lnTo>
                      <a:pt x="114" y="98"/>
                    </a:lnTo>
                    <a:lnTo>
                      <a:pt x="110" y="91"/>
                    </a:lnTo>
                    <a:lnTo>
                      <a:pt x="105" y="86"/>
                    </a:lnTo>
                    <a:lnTo>
                      <a:pt x="100" y="81"/>
                    </a:lnTo>
                    <a:lnTo>
                      <a:pt x="96" y="77"/>
                    </a:lnTo>
                    <a:lnTo>
                      <a:pt x="88" y="74"/>
                    </a:lnTo>
                    <a:lnTo>
                      <a:pt x="76" y="70"/>
                    </a:lnTo>
                    <a:lnTo>
                      <a:pt x="65" y="67"/>
                    </a:lnTo>
                    <a:lnTo>
                      <a:pt x="59" y="63"/>
                    </a:lnTo>
                    <a:lnTo>
                      <a:pt x="54" y="58"/>
                    </a:lnTo>
                    <a:lnTo>
                      <a:pt x="50" y="55"/>
                    </a:lnTo>
                    <a:lnTo>
                      <a:pt x="45" y="48"/>
                    </a:lnTo>
                    <a:lnTo>
                      <a:pt x="33" y="33"/>
                    </a:lnTo>
                    <a:lnTo>
                      <a:pt x="20" y="17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8" y="9"/>
                    </a:lnTo>
                    <a:lnTo>
                      <a:pt x="16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3" y="45"/>
                    </a:lnTo>
                    <a:lnTo>
                      <a:pt x="39" y="55"/>
                    </a:lnTo>
                    <a:lnTo>
                      <a:pt x="42" y="60"/>
                    </a:lnTo>
                    <a:lnTo>
                      <a:pt x="46" y="65"/>
                    </a:lnTo>
                    <a:lnTo>
                      <a:pt x="53" y="69"/>
                    </a:lnTo>
                    <a:lnTo>
                      <a:pt x="60" y="72"/>
                    </a:lnTo>
                    <a:lnTo>
                      <a:pt x="73" y="79"/>
                    </a:lnTo>
                    <a:lnTo>
                      <a:pt x="80" y="82"/>
                    </a:lnTo>
                    <a:lnTo>
                      <a:pt x="83" y="86"/>
                    </a:lnTo>
                    <a:lnTo>
                      <a:pt x="85" y="87"/>
                    </a:lnTo>
                    <a:lnTo>
                      <a:pt x="87" y="91"/>
                    </a:lnTo>
                    <a:lnTo>
                      <a:pt x="88" y="96"/>
                    </a:lnTo>
                    <a:lnTo>
                      <a:pt x="96" y="105"/>
                    </a:lnTo>
                    <a:lnTo>
                      <a:pt x="105" y="115"/>
                    </a:lnTo>
                    <a:lnTo>
                      <a:pt x="107" y="125"/>
                    </a:lnTo>
                    <a:lnTo>
                      <a:pt x="108" y="135"/>
                    </a:lnTo>
                    <a:lnTo>
                      <a:pt x="110" y="139"/>
                    </a:lnTo>
                    <a:lnTo>
                      <a:pt x="110" y="142"/>
                    </a:lnTo>
                    <a:lnTo>
                      <a:pt x="111" y="142"/>
                    </a:lnTo>
                    <a:lnTo>
                      <a:pt x="113" y="141"/>
                    </a:lnTo>
                    <a:lnTo>
                      <a:pt x="117" y="132"/>
                    </a:lnTo>
                    <a:lnTo>
                      <a:pt x="119" y="123"/>
                    </a:lnTo>
                    <a:lnTo>
                      <a:pt x="119" y="113"/>
                    </a:lnTo>
                    <a:lnTo>
                      <a:pt x="116" y="103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1" name="Freeform 101"/>
              <p:cNvSpPr>
                <a:spLocks/>
              </p:cNvSpPr>
              <p:nvPr/>
            </p:nvSpPr>
            <p:spPr bwMode="auto">
              <a:xfrm>
                <a:off x="2645" y="1393"/>
                <a:ext cx="119" cy="142"/>
              </a:xfrm>
              <a:custGeom>
                <a:avLst/>
                <a:gdLst>
                  <a:gd name="T0" fmla="*/ 116 w 119"/>
                  <a:gd name="T1" fmla="*/ 103 h 142"/>
                  <a:gd name="T2" fmla="*/ 114 w 119"/>
                  <a:gd name="T3" fmla="*/ 98 h 142"/>
                  <a:gd name="T4" fmla="*/ 110 w 119"/>
                  <a:gd name="T5" fmla="*/ 91 h 142"/>
                  <a:gd name="T6" fmla="*/ 105 w 119"/>
                  <a:gd name="T7" fmla="*/ 86 h 142"/>
                  <a:gd name="T8" fmla="*/ 100 w 119"/>
                  <a:gd name="T9" fmla="*/ 81 h 142"/>
                  <a:gd name="T10" fmla="*/ 96 w 119"/>
                  <a:gd name="T11" fmla="*/ 77 h 142"/>
                  <a:gd name="T12" fmla="*/ 88 w 119"/>
                  <a:gd name="T13" fmla="*/ 74 h 142"/>
                  <a:gd name="T14" fmla="*/ 76 w 119"/>
                  <a:gd name="T15" fmla="*/ 70 h 142"/>
                  <a:gd name="T16" fmla="*/ 65 w 119"/>
                  <a:gd name="T17" fmla="*/ 67 h 142"/>
                  <a:gd name="T18" fmla="*/ 59 w 119"/>
                  <a:gd name="T19" fmla="*/ 63 h 142"/>
                  <a:gd name="T20" fmla="*/ 54 w 119"/>
                  <a:gd name="T21" fmla="*/ 58 h 142"/>
                  <a:gd name="T22" fmla="*/ 50 w 119"/>
                  <a:gd name="T23" fmla="*/ 55 h 142"/>
                  <a:gd name="T24" fmla="*/ 45 w 119"/>
                  <a:gd name="T25" fmla="*/ 48 h 142"/>
                  <a:gd name="T26" fmla="*/ 33 w 119"/>
                  <a:gd name="T27" fmla="*/ 33 h 142"/>
                  <a:gd name="T28" fmla="*/ 20 w 119"/>
                  <a:gd name="T29" fmla="*/ 17 h 142"/>
                  <a:gd name="T30" fmla="*/ 8 w 119"/>
                  <a:gd name="T31" fmla="*/ 5 h 142"/>
                  <a:gd name="T32" fmla="*/ 0 w 119"/>
                  <a:gd name="T33" fmla="*/ 0 h 142"/>
                  <a:gd name="T34" fmla="*/ 8 w 119"/>
                  <a:gd name="T35" fmla="*/ 9 h 142"/>
                  <a:gd name="T36" fmla="*/ 16 w 119"/>
                  <a:gd name="T37" fmla="*/ 19 h 142"/>
                  <a:gd name="T38" fmla="*/ 23 w 119"/>
                  <a:gd name="T39" fmla="*/ 28 h 142"/>
                  <a:gd name="T40" fmla="*/ 28 w 119"/>
                  <a:gd name="T41" fmla="*/ 36 h 142"/>
                  <a:gd name="T42" fmla="*/ 33 w 119"/>
                  <a:gd name="T43" fmla="*/ 45 h 142"/>
                  <a:gd name="T44" fmla="*/ 39 w 119"/>
                  <a:gd name="T45" fmla="*/ 55 h 142"/>
                  <a:gd name="T46" fmla="*/ 42 w 119"/>
                  <a:gd name="T47" fmla="*/ 60 h 142"/>
                  <a:gd name="T48" fmla="*/ 46 w 119"/>
                  <a:gd name="T49" fmla="*/ 65 h 142"/>
                  <a:gd name="T50" fmla="*/ 53 w 119"/>
                  <a:gd name="T51" fmla="*/ 69 h 142"/>
                  <a:gd name="T52" fmla="*/ 60 w 119"/>
                  <a:gd name="T53" fmla="*/ 72 h 142"/>
                  <a:gd name="T54" fmla="*/ 73 w 119"/>
                  <a:gd name="T55" fmla="*/ 79 h 142"/>
                  <a:gd name="T56" fmla="*/ 80 w 119"/>
                  <a:gd name="T57" fmla="*/ 82 h 142"/>
                  <a:gd name="T58" fmla="*/ 83 w 119"/>
                  <a:gd name="T59" fmla="*/ 86 h 142"/>
                  <a:gd name="T60" fmla="*/ 85 w 119"/>
                  <a:gd name="T61" fmla="*/ 87 h 142"/>
                  <a:gd name="T62" fmla="*/ 87 w 119"/>
                  <a:gd name="T63" fmla="*/ 91 h 142"/>
                  <a:gd name="T64" fmla="*/ 88 w 119"/>
                  <a:gd name="T65" fmla="*/ 96 h 142"/>
                  <a:gd name="T66" fmla="*/ 96 w 119"/>
                  <a:gd name="T67" fmla="*/ 105 h 142"/>
                  <a:gd name="T68" fmla="*/ 105 w 119"/>
                  <a:gd name="T69" fmla="*/ 115 h 142"/>
                  <a:gd name="T70" fmla="*/ 107 w 119"/>
                  <a:gd name="T71" fmla="*/ 125 h 142"/>
                  <a:gd name="T72" fmla="*/ 108 w 119"/>
                  <a:gd name="T73" fmla="*/ 135 h 142"/>
                  <a:gd name="T74" fmla="*/ 110 w 119"/>
                  <a:gd name="T75" fmla="*/ 139 h 142"/>
                  <a:gd name="T76" fmla="*/ 110 w 119"/>
                  <a:gd name="T77" fmla="*/ 142 h 142"/>
                  <a:gd name="T78" fmla="*/ 111 w 119"/>
                  <a:gd name="T79" fmla="*/ 142 h 142"/>
                  <a:gd name="T80" fmla="*/ 113 w 119"/>
                  <a:gd name="T81" fmla="*/ 141 h 142"/>
                  <a:gd name="T82" fmla="*/ 117 w 119"/>
                  <a:gd name="T83" fmla="*/ 132 h 142"/>
                  <a:gd name="T84" fmla="*/ 119 w 119"/>
                  <a:gd name="T85" fmla="*/ 123 h 142"/>
                  <a:gd name="T86" fmla="*/ 119 w 119"/>
                  <a:gd name="T87" fmla="*/ 113 h 142"/>
                  <a:gd name="T88" fmla="*/ 116 w 119"/>
                  <a:gd name="T89" fmla="*/ 103 h 14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19"/>
                  <a:gd name="T136" fmla="*/ 0 h 142"/>
                  <a:gd name="T137" fmla="*/ 119 w 119"/>
                  <a:gd name="T138" fmla="*/ 142 h 142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19" h="142">
                    <a:moveTo>
                      <a:pt x="116" y="103"/>
                    </a:moveTo>
                    <a:lnTo>
                      <a:pt x="114" y="98"/>
                    </a:lnTo>
                    <a:lnTo>
                      <a:pt x="110" y="91"/>
                    </a:lnTo>
                    <a:lnTo>
                      <a:pt x="105" y="86"/>
                    </a:lnTo>
                    <a:lnTo>
                      <a:pt x="100" y="81"/>
                    </a:lnTo>
                    <a:lnTo>
                      <a:pt x="96" y="77"/>
                    </a:lnTo>
                    <a:lnTo>
                      <a:pt x="88" y="74"/>
                    </a:lnTo>
                    <a:lnTo>
                      <a:pt x="76" y="70"/>
                    </a:lnTo>
                    <a:lnTo>
                      <a:pt x="65" y="67"/>
                    </a:lnTo>
                    <a:lnTo>
                      <a:pt x="59" y="63"/>
                    </a:lnTo>
                    <a:lnTo>
                      <a:pt x="54" y="58"/>
                    </a:lnTo>
                    <a:lnTo>
                      <a:pt x="50" y="55"/>
                    </a:lnTo>
                    <a:lnTo>
                      <a:pt x="45" y="48"/>
                    </a:lnTo>
                    <a:lnTo>
                      <a:pt x="33" y="33"/>
                    </a:lnTo>
                    <a:lnTo>
                      <a:pt x="20" y="17"/>
                    </a:lnTo>
                    <a:lnTo>
                      <a:pt x="8" y="5"/>
                    </a:lnTo>
                    <a:lnTo>
                      <a:pt x="0" y="0"/>
                    </a:lnTo>
                    <a:lnTo>
                      <a:pt x="8" y="9"/>
                    </a:lnTo>
                    <a:lnTo>
                      <a:pt x="16" y="19"/>
                    </a:lnTo>
                    <a:lnTo>
                      <a:pt x="23" y="28"/>
                    </a:lnTo>
                    <a:lnTo>
                      <a:pt x="28" y="36"/>
                    </a:lnTo>
                    <a:lnTo>
                      <a:pt x="33" y="45"/>
                    </a:lnTo>
                    <a:lnTo>
                      <a:pt x="39" y="55"/>
                    </a:lnTo>
                    <a:lnTo>
                      <a:pt x="42" y="60"/>
                    </a:lnTo>
                    <a:lnTo>
                      <a:pt x="46" y="65"/>
                    </a:lnTo>
                    <a:lnTo>
                      <a:pt x="53" y="69"/>
                    </a:lnTo>
                    <a:lnTo>
                      <a:pt x="60" y="72"/>
                    </a:lnTo>
                    <a:lnTo>
                      <a:pt x="73" y="79"/>
                    </a:lnTo>
                    <a:lnTo>
                      <a:pt x="80" y="82"/>
                    </a:lnTo>
                    <a:lnTo>
                      <a:pt x="83" y="86"/>
                    </a:lnTo>
                    <a:lnTo>
                      <a:pt x="85" y="87"/>
                    </a:lnTo>
                    <a:lnTo>
                      <a:pt x="87" y="91"/>
                    </a:lnTo>
                    <a:lnTo>
                      <a:pt x="88" y="96"/>
                    </a:lnTo>
                    <a:lnTo>
                      <a:pt x="96" y="105"/>
                    </a:lnTo>
                    <a:lnTo>
                      <a:pt x="105" y="115"/>
                    </a:lnTo>
                    <a:lnTo>
                      <a:pt x="107" y="125"/>
                    </a:lnTo>
                    <a:lnTo>
                      <a:pt x="108" y="135"/>
                    </a:lnTo>
                    <a:lnTo>
                      <a:pt x="110" y="139"/>
                    </a:lnTo>
                    <a:lnTo>
                      <a:pt x="110" y="142"/>
                    </a:lnTo>
                    <a:lnTo>
                      <a:pt x="111" y="142"/>
                    </a:lnTo>
                    <a:lnTo>
                      <a:pt x="113" y="141"/>
                    </a:lnTo>
                    <a:lnTo>
                      <a:pt x="117" y="132"/>
                    </a:lnTo>
                    <a:lnTo>
                      <a:pt x="119" y="123"/>
                    </a:lnTo>
                    <a:lnTo>
                      <a:pt x="119" y="113"/>
                    </a:lnTo>
                    <a:lnTo>
                      <a:pt x="116" y="103"/>
                    </a:lnTo>
                    <a:close/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2" name="Freeform 102"/>
              <p:cNvSpPr>
                <a:spLocks/>
              </p:cNvSpPr>
              <p:nvPr/>
            </p:nvSpPr>
            <p:spPr bwMode="auto">
              <a:xfrm>
                <a:off x="2954" y="1710"/>
                <a:ext cx="52" cy="19"/>
              </a:xfrm>
              <a:custGeom>
                <a:avLst/>
                <a:gdLst>
                  <a:gd name="T0" fmla="*/ 46 w 52"/>
                  <a:gd name="T1" fmla="*/ 7 h 19"/>
                  <a:gd name="T2" fmla="*/ 42 w 52"/>
                  <a:gd name="T3" fmla="*/ 4 h 19"/>
                  <a:gd name="T4" fmla="*/ 35 w 52"/>
                  <a:gd name="T5" fmla="*/ 2 h 19"/>
                  <a:gd name="T6" fmla="*/ 29 w 52"/>
                  <a:gd name="T7" fmla="*/ 0 h 19"/>
                  <a:gd name="T8" fmla="*/ 25 w 52"/>
                  <a:gd name="T9" fmla="*/ 0 h 19"/>
                  <a:gd name="T10" fmla="*/ 15 w 52"/>
                  <a:gd name="T11" fmla="*/ 2 h 19"/>
                  <a:gd name="T12" fmla="*/ 6 w 52"/>
                  <a:gd name="T13" fmla="*/ 7 h 19"/>
                  <a:gd name="T14" fmla="*/ 3 w 52"/>
                  <a:gd name="T15" fmla="*/ 10 h 19"/>
                  <a:gd name="T16" fmla="*/ 1 w 52"/>
                  <a:gd name="T17" fmla="*/ 14 h 19"/>
                  <a:gd name="T18" fmla="*/ 0 w 52"/>
                  <a:gd name="T19" fmla="*/ 16 h 19"/>
                  <a:gd name="T20" fmla="*/ 1 w 52"/>
                  <a:gd name="T21" fmla="*/ 17 h 19"/>
                  <a:gd name="T22" fmla="*/ 3 w 52"/>
                  <a:gd name="T23" fmla="*/ 19 h 19"/>
                  <a:gd name="T24" fmla="*/ 6 w 52"/>
                  <a:gd name="T25" fmla="*/ 19 h 19"/>
                  <a:gd name="T26" fmla="*/ 9 w 52"/>
                  <a:gd name="T27" fmla="*/ 17 h 19"/>
                  <a:gd name="T28" fmla="*/ 12 w 52"/>
                  <a:gd name="T29" fmla="*/ 14 h 19"/>
                  <a:gd name="T30" fmla="*/ 20 w 52"/>
                  <a:gd name="T31" fmla="*/ 9 h 19"/>
                  <a:gd name="T32" fmla="*/ 29 w 52"/>
                  <a:gd name="T33" fmla="*/ 7 h 19"/>
                  <a:gd name="T34" fmla="*/ 38 w 52"/>
                  <a:gd name="T35" fmla="*/ 9 h 19"/>
                  <a:gd name="T36" fmla="*/ 48 w 52"/>
                  <a:gd name="T37" fmla="*/ 12 h 19"/>
                  <a:gd name="T38" fmla="*/ 52 w 52"/>
                  <a:gd name="T39" fmla="*/ 14 h 19"/>
                  <a:gd name="T40" fmla="*/ 52 w 52"/>
                  <a:gd name="T41" fmla="*/ 12 h 19"/>
                  <a:gd name="T42" fmla="*/ 51 w 52"/>
                  <a:gd name="T43" fmla="*/ 10 h 19"/>
                  <a:gd name="T44" fmla="*/ 46 w 52"/>
                  <a:gd name="T45" fmla="*/ 7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9"/>
                  <a:gd name="T71" fmla="*/ 52 w 52"/>
                  <a:gd name="T72" fmla="*/ 19 h 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9">
                    <a:moveTo>
                      <a:pt x="46" y="7"/>
                    </a:move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4"/>
                    </a:lnTo>
                    <a:lnTo>
                      <a:pt x="20" y="9"/>
                    </a:lnTo>
                    <a:lnTo>
                      <a:pt x="29" y="7"/>
                    </a:lnTo>
                    <a:lnTo>
                      <a:pt x="38" y="9"/>
                    </a:lnTo>
                    <a:lnTo>
                      <a:pt x="48" y="12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1" y="10"/>
                    </a:lnTo>
                    <a:lnTo>
                      <a:pt x="46" y="7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3" name="Freeform 103"/>
              <p:cNvSpPr>
                <a:spLocks/>
              </p:cNvSpPr>
              <p:nvPr/>
            </p:nvSpPr>
            <p:spPr bwMode="auto">
              <a:xfrm>
                <a:off x="2954" y="1710"/>
                <a:ext cx="52" cy="19"/>
              </a:xfrm>
              <a:custGeom>
                <a:avLst/>
                <a:gdLst>
                  <a:gd name="T0" fmla="*/ 46 w 52"/>
                  <a:gd name="T1" fmla="*/ 7 h 19"/>
                  <a:gd name="T2" fmla="*/ 42 w 52"/>
                  <a:gd name="T3" fmla="*/ 4 h 19"/>
                  <a:gd name="T4" fmla="*/ 35 w 52"/>
                  <a:gd name="T5" fmla="*/ 2 h 19"/>
                  <a:gd name="T6" fmla="*/ 29 w 52"/>
                  <a:gd name="T7" fmla="*/ 0 h 19"/>
                  <a:gd name="T8" fmla="*/ 25 w 52"/>
                  <a:gd name="T9" fmla="*/ 0 h 19"/>
                  <a:gd name="T10" fmla="*/ 15 w 52"/>
                  <a:gd name="T11" fmla="*/ 2 h 19"/>
                  <a:gd name="T12" fmla="*/ 6 w 52"/>
                  <a:gd name="T13" fmla="*/ 7 h 19"/>
                  <a:gd name="T14" fmla="*/ 3 w 52"/>
                  <a:gd name="T15" fmla="*/ 10 h 19"/>
                  <a:gd name="T16" fmla="*/ 1 w 52"/>
                  <a:gd name="T17" fmla="*/ 14 h 19"/>
                  <a:gd name="T18" fmla="*/ 0 w 52"/>
                  <a:gd name="T19" fmla="*/ 16 h 19"/>
                  <a:gd name="T20" fmla="*/ 1 w 52"/>
                  <a:gd name="T21" fmla="*/ 17 h 19"/>
                  <a:gd name="T22" fmla="*/ 3 w 52"/>
                  <a:gd name="T23" fmla="*/ 19 h 19"/>
                  <a:gd name="T24" fmla="*/ 6 w 52"/>
                  <a:gd name="T25" fmla="*/ 19 h 19"/>
                  <a:gd name="T26" fmla="*/ 9 w 52"/>
                  <a:gd name="T27" fmla="*/ 17 h 19"/>
                  <a:gd name="T28" fmla="*/ 12 w 52"/>
                  <a:gd name="T29" fmla="*/ 14 h 19"/>
                  <a:gd name="T30" fmla="*/ 20 w 52"/>
                  <a:gd name="T31" fmla="*/ 9 h 19"/>
                  <a:gd name="T32" fmla="*/ 29 w 52"/>
                  <a:gd name="T33" fmla="*/ 7 h 19"/>
                  <a:gd name="T34" fmla="*/ 38 w 52"/>
                  <a:gd name="T35" fmla="*/ 9 h 19"/>
                  <a:gd name="T36" fmla="*/ 48 w 52"/>
                  <a:gd name="T37" fmla="*/ 12 h 19"/>
                  <a:gd name="T38" fmla="*/ 52 w 52"/>
                  <a:gd name="T39" fmla="*/ 14 h 19"/>
                  <a:gd name="T40" fmla="*/ 52 w 52"/>
                  <a:gd name="T41" fmla="*/ 12 h 19"/>
                  <a:gd name="T42" fmla="*/ 51 w 52"/>
                  <a:gd name="T43" fmla="*/ 10 h 19"/>
                  <a:gd name="T44" fmla="*/ 46 w 52"/>
                  <a:gd name="T45" fmla="*/ 7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2"/>
                  <a:gd name="T70" fmla="*/ 0 h 19"/>
                  <a:gd name="T71" fmla="*/ 52 w 52"/>
                  <a:gd name="T72" fmla="*/ 19 h 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2" h="19">
                    <a:moveTo>
                      <a:pt x="46" y="7"/>
                    </a:moveTo>
                    <a:lnTo>
                      <a:pt x="42" y="4"/>
                    </a:lnTo>
                    <a:lnTo>
                      <a:pt x="35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15" y="2"/>
                    </a:lnTo>
                    <a:lnTo>
                      <a:pt x="6" y="7"/>
                    </a:lnTo>
                    <a:lnTo>
                      <a:pt x="3" y="10"/>
                    </a:lnTo>
                    <a:lnTo>
                      <a:pt x="1" y="14"/>
                    </a:lnTo>
                    <a:lnTo>
                      <a:pt x="0" y="16"/>
                    </a:lnTo>
                    <a:lnTo>
                      <a:pt x="1" y="17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9" y="17"/>
                    </a:lnTo>
                    <a:lnTo>
                      <a:pt x="12" y="14"/>
                    </a:lnTo>
                    <a:lnTo>
                      <a:pt x="20" y="9"/>
                    </a:lnTo>
                    <a:lnTo>
                      <a:pt x="29" y="7"/>
                    </a:lnTo>
                    <a:lnTo>
                      <a:pt x="38" y="9"/>
                    </a:lnTo>
                    <a:lnTo>
                      <a:pt x="48" y="12"/>
                    </a:lnTo>
                    <a:lnTo>
                      <a:pt x="52" y="14"/>
                    </a:lnTo>
                    <a:lnTo>
                      <a:pt x="52" y="12"/>
                    </a:lnTo>
                    <a:lnTo>
                      <a:pt x="51" y="10"/>
                    </a:lnTo>
                    <a:lnTo>
                      <a:pt x="46" y="7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4" name="Freeform 104"/>
              <p:cNvSpPr>
                <a:spLocks/>
              </p:cNvSpPr>
              <p:nvPr/>
            </p:nvSpPr>
            <p:spPr bwMode="auto">
              <a:xfrm>
                <a:off x="2972" y="1736"/>
                <a:ext cx="51" cy="19"/>
              </a:xfrm>
              <a:custGeom>
                <a:avLst/>
                <a:gdLst>
                  <a:gd name="T0" fmla="*/ 48 w 51"/>
                  <a:gd name="T1" fmla="*/ 5 h 19"/>
                  <a:gd name="T2" fmla="*/ 39 w 51"/>
                  <a:gd name="T3" fmla="*/ 2 h 19"/>
                  <a:gd name="T4" fmla="*/ 27 w 51"/>
                  <a:gd name="T5" fmla="*/ 0 h 19"/>
                  <a:gd name="T6" fmla="*/ 20 w 51"/>
                  <a:gd name="T7" fmla="*/ 2 h 19"/>
                  <a:gd name="T8" fmla="*/ 16 w 51"/>
                  <a:gd name="T9" fmla="*/ 3 h 19"/>
                  <a:gd name="T10" fmla="*/ 10 w 51"/>
                  <a:gd name="T11" fmla="*/ 5 h 19"/>
                  <a:gd name="T12" fmla="*/ 3 w 51"/>
                  <a:gd name="T13" fmla="*/ 10 h 19"/>
                  <a:gd name="T14" fmla="*/ 0 w 51"/>
                  <a:gd name="T15" fmla="*/ 13 h 19"/>
                  <a:gd name="T16" fmla="*/ 0 w 51"/>
                  <a:gd name="T17" fmla="*/ 17 h 19"/>
                  <a:gd name="T18" fmla="*/ 0 w 51"/>
                  <a:gd name="T19" fmla="*/ 19 h 19"/>
                  <a:gd name="T20" fmla="*/ 2 w 51"/>
                  <a:gd name="T21" fmla="*/ 19 h 19"/>
                  <a:gd name="T22" fmla="*/ 7 w 51"/>
                  <a:gd name="T23" fmla="*/ 19 h 19"/>
                  <a:gd name="T24" fmla="*/ 11 w 51"/>
                  <a:gd name="T25" fmla="*/ 15 h 19"/>
                  <a:gd name="T26" fmla="*/ 17 w 51"/>
                  <a:gd name="T27" fmla="*/ 10 h 19"/>
                  <a:gd name="T28" fmla="*/ 22 w 51"/>
                  <a:gd name="T29" fmla="*/ 8 h 19"/>
                  <a:gd name="T30" fmla="*/ 28 w 51"/>
                  <a:gd name="T31" fmla="*/ 7 h 19"/>
                  <a:gd name="T32" fmla="*/ 33 w 51"/>
                  <a:gd name="T33" fmla="*/ 7 h 19"/>
                  <a:gd name="T34" fmla="*/ 41 w 51"/>
                  <a:gd name="T35" fmla="*/ 7 h 19"/>
                  <a:gd name="T36" fmla="*/ 47 w 51"/>
                  <a:gd name="T37" fmla="*/ 8 h 19"/>
                  <a:gd name="T38" fmla="*/ 50 w 51"/>
                  <a:gd name="T39" fmla="*/ 8 h 19"/>
                  <a:gd name="T40" fmla="*/ 51 w 51"/>
                  <a:gd name="T41" fmla="*/ 7 h 19"/>
                  <a:gd name="T42" fmla="*/ 50 w 51"/>
                  <a:gd name="T43" fmla="*/ 7 h 19"/>
                  <a:gd name="T44" fmla="*/ 48 w 51"/>
                  <a:gd name="T45" fmla="*/ 5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19"/>
                  <a:gd name="T71" fmla="*/ 51 w 51"/>
                  <a:gd name="T72" fmla="*/ 19 h 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19">
                    <a:moveTo>
                      <a:pt x="48" y="5"/>
                    </a:moveTo>
                    <a:lnTo>
                      <a:pt x="39" y="2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0" y="5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7" y="19"/>
                    </a:lnTo>
                    <a:lnTo>
                      <a:pt x="11" y="15"/>
                    </a:lnTo>
                    <a:lnTo>
                      <a:pt x="17" y="10"/>
                    </a:lnTo>
                    <a:lnTo>
                      <a:pt x="22" y="8"/>
                    </a:lnTo>
                    <a:lnTo>
                      <a:pt x="28" y="7"/>
                    </a:lnTo>
                    <a:lnTo>
                      <a:pt x="33" y="7"/>
                    </a:lnTo>
                    <a:lnTo>
                      <a:pt x="41" y="7"/>
                    </a:lnTo>
                    <a:lnTo>
                      <a:pt x="47" y="8"/>
                    </a:lnTo>
                    <a:lnTo>
                      <a:pt x="50" y="8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8" y="5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5" name="Freeform 105"/>
              <p:cNvSpPr>
                <a:spLocks/>
              </p:cNvSpPr>
              <p:nvPr/>
            </p:nvSpPr>
            <p:spPr bwMode="auto">
              <a:xfrm>
                <a:off x="2972" y="1736"/>
                <a:ext cx="51" cy="19"/>
              </a:xfrm>
              <a:custGeom>
                <a:avLst/>
                <a:gdLst>
                  <a:gd name="T0" fmla="*/ 48 w 51"/>
                  <a:gd name="T1" fmla="*/ 5 h 19"/>
                  <a:gd name="T2" fmla="*/ 39 w 51"/>
                  <a:gd name="T3" fmla="*/ 2 h 19"/>
                  <a:gd name="T4" fmla="*/ 27 w 51"/>
                  <a:gd name="T5" fmla="*/ 0 h 19"/>
                  <a:gd name="T6" fmla="*/ 20 w 51"/>
                  <a:gd name="T7" fmla="*/ 2 h 19"/>
                  <a:gd name="T8" fmla="*/ 16 w 51"/>
                  <a:gd name="T9" fmla="*/ 3 h 19"/>
                  <a:gd name="T10" fmla="*/ 10 w 51"/>
                  <a:gd name="T11" fmla="*/ 5 h 19"/>
                  <a:gd name="T12" fmla="*/ 3 w 51"/>
                  <a:gd name="T13" fmla="*/ 10 h 19"/>
                  <a:gd name="T14" fmla="*/ 0 w 51"/>
                  <a:gd name="T15" fmla="*/ 13 h 19"/>
                  <a:gd name="T16" fmla="*/ 0 w 51"/>
                  <a:gd name="T17" fmla="*/ 17 h 19"/>
                  <a:gd name="T18" fmla="*/ 0 w 51"/>
                  <a:gd name="T19" fmla="*/ 19 h 19"/>
                  <a:gd name="T20" fmla="*/ 2 w 51"/>
                  <a:gd name="T21" fmla="*/ 19 h 19"/>
                  <a:gd name="T22" fmla="*/ 7 w 51"/>
                  <a:gd name="T23" fmla="*/ 19 h 19"/>
                  <a:gd name="T24" fmla="*/ 11 w 51"/>
                  <a:gd name="T25" fmla="*/ 15 h 19"/>
                  <a:gd name="T26" fmla="*/ 17 w 51"/>
                  <a:gd name="T27" fmla="*/ 10 h 19"/>
                  <a:gd name="T28" fmla="*/ 22 w 51"/>
                  <a:gd name="T29" fmla="*/ 8 h 19"/>
                  <a:gd name="T30" fmla="*/ 28 w 51"/>
                  <a:gd name="T31" fmla="*/ 7 h 19"/>
                  <a:gd name="T32" fmla="*/ 33 w 51"/>
                  <a:gd name="T33" fmla="*/ 7 h 19"/>
                  <a:gd name="T34" fmla="*/ 41 w 51"/>
                  <a:gd name="T35" fmla="*/ 7 h 19"/>
                  <a:gd name="T36" fmla="*/ 47 w 51"/>
                  <a:gd name="T37" fmla="*/ 8 h 19"/>
                  <a:gd name="T38" fmla="*/ 50 w 51"/>
                  <a:gd name="T39" fmla="*/ 8 h 19"/>
                  <a:gd name="T40" fmla="*/ 51 w 51"/>
                  <a:gd name="T41" fmla="*/ 7 h 19"/>
                  <a:gd name="T42" fmla="*/ 50 w 51"/>
                  <a:gd name="T43" fmla="*/ 7 h 19"/>
                  <a:gd name="T44" fmla="*/ 48 w 51"/>
                  <a:gd name="T45" fmla="*/ 5 h 1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19"/>
                  <a:gd name="T71" fmla="*/ 51 w 51"/>
                  <a:gd name="T72" fmla="*/ 19 h 1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19">
                    <a:moveTo>
                      <a:pt x="48" y="5"/>
                    </a:moveTo>
                    <a:lnTo>
                      <a:pt x="39" y="2"/>
                    </a:lnTo>
                    <a:lnTo>
                      <a:pt x="27" y="0"/>
                    </a:lnTo>
                    <a:lnTo>
                      <a:pt x="20" y="2"/>
                    </a:lnTo>
                    <a:lnTo>
                      <a:pt x="16" y="3"/>
                    </a:lnTo>
                    <a:lnTo>
                      <a:pt x="10" y="5"/>
                    </a:lnTo>
                    <a:lnTo>
                      <a:pt x="3" y="10"/>
                    </a:lnTo>
                    <a:lnTo>
                      <a:pt x="0" y="13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7" y="19"/>
                    </a:lnTo>
                    <a:lnTo>
                      <a:pt x="11" y="15"/>
                    </a:lnTo>
                    <a:lnTo>
                      <a:pt x="17" y="10"/>
                    </a:lnTo>
                    <a:lnTo>
                      <a:pt x="22" y="8"/>
                    </a:lnTo>
                    <a:lnTo>
                      <a:pt x="28" y="7"/>
                    </a:lnTo>
                    <a:lnTo>
                      <a:pt x="33" y="7"/>
                    </a:lnTo>
                    <a:lnTo>
                      <a:pt x="41" y="7"/>
                    </a:lnTo>
                    <a:lnTo>
                      <a:pt x="47" y="8"/>
                    </a:lnTo>
                    <a:lnTo>
                      <a:pt x="50" y="8"/>
                    </a:lnTo>
                    <a:lnTo>
                      <a:pt x="51" y="7"/>
                    </a:lnTo>
                    <a:lnTo>
                      <a:pt x="50" y="7"/>
                    </a:lnTo>
                    <a:lnTo>
                      <a:pt x="48" y="5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6" name="Freeform 106"/>
              <p:cNvSpPr>
                <a:spLocks/>
              </p:cNvSpPr>
              <p:nvPr/>
            </p:nvSpPr>
            <p:spPr bwMode="auto">
              <a:xfrm>
                <a:off x="2985" y="1760"/>
                <a:ext cx="103" cy="104"/>
              </a:xfrm>
              <a:custGeom>
                <a:avLst/>
                <a:gdLst>
                  <a:gd name="T0" fmla="*/ 65 w 103"/>
                  <a:gd name="T1" fmla="*/ 1 h 104"/>
                  <a:gd name="T2" fmla="*/ 63 w 103"/>
                  <a:gd name="T3" fmla="*/ 0 h 104"/>
                  <a:gd name="T4" fmla="*/ 60 w 103"/>
                  <a:gd name="T5" fmla="*/ 0 h 104"/>
                  <a:gd name="T6" fmla="*/ 55 w 103"/>
                  <a:gd name="T7" fmla="*/ 0 h 104"/>
                  <a:gd name="T8" fmla="*/ 52 w 103"/>
                  <a:gd name="T9" fmla="*/ 5 h 104"/>
                  <a:gd name="T10" fmla="*/ 48 w 103"/>
                  <a:gd name="T11" fmla="*/ 13 h 104"/>
                  <a:gd name="T12" fmla="*/ 41 w 103"/>
                  <a:gd name="T13" fmla="*/ 20 h 104"/>
                  <a:gd name="T14" fmla="*/ 35 w 103"/>
                  <a:gd name="T15" fmla="*/ 27 h 104"/>
                  <a:gd name="T16" fmla="*/ 29 w 103"/>
                  <a:gd name="T17" fmla="*/ 31 h 104"/>
                  <a:gd name="T18" fmla="*/ 24 w 103"/>
                  <a:gd name="T19" fmla="*/ 34 h 104"/>
                  <a:gd name="T20" fmla="*/ 20 w 103"/>
                  <a:gd name="T21" fmla="*/ 39 h 104"/>
                  <a:gd name="T22" fmla="*/ 15 w 103"/>
                  <a:gd name="T23" fmla="*/ 46 h 104"/>
                  <a:gd name="T24" fmla="*/ 11 w 103"/>
                  <a:gd name="T25" fmla="*/ 53 h 104"/>
                  <a:gd name="T26" fmla="*/ 6 w 103"/>
                  <a:gd name="T27" fmla="*/ 61 h 104"/>
                  <a:gd name="T28" fmla="*/ 3 w 103"/>
                  <a:gd name="T29" fmla="*/ 70 h 104"/>
                  <a:gd name="T30" fmla="*/ 1 w 103"/>
                  <a:gd name="T31" fmla="*/ 79 h 104"/>
                  <a:gd name="T32" fmla="*/ 0 w 103"/>
                  <a:gd name="T33" fmla="*/ 87 h 104"/>
                  <a:gd name="T34" fmla="*/ 1 w 103"/>
                  <a:gd name="T35" fmla="*/ 92 h 104"/>
                  <a:gd name="T36" fmla="*/ 3 w 103"/>
                  <a:gd name="T37" fmla="*/ 97 h 104"/>
                  <a:gd name="T38" fmla="*/ 6 w 103"/>
                  <a:gd name="T39" fmla="*/ 101 h 104"/>
                  <a:gd name="T40" fmla="*/ 9 w 103"/>
                  <a:gd name="T41" fmla="*/ 103 h 104"/>
                  <a:gd name="T42" fmla="*/ 17 w 103"/>
                  <a:gd name="T43" fmla="*/ 104 h 104"/>
                  <a:gd name="T44" fmla="*/ 23 w 103"/>
                  <a:gd name="T45" fmla="*/ 103 h 104"/>
                  <a:gd name="T46" fmla="*/ 40 w 103"/>
                  <a:gd name="T47" fmla="*/ 96 h 104"/>
                  <a:gd name="T48" fmla="*/ 54 w 103"/>
                  <a:gd name="T49" fmla="*/ 87 h 104"/>
                  <a:gd name="T50" fmla="*/ 63 w 103"/>
                  <a:gd name="T51" fmla="*/ 84 h 104"/>
                  <a:gd name="T52" fmla="*/ 78 w 103"/>
                  <a:gd name="T53" fmla="*/ 80 h 104"/>
                  <a:gd name="T54" fmla="*/ 85 w 103"/>
                  <a:gd name="T55" fmla="*/ 77 h 104"/>
                  <a:gd name="T56" fmla="*/ 89 w 103"/>
                  <a:gd name="T57" fmla="*/ 73 h 104"/>
                  <a:gd name="T58" fmla="*/ 94 w 103"/>
                  <a:gd name="T59" fmla="*/ 68 h 104"/>
                  <a:gd name="T60" fmla="*/ 97 w 103"/>
                  <a:gd name="T61" fmla="*/ 63 h 104"/>
                  <a:gd name="T62" fmla="*/ 100 w 103"/>
                  <a:gd name="T63" fmla="*/ 58 h 104"/>
                  <a:gd name="T64" fmla="*/ 102 w 103"/>
                  <a:gd name="T65" fmla="*/ 51 h 104"/>
                  <a:gd name="T66" fmla="*/ 103 w 103"/>
                  <a:gd name="T67" fmla="*/ 46 h 104"/>
                  <a:gd name="T68" fmla="*/ 103 w 103"/>
                  <a:gd name="T69" fmla="*/ 39 h 104"/>
                  <a:gd name="T70" fmla="*/ 103 w 103"/>
                  <a:gd name="T71" fmla="*/ 32 h 104"/>
                  <a:gd name="T72" fmla="*/ 100 w 103"/>
                  <a:gd name="T73" fmla="*/ 27 h 104"/>
                  <a:gd name="T74" fmla="*/ 97 w 103"/>
                  <a:gd name="T75" fmla="*/ 22 h 104"/>
                  <a:gd name="T76" fmla="*/ 92 w 103"/>
                  <a:gd name="T77" fmla="*/ 17 h 104"/>
                  <a:gd name="T78" fmla="*/ 88 w 103"/>
                  <a:gd name="T79" fmla="*/ 12 h 104"/>
                  <a:gd name="T80" fmla="*/ 83 w 103"/>
                  <a:gd name="T81" fmla="*/ 10 h 104"/>
                  <a:gd name="T82" fmla="*/ 74 w 103"/>
                  <a:gd name="T83" fmla="*/ 5 h 104"/>
                  <a:gd name="T84" fmla="*/ 65 w 103"/>
                  <a:gd name="T85" fmla="*/ 1 h 10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3"/>
                  <a:gd name="T130" fmla="*/ 0 h 104"/>
                  <a:gd name="T131" fmla="*/ 103 w 103"/>
                  <a:gd name="T132" fmla="*/ 104 h 10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3" h="104">
                    <a:moveTo>
                      <a:pt x="65" y="1"/>
                    </a:moveTo>
                    <a:lnTo>
                      <a:pt x="63" y="0"/>
                    </a:lnTo>
                    <a:lnTo>
                      <a:pt x="60" y="0"/>
                    </a:lnTo>
                    <a:lnTo>
                      <a:pt x="55" y="0"/>
                    </a:lnTo>
                    <a:lnTo>
                      <a:pt x="52" y="5"/>
                    </a:lnTo>
                    <a:lnTo>
                      <a:pt x="48" y="13"/>
                    </a:lnTo>
                    <a:lnTo>
                      <a:pt x="41" y="20"/>
                    </a:lnTo>
                    <a:lnTo>
                      <a:pt x="35" y="27"/>
                    </a:lnTo>
                    <a:lnTo>
                      <a:pt x="29" y="31"/>
                    </a:lnTo>
                    <a:lnTo>
                      <a:pt x="24" y="34"/>
                    </a:lnTo>
                    <a:lnTo>
                      <a:pt x="20" y="39"/>
                    </a:lnTo>
                    <a:lnTo>
                      <a:pt x="15" y="46"/>
                    </a:lnTo>
                    <a:lnTo>
                      <a:pt x="11" y="53"/>
                    </a:lnTo>
                    <a:lnTo>
                      <a:pt x="6" y="61"/>
                    </a:lnTo>
                    <a:lnTo>
                      <a:pt x="3" y="70"/>
                    </a:lnTo>
                    <a:lnTo>
                      <a:pt x="1" y="79"/>
                    </a:lnTo>
                    <a:lnTo>
                      <a:pt x="0" y="87"/>
                    </a:lnTo>
                    <a:lnTo>
                      <a:pt x="1" y="92"/>
                    </a:lnTo>
                    <a:lnTo>
                      <a:pt x="3" y="97"/>
                    </a:lnTo>
                    <a:lnTo>
                      <a:pt x="6" y="101"/>
                    </a:lnTo>
                    <a:lnTo>
                      <a:pt x="9" y="103"/>
                    </a:lnTo>
                    <a:lnTo>
                      <a:pt x="17" y="104"/>
                    </a:lnTo>
                    <a:lnTo>
                      <a:pt x="23" y="103"/>
                    </a:lnTo>
                    <a:lnTo>
                      <a:pt x="40" y="96"/>
                    </a:lnTo>
                    <a:lnTo>
                      <a:pt x="54" y="87"/>
                    </a:lnTo>
                    <a:lnTo>
                      <a:pt x="63" y="84"/>
                    </a:lnTo>
                    <a:lnTo>
                      <a:pt x="78" y="80"/>
                    </a:lnTo>
                    <a:lnTo>
                      <a:pt x="85" y="77"/>
                    </a:lnTo>
                    <a:lnTo>
                      <a:pt x="89" y="73"/>
                    </a:lnTo>
                    <a:lnTo>
                      <a:pt x="94" y="68"/>
                    </a:lnTo>
                    <a:lnTo>
                      <a:pt x="97" y="63"/>
                    </a:lnTo>
                    <a:lnTo>
                      <a:pt x="100" y="58"/>
                    </a:lnTo>
                    <a:lnTo>
                      <a:pt x="102" y="51"/>
                    </a:lnTo>
                    <a:lnTo>
                      <a:pt x="103" y="46"/>
                    </a:lnTo>
                    <a:lnTo>
                      <a:pt x="103" y="39"/>
                    </a:lnTo>
                    <a:lnTo>
                      <a:pt x="103" y="32"/>
                    </a:lnTo>
                    <a:lnTo>
                      <a:pt x="100" y="27"/>
                    </a:lnTo>
                    <a:lnTo>
                      <a:pt x="97" y="22"/>
                    </a:lnTo>
                    <a:lnTo>
                      <a:pt x="92" y="17"/>
                    </a:lnTo>
                    <a:lnTo>
                      <a:pt x="88" y="12"/>
                    </a:lnTo>
                    <a:lnTo>
                      <a:pt x="83" y="10"/>
                    </a:lnTo>
                    <a:lnTo>
                      <a:pt x="74" y="5"/>
                    </a:lnTo>
                    <a:lnTo>
                      <a:pt x="65" y="1"/>
                    </a:lnTo>
                    <a:close/>
                  </a:path>
                </a:pathLst>
              </a:custGeom>
              <a:solidFill>
                <a:srgbClr val="FF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7" name="Freeform 107"/>
              <p:cNvSpPr>
                <a:spLocks/>
              </p:cNvSpPr>
              <p:nvPr/>
            </p:nvSpPr>
            <p:spPr bwMode="auto">
              <a:xfrm>
                <a:off x="2810" y="1676"/>
                <a:ext cx="56" cy="36"/>
              </a:xfrm>
              <a:custGeom>
                <a:avLst/>
                <a:gdLst>
                  <a:gd name="T0" fmla="*/ 50 w 56"/>
                  <a:gd name="T1" fmla="*/ 14 h 36"/>
                  <a:gd name="T2" fmla="*/ 53 w 56"/>
                  <a:gd name="T3" fmla="*/ 15 h 36"/>
                  <a:gd name="T4" fmla="*/ 53 w 56"/>
                  <a:gd name="T5" fmla="*/ 19 h 36"/>
                  <a:gd name="T6" fmla="*/ 53 w 56"/>
                  <a:gd name="T7" fmla="*/ 20 h 36"/>
                  <a:gd name="T8" fmla="*/ 51 w 56"/>
                  <a:gd name="T9" fmla="*/ 20 h 36"/>
                  <a:gd name="T10" fmla="*/ 48 w 56"/>
                  <a:gd name="T11" fmla="*/ 19 h 36"/>
                  <a:gd name="T12" fmla="*/ 47 w 56"/>
                  <a:gd name="T13" fmla="*/ 20 h 36"/>
                  <a:gd name="T14" fmla="*/ 47 w 56"/>
                  <a:gd name="T15" fmla="*/ 22 h 36"/>
                  <a:gd name="T16" fmla="*/ 42 w 56"/>
                  <a:gd name="T17" fmla="*/ 24 h 36"/>
                  <a:gd name="T18" fmla="*/ 40 w 56"/>
                  <a:gd name="T19" fmla="*/ 27 h 36"/>
                  <a:gd name="T20" fmla="*/ 34 w 56"/>
                  <a:gd name="T21" fmla="*/ 31 h 36"/>
                  <a:gd name="T22" fmla="*/ 28 w 56"/>
                  <a:gd name="T23" fmla="*/ 34 h 36"/>
                  <a:gd name="T24" fmla="*/ 22 w 56"/>
                  <a:gd name="T25" fmla="*/ 36 h 36"/>
                  <a:gd name="T26" fmla="*/ 14 w 56"/>
                  <a:gd name="T27" fmla="*/ 36 h 36"/>
                  <a:gd name="T28" fmla="*/ 8 w 56"/>
                  <a:gd name="T29" fmla="*/ 34 h 36"/>
                  <a:gd name="T30" fmla="*/ 5 w 56"/>
                  <a:gd name="T31" fmla="*/ 32 h 36"/>
                  <a:gd name="T32" fmla="*/ 3 w 56"/>
                  <a:gd name="T33" fmla="*/ 31 h 36"/>
                  <a:gd name="T34" fmla="*/ 2 w 56"/>
                  <a:gd name="T35" fmla="*/ 26 h 36"/>
                  <a:gd name="T36" fmla="*/ 0 w 56"/>
                  <a:gd name="T37" fmla="*/ 20 h 36"/>
                  <a:gd name="T38" fmla="*/ 0 w 56"/>
                  <a:gd name="T39" fmla="*/ 12 h 36"/>
                  <a:gd name="T40" fmla="*/ 2 w 56"/>
                  <a:gd name="T41" fmla="*/ 5 h 36"/>
                  <a:gd name="T42" fmla="*/ 8 w 56"/>
                  <a:gd name="T43" fmla="*/ 2 h 36"/>
                  <a:gd name="T44" fmla="*/ 14 w 56"/>
                  <a:gd name="T45" fmla="*/ 0 h 36"/>
                  <a:gd name="T46" fmla="*/ 22 w 56"/>
                  <a:gd name="T47" fmla="*/ 0 h 36"/>
                  <a:gd name="T48" fmla="*/ 28 w 56"/>
                  <a:gd name="T49" fmla="*/ 0 h 36"/>
                  <a:gd name="T50" fmla="*/ 34 w 56"/>
                  <a:gd name="T51" fmla="*/ 2 h 36"/>
                  <a:gd name="T52" fmla="*/ 40 w 56"/>
                  <a:gd name="T53" fmla="*/ 5 h 36"/>
                  <a:gd name="T54" fmla="*/ 53 w 56"/>
                  <a:gd name="T55" fmla="*/ 8 h 36"/>
                  <a:gd name="T56" fmla="*/ 56 w 56"/>
                  <a:gd name="T57" fmla="*/ 8 h 36"/>
                  <a:gd name="T58" fmla="*/ 53 w 56"/>
                  <a:gd name="T59" fmla="*/ 12 h 36"/>
                  <a:gd name="T60" fmla="*/ 50 w 56"/>
                  <a:gd name="T61" fmla="*/ 14 h 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56"/>
                  <a:gd name="T94" fmla="*/ 0 h 36"/>
                  <a:gd name="T95" fmla="*/ 56 w 56"/>
                  <a:gd name="T96" fmla="*/ 36 h 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56" h="36">
                    <a:moveTo>
                      <a:pt x="50" y="14"/>
                    </a:moveTo>
                    <a:lnTo>
                      <a:pt x="53" y="15"/>
                    </a:lnTo>
                    <a:lnTo>
                      <a:pt x="53" y="19"/>
                    </a:lnTo>
                    <a:lnTo>
                      <a:pt x="53" y="20"/>
                    </a:lnTo>
                    <a:lnTo>
                      <a:pt x="51" y="20"/>
                    </a:lnTo>
                    <a:lnTo>
                      <a:pt x="48" y="19"/>
                    </a:lnTo>
                    <a:lnTo>
                      <a:pt x="47" y="20"/>
                    </a:lnTo>
                    <a:lnTo>
                      <a:pt x="47" y="22"/>
                    </a:lnTo>
                    <a:lnTo>
                      <a:pt x="42" y="24"/>
                    </a:lnTo>
                    <a:lnTo>
                      <a:pt x="40" y="27"/>
                    </a:lnTo>
                    <a:lnTo>
                      <a:pt x="34" y="31"/>
                    </a:lnTo>
                    <a:lnTo>
                      <a:pt x="28" y="34"/>
                    </a:lnTo>
                    <a:lnTo>
                      <a:pt x="22" y="36"/>
                    </a:lnTo>
                    <a:lnTo>
                      <a:pt x="14" y="36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3" y="31"/>
                    </a:lnTo>
                    <a:lnTo>
                      <a:pt x="2" y="26"/>
                    </a:lnTo>
                    <a:lnTo>
                      <a:pt x="0" y="20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8" y="2"/>
                    </a:lnTo>
                    <a:lnTo>
                      <a:pt x="14" y="0"/>
                    </a:lnTo>
                    <a:lnTo>
                      <a:pt x="22" y="0"/>
                    </a:lnTo>
                    <a:lnTo>
                      <a:pt x="28" y="0"/>
                    </a:lnTo>
                    <a:lnTo>
                      <a:pt x="34" y="2"/>
                    </a:lnTo>
                    <a:lnTo>
                      <a:pt x="40" y="5"/>
                    </a:lnTo>
                    <a:lnTo>
                      <a:pt x="53" y="8"/>
                    </a:lnTo>
                    <a:lnTo>
                      <a:pt x="56" y="8"/>
                    </a:lnTo>
                    <a:lnTo>
                      <a:pt x="53" y="12"/>
                    </a:lnTo>
                    <a:lnTo>
                      <a:pt x="50" y="14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8" name="Freeform 108"/>
              <p:cNvSpPr>
                <a:spLocks/>
              </p:cNvSpPr>
              <p:nvPr/>
            </p:nvSpPr>
            <p:spPr bwMode="auto">
              <a:xfrm>
                <a:off x="3056" y="1794"/>
                <a:ext cx="21" cy="29"/>
              </a:xfrm>
              <a:custGeom>
                <a:avLst/>
                <a:gdLst>
                  <a:gd name="T0" fmla="*/ 1 w 21"/>
                  <a:gd name="T1" fmla="*/ 9 h 29"/>
                  <a:gd name="T2" fmla="*/ 0 w 21"/>
                  <a:gd name="T3" fmla="*/ 7 h 29"/>
                  <a:gd name="T4" fmla="*/ 0 w 21"/>
                  <a:gd name="T5" fmla="*/ 3 h 29"/>
                  <a:gd name="T6" fmla="*/ 1 w 21"/>
                  <a:gd name="T7" fmla="*/ 0 h 29"/>
                  <a:gd name="T8" fmla="*/ 4 w 21"/>
                  <a:gd name="T9" fmla="*/ 0 h 29"/>
                  <a:gd name="T10" fmla="*/ 15 w 21"/>
                  <a:gd name="T11" fmla="*/ 5 h 29"/>
                  <a:gd name="T12" fmla="*/ 21 w 21"/>
                  <a:gd name="T13" fmla="*/ 10 h 29"/>
                  <a:gd name="T14" fmla="*/ 21 w 21"/>
                  <a:gd name="T15" fmla="*/ 14 h 29"/>
                  <a:gd name="T16" fmla="*/ 20 w 21"/>
                  <a:gd name="T17" fmla="*/ 19 h 29"/>
                  <a:gd name="T18" fmla="*/ 18 w 21"/>
                  <a:gd name="T19" fmla="*/ 24 h 29"/>
                  <a:gd name="T20" fmla="*/ 15 w 21"/>
                  <a:gd name="T21" fmla="*/ 27 h 29"/>
                  <a:gd name="T22" fmla="*/ 12 w 21"/>
                  <a:gd name="T23" fmla="*/ 29 h 29"/>
                  <a:gd name="T24" fmla="*/ 7 w 21"/>
                  <a:gd name="T25" fmla="*/ 29 h 29"/>
                  <a:gd name="T26" fmla="*/ 6 w 21"/>
                  <a:gd name="T27" fmla="*/ 27 h 29"/>
                  <a:gd name="T28" fmla="*/ 4 w 21"/>
                  <a:gd name="T29" fmla="*/ 24 h 29"/>
                  <a:gd name="T30" fmla="*/ 6 w 21"/>
                  <a:gd name="T31" fmla="*/ 21 h 29"/>
                  <a:gd name="T32" fmla="*/ 4 w 21"/>
                  <a:gd name="T33" fmla="*/ 15 h 29"/>
                  <a:gd name="T34" fmla="*/ 4 w 21"/>
                  <a:gd name="T35" fmla="*/ 10 h 29"/>
                  <a:gd name="T36" fmla="*/ 1 w 21"/>
                  <a:gd name="T37" fmla="*/ 9 h 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1"/>
                  <a:gd name="T58" fmla="*/ 0 h 29"/>
                  <a:gd name="T59" fmla="*/ 21 w 21"/>
                  <a:gd name="T60" fmla="*/ 29 h 2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1" h="29">
                    <a:moveTo>
                      <a:pt x="1" y="9"/>
                    </a:moveTo>
                    <a:lnTo>
                      <a:pt x="0" y="7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4" y="0"/>
                    </a:lnTo>
                    <a:lnTo>
                      <a:pt x="15" y="5"/>
                    </a:lnTo>
                    <a:lnTo>
                      <a:pt x="21" y="10"/>
                    </a:lnTo>
                    <a:lnTo>
                      <a:pt x="21" y="14"/>
                    </a:lnTo>
                    <a:lnTo>
                      <a:pt x="20" y="19"/>
                    </a:lnTo>
                    <a:lnTo>
                      <a:pt x="18" y="24"/>
                    </a:lnTo>
                    <a:lnTo>
                      <a:pt x="15" y="27"/>
                    </a:lnTo>
                    <a:lnTo>
                      <a:pt x="12" y="29"/>
                    </a:lnTo>
                    <a:lnTo>
                      <a:pt x="7" y="29"/>
                    </a:lnTo>
                    <a:lnTo>
                      <a:pt x="6" y="27"/>
                    </a:lnTo>
                    <a:lnTo>
                      <a:pt x="4" y="24"/>
                    </a:lnTo>
                    <a:lnTo>
                      <a:pt x="6" y="21"/>
                    </a:lnTo>
                    <a:lnTo>
                      <a:pt x="4" y="15"/>
                    </a:lnTo>
                    <a:lnTo>
                      <a:pt x="4" y="10"/>
                    </a:lnTo>
                    <a:lnTo>
                      <a:pt x="1" y="9"/>
                    </a:lnTo>
                    <a:close/>
                  </a:path>
                </a:pathLst>
              </a:custGeom>
              <a:solidFill>
                <a:srgbClr val="FFC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09" name="Freeform 109"/>
              <p:cNvSpPr>
                <a:spLocks/>
              </p:cNvSpPr>
              <p:nvPr/>
            </p:nvSpPr>
            <p:spPr bwMode="auto">
              <a:xfrm>
                <a:off x="3059" y="1797"/>
                <a:ext cx="17" cy="24"/>
              </a:xfrm>
              <a:custGeom>
                <a:avLst/>
                <a:gdLst>
                  <a:gd name="T0" fmla="*/ 6 w 17"/>
                  <a:gd name="T1" fmla="*/ 2 h 24"/>
                  <a:gd name="T2" fmla="*/ 11 w 17"/>
                  <a:gd name="T3" fmla="*/ 4 h 24"/>
                  <a:gd name="T4" fmla="*/ 14 w 17"/>
                  <a:gd name="T5" fmla="*/ 6 h 24"/>
                  <a:gd name="T6" fmla="*/ 17 w 17"/>
                  <a:gd name="T7" fmla="*/ 9 h 24"/>
                  <a:gd name="T8" fmla="*/ 17 w 17"/>
                  <a:gd name="T9" fmla="*/ 11 h 24"/>
                  <a:gd name="T10" fmla="*/ 12 w 17"/>
                  <a:gd name="T11" fmla="*/ 19 h 24"/>
                  <a:gd name="T12" fmla="*/ 9 w 17"/>
                  <a:gd name="T13" fmla="*/ 24 h 24"/>
                  <a:gd name="T14" fmla="*/ 4 w 17"/>
                  <a:gd name="T15" fmla="*/ 16 h 24"/>
                  <a:gd name="T16" fmla="*/ 1 w 17"/>
                  <a:gd name="T17" fmla="*/ 6 h 24"/>
                  <a:gd name="T18" fmla="*/ 0 w 17"/>
                  <a:gd name="T19" fmla="*/ 2 h 24"/>
                  <a:gd name="T20" fmla="*/ 0 w 17"/>
                  <a:gd name="T21" fmla="*/ 0 h 24"/>
                  <a:gd name="T22" fmla="*/ 1 w 17"/>
                  <a:gd name="T23" fmla="*/ 0 h 24"/>
                  <a:gd name="T24" fmla="*/ 6 w 17"/>
                  <a:gd name="T25" fmla="*/ 2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24"/>
                  <a:gd name="T41" fmla="*/ 17 w 17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24">
                    <a:moveTo>
                      <a:pt x="6" y="2"/>
                    </a:moveTo>
                    <a:lnTo>
                      <a:pt x="11" y="4"/>
                    </a:lnTo>
                    <a:lnTo>
                      <a:pt x="14" y="6"/>
                    </a:lnTo>
                    <a:lnTo>
                      <a:pt x="17" y="9"/>
                    </a:lnTo>
                    <a:lnTo>
                      <a:pt x="17" y="11"/>
                    </a:lnTo>
                    <a:lnTo>
                      <a:pt x="12" y="19"/>
                    </a:lnTo>
                    <a:lnTo>
                      <a:pt x="9" y="24"/>
                    </a:lnTo>
                    <a:lnTo>
                      <a:pt x="4" y="16"/>
                    </a:lnTo>
                    <a:lnTo>
                      <a:pt x="1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0" name="Freeform 110"/>
              <p:cNvSpPr>
                <a:spLocks/>
              </p:cNvSpPr>
              <p:nvPr/>
            </p:nvSpPr>
            <p:spPr bwMode="auto">
              <a:xfrm>
                <a:off x="3006" y="1811"/>
                <a:ext cx="27" cy="29"/>
              </a:xfrm>
              <a:custGeom>
                <a:avLst/>
                <a:gdLst>
                  <a:gd name="T0" fmla="*/ 27 w 27"/>
                  <a:gd name="T1" fmla="*/ 7 h 29"/>
                  <a:gd name="T2" fmla="*/ 27 w 27"/>
                  <a:gd name="T3" fmla="*/ 4 h 29"/>
                  <a:gd name="T4" fmla="*/ 27 w 27"/>
                  <a:gd name="T5" fmla="*/ 2 h 29"/>
                  <a:gd name="T6" fmla="*/ 25 w 27"/>
                  <a:gd name="T7" fmla="*/ 0 h 29"/>
                  <a:gd name="T8" fmla="*/ 24 w 27"/>
                  <a:gd name="T9" fmla="*/ 0 h 29"/>
                  <a:gd name="T10" fmla="*/ 17 w 27"/>
                  <a:gd name="T11" fmla="*/ 4 h 29"/>
                  <a:gd name="T12" fmla="*/ 11 w 27"/>
                  <a:gd name="T13" fmla="*/ 9 h 29"/>
                  <a:gd name="T14" fmla="*/ 5 w 27"/>
                  <a:gd name="T15" fmla="*/ 16 h 29"/>
                  <a:gd name="T16" fmla="*/ 0 w 27"/>
                  <a:gd name="T17" fmla="*/ 26 h 29"/>
                  <a:gd name="T18" fmla="*/ 0 w 27"/>
                  <a:gd name="T19" fmla="*/ 28 h 29"/>
                  <a:gd name="T20" fmla="*/ 0 w 27"/>
                  <a:gd name="T21" fmla="*/ 29 h 29"/>
                  <a:gd name="T22" fmla="*/ 2 w 27"/>
                  <a:gd name="T23" fmla="*/ 29 h 29"/>
                  <a:gd name="T24" fmla="*/ 3 w 27"/>
                  <a:gd name="T25" fmla="*/ 29 h 29"/>
                  <a:gd name="T26" fmla="*/ 7 w 27"/>
                  <a:gd name="T27" fmla="*/ 29 h 29"/>
                  <a:gd name="T28" fmla="*/ 11 w 27"/>
                  <a:gd name="T29" fmla="*/ 28 h 29"/>
                  <a:gd name="T30" fmla="*/ 14 w 27"/>
                  <a:gd name="T31" fmla="*/ 29 h 29"/>
                  <a:gd name="T32" fmla="*/ 19 w 27"/>
                  <a:gd name="T33" fmla="*/ 28 h 29"/>
                  <a:gd name="T34" fmla="*/ 22 w 27"/>
                  <a:gd name="T35" fmla="*/ 26 h 29"/>
                  <a:gd name="T36" fmla="*/ 22 w 27"/>
                  <a:gd name="T37" fmla="*/ 21 h 29"/>
                  <a:gd name="T38" fmla="*/ 24 w 27"/>
                  <a:gd name="T39" fmla="*/ 10 h 29"/>
                  <a:gd name="T40" fmla="*/ 27 w 27"/>
                  <a:gd name="T41" fmla="*/ 7 h 2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29"/>
                  <a:gd name="T65" fmla="*/ 27 w 27"/>
                  <a:gd name="T66" fmla="*/ 29 h 2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29">
                    <a:moveTo>
                      <a:pt x="27" y="7"/>
                    </a:moveTo>
                    <a:lnTo>
                      <a:pt x="27" y="4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17" y="4"/>
                    </a:lnTo>
                    <a:lnTo>
                      <a:pt x="11" y="9"/>
                    </a:lnTo>
                    <a:lnTo>
                      <a:pt x="5" y="16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2" y="29"/>
                    </a:lnTo>
                    <a:lnTo>
                      <a:pt x="3" y="29"/>
                    </a:lnTo>
                    <a:lnTo>
                      <a:pt x="7" y="29"/>
                    </a:lnTo>
                    <a:lnTo>
                      <a:pt x="11" y="28"/>
                    </a:lnTo>
                    <a:lnTo>
                      <a:pt x="14" y="29"/>
                    </a:lnTo>
                    <a:lnTo>
                      <a:pt x="19" y="28"/>
                    </a:lnTo>
                    <a:lnTo>
                      <a:pt x="22" y="26"/>
                    </a:lnTo>
                    <a:lnTo>
                      <a:pt x="22" y="21"/>
                    </a:lnTo>
                    <a:lnTo>
                      <a:pt x="24" y="10"/>
                    </a:lnTo>
                    <a:lnTo>
                      <a:pt x="27" y="7"/>
                    </a:lnTo>
                    <a:close/>
                  </a:path>
                </a:pathLst>
              </a:custGeom>
              <a:solidFill>
                <a:srgbClr val="FFC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1" name="Freeform 111"/>
              <p:cNvSpPr>
                <a:spLocks/>
              </p:cNvSpPr>
              <p:nvPr/>
            </p:nvSpPr>
            <p:spPr bwMode="auto">
              <a:xfrm>
                <a:off x="3009" y="1813"/>
                <a:ext cx="22" cy="24"/>
              </a:xfrm>
              <a:custGeom>
                <a:avLst/>
                <a:gdLst>
                  <a:gd name="T0" fmla="*/ 21 w 22"/>
                  <a:gd name="T1" fmla="*/ 5 h 24"/>
                  <a:gd name="T2" fmla="*/ 19 w 22"/>
                  <a:gd name="T3" fmla="*/ 10 h 24"/>
                  <a:gd name="T4" fmla="*/ 17 w 22"/>
                  <a:gd name="T5" fmla="*/ 17 h 24"/>
                  <a:gd name="T6" fmla="*/ 14 w 22"/>
                  <a:gd name="T7" fmla="*/ 22 h 24"/>
                  <a:gd name="T8" fmla="*/ 11 w 22"/>
                  <a:gd name="T9" fmla="*/ 24 h 24"/>
                  <a:gd name="T10" fmla="*/ 7 w 22"/>
                  <a:gd name="T11" fmla="*/ 24 h 24"/>
                  <a:gd name="T12" fmla="*/ 2 w 22"/>
                  <a:gd name="T13" fmla="*/ 24 h 24"/>
                  <a:gd name="T14" fmla="*/ 0 w 22"/>
                  <a:gd name="T15" fmla="*/ 24 h 24"/>
                  <a:gd name="T16" fmla="*/ 0 w 22"/>
                  <a:gd name="T17" fmla="*/ 22 h 24"/>
                  <a:gd name="T18" fmla="*/ 0 w 22"/>
                  <a:gd name="T19" fmla="*/ 22 h 24"/>
                  <a:gd name="T20" fmla="*/ 0 w 22"/>
                  <a:gd name="T21" fmla="*/ 19 h 24"/>
                  <a:gd name="T22" fmla="*/ 4 w 22"/>
                  <a:gd name="T23" fmla="*/ 14 h 24"/>
                  <a:gd name="T24" fmla="*/ 8 w 22"/>
                  <a:gd name="T25" fmla="*/ 10 h 24"/>
                  <a:gd name="T26" fmla="*/ 11 w 22"/>
                  <a:gd name="T27" fmla="*/ 5 h 24"/>
                  <a:gd name="T28" fmla="*/ 16 w 22"/>
                  <a:gd name="T29" fmla="*/ 2 h 24"/>
                  <a:gd name="T30" fmla="*/ 21 w 22"/>
                  <a:gd name="T31" fmla="*/ 0 h 24"/>
                  <a:gd name="T32" fmla="*/ 22 w 22"/>
                  <a:gd name="T33" fmla="*/ 0 h 24"/>
                  <a:gd name="T34" fmla="*/ 22 w 22"/>
                  <a:gd name="T35" fmla="*/ 2 h 24"/>
                  <a:gd name="T36" fmla="*/ 21 w 22"/>
                  <a:gd name="T37" fmla="*/ 5 h 2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24"/>
                  <a:gd name="T59" fmla="*/ 22 w 22"/>
                  <a:gd name="T60" fmla="*/ 24 h 2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24">
                    <a:moveTo>
                      <a:pt x="21" y="5"/>
                    </a:moveTo>
                    <a:lnTo>
                      <a:pt x="19" y="10"/>
                    </a:lnTo>
                    <a:lnTo>
                      <a:pt x="17" y="17"/>
                    </a:lnTo>
                    <a:lnTo>
                      <a:pt x="14" y="22"/>
                    </a:lnTo>
                    <a:lnTo>
                      <a:pt x="11" y="24"/>
                    </a:lnTo>
                    <a:lnTo>
                      <a:pt x="7" y="24"/>
                    </a:lnTo>
                    <a:lnTo>
                      <a:pt x="2" y="24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11" y="5"/>
                    </a:lnTo>
                    <a:lnTo>
                      <a:pt x="16" y="2"/>
                    </a:lnTo>
                    <a:lnTo>
                      <a:pt x="21" y="0"/>
                    </a:lnTo>
                    <a:lnTo>
                      <a:pt x="22" y="0"/>
                    </a:lnTo>
                    <a:lnTo>
                      <a:pt x="22" y="2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2" name="Freeform 112"/>
              <p:cNvSpPr>
                <a:spLocks/>
              </p:cNvSpPr>
              <p:nvPr/>
            </p:nvSpPr>
            <p:spPr bwMode="auto">
              <a:xfrm>
                <a:off x="2812" y="1679"/>
                <a:ext cx="40" cy="28"/>
              </a:xfrm>
              <a:custGeom>
                <a:avLst/>
                <a:gdLst>
                  <a:gd name="T0" fmla="*/ 40 w 40"/>
                  <a:gd name="T1" fmla="*/ 11 h 28"/>
                  <a:gd name="T2" fmla="*/ 40 w 40"/>
                  <a:gd name="T3" fmla="*/ 12 h 28"/>
                  <a:gd name="T4" fmla="*/ 38 w 40"/>
                  <a:gd name="T5" fmla="*/ 16 h 28"/>
                  <a:gd name="T6" fmla="*/ 37 w 40"/>
                  <a:gd name="T7" fmla="*/ 21 h 28"/>
                  <a:gd name="T8" fmla="*/ 31 w 40"/>
                  <a:gd name="T9" fmla="*/ 26 h 28"/>
                  <a:gd name="T10" fmla="*/ 20 w 40"/>
                  <a:gd name="T11" fmla="*/ 28 h 28"/>
                  <a:gd name="T12" fmla="*/ 11 w 40"/>
                  <a:gd name="T13" fmla="*/ 28 h 28"/>
                  <a:gd name="T14" fmla="*/ 8 w 40"/>
                  <a:gd name="T15" fmla="*/ 26 h 28"/>
                  <a:gd name="T16" fmla="*/ 3 w 40"/>
                  <a:gd name="T17" fmla="*/ 24 h 28"/>
                  <a:gd name="T18" fmla="*/ 0 w 40"/>
                  <a:gd name="T19" fmla="*/ 19 h 28"/>
                  <a:gd name="T20" fmla="*/ 0 w 40"/>
                  <a:gd name="T21" fmla="*/ 14 h 28"/>
                  <a:gd name="T22" fmla="*/ 1 w 40"/>
                  <a:gd name="T23" fmla="*/ 7 h 28"/>
                  <a:gd name="T24" fmla="*/ 3 w 40"/>
                  <a:gd name="T25" fmla="*/ 4 h 28"/>
                  <a:gd name="T26" fmla="*/ 6 w 40"/>
                  <a:gd name="T27" fmla="*/ 0 h 28"/>
                  <a:gd name="T28" fmla="*/ 8 w 40"/>
                  <a:gd name="T29" fmla="*/ 0 h 28"/>
                  <a:gd name="T30" fmla="*/ 20 w 40"/>
                  <a:gd name="T31" fmla="*/ 0 h 28"/>
                  <a:gd name="T32" fmla="*/ 35 w 40"/>
                  <a:gd name="T33" fmla="*/ 2 h 28"/>
                  <a:gd name="T34" fmla="*/ 38 w 40"/>
                  <a:gd name="T35" fmla="*/ 4 h 28"/>
                  <a:gd name="T36" fmla="*/ 40 w 40"/>
                  <a:gd name="T37" fmla="*/ 5 h 28"/>
                  <a:gd name="T38" fmla="*/ 40 w 40"/>
                  <a:gd name="T39" fmla="*/ 9 h 28"/>
                  <a:gd name="T40" fmla="*/ 40 w 40"/>
                  <a:gd name="T41" fmla="*/ 11 h 2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28"/>
                  <a:gd name="T65" fmla="*/ 40 w 40"/>
                  <a:gd name="T66" fmla="*/ 28 h 2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28">
                    <a:moveTo>
                      <a:pt x="40" y="11"/>
                    </a:moveTo>
                    <a:lnTo>
                      <a:pt x="40" y="12"/>
                    </a:lnTo>
                    <a:lnTo>
                      <a:pt x="38" y="16"/>
                    </a:lnTo>
                    <a:lnTo>
                      <a:pt x="37" y="21"/>
                    </a:lnTo>
                    <a:lnTo>
                      <a:pt x="31" y="26"/>
                    </a:lnTo>
                    <a:lnTo>
                      <a:pt x="20" y="28"/>
                    </a:lnTo>
                    <a:lnTo>
                      <a:pt x="11" y="28"/>
                    </a:lnTo>
                    <a:lnTo>
                      <a:pt x="8" y="26"/>
                    </a:lnTo>
                    <a:lnTo>
                      <a:pt x="3" y="24"/>
                    </a:lnTo>
                    <a:lnTo>
                      <a:pt x="0" y="19"/>
                    </a:lnTo>
                    <a:lnTo>
                      <a:pt x="0" y="14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20" y="0"/>
                    </a:lnTo>
                    <a:lnTo>
                      <a:pt x="35" y="2"/>
                    </a:lnTo>
                    <a:lnTo>
                      <a:pt x="38" y="4"/>
                    </a:lnTo>
                    <a:lnTo>
                      <a:pt x="40" y="5"/>
                    </a:lnTo>
                    <a:lnTo>
                      <a:pt x="40" y="9"/>
                    </a:lnTo>
                    <a:lnTo>
                      <a:pt x="40" y="11"/>
                    </a:lnTo>
                    <a:close/>
                  </a:path>
                </a:pathLst>
              </a:custGeom>
              <a:solidFill>
                <a:srgbClr val="F2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3" name="Freeform 113"/>
              <p:cNvSpPr>
                <a:spLocks/>
              </p:cNvSpPr>
              <p:nvPr/>
            </p:nvSpPr>
            <p:spPr bwMode="auto">
              <a:xfrm>
                <a:off x="2823" y="1679"/>
                <a:ext cx="23" cy="21"/>
              </a:xfrm>
              <a:custGeom>
                <a:avLst/>
                <a:gdLst>
                  <a:gd name="T0" fmla="*/ 23 w 23"/>
                  <a:gd name="T1" fmla="*/ 12 h 21"/>
                  <a:gd name="T2" fmla="*/ 21 w 23"/>
                  <a:gd name="T3" fmla="*/ 16 h 21"/>
                  <a:gd name="T4" fmla="*/ 18 w 23"/>
                  <a:gd name="T5" fmla="*/ 19 h 21"/>
                  <a:gd name="T6" fmla="*/ 14 w 23"/>
                  <a:gd name="T7" fmla="*/ 21 h 21"/>
                  <a:gd name="T8" fmla="*/ 7 w 23"/>
                  <a:gd name="T9" fmla="*/ 21 h 21"/>
                  <a:gd name="T10" fmla="*/ 3 w 23"/>
                  <a:gd name="T11" fmla="*/ 19 h 21"/>
                  <a:gd name="T12" fmla="*/ 1 w 23"/>
                  <a:gd name="T13" fmla="*/ 16 h 21"/>
                  <a:gd name="T14" fmla="*/ 0 w 23"/>
                  <a:gd name="T15" fmla="*/ 12 h 21"/>
                  <a:gd name="T16" fmla="*/ 0 w 23"/>
                  <a:gd name="T17" fmla="*/ 7 h 21"/>
                  <a:gd name="T18" fmla="*/ 3 w 23"/>
                  <a:gd name="T19" fmla="*/ 0 h 21"/>
                  <a:gd name="T20" fmla="*/ 4 w 23"/>
                  <a:gd name="T21" fmla="*/ 0 h 21"/>
                  <a:gd name="T22" fmla="*/ 12 w 23"/>
                  <a:gd name="T23" fmla="*/ 0 h 21"/>
                  <a:gd name="T24" fmla="*/ 21 w 23"/>
                  <a:gd name="T25" fmla="*/ 2 h 21"/>
                  <a:gd name="T26" fmla="*/ 23 w 23"/>
                  <a:gd name="T27" fmla="*/ 7 h 21"/>
                  <a:gd name="T28" fmla="*/ 23 w 23"/>
                  <a:gd name="T29" fmla="*/ 12 h 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21"/>
                  <a:gd name="T47" fmla="*/ 23 w 23"/>
                  <a:gd name="T48" fmla="*/ 21 h 2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21">
                    <a:moveTo>
                      <a:pt x="23" y="12"/>
                    </a:moveTo>
                    <a:lnTo>
                      <a:pt x="21" y="16"/>
                    </a:lnTo>
                    <a:lnTo>
                      <a:pt x="18" y="19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3" y="19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12" y="0"/>
                    </a:lnTo>
                    <a:lnTo>
                      <a:pt x="21" y="2"/>
                    </a:lnTo>
                    <a:lnTo>
                      <a:pt x="23" y="7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3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4" name="Freeform 114"/>
              <p:cNvSpPr>
                <a:spLocks/>
              </p:cNvSpPr>
              <p:nvPr/>
            </p:nvSpPr>
            <p:spPr bwMode="auto">
              <a:xfrm>
                <a:off x="2753" y="1513"/>
                <a:ext cx="26" cy="84"/>
              </a:xfrm>
              <a:custGeom>
                <a:avLst/>
                <a:gdLst>
                  <a:gd name="T0" fmla="*/ 19 w 26"/>
                  <a:gd name="T1" fmla="*/ 2 h 84"/>
                  <a:gd name="T2" fmla="*/ 22 w 26"/>
                  <a:gd name="T3" fmla="*/ 12 h 84"/>
                  <a:gd name="T4" fmla="*/ 23 w 26"/>
                  <a:gd name="T5" fmla="*/ 21 h 84"/>
                  <a:gd name="T6" fmla="*/ 26 w 26"/>
                  <a:gd name="T7" fmla="*/ 27 h 84"/>
                  <a:gd name="T8" fmla="*/ 26 w 26"/>
                  <a:gd name="T9" fmla="*/ 34 h 84"/>
                  <a:gd name="T10" fmla="*/ 26 w 26"/>
                  <a:gd name="T11" fmla="*/ 39 h 84"/>
                  <a:gd name="T12" fmla="*/ 25 w 26"/>
                  <a:gd name="T13" fmla="*/ 43 h 84"/>
                  <a:gd name="T14" fmla="*/ 23 w 26"/>
                  <a:gd name="T15" fmla="*/ 46 h 84"/>
                  <a:gd name="T16" fmla="*/ 20 w 26"/>
                  <a:gd name="T17" fmla="*/ 50 h 84"/>
                  <a:gd name="T18" fmla="*/ 20 w 26"/>
                  <a:gd name="T19" fmla="*/ 53 h 84"/>
                  <a:gd name="T20" fmla="*/ 22 w 26"/>
                  <a:gd name="T21" fmla="*/ 57 h 84"/>
                  <a:gd name="T22" fmla="*/ 20 w 26"/>
                  <a:gd name="T23" fmla="*/ 60 h 84"/>
                  <a:gd name="T24" fmla="*/ 19 w 26"/>
                  <a:gd name="T25" fmla="*/ 62 h 84"/>
                  <a:gd name="T26" fmla="*/ 22 w 26"/>
                  <a:gd name="T27" fmla="*/ 69 h 84"/>
                  <a:gd name="T28" fmla="*/ 22 w 26"/>
                  <a:gd name="T29" fmla="*/ 74 h 84"/>
                  <a:gd name="T30" fmla="*/ 19 w 26"/>
                  <a:gd name="T31" fmla="*/ 77 h 84"/>
                  <a:gd name="T32" fmla="*/ 13 w 26"/>
                  <a:gd name="T33" fmla="*/ 82 h 84"/>
                  <a:gd name="T34" fmla="*/ 6 w 26"/>
                  <a:gd name="T35" fmla="*/ 84 h 84"/>
                  <a:gd name="T36" fmla="*/ 0 w 26"/>
                  <a:gd name="T37" fmla="*/ 84 h 84"/>
                  <a:gd name="T38" fmla="*/ 2 w 26"/>
                  <a:gd name="T39" fmla="*/ 84 h 84"/>
                  <a:gd name="T40" fmla="*/ 6 w 26"/>
                  <a:gd name="T41" fmla="*/ 77 h 84"/>
                  <a:gd name="T42" fmla="*/ 11 w 26"/>
                  <a:gd name="T43" fmla="*/ 65 h 84"/>
                  <a:gd name="T44" fmla="*/ 14 w 26"/>
                  <a:gd name="T45" fmla="*/ 51 h 84"/>
                  <a:gd name="T46" fmla="*/ 16 w 26"/>
                  <a:gd name="T47" fmla="*/ 45 h 84"/>
                  <a:gd name="T48" fmla="*/ 19 w 26"/>
                  <a:gd name="T49" fmla="*/ 39 h 84"/>
                  <a:gd name="T50" fmla="*/ 20 w 26"/>
                  <a:gd name="T51" fmla="*/ 38 h 84"/>
                  <a:gd name="T52" fmla="*/ 22 w 26"/>
                  <a:gd name="T53" fmla="*/ 33 h 84"/>
                  <a:gd name="T54" fmla="*/ 22 w 26"/>
                  <a:gd name="T55" fmla="*/ 27 h 84"/>
                  <a:gd name="T56" fmla="*/ 20 w 26"/>
                  <a:gd name="T57" fmla="*/ 21 h 84"/>
                  <a:gd name="T58" fmla="*/ 17 w 26"/>
                  <a:gd name="T59" fmla="*/ 9 h 84"/>
                  <a:gd name="T60" fmla="*/ 16 w 26"/>
                  <a:gd name="T61" fmla="*/ 2 h 84"/>
                  <a:gd name="T62" fmla="*/ 17 w 26"/>
                  <a:gd name="T63" fmla="*/ 0 h 84"/>
                  <a:gd name="T64" fmla="*/ 17 w 26"/>
                  <a:gd name="T65" fmla="*/ 0 h 84"/>
                  <a:gd name="T66" fmla="*/ 19 w 26"/>
                  <a:gd name="T67" fmla="*/ 0 h 84"/>
                  <a:gd name="T68" fmla="*/ 19 w 26"/>
                  <a:gd name="T69" fmla="*/ 2 h 8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6"/>
                  <a:gd name="T106" fmla="*/ 0 h 84"/>
                  <a:gd name="T107" fmla="*/ 26 w 26"/>
                  <a:gd name="T108" fmla="*/ 84 h 8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6" h="84">
                    <a:moveTo>
                      <a:pt x="19" y="2"/>
                    </a:moveTo>
                    <a:lnTo>
                      <a:pt x="22" y="12"/>
                    </a:lnTo>
                    <a:lnTo>
                      <a:pt x="23" y="21"/>
                    </a:lnTo>
                    <a:lnTo>
                      <a:pt x="26" y="27"/>
                    </a:lnTo>
                    <a:lnTo>
                      <a:pt x="26" y="34"/>
                    </a:lnTo>
                    <a:lnTo>
                      <a:pt x="26" y="39"/>
                    </a:lnTo>
                    <a:lnTo>
                      <a:pt x="25" y="43"/>
                    </a:lnTo>
                    <a:lnTo>
                      <a:pt x="23" y="46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2" y="57"/>
                    </a:lnTo>
                    <a:lnTo>
                      <a:pt x="20" y="60"/>
                    </a:lnTo>
                    <a:lnTo>
                      <a:pt x="19" y="62"/>
                    </a:lnTo>
                    <a:lnTo>
                      <a:pt x="22" y="69"/>
                    </a:lnTo>
                    <a:lnTo>
                      <a:pt x="22" y="74"/>
                    </a:lnTo>
                    <a:lnTo>
                      <a:pt x="19" y="77"/>
                    </a:lnTo>
                    <a:lnTo>
                      <a:pt x="13" y="82"/>
                    </a:lnTo>
                    <a:lnTo>
                      <a:pt x="6" y="84"/>
                    </a:lnTo>
                    <a:lnTo>
                      <a:pt x="0" y="84"/>
                    </a:lnTo>
                    <a:lnTo>
                      <a:pt x="2" y="84"/>
                    </a:lnTo>
                    <a:lnTo>
                      <a:pt x="6" y="77"/>
                    </a:lnTo>
                    <a:lnTo>
                      <a:pt x="11" y="65"/>
                    </a:lnTo>
                    <a:lnTo>
                      <a:pt x="14" y="51"/>
                    </a:lnTo>
                    <a:lnTo>
                      <a:pt x="16" y="45"/>
                    </a:lnTo>
                    <a:lnTo>
                      <a:pt x="19" y="39"/>
                    </a:lnTo>
                    <a:lnTo>
                      <a:pt x="20" y="38"/>
                    </a:lnTo>
                    <a:lnTo>
                      <a:pt x="22" y="33"/>
                    </a:lnTo>
                    <a:lnTo>
                      <a:pt x="22" y="27"/>
                    </a:lnTo>
                    <a:lnTo>
                      <a:pt x="20" y="21"/>
                    </a:lnTo>
                    <a:lnTo>
                      <a:pt x="17" y="9"/>
                    </a:lnTo>
                    <a:lnTo>
                      <a:pt x="16" y="2"/>
                    </a:lnTo>
                    <a:lnTo>
                      <a:pt x="17" y="0"/>
                    </a:lnTo>
                    <a:lnTo>
                      <a:pt x="19" y="0"/>
                    </a:lnTo>
                    <a:lnTo>
                      <a:pt x="19" y="2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5" name="Freeform 115"/>
              <p:cNvSpPr>
                <a:spLocks/>
              </p:cNvSpPr>
              <p:nvPr/>
            </p:nvSpPr>
            <p:spPr bwMode="auto">
              <a:xfrm>
                <a:off x="2679" y="2238"/>
                <a:ext cx="76" cy="120"/>
              </a:xfrm>
              <a:custGeom>
                <a:avLst/>
                <a:gdLst>
                  <a:gd name="T0" fmla="*/ 74 w 76"/>
                  <a:gd name="T1" fmla="*/ 120 h 120"/>
                  <a:gd name="T2" fmla="*/ 74 w 76"/>
                  <a:gd name="T3" fmla="*/ 108 h 120"/>
                  <a:gd name="T4" fmla="*/ 73 w 76"/>
                  <a:gd name="T5" fmla="*/ 82 h 120"/>
                  <a:gd name="T6" fmla="*/ 71 w 76"/>
                  <a:gd name="T7" fmla="*/ 72 h 120"/>
                  <a:gd name="T8" fmla="*/ 70 w 76"/>
                  <a:gd name="T9" fmla="*/ 62 h 120"/>
                  <a:gd name="T10" fmla="*/ 70 w 76"/>
                  <a:gd name="T11" fmla="*/ 58 h 120"/>
                  <a:gd name="T12" fmla="*/ 68 w 76"/>
                  <a:gd name="T13" fmla="*/ 56 h 120"/>
                  <a:gd name="T14" fmla="*/ 68 w 76"/>
                  <a:gd name="T15" fmla="*/ 55 h 120"/>
                  <a:gd name="T16" fmla="*/ 65 w 76"/>
                  <a:gd name="T17" fmla="*/ 55 h 120"/>
                  <a:gd name="T18" fmla="*/ 60 w 76"/>
                  <a:gd name="T19" fmla="*/ 58 h 120"/>
                  <a:gd name="T20" fmla="*/ 53 w 76"/>
                  <a:gd name="T21" fmla="*/ 62 h 120"/>
                  <a:gd name="T22" fmla="*/ 43 w 76"/>
                  <a:gd name="T23" fmla="*/ 65 h 120"/>
                  <a:gd name="T24" fmla="*/ 33 w 76"/>
                  <a:gd name="T25" fmla="*/ 67 h 120"/>
                  <a:gd name="T26" fmla="*/ 17 w 76"/>
                  <a:gd name="T27" fmla="*/ 68 h 120"/>
                  <a:gd name="T28" fmla="*/ 9 w 76"/>
                  <a:gd name="T29" fmla="*/ 70 h 120"/>
                  <a:gd name="T30" fmla="*/ 6 w 76"/>
                  <a:gd name="T31" fmla="*/ 67 h 120"/>
                  <a:gd name="T32" fmla="*/ 3 w 76"/>
                  <a:gd name="T33" fmla="*/ 62 h 120"/>
                  <a:gd name="T34" fmla="*/ 0 w 76"/>
                  <a:gd name="T35" fmla="*/ 56 h 120"/>
                  <a:gd name="T36" fmla="*/ 0 w 76"/>
                  <a:gd name="T37" fmla="*/ 53 h 120"/>
                  <a:gd name="T38" fmla="*/ 0 w 76"/>
                  <a:gd name="T39" fmla="*/ 50 h 120"/>
                  <a:gd name="T40" fmla="*/ 2 w 76"/>
                  <a:gd name="T41" fmla="*/ 51 h 120"/>
                  <a:gd name="T42" fmla="*/ 5 w 76"/>
                  <a:gd name="T43" fmla="*/ 53 h 120"/>
                  <a:gd name="T44" fmla="*/ 8 w 76"/>
                  <a:gd name="T45" fmla="*/ 56 h 120"/>
                  <a:gd name="T46" fmla="*/ 12 w 76"/>
                  <a:gd name="T47" fmla="*/ 58 h 120"/>
                  <a:gd name="T48" fmla="*/ 19 w 76"/>
                  <a:gd name="T49" fmla="*/ 58 h 120"/>
                  <a:gd name="T50" fmla="*/ 25 w 76"/>
                  <a:gd name="T51" fmla="*/ 56 h 120"/>
                  <a:gd name="T52" fmla="*/ 29 w 76"/>
                  <a:gd name="T53" fmla="*/ 53 h 120"/>
                  <a:gd name="T54" fmla="*/ 37 w 76"/>
                  <a:gd name="T55" fmla="*/ 53 h 120"/>
                  <a:gd name="T56" fmla="*/ 45 w 76"/>
                  <a:gd name="T57" fmla="*/ 51 h 120"/>
                  <a:gd name="T58" fmla="*/ 51 w 76"/>
                  <a:gd name="T59" fmla="*/ 44 h 120"/>
                  <a:gd name="T60" fmla="*/ 56 w 76"/>
                  <a:gd name="T61" fmla="*/ 36 h 120"/>
                  <a:gd name="T62" fmla="*/ 60 w 76"/>
                  <a:gd name="T63" fmla="*/ 26 h 120"/>
                  <a:gd name="T64" fmla="*/ 60 w 76"/>
                  <a:gd name="T65" fmla="*/ 17 h 120"/>
                  <a:gd name="T66" fmla="*/ 59 w 76"/>
                  <a:gd name="T67" fmla="*/ 5 h 120"/>
                  <a:gd name="T68" fmla="*/ 60 w 76"/>
                  <a:gd name="T69" fmla="*/ 0 h 120"/>
                  <a:gd name="T70" fmla="*/ 60 w 76"/>
                  <a:gd name="T71" fmla="*/ 7 h 120"/>
                  <a:gd name="T72" fmla="*/ 65 w 76"/>
                  <a:gd name="T73" fmla="*/ 20 h 120"/>
                  <a:gd name="T74" fmla="*/ 71 w 76"/>
                  <a:gd name="T75" fmla="*/ 36 h 120"/>
                  <a:gd name="T76" fmla="*/ 73 w 76"/>
                  <a:gd name="T77" fmla="*/ 51 h 120"/>
                  <a:gd name="T78" fmla="*/ 76 w 76"/>
                  <a:gd name="T79" fmla="*/ 77 h 120"/>
                  <a:gd name="T80" fmla="*/ 76 w 76"/>
                  <a:gd name="T81" fmla="*/ 96 h 120"/>
                  <a:gd name="T82" fmla="*/ 76 w 76"/>
                  <a:gd name="T83" fmla="*/ 109 h 120"/>
                  <a:gd name="T84" fmla="*/ 74 w 76"/>
                  <a:gd name="T85" fmla="*/ 120 h 1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6"/>
                  <a:gd name="T130" fmla="*/ 0 h 120"/>
                  <a:gd name="T131" fmla="*/ 76 w 76"/>
                  <a:gd name="T132" fmla="*/ 120 h 12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6" h="120">
                    <a:moveTo>
                      <a:pt x="74" y="120"/>
                    </a:moveTo>
                    <a:lnTo>
                      <a:pt x="74" y="108"/>
                    </a:lnTo>
                    <a:lnTo>
                      <a:pt x="73" y="82"/>
                    </a:lnTo>
                    <a:lnTo>
                      <a:pt x="71" y="72"/>
                    </a:lnTo>
                    <a:lnTo>
                      <a:pt x="70" y="62"/>
                    </a:lnTo>
                    <a:lnTo>
                      <a:pt x="70" y="58"/>
                    </a:lnTo>
                    <a:lnTo>
                      <a:pt x="68" y="56"/>
                    </a:lnTo>
                    <a:lnTo>
                      <a:pt x="68" y="55"/>
                    </a:lnTo>
                    <a:lnTo>
                      <a:pt x="65" y="55"/>
                    </a:lnTo>
                    <a:lnTo>
                      <a:pt x="60" y="58"/>
                    </a:lnTo>
                    <a:lnTo>
                      <a:pt x="53" y="62"/>
                    </a:lnTo>
                    <a:lnTo>
                      <a:pt x="43" y="65"/>
                    </a:lnTo>
                    <a:lnTo>
                      <a:pt x="33" y="67"/>
                    </a:lnTo>
                    <a:lnTo>
                      <a:pt x="17" y="68"/>
                    </a:lnTo>
                    <a:lnTo>
                      <a:pt x="9" y="70"/>
                    </a:lnTo>
                    <a:lnTo>
                      <a:pt x="6" y="67"/>
                    </a:lnTo>
                    <a:lnTo>
                      <a:pt x="3" y="62"/>
                    </a:lnTo>
                    <a:lnTo>
                      <a:pt x="0" y="56"/>
                    </a:lnTo>
                    <a:lnTo>
                      <a:pt x="0" y="53"/>
                    </a:lnTo>
                    <a:lnTo>
                      <a:pt x="0" y="50"/>
                    </a:lnTo>
                    <a:lnTo>
                      <a:pt x="2" y="51"/>
                    </a:lnTo>
                    <a:lnTo>
                      <a:pt x="5" y="53"/>
                    </a:lnTo>
                    <a:lnTo>
                      <a:pt x="8" y="56"/>
                    </a:lnTo>
                    <a:lnTo>
                      <a:pt x="12" y="58"/>
                    </a:lnTo>
                    <a:lnTo>
                      <a:pt x="19" y="58"/>
                    </a:lnTo>
                    <a:lnTo>
                      <a:pt x="25" y="56"/>
                    </a:lnTo>
                    <a:lnTo>
                      <a:pt x="29" y="53"/>
                    </a:lnTo>
                    <a:lnTo>
                      <a:pt x="37" y="53"/>
                    </a:lnTo>
                    <a:lnTo>
                      <a:pt x="45" y="51"/>
                    </a:lnTo>
                    <a:lnTo>
                      <a:pt x="51" y="44"/>
                    </a:lnTo>
                    <a:lnTo>
                      <a:pt x="56" y="36"/>
                    </a:lnTo>
                    <a:lnTo>
                      <a:pt x="60" y="26"/>
                    </a:lnTo>
                    <a:lnTo>
                      <a:pt x="60" y="17"/>
                    </a:lnTo>
                    <a:lnTo>
                      <a:pt x="59" y="5"/>
                    </a:lnTo>
                    <a:lnTo>
                      <a:pt x="60" y="0"/>
                    </a:lnTo>
                    <a:lnTo>
                      <a:pt x="60" y="7"/>
                    </a:lnTo>
                    <a:lnTo>
                      <a:pt x="65" y="20"/>
                    </a:lnTo>
                    <a:lnTo>
                      <a:pt x="71" y="36"/>
                    </a:lnTo>
                    <a:lnTo>
                      <a:pt x="73" y="51"/>
                    </a:lnTo>
                    <a:lnTo>
                      <a:pt x="76" y="77"/>
                    </a:lnTo>
                    <a:lnTo>
                      <a:pt x="76" y="96"/>
                    </a:lnTo>
                    <a:lnTo>
                      <a:pt x="76" y="109"/>
                    </a:lnTo>
                    <a:lnTo>
                      <a:pt x="74" y="120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6" name="Freeform 116"/>
              <p:cNvSpPr>
                <a:spLocks/>
              </p:cNvSpPr>
              <p:nvPr/>
            </p:nvSpPr>
            <p:spPr bwMode="auto">
              <a:xfrm>
                <a:off x="2725" y="2324"/>
                <a:ext cx="10" cy="49"/>
              </a:xfrm>
              <a:custGeom>
                <a:avLst/>
                <a:gdLst>
                  <a:gd name="T0" fmla="*/ 10 w 10"/>
                  <a:gd name="T1" fmla="*/ 49 h 49"/>
                  <a:gd name="T2" fmla="*/ 8 w 10"/>
                  <a:gd name="T3" fmla="*/ 46 h 49"/>
                  <a:gd name="T4" fmla="*/ 5 w 10"/>
                  <a:gd name="T5" fmla="*/ 34 h 49"/>
                  <a:gd name="T6" fmla="*/ 3 w 10"/>
                  <a:gd name="T7" fmla="*/ 17 h 49"/>
                  <a:gd name="T8" fmla="*/ 2 w 10"/>
                  <a:gd name="T9" fmla="*/ 5 h 49"/>
                  <a:gd name="T10" fmla="*/ 0 w 10"/>
                  <a:gd name="T11" fmla="*/ 1 h 49"/>
                  <a:gd name="T12" fmla="*/ 2 w 10"/>
                  <a:gd name="T13" fmla="*/ 0 h 49"/>
                  <a:gd name="T14" fmla="*/ 2 w 10"/>
                  <a:gd name="T15" fmla="*/ 0 h 49"/>
                  <a:gd name="T16" fmla="*/ 3 w 10"/>
                  <a:gd name="T17" fmla="*/ 1 h 49"/>
                  <a:gd name="T18" fmla="*/ 8 w 10"/>
                  <a:gd name="T19" fmla="*/ 15 h 49"/>
                  <a:gd name="T20" fmla="*/ 10 w 10"/>
                  <a:gd name="T21" fmla="*/ 32 h 49"/>
                  <a:gd name="T22" fmla="*/ 10 w 10"/>
                  <a:gd name="T23" fmla="*/ 44 h 49"/>
                  <a:gd name="T24" fmla="*/ 10 w 10"/>
                  <a:gd name="T25" fmla="*/ 49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"/>
                  <a:gd name="T40" fmla="*/ 0 h 49"/>
                  <a:gd name="T41" fmla="*/ 10 w 1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" h="49">
                    <a:moveTo>
                      <a:pt x="10" y="49"/>
                    </a:moveTo>
                    <a:lnTo>
                      <a:pt x="8" y="46"/>
                    </a:lnTo>
                    <a:lnTo>
                      <a:pt x="5" y="34"/>
                    </a:lnTo>
                    <a:lnTo>
                      <a:pt x="3" y="17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3" y="1"/>
                    </a:lnTo>
                    <a:lnTo>
                      <a:pt x="8" y="15"/>
                    </a:lnTo>
                    <a:lnTo>
                      <a:pt x="10" y="32"/>
                    </a:lnTo>
                    <a:lnTo>
                      <a:pt x="10" y="44"/>
                    </a:lnTo>
                    <a:lnTo>
                      <a:pt x="10" y="49"/>
                    </a:lnTo>
                    <a:close/>
                  </a:path>
                </a:pathLst>
              </a:custGeom>
              <a:solidFill>
                <a:srgbClr val="00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7" name="Freeform 117"/>
              <p:cNvSpPr>
                <a:spLocks/>
              </p:cNvSpPr>
              <p:nvPr/>
            </p:nvSpPr>
            <p:spPr bwMode="auto">
              <a:xfrm>
                <a:off x="2988" y="1640"/>
                <a:ext cx="11" cy="29"/>
              </a:xfrm>
              <a:custGeom>
                <a:avLst/>
                <a:gdLst>
                  <a:gd name="T0" fmla="*/ 4 w 11"/>
                  <a:gd name="T1" fmla="*/ 0 h 29"/>
                  <a:gd name="T2" fmla="*/ 4 w 11"/>
                  <a:gd name="T3" fmla="*/ 7 h 29"/>
                  <a:gd name="T4" fmla="*/ 3 w 11"/>
                  <a:gd name="T5" fmla="*/ 15 h 29"/>
                  <a:gd name="T6" fmla="*/ 0 w 11"/>
                  <a:gd name="T7" fmla="*/ 17 h 29"/>
                  <a:gd name="T8" fmla="*/ 0 w 11"/>
                  <a:gd name="T9" fmla="*/ 20 h 29"/>
                  <a:gd name="T10" fmla="*/ 3 w 11"/>
                  <a:gd name="T11" fmla="*/ 22 h 29"/>
                  <a:gd name="T12" fmla="*/ 3 w 11"/>
                  <a:gd name="T13" fmla="*/ 22 h 29"/>
                  <a:gd name="T14" fmla="*/ 1 w 11"/>
                  <a:gd name="T15" fmla="*/ 26 h 29"/>
                  <a:gd name="T16" fmla="*/ 3 w 11"/>
                  <a:gd name="T17" fmla="*/ 27 h 29"/>
                  <a:gd name="T18" fmla="*/ 8 w 11"/>
                  <a:gd name="T19" fmla="*/ 29 h 29"/>
                  <a:gd name="T20" fmla="*/ 11 w 11"/>
                  <a:gd name="T21" fmla="*/ 29 h 29"/>
                  <a:gd name="T22" fmla="*/ 8 w 11"/>
                  <a:gd name="T23" fmla="*/ 14 h 29"/>
                  <a:gd name="T24" fmla="*/ 4 w 11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9"/>
                  <a:gd name="T41" fmla="*/ 11 w 11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9">
                    <a:moveTo>
                      <a:pt x="4" y="0"/>
                    </a:moveTo>
                    <a:lnTo>
                      <a:pt x="4" y="7"/>
                    </a:lnTo>
                    <a:lnTo>
                      <a:pt x="3" y="15"/>
                    </a:lnTo>
                    <a:lnTo>
                      <a:pt x="0" y="17"/>
                    </a:lnTo>
                    <a:lnTo>
                      <a:pt x="0" y="20"/>
                    </a:lnTo>
                    <a:lnTo>
                      <a:pt x="3" y="22"/>
                    </a:lnTo>
                    <a:lnTo>
                      <a:pt x="1" y="26"/>
                    </a:lnTo>
                    <a:lnTo>
                      <a:pt x="3" y="27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8" y="1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8" name="Freeform 118"/>
              <p:cNvSpPr>
                <a:spLocks/>
              </p:cNvSpPr>
              <p:nvPr/>
            </p:nvSpPr>
            <p:spPr bwMode="auto">
              <a:xfrm>
                <a:off x="2830" y="1921"/>
                <a:ext cx="90" cy="115"/>
              </a:xfrm>
              <a:custGeom>
                <a:avLst/>
                <a:gdLst>
                  <a:gd name="T0" fmla="*/ 19 w 90"/>
                  <a:gd name="T1" fmla="*/ 115 h 115"/>
                  <a:gd name="T2" fmla="*/ 17 w 90"/>
                  <a:gd name="T3" fmla="*/ 111 h 115"/>
                  <a:gd name="T4" fmla="*/ 14 w 90"/>
                  <a:gd name="T5" fmla="*/ 103 h 115"/>
                  <a:gd name="T6" fmla="*/ 10 w 90"/>
                  <a:gd name="T7" fmla="*/ 87 h 115"/>
                  <a:gd name="T8" fmla="*/ 7 w 90"/>
                  <a:gd name="T9" fmla="*/ 63 h 115"/>
                  <a:gd name="T10" fmla="*/ 3 w 90"/>
                  <a:gd name="T11" fmla="*/ 44 h 115"/>
                  <a:gd name="T12" fmla="*/ 0 w 90"/>
                  <a:gd name="T13" fmla="*/ 34 h 115"/>
                  <a:gd name="T14" fmla="*/ 22 w 90"/>
                  <a:gd name="T15" fmla="*/ 31 h 115"/>
                  <a:gd name="T16" fmla="*/ 34 w 90"/>
                  <a:gd name="T17" fmla="*/ 26 h 115"/>
                  <a:gd name="T18" fmla="*/ 42 w 90"/>
                  <a:gd name="T19" fmla="*/ 26 h 115"/>
                  <a:gd name="T20" fmla="*/ 50 w 90"/>
                  <a:gd name="T21" fmla="*/ 24 h 115"/>
                  <a:gd name="T22" fmla="*/ 58 w 90"/>
                  <a:gd name="T23" fmla="*/ 20 h 115"/>
                  <a:gd name="T24" fmla="*/ 64 w 90"/>
                  <a:gd name="T25" fmla="*/ 17 h 115"/>
                  <a:gd name="T26" fmla="*/ 73 w 90"/>
                  <a:gd name="T27" fmla="*/ 10 h 115"/>
                  <a:gd name="T28" fmla="*/ 90 w 90"/>
                  <a:gd name="T29" fmla="*/ 0 h 115"/>
                  <a:gd name="T30" fmla="*/ 84 w 90"/>
                  <a:gd name="T31" fmla="*/ 8 h 115"/>
                  <a:gd name="T32" fmla="*/ 74 w 90"/>
                  <a:gd name="T33" fmla="*/ 17 h 115"/>
                  <a:gd name="T34" fmla="*/ 70 w 90"/>
                  <a:gd name="T35" fmla="*/ 22 h 115"/>
                  <a:gd name="T36" fmla="*/ 65 w 90"/>
                  <a:gd name="T37" fmla="*/ 27 h 115"/>
                  <a:gd name="T38" fmla="*/ 62 w 90"/>
                  <a:gd name="T39" fmla="*/ 34 h 115"/>
                  <a:gd name="T40" fmla="*/ 61 w 90"/>
                  <a:gd name="T41" fmla="*/ 38 h 115"/>
                  <a:gd name="T42" fmla="*/ 59 w 90"/>
                  <a:gd name="T43" fmla="*/ 46 h 115"/>
                  <a:gd name="T44" fmla="*/ 58 w 90"/>
                  <a:gd name="T45" fmla="*/ 50 h 115"/>
                  <a:gd name="T46" fmla="*/ 54 w 90"/>
                  <a:gd name="T47" fmla="*/ 51 h 115"/>
                  <a:gd name="T48" fmla="*/ 51 w 90"/>
                  <a:gd name="T49" fmla="*/ 53 h 115"/>
                  <a:gd name="T50" fmla="*/ 42 w 90"/>
                  <a:gd name="T51" fmla="*/ 53 h 115"/>
                  <a:gd name="T52" fmla="*/ 28 w 90"/>
                  <a:gd name="T53" fmla="*/ 60 h 115"/>
                  <a:gd name="T54" fmla="*/ 25 w 90"/>
                  <a:gd name="T55" fmla="*/ 62 h 115"/>
                  <a:gd name="T56" fmla="*/ 24 w 90"/>
                  <a:gd name="T57" fmla="*/ 67 h 115"/>
                  <a:gd name="T58" fmla="*/ 20 w 90"/>
                  <a:gd name="T59" fmla="*/ 72 h 115"/>
                  <a:gd name="T60" fmla="*/ 19 w 90"/>
                  <a:gd name="T61" fmla="*/ 77 h 115"/>
                  <a:gd name="T62" fmla="*/ 17 w 90"/>
                  <a:gd name="T63" fmla="*/ 84 h 115"/>
                  <a:gd name="T64" fmla="*/ 17 w 90"/>
                  <a:gd name="T65" fmla="*/ 92 h 115"/>
                  <a:gd name="T66" fmla="*/ 17 w 90"/>
                  <a:gd name="T67" fmla="*/ 103 h 115"/>
                  <a:gd name="T68" fmla="*/ 19 w 90"/>
                  <a:gd name="T69" fmla="*/ 115 h 1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90"/>
                  <a:gd name="T106" fmla="*/ 0 h 115"/>
                  <a:gd name="T107" fmla="*/ 90 w 90"/>
                  <a:gd name="T108" fmla="*/ 115 h 115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90" h="115">
                    <a:moveTo>
                      <a:pt x="19" y="115"/>
                    </a:moveTo>
                    <a:lnTo>
                      <a:pt x="17" y="111"/>
                    </a:lnTo>
                    <a:lnTo>
                      <a:pt x="14" y="103"/>
                    </a:lnTo>
                    <a:lnTo>
                      <a:pt x="10" y="87"/>
                    </a:lnTo>
                    <a:lnTo>
                      <a:pt x="7" y="63"/>
                    </a:lnTo>
                    <a:lnTo>
                      <a:pt x="3" y="44"/>
                    </a:lnTo>
                    <a:lnTo>
                      <a:pt x="0" y="34"/>
                    </a:lnTo>
                    <a:lnTo>
                      <a:pt x="22" y="31"/>
                    </a:lnTo>
                    <a:lnTo>
                      <a:pt x="34" y="26"/>
                    </a:lnTo>
                    <a:lnTo>
                      <a:pt x="42" y="26"/>
                    </a:lnTo>
                    <a:lnTo>
                      <a:pt x="50" y="24"/>
                    </a:lnTo>
                    <a:lnTo>
                      <a:pt x="58" y="20"/>
                    </a:lnTo>
                    <a:lnTo>
                      <a:pt x="64" y="17"/>
                    </a:lnTo>
                    <a:lnTo>
                      <a:pt x="73" y="10"/>
                    </a:lnTo>
                    <a:lnTo>
                      <a:pt x="90" y="0"/>
                    </a:lnTo>
                    <a:lnTo>
                      <a:pt x="84" y="8"/>
                    </a:lnTo>
                    <a:lnTo>
                      <a:pt x="74" y="17"/>
                    </a:lnTo>
                    <a:lnTo>
                      <a:pt x="70" y="22"/>
                    </a:lnTo>
                    <a:lnTo>
                      <a:pt x="65" y="27"/>
                    </a:lnTo>
                    <a:lnTo>
                      <a:pt x="62" y="34"/>
                    </a:lnTo>
                    <a:lnTo>
                      <a:pt x="61" y="38"/>
                    </a:lnTo>
                    <a:lnTo>
                      <a:pt x="59" y="46"/>
                    </a:lnTo>
                    <a:lnTo>
                      <a:pt x="58" y="50"/>
                    </a:lnTo>
                    <a:lnTo>
                      <a:pt x="54" y="51"/>
                    </a:lnTo>
                    <a:lnTo>
                      <a:pt x="51" y="53"/>
                    </a:lnTo>
                    <a:lnTo>
                      <a:pt x="42" y="53"/>
                    </a:lnTo>
                    <a:lnTo>
                      <a:pt x="28" y="60"/>
                    </a:lnTo>
                    <a:lnTo>
                      <a:pt x="25" y="62"/>
                    </a:lnTo>
                    <a:lnTo>
                      <a:pt x="24" y="67"/>
                    </a:lnTo>
                    <a:lnTo>
                      <a:pt x="20" y="72"/>
                    </a:lnTo>
                    <a:lnTo>
                      <a:pt x="19" y="77"/>
                    </a:lnTo>
                    <a:lnTo>
                      <a:pt x="17" y="84"/>
                    </a:lnTo>
                    <a:lnTo>
                      <a:pt x="17" y="92"/>
                    </a:lnTo>
                    <a:lnTo>
                      <a:pt x="17" y="103"/>
                    </a:lnTo>
                    <a:lnTo>
                      <a:pt x="19" y="115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19" name="Freeform 119"/>
              <p:cNvSpPr>
                <a:spLocks/>
              </p:cNvSpPr>
              <p:nvPr/>
            </p:nvSpPr>
            <p:spPr bwMode="auto">
              <a:xfrm>
                <a:off x="2656" y="1988"/>
                <a:ext cx="60" cy="144"/>
              </a:xfrm>
              <a:custGeom>
                <a:avLst/>
                <a:gdLst>
                  <a:gd name="T0" fmla="*/ 37 w 60"/>
                  <a:gd name="T1" fmla="*/ 32 h 144"/>
                  <a:gd name="T2" fmla="*/ 46 w 60"/>
                  <a:gd name="T3" fmla="*/ 51 h 144"/>
                  <a:gd name="T4" fmla="*/ 56 w 60"/>
                  <a:gd name="T5" fmla="*/ 78 h 144"/>
                  <a:gd name="T6" fmla="*/ 59 w 60"/>
                  <a:gd name="T7" fmla="*/ 96 h 144"/>
                  <a:gd name="T8" fmla="*/ 60 w 60"/>
                  <a:gd name="T9" fmla="*/ 113 h 144"/>
                  <a:gd name="T10" fmla="*/ 60 w 60"/>
                  <a:gd name="T11" fmla="*/ 120 h 144"/>
                  <a:gd name="T12" fmla="*/ 60 w 60"/>
                  <a:gd name="T13" fmla="*/ 126 h 144"/>
                  <a:gd name="T14" fmla="*/ 59 w 60"/>
                  <a:gd name="T15" fmla="*/ 132 h 144"/>
                  <a:gd name="T16" fmla="*/ 57 w 60"/>
                  <a:gd name="T17" fmla="*/ 135 h 144"/>
                  <a:gd name="T18" fmla="*/ 51 w 60"/>
                  <a:gd name="T19" fmla="*/ 140 h 144"/>
                  <a:gd name="T20" fmla="*/ 45 w 60"/>
                  <a:gd name="T21" fmla="*/ 144 h 144"/>
                  <a:gd name="T22" fmla="*/ 43 w 60"/>
                  <a:gd name="T23" fmla="*/ 144 h 144"/>
                  <a:gd name="T24" fmla="*/ 42 w 60"/>
                  <a:gd name="T25" fmla="*/ 144 h 144"/>
                  <a:gd name="T26" fmla="*/ 40 w 60"/>
                  <a:gd name="T27" fmla="*/ 144 h 144"/>
                  <a:gd name="T28" fmla="*/ 40 w 60"/>
                  <a:gd name="T29" fmla="*/ 142 h 144"/>
                  <a:gd name="T30" fmla="*/ 39 w 60"/>
                  <a:gd name="T31" fmla="*/ 137 h 144"/>
                  <a:gd name="T32" fmla="*/ 37 w 60"/>
                  <a:gd name="T33" fmla="*/ 132 h 144"/>
                  <a:gd name="T34" fmla="*/ 34 w 60"/>
                  <a:gd name="T35" fmla="*/ 126 h 144"/>
                  <a:gd name="T36" fmla="*/ 29 w 60"/>
                  <a:gd name="T37" fmla="*/ 118 h 144"/>
                  <a:gd name="T38" fmla="*/ 23 w 60"/>
                  <a:gd name="T39" fmla="*/ 109 h 144"/>
                  <a:gd name="T40" fmla="*/ 17 w 60"/>
                  <a:gd name="T41" fmla="*/ 99 h 144"/>
                  <a:gd name="T42" fmla="*/ 15 w 60"/>
                  <a:gd name="T43" fmla="*/ 94 h 144"/>
                  <a:gd name="T44" fmla="*/ 15 w 60"/>
                  <a:gd name="T45" fmla="*/ 89 h 144"/>
                  <a:gd name="T46" fmla="*/ 15 w 60"/>
                  <a:gd name="T47" fmla="*/ 84 h 144"/>
                  <a:gd name="T48" fmla="*/ 17 w 60"/>
                  <a:gd name="T49" fmla="*/ 77 h 144"/>
                  <a:gd name="T50" fmla="*/ 20 w 60"/>
                  <a:gd name="T51" fmla="*/ 70 h 144"/>
                  <a:gd name="T52" fmla="*/ 22 w 60"/>
                  <a:gd name="T53" fmla="*/ 61 h 144"/>
                  <a:gd name="T54" fmla="*/ 22 w 60"/>
                  <a:gd name="T55" fmla="*/ 51 h 144"/>
                  <a:gd name="T56" fmla="*/ 22 w 60"/>
                  <a:gd name="T57" fmla="*/ 43 h 144"/>
                  <a:gd name="T58" fmla="*/ 22 w 60"/>
                  <a:gd name="T59" fmla="*/ 34 h 144"/>
                  <a:gd name="T60" fmla="*/ 20 w 60"/>
                  <a:gd name="T61" fmla="*/ 27 h 144"/>
                  <a:gd name="T62" fmla="*/ 17 w 60"/>
                  <a:gd name="T63" fmla="*/ 20 h 144"/>
                  <a:gd name="T64" fmla="*/ 14 w 60"/>
                  <a:gd name="T65" fmla="*/ 17 h 144"/>
                  <a:gd name="T66" fmla="*/ 6 w 60"/>
                  <a:gd name="T67" fmla="*/ 10 h 144"/>
                  <a:gd name="T68" fmla="*/ 1 w 60"/>
                  <a:gd name="T69" fmla="*/ 3 h 144"/>
                  <a:gd name="T70" fmla="*/ 0 w 60"/>
                  <a:gd name="T71" fmla="*/ 1 h 144"/>
                  <a:gd name="T72" fmla="*/ 0 w 60"/>
                  <a:gd name="T73" fmla="*/ 0 h 144"/>
                  <a:gd name="T74" fmla="*/ 0 w 60"/>
                  <a:gd name="T75" fmla="*/ 0 h 144"/>
                  <a:gd name="T76" fmla="*/ 3 w 60"/>
                  <a:gd name="T77" fmla="*/ 0 h 144"/>
                  <a:gd name="T78" fmla="*/ 14 w 60"/>
                  <a:gd name="T79" fmla="*/ 1 h 144"/>
                  <a:gd name="T80" fmla="*/ 22 w 60"/>
                  <a:gd name="T81" fmla="*/ 1 h 144"/>
                  <a:gd name="T82" fmla="*/ 26 w 60"/>
                  <a:gd name="T83" fmla="*/ 0 h 144"/>
                  <a:gd name="T84" fmla="*/ 28 w 60"/>
                  <a:gd name="T85" fmla="*/ 1 h 144"/>
                  <a:gd name="T86" fmla="*/ 29 w 60"/>
                  <a:gd name="T87" fmla="*/ 1 h 144"/>
                  <a:gd name="T88" fmla="*/ 29 w 60"/>
                  <a:gd name="T89" fmla="*/ 5 h 144"/>
                  <a:gd name="T90" fmla="*/ 32 w 60"/>
                  <a:gd name="T91" fmla="*/ 20 h 144"/>
                  <a:gd name="T92" fmla="*/ 37 w 60"/>
                  <a:gd name="T93" fmla="*/ 32 h 1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"/>
                  <a:gd name="T142" fmla="*/ 0 h 144"/>
                  <a:gd name="T143" fmla="*/ 60 w 60"/>
                  <a:gd name="T144" fmla="*/ 144 h 1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" h="144">
                    <a:moveTo>
                      <a:pt x="37" y="32"/>
                    </a:moveTo>
                    <a:lnTo>
                      <a:pt x="46" y="51"/>
                    </a:lnTo>
                    <a:lnTo>
                      <a:pt x="56" y="78"/>
                    </a:lnTo>
                    <a:lnTo>
                      <a:pt x="59" y="96"/>
                    </a:lnTo>
                    <a:lnTo>
                      <a:pt x="60" y="113"/>
                    </a:lnTo>
                    <a:lnTo>
                      <a:pt x="60" y="120"/>
                    </a:lnTo>
                    <a:lnTo>
                      <a:pt x="60" y="126"/>
                    </a:lnTo>
                    <a:lnTo>
                      <a:pt x="59" y="132"/>
                    </a:lnTo>
                    <a:lnTo>
                      <a:pt x="57" y="135"/>
                    </a:lnTo>
                    <a:lnTo>
                      <a:pt x="51" y="140"/>
                    </a:lnTo>
                    <a:lnTo>
                      <a:pt x="45" y="144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9" y="137"/>
                    </a:lnTo>
                    <a:lnTo>
                      <a:pt x="37" y="132"/>
                    </a:lnTo>
                    <a:lnTo>
                      <a:pt x="34" y="126"/>
                    </a:lnTo>
                    <a:lnTo>
                      <a:pt x="29" y="118"/>
                    </a:lnTo>
                    <a:lnTo>
                      <a:pt x="23" y="109"/>
                    </a:lnTo>
                    <a:lnTo>
                      <a:pt x="17" y="99"/>
                    </a:lnTo>
                    <a:lnTo>
                      <a:pt x="15" y="94"/>
                    </a:lnTo>
                    <a:lnTo>
                      <a:pt x="15" y="89"/>
                    </a:lnTo>
                    <a:lnTo>
                      <a:pt x="15" y="84"/>
                    </a:lnTo>
                    <a:lnTo>
                      <a:pt x="17" y="77"/>
                    </a:lnTo>
                    <a:lnTo>
                      <a:pt x="20" y="70"/>
                    </a:lnTo>
                    <a:lnTo>
                      <a:pt x="22" y="61"/>
                    </a:lnTo>
                    <a:lnTo>
                      <a:pt x="22" y="51"/>
                    </a:lnTo>
                    <a:lnTo>
                      <a:pt x="22" y="43"/>
                    </a:lnTo>
                    <a:lnTo>
                      <a:pt x="22" y="34"/>
                    </a:lnTo>
                    <a:lnTo>
                      <a:pt x="20" y="27"/>
                    </a:lnTo>
                    <a:lnTo>
                      <a:pt x="17" y="20"/>
                    </a:lnTo>
                    <a:lnTo>
                      <a:pt x="14" y="17"/>
                    </a:lnTo>
                    <a:lnTo>
                      <a:pt x="6" y="1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4" y="1"/>
                    </a:lnTo>
                    <a:lnTo>
                      <a:pt x="22" y="1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5"/>
                    </a:lnTo>
                    <a:lnTo>
                      <a:pt x="32" y="20"/>
                    </a:lnTo>
                    <a:lnTo>
                      <a:pt x="37" y="32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0" name="Freeform 120"/>
              <p:cNvSpPr>
                <a:spLocks/>
              </p:cNvSpPr>
              <p:nvPr/>
            </p:nvSpPr>
            <p:spPr bwMode="auto">
              <a:xfrm>
                <a:off x="2656" y="1988"/>
                <a:ext cx="60" cy="144"/>
              </a:xfrm>
              <a:custGeom>
                <a:avLst/>
                <a:gdLst>
                  <a:gd name="T0" fmla="*/ 37 w 60"/>
                  <a:gd name="T1" fmla="*/ 32 h 144"/>
                  <a:gd name="T2" fmla="*/ 46 w 60"/>
                  <a:gd name="T3" fmla="*/ 51 h 144"/>
                  <a:gd name="T4" fmla="*/ 56 w 60"/>
                  <a:gd name="T5" fmla="*/ 78 h 144"/>
                  <a:gd name="T6" fmla="*/ 59 w 60"/>
                  <a:gd name="T7" fmla="*/ 96 h 144"/>
                  <a:gd name="T8" fmla="*/ 60 w 60"/>
                  <a:gd name="T9" fmla="*/ 113 h 144"/>
                  <a:gd name="T10" fmla="*/ 60 w 60"/>
                  <a:gd name="T11" fmla="*/ 120 h 144"/>
                  <a:gd name="T12" fmla="*/ 60 w 60"/>
                  <a:gd name="T13" fmla="*/ 126 h 144"/>
                  <a:gd name="T14" fmla="*/ 59 w 60"/>
                  <a:gd name="T15" fmla="*/ 132 h 144"/>
                  <a:gd name="T16" fmla="*/ 57 w 60"/>
                  <a:gd name="T17" fmla="*/ 135 h 144"/>
                  <a:gd name="T18" fmla="*/ 51 w 60"/>
                  <a:gd name="T19" fmla="*/ 140 h 144"/>
                  <a:gd name="T20" fmla="*/ 45 w 60"/>
                  <a:gd name="T21" fmla="*/ 144 h 144"/>
                  <a:gd name="T22" fmla="*/ 43 w 60"/>
                  <a:gd name="T23" fmla="*/ 144 h 144"/>
                  <a:gd name="T24" fmla="*/ 42 w 60"/>
                  <a:gd name="T25" fmla="*/ 144 h 144"/>
                  <a:gd name="T26" fmla="*/ 40 w 60"/>
                  <a:gd name="T27" fmla="*/ 144 h 144"/>
                  <a:gd name="T28" fmla="*/ 40 w 60"/>
                  <a:gd name="T29" fmla="*/ 142 h 144"/>
                  <a:gd name="T30" fmla="*/ 39 w 60"/>
                  <a:gd name="T31" fmla="*/ 137 h 144"/>
                  <a:gd name="T32" fmla="*/ 37 w 60"/>
                  <a:gd name="T33" fmla="*/ 132 h 144"/>
                  <a:gd name="T34" fmla="*/ 34 w 60"/>
                  <a:gd name="T35" fmla="*/ 126 h 144"/>
                  <a:gd name="T36" fmla="*/ 29 w 60"/>
                  <a:gd name="T37" fmla="*/ 118 h 144"/>
                  <a:gd name="T38" fmla="*/ 23 w 60"/>
                  <a:gd name="T39" fmla="*/ 109 h 144"/>
                  <a:gd name="T40" fmla="*/ 17 w 60"/>
                  <a:gd name="T41" fmla="*/ 99 h 144"/>
                  <a:gd name="T42" fmla="*/ 15 w 60"/>
                  <a:gd name="T43" fmla="*/ 94 h 144"/>
                  <a:gd name="T44" fmla="*/ 15 w 60"/>
                  <a:gd name="T45" fmla="*/ 89 h 144"/>
                  <a:gd name="T46" fmla="*/ 15 w 60"/>
                  <a:gd name="T47" fmla="*/ 84 h 144"/>
                  <a:gd name="T48" fmla="*/ 17 w 60"/>
                  <a:gd name="T49" fmla="*/ 77 h 144"/>
                  <a:gd name="T50" fmla="*/ 20 w 60"/>
                  <a:gd name="T51" fmla="*/ 70 h 144"/>
                  <a:gd name="T52" fmla="*/ 22 w 60"/>
                  <a:gd name="T53" fmla="*/ 61 h 144"/>
                  <a:gd name="T54" fmla="*/ 22 w 60"/>
                  <a:gd name="T55" fmla="*/ 51 h 144"/>
                  <a:gd name="T56" fmla="*/ 22 w 60"/>
                  <a:gd name="T57" fmla="*/ 43 h 144"/>
                  <a:gd name="T58" fmla="*/ 22 w 60"/>
                  <a:gd name="T59" fmla="*/ 34 h 144"/>
                  <a:gd name="T60" fmla="*/ 20 w 60"/>
                  <a:gd name="T61" fmla="*/ 27 h 144"/>
                  <a:gd name="T62" fmla="*/ 17 w 60"/>
                  <a:gd name="T63" fmla="*/ 20 h 144"/>
                  <a:gd name="T64" fmla="*/ 14 w 60"/>
                  <a:gd name="T65" fmla="*/ 17 h 144"/>
                  <a:gd name="T66" fmla="*/ 6 w 60"/>
                  <a:gd name="T67" fmla="*/ 10 h 144"/>
                  <a:gd name="T68" fmla="*/ 1 w 60"/>
                  <a:gd name="T69" fmla="*/ 3 h 144"/>
                  <a:gd name="T70" fmla="*/ 0 w 60"/>
                  <a:gd name="T71" fmla="*/ 1 h 144"/>
                  <a:gd name="T72" fmla="*/ 0 w 60"/>
                  <a:gd name="T73" fmla="*/ 0 h 144"/>
                  <a:gd name="T74" fmla="*/ 0 w 60"/>
                  <a:gd name="T75" fmla="*/ 0 h 144"/>
                  <a:gd name="T76" fmla="*/ 3 w 60"/>
                  <a:gd name="T77" fmla="*/ 0 h 144"/>
                  <a:gd name="T78" fmla="*/ 14 w 60"/>
                  <a:gd name="T79" fmla="*/ 1 h 144"/>
                  <a:gd name="T80" fmla="*/ 22 w 60"/>
                  <a:gd name="T81" fmla="*/ 1 h 144"/>
                  <a:gd name="T82" fmla="*/ 26 w 60"/>
                  <a:gd name="T83" fmla="*/ 0 h 144"/>
                  <a:gd name="T84" fmla="*/ 28 w 60"/>
                  <a:gd name="T85" fmla="*/ 1 h 144"/>
                  <a:gd name="T86" fmla="*/ 29 w 60"/>
                  <a:gd name="T87" fmla="*/ 1 h 144"/>
                  <a:gd name="T88" fmla="*/ 29 w 60"/>
                  <a:gd name="T89" fmla="*/ 5 h 144"/>
                  <a:gd name="T90" fmla="*/ 32 w 60"/>
                  <a:gd name="T91" fmla="*/ 20 h 144"/>
                  <a:gd name="T92" fmla="*/ 37 w 60"/>
                  <a:gd name="T93" fmla="*/ 32 h 1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0"/>
                  <a:gd name="T142" fmla="*/ 0 h 144"/>
                  <a:gd name="T143" fmla="*/ 60 w 60"/>
                  <a:gd name="T144" fmla="*/ 144 h 144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0" h="144">
                    <a:moveTo>
                      <a:pt x="37" y="32"/>
                    </a:moveTo>
                    <a:lnTo>
                      <a:pt x="46" y="51"/>
                    </a:lnTo>
                    <a:lnTo>
                      <a:pt x="56" y="78"/>
                    </a:lnTo>
                    <a:lnTo>
                      <a:pt x="59" y="96"/>
                    </a:lnTo>
                    <a:lnTo>
                      <a:pt x="60" y="113"/>
                    </a:lnTo>
                    <a:lnTo>
                      <a:pt x="60" y="120"/>
                    </a:lnTo>
                    <a:lnTo>
                      <a:pt x="60" y="126"/>
                    </a:lnTo>
                    <a:lnTo>
                      <a:pt x="59" y="132"/>
                    </a:lnTo>
                    <a:lnTo>
                      <a:pt x="57" y="135"/>
                    </a:lnTo>
                    <a:lnTo>
                      <a:pt x="51" y="140"/>
                    </a:lnTo>
                    <a:lnTo>
                      <a:pt x="45" y="144"/>
                    </a:lnTo>
                    <a:lnTo>
                      <a:pt x="43" y="144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40" y="142"/>
                    </a:lnTo>
                    <a:lnTo>
                      <a:pt x="39" y="137"/>
                    </a:lnTo>
                    <a:lnTo>
                      <a:pt x="37" y="132"/>
                    </a:lnTo>
                    <a:lnTo>
                      <a:pt x="34" y="126"/>
                    </a:lnTo>
                    <a:lnTo>
                      <a:pt x="29" y="118"/>
                    </a:lnTo>
                    <a:lnTo>
                      <a:pt x="23" y="109"/>
                    </a:lnTo>
                    <a:lnTo>
                      <a:pt x="17" y="99"/>
                    </a:lnTo>
                    <a:lnTo>
                      <a:pt x="15" y="94"/>
                    </a:lnTo>
                    <a:lnTo>
                      <a:pt x="15" y="89"/>
                    </a:lnTo>
                    <a:lnTo>
                      <a:pt x="15" y="84"/>
                    </a:lnTo>
                    <a:lnTo>
                      <a:pt x="17" y="77"/>
                    </a:lnTo>
                    <a:lnTo>
                      <a:pt x="20" y="70"/>
                    </a:lnTo>
                    <a:lnTo>
                      <a:pt x="22" y="61"/>
                    </a:lnTo>
                    <a:lnTo>
                      <a:pt x="22" y="51"/>
                    </a:lnTo>
                    <a:lnTo>
                      <a:pt x="22" y="43"/>
                    </a:lnTo>
                    <a:lnTo>
                      <a:pt x="22" y="34"/>
                    </a:lnTo>
                    <a:lnTo>
                      <a:pt x="20" y="27"/>
                    </a:lnTo>
                    <a:lnTo>
                      <a:pt x="17" y="20"/>
                    </a:lnTo>
                    <a:lnTo>
                      <a:pt x="14" y="17"/>
                    </a:lnTo>
                    <a:lnTo>
                      <a:pt x="6" y="10"/>
                    </a:lnTo>
                    <a:lnTo>
                      <a:pt x="1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4" y="1"/>
                    </a:lnTo>
                    <a:lnTo>
                      <a:pt x="22" y="1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9" y="1"/>
                    </a:lnTo>
                    <a:lnTo>
                      <a:pt x="29" y="5"/>
                    </a:lnTo>
                    <a:lnTo>
                      <a:pt x="32" y="20"/>
                    </a:lnTo>
                    <a:lnTo>
                      <a:pt x="37" y="32"/>
                    </a:lnTo>
                    <a:close/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1" name="Freeform 121"/>
              <p:cNvSpPr>
                <a:spLocks/>
              </p:cNvSpPr>
              <p:nvPr/>
            </p:nvSpPr>
            <p:spPr bwMode="auto">
              <a:xfrm>
                <a:off x="2708" y="2205"/>
                <a:ext cx="25" cy="65"/>
              </a:xfrm>
              <a:custGeom>
                <a:avLst/>
                <a:gdLst>
                  <a:gd name="T0" fmla="*/ 17 w 25"/>
                  <a:gd name="T1" fmla="*/ 5 h 65"/>
                  <a:gd name="T2" fmla="*/ 20 w 25"/>
                  <a:gd name="T3" fmla="*/ 11 h 65"/>
                  <a:gd name="T4" fmla="*/ 22 w 25"/>
                  <a:gd name="T5" fmla="*/ 19 h 65"/>
                  <a:gd name="T6" fmla="*/ 25 w 25"/>
                  <a:gd name="T7" fmla="*/ 29 h 65"/>
                  <a:gd name="T8" fmla="*/ 25 w 25"/>
                  <a:gd name="T9" fmla="*/ 41 h 65"/>
                  <a:gd name="T10" fmla="*/ 24 w 25"/>
                  <a:gd name="T11" fmla="*/ 50 h 65"/>
                  <a:gd name="T12" fmla="*/ 20 w 25"/>
                  <a:gd name="T13" fmla="*/ 59 h 65"/>
                  <a:gd name="T14" fmla="*/ 16 w 25"/>
                  <a:gd name="T15" fmla="*/ 64 h 65"/>
                  <a:gd name="T16" fmla="*/ 13 w 25"/>
                  <a:gd name="T17" fmla="*/ 65 h 65"/>
                  <a:gd name="T18" fmla="*/ 10 w 25"/>
                  <a:gd name="T19" fmla="*/ 57 h 65"/>
                  <a:gd name="T20" fmla="*/ 7 w 25"/>
                  <a:gd name="T21" fmla="*/ 43 h 65"/>
                  <a:gd name="T22" fmla="*/ 2 w 25"/>
                  <a:gd name="T23" fmla="*/ 38 h 65"/>
                  <a:gd name="T24" fmla="*/ 0 w 25"/>
                  <a:gd name="T25" fmla="*/ 29 h 65"/>
                  <a:gd name="T26" fmla="*/ 0 w 25"/>
                  <a:gd name="T27" fmla="*/ 19 h 65"/>
                  <a:gd name="T28" fmla="*/ 0 w 25"/>
                  <a:gd name="T29" fmla="*/ 11 h 65"/>
                  <a:gd name="T30" fmla="*/ 2 w 25"/>
                  <a:gd name="T31" fmla="*/ 5 h 65"/>
                  <a:gd name="T32" fmla="*/ 5 w 25"/>
                  <a:gd name="T33" fmla="*/ 0 h 65"/>
                  <a:gd name="T34" fmla="*/ 7 w 25"/>
                  <a:gd name="T35" fmla="*/ 0 h 65"/>
                  <a:gd name="T36" fmla="*/ 10 w 25"/>
                  <a:gd name="T37" fmla="*/ 0 h 65"/>
                  <a:gd name="T38" fmla="*/ 13 w 25"/>
                  <a:gd name="T39" fmla="*/ 2 h 65"/>
                  <a:gd name="T40" fmla="*/ 17 w 25"/>
                  <a:gd name="T41" fmla="*/ 5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65"/>
                  <a:gd name="T65" fmla="*/ 25 w 25"/>
                  <a:gd name="T66" fmla="*/ 65 h 6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65">
                    <a:moveTo>
                      <a:pt x="17" y="5"/>
                    </a:moveTo>
                    <a:lnTo>
                      <a:pt x="20" y="11"/>
                    </a:lnTo>
                    <a:lnTo>
                      <a:pt x="22" y="19"/>
                    </a:lnTo>
                    <a:lnTo>
                      <a:pt x="25" y="29"/>
                    </a:lnTo>
                    <a:lnTo>
                      <a:pt x="25" y="41"/>
                    </a:lnTo>
                    <a:lnTo>
                      <a:pt x="24" y="50"/>
                    </a:lnTo>
                    <a:lnTo>
                      <a:pt x="20" y="59"/>
                    </a:lnTo>
                    <a:lnTo>
                      <a:pt x="16" y="64"/>
                    </a:lnTo>
                    <a:lnTo>
                      <a:pt x="13" y="65"/>
                    </a:lnTo>
                    <a:lnTo>
                      <a:pt x="10" y="57"/>
                    </a:lnTo>
                    <a:lnTo>
                      <a:pt x="7" y="43"/>
                    </a:lnTo>
                    <a:lnTo>
                      <a:pt x="2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7" y="5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2" name="Freeform 122"/>
              <p:cNvSpPr>
                <a:spLocks/>
              </p:cNvSpPr>
              <p:nvPr/>
            </p:nvSpPr>
            <p:spPr bwMode="auto">
              <a:xfrm>
                <a:off x="2708" y="2205"/>
                <a:ext cx="25" cy="65"/>
              </a:xfrm>
              <a:custGeom>
                <a:avLst/>
                <a:gdLst>
                  <a:gd name="T0" fmla="*/ 17 w 25"/>
                  <a:gd name="T1" fmla="*/ 5 h 65"/>
                  <a:gd name="T2" fmla="*/ 20 w 25"/>
                  <a:gd name="T3" fmla="*/ 11 h 65"/>
                  <a:gd name="T4" fmla="*/ 22 w 25"/>
                  <a:gd name="T5" fmla="*/ 19 h 65"/>
                  <a:gd name="T6" fmla="*/ 25 w 25"/>
                  <a:gd name="T7" fmla="*/ 29 h 65"/>
                  <a:gd name="T8" fmla="*/ 25 w 25"/>
                  <a:gd name="T9" fmla="*/ 41 h 65"/>
                  <a:gd name="T10" fmla="*/ 24 w 25"/>
                  <a:gd name="T11" fmla="*/ 50 h 65"/>
                  <a:gd name="T12" fmla="*/ 20 w 25"/>
                  <a:gd name="T13" fmla="*/ 59 h 65"/>
                  <a:gd name="T14" fmla="*/ 16 w 25"/>
                  <a:gd name="T15" fmla="*/ 64 h 65"/>
                  <a:gd name="T16" fmla="*/ 13 w 25"/>
                  <a:gd name="T17" fmla="*/ 65 h 65"/>
                  <a:gd name="T18" fmla="*/ 10 w 25"/>
                  <a:gd name="T19" fmla="*/ 57 h 65"/>
                  <a:gd name="T20" fmla="*/ 7 w 25"/>
                  <a:gd name="T21" fmla="*/ 43 h 65"/>
                  <a:gd name="T22" fmla="*/ 2 w 25"/>
                  <a:gd name="T23" fmla="*/ 38 h 65"/>
                  <a:gd name="T24" fmla="*/ 0 w 25"/>
                  <a:gd name="T25" fmla="*/ 29 h 65"/>
                  <a:gd name="T26" fmla="*/ 0 w 25"/>
                  <a:gd name="T27" fmla="*/ 19 h 65"/>
                  <a:gd name="T28" fmla="*/ 0 w 25"/>
                  <a:gd name="T29" fmla="*/ 11 h 65"/>
                  <a:gd name="T30" fmla="*/ 2 w 25"/>
                  <a:gd name="T31" fmla="*/ 5 h 65"/>
                  <a:gd name="T32" fmla="*/ 5 w 25"/>
                  <a:gd name="T33" fmla="*/ 0 h 65"/>
                  <a:gd name="T34" fmla="*/ 7 w 25"/>
                  <a:gd name="T35" fmla="*/ 0 h 65"/>
                  <a:gd name="T36" fmla="*/ 10 w 25"/>
                  <a:gd name="T37" fmla="*/ 0 h 65"/>
                  <a:gd name="T38" fmla="*/ 13 w 25"/>
                  <a:gd name="T39" fmla="*/ 2 h 65"/>
                  <a:gd name="T40" fmla="*/ 17 w 25"/>
                  <a:gd name="T41" fmla="*/ 5 h 6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65"/>
                  <a:gd name="T65" fmla="*/ 25 w 25"/>
                  <a:gd name="T66" fmla="*/ 65 h 6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65">
                    <a:moveTo>
                      <a:pt x="17" y="5"/>
                    </a:moveTo>
                    <a:lnTo>
                      <a:pt x="20" y="11"/>
                    </a:lnTo>
                    <a:lnTo>
                      <a:pt x="22" y="19"/>
                    </a:lnTo>
                    <a:lnTo>
                      <a:pt x="25" y="29"/>
                    </a:lnTo>
                    <a:lnTo>
                      <a:pt x="25" y="41"/>
                    </a:lnTo>
                    <a:lnTo>
                      <a:pt x="24" y="50"/>
                    </a:lnTo>
                    <a:lnTo>
                      <a:pt x="20" y="59"/>
                    </a:lnTo>
                    <a:lnTo>
                      <a:pt x="16" y="64"/>
                    </a:lnTo>
                    <a:lnTo>
                      <a:pt x="13" y="65"/>
                    </a:lnTo>
                    <a:lnTo>
                      <a:pt x="10" y="57"/>
                    </a:lnTo>
                    <a:lnTo>
                      <a:pt x="7" y="43"/>
                    </a:lnTo>
                    <a:lnTo>
                      <a:pt x="2" y="38"/>
                    </a:lnTo>
                    <a:lnTo>
                      <a:pt x="0" y="29"/>
                    </a:lnTo>
                    <a:lnTo>
                      <a:pt x="0" y="19"/>
                    </a:lnTo>
                    <a:lnTo>
                      <a:pt x="0" y="11"/>
                    </a:lnTo>
                    <a:lnTo>
                      <a:pt x="2" y="5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7" y="5"/>
                    </a:lnTo>
                    <a:close/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3" name="Freeform 123"/>
              <p:cNvSpPr>
                <a:spLocks/>
              </p:cNvSpPr>
              <p:nvPr/>
            </p:nvSpPr>
            <p:spPr bwMode="auto">
              <a:xfrm>
                <a:off x="2732" y="2300"/>
                <a:ext cx="17" cy="66"/>
              </a:xfrm>
              <a:custGeom>
                <a:avLst/>
                <a:gdLst>
                  <a:gd name="T0" fmla="*/ 4 w 17"/>
                  <a:gd name="T1" fmla="*/ 5 h 66"/>
                  <a:gd name="T2" fmla="*/ 7 w 17"/>
                  <a:gd name="T3" fmla="*/ 1 h 66"/>
                  <a:gd name="T4" fmla="*/ 10 w 17"/>
                  <a:gd name="T5" fmla="*/ 0 h 66"/>
                  <a:gd name="T6" fmla="*/ 12 w 17"/>
                  <a:gd name="T7" fmla="*/ 1 h 66"/>
                  <a:gd name="T8" fmla="*/ 13 w 17"/>
                  <a:gd name="T9" fmla="*/ 10 h 66"/>
                  <a:gd name="T10" fmla="*/ 15 w 17"/>
                  <a:gd name="T11" fmla="*/ 25 h 66"/>
                  <a:gd name="T12" fmla="*/ 17 w 17"/>
                  <a:gd name="T13" fmla="*/ 41 h 66"/>
                  <a:gd name="T14" fmla="*/ 17 w 17"/>
                  <a:gd name="T15" fmla="*/ 54 h 66"/>
                  <a:gd name="T16" fmla="*/ 15 w 17"/>
                  <a:gd name="T17" fmla="*/ 61 h 66"/>
                  <a:gd name="T18" fmla="*/ 13 w 17"/>
                  <a:gd name="T19" fmla="*/ 65 h 66"/>
                  <a:gd name="T20" fmla="*/ 12 w 17"/>
                  <a:gd name="T21" fmla="*/ 66 h 66"/>
                  <a:gd name="T22" fmla="*/ 10 w 17"/>
                  <a:gd name="T23" fmla="*/ 65 h 66"/>
                  <a:gd name="T24" fmla="*/ 10 w 17"/>
                  <a:gd name="T25" fmla="*/ 59 h 66"/>
                  <a:gd name="T26" fmla="*/ 10 w 17"/>
                  <a:gd name="T27" fmla="*/ 49 h 66"/>
                  <a:gd name="T28" fmla="*/ 9 w 17"/>
                  <a:gd name="T29" fmla="*/ 37 h 66"/>
                  <a:gd name="T30" fmla="*/ 7 w 17"/>
                  <a:gd name="T31" fmla="*/ 27 h 66"/>
                  <a:gd name="T32" fmla="*/ 6 w 17"/>
                  <a:gd name="T33" fmla="*/ 20 h 66"/>
                  <a:gd name="T34" fmla="*/ 3 w 17"/>
                  <a:gd name="T35" fmla="*/ 17 h 66"/>
                  <a:gd name="T36" fmla="*/ 1 w 17"/>
                  <a:gd name="T37" fmla="*/ 12 h 66"/>
                  <a:gd name="T38" fmla="*/ 0 w 17"/>
                  <a:gd name="T39" fmla="*/ 10 h 66"/>
                  <a:gd name="T40" fmla="*/ 1 w 17"/>
                  <a:gd name="T41" fmla="*/ 8 h 66"/>
                  <a:gd name="T42" fmla="*/ 1 w 17"/>
                  <a:gd name="T43" fmla="*/ 6 h 66"/>
                  <a:gd name="T44" fmla="*/ 4 w 17"/>
                  <a:gd name="T45" fmla="*/ 5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66"/>
                  <a:gd name="T71" fmla="*/ 17 w 17"/>
                  <a:gd name="T72" fmla="*/ 66 h 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66">
                    <a:moveTo>
                      <a:pt x="4" y="5"/>
                    </a:moveTo>
                    <a:lnTo>
                      <a:pt x="7" y="1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10"/>
                    </a:lnTo>
                    <a:lnTo>
                      <a:pt x="15" y="25"/>
                    </a:lnTo>
                    <a:lnTo>
                      <a:pt x="17" y="41"/>
                    </a:lnTo>
                    <a:lnTo>
                      <a:pt x="17" y="54"/>
                    </a:lnTo>
                    <a:lnTo>
                      <a:pt x="15" y="61"/>
                    </a:lnTo>
                    <a:lnTo>
                      <a:pt x="13" y="65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10" y="59"/>
                    </a:lnTo>
                    <a:lnTo>
                      <a:pt x="10" y="49"/>
                    </a:lnTo>
                    <a:lnTo>
                      <a:pt x="9" y="37"/>
                    </a:lnTo>
                    <a:lnTo>
                      <a:pt x="7" y="27"/>
                    </a:lnTo>
                    <a:lnTo>
                      <a:pt x="6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4" name="Freeform 124"/>
              <p:cNvSpPr>
                <a:spLocks/>
              </p:cNvSpPr>
              <p:nvPr/>
            </p:nvSpPr>
            <p:spPr bwMode="auto">
              <a:xfrm>
                <a:off x="2732" y="2300"/>
                <a:ext cx="17" cy="66"/>
              </a:xfrm>
              <a:custGeom>
                <a:avLst/>
                <a:gdLst>
                  <a:gd name="T0" fmla="*/ 4 w 17"/>
                  <a:gd name="T1" fmla="*/ 5 h 66"/>
                  <a:gd name="T2" fmla="*/ 7 w 17"/>
                  <a:gd name="T3" fmla="*/ 1 h 66"/>
                  <a:gd name="T4" fmla="*/ 10 w 17"/>
                  <a:gd name="T5" fmla="*/ 0 h 66"/>
                  <a:gd name="T6" fmla="*/ 12 w 17"/>
                  <a:gd name="T7" fmla="*/ 1 h 66"/>
                  <a:gd name="T8" fmla="*/ 13 w 17"/>
                  <a:gd name="T9" fmla="*/ 10 h 66"/>
                  <a:gd name="T10" fmla="*/ 15 w 17"/>
                  <a:gd name="T11" fmla="*/ 25 h 66"/>
                  <a:gd name="T12" fmla="*/ 17 w 17"/>
                  <a:gd name="T13" fmla="*/ 41 h 66"/>
                  <a:gd name="T14" fmla="*/ 17 w 17"/>
                  <a:gd name="T15" fmla="*/ 54 h 66"/>
                  <a:gd name="T16" fmla="*/ 15 w 17"/>
                  <a:gd name="T17" fmla="*/ 61 h 66"/>
                  <a:gd name="T18" fmla="*/ 13 w 17"/>
                  <a:gd name="T19" fmla="*/ 65 h 66"/>
                  <a:gd name="T20" fmla="*/ 12 w 17"/>
                  <a:gd name="T21" fmla="*/ 66 h 66"/>
                  <a:gd name="T22" fmla="*/ 10 w 17"/>
                  <a:gd name="T23" fmla="*/ 65 h 66"/>
                  <a:gd name="T24" fmla="*/ 10 w 17"/>
                  <a:gd name="T25" fmla="*/ 59 h 66"/>
                  <a:gd name="T26" fmla="*/ 10 w 17"/>
                  <a:gd name="T27" fmla="*/ 49 h 66"/>
                  <a:gd name="T28" fmla="*/ 9 w 17"/>
                  <a:gd name="T29" fmla="*/ 37 h 66"/>
                  <a:gd name="T30" fmla="*/ 7 w 17"/>
                  <a:gd name="T31" fmla="*/ 27 h 66"/>
                  <a:gd name="T32" fmla="*/ 6 w 17"/>
                  <a:gd name="T33" fmla="*/ 20 h 66"/>
                  <a:gd name="T34" fmla="*/ 3 w 17"/>
                  <a:gd name="T35" fmla="*/ 17 h 66"/>
                  <a:gd name="T36" fmla="*/ 1 w 17"/>
                  <a:gd name="T37" fmla="*/ 12 h 66"/>
                  <a:gd name="T38" fmla="*/ 0 w 17"/>
                  <a:gd name="T39" fmla="*/ 10 h 66"/>
                  <a:gd name="T40" fmla="*/ 1 w 17"/>
                  <a:gd name="T41" fmla="*/ 8 h 66"/>
                  <a:gd name="T42" fmla="*/ 1 w 17"/>
                  <a:gd name="T43" fmla="*/ 6 h 66"/>
                  <a:gd name="T44" fmla="*/ 4 w 17"/>
                  <a:gd name="T45" fmla="*/ 5 h 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66"/>
                  <a:gd name="T71" fmla="*/ 17 w 17"/>
                  <a:gd name="T72" fmla="*/ 66 h 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66">
                    <a:moveTo>
                      <a:pt x="4" y="5"/>
                    </a:moveTo>
                    <a:lnTo>
                      <a:pt x="7" y="1"/>
                    </a:lnTo>
                    <a:lnTo>
                      <a:pt x="10" y="0"/>
                    </a:lnTo>
                    <a:lnTo>
                      <a:pt x="12" y="1"/>
                    </a:lnTo>
                    <a:lnTo>
                      <a:pt x="13" y="10"/>
                    </a:lnTo>
                    <a:lnTo>
                      <a:pt x="15" y="25"/>
                    </a:lnTo>
                    <a:lnTo>
                      <a:pt x="17" y="41"/>
                    </a:lnTo>
                    <a:lnTo>
                      <a:pt x="17" y="54"/>
                    </a:lnTo>
                    <a:lnTo>
                      <a:pt x="15" y="61"/>
                    </a:lnTo>
                    <a:lnTo>
                      <a:pt x="13" y="65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10" y="59"/>
                    </a:lnTo>
                    <a:lnTo>
                      <a:pt x="10" y="49"/>
                    </a:lnTo>
                    <a:lnTo>
                      <a:pt x="9" y="37"/>
                    </a:lnTo>
                    <a:lnTo>
                      <a:pt x="7" y="27"/>
                    </a:lnTo>
                    <a:lnTo>
                      <a:pt x="6" y="20"/>
                    </a:lnTo>
                    <a:lnTo>
                      <a:pt x="3" y="17"/>
                    </a:lnTo>
                    <a:lnTo>
                      <a:pt x="1" y="12"/>
                    </a:lnTo>
                    <a:lnTo>
                      <a:pt x="0" y="10"/>
                    </a:lnTo>
                    <a:lnTo>
                      <a:pt x="1" y="8"/>
                    </a:lnTo>
                    <a:lnTo>
                      <a:pt x="1" y="6"/>
                    </a:lnTo>
                    <a:lnTo>
                      <a:pt x="4" y="5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5" name="Freeform 125"/>
              <p:cNvSpPr>
                <a:spLocks/>
              </p:cNvSpPr>
              <p:nvPr/>
            </p:nvSpPr>
            <p:spPr bwMode="auto">
              <a:xfrm>
                <a:off x="2701" y="2317"/>
                <a:ext cx="24" cy="70"/>
              </a:xfrm>
              <a:custGeom>
                <a:avLst/>
                <a:gdLst>
                  <a:gd name="T0" fmla="*/ 14 w 24"/>
                  <a:gd name="T1" fmla="*/ 3 h 70"/>
                  <a:gd name="T2" fmla="*/ 15 w 24"/>
                  <a:gd name="T3" fmla="*/ 18 h 70"/>
                  <a:gd name="T4" fmla="*/ 18 w 24"/>
                  <a:gd name="T5" fmla="*/ 41 h 70"/>
                  <a:gd name="T6" fmla="*/ 23 w 24"/>
                  <a:gd name="T7" fmla="*/ 54 h 70"/>
                  <a:gd name="T8" fmla="*/ 24 w 24"/>
                  <a:gd name="T9" fmla="*/ 61 h 70"/>
                  <a:gd name="T10" fmla="*/ 24 w 24"/>
                  <a:gd name="T11" fmla="*/ 66 h 70"/>
                  <a:gd name="T12" fmla="*/ 21 w 24"/>
                  <a:gd name="T13" fmla="*/ 68 h 70"/>
                  <a:gd name="T14" fmla="*/ 18 w 24"/>
                  <a:gd name="T15" fmla="*/ 70 h 70"/>
                  <a:gd name="T16" fmla="*/ 17 w 24"/>
                  <a:gd name="T17" fmla="*/ 68 h 70"/>
                  <a:gd name="T18" fmla="*/ 14 w 24"/>
                  <a:gd name="T19" fmla="*/ 66 h 70"/>
                  <a:gd name="T20" fmla="*/ 11 w 24"/>
                  <a:gd name="T21" fmla="*/ 61 h 70"/>
                  <a:gd name="T22" fmla="*/ 6 w 24"/>
                  <a:gd name="T23" fmla="*/ 49 h 70"/>
                  <a:gd name="T24" fmla="*/ 3 w 24"/>
                  <a:gd name="T25" fmla="*/ 34 h 70"/>
                  <a:gd name="T26" fmla="*/ 1 w 24"/>
                  <a:gd name="T27" fmla="*/ 18 h 70"/>
                  <a:gd name="T28" fmla="*/ 0 w 24"/>
                  <a:gd name="T29" fmla="*/ 8 h 70"/>
                  <a:gd name="T30" fmla="*/ 0 w 24"/>
                  <a:gd name="T31" fmla="*/ 5 h 70"/>
                  <a:gd name="T32" fmla="*/ 0 w 24"/>
                  <a:gd name="T33" fmla="*/ 3 h 70"/>
                  <a:gd name="T34" fmla="*/ 1 w 24"/>
                  <a:gd name="T35" fmla="*/ 1 h 70"/>
                  <a:gd name="T36" fmla="*/ 3 w 24"/>
                  <a:gd name="T37" fmla="*/ 1 h 70"/>
                  <a:gd name="T38" fmla="*/ 7 w 24"/>
                  <a:gd name="T39" fmla="*/ 1 h 70"/>
                  <a:gd name="T40" fmla="*/ 11 w 24"/>
                  <a:gd name="T41" fmla="*/ 0 h 70"/>
                  <a:gd name="T42" fmla="*/ 12 w 24"/>
                  <a:gd name="T43" fmla="*/ 0 h 70"/>
                  <a:gd name="T44" fmla="*/ 14 w 24"/>
                  <a:gd name="T45" fmla="*/ 0 h 70"/>
                  <a:gd name="T46" fmla="*/ 14 w 24"/>
                  <a:gd name="T47" fmla="*/ 1 h 70"/>
                  <a:gd name="T48" fmla="*/ 14 w 24"/>
                  <a:gd name="T49" fmla="*/ 3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4"/>
                  <a:gd name="T76" fmla="*/ 0 h 70"/>
                  <a:gd name="T77" fmla="*/ 24 w 24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4" h="70">
                    <a:moveTo>
                      <a:pt x="14" y="3"/>
                    </a:moveTo>
                    <a:lnTo>
                      <a:pt x="15" y="18"/>
                    </a:lnTo>
                    <a:lnTo>
                      <a:pt x="18" y="41"/>
                    </a:lnTo>
                    <a:lnTo>
                      <a:pt x="23" y="54"/>
                    </a:lnTo>
                    <a:lnTo>
                      <a:pt x="24" y="61"/>
                    </a:lnTo>
                    <a:lnTo>
                      <a:pt x="24" y="66"/>
                    </a:lnTo>
                    <a:lnTo>
                      <a:pt x="21" y="68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4" y="66"/>
                    </a:lnTo>
                    <a:lnTo>
                      <a:pt x="11" y="61"/>
                    </a:lnTo>
                    <a:lnTo>
                      <a:pt x="6" y="49"/>
                    </a:lnTo>
                    <a:lnTo>
                      <a:pt x="3" y="34"/>
                    </a:lnTo>
                    <a:lnTo>
                      <a:pt x="1" y="1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6" name="Freeform 126"/>
              <p:cNvSpPr>
                <a:spLocks/>
              </p:cNvSpPr>
              <p:nvPr/>
            </p:nvSpPr>
            <p:spPr bwMode="auto">
              <a:xfrm>
                <a:off x="2701" y="2317"/>
                <a:ext cx="24" cy="70"/>
              </a:xfrm>
              <a:custGeom>
                <a:avLst/>
                <a:gdLst>
                  <a:gd name="T0" fmla="*/ 14 w 24"/>
                  <a:gd name="T1" fmla="*/ 3 h 70"/>
                  <a:gd name="T2" fmla="*/ 15 w 24"/>
                  <a:gd name="T3" fmla="*/ 18 h 70"/>
                  <a:gd name="T4" fmla="*/ 18 w 24"/>
                  <a:gd name="T5" fmla="*/ 41 h 70"/>
                  <a:gd name="T6" fmla="*/ 23 w 24"/>
                  <a:gd name="T7" fmla="*/ 54 h 70"/>
                  <a:gd name="T8" fmla="*/ 24 w 24"/>
                  <a:gd name="T9" fmla="*/ 61 h 70"/>
                  <a:gd name="T10" fmla="*/ 24 w 24"/>
                  <a:gd name="T11" fmla="*/ 66 h 70"/>
                  <a:gd name="T12" fmla="*/ 21 w 24"/>
                  <a:gd name="T13" fmla="*/ 68 h 70"/>
                  <a:gd name="T14" fmla="*/ 18 w 24"/>
                  <a:gd name="T15" fmla="*/ 70 h 70"/>
                  <a:gd name="T16" fmla="*/ 17 w 24"/>
                  <a:gd name="T17" fmla="*/ 68 h 70"/>
                  <a:gd name="T18" fmla="*/ 14 w 24"/>
                  <a:gd name="T19" fmla="*/ 66 h 70"/>
                  <a:gd name="T20" fmla="*/ 11 w 24"/>
                  <a:gd name="T21" fmla="*/ 61 h 70"/>
                  <a:gd name="T22" fmla="*/ 6 w 24"/>
                  <a:gd name="T23" fmla="*/ 49 h 70"/>
                  <a:gd name="T24" fmla="*/ 3 w 24"/>
                  <a:gd name="T25" fmla="*/ 34 h 70"/>
                  <a:gd name="T26" fmla="*/ 1 w 24"/>
                  <a:gd name="T27" fmla="*/ 18 h 70"/>
                  <a:gd name="T28" fmla="*/ 0 w 24"/>
                  <a:gd name="T29" fmla="*/ 8 h 70"/>
                  <a:gd name="T30" fmla="*/ 0 w 24"/>
                  <a:gd name="T31" fmla="*/ 5 h 70"/>
                  <a:gd name="T32" fmla="*/ 0 w 24"/>
                  <a:gd name="T33" fmla="*/ 3 h 70"/>
                  <a:gd name="T34" fmla="*/ 1 w 24"/>
                  <a:gd name="T35" fmla="*/ 1 h 70"/>
                  <a:gd name="T36" fmla="*/ 3 w 24"/>
                  <a:gd name="T37" fmla="*/ 1 h 70"/>
                  <a:gd name="T38" fmla="*/ 7 w 24"/>
                  <a:gd name="T39" fmla="*/ 1 h 70"/>
                  <a:gd name="T40" fmla="*/ 11 w 24"/>
                  <a:gd name="T41" fmla="*/ 0 h 70"/>
                  <a:gd name="T42" fmla="*/ 12 w 24"/>
                  <a:gd name="T43" fmla="*/ 0 h 70"/>
                  <a:gd name="T44" fmla="*/ 14 w 24"/>
                  <a:gd name="T45" fmla="*/ 0 h 70"/>
                  <a:gd name="T46" fmla="*/ 14 w 24"/>
                  <a:gd name="T47" fmla="*/ 1 h 70"/>
                  <a:gd name="T48" fmla="*/ 14 w 24"/>
                  <a:gd name="T49" fmla="*/ 3 h 7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4"/>
                  <a:gd name="T76" fmla="*/ 0 h 70"/>
                  <a:gd name="T77" fmla="*/ 24 w 24"/>
                  <a:gd name="T78" fmla="*/ 70 h 7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4" h="70">
                    <a:moveTo>
                      <a:pt x="14" y="3"/>
                    </a:moveTo>
                    <a:lnTo>
                      <a:pt x="15" y="18"/>
                    </a:lnTo>
                    <a:lnTo>
                      <a:pt x="18" y="41"/>
                    </a:lnTo>
                    <a:lnTo>
                      <a:pt x="23" y="54"/>
                    </a:lnTo>
                    <a:lnTo>
                      <a:pt x="24" y="61"/>
                    </a:lnTo>
                    <a:lnTo>
                      <a:pt x="24" y="66"/>
                    </a:lnTo>
                    <a:lnTo>
                      <a:pt x="21" y="68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4" y="66"/>
                    </a:lnTo>
                    <a:lnTo>
                      <a:pt x="11" y="61"/>
                    </a:lnTo>
                    <a:lnTo>
                      <a:pt x="6" y="49"/>
                    </a:lnTo>
                    <a:lnTo>
                      <a:pt x="3" y="34"/>
                    </a:lnTo>
                    <a:lnTo>
                      <a:pt x="1" y="1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7" y="1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3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7" name="Freeform 127"/>
              <p:cNvSpPr>
                <a:spLocks/>
              </p:cNvSpPr>
              <p:nvPr/>
            </p:nvSpPr>
            <p:spPr bwMode="auto">
              <a:xfrm>
                <a:off x="2982" y="2243"/>
                <a:ext cx="15" cy="57"/>
              </a:xfrm>
              <a:custGeom>
                <a:avLst/>
                <a:gdLst>
                  <a:gd name="T0" fmla="*/ 14 w 15"/>
                  <a:gd name="T1" fmla="*/ 3 h 57"/>
                  <a:gd name="T2" fmla="*/ 15 w 15"/>
                  <a:gd name="T3" fmla="*/ 14 h 57"/>
                  <a:gd name="T4" fmla="*/ 15 w 15"/>
                  <a:gd name="T5" fmla="*/ 26 h 57"/>
                  <a:gd name="T6" fmla="*/ 15 w 15"/>
                  <a:gd name="T7" fmla="*/ 36 h 57"/>
                  <a:gd name="T8" fmla="*/ 12 w 15"/>
                  <a:gd name="T9" fmla="*/ 43 h 57"/>
                  <a:gd name="T10" fmla="*/ 9 w 15"/>
                  <a:gd name="T11" fmla="*/ 51 h 57"/>
                  <a:gd name="T12" fmla="*/ 7 w 15"/>
                  <a:gd name="T13" fmla="*/ 57 h 57"/>
                  <a:gd name="T14" fmla="*/ 6 w 15"/>
                  <a:gd name="T15" fmla="*/ 55 h 57"/>
                  <a:gd name="T16" fmla="*/ 4 w 15"/>
                  <a:gd name="T17" fmla="*/ 48 h 57"/>
                  <a:gd name="T18" fmla="*/ 3 w 15"/>
                  <a:gd name="T19" fmla="*/ 39 h 57"/>
                  <a:gd name="T20" fmla="*/ 4 w 15"/>
                  <a:gd name="T21" fmla="*/ 29 h 57"/>
                  <a:gd name="T22" fmla="*/ 4 w 15"/>
                  <a:gd name="T23" fmla="*/ 21 h 57"/>
                  <a:gd name="T24" fmla="*/ 3 w 15"/>
                  <a:gd name="T25" fmla="*/ 14 h 57"/>
                  <a:gd name="T26" fmla="*/ 1 w 15"/>
                  <a:gd name="T27" fmla="*/ 9 h 57"/>
                  <a:gd name="T28" fmla="*/ 0 w 15"/>
                  <a:gd name="T29" fmla="*/ 5 h 57"/>
                  <a:gd name="T30" fmla="*/ 3 w 15"/>
                  <a:gd name="T31" fmla="*/ 3 h 57"/>
                  <a:gd name="T32" fmla="*/ 7 w 15"/>
                  <a:gd name="T33" fmla="*/ 0 h 57"/>
                  <a:gd name="T34" fmla="*/ 9 w 15"/>
                  <a:gd name="T35" fmla="*/ 0 h 57"/>
                  <a:gd name="T36" fmla="*/ 10 w 15"/>
                  <a:gd name="T37" fmla="*/ 0 h 57"/>
                  <a:gd name="T38" fmla="*/ 12 w 15"/>
                  <a:gd name="T39" fmla="*/ 0 h 57"/>
                  <a:gd name="T40" fmla="*/ 14 w 15"/>
                  <a:gd name="T41" fmla="*/ 3 h 5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57"/>
                  <a:gd name="T65" fmla="*/ 15 w 15"/>
                  <a:gd name="T66" fmla="*/ 57 h 5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57">
                    <a:moveTo>
                      <a:pt x="14" y="3"/>
                    </a:moveTo>
                    <a:lnTo>
                      <a:pt x="15" y="14"/>
                    </a:lnTo>
                    <a:lnTo>
                      <a:pt x="15" y="26"/>
                    </a:lnTo>
                    <a:lnTo>
                      <a:pt x="15" y="36"/>
                    </a:lnTo>
                    <a:lnTo>
                      <a:pt x="12" y="43"/>
                    </a:lnTo>
                    <a:lnTo>
                      <a:pt x="9" y="51"/>
                    </a:lnTo>
                    <a:lnTo>
                      <a:pt x="7" y="57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3" y="39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3" y="14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3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8" name="Freeform 128"/>
              <p:cNvSpPr>
                <a:spLocks/>
              </p:cNvSpPr>
              <p:nvPr/>
            </p:nvSpPr>
            <p:spPr bwMode="auto">
              <a:xfrm>
                <a:off x="2982" y="2243"/>
                <a:ext cx="15" cy="57"/>
              </a:xfrm>
              <a:custGeom>
                <a:avLst/>
                <a:gdLst>
                  <a:gd name="T0" fmla="*/ 14 w 15"/>
                  <a:gd name="T1" fmla="*/ 3 h 57"/>
                  <a:gd name="T2" fmla="*/ 15 w 15"/>
                  <a:gd name="T3" fmla="*/ 14 h 57"/>
                  <a:gd name="T4" fmla="*/ 15 w 15"/>
                  <a:gd name="T5" fmla="*/ 26 h 57"/>
                  <a:gd name="T6" fmla="*/ 15 w 15"/>
                  <a:gd name="T7" fmla="*/ 36 h 57"/>
                  <a:gd name="T8" fmla="*/ 12 w 15"/>
                  <a:gd name="T9" fmla="*/ 43 h 57"/>
                  <a:gd name="T10" fmla="*/ 9 w 15"/>
                  <a:gd name="T11" fmla="*/ 51 h 57"/>
                  <a:gd name="T12" fmla="*/ 7 w 15"/>
                  <a:gd name="T13" fmla="*/ 57 h 57"/>
                  <a:gd name="T14" fmla="*/ 6 w 15"/>
                  <a:gd name="T15" fmla="*/ 55 h 57"/>
                  <a:gd name="T16" fmla="*/ 4 w 15"/>
                  <a:gd name="T17" fmla="*/ 48 h 57"/>
                  <a:gd name="T18" fmla="*/ 3 w 15"/>
                  <a:gd name="T19" fmla="*/ 39 h 57"/>
                  <a:gd name="T20" fmla="*/ 4 w 15"/>
                  <a:gd name="T21" fmla="*/ 29 h 57"/>
                  <a:gd name="T22" fmla="*/ 4 w 15"/>
                  <a:gd name="T23" fmla="*/ 21 h 57"/>
                  <a:gd name="T24" fmla="*/ 3 w 15"/>
                  <a:gd name="T25" fmla="*/ 14 h 57"/>
                  <a:gd name="T26" fmla="*/ 1 w 15"/>
                  <a:gd name="T27" fmla="*/ 9 h 57"/>
                  <a:gd name="T28" fmla="*/ 0 w 15"/>
                  <a:gd name="T29" fmla="*/ 5 h 57"/>
                  <a:gd name="T30" fmla="*/ 3 w 15"/>
                  <a:gd name="T31" fmla="*/ 3 h 57"/>
                  <a:gd name="T32" fmla="*/ 7 w 15"/>
                  <a:gd name="T33" fmla="*/ 0 h 57"/>
                  <a:gd name="T34" fmla="*/ 9 w 15"/>
                  <a:gd name="T35" fmla="*/ 0 h 57"/>
                  <a:gd name="T36" fmla="*/ 10 w 15"/>
                  <a:gd name="T37" fmla="*/ 0 h 57"/>
                  <a:gd name="T38" fmla="*/ 12 w 15"/>
                  <a:gd name="T39" fmla="*/ 0 h 57"/>
                  <a:gd name="T40" fmla="*/ 14 w 15"/>
                  <a:gd name="T41" fmla="*/ 3 h 5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"/>
                  <a:gd name="T64" fmla="*/ 0 h 57"/>
                  <a:gd name="T65" fmla="*/ 15 w 15"/>
                  <a:gd name="T66" fmla="*/ 57 h 5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" h="57">
                    <a:moveTo>
                      <a:pt x="14" y="3"/>
                    </a:moveTo>
                    <a:lnTo>
                      <a:pt x="15" y="14"/>
                    </a:lnTo>
                    <a:lnTo>
                      <a:pt x="15" y="26"/>
                    </a:lnTo>
                    <a:lnTo>
                      <a:pt x="15" y="36"/>
                    </a:lnTo>
                    <a:lnTo>
                      <a:pt x="12" y="43"/>
                    </a:lnTo>
                    <a:lnTo>
                      <a:pt x="9" y="51"/>
                    </a:lnTo>
                    <a:lnTo>
                      <a:pt x="7" y="57"/>
                    </a:lnTo>
                    <a:lnTo>
                      <a:pt x="6" y="55"/>
                    </a:lnTo>
                    <a:lnTo>
                      <a:pt x="4" y="48"/>
                    </a:lnTo>
                    <a:lnTo>
                      <a:pt x="3" y="39"/>
                    </a:lnTo>
                    <a:lnTo>
                      <a:pt x="4" y="29"/>
                    </a:lnTo>
                    <a:lnTo>
                      <a:pt x="4" y="21"/>
                    </a:lnTo>
                    <a:lnTo>
                      <a:pt x="3" y="14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3" y="3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2" y="0"/>
                    </a:lnTo>
                    <a:lnTo>
                      <a:pt x="14" y="3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29" name="Freeform 129"/>
              <p:cNvSpPr>
                <a:spLocks/>
              </p:cNvSpPr>
              <p:nvPr/>
            </p:nvSpPr>
            <p:spPr bwMode="auto">
              <a:xfrm>
                <a:off x="2929" y="2013"/>
                <a:ext cx="33" cy="98"/>
              </a:xfrm>
              <a:custGeom>
                <a:avLst/>
                <a:gdLst>
                  <a:gd name="T0" fmla="*/ 16 w 33"/>
                  <a:gd name="T1" fmla="*/ 2 h 98"/>
                  <a:gd name="T2" fmla="*/ 22 w 33"/>
                  <a:gd name="T3" fmla="*/ 11 h 98"/>
                  <a:gd name="T4" fmla="*/ 26 w 33"/>
                  <a:gd name="T5" fmla="*/ 26 h 98"/>
                  <a:gd name="T6" fmla="*/ 31 w 33"/>
                  <a:gd name="T7" fmla="*/ 43 h 98"/>
                  <a:gd name="T8" fmla="*/ 33 w 33"/>
                  <a:gd name="T9" fmla="*/ 62 h 98"/>
                  <a:gd name="T10" fmla="*/ 33 w 33"/>
                  <a:gd name="T11" fmla="*/ 71 h 98"/>
                  <a:gd name="T12" fmla="*/ 30 w 33"/>
                  <a:gd name="T13" fmla="*/ 79 h 98"/>
                  <a:gd name="T14" fmla="*/ 26 w 33"/>
                  <a:gd name="T15" fmla="*/ 84 h 98"/>
                  <a:gd name="T16" fmla="*/ 23 w 33"/>
                  <a:gd name="T17" fmla="*/ 89 h 98"/>
                  <a:gd name="T18" fmla="*/ 19 w 33"/>
                  <a:gd name="T19" fmla="*/ 95 h 98"/>
                  <a:gd name="T20" fmla="*/ 16 w 33"/>
                  <a:gd name="T21" fmla="*/ 96 h 98"/>
                  <a:gd name="T22" fmla="*/ 13 w 33"/>
                  <a:gd name="T23" fmla="*/ 98 h 98"/>
                  <a:gd name="T24" fmla="*/ 11 w 33"/>
                  <a:gd name="T25" fmla="*/ 96 h 98"/>
                  <a:gd name="T26" fmla="*/ 11 w 33"/>
                  <a:gd name="T27" fmla="*/ 81 h 98"/>
                  <a:gd name="T28" fmla="*/ 11 w 33"/>
                  <a:gd name="T29" fmla="*/ 69 h 98"/>
                  <a:gd name="T30" fmla="*/ 6 w 33"/>
                  <a:gd name="T31" fmla="*/ 62 h 98"/>
                  <a:gd name="T32" fmla="*/ 2 w 33"/>
                  <a:gd name="T33" fmla="*/ 50 h 98"/>
                  <a:gd name="T34" fmla="*/ 0 w 33"/>
                  <a:gd name="T35" fmla="*/ 43 h 98"/>
                  <a:gd name="T36" fmla="*/ 0 w 33"/>
                  <a:gd name="T37" fmla="*/ 36 h 98"/>
                  <a:gd name="T38" fmla="*/ 0 w 33"/>
                  <a:gd name="T39" fmla="*/ 29 h 98"/>
                  <a:gd name="T40" fmla="*/ 2 w 33"/>
                  <a:gd name="T41" fmla="*/ 23 h 98"/>
                  <a:gd name="T42" fmla="*/ 6 w 33"/>
                  <a:gd name="T43" fmla="*/ 12 h 98"/>
                  <a:gd name="T44" fmla="*/ 9 w 33"/>
                  <a:gd name="T45" fmla="*/ 4 h 98"/>
                  <a:gd name="T46" fmla="*/ 9 w 33"/>
                  <a:gd name="T47" fmla="*/ 2 h 98"/>
                  <a:gd name="T48" fmla="*/ 11 w 33"/>
                  <a:gd name="T49" fmla="*/ 0 h 98"/>
                  <a:gd name="T50" fmla="*/ 13 w 33"/>
                  <a:gd name="T51" fmla="*/ 0 h 98"/>
                  <a:gd name="T52" fmla="*/ 16 w 33"/>
                  <a:gd name="T53" fmla="*/ 2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"/>
                  <a:gd name="T82" fmla="*/ 0 h 98"/>
                  <a:gd name="T83" fmla="*/ 33 w 33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" h="98">
                    <a:moveTo>
                      <a:pt x="16" y="2"/>
                    </a:moveTo>
                    <a:lnTo>
                      <a:pt x="22" y="11"/>
                    </a:lnTo>
                    <a:lnTo>
                      <a:pt x="26" y="26"/>
                    </a:lnTo>
                    <a:lnTo>
                      <a:pt x="31" y="43"/>
                    </a:lnTo>
                    <a:lnTo>
                      <a:pt x="33" y="62"/>
                    </a:lnTo>
                    <a:lnTo>
                      <a:pt x="33" y="71"/>
                    </a:lnTo>
                    <a:lnTo>
                      <a:pt x="30" y="79"/>
                    </a:lnTo>
                    <a:lnTo>
                      <a:pt x="26" y="84"/>
                    </a:lnTo>
                    <a:lnTo>
                      <a:pt x="23" y="89"/>
                    </a:lnTo>
                    <a:lnTo>
                      <a:pt x="19" y="95"/>
                    </a:lnTo>
                    <a:lnTo>
                      <a:pt x="16" y="96"/>
                    </a:lnTo>
                    <a:lnTo>
                      <a:pt x="13" y="98"/>
                    </a:lnTo>
                    <a:lnTo>
                      <a:pt x="11" y="96"/>
                    </a:lnTo>
                    <a:lnTo>
                      <a:pt x="11" y="81"/>
                    </a:lnTo>
                    <a:lnTo>
                      <a:pt x="11" y="69"/>
                    </a:lnTo>
                    <a:lnTo>
                      <a:pt x="6" y="62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6" y="1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0" name="Freeform 130"/>
              <p:cNvSpPr>
                <a:spLocks/>
              </p:cNvSpPr>
              <p:nvPr/>
            </p:nvSpPr>
            <p:spPr bwMode="auto">
              <a:xfrm>
                <a:off x="2929" y="2013"/>
                <a:ext cx="33" cy="98"/>
              </a:xfrm>
              <a:custGeom>
                <a:avLst/>
                <a:gdLst>
                  <a:gd name="T0" fmla="*/ 16 w 33"/>
                  <a:gd name="T1" fmla="*/ 2 h 98"/>
                  <a:gd name="T2" fmla="*/ 22 w 33"/>
                  <a:gd name="T3" fmla="*/ 11 h 98"/>
                  <a:gd name="T4" fmla="*/ 26 w 33"/>
                  <a:gd name="T5" fmla="*/ 26 h 98"/>
                  <a:gd name="T6" fmla="*/ 31 w 33"/>
                  <a:gd name="T7" fmla="*/ 43 h 98"/>
                  <a:gd name="T8" fmla="*/ 33 w 33"/>
                  <a:gd name="T9" fmla="*/ 62 h 98"/>
                  <a:gd name="T10" fmla="*/ 33 w 33"/>
                  <a:gd name="T11" fmla="*/ 71 h 98"/>
                  <a:gd name="T12" fmla="*/ 30 w 33"/>
                  <a:gd name="T13" fmla="*/ 79 h 98"/>
                  <a:gd name="T14" fmla="*/ 26 w 33"/>
                  <a:gd name="T15" fmla="*/ 84 h 98"/>
                  <a:gd name="T16" fmla="*/ 23 w 33"/>
                  <a:gd name="T17" fmla="*/ 89 h 98"/>
                  <a:gd name="T18" fmla="*/ 19 w 33"/>
                  <a:gd name="T19" fmla="*/ 95 h 98"/>
                  <a:gd name="T20" fmla="*/ 16 w 33"/>
                  <a:gd name="T21" fmla="*/ 96 h 98"/>
                  <a:gd name="T22" fmla="*/ 13 w 33"/>
                  <a:gd name="T23" fmla="*/ 98 h 98"/>
                  <a:gd name="T24" fmla="*/ 11 w 33"/>
                  <a:gd name="T25" fmla="*/ 96 h 98"/>
                  <a:gd name="T26" fmla="*/ 11 w 33"/>
                  <a:gd name="T27" fmla="*/ 81 h 98"/>
                  <a:gd name="T28" fmla="*/ 11 w 33"/>
                  <a:gd name="T29" fmla="*/ 69 h 98"/>
                  <a:gd name="T30" fmla="*/ 6 w 33"/>
                  <a:gd name="T31" fmla="*/ 62 h 98"/>
                  <a:gd name="T32" fmla="*/ 2 w 33"/>
                  <a:gd name="T33" fmla="*/ 50 h 98"/>
                  <a:gd name="T34" fmla="*/ 0 w 33"/>
                  <a:gd name="T35" fmla="*/ 43 h 98"/>
                  <a:gd name="T36" fmla="*/ 0 w 33"/>
                  <a:gd name="T37" fmla="*/ 36 h 98"/>
                  <a:gd name="T38" fmla="*/ 0 w 33"/>
                  <a:gd name="T39" fmla="*/ 29 h 98"/>
                  <a:gd name="T40" fmla="*/ 2 w 33"/>
                  <a:gd name="T41" fmla="*/ 23 h 98"/>
                  <a:gd name="T42" fmla="*/ 6 w 33"/>
                  <a:gd name="T43" fmla="*/ 12 h 98"/>
                  <a:gd name="T44" fmla="*/ 9 w 33"/>
                  <a:gd name="T45" fmla="*/ 4 h 98"/>
                  <a:gd name="T46" fmla="*/ 9 w 33"/>
                  <a:gd name="T47" fmla="*/ 2 h 98"/>
                  <a:gd name="T48" fmla="*/ 11 w 33"/>
                  <a:gd name="T49" fmla="*/ 0 h 98"/>
                  <a:gd name="T50" fmla="*/ 13 w 33"/>
                  <a:gd name="T51" fmla="*/ 0 h 98"/>
                  <a:gd name="T52" fmla="*/ 16 w 33"/>
                  <a:gd name="T53" fmla="*/ 2 h 9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3"/>
                  <a:gd name="T82" fmla="*/ 0 h 98"/>
                  <a:gd name="T83" fmla="*/ 33 w 33"/>
                  <a:gd name="T84" fmla="*/ 98 h 9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3" h="98">
                    <a:moveTo>
                      <a:pt x="16" y="2"/>
                    </a:moveTo>
                    <a:lnTo>
                      <a:pt x="22" y="11"/>
                    </a:lnTo>
                    <a:lnTo>
                      <a:pt x="26" y="26"/>
                    </a:lnTo>
                    <a:lnTo>
                      <a:pt x="31" y="43"/>
                    </a:lnTo>
                    <a:lnTo>
                      <a:pt x="33" y="62"/>
                    </a:lnTo>
                    <a:lnTo>
                      <a:pt x="33" y="71"/>
                    </a:lnTo>
                    <a:lnTo>
                      <a:pt x="30" y="79"/>
                    </a:lnTo>
                    <a:lnTo>
                      <a:pt x="26" y="84"/>
                    </a:lnTo>
                    <a:lnTo>
                      <a:pt x="23" y="89"/>
                    </a:lnTo>
                    <a:lnTo>
                      <a:pt x="19" y="95"/>
                    </a:lnTo>
                    <a:lnTo>
                      <a:pt x="16" y="96"/>
                    </a:lnTo>
                    <a:lnTo>
                      <a:pt x="13" y="98"/>
                    </a:lnTo>
                    <a:lnTo>
                      <a:pt x="11" y="96"/>
                    </a:lnTo>
                    <a:lnTo>
                      <a:pt x="11" y="81"/>
                    </a:lnTo>
                    <a:lnTo>
                      <a:pt x="11" y="69"/>
                    </a:lnTo>
                    <a:lnTo>
                      <a:pt x="6" y="62"/>
                    </a:lnTo>
                    <a:lnTo>
                      <a:pt x="2" y="50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0" y="29"/>
                    </a:lnTo>
                    <a:lnTo>
                      <a:pt x="2" y="23"/>
                    </a:lnTo>
                    <a:lnTo>
                      <a:pt x="6" y="12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2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1" name="Freeform 131"/>
              <p:cNvSpPr>
                <a:spLocks/>
              </p:cNvSpPr>
              <p:nvPr/>
            </p:nvSpPr>
            <p:spPr bwMode="auto">
              <a:xfrm>
                <a:off x="2959" y="2166"/>
                <a:ext cx="27" cy="56"/>
              </a:xfrm>
              <a:custGeom>
                <a:avLst/>
                <a:gdLst>
                  <a:gd name="T0" fmla="*/ 12 w 27"/>
                  <a:gd name="T1" fmla="*/ 2 h 56"/>
                  <a:gd name="T2" fmla="*/ 16 w 27"/>
                  <a:gd name="T3" fmla="*/ 5 h 56"/>
                  <a:gd name="T4" fmla="*/ 23 w 27"/>
                  <a:gd name="T5" fmla="*/ 12 h 56"/>
                  <a:gd name="T6" fmla="*/ 24 w 27"/>
                  <a:gd name="T7" fmla="*/ 17 h 56"/>
                  <a:gd name="T8" fmla="*/ 26 w 27"/>
                  <a:gd name="T9" fmla="*/ 20 h 56"/>
                  <a:gd name="T10" fmla="*/ 27 w 27"/>
                  <a:gd name="T11" fmla="*/ 26 h 56"/>
                  <a:gd name="T12" fmla="*/ 27 w 27"/>
                  <a:gd name="T13" fmla="*/ 31 h 56"/>
                  <a:gd name="T14" fmla="*/ 27 w 27"/>
                  <a:gd name="T15" fmla="*/ 39 h 56"/>
                  <a:gd name="T16" fmla="*/ 27 w 27"/>
                  <a:gd name="T17" fmla="*/ 44 h 56"/>
                  <a:gd name="T18" fmla="*/ 27 w 27"/>
                  <a:gd name="T19" fmla="*/ 50 h 56"/>
                  <a:gd name="T20" fmla="*/ 24 w 27"/>
                  <a:gd name="T21" fmla="*/ 53 h 56"/>
                  <a:gd name="T22" fmla="*/ 21 w 27"/>
                  <a:gd name="T23" fmla="*/ 55 h 56"/>
                  <a:gd name="T24" fmla="*/ 20 w 27"/>
                  <a:gd name="T25" fmla="*/ 56 h 56"/>
                  <a:gd name="T26" fmla="*/ 16 w 27"/>
                  <a:gd name="T27" fmla="*/ 56 h 56"/>
                  <a:gd name="T28" fmla="*/ 15 w 27"/>
                  <a:gd name="T29" fmla="*/ 55 h 56"/>
                  <a:gd name="T30" fmla="*/ 12 w 27"/>
                  <a:gd name="T31" fmla="*/ 51 h 56"/>
                  <a:gd name="T32" fmla="*/ 13 w 27"/>
                  <a:gd name="T33" fmla="*/ 46 h 56"/>
                  <a:gd name="T34" fmla="*/ 7 w 27"/>
                  <a:gd name="T35" fmla="*/ 39 h 56"/>
                  <a:gd name="T36" fmla="*/ 0 w 27"/>
                  <a:gd name="T37" fmla="*/ 22 h 56"/>
                  <a:gd name="T38" fmla="*/ 0 w 27"/>
                  <a:gd name="T39" fmla="*/ 10 h 56"/>
                  <a:gd name="T40" fmla="*/ 3 w 27"/>
                  <a:gd name="T41" fmla="*/ 3 h 56"/>
                  <a:gd name="T42" fmla="*/ 4 w 27"/>
                  <a:gd name="T43" fmla="*/ 2 h 56"/>
                  <a:gd name="T44" fmla="*/ 6 w 27"/>
                  <a:gd name="T45" fmla="*/ 2 h 56"/>
                  <a:gd name="T46" fmla="*/ 9 w 27"/>
                  <a:gd name="T47" fmla="*/ 0 h 56"/>
                  <a:gd name="T48" fmla="*/ 12 w 27"/>
                  <a:gd name="T49" fmla="*/ 2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"/>
                  <a:gd name="T76" fmla="*/ 0 h 56"/>
                  <a:gd name="T77" fmla="*/ 27 w 27"/>
                  <a:gd name="T78" fmla="*/ 56 h 5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" h="56">
                    <a:moveTo>
                      <a:pt x="12" y="2"/>
                    </a:moveTo>
                    <a:lnTo>
                      <a:pt x="16" y="5"/>
                    </a:lnTo>
                    <a:lnTo>
                      <a:pt x="23" y="12"/>
                    </a:lnTo>
                    <a:lnTo>
                      <a:pt x="24" y="17"/>
                    </a:lnTo>
                    <a:lnTo>
                      <a:pt x="26" y="20"/>
                    </a:lnTo>
                    <a:lnTo>
                      <a:pt x="27" y="26"/>
                    </a:lnTo>
                    <a:lnTo>
                      <a:pt x="27" y="31"/>
                    </a:lnTo>
                    <a:lnTo>
                      <a:pt x="27" y="39"/>
                    </a:lnTo>
                    <a:lnTo>
                      <a:pt x="27" y="44"/>
                    </a:lnTo>
                    <a:lnTo>
                      <a:pt x="27" y="50"/>
                    </a:lnTo>
                    <a:lnTo>
                      <a:pt x="24" y="53"/>
                    </a:lnTo>
                    <a:lnTo>
                      <a:pt x="21" y="55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5" y="55"/>
                    </a:lnTo>
                    <a:lnTo>
                      <a:pt x="12" y="51"/>
                    </a:lnTo>
                    <a:lnTo>
                      <a:pt x="13" y="46"/>
                    </a:lnTo>
                    <a:lnTo>
                      <a:pt x="7" y="39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2" y="2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2" name="Freeform 132"/>
              <p:cNvSpPr>
                <a:spLocks/>
              </p:cNvSpPr>
              <p:nvPr/>
            </p:nvSpPr>
            <p:spPr bwMode="auto">
              <a:xfrm>
                <a:off x="2959" y="2166"/>
                <a:ext cx="27" cy="56"/>
              </a:xfrm>
              <a:custGeom>
                <a:avLst/>
                <a:gdLst>
                  <a:gd name="T0" fmla="*/ 12 w 27"/>
                  <a:gd name="T1" fmla="*/ 2 h 56"/>
                  <a:gd name="T2" fmla="*/ 16 w 27"/>
                  <a:gd name="T3" fmla="*/ 5 h 56"/>
                  <a:gd name="T4" fmla="*/ 23 w 27"/>
                  <a:gd name="T5" fmla="*/ 12 h 56"/>
                  <a:gd name="T6" fmla="*/ 24 w 27"/>
                  <a:gd name="T7" fmla="*/ 17 h 56"/>
                  <a:gd name="T8" fmla="*/ 26 w 27"/>
                  <a:gd name="T9" fmla="*/ 20 h 56"/>
                  <a:gd name="T10" fmla="*/ 27 w 27"/>
                  <a:gd name="T11" fmla="*/ 26 h 56"/>
                  <a:gd name="T12" fmla="*/ 27 w 27"/>
                  <a:gd name="T13" fmla="*/ 31 h 56"/>
                  <a:gd name="T14" fmla="*/ 27 w 27"/>
                  <a:gd name="T15" fmla="*/ 39 h 56"/>
                  <a:gd name="T16" fmla="*/ 27 w 27"/>
                  <a:gd name="T17" fmla="*/ 44 h 56"/>
                  <a:gd name="T18" fmla="*/ 27 w 27"/>
                  <a:gd name="T19" fmla="*/ 50 h 56"/>
                  <a:gd name="T20" fmla="*/ 24 w 27"/>
                  <a:gd name="T21" fmla="*/ 53 h 56"/>
                  <a:gd name="T22" fmla="*/ 21 w 27"/>
                  <a:gd name="T23" fmla="*/ 55 h 56"/>
                  <a:gd name="T24" fmla="*/ 20 w 27"/>
                  <a:gd name="T25" fmla="*/ 56 h 56"/>
                  <a:gd name="T26" fmla="*/ 16 w 27"/>
                  <a:gd name="T27" fmla="*/ 56 h 56"/>
                  <a:gd name="T28" fmla="*/ 15 w 27"/>
                  <a:gd name="T29" fmla="*/ 55 h 56"/>
                  <a:gd name="T30" fmla="*/ 12 w 27"/>
                  <a:gd name="T31" fmla="*/ 51 h 56"/>
                  <a:gd name="T32" fmla="*/ 13 w 27"/>
                  <a:gd name="T33" fmla="*/ 46 h 56"/>
                  <a:gd name="T34" fmla="*/ 7 w 27"/>
                  <a:gd name="T35" fmla="*/ 39 h 56"/>
                  <a:gd name="T36" fmla="*/ 0 w 27"/>
                  <a:gd name="T37" fmla="*/ 22 h 56"/>
                  <a:gd name="T38" fmla="*/ 0 w 27"/>
                  <a:gd name="T39" fmla="*/ 10 h 56"/>
                  <a:gd name="T40" fmla="*/ 3 w 27"/>
                  <a:gd name="T41" fmla="*/ 3 h 56"/>
                  <a:gd name="T42" fmla="*/ 4 w 27"/>
                  <a:gd name="T43" fmla="*/ 2 h 56"/>
                  <a:gd name="T44" fmla="*/ 6 w 27"/>
                  <a:gd name="T45" fmla="*/ 2 h 56"/>
                  <a:gd name="T46" fmla="*/ 9 w 27"/>
                  <a:gd name="T47" fmla="*/ 0 h 56"/>
                  <a:gd name="T48" fmla="*/ 12 w 27"/>
                  <a:gd name="T49" fmla="*/ 2 h 5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7"/>
                  <a:gd name="T76" fmla="*/ 0 h 56"/>
                  <a:gd name="T77" fmla="*/ 27 w 27"/>
                  <a:gd name="T78" fmla="*/ 56 h 5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7" h="56">
                    <a:moveTo>
                      <a:pt x="12" y="2"/>
                    </a:moveTo>
                    <a:lnTo>
                      <a:pt x="16" y="5"/>
                    </a:lnTo>
                    <a:lnTo>
                      <a:pt x="23" y="12"/>
                    </a:lnTo>
                    <a:lnTo>
                      <a:pt x="24" y="17"/>
                    </a:lnTo>
                    <a:lnTo>
                      <a:pt x="26" y="20"/>
                    </a:lnTo>
                    <a:lnTo>
                      <a:pt x="27" y="26"/>
                    </a:lnTo>
                    <a:lnTo>
                      <a:pt x="27" y="31"/>
                    </a:lnTo>
                    <a:lnTo>
                      <a:pt x="27" y="39"/>
                    </a:lnTo>
                    <a:lnTo>
                      <a:pt x="27" y="44"/>
                    </a:lnTo>
                    <a:lnTo>
                      <a:pt x="27" y="50"/>
                    </a:lnTo>
                    <a:lnTo>
                      <a:pt x="24" y="53"/>
                    </a:lnTo>
                    <a:lnTo>
                      <a:pt x="21" y="55"/>
                    </a:lnTo>
                    <a:lnTo>
                      <a:pt x="20" y="56"/>
                    </a:lnTo>
                    <a:lnTo>
                      <a:pt x="16" y="56"/>
                    </a:lnTo>
                    <a:lnTo>
                      <a:pt x="15" y="55"/>
                    </a:lnTo>
                    <a:lnTo>
                      <a:pt x="12" y="51"/>
                    </a:lnTo>
                    <a:lnTo>
                      <a:pt x="13" y="46"/>
                    </a:lnTo>
                    <a:lnTo>
                      <a:pt x="7" y="39"/>
                    </a:lnTo>
                    <a:lnTo>
                      <a:pt x="0" y="22"/>
                    </a:lnTo>
                    <a:lnTo>
                      <a:pt x="0" y="10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2" y="2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3" name="Freeform 133"/>
              <p:cNvSpPr>
                <a:spLocks/>
              </p:cNvSpPr>
              <p:nvPr/>
            </p:nvSpPr>
            <p:spPr bwMode="auto">
              <a:xfrm>
                <a:off x="2790" y="1638"/>
                <a:ext cx="79" cy="33"/>
              </a:xfrm>
              <a:custGeom>
                <a:avLst/>
                <a:gdLst>
                  <a:gd name="T0" fmla="*/ 73 w 79"/>
                  <a:gd name="T1" fmla="*/ 21 h 33"/>
                  <a:gd name="T2" fmla="*/ 74 w 79"/>
                  <a:gd name="T3" fmla="*/ 26 h 33"/>
                  <a:gd name="T4" fmla="*/ 77 w 79"/>
                  <a:gd name="T5" fmla="*/ 31 h 33"/>
                  <a:gd name="T6" fmla="*/ 79 w 79"/>
                  <a:gd name="T7" fmla="*/ 31 h 33"/>
                  <a:gd name="T8" fmla="*/ 77 w 79"/>
                  <a:gd name="T9" fmla="*/ 33 h 33"/>
                  <a:gd name="T10" fmla="*/ 76 w 79"/>
                  <a:gd name="T11" fmla="*/ 33 h 33"/>
                  <a:gd name="T12" fmla="*/ 71 w 79"/>
                  <a:gd name="T13" fmla="*/ 29 h 33"/>
                  <a:gd name="T14" fmla="*/ 68 w 79"/>
                  <a:gd name="T15" fmla="*/ 24 h 33"/>
                  <a:gd name="T16" fmla="*/ 64 w 79"/>
                  <a:gd name="T17" fmla="*/ 17 h 33"/>
                  <a:gd name="T18" fmla="*/ 59 w 79"/>
                  <a:gd name="T19" fmla="*/ 12 h 33"/>
                  <a:gd name="T20" fmla="*/ 53 w 79"/>
                  <a:gd name="T21" fmla="*/ 9 h 33"/>
                  <a:gd name="T22" fmla="*/ 43 w 79"/>
                  <a:gd name="T23" fmla="*/ 10 h 33"/>
                  <a:gd name="T24" fmla="*/ 39 w 79"/>
                  <a:gd name="T25" fmla="*/ 10 h 33"/>
                  <a:gd name="T26" fmla="*/ 34 w 79"/>
                  <a:gd name="T27" fmla="*/ 10 h 33"/>
                  <a:gd name="T28" fmla="*/ 30 w 79"/>
                  <a:gd name="T29" fmla="*/ 12 h 33"/>
                  <a:gd name="T30" fmla="*/ 26 w 79"/>
                  <a:gd name="T31" fmla="*/ 14 h 33"/>
                  <a:gd name="T32" fmla="*/ 23 w 79"/>
                  <a:gd name="T33" fmla="*/ 16 h 33"/>
                  <a:gd name="T34" fmla="*/ 20 w 79"/>
                  <a:gd name="T35" fmla="*/ 16 h 33"/>
                  <a:gd name="T36" fmla="*/ 19 w 79"/>
                  <a:gd name="T37" fmla="*/ 16 h 33"/>
                  <a:gd name="T38" fmla="*/ 17 w 79"/>
                  <a:gd name="T39" fmla="*/ 17 h 33"/>
                  <a:gd name="T40" fmla="*/ 14 w 79"/>
                  <a:gd name="T41" fmla="*/ 21 h 33"/>
                  <a:gd name="T42" fmla="*/ 6 w 79"/>
                  <a:gd name="T43" fmla="*/ 22 h 33"/>
                  <a:gd name="T44" fmla="*/ 0 w 79"/>
                  <a:gd name="T45" fmla="*/ 22 h 33"/>
                  <a:gd name="T46" fmla="*/ 3 w 79"/>
                  <a:gd name="T47" fmla="*/ 21 h 33"/>
                  <a:gd name="T48" fmla="*/ 5 w 79"/>
                  <a:gd name="T49" fmla="*/ 17 h 33"/>
                  <a:gd name="T50" fmla="*/ 8 w 79"/>
                  <a:gd name="T51" fmla="*/ 17 h 33"/>
                  <a:gd name="T52" fmla="*/ 10 w 79"/>
                  <a:gd name="T53" fmla="*/ 17 h 33"/>
                  <a:gd name="T54" fmla="*/ 14 w 79"/>
                  <a:gd name="T55" fmla="*/ 14 h 33"/>
                  <a:gd name="T56" fmla="*/ 20 w 79"/>
                  <a:gd name="T57" fmla="*/ 7 h 33"/>
                  <a:gd name="T58" fmla="*/ 25 w 79"/>
                  <a:gd name="T59" fmla="*/ 4 h 33"/>
                  <a:gd name="T60" fmla="*/ 28 w 79"/>
                  <a:gd name="T61" fmla="*/ 2 h 33"/>
                  <a:gd name="T62" fmla="*/ 31 w 79"/>
                  <a:gd name="T63" fmla="*/ 2 h 33"/>
                  <a:gd name="T64" fmla="*/ 33 w 79"/>
                  <a:gd name="T65" fmla="*/ 4 h 33"/>
                  <a:gd name="T66" fmla="*/ 36 w 79"/>
                  <a:gd name="T67" fmla="*/ 2 h 33"/>
                  <a:gd name="T68" fmla="*/ 43 w 79"/>
                  <a:gd name="T69" fmla="*/ 0 h 33"/>
                  <a:gd name="T70" fmla="*/ 51 w 79"/>
                  <a:gd name="T71" fmla="*/ 4 h 33"/>
                  <a:gd name="T72" fmla="*/ 57 w 79"/>
                  <a:gd name="T73" fmla="*/ 4 h 33"/>
                  <a:gd name="T74" fmla="*/ 60 w 79"/>
                  <a:gd name="T75" fmla="*/ 4 h 33"/>
                  <a:gd name="T76" fmla="*/ 65 w 79"/>
                  <a:gd name="T77" fmla="*/ 7 h 33"/>
                  <a:gd name="T78" fmla="*/ 70 w 79"/>
                  <a:gd name="T79" fmla="*/ 14 h 33"/>
                  <a:gd name="T80" fmla="*/ 73 w 79"/>
                  <a:gd name="T81" fmla="*/ 21 h 3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9"/>
                  <a:gd name="T124" fmla="*/ 0 h 33"/>
                  <a:gd name="T125" fmla="*/ 79 w 79"/>
                  <a:gd name="T126" fmla="*/ 33 h 3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9" h="33">
                    <a:moveTo>
                      <a:pt x="73" y="21"/>
                    </a:moveTo>
                    <a:lnTo>
                      <a:pt x="74" y="26"/>
                    </a:lnTo>
                    <a:lnTo>
                      <a:pt x="77" y="31"/>
                    </a:lnTo>
                    <a:lnTo>
                      <a:pt x="79" y="31"/>
                    </a:lnTo>
                    <a:lnTo>
                      <a:pt x="77" y="33"/>
                    </a:lnTo>
                    <a:lnTo>
                      <a:pt x="76" y="33"/>
                    </a:lnTo>
                    <a:lnTo>
                      <a:pt x="71" y="29"/>
                    </a:lnTo>
                    <a:lnTo>
                      <a:pt x="68" y="24"/>
                    </a:lnTo>
                    <a:lnTo>
                      <a:pt x="64" y="17"/>
                    </a:lnTo>
                    <a:lnTo>
                      <a:pt x="59" y="12"/>
                    </a:lnTo>
                    <a:lnTo>
                      <a:pt x="53" y="9"/>
                    </a:lnTo>
                    <a:lnTo>
                      <a:pt x="43" y="10"/>
                    </a:lnTo>
                    <a:lnTo>
                      <a:pt x="39" y="10"/>
                    </a:lnTo>
                    <a:lnTo>
                      <a:pt x="34" y="10"/>
                    </a:lnTo>
                    <a:lnTo>
                      <a:pt x="30" y="12"/>
                    </a:lnTo>
                    <a:lnTo>
                      <a:pt x="26" y="14"/>
                    </a:lnTo>
                    <a:lnTo>
                      <a:pt x="23" y="16"/>
                    </a:lnTo>
                    <a:lnTo>
                      <a:pt x="20" y="16"/>
                    </a:lnTo>
                    <a:lnTo>
                      <a:pt x="19" y="16"/>
                    </a:lnTo>
                    <a:lnTo>
                      <a:pt x="17" y="17"/>
                    </a:lnTo>
                    <a:lnTo>
                      <a:pt x="14" y="21"/>
                    </a:lnTo>
                    <a:lnTo>
                      <a:pt x="6" y="22"/>
                    </a:lnTo>
                    <a:lnTo>
                      <a:pt x="0" y="22"/>
                    </a:lnTo>
                    <a:lnTo>
                      <a:pt x="3" y="21"/>
                    </a:lnTo>
                    <a:lnTo>
                      <a:pt x="5" y="17"/>
                    </a:lnTo>
                    <a:lnTo>
                      <a:pt x="8" y="17"/>
                    </a:lnTo>
                    <a:lnTo>
                      <a:pt x="10" y="17"/>
                    </a:lnTo>
                    <a:lnTo>
                      <a:pt x="14" y="14"/>
                    </a:lnTo>
                    <a:lnTo>
                      <a:pt x="20" y="7"/>
                    </a:lnTo>
                    <a:lnTo>
                      <a:pt x="25" y="4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3" y="4"/>
                    </a:lnTo>
                    <a:lnTo>
                      <a:pt x="36" y="2"/>
                    </a:lnTo>
                    <a:lnTo>
                      <a:pt x="43" y="0"/>
                    </a:lnTo>
                    <a:lnTo>
                      <a:pt x="51" y="4"/>
                    </a:lnTo>
                    <a:lnTo>
                      <a:pt x="57" y="4"/>
                    </a:lnTo>
                    <a:lnTo>
                      <a:pt x="60" y="4"/>
                    </a:lnTo>
                    <a:lnTo>
                      <a:pt x="65" y="7"/>
                    </a:lnTo>
                    <a:lnTo>
                      <a:pt x="70" y="14"/>
                    </a:lnTo>
                    <a:lnTo>
                      <a:pt x="73" y="21"/>
                    </a:lnTo>
                    <a:close/>
                  </a:path>
                </a:pathLst>
              </a:custGeom>
              <a:solidFill>
                <a:srgbClr val="F7CC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4" name="Freeform 134"/>
              <p:cNvSpPr>
                <a:spLocks/>
              </p:cNvSpPr>
              <p:nvPr/>
            </p:nvSpPr>
            <p:spPr bwMode="auto">
              <a:xfrm>
                <a:off x="2881" y="1741"/>
                <a:ext cx="121" cy="99"/>
              </a:xfrm>
              <a:custGeom>
                <a:avLst/>
                <a:gdLst>
                  <a:gd name="T0" fmla="*/ 88 w 121"/>
                  <a:gd name="T1" fmla="*/ 41 h 99"/>
                  <a:gd name="T2" fmla="*/ 107 w 121"/>
                  <a:gd name="T3" fmla="*/ 48 h 99"/>
                  <a:gd name="T4" fmla="*/ 118 w 121"/>
                  <a:gd name="T5" fmla="*/ 46 h 99"/>
                  <a:gd name="T6" fmla="*/ 121 w 121"/>
                  <a:gd name="T7" fmla="*/ 50 h 99"/>
                  <a:gd name="T8" fmla="*/ 110 w 121"/>
                  <a:gd name="T9" fmla="*/ 60 h 99"/>
                  <a:gd name="T10" fmla="*/ 102 w 121"/>
                  <a:gd name="T11" fmla="*/ 77 h 99"/>
                  <a:gd name="T12" fmla="*/ 99 w 121"/>
                  <a:gd name="T13" fmla="*/ 91 h 99"/>
                  <a:gd name="T14" fmla="*/ 96 w 121"/>
                  <a:gd name="T15" fmla="*/ 99 h 99"/>
                  <a:gd name="T16" fmla="*/ 94 w 121"/>
                  <a:gd name="T17" fmla="*/ 99 h 99"/>
                  <a:gd name="T18" fmla="*/ 91 w 121"/>
                  <a:gd name="T19" fmla="*/ 89 h 99"/>
                  <a:gd name="T20" fmla="*/ 91 w 121"/>
                  <a:gd name="T21" fmla="*/ 77 h 99"/>
                  <a:gd name="T22" fmla="*/ 88 w 121"/>
                  <a:gd name="T23" fmla="*/ 74 h 99"/>
                  <a:gd name="T24" fmla="*/ 78 w 121"/>
                  <a:gd name="T25" fmla="*/ 74 h 99"/>
                  <a:gd name="T26" fmla="*/ 57 w 121"/>
                  <a:gd name="T27" fmla="*/ 70 h 99"/>
                  <a:gd name="T28" fmla="*/ 47 w 121"/>
                  <a:gd name="T29" fmla="*/ 65 h 99"/>
                  <a:gd name="T30" fmla="*/ 37 w 121"/>
                  <a:gd name="T31" fmla="*/ 55 h 99"/>
                  <a:gd name="T32" fmla="*/ 23 w 121"/>
                  <a:gd name="T33" fmla="*/ 46 h 99"/>
                  <a:gd name="T34" fmla="*/ 10 w 121"/>
                  <a:gd name="T35" fmla="*/ 46 h 99"/>
                  <a:gd name="T36" fmla="*/ 0 w 121"/>
                  <a:gd name="T37" fmla="*/ 46 h 99"/>
                  <a:gd name="T38" fmla="*/ 2 w 121"/>
                  <a:gd name="T39" fmla="*/ 43 h 99"/>
                  <a:gd name="T40" fmla="*/ 14 w 121"/>
                  <a:gd name="T41" fmla="*/ 34 h 99"/>
                  <a:gd name="T42" fmla="*/ 23 w 121"/>
                  <a:gd name="T43" fmla="*/ 22 h 99"/>
                  <a:gd name="T44" fmla="*/ 25 w 121"/>
                  <a:gd name="T45" fmla="*/ 15 h 99"/>
                  <a:gd name="T46" fmla="*/ 27 w 121"/>
                  <a:gd name="T47" fmla="*/ 3 h 99"/>
                  <a:gd name="T48" fmla="*/ 30 w 121"/>
                  <a:gd name="T49" fmla="*/ 0 h 99"/>
                  <a:gd name="T50" fmla="*/ 33 w 121"/>
                  <a:gd name="T51" fmla="*/ 2 h 99"/>
                  <a:gd name="T52" fmla="*/ 34 w 121"/>
                  <a:gd name="T53" fmla="*/ 10 h 99"/>
                  <a:gd name="T54" fmla="*/ 39 w 121"/>
                  <a:gd name="T55" fmla="*/ 17 h 99"/>
                  <a:gd name="T56" fmla="*/ 45 w 121"/>
                  <a:gd name="T57" fmla="*/ 22 h 99"/>
                  <a:gd name="T58" fmla="*/ 51 w 121"/>
                  <a:gd name="T59" fmla="*/ 22 h 99"/>
                  <a:gd name="T60" fmla="*/ 54 w 121"/>
                  <a:gd name="T61" fmla="*/ 17 h 99"/>
                  <a:gd name="T62" fmla="*/ 59 w 121"/>
                  <a:gd name="T63" fmla="*/ 15 h 99"/>
                  <a:gd name="T64" fmla="*/ 65 w 121"/>
                  <a:gd name="T65" fmla="*/ 20 h 99"/>
                  <a:gd name="T66" fmla="*/ 68 w 121"/>
                  <a:gd name="T67" fmla="*/ 31 h 99"/>
                  <a:gd name="T68" fmla="*/ 76 w 121"/>
                  <a:gd name="T69" fmla="*/ 32 h 9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1"/>
                  <a:gd name="T106" fmla="*/ 0 h 99"/>
                  <a:gd name="T107" fmla="*/ 121 w 121"/>
                  <a:gd name="T108" fmla="*/ 99 h 9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1" h="99">
                    <a:moveTo>
                      <a:pt x="81" y="34"/>
                    </a:moveTo>
                    <a:lnTo>
                      <a:pt x="88" y="41"/>
                    </a:lnTo>
                    <a:lnTo>
                      <a:pt x="98" y="46"/>
                    </a:lnTo>
                    <a:lnTo>
                      <a:pt x="107" y="48"/>
                    </a:lnTo>
                    <a:lnTo>
                      <a:pt x="113" y="48"/>
                    </a:lnTo>
                    <a:lnTo>
                      <a:pt x="118" y="46"/>
                    </a:lnTo>
                    <a:lnTo>
                      <a:pt x="121" y="46"/>
                    </a:lnTo>
                    <a:lnTo>
                      <a:pt x="121" y="50"/>
                    </a:lnTo>
                    <a:lnTo>
                      <a:pt x="116" y="53"/>
                    </a:lnTo>
                    <a:lnTo>
                      <a:pt x="110" y="60"/>
                    </a:lnTo>
                    <a:lnTo>
                      <a:pt x="105" y="68"/>
                    </a:lnTo>
                    <a:lnTo>
                      <a:pt x="102" y="77"/>
                    </a:lnTo>
                    <a:lnTo>
                      <a:pt x="99" y="84"/>
                    </a:lnTo>
                    <a:lnTo>
                      <a:pt x="99" y="91"/>
                    </a:lnTo>
                    <a:lnTo>
                      <a:pt x="98" y="96"/>
                    </a:lnTo>
                    <a:lnTo>
                      <a:pt x="96" y="99"/>
                    </a:lnTo>
                    <a:lnTo>
                      <a:pt x="94" y="99"/>
                    </a:lnTo>
                    <a:lnTo>
                      <a:pt x="93" y="96"/>
                    </a:lnTo>
                    <a:lnTo>
                      <a:pt x="91" y="89"/>
                    </a:lnTo>
                    <a:lnTo>
                      <a:pt x="91" y="80"/>
                    </a:lnTo>
                    <a:lnTo>
                      <a:pt x="91" y="77"/>
                    </a:lnTo>
                    <a:lnTo>
                      <a:pt x="90" y="75"/>
                    </a:lnTo>
                    <a:lnTo>
                      <a:pt x="88" y="74"/>
                    </a:lnTo>
                    <a:lnTo>
                      <a:pt x="87" y="74"/>
                    </a:lnTo>
                    <a:lnTo>
                      <a:pt x="78" y="74"/>
                    </a:lnTo>
                    <a:lnTo>
                      <a:pt x="65" y="72"/>
                    </a:lnTo>
                    <a:lnTo>
                      <a:pt x="57" y="70"/>
                    </a:lnTo>
                    <a:lnTo>
                      <a:pt x="53" y="68"/>
                    </a:lnTo>
                    <a:lnTo>
                      <a:pt x="47" y="65"/>
                    </a:lnTo>
                    <a:lnTo>
                      <a:pt x="44" y="62"/>
                    </a:lnTo>
                    <a:lnTo>
                      <a:pt x="37" y="55"/>
                    </a:lnTo>
                    <a:lnTo>
                      <a:pt x="31" y="50"/>
                    </a:lnTo>
                    <a:lnTo>
                      <a:pt x="23" y="46"/>
                    </a:lnTo>
                    <a:lnTo>
                      <a:pt x="16" y="46"/>
                    </a:lnTo>
                    <a:lnTo>
                      <a:pt x="10" y="46"/>
                    </a:lnTo>
                    <a:lnTo>
                      <a:pt x="3" y="46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2" y="43"/>
                    </a:lnTo>
                    <a:lnTo>
                      <a:pt x="5" y="41"/>
                    </a:lnTo>
                    <a:lnTo>
                      <a:pt x="14" y="34"/>
                    </a:lnTo>
                    <a:lnTo>
                      <a:pt x="20" y="27"/>
                    </a:lnTo>
                    <a:lnTo>
                      <a:pt x="23" y="22"/>
                    </a:lnTo>
                    <a:lnTo>
                      <a:pt x="25" y="19"/>
                    </a:lnTo>
                    <a:lnTo>
                      <a:pt x="25" y="15"/>
                    </a:lnTo>
                    <a:lnTo>
                      <a:pt x="25" y="10"/>
                    </a:lnTo>
                    <a:lnTo>
                      <a:pt x="27" y="3"/>
                    </a:lnTo>
                    <a:lnTo>
                      <a:pt x="28" y="0"/>
                    </a:lnTo>
                    <a:lnTo>
                      <a:pt x="30" y="0"/>
                    </a:lnTo>
                    <a:lnTo>
                      <a:pt x="31" y="0"/>
                    </a:lnTo>
                    <a:lnTo>
                      <a:pt x="33" y="2"/>
                    </a:lnTo>
                    <a:lnTo>
                      <a:pt x="33" y="5"/>
                    </a:lnTo>
                    <a:lnTo>
                      <a:pt x="34" y="10"/>
                    </a:lnTo>
                    <a:lnTo>
                      <a:pt x="36" y="14"/>
                    </a:lnTo>
                    <a:lnTo>
                      <a:pt x="39" y="17"/>
                    </a:lnTo>
                    <a:lnTo>
                      <a:pt x="42" y="20"/>
                    </a:lnTo>
                    <a:lnTo>
                      <a:pt x="45" y="22"/>
                    </a:lnTo>
                    <a:lnTo>
                      <a:pt x="48" y="22"/>
                    </a:lnTo>
                    <a:lnTo>
                      <a:pt x="51" y="22"/>
                    </a:lnTo>
                    <a:lnTo>
                      <a:pt x="53" y="19"/>
                    </a:lnTo>
                    <a:lnTo>
                      <a:pt x="54" y="17"/>
                    </a:lnTo>
                    <a:lnTo>
                      <a:pt x="57" y="15"/>
                    </a:lnTo>
                    <a:lnTo>
                      <a:pt x="59" y="15"/>
                    </a:lnTo>
                    <a:lnTo>
                      <a:pt x="61" y="17"/>
                    </a:lnTo>
                    <a:lnTo>
                      <a:pt x="65" y="20"/>
                    </a:lnTo>
                    <a:lnTo>
                      <a:pt x="67" y="27"/>
                    </a:lnTo>
                    <a:lnTo>
                      <a:pt x="68" y="31"/>
                    </a:lnTo>
                    <a:lnTo>
                      <a:pt x="71" y="32"/>
                    </a:lnTo>
                    <a:lnTo>
                      <a:pt x="76" y="32"/>
                    </a:lnTo>
                    <a:lnTo>
                      <a:pt x="81" y="34"/>
                    </a:lnTo>
                    <a:close/>
                  </a:path>
                </a:pathLst>
              </a:custGeom>
              <a:solidFill>
                <a:srgbClr val="EAB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5" name="Freeform 135"/>
              <p:cNvSpPr>
                <a:spLocks/>
              </p:cNvSpPr>
              <p:nvPr/>
            </p:nvSpPr>
            <p:spPr bwMode="auto">
              <a:xfrm>
                <a:off x="2824" y="1684"/>
                <a:ext cx="9" cy="6"/>
              </a:xfrm>
              <a:custGeom>
                <a:avLst/>
                <a:gdLst>
                  <a:gd name="T0" fmla="*/ 5 w 9"/>
                  <a:gd name="T1" fmla="*/ 0 h 6"/>
                  <a:gd name="T2" fmla="*/ 9 w 9"/>
                  <a:gd name="T3" fmla="*/ 0 h 6"/>
                  <a:gd name="T4" fmla="*/ 8 w 9"/>
                  <a:gd name="T5" fmla="*/ 2 h 6"/>
                  <a:gd name="T6" fmla="*/ 5 w 9"/>
                  <a:gd name="T7" fmla="*/ 4 h 6"/>
                  <a:gd name="T8" fmla="*/ 3 w 9"/>
                  <a:gd name="T9" fmla="*/ 6 h 6"/>
                  <a:gd name="T10" fmla="*/ 2 w 9"/>
                  <a:gd name="T11" fmla="*/ 6 h 6"/>
                  <a:gd name="T12" fmla="*/ 0 w 9"/>
                  <a:gd name="T13" fmla="*/ 6 h 6"/>
                  <a:gd name="T14" fmla="*/ 2 w 9"/>
                  <a:gd name="T15" fmla="*/ 2 h 6"/>
                  <a:gd name="T16" fmla="*/ 5 w 9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6"/>
                  <a:gd name="T29" fmla="*/ 9 w 9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6">
                    <a:moveTo>
                      <a:pt x="5" y="0"/>
                    </a:moveTo>
                    <a:lnTo>
                      <a:pt x="9" y="0"/>
                    </a:lnTo>
                    <a:lnTo>
                      <a:pt x="8" y="2"/>
                    </a:lnTo>
                    <a:lnTo>
                      <a:pt x="5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5E5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6" name="Freeform 136"/>
              <p:cNvSpPr>
                <a:spLocks/>
              </p:cNvSpPr>
              <p:nvPr/>
            </p:nvSpPr>
            <p:spPr bwMode="auto">
              <a:xfrm>
                <a:off x="2812" y="1684"/>
                <a:ext cx="43" cy="24"/>
              </a:xfrm>
              <a:custGeom>
                <a:avLst/>
                <a:gdLst>
                  <a:gd name="T0" fmla="*/ 40 w 43"/>
                  <a:gd name="T1" fmla="*/ 0 h 24"/>
                  <a:gd name="T2" fmla="*/ 42 w 43"/>
                  <a:gd name="T3" fmla="*/ 2 h 24"/>
                  <a:gd name="T4" fmla="*/ 42 w 43"/>
                  <a:gd name="T5" fmla="*/ 6 h 24"/>
                  <a:gd name="T6" fmla="*/ 42 w 43"/>
                  <a:gd name="T7" fmla="*/ 9 h 24"/>
                  <a:gd name="T8" fmla="*/ 43 w 43"/>
                  <a:gd name="T9" fmla="*/ 9 h 24"/>
                  <a:gd name="T10" fmla="*/ 42 w 43"/>
                  <a:gd name="T11" fmla="*/ 11 h 24"/>
                  <a:gd name="T12" fmla="*/ 38 w 43"/>
                  <a:gd name="T13" fmla="*/ 14 h 24"/>
                  <a:gd name="T14" fmla="*/ 37 w 43"/>
                  <a:gd name="T15" fmla="*/ 18 h 24"/>
                  <a:gd name="T16" fmla="*/ 32 w 43"/>
                  <a:gd name="T17" fmla="*/ 21 h 24"/>
                  <a:gd name="T18" fmla="*/ 28 w 43"/>
                  <a:gd name="T19" fmla="*/ 23 h 24"/>
                  <a:gd name="T20" fmla="*/ 20 w 43"/>
                  <a:gd name="T21" fmla="*/ 24 h 24"/>
                  <a:gd name="T22" fmla="*/ 12 w 43"/>
                  <a:gd name="T23" fmla="*/ 24 h 24"/>
                  <a:gd name="T24" fmla="*/ 6 w 43"/>
                  <a:gd name="T25" fmla="*/ 23 h 24"/>
                  <a:gd name="T26" fmla="*/ 3 w 43"/>
                  <a:gd name="T27" fmla="*/ 21 h 24"/>
                  <a:gd name="T28" fmla="*/ 1 w 43"/>
                  <a:gd name="T29" fmla="*/ 18 h 24"/>
                  <a:gd name="T30" fmla="*/ 0 w 43"/>
                  <a:gd name="T31" fmla="*/ 14 h 24"/>
                  <a:gd name="T32" fmla="*/ 0 w 43"/>
                  <a:gd name="T33" fmla="*/ 9 h 24"/>
                  <a:gd name="T34" fmla="*/ 1 w 43"/>
                  <a:gd name="T35" fmla="*/ 14 h 24"/>
                  <a:gd name="T36" fmla="*/ 3 w 43"/>
                  <a:gd name="T37" fmla="*/ 19 h 24"/>
                  <a:gd name="T38" fmla="*/ 6 w 43"/>
                  <a:gd name="T39" fmla="*/ 21 h 24"/>
                  <a:gd name="T40" fmla="*/ 12 w 43"/>
                  <a:gd name="T41" fmla="*/ 23 h 24"/>
                  <a:gd name="T42" fmla="*/ 21 w 43"/>
                  <a:gd name="T43" fmla="*/ 23 h 24"/>
                  <a:gd name="T44" fmla="*/ 29 w 43"/>
                  <a:gd name="T45" fmla="*/ 21 h 24"/>
                  <a:gd name="T46" fmla="*/ 34 w 43"/>
                  <a:gd name="T47" fmla="*/ 18 h 24"/>
                  <a:gd name="T48" fmla="*/ 37 w 43"/>
                  <a:gd name="T49" fmla="*/ 12 h 24"/>
                  <a:gd name="T50" fmla="*/ 40 w 43"/>
                  <a:gd name="T51" fmla="*/ 7 h 24"/>
                  <a:gd name="T52" fmla="*/ 40 w 43"/>
                  <a:gd name="T53" fmla="*/ 0 h 2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3"/>
                  <a:gd name="T82" fmla="*/ 0 h 24"/>
                  <a:gd name="T83" fmla="*/ 43 w 43"/>
                  <a:gd name="T84" fmla="*/ 24 h 2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3" h="24">
                    <a:moveTo>
                      <a:pt x="40" y="0"/>
                    </a:moveTo>
                    <a:lnTo>
                      <a:pt x="42" y="2"/>
                    </a:lnTo>
                    <a:lnTo>
                      <a:pt x="42" y="6"/>
                    </a:lnTo>
                    <a:lnTo>
                      <a:pt x="42" y="9"/>
                    </a:lnTo>
                    <a:lnTo>
                      <a:pt x="43" y="9"/>
                    </a:lnTo>
                    <a:lnTo>
                      <a:pt x="42" y="11"/>
                    </a:lnTo>
                    <a:lnTo>
                      <a:pt x="38" y="14"/>
                    </a:lnTo>
                    <a:lnTo>
                      <a:pt x="37" y="18"/>
                    </a:lnTo>
                    <a:lnTo>
                      <a:pt x="32" y="21"/>
                    </a:lnTo>
                    <a:lnTo>
                      <a:pt x="28" y="23"/>
                    </a:lnTo>
                    <a:lnTo>
                      <a:pt x="20" y="24"/>
                    </a:lnTo>
                    <a:lnTo>
                      <a:pt x="12" y="24"/>
                    </a:lnTo>
                    <a:lnTo>
                      <a:pt x="6" y="23"/>
                    </a:lnTo>
                    <a:lnTo>
                      <a:pt x="3" y="21"/>
                    </a:lnTo>
                    <a:lnTo>
                      <a:pt x="1" y="1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1" y="14"/>
                    </a:lnTo>
                    <a:lnTo>
                      <a:pt x="3" y="19"/>
                    </a:lnTo>
                    <a:lnTo>
                      <a:pt x="6" y="21"/>
                    </a:lnTo>
                    <a:lnTo>
                      <a:pt x="12" y="23"/>
                    </a:lnTo>
                    <a:lnTo>
                      <a:pt x="21" y="23"/>
                    </a:lnTo>
                    <a:lnTo>
                      <a:pt x="29" y="21"/>
                    </a:lnTo>
                    <a:lnTo>
                      <a:pt x="34" y="18"/>
                    </a:lnTo>
                    <a:lnTo>
                      <a:pt x="37" y="12"/>
                    </a:lnTo>
                    <a:lnTo>
                      <a:pt x="40" y="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4C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7" name="Freeform 137"/>
              <p:cNvSpPr>
                <a:spLocks/>
              </p:cNvSpPr>
              <p:nvPr/>
            </p:nvSpPr>
            <p:spPr bwMode="auto">
              <a:xfrm>
                <a:off x="2985" y="1809"/>
                <a:ext cx="99" cy="54"/>
              </a:xfrm>
              <a:custGeom>
                <a:avLst/>
                <a:gdLst>
                  <a:gd name="T0" fmla="*/ 99 w 99"/>
                  <a:gd name="T1" fmla="*/ 12 h 54"/>
                  <a:gd name="T2" fmla="*/ 94 w 99"/>
                  <a:gd name="T3" fmla="*/ 18 h 54"/>
                  <a:gd name="T4" fmla="*/ 86 w 99"/>
                  <a:gd name="T5" fmla="*/ 21 h 54"/>
                  <a:gd name="T6" fmla="*/ 80 w 99"/>
                  <a:gd name="T7" fmla="*/ 23 h 54"/>
                  <a:gd name="T8" fmla="*/ 74 w 99"/>
                  <a:gd name="T9" fmla="*/ 21 h 54"/>
                  <a:gd name="T10" fmla="*/ 69 w 99"/>
                  <a:gd name="T11" fmla="*/ 19 h 54"/>
                  <a:gd name="T12" fmla="*/ 66 w 99"/>
                  <a:gd name="T13" fmla="*/ 19 h 54"/>
                  <a:gd name="T14" fmla="*/ 63 w 99"/>
                  <a:gd name="T15" fmla="*/ 18 h 54"/>
                  <a:gd name="T16" fmla="*/ 62 w 99"/>
                  <a:gd name="T17" fmla="*/ 14 h 54"/>
                  <a:gd name="T18" fmla="*/ 62 w 99"/>
                  <a:gd name="T19" fmla="*/ 2 h 54"/>
                  <a:gd name="T20" fmla="*/ 58 w 99"/>
                  <a:gd name="T21" fmla="*/ 0 h 54"/>
                  <a:gd name="T22" fmla="*/ 58 w 99"/>
                  <a:gd name="T23" fmla="*/ 11 h 54"/>
                  <a:gd name="T24" fmla="*/ 55 w 99"/>
                  <a:gd name="T25" fmla="*/ 19 h 54"/>
                  <a:gd name="T26" fmla="*/ 54 w 99"/>
                  <a:gd name="T27" fmla="*/ 23 h 54"/>
                  <a:gd name="T28" fmla="*/ 54 w 99"/>
                  <a:gd name="T29" fmla="*/ 26 h 54"/>
                  <a:gd name="T30" fmla="*/ 52 w 99"/>
                  <a:gd name="T31" fmla="*/ 30 h 54"/>
                  <a:gd name="T32" fmla="*/ 49 w 99"/>
                  <a:gd name="T33" fmla="*/ 31 h 54"/>
                  <a:gd name="T34" fmla="*/ 41 w 99"/>
                  <a:gd name="T35" fmla="*/ 36 h 54"/>
                  <a:gd name="T36" fmla="*/ 31 w 99"/>
                  <a:gd name="T37" fmla="*/ 43 h 54"/>
                  <a:gd name="T38" fmla="*/ 23 w 99"/>
                  <a:gd name="T39" fmla="*/ 45 h 54"/>
                  <a:gd name="T40" fmla="*/ 14 w 99"/>
                  <a:gd name="T41" fmla="*/ 47 h 54"/>
                  <a:gd name="T42" fmla="*/ 9 w 99"/>
                  <a:gd name="T43" fmla="*/ 45 h 54"/>
                  <a:gd name="T44" fmla="*/ 4 w 99"/>
                  <a:gd name="T45" fmla="*/ 43 h 54"/>
                  <a:gd name="T46" fmla="*/ 3 w 99"/>
                  <a:gd name="T47" fmla="*/ 42 h 54"/>
                  <a:gd name="T48" fmla="*/ 0 w 99"/>
                  <a:gd name="T49" fmla="*/ 36 h 54"/>
                  <a:gd name="T50" fmla="*/ 0 w 99"/>
                  <a:gd name="T51" fmla="*/ 40 h 54"/>
                  <a:gd name="T52" fmla="*/ 1 w 99"/>
                  <a:gd name="T53" fmla="*/ 45 h 54"/>
                  <a:gd name="T54" fmla="*/ 3 w 99"/>
                  <a:gd name="T55" fmla="*/ 48 h 54"/>
                  <a:gd name="T56" fmla="*/ 4 w 99"/>
                  <a:gd name="T57" fmla="*/ 50 h 54"/>
                  <a:gd name="T58" fmla="*/ 7 w 99"/>
                  <a:gd name="T59" fmla="*/ 52 h 54"/>
                  <a:gd name="T60" fmla="*/ 12 w 99"/>
                  <a:gd name="T61" fmla="*/ 54 h 54"/>
                  <a:gd name="T62" fmla="*/ 17 w 99"/>
                  <a:gd name="T63" fmla="*/ 54 h 54"/>
                  <a:gd name="T64" fmla="*/ 21 w 99"/>
                  <a:gd name="T65" fmla="*/ 54 h 54"/>
                  <a:gd name="T66" fmla="*/ 46 w 99"/>
                  <a:gd name="T67" fmla="*/ 43 h 54"/>
                  <a:gd name="T68" fmla="*/ 58 w 99"/>
                  <a:gd name="T69" fmla="*/ 36 h 54"/>
                  <a:gd name="T70" fmla="*/ 66 w 99"/>
                  <a:gd name="T71" fmla="*/ 35 h 54"/>
                  <a:gd name="T72" fmla="*/ 77 w 99"/>
                  <a:gd name="T73" fmla="*/ 33 h 54"/>
                  <a:gd name="T74" fmla="*/ 83 w 99"/>
                  <a:gd name="T75" fmla="*/ 30 h 54"/>
                  <a:gd name="T76" fmla="*/ 88 w 99"/>
                  <a:gd name="T77" fmla="*/ 26 h 54"/>
                  <a:gd name="T78" fmla="*/ 94 w 99"/>
                  <a:gd name="T79" fmla="*/ 19 h 54"/>
                  <a:gd name="T80" fmla="*/ 99 w 99"/>
                  <a:gd name="T81" fmla="*/ 12 h 5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99"/>
                  <a:gd name="T124" fmla="*/ 0 h 54"/>
                  <a:gd name="T125" fmla="*/ 99 w 99"/>
                  <a:gd name="T126" fmla="*/ 54 h 5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99" h="54">
                    <a:moveTo>
                      <a:pt x="99" y="12"/>
                    </a:moveTo>
                    <a:lnTo>
                      <a:pt x="94" y="18"/>
                    </a:lnTo>
                    <a:lnTo>
                      <a:pt x="86" y="21"/>
                    </a:lnTo>
                    <a:lnTo>
                      <a:pt x="80" y="23"/>
                    </a:lnTo>
                    <a:lnTo>
                      <a:pt x="74" y="21"/>
                    </a:lnTo>
                    <a:lnTo>
                      <a:pt x="69" y="19"/>
                    </a:lnTo>
                    <a:lnTo>
                      <a:pt x="66" y="19"/>
                    </a:lnTo>
                    <a:lnTo>
                      <a:pt x="63" y="18"/>
                    </a:lnTo>
                    <a:lnTo>
                      <a:pt x="62" y="14"/>
                    </a:lnTo>
                    <a:lnTo>
                      <a:pt x="62" y="2"/>
                    </a:lnTo>
                    <a:lnTo>
                      <a:pt x="58" y="0"/>
                    </a:lnTo>
                    <a:lnTo>
                      <a:pt x="58" y="11"/>
                    </a:lnTo>
                    <a:lnTo>
                      <a:pt x="55" y="19"/>
                    </a:lnTo>
                    <a:lnTo>
                      <a:pt x="54" y="23"/>
                    </a:lnTo>
                    <a:lnTo>
                      <a:pt x="54" y="26"/>
                    </a:lnTo>
                    <a:lnTo>
                      <a:pt x="52" y="30"/>
                    </a:lnTo>
                    <a:lnTo>
                      <a:pt x="49" y="31"/>
                    </a:lnTo>
                    <a:lnTo>
                      <a:pt x="41" y="36"/>
                    </a:lnTo>
                    <a:lnTo>
                      <a:pt x="31" y="43"/>
                    </a:lnTo>
                    <a:lnTo>
                      <a:pt x="23" y="45"/>
                    </a:lnTo>
                    <a:lnTo>
                      <a:pt x="14" y="47"/>
                    </a:lnTo>
                    <a:lnTo>
                      <a:pt x="9" y="45"/>
                    </a:lnTo>
                    <a:lnTo>
                      <a:pt x="4" y="43"/>
                    </a:lnTo>
                    <a:lnTo>
                      <a:pt x="3" y="42"/>
                    </a:lnTo>
                    <a:lnTo>
                      <a:pt x="0" y="36"/>
                    </a:lnTo>
                    <a:lnTo>
                      <a:pt x="0" y="40"/>
                    </a:lnTo>
                    <a:lnTo>
                      <a:pt x="1" y="45"/>
                    </a:lnTo>
                    <a:lnTo>
                      <a:pt x="3" y="48"/>
                    </a:lnTo>
                    <a:lnTo>
                      <a:pt x="4" y="50"/>
                    </a:lnTo>
                    <a:lnTo>
                      <a:pt x="7" y="52"/>
                    </a:lnTo>
                    <a:lnTo>
                      <a:pt x="12" y="54"/>
                    </a:lnTo>
                    <a:lnTo>
                      <a:pt x="17" y="54"/>
                    </a:lnTo>
                    <a:lnTo>
                      <a:pt x="21" y="54"/>
                    </a:lnTo>
                    <a:lnTo>
                      <a:pt x="46" y="43"/>
                    </a:lnTo>
                    <a:lnTo>
                      <a:pt x="58" y="36"/>
                    </a:lnTo>
                    <a:lnTo>
                      <a:pt x="66" y="35"/>
                    </a:lnTo>
                    <a:lnTo>
                      <a:pt x="77" y="33"/>
                    </a:lnTo>
                    <a:lnTo>
                      <a:pt x="83" y="30"/>
                    </a:lnTo>
                    <a:lnTo>
                      <a:pt x="88" y="26"/>
                    </a:lnTo>
                    <a:lnTo>
                      <a:pt x="94" y="19"/>
                    </a:lnTo>
                    <a:lnTo>
                      <a:pt x="99" y="12"/>
                    </a:lnTo>
                    <a:close/>
                  </a:path>
                </a:pathLst>
              </a:custGeom>
              <a:solidFill>
                <a:srgbClr val="FFC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8" name="Freeform 138"/>
              <p:cNvSpPr>
                <a:spLocks/>
              </p:cNvSpPr>
              <p:nvPr/>
            </p:nvSpPr>
            <p:spPr bwMode="auto">
              <a:xfrm>
                <a:off x="2644" y="1508"/>
                <a:ext cx="89" cy="130"/>
              </a:xfrm>
              <a:custGeom>
                <a:avLst/>
                <a:gdLst>
                  <a:gd name="T0" fmla="*/ 0 w 89"/>
                  <a:gd name="T1" fmla="*/ 0 h 130"/>
                  <a:gd name="T2" fmla="*/ 1 w 89"/>
                  <a:gd name="T3" fmla="*/ 14 h 130"/>
                  <a:gd name="T4" fmla="*/ 9 w 89"/>
                  <a:gd name="T5" fmla="*/ 43 h 130"/>
                  <a:gd name="T6" fmla="*/ 17 w 89"/>
                  <a:gd name="T7" fmla="*/ 62 h 130"/>
                  <a:gd name="T8" fmla="*/ 29 w 89"/>
                  <a:gd name="T9" fmla="*/ 84 h 130"/>
                  <a:gd name="T10" fmla="*/ 35 w 89"/>
                  <a:gd name="T11" fmla="*/ 94 h 130"/>
                  <a:gd name="T12" fmla="*/ 43 w 89"/>
                  <a:gd name="T13" fmla="*/ 104 h 130"/>
                  <a:gd name="T14" fmla="*/ 51 w 89"/>
                  <a:gd name="T15" fmla="*/ 113 h 130"/>
                  <a:gd name="T16" fmla="*/ 58 w 89"/>
                  <a:gd name="T17" fmla="*/ 120 h 130"/>
                  <a:gd name="T18" fmla="*/ 64 w 89"/>
                  <a:gd name="T19" fmla="*/ 125 h 130"/>
                  <a:gd name="T20" fmla="*/ 69 w 89"/>
                  <a:gd name="T21" fmla="*/ 127 h 130"/>
                  <a:gd name="T22" fmla="*/ 74 w 89"/>
                  <a:gd name="T23" fmla="*/ 128 h 130"/>
                  <a:gd name="T24" fmla="*/ 78 w 89"/>
                  <a:gd name="T25" fmla="*/ 127 h 130"/>
                  <a:gd name="T26" fmla="*/ 84 w 89"/>
                  <a:gd name="T27" fmla="*/ 123 h 130"/>
                  <a:gd name="T28" fmla="*/ 89 w 89"/>
                  <a:gd name="T29" fmla="*/ 122 h 130"/>
                  <a:gd name="T30" fmla="*/ 89 w 89"/>
                  <a:gd name="T31" fmla="*/ 123 h 130"/>
                  <a:gd name="T32" fmla="*/ 89 w 89"/>
                  <a:gd name="T33" fmla="*/ 127 h 130"/>
                  <a:gd name="T34" fmla="*/ 86 w 89"/>
                  <a:gd name="T35" fmla="*/ 128 h 130"/>
                  <a:gd name="T36" fmla="*/ 86 w 89"/>
                  <a:gd name="T37" fmla="*/ 130 h 1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9"/>
                  <a:gd name="T58" fmla="*/ 0 h 130"/>
                  <a:gd name="T59" fmla="*/ 89 w 89"/>
                  <a:gd name="T60" fmla="*/ 130 h 1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9" h="130">
                    <a:moveTo>
                      <a:pt x="0" y="0"/>
                    </a:moveTo>
                    <a:lnTo>
                      <a:pt x="1" y="14"/>
                    </a:lnTo>
                    <a:lnTo>
                      <a:pt x="9" y="43"/>
                    </a:lnTo>
                    <a:lnTo>
                      <a:pt x="17" y="62"/>
                    </a:lnTo>
                    <a:lnTo>
                      <a:pt x="29" y="84"/>
                    </a:lnTo>
                    <a:lnTo>
                      <a:pt x="35" y="94"/>
                    </a:lnTo>
                    <a:lnTo>
                      <a:pt x="43" y="104"/>
                    </a:lnTo>
                    <a:lnTo>
                      <a:pt x="51" y="113"/>
                    </a:lnTo>
                    <a:lnTo>
                      <a:pt x="58" y="120"/>
                    </a:lnTo>
                    <a:lnTo>
                      <a:pt x="64" y="125"/>
                    </a:lnTo>
                    <a:lnTo>
                      <a:pt x="69" y="127"/>
                    </a:lnTo>
                    <a:lnTo>
                      <a:pt x="74" y="128"/>
                    </a:lnTo>
                    <a:lnTo>
                      <a:pt x="78" y="127"/>
                    </a:lnTo>
                    <a:lnTo>
                      <a:pt x="84" y="123"/>
                    </a:lnTo>
                    <a:lnTo>
                      <a:pt x="89" y="122"/>
                    </a:lnTo>
                    <a:lnTo>
                      <a:pt x="89" y="123"/>
                    </a:lnTo>
                    <a:lnTo>
                      <a:pt x="89" y="127"/>
                    </a:lnTo>
                    <a:lnTo>
                      <a:pt x="86" y="128"/>
                    </a:lnTo>
                    <a:lnTo>
                      <a:pt x="86" y="13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39" name="Freeform 139"/>
              <p:cNvSpPr>
                <a:spLocks/>
              </p:cNvSpPr>
              <p:nvPr/>
            </p:nvSpPr>
            <p:spPr bwMode="auto">
              <a:xfrm>
                <a:off x="2745" y="1467"/>
                <a:ext cx="27" cy="32"/>
              </a:xfrm>
              <a:custGeom>
                <a:avLst/>
                <a:gdLst>
                  <a:gd name="T0" fmla="*/ 0 w 27"/>
                  <a:gd name="T1" fmla="*/ 0 h 32"/>
                  <a:gd name="T2" fmla="*/ 7 w 27"/>
                  <a:gd name="T3" fmla="*/ 5 h 32"/>
                  <a:gd name="T4" fmla="*/ 16 w 27"/>
                  <a:gd name="T5" fmla="*/ 17 h 32"/>
                  <a:gd name="T6" fmla="*/ 22 w 27"/>
                  <a:gd name="T7" fmla="*/ 27 h 32"/>
                  <a:gd name="T8" fmla="*/ 27 w 27"/>
                  <a:gd name="T9" fmla="*/ 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32"/>
                  <a:gd name="T17" fmla="*/ 27 w 27"/>
                  <a:gd name="T18" fmla="*/ 32 h 3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32">
                    <a:moveTo>
                      <a:pt x="0" y="0"/>
                    </a:moveTo>
                    <a:lnTo>
                      <a:pt x="7" y="5"/>
                    </a:lnTo>
                    <a:lnTo>
                      <a:pt x="16" y="17"/>
                    </a:lnTo>
                    <a:lnTo>
                      <a:pt x="22" y="27"/>
                    </a:lnTo>
                    <a:lnTo>
                      <a:pt x="27" y="32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0" name="Freeform 140"/>
              <p:cNvSpPr>
                <a:spLocks/>
              </p:cNvSpPr>
              <p:nvPr/>
            </p:nvSpPr>
            <p:spPr bwMode="auto">
              <a:xfrm>
                <a:off x="2562" y="2140"/>
                <a:ext cx="60" cy="53"/>
              </a:xfrm>
              <a:custGeom>
                <a:avLst/>
                <a:gdLst>
                  <a:gd name="T0" fmla="*/ 46 w 60"/>
                  <a:gd name="T1" fmla="*/ 17 h 53"/>
                  <a:gd name="T2" fmla="*/ 48 w 60"/>
                  <a:gd name="T3" fmla="*/ 10 h 53"/>
                  <a:gd name="T4" fmla="*/ 49 w 60"/>
                  <a:gd name="T5" fmla="*/ 4 h 53"/>
                  <a:gd name="T6" fmla="*/ 51 w 60"/>
                  <a:gd name="T7" fmla="*/ 2 h 53"/>
                  <a:gd name="T8" fmla="*/ 51 w 60"/>
                  <a:gd name="T9" fmla="*/ 0 h 53"/>
                  <a:gd name="T10" fmla="*/ 52 w 60"/>
                  <a:gd name="T11" fmla="*/ 0 h 53"/>
                  <a:gd name="T12" fmla="*/ 52 w 60"/>
                  <a:gd name="T13" fmla="*/ 4 h 53"/>
                  <a:gd name="T14" fmla="*/ 52 w 60"/>
                  <a:gd name="T15" fmla="*/ 10 h 53"/>
                  <a:gd name="T16" fmla="*/ 51 w 60"/>
                  <a:gd name="T17" fmla="*/ 19 h 53"/>
                  <a:gd name="T18" fmla="*/ 49 w 60"/>
                  <a:gd name="T19" fmla="*/ 28 h 53"/>
                  <a:gd name="T20" fmla="*/ 52 w 60"/>
                  <a:gd name="T21" fmla="*/ 34 h 53"/>
                  <a:gd name="T22" fmla="*/ 55 w 60"/>
                  <a:gd name="T23" fmla="*/ 45 h 53"/>
                  <a:gd name="T24" fmla="*/ 60 w 60"/>
                  <a:gd name="T25" fmla="*/ 53 h 53"/>
                  <a:gd name="T26" fmla="*/ 52 w 60"/>
                  <a:gd name="T27" fmla="*/ 53 h 53"/>
                  <a:gd name="T28" fmla="*/ 43 w 60"/>
                  <a:gd name="T29" fmla="*/ 52 h 53"/>
                  <a:gd name="T30" fmla="*/ 32 w 60"/>
                  <a:gd name="T31" fmla="*/ 48 h 53"/>
                  <a:gd name="T32" fmla="*/ 23 w 60"/>
                  <a:gd name="T33" fmla="*/ 45 h 53"/>
                  <a:gd name="T34" fmla="*/ 9 w 60"/>
                  <a:gd name="T35" fmla="*/ 38 h 53"/>
                  <a:gd name="T36" fmla="*/ 0 w 60"/>
                  <a:gd name="T37" fmla="*/ 38 h 53"/>
                  <a:gd name="T38" fmla="*/ 6 w 60"/>
                  <a:gd name="T39" fmla="*/ 36 h 53"/>
                  <a:gd name="T40" fmla="*/ 12 w 60"/>
                  <a:gd name="T41" fmla="*/ 34 h 53"/>
                  <a:gd name="T42" fmla="*/ 20 w 60"/>
                  <a:gd name="T43" fmla="*/ 34 h 53"/>
                  <a:gd name="T44" fmla="*/ 26 w 60"/>
                  <a:gd name="T45" fmla="*/ 36 h 53"/>
                  <a:gd name="T46" fmla="*/ 29 w 60"/>
                  <a:gd name="T47" fmla="*/ 38 h 53"/>
                  <a:gd name="T48" fmla="*/ 32 w 60"/>
                  <a:gd name="T49" fmla="*/ 36 h 53"/>
                  <a:gd name="T50" fmla="*/ 35 w 60"/>
                  <a:gd name="T51" fmla="*/ 34 h 53"/>
                  <a:gd name="T52" fmla="*/ 38 w 60"/>
                  <a:gd name="T53" fmla="*/ 33 h 53"/>
                  <a:gd name="T54" fmla="*/ 43 w 60"/>
                  <a:gd name="T55" fmla="*/ 26 h 53"/>
                  <a:gd name="T56" fmla="*/ 46 w 60"/>
                  <a:gd name="T57" fmla="*/ 17 h 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0"/>
                  <a:gd name="T88" fmla="*/ 0 h 53"/>
                  <a:gd name="T89" fmla="*/ 60 w 60"/>
                  <a:gd name="T90" fmla="*/ 53 h 5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0" h="53">
                    <a:moveTo>
                      <a:pt x="46" y="17"/>
                    </a:moveTo>
                    <a:lnTo>
                      <a:pt x="48" y="10"/>
                    </a:lnTo>
                    <a:lnTo>
                      <a:pt x="49" y="4"/>
                    </a:lnTo>
                    <a:lnTo>
                      <a:pt x="51" y="2"/>
                    </a:lnTo>
                    <a:lnTo>
                      <a:pt x="51" y="0"/>
                    </a:lnTo>
                    <a:lnTo>
                      <a:pt x="52" y="0"/>
                    </a:lnTo>
                    <a:lnTo>
                      <a:pt x="52" y="4"/>
                    </a:lnTo>
                    <a:lnTo>
                      <a:pt x="52" y="10"/>
                    </a:lnTo>
                    <a:lnTo>
                      <a:pt x="51" y="19"/>
                    </a:lnTo>
                    <a:lnTo>
                      <a:pt x="49" y="28"/>
                    </a:lnTo>
                    <a:lnTo>
                      <a:pt x="52" y="34"/>
                    </a:lnTo>
                    <a:lnTo>
                      <a:pt x="55" y="45"/>
                    </a:lnTo>
                    <a:lnTo>
                      <a:pt x="60" y="53"/>
                    </a:lnTo>
                    <a:lnTo>
                      <a:pt x="52" y="53"/>
                    </a:lnTo>
                    <a:lnTo>
                      <a:pt x="43" y="52"/>
                    </a:lnTo>
                    <a:lnTo>
                      <a:pt x="32" y="48"/>
                    </a:lnTo>
                    <a:lnTo>
                      <a:pt x="23" y="45"/>
                    </a:lnTo>
                    <a:lnTo>
                      <a:pt x="9" y="38"/>
                    </a:lnTo>
                    <a:lnTo>
                      <a:pt x="0" y="38"/>
                    </a:lnTo>
                    <a:lnTo>
                      <a:pt x="6" y="36"/>
                    </a:lnTo>
                    <a:lnTo>
                      <a:pt x="12" y="34"/>
                    </a:lnTo>
                    <a:lnTo>
                      <a:pt x="20" y="34"/>
                    </a:lnTo>
                    <a:lnTo>
                      <a:pt x="26" y="36"/>
                    </a:lnTo>
                    <a:lnTo>
                      <a:pt x="29" y="38"/>
                    </a:lnTo>
                    <a:lnTo>
                      <a:pt x="32" y="36"/>
                    </a:lnTo>
                    <a:lnTo>
                      <a:pt x="35" y="34"/>
                    </a:lnTo>
                    <a:lnTo>
                      <a:pt x="38" y="33"/>
                    </a:lnTo>
                    <a:lnTo>
                      <a:pt x="43" y="26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00190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1" name="Freeform 141"/>
              <p:cNvSpPr>
                <a:spLocks noEditPoints="1"/>
              </p:cNvSpPr>
              <p:nvPr/>
            </p:nvSpPr>
            <p:spPr bwMode="auto">
              <a:xfrm>
                <a:off x="2335" y="1962"/>
                <a:ext cx="236" cy="152"/>
              </a:xfrm>
              <a:custGeom>
                <a:avLst/>
                <a:gdLst>
                  <a:gd name="T0" fmla="*/ 208 w 236"/>
                  <a:gd name="T1" fmla="*/ 10 h 152"/>
                  <a:gd name="T2" fmla="*/ 214 w 236"/>
                  <a:gd name="T3" fmla="*/ 2 h 152"/>
                  <a:gd name="T4" fmla="*/ 224 w 236"/>
                  <a:gd name="T5" fmla="*/ 0 h 152"/>
                  <a:gd name="T6" fmla="*/ 231 w 236"/>
                  <a:gd name="T7" fmla="*/ 5 h 152"/>
                  <a:gd name="T8" fmla="*/ 208 w 236"/>
                  <a:gd name="T9" fmla="*/ 15 h 152"/>
                  <a:gd name="T10" fmla="*/ 234 w 236"/>
                  <a:gd name="T11" fmla="*/ 21 h 152"/>
                  <a:gd name="T12" fmla="*/ 234 w 236"/>
                  <a:gd name="T13" fmla="*/ 57 h 152"/>
                  <a:gd name="T14" fmla="*/ 231 w 236"/>
                  <a:gd name="T15" fmla="*/ 77 h 152"/>
                  <a:gd name="T16" fmla="*/ 227 w 236"/>
                  <a:gd name="T17" fmla="*/ 87 h 152"/>
                  <a:gd name="T18" fmla="*/ 205 w 236"/>
                  <a:gd name="T19" fmla="*/ 74 h 152"/>
                  <a:gd name="T20" fmla="*/ 211 w 236"/>
                  <a:gd name="T21" fmla="*/ 58 h 152"/>
                  <a:gd name="T22" fmla="*/ 211 w 236"/>
                  <a:gd name="T23" fmla="*/ 39 h 152"/>
                  <a:gd name="T24" fmla="*/ 208 w 236"/>
                  <a:gd name="T25" fmla="*/ 15 h 152"/>
                  <a:gd name="T26" fmla="*/ 222 w 236"/>
                  <a:gd name="T27" fmla="*/ 92 h 152"/>
                  <a:gd name="T28" fmla="*/ 214 w 236"/>
                  <a:gd name="T29" fmla="*/ 82 h 152"/>
                  <a:gd name="T30" fmla="*/ 222 w 236"/>
                  <a:gd name="T31" fmla="*/ 92 h 152"/>
                  <a:gd name="T32" fmla="*/ 207 w 236"/>
                  <a:gd name="T33" fmla="*/ 72 h 152"/>
                  <a:gd name="T34" fmla="*/ 222 w 236"/>
                  <a:gd name="T35" fmla="*/ 92 h 152"/>
                  <a:gd name="T36" fmla="*/ 207 w 236"/>
                  <a:gd name="T37" fmla="*/ 72 h 152"/>
                  <a:gd name="T38" fmla="*/ 205 w 236"/>
                  <a:gd name="T39" fmla="*/ 74 h 152"/>
                  <a:gd name="T40" fmla="*/ 219 w 236"/>
                  <a:gd name="T41" fmla="*/ 96 h 152"/>
                  <a:gd name="T42" fmla="*/ 199 w 236"/>
                  <a:gd name="T43" fmla="*/ 79 h 152"/>
                  <a:gd name="T44" fmla="*/ 205 w 236"/>
                  <a:gd name="T45" fmla="*/ 74 h 152"/>
                  <a:gd name="T46" fmla="*/ 214 w 236"/>
                  <a:gd name="T47" fmla="*/ 101 h 152"/>
                  <a:gd name="T48" fmla="*/ 205 w 236"/>
                  <a:gd name="T49" fmla="*/ 108 h 152"/>
                  <a:gd name="T50" fmla="*/ 194 w 236"/>
                  <a:gd name="T51" fmla="*/ 84 h 152"/>
                  <a:gd name="T52" fmla="*/ 214 w 236"/>
                  <a:gd name="T53" fmla="*/ 101 h 152"/>
                  <a:gd name="T54" fmla="*/ 193 w 236"/>
                  <a:gd name="T55" fmla="*/ 120 h 152"/>
                  <a:gd name="T56" fmla="*/ 165 w 236"/>
                  <a:gd name="T57" fmla="*/ 137 h 152"/>
                  <a:gd name="T58" fmla="*/ 143 w 236"/>
                  <a:gd name="T59" fmla="*/ 120 h 152"/>
                  <a:gd name="T60" fmla="*/ 167 w 236"/>
                  <a:gd name="T61" fmla="*/ 106 h 152"/>
                  <a:gd name="T62" fmla="*/ 191 w 236"/>
                  <a:gd name="T63" fmla="*/ 87 h 152"/>
                  <a:gd name="T64" fmla="*/ 154 w 236"/>
                  <a:gd name="T65" fmla="*/ 144 h 152"/>
                  <a:gd name="T66" fmla="*/ 136 w 236"/>
                  <a:gd name="T67" fmla="*/ 151 h 152"/>
                  <a:gd name="T68" fmla="*/ 114 w 236"/>
                  <a:gd name="T69" fmla="*/ 151 h 152"/>
                  <a:gd name="T70" fmla="*/ 125 w 236"/>
                  <a:gd name="T71" fmla="*/ 125 h 152"/>
                  <a:gd name="T72" fmla="*/ 137 w 236"/>
                  <a:gd name="T73" fmla="*/ 122 h 152"/>
                  <a:gd name="T74" fmla="*/ 154 w 236"/>
                  <a:gd name="T75" fmla="*/ 144 h 152"/>
                  <a:gd name="T76" fmla="*/ 102 w 236"/>
                  <a:gd name="T77" fmla="*/ 149 h 152"/>
                  <a:gd name="T78" fmla="*/ 74 w 236"/>
                  <a:gd name="T79" fmla="*/ 135 h 152"/>
                  <a:gd name="T80" fmla="*/ 72 w 236"/>
                  <a:gd name="T81" fmla="*/ 103 h 152"/>
                  <a:gd name="T82" fmla="*/ 97 w 236"/>
                  <a:gd name="T83" fmla="*/ 118 h 152"/>
                  <a:gd name="T84" fmla="*/ 117 w 236"/>
                  <a:gd name="T85" fmla="*/ 125 h 152"/>
                  <a:gd name="T86" fmla="*/ 59 w 236"/>
                  <a:gd name="T87" fmla="*/ 125 h 152"/>
                  <a:gd name="T88" fmla="*/ 25 w 236"/>
                  <a:gd name="T89" fmla="*/ 99 h 152"/>
                  <a:gd name="T90" fmla="*/ 52 w 236"/>
                  <a:gd name="T91" fmla="*/ 87 h 152"/>
                  <a:gd name="T92" fmla="*/ 59 w 236"/>
                  <a:gd name="T93" fmla="*/ 125 h 152"/>
                  <a:gd name="T94" fmla="*/ 15 w 236"/>
                  <a:gd name="T95" fmla="*/ 91 h 152"/>
                  <a:gd name="T96" fmla="*/ 12 w 236"/>
                  <a:gd name="T97" fmla="*/ 62 h 152"/>
                  <a:gd name="T98" fmla="*/ 25 w 236"/>
                  <a:gd name="T99" fmla="*/ 65 h 152"/>
                  <a:gd name="T100" fmla="*/ 40 w 236"/>
                  <a:gd name="T101" fmla="*/ 77 h 152"/>
                  <a:gd name="T102" fmla="*/ 12 w 236"/>
                  <a:gd name="T103" fmla="*/ 89 h 152"/>
                  <a:gd name="T104" fmla="*/ 4 w 236"/>
                  <a:gd name="T105" fmla="*/ 86 h 152"/>
                  <a:gd name="T106" fmla="*/ 0 w 236"/>
                  <a:gd name="T107" fmla="*/ 75 h 152"/>
                  <a:gd name="T108" fmla="*/ 4 w 236"/>
                  <a:gd name="T109" fmla="*/ 67 h 152"/>
                  <a:gd name="T110" fmla="*/ 12 w 236"/>
                  <a:gd name="T111" fmla="*/ 62 h 15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36"/>
                  <a:gd name="T169" fmla="*/ 0 h 152"/>
                  <a:gd name="T170" fmla="*/ 236 w 236"/>
                  <a:gd name="T171" fmla="*/ 152 h 15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36" h="152">
                    <a:moveTo>
                      <a:pt x="208" y="15"/>
                    </a:moveTo>
                    <a:lnTo>
                      <a:pt x="208" y="10"/>
                    </a:lnTo>
                    <a:lnTo>
                      <a:pt x="211" y="5"/>
                    </a:lnTo>
                    <a:lnTo>
                      <a:pt x="214" y="2"/>
                    </a:lnTo>
                    <a:lnTo>
                      <a:pt x="219" y="0"/>
                    </a:lnTo>
                    <a:lnTo>
                      <a:pt x="224" y="0"/>
                    </a:lnTo>
                    <a:lnTo>
                      <a:pt x="228" y="2"/>
                    </a:lnTo>
                    <a:lnTo>
                      <a:pt x="231" y="5"/>
                    </a:lnTo>
                    <a:lnTo>
                      <a:pt x="233" y="10"/>
                    </a:lnTo>
                    <a:lnTo>
                      <a:pt x="208" y="15"/>
                    </a:lnTo>
                    <a:close/>
                    <a:moveTo>
                      <a:pt x="233" y="10"/>
                    </a:moveTo>
                    <a:lnTo>
                      <a:pt x="234" y="21"/>
                    </a:lnTo>
                    <a:lnTo>
                      <a:pt x="236" y="43"/>
                    </a:lnTo>
                    <a:lnTo>
                      <a:pt x="234" y="57"/>
                    </a:lnTo>
                    <a:lnTo>
                      <a:pt x="233" y="70"/>
                    </a:lnTo>
                    <a:lnTo>
                      <a:pt x="231" y="77"/>
                    </a:lnTo>
                    <a:lnTo>
                      <a:pt x="230" y="82"/>
                    </a:lnTo>
                    <a:lnTo>
                      <a:pt x="227" y="87"/>
                    </a:lnTo>
                    <a:lnTo>
                      <a:pt x="222" y="92"/>
                    </a:lnTo>
                    <a:lnTo>
                      <a:pt x="205" y="74"/>
                    </a:lnTo>
                    <a:lnTo>
                      <a:pt x="210" y="67"/>
                    </a:lnTo>
                    <a:lnTo>
                      <a:pt x="211" y="58"/>
                    </a:lnTo>
                    <a:lnTo>
                      <a:pt x="211" y="50"/>
                    </a:lnTo>
                    <a:lnTo>
                      <a:pt x="211" y="39"/>
                    </a:lnTo>
                    <a:lnTo>
                      <a:pt x="210" y="22"/>
                    </a:lnTo>
                    <a:lnTo>
                      <a:pt x="208" y="15"/>
                    </a:lnTo>
                    <a:lnTo>
                      <a:pt x="233" y="10"/>
                    </a:lnTo>
                    <a:close/>
                    <a:moveTo>
                      <a:pt x="222" y="92"/>
                    </a:moveTo>
                    <a:lnTo>
                      <a:pt x="222" y="92"/>
                    </a:lnTo>
                    <a:lnTo>
                      <a:pt x="214" y="82"/>
                    </a:lnTo>
                    <a:lnTo>
                      <a:pt x="222" y="92"/>
                    </a:lnTo>
                    <a:close/>
                    <a:moveTo>
                      <a:pt x="222" y="92"/>
                    </a:moveTo>
                    <a:lnTo>
                      <a:pt x="222" y="92"/>
                    </a:lnTo>
                    <a:lnTo>
                      <a:pt x="207" y="72"/>
                    </a:lnTo>
                    <a:lnTo>
                      <a:pt x="222" y="92"/>
                    </a:lnTo>
                    <a:close/>
                    <a:moveTo>
                      <a:pt x="205" y="74"/>
                    </a:moveTo>
                    <a:lnTo>
                      <a:pt x="207" y="72"/>
                    </a:lnTo>
                    <a:lnTo>
                      <a:pt x="214" y="82"/>
                    </a:lnTo>
                    <a:lnTo>
                      <a:pt x="205" y="74"/>
                    </a:lnTo>
                    <a:close/>
                    <a:moveTo>
                      <a:pt x="222" y="92"/>
                    </a:moveTo>
                    <a:lnTo>
                      <a:pt x="219" y="96"/>
                    </a:lnTo>
                    <a:lnTo>
                      <a:pt x="214" y="101"/>
                    </a:lnTo>
                    <a:lnTo>
                      <a:pt x="199" y="79"/>
                    </a:lnTo>
                    <a:lnTo>
                      <a:pt x="204" y="75"/>
                    </a:lnTo>
                    <a:lnTo>
                      <a:pt x="205" y="74"/>
                    </a:lnTo>
                    <a:lnTo>
                      <a:pt x="222" y="92"/>
                    </a:lnTo>
                    <a:close/>
                    <a:moveTo>
                      <a:pt x="214" y="101"/>
                    </a:moveTo>
                    <a:lnTo>
                      <a:pt x="211" y="104"/>
                    </a:lnTo>
                    <a:lnTo>
                      <a:pt x="205" y="108"/>
                    </a:lnTo>
                    <a:lnTo>
                      <a:pt x="191" y="87"/>
                    </a:lnTo>
                    <a:lnTo>
                      <a:pt x="194" y="84"/>
                    </a:lnTo>
                    <a:lnTo>
                      <a:pt x="199" y="79"/>
                    </a:lnTo>
                    <a:lnTo>
                      <a:pt x="214" y="101"/>
                    </a:lnTo>
                    <a:close/>
                    <a:moveTo>
                      <a:pt x="205" y="108"/>
                    </a:moveTo>
                    <a:lnTo>
                      <a:pt x="193" y="120"/>
                    </a:lnTo>
                    <a:lnTo>
                      <a:pt x="179" y="128"/>
                    </a:lnTo>
                    <a:lnTo>
                      <a:pt x="165" y="137"/>
                    </a:lnTo>
                    <a:lnTo>
                      <a:pt x="154" y="144"/>
                    </a:lnTo>
                    <a:lnTo>
                      <a:pt x="143" y="120"/>
                    </a:lnTo>
                    <a:lnTo>
                      <a:pt x="154" y="113"/>
                    </a:lnTo>
                    <a:lnTo>
                      <a:pt x="167" y="106"/>
                    </a:lnTo>
                    <a:lnTo>
                      <a:pt x="179" y="96"/>
                    </a:lnTo>
                    <a:lnTo>
                      <a:pt x="191" y="87"/>
                    </a:lnTo>
                    <a:lnTo>
                      <a:pt x="205" y="108"/>
                    </a:lnTo>
                    <a:close/>
                    <a:moveTo>
                      <a:pt x="154" y="144"/>
                    </a:moveTo>
                    <a:lnTo>
                      <a:pt x="145" y="147"/>
                    </a:lnTo>
                    <a:lnTo>
                      <a:pt x="136" y="151"/>
                    </a:lnTo>
                    <a:lnTo>
                      <a:pt x="125" y="152"/>
                    </a:lnTo>
                    <a:lnTo>
                      <a:pt x="114" y="151"/>
                    </a:lnTo>
                    <a:lnTo>
                      <a:pt x="117" y="125"/>
                    </a:lnTo>
                    <a:lnTo>
                      <a:pt x="125" y="125"/>
                    </a:lnTo>
                    <a:lnTo>
                      <a:pt x="131" y="123"/>
                    </a:lnTo>
                    <a:lnTo>
                      <a:pt x="137" y="122"/>
                    </a:lnTo>
                    <a:lnTo>
                      <a:pt x="143" y="120"/>
                    </a:lnTo>
                    <a:lnTo>
                      <a:pt x="154" y="144"/>
                    </a:lnTo>
                    <a:close/>
                    <a:moveTo>
                      <a:pt x="114" y="151"/>
                    </a:moveTo>
                    <a:lnTo>
                      <a:pt x="102" y="149"/>
                    </a:lnTo>
                    <a:lnTo>
                      <a:pt x="89" y="144"/>
                    </a:lnTo>
                    <a:lnTo>
                      <a:pt x="74" y="135"/>
                    </a:lnTo>
                    <a:lnTo>
                      <a:pt x="59" y="125"/>
                    </a:lnTo>
                    <a:lnTo>
                      <a:pt x="72" y="103"/>
                    </a:lnTo>
                    <a:lnTo>
                      <a:pt x="85" y="111"/>
                    </a:lnTo>
                    <a:lnTo>
                      <a:pt x="97" y="118"/>
                    </a:lnTo>
                    <a:lnTo>
                      <a:pt x="108" y="122"/>
                    </a:lnTo>
                    <a:lnTo>
                      <a:pt x="117" y="125"/>
                    </a:lnTo>
                    <a:lnTo>
                      <a:pt x="114" y="151"/>
                    </a:lnTo>
                    <a:close/>
                    <a:moveTo>
                      <a:pt x="59" y="125"/>
                    </a:moveTo>
                    <a:lnTo>
                      <a:pt x="37" y="110"/>
                    </a:lnTo>
                    <a:lnTo>
                      <a:pt x="25" y="99"/>
                    </a:lnTo>
                    <a:lnTo>
                      <a:pt x="40" y="77"/>
                    </a:lnTo>
                    <a:lnTo>
                      <a:pt x="52" y="87"/>
                    </a:lnTo>
                    <a:lnTo>
                      <a:pt x="72" y="103"/>
                    </a:lnTo>
                    <a:lnTo>
                      <a:pt x="59" y="125"/>
                    </a:lnTo>
                    <a:close/>
                    <a:moveTo>
                      <a:pt x="25" y="99"/>
                    </a:moveTo>
                    <a:lnTo>
                      <a:pt x="15" y="91"/>
                    </a:lnTo>
                    <a:lnTo>
                      <a:pt x="12" y="89"/>
                    </a:lnTo>
                    <a:lnTo>
                      <a:pt x="12" y="62"/>
                    </a:lnTo>
                    <a:lnTo>
                      <a:pt x="18" y="63"/>
                    </a:lnTo>
                    <a:lnTo>
                      <a:pt x="25" y="65"/>
                    </a:lnTo>
                    <a:lnTo>
                      <a:pt x="31" y="70"/>
                    </a:lnTo>
                    <a:lnTo>
                      <a:pt x="40" y="77"/>
                    </a:lnTo>
                    <a:lnTo>
                      <a:pt x="25" y="99"/>
                    </a:lnTo>
                    <a:close/>
                    <a:moveTo>
                      <a:pt x="12" y="89"/>
                    </a:moveTo>
                    <a:lnTo>
                      <a:pt x="8" y="89"/>
                    </a:lnTo>
                    <a:lnTo>
                      <a:pt x="4" y="86"/>
                    </a:lnTo>
                    <a:lnTo>
                      <a:pt x="1" y="82"/>
                    </a:lnTo>
                    <a:lnTo>
                      <a:pt x="0" y="75"/>
                    </a:lnTo>
                    <a:lnTo>
                      <a:pt x="1" y="70"/>
                    </a:lnTo>
                    <a:lnTo>
                      <a:pt x="4" y="67"/>
                    </a:lnTo>
                    <a:lnTo>
                      <a:pt x="8" y="63"/>
                    </a:lnTo>
                    <a:lnTo>
                      <a:pt x="12" y="62"/>
                    </a:lnTo>
                    <a:lnTo>
                      <a:pt x="12" y="89"/>
                    </a:lnTo>
                    <a:close/>
                  </a:path>
                </a:pathLst>
              </a:custGeom>
              <a:solidFill>
                <a:srgbClr val="EAB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2" name="Freeform 142"/>
              <p:cNvSpPr>
                <a:spLocks noEditPoints="1"/>
              </p:cNvSpPr>
              <p:nvPr/>
            </p:nvSpPr>
            <p:spPr bwMode="auto">
              <a:xfrm>
                <a:off x="2335" y="1957"/>
                <a:ext cx="233" cy="152"/>
              </a:xfrm>
              <a:custGeom>
                <a:avLst/>
                <a:gdLst>
                  <a:gd name="T0" fmla="*/ 208 w 233"/>
                  <a:gd name="T1" fmla="*/ 3 h 152"/>
                  <a:gd name="T2" fmla="*/ 222 w 233"/>
                  <a:gd name="T3" fmla="*/ 0 h 152"/>
                  <a:gd name="T4" fmla="*/ 230 w 233"/>
                  <a:gd name="T5" fmla="*/ 14 h 152"/>
                  <a:gd name="T6" fmla="*/ 230 w 233"/>
                  <a:gd name="T7" fmla="*/ 12 h 152"/>
                  <a:gd name="T8" fmla="*/ 205 w 233"/>
                  <a:gd name="T9" fmla="*/ 14 h 152"/>
                  <a:gd name="T10" fmla="*/ 230 w 233"/>
                  <a:gd name="T11" fmla="*/ 12 h 152"/>
                  <a:gd name="T12" fmla="*/ 230 w 233"/>
                  <a:gd name="T13" fmla="*/ 12 h 152"/>
                  <a:gd name="T14" fmla="*/ 233 w 233"/>
                  <a:gd name="T15" fmla="*/ 46 h 152"/>
                  <a:gd name="T16" fmla="*/ 225 w 233"/>
                  <a:gd name="T17" fmla="*/ 82 h 152"/>
                  <a:gd name="T18" fmla="*/ 205 w 233"/>
                  <a:gd name="T19" fmla="*/ 67 h 152"/>
                  <a:gd name="T20" fmla="*/ 208 w 233"/>
                  <a:gd name="T21" fmla="*/ 43 h 152"/>
                  <a:gd name="T22" fmla="*/ 230 w 233"/>
                  <a:gd name="T23" fmla="*/ 12 h 152"/>
                  <a:gd name="T24" fmla="*/ 211 w 233"/>
                  <a:gd name="T25" fmla="*/ 82 h 152"/>
                  <a:gd name="T26" fmla="*/ 219 w 233"/>
                  <a:gd name="T27" fmla="*/ 92 h 152"/>
                  <a:gd name="T28" fmla="*/ 219 w 233"/>
                  <a:gd name="T29" fmla="*/ 92 h 152"/>
                  <a:gd name="T30" fmla="*/ 211 w 233"/>
                  <a:gd name="T31" fmla="*/ 82 h 152"/>
                  <a:gd name="T32" fmla="*/ 218 w 233"/>
                  <a:gd name="T33" fmla="*/ 94 h 152"/>
                  <a:gd name="T34" fmla="*/ 201 w 233"/>
                  <a:gd name="T35" fmla="*/ 75 h 152"/>
                  <a:gd name="T36" fmla="*/ 214 w 233"/>
                  <a:gd name="T37" fmla="*/ 97 h 152"/>
                  <a:gd name="T38" fmla="*/ 193 w 233"/>
                  <a:gd name="T39" fmla="*/ 82 h 152"/>
                  <a:gd name="T40" fmla="*/ 214 w 233"/>
                  <a:gd name="T41" fmla="*/ 97 h 152"/>
                  <a:gd name="T42" fmla="*/ 174 w 233"/>
                  <a:gd name="T43" fmla="*/ 132 h 152"/>
                  <a:gd name="T44" fmla="*/ 193 w 233"/>
                  <a:gd name="T45" fmla="*/ 82 h 152"/>
                  <a:gd name="T46" fmla="*/ 174 w 233"/>
                  <a:gd name="T47" fmla="*/ 132 h 152"/>
                  <a:gd name="T48" fmla="*/ 174 w 233"/>
                  <a:gd name="T49" fmla="*/ 132 h 152"/>
                  <a:gd name="T50" fmla="*/ 160 w 233"/>
                  <a:gd name="T51" fmla="*/ 108 h 152"/>
                  <a:gd name="T52" fmla="*/ 160 w 233"/>
                  <a:gd name="T53" fmla="*/ 108 h 152"/>
                  <a:gd name="T54" fmla="*/ 174 w 233"/>
                  <a:gd name="T55" fmla="*/ 132 h 152"/>
                  <a:gd name="T56" fmla="*/ 157 w 233"/>
                  <a:gd name="T57" fmla="*/ 109 h 152"/>
                  <a:gd name="T58" fmla="*/ 174 w 233"/>
                  <a:gd name="T59" fmla="*/ 132 h 152"/>
                  <a:gd name="T60" fmla="*/ 168 w 233"/>
                  <a:gd name="T61" fmla="*/ 135 h 152"/>
                  <a:gd name="T62" fmla="*/ 157 w 233"/>
                  <a:gd name="T63" fmla="*/ 109 h 152"/>
                  <a:gd name="T64" fmla="*/ 159 w 233"/>
                  <a:gd name="T65" fmla="*/ 140 h 152"/>
                  <a:gd name="T66" fmla="*/ 148 w 233"/>
                  <a:gd name="T67" fmla="*/ 116 h 152"/>
                  <a:gd name="T68" fmla="*/ 142 w 233"/>
                  <a:gd name="T69" fmla="*/ 120 h 152"/>
                  <a:gd name="T70" fmla="*/ 142 w 233"/>
                  <a:gd name="T71" fmla="*/ 120 h 152"/>
                  <a:gd name="T72" fmla="*/ 133 w 233"/>
                  <a:gd name="T73" fmla="*/ 151 h 152"/>
                  <a:gd name="T74" fmla="*/ 114 w 233"/>
                  <a:gd name="T75" fmla="*/ 125 h 152"/>
                  <a:gd name="T76" fmla="*/ 136 w 233"/>
                  <a:gd name="T77" fmla="*/ 123 h 152"/>
                  <a:gd name="T78" fmla="*/ 111 w 233"/>
                  <a:gd name="T79" fmla="*/ 152 h 152"/>
                  <a:gd name="T80" fmla="*/ 72 w 233"/>
                  <a:gd name="T81" fmla="*/ 137 h 152"/>
                  <a:gd name="T82" fmla="*/ 83 w 233"/>
                  <a:gd name="T83" fmla="*/ 113 h 152"/>
                  <a:gd name="T84" fmla="*/ 114 w 233"/>
                  <a:gd name="T85" fmla="*/ 125 h 152"/>
                  <a:gd name="T86" fmla="*/ 57 w 233"/>
                  <a:gd name="T87" fmla="*/ 127 h 152"/>
                  <a:gd name="T88" fmla="*/ 57 w 233"/>
                  <a:gd name="T89" fmla="*/ 127 h 152"/>
                  <a:gd name="T90" fmla="*/ 71 w 233"/>
                  <a:gd name="T91" fmla="*/ 104 h 152"/>
                  <a:gd name="T92" fmla="*/ 71 w 233"/>
                  <a:gd name="T93" fmla="*/ 104 h 152"/>
                  <a:gd name="T94" fmla="*/ 57 w 233"/>
                  <a:gd name="T95" fmla="*/ 127 h 152"/>
                  <a:gd name="T96" fmla="*/ 45 w 233"/>
                  <a:gd name="T97" fmla="*/ 85 h 152"/>
                  <a:gd name="T98" fmla="*/ 57 w 233"/>
                  <a:gd name="T99" fmla="*/ 127 h 152"/>
                  <a:gd name="T100" fmla="*/ 26 w 233"/>
                  <a:gd name="T101" fmla="*/ 104 h 152"/>
                  <a:gd name="T102" fmla="*/ 45 w 233"/>
                  <a:gd name="T103" fmla="*/ 85 h 152"/>
                  <a:gd name="T104" fmla="*/ 26 w 233"/>
                  <a:gd name="T105" fmla="*/ 104 h 152"/>
                  <a:gd name="T106" fmla="*/ 26 w 233"/>
                  <a:gd name="T107" fmla="*/ 104 h 152"/>
                  <a:gd name="T108" fmla="*/ 26 w 233"/>
                  <a:gd name="T109" fmla="*/ 70 h 152"/>
                  <a:gd name="T110" fmla="*/ 26 w 233"/>
                  <a:gd name="T111" fmla="*/ 104 h 152"/>
                  <a:gd name="T112" fmla="*/ 12 w 233"/>
                  <a:gd name="T113" fmla="*/ 92 h 152"/>
                  <a:gd name="T114" fmla="*/ 26 w 233"/>
                  <a:gd name="T115" fmla="*/ 70 h 152"/>
                  <a:gd name="T116" fmla="*/ 8 w 233"/>
                  <a:gd name="T117" fmla="*/ 92 h 152"/>
                  <a:gd name="T118" fmla="*/ 0 w 233"/>
                  <a:gd name="T119" fmla="*/ 79 h 152"/>
                  <a:gd name="T120" fmla="*/ 8 w 233"/>
                  <a:gd name="T121" fmla="*/ 67 h 1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33"/>
                  <a:gd name="T184" fmla="*/ 0 h 152"/>
                  <a:gd name="T185" fmla="*/ 233 w 233"/>
                  <a:gd name="T186" fmla="*/ 152 h 1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33" h="152">
                    <a:moveTo>
                      <a:pt x="205" y="14"/>
                    </a:moveTo>
                    <a:lnTo>
                      <a:pt x="207" y="7"/>
                    </a:lnTo>
                    <a:lnTo>
                      <a:pt x="208" y="3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7" y="3"/>
                    </a:lnTo>
                    <a:lnTo>
                      <a:pt x="228" y="7"/>
                    </a:lnTo>
                    <a:lnTo>
                      <a:pt x="230" y="14"/>
                    </a:lnTo>
                    <a:lnTo>
                      <a:pt x="205" y="14"/>
                    </a:lnTo>
                    <a:close/>
                    <a:moveTo>
                      <a:pt x="230" y="14"/>
                    </a:moveTo>
                    <a:lnTo>
                      <a:pt x="230" y="12"/>
                    </a:lnTo>
                    <a:lnTo>
                      <a:pt x="205" y="15"/>
                    </a:lnTo>
                    <a:lnTo>
                      <a:pt x="205" y="14"/>
                    </a:lnTo>
                    <a:lnTo>
                      <a:pt x="230" y="14"/>
                    </a:lnTo>
                    <a:close/>
                    <a:moveTo>
                      <a:pt x="230" y="12"/>
                    </a:moveTo>
                    <a:lnTo>
                      <a:pt x="230" y="12"/>
                    </a:lnTo>
                    <a:lnTo>
                      <a:pt x="218" y="14"/>
                    </a:lnTo>
                    <a:lnTo>
                      <a:pt x="230" y="12"/>
                    </a:lnTo>
                    <a:close/>
                    <a:moveTo>
                      <a:pt x="230" y="12"/>
                    </a:moveTo>
                    <a:lnTo>
                      <a:pt x="231" y="24"/>
                    </a:lnTo>
                    <a:lnTo>
                      <a:pt x="233" y="46"/>
                    </a:lnTo>
                    <a:lnTo>
                      <a:pt x="231" y="58"/>
                    </a:lnTo>
                    <a:lnTo>
                      <a:pt x="230" y="70"/>
                    </a:lnTo>
                    <a:lnTo>
                      <a:pt x="225" y="82"/>
                    </a:lnTo>
                    <a:lnTo>
                      <a:pt x="221" y="91"/>
                    </a:lnTo>
                    <a:lnTo>
                      <a:pt x="202" y="74"/>
                    </a:lnTo>
                    <a:lnTo>
                      <a:pt x="205" y="67"/>
                    </a:lnTo>
                    <a:lnTo>
                      <a:pt x="207" y="60"/>
                    </a:lnTo>
                    <a:lnTo>
                      <a:pt x="208" y="51"/>
                    </a:lnTo>
                    <a:lnTo>
                      <a:pt x="208" y="43"/>
                    </a:lnTo>
                    <a:lnTo>
                      <a:pt x="207" y="26"/>
                    </a:lnTo>
                    <a:lnTo>
                      <a:pt x="205" y="15"/>
                    </a:lnTo>
                    <a:lnTo>
                      <a:pt x="230" y="12"/>
                    </a:lnTo>
                    <a:close/>
                    <a:moveTo>
                      <a:pt x="221" y="91"/>
                    </a:moveTo>
                    <a:lnTo>
                      <a:pt x="219" y="92"/>
                    </a:lnTo>
                    <a:lnTo>
                      <a:pt x="211" y="82"/>
                    </a:lnTo>
                    <a:lnTo>
                      <a:pt x="221" y="91"/>
                    </a:lnTo>
                    <a:close/>
                    <a:moveTo>
                      <a:pt x="219" y="92"/>
                    </a:moveTo>
                    <a:lnTo>
                      <a:pt x="219" y="92"/>
                    </a:lnTo>
                    <a:lnTo>
                      <a:pt x="202" y="72"/>
                    </a:lnTo>
                    <a:lnTo>
                      <a:pt x="219" y="92"/>
                    </a:lnTo>
                    <a:close/>
                    <a:moveTo>
                      <a:pt x="219" y="92"/>
                    </a:moveTo>
                    <a:lnTo>
                      <a:pt x="219" y="92"/>
                    </a:lnTo>
                    <a:lnTo>
                      <a:pt x="211" y="82"/>
                    </a:lnTo>
                    <a:lnTo>
                      <a:pt x="219" y="92"/>
                    </a:lnTo>
                    <a:close/>
                    <a:moveTo>
                      <a:pt x="219" y="92"/>
                    </a:moveTo>
                    <a:lnTo>
                      <a:pt x="218" y="94"/>
                    </a:lnTo>
                    <a:lnTo>
                      <a:pt x="214" y="97"/>
                    </a:lnTo>
                    <a:lnTo>
                      <a:pt x="197" y="77"/>
                    </a:lnTo>
                    <a:lnTo>
                      <a:pt x="201" y="75"/>
                    </a:lnTo>
                    <a:lnTo>
                      <a:pt x="202" y="72"/>
                    </a:lnTo>
                    <a:lnTo>
                      <a:pt x="219" y="92"/>
                    </a:lnTo>
                    <a:close/>
                    <a:moveTo>
                      <a:pt x="214" y="97"/>
                    </a:moveTo>
                    <a:lnTo>
                      <a:pt x="211" y="99"/>
                    </a:lnTo>
                    <a:lnTo>
                      <a:pt x="208" y="103"/>
                    </a:lnTo>
                    <a:lnTo>
                      <a:pt x="193" y="82"/>
                    </a:lnTo>
                    <a:lnTo>
                      <a:pt x="196" y="80"/>
                    </a:lnTo>
                    <a:lnTo>
                      <a:pt x="197" y="77"/>
                    </a:lnTo>
                    <a:lnTo>
                      <a:pt x="214" y="97"/>
                    </a:lnTo>
                    <a:close/>
                    <a:moveTo>
                      <a:pt x="208" y="103"/>
                    </a:moveTo>
                    <a:lnTo>
                      <a:pt x="191" y="118"/>
                    </a:lnTo>
                    <a:lnTo>
                      <a:pt x="174" y="132"/>
                    </a:lnTo>
                    <a:lnTo>
                      <a:pt x="160" y="108"/>
                    </a:lnTo>
                    <a:lnTo>
                      <a:pt x="177" y="96"/>
                    </a:lnTo>
                    <a:lnTo>
                      <a:pt x="193" y="82"/>
                    </a:lnTo>
                    <a:lnTo>
                      <a:pt x="208" y="103"/>
                    </a:lnTo>
                    <a:close/>
                    <a:moveTo>
                      <a:pt x="174" y="132"/>
                    </a:moveTo>
                    <a:lnTo>
                      <a:pt x="174" y="132"/>
                    </a:lnTo>
                    <a:lnTo>
                      <a:pt x="167" y="120"/>
                    </a:lnTo>
                    <a:lnTo>
                      <a:pt x="174" y="132"/>
                    </a:lnTo>
                    <a:close/>
                    <a:moveTo>
                      <a:pt x="174" y="132"/>
                    </a:moveTo>
                    <a:lnTo>
                      <a:pt x="174" y="132"/>
                    </a:lnTo>
                    <a:lnTo>
                      <a:pt x="160" y="108"/>
                    </a:lnTo>
                    <a:lnTo>
                      <a:pt x="174" y="132"/>
                    </a:lnTo>
                    <a:close/>
                    <a:moveTo>
                      <a:pt x="160" y="108"/>
                    </a:moveTo>
                    <a:lnTo>
                      <a:pt x="160" y="108"/>
                    </a:lnTo>
                    <a:lnTo>
                      <a:pt x="167" y="120"/>
                    </a:lnTo>
                    <a:lnTo>
                      <a:pt x="160" y="108"/>
                    </a:lnTo>
                    <a:close/>
                    <a:moveTo>
                      <a:pt x="174" y="132"/>
                    </a:moveTo>
                    <a:lnTo>
                      <a:pt x="173" y="132"/>
                    </a:lnTo>
                    <a:lnTo>
                      <a:pt x="171" y="133"/>
                    </a:lnTo>
                    <a:lnTo>
                      <a:pt x="157" y="109"/>
                    </a:lnTo>
                    <a:lnTo>
                      <a:pt x="159" y="109"/>
                    </a:lnTo>
                    <a:lnTo>
                      <a:pt x="160" y="108"/>
                    </a:lnTo>
                    <a:lnTo>
                      <a:pt x="174" y="132"/>
                    </a:lnTo>
                    <a:close/>
                    <a:moveTo>
                      <a:pt x="171" y="133"/>
                    </a:moveTo>
                    <a:lnTo>
                      <a:pt x="170" y="135"/>
                    </a:lnTo>
                    <a:lnTo>
                      <a:pt x="168" y="135"/>
                    </a:lnTo>
                    <a:lnTo>
                      <a:pt x="154" y="113"/>
                    </a:lnTo>
                    <a:lnTo>
                      <a:pt x="157" y="111"/>
                    </a:lnTo>
                    <a:lnTo>
                      <a:pt x="157" y="109"/>
                    </a:lnTo>
                    <a:lnTo>
                      <a:pt x="171" y="133"/>
                    </a:lnTo>
                    <a:close/>
                    <a:moveTo>
                      <a:pt x="168" y="135"/>
                    </a:moveTo>
                    <a:lnTo>
                      <a:pt x="159" y="140"/>
                    </a:lnTo>
                    <a:lnTo>
                      <a:pt x="153" y="144"/>
                    </a:lnTo>
                    <a:lnTo>
                      <a:pt x="142" y="120"/>
                    </a:lnTo>
                    <a:lnTo>
                      <a:pt x="148" y="116"/>
                    </a:lnTo>
                    <a:lnTo>
                      <a:pt x="154" y="113"/>
                    </a:lnTo>
                    <a:lnTo>
                      <a:pt x="168" y="135"/>
                    </a:lnTo>
                    <a:close/>
                    <a:moveTo>
                      <a:pt x="142" y="120"/>
                    </a:moveTo>
                    <a:lnTo>
                      <a:pt x="142" y="120"/>
                    </a:lnTo>
                    <a:lnTo>
                      <a:pt x="147" y="132"/>
                    </a:lnTo>
                    <a:lnTo>
                      <a:pt x="142" y="120"/>
                    </a:lnTo>
                    <a:close/>
                    <a:moveTo>
                      <a:pt x="153" y="144"/>
                    </a:moveTo>
                    <a:lnTo>
                      <a:pt x="143" y="149"/>
                    </a:lnTo>
                    <a:lnTo>
                      <a:pt x="133" y="151"/>
                    </a:lnTo>
                    <a:lnTo>
                      <a:pt x="123" y="152"/>
                    </a:lnTo>
                    <a:lnTo>
                      <a:pt x="111" y="152"/>
                    </a:lnTo>
                    <a:lnTo>
                      <a:pt x="114" y="125"/>
                    </a:lnTo>
                    <a:lnTo>
                      <a:pt x="122" y="125"/>
                    </a:lnTo>
                    <a:lnTo>
                      <a:pt x="130" y="125"/>
                    </a:lnTo>
                    <a:lnTo>
                      <a:pt x="136" y="123"/>
                    </a:lnTo>
                    <a:lnTo>
                      <a:pt x="142" y="120"/>
                    </a:lnTo>
                    <a:lnTo>
                      <a:pt x="153" y="144"/>
                    </a:lnTo>
                    <a:close/>
                    <a:moveTo>
                      <a:pt x="111" y="152"/>
                    </a:moveTo>
                    <a:lnTo>
                      <a:pt x="99" y="149"/>
                    </a:lnTo>
                    <a:lnTo>
                      <a:pt x="86" y="145"/>
                    </a:lnTo>
                    <a:lnTo>
                      <a:pt x="72" y="137"/>
                    </a:lnTo>
                    <a:lnTo>
                      <a:pt x="57" y="127"/>
                    </a:lnTo>
                    <a:lnTo>
                      <a:pt x="71" y="104"/>
                    </a:lnTo>
                    <a:lnTo>
                      <a:pt x="83" y="113"/>
                    </a:lnTo>
                    <a:lnTo>
                      <a:pt x="94" y="120"/>
                    </a:lnTo>
                    <a:lnTo>
                      <a:pt x="105" y="123"/>
                    </a:lnTo>
                    <a:lnTo>
                      <a:pt x="114" y="125"/>
                    </a:lnTo>
                    <a:lnTo>
                      <a:pt x="111" y="152"/>
                    </a:lnTo>
                    <a:close/>
                    <a:moveTo>
                      <a:pt x="57" y="127"/>
                    </a:moveTo>
                    <a:lnTo>
                      <a:pt x="57" y="127"/>
                    </a:lnTo>
                    <a:lnTo>
                      <a:pt x="63" y="116"/>
                    </a:lnTo>
                    <a:lnTo>
                      <a:pt x="57" y="127"/>
                    </a:lnTo>
                    <a:close/>
                    <a:moveTo>
                      <a:pt x="57" y="127"/>
                    </a:moveTo>
                    <a:lnTo>
                      <a:pt x="57" y="127"/>
                    </a:lnTo>
                    <a:lnTo>
                      <a:pt x="71" y="104"/>
                    </a:lnTo>
                    <a:lnTo>
                      <a:pt x="57" y="127"/>
                    </a:lnTo>
                    <a:close/>
                    <a:moveTo>
                      <a:pt x="71" y="104"/>
                    </a:moveTo>
                    <a:lnTo>
                      <a:pt x="71" y="104"/>
                    </a:lnTo>
                    <a:lnTo>
                      <a:pt x="63" y="116"/>
                    </a:lnTo>
                    <a:lnTo>
                      <a:pt x="71" y="104"/>
                    </a:lnTo>
                    <a:close/>
                    <a:moveTo>
                      <a:pt x="57" y="127"/>
                    </a:moveTo>
                    <a:lnTo>
                      <a:pt x="42" y="116"/>
                    </a:lnTo>
                    <a:lnTo>
                      <a:pt x="31" y="108"/>
                    </a:lnTo>
                    <a:lnTo>
                      <a:pt x="45" y="85"/>
                    </a:lnTo>
                    <a:lnTo>
                      <a:pt x="55" y="94"/>
                    </a:lnTo>
                    <a:lnTo>
                      <a:pt x="71" y="104"/>
                    </a:lnTo>
                    <a:lnTo>
                      <a:pt x="57" y="127"/>
                    </a:lnTo>
                    <a:close/>
                    <a:moveTo>
                      <a:pt x="31" y="108"/>
                    </a:moveTo>
                    <a:lnTo>
                      <a:pt x="31" y="108"/>
                    </a:lnTo>
                    <a:lnTo>
                      <a:pt x="26" y="104"/>
                    </a:lnTo>
                    <a:lnTo>
                      <a:pt x="42" y="82"/>
                    </a:lnTo>
                    <a:lnTo>
                      <a:pt x="43" y="84"/>
                    </a:lnTo>
                    <a:lnTo>
                      <a:pt x="45" y="85"/>
                    </a:lnTo>
                    <a:lnTo>
                      <a:pt x="31" y="108"/>
                    </a:lnTo>
                    <a:close/>
                    <a:moveTo>
                      <a:pt x="26" y="104"/>
                    </a:moveTo>
                    <a:lnTo>
                      <a:pt x="26" y="104"/>
                    </a:lnTo>
                    <a:lnTo>
                      <a:pt x="34" y="92"/>
                    </a:lnTo>
                    <a:lnTo>
                      <a:pt x="26" y="104"/>
                    </a:lnTo>
                    <a:close/>
                    <a:moveTo>
                      <a:pt x="26" y="104"/>
                    </a:moveTo>
                    <a:lnTo>
                      <a:pt x="18" y="97"/>
                    </a:lnTo>
                    <a:lnTo>
                      <a:pt x="14" y="94"/>
                    </a:lnTo>
                    <a:lnTo>
                      <a:pt x="26" y="70"/>
                    </a:lnTo>
                    <a:lnTo>
                      <a:pt x="32" y="75"/>
                    </a:lnTo>
                    <a:lnTo>
                      <a:pt x="42" y="82"/>
                    </a:lnTo>
                    <a:lnTo>
                      <a:pt x="26" y="104"/>
                    </a:lnTo>
                    <a:close/>
                    <a:moveTo>
                      <a:pt x="14" y="94"/>
                    </a:moveTo>
                    <a:lnTo>
                      <a:pt x="12" y="92"/>
                    </a:lnTo>
                    <a:lnTo>
                      <a:pt x="12" y="65"/>
                    </a:lnTo>
                    <a:lnTo>
                      <a:pt x="18" y="67"/>
                    </a:lnTo>
                    <a:lnTo>
                      <a:pt x="26" y="70"/>
                    </a:lnTo>
                    <a:lnTo>
                      <a:pt x="14" y="94"/>
                    </a:lnTo>
                    <a:close/>
                    <a:moveTo>
                      <a:pt x="12" y="92"/>
                    </a:moveTo>
                    <a:lnTo>
                      <a:pt x="8" y="92"/>
                    </a:lnTo>
                    <a:lnTo>
                      <a:pt x="3" y="89"/>
                    </a:lnTo>
                    <a:lnTo>
                      <a:pt x="0" y="84"/>
                    </a:lnTo>
                    <a:lnTo>
                      <a:pt x="0" y="79"/>
                    </a:lnTo>
                    <a:lnTo>
                      <a:pt x="0" y="74"/>
                    </a:lnTo>
                    <a:lnTo>
                      <a:pt x="3" y="70"/>
                    </a:lnTo>
                    <a:lnTo>
                      <a:pt x="8" y="67"/>
                    </a:lnTo>
                    <a:lnTo>
                      <a:pt x="12" y="65"/>
                    </a:lnTo>
                    <a:lnTo>
                      <a:pt x="12" y="92"/>
                    </a:lnTo>
                    <a:close/>
                  </a:path>
                </a:pathLst>
              </a:custGeom>
              <a:solidFill>
                <a:srgbClr val="EAB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3" name="Freeform 143"/>
              <p:cNvSpPr>
                <a:spLocks noEditPoints="1"/>
              </p:cNvSpPr>
              <p:nvPr/>
            </p:nvSpPr>
            <p:spPr bwMode="auto">
              <a:xfrm>
                <a:off x="2333" y="1952"/>
                <a:ext cx="230" cy="154"/>
              </a:xfrm>
              <a:custGeom>
                <a:avLst/>
                <a:gdLst>
                  <a:gd name="T0" fmla="*/ 209 w 230"/>
                  <a:gd name="T1" fmla="*/ 1 h 154"/>
                  <a:gd name="T2" fmla="*/ 226 w 230"/>
                  <a:gd name="T3" fmla="*/ 5 h 154"/>
                  <a:gd name="T4" fmla="*/ 229 w 230"/>
                  <a:gd name="T5" fmla="*/ 10 h 154"/>
                  <a:gd name="T6" fmla="*/ 229 w 230"/>
                  <a:gd name="T7" fmla="*/ 10 h 154"/>
                  <a:gd name="T8" fmla="*/ 229 w 230"/>
                  <a:gd name="T9" fmla="*/ 10 h 154"/>
                  <a:gd name="T10" fmla="*/ 204 w 230"/>
                  <a:gd name="T11" fmla="*/ 17 h 154"/>
                  <a:gd name="T12" fmla="*/ 229 w 230"/>
                  <a:gd name="T13" fmla="*/ 19 h 154"/>
                  <a:gd name="T14" fmla="*/ 204 w 230"/>
                  <a:gd name="T15" fmla="*/ 19 h 154"/>
                  <a:gd name="T16" fmla="*/ 230 w 230"/>
                  <a:gd name="T17" fmla="*/ 56 h 154"/>
                  <a:gd name="T18" fmla="*/ 218 w 230"/>
                  <a:gd name="T19" fmla="*/ 90 h 154"/>
                  <a:gd name="T20" fmla="*/ 206 w 230"/>
                  <a:gd name="T21" fmla="*/ 56 h 154"/>
                  <a:gd name="T22" fmla="*/ 230 w 230"/>
                  <a:gd name="T23" fmla="*/ 22 h 154"/>
                  <a:gd name="T24" fmla="*/ 209 w 230"/>
                  <a:gd name="T25" fmla="*/ 82 h 154"/>
                  <a:gd name="T26" fmla="*/ 220 w 230"/>
                  <a:gd name="T27" fmla="*/ 89 h 154"/>
                  <a:gd name="T28" fmla="*/ 218 w 230"/>
                  <a:gd name="T29" fmla="*/ 90 h 154"/>
                  <a:gd name="T30" fmla="*/ 209 w 230"/>
                  <a:gd name="T31" fmla="*/ 82 h 154"/>
                  <a:gd name="T32" fmla="*/ 213 w 230"/>
                  <a:gd name="T33" fmla="*/ 96 h 154"/>
                  <a:gd name="T34" fmla="*/ 218 w 230"/>
                  <a:gd name="T35" fmla="*/ 90 h 154"/>
                  <a:gd name="T36" fmla="*/ 192 w 230"/>
                  <a:gd name="T37" fmla="*/ 82 h 154"/>
                  <a:gd name="T38" fmla="*/ 209 w 230"/>
                  <a:gd name="T39" fmla="*/ 102 h 154"/>
                  <a:gd name="T40" fmla="*/ 176 w 230"/>
                  <a:gd name="T41" fmla="*/ 96 h 154"/>
                  <a:gd name="T42" fmla="*/ 173 w 230"/>
                  <a:gd name="T43" fmla="*/ 132 h 154"/>
                  <a:gd name="T44" fmla="*/ 173 w 230"/>
                  <a:gd name="T45" fmla="*/ 132 h 154"/>
                  <a:gd name="T46" fmla="*/ 161 w 230"/>
                  <a:gd name="T47" fmla="*/ 109 h 154"/>
                  <a:gd name="T48" fmla="*/ 175 w 230"/>
                  <a:gd name="T49" fmla="*/ 132 h 154"/>
                  <a:gd name="T50" fmla="*/ 159 w 230"/>
                  <a:gd name="T51" fmla="*/ 109 h 154"/>
                  <a:gd name="T52" fmla="*/ 172 w 230"/>
                  <a:gd name="T53" fmla="*/ 133 h 154"/>
                  <a:gd name="T54" fmla="*/ 170 w 230"/>
                  <a:gd name="T55" fmla="*/ 133 h 154"/>
                  <a:gd name="T56" fmla="*/ 158 w 230"/>
                  <a:gd name="T57" fmla="*/ 111 h 154"/>
                  <a:gd name="T58" fmla="*/ 161 w 230"/>
                  <a:gd name="T59" fmla="*/ 125 h 154"/>
                  <a:gd name="T60" fmla="*/ 153 w 230"/>
                  <a:gd name="T61" fmla="*/ 145 h 154"/>
                  <a:gd name="T62" fmla="*/ 169 w 230"/>
                  <a:gd name="T63" fmla="*/ 135 h 154"/>
                  <a:gd name="T64" fmla="*/ 153 w 230"/>
                  <a:gd name="T65" fmla="*/ 145 h 154"/>
                  <a:gd name="T66" fmla="*/ 122 w 230"/>
                  <a:gd name="T67" fmla="*/ 154 h 154"/>
                  <a:gd name="T68" fmla="*/ 128 w 230"/>
                  <a:gd name="T69" fmla="*/ 125 h 154"/>
                  <a:gd name="T70" fmla="*/ 110 w 230"/>
                  <a:gd name="T71" fmla="*/ 154 h 154"/>
                  <a:gd name="T72" fmla="*/ 57 w 230"/>
                  <a:gd name="T73" fmla="*/ 130 h 154"/>
                  <a:gd name="T74" fmla="*/ 104 w 230"/>
                  <a:gd name="T75" fmla="*/ 125 h 154"/>
                  <a:gd name="T76" fmla="*/ 48 w 230"/>
                  <a:gd name="T77" fmla="*/ 123 h 154"/>
                  <a:gd name="T78" fmla="*/ 71 w 230"/>
                  <a:gd name="T79" fmla="*/ 108 h 154"/>
                  <a:gd name="T80" fmla="*/ 28 w 230"/>
                  <a:gd name="T81" fmla="*/ 108 h 154"/>
                  <a:gd name="T82" fmla="*/ 40 w 230"/>
                  <a:gd name="T83" fmla="*/ 118 h 154"/>
                  <a:gd name="T84" fmla="*/ 36 w 230"/>
                  <a:gd name="T85" fmla="*/ 96 h 154"/>
                  <a:gd name="T86" fmla="*/ 14 w 230"/>
                  <a:gd name="T87" fmla="*/ 97 h 154"/>
                  <a:gd name="T88" fmla="*/ 28 w 230"/>
                  <a:gd name="T89" fmla="*/ 108 h 154"/>
                  <a:gd name="T90" fmla="*/ 13 w 230"/>
                  <a:gd name="T91" fmla="*/ 68 h 154"/>
                  <a:gd name="T92" fmla="*/ 13 w 230"/>
                  <a:gd name="T93" fmla="*/ 96 h 154"/>
                  <a:gd name="T94" fmla="*/ 0 w 230"/>
                  <a:gd name="T95" fmla="*/ 82 h 154"/>
                  <a:gd name="T96" fmla="*/ 13 w 230"/>
                  <a:gd name="T97" fmla="*/ 68 h 15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30"/>
                  <a:gd name="T148" fmla="*/ 0 h 154"/>
                  <a:gd name="T149" fmla="*/ 230 w 230"/>
                  <a:gd name="T150" fmla="*/ 154 h 15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30" h="154">
                    <a:moveTo>
                      <a:pt x="204" y="15"/>
                    </a:moveTo>
                    <a:lnTo>
                      <a:pt x="204" y="10"/>
                    </a:lnTo>
                    <a:lnTo>
                      <a:pt x="206" y="5"/>
                    </a:lnTo>
                    <a:lnTo>
                      <a:pt x="209" y="1"/>
                    </a:lnTo>
                    <a:lnTo>
                      <a:pt x="213" y="0"/>
                    </a:lnTo>
                    <a:lnTo>
                      <a:pt x="218" y="0"/>
                    </a:lnTo>
                    <a:lnTo>
                      <a:pt x="223" y="1"/>
                    </a:lnTo>
                    <a:lnTo>
                      <a:pt x="226" y="5"/>
                    </a:lnTo>
                    <a:lnTo>
                      <a:pt x="229" y="10"/>
                    </a:lnTo>
                    <a:lnTo>
                      <a:pt x="204" y="15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lnTo>
                      <a:pt x="204" y="15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0"/>
                    </a:lnTo>
                    <a:lnTo>
                      <a:pt x="216" y="13"/>
                    </a:lnTo>
                    <a:lnTo>
                      <a:pt x="229" y="10"/>
                    </a:lnTo>
                    <a:close/>
                    <a:moveTo>
                      <a:pt x="229" y="10"/>
                    </a:moveTo>
                    <a:lnTo>
                      <a:pt x="229" y="12"/>
                    </a:lnTo>
                    <a:lnTo>
                      <a:pt x="229" y="13"/>
                    </a:lnTo>
                    <a:lnTo>
                      <a:pt x="204" y="19"/>
                    </a:lnTo>
                    <a:lnTo>
                      <a:pt x="204" y="17"/>
                    </a:lnTo>
                    <a:lnTo>
                      <a:pt x="204" y="15"/>
                    </a:lnTo>
                    <a:lnTo>
                      <a:pt x="229" y="10"/>
                    </a:lnTo>
                    <a:close/>
                    <a:moveTo>
                      <a:pt x="229" y="13"/>
                    </a:moveTo>
                    <a:lnTo>
                      <a:pt x="229" y="19"/>
                    </a:lnTo>
                    <a:lnTo>
                      <a:pt x="230" y="22"/>
                    </a:lnTo>
                    <a:lnTo>
                      <a:pt x="206" y="25"/>
                    </a:lnTo>
                    <a:lnTo>
                      <a:pt x="206" y="22"/>
                    </a:lnTo>
                    <a:lnTo>
                      <a:pt x="204" y="19"/>
                    </a:lnTo>
                    <a:lnTo>
                      <a:pt x="229" y="13"/>
                    </a:lnTo>
                    <a:close/>
                    <a:moveTo>
                      <a:pt x="230" y="22"/>
                    </a:moveTo>
                    <a:lnTo>
                      <a:pt x="230" y="37"/>
                    </a:lnTo>
                    <a:lnTo>
                      <a:pt x="230" y="56"/>
                    </a:lnTo>
                    <a:lnTo>
                      <a:pt x="229" y="65"/>
                    </a:lnTo>
                    <a:lnTo>
                      <a:pt x="227" y="75"/>
                    </a:lnTo>
                    <a:lnTo>
                      <a:pt x="223" y="84"/>
                    </a:lnTo>
                    <a:lnTo>
                      <a:pt x="218" y="90"/>
                    </a:lnTo>
                    <a:lnTo>
                      <a:pt x="199" y="73"/>
                    </a:lnTo>
                    <a:lnTo>
                      <a:pt x="203" y="68"/>
                    </a:lnTo>
                    <a:lnTo>
                      <a:pt x="204" y="63"/>
                    </a:lnTo>
                    <a:lnTo>
                      <a:pt x="206" y="56"/>
                    </a:lnTo>
                    <a:lnTo>
                      <a:pt x="206" y="51"/>
                    </a:lnTo>
                    <a:lnTo>
                      <a:pt x="207" y="37"/>
                    </a:lnTo>
                    <a:lnTo>
                      <a:pt x="206" y="25"/>
                    </a:lnTo>
                    <a:lnTo>
                      <a:pt x="230" y="22"/>
                    </a:lnTo>
                    <a:close/>
                    <a:moveTo>
                      <a:pt x="218" y="90"/>
                    </a:moveTo>
                    <a:lnTo>
                      <a:pt x="218" y="90"/>
                    </a:lnTo>
                    <a:lnTo>
                      <a:pt x="209" y="82"/>
                    </a:lnTo>
                    <a:lnTo>
                      <a:pt x="218" y="90"/>
                    </a:lnTo>
                    <a:close/>
                    <a:moveTo>
                      <a:pt x="218" y="90"/>
                    </a:moveTo>
                    <a:lnTo>
                      <a:pt x="220" y="90"/>
                    </a:lnTo>
                    <a:lnTo>
                      <a:pt x="220" y="89"/>
                    </a:lnTo>
                    <a:lnTo>
                      <a:pt x="199" y="73"/>
                    </a:lnTo>
                    <a:lnTo>
                      <a:pt x="201" y="72"/>
                    </a:lnTo>
                    <a:lnTo>
                      <a:pt x="218" y="90"/>
                    </a:lnTo>
                    <a:close/>
                    <a:moveTo>
                      <a:pt x="220" y="89"/>
                    </a:moveTo>
                    <a:lnTo>
                      <a:pt x="220" y="90"/>
                    </a:lnTo>
                    <a:lnTo>
                      <a:pt x="218" y="90"/>
                    </a:lnTo>
                    <a:lnTo>
                      <a:pt x="209" y="82"/>
                    </a:lnTo>
                    <a:lnTo>
                      <a:pt x="220" y="89"/>
                    </a:lnTo>
                    <a:close/>
                    <a:moveTo>
                      <a:pt x="218" y="90"/>
                    </a:moveTo>
                    <a:lnTo>
                      <a:pt x="216" y="94"/>
                    </a:lnTo>
                    <a:lnTo>
                      <a:pt x="213" y="96"/>
                    </a:lnTo>
                    <a:lnTo>
                      <a:pt x="196" y="77"/>
                    </a:lnTo>
                    <a:lnTo>
                      <a:pt x="198" y="75"/>
                    </a:lnTo>
                    <a:lnTo>
                      <a:pt x="199" y="73"/>
                    </a:lnTo>
                    <a:lnTo>
                      <a:pt x="218" y="90"/>
                    </a:lnTo>
                    <a:close/>
                    <a:moveTo>
                      <a:pt x="213" y="96"/>
                    </a:moveTo>
                    <a:lnTo>
                      <a:pt x="210" y="99"/>
                    </a:lnTo>
                    <a:lnTo>
                      <a:pt x="209" y="102"/>
                    </a:lnTo>
                    <a:lnTo>
                      <a:pt x="192" y="82"/>
                    </a:lnTo>
                    <a:lnTo>
                      <a:pt x="195" y="80"/>
                    </a:lnTo>
                    <a:lnTo>
                      <a:pt x="196" y="77"/>
                    </a:lnTo>
                    <a:lnTo>
                      <a:pt x="213" y="96"/>
                    </a:lnTo>
                    <a:close/>
                    <a:moveTo>
                      <a:pt x="209" y="102"/>
                    </a:moveTo>
                    <a:lnTo>
                      <a:pt x="192" y="116"/>
                    </a:lnTo>
                    <a:lnTo>
                      <a:pt x="175" y="132"/>
                    </a:lnTo>
                    <a:lnTo>
                      <a:pt x="161" y="108"/>
                    </a:lnTo>
                    <a:lnTo>
                      <a:pt x="176" y="96"/>
                    </a:lnTo>
                    <a:lnTo>
                      <a:pt x="192" y="82"/>
                    </a:lnTo>
                    <a:lnTo>
                      <a:pt x="209" y="102"/>
                    </a:lnTo>
                    <a:close/>
                    <a:moveTo>
                      <a:pt x="175" y="132"/>
                    </a:moveTo>
                    <a:lnTo>
                      <a:pt x="173" y="132"/>
                    </a:lnTo>
                    <a:lnTo>
                      <a:pt x="167" y="120"/>
                    </a:lnTo>
                    <a:lnTo>
                      <a:pt x="175" y="132"/>
                    </a:lnTo>
                    <a:close/>
                    <a:moveTo>
                      <a:pt x="173" y="132"/>
                    </a:moveTo>
                    <a:lnTo>
                      <a:pt x="173" y="132"/>
                    </a:lnTo>
                    <a:lnTo>
                      <a:pt x="161" y="108"/>
                    </a:lnTo>
                    <a:lnTo>
                      <a:pt x="173" y="132"/>
                    </a:lnTo>
                    <a:close/>
                    <a:moveTo>
                      <a:pt x="161" y="109"/>
                    </a:moveTo>
                    <a:lnTo>
                      <a:pt x="161" y="108"/>
                    </a:lnTo>
                    <a:lnTo>
                      <a:pt x="167" y="120"/>
                    </a:lnTo>
                    <a:lnTo>
                      <a:pt x="161" y="109"/>
                    </a:lnTo>
                    <a:close/>
                    <a:moveTo>
                      <a:pt x="175" y="132"/>
                    </a:moveTo>
                    <a:lnTo>
                      <a:pt x="172" y="133"/>
                    </a:lnTo>
                    <a:lnTo>
                      <a:pt x="158" y="111"/>
                    </a:lnTo>
                    <a:lnTo>
                      <a:pt x="159" y="109"/>
                    </a:lnTo>
                    <a:lnTo>
                      <a:pt x="161" y="109"/>
                    </a:lnTo>
                    <a:lnTo>
                      <a:pt x="175" y="132"/>
                    </a:lnTo>
                    <a:close/>
                    <a:moveTo>
                      <a:pt x="172" y="133"/>
                    </a:moveTo>
                    <a:lnTo>
                      <a:pt x="172" y="133"/>
                    </a:lnTo>
                    <a:lnTo>
                      <a:pt x="164" y="121"/>
                    </a:lnTo>
                    <a:lnTo>
                      <a:pt x="172" y="133"/>
                    </a:lnTo>
                    <a:close/>
                    <a:moveTo>
                      <a:pt x="172" y="133"/>
                    </a:moveTo>
                    <a:lnTo>
                      <a:pt x="170" y="133"/>
                    </a:lnTo>
                    <a:lnTo>
                      <a:pt x="169" y="135"/>
                    </a:lnTo>
                    <a:lnTo>
                      <a:pt x="155" y="113"/>
                    </a:lnTo>
                    <a:lnTo>
                      <a:pt x="156" y="111"/>
                    </a:lnTo>
                    <a:lnTo>
                      <a:pt x="158" y="111"/>
                    </a:lnTo>
                    <a:lnTo>
                      <a:pt x="172" y="133"/>
                    </a:lnTo>
                    <a:close/>
                    <a:moveTo>
                      <a:pt x="155" y="113"/>
                    </a:moveTo>
                    <a:lnTo>
                      <a:pt x="155" y="113"/>
                    </a:lnTo>
                    <a:lnTo>
                      <a:pt x="161" y="125"/>
                    </a:lnTo>
                    <a:lnTo>
                      <a:pt x="155" y="113"/>
                    </a:lnTo>
                    <a:close/>
                    <a:moveTo>
                      <a:pt x="169" y="135"/>
                    </a:moveTo>
                    <a:lnTo>
                      <a:pt x="161" y="140"/>
                    </a:lnTo>
                    <a:lnTo>
                      <a:pt x="153" y="145"/>
                    </a:lnTo>
                    <a:lnTo>
                      <a:pt x="142" y="120"/>
                    </a:lnTo>
                    <a:lnTo>
                      <a:pt x="149" y="116"/>
                    </a:lnTo>
                    <a:lnTo>
                      <a:pt x="155" y="113"/>
                    </a:lnTo>
                    <a:lnTo>
                      <a:pt x="169" y="135"/>
                    </a:lnTo>
                    <a:close/>
                    <a:moveTo>
                      <a:pt x="153" y="145"/>
                    </a:moveTo>
                    <a:lnTo>
                      <a:pt x="152" y="145"/>
                    </a:lnTo>
                    <a:lnTo>
                      <a:pt x="147" y="133"/>
                    </a:lnTo>
                    <a:lnTo>
                      <a:pt x="153" y="145"/>
                    </a:lnTo>
                    <a:close/>
                    <a:moveTo>
                      <a:pt x="152" y="145"/>
                    </a:moveTo>
                    <a:lnTo>
                      <a:pt x="142" y="149"/>
                    </a:lnTo>
                    <a:lnTo>
                      <a:pt x="133" y="152"/>
                    </a:lnTo>
                    <a:lnTo>
                      <a:pt x="122" y="154"/>
                    </a:lnTo>
                    <a:lnTo>
                      <a:pt x="110" y="154"/>
                    </a:lnTo>
                    <a:lnTo>
                      <a:pt x="113" y="126"/>
                    </a:lnTo>
                    <a:lnTo>
                      <a:pt x="121" y="126"/>
                    </a:lnTo>
                    <a:lnTo>
                      <a:pt x="128" y="125"/>
                    </a:lnTo>
                    <a:lnTo>
                      <a:pt x="135" y="123"/>
                    </a:lnTo>
                    <a:lnTo>
                      <a:pt x="142" y="120"/>
                    </a:lnTo>
                    <a:lnTo>
                      <a:pt x="152" y="145"/>
                    </a:lnTo>
                    <a:close/>
                    <a:moveTo>
                      <a:pt x="110" y="154"/>
                    </a:moveTo>
                    <a:lnTo>
                      <a:pt x="99" y="150"/>
                    </a:lnTo>
                    <a:lnTo>
                      <a:pt x="87" y="147"/>
                    </a:lnTo>
                    <a:lnTo>
                      <a:pt x="73" y="140"/>
                    </a:lnTo>
                    <a:lnTo>
                      <a:pt x="57" y="130"/>
                    </a:lnTo>
                    <a:lnTo>
                      <a:pt x="71" y="108"/>
                    </a:lnTo>
                    <a:lnTo>
                      <a:pt x="84" y="114"/>
                    </a:lnTo>
                    <a:lnTo>
                      <a:pt x="94" y="121"/>
                    </a:lnTo>
                    <a:lnTo>
                      <a:pt x="104" y="125"/>
                    </a:lnTo>
                    <a:lnTo>
                      <a:pt x="113" y="126"/>
                    </a:lnTo>
                    <a:lnTo>
                      <a:pt x="110" y="154"/>
                    </a:lnTo>
                    <a:close/>
                    <a:moveTo>
                      <a:pt x="57" y="130"/>
                    </a:moveTo>
                    <a:lnTo>
                      <a:pt x="48" y="123"/>
                    </a:lnTo>
                    <a:lnTo>
                      <a:pt x="40" y="118"/>
                    </a:lnTo>
                    <a:lnTo>
                      <a:pt x="54" y="96"/>
                    </a:lnTo>
                    <a:lnTo>
                      <a:pt x="62" y="101"/>
                    </a:lnTo>
                    <a:lnTo>
                      <a:pt x="71" y="108"/>
                    </a:lnTo>
                    <a:lnTo>
                      <a:pt x="57" y="130"/>
                    </a:lnTo>
                    <a:close/>
                    <a:moveTo>
                      <a:pt x="40" y="118"/>
                    </a:moveTo>
                    <a:lnTo>
                      <a:pt x="33" y="111"/>
                    </a:lnTo>
                    <a:lnTo>
                      <a:pt x="28" y="108"/>
                    </a:lnTo>
                    <a:lnTo>
                      <a:pt x="42" y="85"/>
                    </a:lnTo>
                    <a:lnTo>
                      <a:pt x="48" y="90"/>
                    </a:lnTo>
                    <a:lnTo>
                      <a:pt x="54" y="96"/>
                    </a:lnTo>
                    <a:lnTo>
                      <a:pt x="40" y="118"/>
                    </a:lnTo>
                    <a:close/>
                    <a:moveTo>
                      <a:pt x="42" y="85"/>
                    </a:moveTo>
                    <a:lnTo>
                      <a:pt x="42" y="85"/>
                    </a:lnTo>
                    <a:lnTo>
                      <a:pt x="36" y="96"/>
                    </a:lnTo>
                    <a:lnTo>
                      <a:pt x="42" y="85"/>
                    </a:lnTo>
                    <a:close/>
                    <a:moveTo>
                      <a:pt x="28" y="108"/>
                    </a:moveTo>
                    <a:lnTo>
                      <a:pt x="20" y="101"/>
                    </a:lnTo>
                    <a:lnTo>
                      <a:pt x="14" y="97"/>
                    </a:lnTo>
                    <a:lnTo>
                      <a:pt x="27" y="73"/>
                    </a:lnTo>
                    <a:lnTo>
                      <a:pt x="33" y="79"/>
                    </a:lnTo>
                    <a:lnTo>
                      <a:pt x="42" y="85"/>
                    </a:lnTo>
                    <a:lnTo>
                      <a:pt x="28" y="108"/>
                    </a:lnTo>
                    <a:close/>
                    <a:moveTo>
                      <a:pt x="14" y="97"/>
                    </a:moveTo>
                    <a:lnTo>
                      <a:pt x="13" y="96"/>
                    </a:lnTo>
                    <a:lnTo>
                      <a:pt x="13" y="68"/>
                    </a:lnTo>
                    <a:lnTo>
                      <a:pt x="19" y="70"/>
                    </a:lnTo>
                    <a:lnTo>
                      <a:pt x="27" y="73"/>
                    </a:lnTo>
                    <a:lnTo>
                      <a:pt x="14" y="97"/>
                    </a:lnTo>
                    <a:close/>
                    <a:moveTo>
                      <a:pt x="13" y="96"/>
                    </a:moveTo>
                    <a:lnTo>
                      <a:pt x="8" y="96"/>
                    </a:lnTo>
                    <a:lnTo>
                      <a:pt x="3" y="92"/>
                    </a:lnTo>
                    <a:lnTo>
                      <a:pt x="0" y="87"/>
                    </a:lnTo>
                    <a:lnTo>
                      <a:pt x="0" y="82"/>
                    </a:lnTo>
                    <a:lnTo>
                      <a:pt x="0" y="77"/>
                    </a:lnTo>
                    <a:lnTo>
                      <a:pt x="3" y="73"/>
                    </a:lnTo>
                    <a:lnTo>
                      <a:pt x="8" y="70"/>
                    </a:lnTo>
                    <a:lnTo>
                      <a:pt x="13" y="68"/>
                    </a:lnTo>
                    <a:lnTo>
                      <a:pt x="13" y="96"/>
                    </a:lnTo>
                    <a:close/>
                  </a:path>
                </a:pathLst>
              </a:custGeom>
              <a:solidFill>
                <a:srgbClr val="EDB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4" name="Freeform 144"/>
              <p:cNvSpPr>
                <a:spLocks noEditPoints="1"/>
              </p:cNvSpPr>
              <p:nvPr/>
            </p:nvSpPr>
            <p:spPr bwMode="auto">
              <a:xfrm>
                <a:off x="2332" y="1947"/>
                <a:ext cx="228" cy="154"/>
              </a:xfrm>
              <a:custGeom>
                <a:avLst/>
                <a:gdLst>
                  <a:gd name="T0" fmla="*/ 204 w 228"/>
                  <a:gd name="T1" fmla="*/ 6 h 154"/>
                  <a:gd name="T2" fmla="*/ 214 w 228"/>
                  <a:gd name="T3" fmla="*/ 0 h 154"/>
                  <a:gd name="T4" fmla="*/ 225 w 228"/>
                  <a:gd name="T5" fmla="*/ 10 h 154"/>
                  <a:gd name="T6" fmla="*/ 225 w 228"/>
                  <a:gd name="T7" fmla="*/ 10 h 154"/>
                  <a:gd name="T8" fmla="*/ 202 w 228"/>
                  <a:gd name="T9" fmla="*/ 17 h 154"/>
                  <a:gd name="T10" fmla="*/ 202 w 228"/>
                  <a:gd name="T11" fmla="*/ 17 h 154"/>
                  <a:gd name="T12" fmla="*/ 202 w 228"/>
                  <a:gd name="T13" fmla="*/ 17 h 154"/>
                  <a:gd name="T14" fmla="*/ 227 w 228"/>
                  <a:gd name="T15" fmla="*/ 13 h 154"/>
                  <a:gd name="T16" fmla="*/ 202 w 228"/>
                  <a:gd name="T17" fmla="*/ 17 h 154"/>
                  <a:gd name="T18" fmla="*/ 227 w 228"/>
                  <a:gd name="T19" fmla="*/ 18 h 154"/>
                  <a:gd name="T20" fmla="*/ 202 w 228"/>
                  <a:gd name="T21" fmla="*/ 22 h 154"/>
                  <a:gd name="T22" fmla="*/ 227 w 228"/>
                  <a:gd name="T23" fmla="*/ 22 h 154"/>
                  <a:gd name="T24" fmla="*/ 227 w 228"/>
                  <a:gd name="T25" fmla="*/ 65 h 154"/>
                  <a:gd name="T26" fmla="*/ 217 w 228"/>
                  <a:gd name="T27" fmla="*/ 89 h 154"/>
                  <a:gd name="T28" fmla="*/ 204 w 228"/>
                  <a:gd name="T29" fmla="*/ 49 h 154"/>
                  <a:gd name="T30" fmla="*/ 227 w 228"/>
                  <a:gd name="T31" fmla="*/ 22 h 154"/>
                  <a:gd name="T32" fmla="*/ 216 w 228"/>
                  <a:gd name="T33" fmla="*/ 90 h 154"/>
                  <a:gd name="T34" fmla="*/ 216 w 228"/>
                  <a:gd name="T35" fmla="*/ 90 h 154"/>
                  <a:gd name="T36" fmla="*/ 197 w 228"/>
                  <a:gd name="T37" fmla="*/ 72 h 154"/>
                  <a:gd name="T38" fmla="*/ 197 w 228"/>
                  <a:gd name="T39" fmla="*/ 72 h 154"/>
                  <a:gd name="T40" fmla="*/ 217 w 228"/>
                  <a:gd name="T41" fmla="*/ 90 h 154"/>
                  <a:gd name="T42" fmla="*/ 194 w 228"/>
                  <a:gd name="T43" fmla="*/ 77 h 154"/>
                  <a:gd name="T44" fmla="*/ 217 w 228"/>
                  <a:gd name="T45" fmla="*/ 90 h 154"/>
                  <a:gd name="T46" fmla="*/ 207 w 228"/>
                  <a:gd name="T47" fmla="*/ 102 h 154"/>
                  <a:gd name="T48" fmla="*/ 194 w 228"/>
                  <a:gd name="T49" fmla="*/ 77 h 154"/>
                  <a:gd name="T50" fmla="*/ 191 w 228"/>
                  <a:gd name="T51" fmla="*/ 116 h 154"/>
                  <a:gd name="T52" fmla="*/ 176 w 228"/>
                  <a:gd name="T53" fmla="*/ 95 h 154"/>
                  <a:gd name="T54" fmla="*/ 174 w 228"/>
                  <a:gd name="T55" fmla="*/ 131 h 154"/>
                  <a:gd name="T56" fmla="*/ 174 w 228"/>
                  <a:gd name="T57" fmla="*/ 131 h 154"/>
                  <a:gd name="T58" fmla="*/ 162 w 228"/>
                  <a:gd name="T59" fmla="*/ 140 h 154"/>
                  <a:gd name="T60" fmla="*/ 160 w 228"/>
                  <a:gd name="T61" fmla="*/ 109 h 154"/>
                  <a:gd name="T62" fmla="*/ 157 w 228"/>
                  <a:gd name="T63" fmla="*/ 142 h 154"/>
                  <a:gd name="T64" fmla="*/ 146 w 228"/>
                  <a:gd name="T65" fmla="*/ 118 h 154"/>
                  <a:gd name="T66" fmla="*/ 142 w 228"/>
                  <a:gd name="T67" fmla="*/ 121 h 154"/>
                  <a:gd name="T68" fmla="*/ 146 w 228"/>
                  <a:gd name="T69" fmla="*/ 133 h 154"/>
                  <a:gd name="T70" fmla="*/ 142 w 228"/>
                  <a:gd name="T71" fmla="*/ 150 h 154"/>
                  <a:gd name="T72" fmla="*/ 109 w 228"/>
                  <a:gd name="T73" fmla="*/ 154 h 154"/>
                  <a:gd name="T74" fmla="*/ 126 w 228"/>
                  <a:gd name="T75" fmla="*/ 126 h 154"/>
                  <a:gd name="T76" fmla="*/ 151 w 228"/>
                  <a:gd name="T77" fmla="*/ 145 h 154"/>
                  <a:gd name="T78" fmla="*/ 85 w 228"/>
                  <a:gd name="T79" fmla="*/ 147 h 154"/>
                  <a:gd name="T80" fmla="*/ 71 w 228"/>
                  <a:gd name="T81" fmla="*/ 109 h 154"/>
                  <a:gd name="T82" fmla="*/ 102 w 228"/>
                  <a:gd name="T83" fmla="*/ 125 h 154"/>
                  <a:gd name="T84" fmla="*/ 71 w 228"/>
                  <a:gd name="T85" fmla="*/ 109 h 154"/>
                  <a:gd name="T86" fmla="*/ 65 w 228"/>
                  <a:gd name="T87" fmla="*/ 121 h 154"/>
                  <a:gd name="T88" fmla="*/ 58 w 228"/>
                  <a:gd name="T89" fmla="*/ 133 h 154"/>
                  <a:gd name="T90" fmla="*/ 58 w 228"/>
                  <a:gd name="T91" fmla="*/ 133 h 154"/>
                  <a:gd name="T92" fmla="*/ 65 w 228"/>
                  <a:gd name="T93" fmla="*/ 121 h 154"/>
                  <a:gd name="T94" fmla="*/ 54 w 228"/>
                  <a:gd name="T95" fmla="*/ 130 h 154"/>
                  <a:gd name="T96" fmla="*/ 69 w 228"/>
                  <a:gd name="T97" fmla="*/ 109 h 154"/>
                  <a:gd name="T98" fmla="*/ 52 w 228"/>
                  <a:gd name="T99" fmla="*/ 130 h 154"/>
                  <a:gd name="T100" fmla="*/ 60 w 228"/>
                  <a:gd name="T101" fmla="*/ 102 h 154"/>
                  <a:gd name="T102" fmla="*/ 52 w 228"/>
                  <a:gd name="T103" fmla="*/ 130 h 154"/>
                  <a:gd name="T104" fmla="*/ 28 w 228"/>
                  <a:gd name="T105" fmla="*/ 111 h 154"/>
                  <a:gd name="T106" fmla="*/ 60 w 228"/>
                  <a:gd name="T107" fmla="*/ 102 h 154"/>
                  <a:gd name="T108" fmla="*/ 43 w 228"/>
                  <a:gd name="T109" fmla="*/ 89 h 154"/>
                  <a:gd name="T110" fmla="*/ 28 w 228"/>
                  <a:gd name="T111" fmla="*/ 111 h 154"/>
                  <a:gd name="T112" fmla="*/ 26 w 228"/>
                  <a:gd name="T113" fmla="*/ 77 h 154"/>
                  <a:gd name="T114" fmla="*/ 28 w 228"/>
                  <a:gd name="T115" fmla="*/ 111 h 154"/>
                  <a:gd name="T116" fmla="*/ 12 w 228"/>
                  <a:gd name="T117" fmla="*/ 99 h 154"/>
                  <a:gd name="T118" fmla="*/ 26 w 228"/>
                  <a:gd name="T119" fmla="*/ 77 h 154"/>
                  <a:gd name="T120" fmla="*/ 7 w 228"/>
                  <a:gd name="T121" fmla="*/ 99 h 154"/>
                  <a:gd name="T122" fmla="*/ 0 w 228"/>
                  <a:gd name="T123" fmla="*/ 85 h 154"/>
                  <a:gd name="T124" fmla="*/ 7 w 228"/>
                  <a:gd name="T125" fmla="*/ 73 h 15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28"/>
                  <a:gd name="T190" fmla="*/ 0 h 154"/>
                  <a:gd name="T191" fmla="*/ 228 w 228"/>
                  <a:gd name="T192" fmla="*/ 154 h 15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28" h="154">
                    <a:moveTo>
                      <a:pt x="202" y="17"/>
                    </a:moveTo>
                    <a:lnTo>
                      <a:pt x="202" y="12"/>
                    </a:lnTo>
                    <a:lnTo>
                      <a:pt x="204" y="6"/>
                    </a:lnTo>
                    <a:lnTo>
                      <a:pt x="207" y="3"/>
                    </a:lnTo>
                    <a:lnTo>
                      <a:pt x="210" y="0"/>
                    </a:lnTo>
                    <a:lnTo>
                      <a:pt x="214" y="0"/>
                    </a:lnTo>
                    <a:lnTo>
                      <a:pt x="219" y="1"/>
                    </a:lnTo>
                    <a:lnTo>
                      <a:pt x="224" y="5"/>
                    </a:lnTo>
                    <a:lnTo>
                      <a:pt x="225" y="10"/>
                    </a:lnTo>
                    <a:lnTo>
                      <a:pt x="202" y="17"/>
                    </a:lnTo>
                    <a:close/>
                    <a:moveTo>
                      <a:pt x="225" y="10"/>
                    </a:moveTo>
                    <a:lnTo>
                      <a:pt x="225" y="10"/>
                    </a:lnTo>
                    <a:lnTo>
                      <a:pt x="202" y="17"/>
                    </a:lnTo>
                    <a:lnTo>
                      <a:pt x="225" y="10"/>
                    </a:lnTo>
                    <a:close/>
                    <a:moveTo>
                      <a:pt x="202" y="17"/>
                    </a:moveTo>
                    <a:lnTo>
                      <a:pt x="202" y="17"/>
                    </a:lnTo>
                    <a:lnTo>
                      <a:pt x="214" y="13"/>
                    </a:lnTo>
                    <a:lnTo>
                      <a:pt x="202" y="17"/>
                    </a:lnTo>
                    <a:close/>
                    <a:moveTo>
                      <a:pt x="225" y="10"/>
                    </a:moveTo>
                    <a:lnTo>
                      <a:pt x="225" y="12"/>
                    </a:lnTo>
                    <a:lnTo>
                      <a:pt x="227" y="13"/>
                    </a:lnTo>
                    <a:lnTo>
                      <a:pt x="202" y="18"/>
                    </a:lnTo>
                    <a:lnTo>
                      <a:pt x="202" y="17"/>
                    </a:lnTo>
                    <a:lnTo>
                      <a:pt x="225" y="10"/>
                    </a:lnTo>
                    <a:close/>
                    <a:moveTo>
                      <a:pt x="227" y="13"/>
                    </a:moveTo>
                    <a:lnTo>
                      <a:pt x="227" y="18"/>
                    </a:lnTo>
                    <a:lnTo>
                      <a:pt x="227" y="22"/>
                    </a:lnTo>
                    <a:lnTo>
                      <a:pt x="204" y="25"/>
                    </a:lnTo>
                    <a:lnTo>
                      <a:pt x="202" y="22"/>
                    </a:lnTo>
                    <a:lnTo>
                      <a:pt x="202" y="18"/>
                    </a:lnTo>
                    <a:lnTo>
                      <a:pt x="227" y="13"/>
                    </a:lnTo>
                    <a:close/>
                    <a:moveTo>
                      <a:pt x="227" y="22"/>
                    </a:moveTo>
                    <a:lnTo>
                      <a:pt x="228" y="37"/>
                    </a:lnTo>
                    <a:lnTo>
                      <a:pt x="228" y="54"/>
                    </a:lnTo>
                    <a:lnTo>
                      <a:pt x="227" y="65"/>
                    </a:lnTo>
                    <a:lnTo>
                      <a:pt x="225" y="73"/>
                    </a:lnTo>
                    <a:lnTo>
                      <a:pt x="222" y="82"/>
                    </a:lnTo>
                    <a:lnTo>
                      <a:pt x="217" y="89"/>
                    </a:lnTo>
                    <a:lnTo>
                      <a:pt x="197" y="73"/>
                    </a:lnTo>
                    <a:lnTo>
                      <a:pt x="202" y="63"/>
                    </a:lnTo>
                    <a:lnTo>
                      <a:pt x="204" y="49"/>
                    </a:lnTo>
                    <a:lnTo>
                      <a:pt x="204" y="37"/>
                    </a:lnTo>
                    <a:lnTo>
                      <a:pt x="204" y="25"/>
                    </a:lnTo>
                    <a:lnTo>
                      <a:pt x="227" y="22"/>
                    </a:lnTo>
                    <a:close/>
                    <a:moveTo>
                      <a:pt x="217" y="89"/>
                    </a:moveTo>
                    <a:lnTo>
                      <a:pt x="217" y="90"/>
                    </a:lnTo>
                    <a:lnTo>
                      <a:pt x="216" y="90"/>
                    </a:lnTo>
                    <a:lnTo>
                      <a:pt x="207" y="82"/>
                    </a:lnTo>
                    <a:lnTo>
                      <a:pt x="217" y="89"/>
                    </a:lnTo>
                    <a:close/>
                    <a:moveTo>
                      <a:pt x="216" y="90"/>
                    </a:moveTo>
                    <a:lnTo>
                      <a:pt x="216" y="90"/>
                    </a:lnTo>
                    <a:lnTo>
                      <a:pt x="197" y="72"/>
                    </a:lnTo>
                    <a:lnTo>
                      <a:pt x="216" y="90"/>
                    </a:lnTo>
                    <a:close/>
                    <a:moveTo>
                      <a:pt x="197" y="73"/>
                    </a:moveTo>
                    <a:lnTo>
                      <a:pt x="197" y="72"/>
                    </a:lnTo>
                    <a:lnTo>
                      <a:pt x="207" y="82"/>
                    </a:lnTo>
                    <a:lnTo>
                      <a:pt x="197" y="73"/>
                    </a:lnTo>
                    <a:close/>
                    <a:moveTo>
                      <a:pt x="217" y="90"/>
                    </a:moveTo>
                    <a:lnTo>
                      <a:pt x="214" y="92"/>
                    </a:lnTo>
                    <a:lnTo>
                      <a:pt x="211" y="95"/>
                    </a:lnTo>
                    <a:lnTo>
                      <a:pt x="194" y="77"/>
                    </a:lnTo>
                    <a:lnTo>
                      <a:pt x="196" y="75"/>
                    </a:lnTo>
                    <a:lnTo>
                      <a:pt x="197" y="73"/>
                    </a:lnTo>
                    <a:lnTo>
                      <a:pt x="217" y="90"/>
                    </a:lnTo>
                    <a:close/>
                    <a:moveTo>
                      <a:pt x="211" y="95"/>
                    </a:moveTo>
                    <a:lnTo>
                      <a:pt x="210" y="99"/>
                    </a:lnTo>
                    <a:lnTo>
                      <a:pt x="207" y="102"/>
                    </a:lnTo>
                    <a:lnTo>
                      <a:pt x="190" y="82"/>
                    </a:lnTo>
                    <a:lnTo>
                      <a:pt x="193" y="80"/>
                    </a:lnTo>
                    <a:lnTo>
                      <a:pt x="194" y="77"/>
                    </a:lnTo>
                    <a:lnTo>
                      <a:pt x="211" y="95"/>
                    </a:lnTo>
                    <a:close/>
                    <a:moveTo>
                      <a:pt x="207" y="102"/>
                    </a:moveTo>
                    <a:lnTo>
                      <a:pt x="191" y="116"/>
                    </a:lnTo>
                    <a:lnTo>
                      <a:pt x="174" y="131"/>
                    </a:lnTo>
                    <a:lnTo>
                      <a:pt x="160" y="109"/>
                    </a:lnTo>
                    <a:lnTo>
                      <a:pt x="176" y="95"/>
                    </a:lnTo>
                    <a:lnTo>
                      <a:pt x="190" y="82"/>
                    </a:lnTo>
                    <a:lnTo>
                      <a:pt x="207" y="102"/>
                    </a:lnTo>
                    <a:close/>
                    <a:moveTo>
                      <a:pt x="174" y="131"/>
                    </a:moveTo>
                    <a:lnTo>
                      <a:pt x="174" y="131"/>
                    </a:lnTo>
                    <a:lnTo>
                      <a:pt x="166" y="119"/>
                    </a:lnTo>
                    <a:lnTo>
                      <a:pt x="174" y="131"/>
                    </a:lnTo>
                    <a:close/>
                    <a:moveTo>
                      <a:pt x="174" y="131"/>
                    </a:moveTo>
                    <a:lnTo>
                      <a:pt x="168" y="135"/>
                    </a:lnTo>
                    <a:lnTo>
                      <a:pt x="162" y="140"/>
                    </a:lnTo>
                    <a:lnTo>
                      <a:pt x="150" y="116"/>
                    </a:lnTo>
                    <a:lnTo>
                      <a:pt x="154" y="113"/>
                    </a:lnTo>
                    <a:lnTo>
                      <a:pt x="160" y="109"/>
                    </a:lnTo>
                    <a:lnTo>
                      <a:pt x="174" y="131"/>
                    </a:lnTo>
                    <a:close/>
                    <a:moveTo>
                      <a:pt x="162" y="140"/>
                    </a:moveTo>
                    <a:lnTo>
                      <a:pt x="157" y="142"/>
                    </a:lnTo>
                    <a:lnTo>
                      <a:pt x="151" y="145"/>
                    </a:lnTo>
                    <a:lnTo>
                      <a:pt x="142" y="121"/>
                    </a:lnTo>
                    <a:lnTo>
                      <a:pt x="146" y="118"/>
                    </a:lnTo>
                    <a:lnTo>
                      <a:pt x="150" y="116"/>
                    </a:lnTo>
                    <a:lnTo>
                      <a:pt x="162" y="140"/>
                    </a:lnTo>
                    <a:close/>
                    <a:moveTo>
                      <a:pt x="142" y="121"/>
                    </a:moveTo>
                    <a:lnTo>
                      <a:pt x="142" y="121"/>
                    </a:lnTo>
                    <a:lnTo>
                      <a:pt x="146" y="133"/>
                    </a:lnTo>
                    <a:lnTo>
                      <a:pt x="142" y="121"/>
                    </a:lnTo>
                    <a:close/>
                    <a:moveTo>
                      <a:pt x="151" y="145"/>
                    </a:moveTo>
                    <a:lnTo>
                      <a:pt x="142" y="150"/>
                    </a:lnTo>
                    <a:lnTo>
                      <a:pt x="131" y="152"/>
                    </a:lnTo>
                    <a:lnTo>
                      <a:pt x="120" y="154"/>
                    </a:lnTo>
                    <a:lnTo>
                      <a:pt x="109" y="154"/>
                    </a:lnTo>
                    <a:lnTo>
                      <a:pt x="111" y="126"/>
                    </a:lnTo>
                    <a:lnTo>
                      <a:pt x="119" y="126"/>
                    </a:lnTo>
                    <a:lnTo>
                      <a:pt x="126" y="126"/>
                    </a:lnTo>
                    <a:lnTo>
                      <a:pt x="134" y="125"/>
                    </a:lnTo>
                    <a:lnTo>
                      <a:pt x="142" y="121"/>
                    </a:lnTo>
                    <a:lnTo>
                      <a:pt x="151" y="145"/>
                    </a:lnTo>
                    <a:close/>
                    <a:moveTo>
                      <a:pt x="109" y="154"/>
                    </a:moveTo>
                    <a:lnTo>
                      <a:pt x="97" y="152"/>
                    </a:lnTo>
                    <a:lnTo>
                      <a:pt x="85" y="147"/>
                    </a:lnTo>
                    <a:lnTo>
                      <a:pt x="72" y="142"/>
                    </a:lnTo>
                    <a:lnTo>
                      <a:pt x="58" y="133"/>
                    </a:lnTo>
                    <a:lnTo>
                      <a:pt x="71" y="109"/>
                    </a:lnTo>
                    <a:lnTo>
                      <a:pt x="82" y="116"/>
                    </a:lnTo>
                    <a:lnTo>
                      <a:pt x="92" y="121"/>
                    </a:lnTo>
                    <a:lnTo>
                      <a:pt x="102" y="125"/>
                    </a:lnTo>
                    <a:lnTo>
                      <a:pt x="111" y="126"/>
                    </a:lnTo>
                    <a:lnTo>
                      <a:pt x="109" y="154"/>
                    </a:lnTo>
                    <a:close/>
                    <a:moveTo>
                      <a:pt x="71" y="109"/>
                    </a:moveTo>
                    <a:lnTo>
                      <a:pt x="71" y="109"/>
                    </a:lnTo>
                    <a:lnTo>
                      <a:pt x="65" y="121"/>
                    </a:lnTo>
                    <a:lnTo>
                      <a:pt x="71" y="109"/>
                    </a:lnTo>
                    <a:close/>
                    <a:moveTo>
                      <a:pt x="58" y="133"/>
                    </a:moveTo>
                    <a:lnTo>
                      <a:pt x="58" y="133"/>
                    </a:lnTo>
                    <a:lnTo>
                      <a:pt x="71" y="109"/>
                    </a:lnTo>
                    <a:lnTo>
                      <a:pt x="58" y="133"/>
                    </a:lnTo>
                    <a:close/>
                    <a:moveTo>
                      <a:pt x="58" y="133"/>
                    </a:moveTo>
                    <a:lnTo>
                      <a:pt x="58" y="133"/>
                    </a:lnTo>
                    <a:lnTo>
                      <a:pt x="65" y="121"/>
                    </a:lnTo>
                    <a:lnTo>
                      <a:pt x="58" y="133"/>
                    </a:lnTo>
                    <a:close/>
                    <a:moveTo>
                      <a:pt x="58" y="133"/>
                    </a:moveTo>
                    <a:lnTo>
                      <a:pt x="54" y="130"/>
                    </a:lnTo>
                    <a:lnTo>
                      <a:pt x="52" y="130"/>
                    </a:lnTo>
                    <a:lnTo>
                      <a:pt x="66" y="106"/>
                    </a:lnTo>
                    <a:lnTo>
                      <a:pt x="69" y="109"/>
                    </a:lnTo>
                    <a:lnTo>
                      <a:pt x="71" y="109"/>
                    </a:lnTo>
                    <a:lnTo>
                      <a:pt x="58" y="133"/>
                    </a:lnTo>
                    <a:close/>
                    <a:moveTo>
                      <a:pt x="52" y="130"/>
                    </a:moveTo>
                    <a:lnTo>
                      <a:pt x="51" y="128"/>
                    </a:lnTo>
                    <a:lnTo>
                      <a:pt x="48" y="126"/>
                    </a:lnTo>
                    <a:lnTo>
                      <a:pt x="60" y="102"/>
                    </a:lnTo>
                    <a:lnTo>
                      <a:pt x="62" y="104"/>
                    </a:lnTo>
                    <a:lnTo>
                      <a:pt x="66" y="106"/>
                    </a:lnTo>
                    <a:lnTo>
                      <a:pt x="52" y="130"/>
                    </a:lnTo>
                    <a:close/>
                    <a:moveTo>
                      <a:pt x="48" y="126"/>
                    </a:moveTo>
                    <a:lnTo>
                      <a:pt x="37" y="118"/>
                    </a:lnTo>
                    <a:lnTo>
                      <a:pt x="28" y="111"/>
                    </a:lnTo>
                    <a:lnTo>
                      <a:pt x="43" y="89"/>
                    </a:lnTo>
                    <a:lnTo>
                      <a:pt x="51" y="95"/>
                    </a:lnTo>
                    <a:lnTo>
                      <a:pt x="60" y="102"/>
                    </a:lnTo>
                    <a:lnTo>
                      <a:pt x="48" y="126"/>
                    </a:lnTo>
                    <a:close/>
                    <a:moveTo>
                      <a:pt x="43" y="89"/>
                    </a:moveTo>
                    <a:lnTo>
                      <a:pt x="43" y="89"/>
                    </a:lnTo>
                    <a:lnTo>
                      <a:pt x="35" y="101"/>
                    </a:lnTo>
                    <a:lnTo>
                      <a:pt x="43" y="89"/>
                    </a:lnTo>
                    <a:close/>
                    <a:moveTo>
                      <a:pt x="28" y="111"/>
                    </a:moveTo>
                    <a:lnTo>
                      <a:pt x="20" y="104"/>
                    </a:lnTo>
                    <a:lnTo>
                      <a:pt x="14" y="101"/>
                    </a:lnTo>
                    <a:lnTo>
                      <a:pt x="26" y="77"/>
                    </a:lnTo>
                    <a:lnTo>
                      <a:pt x="34" y="82"/>
                    </a:lnTo>
                    <a:lnTo>
                      <a:pt x="43" y="89"/>
                    </a:lnTo>
                    <a:lnTo>
                      <a:pt x="28" y="111"/>
                    </a:lnTo>
                    <a:close/>
                    <a:moveTo>
                      <a:pt x="14" y="101"/>
                    </a:moveTo>
                    <a:lnTo>
                      <a:pt x="12" y="99"/>
                    </a:lnTo>
                    <a:lnTo>
                      <a:pt x="12" y="72"/>
                    </a:lnTo>
                    <a:lnTo>
                      <a:pt x="18" y="73"/>
                    </a:lnTo>
                    <a:lnTo>
                      <a:pt x="26" y="77"/>
                    </a:lnTo>
                    <a:lnTo>
                      <a:pt x="14" y="101"/>
                    </a:lnTo>
                    <a:close/>
                    <a:moveTo>
                      <a:pt x="12" y="99"/>
                    </a:moveTo>
                    <a:lnTo>
                      <a:pt x="7" y="99"/>
                    </a:lnTo>
                    <a:lnTo>
                      <a:pt x="3" y="95"/>
                    </a:lnTo>
                    <a:lnTo>
                      <a:pt x="1" y="90"/>
                    </a:lnTo>
                    <a:lnTo>
                      <a:pt x="0" y="85"/>
                    </a:lnTo>
                    <a:lnTo>
                      <a:pt x="1" y="80"/>
                    </a:lnTo>
                    <a:lnTo>
                      <a:pt x="3" y="77"/>
                    </a:lnTo>
                    <a:lnTo>
                      <a:pt x="7" y="73"/>
                    </a:lnTo>
                    <a:lnTo>
                      <a:pt x="12" y="72"/>
                    </a:lnTo>
                    <a:lnTo>
                      <a:pt x="12" y="99"/>
                    </a:lnTo>
                    <a:close/>
                  </a:path>
                </a:pathLst>
              </a:custGeom>
              <a:solidFill>
                <a:srgbClr val="EDB8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5" name="Freeform 145"/>
              <p:cNvSpPr>
                <a:spLocks noEditPoints="1"/>
              </p:cNvSpPr>
              <p:nvPr/>
            </p:nvSpPr>
            <p:spPr bwMode="auto">
              <a:xfrm>
                <a:off x="2332" y="1941"/>
                <a:ext cx="225" cy="156"/>
              </a:xfrm>
              <a:custGeom>
                <a:avLst/>
                <a:gdLst>
                  <a:gd name="T0" fmla="*/ 199 w 225"/>
                  <a:gd name="T1" fmla="*/ 7 h 156"/>
                  <a:gd name="T2" fmla="*/ 211 w 225"/>
                  <a:gd name="T3" fmla="*/ 0 h 156"/>
                  <a:gd name="T4" fmla="*/ 222 w 225"/>
                  <a:gd name="T5" fmla="*/ 11 h 156"/>
                  <a:gd name="T6" fmla="*/ 222 w 225"/>
                  <a:gd name="T7" fmla="*/ 11 h 156"/>
                  <a:gd name="T8" fmla="*/ 222 w 225"/>
                  <a:gd name="T9" fmla="*/ 11 h 156"/>
                  <a:gd name="T10" fmla="*/ 210 w 225"/>
                  <a:gd name="T11" fmla="*/ 14 h 156"/>
                  <a:gd name="T12" fmla="*/ 222 w 225"/>
                  <a:gd name="T13" fmla="*/ 12 h 156"/>
                  <a:gd name="T14" fmla="*/ 199 w 225"/>
                  <a:gd name="T15" fmla="*/ 19 h 156"/>
                  <a:gd name="T16" fmla="*/ 224 w 225"/>
                  <a:gd name="T17" fmla="*/ 16 h 156"/>
                  <a:gd name="T18" fmla="*/ 200 w 225"/>
                  <a:gd name="T19" fmla="*/ 26 h 156"/>
                  <a:gd name="T20" fmla="*/ 224 w 225"/>
                  <a:gd name="T21" fmla="*/ 16 h 156"/>
                  <a:gd name="T22" fmla="*/ 225 w 225"/>
                  <a:gd name="T23" fmla="*/ 55 h 156"/>
                  <a:gd name="T24" fmla="*/ 217 w 225"/>
                  <a:gd name="T25" fmla="*/ 81 h 156"/>
                  <a:gd name="T26" fmla="*/ 199 w 225"/>
                  <a:gd name="T27" fmla="*/ 62 h 156"/>
                  <a:gd name="T28" fmla="*/ 200 w 225"/>
                  <a:gd name="T29" fmla="*/ 26 h 156"/>
                  <a:gd name="T30" fmla="*/ 213 w 225"/>
                  <a:gd name="T31" fmla="*/ 90 h 156"/>
                  <a:gd name="T32" fmla="*/ 213 w 225"/>
                  <a:gd name="T33" fmla="*/ 90 h 156"/>
                  <a:gd name="T34" fmla="*/ 194 w 225"/>
                  <a:gd name="T35" fmla="*/ 74 h 156"/>
                  <a:gd name="T36" fmla="*/ 213 w 225"/>
                  <a:gd name="T37" fmla="*/ 90 h 156"/>
                  <a:gd name="T38" fmla="*/ 213 w 225"/>
                  <a:gd name="T39" fmla="*/ 90 h 156"/>
                  <a:gd name="T40" fmla="*/ 191 w 225"/>
                  <a:gd name="T41" fmla="*/ 78 h 156"/>
                  <a:gd name="T42" fmla="*/ 213 w 225"/>
                  <a:gd name="T43" fmla="*/ 90 h 156"/>
                  <a:gd name="T44" fmla="*/ 204 w 225"/>
                  <a:gd name="T45" fmla="*/ 101 h 156"/>
                  <a:gd name="T46" fmla="*/ 191 w 225"/>
                  <a:gd name="T47" fmla="*/ 78 h 156"/>
                  <a:gd name="T48" fmla="*/ 190 w 225"/>
                  <a:gd name="T49" fmla="*/ 117 h 156"/>
                  <a:gd name="T50" fmla="*/ 173 w 225"/>
                  <a:gd name="T51" fmla="*/ 96 h 156"/>
                  <a:gd name="T52" fmla="*/ 173 w 225"/>
                  <a:gd name="T53" fmla="*/ 132 h 156"/>
                  <a:gd name="T54" fmla="*/ 165 w 225"/>
                  <a:gd name="T55" fmla="*/ 122 h 156"/>
                  <a:gd name="T56" fmla="*/ 166 w 225"/>
                  <a:gd name="T57" fmla="*/ 137 h 156"/>
                  <a:gd name="T58" fmla="*/ 153 w 225"/>
                  <a:gd name="T59" fmla="*/ 113 h 156"/>
                  <a:gd name="T60" fmla="*/ 160 w 225"/>
                  <a:gd name="T61" fmla="*/ 141 h 156"/>
                  <a:gd name="T62" fmla="*/ 140 w 225"/>
                  <a:gd name="T63" fmla="*/ 122 h 156"/>
                  <a:gd name="T64" fmla="*/ 160 w 225"/>
                  <a:gd name="T65" fmla="*/ 141 h 156"/>
                  <a:gd name="T66" fmla="*/ 145 w 225"/>
                  <a:gd name="T67" fmla="*/ 134 h 156"/>
                  <a:gd name="T68" fmla="*/ 140 w 225"/>
                  <a:gd name="T69" fmla="*/ 151 h 156"/>
                  <a:gd name="T70" fmla="*/ 106 w 225"/>
                  <a:gd name="T71" fmla="*/ 156 h 156"/>
                  <a:gd name="T72" fmla="*/ 125 w 225"/>
                  <a:gd name="T73" fmla="*/ 127 h 156"/>
                  <a:gd name="T74" fmla="*/ 150 w 225"/>
                  <a:gd name="T75" fmla="*/ 146 h 156"/>
                  <a:gd name="T76" fmla="*/ 83 w 225"/>
                  <a:gd name="T77" fmla="*/ 149 h 156"/>
                  <a:gd name="T78" fmla="*/ 69 w 225"/>
                  <a:gd name="T79" fmla="*/ 113 h 156"/>
                  <a:gd name="T80" fmla="*/ 99 w 225"/>
                  <a:gd name="T81" fmla="*/ 127 h 156"/>
                  <a:gd name="T82" fmla="*/ 69 w 225"/>
                  <a:gd name="T83" fmla="*/ 113 h 156"/>
                  <a:gd name="T84" fmla="*/ 69 w 225"/>
                  <a:gd name="T85" fmla="*/ 113 h 156"/>
                  <a:gd name="T86" fmla="*/ 38 w 225"/>
                  <a:gd name="T87" fmla="*/ 124 h 156"/>
                  <a:gd name="T88" fmla="*/ 69 w 225"/>
                  <a:gd name="T89" fmla="*/ 113 h 156"/>
                  <a:gd name="T90" fmla="*/ 32 w 225"/>
                  <a:gd name="T91" fmla="*/ 119 h 156"/>
                  <a:gd name="T92" fmla="*/ 46 w 225"/>
                  <a:gd name="T93" fmla="*/ 98 h 156"/>
                  <a:gd name="T94" fmla="*/ 41 w 225"/>
                  <a:gd name="T95" fmla="*/ 93 h 156"/>
                  <a:gd name="T96" fmla="*/ 41 w 225"/>
                  <a:gd name="T97" fmla="*/ 93 h 156"/>
                  <a:gd name="T98" fmla="*/ 41 w 225"/>
                  <a:gd name="T99" fmla="*/ 93 h 156"/>
                  <a:gd name="T100" fmla="*/ 41 w 225"/>
                  <a:gd name="T101" fmla="*/ 93 h 156"/>
                  <a:gd name="T102" fmla="*/ 41 w 225"/>
                  <a:gd name="T103" fmla="*/ 93 h 156"/>
                  <a:gd name="T104" fmla="*/ 21 w 225"/>
                  <a:gd name="T105" fmla="*/ 110 h 156"/>
                  <a:gd name="T106" fmla="*/ 41 w 225"/>
                  <a:gd name="T107" fmla="*/ 93 h 156"/>
                  <a:gd name="T108" fmla="*/ 20 w 225"/>
                  <a:gd name="T109" fmla="*/ 108 h 156"/>
                  <a:gd name="T110" fmla="*/ 34 w 225"/>
                  <a:gd name="T111" fmla="*/ 86 h 156"/>
                  <a:gd name="T112" fmla="*/ 18 w 225"/>
                  <a:gd name="T113" fmla="*/ 108 h 156"/>
                  <a:gd name="T114" fmla="*/ 11 w 225"/>
                  <a:gd name="T115" fmla="*/ 76 h 156"/>
                  <a:gd name="T116" fmla="*/ 18 w 225"/>
                  <a:gd name="T117" fmla="*/ 108 h 156"/>
                  <a:gd name="T118" fmla="*/ 3 w 225"/>
                  <a:gd name="T119" fmla="*/ 100 h 156"/>
                  <a:gd name="T120" fmla="*/ 0 w 225"/>
                  <a:gd name="T121" fmla="*/ 84 h 156"/>
                  <a:gd name="T122" fmla="*/ 11 w 225"/>
                  <a:gd name="T123" fmla="*/ 76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5"/>
                  <a:gd name="T187" fmla="*/ 0 h 156"/>
                  <a:gd name="T188" fmla="*/ 225 w 22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5" h="156">
                    <a:moveTo>
                      <a:pt x="199" y="18"/>
                    </a:moveTo>
                    <a:lnTo>
                      <a:pt x="199" y="12"/>
                    </a:lnTo>
                    <a:lnTo>
                      <a:pt x="199" y="7"/>
                    </a:lnTo>
                    <a:lnTo>
                      <a:pt x="202" y="4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6" y="2"/>
                    </a:lnTo>
                    <a:lnTo>
                      <a:pt x="221" y="6"/>
                    </a:lnTo>
                    <a:lnTo>
                      <a:pt x="222" y="11"/>
                    </a:lnTo>
                    <a:lnTo>
                      <a:pt x="199" y="18"/>
                    </a:lnTo>
                    <a:close/>
                    <a:moveTo>
                      <a:pt x="222" y="11"/>
                    </a:moveTo>
                    <a:lnTo>
                      <a:pt x="222" y="11"/>
                    </a:lnTo>
                    <a:lnTo>
                      <a:pt x="199" y="18"/>
                    </a:lnTo>
                    <a:lnTo>
                      <a:pt x="222" y="11"/>
                    </a:lnTo>
                    <a:close/>
                    <a:moveTo>
                      <a:pt x="199" y="18"/>
                    </a:moveTo>
                    <a:lnTo>
                      <a:pt x="199" y="18"/>
                    </a:lnTo>
                    <a:lnTo>
                      <a:pt x="210" y="14"/>
                    </a:lnTo>
                    <a:lnTo>
                      <a:pt x="199" y="18"/>
                    </a:lnTo>
                    <a:close/>
                    <a:moveTo>
                      <a:pt x="222" y="11"/>
                    </a:moveTo>
                    <a:lnTo>
                      <a:pt x="222" y="12"/>
                    </a:lnTo>
                    <a:lnTo>
                      <a:pt x="224" y="16"/>
                    </a:lnTo>
                    <a:lnTo>
                      <a:pt x="199" y="19"/>
                    </a:lnTo>
                    <a:lnTo>
                      <a:pt x="199" y="18"/>
                    </a:lnTo>
                    <a:lnTo>
                      <a:pt x="222" y="11"/>
                    </a:lnTo>
                    <a:close/>
                    <a:moveTo>
                      <a:pt x="224" y="16"/>
                    </a:moveTo>
                    <a:lnTo>
                      <a:pt x="224" y="19"/>
                    </a:lnTo>
                    <a:lnTo>
                      <a:pt x="224" y="23"/>
                    </a:lnTo>
                    <a:lnTo>
                      <a:pt x="200" y="26"/>
                    </a:lnTo>
                    <a:lnTo>
                      <a:pt x="199" y="23"/>
                    </a:lnTo>
                    <a:lnTo>
                      <a:pt x="199" y="19"/>
                    </a:lnTo>
                    <a:lnTo>
                      <a:pt x="224" y="16"/>
                    </a:lnTo>
                    <a:close/>
                    <a:moveTo>
                      <a:pt x="224" y="23"/>
                    </a:moveTo>
                    <a:lnTo>
                      <a:pt x="225" y="38"/>
                    </a:lnTo>
                    <a:lnTo>
                      <a:pt x="225" y="55"/>
                    </a:lnTo>
                    <a:lnTo>
                      <a:pt x="224" y="64"/>
                    </a:lnTo>
                    <a:lnTo>
                      <a:pt x="221" y="72"/>
                    </a:lnTo>
                    <a:lnTo>
                      <a:pt x="217" y="81"/>
                    </a:lnTo>
                    <a:lnTo>
                      <a:pt x="214" y="90"/>
                    </a:lnTo>
                    <a:lnTo>
                      <a:pt x="194" y="74"/>
                    </a:lnTo>
                    <a:lnTo>
                      <a:pt x="199" y="62"/>
                    </a:lnTo>
                    <a:lnTo>
                      <a:pt x="200" y="50"/>
                    </a:lnTo>
                    <a:lnTo>
                      <a:pt x="200" y="36"/>
                    </a:lnTo>
                    <a:lnTo>
                      <a:pt x="200" y="26"/>
                    </a:lnTo>
                    <a:lnTo>
                      <a:pt x="224" y="23"/>
                    </a:lnTo>
                    <a:close/>
                    <a:moveTo>
                      <a:pt x="214" y="90"/>
                    </a:moveTo>
                    <a:lnTo>
                      <a:pt x="213" y="90"/>
                    </a:lnTo>
                    <a:lnTo>
                      <a:pt x="204" y="81"/>
                    </a:lnTo>
                    <a:lnTo>
                      <a:pt x="214" y="90"/>
                    </a:lnTo>
                    <a:close/>
                    <a:moveTo>
                      <a:pt x="213" y="90"/>
                    </a:moveTo>
                    <a:lnTo>
                      <a:pt x="213" y="90"/>
                    </a:lnTo>
                    <a:lnTo>
                      <a:pt x="194" y="74"/>
                    </a:lnTo>
                    <a:lnTo>
                      <a:pt x="213" y="90"/>
                    </a:lnTo>
                    <a:close/>
                    <a:moveTo>
                      <a:pt x="213" y="90"/>
                    </a:moveTo>
                    <a:lnTo>
                      <a:pt x="213" y="90"/>
                    </a:lnTo>
                    <a:lnTo>
                      <a:pt x="204" y="81"/>
                    </a:lnTo>
                    <a:lnTo>
                      <a:pt x="213" y="90"/>
                    </a:lnTo>
                    <a:close/>
                    <a:moveTo>
                      <a:pt x="213" y="90"/>
                    </a:moveTo>
                    <a:lnTo>
                      <a:pt x="211" y="93"/>
                    </a:lnTo>
                    <a:lnTo>
                      <a:pt x="210" y="96"/>
                    </a:lnTo>
                    <a:lnTo>
                      <a:pt x="191" y="78"/>
                    </a:lnTo>
                    <a:lnTo>
                      <a:pt x="193" y="76"/>
                    </a:lnTo>
                    <a:lnTo>
                      <a:pt x="194" y="74"/>
                    </a:lnTo>
                    <a:lnTo>
                      <a:pt x="213" y="90"/>
                    </a:lnTo>
                    <a:close/>
                    <a:moveTo>
                      <a:pt x="210" y="96"/>
                    </a:moveTo>
                    <a:lnTo>
                      <a:pt x="207" y="100"/>
                    </a:lnTo>
                    <a:lnTo>
                      <a:pt x="204" y="101"/>
                    </a:lnTo>
                    <a:lnTo>
                      <a:pt x="187" y="83"/>
                    </a:lnTo>
                    <a:lnTo>
                      <a:pt x="188" y="81"/>
                    </a:lnTo>
                    <a:lnTo>
                      <a:pt x="191" y="78"/>
                    </a:lnTo>
                    <a:lnTo>
                      <a:pt x="210" y="96"/>
                    </a:lnTo>
                    <a:close/>
                    <a:moveTo>
                      <a:pt x="204" y="101"/>
                    </a:moveTo>
                    <a:lnTo>
                      <a:pt x="190" y="117"/>
                    </a:lnTo>
                    <a:lnTo>
                      <a:pt x="173" y="132"/>
                    </a:lnTo>
                    <a:lnTo>
                      <a:pt x="157" y="110"/>
                    </a:lnTo>
                    <a:lnTo>
                      <a:pt x="173" y="96"/>
                    </a:lnTo>
                    <a:lnTo>
                      <a:pt x="187" y="83"/>
                    </a:lnTo>
                    <a:lnTo>
                      <a:pt x="204" y="101"/>
                    </a:lnTo>
                    <a:close/>
                    <a:moveTo>
                      <a:pt x="173" y="132"/>
                    </a:moveTo>
                    <a:lnTo>
                      <a:pt x="171" y="132"/>
                    </a:lnTo>
                    <a:lnTo>
                      <a:pt x="165" y="122"/>
                    </a:lnTo>
                    <a:lnTo>
                      <a:pt x="173" y="132"/>
                    </a:lnTo>
                    <a:close/>
                    <a:moveTo>
                      <a:pt x="171" y="132"/>
                    </a:moveTo>
                    <a:lnTo>
                      <a:pt x="166" y="137"/>
                    </a:lnTo>
                    <a:lnTo>
                      <a:pt x="160" y="141"/>
                    </a:lnTo>
                    <a:lnTo>
                      <a:pt x="148" y="117"/>
                    </a:lnTo>
                    <a:lnTo>
                      <a:pt x="153" y="113"/>
                    </a:lnTo>
                    <a:lnTo>
                      <a:pt x="157" y="110"/>
                    </a:lnTo>
                    <a:lnTo>
                      <a:pt x="171" y="132"/>
                    </a:lnTo>
                    <a:close/>
                    <a:moveTo>
                      <a:pt x="160" y="141"/>
                    </a:moveTo>
                    <a:lnTo>
                      <a:pt x="156" y="144"/>
                    </a:lnTo>
                    <a:lnTo>
                      <a:pt x="150" y="146"/>
                    </a:lnTo>
                    <a:lnTo>
                      <a:pt x="140" y="122"/>
                    </a:lnTo>
                    <a:lnTo>
                      <a:pt x="143" y="120"/>
                    </a:lnTo>
                    <a:lnTo>
                      <a:pt x="148" y="117"/>
                    </a:lnTo>
                    <a:lnTo>
                      <a:pt x="160" y="141"/>
                    </a:lnTo>
                    <a:close/>
                    <a:moveTo>
                      <a:pt x="140" y="122"/>
                    </a:moveTo>
                    <a:lnTo>
                      <a:pt x="140" y="122"/>
                    </a:lnTo>
                    <a:lnTo>
                      <a:pt x="145" y="134"/>
                    </a:lnTo>
                    <a:lnTo>
                      <a:pt x="140" y="122"/>
                    </a:lnTo>
                    <a:close/>
                    <a:moveTo>
                      <a:pt x="150" y="146"/>
                    </a:moveTo>
                    <a:lnTo>
                      <a:pt x="140" y="151"/>
                    </a:lnTo>
                    <a:lnTo>
                      <a:pt x="129" y="155"/>
                    </a:lnTo>
                    <a:lnTo>
                      <a:pt x="117" y="156"/>
                    </a:lnTo>
                    <a:lnTo>
                      <a:pt x="106" y="156"/>
                    </a:lnTo>
                    <a:lnTo>
                      <a:pt x="108" y="129"/>
                    </a:lnTo>
                    <a:lnTo>
                      <a:pt x="117" y="129"/>
                    </a:lnTo>
                    <a:lnTo>
                      <a:pt x="125" y="127"/>
                    </a:lnTo>
                    <a:lnTo>
                      <a:pt x="133" y="125"/>
                    </a:lnTo>
                    <a:lnTo>
                      <a:pt x="140" y="122"/>
                    </a:lnTo>
                    <a:lnTo>
                      <a:pt x="150" y="146"/>
                    </a:lnTo>
                    <a:close/>
                    <a:moveTo>
                      <a:pt x="106" y="156"/>
                    </a:moveTo>
                    <a:lnTo>
                      <a:pt x="94" y="155"/>
                    </a:lnTo>
                    <a:lnTo>
                      <a:pt x="83" y="149"/>
                    </a:lnTo>
                    <a:lnTo>
                      <a:pt x="69" y="144"/>
                    </a:lnTo>
                    <a:lnTo>
                      <a:pt x="57" y="137"/>
                    </a:lnTo>
                    <a:lnTo>
                      <a:pt x="69" y="113"/>
                    </a:lnTo>
                    <a:lnTo>
                      <a:pt x="80" y="120"/>
                    </a:lnTo>
                    <a:lnTo>
                      <a:pt x="89" y="124"/>
                    </a:lnTo>
                    <a:lnTo>
                      <a:pt x="99" y="127"/>
                    </a:lnTo>
                    <a:lnTo>
                      <a:pt x="108" y="129"/>
                    </a:lnTo>
                    <a:lnTo>
                      <a:pt x="106" y="156"/>
                    </a:lnTo>
                    <a:close/>
                    <a:moveTo>
                      <a:pt x="69" y="113"/>
                    </a:moveTo>
                    <a:lnTo>
                      <a:pt x="69" y="113"/>
                    </a:lnTo>
                    <a:lnTo>
                      <a:pt x="63" y="125"/>
                    </a:lnTo>
                    <a:lnTo>
                      <a:pt x="69" y="113"/>
                    </a:lnTo>
                    <a:close/>
                    <a:moveTo>
                      <a:pt x="57" y="137"/>
                    </a:moveTo>
                    <a:lnTo>
                      <a:pt x="48" y="131"/>
                    </a:lnTo>
                    <a:lnTo>
                      <a:pt x="38" y="124"/>
                    </a:lnTo>
                    <a:lnTo>
                      <a:pt x="52" y="101"/>
                    </a:lnTo>
                    <a:lnTo>
                      <a:pt x="60" y="107"/>
                    </a:lnTo>
                    <a:lnTo>
                      <a:pt x="69" y="113"/>
                    </a:lnTo>
                    <a:lnTo>
                      <a:pt x="57" y="137"/>
                    </a:lnTo>
                    <a:close/>
                    <a:moveTo>
                      <a:pt x="38" y="124"/>
                    </a:moveTo>
                    <a:lnTo>
                      <a:pt x="32" y="119"/>
                    </a:lnTo>
                    <a:lnTo>
                      <a:pt x="28" y="115"/>
                    </a:lnTo>
                    <a:lnTo>
                      <a:pt x="41" y="93"/>
                    </a:lnTo>
                    <a:lnTo>
                      <a:pt x="46" y="98"/>
                    </a:lnTo>
                    <a:lnTo>
                      <a:pt x="52" y="101"/>
                    </a:lnTo>
                    <a:lnTo>
                      <a:pt x="38" y="124"/>
                    </a:lnTo>
                    <a:close/>
                    <a:moveTo>
                      <a:pt x="41" y="93"/>
                    </a:moveTo>
                    <a:lnTo>
                      <a:pt x="41" y="93"/>
                    </a:lnTo>
                    <a:lnTo>
                      <a:pt x="34" y="103"/>
                    </a:lnTo>
                    <a:lnTo>
                      <a:pt x="41" y="93"/>
                    </a:lnTo>
                    <a:close/>
                    <a:moveTo>
                      <a:pt x="28" y="115"/>
                    </a:moveTo>
                    <a:lnTo>
                      <a:pt x="28" y="115"/>
                    </a:lnTo>
                    <a:lnTo>
                      <a:pt x="41" y="93"/>
                    </a:lnTo>
                    <a:lnTo>
                      <a:pt x="28" y="115"/>
                    </a:lnTo>
                    <a:close/>
                    <a:moveTo>
                      <a:pt x="41" y="93"/>
                    </a:moveTo>
                    <a:lnTo>
                      <a:pt x="41" y="93"/>
                    </a:lnTo>
                    <a:lnTo>
                      <a:pt x="34" y="103"/>
                    </a:lnTo>
                    <a:lnTo>
                      <a:pt x="41" y="93"/>
                    </a:lnTo>
                    <a:close/>
                    <a:moveTo>
                      <a:pt x="28" y="115"/>
                    </a:moveTo>
                    <a:lnTo>
                      <a:pt x="24" y="113"/>
                    </a:lnTo>
                    <a:lnTo>
                      <a:pt x="21" y="110"/>
                    </a:lnTo>
                    <a:lnTo>
                      <a:pt x="37" y="88"/>
                    </a:lnTo>
                    <a:lnTo>
                      <a:pt x="38" y="91"/>
                    </a:lnTo>
                    <a:lnTo>
                      <a:pt x="41" y="93"/>
                    </a:lnTo>
                    <a:lnTo>
                      <a:pt x="28" y="115"/>
                    </a:lnTo>
                    <a:close/>
                    <a:moveTo>
                      <a:pt x="21" y="110"/>
                    </a:moveTo>
                    <a:lnTo>
                      <a:pt x="20" y="108"/>
                    </a:lnTo>
                    <a:lnTo>
                      <a:pt x="18" y="108"/>
                    </a:lnTo>
                    <a:lnTo>
                      <a:pt x="31" y="84"/>
                    </a:lnTo>
                    <a:lnTo>
                      <a:pt x="34" y="86"/>
                    </a:lnTo>
                    <a:lnTo>
                      <a:pt x="37" y="88"/>
                    </a:lnTo>
                    <a:lnTo>
                      <a:pt x="21" y="110"/>
                    </a:lnTo>
                    <a:close/>
                    <a:moveTo>
                      <a:pt x="18" y="108"/>
                    </a:moveTo>
                    <a:lnTo>
                      <a:pt x="14" y="105"/>
                    </a:lnTo>
                    <a:lnTo>
                      <a:pt x="11" y="103"/>
                    </a:lnTo>
                    <a:lnTo>
                      <a:pt x="11" y="76"/>
                    </a:lnTo>
                    <a:lnTo>
                      <a:pt x="20" y="78"/>
                    </a:lnTo>
                    <a:lnTo>
                      <a:pt x="31" y="84"/>
                    </a:lnTo>
                    <a:lnTo>
                      <a:pt x="18" y="108"/>
                    </a:lnTo>
                    <a:close/>
                    <a:moveTo>
                      <a:pt x="11" y="103"/>
                    </a:moveTo>
                    <a:lnTo>
                      <a:pt x="6" y="103"/>
                    </a:lnTo>
                    <a:lnTo>
                      <a:pt x="3" y="100"/>
                    </a:lnTo>
                    <a:lnTo>
                      <a:pt x="0" y="95"/>
                    </a:lnTo>
                    <a:lnTo>
                      <a:pt x="0" y="90"/>
                    </a:lnTo>
                    <a:lnTo>
                      <a:pt x="0" y="84"/>
                    </a:lnTo>
                    <a:lnTo>
                      <a:pt x="3" y="81"/>
                    </a:lnTo>
                    <a:lnTo>
                      <a:pt x="6" y="78"/>
                    </a:lnTo>
                    <a:lnTo>
                      <a:pt x="11" y="76"/>
                    </a:lnTo>
                    <a:lnTo>
                      <a:pt x="11" y="103"/>
                    </a:lnTo>
                    <a:close/>
                  </a:path>
                </a:pathLst>
              </a:custGeom>
              <a:solidFill>
                <a:srgbClr val="ED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6" name="Freeform 146"/>
              <p:cNvSpPr>
                <a:spLocks noEditPoints="1"/>
              </p:cNvSpPr>
              <p:nvPr/>
            </p:nvSpPr>
            <p:spPr bwMode="auto">
              <a:xfrm>
                <a:off x="2330" y="1936"/>
                <a:ext cx="224" cy="156"/>
              </a:xfrm>
              <a:custGeom>
                <a:avLst/>
                <a:gdLst>
                  <a:gd name="T0" fmla="*/ 201 w 224"/>
                  <a:gd name="T1" fmla="*/ 4 h 156"/>
                  <a:gd name="T2" fmla="*/ 218 w 224"/>
                  <a:gd name="T3" fmla="*/ 5 h 156"/>
                  <a:gd name="T4" fmla="*/ 221 w 224"/>
                  <a:gd name="T5" fmla="*/ 11 h 156"/>
                  <a:gd name="T6" fmla="*/ 221 w 224"/>
                  <a:gd name="T7" fmla="*/ 11 h 156"/>
                  <a:gd name="T8" fmla="*/ 221 w 224"/>
                  <a:gd name="T9" fmla="*/ 11 h 156"/>
                  <a:gd name="T10" fmla="*/ 198 w 224"/>
                  <a:gd name="T11" fmla="*/ 19 h 156"/>
                  <a:gd name="T12" fmla="*/ 223 w 224"/>
                  <a:gd name="T13" fmla="*/ 19 h 156"/>
                  <a:gd name="T14" fmla="*/ 198 w 224"/>
                  <a:gd name="T15" fmla="*/ 21 h 156"/>
                  <a:gd name="T16" fmla="*/ 223 w 224"/>
                  <a:gd name="T17" fmla="*/ 53 h 156"/>
                  <a:gd name="T18" fmla="*/ 213 w 224"/>
                  <a:gd name="T19" fmla="*/ 89 h 156"/>
                  <a:gd name="T20" fmla="*/ 199 w 224"/>
                  <a:gd name="T21" fmla="*/ 36 h 156"/>
                  <a:gd name="T22" fmla="*/ 192 w 224"/>
                  <a:gd name="T23" fmla="*/ 74 h 156"/>
                  <a:gd name="T24" fmla="*/ 213 w 224"/>
                  <a:gd name="T25" fmla="*/ 89 h 156"/>
                  <a:gd name="T26" fmla="*/ 213 w 224"/>
                  <a:gd name="T27" fmla="*/ 89 h 156"/>
                  <a:gd name="T28" fmla="*/ 213 w 224"/>
                  <a:gd name="T29" fmla="*/ 89 h 156"/>
                  <a:gd name="T30" fmla="*/ 192 w 224"/>
                  <a:gd name="T31" fmla="*/ 76 h 156"/>
                  <a:gd name="T32" fmla="*/ 207 w 224"/>
                  <a:gd name="T33" fmla="*/ 98 h 156"/>
                  <a:gd name="T34" fmla="*/ 189 w 224"/>
                  <a:gd name="T35" fmla="*/ 77 h 156"/>
                  <a:gd name="T36" fmla="*/ 172 w 224"/>
                  <a:gd name="T37" fmla="*/ 132 h 156"/>
                  <a:gd name="T38" fmla="*/ 204 w 224"/>
                  <a:gd name="T39" fmla="*/ 101 h 156"/>
                  <a:gd name="T40" fmla="*/ 172 w 224"/>
                  <a:gd name="T41" fmla="*/ 132 h 156"/>
                  <a:gd name="T42" fmla="*/ 158 w 224"/>
                  <a:gd name="T43" fmla="*/ 110 h 156"/>
                  <a:gd name="T44" fmla="*/ 165 w 224"/>
                  <a:gd name="T45" fmla="*/ 122 h 156"/>
                  <a:gd name="T46" fmla="*/ 168 w 224"/>
                  <a:gd name="T47" fmla="*/ 136 h 156"/>
                  <a:gd name="T48" fmla="*/ 172 w 224"/>
                  <a:gd name="T49" fmla="*/ 134 h 156"/>
                  <a:gd name="T50" fmla="*/ 153 w 224"/>
                  <a:gd name="T51" fmla="*/ 115 h 156"/>
                  <a:gd name="T52" fmla="*/ 165 w 224"/>
                  <a:gd name="T53" fmla="*/ 137 h 156"/>
                  <a:gd name="T54" fmla="*/ 145 w 224"/>
                  <a:gd name="T55" fmla="*/ 118 h 156"/>
                  <a:gd name="T56" fmla="*/ 150 w 224"/>
                  <a:gd name="T57" fmla="*/ 148 h 156"/>
                  <a:gd name="T58" fmla="*/ 139 w 224"/>
                  <a:gd name="T59" fmla="*/ 153 h 156"/>
                  <a:gd name="T60" fmla="*/ 107 w 224"/>
                  <a:gd name="T61" fmla="*/ 130 h 156"/>
                  <a:gd name="T62" fmla="*/ 139 w 224"/>
                  <a:gd name="T63" fmla="*/ 122 h 156"/>
                  <a:gd name="T64" fmla="*/ 82 w 224"/>
                  <a:gd name="T65" fmla="*/ 151 h 156"/>
                  <a:gd name="T66" fmla="*/ 79 w 224"/>
                  <a:gd name="T67" fmla="*/ 122 h 156"/>
                  <a:gd name="T68" fmla="*/ 105 w 224"/>
                  <a:gd name="T69" fmla="*/ 156 h 156"/>
                  <a:gd name="T70" fmla="*/ 70 w 224"/>
                  <a:gd name="T71" fmla="*/ 115 h 156"/>
                  <a:gd name="T72" fmla="*/ 54 w 224"/>
                  <a:gd name="T73" fmla="*/ 105 h 156"/>
                  <a:gd name="T74" fmla="*/ 40 w 224"/>
                  <a:gd name="T75" fmla="*/ 127 h 156"/>
                  <a:gd name="T76" fmla="*/ 48 w 224"/>
                  <a:gd name="T77" fmla="*/ 101 h 156"/>
                  <a:gd name="T78" fmla="*/ 28 w 224"/>
                  <a:gd name="T79" fmla="*/ 118 h 156"/>
                  <a:gd name="T80" fmla="*/ 28 w 224"/>
                  <a:gd name="T81" fmla="*/ 118 h 156"/>
                  <a:gd name="T82" fmla="*/ 28 w 224"/>
                  <a:gd name="T83" fmla="*/ 118 h 156"/>
                  <a:gd name="T84" fmla="*/ 28 w 224"/>
                  <a:gd name="T85" fmla="*/ 118 h 156"/>
                  <a:gd name="T86" fmla="*/ 40 w 224"/>
                  <a:gd name="T87" fmla="*/ 95 h 156"/>
                  <a:gd name="T88" fmla="*/ 22 w 224"/>
                  <a:gd name="T89" fmla="*/ 113 h 156"/>
                  <a:gd name="T90" fmla="*/ 37 w 224"/>
                  <a:gd name="T91" fmla="*/ 93 h 156"/>
                  <a:gd name="T92" fmla="*/ 13 w 224"/>
                  <a:gd name="T93" fmla="*/ 106 h 156"/>
                  <a:gd name="T94" fmla="*/ 19 w 224"/>
                  <a:gd name="T95" fmla="*/ 112 h 156"/>
                  <a:gd name="T96" fmla="*/ 2 w 224"/>
                  <a:gd name="T97" fmla="*/ 98 h 156"/>
                  <a:gd name="T98" fmla="*/ 8 w 224"/>
                  <a:gd name="T99" fmla="*/ 81 h 15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24"/>
                  <a:gd name="T151" fmla="*/ 0 h 156"/>
                  <a:gd name="T152" fmla="*/ 224 w 224"/>
                  <a:gd name="T153" fmla="*/ 156 h 15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24" h="156">
                    <a:moveTo>
                      <a:pt x="196" y="19"/>
                    </a:moveTo>
                    <a:lnTo>
                      <a:pt x="196" y="12"/>
                    </a:lnTo>
                    <a:lnTo>
                      <a:pt x="198" y="7"/>
                    </a:lnTo>
                    <a:lnTo>
                      <a:pt x="201" y="4"/>
                    </a:lnTo>
                    <a:lnTo>
                      <a:pt x="206" y="0"/>
                    </a:lnTo>
                    <a:lnTo>
                      <a:pt x="210" y="0"/>
                    </a:lnTo>
                    <a:lnTo>
                      <a:pt x="215" y="2"/>
                    </a:lnTo>
                    <a:lnTo>
                      <a:pt x="218" y="5"/>
                    </a:lnTo>
                    <a:lnTo>
                      <a:pt x="221" y="11"/>
                    </a:lnTo>
                    <a:lnTo>
                      <a:pt x="196" y="19"/>
                    </a:lnTo>
                    <a:close/>
                    <a:moveTo>
                      <a:pt x="221" y="11"/>
                    </a:moveTo>
                    <a:lnTo>
                      <a:pt x="221" y="11"/>
                    </a:lnTo>
                    <a:lnTo>
                      <a:pt x="196" y="19"/>
                    </a:lnTo>
                    <a:lnTo>
                      <a:pt x="221" y="11"/>
                    </a:lnTo>
                    <a:close/>
                    <a:moveTo>
                      <a:pt x="221" y="11"/>
                    </a:moveTo>
                    <a:lnTo>
                      <a:pt x="221" y="11"/>
                    </a:lnTo>
                    <a:lnTo>
                      <a:pt x="209" y="14"/>
                    </a:lnTo>
                    <a:lnTo>
                      <a:pt x="221" y="11"/>
                    </a:lnTo>
                    <a:close/>
                    <a:moveTo>
                      <a:pt x="221" y="11"/>
                    </a:moveTo>
                    <a:lnTo>
                      <a:pt x="221" y="12"/>
                    </a:lnTo>
                    <a:lnTo>
                      <a:pt x="221" y="16"/>
                    </a:lnTo>
                    <a:lnTo>
                      <a:pt x="198" y="21"/>
                    </a:lnTo>
                    <a:lnTo>
                      <a:pt x="198" y="19"/>
                    </a:lnTo>
                    <a:lnTo>
                      <a:pt x="196" y="19"/>
                    </a:lnTo>
                    <a:lnTo>
                      <a:pt x="221" y="11"/>
                    </a:lnTo>
                    <a:close/>
                    <a:moveTo>
                      <a:pt x="221" y="16"/>
                    </a:moveTo>
                    <a:lnTo>
                      <a:pt x="223" y="19"/>
                    </a:lnTo>
                    <a:lnTo>
                      <a:pt x="223" y="23"/>
                    </a:lnTo>
                    <a:lnTo>
                      <a:pt x="198" y="26"/>
                    </a:lnTo>
                    <a:lnTo>
                      <a:pt x="198" y="23"/>
                    </a:lnTo>
                    <a:lnTo>
                      <a:pt x="198" y="21"/>
                    </a:lnTo>
                    <a:lnTo>
                      <a:pt x="221" y="16"/>
                    </a:lnTo>
                    <a:close/>
                    <a:moveTo>
                      <a:pt x="223" y="23"/>
                    </a:moveTo>
                    <a:lnTo>
                      <a:pt x="224" y="36"/>
                    </a:lnTo>
                    <a:lnTo>
                      <a:pt x="223" y="53"/>
                    </a:lnTo>
                    <a:lnTo>
                      <a:pt x="223" y="64"/>
                    </a:lnTo>
                    <a:lnTo>
                      <a:pt x="219" y="72"/>
                    </a:lnTo>
                    <a:lnTo>
                      <a:pt x="216" y="81"/>
                    </a:lnTo>
                    <a:lnTo>
                      <a:pt x="213" y="89"/>
                    </a:lnTo>
                    <a:lnTo>
                      <a:pt x="192" y="74"/>
                    </a:lnTo>
                    <a:lnTo>
                      <a:pt x="196" y="62"/>
                    </a:lnTo>
                    <a:lnTo>
                      <a:pt x="199" y="50"/>
                    </a:lnTo>
                    <a:lnTo>
                      <a:pt x="199" y="36"/>
                    </a:lnTo>
                    <a:lnTo>
                      <a:pt x="198" y="26"/>
                    </a:lnTo>
                    <a:lnTo>
                      <a:pt x="223" y="23"/>
                    </a:lnTo>
                    <a:close/>
                    <a:moveTo>
                      <a:pt x="192" y="74"/>
                    </a:moveTo>
                    <a:lnTo>
                      <a:pt x="192" y="74"/>
                    </a:lnTo>
                    <a:lnTo>
                      <a:pt x="202" y="81"/>
                    </a:lnTo>
                    <a:lnTo>
                      <a:pt x="192" y="74"/>
                    </a:lnTo>
                    <a:close/>
                    <a:moveTo>
                      <a:pt x="213" y="89"/>
                    </a:moveTo>
                    <a:lnTo>
                      <a:pt x="213" y="89"/>
                    </a:lnTo>
                    <a:lnTo>
                      <a:pt x="192" y="74"/>
                    </a:lnTo>
                    <a:lnTo>
                      <a:pt x="213" y="89"/>
                    </a:lnTo>
                    <a:close/>
                    <a:moveTo>
                      <a:pt x="213" y="89"/>
                    </a:moveTo>
                    <a:lnTo>
                      <a:pt x="213" y="89"/>
                    </a:lnTo>
                    <a:lnTo>
                      <a:pt x="202" y="81"/>
                    </a:lnTo>
                    <a:lnTo>
                      <a:pt x="213" y="89"/>
                    </a:lnTo>
                    <a:close/>
                    <a:moveTo>
                      <a:pt x="213" y="89"/>
                    </a:moveTo>
                    <a:lnTo>
                      <a:pt x="210" y="93"/>
                    </a:lnTo>
                    <a:lnTo>
                      <a:pt x="209" y="95"/>
                    </a:lnTo>
                    <a:lnTo>
                      <a:pt x="189" y="77"/>
                    </a:lnTo>
                    <a:lnTo>
                      <a:pt x="192" y="76"/>
                    </a:lnTo>
                    <a:lnTo>
                      <a:pt x="192" y="74"/>
                    </a:lnTo>
                    <a:lnTo>
                      <a:pt x="213" y="89"/>
                    </a:lnTo>
                    <a:close/>
                    <a:moveTo>
                      <a:pt x="209" y="95"/>
                    </a:moveTo>
                    <a:lnTo>
                      <a:pt x="207" y="98"/>
                    </a:lnTo>
                    <a:lnTo>
                      <a:pt x="204" y="101"/>
                    </a:lnTo>
                    <a:lnTo>
                      <a:pt x="185" y="83"/>
                    </a:lnTo>
                    <a:lnTo>
                      <a:pt x="187" y="81"/>
                    </a:lnTo>
                    <a:lnTo>
                      <a:pt x="189" y="77"/>
                    </a:lnTo>
                    <a:lnTo>
                      <a:pt x="209" y="95"/>
                    </a:lnTo>
                    <a:close/>
                    <a:moveTo>
                      <a:pt x="204" y="101"/>
                    </a:moveTo>
                    <a:lnTo>
                      <a:pt x="189" y="117"/>
                    </a:lnTo>
                    <a:lnTo>
                      <a:pt x="172" y="132"/>
                    </a:lnTo>
                    <a:lnTo>
                      <a:pt x="158" y="112"/>
                    </a:lnTo>
                    <a:lnTo>
                      <a:pt x="173" y="98"/>
                    </a:lnTo>
                    <a:lnTo>
                      <a:pt x="185" y="83"/>
                    </a:lnTo>
                    <a:lnTo>
                      <a:pt x="204" y="101"/>
                    </a:lnTo>
                    <a:close/>
                    <a:moveTo>
                      <a:pt x="172" y="132"/>
                    </a:moveTo>
                    <a:lnTo>
                      <a:pt x="172" y="134"/>
                    </a:lnTo>
                    <a:lnTo>
                      <a:pt x="165" y="122"/>
                    </a:lnTo>
                    <a:lnTo>
                      <a:pt x="172" y="132"/>
                    </a:lnTo>
                    <a:close/>
                    <a:moveTo>
                      <a:pt x="172" y="134"/>
                    </a:moveTo>
                    <a:lnTo>
                      <a:pt x="172" y="134"/>
                    </a:lnTo>
                    <a:lnTo>
                      <a:pt x="158" y="110"/>
                    </a:lnTo>
                    <a:lnTo>
                      <a:pt x="172" y="134"/>
                    </a:lnTo>
                    <a:close/>
                    <a:moveTo>
                      <a:pt x="158" y="110"/>
                    </a:moveTo>
                    <a:lnTo>
                      <a:pt x="158" y="110"/>
                    </a:lnTo>
                    <a:lnTo>
                      <a:pt x="165" y="122"/>
                    </a:lnTo>
                    <a:lnTo>
                      <a:pt x="158" y="110"/>
                    </a:lnTo>
                    <a:close/>
                    <a:moveTo>
                      <a:pt x="172" y="134"/>
                    </a:moveTo>
                    <a:lnTo>
                      <a:pt x="172" y="134"/>
                    </a:lnTo>
                    <a:lnTo>
                      <a:pt x="168" y="136"/>
                    </a:lnTo>
                    <a:lnTo>
                      <a:pt x="155" y="113"/>
                    </a:lnTo>
                    <a:lnTo>
                      <a:pt x="156" y="112"/>
                    </a:lnTo>
                    <a:lnTo>
                      <a:pt x="158" y="110"/>
                    </a:lnTo>
                    <a:lnTo>
                      <a:pt x="172" y="134"/>
                    </a:lnTo>
                    <a:close/>
                    <a:moveTo>
                      <a:pt x="168" y="136"/>
                    </a:moveTo>
                    <a:lnTo>
                      <a:pt x="167" y="136"/>
                    </a:lnTo>
                    <a:lnTo>
                      <a:pt x="165" y="137"/>
                    </a:lnTo>
                    <a:lnTo>
                      <a:pt x="153" y="115"/>
                    </a:lnTo>
                    <a:lnTo>
                      <a:pt x="153" y="113"/>
                    </a:lnTo>
                    <a:lnTo>
                      <a:pt x="155" y="113"/>
                    </a:lnTo>
                    <a:lnTo>
                      <a:pt x="168" y="136"/>
                    </a:lnTo>
                    <a:close/>
                    <a:moveTo>
                      <a:pt x="165" y="137"/>
                    </a:moveTo>
                    <a:lnTo>
                      <a:pt x="158" y="142"/>
                    </a:lnTo>
                    <a:lnTo>
                      <a:pt x="150" y="148"/>
                    </a:lnTo>
                    <a:lnTo>
                      <a:pt x="139" y="122"/>
                    </a:lnTo>
                    <a:lnTo>
                      <a:pt x="145" y="118"/>
                    </a:lnTo>
                    <a:lnTo>
                      <a:pt x="153" y="115"/>
                    </a:lnTo>
                    <a:lnTo>
                      <a:pt x="165" y="137"/>
                    </a:lnTo>
                    <a:close/>
                    <a:moveTo>
                      <a:pt x="150" y="148"/>
                    </a:moveTo>
                    <a:lnTo>
                      <a:pt x="150" y="148"/>
                    </a:lnTo>
                    <a:lnTo>
                      <a:pt x="145" y="134"/>
                    </a:lnTo>
                    <a:lnTo>
                      <a:pt x="150" y="148"/>
                    </a:lnTo>
                    <a:close/>
                    <a:moveTo>
                      <a:pt x="150" y="148"/>
                    </a:moveTo>
                    <a:lnTo>
                      <a:pt x="139" y="153"/>
                    </a:lnTo>
                    <a:lnTo>
                      <a:pt x="128" y="156"/>
                    </a:lnTo>
                    <a:lnTo>
                      <a:pt x="118" y="156"/>
                    </a:lnTo>
                    <a:lnTo>
                      <a:pt x="105" y="156"/>
                    </a:lnTo>
                    <a:lnTo>
                      <a:pt x="107" y="130"/>
                    </a:lnTo>
                    <a:lnTo>
                      <a:pt x="116" y="130"/>
                    </a:lnTo>
                    <a:lnTo>
                      <a:pt x="124" y="129"/>
                    </a:lnTo>
                    <a:lnTo>
                      <a:pt x="131" y="125"/>
                    </a:lnTo>
                    <a:lnTo>
                      <a:pt x="139" y="122"/>
                    </a:lnTo>
                    <a:lnTo>
                      <a:pt x="150" y="148"/>
                    </a:lnTo>
                    <a:close/>
                    <a:moveTo>
                      <a:pt x="105" y="156"/>
                    </a:moveTo>
                    <a:lnTo>
                      <a:pt x="94" y="154"/>
                    </a:lnTo>
                    <a:lnTo>
                      <a:pt x="82" y="151"/>
                    </a:lnTo>
                    <a:lnTo>
                      <a:pt x="70" y="146"/>
                    </a:lnTo>
                    <a:lnTo>
                      <a:pt x="57" y="139"/>
                    </a:lnTo>
                    <a:lnTo>
                      <a:pt x="70" y="115"/>
                    </a:lnTo>
                    <a:lnTo>
                      <a:pt x="79" y="122"/>
                    </a:lnTo>
                    <a:lnTo>
                      <a:pt x="90" y="125"/>
                    </a:lnTo>
                    <a:lnTo>
                      <a:pt x="99" y="129"/>
                    </a:lnTo>
                    <a:lnTo>
                      <a:pt x="107" y="130"/>
                    </a:lnTo>
                    <a:lnTo>
                      <a:pt x="105" y="156"/>
                    </a:lnTo>
                    <a:close/>
                    <a:moveTo>
                      <a:pt x="70" y="115"/>
                    </a:moveTo>
                    <a:lnTo>
                      <a:pt x="70" y="115"/>
                    </a:lnTo>
                    <a:lnTo>
                      <a:pt x="64" y="127"/>
                    </a:lnTo>
                    <a:lnTo>
                      <a:pt x="70" y="115"/>
                    </a:lnTo>
                    <a:close/>
                    <a:moveTo>
                      <a:pt x="57" y="139"/>
                    </a:moveTo>
                    <a:lnTo>
                      <a:pt x="48" y="134"/>
                    </a:lnTo>
                    <a:lnTo>
                      <a:pt x="40" y="127"/>
                    </a:lnTo>
                    <a:lnTo>
                      <a:pt x="54" y="105"/>
                    </a:lnTo>
                    <a:lnTo>
                      <a:pt x="60" y="110"/>
                    </a:lnTo>
                    <a:lnTo>
                      <a:pt x="70" y="115"/>
                    </a:lnTo>
                    <a:lnTo>
                      <a:pt x="57" y="139"/>
                    </a:lnTo>
                    <a:close/>
                    <a:moveTo>
                      <a:pt x="40" y="127"/>
                    </a:moveTo>
                    <a:lnTo>
                      <a:pt x="34" y="122"/>
                    </a:lnTo>
                    <a:lnTo>
                      <a:pt x="28" y="118"/>
                    </a:lnTo>
                    <a:lnTo>
                      <a:pt x="43" y="96"/>
                    </a:lnTo>
                    <a:lnTo>
                      <a:pt x="48" y="101"/>
                    </a:lnTo>
                    <a:lnTo>
                      <a:pt x="54" y="105"/>
                    </a:lnTo>
                    <a:lnTo>
                      <a:pt x="40" y="127"/>
                    </a:lnTo>
                    <a:close/>
                    <a:moveTo>
                      <a:pt x="28" y="118"/>
                    </a:moveTo>
                    <a:lnTo>
                      <a:pt x="28" y="118"/>
                    </a:lnTo>
                    <a:lnTo>
                      <a:pt x="36" y="108"/>
                    </a:lnTo>
                    <a:lnTo>
                      <a:pt x="28" y="118"/>
                    </a:lnTo>
                    <a:close/>
                    <a:moveTo>
                      <a:pt x="28" y="118"/>
                    </a:moveTo>
                    <a:lnTo>
                      <a:pt x="28" y="118"/>
                    </a:lnTo>
                    <a:lnTo>
                      <a:pt x="43" y="96"/>
                    </a:lnTo>
                    <a:lnTo>
                      <a:pt x="28" y="118"/>
                    </a:lnTo>
                    <a:close/>
                    <a:moveTo>
                      <a:pt x="28" y="118"/>
                    </a:moveTo>
                    <a:lnTo>
                      <a:pt x="28" y="118"/>
                    </a:lnTo>
                    <a:lnTo>
                      <a:pt x="36" y="108"/>
                    </a:lnTo>
                    <a:lnTo>
                      <a:pt x="28" y="118"/>
                    </a:lnTo>
                    <a:close/>
                    <a:moveTo>
                      <a:pt x="28" y="118"/>
                    </a:moveTo>
                    <a:lnTo>
                      <a:pt x="26" y="117"/>
                    </a:lnTo>
                    <a:lnTo>
                      <a:pt x="23" y="113"/>
                    </a:lnTo>
                    <a:lnTo>
                      <a:pt x="37" y="93"/>
                    </a:lnTo>
                    <a:lnTo>
                      <a:pt x="40" y="95"/>
                    </a:lnTo>
                    <a:lnTo>
                      <a:pt x="43" y="96"/>
                    </a:lnTo>
                    <a:lnTo>
                      <a:pt x="28" y="118"/>
                    </a:lnTo>
                    <a:close/>
                    <a:moveTo>
                      <a:pt x="23" y="113"/>
                    </a:moveTo>
                    <a:lnTo>
                      <a:pt x="22" y="113"/>
                    </a:lnTo>
                    <a:lnTo>
                      <a:pt x="19" y="112"/>
                    </a:lnTo>
                    <a:lnTo>
                      <a:pt x="33" y="88"/>
                    </a:lnTo>
                    <a:lnTo>
                      <a:pt x="34" y="89"/>
                    </a:lnTo>
                    <a:lnTo>
                      <a:pt x="37" y="93"/>
                    </a:lnTo>
                    <a:lnTo>
                      <a:pt x="23" y="113"/>
                    </a:lnTo>
                    <a:close/>
                    <a:moveTo>
                      <a:pt x="19" y="112"/>
                    </a:moveTo>
                    <a:lnTo>
                      <a:pt x="14" y="108"/>
                    </a:lnTo>
                    <a:lnTo>
                      <a:pt x="13" y="106"/>
                    </a:lnTo>
                    <a:lnTo>
                      <a:pt x="13" y="79"/>
                    </a:lnTo>
                    <a:lnTo>
                      <a:pt x="20" y="81"/>
                    </a:lnTo>
                    <a:lnTo>
                      <a:pt x="33" y="88"/>
                    </a:lnTo>
                    <a:lnTo>
                      <a:pt x="19" y="112"/>
                    </a:lnTo>
                    <a:close/>
                    <a:moveTo>
                      <a:pt x="13" y="106"/>
                    </a:moveTo>
                    <a:lnTo>
                      <a:pt x="8" y="105"/>
                    </a:lnTo>
                    <a:lnTo>
                      <a:pt x="3" y="103"/>
                    </a:lnTo>
                    <a:lnTo>
                      <a:pt x="2" y="98"/>
                    </a:lnTo>
                    <a:lnTo>
                      <a:pt x="0" y="93"/>
                    </a:lnTo>
                    <a:lnTo>
                      <a:pt x="2" y="88"/>
                    </a:lnTo>
                    <a:lnTo>
                      <a:pt x="3" y="83"/>
                    </a:lnTo>
                    <a:lnTo>
                      <a:pt x="8" y="81"/>
                    </a:lnTo>
                    <a:lnTo>
                      <a:pt x="13" y="79"/>
                    </a:lnTo>
                    <a:lnTo>
                      <a:pt x="13" y="106"/>
                    </a:lnTo>
                    <a:close/>
                  </a:path>
                </a:pathLst>
              </a:custGeom>
              <a:solidFill>
                <a:srgbClr val="EFB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7" name="Freeform 147"/>
              <p:cNvSpPr>
                <a:spLocks noEditPoints="1"/>
              </p:cNvSpPr>
              <p:nvPr/>
            </p:nvSpPr>
            <p:spPr bwMode="auto">
              <a:xfrm>
                <a:off x="2329" y="1931"/>
                <a:ext cx="222" cy="158"/>
              </a:xfrm>
              <a:custGeom>
                <a:avLst/>
                <a:gdLst>
                  <a:gd name="T0" fmla="*/ 199 w 222"/>
                  <a:gd name="T1" fmla="*/ 4 h 158"/>
                  <a:gd name="T2" fmla="*/ 216 w 222"/>
                  <a:gd name="T3" fmla="*/ 5 h 158"/>
                  <a:gd name="T4" fmla="*/ 219 w 222"/>
                  <a:gd name="T5" fmla="*/ 10 h 158"/>
                  <a:gd name="T6" fmla="*/ 194 w 222"/>
                  <a:gd name="T7" fmla="*/ 17 h 158"/>
                  <a:gd name="T8" fmla="*/ 207 w 222"/>
                  <a:gd name="T9" fmla="*/ 14 h 158"/>
                  <a:gd name="T10" fmla="*/ 219 w 222"/>
                  <a:gd name="T11" fmla="*/ 16 h 158"/>
                  <a:gd name="T12" fmla="*/ 219 w 222"/>
                  <a:gd name="T13" fmla="*/ 10 h 158"/>
                  <a:gd name="T14" fmla="*/ 196 w 222"/>
                  <a:gd name="T15" fmla="*/ 26 h 158"/>
                  <a:gd name="T16" fmla="*/ 220 w 222"/>
                  <a:gd name="T17" fmla="*/ 22 h 158"/>
                  <a:gd name="T18" fmla="*/ 217 w 222"/>
                  <a:gd name="T19" fmla="*/ 70 h 158"/>
                  <a:gd name="T20" fmla="*/ 194 w 222"/>
                  <a:gd name="T21" fmla="*/ 62 h 158"/>
                  <a:gd name="T22" fmla="*/ 220 w 222"/>
                  <a:gd name="T23" fmla="*/ 22 h 158"/>
                  <a:gd name="T24" fmla="*/ 200 w 222"/>
                  <a:gd name="T25" fmla="*/ 81 h 158"/>
                  <a:gd name="T26" fmla="*/ 190 w 222"/>
                  <a:gd name="T27" fmla="*/ 74 h 158"/>
                  <a:gd name="T28" fmla="*/ 211 w 222"/>
                  <a:gd name="T29" fmla="*/ 88 h 158"/>
                  <a:gd name="T30" fmla="*/ 208 w 222"/>
                  <a:gd name="T31" fmla="*/ 91 h 158"/>
                  <a:gd name="T32" fmla="*/ 190 w 222"/>
                  <a:gd name="T33" fmla="*/ 74 h 158"/>
                  <a:gd name="T34" fmla="*/ 202 w 222"/>
                  <a:gd name="T35" fmla="*/ 101 h 158"/>
                  <a:gd name="T36" fmla="*/ 207 w 222"/>
                  <a:gd name="T37" fmla="*/ 94 h 158"/>
                  <a:gd name="T38" fmla="*/ 183 w 222"/>
                  <a:gd name="T39" fmla="*/ 82 h 158"/>
                  <a:gd name="T40" fmla="*/ 157 w 222"/>
                  <a:gd name="T41" fmla="*/ 111 h 158"/>
                  <a:gd name="T42" fmla="*/ 156 w 222"/>
                  <a:gd name="T43" fmla="*/ 111 h 158"/>
                  <a:gd name="T44" fmla="*/ 171 w 222"/>
                  <a:gd name="T45" fmla="*/ 132 h 158"/>
                  <a:gd name="T46" fmla="*/ 171 w 222"/>
                  <a:gd name="T47" fmla="*/ 132 h 158"/>
                  <a:gd name="T48" fmla="*/ 171 w 222"/>
                  <a:gd name="T49" fmla="*/ 132 h 158"/>
                  <a:gd name="T50" fmla="*/ 154 w 222"/>
                  <a:gd name="T51" fmla="*/ 113 h 158"/>
                  <a:gd name="T52" fmla="*/ 154 w 222"/>
                  <a:gd name="T53" fmla="*/ 113 h 158"/>
                  <a:gd name="T54" fmla="*/ 168 w 222"/>
                  <a:gd name="T55" fmla="*/ 135 h 158"/>
                  <a:gd name="T56" fmla="*/ 153 w 222"/>
                  <a:gd name="T57" fmla="*/ 113 h 158"/>
                  <a:gd name="T58" fmla="*/ 157 w 222"/>
                  <a:gd name="T59" fmla="*/ 142 h 158"/>
                  <a:gd name="T60" fmla="*/ 151 w 222"/>
                  <a:gd name="T61" fmla="*/ 115 h 158"/>
                  <a:gd name="T62" fmla="*/ 145 w 222"/>
                  <a:gd name="T63" fmla="*/ 135 h 158"/>
                  <a:gd name="T64" fmla="*/ 139 w 222"/>
                  <a:gd name="T65" fmla="*/ 123 h 158"/>
                  <a:gd name="T66" fmla="*/ 139 w 222"/>
                  <a:gd name="T67" fmla="*/ 123 h 158"/>
                  <a:gd name="T68" fmla="*/ 143 w 222"/>
                  <a:gd name="T69" fmla="*/ 151 h 158"/>
                  <a:gd name="T70" fmla="*/ 139 w 222"/>
                  <a:gd name="T71" fmla="*/ 123 h 158"/>
                  <a:gd name="T72" fmla="*/ 125 w 222"/>
                  <a:gd name="T73" fmla="*/ 156 h 158"/>
                  <a:gd name="T74" fmla="*/ 137 w 222"/>
                  <a:gd name="T75" fmla="*/ 153 h 158"/>
                  <a:gd name="T76" fmla="*/ 74 w 222"/>
                  <a:gd name="T77" fmla="*/ 151 h 158"/>
                  <a:gd name="T78" fmla="*/ 95 w 222"/>
                  <a:gd name="T79" fmla="*/ 129 h 158"/>
                  <a:gd name="T80" fmla="*/ 69 w 222"/>
                  <a:gd name="T81" fmla="*/ 118 h 158"/>
                  <a:gd name="T82" fmla="*/ 69 w 222"/>
                  <a:gd name="T83" fmla="*/ 118 h 158"/>
                  <a:gd name="T84" fmla="*/ 54 w 222"/>
                  <a:gd name="T85" fmla="*/ 108 h 158"/>
                  <a:gd name="T86" fmla="*/ 40 w 222"/>
                  <a:gd name="T87" fmla="*/ 130 h 158"/>
                  <a:gd name="T88" fmla="*/ 48 w 222"/>
                  <a:gd name="T89" fmla="*/ 103 h 158"/>
                  <a:gd name="T90" fmla="*/ 29 w 222"/>
                  <a:gd name="T91" fmla="*/ 122 h 158"/>
                  <a:gd name="T92" fmla="*/ 27 w 222"/>
                  <a:gd name="T93" fmla="*/ 122 h 158"/>
                  <a:gd name="T94" fmla="*/ 27 w 222"/>
                  <a:gd name="T95" fmla="*/ 122 h 158"/>
                  <a:gd name="T96" fmla="*/ 38 w 222"/>
                  <a:gd name="T97" fmla="*/ 96 h 158"/>
                  <a:gd name="T98" fmla="*/ 23 w 222"/>
                  <a:gd name="T99" fmla="*/ 118 h 158"/>
                  <a:gd name="T100" fmla="*/ 35 w 222"/>
                  <a:gd name="T101" fmla="*/ 93 h 158"/>
                  <a:gd name="T102" fmla="*/ 14 w 222"/>
                  <a:gd name="T103" fmla="*/ 111 h 158"/>
                  <a:gd name="T104" fmla="*/ 32 w 222"/>
                  <a:gd name="T105" fmla="*/ 91 h 158"/>
                  <a:gd name="T106" fmla="*/ 3 w 222"/>
                  <a:gd name="T107" fmla="*/ 106 h 158"/>
                  <a:gd name="T108" fmla="*/ 3 w 222"/>
                  <a:gd name="T109" fmla="*/ 88 h 15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2"/>
                  <a:gd name="T166" fmla="*/ 0 h 158"/>
                  <a:gd name="T167" fmla="*/ 222 w 222"/>
                  <a:gd name="T168" fmla="*/ 158 h 15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2" h="158">
                    <a:moveTo>
                      <a:pt x="194" y="17"/>
                    </a:moveTo>
                    <a:lnTo>
                      <a:pt x="194" y="12"/>
                    </a:lnTo>
                    <a:lnTo>
                      <a:pt x="196" y="7"/>
                    </a:lnTo>
                    <a:lnTo>
                      <a:pt x="199" y="4"/>
                    </a:lnTo>
                    <a:lnTo>
                      <a:pt x="203" y="0"/>
                    </a:lnTo>
                    <a:lnTo>
                      <a:pt x="208" y="0"/>
                    </a:lnTo>
                    <a:lnTo>
                      <a:pt x="213" y="2"/>
                    </a:lnTo>
                    <a:lnTo>
                      <a:pt x="216" y="5"/>
                    </a:lnTo>
                    <a:lnTo>
                      <a:pt x="219" y="10"/>
                    </a:lnTo>
                    <a:lnTo>
                      <a:pt x="194" y="17"/>
                    </a:lnTo>
                    <a:close/>
                    <a:moveTo>
                      <a:pt x="219" y="10"/>
                    </a:moveTo>
                    <a:lnTo>
                      <a:pt x="219" y="10"/>
                    </a:lnTo>
                    <a:lnTo>
                      <a:pt x="194" y="17"/>
                    </a:lnTo>
                    <a:lnTo>
                      <a:pt x="219" y="10"/>
                    </a:lnTo>
                    <a:close/>
                    <a:moveTo>
                      <a:pt x="194" y="17"/>
                    </a:moveTo>
                    <a:lnTo>
                      <a:pt x="194" y="17"/>
                    </a:lnTo>
                    <a:lnTo>
                      <a:pt x="207" y="14"/>
                    </a:lnTo>
                    <a:lnTo>
                      <a:pt x="194" y="17"/>
                    </a:lnTo>
                    <a:close/>
                    <a:moveTo>
                      <a:pt x="219" y="10"/>
                    </a:moveTo>
                    <a:lnTo>
                      <a:pt x="219" y="12"/>
                    </a:lnTo>
                    <a:lnTo>
                      <a:pt x="219" y="16"/>
                    </a:lnTo>
                    <a:lnTo>
                      <a:pt x="196" y="21"/>
                    </a:lnTo>
                    <a:lnTo>
                      <a:pt x="194" y="19"/>
                    </a:lnTo>
                    <a:lnTo>
                      <a:pt x="194" y="17"/>
                    </a:lnTo>
                    <a:lnTo>
                      <a:pt x="219" y="10"/>
                    </a:lnTo>
                    <a:close/>
                    <a:moveTo>
                      <a:pt x="219" y="16"/>
                    </a:moveTo>
                    <a:lnTo>
                      <a:pt x="220" y="19"/>
                    </a:lnTo>
                    <a:lnTo>
                      <a:pt x="220" y="22"/>
                    </a:lnTo>
                    <a:lnTo>
                      <a:pt x="196" y="26"/>
                    </a:lnTo>
                    <a:lnTo>
                      <a:pt x="196" y="24"/>
                    </a:lnTo>
                    <a:lnTo>
                      <a:pt x="196" y="21"/>
                    </a:lnTo>
                    <a:lnTo>
                      <a:pt x="219" y="16"/>
                    </a:lnTo>
                    <a:close/>
                    <a:moveTo>
                      <a:pt x="220" y="22"/>
                    </a:moveTo>
                    <a:lnTo>
                      <a:pt x="222" y="36"/>
                    </a:lnTo>
                    <a:lnTo>
                      <a:pt x="220" y="53"/>
                    </a:lnTo>
                    <a:lnTo>
                      <a:pt x="220" y="62"/>
                    </a:lnTo>
                    <a:lnTo>
                      <a:pt x="217" y="70"/>
                    </a:lnTo>
                    <a:lnTo>
                      <a:pt x="214" y="79"/>
                    </a:lnTo>
                    <a:lnTo>
                      <a:pt x="211" y="88"/>
                    </a:lnTo>
                    <a:lnTo>
                      <a:pt x="190" y="74"/>
                    </a:lnTo>
                    <a:lnTo>
                      <a:pt x="194" y="62"/>
                    </a:lnTo>
                    <a:lnTo>
                      <a:pt x="197" y="48"/>
                    </a:lnTo>
                    <a:lnTo>
                      <a:pt x="197" y="36"/>
                    </a:lnTo>
                    <a:lnTo>
                      <a:pt x="196" y="26"/>
                    </a:lnTo>
                    <a:lnTo>
                      <a:pt x="220" y="22"/>
                    </a:lnTo>
                    <a:close/>
                    <a:moveTo>
                      <a:pt x="211" y="88"/>
                    </a:moveTo>
                    <a:lnTo>
                      <a:pt x="211" y="88"/>
                    </a:lnTo>
                    <a:lnTo>
                      <a:pt x="200" y="81"/>
                    </a:lnTo>
                    <a:lnTo>
                      <a:pt x="211" y="88"/>
                    </a:lnTo>
                    <a:close/>
                    <a:moveTo>
                      <a:pt x="211" y="88"/>
                    </a:moveTo>
                    <a:lnTo>
                      <a:pt x="211" y="88"/>
                    </a:lnTo>
                    <a:lnTo>
                      <a:pt x="190" y="74"/>
                    </a:lnTo>
                    <a:lnTo>
                      <a:pt x="211" y="88"/>
                    </a:lnTo>
                    <a:close/>
                    <a:moveTo>
                      <a:pt x="211" y="88"/>
                    </a:moveTo>
                    <a:lnTo>
                      <a:pt x="211" y="88"/>
                    </a:lnTo>
                    <a:lnTo>
                      <a:pt x="200" y="81"/>
                    </a:lnTo>
                    <a:lnTo>
                      <a:pt x="211" y="88"/>
                    </a:lnTo>
                    <a:close/>
                    <a:moveTo>
                      <a:pt x="211" y="88"/>
                    </a:moveTo>
                    <a:lnTo>
                      <a:pt x="208" y="91"/>
                    </a:lnTo>
                    <a:lnTo>
                      <a:pt x="207" y="94"/>
                    </a:lnTo>
                    <a:lnTo>
                      <a:pt x="186" y="77"/>
                    </a:lnTo>
                    <a:lnTo>
                      <a:pt x="188" y="76"/>
                    </a:lnTo>
                    <a:lnTo>
                      <a:pt x="190" y="74"/>
                    </a:lnTo>
                    <a:lnTo>
                      <a:pt x="211" y="88"/>
                    </a:lnTo>
                    <a:close/>
                    <a:moveTo>
                      <a:pt x="207" y="94"/>
                    </a:moveTo>
                    <a:lnTo>
                      <a:pt x="205" y="98"/>
                    </a:lnTo>
                    <a:lnTo>
                      <a:pt x="202" y="101"/>
                    </a:lnTo>
                    <a:lnTo>
                      <a:pt x="183" y="82"/>
                    </a:lnTo>
                    <a:lnTo>
                      <a:pt x="185" y="81"/>
                    </a:lnTo>
                    <a:lnTo>
                      <a:pt x="186" y="77"/>
                    </a:lnTo>
                    <a:lnTo>
                      <a:pt x="207" y="94"/>
                    </a:lnTo>
                    <a:close/>
                    <a:moveTo>
                      <a:pt x="183" y="82"/>
                    </a:moveTo>
                    <a:lnTo>
                      <a:pt x="183" y="82"/>
                    </a:lnTo>
                    <a:lnTo>
                      <a:pt x="193" y="93"/>
                    </a:lnTo>
                    <a:lnTo>
                      <a:pt x="183" y="82"/>
                    </a:lnTo>
                    <a:close/>
                    <a:moveTo>
                      <a:pt x="202" y="101"/>
                    </a:moveTo>
                    <a:lnTo>
                      <a:pt x="188" y="117"/>
                    </a:lnTo>
                    <a:lnTo>
                      <a:pt x="171" y="132"/>
                    </a:lnTo>
                    <a:lnTo>
                      <a:pt x="157" y="111"/>
                    </a:lnTo>
                    <a:lnTo>
                      <a:pt x="171" y="98"/>
                    </a:lnTo>
                    <a:lnTo>
                      <a:pt x="183" y="82"/>
                    </a:lnTo>
                    <a:lnTo>
                      <a:pt x="202" y="101"/>
                    </a:lnTo>
                    <a:close/>
                    <a:moveTo>
                      <a:pt x="156" y="111"/>
                    </a:moveTo>
                    <a:lnTo>
                      <a:pt x="157" y="111"/>
                    </a:lnTo>
                    <a:lnTo>
                      <a:pt x="163" y="122"/>
                    </a:lnTo>
                    <a:lnTo>
                      <a:pt x="156" y="111"/>
                    </a:lnTo>
                    <a:close/>
                    <a:moveTo>
                      <a:pt x="171" y="132"/>
                    </a:moveTo>
                    <a:lnTo>
                      <a:pt x="171" y="132"/>
                    </a:lnTo>
                    <a:lnTo>
                      <a:pt x="156" y="111"/>
                    </a:lnTo>
                    <a:lnTo>
                      <a:pt x="171" y="132"/>
                    </a:lnTo>
                    <a:close/>
                    <a:moveTo>
                      <a:pt x="171" y="132"/>
                    </a:moveTo>
                    <a:lnTo>
                      <a:pt x="171" y="132"/>
                    </a:lnTo>
                    <a:lnTo>
                      <a:pt x="163" y="122"/>
                    </a:lnTo>
                    <a:lnTo>
                      <a:pt x="171" y="132"/>
                    </a:lnTo>
                    <a:close/>
                    <a:moveTo>
                      <a:pt x="171" y="132"/>
                    </a:moveTo>
                    <a:lnTo>
                      <a:pt x="169" y="134"/>
                    </a:lnTo>
                    <a:lnTo>
                      <a:pt x="168" y="135"/>
                    </a:lnTo>
                    <a:lnTo>
                      <a:pt x="154" y="113"/>
                    </a:lnTo>
                    <a:lnTo>
                      <a:pt x="156" y="111"/>
                    </a:lnTo>
                    <a:lnTo>
                      <a:pt x="157" y="111"/>
                    </a:lnTo>
                    <a:lnTo>
                      <a:pt x="171" y="132"/>
                    </a:lnTo>
                    <a:close/>
                    <a:moveTo>
                      <a:pt x="154" y="113"/>
                    </a:moveTo>
                    <a:lnTo>
                      <a:pt x="154" y="113"/>
                    </a:lnTo>
                    <a:lnTo>
                      <a:pt x="160" y="123"/>
                    </a:lnTo>
                    <a:lnTo>
                      <a:pt x="154" y="113"/>
                    </a:lnTo>
                    <a:close/>
                    <a:moveTo>
                      <a:pt x="168" y="135"/>
                    </a:moveTo>
                    <a:lnTo>
                      <a:pt x="166" y="135"/>
                    </a:lnTo>
                    <a:lnTo>
                      <a:pt x="165" y="137"/>
                    </a:lnTo>
                    <a:lnTo>
                      <a:pt x="151" y="115"/>
                    </a:lnTo>
                    <a:lnTo>
                      <a:pt x="153" y="113"/>
                    </a:lnTo>
                    <a:lnTo>
                      <a:pt x="154" y="113"/>
                    </a:lnTo>
                    <a:lnTo>
                      <a:pt x="168" y="135"/>
                    </a:lnTo>
                    <a:close/>
                    <a:moveTo>
                      <a:pt x="165" y="137"/>
                    </a:moveTo>
                    <a:lnTo>
                      <a:pt x="157" y="142"/>
                    </a:lnTo>
                    <a:lnTo>
                      <a:pt x="149" y="147"/>
                    </a:lnTo>
                    <a:lnTo>
                      <a:pt x="139" y="123"/>
                    </a:lnTo>
                    <a:lnTo>
                      <a:pt x="145" y="118"/>
                    </a:lnTo>
                    <a:lnTo>
                      <a:pt x="151" y="115"/>
                    </a:lnTo>
                    <a:lnTo>
                      <a:pt x="165" y="137"/>
                    </a:lnTo>
                    <a:close/>
                    <a:moveTo>
                      <a:pt x="149" y="147"/>
                    </a:moveTo>
                    <a:lnTo>
                      <a:pt x="149" y="147"/>
                    </a:lnTo>
                    <a:lnTo>
                      <a:pt x="145" y="135"/>
                    </a:lnTo>
                    <a:lnTo>
                      <a:pt x="149" y="147"/>
                    </a:lnTo>
                    <a:close/>
                    <a:moveTo>
                      <a:pt x="149" y="147"/>
                    </a:moveTo>
                    <a:lnTo>
                      <a:pt x="149" y="147"/>
                    </a:lnTo>
                    <a:lnTo>
                      <a:pt x="139" y="123"/>
                    </a:lnTo>
                    <a:lnTo>
                      <a:pt x="149" y="147"/>
                    </a:lnTo>
                    <a:close/>
                    <a:moveTo>
                      <a:pt x="139" y="123"/>
                    </a:moveTo>
                    <a:lnTo>
                      <a:pt x="139" y="123"/>
                    </a:lnTo>
                    <a:lnTo>
                      <a:pt x="145" y="135"/>
                    </a:lnTo>
                    <a:lnTo>
                      <a:pt x="139" y="123"/>
                    </a:lnTo>
                    <a:close/>
                    <a:moveTo>
                      <a:pt x="149" y="147"/>
                    </a:moveTo>
                    <a:lnTo>
                      <a:pt x="143" y="151"/>
                    </a:lnTo>
                    <a:lnTo>
                      <a:pt x="137" y="153"/>
                    </a:lnTo>
                    <a:lnTo>
                      <a:pt x="129" y="127"/>
                    </a:lnTo>
                    <a:lnTo>
                      <a:pt x="134" y="125"/>
                    </a:lnTo>
                    <a:lnTo>
                      <a:pt x="139" y="123"/>
                    </a:lnTo>
                    <a:lnTo>
                      <a:pt x="149" y="147"/>
                    </a:lnTo>
                    <a:close/>
                    <a:moveTo>
                      <a:pt x="137" y="153"/>
                    </a:moveTo>
                    <a:lnTo>
                      <a:pt x="131" y="154"/>
                    </a:lnTo>
                    <a:lnTo>
                      <a:pt x="125" y="156"/>
                    </a:lnTo>
                    <a:lnTo>
                      <a:pt x="120" y="130"/>
                    </a:lnTo>
                    <a:lnTo>
                      <a:pt x="125" y="129"/>
                    </a:lnTo>
                    <a:lnTo>
                      <a:pt x="129" y="127"/>
                    </a:lnTo>
                    <a:lnTo>
                      <a:pt x="137" y="153"/>
                    </a:lnTo>
                    <a:close/>
                    <a:moveTo>
                      <a:pt x="125" y="156"/>
                    </a:moveTo>
                    <a:lnTo>
                      <a:pt x="108" y="158"/>
                    </a:lnTo>
                    <a:lnTo>
                      <a:pt x="91" y="156"/>
                    </a:lnTo>
                    <a:lnTo>
                      <a:pt x="74" y="151"/>
                    </a:lnTo>
                    <a:lnTo>
                      <a:pt x="58" y="142"/>
                    </a:lnTo>
                    <a:lnTo>
                      <a:pt x="69" y="118"/>
                    </a:lnTo>
                    <a:lnTo>
                      <a:pt x="83" y="125"/>
                    </a:lnTo>
                    <a:lnTo>
                      <a:pt x="95" y="129"/>
                    </a:lnTo>
                    <a:lnTo>
                      <a:pt x="108" y="130"/>
                    </a:lnTo>
                    <a:lnTo>
                      <a:pt x="120" y="130"/>
                    </a:lnTo>
                    <a:lnTo>
                      <a:pt x="125" y="156"/>
                    </a:lnTo>
                    <a:close/>
                    <a:moveTo>
                      <a:pt x="69" y="118"/>
                    </a:moveTo>
                    <a:lnTo>
                      <a:pt x="69" y="118"/>
                    </a:lnTo>
                    <a:lnTo>
                      <a:pt x="63" y="130"/>
                    </a:lnTo>
                    <a:lnTo>
                      <a:pt x="69" y="118"/>
                    </a:lnTo>
                    <a:close/>
                    <a:moveTo>
                      <a:pt x="58" y="142"/>
                    </a:moveTo>
                    <a:lnTo>
                      <a:pt x="49" y="137"/>
                    </a:lnTo>
                    <a:lnTo>
                      <a:pt x="40" y="130"/>
                    </a:lnTo>
                    <a:lnTo>
                      <a:pt x="54" y="108"/>
                    </a:lnTo>
                    <a:lnTo>
                      <a:pt x="60" y="113"/>
                    </a:lnTo>
                    <a:lnTo>
                      <a:pt x="69" y="118"/>
                    </a:lnTo>
                    <a:lnTo>
                      <a:pt x="58" y="142"/>
                    </a:lnTo>
                    <a:close/>
                    <a:moveTo>
                      <a:pt x="40" y="130"/>
                    </a:moveTo>
                    <a:lnTo>
                      <a:pt x="34" y="127"/>
                    </a:lnTo>
                    <a:lnTo>
                      <a:pt x="29" y="122"/>
                    </a:lnTo>
                    <a:lnTo>
                      <a:pt x="43" y="100"/>
                    </a:lnTo>
                    <a:lnTo>
                      <a:pt x="48" y="103"/>
                    </a:lnTo>
                    <a:lnTo>
                      <a:pt x="54" y="108"/>
                    </a:lnTo>
                    <a:lnTo>
                      <a:pt x="40" y="130"/>
                    </a:lnTo>
                    <a:close/>
                    <a:moveTo>
                      <a:pt x="29" y="122"/>
                    </a:moveTo>
                    <a:lnTo>
                      <a:pt x="29" y="122"/>
                    </a:lnTo>
                    <a:lnTo>
                      <a:pt x="27" y="122"/>
                    </a:lnTo>
                    <a:lnTo>
                      <a:pt x="35" y="111"/>
                    </a:lnTo>
                    <a:lnTo>
                      <a:pt x="29" y="122"/>
                    </a:lnTo>
                    <a:close/>
                    <a:moveTo>
                      <a:pt x="27" y="122"/>
                    </a:moveTo>
                    <a:lnTo>
                      <a:pt x="27" y="122"/>
                    </a:lnTo>
                    <a:lnTo>
                      <a:pt x="43" y="101"/>
                    </a:lnTo>
                    <a:lnTo>
                      <a:pt x="27" y="122"/>
                    </a:lnTo>
                    <a:close/>
                    <a:moveTo>
                      <a:pt x="27" y="122"/>
                    </a:moveTo>
                    <a:lnTo>
                      <a:pt x="26" y="120"/>
                    </a:lnTo>
                    <a:lnTo>
                      <a:pt x="23" y="118"/>
                    </a:lnTo>
                    <a:lnTo>
                      <a:pt x="38" y="96"/>
                    </a:lnTo>
                    <a:lnTo>
                      <a:pt x="40" y="98"/>
                    </a:lnTo>
                    <a:lnTo>
                      <a:pt x="43" y="101"/>
                    </a:lnTo>
                    <a:lnTo>
                      <a:pt x="27" y="122"/>
                    </a:lnTo>
                    <a:close/>
                    <a:moveTo>
                      <a:pt x="23" y="118"/>
                    </a:moveTo>
                    <a:lnTo>
                      <a:pt x="21" y="117"/>
                    </a:lnTo>
                    <a:lnTo>
                      <a:pt x="20" y="115"/>
                    </a:lnTo>
                    <a:lnTo>
                      <a:pt x="32" y="91"/>
                    </a:lnTo>
                    <a:lnTo>
                      <a:pt x="35" y="93"/>
                    </a:lnTo>
                    <a:lnTo>
                      <a:pt x="38" y="96"/>
                    </a:lnTo>
                    <a:lnTo>
                      <a:pt x="23" y="118"/>
                    </a:lnTo>
                    <a:close/>
                    <a:moveTo>
                      <a:pt x="20" y="115"/>
                    </a:moveTo>
                    <a:lnTo>
                      <a:pt x="14" y="111"/>
                    </a:lnTo>
                    <a:lnTo>
                      <a:pt x="12" y="110"/>
                    </a:lnTo>
                    <a:lnTo>
                      <a:pt x="12" y="82"/>
                    </a:lnTo>
                    <a:lnTo>
                      <a:pt x="20" y="84"/>
                    </a:lnTo>
                    <a:lnTo>
                      <a:pt x="32" y="91"/>
                    </a:lnTo>
                    <a:lnTo>
                      <a:pt x="20" y="115"/>
                    </a:lnTo>
                    <a:close/>
                    <a:moveTo>
                      <a:pt x="12" y="110"/>
                    </a:moveTo>
                    <a:lnTo>
                      <a:pt x="7" y="110"/>
                    </a:lnTo>
                    <a:lnTo>
                      <a:pt x="3" y="106"/>
                    </a:lnTo>
                    <a:lnTo>
                      <a:pt x="1" y="101"/>
                    </a:lnTo>
                    <a:lnTo>
                      <a:pt x="0" y="96"/>
                    </a:lnTo>
                    <a:lnTo>
                      <a:pt x="1" y="91"/>
                    </a:lnTo>
                    <a:lnTo>
                      <a:pt x="3" y="88"/>
                    </a:lnTo>
                    <a:lnTo>
                      <a:pt x="7" y="84"/>
                    </a:lnTo>
                    <a:lnTo>
                      <a:pt x="12" y="82"/>
                    </a:lnTo>
                    <a:lnTo>
                      <a:pt x="12" y="110"/>
                    </a:lnTo>
                    <a:close/>
                  </a:path>
                </a:pathLst>
              </a:custGeom>
              <a:solidFill>
                <a:srgbClr val="EFB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8" name="Freeform 148"/>
              <p:cNvSpPr>
                <a:spLocks noEditPoints="1"/>
              </p:cNvSpPr>
              <p:nvPr/>
            </p:nvSpPr>
            <p:spPr bwMode="auto">
              <a:xfrm>
                <a:off x="2327" y="1926"/>
                <a:ext cx="221" cy="159"/>
              </a:xfrm>
              <a:custGeom>
                <a:avLst/>
                <a:gdLst>
                  <a:gd name="T0" fmla="*/ 198 w 221"/>
                  <a:gd name="T1" fmla="*/ 3 h 159"/>
                  <a:gd name="T2" fmla="*/ 215 w 221"/>
                  <a:gd name="T3" fmla="*/ 7 h 159"/>
                  <a:gd name="T4" fmla="*/ 218 w 221"/>
                  <a:gd name="T5" fmla="*/ 12 h 159"/>
                  <a:gd name="T6" fmla="*/ 193 w 221"/>
                  <a:gd name="T7" fmla="*/ 17 h 159"/>
                  <a:gd name="T8" fmla="*/ 205 w 221"/>
                  <a:gd name="T9" fmla="*/ 14 h 159"/>
                  <a:gd name="T10" fmla="*/ 221 w 221"/>
                  <a:gd name="T11" fmla="*/ 39 h 159"/>
                  <a:gd name="T12" fmla="*/ 210 w 221"/>
                  <a:gd name="T13" fmla="*/ 87 h 159"/>
                  <a:gd name="T14" fmla="*/ 195 w 221"/>
                  <a:gd name="T15" fmla="*/ 46 h 159"/>
                  <a:gd name="T16" fmla="*/ 218 w 221"/>
                  <a:gd name="T17" fmla="*/ 12 h 159"/>
                  <a:gd name="T18" fmla="*/ 210 w 221"/>
                  <a:gd name="T19" fmla="*/ 87 h 159"/>
                  <a:gd name="T20" fmla="*/ 188 w 221"/>
                  <a:gd name="T21" fmla="*/ 74 h 159"/>
                  <a:gd name="T22" fmla="*/ 199 w 221"/>
                  <a:gd name="T23" fmla="*/ 81 h 159"/>
                  <a:gd name="T24" fmla="*/ 205 w 221"/>
                  <a:gd name="T25" fmla="*/ 94 h 159"/>
                  <a:gd name="T26" fmla="*/ 209 w 221"/>
                  <a:gd name="T27" fmla="*/ 87 h 159"/>
                  <a:gd name="T28" fmla="*/ 182 w 221"/>
                  <a:gd name="T29" fmla="*/ 84 h 159"/>
                  <a:gd name="T30" fmla="*/ 201 w 221"/>
                  <a:gd name="T31" fmla="*/ 99 h 159"/>
                  <a:gd name="T32" fmla="*/ 171 w 221"/>
                  <a:gd name="T33" fmla="*/ 98 h 159"/>
                  <a:gd name="T34" fmla="*/ 171 w 221"/>
                  <a:gd name="T35" fmla="*/ 134 h 159"/>
                  <a:gd name="T36" fmla="*/ 171 w 221"/>
                  <a:gd name="T37" fmla="*/ 134 h 159"/>
                  <a:gd name="T38" fmla="*/ 171 w 221"/>
                  <a:gd name="T39" fmla="*/ 134 h 159"/>
                  <a:gd name="T40" fmla="*/ 155 w 221"/>
                  <a:gd name="T41" fmla="*/ 113 h 159"/>
                  <a:gd name="T42" fmla="*/ 167 w 221"/>
                  <a:gd name="T43" fmla="*/ 137 h 159"/>
                  <a:gd name="T44" fmla="*/ 155 w 221"/>
                  <a:gd name="T45" fmla="*/ 113 h 159"/>
                  <a:gd name="T46" fmla="*/ 150 w 221"/>
                  <a:gd name="T47" fmla="*/ 147 h 159"/>
                  <a:gd name="T48" fmla="*/ 165 w 221"/>
                  <a:gd name="T49" fmla="*/ 139 h 159"/>
                  <a:gd name="T50" fmla="*/ 150 w 221"/>
                  <a:gd name="T51" fmla="*/ 147 h 159"/>
                  <a:gd name="T52" fmla="*/ 139 w 221"/>
                  <a:gd name="T53" fmla="*/ 123 h 159"/>
                  <a:gd name="T54" fmla="*/ 145 w 221"/>
                  <a:gd name="T55" fmla="*/ 135 h 159"/>
                  <a:gd name="T56" fmla="*/ 138 w 221"/>
                  <a:gd name="T57" fmla="*/ 154 h 159"/>
                  <a:gd name="T58" fmla="*/ 150 w 221"/>
                  <a:gd name="T59" fmla="*/ 147 h 159"/>
                  <a:gd name="T60" fmla="*/ 121 w 221"/>
                  <a:gd name="T61" fmla="*/ 130 h 159"/>
                  <a:gd name="T62" fmla="*/ 124 w 221"/>
                  <a:gd name="T63" fmla="*/ 158 h 159"/>
                  <a:gd name="T64" fmla="*/ 59 w 221"/>
                  <a:gd name="T65" fmla="*/ 144 h 159"/>
                  <a:gd name="T66" fmla="*/ 107 w 221"/>
                  <a:gd name="T67" fmla="*/ 132 h 159"/>
                  <a:gd name="T68" fmla="*/ 70 w 221"/>
                  <a:gd name="T69" fmla="*/ 120 h 159"/>
                  <a:gd name="T70" fmla="*/ 59 w 221"/>
                  <a:gd name="T71" fmla="*/ 144 h 159"/>
                  <a:gd name="T72" fmla="*/ 70 w 221"/>
                  <a:gd name="T73" fmla="*/ 120 h 159"/>
                  <a:gd name="T74" fmla="*/ 70 w 221"/>
                  <a:gd name="T75" fmla="*/ 120 h 159"/>
                  <a:gd name="T76" fmla="*/ 56 w 221"/>
                  <a:gd name="T77" fmla="*/ 144 h 159"/>
                  <a:gd name="T78" fmla="*/ 70 w 221"/>
                  <a:gd name="T79" fmla="*/ 120 h 159"/>
                  <a:gd name="T80" fmla="*/ 48 w 221"/>
                  <a:gd name="T81" fmla="*/ 139 h 159"/>
                  <a:gd name="T82" fmla="*/ 54 w 221"/>
                  <a:gd name="T83" fmla="*/ 142 h 159"/>
                  <a:gd name="T84" fmla="*/ 45 w 221"/>
                  <a:gd name="T85" fmla="*/ 103 h 159"/>
                  <a:gd name="T86" fmla="*/ 29 w 221"/>
                  <a:gd name="T87" fmla="*/ 125 h 159"/>
                  <a:gd name="T88" fmla="*/ 29 w 221"/>
                  <a:gd name="T89" fmla="*/ 125 h 159"/>
                  <a:gd name="T90" fmla="*/ 29 w 221"/>
                  <a:gd name="T91" fmla="*/ 125 h 159"/>
                  <a:gd name="T92" fmla="*/ 39 w 221"/>
                  <a:gd name="T93" fmla="*/ 98 h 159"/>
                  <a:gd name="T94" fmla="*/ 25 w 221"/>
                  <a:gd name="T95" fmla="*/ 122 h 159"/>
                  <a:gd name="T96" fmla="*/ 36 w 221"/>
                  <a:gd name="T97" fmla="*/ 96 h 159"/>
                  <a:gd name="T98" fmla="*/ 14 w 221"/>
                  <a:gd name="T99" fmla="*/ 115 h 159"/>
                  <a:gd name="T100" fmla="*/ 33 w 221"/>
                  <a:gd name="T101" fmla="*/ 94 h 159"/>
                  <a:gd name="T102" fmla="*/ 5 w 221"/>
                  <a:gd name="T103" fmla="*/ 110 h 159"/>
                  <a:gd name="T104" fmla="*/ 5 w 221"/>
                  <a:gd name="T105" fmla="*/ 91 h 15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21"/>
                  <a:gd name="T160" fmla="*/ 0 h 159"/>
                  <a:gd name="T161" fmla="*/ 221 w 221"/>
                  <a:gd name="T162" fmla="*/ 159 h 15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21" h="159">
                    <a:moveTo>
                      <a:pt x="193" y="17"/>
                    </a:moveTo>
                    <a:lnTo>
                      <a:pt x="193" y="12"/>
                    </a:lnTo>
                    <a:lnTo>
                      <a:pt x="195" y="7"/>
                    </a:lnTo>
                    <a:lnTo>
                      <a:pt x="198" y="3"/>
                    </a:lnTo>
                    <a:lnTo>
                      <a:pt x="202" y="2"/>
                    </a:lnTo>
                    <a:lnTo>
                      <a:pt x="207" y="0"/>
                    </a:lnTo>
                    <a:lnTo>
                      <a:pt x="212" y="2"/>
                    </a:lnTo>
                    <a:lnTo>
                      <a:pt x="215" y="7"/>
                    </a:lnTo>
                    <a:lnTo>
                      <a:pt x="216" y="10"/>
                    </a:lnTo>
                    <a:lnTo>
                      <a:pt x="193" y="17"/>
                    </a:lnTo>
                    <a:close/>
                    <a:moveTo>
                      <a:pt x="216" y="10"/>
                    </a:moveTo>
                    <a:lnTo>
                      <a:pt x="218" y="12"/>
                    </a:lnTo>
                    <a:lnTo>
                      <a:pt x="193" y="17"/>
                    </a:lnTo>
                    <a:lnTo>
                      <a:pt x="216" y="10"/>
                    </a:lnTo>
                    <a:close/>
                    <a:moveTo>
                      <a:pt x="193" y="17"/>
                    </a:moveTo>
                    <a:lnTo>
                      <a:pt x="193" y="17"/>
                    </a:lnTo>
                    <a:lnTo>
                      <a:pt x="205" y="14"/>
                    </a:lnTo>
                    <a:lnTo>
                      <a:pt x="193" y="17"/>
                    </a:lnTo>
                    <a:close/>
                    <a:moveTo>
                      <a:pt x="218" y="12"/>
                    </a:moveTo>
                    <a:lnTo>
                      <a:pt x="219" y="22"/>
                    </a:lnTo>
                    <a:lnTo>
                      <a:pt x="221" y="39"/>
                    </a:lnTo>
                    <a:lnTo>
                      <a:pt x="219" y="51"/>
                    </a:lnTo>
                    <a:lnTo>
                      <a:pt x="218" y="63"/>
                    </a:lnTo>
                    <a:lnTo>
                      <a:pt x="215" y="75"/>
                    </a:lnTo>
                    <a:lnTo>
                      <a:pt x="210" y="87"/>
                    </a:lnTo>
                    <a:lnTo>
                      <a:pt x="188" y="74"/>
                    </a:lnTo>
                    <a:lnTo>
                      <a:pt x="192" y="65"/>
                    </a:lnTo>
                    <a:lnTo>
                      <a:pt x="195" y="57"/>
                    </a:lnTo>
                    <a:lnTo>
                      <a:pt x="195" y="46"/>
                    </a:lnTo>
                    <a:lnTo>
                      <a:pt x="196" y="39"/>
                    </a:lnTo>
                    <a:lnTo>
                      <a:pt x="195" y="26"/>
                    </a:lnTo>
                    <a:lnTo>
                      <a:pt x="193" y="17"/>
                    </a:lnTo>
                    <a:lnTo>
                      <a:pt x="218" y="12"/>
                    </a:lnTo>
                    <a:close/>
                    <a:moveTo>
                      <a:pt x="210" y="87"/>
                    </a:moveTo>
                    <a:lnTo>
                      <a:pt x="209" y="87"/>
                    </a:lnTo>
                    <a:lnTo>
                      <a:pt x="199" y="81"/>
                    </a:lnTo>
                    <a:lnTo>
                      <a:pt x="210" y="87"/>
                    </a:lnTo>
                    <a:close/>
                    <a:moveTo>
                      <a:pt x="209" y="87"/>
                    </a:moveTo>
                    <a:lnTo>
                      <a:pt x="209" y="87"/>
                    </a:lnTo>
                    <a:lnTo>
                      <a:pt x="188" y="74"/>
                    </a:lnTo>
                    <a:lnTo>
                      <a:pt x="209" y="87"/>
                    </a:lnTo>
                    <a:close/>
                    <a:moveTo>
                      <a:pt x="209" y="87"/>
                    </a:moveTo>
                    <a:lnTo>
                      <a:pt x="209" y="87"/>
                    </a:lnTo>
                    <a:lnTo>
                      <a:pt x="199" y="81"/>
                    </a:lnTo>
                    <a:lnTo>
                      <a:pt x="209" y="87"/>
                    </a:lnTo>
                    <a:close/>
                    <a:moveTo>
                      <a:pt x="209" y="87"/>
                    </a:moveTo>
                    <a:lnTo>
                      <a:pt x="207" y="91"/>
                    </a:lnTo>
                    <a:lnTo>
                      <a:pt x="205" y="94"/>
                    </a:lnTo>
                    <a:lnTo>
                      <a:pt x="185" y="79"/>
                    </a:lnTo>
                    <a:lnTo>
                      <a:pt x="187" y="75"/>
                    </a:lnTo>
                    <a:lnTo>
                      <a:pt x="188" y="74"/>
                    </a:lnTo>
                    <a:lnTo>
                      <a:pt x="209" y="87"/>
                    </a:lnTo>
                    <a:close/>
                    <a:moveTo>
                      <a:pt x="205" y="94"/>
                    </a:moveTo>
                    <a:lnTo>
                      <a:pt x="204" y="96"/>
                    </a:lnTo>
                    <a:lnTo>
                      <a:pt x="201" y="99"/>
                    </a:lnTo>
                    <a:lnTo>
                      <a:pt x="182" y="84"/>
                    </a:lnTo>
                    <a:lnTo>
                      <a:pt x="184" y="81"/>
                    </a:lnTo>
                    <a:lnTo>
                      <a:pt x="185" y="79"/>
                    </a:lnTo>
                    <a:lnTo>
                      <a:pt x="205" y="94"/>
                    </a:lnTo>
                    <a:close/>
                    <a:moveTo>
                      <a:pt x="201" y="99"/>
                    </a:moveTo>
                    <a:lnTo>
                      <a:pt x="188" y="116"/>
                    </a:lnTo>
                    <a:lnTo>
                      <a:pt x="171" y="134"/>
                    </a:lnTo>
                    <a:lnTo>
                      <a:pt x="156" y="111"/>
                    </a:lnTo>
                    <a:lnTo>
                      <a:pt x="171" y="98"/>
                    </a:lnTo>
                    <a:lnTo>
                      <a:pt x="182" y="84"/>
                    </a:lnTo>
                    <a:lnTo>
                      <a:pt x="201" y="99"/>
                    </a:lnTo>
                    <a:close/>
                    <a:moveTo>
                      <a:pt x="171" y="134"/>
                    </a:moveTo>
                    <a:lnTo>
                      <a:pt x="171" y="134"/>
                    </a:lnTo>
                    <a:lnTo>
                      <a:pt x="156" y="111"/>
                    </a:lnTo>
                    <a:lnTo>
                      <a:pt x="171" y="134"/>
                    </a:lnTo>
                    <a:close/>
                    <a:moveTo>
                      <a:pt x="171" y="134"/>
                    </a:moveTo>
                    <a:lnTo>
                      <a:pt x="171" y="134"/>
                    </a:lnTo>
                    <a:lnTo>
                      <a:pt x="164" y="122"/>
                    </a:lnTo>
                    <a:lnTo>
                      <a:pt x="171" y="134"/>
                    </a:lnTo>
                    <a:close/>
                    <a:moveTo>
                      <a:pt x="171" y="134"/>
                    </a:moveTo>
                    <a:lnTo>
                      <a:pt x="170" y="134"/>
                    </a:lnTo>
                    <a:lnTo>
                      <a:pt x="168" y="135"/>
                    </a:lnTo>
                    <a:lnTo>
                      <a:pt x="155" y="113"/>
                    </a:lnTo>
                    <a:lnTo>
                      <a:pt x="156" y="111"/>
                    </a:lnTo>
                    <a:lnTo>
                      <a:pt x="171" y="134"/>
                    </a:lnTo>
                    <a:close/>
                    <a:moveTo>
                      <a:pt x="168" y="135"/>
                    </a:moveTo>
                    <a:lnTo>
                      <a:pt x="167" y="137"/>
                    </a:lnTo>
                    <a:lnTo>
                      <a:pt x="165" y="139"/>
                    </a:lnTo>
                    <a:lnTo>
                      <a:pt x="151" y="115"/>
                    </a:lnTo>
                    <a:lnTo>
                      <a:pt x="153" y="115"/>
                    </a:lnTo>
                    <a:lnTo>
                      <a:pt x="155" y="113"/>
                    </a:lnTo>
                    <a:lnTo>
                      <a:pt x="168" y="135"/>
                    </a:lnTo>
                    <a:close/>
                    <a:moveTo>
                      <a:pt x="165" y="139"/>
                    </a:moveTo>
                    <a:lnTo>
                      <a:pt x="158" y="144"/>
                    </a:lnTo>
                    <a:lnTo>
                      <a:pt x="150" y="147"/>
                    </a:lnTo>
                    <a:lnTo>
                      <a:pt x="139" y="123"/>
                    </a:lnTo>
                    <a:lnTo>
                      <a:pt x="145" y="120"/>
                    </a:lnTo>
                    <a:lnTo>
                      <a:pt x="151" y="115"/>
                    </a:lnTo>
                    <a:lnTo>
                      <a:pt x="165" y="139"/>
                    </a:lnTo>
                    <a:close/>
                    <a:moveTo>
                      <a:pt x="150" y="147"/>
                    </a:moveTo>
                    <a:lnTo>
                      <a:pt x="150" y="147"/>
                    </a:lnTo>
                    <a:lnTo>
                      <a:pt x="145" y="135"/>
                    </a:lnTo>
                    <a:lnTo>
                      <a:pt x="150" y="147"/>
                    </a:lnTo>
                    <a:close/>
                    <a:moveTo>
                      <a:pt x="150" y="147"/>
                    </a:moveTo>
                    <a:lnTo>
                      <a:pt x="150" y="147"/>
                    </a:lnTo>
                    <a:lnTo>
                      <a:pt x="139" y="123"/>
                    </a:lnTo>
                    <a:lnTo>
                      <a:pt x="150" y="147"/>
                    </a:lnTo>
                    <a:close/>
                    <a:moveTo>
                      <a:pt x="139" y="123"/>
                    </a:moveTo>
                    <a:lnTo>
                      <a:pt x="139" y="123"/>
                    </a:lnTo>
                    <a:lnTo>
                      <a:pt x="145" y="135"/>
                    </a:lnTo>
                    <a:lnTo>
                      <a:pt x="139" y="123"/>
                    </a:lnTo>
                    <a:close/>
                    <a:moveTo>
                      <a:pt x="150" y="147"/>
                    </a:moveTo>
                    <a:lnTo>
                      <a:pt x="144" y="151"/>
                    </a:lnTo>
                    <a:lnTo>
                      <a:pt x="138" y="154"/>
                    </a:lnTo>
                    <a:lnTo>
                      <a:pt x="130" y="128"/>
                    </a:lnTo>
                    <a:lnTo>
                      <a:pt x="134" y="125"/>
                    </a:lnTo>
                    <a:lnTo>
                      <a:pt x="139" y="123"/>
                    </a:lnTo>
                    <a:lnTo>
                      <a:pt x="150" y="147"/>
                    </a:lnTo>
                    <a:close/>
                    <a:moveTo>
                      <a:pt x="138" y="154"/>
                    </a:moveTo>
                    <a:lnTo>
                      <a:pt x="130" y="156"/>
                    </a:lnTo>
                    <a:lnTo>
                      <a:pt x="124" y="158"/>
                    </a:lnTo>
                    <a:lnTo>
                      <a:pt x="121" y="130"/>
                    </a:lnTo>
                    <a:lnTo>
                      <a:pt x="125" y="130"/>
                    </a:lnTo>
                    <a:lnTo>
                      <a:pt x="130" y="128"/>
                    </a:lnTo>
                    <a:lnTo>
                      <a:pt x="138" y="154"/>
                    </a:lnTo>
                    <a:close/>
                    <a:moveTo>
                      <a:pt x="124" y="158"/>
                    </a:moveTo>
                    <a:lnTo>
                      <a:pt x="107" y="159"/>
                    </a:lnTo>
                    <a:lnTo>
                      <a:pt x="90" y="156"/>
                    </a:lnTo>
                    <a:lnTo>
                      <a:pt x="74" y="152"/>
                    </a:lnTo>
                    <a:lnTo>
                      <a:pt x="59" y="144"/>
                    </a:lnTo>
                    <a:lnTo>
                      <a:pt x="70" y="120"/>
                    </a:lnTo>
                    <a:lnTo>
                      <a:pt x="82" y="127"/>
                    </a:lnTo>
                    <a:lnTo>
                      <a:pt x="94" y="130"/>
                    </a:lnTo>
                    <a:lnTo>
                      <a:pt x="107" y="132"/>
                    </a:lnTo>
                    <a:lnTo>
                      <a:pt x="121" y="130"/>
                    </a:lnTo>
                    <a:lnTo>
                      <a:pt x="124" y="158"/>
                    </a:lnTo>
                    <a:close/>
                    <a:moveTo>
                      <a:pt x="70" y="120"/>
                    </a:moveTo>
                    <a:lnTo>
                      <a:pt x="70" y="120"/>
                    </a:lnTo>
                    <a:lnTo>
                      <a:pt x="65" y="132"/>
                    </a:lnTo>
                    <a:lnTo>
                      <a:pt x="70" y="120"/>
                    </a:lnTo>
                    <a:close/>
                    <a:moveTo>
                      <a:pt x="59" y="144"/>
                    </a:moveTo>
                    <a:lnTo>
                      <a:pt x="59" y="144"/>
                    </a:lnTo>
                    <a:lnTo>
                      <a:pt x="70" y="120"/>
                    </a:lnTo>
                    <a:lnTo>
                      <a:pt x="59" y="144"/>
                    </a:lnTo>
                    <a:close/>
                    <a:moveTo>
                      <a:pt x="70" y="120"/>
                    </a:moveTo>
                    <a:lnTo>
                      <a:pt x="70" y="120"/>
                    </a:lnTo>
                    <a:lnTo>
                      <a:pt x="65" y="132"/>
                    </a:lnTo>
                    <a:lnTo>
                      <a:pt x="70" y="120"/>
                    </a:lnTo>
                    <a:close/>
                    <a:moveTo>
                      <a:pt x="59" y="144"/>
                    </a:moveTo>
                    <a:lnTo>
                      <a:pt x="56" y="144"/>
                    </a:lnTo>
                    <a:lnTo>
                      <a:pt x="54" y="142"/>
                    </a:lnTo>
                    <a:lnTo>
                      <a:pt x="65" y="116"/>
                    </a:lnTo>
                    <a:lnTo>
                      <a:pt x="67" y="118"/>
                    </a:lnTo>
                    <a:lnTo>
                      <a:pt x="70" y="120"/>
                    </a:lnTo>
                    <a:lnTo>
                      <a:pt x="59" y="144"/>
                    </a:lnTo>
                    <a:close/>
                    <a:moveTo>
                      <a:pt x="54" y="142"/>
                    </a:moveTo>
                    <a:lnTo>
                      <a:pt x="51" y="140"/>
                    </a:lnTo>
                    <a:lnTo>
                      <a:pt x="48" y="139"/>
                    </a:lnTo>
                    <a:lnTo>
                      <a:pt x="60" y="115"/>
                    </a:lnTo>
                    <a:lnTo>
                      <a:pt x="62" y="116"/>
                    </a:lnTo>
                    <a:lnTo>
                      <a:pt x="65" y="116"/>
                    </a:lnTo>
                    <a:lnTo>
                      <a:pt x="54" y="142"/>
                    </a:lnTo>
                    <a:close/>
                    <a:moveTo>
                      <a:pt x="48" y="139"/>
                    </a:moveTo>
                    <a:lnTo>
                      <a:pt x="37" y="132"/>
                    </a:lnTo>
                    <a:lnTo>
                      <a:pt x="29" y="125"/>
                    </a:lnTo>
                    <a:lnTo>
                      <a:pt x="45" y="103"/>
                    </a:lnTo>
                    <a:lnTo>
                      <a:pt x="51" y="108"/>
                    </a:lnTo>
                    <a:lnTo>
                      <a:pt x="60" y="115"/>
                    </a:lnTo>
                    <a:lnTo>
                      <a:pt x="48" y="139"/>
                    </a:lnTo>
                    <a:close/>
                    <a:moveTo>
                      <a:pt x="29" y="125"/>
                    </a:moveTo>
                    <a:lnTo>
                      <a:pt x="29" y="125"/>
                    </a:lnTo>
                    <a:lnTo>
                      <a:pt x="37" y="115"/>
                    </a:lnTo>
                    <a:lnTo>
                      <a:pt x="29" y="125"/>
                    </a:lnTo>
                    <a:close/>
                    <a:moveTo>
                      <a:pt x="29" y="125"/>
                    </a:moveTo>
                    <a:lnTo>
                      <a:pt x="29" y="125"/>
                    </a:lnTo>
                    <a:lnTo>
                      <a:pt x="45" y="103"/>
                    </a:lnTo>
                    <a:lnTo>
                      <a:pt x="45" y="105"/>
                    </a:lnTo>
                    <a:lnTo>
                      <a:pt x="29" y="125"/>
                    </a:lnTo>
                    <a:close/>
                    <a:moveTo>
                      <a:pt x="29" y="125"/>
                    </a:moveTo>
                    <a:lnTo>
                      <a:pt x="28" y="123"/>
                    </a:lnTo>
                    <a:lnTo>
                      <a:pt x="25" y="122"/>
                    </a:lnTo>
                    <a:lnTo>
                      <a:pt x="39" y="98"/>
                    </a:lnTo>
                    <a:lnTo>
                      <a:pt x="42" y="101"/>
                    </a:lnTo>
                    <a:lnTo>
                      <a:pt x="45" y="103"/>
                    </a:lnTo>
                    <a:lnTo>
                      <a:pt x="29" y="125"/>
                    </a:lnTo>
                    <a:close/>
                    <a:moveTo>
                      <a:pt x="25" y="122"/>
                    </a:moveTo>
                    <a:lnTo>
                      <a:pt x="22" y="118"/>
                    </a:lnTo>
                    <a:lnTo>
                      <a:pt x="20" y="118"/>
                    </a:lnTo>
                    <a:lnTo>
                      <a:pt x="33" y="94"/>
                    </a:lnTo>
                    <a:lnTo>
                      <a:pt x="36" y="96"/>
                    </a:lnTo>
                    <a:lnTo>
                      <a:pt x="39" y="98"/>
                    </a:lnTo>
                    <a:lnTo>
                      <a:pt x="25" y="122"/>
                    </a:lnTo>
                    <a:close/>
                    <a:moveTo>
                      <a:pt x="20" y="118"/>
                    </a:moveTo>
                    <a:lnTo>
                      <a:pt x="14" y="115"/>
                    </a:lnTo>
                    <a:lnTo>
                      <a:pt x="12" y="113"/>
                    </a:lnTo>
                    <a:lnTo>
                      <a:pt x="12" y="86"/>
                    </a:lnTo>
                    <a:lnTo>
                      <a:pt x="20" y="87"/>
                    </a:lnTo>
                    <a:lnTo>
                      <a:pt x="33" y="94"/>
                    </a:lnTo>
                    <a:lnTo>
                      <a:pt x="20" y="118"/>
                    </a:lnTo>
                    <a:close/>
                    <a:moveTo>
                      <a:pt x="12" y="113"/>
                    </a:moveTo>
                    <a:lnTo>
                      <a:pt x="8" y="111"/>
                    </a:lnTo>
                    <a:lnTo>
                      <a:pt x="5" y="110"/>
                    </a:lnTo>
                    <a:lnTo>
                      <a:pt x="2" y="105"/>
                    </a:lnTo>
                    <a:lnTo>
                      <a:pt x="0" y="99"/>
                    </a:lnTo>
                    <a:lnTo>
                      <a:pt x="2" y="94"/>
                    </a:lnTo>
                    <a:lnTo>
                      <a:pt x="5" y="91"/>
                    </a:lnTo>
                    <a:lnTo>
                      <a:pt x="8" y="87"/>
                    </a:lnTo>
                    <a:lnTo>
                      <a:pt x="12" y="86"/>
                    </a:lnTo>
                    <a:lnTo>
                      <a:pt x="12" y="113"/>
                    </a:lnTo>
                    <a:close/>
                  </a:path>
                </a:pathLst>
              </a:custGeom>
              <a:solidFill>
                <a:srgbClr val="EFB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49" name="Freeform 149"/>
              <p:cNvSpPr>
                <a:spLocks noEditPoints="1"/>
              </p:cNvSpPr>
              <p:nvPr/>
            </p:nvSpPr>
            <p:spPr bwMode="auto">
              <a:xfrm>
                <a:off x="2327" y="1923"/>
                <a:ext cx="216" cy="157"/>
              </a:xfrm>
              <a:custGeom>
                <a:avLst/>
                <a:gdLst>
                  <a:gd name="T0" fmla="*/ 193 w 216"/>
                  <a:gd name="T1" fmla="*/ 1 h 157"/>
                  <a:gd name="T2" fmla="*/ 210 w 216"/>
                  <a:gd name="T3" fmla="*/ 3 h 157"/>
                  <a:gd name="T4" fmla="*/ 213 w 216"/>
                  <a:gd name="T5" fmla="*/ 8 h 157"/>
                  <a:gd name="T6" fmla="*/ 213 w 216"/>
                  <a:gd name="T7" fmla="*/ 8 h 157"/>
                  <a:gd name="T8" fmla="*/ 213 w 216"/>
                  <a:gd name="T9" fmla="*/ 8 h 157"/>
                  <a:gd name="T10" fmla="*/ 190 w 216"/>
                  <a:gd name="T11" fmla="*/ 18 h 157"/>
                  <a:gd name="T12" fmla="*/ 215 w 216"/>
                  <a:gd name="T13" fmla="*/ 13 h 157"/>
                  <a:gd name="T14" fmla="*/ 215 w 216"/>
                  <a:gd name="T15" fmla="*/ 17 h 157"/>
                  <a:gd name="T16" fmla="*/ 190 w 216"/>
                  <a:gd name="T17" fmla="*/ 20 h 157"/>
                  <a:gd name="T18" fmla="*/ 216 w 216"/>
                  <a:gd name="T19" fmla="*/ 49 h 157"/>
                  <a:gd name="T20" fmla="*/ 207 w 216"/>
                  <a:gd name="T21" fmla="*/ 84 h 157"/>
                  <a:gd name="T22" fmla="*/ 192 w 216"/>
                  <a:gd name="T23" fmla="*/ 34 h 157"/>
                  <a:gd name="T24" fmla="*/ 207 w 216"/>
                  <a:gd name="T25" fmla="*/ 84 h 157"/>
                  <a:gd name="T26" fmla="*/ 205 w 216"/>
                  <a:gd name="T27" fmla="*/ 84 h 157"/>
                  <a:gd name="T28" fmla="*/ 185 w 216"/>
                  <a:gd name="T29" fmla="*/ 72 h 157"/>
                  <a:gd name="T30" fmla="*/ 207 w 216"/>
                  <a:gd name="T31" fmla="*/ 84 h 157"/>
                  <a:gd name="T32" fmla="*/ 184 w 216"/>
                  <a:gd name="T33" fmla="*/ 73 h 157"/>
                  <a:gd name="T34" fmla="*/ 201 w 216"/>
                  <a:gd name="T35" fmla="*/ 94 h 157"/>
                  <a:gd name="T36" fmla="*/ 182 w 216"/>
                  <a:gd name="T37" fmla="*/ 77 h 157"/>
                  <a:gd name="T38" fmla="*/ 170 w 216"/>
                  <a:gd name="T39" fmla="*/ 131 h 157"/>
                  <a:gd name="T40" fmla="*/ 199 w 216"/>
                  <a:gd name="T41" fmla="*/ 97 h 157"/>
                  <a:gd name="T42" fmla="*/ 162 w 216"/>
                  <a:gd name="T43" fmla="*/ 121 h 157"/>
                  <a:gd name="T44" fmla="*/ 168 w 216"/>
                  <a:gd name="T45" fmla="*/ 131 h 157"/>
                  <a:gd name="T46" fmla="*/ 168 w 216"/>
                  <a:gd name="T47" fmla="*/ 131 h 157"/>
                  <a:gd name="T48" fmla="*/ 162 w 216"/>
                  <a:gd name="T49" fmla="*/ 121 h 157"/>
                  <a:gd name="T50" fmla="*/ 167 w 216"/>
                  <a:gd name="T51" fmla="*/ 133 h 157"/>
                  <a:gd name="T52" fmla="*/ 170 w 216"/>
                  <a:gd name="T53" fmla="*/ 131 h 157"/>
                  <a:gd name="T54" fmla="*/ 150 w 216"/>
                  <a:gd name="T55" fmla="*/ 114 h 157"/>
                  <a:gd name="T56" fmla="*/ 164 w 216"/>
                  <a:gd name="T57" fmla="*/ 137 h 157"/>
                  <a:gd name="T58" fmla="*/ 144 w 216"/>
                  <a:gd name="T59" fmla="*/ 118 h 157"/>
                  <a:gd name="T60" fmla="*/ 138 w 216"/>
                  <a:gd name="T61" fmla="*/ 121 h 157"/>
                  <a:gd name="T62" fmla="*/ 148 w 216"/>
                  <a:gd name="T63" fmla="*/ 145 h 157"/>
                  <a:gd name="T64" fmla="*/ 148 w 216"/>
                  <a:gd name="T65" fmla="*/ 145 h 157"/>
                  <a:gd name="T66" fmla="*/ 133 w 216"/>
                  <a:gd name="T67" fmla="*/ 125 h 157"/>
                  <a:gd name="T68" fmla="*/ 128 w 216"/>
                  <a:gd name="T69" fmla="*/ 154 h 157"/>
                  <a:gd name="T70" fmla="*/ 127 w 216"/>
                  <a:gd name="T71" fmla="*/ 126 h 157"/>
                  <a:gd name="T72" fmla="*/ 88 w 216"/>
                  <a:gd name="T73" fmla="*/ 155 h 157"/>
                  <a:gd name="T74" fmla="*/ 79 w 216"/>
                  <a:gd name="T75" fmla="*/ 126 h 157"/>
                  <a:gd name="T76" fmla="*/ 122 w 216"/>
                  <a:gd name="T77" fmla="*/ 155 h 157"/>
                  <a:gd name="T78" fmla="*/ 68 w 216"/>
                  <a:gd name="T79" fmla="*/ 121 h 157"/>
                  <a:gd name="T80" fmla="*/ 68 w 216"/>
                  <a:gd name="T81" fmla="*/ 121 h 157"/>
                  <a:gd name="T82" fmla="*/ 62 w 216"/>
                  <a:gd name="T83" fmla="*/ 133 h 157"/>
                  <a:gd name="T84" fmla="*/ 53 w 216"/>
                  <a:gd name="T85" fmla="*/ 142 h 157"/>
                  <a:gd name="T86" fmla="*/ 57 w 216"/>
                  <a:gd name="T87" fmla="*/ 145 h 157"/>
                  <a:gd name="T88" fmla="*/ 59 w 216"/>
                  <a:gd name="T89" fmla="*/ 116 h 157"/>
                  <a:gd name="T90" fmla="*/ 46 w 216"/>
                  <a:gd name="T91" fmla="*/ 140 h 157"/>
                  <a:gd name="T92" fmla="*/ 50 w 216"/>
                  <a:gd name="T93" fmla="*/ 109 h 157"/>
                  <a:gd name="T94" fmla="*/ 28 w 216"/>
                  <a:gd name="T95" fmla="*/ 126 h 157"/>
                  <a:gd name="T96" fmla="*/ 28 w 216"/>
                  <a:gd name="T97" fmla="*/ 126 h 157"/>
                  <a:gd name="T98" fmla="*/ 45 w 216"/>
                  <a:gd name="T99" fmla="*/ 106 h 157"/>
                  <a:gd name="T100" fmla="*/ 36 w 216"/>
                  <a:gd name="T101" fmla="*/ 116 h 157"/>
                  <a:gd name="T102" fmla="*/ 23 w 216"/>
                  <a:gd name="T103" fmla="*/ 121 h 157"/>
                  <a:gd name="T104" fmla="*/ 28 w 216"/>
                  <a:gd name="T105" fmla="*/ 126 h 157"/>
                  <a:gd name="T106" fmla="*/ 33 w 216"/>
                  <a:gd name="T107" fmla="*/ 96 h 157"/>
                  <a:gd name="T108" fmla="*/ 19 w 216"/>
                  <a:gd name="T109" fmla="*/ 119 h 157"/>
                  <a:gd name="T110" fmla="*/ 19 w 216"/>
                  <a:gd name="T111" fmla="*/ 89 h 157"/>
                  <a:gd name="T112" fmla="*/ 8 w 216"/>
                  <a:gd name="T113" fmla="*/ 113 h 157"/>
                  <a:gd name="T114" fmla="*/ 0 w 216"/>
                  <a:gd name="T115" fmla="*/ 96 h 157"/>
                  <a:gd name="T116" fmla="*/ 12 w 216"/>
                  <a:gd name="T117" fmla="*/ 114 h 1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16"/>
                  <a:gd name="T178" fmla="*/ 0 h 157"/>
                  <a:gd name="T179" fmla="*/ 216 w 216"/>
                  <a:gd name="T180" fmla="*/ 157 h 15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16" h="157">
                    <a:moveTo>
                      <a:pt x="190" y="17"/>
                    </a:moveTo>
                    <a:lnTo>
                      <a:pt x="188" y="12"/>
                    </a:lnTo>
                    <a:lnTo>
                      <a:pt x="190" y="6"/>
                    </a:lnTo>
                    <a:lnTo>
                      <a:pt x="193" y="1"/>
                    </a:lnTo>
                    <a:lnTo>
                      <a:pt x="198" y="0"/>
                    </a:lnTo>
                    <a:lnTo>
                      <a:pt x="202" y="0"/>
                    </a:lnTo>
                    <a:lnTo>
                      <a:pt x="207" y="0"/>
                    </a:lnTo>
                    <a:lnTo>
                      <a:pt x="210" y="3"/>
                    </a:lnTo>
                    <a:lnTo>
                      <a:pt x="213" y="8"/>
                    </a:lnTo>
                    <a:lnTo>
                      <a:pt x="190" y="17"/>
                    </a:lnTo>
                    <a:close/>
                    <a:moveTo>
                      <a:pt x="213" y="8"/>
                    </a:moveTo>
                    <a:lnTo>
                      <a:pt x="213" y="8"/>
                    </a:lnTo>
                    <a:lnTo>
                      <a:pt x="190" y="17"/>
                    </a:lnTo>
                    <a:lnTo>
                      <a:pt x="213" y="8"/>
                    </a:lnTo>
                    <a:close/>
                    <a:moveTo>
                      <a:pt x="213" y="8"/>
                    </a:moveTo>
                    <a:lnTo>
                      <a:pt x="213" y="8"/>
                    </a:lnTo>
                    <a:lnTo>
                      <a:pt x="201" y="12"/>
                    </a:lnTo>
                    <a:lnTo>
                      <a:pt x="213" y="8"/>
                    </a:lnTo>
                    <a:close/>
                    <a:moveTo>
                      <a:pt x="213" y="8"/>
                    </a:moveTo>
                    <a:lnTo>
                      <a:pt x="213" y="10"/>
                    </a:lnTo>
                    <a:lnTo>
                      <a:pt x="215" y="13"/>
                    </a:lnTo>
                    <a:lnTo>
                      <a:pt x="190" y="20"/>
                    </a:lnTo>
                    <a:lnTo>
                      <a:pt x="190" y="18"/>
                    </a:lnTo>
                    <a:lnTo>
                      <a:pt x="190" y="17"/>
                    </a:lnTo>
                    <a:lnTo>
                      <a:pt x="213" y="8"/>
                    </a:lnTo>
                    <a:close/>
                    <a:moveTo>
                      <a:pt x="215" y="13"/>
                    </a:moveTo>
                    <a:lnTo>
                      <a:pt x="215" y="13"/>
                    </a:lnTo>
                    <a:lnTo>
                      <a:pt x="202" y="17"/>
                    </a:lnTo>
                    <a:lnTo>
                      <a:pt x="215" y="13"/>
                    </a:lnTo>
                    <a:close/>
                    <a:moveTo>
                      <a:pt x="215" y="13"/>
                    </a:moveTo>
                    <a:lnTo>
                      <a:pt x="215" y="17"/>
                    </a:lnTo>
                    <a:lnTo>
                      <a:pt x="216" y="20"/>
                    </a:lnTo>
                    <a:lnTo>
                      <a:pt x="192" y="25"/>
                    </a:lnTo>
                    <a:lnTo>
                      <a:pt x="192" y="22"/>
                    </a:lnTo>
                    <a:lnTo>
                      <a:pt x="190" y="20"/>
                    </a:lnTo>
                    <a:lnTo>
                      <a:pt x="215" y="13"/>
                    </a:lnTo>
                    <a:close/>
                    <a:moveTo>
                      <a:pt x="216" y="20"/>
                    </a:moveTo>
                    <a:lnTo>
                      <a:pt x="216" y="34"/>
                    </a:lnTo>
                    <a:lnTo>
                      <a:pt x="216" y="49"/>
                    </a:lnTo>
                    <a:lnTo>
                      <a:pt x="215" y="58"/>
                    </a:lnTo>
                    <a:lnTo>
                      <a:pt x="213" y="66"/>
                    </a:lnTo>
                    <a:lnTo>
                      <a:pt x="210" y="75"/>
                    </a:lnTo>
                    <a:lnTo>
                      <a:pt x="207" y="84"/>
                    </a:lnTo>
                    <a:lnTo>
                      <a:pt x="185" y="72"/>
                    </a:lnTo>
                    <a:lnTo>
                      <a:pt x="190" y="58"/>
                    </a:lnTo>
                    <a:lnTo>
                      <a:pt x="192" y="46"/>
                    </a:lnTo>
                    <a:lnTo>
                      <a:pt x="192" y="34"/>
                    </a:lnTo>
                    <a:lnTo>
                      <a:pt x="192" y="25"/>
                    </a:lnTo>
                    <a:lnTo>
                      <a:pt x="216" y="20"/>
                    </a:lnTo>
                    <a:close/>
                    <a:moveTo>
                      <a:pt x="207" y="84"/>
                    </a:moveTo>
                    <a:lnTo>
                      <a:pt x="207" y="84"/>
                    </a:lnTo>
                    <a:lnTo>
                      <a:pt x="196" y="78"/>
                    </a:lnTo>
                    <a:lnTo>
                      <a:pt x="207" y="84"/>
                    </a:lnTo>
                    <a:close/>
                    <a:moveTo>
                      <a:pt x="207" y="84"/>
                    </a:moveTo>
                    <a:lnTo>
                      <a:pt x="205" y="84"/>
                    </a:lnTo>
                    <a:lnTo>
                      <a:pt x="185" y="72"/>
                    </a:lnTo>
                    <a:lnTo>
                      <a:pt x="207" y="84"/>
                    </a:lnTo>
                    <a:close/>
                    <a:moveTo>
                      <a:pt x="185" y="72"/>
                    </a:moveTo>
                    <a:lnTo>
                      <a:pt x="185" y="72"/>
                    </a:lnTo>
                    <a:lnTo>
                      <a:pt x="196" y="78"/>
                    </a:lnTo>
                    <a:lnTo>
                      <a:pt x="185" y="72"/>
                    </a:lnTo>
                    <a:close/>
                    <a:moveTo>
                      <a:pt x="207" y="84"/>
                    </a:moveTo>
                    <a:lnTo>
                      <a:pt x="204" y="87"/>
                    </a:lnTo>
                    <a:lnTo>
                      <a:pt x="202" y="90"/>
                    </a:lnTo>
                    <a:lnTo>
                      <a:pt x="182" y="77"/>
                    </a:lnTo>
                    <a:lnTo>
                      <a:pt x="184" y="73"/>
                    </a:lnTo>
                    <a:lnTo>
                      <a:pt x="185" y="72"/>
                    </a:lnTo>
                    <a:lnTo>
                      <a:pt x="207" y="84"/>
                    </a:lnTo>
                    <a:close/>
                    <a:moveTo>
                      <a:pt x="202" y="90"/>
                    </a:moveTo>
                    <a:lnTo>
                      <a:pt x="201" y="94"/>
                    </a:lnTo>
                    <a:lnTo>
                      <a:pt x="199" y="97"/>
                    </a:lnTo>
                    <a:lnTo>
                      <a:pt x="179" y="82"/>
                    </a:lnTo>
                    <a:lnTo>
                      <a:pt x="181" y="78"/>
                    </a:lnTo>
                    <a:lnTo>
                      <a:pt x="182" y="77"/>
                    </a:lnTo>
                    <a:lnTo>
                      <a:pt x="202" y="90"/>
                    </a:lnTo>
                    <a:close/>
                    <a:moveTo>
                      <a:pt x="199" y="97"/>
                    </a:moveTo>
                    <a:lnTo>
                      <a:pt x="187" y="114"/>
                    </a:lnTo>
                    <a:lnTo>
                      <a:pt x="170" y="131"/>
                    </a:lnTo>
                    <a:lnTo>
                      <a:pt x="155" y="109"/>
                    </a:lnTo>
                    <a:lnTo>
                      <a:pt x="168" y="96"/>
                    </a:lnTo>
                    <a:lnTo>
                      <a:pt x="179" y="82"/>
                    </a:lnTo>
                    <a:lnTo>
                      <a:pt x="199" y="97"/>
                    </a:lnTo>
                    <a:close/>
                    <a:moveTo>
                      <a:pt x="170" y="131"/>
                    </a:moveTo>
                    <a:lnTo>
                      <a:pt x="170" y="131"/>
                    </a:lnTo>
                    <a:lnTo>
                      <a:pt x="168" y="131"/>
                    </a:lnTo>
                    <a:lnTo>
                      <a:pt x="162" y="121"/>
                    </a:lnTo>
                    <a:lnTo>
                      <a:pt x="170" y="131"/>
                    </a:lnTo>
                    <a:close/>
                    <a:moveTo>
                      <a:pt x="168" y="131"/>
                    </a:moveTo>
                    <a:lnTo>
                      <a:pt x="168" y="131"/>
                    </a:lnTo>
                    <a:lnTo>
                      <a:pt x="156" y="109"/>
                    </a:lnTo>
                    <a:lnTo>
                      <a:pt x="155" y="109"/>
                    </a:lnTo>
                    <a:lnTo>
                      <a:pt x="168" y="131"/>
                    </a:lnTo>
                    <a:close/>
                    <a:moveTo>
                      <a:pt x="155" y="109"/>
                    </a:moveTo>
                    <a:lnTo>
                      <a:pt x="155" y="109"/>
                    </a:lnTo>
                    <a:lnTo>
                      <a:pt x="156" y="109"/>
                    </a:lnTo>
                    <a:lnTo>
                      <a:pt x="162" y="121"/>
                    </a:lnTo>
                    <a:lnTo>
                      <a:pt x="155" y="109"/>
                    </a:lnTo>
                    <a:close/>
                    <a:moveTo>
                      <a:pt x="170" y="131"/>
                    </a:moveTo>
                    <a:lnTo>
                      <a:pt x="168" y="133"/>
                    </a:lnTo>
                    <a:lnTo>
                      <a:pt x="167" y="133"/>
                    </a:lnTo>
                    <a:lnTo>
                      <a:pt x="151" y="113"/>
                    </a:lnTo>
                    <a:lnTo>
                      <a:pt x="153" y="111"/>
                    </a:lnTo>
                    <a:lnTo>
                      <a:pt x="155" y="109"/>
                    </a:lnTo>
                    <a:lnTo>
                      <a:pt x="170" y="131"/>
                    </a:lnTo>
                    <a:close/>
                    <a:moveTo>
                      <a:pt x="167" y="133"/>
                    </a:moveTo>
                    <a:lnTo>
                      <a:pt x="165" y="135"/>
                    </a:lnTo>
                    <a:lnTo>
                      <a:pt x="164" y="137"/>
                    </a:lnTo>
                    <a:lnTo>
                      <a:pt x="150" y="114"/>
                    </a:lnTo>
                    <a:lnTo>
                      <a:pt x="150" y="113"/>
                    </a:lnTo>
                    <a:lnTo>
                      <a:pt x="151" y="113"/>
                    </a:lnTo>
                    <a:lnTo>
                      <a:pt x="167" y="133"/>
                    </a:lnTo>
                    <a:close/>
                    <a:moveTo>
                      <a:pt x="164" y="137"/>
                    </a:moveTo>
                    <a:lnTo>
                      <a:pt x="156" y="142"/>
                    </a:lnTo>
                    <a:lnTo>
                      <a:pt x="148" y="145"/>
                    </a:lnTo>
                    <a:lnTo>
                      <a:pt x="138" y="121"/>
                    </a:lnTo>
                    <a:lnTo>
                      <a:pt x="144" y="118"/>
                    </a:lnTo>
                    <a:lnTo>
                      <a:pt x="150" y="114"/>
                    </a:lnTo>
                    <a:lnTo>
                      <a:pt x="164" y="137"/>
                    </a:lnTo>
                    <a:close/>
                    <a:moveTo>
                      <a:pt x="138" y="121"/>
                    </a:moveTo>
                    <a:lnTo>
                      <a:pt x="138" y="121"/>
                    </a:lnTo>
                    <a:lnTo>
                      <a:pt x="144" y="133"/>
                    </a:lnTo>
                    <a:lnTo>
                      <a:pt x="138" y="121"/>
                    </a:lnTo>
                    <a:close/>
                    <a:moveTo>
                      <a:pt x="148" y="145"/>
                    </a:moveTo>
                    <a:lnTo>
                      <a:pt x="148" y="145"/>
                    </a:lnTo>
                    <a:lnTo>
                      <a:pt x="138" y="121"/>
                    </a:lnTo>
                    <a:lnTo>
                      <a:pt x="148" y="145"/>
                    </a:lnTo>
                    <a:close/>
                    <a:moveTo>
                      <a:pt x="148" y="145"/>
                    </a:moveTo>
                    <a:lnTo>
                      <a:pt x="142" y="149"/>
                    </a:lnTo>
                    <a:lnTo>
                      <a:pt x="134" y="152"/>
                    </a:lnTo>
                    <a:lnTo>
                      <a:pt x="127" y="126"/>
                    </a:lnTo>
                    <a:lnTo>
                      <a:pt x="133" y="125"/>
                    </a:lnTo>
                    <a:lnTo>
                      <a:pt x="138" y="121"/>
                    </a:lnTo>
                    <a:lnTo>
                      <a:pt x="148" y="145"/>
                    </a:lnTo>
                    <a:close/>
                    <a:moveTo>
                      <a:pt x="134" y="152"/>
                    </a:moveTo>
                    <a:lnTo>
                      <a:pt x="128" y="154"/>
                    </a:lnTo>
                    <a:lnTo>
                      <a:pt x="122" y="155"/>
                    </a:lnTo>
                    <a:lnTo>
                      <a:pt x="117" y="130"/>
                    </a:lnTo>
                    <a:lnTo>
                      <a:pt x="122" y="128"/>
                    </a:lnTo>
                    <a:lnTo>
                      <a:pt x="127" y="126"/>
                    </a:lnTo>
                    <a:lnTo>
                      <a:pt x="134" y="152"/>
                    </a:lnTo>
                    <a:close/>
                    <a:moveTo>
                      <a:pt x="122" y="155"/>
                    </a:moveTo>
                    <a:lnTo>
                      <a:pt x="104" y="157"/>
                    </a:lnTo>
                    <a:lnTo>
                      <a:pt x="88" y="155"/>
                    </a:lnTo>
                    <a:lnTo>
                      <a:pt x="73" y="152"/>
                    </a:lnTo>
                    <a:lnTo>
                      <a:pt x="57" y="145"/>
                    </a:lnTo>
                    <a:lnTo>
                      <a:pt x="68" y="121"/>
                    </a:lnTo>
                    <a:lnTo>
                      <a:pt x="79" y="126"/>
                    </a:lnTo>
                    <a:lnTo>
                      <a:pt x="91" y="130"/>
                    </a:lnTo>
                    <a:lnTo>
                      <a:pt x="104" y="130"/>
                    </a:lnTo>
                    <a:lnTo>
                      <a:pt x="117" y="130"/>
                    </a:lnTo>
                    <a:lnTo>
                      <a:pt x="122" y="155"/>
                    </a:lnTo>
                    <a:close/>
                    <a:moveTo>
                      <a:pt x="68" y="121"/>
                    </a:moveTo>
                    <a:lnTo>
                      <a:pt x="68" y="121"/>
                    </a:lnTo>
                    <a:lnTo>
                      <a:pt x="62" y="133"/>
                    </a:lnTo>
                    <a:lnTo>
                      <a:pt x="68" y="121"/>
                    </a:lnTo>
                    <a:close/>
                    <a:moveTo>
                      <a:pt x="57" y="145"/>
                    </a:moveTo>
                    <a:lnTo>
                      <a:pt x="57" y="145"/>
                    </a:lnTo>
                    <a:lnTo>
                      <a:pt x="68" y="121"/>
                    </a:lnTo>
                    <a:lnTo>
                      <a:pt x="57" y="145"/>
                    </a:lnTo>
                    <a:close/>
                    <a:moveTo>
                      <a:pt x="57" y="145"/>
                    </a:moveTo>
                    <a:lnTo>
                      <a:pt x="57" y="145"/>
                    </a:lnTo>
                    <a:lnTo>
                      <a:pt x="62" y="133"/>
                    </a:lnTo>
                    <a:lnTo>
                      <a:pt x="57" y="145"/>
                    </a:lnTo>
                    <a:close/>
                    <a:moveTo>
                      <a:pt x="57" y="145"/>
                    </a:moveTo>
                    <a:lnTo>
                      <a:pt x="54" y="143"/>
                    </a:lnTo>
                    <a:lnTo>
                      <a:pt x="53" y="142"/>
                    </a:lnTo>
                    <a:lnTo>
                      <a:pt x="63" y="118"/>
                    </a:lnTo>
                    <a:lnTo>
                      <a:pt x="65" y="119"/>
                    </a:lnTo>
                    <a:lnTo>
                      <a:pt x="68" y="121"/>
                    </a:lnTo>
                    <a:lnTo>
                      <a:pt x="57" y="145"/>
                    </a:lnTo>
                    <a:close/>
                    <a:moveTo>
                      <a:pt x="53" y="142"/>
                    </a:moveTo>
                    <a:lnTo>
                      <a:pt x="50" y="142"/>
                    </a:lnTo>
                    <a:lnTo>
                      <a:pt x="46" y="140"/>
                    </a:lnTo>
                    <a:lnTo>
                      <a:pt x="59" y="116"/>
                    </a:lnTo>
                    <a:lnTo>
                      <a:pt x="60" y="118"/>
                    </a:lnTo>
                    <a:lnTo>
                      <a:pt x="63" y="118"/>
                    </a:lnTo>
                    <a:lnTo>
                      <a:pt x="53" y="142"/>
                    </a:lnTo>
                    <a:close/>
                    <a:moveTo>
                      <a:pt x="46" y="140"/>
                    </a:moveTo>
                    <a:lnTo>
                      <a:pt x="36" y="133"/>
                    </a:lnTo>
                    <a:lnTo>
                      <a:pt x="29" y="126"/>
                    </a:lnTo>
                    <a:lnTo>
                      <a:pt x="43" y="106"/>
                    </a:lnTo>
                    <a:lnTo>
                      <a:pt x="50" y="109"/>
                    </a:lnTo>
                    <a:lnTo>
                      <a:pt x="59" y="116"/>
                    </a:lnTo>
                    <a:lnTo>
                      <a:pt x="46" y="140"/>
                    </a:lnTo>
                    <a:close/>
                    <a:moveTo>
                      <a:pt x="29" y="126"/>
                    </a:moveTo>
                    <a:lnTo>
                      <a:pt x="28" y="126"/>
                    </a:lnTo>
                    <a:lnTo>
                      <a:pt x="37" y="116"/>
                    </a:lnTo>
                    <a:lnTo>
                      <a:pt x="29" y="126"/>
                    </a:lnTo>
                    <a:close/>
                    <a:moveTo>
                      <a:pt x="28" y="126"/>
                    </a:moveTo>
                    <a:lnTo>
                      <a:pt x="28" y="126"/>
                    </a:lnTo>
                    <a:lnTo>
                      <a:pt x="43" y="104"/>
                    </a:lnTo>
                    <a:lnTo>
                      <a:pt x="45" y="106"/>
                    </a:lnTo>
                    <a:lnTo>
                      <a:pt x="28" y="126"/>
                    </a:lnTo>
                    <a:close/>
                    <a:moveTo>
                      <a:pt x="28" y="126"/>
                    </a:moveTo>
                    <a:lnTo>
                      <a:pt x="28" y="126"/>
                    </a:lnTo>
                    <a:lnTo>
                      <a:pt x="36" y="116"/>
                    </a:lnTo>
                    <a:lnTo>
                      <a:pt x="28" y="126"/>
                    </a:lnTo>
                    <a:close/>
                    <a:moveTo>
                      <a:pt x="28" y="126"/>
                    </a:moveTo>
                    <a:lnTo>
                      <a:pt x="26" y="125"/>
                    </a:lnTo>
                    <a:lnTo>
                      <a:pt x="23" y="121"/>
                    </a:lnTo>
                    <a:lnTo>
                      <a:pt x="37" y="99"/>
                    </a:lnTo>
                    <a:lnTo>
                      <a:pt x="40" y="102"/>
                    </a:lnTo>
                    <a:lnTo>
                      <a:pt x="43" y="104"/>
                    </a:lnTo>
                    <a:lnTo>
                      <a:pt x="28" y="126"/>
                    </a:lnTo>
                    <a:close/>
                    <a:moveTo>
                      <a:pt x="23" y="121"/>
                    </a:moveTo>
                    <a:lnTo>
                      <a:pt x="22" y="119"/>
                    </a:lnTo>
                    <a:lnTo>
                      <a:pt x="19" y="119"/>
                    </a:lnTo>
                    <a:lnTo>
                      <a:pt x="33" y="96"/>
                    </a:lnTo>
                    <a:lnTo>
                      <a:pt x="34" y="97"/>
                    </a:lnTo>
                    <a:lnTo>
                      <a:pt x="37" y="99"/>
                    </a:lnTo>
                    <a:lnTo>
                      <a:pt x="23" y="121"/>
                    </a:lnTo>
                    <a:close/>
                    <a:moveTo>
                      <a:pt x="19" y="119"/>
                    </a:moveTo>
                    <a:lnTo>
                      <a:pt x="14" y="116"/>
                    </a:lnTo>
                    <a:lnTo>
                      <a:pt x="12" y="114"/>
                    </a:lnTo>
                    <a:lnTo>
                      <a:pt x="12" y="87"/>
                    </a:lnTo>
                    <a:lnTo>
                      <a:pt x="19" y="89"/>
                    </a:lnTo>
                    <a:lnTo>
                      <a:pt x="33" y="96"/>
                    </a:lnTo>
                    <a:lnTo>
                      <a:pt x="19" y="119"/>
                    </a:lnTo>
                    <a:close/>
                    <a:moveTo>
                      <a:pt x="12" y="114"/>
                    </a:moveTo>
                    <a:lnTo>
                      <a:pt x="8" y="113"/>
                    </a:lnTo>
                    <a:lnTo>
                      <a:pt x="3" y="111"/>
                    </a:lnTo>
                    <a:lnTo>
                      <a:pt x="0" y="106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3" y="90"/>
                    </a:lnTo>
                    <a:lnTo>
                      <a:pt x="8" y="89"/>
                    </a:lnTo>
                    <a:lnTo>
                      <a:pt x="12" y="87"/>
                    </a:lnTo>
                    <a:lnTo>
                      <a:pt x="12" y="114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0" name="Freeform 150"/>
              <p:cNvSpPr>
                <a:spLocks noEditPoints="1"/>
              </p:cNvSpPr>
              <p:nvPr/>
            </p:nvSpPr>
            <p:spPr bwMode="auto">
              <a:xfrm>
                <a:off x="2326" y="1917"/>
                <a:ext cx="214" cy="160"/>
              </a:xfrm>
              <a:custGeom>
                <a:avLst/>
                <a:gdLst>
                  <a:gd name="T0" fmla="*/ 186 w 214"/>
                  <a:gd name="T1" fmla="*/ 11 h 160"/>
                  <a:gd name="T2" fmla="*/ 191 w 214"/>
                  <a:gd name="T3" fmla="*/ 2 h 160"/>
                  <a:gd name="T4" fmla="*/ 200 w 214"/>
                  <a:gd name="T5" fmla="*/ 0 h 160"/>
                  <a:gd name="T6" fmla="*/ 208 w 214"/>
                  <a:gd name="T7" fmla="*/ 6 h 160"/>
                  <a:gd name="T8" fmla="*/ 188 w 214"/>
                  <a:gd name="T9" fmla="*/ 18 h 160"/>
                  <a:gd name="T10" fmla="*/ 213 w 214"/>
                  <a:gd name="T11" fmla="*/ 16 h 160"/>
                  <a:gd name="T12" fmla="*/ 214 w 214"/>
                  <a:gd name="T13" fmla="*/ 40 h 160"/>
                  <a:gd name="T14" fmla="*/ 189 w 214"/>
                  <a:gd name="T15" fmla="*/ 52 h 160"/>
                  <a:gd name="T16" fmla="*/ 189 w 214"/>
                  <a:gd name="T17" fmla="*/ 30 h 160"/>
                  <a:gd name="T18" fmla="*/ 188 w 214"/>
                  <a:gd name="T19" fmla="*/ 18 h 160"/>
                  <a:gd name="T20" fmla="*/ 213 w 214"/>
                  <a:gd name="T21" fmla="*/ 57 h 160"/>
                  <a:gd name="T22" fmla="*/ 200 w 214"/>
                  <a:gd name="T23" fmla="*/ 93 h 160"/>
                  <a:gd name="T24" fmla="*/ 188 w 214"/>
                  <a:gd name="T25" fmla="*/ 112 h 160"/>
                  <a:gd name="T26" fmla="*/ 169 w 214"/>
                  <a:gd name="T27" fmla="*/ 132 h 160"/>
                  <a:gd name="T28" fmla="*/ 162 w 214"/>
                  <a:gd name="T29" fmla="*/ 103 h 160"/>
                  <a:gd name="T30" fmla="*/ 174 w 214"/>
                  <a:gd name="T31" fmla="*/ 88 h 160"/>
                  <a:gd name="T32" fmla="*/ 185 w 214"/>
                  <a:gd name="T33" fmla="*/ 66 h 160"/>
                  <a:gd name="T34" fmla="*/ 213 w 214"/>
                  <a:gd name="T35" fmla="*/ 57 h 160"/>
                  <a:gd name="T36" fmla="*/ 152 w 214"/>
                  <a:gd name="T37" fmla="*/ 112 h 160"/>
                  <a:gd name="T38" fmla="*/ 152 w 214"/>
                  <a:gd name="T39" fmla="*/ 112 h 160"/>
                  <a:gd name="T40" fmla="*/ 168 w 214"/>
                  <a:gd name="T41" fmla="*/ 132 h 160"/>
                  <a:gd name="T42" fmla="*/ 154 w 214"/>
                  <a:gd name="T43" fmla="*/ 112 h 160"/>
                  <a:gd name="T44" fmla="*/ 152 w 214"/>
                  <a:gd name="T45" fmla="*/ 112 h 160"/>
                  <a:gd name="T46" fmla="*/ 152 w 214"/>
                  <a:gd name="T47" fmla="*/ 112 h 160"/>
                  <a:gd name="T48" fmla="*/ 160 w 214"/>
                  <a:gd name="T49" fmla="*/ 122 h 160"/>
                  <a:gd name="T50" fmla="*/ 168 w 214"/>
                  <a:gd name="T51" fmla="*/ 132 h 160"/>
                  <a:gd name="T52" fmla="*/ 143 w 214"/>
                  <a:gd name="T53" fmla="*/ 149 h 160"/>
                  <a:gd name="T54" fmla="*/ 143 w 214"/>
                  <a:gd name="T55" fmla="*/ 119 h 160"/>
                  <a:gd name="T56" fmla="*/ 168 w 214"/>
                  <a:gd name="T57" fmla="*/ 132 h 160"/>
                  <a:gd name="T58" fmla="*/ 131 w 214"/>
                  <a:gd name="T59" fmla="*/ 155 h 160"/>
                  <a:gd name="T60" fmla="*/ 114 w 214"/>
                  <a:gd name="T61" fmla="*/ 131 h 160"/>
                  <a:gd name="T62" fmla="*/ 134 w 214"/>
                  <a:gd name="T63" fmla="*/ 125 h 160"/>
                  <a:gd name="T64" fmla="*/ 118 w 214"/>
                  <a:gd name="T65" fmla="*/ 158 h 160"/>
                  <a:gd name="T66" fmla="*/ 88 w 214"/>
                  <a:gd name="T67" fmla="*/ 158 h 160"/>
                  <a:gd name="T68" fmla="*/ 61 w 214"/>
                  <a:gd name="T69" fmla="*/ 151 h 160"/>
                  <a:gd name="T70" fmla="*/ 29 w 214"/>
                  <a:gd name="T71" fmla="*/ 131 h 160"/>
                  <a:gd name="T72" fmla="*/ 55 w 214"/>
                  <a:gd name="T73" fmla="*/ 117 h 160"/>
                  <a:gd name="T74" fmla="*/ 80 w 214"/>
                  <a:gd name="T75" fmla="*/ 129 h 160"/>
                  <a:gd name="T76" fmla="*/ 103 w 214"/>
                  <a:gd name="T77" fmla="*/ 132 h 160"/>
                  <a:gd name="T78" fmla="*/ 118 w 214"/>
                  <a:gd name="T79" fmla="*/ 158 h 160"/>
                  <a:gd name="T80" fmla="*/ 44 w 214"/>
                  <a:gd name="T81" fmla="*/ 110 h 160"/>
                  <a:gd name="T82" fmla="*/ 44 w 214"/>
                  <a:gd name="T83" fmla="*/ 110 h 160"/>
                  <a:gd name="T84" fmla="*/ 15 w 214"/>
                  <a:gd name="T85" fmla="*/ 120 h 160"/>
                  <a:gd name="T86" fmla="*/ 13 w 214"/>
                  <a:gd name="T87" fmla="*/ 91 h 160"/>
                  <a:gd name="T88" fmla="*/ 23 w 214"/>
                  <a:gd name="T89" fmla="*/ 95 h 160"/>
                  <a:gd name="T90" fmla="*/ 44 w 214"/>
                  <a:gd name="T91" fmla="*/ 110 h 160"/>
                  <a:gd name="T92" fmla="*/ 10 w 214"/>
                  <a:gd name="T93" fmla="*/ 119 h 160"/>
                  <a:gd name="T94" fmla="*/ 1 w 214"/>
                  <a:gd name="T95" fmla="*/ 114 h 160"/>
                  <a:gd name="T96" fmla="*/ 0 w 214"/>
                  <a:gd name="T97" fmla="*/ 103 h 160"/>
                  <a:gd name="T98" fmla="*/ 4 w 214"/>
                  <a:gd name="T99" fmla="*/ 95 h 160"/>
                  <a:gd name="T100" fmla="*/ 13 w 214"/>
                  <a:gd name="T101" fmla="*/ 91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14"/>
                  <a:gd name="T154" fmla="*/ 0 h 160"/>
                  <a:gd name="T155" fmla="*/ 214 w 214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14" h="160">
                    <a:moveTo>
                      <a:pt x="188" y="18"/>
                    </a:moveTo>
                    <a:lnTo>
                      <a:pt x="186" y="11"/>
                    </a:lnTo>
                    <a:lnTo>
                      <a:pt x="188" y="7"/>
                    </a:lnTo>
                    <a:lnTo>
                      <a:pt x="191" y="2"/>
                    </a:lnTo>
                    <a:lnTo>
                      <a:pt x="196" y="0"/>
                    </a:lnTo>
                    <a:lnTo>
                      <a:pt x="200" y="0"/>
                    </a:lnTo>
                    <a:lnTo>
                      <a:pt x="205" y="2"/>
                    </a:lnTo>
                    <a:lnTo>
                      <a:pt x="208" y="6"/>
                    </a:lnTo>
                    <a:lnTo>
                      <a:pt x="211" y="9"/>
                    </a:lnTo>
                    <a:lnTo>
                      <a:pt x="188" y="18"/>
                    </a:lnTo>
                    <a:close/>
                    <a:moveTo>
                      <a:pt x="211" y="9"/>
                    </a:moveTo>
                    <a:lnTo>
                      <a:pt x="213" y="16"/>
                    </a:lnTo>
                    <a:lnTo>
                      <a:pt x="214" y="26"/>
                    </a:lnTo>
                    <a:lnTo>
                      <a:pt x="214" y="40"/>
                    </a:lnTo>
                    <a:lnTo>
                      <a:pt x="213" y="57"/>
                    </a:lnTo>
                    <a:lnTo>
                      <a:pt x="189" y="52"/>
                    </a:lnTo>
                    <a:lnTo>
                      <a:pt x="189" y="40"/>
                    </a:lnTo>
                    <a:lnTo>
                      <a:pt x="189" y="30"/>
                    </a:lnTo>
                    <a:lnTo>
                      <a:pt x="188" y="23"/>
                    </a:lnTo>
                    <a:lnTo>
                      <a:pt x="188" y="18"/>
                    </a:lnTo>
                    <a:lnTo>
                      <a:pt x="211" y="9"/>
                    </a:lnTo>
                    <a:close/>
                    <a:moveTo>
                      <a:pt x="213" y="57"/>
                    </a:moveTo>
                    <a:lnTo>
                      <a:pt x="208" y="74"/>
                    </a:lnTo>
                    <a:lnTo>
                      <a:pt x="200" y="93"/>
                    </a:lnTo>
                    <a:lnTo>
                      <a:pt x="194" y="103"/>
                    </a:lnTo>
                    <a:lnTo>
                      <a:pt x="188" y="112"/>
                    </a:lnTo>
                    <a:lnTo>
                      <a:pt x="179" y="122"/>
                    </a:lnTo>
                    <a:lnTo>
                      <a:pt x="169" y="132"/>
                    </a:lnTo>
                    <a:lnTo>
                      <a:pt x="152" y="112"/>
                    </a:lnTo>
                    <a:lnTo>
                      <a:pt x="162" y="103"/>
                    </a:lnTo>
                    <a:lnTo>
                      <a:pt x="168" y="95"/>
                    </a:lnTo>
                    <a:lnTo>
                      <a:pt x="174" y="88"/>
                    </a:lnTo>
                    <a:lnTo>
                      <a:pt x="179" y="79"/>
                    </a:lnTo>
                    <a:lnTo>
                      <a:pt x="185" y="66"/>
                    </a:lnTo>
                    <a:lnTo>
                      <a:pt x="189" y="52"/>
                    </a:lnTo>
                    <a:lnTo>
                      <a:pt x="213" y="57"/>
                    </a:lnTo>
                    <a:close/>
                    <a:moveTo>
                      <a:pt x="152" y="112"/>
                    </a:moveTo>
                    <a:lnTo>
                      <a:pt x="152" y="112"/>
                    </a:lnTo>
                    <a:lnTo>
                      <a:pt x="160" y="122"/>
                    </a:lnTo>
                    <a:lnTo>
                      <a:pt x="152" y="112"/>
                    </a:lnTo>
                    <a:close/>
                    <a:moveTo>
                      <a:pt x="169" y="132"/>
                    </a:moveTo>
                    <a:lnTo>
                      <a:pt x="168" y="132"/>
                    </a:lnTo>
                    <a:lnTo>
                      <a:pt x="154" y="112"/>
                    </a:lnTo>
                    <a:lnTo>
                      <a:pt x="152" y="112"/>
                    </a:lnTo>
                    <a:lnTo>
                      <a:pt x="169" y="132"/>
                    </a:lnTo>
                    <a:close/>
                    <a:moveTo>
                      <a:pt x="152" y="112"/>
                    </a:moveTo>
                    <a:lnTo>
                      <a:pt x="154" y="112"/>
                    </a:lnTo>
                    <a:lnTo>
                      <a:pt x="160" y="122"/>
                    </a:lnTo>
                    <a:lnTo>
                      <a:pt x="152" y="112"/>
                    </a:lnTo>
                    <a:close/>
                    <a:moveTo>
                      <a:pt x="168" y="132"/>
                    </a:moveTo>
                    <a:lnTo>
                      <a:pt x="156" y="143"/>
                    </a:lnTo>
                    <a:lnTo>
                      <a:pt x="143" y="149"/>
                    </a:lnTo>
                    <a:lnTo>
                      <a:pt x="134" y="125"/>
                    </a:lnTo>
                    <a:lnTo>
                      <a:pt x="143" y="119"/>
                    </a:lnTo>
                    <a:lnTo>
                      <a:pt x="152" y="112"/>
                    </a:lnTo>
                    <a:lnTo>
                      <a:pt x="168" y="132"/>
                    </a:lnTo>
                    <a:close/>
                    <a:moveTo>
                      <a:pt x="143" y="149"/>
                    </a:moveTo>
                    <a:lnTo>
                      <a:pt x="131" y="155"/>
                    </a:lnTo>
                    <a:lnTo>
                      <a:pt x="118" y="158"/>
                    </a:lnTo>
                    <a:lnTo>
                      <a:pt x="114" y="131"/>
                    </a:lnTo>
                    <a:lnTo>
                      <a:pt x="123" y="129"/>
                    </a:lnTo>
                    <a:lnTo>
                      <a:pt x="134" y="125"/>
                    </a:lnTo>
                    <a:lnTo>
                      <a:pt x="143" y="149"/>
                    </a:lnTo>
                    <a:close/>
                    <a:moveTo>
                      <a:pt x="118" y="158"/>
                    </a:moveTo>
                    <a:lnTo>
                      <a:pt x="103" y="160"/>
                    </a:lnTo>
                    <a:lnTo>
                      <a:pt x="88" y="158"/>
                    </a:lnTo>
                    <a:lnTo>
                      <a:pt x="74" y="155"/>
                    </a:lnTo>
                    <a:lnTo>
                      <a:pt x="61" y="151"/>
                    </a:lnTo>
                    <a:lnTo>
                      <a:pt x="41" y="139"/>
                    </a:lnTo>
                    <a:lnTo>
                      <a:pt x="29" y="131"/>
                    </a:lnTo>
                    <a:lnTo>
                      <a:pt x="44" y="110"/>
                    </a:lnTo>
                    <a:lnTo>
                      <a:pt x="55" y="117"/>
                    </a:lnTo>
                    <a:lnTo>
                      <a:pt x="71" y="125"/>
                    </a:lnTo>
                    <a:lnTo>
                      <a:pt x="80" y="129"/>
                    </a:lnTo>
                    <a:lnTo>
                      <a:pt x="91" y="131"/>
                    </a:lnTo>
                    <a:lnTo>
                      <a:pt x="103" y="132"/>
                    </a:lnTo>
                    <a:lnTo>
                      <a:pt x="114" y="131"/>
                    </a:lnTo>
                    <a:lnTo>
                      <a:pt x="118" y="158"/>
                    </a:lnTo>
                    <a:close/>
                    <a:moveTo>
                      <a:pt x="44" y="110"/>
                    </a:moveTo>
                    <a:lnTo>
                      <a:pt x="44" y="110"/>
                    </a:lnTo>
                    <a:lnTo>
                      <a:pt x="37" y="120"/>
                    </a:lnTo>
                    <a:lnTo>
                      <a:pt x="44" y="110"/>
                    </a:lnTo>
                    <a:close/>
                    <a:moveTo>
                      <a:pt x="29" y="131"/>
                    </a:moveTo>
                    <a:lnTo>
                      <a:pt x="15" y="120"/>
                    </a:lnTo>
                    <a:lnTo>
                      <a:pt x="10" y="119"/>
                    </a:lnTo>
                    <a:lnTo>
                      <a:pt x="13" y="91"/>
                    </a:lnTo>
                    <a:lnTo>
                      <a:pt x="17" y="93"/>
                    </a:lnTo>
                    <a:lnTo>
                      <a:pt x="23" y="95"/>
                    </a:lnTo>
                    <a:lnTo>
                      <a:pt x="34" y="100"/>
                    </a:lnTo>
                    <a:lnTo>
                      <a:pt x="44" y="110"/>
                    </a:lnTo>
                    <a:lnTo>
                      <a:pt x="29" y="131"/>
                    </a:lnTo>
                    <a:close/>
                    <a:moveTo>
                      <a:pt x="10" y="119"/>
                    </a:moveTo>
                    <a:lnTo>
                      <a:pt x="6" y="117"/>
                    </a:lnTo>
                    <a:lnTo>
                      <a:pt x="1" y="114"/>
                    </a:lnTo>
                    <a:lnTo>
                      <a:pt x="0" y="108"/>
                    </a:lnTo>
                    <a:lnTo>
                      <a:pt x="0" y="103"/>
                    </a:lnTo>
                    <a:lnTo>
                      <a:pt x="1" y="98"/>
                    </a:lnTo>
                    <a:lnTo>
                      <a:pt x="4" y="95"/>
                    </a:lnTo>
                    <a:lnTo>
                      <a:pt x="9" y="91"/>
                    </a:lnTo>
                    <a:lnTo>
                      <a:pt x="13" y="91"/>
                    </a:lnTo>
                    <a:lnTo>
                      <a:pt x="10" y="119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1" name="Freeform 151"/>
              <p:cNvSpPr>
                <a:spLocks noEditPoints="1"/>
              </p:cNvSpPr>
              <p:nvPr/>
            </p:nvSpPr>
            <p:spPr bwMode="auto">
              <a:xfrm>
                <a:off x="2339" y="1964"/>
                <a:ext cx="234" cy="154"/>
              </a:xfrm>
              <a:custGeom>
                <a:avLst/>
                <a:gdLst>
                  <a:gd name="T0" fmla="*/ 207 w 234"/>
                  <a:gd name="T1" fmla="*/ 5 h 154"/>
                  <a:gd name="T2" fmla="*/ 220 w 234"/>
                  <a:gd name="T3" fmla="*/ 0 h 154"/>
                  <a:gd name="T4" fmla="*/ 230 w 234"/>
                  <a:gd name="T5" fmla="*/ 10 h 154"/>
                  <a:gd name="T6" fmla="*/ 232 w 234"/>
                  <a:gd name="T7" fmla="*/ 19 h 154"/>
                  <a:gd name="T8" fmla="*/ 232 w 234"/>
                  <a:gd name="T9" fmla="*/ 70 h 154"/>
                  <a:gd name="T10" fmla="*/ 204 w 234"/>
                  <a:gd name="T11" fmla="*/ 73 h 154"/>
                  <a:gd name="T12" fmla="*/ 209 w 234"/>
                  <a:gd name="T13" fmla="*/ 49 h 154"/>
                  <a:gd name="T14" fmla="*/ 206 w 234"/>
                  <a:gd name="T15" fmla="*/ 15 h 154"/>
                  <a:gd name="T16" fmla="*/ 223 w 234"/>
                  <a:gd name="T17" fmla="*/ 92 h 154"/>
                  <a:gd name="T18" fmla="*/ 223 w 234"/>
                  <a:gd name="T19" fmla="*/ 92 h 154"/>
                  <a:gd name="T20" fmla="*/ 206 w 234"/>
                  <a:gd name="T21" fmla="*/ 73 h 154"/>
                  <a:gd name="T22" fmla="*/ 223 w 234"/>
                  <a:gd name="T23" fmla="*/ 92 h 154"/>
                  <a:gd name="T24" fmla="*/ 203 w 234"/>
                  <a:gd name="T25" fmla="*/ 75 h 154"/>
                  <a:gd name="T26" fmla="*/ 223 w 234"/>
                  <a:gd name="T27" fmla="*/ 92 h 154"/>
                  <a:gd name="T28" fmla="*/ 220 w 234"/>
                  <a:gd name="T29" fmla="*/ 96 h 154"/>
                  <a:gd name="T30" fmla="*/ 203 w 234"/>
                  <a:gd name="T31" fmla="*/ 75 h 154"/>
                  <a:gd name="T32" fmla="*/ 220 w 234"/>
                  <a:gd name="T33" fmla="*/ 96 h 154"/>
                  <a:gd name="T34" fmla="*/ 220 w 234"/>
                  <a:gd name="T35" fmla="*/ 96 h 154"/>
                  <a:gd name="T36" fmla="*/ 212 w 234"/>
                  <a:gd name="T37" fmla="*/ 87 h 154"/>
                  <a:gd name="T38" fmla="*/ 217 w 234"/>
                  <a:gd name="T39" fmla="*/ 101 h 154"/>
                  <a:gd name="T40" fmla="*/ 200 w 234"/>
                  <a:gd name="T41" fmla="*/ 80 h 154"/>
                  <a:gd name="T42" fmla="*/ 212 w 234"/>
                  <a:gd name="T43" fmla="*/ 104 h 154"/>
                  <a:gd name="T44" fmla="*/ 189 w 234"/>
                  <a:gd name="T45" fmla="*/ 90 h 154"/>
                  <a:gd name="T46" fmla="*/ 212 w 234"/>
                  <a:gd name="T47" fmla="*/ 104 h 154"/>
                  <a:gd name="T48" fmla="*/ 180 w 234"/>
                  <a:gd name="T49" fmla="*/ 132 h 154"/>
                  <a:gd name="T50" fmla="*/ 146 w 234"/>
                  <a:gd name="T51" fmla="*/ 121 h 154"/>
                  <a:gd name="T52" fmla="*/ 178 w 234"/>
                  <a:gd name="T53" fmla="*/ 99 h 154"/>
                  <a:gd name="T54" fmla="*/ 146 w 234"/>
                  <a:gd name="T55" fmla="*/ 121 h 154"/>
                  <a:gd name="T56" fmla="*/ 146 w 234"/>
                  <a:gd name="T57" fmla="*/ 121 h 154"/>
                  <a:gd name="T58" fmla="*/ 150 w 234"/>
                  <a:gd name="T59" fmla="*/ 149 h 154"/>
                  <a:gd name="T60" fmla="*/ 146 w 234"/>
                  <a:gd name="T61" fmla="*/ 121 h 154"/>
                  <a:gd name="T62" fmla="*/ 141 w 234"/>
                  <a:gd name="T63" fmla="*/ 123 h 154"/>
                  <a:gd name="T64" fmla="*/ 150 w 234"/>
                  <a:gd name="T65" fmla="*/ 149 h 154"/>
                  <a:gd name="T66" fmla="*/ 138 w 234"/>
                  <a:gd name="T67" fmla="*/ 125 h 154"/>
                  <a:gd name="T68" fmla="*/ 150 w 234"/>
                  <a:gd name="T69" fmla="*/ 149 h 154"/>
                  <a:gd name="T70" fmla="*/ 141 w 234"/>
                  <a:gd name="T71" fmla="*/ 137 h 154"/>
                  <a:gd name="T72" fmla="*/ 135 w 234"/>
                  <a:gd name="T73" fmla="*/ 152 h 154"/>
                  <a:gd name="T74" fmla="*/ 105 w 234"/>
                  <a:gd name="T75" fmla="*/ 152 h 154"/>
                  <a:gd name="T76" fmla="*/ 126 w 234"/>
                  <a:gd name="T77" fmla="*/ 126 h 154"/>
                  <a:gd name="T78" fmla="*/ 144 w 234"/>
                  <a:gd name="T79" fmla="*/ 150 h 154"/>
                  <a:gd name="T80" fmla="*/ 84 w 234"/>
                  <a:gd name="T81" fmla="*/ 144 h 154"/>
                  <a:gd name="T82" fmla="*/ 73 w 234"/>
                  <a:gd name="T83" fmla="*/ 106 h 154"/>
                  <a:gd name="T84" fmla="*/ 102 w 234"/>
                  <a:gd name="T85" fmla="*/ 123 h 154"/>
                  <a:gd name="T86" fmla="*/ 73 w 234"/>
                  <a:gd name="T87" fmla="*/ 106 h 154"/>
                  <a:gd name="T88" fmla="*/ 73 w 234"/>
                  <a:gd name="T89" fmla="*/ 106 h 154"/>
                  <a:gd name="T90" fmla="*/ 47 w 234"/>
                  <a:gd name="T91" fmla="*/ 120 h 154"/>
                  <a:gd name="T92" fmla="*/ 73 w 234"/>
                  <a:gd name="T93" fmla="*/ 106 h 154"/>
                  <a:gd name="T94" fmla="*/ 42 w 234"/>
                  <a:gd name="T95" fmla="*/ 116 h 154"/>
                  <a:gd name="T96" fmla="*/ 55 w 234"/>
                  <a:gd name="T97" fmla="*/ 92 h 154"/>
                  <a:gd name="T98" fmla="*/ 50 w 234"/>
                  <a:gd name="T99" fmla="*/ 89 h 154"/>
                  <a:gd name="T100" fmla="*/ 50 w 234"/>
                  <a:gd name="T101" fmla="*/ 89 h 154"/>
                  <a:gd name="T102" fmla="*/ 19 w 234"/>
                  <a:gd name="T103" fmla="*/ 97 h 154"/>
                  <a:gd name="T104" fmla="*/ 50 w 234"/>
                  <a:gd name="T105" fmla="*/ 89 h 154"/>
                  <a:gd name="T106" fmla="*/ 14 w 234"/>
                  <a:gd name="T107" fmla="*/ 94 h 154"/>
                  <a:gd name="T108" fmla="*/ 19 w 234"/>
                  <a:gd name="T109" fmla="*/ 67 h 154"/>
                  <a:gd name="T110" fmla="*/ 34 w 234"/>
                  <a:gd name="T111" fmla="*/ 77 h 154"/>
                  <a:gd name="T112" fmla="*/ 8 w 234"/>
                  <a:gd name="T113" fmla="*/ 92 h 154"/>
                  <a:gd name="T114" fmla="*/ 0 w 234"/>
                  <a:gd name="T115" fmla="*/ 78 h 154"/>
                  <a:gd name="T116" fmla="*/ 8 w 234"/>
                  <a:gd name="T117" fmla="*/ 67 h 1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4"/>
                  <a:gd name="T178" fmla="*/ 0 h 154"/>
                  <a:gd name="T179" fmla="*/ 234 w 234"/>
                  <a:gd name="T180" fmla="*/ 154 h 15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4" h="154">
                    <a:moveTo>
                      <a:pt x="206" y="15"/>
                    </a:moveTo>
                    <a:lnTo>
                      <a:pt x="206" y="10"/>
                    </a:lnTo>
                    <a:lnTo>
                      <a:pt x="207" y="5"/>
                    </a:lnTo>
                    <a:lnTo>
                      <a:pt x="210" y="1"/>
                    </a:lnTo>
                    <a:lnTo>
                      <a:pt x="215" y="0"/>
                    </a:lnTo>
                    <a:lnTo>
                      <a:pt x="220" y="0"/>
                    </a:lnTo>
                    <a:lnTo>
                      <a:pt x="224" y="1"/>
                    </a:lnTo>
                    <a:lnTo>
                      <a:pt x="227" y="5"/>
                    </a:lnTo>
                    <a:lnTo>
                      <a:pt x="230" y="10"/>
                    </a:lnTo>
                    <a:lnTo>
                      <a:pt x="206" y="15"/>
                    </a:lnTo>
                    <a:close/>
                    <a:moveTo>
                      <a:pt x="230" y="10"/>
                    </a:moveTo>
                    <a:lnTo>
                      <a:pt x="232" y="19"/>
                    </a:lnTo>
                    <a:lnTo>
                      <a:pt x="234" y="43"/>
                    </a:lnTo>
                    <a:lnTo>
                      <a:pt x="234" y="56"/>
                    </a:lnTo>
                    <a:lnTo>
                      <a:pt x="232" y="70"/>
                    </a:lnTo>
                    <a:lnTo>
                      <a:pt x="229" y="82"/>
                    </a:lnTo>
                    <a:lnTo>
                      <a:pt x="223" y="92"/>
                    </a:lnTo>
                    <a:lnTo>
                      <a:pt x="204" y="73"/>
                    </a:lnTo>
                    <a:lnTo>
                      <a:pt x="207" y="68"/>
                    </a:lnTo>
                    <a:lnTo>
                      <a:pt x="209" y="60"/>
                    </a:lnTo>
                    <a:lnTo>
                      <a:pt x="209" y="49"/>
                    </a:lnTo>
                    <a:lnTo>
                      <a:pt x="209" y="41"/>
                    </a:lnTo>
                    <a:lnTo>
                      <a:pt x="207" y="22"/>
                    </a:lnTo>
                    <a:lnTo>
                      <a:pt x="206" y="15"/>
                    </a:lnTo>
                    <a:lnTo>
                      <a:pt x="230" y="10"/>
                    </a:lnTo>
                    <a:close/>
                    <a:moveTo>
                      <a:pt x="223" y="92"/>
                    </a:moveTo>
                    <a:lnTo>
                      <a:pt x="223" y="92"/>
                    </a:lnTo>
                    <a:lnTo>
                      <a:pt x="214" y="84"/>
                    </a:lnTo>
                    <a:lnTo>
                      <a:pt x="223" y="92"/>
                    </a:lnTo>
                    <a:close/>
                    <a:moveTo>
                      <a:pt x="223" y="92"/>
                    </a:moveTo>
                    <a:lnTo>
                      <a:pt x="223" y="92"/>
                    </a:lnTo>
                    <a:lnTo>
                      <a:pt x="206" y="73"/>
                    </a:lnTo>
                    <a:lnTo>
                      <a:pt x="223" y="92"/>
                    </a:lnTo>
                    <a:close/>
                    <a:moveTo>
                      <a:pt x="223" y="92"/>
                    </a:moveTo>
                    <a:lnTo>
                      <a:pt x="223" y="94"/>
                    </a:lnTo>
                    <a:lnTo>
                      <a:pt x="203" y="75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23" y="92"/>
                    </a:lnTo>
                    <a:close/>
                    <a:moveTo>
                      <a:pt x="223" y="94"/>
                    </a:moveTo>
                    <a:lnTo>
                      <a:pt x="221" y="96"/>
                    </a:lnTo>
                    <a:lnTo>
                      <a:pt x="220" y="96"/>
                    </a:lnTo>
                    <a:lnTo>
                      <a:pt x="203" y="77"/>
                    </a:lnTo>
                    <a:lnTo>
                      <a:pt x="203" y="75"/>
                    </a:lnTo>
                    <a:lnTo>
                      <a:pt x="223" y="94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203" y="77"/>
                    </a:lnTo>
                    <a:lnTo>
                      <a:pt x="220" y="96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212" y="87"/>
                    </a:lnTo>
                    <a:lnTo>
                      <a:pt x="220" y="96"/>
                    </a:lnTo>
                    <a:close/>
                    <a:moveTo>
                      <a:pt x="220" y="96"/>
                    </a:moveTo>
                    <a:lnTo>
                      <a:pt x="217" y="101"/>
                    </a:lnTo>
                    <a:lnTo>
                      <a:pt x="212" y="104"/>
                    </a:lnTo>
                    <a:lnTo>
                      <a:pt x="197" y="84"/>
                    </a:lnTo>
                    <a:lnTo>
                      <a:pt x="200" y="80"/>
                    </a:lnTo>
                    <a:lnTo>
                      <a:pt x="203" y="77"/>
                    </a:lnTo>
                    <a:lnTo>
                      <a:pt x="220" y="96"/>
                    </a:lnTo>
                    <a:close/>
                    <a:moveTo>
                      <a:pt x="212" y="104"/>
                    </a:moveTo>
                    <a:lnTo>
                      <a:pt x="209" y="108"/>
                    </a:lnTo>
                    <a:lnTo>
                      <a:pt x="204" y="111"/>
                    </a:lnTo>
                    <a:lnTo>
                      <a:pt x="189" y="90"/>
                    </a:lnTo>
                    <a:lnTo>
                      <a:pt x="192" y="87"/>
                    </a:lnTo>
                    <a:lnTo>
                      <a:pt x="197" y="84"/>
                    </a:lnTo>
                    <a:lnTo>
                      <a:pt x="212" y="104"/>
                    </a:lnTo>
                    <a:close/>
                    <a:moveTo>
                      <a:pt x="204" y="111"/>
                    </a:moveTo>
                    <a:lnTo>
                      <a:pt x="192" y="121"/>
                    </a:lnTo>
                    <a:lnTo>
                      <a:pt x="180" y="132"/>
                    </a:lnTo>
                    <a:lnTo>
                      <a:pt x="167" y="140"/>
                    </a:lnTo>
                    <a:lnTo>
                      <a:pt x="155" y="147"/>
                    </a:lnTo>
                    <a:lnTo>
                      <a:pt x="146" y="121"/>
                    </a:lnTo>
                    <a:lnTo>
                      <a:pt x="156" y="116"/>
                    </a:lnTo>
                    <a:lnTo>
                      <a:pt x="167" y="108"/>
                    </a:lnTo>
                    <a:lnTo>
                      <a:pt x="178" y="99"/>
                    </a:lnTo>
                    <a:lnTo>
                      <a:pt x="189" y="90"/>
                    </a:lnTo>
                    <a:lnTo>
                      <a:pt x="204" y="111"/>
                    </a:lnTo>
                    <a:close/>
                    <a:moveTo>
                      <a:pt x="146" y="121"/>
                    </a:moveTo>
                    <a:lnTo>
                      <a:pt x="146" y="121"/>
                    </a:lnTo>
                    <a:lnTo>
                      <a:pt x="150" y="133"/>
                    </a:lnTo>
                    <a:lnTo>
                      <a:pt x="146" y="121"/>
                    </a:lnTo>
                    <a:close/>
                    <a:moveTo>
                      <a:pt x="155" y="147"/>
                    </a:moveTo>
                    <a:lnTo>
                      <a:pt x="152" y="147"/>
                    </a:lnTo>
                    <a:lnTo>
                      <a:pt x="150" y="149"/>
                    </a:lnTo>
                    <a:lnTo>
                      <a:pt x="141" y="123"/>
                    </a:lnTo>
                    <a:lnTo>
                      <a:pt x="143" y="123"/>
                    </a:lnTo>
                    <a:lnTo>
                      <a:pt x="146" y="121"/>
                    </a:lnTo>
                    <a:lnTo>
                      <a:pt x="155" y="147"/>
                    </a:lnTo>
                    <a:close/>
                    <a:moveTo>
                      <a:pt x="141" y="123"/>
                    </a:moveTo>
                    <a:lnTo>
                      <a:pt x="141" y="123"/>
                    </a:lnTo>
                    <a:lnTo>
                      <a:pt x="146" y="135"/>
                    </a:lnTo>
                    <a:lnTo>
                      <a:pt x="141" y="123"/>
                    </a:lnTo>
                    <a:close/>
                    <a:moveTo>
                      <a:pt x="150" y="149"/>
                    </a:moveTo>
                    <a:lnTo>
                      <a:pt x="147" y="150"/>
                    </a:lnTo>
                    <a:lnTo>
                      <a:pt x="144" y="150"/>
                    </a:lnTo>
                    <a:lnTo>
                      <a:pt x="138" y="125"/>
                    </a:lnTo>
                    <a:lnTo>
                      <a:pt x="139" y="123"/>
                    </a:lnTo>
                    <a:lnTo>
                      <a:pt x="141" y="123"/>
                    </a:lnTo>
                    <a:lnTo>
                      <a:pt x="150" y="149"/>
                    </a:lnTo>
                    <a:close/>
                    <a:moveTo>
                      <a:pt x="144" y="150"/>
                    </a:moveTo>
                    <a:lnTo>
                      <a:pt x="144" y="150"/>
                    </a:lnTo>
                    <a:lnTo>
                      <a:pt x="141" y="137"/>
                    </a:lnTo>
                    <a:lnTo>
                      <a:pt x="144" y="150"/>
                    </a:lnTo>
                    <a:close/>
                    <a:moveTo>
                      <a:pt x="144" y="150"/>
                    </a:moveTo>
                    <a:lnTo>
                      <a:pt x="135" y="152"/>
                    </a:lnTo>
                    <a:lnTo>
                      <a:pt x="126" y="154"/>
                    </a:lnTo>
                    <a:lnTo>
                      <a:pt x="116" y="154"/>
                    </a:lnTo>
                    <a:lnTo>
                      <a:pt x="105" y="152"/>
                    </a:lnTo>
                    <a:lnTo>
                      <a:pt x="112" y="125"/>
                    </a:lnTo>
                    <a:lnTo>
                      <a:pt x="118" y="126"/>
                    </a:lnTo>
                    <a:lnTo>
                      <a:pt x="126" y="126"/>
                    </a:lnTo>
                    <a:lnTo>
                      <a:pt x="132" y="126"/>
                    </a:lnTo>
                    <a:lnTo>
                      <a:pt x="138" y="125"/>
                    </a:lnTo>
                    <a:lnTo>
                      <a:pt x="144" y="150"/>
                    </a:lnTo>
                    <a:close/>
                    <a:moveTo>
                      <a:pt x="105" y="152"/>
                    </a:moveTo>
                    <a:lnTo>
                      <a:pt x="96" y="149"/>
                    </a:lnTo>
                    <a:lnTo>
                      <a:pt x="84" y="144"/>
                    </a:lnTo>
                    <a:lnTo>
                      <a:pt x="71" y="137"/>
                    </a:lnTo>
                    <a:lnTo>
                      <a:pt x="59" y="128"/>
                    </a:lnTo>
                    <a:lnTo>
                      <a:pt x="73" y="106"/>
                    </a:lnTo>
                    <a:lnTo>
                      <a:pt x="84" y="113"/>
                    </a:lnTo>
                    <a:lnTo>
                      <a:pt x="93" y="118"/>
                    </a:lnTo>
                    <a:lnTo>
                      <a:pt x="102" y="123"/>
                    </a:lnTo>
                    <a:lnTo>
                      <a:pt x="112" y="125"/>
                    </a:lnTo>
                    <a:lnTo>
                      <a:pt x="105" y="152"/>
                    </a:lnTo>
                    <a:close/>
                    <a:moveTo>
                      <a:pt x="73" y="106"/>
                    </a:moveTo>
                    <a:lnTo>
                      <a:pt x="73" y="106"/>
                    </a:lnTo>
                    <a:lnTo>
                      <a:pt x="65" y="116"/>
                    </a:lnTo>
                    <a:lnTo>
                      <a:pt x="73" y="106"/>
                    </a:lnTo>
                    <a:close/>
                    <a:moveTo>
                      <a:pt x="59" y="128"/>
                    </a:moveTo>
                    <a:lnTo>
                      <a:pt x="53" y="123"/>
                    </a:lnTo>
                    <a:lnTo>
                      <a:pt x="47" y="120"/>
                    </a:lnTo>
                    <a:lnTo>
                      <a:pt x="61" y="97"/>
                    </a:lnTo>
                    <a:lnTo>
                      <a:pt x="67" y="101"/>
                    </a:lnTo>
                    <a:lnTo>
                      <a:pt x="73" y="106"/>
                    </a:lnTo>
                    <a:lnTo>
                      <a:pt x="59" y="128"/>
                    </a:lnTo>
                    <a:close/>
                    <a:moveTo>
                      <a:pt x="47" y="120"/>
                    </a:moveTo>
                    <a:lnTo>
                      <a:pt x="42" y="116"/>
                    </a:lnTo>
                    <a:lnTo>
                      <a:pt x="36" y="111"/>
                    </a:lnTo>
                    <a:lnTo>
                      <a:pt x="51" y="89"/>
                    </a:lnTo>
                    <a:lnTo>
                      <a:pt x="55" y="92"/>
                    </a:lnTo>
                    <a:lnTo>
                      <a:pt x="61" y="97"/>
                    </a:lnTo>
                    <a:lnTo>
                      <a:pt x="47" y="120"/>
                    </a:lnTo>
                    <a:close/>
                    <a:moveTo>
                      <a:pt x="50" y="89"/>
                    </a:moveTo>
                    <a:lnTo>
                      <a:pt x="51" y="89"/>
                    </a:lnTo>
                    <a:lnTo>
                      <a:pt x="44" y="101"/>
                    </a:lnTo>
                    <a:lnTo>
                      <a:pt x="50" y="89"/>
                    </a:lnTo>
                    <a:close/>
                    <a:moveTo>
                      <a:pt x="36" y="111"/>
                    </a:moveTo>
                    <a:lnTo>
                      <a:pt x="27" y="104"/>
                    </a:lnTo>
                    <a:lnTo>
                      <a:pt x="19" y="97"/>
                    </a:lnTo>
                    <a:lnTo>
                      <a:pt x="34" y="77"/>
                    </a:lnTo>
                    <a:lnTo>
                      <a:pt x="41" y="82"/>
                    </a:lnTo>
                    <a:lnTo>
                      <a:pt x="50" y="89"/>
                    </a:lnTo>
                    <a:lnTo>
                      <a:pt x="36" y="111"/>
                    </a:lnTo>
                    <a:close/>
                    <a:moveTo>
                      <a:pt x="19" y="97"/>
                    </a:moveTo>
                    <a:lnTo>
                      <a:pt x="14" y="94"/>
                    </a:lnTo>
                    <a:lnTo>
                      <a:pt x="13" y="92"/>
                    </a:lnTo>
                    <a:lnTo>
                      <a:pt x="13" y="65"/>
                    </a:lnTo>
                    <a:lnTo>
                      <a:pt x="19" y="67"/>
                    </a:lnTo>
                    <a:lnTo>
                      <a:pt x="24" y="68"/>
                    </a:lnTo>
                    <a:lnTo>
                      <a:pt x="28" y="72"/>
                    </a:lnTo>
                    <a:lnTo>
                      <a:pt x="34" y="77"/>
                    </a:lnTo>
                    <a:lnTo>
                      <a:pt x="19" y="97"/>
                    </a:lnTo>
                    <a:close/>
                    <a:moveTo>
                      <a:pt x="13" y="92"/>
                    </a:moveTo>
                    <a:lnTo>
                      <a:pt x="8" y="92"/>
                    </a:lnTo>
                    <a:lnTo>
                      <a:pt x="5" y="89"/>
                    </a:lnTo>
                    <a:lnTo>
                      <a:pt x="2" y="85"/>
                    </a:lnTo>
                    <a:lnTo>
                      <a:pt x="0" y="78"/>
                    </a:lnTo>
                    <a:lnTo>
                      <a:pt x="2" y="73"/>
                    </a:lnTo>
                    <a:lnTo>
                      <a:pt x="5" y="70"/>
                    </a:lnTo>
                    <a:lnTo>
                      <a:pt x="8" y="67"/>
                    </a:lnTo>
                    <a:lnTo>
                      <a:pt x="13" y="65"/>
                    </a:lnTo>
                    <a:lnTo>
                      <a:pt x="13" y="92"/>
                    </a:lnTo>
                    <a:close/>
                  </a:path>
                </a:pathLst>
              </a:custGeom>
              <a:solidFill>
                <a:srgbClr val="E5B0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2" name="Freeform 152"/>
              <p:cNvSpPr>
                <a:spLocks noEditPoints="1"/>
              </p:cNvSpPr>
              <p:nvPr/>
            </p:nvSpPr>
            <p:spPr bwMode="auto">
              <a:xfrm>
                <a:off x="2344" y="1965"/>
                <a:ext cx="230" cy="156"/>
              </a:xfrm>
              <a:custGeom>
                <a:avLst/>
                <a:gdLst>
                  <a:gd name="T0" fmla="*/ 202 w 230"/>
                  <a:gd name="T1" fmla="*/ 7 h 156"/>
                  <a:gd name="T2" fmla="*/ 215 w 230"/>
                  <a:gd name="T3" fmla="*/ 0 h 156"/>
                  <a:gd name="T4" fmla="*/ 225 w 230"/>
                  <a:gd name="T5" fmla="*/ 11 h 156"/>
                  <a:gd name="T6" fmla="*/ 227 w 230"/>
                  <a:gd name="T7" fmla="*/ 19 h 156"/>
                  <a:gd name="T8" fmla="*/ 230 w 230"/>
                  <a:gd name="T9" fmla="*/ 69 h 156"/>
                  <a:gd name="T10" fmla="*/ 204 w 230"/>
                  <a:gd name="T11" fmla="*/ 76 h 156"/>
                  <a:gd name="T12" fmla="*/ 207 w 230"/>
                  <a:gd name="T13" fmla="*/ 52 h 156"/>
                  <a:gd name="T14" fmla="*/ 202 w 230"/>
                  <a:gd name="T15" fmla="*/ 18 h 156"/>
                  <a:gd name="T16" fmla="*/ 202 w 230"/>
                  <a:gd name="T17" fmla="*/ 77 h 156"/>
                  <a:gd name="T18" fmla="*/ 202 w 230"/>
                  <a:gd name="T19" fmla="*/ 77 h 156"/>
                  <a:gd name="T20" fmla="*/ 221 w 230"/>
                  <a:gd name="T21" fmla="*/ 95 h 156"/>
                  <a:gd name="T22" fmla="*/ 202 w 230"/>
                  <a:gd name="T23" fmla="*/ 77 h 156"/>
                  <a:gd name="T24" fmla="*/ 202 w 230"/>
                  <a:gd name="T25" fmla="*/ 77 h 156"/>
                  <a:gd name="T26" fmla="*/ 221 w 230"/>
                  <a:gd name="T27" fmla="*/ 95 h 156"/>
                  <a:gd name="T28" fmla="*/ 201 w 230"/>
                  <a:gd name="T29" fmla="*/ 79 h 156"/>
                  <a:gd name="T30" fmla="*/ 221 w 230"/>
                  <a:gd name="T31" fmla="*/ 95 h 156"/>
                  <a:gd name="T32" fmla="*/ 219 w 230"/>
                  <a:gd name="T33" fmla="*/ 96 h 156"/>
                  <a:gd name="T34" fmla="*/ 219 w 230"/>
                  <a:gd name="T35" fmla="*/ 96 h 156"/>
                  <a:gd name="T36" fmla="*/ 201 w 230"/>
                  <a:gd name="T37" fmla="*/ 79 h 156"/>
                  <a:gd name="T38" fmla="*/ 219 w 230"/>
                  <a:gd name="T39" fmla="*/ 96 h 156"/>
                  <a:gd name="T40" fmla="*/ 219 w 230"/>
                  <a:gd name="T41" fmla="*/ 96 h 156"/>
                  <a:gd name="T42" fmla="*/ 196 w 230"/>
                  <a:gd name="T43" fmla="*/ 86 h 156"/>
                  <a:gd name="T44" fmla="*/ 219 w 230"/>
                  <a:gd name="T45" fmla="*/ 96 h 156"/>
                  <a:gd name="T46" fmla="*/ 205 w 230"/>
                  <a:gd name="T47" fmla="*/ 113 h 156"/>
                  <a:gd name="T48" fmla="*/ 196 w 230"/>
                  <a:gd name="T49" fmla="*/ 86 h 156"/>
                  <a:gd name="T50" fmla="*/ 193 w 230"/>
                  <a:gd name="T51" fmla="*/ 124 h 156"/>
                  <a:gd name="T52" fmla="*/ 154 w 230"/>
                  <a:gd name="T53" fmla="*/ 149 h 156"/>
                  <a:gd name="T54" fmla="*/ 168 w 230"/>
                  <a:gd name="T55" fmla="*/ 112 h 156"/>
                  <a:gd name="T56" fmla="*/ 205 w 230"/>
                  <a:gd name="T57" fmla="*/ 113 h 156"/>
                  <a:gd name="T58" fmla="*/ 147 w 230"/>
                  <a:gd name="T59" fmla="*/ 124 h 156"/>
                  <a:gd name="T60" fmla="*/ 156 w 230"/>
                  <a:gd name="T61" fmla="*/ 149 h 156"/>
                  <a:gd name="T62" fmla="*/ 142 w 230"/>
                  <a:gd name="T63" fmla="*/ 125 h 156"/>
                  <a:gd name="T64" fmla="*/ 156 w 230"/>
                  <a:gd name="T65" fmla="*/ 149 h 156"/>
                  <a:gd name="T66" fmla="*/ 144 w 230"/>
                  <a:gd name="T67" fmla="*/ 153 h 156"/>
                  <a:gd name="T68" fmla="*/ 142 w 230"/>
                  <a:gd name="T69" fmla="*/ 125 h 156"/>
                  <a:gd name="T70" fmla="*/ 139 w 230"/>
                  <a:gd name="T71" fmla="*/ 127 h 156"/>
                  <a:gd name="T72" fmla="*/ 138 w 230"/>
                  <a:gd name="T73" fmla="*/ 127 h 156"/>
                  <a:gd name="T74" fmla="*/ 125 w 230"/>
                  <a:gd name="T75" fmla="*/ 156 h 156"/>
                  <a:gd name="T76" fmla="*/ 110 w 230"/>
                  <a:gd name="T77" fmla="*/ 129 h 156"/>
                  <a:gd name="T78" fmla="*/ 131 w 230"/>
                  <a:gd name="T79" fmla="*/ 129 h 156"/>
                  <a:gd name="T80" fmla="*/ 105 w 230"/>
                  <a:gd name="T81" fmla="*/ 155 h 156"/>
                  <a:gd name="T82" fmla="*/ 71 w 230"/>
                  <a:gd name="T83" fmla="*/ 141 h 156"/>
                  <a:gd name="T84" fmla="*/ 82 w 230"/>
                  <a:gd name="T85" fmla="*/ 117 h 156"/>
                  <a:gd name="T86" fmla="*/ 110 w 230"/>
                  <a:gd name="T87" fmla="*/ 129 h 156"/>
                  <a:gd name="T88" fmla="*/ 59 w 230"/>
                  <a:gd name="T89" fmla="*/ 134 h 156"/>
                  <a:gd name="T90" fmla="*/ 59 w 230"/>
                  <a:gd name="T91" fmla="*/ 134 h 156"/>
                  <a:gd name="T92" fmla="*/ 66 w 230"/>
                  <a:gd name="T93" fmla="*/ 107 h 156"/>
                  <a:gd name="T94" fmla="*/ 59 w 230"/>
                  <a:gd name="T95" fmla="*/ 134 h 156"/>
                  <a:gd name="T96" fmla="*/ 37 w 230"/>
                  <a:gd name="T97" fmla="*/ 117 h 156"/>
                  <a:gd name="T98" fmla="*/ 66 w 230"/>
                  <a:gd name="T99" fmla="*/ 107 h 156"/>
                  <a:gd name="T100" fmla="*/ 51 w 230"/>
                  <a:gd name="T101" fmla="*/ 95 h 156"/>
                  <a:gd name="T102" fmla="*/ 37 w 230"/>
                  <a:gd name="T103" fmla="*/ 117 h 156"/>
                  <a:gd name="T104" fmla="*/ 33 w 230"/>
                  <a:gd name="T105" fmla="*/ 79 h 156"/>
                  <a:gd name="T106" fmla="*/ 37 w 230"/>
                  <a:gd name="T107" fmla="*/ 117 h 156"/>
                  <a:gd name="T108" fmla="*/ 12 w 230"/>
                  <a:gd name="T109" fmla="*/ 96 h 156"/>
                  <a:gd name="T110" fmla="*/ 22 w 230"/>
                  <a:gd name="T111" fmla="*/ 72 h 156"/>
                  <a:gd name="T112" fmla="*/ 17 w 230"/>
                  <a:gd name="T113" fmla="*/ 101 h 156"/>
                  <a:gd name="T114" fmla="*/ 3 w 230"/>
                  <a:gd name="T115" fmla="*/ 93 h 156"/>
                  <a:gd name="T116" fmla="*/ 2 w 230"/>
                  <a:gd name="T117" fmla="*/ 77 h 156"/>
                  <a:gd name="T118" fmla="*/ 14 w 230"/>
                  <a:gd name="T119" fmla="*/ 69 h 15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0"/>
                  <a:gd name="T181" fmla="*/ 0 h 156"/>
                  <a:gd name="T182" fmla="*/ 230 w 230"/>
                  <a:gd name="T183" fmla="*/ 156 h 15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0" h="156">
                    <a:moveTo>
                      <a:pt x="202" y="18"/>
                    </a:moveTo>
                    <a:lnTo>
                      <a:pt x="201" y="12"/>
                    </a:lnTo>
                    <a:lnTo>
                      <a:pt x="202" y="7"/>
                    </a:lnTo>
                    <a:lnTo>
                      <a:pt x="205" y="2"/>
                    </a:lnTo>
                    <a:lnTo>
                      <a:pt x="210" y="0"/>
                    </a:lnTo>
                    <a:lnTo>
                      <a:pt x="215" y="0"/>
                    </a:lnTo>
                    <a:lnTo>
                      <a:pt x="219" y="2"/>
                    </a:lnTo>
                    <a:lnTo>
                      <a:pt x="224" y="6"/>
                    </a:lnTo>
                    <a:lnTo>
                      <a:pt x="225" y="11"/>
                    </a:lnTo>
                    <a:lnTo>
                      <a:pt x="202" y="18"/>
                    </a:lnTo>
                    <a:close/>
                    <a:moveTo>
                      <a:pt x="225" y="11"/>
                    </a:moveTo>
                    <a:lnTo>
                      <a:pt x="227" y="19"/>
                    </a:lnTo>
                    <a:lnTo>
                      <a:pt x="230" y="43"/>
                    </a:lnTo>
                    <a:lnTo>
                      <a:pt x="230" y="55"/>
                    </a:lnTo>
                    <a:lnTo>
                      <a:pt x="230" y="69"/>
                    </a:lnTo>
                    <a:lnTo>
                      <a:pt x="227" y="83"/>
                    </a:lnTo>
                    <a:lnTo>
                      <a:pt x="222" y="93"/>
                    </a:lnTo>
                    <a:lnTo>
                      <a:pt x="204" y="76"/>
                    </a:lnTo>
                    <a:lnTo>
                      <a:pt x="205" y="69"/>
                    </a:lnTo>
                    <a:lnTo>
                      <a:pt x="207" y="62"/>
                    </a:lnTo>
                    <a:lnTo>
                      <a:pt x="207" y="52"/>
                    </a:lnTo>
                    <a:lnTo>
                      <a:pt x="205" y="42"/>
                    </a:lnTo>
                    <a:lnTo>
                      <a:pt x="204" y="24"/>
                    </a:lnTo>
                    <a:lnTo>
                      <a:pt x="202" y="18"/>
                    </a:lnTo>
                    <a:lnTo>
                      <a:pt x="225" y="11"/>
                    </a:lnTo>
                    <a:close/>
                    <a:moveTo>
                      <a:pt x="202" y="77"/>
                    </a:moveTo>
                    <a:lnTo>
                      <a:pt x="202" y="77"/>
                    </a:lnTo>
                    <a:lnTo>
                      <a:pt x="204" y="76"/>
                    </a:lnTo>
                    <a:lnTo>
                      <a:pt x="213" y="84"/>
                    </a:lnTo>
                    <a:lnTo>
                      <a:pt x="202" y="77"/>
                    </a:lnTo>
                    <a:close/>
                    <a:moveTo>
                      <a:pt x="224" y="89"/>
                    </a:moveTo>
                    <a:lnTo>
                      <a:pt x="222" y="93"/>
                    </a:lnTo>
                    <a:lnTo>
                      <a:pt x="221" y="95"/>
                    </a:lnTo>
                    <a:lnTo>
                      <a:pt x="202" y="77"/>
                    </a:lnTo>
                    <a:lnTo>
                      <a:pt x="224" y="89"/>
                    </a:lnTo>
                    <a:close/>
                    <a:moveTo>
                      <a:pt x="202" y="77"/>
                    </a:moveTo>
                    <a:lnTo>
                      <a:pt x="202" y="77"/>
                    </a:lnTo>
                    <a:lnTo>
                      <a:pt x="212" y="86"/>
                    </a:lnTo>
                    <a:lnTo>
                      <a:pt x="202" y="77"/>
                    </a:lnTo>
                    <a:close/>
                    <a:moveTo>
                      <a:pt x="221" y="95"/>
                    </a:moveTo>
                    <a:lnTo>
                      <a:pt x="221" y="96"/>
                    </a:lnTo>
                    <a:lnTo>
                      <a:pt x="201" y="79"/>
                    </a:lnTo>
                    <a:lnTo>
                      <a:pt x="202" y="77"/>
                    </a:lnTo>
                    <a:lnTo>
                      <a:pt x="221" y="95"/>
                    </a:lnTo>
                    <a:close/>
                    <a:moveTo>
                      <a:pt x="221" y="96"/>
                    </a:moveTo>
                    <a:lnTo>
                      <a:pt x="221" y="96"/>
                    </a:lnTo>
                    <a:lnTo>
                      <a:pt x="219" y="96"/>
                    </a:lnTo>
                    <a:lnTo>
                      <a:pt x="210" y="88"/>
                    </a:lnTo>
                    <a:lnTo>
                      <a:pt x="221" y="96"/>
                    </a:lnTo>
                    <a:close/>
                    <a:moveTo>
                      <a:pt x="219" y="96"/>
                    </a:moveTo>
                    <a:lnTo>
                      <a:pt x="219" y="96"/>
                    </a:lnTo>
                    <a:lnTo>
                      <a:pt x="201" y="79"/>
                    </a:lnTo>
                    <a:lnTo>
                      <a:pt x="219" y="96"/>
                    </a:lnTo>
                    <a:close/>
                    <a:moveTo>
                      <a:pt x="219" y="96"/>
                    </a:moveTo>
                    <a:lnTo>
                      <a:pt x="219" y="96"/>
                    </a:lnTo>
                    <a:lnTo>
                      <a:pt x="210" y="88"/>
                    </a:lnTo>
                    <a:lnTo>
                      <a:pt x="219" y="96"/>
                    </a:lnTo>
                    <a:close/>
                    <a:moveTo>
                      <a:pt x="219" y="96"/>
                    </a:moveTo>
                    <a:lnTo>
                      <a:pt x="216" y="101"/>
                    </a:lnTo>
                    <a:lnTo>
                      <a:pt x="213" y="105"/>
                    </a:lnTo>
                    <a:lnTo>
                      <a:pt x="196" y="86"/>
                    </a:lnTo>
                    <a:lnTo>
                      <a:pt x="199" y="83"/>
                    </a:lnTo>
                    <a:lnTo>
                      <a:pt x="201" y="79"/>
                    </a:lnTo>
                    <a:lnTo>
                      <a:pt x="219" y="96"/>
                    </a:lnTo>
                    <a:close/>
                    <a:moveTo>
                      <a:pt x="213" y="105"/>
                    </a:moveTo>
                    <a:lnTo>
                      <a:pt x="209" y="110"/>
                    </a:lnTo>
                    <a:lnTo>
                      <a:pt x="205" y="113"/>
                    </a:lnTo>
                    <a:lnTo>
                      <a:pt x="188" y="93"/>
                    </a:lnTo>
                    <a:lnTo>
                      <a:pt x="193" y="89"/>
                    </a:lnTo>
                    <a:lnTo>
                      <a:pt x="196" y="86"/>
                    </a:lnTo>
                    <a:lnTo>
                      <a:pt x="213" y="105"/>
                    </a:lnTo>
                    <a:close/>
                    <a:moveTo>
                      <a:pt x="205" y="113"/>
                    </a:moveTo>
                    <a:lnTo>
                      <a:pt x="193" y="124"/>
                    </a:lnTo>
                    <a:lnTo>
                      <a:pt x="181" y="134"/>
                    </a:lnTo>
                    <a:lnTo>
                      <a:pt x="168" y="143"/>
                    </a:lnTo>
                    <a:lnTo>
                      <a:pt x="154" y="149"/>
                    </a:lnTo>
                    <a:lnTo>
                      <a:pt x="147" y="124"/>
                    </a:lnTo>
                    <a:lnTo>
                      <a:pt x="158" y="119"/>
                    </a:lnTo>
                    <a:lnTo>
                      <a:pt x="168" y="112"/>
                    </a:lnTo>
                    <a:lnTo>
                      <a:pt x="179" y="103"/>
                    </a:lnTo>
                    <a:lnTo>
                      <a:pt x="188" y="93"/>
                    </a:lnTo>
                    <a:lnTo>
                      <a:pt x="205" y="113"/>
                    </a:lnTo>
                    <a:close/>
                    <a:moveTo>
                      <a:pt x="145" y="124"/>
                    </a:moveTo>
                    <a:lnTo>
                      <a:pt x="147" y="124"/>
                    </a:lnTo>
                    <a:lnTo>
                      <a:pt x="151" y="137"/>
                    </a:lnTo>
                    <a:lnTo>
                      <a:pt x="145" y="124"/>
                    </a:lnTo>
                    <a:close/>
                    <a:moveTo>
                      <a:pt x="156" y="149"/>
                    </a:moveTo>
                    <a:lnTo>
                      <a:pt x="153" y="151"/>
                    </a:lnTo>
                    <a:lnTo>
                      <a:pt x="150" y="151"/>
                    </a:lnTo>
                    <a:lnTo>
                      <a:pt x="142" y="125"/>
                    </a:lnTo>
                    <a:lnTo>
                      <a:pt x="144" y="125"/>
                    </a:lnTo>
                    <a:lnTo>
                      <a:pt x="145" y="124"/>
                    </a:lnTo>
                    <a:lnTo>
                      <a:pt x="156" y="149"/>
                    </a:lnTo>
                    <a:close/>
                    <a:moveTo>
                      <a:pt x="150" y="151"/>
                    </a:moveTo>
                    <a:lnTo>
                      <a:pt x="147" y="153"/>
                    </a:lnTo>
                    <a:lnTo>
                      <a:pt x="144" y="153"/>
                    </a:lnTo>
                    <a:lnTo>
                      <a:pt x="139" y="127"/>
                    </a:lnTo>
                    <a:lnTo>
                      <a:pt x="141" y="127"/>
                    </a:lnTo>
                    <a:lnTo>
                      <a:pt x="142" y="125"/>
                    </a:lnTo>
                    <a:lnTo>
                      <a:pt x="150" y="151"/>
                    </a:lnTo>
                    <a:close/>
                    <a:moveTo>
                      <a:pt x="138" y="127"/>
                    </a:moveTo>
                    <a:lnTo>
                      <a:pt x="139" y="127"/>
                    </a:lnTo>
                    <a:lnTo>
                      <a:pt x="142" y="141"/>
                    </a:lnTo>
                    <a:lnTo>
                      <a:pt x="138" y="127"/>
                    </a:lnTo>
                    <a:close/>
                    <a:moveTo>
                      <a:pt x="145" y="153"/>
                    </a:moveTo>
                    <a:lnTo>
                      <a:pt x="136" y="156"/>
                    </a:lnTo>
                    <a:lnTo>
                      <a:pt x="125" y="156"/>
                    </a:lnTo>
                    <a:lnTo>
                      <a:pt x="116" y="156"/>
                    </a:lnTo>
                    <a:lnTo>
                      <a:pt x="105" y="155"/>
                    </a:lnTo>
                    <a:lnTo>
                      <a:pt x="110" y="129"/>
                    </a:lnTo>
                    <a:lnTo>
                      <a:pt x="117" y="129"/>
                    </a:lnTo>
                    <a:lnTo>
                      <a:pt x="125" y="129"/>
                    </a:lnTo>
                    <a:lnTo>
                      <a:pt x="131" y="129"/>
                    </a:lnTo>
                    <a:lnTo>
                      <a:pt x="138" y="127"/>
                    </a:lnTo>
                    <a:lnTo>
                      <a:pt x="145" y="153"/>
                    </a:lnTo>
                    <a:close/>
                    <a:moveTo>
                      <a:pt x="105" y="155"/>
                    </a:moveTo>
                    <a:lnTo>
                      <a:pt x="94" y="153"/>
                    </a:lnTo>
                    <a:lnTo>
                      <a:pt x="83" y="148"/>
                    </a:lnTo>
                    <a:lnTo>
                      <a:pt x="71" y="141"/>
                    </a:lnTo>
                    <a:lnTo>
                      <a:pt x="59" y="134"/>
                    </a:lnTo>
                    <a:lnTo>
                      <a:pt x="73" y="110"/>
                    </a:lnTo>
                    <a:lnTo>
                      <a:pt x="82" y="117"/>
                    </a:lnTo>
                    <a:lnTo>
                      <a:pt x="93" y="122"/>
                    </a:lnTo>
                    <a:lnTo>
                      <a:pt x="102" y="125"/>
                    </a:lnTo>
                    <a:lnTo>
                      <a:pt x="110" y="129"/>
                    </a:lnTo>
                    <a:lnTo>
                      <a:pt x="105" y="155"/>
                    </a:lnTo>
                    <a:close/>
                    <a:moveTo>
                      <a:pt x="59" y="134"/>
                    </a:moveTo>
                    <a:lnTo>
                      <a:pt x="59" y="134"/>
                    </a:lnTo>
                    <a:lnTo>
                      <a:pt x="65" y="122"/>
                    </a:lnTo>
                    <a:lnTo>
                      <a:pt x="59" y="134"/>
                    </a:lnTo>
                    <a:close/>
                    <a:moveTo>
                      <a:pt x="59" y="134"/>
                    </a:moveTo>
                    <a:lnTo>
                      <a:pt x="54" y="131"/>
                    </a:lnTo>
                    <a:lnTo>
                      <a:pt x="54" y="129"/>
                    </a:lnTo>
                    <a:lnTo>
                      <a:pt x="66" y="107"/>
                    </a:lnTo>
                    <a:lnTo>
                      <a:pt x="70" y="108"/>
                    </a:lnTo>
                    <a:lnTo>
                      <a:pt x="73" y="110"/>
                    </a:lnTo>
                    <a:lnTo>
                      <a:pt x="59" y="134"/>
                    </a:lnTo>
                    <a:close/>
                    <a:moveTo>
                      <a:pt x="54" y="129"/>
                    </a:moveTo>
                    <a:lnTo>
                      <a:pt x="45" y="124"/>
                    </a:lnTo>
                    <a:lnTo>
                      <a:pt x="37" y="117"/>
                    </a:lnTo>
                    <a:lnTo>
                      <a:pt x="51" y="95"/>
                    </a:lnTo>
                    <a:lnTo>
                      <a:pt x="59" y="100"/>
                    </a:lnTo>
                    <a:lnTo>
                      <a:pt x="66" y="107"/>
                    </a:lnTo>
                    <a:lnTo>
                      <a:pt x="54" y="129"/>
                    </a:lnTo>
                    <a:close/>
                    <a:moveTo>
                      <a:pt x="51" y="95"/>
                    </a:moveTo>
                    <a:lnTo>
                      <a:pt x="51" y="95"/>
                    </a:lnTo>
                    <a:lnTo>
                      <a:pt x="43" y="105"/>
                    </a:lnTo>
                    <a:lnTo>
                      <a:pt x="51" y="95"/>
                    </a:lnTo>
                    <a:close/>
                    <a:moveTo>
                      <a:pt x="37" y="117"/>
                    </a:moveTo>
                    <a:lnTo>
                      <a:pt x="25" y="108"/>
                    </a:lnTo>
                    <a:lnTo>
                      <a:pt x="17" y="101"/>
                    </a:lnTo>
                    <a:lnTo>
                      <a:pt x="33" y="79"/>
                    </a:lnTo>
                    <a:lnTo>
                      <a:pt x="39" y="86"/>
                    </a:lnTo>
                    <a:lnTo>
                      <a:pt x="51" y="95"/>
                    </a:lnTo>
                    <a:lnTo>
                      <a:pt x="37" y="117"/>
                    </a:lnTo>
                    <a:close/>
                    <a:moveTo>
                      <a:pt x="17" y="101"/>
                    </a:moveTo>
                    <a:lnTo>
                      <a:pt x="14" y="98"/>
                    </a:lnTo>
                    <a:lnTo>
                      <a:pt x="12" y="9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2" y="72"/>
                    </a:lnTo>
                    <a:lnTo>
                      <a:pt x="26" y="76"/>
                    </a:lnTo>
                    <a:lnTo>
                      <a:pt x="33" y="79"/>
                    </a:lnTo>
                    <a:lnTo>
                      <a:pt x="17" y="101"/>
                    </a:lnTo>
                    <a:close/>
                    <a:moveTo>
                      <a:pt x="12" y="96"/>
                    </a:moveTo>
                    <a:lnTo>
                      <a:pt x="8" y="96"/>
                    </a:lnTo>
                    <a:lnTo>
                      <a:pt x="3" y="93"/>
                    </a:lnTo>
                    <a:lnTo>
                      <a:pt x="2" y="88"/>
                    </a:lnTo>
                    <a:lnTo>
                      <a:pt x="0" y="83"/>
                    </a:lnTo>
                    <a:lnTo>
                      <a:pt x="2" y="77"/>
                    </a:lnTo>
                    <a:lnTo>
                      <a:pt x="5" y="72"/>
                    </a:lnTo>
                    <a:lnTo>
                      <a:pt x="9" y="71"/>
                    </a:lnTo>
                    <a:lnTo>
                      <a:pt x="14" y="69"/>
                    </a:lnTo>
                    <a:lnTo>
                      <a:pt x="12" y="96"/>
                    </a:lnTo>
                    <a:close/>
                  </a:path>
                </a:pathLst>
              </a:custGeom>
              <a:solidFill>
                <a:srgbClr val="E3AE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3" name="Freeform 153"/>
              <p:cNvSpPr>
                <a:spLocks noEditPoints="1"/>
              </p:cNvSpPr>
              <p:nvPr/>
            </p:nvSpPr>
            <p:spPr bwMode="auto">
              <a:xfrm>
                <a:off x="2349" y="1967"/>
                <a:ext cx="228" cy="159"/>
              </a:xfrm>
              <a:custGeom>
                <a:avLst/>
                <a:gdLst>
                  <a:gd name="T0" fmla="*/ 199 w 228"/>
                  <a:gd name="T1" fmla="*/ 7 h 159"/>
                  <a:gd name="T2" fmla="*/ 211 w 228"/>
                  <a:gd name="T3" fmla="*/ 0 h 159"/>
                  <a:gd name="T4" fmla="*/ 222 w 228"/>
                  <a:gd name="T5" fmla="*/ 10 h 159"/>
                  <a:gd name="T6" fmla="*/ 224 w 228"/>
                  <a:gd name="T7" fmla="*/ 19 h 159"/>
                  <a:gd name="T8" fmla="*/ 228 w 228"/>
                  <a:gd name="T9" fmla="*/ 69 h 159"/>
                  <a:gd name="T10" fmla="*/ 202 w 228"/>
                  <a:gd name="T11" fmla="*/ 77 h 159"/>
                  <a:gd name="T12" fmla="*/ 204 w 228"/>
                  <a:gd name="T13" fmla="*/ 52 h 159"/>
                  <a:gd name="T14" fmla="*/ 197 w 228"/>
                  <a:gd name="T15" fmla="*/ 17 h 159"/>
                  <a:gd name="T16" fmla="*/ 222 w 228"/>
                  <a:gd name="T17" fmla="*/ 93 h 159"/>
                  <a:gd name="T18" fmla="*/ 222 w 228"/>
                  <a:gd name="T19" fmla="*/ 91 h 159"/>
                  <a:gd name="T20" fmla="*/ 202 w 228"/>
                  <a:gd name="T21" fmla="*/ 77 h 159"/>
                  <a:gd name="T22" fmla="*/ 202 w 228"/>
                  <a:gd name="T23" fmla="*/ 77 h 159"/>
                  <a:gd name="T24" fmla="*/ 202 w 228"/>
                  <a:gd name="T25" fmla="*/ 77 h 159"/>
                  <a:gd name="T26" fmla="*/ 222 w 228"/>
                  <a:gd name="T27" fmla="*/ 93 h 159"/>
                  <a:gd name="T28" fmla="*/ 202 w 228"/>
                  <a:gd name="T29" fmla="*/ 77 h 159"/>
                  <a:gd name="T30" fmla="*/ 220 w 228"/>
                  <a:gd name="T31" fmla="*/ 94 h 159"/>
                  <a:gd name="T32" fmla="*/ 200 w 228"/>
                  <a:gd name="T33" fmla="*/ 81 h 159"/>
                  <a:gd name="T34" fmla="*/ 219 w 228"/>
                  <a:gd name="T35" fmla="*/ 96 h 159"/>
                  <a:gd name="T36" fmla="*/ 219 w 228"/>
                  <a:gd name="T37" fmla="*/ 96 h 159"/>
                  <a:gd name="T38" fmla="*/ 200 w 228"/>
                  <a:gd name="T39" fmla="*/ 81 h 159"/>
                  <a:gd name="T40" fmla="*/ 200 w 228"/>
                  <a:gd name="T41" fmla="*/ 81 h 159"/>
                  <a:gd name="T42" fmla="*/ 200 w 228"/>
                  <a:gd name="T43" fmla="*/ 81 h 159"/>
                  <a:gd name="T44" fmla="*/ 213 w 228"/>
                  <a:gd name="T45" fmla="*/ 105 h 159"/>
                  <a:gd name="T46" fmla="*/ 200 w 228"/>
                  <a:gd name="T47" fmla="*/ 81 h 159"/>
                  <a:gd name="T48" fmla="*/ 210 w 228"/>
                  <a:gd name="T49" fmla="*/ 110 h 159"/>
                  <a:gd name="T50" fmla="*/ 193 w 228"/>
                  <a:gd name="T51" fmla="*/ 91 h 159"/>
                  <a:gd name="T52" fmla="*/ 207 w 228"/>
                  <a:gd name="T53" fmla="*/ 113 h 159"/>
                  <a:gd name="T54" fmla="*/ 170 w 228"/>
                  <a:gd name="T55" fmla="*/ 144 h 159"/>
                  <a:gd name="T56" fmla="*/ 159 w 228"/>
                  <a:gd name="T57" fmla="*/ 120 h 159"/>
                  <a:gd name="T58" fmla="*/ 188 w 228"/>
                  <a:gd name="T59" fmla="*/ 94 h 159"/>
                  <a:gd name="T60" fmla="*/ 156 w 228"/>
                  <a:gd name="T61" fmla="*/ 153 h 159"/>
                  <a:gd name="T62" fmla="*/ 156 w 228"/>
                  <a:gd name="T63" fmla="*/ 151 h 159"/>
                  <a:gd name="T64" fmla="*/ 153 w 228"/>
                  <a:gd name="T65" fmla="*/ 153 h 159"/>
                  <a:gd name="T66" fmla="*/ 148 w 228"/>
                  <a:gd name="T67" fmla="*/ 125 h 159"/>
                  <a:gd name="T68" fmla="*/ 148 w 228"/>
                  <a:gd name="T69" fmla="*/ 154 h 159"/>
                  <a:gd name="T70" fmla="*/ 142 w 228"/>
                  <a:gd name="T71" fmla="*/ 129 h 159"/>
                  <a:gd name="T72" fmla="*/ 139 w 228"/>
                  <a:gd name="T73" fmla="*/ 129 h 159"/>
                  <a:gd name="T74" fmla="*/ 142 w 228"/>
                  <a:gd name="T75" fmla="*/ 142 h 159"/>
                  <a:gd name="T76" fmla="*/ 136 w 228"/>
                  <a:gd name="T77" fmla="*/ 158 h 159"/>
                  <a:gd name="T78" fmla="*/ 105 w 228"/>
                  <a:gd name="T79" fmla="*/ 158 h 159"/>
                  <a:gd name="T80" fmla="*/ 123 w 228"/>
                  <a:gd name="T81" fmla="*/ 132 h 159"/>
                  <a:gd name="T82" fmla="*/ 145 w 228"/>
                  <a:gd name="T83" fmla="*/ 156 h 159"/>
                  <a:gd name="T84" fmla="*/ 82 w 228"/>
                  <a:gd name="T85" fmla="*/ 151 h 159"/>
                  <a:gd name="T86" fmla="*/ 71 w 228"/>
                  <a:gd name="T87" fmla="*/ 113 h 159"/>
                  <a:gd name="T88" fmla="*/ 100 w 228"/>
                  <a:gd name="T89" fmla="*/ 129 h 159"/>
                  <a:gd name="T90" fmla="*/ 71 w 228"/>
                  <a:gd name="T91" fmla="*/ 113 h 159"/>
                  <a:gd name="T92" fmla="*/ 71 w 228"/>
                  <a:gd name="T93" fmla="*/ 113 h 159"/>
                  <a:gd name="T94" fmla="*/ 43 w 228"/>
                  <a:gd name="T95" fmla="*/ 127 h 159"/>
                  <a:gd name="T96" fmla="*/ 71 w 228"/>
                  <a:gd name="T97" fmla="*/ 113 h 159"/>
                  <a:gd name="T98" fmla="*/ 40 w 228"/>
                  <a:gd name="T99" fmla="*/ 123 h 159"/>
                  <a:gd name="T100" fmla="*/ 54 w 228"/>
                  <a:gd name="T101" fmla="*/ 101 h 159"/>
                  <a:gd name="T102" fmla="*/ 37 w 228"/>
                  <a:gd name="T103" fmla="*/ 122 h 159"/>
                  <a:gd name="T104" fmla="*/ 37 w 228"/>
                  <a:gd name="T105" fmla="*/ 122 h 159"/>
                  <a:gd name="T106" fmla="*/ 14 w 228"/>
                  <a:gd name="T107" fmla="*/ 103 h 159"/>
                  <a:gd name="T108" fmla="*/ 51 w 228"/>
                  <a:gd name="T109" fmla="*/ 99 h 159"/>
                  <a:gd name="T110" fmla="*/ 12 w 228"/>
                  <a:gd name="T111" fmla="*/ 101 h 159"/>
                  <a:gd name="T112" fmla="*/ 21 w 228"/>
                  <a:gd name="T113" fmla="*/ 75 h 159"/>
                  <a:gd name="T114" fmla="*/ 11 w 228"/>
                  <a:gd name="T115" fmla="*/ 99 h 159"/>
                  <a:gd name="T116" fmla="*/ 1 w 228"/>
                  <a:gd name="T117" fmla="*/ 91 h 159"/>
                  <a:gd name="T118" fmla="*/ 4 w 228"/>
                  <a:gd name="T119" fmla="*/ 75 h 159"/>
                  <a:gd name="T120" fmla="*/ 11 w 228"/>
                  <a:gd name="T121" fmla="*/ 99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28"/>
                  <a:gd name="T184" fmla="*/ 0 h 159"/>
                  <a:gd name="T185" fmla="*/ 228 w 228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28" h="159">
                    <a:moveTo>
                      <a:pt x="197" y="17"/>
                    </a:moveTo>
                    <a:lnTo>
                      <a:pt x="197" y="12"/>
                    </a:lnTo>
                    <a:lnTo>
                      <a:pt x="199" y="7"/>
                    </a:lnTo>
                    <a:lnTo>
                      <a:pt x="202" y="4"/>
                    </a:lnTo>
                    <a:lnTo>
                      <a:pt x="207" y="0"/>
                    </a:lnTo>
                    <a:lnTo>
                      <a:pt x="211" y="0"/>
                    </a:lnTo>
                    <a:lnTo>
                      <a:pt x="216" y="2"/>
                    </a:lnTo>
                    <a:lnTo>
                      <a:pt x="219" y="5"/>
                    </a:lnTo>
                    <a:lnTo>
                      <a:pt x="222" y="10"/>
                    </a:lnTo>
                    <a:lnTo>
                      <a:pt x="197" y="17"/>
                    </a:lnTo>
                    <a:close/>
                    <a:moveTo>
                      <a:pt x="222" y="10"/>
                    </a:moveTo>
                    <a:lnTo>
                      <a:pt x="224" y="19"/>
                    </a:lnTo>
                    <a:lnTo>
                      <a:pt x="227" y="41"/>
                    </a:lnTo>
                    <a:lnTo>
                      <a:pt x="228" y="55"/>
                    </a:lnTo>
                    <a:lnTo>
                      <a:pt x="228" y="69"/>
                    </a:lnTo>
                    <a:lnTo>
                      <a:pt x="227" y="81"/>
                    </a:lnTo>
                    <a:lnTo>
                      <a:pt x="222" y="91"/>
                    </a:lnTo>
                    <a:lnTo>
                      <a:pt x="202" y="77"/>
                    </a:lnTo>
                    <a:lnTo>
                      <a:pt x="204" y="70"/>
                    </a:lnTo>
                    <a:lnTo>
                      <a:pt x="205" y="62"/>
                    </a:lnTo>
                    <a:lnTo>
                      <a:pt x="204" y="52"/>
                    </a:lnTo>
                    <a:lnTo>
                      <a:pt x="202" y="43"/>
                    </a:lnTo>
                    <a:lnTo>
                      <a:pt x="199" y="26"/>
                    </a:lnTo>
                    <a:lnTo>
                      <a:pt x="197" y="17"/>
                    </a:lnTo>
                    <a:lnTo>
                      <a:pt x="222" y="10"/>
                    </a:lnTo>
                    <a:close/>
                    <a:moveTo>
                      <a:pt x="222" y="91"/>
                    </a:moveTo>
                    <a:lnTo>
                      <a:pt x="222" y="93"/>
                    </a:lnTo>
                    <a:lnTo>
                      <a:pt x="213" y="84"/>
                    </a:lnTo>
                    <a:lnTo>
                      <a:pt x="222" y="91"/>
                    </a:lnTo>
                    <a:close/>
                    <a:moveTo>
                      <a:pt x="222" y="93"/>
                    </a:moveTo>
                    <a:lnTo>
                      <a:pt x="222" y="93"/>
                    </a:lnTo>
                    <a:lnTo>
                      <a:pt x="202" y="77"/>
                    </a:lnTo>
                    <a:lnTo>
                      <a:pt x="222" y="93"/>
                    </a:lnTo>
                    <a:close/>
                    <a:moveTo>
                      <a:pt x="202" y="77"/>
                    </a:moveTo>
                    <a:lnTo>
                      <a:pt x="202" y="77"/>
                    </a:lnTo>
                    <a:lnTo>
                      <a:pt x="213" y="84"/>
                    </a:lnTo>
                    <a:lnTo>
                      <a:pt x="202" y="77"/>
                    </a:lnTo>
                    <a:close/>
                    <a:moveTo>
                      <a:pt x="222" y="93"/>
                    </a:moveTo>
                    <a:lnTo>
                      <a:pt x="222" y="93"/>
                    </a:lnTo>
                    <a:lnTo>
                      <a:pt x="200" y="79"/>
                    </a:lnTo>
                    <a:lnTo>
                      <a:pt x="202" y="79"/>
                    </a:lnTo>
                    <a:lnTo>
                      <a:pt x="202" y="77"/>
                    </a:lnTo>
                    <a:lnTo>
                      <a:pt x="222" y="93"/>
                    </a:lnTo>
                    <a:close/>
                    <a:moveTo>
                      <a:pt x="222" y="93"/>
                    </a:moveTo>
                    <a:lnTo>
                      <a:pt x="220" y="94"/>
                    </a:lnTo>
                    <a:lnTo>
                      <a:pt x="219" y="96"/>
                    </a:lnTo>
                    <a:lnTo>
                      <a:pt x="200" y="81"/>
                    </a:lnTo>
                    <a:lnTo>
                      <a:pt x="200" y="79"/>
                    </a:lnTo>
                    <a:lnTo>
                      <a:pt x="222" y="93"/>
                    </a:lnTo>
                    <a:close/>
                    <a:moveTo>
                      <a:pt x="219" y="96"/>
                    </a:moveTo>
                    <a:lnTo>
                      <a:pt x="219" y="98"/>
                    </a:lnTo>
                    <a:lnTo>
                      <a:pt x="210" y="89"/>
                    </a:lnTo>
                    <a:lnTo>
                      <a:pt x="219" y="96"/>
                    </a:lnTo>
                    <a:close/>
                    <a:moveTo>
                      <a:pt x="219" y="98"/>
                    </a:moveTo>
                    <a:lnTo>
                      <a:pt x="219" y="98"/>
                    </a:lnTo>
                    <a:lnTo>
                      <a:pt x="200" y="81"/>
                    </a:lnTo>
                    <a:lnTo>
                      <a:pt x="219" y="98"/>
                    </a:lnTo>
                    <a:close/>
                    <a:moveTo>
                      <a:pt x="200" y="81"/>
                    </a:moveTo>
                    <a:lnTo>
                      <a:pt x="200" y="81"/>
                    </a:lnTo>
                    <a:lnTo>
                      <a:pt x="210" y="89"/>
                    </a:lnTo>
                    <a:lnTo>
                      <a:pt x="200" y="81"/>
                    </a:lnTo>
                    <a:close/>
                    <a:moveTo>
                      <a:pt x="219" y="98"/>
                    </a:moveTo>
                    <a:lnTo>
                      <a:pt x="216" y="101"/>
                    </a:lnTo>
                    <a:lnTo>
                      <a:pt x="213" y="105"/>
                    </a:lnTo>
                    <a:lnTo>
                      <a:pt x="194" y="87"/>
                    </a:lnTo>
                    <a:lnTo>
                      <a:pt x="197" y="84"/>
                    </a:lnTo>
                    <a:lnTo>
                      <a:pt x="200" y="81"/>
                    </a:lnTo>
                    <a:lnTo>
                      <a:pt x="219" y="98"/>
                    </a:lnTo>
                    <a:close/>
                    <a:moveTo>
                      <a:pt x="213" y="105"/>
                    </a:moveTo>
                    <a:lnTo>
                      <a:pt x="210" y="110"/>
                    </a:lnTo>
                    <a:lnTo>
                      <a:pt x="207" y="113"/>
                    </a:lnTo>
                    <a:lnTo>
                      <a:pt x="188" y="94"/>
                    </a:lnTo>
                    <a:lnTo>
                      <a:pt x="193" y="91"/>
                    </a:lnTo>
                    <a:lnTo>
                      <a:pt x="194" y="87"/>
                    </a:lnTo>
                    <a:lnTo>
                      <a:pt x="213" y="105"/>
                    </a:lnTo>
                    <a:close/>
                    <a:moveTo>
                      <a:pt x="207" y="113"/>
                    </a:moveTo>
                    <a:lnTo>
                      <a:pt x="196" y="125"/>
                    </a:lnTo>
                    <a:lnTo>
                      <a:pt x="183" y="135"/>
                    </a:lnTo>
                    <a:lnTo>
                      <a:pt x="170" y="144"/>
                    </a:lnTo>
                    <a:lnTo>
                      <a:pt x="156" y="151"/>
                    </a:lnTo>
                    <a:lnTo>
                      <a:pt x="146" y="127"/>
                    </a:lnTo>
                    <a:lnTo>
                      <a:pt x="159" y="120"/>
                    </a:lnTo>
                    <a:lnTo>
                      <a:pt x="170" y="113"/>
                    </a:lnTo>
                    <a:lnTo>
                      <a:pt x="180" y="105"/>
                    </a:lnTo>
                    <a:lnTo>
                      <a:pt x="188" y="94"/>
                    </a:lnTo>
                    <a:lnTo>
                      <a:pt x="207" y="113"/>
                    </a:lnTo>
                    <a:close/>
                    <a:moveTo>
                      <a:pt x="156" y="151"/>
                    </a:moveTo>
                    <a:lnTo>
                      <a:pt x="156" y="153"/>
                    </a:lnTo>
                    <a:lnTo>
                      <a:pt x="154" y="153"/>
                    </a:lnTo>
                    <a:lnTo>
                      <a:pt x="151" y="139"/>
                    </a:lnTo>
                    <a:lnTo>
                      <a:pt x="156" y="151"/>
                    </a:lnTo>
                    <a:close/>
                    <a:moveTo>
                      <a:pt x="154" y="153"/>
                    </a:moveTo>
                    <a:lnTo>
                      <a:pt x="153" y="153"/>
                    </a:lnTo>
                    <a:lnTo>
                      <a:pt x="143" y="127"/>
                    </a:lnTo>
                    <a:lnTo>
                      <a:pt x="146" y="127"/>
                    </a:lnTo>
                    <a:lnTo>
                      <a:pt x="148" y="125"/>
                    </a:lnTo>
                    <a:lnTo>
                      <a:pt x="154" y="153"/>
                    </a:lnTo>
                    <a:close/>
                    <a:moveTo>
                      <a:pt x="153" y="153"/>
                    </a:moveTo>
                    <a:lnTo>
                      <a:pt x="148" y="154"/>
                    </a:lnTo>
                    <a:lnTo>
                      <a:pt x="145" y="156"/>
                    </a:lnTo>
                    <a:lnTo>
                      <a:pt x="139" y="129"/>
                    </a:lnTo>
                    <a:lnTo>
                      <a:pt x="142" y="129"/>
                    </a:lnTo>
                    <a:lnTo>
                      <a:pt x="143" y="127"/>
                    </a:lnTo>
                    <a:lnTo>
                      <a:pt x="153" y="153"/>
                    </a:lnTo>
                    <a:close/>
                    <a:moveTo>
                      <a:pt x="139" y="129"/>
                    </a:moveTo>
                    <a:lnTo>
                      <a:pt x="139" y="129"/>
                    </a:lnTo>
                    <a:lnTo>
                      <a:pt x="142" y="142"/>
                    </a:lnTo>
                    <a:lnTo>
                      <a:pt x="139" y="129"/>
                    </a:lnTo>
                    <a:close/>
                    <a:moveTo>
                      <a:pt x="145" y="156"/>
                    </a:moveTo>
                    <a:lnTo>
                      <a:pt x="136" y="158"/>
                    </a:lnTo>
                    <a:lnTo>
                      <a:pt x="125" y="159"/>
                    </a:lnTo>
                    <a:lnTo>
                      <a:pt x="114" y="159"/>
                    </a:lnTo>
                    <a:lnTo>
                      <a:pt x="105" y="158"/>
                    </a:lnTo>
                    <a:lnTo>
                      <a:pt x="108" y="130"/>
                    </a:lnTo>
                    <a:lnTo>
                      <a:pt x="116" y="132"/>
                    </a:lnTo>
                    <a:lnTo>
                      <a:pt x="123" y="132"/>
                    </a:lnTo>
                    <a:lnTo>
                      <a:pt x="131" y="130"/>
                    </a:lnTo>
                    <a:lnTo>
                      <a:pt x="139" y="129"/>
                    </a:lnTo>
                    <a:lnTo>
                      <a:pt x="145" y="156"/>
                    </a:lnTo>
                    <a:close/>
                    <a:moveTo>
                      <a:pt x="105" y="158"/>
                    </a:moveTo>
                    <a:lnTo>
                      <a:pt x="94" y="154"/>
                    </a:lnTo>
                    <a:lnTo>
                      <a:pt x="82" y="151"/>
                    </a:lnTo>
                    <a:lnTo>
                      <a:pt x="71" y="144"/>
                    </a:lnTo>
                    <a:lnTo>
                      <a:pt x="58" y="137"/>
                    </a:lnTo>
                    <a:lnTo>
                      <a:pt x="71" y="113"/>
                    </a:lnTo>
                    <a:lnTo>
                      <a:pt x="82" y="120"/>
                    </a:lnTo>
                    <a:lnTo>
                      <a:pt x="91" y="125"/>
                    </a:lnTo>
                    <a:lnTo>
                      <a:pt x="100" y="129"/>
                    </a:lnTo>
                    <a:lnTo>
                      <a:pt x="108" y="130"/>
                    </a:lnTo>
                    <a:lnTo>
                      <a:pt x="105" y="158"/>
                    </a:lnTo>
                    <a:close/>
                    <a:moveTo>
                      <a:pt x="71" y="113"/>
                    </a:moveTo>
                    <a:lnTo>
                      <a:pt x="71" y="113"/>
                    </a:lnTo>
                    <a:lnTo>
                      <a:pt x="65" y="125"/>
                    </a:lnTo>
                    <a:lnTo>
                      <a:pt x="71" y="113"/>
                    </a:lnTo>
                    <a:close/>
                    <a:moveTo>
                      <a:pt x="58" y="137"/>
                    </a:moveTo>
                    <a:lnTo>
                      <a:pt x="51" y="132"/>
                    </a:lnTo>
                    <a:lnTo>
                      <a:pt x="43" y="127"/>
                    </a:lnTo>
                    <a:lnTo>
                      <a:pt x="57" y="103"/>
                    </a:lnTo>
                    <a:lnTo>
                      <a:pt x="63" y="108"/>
                    </a:lnTo>
                    <a:lnTo>
                      <a:pt x="71" y="113"/>
                    </a:lnTo>
                    <a:lnTo>
                      <a:pt x="58" y="137"/>
                    </a:lnTo>
                    <a:close/>
                    <a:moveTo>
                      <a:pt x="43" y="127"/>
                    </a:moveTo>
                    <a:lnTo>
                      <a:pt x="40" y="123"/>
                    </a:lnTo>
                    <a:lnTo>
                      <a:pt x="37" y="122"/>
                    </a:lnTo>
                    <a:lnTo>
                      <a:pt x="51" y="99"/>
                    </a:lnTo>
                    <a:lnTo>
                      <a:pt x="54" y="101"/>
                    </a:lnTo>
                    <a:lnTo>
                      <a:pt x="57" y="103"/>
                    </a:lnTo>
                    <a:lnTo>
                      <a:pt x="43" y="127"/>
                    </a:lnTo>
                    <a:close/>
                    <a:moveTo>
                      <a:pt x="37" y="122"/>
                    </a:moveTo>
                    <a:lnTo>
                      <a:pt x="37" y="122"/>
                    </a:lnTo>
                    <a:lnTo>
                      <a:pt x="43" y="110"/>
                    </a:lnTo>
                    <a:lnTo>
                      <a:pt x="37" y="122"/>
                    </a:lnTo>
                    <a:close/>
                    <a:moveTo>
                      <a:pt x="37" y="122"/>
                    </a:moveTo>
                    <a:lnTo>
                      <a:pt x="23" y="111"/>
                    </a:lnTo>
                    <a:lnTo>
                      <a:pt x="14" y="103"/>
                    </a:lnTo>
                    <a:lnTo>
                      <a:pt x="29" y="82"/>
                    </a:lnTo>
                    <a:lnTo>
                      <a:pt x="37" y="89"/>
                    </a:lnTo>
                    <a:lnTo>
                      <a:pt x="51" y="99"/>
                    </a:lnTo>
                    <a:lnTo>
                      <a:pt x="37" y="122"/>
                    </a:lnTo>
                    <a:close/>
                    <a:moveTo>
                      <a:pt x="14" y="103"/>
                    </a:moveTo>
                    <a:lnTo>
                      <a:pt x="12" y="101"/>
                    </a:lnTo>
                    <a:lnTo>
                      <a:pt x="11" y="99"/>
                    </a:lnTo>
                    <a:lnTo>
                      <a:pt x="14" y="74"/>
                    </a:lnTo>
                    <a:lnTo>
                      <a:pt x="21" y="75"/>
                    </a:lnTo>
                    <a:lnTo>
                      <a:pt x="29" y="82"/>
                    </a:lnTo>
                    <a:lnTo>
                      <a:pt x="14" y="103"/>
                    </a:lnTo>
                    <a:close/>
                    <a:moveTo>
                      <a:pt x="11" y="99"/>
                    </a:moveTo>
                    <a:lnTo>
                      <a:pt x="6" y="98"/>
                    </a:lnTo>
                    <a:lnTo>
                      <a:pt x="3" y="94"/>
                    </a:lnTo>
                    <a:lnTo>
                      <a:pt x="1" y="91"/>
                    </a:lnTo>
                    <a:lnTo>
                      <a:pt x="0" y="84"/>
                    </a:lnTo>
                    <a:lnTo>
                      <a:pt x="1" y="79"/>
                    </a:lnTo>
                    <a:lnTo>
                      <a:pt x="4" y="75"/>
                    </a:lnTo>
                    <a:lnTo>
                      <a:pt x="9" y="74"/>
                    </a:lnTo>
                    <a:lnTo>
                      <a:pt x="14" y="74"/>
                    </a:lnTo>
                    <a:lnTo>
                      <a:pt x="11" y="99"/>
                    </a:lnTo>
                    <a:close/>
                  </a:path>
                </a:pathLst>
              </a:custGeom>
              <a:solidFill>
                <a:srgbClr val="DEA9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4" name="Freeform 154"/>
              <p:cNvSpPr>
                <a:spLocks noEditPoints="1"/>
              </p:cNvSpPr>
              <p:nvPr/>
            </p:nvSpPr>
            <p:spPr bwMode="auto">
              <a:xfrm>
                <a:off x="2353" y="1969"/>
                <a:ext cx="227" cy="161"/>
              </a:xfrm>
              <a:custGeom>
                <a:avLst/>
                <a:gdLst>
                  <a:gd name="T0" fmla="*/ 195 w 227"/>
                  <a:gd name="T1" fmla="*/ 7 h 161"/>
                  <a:gd name="T2" fmla="*/ 207 w 227"/>
                  <a:gd name="T3" fmla="*/ 0 h 161"/>
                  <a:gd name="T4" fmla="*/ 218 w 227"/>
                  <a:gd name="T5" fmla="*/ 10 h 161"/>
                  <a:gd name="T6" fmla="*/ 220 w 227"/>
                  <a:gd name="T7" fmla="*/ 19 h 161"/>
                  <a:gd name="T8" fmla="*/ 227 w 227"/>
                  <a:gd name="T9" fmla="*/ 67 h 161"/>
                  <a:gd name="T10" fmla="*/ 201 w 227"/>
                  <a:gd name="T11" fmla="*/ 79 h 161"/>
                  <a:gd name="T12" fmla="*/ 203 w 227"/>
                  <a:gd name="T13" fmla="*/ 53 h 161"/>
                  <a:gd name="T14" fmla="*/ 195 w 227"/>
                  <a:gd name="T15" fmla="*/ 17 h 161"/>
                  <a:gd name="T16" fmla="*/ 224 w 227"/>
                  <a:gd name="T17" fmla="*/ 91 h 161"/>
                  <a:gd name="T18" fmla="*/ 224 w 227"/>
                  <a:gd name="T19" fmla="*/ 91 h 161"/>
                  <a:gd name="T20" fmla="*/ 201 w 227"/>
                  <a:gd name="T21" fmla="*/ 79 h 161"/>
                  <a:gd name="T22" fmla="*/ 223 w 227"/>
                  <a:gd name="T23" fmla="*/ 91 h 161"/>
                  <a:gd name="T24" fmla="*/ 201 w 227"/>
                  <a:gd name="T25" fmla="*/ 80 h 161"/>
                  <a:gd name="T26" fmla="*/ 223 w 227"/>
                  <a:gd name="T27" fmla="*/ 91 h 161"/>
                  <a:gd name="T28" fmla="*/ 201 w 227"/>
                  <a:gd name="T29" fmla="*/ 80 h 161"/>
                  <a:gd name="T30" fmla="*/ 221 w 227"/>
                  <a:gd name="T31" fmla="*/ 97 h 161"/>
                  <a:gd name="T32" fmla="*/ 201 w 227"/>
                  <a:gd name="T33" fmla="*/ 80 h 161"/>
                  <a:gd name="T34" fmla="*/ 221 w 227"/>
                  <a:gd name="T35" fmla="*/ 97 h 161"/>
                  <a:gd name="T36" fmla="*/ 201 w 227"/>
                  <a:gd name="T37" fmla="*/ 80 h 161"/>
                  <a:gd name="T38" fmla="*/ 221 w 227"/>
                  <a:gd name="T39" fmla="*/ 97 h 161"/>
                  <a:gd name="T40" fmla="*/ 195 w 227"/>
                  <a:gd name="T41" fmla="*/ 89 h 161"/>
                  <a:gd name="T42" fmla="*/ 221 w 227"/>
                  <a:gd name="T43" fmla="*/ 97 h 161"/>
                  <a:gd name="T44" fmla="*/ 206 w 227"/>
                  <a:gd name="T45" fmla="*/ 97 h 161"/>
                  <a:gd name="T46" fmla="*/ 212 w 227"/>
                  <a:gd name="T47" fmla="*/ 109 h 161"/>
                  <a:gd name="T48" fmla="*/ 193 w 227"/>
                  <a:gd name="T49" fmla="*/ 92 h 161"/>
                  <a:gd name="T50" fmla="*/ 209 w 227"/>
                  <a:gd name="T51" fmla="*/ 115 h 161"/>
                  <a:gd name="T52" fmla="*/ 172 w 227"/>
                  <a:gd name="T53" fmla="*/ 145 h 161"/>
                  <a:gd name="T54" fmla="*/ 161 w 227"/>
                  <a:gd name="T55" fmla="*/ 121 h 161"/>
                  <a:gd name="T56" fmla="*/ 190 w 227"/>
                  <a:gd name="T57" fmla="*/ 96 h 161"/>
                  <a:gd name="T58" fmla="*/ 149 w 227"/>
                  <a:gd name="T59" fmla="*/ 128 h 161"/>
                  <a:gd name="T60" fmla="*/ 147 w 227"/>
                  <a:gd name="T61" fmla="*/ 128 h 161"/>
                  <a:gd name="T62" fmla="*/ 152 w 227"/>
                  <a:gd name="T63" fmla="*/ 156 h 161"/>
                  <a:gd name="T64" fmla="*/ 147 w 227"/>
                  <a:gd name="T65" fmla="*/ 128 h 161"/>
                  <a:gd name="T66" fmla="*/ 149 w 227"/>
                  <a:gd name="T67" fmla="*/ 156 h 161"/>
                  <a:gd name="T68" fmla="*/ 142 w 227"/>
                  <a:gd name="T69" fmla="*/ 130 h 161"/>
                  <a:gd name="T70" fmla="*/ 145 w 227"/>
                  <a:gd name="T71" fmla="*/ 157 h 161"/>
                  <a:gd name="T72" fmla="*/ 145 w 227"/>
                  <a:gd name="T73" fmla="*/ 157 h 161"/>
                  <a:gd name="T74" fmla="*/ 125 w 227"/>
                  <a:gd name="T75" fmla="*/ 161 h 161"/>
                  <a:gd name="T76" fmla="*/ 108 w 227"/>
                  <a:gd name="T77" fmla="*/ 133 h 161"/>
                  <a:gd name="T78" fmla="*/ 132 w 227"/>
                  <a:gd name="T79" fmla="*/ 133 h 161"/>
                  <a:gd name="T80" fmla="*/ 104 w 227"/>
                  <a:gd name="T81" fmla="*/ 159 h 161"/>
                  <a:gd name="T82" fmla="*/ 71 w 227"/>
                  <a:gd name="T83" fmla="*/ 147 h 161"/>
                  <a:gd name="T84" fmla="*/ 82 w 227"/>
                  <a:gd name="T85" fmla="*/ 123 h 161"/>
                  <a:gd name="T86" fmla="*/ 108 w 227"/>
                  <a:gd name="T87" fmla="*/ 133 h 161"/>
                  <a:gd name="T88" fmla="*/ 73 w 227"/>
                  <a:gd name="T89" fmla="*/ 116 h 161"/>
                  <a:gd name="T90" fmla="*/ 61 w 227"/>
                  <a:gd name="T91" fmla="*/ 140 h 161"/>
                  <a:gd name="T92" fmla="*/ 61 w 227"/>
                  <a:gd name="T93" fmla="*/ 109 h 161"/>
                  <a:gd name="T94" fmla="*/ 61 w 227"/>
                  <a:gd name="T95" fmla="*/ 140 h 161"/>
                  <a:gd name="T96" fmla="*/ 37 w 227"/>
                  <a:gd name="T97" fmla="*/ 127 h 161"/>
                  <a:gd name="T98" fmla="*/ 61 w 227"/>
                  <a:gd name="T99" fmla="*/ 109 h 161"/>
                  <a:gd name="T100" fmla="*/ 51 w 227"/>
                  <a:gd name="T101" fmla="*/ 103 h 161"/>
                  <a:gd name="T102" fmla="*/ 51 w 227"/>
                  <a:gd name="T103" fmla="*/ 103 h 161"/>
                  <a:gd name="T104" fmla="*/ 11 w 227"/>
                  <a:gd name="T105" fmla="*/ 104 h 161"/>
                  <a:gd name="T106" fmla="*/ 51 w 227"/>
                  <a:gd name="T107" fmla="*/ 103 h 161"/>
                  <a:gd name="T108" fmla="*/ 11 w 227"/>
                  <a:gd name="T109" fmla="*/ 103 h 161"/>
                  <a:gd name="T110" fmla="*/ 22 w 227"/>
                  <a:gd name="T111" fmla="*/ 79 h 161"/>
                  <a:gd name="T112" fmla="*/ 10 w 227"/>
                  <a:gd name="T113" fmla="*/ 103 h 161"/>
                  <a:gd name="T114" fmla="*/ 0 w 227"/>
                  <a:gd name="T115" fmla="*/ 92 h 161"/>
                  <a:gd name="T116" fmla="*/ 7 w 227"/>
                  <a:gd name="T117" fmla="*/ 79 h 161"/>
                  <a:gd name="T118" fmla="*/ 10 w 227"/>
                  <a:gd name="T119" fmla="*/ 103 h 16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7"/>
                  <a:gd name="T181" fmla="*/ 0 h 161"/>
                  <a:gd name="T182" fmla="*/ 227 w 227"/>
                  <a:gd name="T183" fmla="*/ 161 h 16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7" h="161">
                    <a:moveTo>
                      <a:pt x="195" y="17"/>
                    </a:moveTo>
                    <a:lnTo>
                      <a:pt x="193" y="12"/>
                    </a:lnTo>
                    <a:lnTo>
                      <a:pt x="195" y="7"/>
                    </a:lnTo>
                    <a:lnTo>
                      <a:pt x="198" y="3"/>
                    </a:lnTo>
                    <a:lnTo>
                      <a:pt x="203" y="2"/>
                    </a:lnTo>
                    <a:lnTo>
                      <a:pt x="207" y="0"/>
                    </a:lnTo>
                    <a:lnTo>
                      <a:pt x="212" y="2"/>
                    </a:lnTo>
                    <a:lnTo>
                      <a:pt x="215" y="5"/>
                    </a:lnTo>
                    <a:lnTo>
                      <a:pt x="218" y="10"/>
                    </a:lnTo>
                    <a:lnTo>
                      <a:pt x="195" y="17"/>
                    </a:lnTo>
                    <a:close/>
                    <a:moveTo>
                      <a:pt x="218" y="10"/>
                    </a:moveTo>
                    <a:lnTo>
                      <a:pt x="220" y="19"/>
                    </a:lnTo>
                    <a:lnTo>
                      <a:pt x="224" y="41"/>
                    </a:lnTo>
                    <a:lnTo>
                      <a:pt x="226" y="53"/>
                    </a:lnTo>
                    <a:lnTo>
                      <a:pt x="227" y="67"/>
                    </a:lnTo>
                    <a:lnTo>
                      <a:pt x="226" y="80"/>
                    </a:lnTo>
                    <a:lnTo>
                      <a:pt x="224" y="91"/>
                    </a:lnTo>
                    <a:lnTo>
                      <a:pt x="201" y="79"/>
                    </a:lnTo>
                    <a:lnTo>
                      <a:pt x="203" y="72"/>
                    </a:lnTo>
                    <a:lnTo>
                      <a:pt x="203" y="63"/>
                    </a:lnTo>
                    <a:lnTo>
                      <a:pt x="203" y="53"/>
                    </a:lnTo>
                    <a:lnTo>
                      <a:pt x="200" y="43"/>
                    </a:lnTo>
                    <a:lnTo>
                      <a:pt x="196" y="26"/>
                    </a:lnTo>
                    <a:lnTo>
                      <a:pt x="195" y="17"/>
                    </a:lnTo>
                    <a:lnTo>
                      <a:pt x="218" y="10"/>
                    </a:lnTo>
                    <a:close/>
                    <a:moveTo>
                      <a:pt x="224" y="91"/>
                    </a:moveTo>
                    <a:lnTo>
                      <a:pt x="224" y="91"/>
                    </a:lnTo>
                    <a:lnTo>
                      <a:pt x="212" y="85"/>
                    </a:lnTo>
                    <a:lnTo>
                      <a:pt x="224" y="91"/>
                    </a:lnTo>
                    <a:close/>
                    <a:moveTo>
                      <a:pt x="224" y="91"/>
                    </a:moveTo>
                    <a:lnTo>
                      <a:pt x="223" y="91"/>
                    </a:lnTo>
                    <a:lnTo>
                      <a:pt x="201" y="79"/>
                    </a:lnTo>
                    <a:lnTo>
                      <a:pt x="224" y="91"/>
                    </a:lnTo>
                    <a:close/>
                    <a:moveTo>
                      <a:pt x="223" y="91"/>
                    </a:moveTo>
                    <a:lnTo>
                      <a:pt x="223" y="94"/>
                    </a:lnTo>
                    <a:lnTo>
                      <a:pt x="220" y="97"/>
                    </a:lnTo>
                    <a:lnTo>
                      <a:pt x="201" y="80"/>
                    </a:lnTo>
                    <a:lnTo>
                      <a:pt x="201" y="79"/>
                    </a:lnTo>
                    <a:lnTo>
                      <a:pt x="223" y="91"/>
                    </a:lnTo>
                    <a:close/>
                    <a:moveTo>
                      <a:pt x="200" y="82"/>
                    </a:moveTo>
                    <a:lnTo>
                      <a:pt x="200" y="82"/>
                    </a:lnTo>
                    <a:lnTo>
                      <a:pt x="201" y="80"/>
                    </a:lnTo>
                    <a:lnTo>
                      <a:pt x="210" y="89"/>
                    </a:lnTo>
                    <a:lnTo>
                      <a:pt x="200" y="82"/>
                    </a:lnTo>
                    <a:close/>
                    <a:moveTo>
                      <a:pt x="221" y="97"/>
                    </a:moveTo>
                    <a:lnTo>
                      <a:pt x="221" y="97"/>
                    </a:lnTo>
                    <a:lnTo>
                      <a:pt x="220" y="99"/>
                    </a:lnTo>
                    <a:lnTo>
                      <a:pt x="201" y="80"/>
                    </a:lnTo>
                    <a:lnTo>
                      <a:pt x="200" y="82"/>
                    </a:lnTo>
                    <a:lnTo>
                      <a:pt x="221" y="97"/>
                    </a:lnTo>
                    <a:close/>
                    <a:moveTo>
                      <a:pt x="200" y="82"/>
                    </a:moveTo>
                    <a:lnTo>
                      <a:pt x="201" y="80"/>
                    </a:lnTo>
                    <a:lnTo>
                      <a:pt x="210" y="89"/>
                    </a:lnTo>
                    <a:lnTo>
                      <a:pt x="200" y="82"/>
                    </a:lnTo>
                    <a:close/>
                    <a:moveTo>
                      <a:pt x="221" y="97"/>
                    </a:moveTo>
                    <a:lnTo>
                      <a:pt x="218" y="101"/>
                    </a:lnTo>
                    <a:lnTo>
                      <a:pt x="215" y="106"/>
                    </a:lnTo>
                    <a:lnTo>
                      <a:pt x="195" y="89"/>
                    </a:lnTo>
                    <a:lnTo>
                      <a:pt x="198" y="85"/>
                    </a:lnTo>
                    <a:lnTo>
                      <a:pt x="200" y="82"/>
                    </a:lnTo>
                    <a:lnTo>
                      <a:pt x="221" y="97"/>
                    </a:lnTo>
                    <a:close/>
                    <a:moveTo>
                      <a:pt x="195" y="89"/>
                    </a:moveTo>
                    <a:lnTo>
                      <a:pt x="195" y="89"/>
                    </a:lnTo>
                    <a:lnTo>
                      <a:pt x="206" y="97"/>
                    </a:lnTo>
                    <a:lnTo>
                      <a:pt x="195" y="89"/>
                    </a:lnTo>
                    <a:close/>
                    <a:moveTo>
                      <a:pt x="215" y="106"/>
                    </a:moveTo>
                    <a:lnTo>
                      <a:pt x="212" y="109"/>
                    </a:lnTo>
                    <a:lnTo>
                      <a:pt x="209" y="115"/>
                    </a:lnTo>
                    <a:lnTo>
                      <a:pt x="190" y="96"/>
                    </a:lnTo>
                    <a:lnTo>
                      <a:pt x="193" y="92"/>
                    </a:lnTo>
                    <a:lnTo>
                      <a:pt x="195" y="89"/>
                    </a:lnTo>
                    <a:lnTo>
                      <a:pt x="215" y="106"/>
                    </a:lnTo>
                    <a:close/>
                    <a:moveTo>
                      <a:pt x="209" y="115"/>
                    </a:moveTo>
                    <a:lnTo>
                      <a:pt x="198" y="125"/>
                    </a:lnTo>
                    <a:lnTo>
                      <a:pt x="186" y="137"/>
                    </a:lnTo>
                    <a:lnTo>
                      <a:pt x="172" y="145"/>
                    </a:lnTo>
                    <a:lnTo>
                      <a:pt x="156" y="154"/>
                    </a:lnTo>
                    <a:lnTo>
                      <a:pt x="149" y="128"/>
                    </a:lnTo>
                    <a:lnTo>
                      <a:pt x="161" y="121"/>
                    </a:lnTo>
                    <a:lnTo>
                      <a:pt x="172" y="115"/>
                    </a:lnTo>
                    <a:lnTo>
                      <a:pt x="181" y="106"/>
                    </a:lnTo>
                    <a:lnTo>
                      <a:pt x="190" y="96"/>
                    </a:lnTo>
                    <a:lnTo>
                      <a:pt x="209" y="115"/>
                    </a:lnTo>
                    <a:close/>
                    <a:moveTo>
                      <a:pt x="147" y="128"/>
                    </a:moveTo>
                    <a:lnTo>
                      <a:pt x="149" y="128"/>
                    </a:lnTo>
                    <a:lnTo>
                      <a:pt x="153" y="140"/>
                    </a:lnTo>
                    <a:lnTo>
                      <a:pt x="147" y="128"/>
                    </a:lnTo>
                    <a:close/>
                    <a:moveTo>
                      <a:pt x="158" y="152"/>
                    </a:moveTo>
                    <a:lnTo>
                      <a:pt x="155" y="154"/>
                    </a:lnTo>
                    <a:lnTo>
                      <a:pt x="152" y="156"/>
                    </a:lnTo>
                    <a:lnTo>
                      <a:pt x="144" y="130"/>
                    </a:lnTo>
                    <a:lnTo>
                      <a:pt x="145" y="128"/>
                    </a:lnTo>
                    <a:lnTo>
                      <a:pt x="147" y="128"/>
                    </a:lnTo>
                    <a:lnTo>
                      <a:pt x="158" y="152"/>
                    </a:lnTo>
                    <a:close/>
                    <a:moveTo>
                      <a:pt x="152" y="156"/>
                    </a:moveTo>
                    <a:lnTo>
                      <a:pt x="149" y="156"/>
                    </a:lnTo>
                    <a:lnTo>
                      <a:pt x="145" y="157"/>
                    </a:lnTo>
                    <a:lnTo>
                      <a:pt x="139" y="132"/>
                    </a:lnTo>
                    <a:lnTo>
                      <a:pt x="142" y="130"/>
                    </a:lnTo>
                    <a:lnTo>
                      <a:pt x="144" y="130"/>
                    </a:lnTo>
                    <a:lnTo>
                      <a:pt x="152" y="156"/>
                    </a:lnTo>
                    <a:close/>
                    <a:moveTo>
                      <a:pt x="145" y="157"/>
                    </a:moveTo>
                    <a:lnTo>
                      <a:pt x="145" y="157"/>
                    </a:lnTo>
                    <a:lnTo>
                      <a:pt x="142" y="144"/>
                    </a:lnTo>
                    <a:lnTo>
                      <a:pt x="145" y="157"/>
                    </a:lnTo>
                    <a:close/>
                    <a:moveTo>
                      <a:pt x="145" y="157"/>
                    </a:moveTo>
                    <a:lnTo>
                      <a:pt x="136" y="159"/>
                    </a:lnTo>
                    <a:lnTo>
                      <a:pt x="125" y="161"/>
                    </a:lnTo>
                    <a:lnTo>
                      <a:pt x="115" y="161"/>
                    </a:lnTo>
                    <a:lnTo>
                      <a:pt x="104" y="159"/>
                    </a:lnTo>
                    <a:lnTo>
                      <a:pt x="108" y="133"/>
                    </a:lnTo>
                    <a:lnTo>
                      <a:pt x="116" y="133"/>
                    </a:lnTo>
                    <a:lnTo>
                      <a:pt x="124" y="133"/>
                    </a:lnTo>
                    <a:lnTo>
                      <a:pt x="132" y="133"/>
                    </a:lnTo>
                    <a:lnTo>
                      <a:pt x="139" y="132"/>
                    </a:lnTo>
                    <a:lnTo>
                      <a:pt x="145" y="157"/>
                    </a:lnTo>
                    <a:close/>
                    <a:moveTo>
                      <a:pt x="104" y="159"/>
                    </a:moveTo>
                    <a:lnTo>
                      <a:pt x="93" y="157"/>
                    </a:lnTo>
                    <a:lnTo>
                      <a:pt x="82" y="152"/>
                    </a:lnTo>
                    <a:lnTo>
                      <a:pt x="71" y="147"/>
                    </a:lnTo>
                    <a:lnTo>
                      <a:pt x="61" y="140"/>
                    </a:lnTo>
                    <a:lnTo>
                      <a:pt x="73" y="116"/>
                    </a:lnTo>
                    <a:lnTo>
                      <a:pt x="82" y="123"/>
                    </a:lnTo>
                    <a:lnTo>
                      <a:pt x="91" y="127"/>
                    </a:lnTo>
                    <a:lnTo>
                      <a:pt x="99" y="130"/>
                    </a:lnTo>
                    <a:lnTo>
                      <a:pt x="108" y="133"/>
                    </a:lnTo>
                    <a:lnTo>
                      <a:pt x="104" y="159"/>
                    </a:lnTo>
                    <a:close/>
                    <a:moveTo>
                      <a:pt x="73" y="116"/>
                    </a:moveTo>
                    <a:lnTo>
                      <a:pt x="73" y="116"/>
                    </a:lnTo>
                    <a:lnTo>
                      <a:pt x="67" y="128"/>
                    </a:lnTo>
                    <a:lnTo>
                      <a:pt x="73" y="116"/>
                    </a:lnTo>
                    <a:close/>
                    <a:moveTo>
                      <a:pt x="61" y="140"/>
                    </a:moveTo>
                    <a:lnTo>
                      <a:pt x="54" y="137"/>
                    </a:lnTo>
                    <a:lnTo>
                      <a:pt x="48" y="133"/>
                    </a:lnTo>
                    <a:lnTo>
                      <a:pt x="61" y="109"/>
                    </a:lnTo>
                    <a:lnTo>
                      <a:pt x="67" y="113"/>
                    </a:lnTo>
                    <a:lnTo>
                      <a:pt x="73" y="116"/>
                    </a:lnTo>
                    <a:lnTo>
                      <a:pt x="61" y="140"/>
                    </a:lnTo>
                    <a:close/>
                    <a:moveTo>
                      <a:pt x="48" y="133"/>
                    </a:moveTo>
                    <a:lnTo>
                      <a:pt x="44" y="130"/>
                    </a:lnTo>
                    <a:lnTo>
                      <a:pt x="37" y="127"/>
                    </a:lnTo>
                    <a:lnTo>
                      <a:pt x="51" y="103"/>
                    </a:lnTo>
                    <a:lnTo>
                      <a:pt x="56" y="106"/>
                    </a:lnTo>
                    <a:lnTo>
                      <a:pt x="61" y="109"/>
                    </a:lnTo>
                    <a:lnTo>
                      <a:pt x="48" y="133"/>
                    </a:lnTo>
                    <a:close/>
                    <a:moveTo>
                      <a:pt x="51" y="103"/>
                    </a:moveTo>
                    <a:lnTo>
                      <a:pt x="51" y="103"/>
                    </a:lnTo>
                    <a:lnTo>
                      <a:pt x="45" y="115"/>
                    </a:lnTo>
                    <a:lnTo>
                      <a:pt x="51" y="103"/>
                    </a:lnTo>
                    <a:close/>
                    <a:moveTo>
                      <a:pt x="39" y="127"/>
                    </a:moveTo>
                    <a:lnTo>
                      <a:pt x="20" y="113"/>
                    </a:lnTo>
                    <a:lnTo>
                      <a:pt x="11" y="104"/>
                    </a:lnTo>
                    <a:lnTo>
                      <a:pt x="27" y="84"/>
                    </a:lnTo>
                    <a:lnTo>
                      <a:pt x="36" y="91"/>
                    </a:lnTo>
                    <a:lnTo>
                      <a:pt x="51" y="103"/>
                    </a:lnTo>
                    <a:lnTo>
                      <a:pt x="39" y="127"/>
                    </a:lnTo>
                    <a:close/>
                    <a:moveTo>
                      <a:pt x="11" y="104"/>
                    </a:moveTo>
                    <a:lnTo>
                      <a:pt x="11" y="103"/>
                    </a:lnTo>
                    <a:lnTo>
                      <a:pt x="10" y="103"/>
                    </a:lnTo>
                    <a:lnTo>
                      <a:pt x="16" y="77"/>
                    </a:lnTo>
                    <a:lnTo>
                      <a:pt x="22" y="79"/>
                    </a:lnTo>
                    <a:lnTo>
                      <a:pt x="27" y="84"/>
                    </a:lnTo>
                    <a:lnTo>
                      <a:pt x="11" y="104"/>
                    </a:lnTo>
                    <a:close/>
                    <a:moveTo>
                      <a:pt x="10" y="103"/>
                    </a:moveTo>
                    <a:lnTo>
                      <a:pt x="7" y="101"/>
                    </a:lnTo>
                    <a:lnTo>
                      <a:pt x="3" y="97"/>
                    </a:lnTo>
                    <a:lnTo>
                      <a:pt x="0" y="92"/>
                    </a:lnTo>
                    <a:lnTo>
                      <a:pt x="2" y="87"/>
                    </a:lnTo>
                    <a:lnTo>
                      <a:pt x="3" y="82"/>
                    </a:lnTo>
                    <a:lnTo>
                      <a:pt x="7" y="79"/>
                    </a:lnTo>
                    <a:lnTo>
                      <a:pt x="11" y="77"/>
                    </a:lnTo>
                    <a:lnTo>
                      <a:pt x="16" y="77"/>
                    </a:lnTo>
                    <a:lnTo>
                      <a:pt x="10" y="103"/>
                    </a:lnTo>
                    <a:close/>
                  </a:path>
                </a:pathLst>
              </a:custGeom>
              <a:solidFill>
                <a:srgbClr val="DBA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5" name="Freeform 155"/>
              <p:cNvSpPr>
                <a:spLocks noEditPoints="1"/>
              </p:cNvSpPr>
              <p:nvPr/>
            </p:nvSpPr>
            <p:spPr bwMode="auto">
              <a:xfrm>
                <a:off x="2358" y="1971"/>
                <a:ext cx="225" cy="164"/>
              </a:xfrm>
              <a:custGeom>
                <a:avLst/>
                <a:gdLst>
                  <a:gd name="T0" fmla="*/ 191 w 225"/>
                  <a:gd name="T1" fmla="*/ 8 h 164"/>
                  <a:gd name="T2" fmla="*/ 202 w 225"/>
                  <a:gd name="T3" fmla="*/ 0 h 164"/>
                  <a:gd name="T4" fmla="*/ 213 w 225"/>
                  <a:gd name="T5" fmla="*/ 10 h 164"/>
                  <a:gd name="T6" fmla="*/ 216 w 225"/>
                  <a:gd name="T7" fmla="*/ 18 h 164"/>
                  <a:gd name="T8" fmla="*/ 225 w 225"/>
                  <a:gd name="T9" fmla="*/ 66 h 164"/>
                  <a:gd name="T10" fmla="*/ 199 w 225"/>
                  <a:gd name="T11" fmla="*/ 80 h 164"/>
                  <a:gd name="T12" fmla="*/ 199 w 225"/>
                  <a:gd name="T13" fmla="*/ 54 h 164"/>
                  <a:gd name="T14" fmla="*/ 190 w 225"/>
                  <a:gd name="T15" fmla="*/ 18 h 164"/>
                  <a:gd name="T16" fmla="*/ 222 w 225"/>
                  <a:gd name="T17" fmla="*/ 90 h 164"/>
                  <a:gd name="T18" fmla="*/ 222 w 225"/>
                  <a:gd name="T19" fmla="*/ 89 h 164"/>
                  <a:gd name="T20" fmla="*/ 201 w 225"/>
                  <a:gd name="T21" fmla="*/ 78 h 164"/>
                  <a:gd name="T22" fmla="*/ 201 w 225"/>
                  <a:gd name="T23" fmla="*/ 78 h 164"/>
                  <a:gd name="T24" fmla="*/ 201 w 225"/>
                  <a:gd name="T25" fmla="*/ 78 h 164"/>
                  <a:gd name="T26" fmla="*/ 222 w 225"/>
                  <a:gd name="T27" fmla="*/ 92 h 164"/>
                  <a:gd name="T28" fmla="*/ 201 w 225"/>
                  <a:gd name="T29" fmla="*/ 78 h 164"/>
                  <a:gd name="T30" fmla="*/ 222 w 225"/>
                  <a:gd name="T31" fmla="*/ 92 h 164"/>
                  <a:gd name="T32" fmla="*/ 222 w 225"/>
                  <a:gd name="T33" fmla="*/ 92 h 164"/>
                  <a:gd name="T34" fmla="*/ 199 w 225"/>
                  <a:gd name="T35" fmla="*/ 83 h 164"/>
                  <a:gd name="T36" fmla="*/ 222 w 225"/>
                  <a:gd name="T37" fmla="*/ 92 h 164"/>
                  <a:gd name="T38" fmla="*/ 221 w 225"/>
                  <a:gd name="T39" fmla="*/ 97 h 164"/>
                  <a:gd name="T40" fmla="*/ 221 w 225"/>
                  <a:gd name="T41" fmla="*/ 97 h 164"/>
                  <a:gd name="T42" fmla="*/ 199 w 225"/>
                  <a:gd name="T43" fmla="*/ 83 h 164"/>
                  <a:gd name="T44" fmla="*/ 199 w 225"/>
                  <a:gd name="T45" fmla="*/ 83 h 164"/>
                  <a:gd name="T46" fmla="*/ 221 w 225"/>
                  <a:gd name="T47" fmla="*/ 97 h 164"/>
                  <a:gd name="T48" fmla="*/ 195 w 225"/>
                  <a:gd name="T49" fmla="*/ 90 h 164"/>
                  <a:gd name="T50" fmla="*/ 221 w 225"/>
                  <a:gd name="T51" fmla="*/ 97 h 164"/>
                  <a:gd name="T52" fmla="*/ 208 w 225"/>
                  <a:gd name="T53" fmla="*/ 114 h 164"/>
                  <a:gd name="T54" fmla="*/ 195 w 225"/>
                  <a:gd name="T55" fmla="*/ 90 h 164"/>
                  <a:gd name="T56" fmla="*/ 199 w 225"/>
                  <a:gd name="T57" fmla="*/ 126 h 164"/>
                  <a:gd name="T58" fmla="*/ 157 w 225"/>
                  <a:gd name="T59" fmla="*/ 155 h 164"/>
                  <a:gd name="T60" fmla="*/ 173 w 225"/>
                  <a:gd name="T61" fmla="*/ 116 h 164"/>
                  <a:gd name="T62" fmla="*/ 208 w 225"/>
                  <a:gd name="T63" fmla="*/ 114 h 164"/>
                  <a:gd name="T64" fmla="*/ 153 w 225"/>
                  <a:gd name="T65" fmla="*/ 143 h 164"/>
                  <a:gd name="T66" fmla="*/ 154 w 225"/>
                  <a:gd name="T67" fmla="*/ 157 h 164"/>
                  <a:gd name="T68" fmla="*/ 147 w 225"/>
                  <a:gd name="T69" fmla="*/ 131 h 164"/>
                  <a:gd name="T70" fmla="*/ 153 w 225"/>
                  <a:gd name="T71" fmla="*/ 157 h 164"/>
                  <a:gd name="T72" fmla="*/ 140 w 225"/>
                  <a:gd name="T73" fmla="*/ 133 h 164"/>
                  <a:gd name="T74" fmla="*/ 153 w 225"/>
                  <a:gd name="T75" fmla="*/ 157 h 164"/>
                  <a:gd name="T76" fmla="*/ 147 w 225"/>
                  <a:gd name="T77" fmla="*/ 159 h 164"/>
                  <a:gd name="T78" fmla="*/ 147 w 225"/>
                  <a:gd name="T79" fmla="*/ 159 h 164"/>
                  <a:gd name="T80" fmla="*/ 114 w 225"/>
                  <a:gd name="T81" fmla="*/ 164 h 164"/>
                  <a:gd name="T82" fmla="*/ 114 w 225"/>
                  <a:gd name="T83" fmla="*/ 137 h 164"/>
                  <a:gd name="T84" fmla="*/ 140 w 225"/>
                  <a:gd name="T85" fmla="*/ 133 h 164"/>
                  <a:gd name="T86" fmla="*/ 93 w 225"/>
                  <a:gd name="T87" fmla="*/ 159 h 164"/>
                  <a:gd name="T88" fmla="*/ 60 w 225"/>
                  <a:gd name="T89" fmla="*/ 145 h 164"/>
                  <a:gd name="T90" fmla="*/ 90 w 225"/>
                  <a:gd name="T91" fmla="*/ 130 h 164"/>
                  <a:gd name="T92" fmla="*/ 103 w 225"/>
                  <a:gd name="T93" fmla="*/ 162 h 164"/>
                  <a:gd name="T94" fmla="*/ 66 w 225"/>
                  <a:gd name="T95" fmla="*/ 133 h 164"/>
                  <a:gd name="T96" fmla="*/ 54 w 225"/>
                  <a:gd name="T97" fmla="*/ 140 h 164"/>
                  <a:gd name="T98" fmla="*/ 66 w 225"/>
                  <a:gd name="T99" fmla="*/ 118 h 164"/>
                  <a:gd name="T100" fmla="*/ 48 w 225"/>
                  <a:gd name="T101" fmla="*/ 138 h 164"/>
                  <a:gd name="T102" fmla="*/ 51 w 225"/>
                  <a:gd name="T103" fmla="*/ 107 h 164"/>
                  <a:gd name="T104" fmla="*/ 48 w 225"/>
                  <a:gd name="T105" fmla="*/ 138 h 164"/>
                  <a:gd name="T106" fmla="*/ 45 w 225"/>
                  <a:gd name="T107" fmla="*/ 119 h 164"/>
                  <a:gd name="T108" fmla="*/ 20 w 225"/>
                  <a:gd name="T109" fmla="*/ 116 h 164"/>
                  <a:gd name="T110" fmla="*/ 36 w 225"/>
                  <a:gd name="T111" fmla="*/ 95 h 164"/>
                  <a:gd name="T112" fmla="*/ 11 w 225"/>
                  <a:gd name="T113" fmla="*/ 107 h 164"/>
                  <a:gd name="T114" fmla="*/ 15 w 225"/>
                  <a:gd name="T115" fmla="*/ 80 h 164"/>
                  <a:gd name="T116" fmla="*/ 11 w 225"/>
                  <a:gd name="T117" fmla="*/ 107 h 164"/>
                  <a:gd name="T118" fmla="*/ 3 w 225"/>
                  <a:gd name="T119" fmla="*/ 101 h 164"/>
                  <a:gd name="T120" fmla="*/ 3 w 225"/>
                  <a:gd name="T121" fmla="*/ 85 h 164"/>
                  <a:gd name="T122" fmla="*/ 15 w 225"/>
                  <a:gd name="T123" fmla="*/ 80 h 16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5"/>
                  <a:gd name="T187" fmla="*/ 0 h 164"/>
                  <a:gd name="T188" fmla="*/ 225 w 225"/>
                  <a:gd name="T189" fmla="*/ 164 h 16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5" h="164">
                    <a:moveTo>
                      <a:pt x="190" y="18"/>
                    </a:moveTo>
                    <a:lnTo>
                      <a:pt x="190" y="13"/>
                    </a:lnTo>
                    <a:lnTo>
                      <a:pt x="191" y="8"/>
                    </a:lnTo>
                    <a:lnTo>
                      <a:pt x="195" y="3"/>
                    </a:lnTo>
                    <a:lnTo>
                      <a:pt x="198" y="1"/>
                    </a:lnTo>
                    <a:lnTo>
                      <a:pt x="202" y="0"/>
                    </a:lnTo>
                    <a:lnTo>
                      <a:pt x="207" y="1"/>
                    </a:lnTo>
                    <a:lnTo>
                      <a:pt x="211" y="5"/>
                    </a:lnTo>
                    <a:lnTo>
                      <a:pt x="213" y="10"/>
                    </a:lnTo>
                    <a:lnTo>
                      <a:pt x="190" y="18"/>
                    </a:lnTo>
                    <a:close/>
                    <a:moveTo>
                      <a:pt x="213" y="10"/>
                    </a:moveTo>
                    <a:lnTo>
                      <a:pt x="216" y="18"/>
                    </a:lnTo>
                    <a:lnTo>
                      <a:pt x="221" y="41"/>
                    </a:lnTo>
                    <a:lnTo>
                      <a:pt x="224" y="53"/>
                    </a:lnTo>
                    <a:lnTo>
                      <a:pt x="225" y="66"/>
                    </a:lnTo>
                    <a:lnTo>
                      <a:pt x="225" y="78"/>
                    </a:lnTo>
                    <a:lnTo>
                      <a:pt x="222" y="89"/>
                    </a:lnTo>
                    <a:lnTo>
                      <a:pt x="199" y="80"/>
                    </a:lnTo>
                    <a:lnTo>
                      <a:pt x="201" y="73"/>
                    </a:lnTo>
                    <a:lnTo>
                      <a:pt x="201" y="65"/>
                    </a:lnTo>
                    <a:lnTo>
                      <a:pt x="199" y="54"/>
                    </a:lnTo>
                    <a:lnTo>
                      <a:pt x="198" y="44"/>
                    </a:lnTo>
                    <a:lnTo>
                      <a:pt x="193" y="25"/>
                    </a:lnTo>
                    <a:lnTo>
                      <a:pt x="190" y="18"/>
                    </a:lnTo>
                    <a:lnTo>
                      <a:pt x="213" y="10"/>
                    </a:lnTo>
                    <a:close/>
                    <a:moveTo>
                      <a:pt x="222" y="89"/>
                    </a:moveTo>
                    <a:lnTo>
                      <a:pt x="222" y="90"/>
                    </a:lnTo>
                    <a:lnTo>
                      <a:pt x="211" y="85"/>
                    </a:lnTo>
                    <a:lnTo>
                      <a:pt x="222" y="89"/>
                    </a:lnTo>
                    <a:close/>
                    <a:moveTo>
                      <a:pt x="222" y="90"/>
                    </a:moveTo>
                    <a:lnTo>
                      <a:pt x="222" y="90"/>
                    </a:lnTo>
                    <a:lnTo>
                      <a:pt x="201" y="78"/>
                    </a:lnTo>
                    <a:lnTo>
                      <a:pt x="222" y="90"/>
                    </a:lnTo>
                    <a:close/>
                    <a:moveTo>
                      <a:pt x="201" y="78"/>
                    </a:moveTo>
                    <a:lnTo>
                      <a:pt x="201" y="78"/>
                    </a:lnTo>
                    <a:lnTo>
                      <a:pt x="211" y="85"/>
                    </a:lnTo>
                    <a:lnTo>
                      <a:pt x="201" y="78"/>
                    </a:lnTo>
                    <a:close/>
                    <a:moveTo>
                      <a:pt x="222" y="90"/>
                    </a:moveTo>
                    <a:lnTo>
                      <a:pt x="222" y="92"/>
                    </a:lnTo>
                    <a:lnTo>
                      <a:pt x="199" y="83"/>
                    </a:lnTo>
                    <a:lnTo>
                      <a:pt x="199" y="82"/>
                    </a:lnTo>
                    <a:lnTo>
                      <a:pt x="201" y="78"/>
                    </a:lnTo>
                    <a:lnTo>
                      <a:pt x="222" y="90"/>
                    </a:lnTo>
                    <a:close/>
                    <a:moveTo>
                      <a:pt x="222" y="92"/>
                    </a:moveTo>
                    <a:lnTo>
                      <a:pt x="222" y="92"/>
                    </a:lnTo>
                    <a:lnTo>
                      <a:pt x="210" y="87"/>
                    </a:lnTo>
                    <a:lnTo>
                      <a:pt x="222" y="92"/>
                    </a:lnTo>
                    <a:close/>
                    <a:moveTo>
                      <a:pt x="222" y="92"/>
                    </a:moveTo>
                    <a:lnTo>
                      <a:pt x="222" y="94"/>
                    </a:lnTo>
                    <a:lnTo>
                      <a:pt x="221" y="95"/>
                    </a:lnTo>
                    <a:lnTo>
                      <a:pt x="199" y="83"/>
                    </a:lnTo>
                    <a:lnTo>
                      <a:pt x="222" y="92"/>
                    </a:lnTo>
                    <a:close/>
                    <a:moveTo>
                      <a:pt x="221" y="95"/>
                    </a:moveTo>
                    <a:lnTo>
                      <a:pt x="221" y="95"/>
                    </a:lnTo>
                    <a:lnTo>
                      <a:pt x="221" y="97"/>
                    </a:lnTo>
                    <a:lnTo>
                      <a:pt x="210" y="90"/>
                    </a:lnTo>
                    <a:lnTo>
                      <a:pt x="221" y="95"/>
                    </a:lnTo>
                    <a:close/>
                    <a:moveTo>
                      <a:pt x="221" y="97"/>
                    </a:moveTo>
                    <a:lnTo>
                      <a:pt x="221" y="97"/>
                    </a:lnTo>
                    <a:lnTo>
                      <a:pt x="199" y="83"/>
                    </a:lnTo>
                    <a:lnTo>
                      <a:pt x="221" y="97"/>
                    </a:lnTo>
                    <a:close/>
                    <a:moveTo>
                      <a:pt x="199" y="83"/>
                    </a:moveTo>
                    <a:lnTo>
                      <a:pt x="199" y="83"/>
                    </a:lnTo>
                    <a:lnTo>
                      <a:pt x="210" y="90"/>
                    </a:lnTo>
                    <a:lnTo>
                      <a:pt x="199" y="83"/>
                    </a:lnTo>
                    <a:close/>
                    <a:moveTo>
                      <a:pt x="221" y="97"/>
                    </a:moveTo>
                    <a:lnTo>
                      <a:pt x="218" y="101"/>
                    </a:lnTo>
                    <a:lnTo>
                      <a:pt x="215" y="106"/>
                    </a:lnTo>
                    <a:lnTo>
                      <a:pt x="195" y="90"/>
                    </a:lnTo>
                    <a:lnTo>
                      <a:pt x="198" y="87"/>
                    </a:lnTo>
                    <a:lnTo>
                      <a:pt x="199" y="83"/>
                    </a:lnTo>
                    <a:lnTo>
                      <a:pt x="221" y="97"/>
                    </a:lnTo>
                    <a:close/>
                    <a:moveTo>
                      <a:pt x="215" y="106"/>
                    </a:moveTo>
                    <a:lnTo>
                      <a:pt x="211" y="111"/>
                    </a:lnTo>
                    <a:lnTo>
                      <a:pt x="208" y="114"/>
                    </a:lnTo>
                    <a:lnTo>
                      <a:pt x="190" y="97"/>
                    </a:lnTo>
                    <a:lnTo>
                      <a:pt x="193" y="94"/>
                    </a:lnTo>
                    <a:lnTo>
                      <a:pt x="195" y="90"/>
                    </a:lnTo>
                    <a:lnTo>
                      <a:pt x="215" y="106"/>
                    </a:lnTo>
                    <a:close/>
                    <a:moveTo>
                      <a:pt x="208" y="114"/>
                    </a:moveTo>
                    <a:lnTo>
                      <a:pt x="199" y="126"/>
                    </a:lnTo>
                    <a:lnTo>
                      <a:pt x="188" y="138"/>
                    </a:lnTo>
                    <a:lnTo>
                      <a:pt x="173" y="147"/>
                    </a:lnTo>
                    <a:lnTo>
                      <a:pt x="157" y="155"/>
                    </a:lnTo>
                    <a:lnTo>
                      <a:pt x="150" y="130"/>
                    </a:lnTo>
                    <a:lnTo>
                      <a:pt x="162" y="123"/>
                    </a:lnTo>
                    <a:lnTo>
                      <a:pt x="173" y="116"/>
                    </a:lnTo>
                    <a:lnTo>
                      <a:pt x="182" y="107"/>
                    </a:lnTo>
                    <a:lnTo>
                      <a:pt x="190" y="97"/>
                    </a:lnTo>
                    <a:lnTo>
                      <a:pt x="208" y="114"/>
                    </a:lnTo>
                    <a:close/>
                    <a:moveTo>
                      <a:pt x="157" y="155"/>
                    </a:moveTo>
                    <a:lnTo>
                      <a:pt x="157" y="155"/>
                    </a:lnTo>
                    <a:lnTo>
                      <a:pt x="153" y="143"/>
                    </a:lnTo>
                    <a:lnTo>
                      <a:pt x="157" y="155"/>
                    </a:lnTo>
                    <a:close/>
                    <a:moveTo>
                      <a:pt x="157" y="155"/>
                    </a:moveTo>
                    <a:lnTo>
                      <a:pt x="154" y="157"/>
                    </a:lnTo>
                    <a:lnTo>
                      <a:pt x="153" y="157"/>
                    </a:lnTo>
                    <a:lnTo>
                      <a:pt x="145" y="131"/>
                    </a:lnTo>
                    <a:lnTo>
                      <a:pt x="147" y="131"/>
                    </a:lnTo>
                    <a:lnTo>
                      <a:pt x="150" y="130"/>
                    </a:lnTo>
                    <a:lnTo>
                      <a:pt x="157" y="155"/>
                    </a:lnTo>
                    <a:close/>
                    <a:moveTo>
                      <a:pt x="153" y="157"/>
                    </a:moveTo>
                    <a:lnTo>
                      <a:pt x="148" y="159"/>
                    </a:lnTo>
                    <a:lnTo>
                      <a:pt x="147" y="159"/>
                    </a:lnTo>
                    <a:lnTo>
                      <a:pt x="140" y="133"/>
                    </a:lnTo>
                    <a:lnTo>
                      <a:pt x="144" y="131"/>
                    </a:lnTo>
                    <a:lnTo>
                      <a:pt x="145" y="131"/>
                    </a:lnTo>
                    <a:lnTo>
                      <a:pt x="153" y="157"/>
                    </a:lnTo>
                    <a:close/>
                    <a:moveTo>
                      <a:pt x="147" y="159"/>
                    </a:moveTo>
                    <a:lnTo>
                      <a:pt x="147" y="159"/>
                    </a:lnTo>
                    <a:lnTo>
                      <a:pt x="144" y="147"/>
                    </a:lnTo>
                    <a:lnTo>
                      <a:pt x="147" y="159"/>
                    </a:lnTo>
                    <a:close/>
                    <a:moveTo>
                      <a:pt x="147" y="159"/>
                    </a:moveTo>
                    <a:lnTo>
                      <a:pt x="136" y="162"/>
                    </a:lnTo>
                    <a:lnTo>
                      <a:pt x="125" y="164"/>
                    </a:lnTo>
                    <a:lnTo>
                      <a:pt x="114" y="164"/>
                    </a:lnTo>
                    <a:lnTo>
                      <a:pt x="103" y="162"/>
                    </a:lnTo>
                    <a:lnTo>
                      <a:pt x="107" y="135"/>
                    </a:lnTo>
                    <a:lnTo>
                      <a:pt x="114" y="137"/>
                    </a:lnTo>
                    <a:lnTo>
                      <a:pt x="124" y="137"/>
                    </a:lnTo>
                    <a:lnTo>
                      <a:pt x="131" y="135"/>
                    </a:lnTo>
                    <a:lnTo>
                      <a:pt x="140" y="133"/>
                    </a:lnTo>
                    <a:lnTo>
                      <a:pt x="147" y="159"/>
                    </a:lnTo>
                    <a:close/>
                    <a:moveTo>
                      <a:pt x="103" y="162"/>
                    </a:moveTo>
                    <a:lnTo>
                      <a:pt x="93" y="159"/>
                    </a:lnTo>
                    <a:lnTo>
                      <a:pt x="82" y="155"/>
                    </a:lnTo>
                    <a:lnTo>
                      <a:pt x="71" y="150"/>
                    </a:lnTo>
                    <a:lnTo>
                      <a:pt x="60" y="145"/>
                    </a:lnTo>
                    <a:lnTo>
                      <a:pt x="71" y="121"/>
                    </a:lnTo>
                    <a:lnTo>
                      <a:pt x="80" y="126"/>
                    </a:lnTo>
                    <a:lnTo>
                      <a:pt x="90" y="130"/>
                    </a:lnTo>
                    <a:lnTo>
                      <a:pt x="99" y="133"/>
                    </a:lnTo>
                    <a:lnTo>
                      <a:pt x="107" y="135"/>
                    </a:lnTo>
                    <a:lnTo>
                      <a:pt x="103" y="162"/>
                    </a:lnTo>
                    <a:close/>
                    <a:moveTo>
                      <a:pt x="60" y="145"/>
                    </a:moveTo>
                    <a:lnTo>
                      <a:pt x="60" y="145"/>
                    </a:lnTo>
                    <a:lnTo>
                      <a:pt x="66" y="133"/>
                    </a:lnTo>
                    <a:lnTo>
                      <a:pt x="60" y="145"/>
                    </a:lnTo>
                    <a:close/>
                    <a:moveTo>
                      <a:pt x="60" y="145"/>
                    </a:moveTo>
                    <a:lnTo>
                      <a:pt x="54" y="140"/>
                    </a:lnTo>
                    <a:lnTo>
                      <a:pt x="48" y="138"/>
                    </a:lnTo>
                    <a:lnTo>
                      <a:pt x="60" y="114"/>
                    </a:lnTo>
                    <a:lnTo>
                      <a:pt x="66" y="118"/>
                    </a:lnTo>
                    <a:lnTo>
                      <a:pt x="71" y="121"/>
                    </a:lnTo>
                    <a:lnTo>
                      <a:pt x="60" y="145"/>
                    </a:lnTo>
                    <a:close/>
                    <a:moveTo>
                      <a:pt x="48" y="138"/>
                    </a:moveTo>
                    <a:lnTo>
                      <a:pt x="43" y="135"/>
                    </a:lnTo>
                    <a:lnTo>
                      <a:pt x="39" y="131"/>
                    </a:lnTo>
                    <a:lnTo>
                      <a:pt x="51" y="107"/>
                    </a:lnTo>
                    <a:lnTo>
                      <a:pt x="56" y="111"/>
                    </a:lnTo>
                    <a:lnTo>
                      <a:pt x="60" y="114"/>
                    </a:lnTo>
                    <a:lnTo>
                      <a:pt x="48" y="138"/>
                    </a:lnTo>
                    <a:close/>
                    <a:moveTo>
                      <a:pt x="51" y="107"/>
                    </a:moveTo>
                    <a:lnTo>
                      <a:pt x="51" y="107"/>
                    </a:lnTo>
                    <a:lnTo>
                      <a:pt x="45" y="119"/>
                    </a:lnTo>
                    <a:lnTo>
                      <a:pt x="51" y="107"/>
                    </a:lnTo>
                    <a:close/>
                    <a:moveTo>
                      <a:pt x="39" y="131"/>
                    </a:moveTo>
                    <a:lnTo>
                      <a:pt x="20" y="116"/>
                    </a:lnTo>
                    <a:lnTo>
                      <a:pt x="11" y="107"/>
                    </a:lnTo>
                    <a:lnTo>
                      <a:pt x="26" y="87"/>
                    </a:lnTo>
                    <a:lnTo>
                      <a:pt x="36" y="95"/>
                    </a:lnTo>
                    <a:lnTo>
                      <a:pt x="51" y="107"/>
                    </a:lnTo>
                    <a:lnTo>
                      <a:pt x="39" y="131"/>
                    </a:lnTo>
                    <a:close/>
                    <a:moveTo>
                      <a:pt x="11" y="107"/>
                    </a:moveTo>
                    <a:lnTo>
                      <a:pt x="11" y="107"/>
                    </a:lnTo>
                    <a:lnTo>
                      <a:pt x="11" y="106"/>
                    </a:lnTo>
                    <a:lnTo>
                      <a:pt x="15" y="80"/>
                    </a:lnTo>
                    <a:lnTo>
                      <a:pt x="22" y="82"/>
                    </a:lnTo>
                    <a:lnTo>
                      <a:pt x="26" y="87"/>
                    </a:lnTo>
                    <a:lnTo>
                      <a:pt x="11" y="107"/>
                    </a:lnTo>
                    <a:close/>
                    <a:moveTo>
                      <a:pt x="11" y="106"/>
                    </a:moveTo>
                    <a:lnTo>
                      <a:pt x="6" y="104"/>
                    </a:lnTo>
                    <a:lnTo>
                      <a:pt x="3" y="101"/>
                    </a:lnTo>
                    <a:lnTo>
                      <a:pt x="2" y="95"/>
                    </a:lnTo>
                    <a:lnTo>
                      <a:pt x="0" y="90"/>
                    </a:lnTo>
                    <a:lnTo>
                      <a:pt x="3" y="85"/>
                    </a:lnTo>
                    <a:lnTo>
                      <a:pt x="6" y="82"/>
                    </a:lnTo>
                    <a:lnTo>
                      <a:pt x="9" y="80"/>
                    </a:lnTo>
                    <a:lnTo>
                      <a:pt x="15" y="80"/>
                    </a:lnTo>
                    <a:lnTo>
                      <a:pt x="11" y="106"/>
                    </a:lnTo>
                    <a:close/>
                  </a:path>
                </a:pathLst>
              </a:custGeom>
              <a:solidFill>
                <a:srgbClr val="D8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6" name="Freeform 156"/>
              <p:cNvSpPr>
                <a:spLocks noEditPoints="1"/>
              </p:cNvSpPr>
              <p:nvPr/>
            </p:nvSpPr>
            <p:spPr bwMode="auto">
              <a:xfrm>
                <a:off x="2363" y="1974"/>
                <a:ext cx="223" cy="164"/>
              </a:xfrm>
              <a:custGeom>
                <a:avLst/>
                <a:gdLst>
                  <a:gd name="T0" fmla="*/ 190 w 223"/>
                  <a:gd name="T1" fmla="*/ 3 h 164"/>
                  <a:gd name="T2" fmla="*/ 206 w 223"/>
                  <a:gd name="T3" fmla="*/ 3 h 164"/>
                  <a:gd name="T4" fmla="*/ 213 w 223"/>
                  <a:gd name="T5" fmla="*/ 17 h 164"/>
                  <a:gd name="T6" fmla="*/ 223 w 223"/>
                  <a:gd name="T7" fmla="*/ 77 h 164"/>
                  <a:gd name="T8" fmla="*/ 199 w 223"/>
                  <a:gd name="T9" fmla="*/ 63 h 164"/>
                  <a:gd name="T10" fmla="*/ 186 w 223"/>
                  <a:gd name="T11" fmla="*/ 19 h 164"/>
                  <a:gd name="T12" fmla="*/ 199 w 223"/>
                  <a:gd name="T13" fmla="*/ 80 h 164"/>
                  <a:gd name="T14" fmla="*/ 222 w 223"/>
                  <a:gd name="T15" fmla="*/ 89 h 164"/>
                  <a:gd name="T16" fmla="*/ 199 w 223"/>
                  <a:gd name="T17" fmla="*/ 82 h 164"/>
                  <a:gd name="T18" fmla="*/ 220 w 223"/>
                  <a:gd name="T19" fmla="*/ 94 h 164"/>
                  <a:gd name="T20" fmla="*/ 222 w 223"/>
                  <a:gd name="T21" fmla="*/ 91 h 164"/>
                  <a:gd name="T22" fmla="*/ 210 w 223"/>
                  <a:gd name="T23" fmla="*/ 89 h 164"/>
                  <a:gd name="T24" fmla="*/ 197 w 223"/>
                  <a:gd name="T25" fmla="*/ 84 h 164"/>
                  <a:gd name="T26" fmla="*/ 220 w 223"/>
                  <a:gd name="T27" fmla="*/ 96 h 164"/>
                  <a:gd name="T28" fmla="*/ 219 w 223"/>
                  <a:gd name="T29" fmla="*/ 99 h 164"/>
                  <a:gd name="T30" fmla="*/ 197 w 223"/>
                  <a:gd name="T31" fmla="*/ 84 h 164"/>
                  <a:gd name="T32" fmla="*/ 210 w 223"/>
                  <a:gd name="T33" fmla="*/ 115 h 164"/>
                  <a:gd name="T34" fmla="*/ 216 w 223"/>
                  <a:gd name="T35" fmla="*/ 104 h 164"/>
                  <a:gd name="T36" fmla="*/ 174 w 223"/>
                  <a:gd name="T37" fmla="*/ 149 h 164"/>
                  <a:gd name="T38" fmla="*/ 174 w 223"/>
                  <a:gd name="T39" fmla="*/ 116 h 164"/>
                  <a:gd name="T40" fmla="*/ 148 w 223"/>
                  <a:gd name="T41" fmla="*/ 132 h 164"/>
                  <a:gd name="T42" fmla="*/ 148 w 223"/>
                  <a:gd name="T43" fmla="*/ 132 h 164"/>
                  <a:gd name="T44" fmla="*/ 145 w 223"/>
                  <a:gd name="T45" fmla="*/ 132 h 164"/>
                  <a:gd name="T46" fmla="*/ 152 w 223"/>
                  <a:gd name="T47" fmla="*/ 159 h 164"/>
                  <a:gd name="T48" fmla="*/ 152 w 223"/>
                  <a:gd name="T49" fmla="*/ 159 h 164"/>
                  <a:gd name="T50" fmla="*/ 143 w 223"/>
                  <a:gd name="T51" fmla="*/ 134 h 164"/>
                  <a:gd name="T52" fmla="*/ 142 w 223"/>
                  <a:gd name="T53" fmla="*/ 134 h 164"/>
                  <a:gd name="T54" fmla="*/ 148 w 223"/>
                  <a:gd name="T55" fmla="*/ 159 h 164"/>
                  <a:gd name="T56" fmla="*/ 102 w 223"/>
                  <a:gd name="T57" fmla="*/ 163 h 164"/>
                  <a:gd name="T58" fmla="*/ 131 w 223"/>
                  <a:gd name="T59" fmla="*/ 135 h 164"/>
                  <a:gd name="T60" fmla="*/ 91 w 223"/>
                  <a:gd name="T61" fmla="*/ 161 h 164"/>
                  <a:gd name="T62" fmla="*/ 71 w 223"/>
                  <a:gd name="T63" fmla="*/ 123 h 164"/>
                  <a:gd name="T64" fmla="*/ 105 w 223"/>
                  <a:gd name="T65" fmla="*/ 137 h 164"/>
                  <a:gd name="T66" fmla="*/ 66 w 223"/>
                  <a:gd name="T67" fmla="*/ 135 h 164"/>
                  <a:gd name="T68" fmla="*/ 58 w 223"/>
                  <a:gd name="T69" fmla="*/ 146 h 164"/>
                  <a:gd name="T70" fmla="*/ 60 w 223"/>
                  <a:gd name="T71" fmla="*/ 147 h 164"/>
                  <a:gd name="T72" fmla="*/ 64 w 223"/>
                  <a:gd name="T73" fmla="*/ 135 h 164"/>
                  <a:gd name="T74" fmla="*/ 55 w 223"/>
                  <a:gd name="T75" fmla="*/ 146 h 164"/>
                  <a:gd name="T76" fmla="*/ 60 w 223"/>
                  <a:gd name="T77" fmla="*/ 147 h 164"/>
                  <a:gd name="T78" fmla="*/ 68 w 223"/>
                  <a:gd name="T79" fmla="*/ 122 h 164"/>
                  <a:gd name="T80" fmla="*/ 51 w 223"/>
                  <a:gd name="T81" fmla="*/ 111 h 164"/>
                  <a:gd name="T82" fmla="*/ 51 w 223"/>
                  <a:gd name="T83" fmla="*/ 111 h 164"/>
                  <a:gd name="T84" fmla="*/ 38 w 223"/>
                  <a:gd name="T85" fmla="*/ 134 h 164"/>
                  <a:gd name="T86" fmla="*/ 34 w 223"/>
                  <a:gd name="T87" fmla="*/ 98 h 164"/>
                  <a:gd name="T88" fmla="*/ 9 w 223"/>
                  <a:gd name="T89" fmla="*/ 108 h 164"/>
                  <a:gd name="T90" fmla="*/ 24 w 223"/>
                  <a:gd name="T91" fmla="*/ 89 h 164"/>
                  <a:gd name="T92" fmla="*/ 1 w 223"/>
                  <a:gd name="T93" fmla="*/ 101 h 164"/>
                  <a:gd name="T94" fmla="*/ 6 w 223"/>
                  <a:gd name="T95" fmla="*/ 84 h 16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23"/>
                  <a:gd name="T145" fmla="*/ 0 h 164"/>
                  <a:gd name="T146" fmla="*/ 223 w 223"/>
                  <a:gd name="T147" fmla="*/ 164 h 16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23" h="164">
                    <a:moveTo>
                      <a:pt x="186" y="19"/>
                    </a:moveTo>
                    <a:lnTo>
                      <a:pt x="186" y="12"/>
                    </a:lnTo>
                    <a:lnTo>
                      <a:pt x="186" y="7"/>
                    </a:lnTo>
                    <a:lnTo>
                      <a:pt x="190" y="3"/>
                    </a:lnTo>
                    <a:lnTo>
                      <a:pt x="194" y="0"/>
                    </a:lnTo>
                    <a:lnTo>
                      <a:pt x="199" y="0"/>
                    </a:lnTo>
                    <a:lnTo>
                      <a:pt x="203" y="0"/>
                    </a:lnTo>
                    <a:lnTo>
                      <a:pt x="206" y="3"/>
                    </a:lnTo>
                    <a:lnTo>
                      <a:pt x="210" y="9"/>
                    </a:lnTo>
                    <a:lnTo>
                      <a:pt x="186" y="19"/>
                    </a:lnTo>
                    <a:close/>
                    <a:moveTo>
                      <a:pt x="210" y="9"/>
                    </a:moveTo>
                    <a:lnTo>
                      <a:pt x="213" y="17"/>
                    </a:lnTo>
                    <a:lnTo>
                      <a:pt x="219" y="38"/>
                    </a:lnTo>
                    <a:lnTo>
                      <a:pt x="220" y="51"/>
                    </a:lnTo>
                    <a:lnTo>
                      <a:pt x="223" y="63"/>
                    </a:lnTo>
                    <a:lnTo>
                      <a:pt x="223" y="77"/>
                    </a:lnTo>
                    <a:lnTo>
                      <a:pt x="222" y="87"/>
                    </a:lnTo>
                    <a:lnTo>
                      <a:pt x="199" y="80"/>
                    </a:lnTo>
                    <a:lnTo>
                      <a:pt x="199" y="74"/>
                    </a:lnTo>
                    <a:lnTo>
                      <a:pt x="199" y="63"/>
                    </a:lnTo>
                    <a:lnTo>
                      <a:pt x="197" y="53"/>
                    </a:lnTo>
                    <a:lnTo>
                      <a:pt x="194" y="43"/>
                    </a:lnTo>
                    <a:lnTo>
                      <a:pt x="190" y="26"/>
                    </a:lnTo>
                    <a:lnTo>
                      <a:pt x="186" y="19"/>
                    </a:lnTo>
                    <a:lnTo>
                      <a:pt x="210" y="9"/>
                    </a:lnTo>
                    <a:close/>
                    <a:moveTo>
                      <a:pt x="199" y="82"/>
                    </a:moveTo>
                    <a:lnTo>
                      <a:pt x="199" y="80"/>
                    </a:lnTo>
                    <a:lnTo>
                      <a:pt x="211" y="84"/>
                    </a:lnTo>
                    <a:lnTo>
                      <a:pt x="199" y="82"/>
                    </a:lnTo>
                    <a:close/>
                    <a:moveTo>
                      <a:pt x="222" y="87"/>
                    </a:moveTo>
                    <a:lnTo>
                      <a:pt x="222" y="89"/>
                    </a:lnTo>
                    <a:lnTo>
                      <a:pt x="222" y="91"/>
                    </a:lnTo>
                    <a:lnTo>
                      <a:pt x="199" y="84"/>
                    </a:lnTo>
                    <a:lnTo>
                      <a:pt x="199" y="82"/>
                    </a:lnTo>
                    <a:lnTo>
                      <a:pt x="222" y="87"/>
                    </a:lnTo>
                    <a:close/>
                    <a:moveTo>
                      <a:pt x="222" y="91"/>
                    </a:moveTo>
                    <a:lnTo>
                      <a:pt x="220" y="92"/>
                    </a:lnTo>
                    <a:lnTo>
                      <a:pt x="220" y="94"/>
                    </a:lnTo>
                    <a:lnTo>
                      <a:pt x="197" y="84"/>
                    </a:lnTo>
                    <a:lnTo>
                      <a:pt x="199" y="84"/>
                    </a:lnTo>
                    <a:lnTo>
                      <a:pt x="222" y="91"/>
                    </a:lnTo>
                    <a:close/>
                    <a:moveTo>
                      <a:pt x="220" y="94"/>
                    </a:moveTo>
                    <a:lnTo>
                      <a:pt x="220" y="94"/>
                    </a:lnTo>
                    <a:lnTo>
                      <a:pt x="220" y="96"/>
                    </a:lnTo>
                    <a:lnTo>
                      <a:pt x="210" y="89"/>
                    </a:lnTo>
                    <a:lnTo>
                      <a:pt x="220" y="94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197" y="84"/>
                    </a:lnTo>
                    <a:lnTo>
                      <a:pt x="220" y="96"/>
                    </a:lnTo>
                    <a:close/>
                    <a:moveTo>
                      <a:pt x="220" y="96"/>
                    </a:moveTo>
                    <a:lnTo>
                      <a:pt x="220" y="96"/>
                    </a:lnTo>
                    <a:lnTo>
                      <a:pt x="210" y="89"/>
                    </a:lnTo>
                    <a:lnTo>
                      <a:pt x="220" y="96"/>
                    </a:lnTo>
                    <a:close/>
                    <a:moveTo>
                      <a:pt x="220" y="96"/>
                    </a:moveTo>
                    <a:lnTo>
                      <a:pt x="219" y="99"/>
                    </a:lnTo>
                    <a:lnTo>
                      <a:pt x="216" y="104"/>
                    </a:lnTo>
                    <a:lnTo>
                      <a:pt x="194" y="91"/>
                    </a:lnTo>
                    <a:lnTo>
                      <a:pt x="196" y="87"/>
                    </a:lnTo>
                    <a:lnTo>
                      <a:pt x="197" y="84"/>
                    </a:lnTo>
                    <a:lnTo>
                      <a:pt x="220" y="96"/>
                    </a:lnTo>
                    <a:close/>
                    <a:moveTo>
                      <a:pt x="216" y="104"/>
                    </a:moveTo>
                    <a:lnTo>
                      <a:pt x="213" y="110"/>
                    </a:lnTo>
                    <a:lnTo>
                      <a:pt x="210" y="115"/>
                    </a:lnTo>
                    <a:lnTo>
                      <a:pt x="191" y="98"/>
                    </a:lnTo>
                    <a:lnTo>
                      <a:pt x="193" y="94"/>
                    </a:lnTo>
                    <a:lnTo>
                      <a:pt x="194" y="91"/>
                    </a:lnTo>
                    <a:lnTo>
                      <a:pt x="216" y="104"/>
                    </a:lnTo>
                    <a:close/>
                    <a:moveTo>
                      <a:pt x="210" y="115"/>
                    </a:moveTo>
                    <a:lnTo>
                      <a:pt x="200" y="127"/>
                    </a:lnTo>
                    <a:lnTo>
                      <a:pt x="190" y="137"/>
                    </a:lnTo>
                    <a:lnTo>
                      <a:pt x="174" y="149"/>
                    </a:lnTo>
                    <a:lnTo>
                      <a:pt x="157" y="156"/>
                    </a:lnTo>
                    <a:lnTo>
                      <a:pt x="149" y="130"/>
                    </a:lnTo>
                    <a:lnTo>
                      <a:pt x="163" y="125"/>
                    </a:lnTo>
                    <a:lnTo>
                      <a:pt x="174" y="116"/>
                    </a:lnTo>
                    <a:lnTo>
                      <a:pt x="183" y="108"/>
                    </a:lnTo>
                    <a:lnTo>
                      <a:pt x="191" y="98"/>
                    </a:lnTo>
                    <a:lnTo>
                      <a:pt x="210" y="115"/>
                    </a:lnTo>
                    <a:close/>
                    <a:moveTo>
                      <a:pt x="148" y="132"/>
                    </a:moveTo>
                    <a:lnTo>
                      <a:pt x="149" y="130"/>
                    </a:lnTo>
                    <a:lnTo>
                      <a:pt x="154" y="144"/>
                    </a:lnTo>
                    <a:lnTo>
                      <a:pt x="148" y="132"/>
                    </a:lnTo>
                    <a:close/>
                    <a:moveTo>
                      <a:pt x="159" y="156"/>
                    </a:moveTo>
                    <a:lnTo>
                      <a:pt x="156" y="158"/>
                    </a:lnTo>
                    <a:lnTo>
                      <a:pt x="152" y="159"/>
                    </a:lnTo>
                    <a:lnTo>
                      <a:pt x="145" y="132"/>
                    </a:lnTo>
                    <a:lnTo>
                      <a:pt x="146" y="132"/>
                    </a:lnTo>
                    <a:lnTo>
                      <a:pt x="148" y="132"/>
                    </a:lnTo>
                    <a:lnTo>
                      <a:pt x="159" y="156"/>
                    </a:lnTo>
                    <a:close/>
                    <a:moveTo>
                      <a:pt x="152" y="159"/>
                    </a:moveTo>
                    <a:lnTo>
                      <a:pt x="152" y="159"/>
                    </a:lnTo>
                    <a:lnTo>
                      <a:pt x="149" y="146"/>
                    </a:lnTo>
                    <a:lnTo>
                      <a:pt x="152" y="159"/>
                    </a:lnTo>
                    <a:close/>
                    <a:moveTo>
                      <a:pt x="152" y="159"/>
                    </a:moveTo>
                    <a:lnTo>
                      <a:pt x="149" y="159"/>
                    </a:lnTo>
                    <a:lnTo>
                      <a:pt x="146" y="161"/>
                    </a:lnTo>
                    <a:lnTo>
                      <a:pt x="142" y="134"/>
                    </a:lnTo>
                    <a:lnTo>
                      <a:pt x="143" y="134"/>
                    </a:lnTo>
                    <a:lnTo>
                      <a:pt x="145" y="132"/>
                    </a:lnTo>
                    <a:lnTo>
                      <a:pt x="152" y="159"/>
                    </a:lnTo>
                    <a:close/>
                    <a:moveTo>
                      <a:pt x="140" y="134"/>
                    </a:moveTo>
                    <a:lnTo>
                      <a:pt x="142" y="134"/>
                    </a:lnTo>
                    <a:lnTo>
                      <a:pt x="143" y="147"/>
                    </a:lnTo>
                    <a:lnTo>
                      <a:pt x="140" y="134"/>
                    </a:lnTo>
                    <a:close/>
                    <a:moveTo>
                      <a:pt x="148" y="159"/>
                    </a:moveTo>
                    <a:lnTo>
                      <a:pt x="135" y="163"/>
                    </a:lnTo>
                    <a:lnTo>
                      <a:pt x="123" y="164"/>
                    </a:lnTo>
                    <a:lnTo>
                      <a:pt x="112" y="164"/>
                    </a:lnTo>
                    <a:lnTo>
                      <a:pt x="102" y="163"/>
                    </a:lnTo>
                    <a:lnTo>
                      <a:pt x="105" y="137"/>
                    </a:lnTo>
                    <a:lnTo>
                      <a:pt x="114" y="137"/>
                    </a:lnTo>
                    <a:lnTo>
                      <a:pt x="123" y="137"/>
                    </a:lnTo>
                    <a:lnTo>
                      <a:pt x="131" y="135"/>
                    </a:lnTo>
                    <a:lnTo>
                      <a:pt x="140" y="134"/>
                    </a:lnTo>
                    <a:lnTo>
                      <a:pt x="148" y="159"/>
                    </a:lnTo>
                    <a:close/>
                    <a:moveTo>
                      <a:pt x="102" y="163"/>
                    </a:moveTo>
                    <a:lnTo>
                      <a:pt x="91" y="161"/>
                    </a:lnTo>
                    <a:lnTo>
                      <a:pt x="80" y="158"/>
                    </a:lnTo>
                    <a:lnTo>
                      <a:pt x="71" y="152"/>
                    </a:lnTo>
                    <a:lnTo>
                      <a:pt x="60" y="147"/>
                    </a:lnTo>
                    <a:lnTo>
                      <a:pt x="71" y="123"/>
                    </a:lnTo>
                    <a:lnTo>
                      <a:pt x="80" y="128"/>
                    </a:lnTo>
                    <a:lnTo>
                      <a:pt x="88" y="132"/>
                    </a:lnTo>
                    <a:lnTo>
                      <a:pt x="97" y="135"/>
                    </a:lnTo>
                    <a:lnTo>
                      <a:pt x="105" y="137"/>
                    </a:lnTo>
                    <a:lnTo>
                      <a:pt x="102" y="163"/>
                    </a:lnTo>
                    <a:close/>
                    <a:moveTo>
                      <a:pt x="71" y="123"/>
                    </a:moveTo>
                    <a:lnTo>
                      <a:pt x="71" y="123"/>
                    </a:lnTo>
                    <a:lnTo>
                      <a:pt x="66" y="135"/>
                    </a:lnTo>
                    <a:lnTo>
                      <a:pt x="71" y="123"/>
                    </a:lnTo>
                    <a:close/>
                    <a:moveTo>
                      <a:pt x="60" y="147"/>
                    </a:moveTo>
                    <a:lnTo>
                      <a:pt x="60" y="147"/>
                    </a:lnTo>
                    <a:lnTo>
                      <a:pt x="58" y="146"/>
                    </a:lnTo>
                    <a:lnTo>
                      <a:pt x="72" y="125"/>
                    </a:lnTo>
                    <a:lnTo>
                      <a:pt x="72" y="123"/>
                    </a:lnTo>
                    <a:lnTo>
                      <a:pt x="71" y="123"/>
                    </a:lnTo>
                    <a:lnTo>
                      <a:pt x="60" y="147"/>
                    </a:lnTo>
                    <a:close/>
                    <a:moveTo>
                      <a:pt x="71" y="123"/>
                    </a:moveTo>
                    <a:lnTo>
                      <a:pt x="72" y="123"/>
                    </a:lnTo>
                    <a:lnTo>
                      <a:pt x="72" y="125"/>
                    </a:lnTo>
                    <a:lnTo>
                      <a:pt x="64" y="135"/>
                    </a:lnTo>
                    <a:lnTo>
                      <a:pt x="71" y="123"/>
                    </a:lnTo>
                    <a:close/>
                    <a:moveTo>
                      <a:pt x="60" y="147"/>
                    </a:moveTo>
                    <a:lnTo>
                      <a:pt x="55" y="144"/>
                    </a:lnTo>
                    <a:lnTo>
                      <a:pt x="55" y="146"/>
                    </a:lnTo>
                    <a:lnTo>
                      <a:pt x="68" y="122"/>
                    </a:lnTo>
                    <a:lnTo>
                      <a:pt x="64" y="120"/>
                    </a:lnTo>
                    <a:lnTo>
                      <a:pt x="71" y="123"/>
                    </a:lnTo>
                    <a:lnTo>
                      <a:pt x="60" y="147"/>
                    </a:lnTo>
                    <a:close/>
                    <a:moveTo>
                      <a:pt x="68" y="122"/>
                    </a:moveTo>
                    <a:lnTo>
                      <a:pt x="68" y="122"/>
                    </a:lnTo>
                    <a:lnTo>
                      <a:pt x="61" y="134"/>
                    </a:lnTo>
                    <a:lnTo>
                      <a:pt x="68" y="122"/>
                    </a:lnTo>
                    <a:close/>
                    <a:moveTo>
                      <a:pt x="55" y="146"/>
                    </a:moveTo>
                    <a:lnTo>
                      <a:pt x="47" y="139"/>
                    </a:lnTo>
                    <a:lnTo>
                      <a:pt x="38" y="134"/>
                    </a:lnTo>
                    <a:lnTo>
                      <a:pt x="51" y="111"/>
                    </a:lnTo>
                    <a:lnTo>
                      <a:pt x="58" y="116"/>
                    </a:lnTo>
                    <a:lnTo>
                      <a:pt x="68" y="122"/>
                    </a:lnTo>
                    <a:lnTo>
                      <a:pt x="55" y="146"/>
                    </a:lnTo>
                    <a:close/>
                    <a:moveTo>
                      <a:pt x="51" y="111"/>
                    </a:moveTo>
                    <a:lnTo>
                      <a:pt x="51" y="111"/>
                    </a:lnTo>
                    <a:lnTo>
                      <a:pt x="44" y="122"/>
                    </a:lnTo>
                    <a:lnTo>
                      <a:pt x="51" y="111"/>
                    </a:lnTo>
                    <a:close/>
                    <a:moveTo>
                      <a:pt x="38" y="134"/>
                    </a:moveTo>
                    <a:lnTo>
                      <a:pt x="18" y="118"/>
                    </a:lnTo>
                    <a:lnTo>
                      <a:pt x="7" y="108"/>
                    </a:lnTo>
                    <a:lnTo>
                      <a:pt x="24" y="89"/>
                    </a:lnTo>
                    <a:lnTo>
                      <a:pt x="34" y="98"/>
                    </a:lnTo>
                    <a:lnTo>
                      <a:pt x="51" y="111"/>
                    </a:lnTo>
                    <a:lnTo>
                      <a:pt x="38" y="134"/>
                    </a:lnTo>
                    <a:close/>
                    <a:moveTo>
                      <a:pt x="7" y="108"/>
                    </a:moveTo>
                    <a:lnTo>
                      <a:pt x="9" y="108"/>
                    </a:lnTo>
                    <a:lnTo>
                      <a:pt x="17" y="82"/>
                    </a:lnTo>
                    <a:lnTo>
                      <a:pt x="21" y="86"/>
                    </a:lnTo>
                    <a:lnTo>
                      <a:pt x="24" y="89"/>
                    </a:lnTo>
                    <a:lnTo>
                      <a:pt x="7" y="108"/>
                    </a:lnTo>
                    <a:close/>
                    <a:moveTo>
                      <a:pt x="9" y="108"/>
                    </a:moveTo>
                    <a:lnTo>
                      <a:pt x="4" y="106"/>
                    </a:lnTo>
                    <a:lnTo>
                      <a:pt x="1" y="101"/>
                    </a:lnTo>
                    <a:lnTo>
                      <a:pt x="0" y="96"/>
                    </a:lnTo>
                    <a:lnTo>
                      <a:pt x="1" y="91"/>
                    </a:lnTo>
                    <a:lnTo>
                      <a:pt x="3" y="87"/>
                    </a:lnTo>
                    <a:lnTo>
                      <a:pt x="6" y="84"/>
                    </a:lnTo>
                    <a:lnTo>
                      <a:pt x="10" y="82"/>
                    </a:lnTo>
                    <a:lnTo>
                      <a:pt x="17" y="82"/>
                    </a:lnTo>
                    <a:lnTo>
                      <a:pt x="9" y="108"/>
                    </a:lnTo>
                    <a:close/>
                  </a:path>
                </a:pathLst>
              </a:custGeom>
              <a:solidFill>
                <a:srgbClr val="D3A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7" name="Freeform 157"/>
              <p:cNvSpPr>
                <a:spLocks noEditPoints="1"/>
              </p:cNvSpPr>
              <p:nvPr/>
            </p:nvSpPr>
            <p:spPr bwMode="auto">
              <a:xfrm>
                <a:off x="2367" y="1976"/>
                <a:ext cx="223" cy="166"/>
              </a:xfrm>
              <a:custGeom>
                <a:avLst/>
                <a:gdLst>
                  <a:gd name="T0" fmla="*/ 184 w 223"/>
                  <a:gd name="T1" fmla="*/ 8 h 166"/>
                  <a:gd name="T2" fmla="*/ 195 w 223"/>
                  <a:gd name="T3" fmla="*/ 0 h 166"/>
                  <a:gd name="T4" fmla="*/ 206 w 223"/>
                  <a:gd name="T5" fmla="*/ 8 h 166"/>
                  <a:gd name="T6" fmla="*/ 209 w 223"/>
                  <a:gd name="T7" fmla="*/ 17 h 166"/>
                  <a:gd name="T8" fmla="*/ 221 w 223"/>
                  <a:gd name="T9" fmla="*/ 63 h 166"/>
                  <a:gd name="T10" fmla="*/ 198 w 223"/>
                  <a:gd name="T11" fmla="*/ 82 h 166"/>
                  <a:gd name="T12" fmla="*/ 195 w 223"/>
                  <a:gd name="T13" fmla="*/ 55 h 166"/>
                  <a:gd name="T14" fmla="*/ 184 w 223"/>
                  <a:gd name="T15" fmla="*/ 19 h 166"/>
                  <a:gd name="T16" fmla="*/ 198 w 223"/>
                  <a:gd name="T17" fmla="*/ 84 h 166"/>
                  <a:gd name="T18" fmla="*/ 198 w 223"/>
                  <a:gd name="T19" fmla="*/ 84 h 166"/>
                  <a:gd name="T20" fmla="*/ 221 w 223"/>
                  <a:gd name="T21" fmla="*/ 92 h 166"/>
                  <a:gd name="T22" fmla="*/ 198 w 223"/>
                  <a:gd name="T23" fmla="*/ 84 h 166"/>
                  <a:gd name="T24" fmla="*/ 221 w 223"/>
                  <a:gd name="T25" fmla="*/ 92 h 166"/>
                  <a:gd name="T26" fmla="*/ 198 w 223"/>
                  <a:gd name="T27" fmla="*/ 85 h 166"/>
                  <a:gd name="T28" fmla="*/ 221 w 223"/>
                  <a:gd name="T29" fmla="*/ 92 h 166"/>
                  <a:gd name="T30" fmla="*/ 209 w 223"/>
                  <a:gd name="T31" fmla="*/ 90 h 166"/>
                  <a:gd name="T32" fmla="*/ 218 w 223"/>
                  <a:gd name="T33" fmla="*/ 102 h 166"/>
                  <a:gd name="T34" fmla="*/ 201 w 223"/>
                  <a:gd name="T35" fmla="*/ 130 h 166"/>
                  <a:gd name="T36" fmla="*/ 198 w 223"/>
                  <a:gd name="T37" fmla="*/ 85 h 166"/>
                  <a:gd name="T38" fmla="*/ 193 w 223"/>
                  <a:gd name="T39" fmla="*/ 138 h 166"/>
                  <a:gd name="T40" fmla="*/ 159 w 223"/>
                  <a:gd name="T41" fmla="*/ 159 h 166"/>
                  <a:gd name="T42" fmla="*/ 170 w 223"/>
                  <a:gd name="T43" fmla="*/ 123 h 166"/>
                  <a:gd name="T44" fmla="*/ 201 w 223"/>
                  <a:gd name="T45" fmla="*/ 130 h 166"/>
                  <a:gd name="T46" fmla="*/ 155 w 223"/>
                  <a:gd name="T47" fmla="*/ 145 h 166"/>
                  <a:gd name="T48" fmla="*/ 158 w 223"/>
                  <a:gd name="T49" fmla="*/ 159 h 166"/>
                  <a:gd name="T50" fmla="*/ 148 w 223"/>
                  <a:gd name="T51" fmla="*/ 133 h 166"/>
                  <a:gd name="T52" fmla="*/ 155 w 223"/>
                  <a:gd name="T53" fmla="*/ 161 h 166"/>
                  <a:gd name="T54" fmla="*/ 142 w 223"/>
                  <a:gd name="T55" fmla="*/ 137 h 166"/>
                  <a:gd name="T56" fmla="*/ 155 w 223"/>
                  <a:gd name="T57" fmla="*/ 161 h 166"/>
                  <a:gd name="T58" fmla="*/ 148 w 223"/>
                  <a:gd name="T59" fmla="*/ 162 h 166"/>
                  <a:gd name="T60" fmla="*/ 148 w 223"/>
                  <a:gd name="T61" fmla="*/ 162 h 166"/>
                  <a:gd name="T62" fmla="*/ 113 w 223"/>
                  <a:gd name="T63" fmla="*/ 166 h 166"/>
                  <a:gd name="T64" fmla="*/ 113 w 223"/>
                  <a:gd name="T65" fmla="*/ 140 h 166"/>
                  <a:gd name="T66" fmla="*/ 142 w 223"/>
                  <a:gd name="T67" fmla="*/ 135 h 166"/>
                  <a:gd name="T68" fmla="*/ 91 w 223"/>
                  <a:gd name="T69" fmla="*/ 164 h 166"/>
                  <a:gd name="T70" fmla="*/ 60 w 223"/>
                  <a:gd name="T71" fmla="*/ 152 h 166"/>
                  <a:gd name="T72" fmla="*/ 105 w 223"/>
                  <a:gd name="T73" fmla="*/ 138 h 166"/>
                  <a:gd name="T74" fmla="*/ 60 w 223"/>
                  <a:gd name="T75" fmla="*/ 150 h 166"/>
                  <a:gd name="T76" fmla="*/ 60 w 223"/>
                  <a:gd name="T77" fmla="*/ 152 h 166"/>
                  <a:gd name="T78" fmla="*/ 50 w 223"/>
                  <a:gd name="T79" fmla="*/ 145 h 166"/>
                  <a:gd name="T80" fmla="*/ 71 w 223"/>
                  <a:gd name="T81" fmla="*/ 126 h 166"/>
                  <a:gd name="T82" fmla="*/ 43 w 223"/>
                  <a:gd name="T83" fmla="*/ 140 h 166"/>
                  <a:gd name="T84" fmla="*/ 59 w 223"/>
                  <a:gd name="T85" fmla="*/ 120 h 166"/>
                  <a:gd name="T86" fmla="*/ 40 w 223"/>
                  <a:gd name="T87" fmla="*/ 138 h 166"/>
                  <a:gd name="T88" fmla="*/ 40 w 223"/>
                  <a:gd name="T89" fmla="*/ 138 h 166"/>
                  <a:gd name="T90" fmla="*/ 17 w 223"/>
                  <a:gd name="T91" fmla="*/ 121 h 166"/>
                  <a:gd name="T92" fmla="*/ 25 w 223"/>
                  <a:gd name="T93" fmla="*/ 92 h 166"/>
                  <a:gd name="T94" fmla="*/ 40 w 223"/>
                  <a:gd name="T95" fmla="*/ 138 h 166"/>
                  <a:gd name="T96" fmla="*/ 16 w 223"/>
                  <a:gd name="T97" fmla="*/ 102 h 166"/>
                  <a:gd name="T98" fmla="*/ 8 w 223"/>
                  <a:gd name="T99" fmla="*/ 111 h 166"/>
                  <a:gd name="T100" fmla="*/ 22 w 223"/>
                  <a:gd name="T101" fmla="*/ 89 h 166"/>
                  <a:gd name="T102" fmla="*/ 8 w 223"/>
                  <a:gd name="T103" fmla="*/ 111 h 166"/>
                  <a:gd name="T104" fmla="*/ 0 w 223"/>
                  <a:gd name="T105" fmla="*/ 99 h 166"/>
                  <a:gd name="T106" fmla="*/ 8 w 223"/>
                  <a:gd name="T107" fmla="*/ 85 h 166"/>
                  <a:gd name="T108" fmla="*/ 8 w 223"/>
                  <a:gd name="T109" fmla="*/ 111 h 16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3"/>
                  <a:gd name="T166" fmla="*/ 0 h 166"/>
                  <a:gd name="T167" fmla="*/ 223 w 223"/>
                  <a:gd name="T168" fmla="*/ 166 h 16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3" h="166">
                    <a:moveTo>
                      <a:pt x="184" y="19"/>
                    </a:moveTo>
                    <a:lnTo>
                      <a:pt x="182" y="13"/>
                    </a:lnTo>
                    <a:lnTo>
                      <a:pt x="184" y="8"/>
                    </a:lnTo>
                    <a:lnTo>
                      <a:pt x="186" y="3"/>
                    </a:lnTo>
                    <a:lnTo>
                      <a:pt x="190" y="1"/>
                    </a:lnTo>
                    <a:lnTo>
                      <a:pt x="195" y="0"/>
                    </a:lnTo>
                    <a:lnTo>
                      <a:pt x="199" y="1"/>
                    </a:lnTo>
                    <a:lnTo>
                      <a:pt x="202" y="3"/>
                    </a:lnTo>
                    <a:lnTo>
                      <a:pt x="206" y="8"/>
                    </a:lnTo>
                    <a:lnTo>
                      <a:pt x="184" y="19"/>
                    </a:lnTo>
                    <a:close/>
                    <a:moveTo>
                      <a:pt x="206" y="8"/>
                    </a:moveTo>
                    <a:lnTo>
                      <a:pt x="209" y="17"/>
                    </a:lnTo>
                    <a:lnTo>
                      <a:pt x="216" y="37"/>
                    </a:lnTo>
                    <a:lnTo>
                      <a:pt x="219" y="49"/>
                    </a:lnTo>
                    <a:lnTo>
                      <a:pt x="221" y="63"/>
                    </a:lnTo>
                    <a:lnTo>
                      <a:pt x="223" y="75"/>
                    </a:lnTo>
                    <a:lnTo>
                      <a:pt x="223" y="87"/>
                    </a:lnTo>
                    <a:lnTo>
                      <a:pt x="198" y="82"/>
                    </a:lnTo>
                    <a:lnTo>
                      <a:pt x="198" y="73"/>
                    </a:lnTo>
                    <a:lnTo>
                      <a:pt x="198" y="65"/>
                    </a:lnTo>
                    <a:lnTo>
                      <a:pt x="195" y="55"/>
                    </a:lnTo>
                    <a:lnTo>
                      <a:pt x="192" y="44"/>
                    </a:lnTo>
                    <a:lnTo>
                      <a:pt x="187" y="25"/>
                    </a:lnTo>
                    <a:lnTo>
                      <a:pt x="184" y="19"/>
                    </a:lnTo>
                    <a:lnTo>
                      <a:pt x="206" y="8"/>
                    </a:lnTo>
                    <a:close/>
                    <a:moveTo>
                      <a:pt x="198" y="84"/>
                    </a:moveTo>
                    <a:lnTo>
                      <a:pt x="198" y="84"/>
                    </a:lnTo>
                    <a:lnTo>
                      <a:pt x="198" y="82"/>
                    </a:lnTo>
                    <a:lnTo>
                      <a:pt x="210" y="84"/>
                    </a:lnTo>
                    <a:lnTo>
                      <a:pt x="198" y="84"/>
                    </a:lnTo>
                    <a:close/>
                    <a:moveTo>
                      <a:pt x="223" y="84"/>
                    </a:moveTo>
                    <a:lnTo>
                      <a:pt x="223" y="89"/>
                    </a:lnTo>
                    <a:lnTo>
                      <a:pt x="221" y="92"/>
                    </a:lnTo>
                    <a:lnTo>
                      <a:pt x="198" y="84"/>
                    </a:lnTo>
                    <a:lnTo>
                      <a:pt x="198" y="85"/>
                    </a:lnTo>
                    <a:lnTo>
                      <a:pt x="198" y="84"/>
                    </a:lnTo>
                    <a:lnTo>
                      <a:pt x="223" y="84"/>
                    </a:lnTo>
                    <a:close/>
                    <a:moveTo>
                      <a:pt x="221" y="92"/>
                    </a:moveTo>
                    <a:lnTo>
                      <a:pt x="221" y="92"/>
                    </a:lnTo>
                    <a:lnTo>
                      <a:pt x="198" y="87"/>
                    </a:lnTo>
                    <a:lnTo>
                      <a:pt x="198" y="85"/>
                    </a:lnTo>
                    <a:lnTo>
                      <a:pt x="198" y="84"/>
                    </a:lnTo>
                    <a:lnTo>
                      <a:pt x="221" y="92"/>
                    </a:lnTo>
                    <a:close/>
                    <a:moveTo>
                      <a:pt x="221" y="92"/>
                    </a:moveTo>
                    <a:lnTo>
                      <a:pt x="221" y="94"/>
                    </a:lnTo>
                    <a:lnTo>
                      <a:pt x="221" y="96"/>
                    </a:lnTo>
                    <a:lnTo>
                      <a:pt x="209" y="90"/>
                    </a:lnTo>
                    <a:lnTo>
                      <a:pt x="221" y="92"/>
                    </a:lnTo>
                    <a:close/>
                    <a:moveTo>
                      <a:pt x="221" y="96"/>
                    </a:moveTo>
                    <a:lnTo>
                      <a:pt x="218" y="102"/>
                    </a:lnTo>
                    <a:lnTo>
                      <a:pt x="213" y="113"/>
                    </a:lnTo>
                    <a:lnTo>
                      <a:pt x="207" y="121"/>
                    </a:lnTo>
                    <a:lnTo>
                      <a:pt x="201" y="130"/>
                    </a:lnTo>
                    <a:lnTo>
                      <a:pt x="184" y="111"/>
                    </a:lnTo>
                    <a:lnTo>
                      <a:pt x="192" y="97"/>
                    </a:lnTo>
                    <a:lnTo>
                      <a:pt x="198" y="85"/>
                    </a:lnTo>
                    <a:lnTo>
                      <a:pt x="221" y="96"/>
                    </a:lnTo>
                    <a:close/>
                    <a:moveTo>
                      <a:pt x="201" y="130"/>
                    </a:moveTo>
                    <a:lnTo>
                      <a:pt x="193" y="138"/>
                    </a:lnTo>
                    <a:lnTo>
                      <a:pt x="184" y="145"/>
                    </a:lnTo>
                    <a:lnTo>
                      <a:pt x="172" y="152"/>
                    </a:lnTo>
                    <a:lnTo>
                      <a:pt x="159" y="159"/>
                    </a:lnTo>
                    <a:lnTo>
                      <a:pt x="152" y="133"/>
                    </a:lnTo>
                    <a:lnTo>
                      <a:pt x="161" y="128"/>
                    </a:lnTo>
                    <a:lnTo>
                      <a:pt x="170" y="123"/>
                    </a:lnTo>
                    <a:lnTo>
                      <a:pt x="178" y="118"/>
                    </a:lnTo>
                    <a:lnTo>
                      <a:pt x="184" y="111"/>
                    </a:lnTo>
                    <a:lnTo>
                      <a:pt x="201" y="130"/>
                    </a:lnTo>
                    <a:close/>
                    <a:moveTo>
                      <a:pt x="159" y="159"/>
                    </a:moveTo>
                    <a:lnTo>
                      <a:pt x="159" y="159"/>
                    </a:lnTo>
                    <a:lnTo>
                      <a:pt x="155" y="145"/>
                    </a:lnTo>
                    <a:lnTo>
                      <a:pt x="159" y="159"/>
                    </a:lnTo>
                    <a:close/>
                    <a:moveTo>
                      <a:pt x="159" y="159"/>
                    </a:moveTo>
                    <a:lnTo>
                      <a:pt x="158" y="159"/>
                    </a:lnTo>
                    <a:lnTo>
                      <a:pt x="155" y="161"/>
                    </a:lnTo>
                    <a:lnTo>
                      <a:pt x="147" y="135"/>
                    </a:lnTo>
                    <a:lnTo>
                      <a:pt x="148" y="133"/>
                    </a:lnTo>
                    <a:lnTo>
                      <a:pt x="152" y="133"/>
                    </a:lnTo>
                    <a:lnTo>
                      <a:pt x="159" y="159"/>
                    </a:lnTo>
                    <a:close/>
                    <a:moveTo>
                      <a:pt x="155" y="161"/>
                    </a:moveTo>
                    <a:lnTo>
                      <a:pt x="150" y="162"/>
                    </a:lnTo>
                    <a:lnTo>
                      <a:pt x="148" y="162"/>
                    </a:lnTo>
                    <a:lnTo>
                      <a:pt x="142" y="137"/>
                    </a:lnTo>
                    <a:lnTo>
                      <a:pt x="145" y="135"/>
                    </a:lnTo>
                    <a:lnTo>
                      <a:pt x="147" y="135"/>
                    </a:lnTo>
                    <a:lnTo>
                      <a:pt x="155" y="161"/>
                    </a:lnTo>
                    <a:close/>
                    <a:moveTo>
                      <a:pt x="148" y="162"/>
                    </a:moveTo>
                    <a:lnTo>
                      <a:pt x="148" y="162"/>
                    </a:lnTo>
                    <a:lnTo>
                      <a:pt x="145" y="149"/>
                    </a:lnTo>
                    <a:lnTo>
                      <a:pt x="148" y="162"/>
                    </a:lnTo>
                    <a:close/>
                    <a:moveTo>
                      <a:pt x="148" y="162"/>
                    </a:moveTo>
                    <a:lnTo>
                      <a:pt x="136" y="164"/>
                    </a:lnTo>
                    <a:lnTo>
                      <a:pt x="124" y="166"/>
                    </a:lnTo>
                    <a:lnTo>
                      <a:pt x="113" y="166"/>
                    </a:lnTo>
                    <a:lnTo>
                      <a:pt x="102" y="166"/>
                    </a:lnTo>
                    <a:lnTo>
                      <a:pt x="105" y="138"/>
                    </a:lnTo>
                    <a:lnTo>
                      <a:pt x="113" y="140"/>
                    </a:lnTo>
                    <a:lnTo>
                      <a:pt x="122" y="138"/>
                    </a:lnTo>
                    <a:lnTo>
                      <a:pt x="133" y="138"/>
                    </a:lnTo>
                    <a:lnTo>
                      <a:pt x="142" y="135"/>
                    </a:lnTo>
                    <a:lnTo>
                      <a:pt x="148" y="162"/>
                    </a:lnTo>
                    <a:close/>
                    <a:moveTo>
                      <a:pt x="102" y="166"/>
                    </a:moveTo>
                    <a:lnTo>
                      <a:pt x="91" y="164"/>
                    </a:lnTo>
                    <a:lnTo>
                      <a:pt x="81" y="161"/>
                    </a:lnTo>
                    <a:lnTo>
                      <a:pt x="70" y="156"/>
                    </a:lnTo>
                    <a:lnTo>
                      <a:pt x="60" y="152"/>
                    </a:lnTo>
                    <a:lnTo>
                      <a:pt x="71" y="126"/>
                    </a:lnTo>
                    <a:lnTo>
                      <a:pt x="88" y="135"/>
                    </a:lnTo>
                    <a:lnTo>
                      <a:pt x="105" y="138"/>
                    </a:lnTo>
                    <a:lnTo>
                      <a:pt x="102" y="166"/>
                    </a:lnTo>
                    <a:close/>
                    <a:moveTo>
                      <a:pt x="60" y="152"/>
                    </a:moveTo>
                    <a:lnTo>
                      <a:pt x="60" y="150"/>
                    </a:lnTo>
                    <a:lnTo>
                      <a:pt x="67" y="138"/>
                    </a:lnTo>
                    <a:lnTo>
                      <a:pt x="60" y="152"/>
                    </a:lnTo>
                    <a:close/>
                    <a:moveTo>
                      <a:pt x="60" y="150"/>
                    </a:moveTo>
                    <a:lnTo>
                      <a:pt x="56" y="149"/>
                    </a:lnTo>
                    <a:lnTo>
                      <a:pt x="50" y="145"/>
                    </a:lnTo>
                    <a:lnTo>
                      <a:pt x="62" y="121"/>
                    </a:lnTo>
                    <a:lnTo>
                      <a:pt x="65" y="123"/>
                    </a:lnTo>
                    <a:lnTo>
                      <a:pt x="71" y="126"/>
                    </a:lnTo>
                    <a:lnTo>
                      <a:pt x="60" y="150"/>
                    </a:lnTo>
                    <a:close/>
                    <a:moveTo>
                      <a:pt x="50" y="145"/>
                    </a:moveTo>
                    <a:lnTo>
                      <a:pt x="43" y="140"/>
                    </a:lnTo>
                    <a:lnTo>
                      <a:pt x="40" y="138"/>
                    </a:lnTo>
                    <a:lnTo>
                      <a:pt x="51" y="114"/>
                    </a:lnTo>
                    <a:lnTo>
                      <a:pt x="59" y="120"/>
                    </a:lnTo>
                    <a:lnTo>
                      <a:pt x="62" y="121"/>
                    </a:lnTo>
                    <a:lnTo>
                      <a:pt x="50" y="145"/>
                    </a:lnTo>
                    <a:close/>
                    <a:moveTo>
                      <a:pt x="40" y="138"/>
                    </a:moveTo>
                    <a:lnTo>
                      <a:pt x="40" y="138"/>
                    </a:lnTo>
                    <a:lnTo>
                      <a:pt x="45" y="126"/>
                    </a:lnTo>
                    <a:lnTo>
                      <a:pt x="40" y="138"/>
                    </a:lnTo>
                    <a:close/>
                    <a:moveTo>
                      <a:pt x="40" y="138"/>
                    </a:moveTo>
                    <a:lnTo>
                      <a:pt x="27" y="130"/>
                    </a:lnTo>
                    <a:lnTo>
                      <a:pt x="17" y="121"/>
                    </a:lnTo>
                    <a:lnTo>
                      <a:pt x="11" y="116"/>
                    </a:lnTo>
                    <a:lnTo>
                      <a:pt x="6" y="111"/>
                    </a:lnTo>
                    <a:lnTo>
                      <a:pt x="25" y="92"/>
                    </a:lnTo>
                    <a:lnTo>
                      <a:pt x="33" y="101"/>
                    </a:lnTo>
                    <a:lnTo>
                      <a:pt x="51" y="114"/>
                    </a:lnTo>
                    <a:lnTo>
                      <a:pt x="40" y="138"/>
                    </a:lnTo>
                    <a:close/>
                    <a:moveTo>
                      <a:pt x="25" y="92"/>
                    </a:moveTo>
                    <a:lnTo>
                      <a:pt x="25" y="92"/>
                    </a:lnTo>
                    <a:lnTo>
                      <a:pt x="16" y="102"/>
                    </a:lnTo>
                    <a:lnTo>
                      <a:pt x="25" y="92"/>
                    </a:lnTo>
                    <a:close/>
                    <a:moveTo>
                      <a:pt x="6" y="111"/>
                    </a:moveTo>
                    <a:lnTo>
                      <a:pt x="8" y="111"/>
                    </a:lnTo>
                    <a:lnTo>
                      <a:pt x="17" y="85"/>
                    </a:lnTo>
                    <a:lnTo>
                      <a:pt x="22" y="89"/>
                    </a:lnTo>
                    <a:lnTo>
                      <a:pt x="25" y="92"/>
                    </a:lnTo>
                    <a:lnTo>
                      <a:pt x="6" y="111"/>
                    </a:lnTo>
                    <a:close/>
                    <a:moveTo>
                      <a:pt x="8" y="111"/>
                    </a:moveTo>
                    <a:lnTo>
                      <a:pt x="3" y="108"/>
                    </a:lnTo>
                    <a:lnTo>
                      <a:pt x="2" y="104"/>
                    </a:lnTo>
                    <a:lnTo>
                      <a:pt x="0" y="99"/>
                    </a:lnTo>
                    <a:lnTo>
                      <a:pt x="2" y="94"/>
                    </a:lnTo>
                    <a:lnTo>
                      <a:pt x="3" y="89"/>
                    </a:lnTo>
                    <a:lnTo>
                      <a:pt x="8" y="85"/>
                    </a:lnTo>
                    <a:lnTo>
                      <a:pt x="13" y="85"/>
                    </a:lnTo>
                    <a:lnTo>
                      <a:pt x="17" y="85"/>
                    </a:lnTo>
                    <a:lnTo>
                      <a:pt x="8" y="111"/>
                    </a:lnTo>
                    <a:close/>
                  </a:path>
                </a:pathLst>
              </a:custGeom>
              <a:solidFill>
                <a:srgbClr val="CE9B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8" name="Freeform 158"/>
              <p:cNvSpPr>
                <a:spLocks noEditPoints="1"/>
              </p:cNvSpPr>
              <p:nvPr/>
            </p:nvSpPr>
            <p:spPr bwMode="auto">
              <a:xfrm>
                <a:off x="2406" y="1977"/>
                <a:ext cx="188" cy="170"/>
              </a:xfrm>
              <a:custGeom>
                <a:avLst/>
                <a:gdLst>
                  <a:gd name="T0" fmla="*/ 3 w 188"/>
                  <a:gd name="T1" fmla="*/ 141 h 170"/>
                  <a:gd name="T2" fmla="*/ 0 w 188"/>
                  <a:gd name="T3" fmla="*/ 131 h 170"/>
                  <a:gd name="T4" fmla="*/ 4 w 188"/>
                  <a:gd name="T5" fmla="*/ 122 h 170"/>
                  <a:gd name="T6" fmla="*/ 14 w 188"/>
                  <a:gd name="T7" fmla="*/ 119 h 170"/>
                  <a:gd name="T8" fmla="*/ 6 w 188"/>
                  <a:gd name="T9" fmla="*/ 144 h 170"/>
                  <a:gd name="T10" fmla="*/ 28 w 188"/>
                  <a:gd name="T11" fmla="*/ 127 h 170"/>
                  <a:gd name="T12" fmla="*/ 48 w 188"/>
                  <a:gd name="T13" fmla="*/ 136 h 170"/>
                  <a:gd name="T14" fmla="*/ 54 w 188"/>
                  <a:gd name="T15" fmla="*/ 167 h 170"/>
                  <a:gd name="T16" fmla="*/ 29 w 188"/>
                  <a:gd name="T17" fmla="*/ 156 h 170"/>
                  <a:gd name="T18" fmla="*/ 6 w 188"/>
                  <a:gd name="T19" fmla="*/ 144 h 170"/>
                  <a:gd name="T20" fmla="*/ 59 w 188"/>
                  <a:gd name="T21" fmla="*/ 139 h 170"/>
                  <a:gd name="T22" fmla="*/ 82 w 188"/>
                  <a:gd name="T23" fmla="*/ 143 h 170"/>
                  <a:gd name="T24" fmla="*/ 109 w 188"/>
                  <a:gd name="T25" fmla="*/ 139 h 170"/>
                  <a:gd name="T26" fmla="*/ 97 w 188"/>
                  <a:gd name="T27" fmla="*/ 168 h 170"/>
                  <a:gd name="T28" fmla="*/ 68 w 188"/>
                  <a:gd name="T29" fmla="*/ 168 h 170"/>
                  <a:gd name="T30" fmla="*/ 59 w 188"/>
                  <a:gd name="T31" fmla="*/ 139 h 170"/>
                  <a:gd name="T32" fmla="*/ 114 w 188"/>
                  <a:gd name="T33" fmla="*/ 165 h 170"/>
                  <a:gd name="T34" fmla="*/ 114 w 188"/>
                  <a:gd name="T35" fmla="*/ 165 h 170"/>
                  <a:gd name="T36" fmla="*/ 122 w 188"/>
                  <a:gd name="T37" fmla="*/ 134 h 170"/>
                  <a:gd name="T38" fmla="*/ 142 w 188"/>
                  <a:gd name="T39" fmla="*/ 122 h 170"/>
                  <a:gd name="T40" fmla="*/ 167 w 188"/>
                  <a:gd name="T41" fmla="*/ 134 h 170"/>
                  <a:gd name="T42" fmla="*/ 145 w 188"/>
                  <a:gd name="T43" fmla="*/ 153 h 170"/>
                  <a:gd name="T44" fmla="*/ 114 w 188"/>
                  <a:gd name="T45" fmla="*/ 165 h 170"/>
                  <a:gd name="T46" fmla="*/ 148 w 188"/>
                  <a:gd name="T47" fmla="*/ 115 h 170"/>
                  <a:gd name="T48" fmla="*/ 157 w 188"/>
                  <a:gd name="T49" fmla="*/ 101 h 170"/>
                  <a:gd name="T50" fmla="*/ 163 w 188"/>
                  <a:gd name="T51" fmla="*/ 88 h 170"/>
                  <a:gd name="T52" fmla="*/ 184 w 188"/>
                  <a:gd name="T53" fmla="*/ 105 h 170"/>
                  <a:gd name="T54" fmla="*/ 174 w 188"/>
                  <a:gd name="T55" fmla="*/ 125 h 170"/>
                  <a:gd name="T56" fmla="*/ 148 w 188"/>
                  <a:gd name="T57" fmla="*/ 115 h 170"/>
                  <a:gd name="T58" fmla="*/ 163 w 188"/>
                  <a:gd name="T59" fmla="*/ 88 h 170"/>
                  <a:gd name="T60" fmla="*/ 163 w 188"/>
                  <a:gd name="T61" fmla="*/ 88 h 170"/>
                  <a:gd name="T62" fmla="*/ 163 w 188"/>
                  <a:gd name="T63" fmla="*/ 79 h 170"/>
                  <a:gd name="T64" fmla="*/ 159 w 188"/>
                  <a:gd name="T65" fmla="*/ 59 h 170"/>
                  <a:gd name="T66" fmla="*/ 150 w 188"/>
                  <a:gd name="T67" fmla="*/ 28 h 170"/>
                  <a:gd name="T68" fmla="*/ 168 w 188"/>
                  <a:gd name="T69" fmla="*/ 9 h 170"/>
                  <a:gd name="T70" fmla="*/ 180 w 188"/>
                  <a:gd name="T71" fmla="*/ 42 h 170"/>
                  <a:gd name="T72" fmla="*/ 187 w 188"/>
                  <a:gd name="T73" fmla="*/ 71 h 170"/>
                  <a:gd name="T74" fmla="*/ 187 w 188"/>
                  <a:gd name="T75" fmla="*/ 95 h 170"/>
                  <a:gd name="T76" fmla="*/ 145 w 188"/>
                  <a:gd name="T77" fmla="*/ 19 h 170"/>
                  <a:gd name="T78" fmla="*/ 145 w 188"/>
                  <a:gd name="T79" fmla="*/ 9 h 170"/>
                  <a:gd name="T80" fmla="*/ 151 w 188"/>
                  <a:gd name="T81" fmla="*/ 2 h 170"/>
                  <a:gd name="T82" fmla="*/ 160 w 188"/>
                  <a:gd name="T83" fmla="*/ 2 h 170"/>
                  <a:gd name="T84" fmla="*/ 168 w 188"/>
                  <a:gd name="T85" fmla="*/ 9 h 1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8"/>
                  <a:gd name="T130" fmla="*/ 0 h 170"/>
                  <a:gd name="T131" fmla="*/ 188 w 188"/>
                  <a:gd name="T132" fmla="*/ 170 h 1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8" h="170">
                    <a:moveTo>
                      <a:pt x="6" y="144"/>
                    </a:moveTo>
                    <a:lnTo>
                      <a:pt x="3" y="141"/>
                    </a:lnTo>
                    <a:lnTo>
                      <a:pt x="0" y="136"/>
                    </a:lnTo>
                    <a:lnTo>
                      <a:pt x="0" y="131"/>
                    </a:lnTo>
                    <a:lnTo>
                      <a:pt x="1" y="125"/>
                    </a:lnTo>
                    <a:lnTo>
                      <a:pt x="4" y="122"/>
                    </a:lnTo>
                    <a:lnTo>
                      <a:pt x="9" y="119"/>
                    </a:lnTo>
                    <a:lnTo>
                      <a:pt x="14" y="119"/>
                    </a:lnTo>
                    <a:lnTo>
                      <a:pt x="18" y="120"/>
                    </a:lnTo>
                    <a:lnTo>
                      <a:pt x="6" y="144"/>
                    </a:lnTo>
                    <a:close/>
                    <a:moveTo>
                      <a:pt x="18" y="120"/>
                    </a:moveTo>
                    <a:lnTo>
                      <a:pt x="28" y="127"/>
                    </a:lnTo>
                    <a:lnTo>
                      <a:pt x="38" y="132"/>
                    </a:lnTo>
                    <a:lnTo>
                      <a:pt x="48" y="136"/>
                    </a:lnTo>
                    <a:lnTo>
                      <a:pt x="59" y="139"/>
                    </a:lnTo>
                    <a:lnTo>
                      <a:pt x="54" y="167"/>
                    </a:lnTo>
                    <a:lnTo>
                      <a:pt x="42" y="161"/>
                    </a:lnTo>
                    <a:lnTo>
                      <a:pt x="29" y="156"/>
                    </a:lnTo>
                    <a:lnTo>
                      <a:pt x="17" y="151"/>
                    </a:lnTo>
                    <a:lnTo>
                      <a:pt x="6" y="144"/>
                    </a:lnTo>
                    <a:lnTo>
                      <a:pt x="18" y="120"/>
                    </a:lnTo>
                    <a:close/>
                    <a:moveTo>
                      <a:pt x="59" y="139"/>
                    </a:moveTo>
                    <a:lnTo>
                      <a:pt x="71" y="143"/>
                    </a:lnTo>
                    <a:lnTo>
                      <a:pt x="82" y="143"/>
                    </a:lnTo>
                    <a:lnTo>
                      <a:pt x="96" y="141"/>
                    </a:lnTo>
                    <a:lnTo>
                      <a:pt x="109" y="139"/>
                    </a:lnTo>
                    <a:lnTo>
                      <a:pt x="114" y="165"/>
                    </a:lnTo>
                    <a:lnTo>
                      <a:pt x="97" y="168"/>
                    </a:lnTo>
                    <a:lnTo>
                      <a:pt x="82" y="170"/>
                    </a:lnTo>
                    <a:lnTo>
                      <a:pt x="68" y="168"/>
                    </a:lnTo>
                    <a:lnTo>
                      <a:pt x="54" y="167"/>
                    </a:lnTo>
                    <a:lnTo>
                      <a:pt x="59" y="139"/>
                    </a:lnTo>
                    <a:close/>
                    <a:moveTo>
                      <a:pt x="114" y="165"/>
                    </a:moveTo>
                    <a:lnTo>
                      <a:pt x="114" y="165"/>
                    </a:lnTo>
                    <a:lnTo>
                      <a:pt x="113" y="153"/>
                    </a:lnTo>
                    <a:lnTo>
                      <a:pt x="114" y="165"/>
                    </a:lnTo>
                    <a:close/>
                    <a:moveTo>
                      <a:pt x="109" y="139"/>
                    </a:moveTo>
                    <a:lnTo>
                      <a:pt x="122" y="134"/>
                    </a:lnTo>
                    <a:lnTo>
                      <a:pt x="133" y="129"/>
                    </a:lnTo>
                    <a:lnTo>
                      <a:pt x="142" y="122"/>
                    </a:lnTo>
                    <a:lnTo>
                      <a:pt x="148" y="115"/>
                    </a:lnTo>
                    <a:lnTo>
                      <a:pt x="167" y="134"/>
                    </a:lnTo>
                    <a:lnTo>
                      <a:pt x="157" y="144"/>
                    </a:lnTo>
                    <a:lnTo>
                      <a:pt x="145" y="153"/>
                    </a:lnTo>
                    <a:lnTo>
                      <a:pt x="131" y="160"/>
                    </a:lnTo>
                    <a:lnTo>
                      <a:pt x="114" y="165"/>
                    </a:lnTo>
                    <a:lnTo>
                      <a:pt x="109" y="139"/>
                    </a:lnTo>
                    <a:close/>
                    <a:moveTo>
                      <a:pt x="148" y="115"/>
                    </a:moveTo>
                    <a:lnTo>
                      <a:pt x="154" y="108"/>
                    </a:lnTo>
                    <a:lnTo>
                      <a:pt x="157" y="101"/>
                    </a:lnTo>
                    <a:lnTo>
                      <a:pt x="160" y="95"/>
                    </a:lnTo>
                    <a:lnTo>
                      <a:pt x="163" y="88"/>
                    </a:lnTo>
                    <a:lnTo>
                      <a:pt x="187" y="95"/>
                    </a:lnTo>
                    <a:lnTo>
                      <a:pt x="184" y="105"/>
                    </a:lnTo>
                    <a:lnTo>
                      <a:pt x="179" y="115"/>
                    </a:lnTo>
                    <a:lnTo>
                      <a:pt x="174" y="125"/>
                    </a:lnTo>
                    <a:lnTo>
                      <a:pt x="167" y="134"/>
                    </a:lnTo>
                    <a:lnTo>
                      <a:pt x="148" y="115"/>
                    </a:lnTo>
                    <a:close/>
                    <a:moveTo>
                      <a:pt x="163" y="88"/>
                    </a:moveTo>
                    <a:lnTo>
                      <a:pt x="163" y="88"/>
                    </a:lnTo>
                    <a:lnTo>
                      <a:pt x="174" y="91"/>
                    </a:lnTo>
                    <a:lnTo>
                      <a:pt x="163" y="88"/>
                    </a:lnTo>
                    <a:close/>
                    <a:moveTo>
                      <a:pt x="163" y="88"/>
                    </a:moveTo>
                    <a:lnTo>
                      <a:pt x="163" y="79"/>
                    </a:lnTo>
                    <a:lnTo>
                      <a:pt x="162" y="71"/>
                    </a:lnTo>
                    <a:lnTo>
                      <a:pt x="159" y="59"/>
                    </a:lnTo>
                    <a:lnTo>
                      <a:pt x="156" y="48"/>
                    </a:lnTo>
                    <a:lnTo>
                      <a:pt x="150" y="28"/>
                    </a:lnTo>
                    <a:lnTo>
                      <a:pt x="145" y="19"/>
                    </a:lnTo>
                    <a:lnTo>
                      <a:pt x="168" y="9"/>
                    </a:lnTo>
                    <a:lnTo>
                      <a:pt x="171" y="19"/>
                    </a:lnTo>
                    <a:lnTo>
                      <a:pt x="180" y="42"/>
                    </a:lnTo>
                    <a:lnTo>
                      <a:pt x="184" y="57"/>
                    </a:lnTo>
                    <a:lnTo>
                      <a:pt x="187" y="71"/>
                    </a:lnTo>
                    <a:lnTo>
                      <a:pt x="188" y="84"/>
                    </a:lnTo>
                    <a:lnTo>
                      <a:pt x="187" y="95"/>
                    </a:lnTo>
                    <a:lnTo>
                      <a:pt x="163" y="88"/>
                    </a:lnTo>
                    <a:close/>
                    <a:moveTo>
                      <a:pt x="145" y="19"/>
                    </a:moveTo>
                    <a:lnTo>
                      <a:pt x="145" y="14"/>
                    </a:lnTo>
                    <a:lnTo>
                      <a:pt x="145" y="9"/>
                    </a:lnTo>
                    <a:lnTo>
                      <a:pt x="148" y="6"/>
                    </a:lnTo>
                    <a:lnTo>
                      <a:pt x="151" y="2"/>
                    </a:lnTo>
                    <a:lnTo>
                      <a:pt x="156" y="0"/>
                    </a:lnTo>
                    <a:lnTo>
                      <a:pt x="160" y="2"/>
                    </a:lnTo>
                    <a:lnTo>
                      <a:pt x="165" y="4"/>
                    </a:lnTo>
                    <a:lnTo>
                      <a:pt x="168" y="9"/>
                    </a:lnTo>
                    <a:lnTo>
                      <a:pt x="145" y="19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59" name="Freeform 159"/>
              <p:cNvSpPr>
                <a:spLocks noEditPoints="1"/>
              </p:cNvSpPr>
              <p:nvPr/>
            </p:nvSpPr>
            <p:spPr bwMode="auto">
              <a:xfrm>
                <a:off x="2407" y="1979"/>
                <a:ext cx="187" cy="170"/>
              </a:xfrm>
              <a:custGeom>
                <a:avLst/>
                <a:gdLst>
                  <a:gd name="T0" fmla="*/ 0 w 187"/>
                  <a:gd name="T1" fmla="*/ 125 h 170"/>
                  <a:gd name="T2" fmla="*/ 5 w 187"/>
                  <a:gd name="T3" fmla="*/ 142 h 170"/>
                  <a:gd name="T4" fmla="*/ 13 w 187"/>
                  <a:gd name="T5" fmla="*/ 147 h 170"/>
                  <a:gd name="T6" fmla="*/ 45 w 187"/>
                  <a:gd name="T7" fmla="*/ 134 h 170"/>
                  <a:gd name="T8" fmla="*/ 45 w 187"/>
                  <a:gd name="T9" fmla="*/ 134 h 170"/>
                  <a:gd name="T10" fmla="*/ 45 w 187"/>
                  <a:gd name="T11" fmla="*/ 135 h 170"/>
                  <a:gd name="T12" fmla="*/ 36 w 187"/>
                  <a:gd name="T13" fmla="*/ 159 h 170"/>
                  <a:gd name="T14" fmla="*/ 59 w 187"/>
                  <a:gd name="T15" fmla="*/ 166 h 170"/>
                  <a:gd name="T16" fmla="*/ 59 w 187"/>
                  <a:gd name="T17" fmla="*/ 166 h 170"/>
                  <a:gd name="T18" fmla="*/ 88 w 187"/>
                  <a:gd name="T19" fmla="*/ 142 h 170"/>
                  <a:gd name="T20" fmla="*/ 90 w 187"/>
                  <a:gd name="T21" fmla="*/ 170 h 170"/>
                  <a:gd name="T22" fmla="*/ 88 w 187"/>
                  <a:gd name="T23" fmla="*/ 142 h 170"/>
                  <a:gd name="T24" fmla="*/ 121 w 187"/>
                  <a:gd name="T25" fmla="*/ 139 h 170"/>
                  <a:gd name="T26" fmla="*/ 90 w 187"/>
                  <a:gd name="T27" fmla="*/ 170 h 170"/>
                  <a:gd name="T28" fmla="*/ 158 w 187"/>
                  <a:gd name="T29" fmla="*/ 163 h 170"/>
                  <a:gd name="T30" fmla="*/ 90 w 187"/>
                  <a:gd name="T31" fmla="*/ 142 h 170"/>
                  <a:gd name="T32" fmla="*/ 110 w 187"/>
                  <a:gd name="T33" fmla="*/ 141 h 170"/>
                  <a:gd name="T34" fmla="*/ 116 w 187"/>
                  <a:gd name="T35" fmla="*/ 165 h 170"/>
                  <a:gd name="T36" fmla="*/ 110 w 187"/>
                  <a:gd name="T37" fmla="*/ 141 h 170"/>
                  <a:gd name="T38" fmla="*/ 116 w 187"/>
                  <a:gd name="T39" fmla="*/ 165 h 170"/>
                  <a:gd name="T40" fmla="*/ 118 w 187"/>
                  <a:gd name="T41" fmla="*/ 165 h 170"/>
                  <a:gd name="T42" fmla="*/ 121 w 187"/>
                  <a:gd name="T43" fmla="*/ 165 h 170"/>
                  <a:gd name="T44" fmla="*/ 118 w 187"/>
                  <a:gd name="T45" fmla="*/ 137 h 170"/>
                  <a:gd name="T46" fmla="*/ 122 w 187"/>
                  <a:gd name="T47" fmla="*/ 135 h 170"/>
                  <a:gd name="T48" fmla="*/ 122 w 187"/>
                  <a:gd name="T49" fmla="*/ 135 h 170"/>
                  <a:gd name="T50" fmla="*/ 130 w 187"/>
                  <a:gd name="T51" fmla="*/ 161 h 170"/>
                  <a:gd name="T52" fmla="*/ 132 w 187"/>
                  <a:gd name="T53" fmla="*/ 146 h 170"/>
                  <a:gd name="T54" fmla="*/ 142 w 187"/>
                  <a:gd name="T55" fmla="*/ 154 h 170"/>
                  <a:gd name="T56" fmla="*/ 136 w 187"/>
                  <a:gd name="T57" fmla="*/ 129 h 170"/>
                  <a:gd name="T58" fmla="*/ 133 w 187"/>
                  <a:gd name="T59" fmla="*/ 130 h 170"/>
                  <a:gd name="T60" fmla="*/ 138 w 187"/>
                  <a:gd name="T61" fmla="*/ 129 h 170"/>
                  <a:gd name="T62" fmla="*/ 166 w 187"/>
                  <a:gd name="T63" fmla="*/ 135 h 170"/>
                  <a:gd name="T64" fmla="*/ 153 w 187"/>
                  <a:gd name="T65" fmla="*/ 113 h 170"/>
                  <a:gd name="T66" fmla="*/ 153 w 187"/>
                  <a:gd name="T67" fmla="*/ 113 h 170"/>
                  <a:gd name="T68" fmla="*/ 153 w 187"/>
                  <a:gd name="T69" fmla="*/ 113 h 170"/>
                  <a:gd name="T70" fmla="*/ 155 w 187"/>
                  <a:gd name="T71" fmla="*/ 111 h 170"/>
                  <a:gd name="T72" fmla="*/ 155 w 187"/>
                  <a:gd name="T73" fmla="*/ 111 h 170"/>
                  <a:gd name="T74" fmla="*/ 156 w 187"/>
                  <a:gd name="T75" fmla="*/ 110 h 170"/>
                  <a:gd name="T76" fmla="*/ 155 w 187"/>
                  <a:gd name="T77" fmla="*/ 111 h 170"/>
                  <a:gd name="T78" fmla="*/ 176 w 187"/>
                  <a:gd name="T79" fmla="*/ 122 h 170"/>
                  <a:gd name="T80" fmla="*/ 164 w 187"/>
                  <a:gd name="T81" fmla="*/ 89 h 170"/>
                  <a:gd name="T82" fmla="*/ 187 w 187"/>
                  <a:gd name="T83" fmla="*/ 93 h 170"/>
                  <a:gd name="T84" fmla="*/ 164 w 187"/>
                  <a:gd name="T85" fmla="*/ 93 h 170"/>
                  <a:gd name="T86" fmla="*/ 187 w 187"/>
                  <a:gd name="T87" fmla="*/ 93 h 170"/>
                  <a:gd name="T88" fmla="*/ 187 w 187"/>
                  <a:gd name="T89" fmla="*/ 93 h 170"/>
                  <a:gd name="T90" fmla="*/ 187 w 187"/>
                  <a:gd name="T91" fmla="*/ 91 h 170"/>
                  <a:gd name="T92" fmla="*/ 164 w 187"/>
                  <a:gd name="T93" fmla="*/ 87 h 170"/>
                  <a:gd name="T94" fmla="*/ 187 w 187"/>
                  <a:gd name="T95" fmla="*/ 89 h 170"/>
                  <a:gd name="T96" fmla="*/ 176 w 187"/>
                  <a:gd name="T97" fmla="*/ 89 h 170"/>
                  <a:gd name="T98" fmla="*/ 187 w 187"/>
                  <a:gd name="T99" fmla="*/ 81 h 170"/>
                  <a:gd name="T100" fmla="*/ 164 w 187"/>
                  <a:gd name="T101" fmla="*/ 79 h 170"/>
                  <a:gd name="T102" fmla="*/ 164 w 187"/>
                  <a:gd name="T103" fmla="*/ 82 h 170"/>
                  <a:gd name="T104" fmla="*/ 181 w 187"/>
                  <a:gd name="T105" fmla="*/ 46 h 170"/>
                  <a:gd name="T106" fmla="*/ 173 w 187"/>
                  <a:gd name="T107" fmla="*/ 22 h 170"/>
                  <a:gd name="T108" fmla="*/ 146 w 187"/>
                  <a:gd name="T109" fmla="*/ 19 h 170"/>
                  <a:gd name="T110" fmla="*/ 146 w 187"/>
                  <a:gd name="T111" fmla="*/ 19 h 170"/>
                  <a:gd name="T112" fmla="*/ 156 w 187"/>
                  <a:gd name="T113" fmla="*/ 0 h 17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87"/>
                  <a:gd name="T172" fmla="*/ 0 h 170"/>
                  <a:gd name="T173" fmla="*/ 187 w 187"/>
                  <a:gd name="T174" fmla="*/ 170 h 170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87" h="170">
                    <a:moveTo>
                      <a:pt x="5" y="142"/>
                    </a:moveTo>
                    <a:lnTo>
                      <a:pt x="2" y="139"/>
                    </a:lnTo>
                    <a:lnTo>
                      <a:pt x="0" y="134"/>
                    </a:lnTo>
                    <a:lnTo>
                      <a:pt x="0" y="130"/>
                    </a:lnTo>
                    <a:lnTo>
                      <a:pt x="0" y="125"/>
                    </a:lnTo>
                    <a:lnTo>
                      <a:pt x="3" y="120"/>
                    </a:lnTo>
                    <a:lnTo>
                      <a:pt x="8" y="118"/>
                    </a:lnTo>
                    <a:lnTo>
                      <a:pt x="13" y="118"/>
                    </a:lnTo>
                    <a:lnTo>
                      <a:pt x="17" y="120"/>
                    </a:lnTo>
                    <a:lnTo>
                      <a:pt x="5" y="142"/>
                    </a:lnTo>
                    <a:close/>
                    <a:moveTo>
                      <a:pt x="17" y="120"/>
                    </a:moveTo>
                    <a:lnTo>
                      <a:pt x="24" y="123"/>
                    </a:lnTo>
                    <a:lnTo>
                      <a:pt x="31" y="127"/>
                    </a:lnTo>
                    <a:lnTo>
                      <a:pt x="20" y="151"/>
                    </a:lnTo>
                    <a:lnTo>
                      <a:pt x="13" y="147"/>
                    </a:lnTo>
                    <a:lnTo>
                      <a:pt x="5" y="142"/>
                    </a:lnTo>
                    <a:lnTo>
                      <a:pt x="17" y="120"/>
                    </a:lnTo>
                    <a:close/>
                    <a:moveTo>
                      <a:pt x="31" y="127"/>
                    </a:moveTo>
                    <a:lnTo>
                      <a:pt x="37" y="132"/>
                    </a:lnTo>
                    <a:lnTo>
                      <a:pt x="45" y="134"/>
                    </a:lnTo>
                    <a:lnTo>
                      <a:pt x="36" y="159"/>
                    </a:lnTo>
                    <a:lnTo>
                      <a:pt x="28" y="156"/>
                    </a:lnTo>
                    <a:lnTo>
                      <a:pt x="20" y="151"/>
                    </a:lnTo>
                    <a:lnTo>
                      <a:pt x="31" y="127"/>
                    </a:lnTo>
                    <a:close/>
                    <a:moveTo>
                      <a:pt x="45" y="134"/>
                    </a:moveTo>
                    <a:lnTo>
                      <a:pt x="45" y="135"/>
                    </a:lnTo>
                    <a:lnTo>
                      <a:pt x="41" y="147"/>
                    </a:lnTo>
                    <a:lnTo>
                      <a:pt x="45" y="134"/>
                    </a:lnTo>
                    <a:close/>
                    <a:moveTo>
                      <a:pt x="45" y="135"/>
                    </a:moveTo>
                    <a:lnTo>
                      <a:pt x="50" y="137"/>
                    </a:lnTo>
                    <a:lnTo>
                      <a:pt x="54" y="139"/>
                    </a:lnTo>
                    <a:lnTo>
                      <a:pt x="47" y="163"/>
                    </a:lnTo>
                    <a:lnTo>
                      <a:pt x="42" y="161"/>
                    </a:lnTo>
                    <a:lnTo>
                      <a:pt x="36" y="159"/>
                    </a:lnTo>
                    <a:lnTo>
                      <a:pt x="45" y="135"/>
                    </a:lnTo>
                    <a:close/>
                    <a:moveTo>
                      <a:pt x="54" y="139"/>
                    </a:moveTo>
                    <a:lnTo>
                      <a:pt x="59" y="139"/>
                    </a:lnTo>
                    <a:lnTo>
                      <a:pt x="64" y="141"/>
                    </a:lnTo>
                    <a:lnTo>
                      <a:pt x="59" y="166"/>
                    </a:lnTo>
                    <a:lnTo>
                      <a:pt x="53" y="165"/>
                    </a:lnTo>
                    <a:lnTo>
                      <a:pt x="47" y="163"/>
                    </a:lnTo>
                    <a:lnTo>
                      <a:pt x="54" y="139"/>
                    </a:lnTo>
                    <a:close/>
                    <a:moveTo>
                      <a:pt x="59" y="166"/>
                    </a:moveTo>
                    <a:lnTo>
                      <a:pt x="59" y="166"/>
                    </a:lnTo>
                    <a:lnTo>
                      <a:pt x="61" y="154"/>
                    </a:lnTo>
                    <a:lnTo>
                      <a:pt x="59" y="166"/>
                    </a:lnTo>
                    <a:close/>
                    <a:moveTo>
                      <a:pt x="64" y="141"/>
                    </a:moveTo>
                    <a:lnTo>
                      <a:pt x="76" y="142"/>
                    </a:lnTo>
                    <a:lnTo>
                      <a:pt x="88" y="142"/>
                    </a:lnTo>
                    <a:lnTo>
                      <a:pt x="88" y="170"/>
                    </a:lnTo>
                    <a:lnTo>
                      <a:pt x="75" y="168"/>
                    </a:lnTo>
                    <a:lnTo>
                      <a:pt x="59" y="166"/>
                    </a:lnTo>
                    <a:lnTo>
                      <a:pt x="64" y="141"/>
                    </a:lnTo>
                    <a:close/>
                    <a:moveTo>
                      <a:pt x="90" y="170"/>
                    </a:moveTo>
                    <a:lnTo>
                      <a:pt x="90" y="170"/>
                    </a:lnTo>
                    <a:lnTo>
                      <a:pt x="88" y="170"/>
                    </a:lnTo>
                    <a:lnTo>
                      <a:pt x="88" y="156"/>
                    </a:lnTo>
                    <a:lnTo>
                      <a:pt x="90" y="170"/>
                    </a:lnTo>
                    <a:close/>
                    <a:moveTo>
                      <a:pt x="88" y="142"/>
                    </a:moveTo>
                    <a:lnTo>
                      <a:pt x="136" y="139"/>
                    </a:lnTo>
                    <a:lnTo>
                      <a:pt x="156" y="135"/>
                    </a:lnTo>
                    <a:lnTo>
                      <a:pt x="155" y="135"/>
                    </a:lnTo>
                    <a:lnTo>
                      <a:pt x="141" y="137"/>
                    </a:lnTo>
                    <a:lnTo>
                      <a:pt x="121" y="139"/>
                    </a:lnTo>
                    <a:lnTo>
                      <a:pt x="101" y="142"/>
                    </a:lnTo>
                    <a:lnTo>
                      <a:pt x="88" y="142"/>
                    </a:lnTo>
                    <a:lnTo>
                      <a:pt x="90" y="142"/>
                    </a:lnTo>
                    <a:lnTo>
                      <a:pt x="91" y="168"/>
                    </a:lnTo>
                    <a:lnTo>
                      <a:pt x="90" y="170"/>
                    </a:lnTo>
                    <a:lnTo>
                      <a:pt x="102" y="168"/>
                    </a:lnTo>
                    <a:lnTo>
                      <a:pt x="122" y="166"/>
                    </a:lnTo>
                    <a:lnTo>
                      <a:pt x="144" y="163"/>
                    </a:lnTo>
                    <a:lnTo>
                      <a:pt x="158" y="163"/>
                    </a:lnTo>
                    <a:lnTo>
                      <a:pt x="138" y="165"/>
                    </a:lnTo>
                    <a:lnTo>
                      <a:pt x="90" y="170"/>
                    </a:lnTo>
                    <a:lnTo>
                      <a:pt x="88" y="142"/>
                    </a:lnTo>
                    <a:close/>
                    <a:moveTo>
                      <a:pt x="90" y="142"/>
                    </a:moveTo>
                    <a:lnTo>
                      <a:pt x="90" y="142"/>
                    </a:lnTo>
                    <a:lnTo>
                      <a:pt x="91" y="156"/>
                    </a:lnTo>
                    <a:lnTo>
                      <a:pt x="90" y="142"/>
                    </a:lnTo>
                    <a:close/>
                    <a:moveTo>
                      <a:pt x="90" y="142"/>
                    </a:moveTo>
                    <a:lnTo>
                      <a:pt x="101" y="142"/>
                    </a:lnTo>
                    <a:lnTo>
                      <a:pt x="110" y="141"/>
                    </a:lnTo>
                    <a:lnTo>
                      <a:pt x="115" y="166"/>
                    </a:lnTo>
                    <a:lnTo>
                      <a:pt x="102" y="168"/>
                    </a:lnTo>
                    <a:lnTo>
                      <a:pt x="91" y="168"/>
                    </a:lnTo>
                    <a:lnTo>
                      <a:pt x="90" y="142"/>
                    </a:lnTo>
                    <a:close/>
                    <a:moveTo>
                      <a:pt x="116" y="165"/>
                    </a:moveTo>
                    <a:lnTo>
                      <a:pt x="116" y="165"/>
                    </a:lnTo>
                    <a:lnTo>
                      <a:pt x="115" y="166"/>
                    </a:lnTo>
                    <a:lnTo>
                      <a:pt x="113" y="153"/>
                    </a:lnTo>
                    <a:lnTo>
                      <a:pt x="116" y="165"/>
                    </a:lnTo>
                    <a:close/>
                    <a:moveTo>
                      <a:pt x="110" y="141"/>
                    </a:moveTo>
                    <a:lnTo>
                      <a:pt x="112" y="139"/>
                    </a:lnTo>
                    <a:lnTo>
                      <a:pt x="113" y="139"/>
                    </a:lnTo>
                    <a:lnTo>
                      <a:pt x="118" y="165"/>
                    </a:lnTo>
                    <a:lnTo>
                      <a:pt x="116" y="165"/>
                    </a:lnTo>
                    <a:lnTo>
                      <a:pt x="110" y="141"/>
                    </a:lnTo>
                    <a:close/>
                    <a:moveTo>
                      <a:pt x="118" y="165"/>
                    </a:moveTo>
                    <a:lnTo>
                      <a:pt x="118" y="165"/>
                    </a:lnTo>
                    <a:lnTo>
                      <a:pt x="115" y="153"/>
                    </a:lnTo>
                    <a:lnTo>
                      <a:pt x="118" y="165"/>
                    </a:lnTo>
                    <a:close/>
                    <a:moveTo>
                      <a:pt x="113" y="139"/>
                    </a:moveTo>
                    <a:lnTo>
                      <a:pt x="115" y="139"/>
                    </a:lnTo>
                    <a:lnTo>
                      <a:pt x="116" y="139"/>
                    </a:lnTo>
                    <a:lnTo>
                      <a:pt x="124" y="163"/>
                    </a:lnTo>
                    <a:lnTo>
                      <a:pt x="121" y="165"/>
                    </a:lnTo>
                    <a:lnTo>
                      <a:pt x="118" y="165"/>
                    </a:lnTo>
                    <a:lnTo>
                      <a:pt x="113" y="139"/>
                    </a:lnTo>
                    <a:close/>
                    <a:moveTo>
                      <a:pt x="116" y="139"/>
                    </a:moveTo>
                    <a:lnTo>
                      <a:pt x="118" y="137"/>
                    </a:lnTo>
                    <a:lnTo>
                      <a:pt x="121" y="151"/>
                    </a:lnTo>
                    <a:lnTo>
                      <a:pt x="116" y="139"/>
                    </a:lnTo>
                    <a:close/>
                    <a:moveTo>
                      <a:pt x="118" y="137"/>
                    </a:moveTo>
                    <a:lnTo>
                      <a:pt x="121" y="137"/>
                    </a:lnTo>
                    <a:lnTo>
                      <a:pt x="122" y="135"/>
                    </a:lnTo>
                    <a:lnTo>
                      <a:pt x="130" y="161"/>
                    </a:lnTo>
                    <a:lnTo>
                      <a:pt x="127" y="163"/>
                    </a:lnTo>
                    <a:lnTo>
                      <a:pt x="122" y="163"/>
                    </a:lnTo>
                    <a:lnTo>
                      <a:pt x="118" y="137"/>
                    </a:lnTo>
                    <a:close/>
                    <a:moveTo>
                      <a:pt x="122" y="135"/>
                    </a:moveTo>
                    <a:lnTo>
                      <a:pt x="125" y="135"/>
                    </a:lnTo>
                    <a:lnTo>
                      <a:pt x="127" y="134"/>
                    </a:lnTo>
                    <a:lnTo>
                      <a:pt x="138" y="156"/>
                    </a:lnTo>
                    <a:lnTo>
                      <a:pt x="135" y="159"/>
                    </a:lnTo>
                    <a:lnTo>
                      <a:pt x="130" y="161"/>
                    </a:lnTo>
                    <a:lnTo>
                      <a:pt x="122" y="135"/>
                    </a:lnTo>
                    <a:close/>
                    <a:moveTo>
                      <a:pt x="127" y="134"/>
                    </a:moveTo>
                    <a:lnTo>
                      <a:pt x="127" y="134"/>
                    </a:lnTo>
                    <a:lnTo>
                      <a:pt x="132" y="146"/>
                    </a:lnTo>
                    <a:lnTo>
                      <a:pt x="127" y="134"/>
                    </a:lnTo>
                    <a:close/>
                    <a:moveTo>
                      <a:pt x="127" y="134"/>
                    </a:moveTo>
                    <a:lnTo>
                      <a:pt x="130" y="132"/>
                    </a:lnTo>
                    <a:lnTo>
                      <a:pt x="133" y="130"/>
                    </a:lnTo>
                    <a:lnTo>
                      <a:pt x="142" y="154"/>
                    </a:lnTo>
                    <a:lnTo>
                      <a:pt x="139" y="156"/>
                    </a:lnTo>
                    <a:lnTo>
                      <a:pt x="138" y="158"/>
                    </a:lnTo>
                    <a:lnTo>
                      <a:pt x="127" y="134"/>
                    </a:lnTo>
                    <a:close/>
                    <a:moveTo>
                      <a:pt x="133" y="130"/>
                    </a:moveTo>
                    <a:lnTo>
                      <a:pt x="136" y="129"/>
                    </a:lnTo>
                    <a:lnTo>
                      <a:pt x="138" y="129"/>
                    </a:lnTo>
                    <a:lnTo>
                      <a:pt x="149" y="151"/>
                    </a:lnTo>
                    <a:lnTo>
                      <a:pt x="146" y="153"/>
                    </a:lnTo>
                    <a:lnTo>
                      <a:pt x="142" y="154"/>
                    </a:lnTo>
                    <a:lnTo>
                      <a:pt x="133" y="130"/>
                    </a:lnTo>
                    <a:close/>
                    <a:moveTo>
                      <a:pt x="138" y="129"/>
                    </a:moveTo>
                    <a:lnTo>
                      <a:pt x="138" y="129"/>
                    </a:lnTo>
                    <a:lnTo>
                      <a:pt x="138" y="127"/>
                    </a:lnTo>
                    <a:lnTo>
                      <a:pt x="144" y="139"/>
                    </a:lnTo>
                    <a:lnTo>
                      <a:pt x="138" y="129"/>
                    </a:lnTo>
                    <a:close/>
                    <a:moveTo>
                      <a:pt x="138" y="127"/>
                    </a:moveTo>
                    <a:lnTo>
                      <a:pt x="146" y="122"/>
                    </a:lnTo>
                    <a:lnTo>
                      <a:pt x="153" y="113"/>
                    </a:lnTo>
                    <a:lnTo>
                      <a:pt x="170" y="130"/>
                    </a:lnTo>
                    <a:lnTo>
                      <a:pt x="166" y="135"/>
                    </a:lnTo>
                    <a:lnTo>
                      <a:pt x="161" y="142"/>
                    </a:lnTo>
                    <a:lnTo>
                      <a:pt x="155" y="147"/>
                    </a:lnTo>
                    <a:lnTo>
                      <a:pt x="149" y="151"/>
                    </a:lnTo>
                    <a:lnTo>
                      <a:pt x="138" y="127"/>
                    </a:lnTo>
                    <a:close/>
                    <a:moveTo>
                      <a:pt x="153" y="113"/>
                    </a:moveTo>
                    <a:lnTo>
                      <a:pt x="153" y="113"/>
                    </a:lnTo>
                    <a:lnTo>
                      <a:pt x="161" y="122"/>
                    </a:lnTo>
                    <a:lnTo>
                      <a:pt x="153" y="113"/>
                    </a:lnTo>
                    <a:close/>
                    <a:moveTo>
                      <a:pt x="153" y="113"/>
                    </a:moveTo>
                    <a:lnTo>
                      <a:pt x="153" y="113"/>
                    </a:lnTo>
                    <a:lnTo>
                      <a:pt x="155" y="111"/>
                    </a:lnTo>
                    <a:lnTo>
                      <a:pt x="172" y="129"/>
                    </a:lnTo>
                    <a:lnTo>
                      <a:pt x="170" y="130"/>
                    </a:lnTo>
                    <a:lnTo>
                      <a:pt x="153" y="113"/>
                    </a:lnTo>
                    <a:close/>
                    <a:moveTo>
                      <a:pt x="172" y="129"/>
                    </a:moveTo>
                    <a:lnTo>
                      <a:pt x="172" y="129"/>
                    </a:lnTo>
                    <a:lnTo>
                      <a:pt x="164" y="120"/>
                    </a:lnTo>
                    <a:lnTo>
                      <a:pt x="172" y="129"/>
                    </a:lnTo>
                    <a:close/>
                    <a:moveTo>
                      <a:pt x="155" y="111"/>
                    </a:moveTo>
                    <a:lnTo>
                      <a:pt x="155" y="111"/>
                    </a:lnTo>
                    <a:lnTo>
                      <a:pt x="172" y="129"/>
                    </a:lnTo>
                    <a:lnTo>
                      <a:pt x="155" y="111"/>
                    </a:lnTo>
                    <a:close/>
                    <a:moveTo>
                      <a:pt x="155" y="111"/>
                    </a:moveTo>
                    <a:lnTo>
                      <a:pt x="155" y="111"/>
                    </a:lnTo>
                    <a:lnTo>
                      <a:pt x="164" y="120"/>
                    </a:lnTo>
                    <a:lnTo>
                      <a:pt x="155" y="111"/>
                    </a:lnTo>
                    <a:close/>
                    <a:moveTo>
                      <a:pt x="155" y="111"/>
                    </a:moveTo>
                    <a:lnTo>
                      <a:pt x="156" y="110"/>
                    </a:lnTo>
                    <a:lnTo>
                      <a:pt x="156" y="108"/>
                    </a:lnTo>
                    <a:lnTo>
                      <a:pt x="176" y="123"/>
                    </a:lnTo>
                    <a:lnTo>
                      <a:pt x="175" y="127"/>
                    </a:lnTo>
                    <a:lnTo>
                      <a:pt x="172" y="129"/>
                    </a:lnTo>
                    <a:lnTo>
                      <a:pt x="155" y="111"/>
                    </a:lnTo>
                    <a:close/>
                    <a:moveTo>
                      <a:pt x="156" y="108"/>
                    </a:moveTo>
                    <a:lnTo>
                      <a:pt x="158" y="106"/>
                    </a:lnTo>
                    <a:lnTo>
                      <a:pt x="158" y="105"/>
                    </a:lnTo>
                    <a:lnTo>
                      <a:pt x="178" y="118"/>
                    </a:lnTo>
                    <a:lnTo>
                      <a:pt x="176" y="122"/>
                    </a:lnTo>
                    <a:lnTo>
                      <a:pt x="176" y="123"/>
                    </a:lnTo>
                    <a:lnTo>
                      <a:pt x="156" y="108"/>
                    </a:lnTo>
                    <a:close/>
                    <a:moveTo>
                      <a:pt x="158" y="105"/>
                    </a:moveTo>
                    <a:lnTo>
                      <a:pt x="162" y="98"/>
                    </a:lnTo>
                    <a:lnTo>
                      <a:pt x="164" y="89"/>
                    </a:lnTo>
                    <a:lnTo>
                      <a:pt x="187" y="94"/>
                    </a:lnTo>
                    <a:lnTo>
                      <a:pt x="184" y="106"/>
                    </a:lnTo>
                    <a:lnTo>
                      <a:pt x="178" y="118"/>
                    </a:lnTo>
                    <a:lnTo>
                      <a:pt x="158" y="105"/>
                    </a:lnTo>
                    <a:close/>
                    <a:moveTo>
                      <a:pt x="187" y="93"/>
                    </a:moveTo>
                    <a:lnTo>
                      <a:pt x="187" y="93"/>
                    </a:lnTo>
                    <a:lnTo>
                      <a:pt x="187" y="94"/>
                    </a:lnTo>
                    <a:lnTo>
                      <a:pt x="175" y="93"/>
                    </a:lnTo>
                    <a:lnTo>
                      <a:pt x="187" y="93"/>
                    </a:lnTo>
                    <a:close/>
                    <a:moveTo>
                      <a:pt x="164" y="93"/>
                    </a:moveTo>
                    <a:lnTo>
                      <a:pt x="164" y="89"/>
                    </a:lnTo>
                    <a:lnTo>
                      <a:pt x="164" y="87"/>
                    </a:lnTo>
                    <a:lnTo>
                      <a:pt x="187" y="93"/>
                    </a:lnTo>
                    <a:lnTo>
                      <a:pt x="164" y="93"/>
                    </a:lnTo>
                    <a:close/>
                    <a:moveTo>
                      <a:pt x="187" y="93"/>
                    </a:moveTo>
                    <a:lnTo>
                      <a:pt x="187" y="93"/>
                    </a:lnTo>
                    <a:lnTo>
                      <a:pt x="175" y="91"/>
                    </a:lnTo>
                    <a:lnTo>
                      <a:pt x="187" y="93"/>
                    </a:lnTo>
                    <a:close/>
                    <a:moveTo>
                      <a:pt x="164" y="87"/>
                    </a:moveTo>
                    <a:lnTo>
                      <a:pt x="164" y="89"/>
                    </a:lnTo>
                    <a:lnTo>
                      <a:pt x="187" y="89"/>
                    </a:lnTo>
                    <a:lnTo>
                      <a:pt x="187" y="91"/>
                    </a:lnTo>
                    <a:lnTo>
                      <a:pt x="187" y="93"/>
                    </a:lnTo>
                    <a:lnTo>
                      <a:pt x="164" y="87"/>
                    </a:lnTo>
                    <a:close/>
                    <a:moveTo>
                      <a:pt x="164" y="89"/>
                    </a:moveTo>
                    <a:lnTo>
                      <a:pt x="164" y="89"/>
                    </a:lnTo>
                    <a:lnTo>
                      <a:pt x="164" y="87"/>
                    </a:lnTo>
                    <a:lnTo>
                      <a:pt x="176" y="89"/>
                    </a:lnTo>
                    <a:lnTo>
                      <a:pt x="164" y="89"/>
                    </a:lnTo>
                    <a:close/>
                    <a:moveTo>
                      <a:pt x="164" y="87"/>
                    </a:moveTo>
                    <a:lnTo>
                      <a:pt x="164" y="87"/>
                    </a:lnTo>
                    <a:lnTo>
                      <a:pt x="187" y="89"/>
                    </a:lnTo>
                    <a:lnTo>
                      <a:pt x="187" y="91"/>
                    </a:lnTo>
                    <a:lnTo>
                      <a:pt x="164" y="87"/>
                    </a:lnTo>
                    <a:close/>
                    <a:moveTo>
                      <a:pt x="187" y="89"/>
                    </a:moveTo>
                    <a:lnTo>
                      <a:pt x="187" y="89"/>
                    </a:lnTo>
                    <a:lnTo>
                      <a:pt x="176" y="89"/>
                    </a:lnTo>
                    <a:lnTo>
                      <a:pt x="187" y="89"/>
                    </a:lnTo>
                    <a:close/>
                    <a:moveTo>
                      <a:pt x="164" y="87"/>
                    </a:moveTo>
                    <a:lnTo>
                      <a:pt x="164" y="86"/>
                    </a:lnTo>
                    <a:lnTo>
                      <a:pt x="164" y="82"/>
                    </a:lnTo>
                    <a:lnTo>
                      <a:pt x="187" y="81"/>
                    </a:lnTo>
                    <a:lnTo>
                      <a:pt x="187" y="86"/>
                    </a:lnTo>
                    <a:lnTo>
                      <a:pt x="187" y="89"/>
                    </a:lnTo>
                    <a:lnTo>
                      <a:pt x="164" y="87"/>
                    </a:lnTo>
                    <a:close/>
                    <a:moveTo>
                      <a:pt x="164" y="82"/>
                    </a:moveTo>
                    <a:lnTo>
                      <a:pt x="164" y="79"/>
                    </a:lnTo>
                    <a:lnTo>
                      <a:pt x="162" y="75"/>
                    </a:lnTo>
                    <a:lnTo>
                      <a:pt x="186" y="70"/>
                    </a:lnTo>
                    <a:lnTo>
                      <a:pt x="187" y="77"/>
                    </a:lnTo>
                    <a:lnTo>
                      <a:pt x="187" y="81"/>
                    </a:lnTo>
                    <a:lnTo>
                      <a:pt x="164" y="82"/>
                    </a:lnTo>
                    <a:close/>
                    <a:moveTo>
                      <a:pt x="162" y="75"/>
                    </a:moveTo>
                    <a:lnTo>
                      <a:pt x="158" y="53"/>
                    </a:lnTo>
                    <a:lnTo>
                      <a:pt x="152" y="33"/>
                    </a:lnTo>
                    <a:lnTo>
                      <a:pt x="173" y="22"/>
                    </a:lnTo>
                    <a:lnTo>
                      <a:pt x="181" y="46"/>
                    </a:lnTo>
                    <a:lnTo>
                      <a:pt x="186" y="70"/>
                    </a:lnTo>
                    <a:lnTo>
                      <a:pt x="162" y="75"/>
                    </a:lnTo>
                    <a:close/>
                    <a:moveTo>
                      <a:pt x="173" y="22"/>
                    </a:moveTo>
                    <a:lnTo>
                      <a:pt x="173" y="22"/>
                    </a:lnTo>
                    <a:lnTo>
                      <a:pt x="162" y="28"/>
                    </a:lnTo>
                    <a:lnTo>
                      <a:pt x="173" y="22"/>
                    </a:lnTo>
                    <a:close/>
                    <a:moveTo>
                      <a:pt x="152" y="33"/>
                    </a:moveTo>
                    <a:lnTo>
                      <a:pt x="147" y="22"/>
                    </a:lnTo>
                    <a:lnTo>
                      <a:pt x="146" y="19"/>
                    </a:lnTo>
                    <a:lnTo>
                      <a:pt x="167" y="9"/>
                    </a:lnTo>
                    <a:lnTo>
                      <a:pt x="169" y="12"/>
                    </a:lnTo>
                    <a:lnTo>
                      <a:pt x="173" y="22"/>
                    </a:lnTo>
                    <a:lnTo>
                      <a:pt x="152" y="33"/>
                    </a:lnTo>
                    <a:close/>
                    <a:moveTo>
                      <a:pt x="146" y="19"/>
                    </a:moveTo>
                    <a:lnTo>
                      <a:pt x="146" y="14"/>
                    </a:lnTo>
                    <a:lnTo>
                      <a:pt x="146" y="9"/>
                    </a:lnTo>
                    <a:lnTo>
                      <a:pt x="149" y="5"/>
                    </a:lnTo>
                    <a:lnTo>
                      <a:pt x="152" y="2"/>
                    </a:lnTo>
                    <a:lnTo>
                      <a:pt x="156" y="0"/>
                    </a:lnTo>
                    <a:lnTo>
                      <a:pt x="161" y="2"/>
                    </a:lnTo>
                    <a:lnTo>
                      <a:pt x="166" y="4"/>
                    </a:lnTo>
                    <a:lnTo>
                      <a:pt x="167" y="9"/>
                    </a:lnTo>
                    <a:lnTo>
                      <a:pt x="146" y="19"/>
                    </a:lnTo>
                    <a:close/>
                  </a:path>
                </a:pathLst>
              </a:custGeom>
              <a:solidFill>
                <a:srgbClr val="C79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0" name="Freeform 160"/>
              <p:cNvSpPr>
                <a:spLocks noEditPoints="1"/>
              </p:cNvSpPr>
              <p:nvPr/>
            </p:nvSpPr>
            <p:spPr bwMode="auto">
              <a:xfrm>
                <a:off x="2407" y="1981"/>
                <a:ext cx="189" cy="169"/>
              </a:xfrm>
              <a:custGeom>
                <a:avLst/>
                <a:gdLst>
                  <a:gd name="T0" fmla="*/ 2 w 189"/>
                  <a:gd name="T1" fmla="*/ 123 h 169"/>
                  <a:gd name="T2" fmla="*/ 7 w 189"/>
                  <a:gd name="T3" fmla="*/ 140 h 169"/>
                  <a:gd name="T4" fmla="*/ 17 w 189"/>
                  <a:gd name="T5" fmla="*/ 118 h 169"/>
                  <a:gd name="T6" fmla="*/ 17 w 189"/>
                  <a:gd name="T7" fmla="*/ 118 h 169"/>
                  <a:gd name="T8" fmla="*/ 7 w 189"/>
                  <a:gd name="T9" fmla="*/ 140 h 169"/>
                  <a:gd name="T10" fmla="*/ 14 w 189"/>
                  <a:gd name="T11" fmla="*/ 145 h 169"/>
                  <a:gd name="T12" fmla="*/ 36 w 189"/>
                  <a:gd name="T13" fmla="*/ 128 h 169"/>
                  <a:gd name="T14" fmla="*/ 25 w 189"/>
                  <a:gd name="T15" fmla="*/ 123 h 169"/>
                  <a:gd name="T16" fmla="*/ 47 w 189"/>
                  <a:gd name="T17" fmla="*/ 133 h 169"/>
                  <a:gd name="T18" fmla="*/ 37 w 189"/>
                  <a:gd name="T19" fmla="*/ 157 h 169"/>
                  <a:gd name="T20" fmla="*/ 61 w 189"/>
                  <a:gd name="T21" fmla="*/ 166 h 169"/>
                  <a:gd name="T22" fmla="*/ 64 w 189"/>
                  <a:gd name="T23" fmla="*/ 140 h 169"/>
                  <a:gd name="T24" fmla="*/ 78 w 189"/>
                  <a:gd name="T25" fmla="*/ 142 h 169"/>
                  <a:gd name="T26" fmla="*/ 78 w 189"/>
                  <a:gd name="T27" fmla="*/ 142 h 169"/>
                  <a:gd name="T28" fmla="*/ 75 w 189"/>
                  <a:gd name="T29" fmla="*/ 168 h 169"/>
                  <a:gd name="T30" fmla="*/ 90 w 189"/>
                  <a:gd name="T31" fmla="*/ 156 h 169"/>
                  <a:gd name="T32" fmla="*/ 91 w 189"/>
                  <a:gd name="T33" fmla="*/ 169 h 169"/>
                  <a:gd name="T34" fmla="*/ 90 w 189"/>
                  <a:gd name="T35" fmla="*/ 144 h 169"/>
                  <a:gd name="T36" fmla="*/ 96 w 189"/>
                  <a:gd name="T37" fmla="*/ 168 h 169"/>
                  <a:gd name="T38" fmla="*/ 113 w 189"/>
                  <a:gd name="T39" fmla="*/ 140 h 169"/>
                  <a:gd name="T40" fmla="*/ 113 w 189"/>
                  <a:gd name="T41" fmla="*/ 140 h 169"/>
                  <a:gd name="T42" fmla="*/ 113 w 189"/>
                  <a:gd name="T43" fmla="*/ 140 h 169"/>
                  <a:gd name="T44" fmla="*/ 116 w 189"/>
                  <a:gd name="T45" fmla="*/ 166 h 169"/>
                  <a:gd name="T46" fmla="*/ 118 w 189"/>
                  <a:gd name="T47" fmla="*/ 140 h 169"/>
                  <a:gd name="T48" fmla="*/ 118 w 189"/>
                  <a:gd name="T49" fmla="*/ 140 h 169"/>
                  <a:gd name="T50" fmla="*/ 121 w 189"/>
                  <a:gd name="T51" fmla="*/ 164 h 169"/>
                  <a:gd name="T52" fmla="*/ 122 w 189"/>
                  <a:gd name="T53" fmla="*/ 152 h 169"/>
                  <a:gd name="T54" fmla="*/ 133 w 189"/>
                  <a:gd name="T55" fmla="*/ 163 h 169"/>
                  <a:gd name="T56" fmla="*/ 127 w 189"/>
                  <a:gd name="T57" fmla="*/ 137 h 169"/>
                  <a:gd name="T58" fmla="*/ 125 w 189"/>
                  <a:gd name="T59" fmla="*/ 137 h 169"/>
                  <a:gd name="T60" fmla="*/ 127 w 189"/>
                  <a:gd name="T61" fmla="*/ 137 h 169"/>
                  <a:gd name="T62" fmla="*/ 142 w 189"/>
                  <a:gd name="T63" fmla="*/ 156 h 169"/>
                  <a:gd name="T64" fmla="*/ 141 w 189"/>
                  <a:gd name="T65" fmla="*/ 128 h 169"/>
                  <a:gd name="T66" fmla="*/ 150 w 189"/>
                  <a:gd name="T67" fmla="*/ 152 h 169"/>
                  <a:gd name="T68" fmla="*/ 141 w 189"/>
                  <a:gd name="T69" fmla="*/ 128 h 169"/>
                  <a:gd name="T70" fmla="*/ 162 w 189"/>
                  <a:gd name="T71" fmla="*/ 144 h 169"/>
                  <a:gd name="T72" fmla="*/ 155 w 189"/>
                  <a:gd name="T73" fmla="*/ 115 h 169"/>
                  <a:gd name="T74" fmla="*/ 153 w 189"/>
                  <a:gd name="T75" fmla="*/ 118 h 169"/>
                  <a:gd name="T76" fmla="*/ 175 w 189"/>
                  <a:gd name="T77" fmla="*/ 130 h 169"/>
                  <a:gd name="T78" fmla="*/ 175 w 189"/>
                  <a:gd name="T79" fmla="*/ 130 h 169"/>
                  <a:gd name="T80" fmla="*/ 166 w 189"/>
                  <a:gd name="T81" fmla="*/ 121 h 169"/>
                  <a:gd name="T82" fmla="*/ 178 w 189"/>
                  <a:gd name="T83" fmla="*/ 125 h 169"/>
                  <a:gd name="T84" fmla="*/ 161 w 189"/>
                  <a:gd name="T85" fmla="*/ 108 h 169"/>
                  <a:gd name="T86" fmla="*/ 159 w 189"/>
                  <a:gd name="T87" fmla="*/ 109 h 169"/>
                  <a:gd name="T88" fmla="*/ 187 w 189"/>
                  <a:gd name="T89" fmla="*/ 99 h 169"/>
                  <a:gd name="T90" fmla="*/ 189 w 189"/>
                  <a:gd name="T91" fmla="*/ 92 h 169"/>
                  <a:gd name="T92" fmla="*/ 166 w 189"/>
                  <a:gd name="T93" fmla="*/ 92 h 169"/>
                  <a:gd name="T94" fmla="*/ 189 w 189"/>
                  <a:gd name="T95" fmla="*/ 92 h 169"/>
                  <a:gd name="T96" fmla="*/ 166 w 189"/>
                  <a:gd name="T97" fmla="*/ 89 h 169"/>
                  <a:gd name="T98" fmla="*/ 189 w 189"/>
                  <a:gd name="T99" fmla="*/ 92 h 169"/>
                  <a:gd name="T100" fmla="*/ 176 w 189"/>
                  <a:gd name="T101" fmla="*/ 89 h 169"/>
                  <a:gd name="T102" fmla="*/ 189 w 189"/>
                  <a:gd name="T103" fmla="*/ 89 h 169"/>
                  <a:gd name="T104" fmla="*/ 166 w 189"/>
                  <a:gd name="T105" fmla="*/ 87 h 169"/>
                  <a:gd name="T106" fmla="*/ 166 w 189"/>
                  <a:gd name="T107" fmla="*/ 89 h 169"/>
                  <a:gd name="T108" fmla="*/ 187 w 189"/>
                  <a:gd name="T109" fmla="*/ 75 h 169"/>
                  <a:gd name="T110" fmla="*/ 153 w 189"/>
                  <a:gd name="T111" fmla="*/ 32 h 169"/>
                  <a:gd name="T112" fmla="*/ 175 w 189"/>
                  <a:gd name="T113" fmla="*/ 22 h 169"/>
                  <a:gd name="T114" fmla="*/ 149 w 189"/>
                  <a:gd name="T115" fmla="*/ 22 h 169"/>
                  <a:gd name="T116" fmla="*/ 153 w 189"/>
                  <a:gd name="T117" fmla="*/ 32 h 169"/>
                  <a:gd name="T118" fmla="*/ 153 w 189"/>
                  <a:gd name="T119" fmla="*/ 2 h 169"/>
                  <a:gd name="T120" fmla="*/ 147 w 189"/>
                  <a:gd name="T121" fmla="*/ 17 h 1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9"/>
                  <a:gd name="T184" fmla="*/ 0 h 169"/>
                  <a:gd name="T185" fmla="*/ 189 w 189"/>
                  <a:gd name="T186" fmla="*/ 169 h 1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9" h="169">
                    <a:moveTo>
                      <a:pt x="7" y="140"/>
                    </a:moveTo>
                    <a:lnTo>
                      <a:pt x="2" y="137"/>
                    </a:lnTo>
                    <a:lnTo>
                      <a:pt x="0" y="133"/>
                    </a:lnTo>
                    <a:lnTo>
                      <a:pt x="0" y="128"/>
                    </a:lnTo>
                    <a:lnTo>
                      <a:pt x="2" y="123"/>
                    </a:lnTo>
                    <a:lnTo>
                      <a:pt x="5" y="120"/>
                    </a:lnTo>
                    <a:lnTo>
                      <a:pt x="10" y="118"/>
                    </a:lnTo>
                    <a:lnTo>
                      <a:pt x="14" y="116"/>
                    </a:lnTo>
                    <a:lnTo>
                      <a:pt x="17" y="118"/>
                    </a:lnTo>
                    <a:lnTo>
                      <a:pt x="7" y="140"/>
                    </a:lnTo>
                    <a:close/>
                    <a:moveTo>
                      <a:pt x="17" y="118"/>
                    </a:moveTo>
                    <a:lnTo>
                      <a:pt x="17" y="118"/>
                    </a:lnTo>
                    <a:lnTo>
                      <a:pt x="7" y="140"/>
                    </a:lnTo>
                    <a:lnTo>
                      <a:pt x="17" y="118"/>
                    </a:lnTo>
                    <a:close/>
                    <a:moveTo>
                      <a:pt x="7" y="140"/>
                    </a:moveTo>
                    <a:lnTo>
                      <a:pt x="7" y="140"/>
                    </a:lnTo>
                    <a:lnTo>
                      <a:pt x="13" y="130"/>
                    </a:lnTo>
                    <a:lnTo>
                      <a:pt x="7" y="140"/>
                    </a:lnTo>
                    <a:close/>
                    <a:moveTo>
                      <a:pt x="17" y="118"/>
                    </a:moveTo>
                    <a:lnTo>
                      <a:pt x="19" y="120"/>
                    </a:lnTo>
                    <a:lnTo>
                      <a:pt x="20" y="121"/>
                    </a:lnTo>
                    <a:lnTo>
                      <a:pt x="10" y="144"/>
                    </a:lnTo>
                    <a:lnTo>
                      <a:pt x="8" y="142"/>
                    </a:lnTo>
                    <a:lnTo>
                      <a:pt x="7" y="140"/>
                    </a:lnTo>
                    <a:lnTo>
                      <a:pt x="17" y="118"/>
                    </a:lnTo>
                    <a:close/>
                    <a:moveTo>
                      <a:pt x="20" y="121"/>
                    </a:moveTo>
                    <a:lnTo>
                      <a:pt x="22" y="121"/>
                    </a:lnTo>
                    <a:lnTo>
                      <a:pt x="25" y="123"/>
                    </a:lnTo>
                    <a:lnTo>
                      <a:pt x="14" y="145"/>
                    </a:lnTo>
                    <a:lnTo>
                      <a:pt x="13" y="145"/>
                    </a:lnTo>
                    <a:lnTo>
                      <a:pt x="10" y="144"/>
                    </a:lnTo>
                    <a:lnTo>
                      <a:pt x="20" y="121"/>
                    </a:lnTo>
                    <a:close/>
                    <a:moveTo>
                      <a:pt x="25" y="123"/>
                    </a:moveTo>
                    <a:lnTo>
                      <a:pt x="36" y="128"/>
                    </a:lnTo>
                    <a:lnTo>
                      <a:pt x="47" y="133"/>
                    </a:lnTo>
                    <a:lnTo>
                      <a:pt x="37" y="157"/>
                    </a:lnTo>
                    <a:lnTo>
                      <a:pt x="27" y="152"/>
                    </a:lnTo>
                    <a:lnTo>
                      <a:pt x="14" y="145"/>
                    </a:lnTo>
                    <a:lnTo>
                      <a:pt x="25" y="123"/>
                    </a:lnTo>
                    <a:close/>
                    <a:moveTo>
                      <a:pt x="47" y="133"/>
                    </a:moveTo>
                    <a:lnTo>
                      <a:pt x="47" y="133"/>
                    </a:lnTo>
                    <a:lnTo>
                      <a:pt x="42" y="145"/>
                    </a:lnTo>
                    <a:lnTo>
                      <a:pt x="47" y="133"/>
                    </a:lnTo>
                    <a:close/>
                    <a:moveTo>
                      <a:pt x="47" y="133"/>
                    </a:moveTo>
                    <a:lnTo>
                      <a:pt x="50" y="135"/>
                    </a:lnTo>
                    <a:lnTo>
                      <a:pt x="54" y="139"/>
                    </a:lnTo>
                    <a:lnTo>
                      <a:pt x="48" y="163"/>
                    </a:lnTo>
                    <a:lnTo>
                      <a:pt x="42" y="161"/>
                    </a:lnTo>
                    <a:lnTo>
                      <a:pt x="37" y="157"/>
                    </a:lnTo>
                    <a:lnTo>
                      <a:pt x="47" y="133"/>
                    </a:lnTo>
                    <a:close/>
                    <a:moveTo>
                      <a:pt x="54" y="139"/>
                    </a:moveTo>
                    <a:lnTo>
                      <a:pt x="59" y="139"/>
                    </a:lnTo>
                    <a:lnTo>
                      <a:pt x="64" y="140"/>
                    </a:lnTo>
                    <a:lnTo>
                      <a:pt x="61" y="166"/>
                    </a:lnTo>
                    <a:lnTo>
                      <a:pt x="54" y="164"/>
                    </a:lnTo>
                    <a:lnTo>
                      <a:pt x="48" y="163"/>
                    </a:lnTo>
                    <a:lnTo>
                      <a:pt x="54" y="139"/>
                    </a:lnTo>
                    <a:close/>
                    <a:moveTo>
                      <a:pt x="64" y="140"/>
                    </a:moveTo>
                    <a:lnTo>
                      <a:pt x="64" y="140"/>
                    </a:lnTo>
                    <a:lnTo>
                      <a:pt x="62" y="152"/>
                    </a:lnTo>
                    <a:lnTo>
                      <a:pt x="64" y="140"/>
                    </a:lnTo>
                    <a:close/>
                    <a:moveTo>
                      <a:pt x="64" y="140"/>
                    </a:moveTo>
                    <a:lnTo>
                      <a:pt x="71" y="142"/>
                    </a:lnTo>
                    <a:lnTo>
                      <a:pt x="78" y="142"/>
                    </a:lnTo>
                    <a:lnTo>
                      <a:pt x="75" y="168"/>
                    </a:lnTo>
                    <a:lnTo>
                      <a:pt x="67" y="166"/>
                    </a:lnTo>
                    <a:lnTo>
                      <a:pt x="61" y="166"/>
                    </a:lnTo>
                    <a:lnTo>
                      <a:pt x="64" y="140"/>
                    </a:lnTo>
                    <a:close/>
                    <a:moveTo>
                      <a:pt x="78" y="142"/>
                    </a:moveTo>
                    <a:lnTo>
                      <a:pt x="84" y="142"/>
                    </a:lnTo>
                    <a:lnTo>
                      <a:pt x="91" y="144"/>
                    </a:lnTo>
                    <a:lnTo>
                      <a:pt x="90" y="169"/>
                    </a:lnTo>
                    <a:lnTo>
                      <a:pt x="82" y="168"/>
                    </a:lnTo>
                    <a:lnTo>
                      <a:pt x="75" y="168"/>
                    </a:lnTo>
                    <a:lnTo>
                      <a:pt x="78" y="142"/>
                    </a:lnTo>
                    <a:close/>
                    <a:moveTo>
                      <a:pt x="91" y="169"/>
                    </a:moveTo>
                    <a:lnTo>
                      <a:pt x="91" y="169"/>
                    </a:lnTo>
                    <a:lnTo>
                      <a:pt x="90" y="169"/>
                    </a:lnTo>
                    <a:lnTo>
                      <a:pt x="90" y="156"/>
                    </a:lnTo>
                    <a:lnTo>
                      <a:pt x="91" y="169"/>
                    </a:lnTo>
                    <a:close/>
                    <a:moveTo>
                      <a:pt x="88" y="144"/>
                    </a:moveTo>
                    <a:lnTo>
                      <a:pt x="90" y="144"/>
                    </a:lnTo>
                    <a:lnTo>
                      <a:pt x="93" y="169"/>
                    </a:lnTo>
                    <a:lnTo>
                      <a:pt x="91" y="169"/>
                    </a:lnTo>
                    <a:lnTo>
                      <a:pt x="88" y="144"/>
                    </a:lnTo>
                    <a:close/>
                    <a:moveTo>
                      <a:pt x="90" y="144"/>
                    </a:moveTo>
                    <a:lnTo>
                      <a:pt x="90" y="144"/>
                    </a:lnTo>
                    <a:lnTo>
                      <a:pt x="91" y="156"/>
                    </a:lnTo>
                    <a:lnTo>
                      <a:pt x="90" y="144"/>
                    </a:lnTo>
                    <a:close/>
                    <a:moveTo>
                      <a:pt x="90" y="144"/>
                    </a:moveTo>
                    <a:lnTo>
                      <a:pt x="96" y="142"/>
                    </a:lnTo>
                    <a:lnTo>
                      <a:pt x="99" y="142"/>
                    </a:lnTo>
                    <a:lnTo>
                      <a:pt x="102" y="168"/>
                    </a:lnTo>
                    <a:lnTo>
                      <a:pt x="96" y="168"/>
                    </a:lnTo>
                    <a:lnTo>
                      <a:pt x="93" y="169"/>
                    </a:lnTo>
                    <a:lnTo>
                      <a:pt x="90" y="144"/>
                    </a:lnTo>
                    <a:close/>
                    <a:moveTo>
                      <a:pt x="99" y="142"/>
                    </a:moveTo>
                    <a:lnTo>
                      <a:pt x="107" y="142"/>
                    </a:lnTo>
                    <a:lnTo>
                      <a:pt x="113" y="140"/>
                    </a:lnTo>
                    <a:lnTo>
                      <a:pt x="116" y="166"/>
                    </a:lnTo>
                    <a:lnTo>
                      <a:pt x="108" y="168"/>
                    </a:lnTo>
                    <a:lnTo>
                      <a:pt x="102" y="168"/>
                    </a:lnTo>
                    <a:lnTo>
                      <a:pt x="99" y="142"/>
                    </a:lnTo>
                    <a:close/>
                    <a:moveTo>
                      <a:pt x="113" y="140"/>
                    </a:moveTo>
                    <a:lnTo>
                      <a:pt x="113" y="140"/>
                    </a:lnTo>
                    <a:lnTo>
                      <a:pt x="115" y="154"/>
                    </a:lnTo>
                    <a:lnTo>
                      <a:pt x="113" y="140"/>
                    </a:lnTo>
                    <a:close/>
                    <a:moveTo>
                      <a:pt x="113" y="140"/>
                    </a:moveTo>
                    <a:lnTo>
                      <a:pt x="113" y="140"/>
                    </a:lnTo>
                    <a:lnTo>
                      <a:pt x="116" y="166"/>
                    </a:lnTo>
                    <a:lnTo>
                      <a:pt x="113" y="140"/>
                    </a:lnTo>
                    <a:close/>
                    <a:moveTo>
                      <a:pt x="116" y="166"/>
                    </a:moveTo>
                    <a:lnTo>
                      <a:pt x="116" y="166"/>
                    </a:lnTo>
                    <a:lnTo>
                      <a:pt x="115" y="154"/>
                    </a:lnTo>
                    <a:lnTo>
                      <a:pt x="116" y="166"/>
                    </a:lnTo>
                    <a:close/>
                    <a:moveTo>
                      <a:pt x="113" y="140"/>
                    </a:moveTo>
                    <a:lnTo>
                      <a:pt x="115" y="140"/>
                    </a:lnTo>
                    <a:lnTo>
                      <a:pt x="118" y="140"/>
                    </a:lnTo>
                    <a:lnTo>
                      <a:pt x="121" y="164"/>
                    </a:lnTo>
                    <a:lnTo>
                      <a:pt x="119" y="166"/>
                    </a:lnTo>
                    <a:lnTo>
                      <a:pt x="116" y="166"/>
                    </a:lnTo>
                    <a:lnTo>
                      <a:pt x="113" y="140"/>
                    </a:lnTo>
                    <a:close/>
                    <a:moveTo>
                      <a:pt x="118" y="140"/>
                    </a:moveTo>
                    <a:lnTo>
                      <a:pt x="119" y="139"/>
                    </a:lnTo>
                    <a:lnTo>
                      <a:pt x="121" y="139"/>
                    </a:lnTo>
                    <a:lnTo>
                      <a:pt x="124" y="164"/>
                    </a:lnTo>
                    <a:lnTo>
                      <a:pt x="122" y="164"/>
                    </a:lnTo>
                    <a:lnTo>
                      <a:pt x="121" y="164"/>
                    </a:lnTo>
                    <a:lnTo>
                      <a:pt x="118" y="140"/>
                    </a:lnTo>
                    <a:close/>
                    <a:moveTo>
                      <a:pt x="125" y="164"/>
                    </a:moveTo>
                    <a:lnTo>
                      <a:pt x="124" y="164"/>
                    </a:lnTo>
                    <a:lnTo>
                      <a:pt x="122" y="152"/>
                    </a:lnTo>
                    <a:lnTo>
                      <a:pt x="125" y="164"/>
                    </a:lnTo>
                    <a:close/>
                    <a:moveTo>
                      <a:pt x="121" y="139"/>
                    </a:moveTo>
                    <a:lnTo>
                      <a:pt x="122" y="139"/>
                    </a:lnTo>
                    <a:lnTo>
                      <a:pt x="125" y="137"/>
                    </a:lnTo>
                    <a:lnTo>
                      <a:pt x="133" y="163"/>
                    </a:lnTo>
                    <a:lnTo>
                      <a:pt x="129" y="163"/>
                    </a:lnTo>
                    <a:lnTo>
                      <a:pt x="125" y="164"/>
                    </a:lnTo>
                    <a:lnTo>
                      <a:pt x="121" y="139"/>
                    </a:lnTo>
                    <a:close/>
                    <a:moveTo>
                      <a:pt x="125" y="137"/>
                    </a:moveTo>
                    <a:lnTo>
                      <a:pt x="127" y="137"/>
                    </a:lnTo>
                    <a:lnTo>
                      <a:pt x="142" y="157"/>
                    </a:lnTo>
                    <a:lnTo>
                      <a:pt x="138" y="159"/>
                    </a:lnTo>
                    <a:lnTo>
                      <a:pt x="133" y="163"/>
                    </a:lnTo>
                    <a:lnTo>
                      <a:pt x="125" y="137"/>
                    </a:lnTo>
                    <a:close/>
                    <a:moveTo>
                      <a:pt x="127" y="137"/>
                    </a:moveTo>
                    <a:lnTo>
                      <a:pt x="127" y="137"/>
                    </a:lnTo>
                    <a:lnTo>
                      <a:pt x="129" y="137"/>
                    </a:lnTo>
                    <a:lnTo>
                      <a:pt x="135" y="147"/>
                    </a:lnTo>
                    <a:lnTo>
                      <a:pt x="127" y="137"/>
                    </a:lnTo>
                    <a:close/>
                    <a:moveTo>
                      <a:pt x="129" y="137"/>
                    </a:moveTo>
                    <a:lnTo>
                      <a:pt x="132" y="133"/>
                    </a:lnTo>
                    <a:lnTo>
                      <a:pt x="135" y="132"/>
                    </a:lnTo>
                    <a:lnTo>
                      <a:pt x="146" y="154"/>
                    </a:lnTo>
                    <a:lnTo>
                      <a:pt x="142" y="156"/>
                    </a:lnTo>
                    <a:lnTo>
                      <a:pt x="141" y="157"/>
                    </a:lnTo>
                    <a:lnTo>
                      <a:pt x="129" y="137"/>
                    </a:lnTo>
                    <a:close/>
                    <a:moveTo>
                      <a:pt x="135" y="132"/>
                    </a:moveTo>
                    <a:lnTo>
                      <a:pt x="138" y="130"/>
                    </a:lnTo>
                    <a:lnTo>
                      <a:pt x="141" y="128"/>
                    </a:lnTo>
                    <a:lnTo>
                      <a:pt x="149" y="152"/>
                    </a:lnTo>
                    <a:lnTo>
                      <a:pt x="147" y="154"/>
                    </a:lnTo>
                    <a:lnTo>
                      <a:pt x="146" y="154"/>
                    </a:lnTo>
                    <a:lnTo>
                      <a:pt x="135" y="132"/>
                    </a:lnTo>
                    <a:close/>
                    <a:moveTo>
                      <a:pt x="150" y="152"/>
                    </a:moveTo>
                    <a:lnTo>
                      <a:pt x="149" y="152"/>
                    </a:lnTo>
                    <a:lnTo>
                      <a:pt x="146" y="140"/>
                    </a:lnTo>
                    <a:lnTo>
                      <a:pt x="150" y="152"/>
                    </a:lnTo>
                    <a:close/>
                    <a:moveTo>
                      <a:pt x="141" y="128"/>
                    </a:moveTo>
                    <a:lnTo>
                      <a:pt x="147" y="123"/>
                    </a:lnTo>
                    <a:lnTo>
                      <a:pt x="153" y="118"/>
                    </a:lnTo>
                    <a:lnTo>
                      <a:pt x="170" y="135"/>
                    </a:lnTo>
                    <a:lnTo>
                      <a:pt x="167" y="139"/>
                    </a:lnTo>
                    <a:lnTo>
                      <a:pt x="162" y="144"/>
                    </a:lnTo>
                    <a:lnTo>
                      <a:pt x="156" y="149"/>
                    </a:lnTo>
                    <a:lnTo>
                      <a:pt x="150" y="152"/>
                    </a:lnTo>
                    <a:lnTo>
                      <a:pt x="141" y="128"/>
                    </a:lnTo>
                    <a:close/>
                    <a:moveTo>
                      <a:pt x="153" y="118"/>
                    </a:moveTo>
                    <a:lnTo>
                      <a:pt x="155" y="115"/>
                    </a:lnTo>
                    <a:lnTo>
                      <a:pt x="158" y="111"/>
                    </a:lnTo>
                    <a:lnTo>
                      <a:pt x="173" y="130"/>
                    </a:lnTo>
                    <a:lnTo>
                      <a:pt x="172" y="132"/>
                    </a:lnTo>
                    <a:lnTo>
                      <a:pt x="170" y="135"/>
                    </a:lnTo>
                    <a:lnTo>
                      <a:pt x="153" y="118"/>
                    </a:lnTo>
                    <a:close/>
                    <a:moveTo>
                      <a:pt x="175" y="130"/>
                    </a:moveTo>
                    <a:lnTo>
                      <a:pt x="175" y="130"/>
                    </a:lnTo>
                    <a:lnTo>
                      <a:pt x="173" y="130"/>
                    </a:lnTo>
                    <a:lnTo>
                      <a:pt x="166" y="121"/>
                    </a:lnTo>
                    <a:lnTo>
                      <a:pt x="175" y="130"/>
                    </a:lnTo>
                    <a:close/>
                    <a:moveTo>
                      <a:pt x="158" y="113"/>
                    </a:moveTo>
                    <a:lnTo>
                      <a:pt x="158" y="113"/>
                    </a:lnTo>
                    <a:lnTo>
                      <a:pt x="175" y="128"/>
                    </a:lnTo>
                    <a:lnTo>
                      <a:pt x="175" y="130"/>
                    </a:lnTo>
                    <a:lnTo>
                      <a:pt x="158" y="113"/>
                    </a:lnTo>
                    <a:close/>
                    <a:moveTo>
                      <a:pt x="158" y="113"/>
                    </a:moveTo>
                    <a:lnTo>
                      <a:pt x="158" y="111"/>
                    </a:lnTo>
                    <a:lnTo>
                      <a:pt x="166" y="121"/>
                    </a:lnTo>
                    <a:lnTo>
                      <a:pt x="158" y="113"/>
                    </a:lnTo>
                    <a:close/>
                    <a:moveTo>
                      <a:pt x="158" y="111"/>
                    </a:moveTo>
                    <a:lnTo>
                      <a:pt x="158" y="111"/>
                    </a:lnTo>
                    <a:lnTo>
                      <a:pt x="159" y="109"/>
                    </a:lnTo>
                    <a:lnTo>
                      <a:pt x="178" y="125"/>
                    </a:lnTo>
                    <a:lnTo>
                      <a:pt x="176" y="127"/>
                    </a:lnTo>
                    <a:lnTo>
                      <a:pt x="175" y="130"/>
                    </a:lnTo>
                    <a:lnTo>
                      <a:pt x="158" y="111"/>
                    </a:lnTo>
                    <a:close/>
                    <a:moveTo>
                      <a:pt x="159" y="109"/>
                    </a:moveTo>
                    <a:lnTo>
                      <a:pt x="161" y="108"/>
                    </a:lnTo>
                    <a:lnTo>
                      <a:pt x="161" y="106"/>
                    </a:lnTo>
                    <a:lnTo>
                      <a:pt x="181" y="120"/>
                    </a:lnTo>
                    <a:lnTo>
                      <a:pt x="179" y="123"/>
                    </a:lnTo>
                    <a:lnTo>
                      <a:pt x="178" y="125"/>
                    </a:lnTo>
                    <a:lnTo>
                      <a:pt x="159" y="109"/>
                    </a:lnTo>
                    <a:close/>
                    <a:moveTo>
                      <a:pt x="161" y="106"/>
                    </a:moveTo>
                    <a:lnTo>
                      <a:pt x="164" y="99"/>
                    </a:lnTo>
                    <a:lnTo>
                      <a:pt x="166" y="92"/>
                    </a:lnTo>
                    <a:lnTo>
                      <a:pt x="189" y="92"/>
                    </a:lnTo>
                    <a:lnTo>
                      <a:pt x="187" y="99"/>
                    </a:lnTo>
                    <a:lnTo>
                      <a:pt x="186" y="106"/>
                    </a:lnTo>
                    <a:lnTo>
                      <a:pt x="184" y="113"/>
                    </a:lnTo>
                    <a:lnTo>
                      <a:pt x="181" y="120"/>
                    </a:lnTo>
                    <a:lnTo>
                      <a:pt x="161" y="106"/>
                    </a:lnTo>
                    <a:close/>
                    <a:moveTo>
                      <a:pt x="189" y="92"/>
                    </a:moveTo>
                    <a:lnTo>
                      <a:pt x="189" y="92"/>
                    </a:lnTo>
                    <a:lnTo>
                      <a:pt x="176" y="92"/>
                    </a:lnTo>
                    <a:lnTo>
                      <a:pt x="189" y="92"/>
                    </a:lnTo>
                    <a:close/>
                    <a:moveTo>
                      <a:pt x="166" y="92"/>
                    </a:moveTo>
                    <a:lnTo>
                      <a:pt x="166" y="91"/>
                    </a:lnTo>
                    <a:lnTo>
                      <a:pt x="166" y="89"/>
                    </a:lnTo>
                    <a:lnTo>
                      <a:pt x="189" y="94"/>
                    </a:lnTo>
                    <a:lnTo>
                      <a:pt x="189" y="92"/>
                    </a:lnTo>
                    <a:lnTo>
                      <a:pt x="166" y="92"/>
                    </a:lnTo>
                    <a:close/>
                    <a:moveTo>
                      <a:pt x="166" y="89"/>
                    </a:moveTo>
                    <a:lnTo>
                      <a:pt x="166" y="89"/>
                    </a:lnTo>
                    <a:lnTo>
                      <a:pt x="176" y="91"/>
                    </a:lnTo>
                    <a:lnTo>
                      <a:pt x="166" y="89"/>
                    </a:lnTo>
                    <a:close/>
                    <a:moveTo>
                      <a:pt x="166" y="89"/>
                    </a:moveTo>
                    <a:lnTo>
                      <a:pt x="166" y="89"/>
                    </a:lnTo>
                    <a:lnTo>
                      <a:pt x="189" y="89"/>
                    </a:lnTo>
                    <a:lnTo>
                      <a:pt x="189" y="92"/>
                    </a:lnTo>
                    <a:lnTo>
                      <a:pt x="189" y="94"/>
                    </a:lnTo>
                    <a:lnTo>
                      <a:pt x="166" y="89"/>
                    </a:lnTo>
                    <a:close/>
                    <a:moveTo>
                      <a:pt x="189" y="89"/>
                    </a:moveTo>
                    <a:lnTo>
                      <a:pt x="189" y="89"/>
                    </a:lnTo>
                    <a:lnTo>
                      <a:pt x="176" y="89"/>
                    </a:lnTo>
                    <a:lnTo>
                      <a:pt x="189" y="89"/>
                    </a:lnTo>
                    <a:close/>
                    <a:moveTo>
                      <a:pt x="166" y="91"/>
                    </a:moveTo>
                    <a:lnTo>
                      <a:pt x="166" y="91"/>
                    </a:lnTo>
                    <a:lnTo>
                      <a:pt x="166" y="89"/>
                    </a:lnTo>
                    <a:lnTo>
                      <a:pt x="189" y="89"/>
                    </a:lnTo>
                    <a:lnTo>
                      <a:pt x="166" y="91"/>
                    </a:lnTo>
                    <a:close/>
                    <a:moveTo>
                      <a:pt x="166" y="89"/>
                    </a:moveTo>
                    <a:lnTo>
                      <a:pt x="166" y="87"/>
                    </a:lnTo>
                    <a:lnTo>
                      <a:pt x="166" y="84"/>
                    </a:lnTo>
                    <a:lnTo>
                      <a:pt x="187" y="80"/>
                    </a:lnTo>
                    <a:lnTo>
                      <a:pt x="189" y="85"/>
                    </a:lnTo>
                    <a:lnTo>
                      <a:pt x="189" y="89"/>
                    </a:lnTo>
                    <a:lnTo>
                      <a:pt x="166" y="89"/>
                    </a:lnTo>
                    <a:close/>
                    <a:moveTo>
                      <a:pt x="166" y="84"/>
                    </a:moveTo>
                    <a:lnTo>
                      <a:pt x="164" y="79"/>
                    </a:lnTo>
                    <a:lnTo>
                      <a:pt x="164" y="75"/>
                    </a:lnTo>
                    <a:lnTo>
                      <a:pt x="187" y="70"/>
                    </a:lnTo>
                    <a:lnTo>
                      <a:pt x="187" y="75"/>
                    </a:lnTo>
                    <a:lnTo>
                      <a:pt x="187" y="80"/>
                    </a:lnTo>
                    <a:lnTo>
                      <a:pt x="166" y="84"/>
                    </a:lnTo>
                    <a:close/>
                    <a:moveTo>
                      <a:pt x="164" y="75"/>
                    </a:moveTo>
                    <a:lnTo>
                      <a:pt x="159" y="53"/>
                    </a:lnTo>
                    <a:lnTo>
                      <a:pt x="153" y="32"/>
                    </a:lnTo>
                    <a:lnTo>
                      <a:pt x="175" y="22"/>
                    </a:lnTo>
                    <a:lnTo>
                      <a:pt x="181" y="44"/>
                    </a:lnTo>
                    <a:lnTo>
                      <a:pt x="187" y="70"/>
                    </a:lnTo>
                    <a:lnTo>
                      <a:pt x="164" y="75"/>
                    </a:lnTo>
                    <a:close/>
                    <a:moveTo>
                      <a:pt x="175" y="22"/>
                    </a:moveTo>
                    <a:lnTo>
                      <a:pt x="175" y="22"/>
                    </a:lnTo>
                    <a:lnTo>
                      <a:pt x="164" y="27"/>
                    </a:lnTo>
                    <a:lnTo>
                      <a:pt x="175" y="22"/>
                    </a:lnTo>
                    <a:close/>
                    <a:moveTo>
                      <a:pt x="153" y="32"/>
                    </a:moveTo>
                    <a:lnTo>
                      <a:pt x="149" y="22"/>
                    </a:lnTo>
                    <a:lnTo>
                      <a:pt x="147" y="17"/>
                    </a:lnTo>
                    <a:lnTo>
                      <a:pt x="169" y="8"/>
                    </a:lnTo>
                    <a:lnTo>
                      <a:pt x="170" y="12"/>
                    </a:lnTo>
                    <a:lnTo>
                      <a:pt x="175" y="22"/>
                    </a:lnTo>
                    <a:lnTo>
                      <a:pt x="153" y="32"/>
                    </a:lnTo>
                    <a:close/>
                    <a:moveTo>
                      <a:pt x="147" y="17"/>
                    </a:moveTo>
                    <a:lnTo>
                      <a:pt x="147" y="12"/>
                    </a:lnTo>
                    <a:lnTo>
                      <a:pt x="147" y="8"/>
                    </a:lnTo>
                    <a:lnTo>
                      <a:pt x="150" y="3"/>
                    </a:lnTo>
                    <a:lnTo>
                      <a:pt x="153" y="2"/>
                    </a:lnTo>
                    <a:lnTo>
                      <a:pt x="158" y="0"/>
                    </a:lnTo>
                    <a:lnTo>
                      <a:pt x="162" y="2"/>
                    </a:lnTo>
                    <a:lnTo>
                      <a:pt x="166" y="3"/>
                    </a:lnTo>
                    <a:lnTo>
                      <a:pt x="169" y="8"/>
                    </a:lnTo>
                    <a:lnTo>
                      <a:pt x="147" y="17"/>
                    </a:lnTo>
                    <a:close/>
                  </a:path>
                </a:pathLst>
              </a:custGeom>
              <a:solidFill>
                <a:srgbClr val="BF8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1" name="Freeform 161"/>
              <p:cNvSpPr>
                <a:spLocks noEditPoints="1"/>
              </p:cNvSpPr>
              <p:nvPr/>
            </p:nvSpPr>
            <p:spPr bwMode="auto">
              <a:xfrm>
                <a:off x="2409" y="1983"/>
                <a:ext cx="188" cy="169"/>
              </a:xfrm>
              <a:custGeom>
                <a:avLst/>
                <a:gdLst>
                  <a:gd name="T0" fmla="*/ 0 w 188"/>
                  <a:gd name="T1" fmla="*/ 123 h 169"/>
                  <a:gd name="T2" fmla="*/ 6 w 188"/>
                  <a:gd name="T3" fmla="*/ 140 h 169"/>
                  <a:gd name="T4" fmla="*/ 5 w 188"/>
                  <a:gd name="T5" fmla="*/ 138 h 169"/>
                  <a:gd name="T6" fmla="*/ 5 w 188"/>
                  <a:gd name="T7" fmla="*/ 138 h 169"/>
                  <a:gd name="T8" fmla="*/ 20 w 188"/>
                  <a:gd name="T9" fmla="*/ 119 h 169"/>
                  <a:gd name="T10" fmla="*/ 20 w 188"/>
                  <a:gd name="T11" fmla="*/ 119 h 169"/>
                  <a:gd name="T12" fmla="*/ 9 w 188"/>
                  <a:gd name="T13" fmla="*/ 142 h 169"/>
                  <a:gd name="T14" fmla="*/ 37 w 188"/>
                  <a:gd name="T15" fmla="*/ 157 h 169"/>
                  <a:gd name="T16" fmla="*/ 46 w 188"/>
                  <a:gd name="T17" fmla="*/ 133 h 169"/>
                  <a:gd name="T18" fmla="*/ 51 w 188"/>
                  <a:gd name="T19" fmla="*/ 137 h 169"/>
                  <a:gd name="T20" fmla="*/ 46 w 188"/>
                  <a:gd name="T21" fmla="*/ 133 h 169"/>
                  <a:gd name="T22" fmla="*/ 54 w 188"/>
                  <a:gd name="T23" fmla="*/ 164 h 169"/>
                  <a:gd name="T24" fmla="*/ 62 w 188"/>
                  <a:gd name="T25" fmla="*/ 152 h 169"/>
                  <a:gd name="T26" fmla="*/ 60 w 188"/>
                  <a:gd name="T27" fmla="*/ 164 h 169"/>
                  <a:gd name="T28" fmla="*/ 74 w 188"/>
                  <a:gd name="T29" fmla="*/ 167 h 169"/>
                  <a:gd name="T30" fmla="*/ 85 w 188"/>
                  <a:gd name="T31" fmla="*/ 143 h 169"/>
                  <a:gd name="T32" fmla="*/ 77 w 188"/>
                  <a:gd name="T33" fmla="*/ 142 h 169"/>
                  <a:gd name="T34" fmla="*/ 93 w 188"/>
                  <a:gd name="T35" fmla="*/ 169 h 169"/>
                  <a:gd name="T36" fmla="*/ 89 w 188"/>
                  <a:gd name="T37" fmla="*/ 143 h 169"/>
                  <a:gd name="T38" fmla="*/ 89 w 188"/>
                  <a:gd name="T39" fmla="*/ 143 h 169"/>
                  <a:gd name="T40" fmla="*/ 93 w 188"/>
                  <a:gd name="T41" fmla="*/ 169 h 169"/>
                  <a:gd name="T42" fmla="*/ 116 w 188"/>
                  <a:gd name="T43" fmla="*/ 166 h 169"/>
                  <a:gd name="T44" fmla="*/ 116 w 188"/>
                  <a:gd name="T45" fmla="*/ 166 h 169"/>
                  <a:gd name="T46" fmla="*/ 117 w 188"/>
                  <a:gd name="T47" fmla="*/ 140 h 169"/>
                  <a:gd name="T48" fmla="*/ 117 w 188"/>
                  <a:gd name="T49" fmla="*/ 140 h 169"/>
                  <a:gd name="T50" fmla="*/ 119 w 188"/>
                  <a:gd name="T51" fmla="*/ 140 h 169"/>
                  <a:gd name="T52" fmla="*/ 117 w 188"/>
                  <a:gd name="T53" fmla="*/ 140 h 169"/>
                  <a:gd name="T54" fmla="*/ 120 w 188"/>
                  <a:gd name="T55" fmla="*/ 140 h 169"/>
                  <a:gd name="T56" fmla="*/ 128 w 188"/>
                  <a:gd name="T57" fmla="*/ 164 h 169"/>
                  <a:gd name="T58" fmla="*/ 127 w 188"/>
                  <a:gd name="T59" fmla="*/ 138 h 169"/>
                  <a:gd name="T60" fmla="*/ 127 w 188"/>
                  <a:gd name="T61" fmla="*/ 138 h 169"/>
                  <a:gd name="T62" fmla="*/ 128 w 188"/>
                  <a:gd name="T63" fmla="*/ 138 h 169"/>
                  <a:gd name="T64" fmla="*/ 142 w 188"/>
                  <a:gd name="T65" fmla="*/ 157 h 169"/>
                  <a:gd name="T66" fmla="*/ 150 w 188"/>
                  <a:gd name="T67" fmla="*/ 152 h 169"/>
                  <a:gd name="T68" fmla="*/ 142 w 188"/>
                  <a:gd name="T69" fmla="*/ 130 h 169"/>
                  <a:gd name="T70" fmla="*/ 148 w 188"/>
                  <a:gd name="T71" fmla="*/ 125 h 169"/>
                  <a:gd name="T72" fmla="*/ 156 w 188"/>
                  <a:gd name="T73" fmla="*/ 150 h 169"/>
                  <a:gd name="T74" fmla="*/ 162 w 188"/>
                  <a:gd name="T75" fmla="*/ 128 h 169"/>
                  <a:gd name="T76" fmla="*/ 174 w 188"/>
                  <a:gd name="T77" fmla="*/ 130 h 169"/>
                  <a:gd name="T78" fmla="*/ 157 w 188"/>
                  <a:gd name="T79" fmla="*/ 113 h 169"/>
                  <a:gd name="T80" fmla="*/ 159 w 188"/>
                  <a:gd name="T81" fmla="*/ 113 h 169"/>
                  <a:gd name="T82" fmla="*/ 173 w 188"/>
                  <a:gd name="T83" fmla="*/ 131 h 169"/>
                  <a:gd name="T84" fmla="*/ 160 w 188"/>
                  <a:gd name="T85" fmla="*/ 109 h 169"/>
                  <a:gd name="T86" fmla="*/ 160 w 188"/>
                  <a:gd name="T87" fmla="*/ 109 h 169"/>
                  <a:gd name="T88" fmla="*/ 177 w 188"/>
                  <a:gd name="T89" fmla="*/ 126 h 169"/>
                  <a:gd name="T90" fmla="*/ 188 w 188"/>
                  <a:gd name="T91" fmla="*/ 92 h 169"/>
                  <a:gd name="T92" fmla="*/ 162 w 188"/>
                  <a:gd name="T93" fmla="*/ 107 h 169"/>
                  <a:gd name="T94" fmla="*/ 165 w 188"/>
                  <a:gd name="T95" fmla="*/ 94 h 169"/>
                  <a:gd name="T96" fmla="*/ 165 w 188"/>
                  <a:gd name="T97" fmla="*/ 92 h 169"/>
                  <a:gd name="T98" fmla="*/ 188 w 188"/>
                  <a:gd name="T99" fmla="*/ 89 h 169"/>
                  <a:gd name="T100" fmla="*/ 165 w 188"/>
                  <a:gd name="T101" fmla="*/ 92 h 169"/>
                  <a:gd name="T102" fmla="*/ 187 w 188"/>
                  <a:gd name="T103" fmla="*/ 87 h 169"/>
                  <a:gd name="T104" fmla="*/ 164 w 188"/>
                  <a:gd name="T105" fmla="*/ 75 h 169"/>
                  <a:gd name="T106" fmla="*/ 164 w 188"/>
                  <a:gd name="T107" fmla="*/ 75 h 169"/>
                  <a:gd name="T108" fmla="*/ 185 w 188"/>
                  <a:gd name="T109" fmla="*/ 71 h 169"/>
                  <a:gd name="T110" fmla="*/ 174 w 188"/>
                  <a:gd name="T111" fmla="*/ 22 h 169"/>
                  <a:gd name="T112" fmla="*/ 170 w 188"/>
                  <a:gd name="T113" fmla="*/ 12 h 169"/>
                  <a:gd name="T114" fmla="*/ 147 w 188"/>
                  <a:gd name="T115" fmla="*/ 6 h 169"/>
                  <a:gd name="T116" fmla="*/ 165 w 188"/>
                  <a:gd name="T117" fmla="*/ 3 h 16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88"/>
                  <a:gd name="T178" fmla="*/ 0 h 169"/>
                  <a:gd name="T179" fmla="*/ 188 w 188"/>
                  <a:gd name="T180" fmla="*/ 169 h 16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88" h="169">
                    <a:moveTo>
                      <a:pt x="6" y="140"/>
                    </a:moveTo>
                    <a:lnTo>
                      <a:pt x="1" y="137"/>
                    </a:lnTo>
                    <a:lnTo>
                      <a:pt x="0" y="133"/>
                    </a:lnTo>
                    <a:lnTo>
                      <a:pt x="0" y="128"/>
                    </a:lnTo>
                    <a:lnTo>
                      <a:pt x="0" y="123"/>
                    </a:lnTo>
                    <a:lnTo>
                      <a:pt x="3" y="119"/>
                    </a:lnTo>
                    <a:lnTo>
                      <a:pt x="8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6" y="140"/>
                    </a:lnTo>
                    <a:close/>
                    <a:moveTo>
                      <a:pt x="15" y="118"/>
                    </a:moveTo>
                    <a:lnTo>
                      <a:pt x="17" y="118"/>
                    </a:lnTo>
                    <a:lnTo>
                      <a:pt x="5" y="138"/>
                    </a:lnTo>
                    <a:lnTo>
                      <a:pt x="6" y="140"/>
                    </a:lnTo>
                    <a:lnTo>
                      <a:pt x="15" y="118"/>
                    </a:lnTo>
                    <a:close/>
                    <a:moveTo>
                      <a:pt x="5" y="140"/>
                    </a:moveTo>
                    <a:lnTo>
                      <a:pt x="5" y="138"/>
                    </a:lnTo>
                    <a:lnTo>
                      <a:pt x="11" y="128"/>
                    </a:lnTo>
                    <a:lnTo>
                      <a:pt x="5" y="140"/>
                    </a:lnTo>
                    <a:close/>
                    <a:moveTo>
                      <a:pt x="15" y="118"/>
                    </a:moveTo>
                    <a:lnTo>
                      <a:pt x="17" y="118"/>
                    </a:lnTo>
                    <a:lnTo>
                      <a:pt x="20" y="119"/>
                    </a:lnTo>
                    <a:lnTo>
                      <a:pt x="9" y="142"/>
                    </a:lnTo>
                    <a:lnTo>
                      <a:pt x="8" y="140"/>
                    </a:lnTo>
                    <a:lnTo>
                      <a:pt x="5" y="140"/>
                    </a:lnTo>
                    <a:lnTo>
                      <a:pt x="15" y="118"/>
                    </a:lnTo>
                    <a:close/>
                    <a:moveTo>
                      <a:pt x="20" y="119"/>
                    </a:moveTo>
                    <a:lnTo>
                      <a:pt x="22" y="121"/>
                    </a:lnTo>
                    <a:lnTo>
                      <a:pt x="23" y="121"/>
                    </a:lnTo>
                    <a:lnTo>
                      <a:pt x="12" y="143"/>
                    </a:lnTo>
                    <a:lnTo>
                      <a:pt x="11" y="143"/>
                    </a:lnTo>
                    <a:lnTo>
                      <a:pt x="9" y="142"/>
                    </a:lnTo>
                    <a:lnTo>
                      <a:pt x="20" y="119"/>
                    </a:lnTo>
                    <a:close/>
                    <a:moveTo>
                      <a:pt x="23" y="121"/>
                    </a:moveTo>
                    <a:lnTo>
                      <a:pt x="34" y="128"/>
                    </a:lnTo>
                    <a:lnTo>
                      <a:pt x="45" y="133"/>
                    </a:lnTo>
                    <a:lnTo>
                      <a:pt x="37" y="157"/>
                    </a:lnTo>
                    <a:lnTo>
                      <a:pt x="25" y="150"/>
                    </a:lnTo>
                    <a:lnTo>
                      <a:pt x="12" y="143"/>
                    </a:lnTo>
                    <a:lnTo>
                      <a:pt x="23" y="121"/>
                    </a:lnTo>
                    <a:close/>
                    <a:moveTo>
                      <a:pt x="45" y="133"/>
                    </a:moveTo>
                    <a:lnTo>
                      <a:pt x="46" y="133"/>
                    </a:lnTo>
                    <a:lnTo>
                      <a:pt x="42" y="145"/>
                    </a:lnTo>
                    <a:lnTo>
                      <a:pt x="45" y="133"/>
                    </a:lnTo>
                    <a:close/>
                    <a:moveTo>
                      <a:pt x="46" y="133"/>
                    </a:moveTo>
                    <a:lnTo>
                      <a:pt x="51" y="137"/>
                    </a:lnTo>
                    <a:lnTo>
                      <a:pt x="54" y="138"/>
                    </a:lnTo>
                    <a:lnTo>
                      <a:pt x="46" y="162"/>
                    </a:lnTo>
                    <a:lnTo>
                      <a:pt x="42" y="159"/>
                    </a:lnTo>
                    <a:lnTo>
                      <a:pt x="35" y="155"/>
                    </a:lnTo>
                    <a:lnTo>
                      <a:pt x="46" y="133"/>
                    </a:lnTo>
                    <a:close/>
                    <a:moveTo>
                      <a:pt x="54" y="138"/>
                    </a:moveTo>
                    <a:lnTo>
                      <a:pt x="59" y="138"/>
                    </a:lnTo>
                    <a:lnTo>
                      <a:pt x="63" y="140"/>
                    </a:lnTo>
                    <a:lnTo>
                      <a:pt x="60" y="166"/>
                    </a:lnTo>
                    <a:lnTo>
                      <a:pt x="54" y="164"/>
                    </a:lnTo>
                    <a:lnTo>
                      <a:pt x="46" y="162"/>
                    </a:lnTo>
                    <a:lnTo>
                      <a:pt x="54" y="138"/>
                    </a:lnTo>
                    <a:close/>
                    <a:moveTo>
                      <a:pt x="63" y="140"/>
                    </a:moveTo>
                    <a:lnTo>
                      <a:pt x="63" y="140"/>
                    </a:lnTo>
                    <a:lnTo>
                      <a:pt x="62" y="152"/>
                    </a:lnTo>
                    <a:lnTo>
                      <a:pt x="63" y="140"/>
                    </a:lnTo>
                    <a:close/>
                    <a:moveTo>
                      <a:pt x="63" y="140"/>
                    </a:moveTo>
                    <a:lnTo>
                      <a:pt x="63" y="140"/>
                    </a:lnTo>
                    <a:lnTo>
                      <a:pt x="60" y="164"/>
                    </a:lnTo>
                    <a:lnTo>
                      <a:pt x="63" y="140"/>
                    </a:lnTo>
                    <a:close/>
                    <a:moveTo>
                      <a:pt x="63" y="140"/>
                    </a:moveTo>
                    <a:lnTo>
                      <a:pt x="69" y="140"/>
                    </a:lnTo>
                    <a:lnTo>
                      <a:pt x="77" y="142"/>
                    </a:lnTo>
                    <a:lnTo>
                      <a:pt x="74" y="167"/>
                    </a:lnTo>
                    <a:lnTo>
                      <a:pt x="68" y="166"/>
                    </a:lnTo>
                    <a:lnTo>
                      <a:pt x="60" y="164"/>
                    </a:lnTo>
                    <a:lnTo>
                      <a:pt x="63" y="140"/>
                    </a:lnTo>
                    <a:close/>
                    <a:moveTo>
                      <a:pt x="77" y="142"/>
                    </a:moveTo>
                    <a:lnTo>
                      <a:pt x="85" y="143"/>
                    </a:lnTo>
                    <a:lnTo>
                      <a:pt x="91" y="143"/>
                    </a:lnTo>
                    <a:lnTo>
                      <a:pt x="89" y="169"/>
                    </a:lnTo>
                    <a:lnTo>
                      <a:pt x="82" y="167"/>
                    </a:lnTo>
                    <a:lnTo>
                      <a:pt x="74" y="167"/>
                    </a:lnTo>
                    <a:lnTo>
                      <a:pt x="77" y="142"/>
                    </a:lnTo>
                    <a:close/>
                    <a:moveTo>
                      <a:pt x="93" y="169"/>
                    </a:moveTo>
                    <a:lnTo>
                      <a:pt x="91" y="169"/>
                    </a:lnTo>
                    <a:lnTo>
                      <a:pt x="89" y="169"/>
                    </a:lnTo>
                    <a:lnTo>
                      <a:pt x="91" y="157"/>
                    </a:lnTo>
                    <a:lnTo>
                      <a:pt x="93" y="169"/>
                    </a:lnTo>
                    <a:close/>
                    <a:moveTo>
                      <a:pt x="89" y="143"/>
                    </a:moveTo>
                    <a:lnTo>
                      <a:pt x="89" y="143"/>
                    </a:lnTo>
                    <a:lnTo>
                      <a:pt x="93" y="169"/>
                    </a:lnTo>
                    <a:lnTo>
                      <a:pt x="89" y="143"/>
                    </a:lnTo>
                    <a:close/>
                    <a:moveTo>
                      <a:pt x="89" y="143"/>
                    </a:moveTo>
                    <a:lnTo>
                      <a:pt x="89" y="143"/>
                    </a:lnTo>
                    <a:lnTo>
                      <a:pt x="91" y="155"/>
                    </a:lnTo>
                    <a:lnTo>
                      <a:pt x="89" y="143"/>
                    </a:lnTo>
                    <a:close/>
                    <a:moveTo>
                      <a:pt x="89" y="143"/>
                    </a:moveTo>
                    <a:lnTo>
                      <a:pt x="96" y="143"/>
                    </a:lnTo>
                    <a:lnTo>
                      <a:pt x="102" y="142"/>
                    </a:lnTo>
                    <a:lnTo>
                      <a:pt x="105" y="167"/>
                    </a:lnTo>
                    <a:lnTo>
                      <a:pt x="97" y="167"/>
                    </a:lnTo>
                    <a:lnTo>
                      <a:pt x="93" y="169"/>
                    </a:lnTo>
                    <a:lnTo>
                      <a:pt x="89" y="143"/>
                    </a:lnTo>
                    <a:close/>
                    <a:moveTo>
                      <a:pt x="102" y="142"/>
                    </a:moveTo>
                    <a:lnTo>
                      <a:pt x="110" y="142"/>
                    </a:lnTo>
                    <a:lnTo>
                      <a:pt x="114" y="142"/>
                    </a:lnTo>
                    <a:lnTo>
                      <a:pt x="116" y="166"/>
                    </a:lnTo>
                    <a:lnTo>
                      <a:pt x="110" y="167"/>
                    </a:lnTo>
                    <a:lnTo>
                      <a:pt x="105" y="167"/>
                    </a:lnTo>
                    <a:lnTo>
                      <a:pt x="102" y="142"/>
                    </a:lnTo>
                    <a:close/>
                    <a:moveTo>
                      <a:pt x="117" y="166"/>
                    </a:moveTo>
                    <a:lnTo>
                      <a:pt x="116" y="166"/>
                    </a:lnTo>
                    <a:lnTo>
                      <a:pt x="116" y="154"/>
                    </a:lnTo>
                    <a:lnTo>
                      <a:pt x="117" y="166"/>
                    </a:lnTo>
                    <a:close/>
                    <a:moveTo>
                      <a:pt x="114" y="142"/>
                    </a:moveTo>
                    <a:lnTo>
                      <a:pt x="116" y="142"/>
                    </a:lnTo>
                    <a:lnTo>
                      <a:pt x="117" y="140"/>
                    </a:lnTo>
                    <a:lnTo>
                      <a:pt x="120" y="166"/>
                    </a:lnTo>
                    <a:lnTo>
                      <a:pt x="117" y="166"/>
                    </a:lnTo>
                    <a:lnTo>
                      <a:pt x="114" y="142"/>
                    </a:lnTo>
                    <a:close/>
                    <a:moveTo>
                      <a:pt x="117" y="140"/>
                    </a:moveTo>
                    <a:lnTo>
                      <a:pt x="117" y="140"/>
                    </a:lnTo>
                    <a:lnTo>
                      <a:pt x="119" y="154"/>
                    </a:lnTo>
                    <a:lnTo>
                      <a:pt x="117" y="140"/>
                    </a:lnTo>
                    <a:close/>
                    <a:moveTo>
                      <a:pt x="117" y="140"/>
                    </a:moveTo>
                    <a:lnTo>
                      <a:pt x="119" y="140"/>
                    </a:lnTo>
                    <a:lnTo>
                      <a:pt x="120" y="140"/>
                    </a:lnTo>
                    <a:lnTo>
                      <a:pt x="125" y="166"/>
                    </a:lnTo>
                    <a:lnTo>
                      <a:pt x="122" y="166"/>
                    </a:lnTo>
                    <a:lnTo>
                      <a:pt x="120" y="166"/>
                    </a:lnTo>
                    <a:lnTo>
                      <a:pt x="117" y="140"/>
                    </a:lnTo>
                    <a:close/>
                    <a:moveTo>
                      <a:pt x="120" y="140"/>
                    </a:moveTo>
                    <a:lnTo>
                      <a:pt x="120" y="140"/>
                    </a:lnTo>
                    <a:lnTo>
                      <a:pt x="122" y="152"/>
                    </a:lnTo>
                    <a:lnTo>
                      <a:pt x="120" y="140"/>
                    </a:lnTo>
                    <a:close/>
                    <a:moveTo>
                      <a:pt x="120" y="140"/>
                    </a:moveTo>
                    <a:lnTo>
                      <a:pt x="123" y="140"/>
                    </a:lnTo>
                    <a:lnTo>
                      <a:pt x="125" y="140"/>
                    </a:lnTo>
                    <a:lnTo>
                      <a:pt x="133" y="162"/>
                    </a:lnTo>
                    <a:lnTo>
                      <a:pt x="128" y="164"/>
                    </a:lnTo>
                    <a:lnTo>
                      <a:pt x="123" y="166"/>
                    </a:lnTo>
                    <a:lnTo>
                      <a:pt x="120" y="140"/>
                    </a:lnTo>
                    <a:close/>
                    <a:moveTo>
                      <a:pt x="125" y="140"/>
                    </a:moveTo>
                    <a:lnTo>
                      <a:pt x="127" y="138"/>
                    </a:lnTo>
                    <a:lnTo>
                      <a:pt x="142" y="157"/>
                    </a:lnTo>
                    <a:lnTo>
                      <a:pt x="139" y="161"/>
                    </a:lnTo>
                    <a:lnTo>
                      <a:pt x="133" y="162"/>
                    </a:lnTo>
                    <a:lnTo>
                      <a:pt x="125" y="140"/>
                    </a:lnTo>
                    <a:close/>
                    <a:moveTo>
                      <a:pt x="127" y="138"/>
                    </a:moveTo>
                    <a:lnTo>
                      <a:pt x="127" y="138"/>
                    </a:lnTo>
                    <a:lnTo>
                      <a:pt x="128" y="138"/>
                    </a:lnTo>
                    <a:lnTo>
                      <a:pt x="134" y="147"/>
                    </a:lnTo>
                    <a:lnTo>
                      <a:pt x="127" y="138"/>
                    </a:lnTo>
                    <a:close/>
                    <a:moveTo>
                      <a:pt x="128" y="138"/>
                    </a:moveTo>
                    <a:lnTo>
                      <a:pt x="133" y="133"/>
                    </a:lnTo>
                    <a:lnTo>
                      <a:pt x="139" y="131"/>
                    </a:lnTo>
                    <a:lnTo>
                      <a:pt x="148" y="154"/>
                    </a:lnTo>
                    <a:lnTo>
                      <a:pt x="145" y="155"/>
                    </a:lnTo>
                    <a:lnTo>
                      <a:pt x="142" y="157"/>
                    </a:lnTo>
                    <a:lnTo>
                      <a:pt x="128" y="138"/>
                    </a:lnTo>
                    <a:close/>
                    <a:moveTo>
                      <a:pt x="139" y="131"/>
                    </a:moveTo>
                    <a:lnTo>
                      <a:pt x="139" y="130"/>
                    </a:lnTo>
                    <a:lnTo>
                      <a:pt x="140" y="130"/>
                    </a:lnTo>
                    <a:lnTo>
                      <a:pt x="150" y="152"/>
                    </a:lnTo>
                    <a:lnTo>
                      <a:pt x="150" y="154"/>
                    </a:lnTo>
                    <a:lnTo>
                      <a:pt x="148" y="154"/>
                    </a:lnTo>
                    <a:lnTo>
                      <a:pt x="139" y="131"/>
                    </a:lnTo>
                    <a:close/>
                    <a:moveTo>
                      <a:pt x="140" y="130"/>
                    </a:moveTo>
                    <a:lnTo>
                      <a:pt x="142" y="130"/>
                    </a:lnTo>
                    <a:lnTo>
                      <a:pt x="145" y="142"/>
                    </a:lnTo>
                    <a:lnTo>
                      <a:pt x="140" y="130"/>
                    </a:lnTo>
                    <a:close/>
                    <a:moveTo>
                      <a:pt x="142" y="130"/>
                    </a:moveTo>
                    <a:lnTo>
                      <a:pt x="148" y="125"/>
                    </a:lnTo>
                    <a:lnTo>
                      <a:pt x="153" y="119"/>
                    </a:lnTo>
                    <a:lnTo>
                      <a:pt x="170" y="135"/>
                    </a:lnTo>
                    <a:lnTo>
                      <a:pt x="167" y="140"/>
                    </a:lnTo>
                    <a:lnTo>
                      <a:pt x="162" y="145"/>
                    </a:lnTo>
                    <a:lnTo>
                      <a:pt x="156" y="150"/>
                    </a:lnTo>
                    <a:lnTo>
                      <a:pt x="148" y="154"/>
                    </a:lnTo>
                    <a:lnTo>
                      <a:pt x="142" y="130"/>
                    </a:lnTo>
                    <a:close/>
                    <a:moveTo>
                      <a:pt x="153" y="119"/>
                    </a:moveTo>
                    <a:lnTo>
                      <a:pt x="153" y="119"/>
                    </a:lnTo>
                    <a:lnTo>
                      <a:pt x="162" y="128"/>
                    </a:lnTo>
                    <a:lnTo>
                      <a:pt x="153" y="119"/>
                    </a:lnTo>
                    <a:close/>
                    <a:moveTo>
                      <a:pt x="153" y="119"/>
                    </a:moveTo>
                    <a:lnTo>
                      <a:pt x="154" y="116"/>
                    </a:lnTo>
                    <a:lnTo>
                      <a:pt x="157" y="113"/>
                    </a:lnTo>
                    <a:lnTo>
                      <a:pt x="174" y="130"/>
                    </a:lnTo>
                    <a:lnTo>
                      <a:pt x="171" y="133"/>
                    </a:lnTo>
                    <a:lnTo>
                      <a:pt x="170" y="135"/>
                    </a:lnTo>
                    <a:lnTo>
                      <a:pt x="153" y="119"/>
                    </a:lnTo>
                    <a:close/>
                    <a:moveTo>
                      <a:pt x="157" y="113"/>
                    </a:moveTo>
                    <a:lnTo>
                      <a:pt x="157" y="113"/>
                    </a:lnTo>
                    <a:lnTo>
                      <a:pt x="159" y="113"/>
                    </a:lnTo>
                    <a:lnTo>
                      <a:pt x="165" y="121"/>
                    </a:lnTo>
                    <a:lnTo>
                      <a:pt x="157" y="113"/>
                    </a:lnTo>
                    <a:close/>
                    <a:moveTo>
                      <a:pt x="159" y="113"/>
                    </a:moveTo>
                    <a:lnTo>
                      <a:pt x="159" y="113"/>
                    </a:lnTo>
                    <a:lnTo>
                      <a:pt x="173" y="131"/>
                    </a:lnTo>
                    <a:lnTo>
                      <a:pt x="159" y="113"/>
                    </a:lnTo>
                    <a:close/>
                    <a:moveTo>
                      <a:pt x="173" y="131"/>
                    </a:moveTo>
                    <a:lnTo>
                      <a:pt x="173" y="131"/>
                    </a:lnTo>
                    <a:lnTo>
                      <a:pt x="165" y="121"/>
                    </a:lnTo>
                    <a:lnTo>
                      <a:pt x="173" y="131"/>
                    </a:lnTo>
                    <a:close/>
                    <a:moveTo>
                      <a:pt x="159" y="113"/>
                    </a:moveTo>
                    <a:lnTo>
                      <a:pt x="159" y="111"/>
                    </a:lnTo>
                    <a:lnTo>
                      <a:pt x="160" y="109"/>
                    </a:lnTo>
                    <a:lnTo>
                      <a:pt x="177" y="126"/>
                    </a:lnTo>
                    <a:lnTo>
                      <a:pt x="176" y="128"/>
                    </a:lnTo>
                    <a:lnTo>
                      <a:pt x="173" y="131"/>
                    </a:lnTo>
                    <a:lnTo>
                      <a:pt x="159" y="113"/>
                    </a:lnTo>
                    <a:close/>
                    <a:moveTo>
                      <a:pt x="160" y="109"/>
                    </a:moveTo>
                    <a:lnTo>
                      <a:pt x="162" y="109"/>
                    </a:lnTo>
                    <a:lnTo>
                      <a:pt x="162" y="107"/>
                    </a:lnTo>
                    <a:lnTo>
                      <a:pt x="181" y="121"/>
                    </a:lnTo>
                    <a:lnTo>
                      <a:pt x="179" y="125"/>
                    </a:lnTo>
                    <a:lnTo>
                      <a:pt x="177" y="126"/>
                    </a:lnTo>
                    <a:lnTo>
                      <a:pt x="160" y="109"/>
                    </a:lnTo>
                    <a:close/>
                    <a:moveTo>
                      <a:pt x="162" y="107"/>
                    </a:moveTo>
                    <a:lnTo>
                      <a:pt x="165" y="101"/>
                    </a:lnTo>
                    <a:lnTo>
                      <a:pt x="165" y="94"/>
                    </a:lnTo>
                    <a:lnTo>
                      <a:pt x="188" y="92"/>
                    </a:lnTo>
                    <a:lnTo>
                      <a:pt x="188" y="101"/>
                    </a:lnTo>
                    <a:lnTo>
                      <a:pt x="187" y="107"/>
                    </a:lnTo>
                    <a:lnTo>
                      <a:pt x="184" y="114"/>
                    </a:lnTo>
                    <a:lnTo>
                      <a:pt x="181" y="121"/>
                    </a:lnTo>
                    <a:lnTo>
                      <a:pt x="162" y="107"/>
                    </a:lnTo>
                    <a:close/>
                    <a:moveTo>
                      <a:pt x="165" y="94"/>
                    </a:moveTo>
                    <a:lnTo>
                      <a:pt x="165" y="94"/>
                    </a:lnTo>
                    <a:lnTo>
                      <a:pt x="165" y="92"/>
                    </a:lnTo>
                    <a:lnTo>
                      <a:pt x="176" y="92"/>
                    </a:lnTo>
                    <a:lnTo>
                      <a:pt x="165" y="94"/>
                    </a:lnTo>
                    <a:close/>
                    <a:moveTo>
                      <a:pt x="165" y="92"/>
                    </a:moveTo>
                    <a:lnTo>
                      <a:pt x="165" y="90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65" y="92"/>
                    </a:lnTo>
                    <a:close/>
                    <a:moveTo>
                      <a:pt x="188" y="89"/>
                    </a:moveTo>
                    <a:lnTo>
                      <a:pt x="188" y="90"/>
                    </a:lnTo>
                    <a:lnTo>
                      <a:pt x="176" y="90"/>
                    </a:lnTo>
                    <a:lnTo>
                      <a:pt x="188" y="89"/>
                    </a:lnTo>
                    <a:close/>
                    <a:moveTo>
                      <a:pt x="165" y="92"/>
                    </a:moveTo>
                    <a:lnTo>
                      <a:pt x="165" y="92"/>
                    </a:lnTo>
                    <a:lnTo>
                      <a:pt x="188" y="89"/>
                    </a:lnTo>
                    <a:lnTo>
                      <a:pt x="165" y="92"/>
                    </a:lnTo>
                    <a:close/>
                    <a:moveTo>
                      <a:pt x="165" y="92"/>
                    </a:moveTo>
                    <a:lnTo>
                      <a:pt x="165" y="87"/>
                    </a:lnTo>
                    <a:lnTo>
                      <a:pt x="164" y="83"/>
                    </a:lnTo>
                    <a:lnTo>
                      <a:pt x="187" y="80"/>
                    </a:lnTo>
                    <a:lnTo>
                      <a:pt x="187" y="87"/>
                    </a:lnTo>
                    <a:lnTo>
                      <a:pt x="188" y="89"/>
                    </a:lnTo>
                    <a:lnTo>
                      <a:pt x="165" y="92"/>
                    </a:lnTo>
                    <a:close/>
                    <a:moveTo>
                      <a:pt x="164" y="83"/>
                    </a:moveTo>
                    <a:lnTo>
                      <a:pt x="164" y="80"/>
                    </a:lnTo>
                    <a:lnTo>
                      <a:pt x="164" y="75"/>
                    </a:lnTo>
                    <a:lnTo>
                      <a:pt x="185" y="71"/>
                    </a:lnTo>
                    <a:lnTo>
                      <a:pt x="187" y="77"/>
                    </a:lnTo>
                    <a:lnTo>
                      <a:pt x="187" y="80"/>
                    </a:lnTo>
                    <a:lnTo>
                      <a:pt x="164" y="83"/>
                    </a:lnTo>
                    <a:close/>
                    <a:moveTo>
                      <a:pt x="164" y="75"/>
                    </a:moveTo>
                    <a:lnTo>
                      <a:pt x="159" y="51"/>
                    </a:lnTo>
                    <a:lnTo>
                      <a:pt x="153" y="32"/>
                    </a:lnTo>
                    <a:lnTo>
                      <a:pt x="174" y="22"/>
                    </a:lnTo>
                    <a:lnTo>
                      <a:pt x="181" y="44"/>
                    </a:lnTo>
                    <a:lnTo>
                      <a:pt x="185" y="71"/>
                    </a:lnTo>
                    <a:lnTo>
                      <a:pt x="164" y="75"/>
                    </a:lnTo>
                    <a:close/>
                    <a:moveTo>
                      <a:pt x="174" y="22"/>
                    </a:moveTo>
                    <a:lnTo>
                      <a:pt x="174" y="22"/>
                    </a:lnTo>
                    <a:lnTo>
                      <a:pt x="164" y="27"/>
                    </a:lnTo>
                    <a:lnTo>
                      <a:pt x="174" y="22"/>
                    </a:lnTo>
                    <a:close/>
                    <a:moveTo>
                      <a:pt x="153" y="32"/>
                    </a:moveTo>
                    <a:lnTo>
                      <a:pt x="148" y="22"/>
                    </a:lnTo>
                    <a:lnTo>
                      <a:pt x="147" y="17"/>
                    </a:lnTo>
                    <a:lnTo>
                      <a:pt x="168" y="8"/>
                    </a:lnTo>
                    <a:lnTo>
                      <a:pt x="170" y="12"/>
                    </a:lnTo>
                    <a:lnTo>
                      <a:pt x="174" y="22"/>
                    </a:lnTo>
                    <a:lnTo>
                      <a:pt x="153" y="32"/>
                    </a:lnTo>
                    <a:close/>
                    <a:moveTo>
                      <a:pt x="147" y="17"/>
                    </a:moveTo>
                    <a:lnTo>
                      <a:pt x="147" y="12"/>
                    </a:lnTo>
                    <a:lnTo>
                      <a:pt x="147" y="6"/>
                    </a:lnTo>
                    <a:lnTo>
                      <a:pt x="150" y="3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2" y="1"/>
                    </a:lnTo>
                    <a:lnTo>
                      <a:pt x="165" y="3"/>
                    </a:lnTo>
                    <a:lnTo>
                      <a:pt x="168" y="8"/>
                    </a:lnTo>
                    <a:lnTo>
                      <a:pt x="147" y="17"/>
                    </a:lnTo>
                    <a:close/>
                  </a:path>
                </a:pathLst>
              </a:custGeom>
              <a:solidFill>
                <a:srgbClr val="BA87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2" name="Freeform 162"/>
              <p:cNvSpPr>
                <a:spLocks noEditPoints="1"/>
              </p:cNvSpPr>
              <p:nvPr/>
            </p:nvSpPr>
            <p:spPr bwMode="auto">
              <a:xfrm>
                <a:off x="2409" y="1984"/>
                <a:ext cx="190" cy="170"/>
              </a:xfrm>
              <a:custGeom>
                <a:avLst/>
                <a:gdLst>
                  <a:gd name="T0" fmla="*/ 1 w 190"/>
                  <a:gd name="T1" fmla="*/ 122 h 170"/>
                  <a:gd name="T2" fmla="*/ 6 w 190"/>
                  <a:gd name="T3" fmla="*/ 139 h 170"/>
                  <a:gd name="T4" fmla="*/ 17 w 190"/>
                  <a:gd name="T5" fmla="*/ 117 h 170"/>
                  <a:gd name="T6" fmla="*/ 17 w 190"/>
                  <a:gd name="T7" fmla="*/ 117 h 170"/>
                  <a:gd name="T8" fmla="*/ 6 w 190"/>
                  <a:gd name="T9" fmla="*/ 139 h 170"/>
                  <a:gd name="T10" fmla="*/ 14 w 190"/>
                  <a:gd name="T11" fmla="*/ 144 h 170"/>
                  <a:gd name="T12" fmla="*/ 35 w 190"/>
                  <a:gd name="T13" fmla="*/ 129 h 170"/>
                  <a:gd name="T14" fmla="*/ 23 w 190"/>
                  <a:gd name="T15" fmla="*/ 122 h 170"/>
                  <a:gd name="T16" fmla="*/ 46 w 190"/>
                  <a:gd name="T17" fmla="*/ 134 h 170"/>
                  <a:gd name="T18" fmla="*/ 48 w 190"/>
                  <a:gd name="T19" fmla="*/ 134 h 170"/>
                  <a:gd name="T20" fmla="*/ 37 w 190"/>
                  <a:gd name="T21" fmla="*/ 156 h 170"/>
                  <a:gd name="T22" fmla="*/ 63 w 190"/>
                  <a:gd name="T23" fmla="*/ 141 h 170"/>
                  <a:gd name="T24" fmla="*/ 68 w 190"/>
                  <a:gd name="T25" fmla="*/ 166 h 170"/>
                  <a:gd name="T26" fmla="*/ 94 w 190"/>
                  <a:gd name="T27" fmla="*/ 146 h 170"/>
                  <a:gd name="T28" fmla="*/ 94 w 190"/>
                  <a:gd name="T29" fmla="*/ 170 h 170"/>
                  <a:gd name="T30" fmla="*/ 89 w 190"/>
                  <a:gd name="T31" fmla="*/ 146 h 170"/>
                  <a:gd name="T32" fmla="*/ 89 w 190"/>
                  <a:gd name="T33" fmla="*/ 146 h 170"/>
                  <a:gd name="T34" fmla="*/ 94 w 190"/>
                  <a:gd name="T35" fmla="*/ 170 h 170"/>
                  <a:gd name="T36" fmla="*/ 117 w 190"/>
                  <a:gd name="T37" fmla="*/ 168 h 170"/>
                  <a:gd name="T38" fmla="*/ 117 w 190"/>
                  <a:gd name="T39" fmla="*/ 142 h 170"/>
                  <a:gd name="T40" fmla="*/ 119 w 190"/>
                  <a:gd name="T41" fmla="*/ 142 h 170"/>
                  <a:gd name="T42" fmla="*/ 117 w 190"/>
                  <a:gd name="T43" fmla="*/ 142 h 170"/>
                  <a:gd name="T44" fmla="*/ 125 w 190"/>
                  <a:gd name="T45" fmla="*/ 166 h 170"/>
                  <a:gd name="T46" fmla="*/ 123 w 190"/>
                  <a:gd name="T47" fmla="*/ 142 h 170"/>
                  <a:gd name="T48" fmla="*/ 128 w 190"/>
                  <a:gd name="T49" fmla="*/ 141 h 170"/>
                  <a:gd name="T50" fmla="*/ 136 w 190"/>
                  <a:gd name="T51" fmla="*/ 165 h 170"/>
                  <a:gd name="T52" fmla="*/ 128 w 190"/>
                  <a:gd name="T53" fmla="*/ 142 h 170"/>
                  <a:gd name="T54" fmla="*/ 128 w 190"/>
                  <a:gd name="T55" fmla="*/ 142 h 170"/>
                  <a:gd name="T56" fmla="*/ 145 w 190"/>
                  <a:gd name="T57" fmla="*/ 158 h 170"/>
                  <a:gd name="T58" fmla="*/ 147 w 190"/>
                  <a:gd name="T59" fmla="*/ 158 h 170"/>
                  <a:gd name="T60" fmla="*/ 144 w 190"/>
                  <a:gd name="T61" fmla="*/ 132 h 170"/>
                  <a:gd name="T62" fmla="*/ 144 w 190"/>
                  <a:gd name="T63" fmla="*/ 132 h 170"/>
                  <a:gd name="T64" fmla="*/ 145 w 190"/>
                  <a:gd name="T65" fmla="*/ 130 h 170"/>
                  <a:gd name="T66" fmla="*/ 164 w 190"/>
                  <a:gd name="T67" fmla="*/ 148 h 170"/>
                  <a:gd name="T68" fmla="*/ 157 w 190"/>
                  <a:gd name="T69" fmla="*/ 118 h 170"/>
                  <a:gd name="T70" fmla="*/ 154 w 190"/>
                  <a:gd name="T71" fmla="*/ 124 h 170"/>
                  <a:gd name="T72" fmla="*/ 160 w 190"/>
                  <a:gd name="T73" fmla="*/ 113 h 170"/>
                  <a:gd name="T74" fmla="*/ 174 w 190"/>
                  <a:gd name="T75" fmla="*/ 132 h 170"/>
                  <a:gd name="T76" fmla="*/ 162 w 190"/>
                  <a:gd name="T77" fmla="*/ 113 h 170"/>
                  <a:gd name="T78" fmla="*/ 160 w 190"/>
                  <a:gd name="T79" fmla="*/ 113 h 170"/>
                  <a:gd name="T80" fmla="*/ 164 w 190"/>
                  <a:gd name="T81" fmla="*/ 112 h 170"/>
                  <a:gd name="T82" fmla="*/ 179 w 190"/>
                  <a:gd name="T83" fmla="*/ 129 h 170"/>
                  <a:gd name="T84" fmla="*/ 188 w 190"/>
                  <a:gd name="T85" fmla="*/ 93 h 170"/>
                  <a:gd name="T86" fmla="*/ 165 w 190"/>
                  <a:gd name="T87" fmla="*/ 110 h 170"/>
                  <a:gd name="T88" fmla="*/ 167 w 190"/>
                  <a:gd name="T89" fmla="*/ 96 h 170"/>
                  <a:gd name="T90" fmla="*/ 167 w 190"/>
                  <a:gd name="T91" fmla="*/ 94 h 170"/>
                  <a:gd name="T92" fmla="*/ 188 w 190"/>
                  <a:gd name="T93" fmla="*/ 89 h 170"/>
                  <a:gd name="T94" fmla="*/ 188 w 190"/>
                  <a:gd name="T95" fmla="*/ 89 h 170"/>
                  <a:gd name="T96" fmla="*/ 162 w 190"/>
                  <a:gd name="T97" fmla="*/ 60 h 170"/>
                  <a:gd name="T98" fmla="*/ 184 w 190"/>
                  <a:gd name="T99" fmla="*/ 53 h 170"/>
                  <a:gd name="T100" fmla="*/ 154 w 190"/>
                  <a:gd name="T101" fmla="*/ 33 h 170"/>
                  <a:gd name="T102" fmla="*/ 148 w 190"/>
                  <a:gd name="T103" fmla="*/ 17 h 170"/>
                  <a:gd name="T104" fmla="*/ 148 w 190"/>
                  <a:gd name="T105" fmla="*/ 17 h 170"/>
                  <a:gd name="T106" fmla="*/ 159 w 190"/>
                  <a:gd name="T107" fmla="*/ 0 h 1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90"/>
                  <a:gd name="T163" fmla="*/ 0 h 170"/>
                  <a:gd name="T164" fmla="*/ 190 w 190"/>
                  <a:gd name="T165" fmla="*/ 170 h 1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90" h="170">
                    <a:moveTo>
                      <a:pt x="6" y="139"/>
                    </a:moveTo>
                    <a:lnTo>
                      <a:pt x="3" y="136"/>
                    </a:lnTo>
                    <a:lnTo>
                      <a:pt x="0" y="132"/>
                    </a:lnTo>
                    <a:lnTo>
                      <a:pt x="0" y="127"/>
                    </a:lnTo>
                    <a:lnTo>
                      <a:pt x="1" y="122"/>
                    </a:lnTo>
                    <a:lnTo>
                      <a:pt x="5" y="118"/>
                    </a:lnTo>
                    <a:lnTo>
                      <a:pt x="8" y="117"/>
                    </a:lnTo>
                    <a:lnTo>
                      <a:pt x="12" y="117"/>
                    </a:lnTo>
                    <a:lnTo>
                      <a:pt x="17" y="117"/>
                    </a:lnTo>
                    <a:lnTo>
                      <a:pt x="6" y="139"/>
                    </a:lnTo>
                    <a:close/>
                    <a:moveTo>
                      <a:pt x="17" y="117"/>
                    </a:moveTo>
                    <a:lnTo>
                      <a:pt x="17" y="117"/>
                    </a:lnTo>
                    <a:lnTo>
                      <a:pt x="6" y="139"/>
                    </a:lnTo>
                    <a:lnTo>
                      <a:pt x="17" y="117"/>
                    </a:lnTo>
                    <a:close/>
                    <a:moveTo>
                      <a:pt x="17" y="117"/>
                    </a:moveTo>
                    <a:lnTo>
                      <a:pt x="17" y="117"/>
                    </a:lnTo>
                    <a:lnTo>
                      <a:pt x="11" y="129"/>
                    </a:lnTo>
                    <a:lnTo>
                      <a:pt x="17" y="117"/>
                    </a:lnTo>
                    <a:close/>
                    <a:moveTo>
                      <a:pt x="17" y="117"/>
                    </a:moveTo>
                    <a:lnTo>
                      <a:pt x="18" y="118"/>
                    </a:lnTo>
                    <a:lnTo>
                      <a:pt x="20" y="118"/>
                    </a:lnTo>
                    <a:lnTo>
                      <a:pt x="9" y="141"/>
                    </a:lnTo>
                    <a:lnTo>
                      <a:pt x="8" y="141"/>
                    </a:lnTo>
                    <a:lnTo>
                      <a:pt x="6" y="139"/>
                    </a:lnTo>
                    <a:lnTo>
                      <a:pt x="17" y="117"/>
                    </a:lnTo>
                    <a:close/>
                    <a:moveTo>
                      <a:pt x="20" y="118"/>
                    </a:moveTo>
                    <a:lnTo>
                      <a:pt x="23" y="120"/>
                    </a:lnTo>
                    <a:lnTo>
                      <a:pt x="23" y="122"/>
                    </a:lnTo>
                    <a:lnTo>
                      <a:pt x="14" y="144"/>
                    </a:lnTo>
                    <a:lnTo>
                      <a:pt x="11" y="142"/>
                    </a:lnTo>
                    <a:lnTo>
                      <a:pt x="9" y="141"/>
                    </a:lnTo>
                    <a:lnTo>
                      <a:pt x="20" y="118"/>
                    </a:lnTo>
                    <a:close/>
                    <a:moveTo>
                      <a:pt x="23" y="122"/>
                    </a:moveTo>
                    <a:lnTo>
                      <a:pt x="35" y="129"/>
                    </a:lnTo>
                    <a:lnTo>
                      <a:pt x="46" y="134"/>
                    </a:lnTo>
                    <a:lnTo>
                      <a:pt x="37" y="156"/>
                    </a:lnTo>
                    <a:lnTo>
                      <a:pt x="26" y="151"/>
                    </a:lnTo>
                    <a:lnTo>
                      <a:pt x="14" y="144"/>
                    </a:lnTo>
                    <a:lnTo>
                      <a:pt x="23" y="122"/>
                    </a:lnTo>
                    <a:close/>
                    <a:moveTo>
                      <a:pt x="46" y="134"/>
                    </a:moveTo>
                    <a:lnTo>
                      <a:pt x="46" y="134"/>
                    </a:lnTo>
                    <a:lnTo>
                      <a:pt x="42" y="146"/>
                    </a:lnTo>
                    <a:lnTo>
                      <a:pt x="46" y="134"/>
                    </a:lnTo>
                    <a:close/>
                    <a:moveTo>
                      <a:pt x="46" y="134"/>
                    </a:moveTo>
                    <a:lnTo>
                      <a:pt x="48" y="134"/>
                    </a:lnTo>
                    <a:lnTo>
                      <a:pt x="37" y="156"/>
                    </a:lnTo>
                    <a:lnTo>
                      <a:pt x="46" y="134"/>
                    </a:lnTo>
                    <a:close/>
                    <a:moveTo>
                      <a:pt x="48" y="134"/>
                    </a:moveTo>
                    <a:lnTo>
                      <a:pt x="56" y="137"/>
                    </a:lnTo>
                    <a:lnTo>
                      <a:pt x="63" y="141"/>
                    </a:lnTo>
                    <a:lnTo>
                      <a:pt x="62" y="165"/>
                    </a:lnTo>
                    <a:lnTo>
                      <a:pt x="48" y="161"/>
                    </a:lnTo>
                    <a:lnTo>
                      <a:pt x="37" y="156"/>
                    </a:lnTo>
                    <a:lnTo>
                      <a:pt x="48" y="134"/>
                    </a:lnTo>
                    <a:close/>
                    <a:moveTo>
                      <a:pt x="63" y="141"/>
                    </a:moveTo>
                    <a:lnTo>
                      <a:pt x="65" y="141"/>
                    </a:lnTo>
                    <a:lnTo>
                      <a:pt x="63" y="153"/>
                    </a:lnTo>
                    <a:lnTo>
                      <a:pt x="63" y="141"/>
                    </a:lnTo>
                    <a:close/>
                    <a:moveTo>
                      <a:pt x="65" y="141"/>
                    </a:moveTo>
                    <a:lnTo>
                      <a:pt x="71" y="141"/>
                    </a:lnTo>
                    <a:lnTo>
                      <a:pt x="79" y="142"/>
                    </a:lnTo>
                    <a:lnTo>
                      <a:pt x="76" y="166"/>
                    </a:lnTo>
                    <a:lnTo>
                      <a:pt x="68" y="166"/>
                    </a:lnTo>
                    <a:lnTo>
                      <a:pt x="62" y="165"/>
                    </a:lnTo>
                    <a:lnTo>
                      <a:pt x="65" y="141"/>
                    </a:lnTo>
                    <a:close/>
                    <a:moveTo>
                      <a:pt x="79" y="142"/>
                    </a:moveTo>
                    <a:lnTo>
                      <a:pt x="86" y="144"/>
                    </a:lnTo>
                    <a:lnTo>
                      <a:pt x="94" y="146"/>
                    </a:lnTo>
                    <a:lnTo>
                      <a:pt x="89" y="170"/>
                    </a:lnTo>
                    <a:lnTo>
                      <a:pt x="83" y="168"/>
                    </a:lnTo>
                    <a:lnTo>
                      <a:pt x="76" y="166"/>
                    </a:lnTo>
                    <a:lnTo>
                      <a:pt x="79" y="142"/>
                    </a:lnTo>
                    <a:close/>
                    <a:moveTo>
                      <a:pt x="94" y="170"/>
                    </a:moveTo>
                    <a:lnTo>
                      <a:pt x="93" y="170"/>
                    </a:lnTo>
                    <a:lnTo>
                      <a:pt x="89" y="170"/>
                    </a:lnTo>
                    <a:lnTo>
                      <a:pt x="93" y="158"/>
                    </a:lnTo>
                    <a:lnTo>
                      <a:pt x="94" y="170"/>
                    </a:lnTo>
                    <a:close/>
                    <a:moveTo>
                      <a:pt x="89" y="146"/>
                    </a:moveTo>
                    <a:lnTo>
                      <a:pt x="89" y="146"/>
                    </a:lnTo>
                    <a:lnTo>
                      <a:pt x="94" y="170"/>
                    </a:lnTo>
                    <a:lnTo>
                      <a:pt x="89" y="146"/>
                    </a:lnTo>
                    <a:close/>
                    <a:moveTo>
                      <a:pt x="89" y="146"/>
                    </a:moveTo>
                    <a:lnTo>
                      <a:pt x="99" y="144"/>
                    </a:lnTo>
                    <a:lnTo>
                      <a:pt x="108" y="144"/>
                    </a:lnTo>
                    <a:lnTo>
                      <a:pt x="110" y="168"/>
                    </a:lnTo>
                    <a:lnTo>
                      <a:pt x="100" y="168"/>
                    </a:lnTo>
                    <a:lnTo>
                      <a:pt x="94" y="170"/>
                    </a:lnTo>
                    <a:lnTo>
                      <a:pt x="89" y="146"/>
                    </a:lnTo>
                    <a:close/>
                    <a:moveTo>
                      <a:pt x="108" y="144"/>
                    </a:moveTo>
                    <a:lnTo>
                      <a:pt x="111" y="144"/>
                    </a:lnTo>
                    <a:lnTo>
                      <a:pt x="116" y="142"/>
                    </a:lnTo>
                    <a:lnTo>
                      <a:pt x="117" y="168"/>
                    </a:lnTo>
                    <a:lnTo>
                      <a:pt x="114" y="168"/>
                    </a:lnTo>
                    <a:lnTo>
                      <a:pt x="110" y="168"/>
                    </a:lnTo>
                    <a:lnTo>
                      <a:pt x="108" y="144"/>
                    </a:lnTo>
                    <a:close/>
                    <a:moveTo>
                      <a:pt x="116" y="142"/>
                    </a:moveTo>
                    <a:lnTo>
                      <a:pt x="117" y="142"/>
                    </a:lnTo>
                    <a:lnTo>
                      <a:pt x="117" y="156"/>
                    </a:lnTo>
                    <a:lnTo>
                      <a:pt x="116" y="142"/>
                    </a:lnTo>
                    <a:close/>
                    <a:moveTo>
                      <a:pt x="117" y="142"/>
                    </a:moveTo>
                    <a:lnTo>
                      <a:pt x="119" y="142"/>
                    </a:lnTo>
                    <a:lnTo>
                      <a:pt x="120" y="142"/>
                    </a:lnTo>
                    <a:lnTo>
                      <a:pt x="122" y="168"/>
                    </a:lnTo>
                    <a:lnTo>
                      <a:pt x="119" y="168"/>
                    </a:lnTo>
                    <a:lnTo>
                      <a:pt x="117" y="168"/>
                    </a:lnTo>
                    <a:lnTo>
                      <a:pt x="117" y="142"/>
                    </a:lnTo>
                    <a:close/>
                    <a:moveTo>
                      <a:pt x="120" y="142"/>
                    </a:moveTo>
                    <a:lnTo>
                      <a:pt x="122" y="142"/>
                    </a:lnTo>
                    <a:lnTo>
                      <a:pt x="123" y="142"/>
                    </a:lnTo>
                    <a:lnTo>
                      <a:pt x="127" y="166"/>
                    </a:lnTo>
                    <a:lnTo>
                      <a:pt x="125" y="166"/>
                    </a:lnTo>
                    <a:lnTo>
                      <a:pt x="122" y="168"/>
                    </a:lnTo>
                    <a:lnTo>
                      <a:pt x="120" y="142"/>
                    </a:lnTo>
                    <a:close/>
                    <a:moveTo>
                      <a:pt x="123" y="142"/>
                    </a:moveTo>
                    <a:lnTo>
                      <a:pt x="123" y="142"/>
                    </a:lnTo>
                    <a:lnTo>
                      <a:pt x="125" y="154"/>
                    </a:lnTo>
                    <a:lnTo>
                      <a:pt x="123" y="142"/>
                    </a:lnTo>
                    <a:close/>
                    <a:moveTo>
                      <a:pt x="123" y="142"/>
                    </a:moveTo>
                    <a:lnTo>
                      <a:pt x="127" y="142"/>
                    </a:lnTo>
                    <a:lnTo>
                      <a:pt x="128" y="141"/>
                    </a:lnTo>
                    <a:lnTo>
                      <a:pt x="136" y="165"/>
                    </a:lnTo>
                    <a:lnTo>
                      <a:pt x="131" y="166"/>
                    </a:lnTo>
                    <a:lnTo>
                      <a:pt x="125" y="166"/>
                    </a:lnTo>
                    <a:lnTo>
                      <a:pt x="123" y="142"/>
                    </a:lnTo>
                    <a:close/>
                    <a:moveTo>
                      <a:pt x="136" y="165"/>
                    </a:moveTo>
                    <a:lnTo>
                      <a:pt x="136" y="165"/>
                    </a:lnTo>
                    <a:lnTo>
                      <a:pt x="133" y="153"/>
                    </a:lnTo>
                    <a:lnTo>
                      <a:pt x="136" y="165"/>
                    </a:lnTo>
                    <a:close/>
                    <a:moveTo>
                      <a:pt x="128" y="142"/>
                    </a:moveTo>
                    <a:lnTo>
                      <a:pt x="128" y="142"/>
                    </a:lnTo>
                    <a:lnTo>
                      <a:pt x="145" y="158"/>
                    </a:lnTo>
                    <a:lnTo>
                      <a:pt x="140" y="163"/>
                    </a:lnTo>
                    <a:lnTo>
                      <a:pt x="136" y="165"/>
                    </a:lnTo>
                    <a:lnTo>
                      <a:pt x="128" y="142"/>
                    </a:lnTo>
                    <a:close/>
                    <a:moveTo>
                      <a:pt x="145" y="158"/>
                    </a:moveTo>
                    <a:lnTo>
                      <a:pt x="145" y="158"/>
                    </a:lnTo>
                    <a:lnTo>
                      <a:pt x="137" y="149"/>
                    </a:lnTo>
                    <a:lnTo>
                      <a:pt x="145" y="158"/>
                    </a:lnTo>
                    <a:close/>
                    <a:moveTo>
                      <a:pt x="128" y="142"/>
                    </a:moveTo>
                    <a:lnTo>
                      <a:pt x="133" y="137"/>
                    </a:lnTo>
                    <a:lnTo>
                      <a:pt x="137" y="134"/>
                    </a:lnTo>
                    <a:lnTo>
                      <a:pt x="147" y="156"/>
                    </a:lnTo>
                    <a:lnTo>
                      <a:pt x="147" y="158"/>
                    </a:lnTo>
                    <a:lnTo>
                      <a:pt x="145" y="158"/>
                    </a:lnTo>
                    <a:lnTo>
                      <a:pt x="128" y="142"/>
                    </a:lnTo>
                    <a:close/>
                    <a:moveTo>
                      <a:pt x="137" y="134"/>
                    </a:moveTo>
                    <a:lnTo>
                      <a:pt x="140" y="132"/>
                    </a:lnTo>
                    <a:lnTo>
                      <a:pt x="144" y="132"/>
                    </a:lnTo>
                    <a:lnTo>
                      <a:pt x="151" y="154"/>
                    </a:lnTo>
                    <a:lnTo>
                      <a:pt x="148" y="156"/>
                    </a:lnTo>
                    <a:lnTo>
                      <a:pt x="147" y="156"/>
                    </a:lnTo>
                    <a:lnTo>
                      <a:pt x="137" y="134"/>
                    </a:lnTo>
                    <a:close/>
                    <a:moveTo>
                      <a:pt x="144" y="132"/>
                    </a:moveTo>
                    <a:lnTo>
                      <a:pt x="145" y="132"/>
                    </a:lnTo>
                    <a:lnTo>
                      <a:pt x="145" y="130"/>
                    </a:lnTo>
                    <a:lnTo>
                      <a:pt x="148" y="142"/>
                    </a:lnTo>
                    <a:lnTo>
                      <a:pt x="144" y="132"/>
                    </a:lnTo>
                    <a:close/>
                    <a:moveTo>
                      <a:pt x="145" y="130"/>
                    </a:moveTo>
                    <a:lnTo>
                      <a:pt x="150" y="129"/>
                    </a:lnTo>
                    <a:lnTo>
                      <a:pt x="154" y="124"/>
                    </a:lnTo>
                    <a:lnTo>
                      <a:pt x="171" y="137"/>
                    </a:lnTo>
                    <a:lnTo>
                      <a:pt x="168" y="142"/>
                    </a:lnTo>
                    <a:lnTo>
                      <a:pt x="164" y="148"/>
                    </a:lnTo>
                    <a:lnTo>
                      <a:pt x="157" y="153"/>
                    </a:lnTo>
                    <a:lnTo>
                      <a:pt x="150" y="154"/>
                    </a:lnTo>
                    <a:lnTo>
                      <a:pt x="145" y="130"/>
                    </a:lnTo>
                    <a:close/>
                    <a:moveTo>
                      <a:pt x="154" y="124"/>
                    </a:moveTo>
                    <a:lnTo>
                      <a:pt x="157" y="118"/>
                    </a:lnTo>
                    <a:lnTo>
                      <a:pt x="160" y="113"/>
                    </a:lnTo>
                    <a:lnTo>
                      <a:pt x="174" y="132"/>
                    </a:lnTo>
                    <a:lnTo>
                      <a:pt x="173" y="136"/>
                    </a:lnTo>
                    <a:lnTo>
                      <a:pt x="171" y="137"/>
                    </a:lnTo>
                    <a:lnTo>
                      <a:pt x="154" y="124"/>
                    </a:lnTo>
                    <a:close/>
                    <a:moveTo>
                      <a:pt x="160" y="113"/>
                    </a:moveTo>
                    <a:lnTo>
                      <a:pt x="160" y="113"/>
                    </a:lnTo>
                    <a:lnTo>
                      <a:pt x="168" y="124"/>
                    </a:lnTo>
                    <a:lnTo>
                      <a:pt x="160" y="113"/>
                    </a:lnTo>
                    <a:close/>
                    <a:moveTo>
                      <a:pt x="160" y="113"/>
                    </a:moveTo>
                    <a:lnTo>
                      <a:pt x="160" y="113"/>
                    </a:lnTo>
                    <a:lnTo>
                      <a:pt x="174" y="132"/>
                    </a:lnTo>
                    <a:lnTo>
                      <a:pt x="174" y="134"/>
                    </a:lnTo>
                    <a:lnTo>
                      <a:pt x="160" y="113"/>
                    </a:lnTo>
                    <a:close/>
                    <a:moveTo>
                      <a:pt x="174" y="132"/>
                    </a:moveTo>
                    <a:lnTo>
                      <a:pt x="174" y="132"/>
                    </a:lnTo>
                    <a:lnTo>
                      <a:pt x="168" y="124"/>
                    </a:lnTo>
                    <a:lnTo>
                      <a:pt x="174" y="132"/>
                    </a:lnTo>
                    <a:close/>
                    <a:moveTo>
                      <a:pt x="160" y="113"/>
                    </a:moveTo>
                    <a:lnTo>
                      <a:pt x="162" y="113"/>
                    </a:lnTo>
                    <a:lnTo>
                      <a:pt x="164" y="112"/>
                    </a:lnTo>
                    <a:lnTo>
                      <a:pt x="179" y="129"/>
                    </a:lnTo>
                    <a:lnTo>
                      <a:pt x="177" y="130"/>
                    </a:lnTo>
                    <a:lnTo>
                      <a:pt x="174" y="132"/>
                    </a:lnTo>
                    <a:lnTo>
                      <a:pt x="160" y="113"/>
                    </a:lnTo>
                    <a:close/>
                    <a:moveTo>
                      <a:pt x="164" y="112"/>
                    </a:moveTo>
                    <a:lnTo>
                      <a:pt x="164" y="112"/>
                    </a:lnTo>
                    <a:lnTo>
                      <a:pt x="171" y="120"/>
                    </a:lnTo>
                    <a:lnTo>
                      <a:pt x="164" y="112"/>
                    </a:lnTo>
                    <a:close/>
                    <a:moveTo>
                      <a:pt x="164" y="112"/>
                    </a:moveTo>
                    <a:lnTo>
                      <a:pt x="164" y="110"/>
                    </a:lnTo>
                    <a:lnTo>
                      <a:pt x="165" y="110"/>
                    </a:lnTo>
                    <a:lnTo>
                      <a:pt x="184" y="124"/>
                    </a:lnTo>
                    <a:lnTo>
                      <a:pt x="181" y="127"/>
                    </a:lnTo>
                    <a:lnTo>
                      <a:pt x="179" y="129"/>
                    </a:lnTo>
                    <a:lnTo>
                      <a:pt x="164" y="112"/>
                    </a:lnTo>
                    <a:close/>
                    <a:moveTo>
                      <a:pt x="165" y="110"/>
                    </a:moveTo>
                    <a:lnTo>
                      <a:pt x="167" y="103"/>
                    </a:lnTo>
                    <a:lnTo>
                      <a:pt x="167" y="96"/>
                    </a:lnTo>
                    <a:lnTo>
                      <a:pt x="188" y="93"/>
                    </a:lnTo>
                    <a:lnTo>
                      <a:pt x="190" y="101"/>
                    </a:lnTo>
                    <a:lnTo>
                      <a:pt x="188" y="108"/>
                    </a:lnTo>
                    <a:lnTo>
                      <a:pt x="187" y="117"/>
                    </a:lnTo>
                    <a:lnTo>
                      <a:pt x="184" y="124"/>
                    </a:lnTo>
                    <a:lnTo>
                      <a:pt x="165" y="110"/>
                    </a:lnTo>
                    <a:close/>
                    <a:moveTo>
                      <a:pt x="167" y="96"/>
                    </a:moveTo>
                    <a:lnTo>
                      <a:pt x="167" y="96"/>
                    </a:lnTo>
                    <a:lnTo>
                      <a:pt x="167" y="94"/>
                    </a:lnTo>
                    <a:lnTo>
                      <a:pt x="177" y="94"/>
                    </a:lnTo>
                    <a:lnTo>
                      <a:pt x="167" y="96"/>
                    </a:lnTo>
                    <a:close/>
                    <a:moveTo>
                      <a:pt x="167" y="94"/>
                    </a:moveTo>
                    <a:lnTo>
                      <a:pt x="167" y="91"/>
                    </a:lnTo>
                    <a:lnTo>
                      <a:pt x="188" y="91"/>
                    </a:lnTo>
                    <a:lnTo>
                      <a:pt x="188" y="94"/>
                    </a:lnTo>
                    <a:lnTo>
                      <a:pt x="167" y="94"/>
                    </a:lnTo>
                    <a:close/>
                    <a:moveTo>
                      <a:pt x="188" y="89"/>
                    </a:moveTo>
                    <a:lnTo>
                      <a:pt x="188" y="91"/>
                    </a:lnTo>
                    <a:lnTo>
                      <a:pt x="177" y="91"/>
                    </a:lnTo>
                    <a:lnTo>
                      <a:pt x="188" y="89"/>
                    </a:lnTo>
                    <a:close/>
                    <a:moveTo>
                      <a:pt x="167" y="94"/>
                    </a:moveTo>
                    <a:lnTo>
                      <a:pt x="167" y="93"/>
                    </a:lnTo>
                    <a:lnTo>
                      <a:pt x="167" y="91"/>
                    </a:lnTo>
                    <a:lnTo>
                      <a:pt x="188" y="88"/>
                    </a:lnTo>
                    <a:lnTo>
                      <a:pt x="188" y="89"/>
                    </a:lnTo>
                    <a:lnTo>
                      <a:pt x="167" y="94"/>
                    </a:lnTo>
                    <a:close/>
                    <a:moveTo>
                      <a:pt x="167" y="91"/>
                    </a:moveTo>
                    <a:lnTo>
                      <a:pt x="164" y="76"/>
                    </a:lnTo>
                    <a:lnTo>
                      <a:pt x="162" y="60"/>
                    </a:lnTo>
                    <a:lnTo>
                      <a:pt x="159" y="45"/>
                    </a:lnTo>
                    <a:lnTo>
                      <a:pt x="154" y="33"/>
                    </a:lnTo>
                    <a:lnTo>
                      <a:pt x="174" y="23"/>
                    </a:lnTo>
                    <a:lnTo>
                      <a:pt x="179" y="36"/>
                    </a:lnTo>
                    <a:lnTo>
                      <a:pt x="184" y="53"/>
                    </a:lnTo>
                    <a:lnTo>
                      <a:pt x="187" y="72"/>
                    </a:lnTo>
                    <a:lnTo>
                      <a:pt x="188" y="88"/>
                    </a:lnTo>
                    <a:lnTo>
                      <a:pt x="167" y="91"/>
                    </a:lnTo>
                    <a:close/>
                    <a:moveTo>
                      <a:pt x="154" y="33"/>
                    </a:moveTo>
                    <a:lnTo>
                      <a:pt x="154" y="33"/>
                    </a:lnTo>
                    <a:lnTo>
                      <a:pt x="165" y="28"/>
                    </a:lnTo>
                    <a:lnTo>
                      <a:pt x="154" y="33"/>
                    </a:lnTo>
                    <a:close/>
                    <a:moveTo>
                      <a:pt x="154" y="33"/>
                    </a:moveTo>
                    <a:lnTo>
                      <a:pt x="150" y="23"/>
                    </a:lnTo>
                    <a:lnTo>
                      <a:pt x="148" y="17"/>
                    </a:lnTo>
                    <a:lnTo>
                      <a:pt x="168" y="7"/>
                    </a:lnTo>
                    <a:lnTo>
                      <a:pt x="171" y="12"/>
                    </a:lnTo>
                    <a:lnTo>
                      <a:pt x="174" y="23"/>
                    </a:lnTo>
                    <a:lnTo>
                      <a:pt x="154" y="33"/>
                    </a:lnTo>
                    <a:close/>
                    <a:moveTo>
                      <a:pt x="148" y="17"/>
                    </a:moveTo>
                    <a:lnTo>
                      <a:pt x="147" y="12"/>
                    </a:lnTo>
                    <a:lnTo>
                      <a:pt x="148" y="7"/>
                    </a:lnTo>
                    <a:lnTo>
                      <a:pt x="151" y="4"/>
                    </a:lnTo>
                    <a:lnTo>
                      <a:pt x="154" y="0"/>
                    </a:lnTo>
                    <a:lnTo>
                      <a:pt x="159" y="0"/>
                    </a:lnTo>
                    <a:lnTo>
                      <a:pt x="162" y="0"/>
                    </a:lnTo>
                    <a:lnTo>
                      <a:pt x="167" y="4"/>
                    </a:lnTo>
                    <a:lnTo>
                      <a:pt x="168" y="7"/>
                    </a:lnTo>
                    <a:lnTo>
                      <a:pt x="148" y="17"/>
                    </a:lnTo>
                    <a:close/>
                  </a:path>
                </a:pathLst>
              </a:custGeom>
              <a:solidFill>
                <a:srgbClr val="B58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3" name="Freeform 163"/>
              <p:cNvSpPr>
                <a:spLocks noEditPoints="1"/>
              </p:cNvSpPr>
              <p:nvPr/>
            </p:nvSpPr>
            <p:spPr bwMode="auto">
              <a:xfrm>
                <a:off x="2410" y="1986"/>
                <a:ext cx="190" cy="170"/>
              </a:xfrm>
              <a:custGeom>
                <a:avLst/>
                <a:gdLst>
                  <a:gd name="T0" fmla="*/ 2 w 190"/>
                  <a:gd name="T1" fmla="*/ 122 h 170"/>
                  <a:gd name="T2" fmla="*/ 5 w 190"/>
                  <a:gd name="T3" fmla="*/ 137 h 170"/>
                  <a:gd name="T4" fmla="*/ 13 w 190"/>
                  <a:gd name="T5" fmla="*/ 140 h 170"/>
                  <a:gd name="T6" fmla="*/ 47 w 190"/>
                  <a:gd name="T7" fmla="*/ 134 h 170"/>
                  <a:gd name="T8" fmla="*/ 47 w 190"/>
                  <a:gd name="T9" fmla="*/ 134 h 170"/>
                  <a:gd name="T10" fmla="*/ 47 w 190"/>
                  <a:gd name="T11" fmla="*/ 134 h 170"/>
                  <a:gd name="T12" fmla="*/ 38 w 190"/>
                  <a:gd name="T13" fmla="*/ 154 h 170"/>
                  <a:gd name="T14" fmla="*/ 62 w 190"/>
                  <a:gd name="T15" fmla="*/ 164 h 170"/>
                  <a:gd name="T16" fmla="*/ 64 w 190"/>
                  <a:gd name="T17" fmla="*/ 140 h 170"/>
                  <a:gd name="T18" fmla="*/ 79 w 190"/>
                  <a:gd name="T19" fmla="*/ 142 h 170"/>
                  <a:gd name="T20" fmla="*/ 79 w 190"/>
                  <a:gd name="T21" fmla="*/ 142 h 170"/>
                  <a:gd name="T22" fmla="*/ 76 w 190"/>
                  <a:gd name="T23" fmla="*/ 166 h 170"/>
                  <a:gd name="T24" fmla="*/ 93 w 190"/>
                  <a:gd name="T25" fmla="*/ 158 h 170"/>
                  <a:gd name="T26" fmla="*/ 95 w 190"/>
                  <a:gd name="T27" fmla="*/ 170 h 170"/>
                  <a:gd name="T28" fmla="*/ 92 w 190"/>
                  <a:gd name="T29" fmla="*/ 146 h 170"/>
                  <a:gd name="T30" fmla="*/ 110 w 190"/>
                  <a:gd name="T31" fmla="*/ 144 h 170"/>
                  <a:gd name="T32" fmla="*/ 110 w 190"/>
                  <a:gd name="T33" fmla="*/ 144 h 170"/>
                  <a:gd name="T34" fmla="*/ 110 w 190"/>
                  <a:gd name="T35" fmla="*/ 168 h 170"/>
                  <a:gd name="T36" fmla="*/ 118 w 190"/>
                  <a:gd name="T37" fmla="*/ 144 h 170"/>
                  <a:gd name="T38" fmla="*/ 118 w 190"/>
                  <a:gd name="T39" fmla="*/ 144 h 170"/>
                  <a:gd name="T40" fmla="*/ 121 w 190"/>
                  <a:gd name="T41" fmla="*/ 168 h 170"/>
                  <a:gd name="T42" fmla="*/ 126 w 190"/>
                  <a:gd name="T43" fmla="*/ 144 h 170"/>
                  <a:gd name="T44" fmla="*/ 126 w 190"/>
                  <a:gd name="T45" fmla="*/ 144 h 170"/>
                  <a:gd name="T46" fmla="*/ 126 w 190"/>
                  <a:gd name="T47" fmla="*/ 168 h 170"/>
                  <a:gd name="T48" fmla="*/ 147 w 190"/>
                  <a:gd name="T49" fmla="*/ 158 h 170"/>
                  <a:gd name="T50" fmla="*/ 129 w 190"/>
                  <a:gd name="T51" fmla="*/ 144 h 170"/>
                  <a:gd name="T52" fmla="*/ 138 w 190"/>
                  <a:gd name="T53" fmla="*/ 135 h 170"/>
                  <a:gd name="T54" fmla="*/ 138 w 190"/>
                  <a:gd name="T55" fmla="*/ 135 h 170"/>
                  <a:gd name="T56" fmla="*/ 147 w 190"/>
                  <a:gd name="T57" fmla="*/ 158 h 170"/>
                  <a:gd name="T58" fmla="*/ 150 w 190"/>
                  <a:gd name="T59" fmla="*/ 156 h 170"/>
                  <a:gd name="T60" fmla="*/ 169 w 190"/>
                  <a:gd name="T61" fmla="*/ 144 h 170"/>
                  <a:gd name="T62" fmla="*/ 155 w 190"/>
                  <a:gd name="T63" fmla="*/ 125 h 170"/>
                  <a:gd name="T64" fmla="*/ 173 w 190"/>
                  <a:gd name="T65" fmla="*/ 139 h 170"/>
                  <a:gd name="T66" fmla="*/ 169 w 190"/>
                  <a:gd name="T67" fmla="*/ 125 h 170"/>
                  <a:gd name="T68" fmla="*/ 175 w 190"/>
                  <a:gd name="T69" fmla="*/ 134 h 170"/>
                  <a:gd name="T70" fmla="*/ 175 w 190"/>
                  <a:gd name="T71" fmla="*/ 134 h 170"/>
                  <a:gd name="T72" fmla="*/ 166 w 190"/>
                  <a:gd name="T73" fmla="*/ 113 h 170"/>
                  <a:gd name="T74" fmla="*/ 166 w 190"/>
                  <a:gd name="T75" fmla="*/ 113 h 170"/>
                  <a:gd name="T76" fmla="*/ 180 w 190"/>
                  <a:gd name="T77" fmla="*/ 130 h 170"/>
                  <a:gd name="T78" fmla="*/ 189 w 190"/>
                  <a:gd name="T79" fmla="*/ 92 h 170"/>
                  <a:gd name="T80" fmla="*/ 166 w 190"/>
                  <a:gd name="T81" fmla="*/ 111 h 170"/>
                  <a:gd name="T82" fmla="*/ 167 w 190"/>
                  <a:gd name="T83" fmla="*/ 98 h 170"/>
                  <a:gd name="T84" fmla="*/ 189 w 190"/>
                  <a:gd name="T85" fmla="*/ 91 h 170"/>
                  <a:gd name="T86" fmla="*/ 167 w 190"/>
                  <a:gd name="T87" fmla="*/ 96 h 170"/>
                  <a:gd name="T88" fmla="*/ 167 w 190"/>
                  <a:gd name="T89" fmla="*/ 96 h 170"/>
                  <a:gd name="T90" fmla="*/ 167 w 190"/>
                  <a:gd name="T91" fmla="*/ 96 h 170"/>
                  <a:gd name="T92" fmla="*/ 167 w 190"/>
                  <a:gd name="T93" fmla="*/ 94 h 170"/>
                  <a:gd name="T94" fmla="*/ 189 w 190"/>
                  <a:gd name="T95" fmla="*/ 89 h 170"/>
                  <a:gd name="T96" fmla="*/ 175 w 190"/>
                  <a:gd name="T97" fmla="*/ 22 h 170"/>
                  <a:gd name="T98" fmla="*/ 155 w 190"/>
                  <a:gd name="T99" fmla="*/ 33 h 170"/>
                  <a:gd name="T100" fmla="*/ 150 w 190"/>
                  <a:gd name="T101" fmla="*/ 21 h 170"/>
                  <a:gd name="T102" fmla="*/ 155 w 190"/>
                  <a:gd name="T103" fmla="*/ 33 h 170"/>
                  <a:gd name="T104" fmla="*/ 155 w 190"/>
                  <a:gd name="T105" fmla="*/ 0 h 170"/>
                  <a:gd name="T106" fmla="*/ 149 w 190"/>
                  <a:gd name="T107" fmla="*/ 15 h 17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90"/>
                  <a:gd name="T163" fmla="*/ 0 h 170"/>
                  <a:gd name="T164" fmla="*/ 190 w 190"/>
                  <a:gd name="T165" fmla="*/ 170 h 170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90" h="170">
                    <a:moveTo>
                      <a:pt x="5" y="137"/>
                    </a:moveTo>
                    <a:lnTo>
                      <a:pt x="2" y="134"/>
                    </a:lnTo>
                    <a:lnTo>
                      <a:pt x="0" y="130"/>
                    </a:lnTo>
                    <a:lnTo>
                      <a:pt x="0" y="125"/>
                    </a:lnTo>
                    <a:lnTo>
                      <a:pt x="2" y="122"/>
                    </a:lnTo>
                    <a:lnTo>
                      <a:pt x="5" y="118"/>
                    </a:lnTo>
                    <a:lnTo>
                      <a:pt x="8" y="115"/>
                    </a:lnTo>
                    <a:lnTo>
                      <a:pt x="13" y="115"/>
                    </a:lnTo>
                    <a:lnTo>
                      <a:pt x="16" y="116"/>
                    </a:lnTo>
                    <a:lnTo>
                      <a:pt x="5" y="137"/>
                    </a:lnTo>
                    <a:close/>
                    <a:moveTo>
                      <a:pt x="16" y="116"/>
                    </a:moveTo>
                    <a:lnTo>
                      <a:pt x="22" y="120"/>
                    </a:lnTo>
                    <a:lnTo>
                      <a:pt x="30" y="125"/>
                    </a:lnTo>
                    <a:lnTo>
                      <a:pt x="21" y="146"/>
                    </a:lnTo>
                    <a:lnTo>
                      <a:pt x="13" y="140"/>
                    </a:lnTo>
                    <a:lnTo>
                      <a:pt x="5" y="137"/>
                    </a:lnTo>
                    <a:lnTo>
                      <a:pt x="16" y="116"/>
                    </a:lnTo>
                    <a:close/>
                    <a:moveTo>
                      <a:pt x="30" y="125"/>
                    </a:moveTo>
                    <a:lnTo>
                      <a:pt x="39" y="128"/>
                    </a:lnTo>
                    <a:lnTo>
                      <a:pt x="47" y="134"/>
                    </a:lnTo>
                    <a:lnTo>
                      <a:pt x="38" y="154"/>
                    </a:lnTo>
                    <a:lnTo>
                      <a:pt x="31" y="151"/>
                    </a:lnTo>
                    <a:lnTo>
                      <a:pt x="21" y="146"/>
                    </a:lnTo>
                    <a:lnTo>
                      <a:pt x="30" y="125"/>
                    </a:lnTo>
                    <a:close/>
                    <a:moveTo>
                      <a:pt x="47" y="134"/>
                    </a:moveTo>
                    <a:lnTo>
                      <a:pt x="47" y="134"/>
                    </a:lnTo>
                    <a:lnTo>
                      <a:pt x="42" y="144"/>
                    </a:lnTo>
                    <a:lnTo>
                      <a:pt x="47" y="134"/>
                    </a:lnTo>
                    <a:close/>
                    <a:moveTo>
                      <a:pt x="47" y="134"/>
                    </a:moveTo>
                    <a:lnTo>
                      <a:pt x="51" y="137"/>
                    </a:lnTo>
                    <a:lnTo>
                      <a:pt x="56" y="139"/>
                    </a:lnTo>
                    <a:lnTo>
                      <a:pt x="48" y="161"/>
                    </a:lnTo>
                    <a:lnTo>
                      <a:pt x="42" y="158"/>
                    </a:lnTo>
                    <a:lnTo>
                      <a:pt x="38" y="154"/>
                    </a:lnTo>
                    <a:lnTo>
                      <a:pt x="47" y="134"/>
                    </a:lnTo>
                    <a:close/>
                    <a:moveTo>
                      <a:pt x="56" y="139"/>
                    </a:moveTo>
                    <a:lnTo>
                      <a:pt x="59" y="140"/>
                    </a:lnTo>
                    <a:lnTo>
                      <a:pt x="64" y="140"/>
                    </a:lnTo>
                    <a:lnTo>
                      <a:pt x="62" y="164"/>
                    </a:lnTo>
                    <a:lnTo>
                      <a:pt x="55" y="163"/>
                    </a:lnTo>
                    <a:lnTo>
                      <a:pt x="48" y="161"/>
                    </a:lnTo>
                    <a:lnTo>
                      <a:pt x="56" y="139"/>
                    </a:lnTo>
                    <a:close/>
                    <a:moveTo>
                      <a:pt x="64" y="140"/>
                    </a:moveTo>
                    <a:lnTo>
                      <a:pt x="64" y="140"/>
                    </a:lnTo>
                    <a:lnTo>
                      <a:pt x="64" y="152"/>
                    </a:lnTo>
                    <a:lnTo>
                      <a:pt x="64" y="140"/>
                    </a:lnTo>
                    <a:close/>
                    <a:moveTo>
                      <a:pt x="64" y="140"/>
                    </a:moveTo>
                    <a:lnTo>
                      <a:pt x="72" y="140"/>
                    </a:lnTo>
                    <a:lnTo>
                      <a:pt x="79" y="142"/>
                    </a:lnTo>
                    <a:lnTo>
                      <a:pt x="76" y="166"/>
                    </a:lnTo>
                    <a:lnTo>
                      <a:pt x="70" y="164"/>
                    </a:lnTo>
                    <a:lnTo>
                      <a:pt x="62" y="164"/>
                    </a:lnTo>
                    <a:lnTo>
                      <a:pt x="64" y="140"/>
                    </a:lnTo>
                    <a:close/>
                    <a:moveTo>
                      <a:pt x="79" y="142"/>
                    </a:moveTo>
                    <a:lnTo>
                      <a:pt x="87" y="144"/>
                    </a:lnTo>
                    <a:lnTo>
                      <a:pt x="95" y="146"/>
                    </a:lnTo>
                    <a:lnTo>
                      <a:pt x="90" y="170"/>
                    </a:lnTo>
                    <a:lnTo>
                      <a:pt x="84" y="168"/>
                    </a:lnTo>
                    <a:lnTo>
                      <a:pt x="76" y="166"/>
                    </a:lnTo>
                    <a:lnTo>
                      <a:pt x="79" y="142"/>
                    </a:lnTo>
                    <a:close/>
                    <a:moveTo>
                      <a:pt x="95" y="170"/>
                    </a:moveTo>
                    <a:lnTo>
                      <a:pt x="93" y="170"/>
                    </a:lnTo>
                    <a:lnTo>
                      <a:pt x="90" y="170"/>
                    </a:lnTo>
                    <a:lnTo>
                      <a:pt x="93" y="158"/>
                    </a:lnTo>
                    <a:lnTo>
                      <a:pt x="95" y="170"/>
                    </a:lnTo>
                    <a:close/>
                    <a:moveTo>
                      <a:pt x="90" y="146"/>
                    </a:moveTo>
                    <a:lnTo>
                      <a:pt x="90" y="146"/>
                    </a:lnTo>
                    <a:lnTo>
                      <a:pt x="92" y="146"/>
                    </a:lnTo>
                    <a:lnTo>
                      <a:pt x="95" y="170"/>
                    </a:lnTo>
                    <a:lnTo>
                      <a:pt x="90" y="146"/>
                    </a:lnTo>
                    <a:close/>
                    <a:moveTo>
                      <a:pt x="92" y="146"/>
                    </a:moveTo>
                    <a:lnTo>
                      <a:pt x="92" y="146"/>
                    </a:lnTo>
                    <a:lnTo>
                      <a:pt x="93" y="158"/>
                    </a:lnTo>
                    <a:lnTo>
                      <a:pt x="92" y="146"/>
                    </a:lnTo>
                    <a:close/>
                    <a:moveTo>
                      <a:pt x="92" y="146"/>
                    </a:moveTo>
                    <a:lnTo>
                      <a:pt x="101" y="144"/>
                    </a:lnTo>
                    <a:lnTo>
                      <a:pt x="110" y="144"/>
                    </a:lnTo>
                    <a:lnTo>
                      <a:pt x="110" y="168"/>
                    </a:lnTo>
                    <a:lnTo>
                      <a:pt x="102" y="168"/>
                    </a:lnTo>
                    <a:lnTo>
                      <a:pt x="95" y="170"/>
                    </a:lnTo>
                    <a:lnTo>
                      <a:pt x="92" y="146"/>
                    </a:lnTo>
                    <a:close/>
                    <a:moveTo>
                      <a:pt x="110" y="144"/>
                    </a:moveTo>
                    <a:lnTo>
                      <a:pt x="113" y="144"/>
                    </a:lnTo>
                    <a:lnTo>
                      <a:pt x="118" y="144"/>
                    </a:lnTo>
                    <a:lnTo>
                      <a:pt x="118" y="168"/>
                    </a:lnTo>
                    <a:lnTo>
                      <a:pt x="115" y="168"/>
                    </a:lnTo>
                    <a:lnTo>
                      <a:pt x="110" y="168"/>
                    </a:lnTo>
                    <a:lnTo>
                      <a:pt x="110" y="144"/>
                    </a:lnTo>
                    <a:close/>
                    <a:moveTo>
                      <a:pt x="118" y="144"/>
                    </a:moveTo>
                    <a:lnTo>
                      <a:pt x="118" y="144"/>
                    </a:lnTo>
                    <a:lnTo>
                      <a:pt x="118" y="156"/>
                    </a:lnTo>
                    <a:lnTo>
                      <a:pt x="118" y="144"/>
                    </a:lnTo>
                    <a:close/>
                    <a:moveTo>
                      <a:pt x="118" y="144"/>
                    </a:moveTo>
                    <a:lnTo>
                      <a:pt x="118" y="144"/>
                    </a:lnTo>
                    <a:lnTo>
                      <a:pt x="118" y="168"/>
                    </a:lnTo>
                    <a:lnTo>
                      <a:pt x="118" y="144"/>
                    </a:lnTo>
                    <a:close/>
                    <a:moveTo>
                      <a:pt x="118" y="144"/>
                    </a:moveTo>
                    <a:lnTo>
                      <a:pt x="119" y="144"/>
                    </a:lnTo>
                    <a:lnTo>
                      <a:pt x="121" y="144"/>
                    </a:lnTo>
                    <a:lnTo>
                      <a:pt x="122" y="168"/>
                    </a:lnTo>
                    <a:lnTo>
                      <a:pt x="121" y="168"/>
                    </a:lnTo>
                    <a:lnTo>
                      <a:pt x="118" y="168"/>
                    </a:lnTo>
                    <a:lnTo>
                      <a:pt x="118" y="144"/>
                    </a:lnTo>
                    <a:close/>
                    <a:moveTo>
                      <a:pt x="121" y="144"/>
                    </a:moveTo>
                    <a:lnTo>
                      <a:pt x="124" y="144"/>
                    </a:lnTo>
                    <a:lnTo>
                      <a:pt x="126" y="144"/>
                    </a:lnTo>
                    <a:lnTo>
                      <a:pt x="126" y="168"/>
                    </a:lnTo>
                    <a:lnTo>
                      <a:pt x="124" y="168"/>
                    </a:lnTo>
                    <a:lnTo>
                      <a:pt x="122" y="168"/>
                    </a:lnTo>
                    <a:lnTo>
                      <a:pt x="121" y="144"/>
                    </a:lnTo>
                    <a:close/>
                    <a:moveTo>
                      <a:pt x="126" y="144"/>
                    </a:moveTo>
                    <a:lnTo>
                      <a:pt x="129" y="144"/>
                    </a:lnTo>
                    <a:lnTo>
                      <a:pt x="130" y="144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6" y="168"/>
                    </a:lnTo>
                    <a:lnTo>
                      <a:pt x="126" y="144"/>
                    </a:lnTo>
                    <a:close/>
                    <a:moveTo>
                      <a:pt x="130" y="144"/>
                    </a:moveTo>
                    <a:lnTo>
                      <a:pt x="130" y="144"/>
                    </a:lnTo>
                    <a:lnTo>
                      <a:pt x="129" y="144"/>
                    </a:lnTo>
                    <a:lnTo>
                      <a:pt x="147" y="158"/>
                    </a:lnTo>
                    <a:lnTo>
                      <a:pt x="143" y="163"/>
                    </a:lnTo>
                    <a:lnTo>
                      <a:pt x="136" y="166"/>
                    </a:lnTo>
                    <a:lnTo>
                      <a:pt x="130" y="144"/>
                    </a:lnTo>
                    <a:close/>
                    <a:moveTo>
                      <a:pt x="129" y="144"/>
                    </a:moveTo>
                    <a:lnTo>
                      <a:pt x="129" y="144"/>
                    </a:lnTo>
                    <a:lnTo>
                      <a:pt x="138" y="151"/>
                    </a:lnTo>
                    <a:lnTo>
                      <a:pt x="129" y="144"/>
                    </a:lnTo>
                    <a:close/>
                    <a:moveTo>
                      <a:pt x="129" y="144"/>
                    </a:moveTo>
                    <a:lnTo>
                      <a:pt x="133" y="139"/>
                    </a:lnTo>
                    <a:lnTo>
                      <a:pt x="138" y="135"/>
                    </a:lnTo>
                    <a:lnTo>
                      <a:pt x="147" y="158"/>
                    </a:lnTo>
                    <a:lnTo>
                      <a:pt x="129" y="144"/>
                    </a:lnTo>
                    <a:close/>
                    <a:moveTo>
                      <a:pt x="138" y="135"/>
                    </a:moveTo>
                    <a:lnTo>
                      <a:pt x="143" y="134"/>
                    </a:lnTo>
                    <a:lnTo>
                      <a:pt x="147" y="134"/>
                    </a:lnTo>
                    <a:lnTo>
                      <a:pt x="150" y="156"/>
                    </a:lnTo>
                    <a:lnTo>
                      <a:pt x="149" y="156"/>
                    </a:lnTo>
                    <a:lnTo>
                      <a:pt x="147" y="158"/>
                    </a:lnTo>
                    <a:lnTo>
                      <a:pt x="138" y="135"/>
                    </a:lnTo>
                    <a:close/>
                    <a:moveTo>
                      <a:pt x="150" y="156"/>
                    </a:moveTo>
                    <a:lnTo>
                      <a:pt x="150" y="156"/>
                    </a:lnTo>
                    <a:lnTo>
                      <a:pt x="149" y="144"/>
                    </a:lnTo>
                    <a:lnTo>
                      <a:pt x="150" y="156"/>
                    </a:lnTo>
                    <a:close/>
                    <a:moveTo>
                      <a:pt x="147" y="134"/>
                    </a:moveTo>
                    <a:lnTo>
                      <a:pt x="152" y="130"/>
                    </a:lnTo>
                    <a:lnTo>
                      <a:pt x="155" y="125"/>
                    </a:lnTo>
                    <a:lnTo>
                      <a:pt x="173" y="139"/>
                    </a:lnTo>
                    <a:lnTo>
                      <a:pt x="169" y="144"/>
                    </a:lnTo>
                    <a:lnTo>
                      <a:pt x="166" y="149"/>
                    </a:lnTo>
                    <a:lnTo>
                      <a:pt x="159" y="152"/>
                    </a:lnTo>
                    <a:lnTo>
                      <a:pt x="150" y="156"/>
                    </a:lnTo>
                    <a:lnTo>
                      <a:pt x="147" y="134"/>
                    </a:lnTo>
                    <a:close/>
                    <a:moveTo>
                      <a:pt x="155" y="125"/>
                    </a:moveTo>
                    <a:lnTo>
                      <a:pt x="158" y="120"/>
                    </a:lnTo>
                    <a:lnTo>
                      <a:pt x="163" y="115"/>
                    </a:lnTo>
                    <a:lnTo>
                      <a:pt x="175" y="134"/>
                    </a:lnTo>
                    <a:lnTo>
                      <a:pt x="175" y="135"/>
                    </a:lnTo>
                    <a:lnTo>
                      <a:pt x="173" y="139"/>
                    </a:lnTo>
                    <a:lnTo>
                      <a:pt x="155" y="125"/>
                    </a:lnTo>
                    <a:close/>
                    <a:moveTo>
                      <a:pt x="176" y="134"/>
                    </a:moveTo>
                    <a:lnTo>
                      <a:pt x="176" y="134"/>
                    </a:lnTo>
                    <a:lnTo>
                      <a:pt x="175" y="134"/>
                    </a:lnTo>
                    <a:lnTo>
                      <a:pt x="169" y="125"/>
                    </a:lnTo>
                    <a:lnTo>
                      <a:pt x="176" y="134"/>
                    </a:lnTo>
                    <a:close/>
                    <a:moveTo>
                      <a:pt x="163" y="115"/>
                    </a:moveTo>
                    <a:lnTo>
                      <a:pt x="163" y="115"/>
                    </a:lnTo>
                    <a:lnTo>
                      <a:pt x="175" y="134"/>
                    </a:lnTo>
                    <a:lnTo>
                      <a:pt x="176" y="134"/>
                    </a:lnTo>
                    <a:lnTo>
                      <a:pt x="163" y="115"/>
                    </a:lnTo>
                    <a:close/>
                    <a:moveTo>
                      <a:pt x="176" y="134"/>
                    </a:moveTo>
                    <a:lnTo>
                      <a:pt x="175" y="134"/>
                    </a:lnTo>
                    <a:lnTo>
                      <a:pt x="169" y="125"/>
                    </a:lnTo>
                    <a:lnTo>
                      <a:pt x="176" y="134"/>
                    </a:lnTo>
                    <a:close/>
                    <a:moveTo>
                      <a:pt x="163" y="115"/>
                    </a:moveTo>
                    <a:lnTo>
                      <a:pt x="164" y="115"/>
                    </a:lnTo>
                    <a:lnTo>
                      <a:pt x="166" y="113"/>
                    </a:lnTo>
                    <a:lnTo>
                      <a:pt x="180" y="130"/>
                    </a:lnTo>
                    <a:lnTo>
                      <a:pt x="178" y="132"/>
                    </a:lnTo>
                    <a:lnTo>
                      <a:pt x="176" y="134"/>
                    </a:lnTo>
                    <a:lnTo>
                      <a:pt x="163" y="115"/>
                    </a:lnTo>
                    <a:close/>
                    <a:moveTo>
                      <a:pt x="166" y="113"/>
                    </a:moveTo>
                    <a:lnTo>
                      <a:pt x="166" y="111"/>
                    </a:lnTo>
                    <a:lnTo>
                      <a:pt x="184" y="125"/>
                    </a:lnTo>
                    <a:lnTo>
                      <a:pt x="183" y="127"/>
                    </a:lnTo>
                    <a:lnTo>
                      <a:pt x="180" y="130"/>
                    </a:lnTo>
                    <a:lnTo>
                      <a:pt x="166" y="113"/>
                    </a:lnTo>
                    <a:close/>
                    <a:moveTo>
                      <a:pt x="166" y="111"/>
                    </a:moveTo>
                    <a:lnTo>
                      <a:pt x="169" y="104"/>
                    </a:lnTo>
                    <a:lnTo>
                      <a:pt x="167" y="98"/>
                    </a:lnTo>
                    <a:lnTo>
                      <a:pt x="189" y="92"/>
                    </a:lnTo>
                    <a:lnTo>
                      <a:pt x="190" y="101"/>
                    </a:lnTo>
                    <a:lnTo>
                      <a:pt x="189" y="110"/>
                    </a:lnTo>
                    <a:lnTo>
                      <a:pt x="187" y="118"/>
                    </a:lnTo>
                    <a:lnTo>
                      <a:pt x="184" y="125"/>
                    </a:lnTo>
                    <a:lnTo>
                      <a:pt x="166" y="111"/>
                    </a:lnTo>
                    <a:close/>
                    <a:moveTo>
                      <a:pt x="167" y="98"/>
                    </a:moveTo>
                    <a:lnTo>
                      <a:pt x="167" y="96"/>
                    </a:lnTo>
                    <a:lnTo>
                      <a:pt x="167" y="94"/>
                    </a:lnTo>
                    <a:lnTo>
                      <a:pt x="178" y="94"/>
                    </a:lnTo>
                    <a:lnTo>
                      <a:pt x="167" y="98"/>
                    </a:lnTo>
                    <a:close/>
                    <a:moveTo>
                      <a:pt x="167" y="94"/>
                    </a:moveTo>
                    <a:lnTo>
                      <a:pt x="169" y="98"/>
                    </a:lnTo>
                    <a:lnTo>
                      <a:pt x="187" y="87"/>
                    </a:lnTo>
                    <a:lnTo>
                      <a:pt x="189" y="91"/>
                    </a:lnTo>
                    <a:lnTo>
                      <a:pt x="189" y="94"/>
                    </a:lnTo>
                    <a:lnTo>
                      <a:pt x="167" y="94"/>
                    </a:lnTo>
                    <a:close/>
                    <a:moveTo>
                      <a:pt x="169" y="98"/>
                    </a:moveTo>
                    <a:lnTo>
                      <a:pt x="169" y="96"/>
                    </a:lnTo>
                    <a:lnTo>
                      <a:pt x="167" y="96"/>
                    </a:lnTo>
                    <a:lnTo>
                      <a:pt x="178" y="92"/>
                    </a:lnTo>
                    <a:lnTo>
                      <a:pt x="169" y="98"/>
                    </a:lnTo>
                    <a:close/>
                    <a:moveTo>
                      <a:pt x="167" y="96"/>
                    </a:moveTo>
                    <a:lnTo>
                      <a:pt x="167" y="96"/>
                    </a:lnTo>
                    <a:lnTo>
                      <a:pt x="189" y="89"/>
                    </a:lnTo>
                    <a:lnTo>
                      <a:pt x="167" y="96"/>
                    </a:lnTo>
                    <a:close/>
                    <a:moveTo>
                      <a:pt x="167" y="96"/>
                    </a:moveTo>
                    <a:lnTo>
                      <a:pt x="167" y="96"/>
                    </a:lnTo>
                    <a:lnTo>
                      <a:pt x="167" y="94"/>
                    </a:lnTo>
                    <a:lnTo>
                      <a:pt x="178" y="92"/>
                    </a:lnTo>
                    <a:lnTo>
                      <a:pt x="167" y="96"/>
                    </a:lnTo>
                    <a:close/>
                    <a:moveTo>
                      <a:pt x="167" y="94"/>
                    </a:moveTo>
                    <a:lnTo>
                      <a:pt x="166" y="86"/>
                    </a:lnTo>
                    <a:lnTo>
                      <a:pt x="164" y="72"/>
                    </a:lnTo>
                    <a:lnTo>
                      <a:pt x="184" y="68"/>
                    </a:lnTo>
                    <a:lnTo>
                      <a:pt x="187" y="80"/>
                    </a:lnTo>
                    <a:lnTo>
                      <a:pt x="189" y="89"/>
                    </a:lnTo>
                    <a:lnTo>
                      <a:pt x="167" y="94"/>
                    </a:lnTo>
                    <a:close/>
                    <a:moveTo>
                      <a:pt x="164" y="72"/>
                    </a:moveTo>
                    <a:lnTo>
                      <a:pt x="161" y="50"/>
                    </a:lnTo>
                    <a:lnTo>
                      <a:pt x="156" y="33"/>
                    </a:lnTo>
                    <a:lnTo>
                      <a:pt x="175" y="22"/>
                    </a:lnTo>
                    <a:lnTo>
                      <a:pt x="181" y="43"/>
                    </a:lnTo>
                    <a:lnTo>
                      <a:pt x="184" y="68"/>
                    </a:lnTo>
                    <a:lnTo>
                      <a:pt x="164" y="72"/>
                    </a:lnTo>
                    <a:close/>
                    <a:moveTo>
                      <a:pt x="156" y="33"/>
                    </a:moveTo>
                    <a:lnTo>
                      <a:pt x="155" y="33"/>
                    </a:lnTo>
                    <a:lnTo>
                      <a:pt x="166" y="27"/>
                    </a:lnTo>
                    <a:lnTo>
                      <a:pt x="156" y="33"/>
                    </a:lnTo>
                    <a:close/>
                    <a:moveTo>
                      <a:pt x="155" y="33"/>
                    </a:moveTo>
                    <a:lnTo>
                      <a:pt x="150" y="21"/>
                    </a:lnTo>
                    <a:lnTo>
                      <a:pt x="149" y="15"/>
                    </a:lnTo>
                    <a:lnTo>
                      <a:pt x="169" y="7"/>
                    </a:lnTo>
                    <a:lnTo>
                      <a:pt x="170" y="12"/>
                    </a:lnTo>
                    <a:lnTo>
                      <a:pt x="175" y="22"/>
                    </a:lnTo>
                    <a:lnTo>
                      <a:pt x="155" y="33"/>
                    </a:lnTo>
                    <a:close/>
                    <a:moveTo>
                      <a:pt x="149" y="15"/>
                    </a:moveTo>
                    <a:lnTo>
                      <a:pt x="149" y="10"/>
                    </a:lnTo>
                    <a:lnTo>
                      <a:pt x="149" y="7"/>
                    </a:lnTo>
                    <a:lnTo>
                      <a:pt x="152" y="2"/>
                    </a:lnTo>
                    <a:lnTo>
                      <a:pt x="155" y="0"/>
                    </a:lnTo>
                    <a:lnTo>
                      <a:pt x="159" y="0"/>
                    </a:lnTo>
                    <a:lnTo>
                      <a:pt x="163" y="0"/>
                    </a:lnTo>
                    <a:lnTo>
                      <a:pt x="167" y="3"/>
                    </a:lnTo>
                    <a:lnTo>
                      <a:pt x="169" y="7"/>
                    </a:lnTo>
                    <a:lnTo>
                      <a:pt x="149" y="15"/>
                    </a:lnTo>
                    <a:close/>
                  </a:path>
                </a:pathLst>
              </a:custGeom>
              <a:solidFill>
                <a:srgbClr val="B07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4" name="Freeform 164"/>
              <p:cNvSpPr>
                <a:spLocks noEditPoints="1"/>
              </p:cNvSpPr>
              <p:nvPr/>
            </p:nvSpPr>
            <p:spPr bwMode="auto">
              <a:xfrm>
                <a:off x="2412" y="1986"/>
                <a:ext cx="190" cy="171"/>
              </a:xfrm>
              <a:custGeom>
                <a:avLst/>
                <a:gdLst>
                  <a:gd name="T0" fmla="*/ 0 w 190"/>
                  <a:gd name="T1" fmla="*/ 122 h 171"/>
                  <a:gd name="T2" fmla="*/ 5 w 190"/>
                  <a:gd name="T3" fmla="*/ 137 h 171"/>
                  <a:gd name="T4" fmla="*/ 15 w 190"/>
                  <a:gd name="T5" fmla="*/ 118 h 171"/>
                  <a:gd name="T6" fmla="*/ 14 w 190"/>
                  <a:gd name="T7" fmla="*/ 144 h 171"/>
                  <a:gd name="T8" fmla="*/ 32 w 190"/>
                  <a:gd name="T9" fmla="*/ 140 h 171"/>
                  <a:gd name="T10" fmla="*/ 37 w 190"/>
                  <a:gd name="T11" fmla="*/ 156 h 171"/>
                  <a:gd name="T12" fmla="*/ 46 w 190"/>
                  <a:gd name="T13" fmla="*/ 135 h 171"/>
                  <a:gd name="T14" fmla="*/ 46 w 190"/>
                  <a:gd name="T15" fmla="*/ 135 h 171"/>
                  <a:gd name="T16" fmla="*/ 46 w 190"/>
                  <a:gd name="T17" fmla="*/ 135 h 171"/>
                  <a:gd name="T18" fmla="*/ 46 w 190"/>
                  <a:gd name="T19" fmla="*/ 135 h 171"/>
                  <a:gd name="T20" fmla="*/ 48 w 190"/>
                  <a:gd name="T21" fmla="*/ 161 h 171"/>
                  <a:gd name="T22" fmla="*/ 62 w 190"/>
                  <a:gd name="T23" fmla="*/ 164 h 171"/>
                  <a:gd name="T24" fmla="*/ 62 w 190"/>
                  <a:gd name="T25" fmla="*/ 164 h 171"/>
                  <a:gd name="T26" fmla="*/ 63 w 190"/>
                  <a:gd name="T27" fmla="*/ 154 h 171"/>
                  <a:gd name="T28" fmla="*/ 66 w 190"/>
                  <a:gd name="T29" fmla="*/ 166 h 171"/>
                  <a:gd name="T30" fmla="*/ 70 w 190"/>
                  <a:gd name="T31" fmla="*/ 142 h 171"/>
                  <a:gd name="T32" fmla="*/ 68 w 190"/>
                  <a:gd name="T33" fmla="*/ 142 h 171"/>
                  <a:gd name="T34" fmla="*/ 80 w 190"/>
                  <a:gd name="T35" fmla="*/ 168 h 171"/>
                  <a:gd name="T36" fmla="*/ 90 w 190"/>
                  <a:gd name="T37" fmla="*/ 171 h 171"/>
                  <a:gd name="T38" fmla="*/ 94 w 190"/>
                  <a:gd name="T39" fmla="*/ 171 h 171"/>
                  <a:gd name="T40" fmla="*/ 93 w 190"/>
                  <a:gd name="T41" fmla="*/ 159 h 171"/>
                  <a:gd name="T42" fmla="*/ 111 w 190"/>
                  <a:gd name="T43" fmla="*/ 170 h 171"/>
                  <a:gd name="T44" fmla="*/ 116 w 190"/>
                  <a:gd name="T45" fmla="*/ 147 h 171"/>
                  <a:gd name="T46" fmla="*/ 113 w 190"/>
                  <a:gd name="T47" fmla="*/ 147 h 171"/>
                  <a:gd name="T48" fmla="*/ 117 w 190"/>
                  <a:gd name="T49" fmla="*/ 147 h 171"/>
                  <a:gd name="T50" fmla="*/ 127 w 190"/>
                  <a:gd name="T51" fmla="*/ 147 h 171"/>
                  <a:gd name="T52" fmla="*/ 131 w 190"/>
                  <a:gd name="T53" fmla="*/ 170 h 171"/>
                  <a:gd name="T54" fmla="*/ 130 w 190"/>
                  <a:gd name="T55" fmla="*/ 147 h 171"/>
                  <a:gd name="T56" fmla="*/ 148 w 190"/>
                  <a:gd name="T57" fmla="*/ 159 h 171"/>
                  <a:gd name="T58" fmla="*/ 128 w 190"/>
                  <a:gd name="T59" fmla="*/ 149 h 171"/>
                  <a:gd name="T60" fmla="*/ 148 w 190"/>
                  <a:gd name="T61" fmla="*/ 159 h 171"/>
                  <a:gd name="T62" fmla="*/ 150 w 190"/>
                  <a:gd name="T63" fmla="*/ 159 h 171"/>
                  <a:gd name="T64" fmla="*/ 148 w 190"/>
                  <a:gd name="T65" fmla="*/ 135 h 171"/>
                  <a:gd name="T66" fmla="*/ 156 w 190"/>
                  <a:gd name="T67" fmla="*/ 128 h 171"/>
                  <a:gd name="T68" fmla="*/ 150 w 190"/>
                  <a:gd name="T69" fmla="*/ 159 h 171"/>
                  <a:gd name="T70" fmla="*/ 176 w 190"/>
                  <a:gd name="T71" fmla="*/ 137 h 171"/>
                  <a:gd name="T72" fmla="*/ 164 w 190"/>
                  <a:gd name="T73" fmla="*/ 116 h 171"/>
                  <a:gd name="T74" fmla="*/ 168 w 190"/>
                  <a:gd name="T75" fmla="*/ 111 h 171"/>
                  <a:gd name="T76" fmla="*/ 176 w 190"/>
                  <a:gd name="T77" fmla="*/ 137 h 171"/>
                  <a:gd name="T78" fmla="*/ 188 w 190"/>
                  <a:gd name="T79" fmla="*/ 94 h 171"/>
                  <a:gd name="T80" fmla="*/ 168 w 190"/>
                  <a:gd name="T81" fmla="*/ 111 h 171"/>
                  <a:gd name="T82" fmla="*/ 187 w 190"/>
                  <a:gd name="T83" fmla="*/ 92 h 171"/>
                  <a:gd name="T84" fmla="*/ 187 w 190"/>
                  <a:gd name="T85" fmla="*/ 92 h 171"/>
                  <a:gd name="T86" fmla="*/ 168 w 190"/>
                  <a:gd name="T87" fmla="*/ 99 h 171"/>
                  <a:gd name="T88" fmla="*/ 168 w 190"/>
                  <a:gd name="T89" fmla="*/ 99 h 171"/>
                  <a:gd name="T90" fmla="*/ 167 w 190"/>
                  <a:gd name="T91" fmla="*/ 98 h 171"/>
                  <a:gd name="T92" fmla="*/ 167 w 190"/>
                  <a:gd name="T93" fmla="*/ 98 h 171"/>
                  <a:gd name="T94" fmla="*/ 165 w 190"/>
                  <a:gd name="T95" fmla="*/ 84 h 171"/>
                  <a:gd name="T96" fmla="*/ 167 w 190"/>
                  <a:gd name="T97" fmla="*/ 98 h 171"/>
                  <a:gd name="T98" fmla="*/ 162 w 190"/>
                  <a:gd name="T99" fmla="*/ 68 h 171"/>
                  <a:gd name="T100" fmla="*/ 182 w 190"/>
                  <a:gd name="T101" fmla="*/ 65 h 171"/>
                  <a:gd name="T102" fmla="*/ 174 w 190"/>
                  <a:gd name="T103" fmla="*/ 22 h 171"/>
                  <a:gd name="T104" fmla="*/ 170 w 190"/>
                  <a:gd name="T105" fmla="*/ 14 h 171"/>
                  <a:gd name="T106" fmla="*/ 148 w 190"/>
                  <a:gd name="T107" fmla="*/ 9 h 171"/>
                  <a:gd name="T108" fmla="*/ 165 w 190"/>
                  <a:gd name="T109" fmla="*/ 3 h 17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0"/>
                  <a:gd name="T166" fmla="*/ 0 h 171"/>
                  <a:gd name="T167" fmla="*/ 190 w 190"/>
                  <a:gd name="T168" fmla="*/ 171 h 171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0" h="171">
                    <a:moveTo>
                      <a:pt x="5" y="137"/>
                    </a:moveTo>
                    <a:lnTo>
                      <a:pt x="2" y="135"/>
                    </a:lnTo>
                    <a:lnTo>
                      <a:pt x="0" y="130"/>
                    </a:lnTo>
                    <a:lnTo>
                      <a:pt x="0" y="127"/>
                    </a:lnTo>
                    <a:lnTo>
                      <a:pt x="0" y="122"/>
                    </a:lnTo>
                    <a:lnTo>
                      <a:pt x="3" y="118"/>
                    </a:lnTo>
                    <a:lnTo>
                      <a:pt x="8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5" y="137"/>
                    </a:lnTo>
                    <a:close/>
                    <a:moveTo>
                      <a:pt x="15" y="118"/>
                    </a:moveTo>
                    <a:lnTo>
                      <a:pt x="15" y="118"/>
                    </a:lnTo>
                    <a:lnTo>
                      <a:pt x="5" y="137"/>
                    </a:lnTo>
                    <a:lnTo>
                      <a:pt x="15" y="118"/>
                    </a:lnTo>
                    <a:close/>
                    <a:moveTo>
                      <a:pt x="15" y="118"/>
                    </a:moveTo>
                    <a:lnTo>
                      <a:pt x="23" y="123"/>
                    </a:lnTo>
                    <a:lnTo>
                      <a:pt x="37" y="130"/>
                    </a:lnTo>
                    <a:lnTo>
                      <a:pt x="28" y="151"/>
                    </a:lnTo>
                    <a:lnTo>
                      <a:pt x="14" y="144"/>
                    </a:lnTo>
                    <a:lnTo>
                      <a:pt x="5" y="137"/>
                    </a:lnTo>
                    <a:lnTo>
                      <a:pt x="15" y="118"/>
                    </a:lnTo>
                    <a:close/>
                    <a:moveTo>
                      <a:pt x="28" y="151"/>
                    </a:moveTo>
                    <a:lnTo>
                      <a:pt x="28" y="151"/>
                    </a:lnTo>
                    <a:lnTo>
                      <a:pt x="32" y="140"/>
                    </a:lnTo>
                    <a:lnTo>
                      <a:pt x="28" y="151"/>
                    </a:lnTo>
                    <a:close/>
                    <a:moveTo>
                      <a:pt x="37" y="130"/>
                    </a:moveTo>
                    <a:lnTo>
                      <a:pt x="42" y="134"/>
                    </a:lnTo>
                    <a:lnTo>
                      <a:pt x="46" y="135"/>
                    </a:lnTo>
                    <a:lnTo>
                      <a:pt x="37" y="156"/>
                    </a:lnTo>
                    <a:lnTo>
                      <a:pt x="32" y="152"/>
                    </a:lnTo>
                    <a:lnTo>
                      <a:pt x="28" y="151"/>
                    </a:lnTo>
                    <a:lnTo>
                      <a:pt x="37" y="130"/>
                    </a:lnTo>
                    <a:close/>
                    <a:moveTo>
                      <a:pt x="46" y="135"/>
                    </a:moveTo>
                    <a:lnTo>
                      <a:pt x="46" y="135"/>
                    </a:lnTo>
                    <a:lnTo>
                      <a:pt x="42" y="146"/>
                    </a:lnTo>
                    <a:lnTo>
                      <a:pt x="46" y="135"/>
                    </a:lnTo>
                    <a:close/>
                    <a:moveTo>
                      <a:pt x="46" y="135"/>
                    </a:moveTo>
                    <a:lnTo>
                      <a:pt x="46" y="135"/>
                    </a:lnTo>
                    <a:lnTo>
                      <a:pt x="37" y="156"/>
                    </a:lnTo>
                    <a:lnTo>
                      <a:pt x="36" y="156"/>
                    </a:lnTo>
                    <a:lnTo>
                      <a:pt x="46" y="135"/>
                    </a:lnTo>
                    <a:close/>
                    <a:moveTo>
                      <a:pt x="46" y="135"/>
                    </a:moveTo>
                    <a:lnTo>
                      <a:pt x="46" y="135"/>
                    </a:lnTo>
                    <a:lnTo>
                      <a:pt x="42" y="146"/>
                    </a:lnTo>
                    <a:lnTo>
                      <a:pt x="46" y="135"/>
                    </a:lnTo>
                    <a:close/>
                    <a:moveTo>
                      <a:pt x="46" y="135"/>
                    </a:moveTo>
                    <a:lnTo>
                      <a:pt x="54" y="140"/>
                    </a:lnTo>
                    <a:lnTo>
                      <a:pt x="63" y="142"/>
                    </a:lnTo>
                    <a:lnTo>
                      <a:pt x="62" y="164"/>
                    </a:lnTo>
                    <a:lnTo>
                      <a:pt x="54" y="164"/>
                    </a:lnTo>
                    <a:lnTo>
                      <a:pt x="48" y="161"/>
                    </a:lnTo>
                    <a:lnTo>
                      <a:pt x="42" y="159"/>
                    </a:lnTo>
                    <a:lnTo>
                      <a:pt x="37" y="156"/>
                    </a:lnTo>
                    <a:lnTo>
                      <a:pt x="46" y="135"/>
                    </a:lnTo>
                    <a:close/>
                    <a:moveTo>
                      <a:pt x="62" y="164"/>
                    </a:moveTo>
                    <a:lnTo>
                      <a:pt x="62" y="164"/>
                    </a:lnTo>
                    <a:lnTo>
                      <a:pt x="62" y="154"/>
                    </a:lnTo>
                    <a:lnTo>
                      <a:pt x="62" y="164"/>
                    </a:lnTo>
                    <a:close/>
                    <a:moveTo>
                      <a:pt x="63" y="142"/>
                    </a:moveTo>
                    <a:lnTo>
                      <a:pt x="63" y="142"/>
                    </a:lnTo>
                    <a:lnTo>
                      <a:pt x="62" y="164"/>
                    </a:lnTo>
                    <a:lnTo>
                      <a:pt x="63" y="142"/>
                    </a:lnTo>
                    <a:close/>
                    <a:moveTo>
                      <a:pt x="63" y="142"/>
                    </a:moveTo>
                    <a:lnTo>
                      <a:pt x="63" y="142"/>
                    </a:lnTo>
                    <a:lnTo>
                      <a:pt x="63" y="154"/>
                    </a:lnTo>
                    <a:lnTo>
                      <a:pt x="63" y="142"/>
                    </a:lnTo>
                    <a:close/>
                    <a:moveTo>
                      <a:pt x="63" y="142"/>
                    </a:moveTo>
                    <a:lnTo>
                      <a:pt x="66" y="142"/>
                    </a:lnTo>
                    <a:lnTo>
                      <a:pt x="68" y="142"/>
                    </a:lnTo>
                    <a:lnTo>
                      <a:pt x="66" y="166"/>
                    </a:lnTo>
                    <a:lnTo>
                      <a:pt x="63" y="166"/>
                    </a:lnTo>
                    <a:lnTo>
                      <a:pt x="62" y="164"/>
                    </a:lnTo>
                    <a:lnTo>
                      <a:pt x="63" y="142"/>
                    </a:lnTo>
                    <a:close/>
                    <a:moveTo>
                      <a:pt x="68" y="142"/>
                    </a:moveTo>
                    <a:lnTo>
                      <a:pt x="70" y="142"/>
                    </a:lnTo>
                    <a:lnTo>
                      <a:pt x="73" y="144"/>
                    </a:lnTo>
                    <a:lnTo>
                      <a:pt x="70" y="166"/>
                    </a:lnTo>
                    <a:lnTo>
                      <a:pt x="66" y="166"/>
                    </a:lnTo>
                    <a:lnTo>
                      <a:pt x="68" y="142"/>
                    </a:lnTo>
                    <a:close/>
                    <a:moveTo>
                      <a:pt x="73" y="144"/>
                    </a:moveTo>
                    <a:lnTo>
                      <a:pt x="85" y="146"/>
                    </a:lnTo>
                    <a:lnTo>
                      <a:pt x="96" y="149"/>
                    </a:lnTo>
                    <a:lnTo>
                      <a:pt x="90" y="171"/>
                    </a:lnTo>
                    <a:lnTo>
                      <a:pt x="80" y="168"/>
                    </a:lnTo>
                    <a:lnTo>
                      <a:pt x="70" y="166"/>
                    </a:lnTo>
                    <a:lnTo>
                      <a:pt x="73" y="144"/>
                    </a:lnTo>
                    <a:close/>
                    <a:moveTo>
                      <a:pt x="94" y="171"/>
                    </a:moveTo>
                    <a:lnTo>
                      <a:pt x="93" y="171"/>
                    </a:lnTo>
                    <a:lnTo>
                      <a:pt x="90" y="171"/>
                    </a:lnTo>
                    <a:lnTo>
                      <a:pt x="93" y="159"/>
                    </a:lnTo>
                    <a:lnTo>
                      <a:pt x="94" y="171"/>
                    </a:lnTo>
                    <a:close/>
                    <a:moveTo>
                      <a:pt x="90" y="149"/>
                    </a:moveTo>
                    <a:lnTo>
                      <a:pt x="90" y="149"/>
                    </a:lnTo>
                    <a:lnTo>
                      <a:pt x="94" y="171"/>
                    </a:lnTo>
                    <a:lnTo>
                      <a:pt x="90" y="149"/>
                    </a:lnTo>
                    <a:close/>
                    <a:moveTo>
                      <a:pt x="90" y="149"/>
                    </a:moveTo>
                    <a:lnTo>
                      <a:pt x="90" y="149"/>
                    </a:lnTo>
                    <a:lnTo>
                      <a:pt x="93" y="159"/>
                    </a:lnTo>
                    <a:lnTo>
                      <a:pt x="90" y="149"/>
                    </a:lnTo>
                    <a:close/>
                    <a:moveTo>
                      <a:pt x="90" y="149"/>
                    </a:moveTo>
                    <a:lnTo>
                      <a:pt x="100" y="147"/>
                    </a:lnTo>
                    <a:lnTo>
                      <a:pt x="113" y="147"/>
                    </a:lnTo>
                    <a:lnTo>
                      <a:pt x="111" y="170"/>
                    </a:lnTo>
                    <a:lnTo>
                      <a:pt x="102" y="170"/>
                    </a:lnTo>
                    <a:lnTo>
                      <a:pt x="94" y="171"/>
                    </a:lnTo>
                    <a:lnTo>
                      <a:pt x="90" y="149"/>
                    </a:lnTo>
                    <a:close/>
                    <a:moveTo>
                      <a:pt x="113" y="147"/>
                    </a:moveTo>
                    <a:lnTo>
                      <a:pt x="116" y="147"/>
                    </a:lnTo>
                    <a:lnTo>
                      <a:pt x="117" y="147"/>
                    </a:lnTo>
                    <a:lnTo>
                      <a:pt x="117" y="170"/>
                    </a:lnTo>
                    <a:lnTo>
                      <a:pt x="114" y="170"/>
                    </a:lnTo>
                    <a:lnTo>
                      <a:pt x="111" y="170"/>
                    </a:lnTo>
                    <a:lnTo>
                      <a:pt x="113" y="147"/>
                    </a:lnTo>
                    <a:close/>
                    <a:moveTo>
                      <a:pt x="117" y="147"/>
                    </a:moveTo>
                    <a:lnTo>
                      <a:pt x="127" y="147"/>
                    </a:lnTo>
                    <a:lnTo>
                      <a:pt x="127" y="170"/>
                    </a:lnTo>
                    <a:lnTo>
                      <a:pt x="117" y="170"/>
                    </a:lnTo>
                    <a:lnTo>
                      <a:pt x="117" y="147"/>
                    </a:lnTo>
                    <a:close/>
                    <a:moveTo>
                      <a:pt x="127" y="147"/>
                    </a:moveTo>
                    <a:lnTo>
                      <a:pt x="127" y="147"/>
                    </a:lnTo>
                    <a:lnTo>
                      <a:pt x="127" y="159"/>
                    </a:lnTo>
                    <a:lnTo>
                      <a:pt x="127" y="147"/>
                    </a:lnTo>
                    <a:close/>
                    <a:moveTo>
                      <a:pt x="127" y="147"/>
                    </a:moveTo>
                    <a:lnTo>
                      <a:pt x="130" y="147"/>
                    </a:lnTo>
                    <a:lnTo>
                      <a:pt x="137" y="168"/>
                    </a:lnTo>
                    <a:lnTo>
                      <a:pt x="131" y="170"/>
                    </a:lnTo>
                    <a:lnTo>
                      <a:pt x="125" y="170"/>
                    </a:lnTo>
                    <a:lnTo>
                      <a:pt x="127" y="147"/>
                    </a:lnTo>
                    <a:close/>
                    <a:moveTo>
                      <a:pt x="130" y="147"/>
                    </a:moveTo>
                    <a:lnTo>
                      <a:pt x="130" y="147"/>
                    </a:lnTo>
                    <a:lnTo>
                      <a:pt x="147" y="159"/>
                    </a:lnTo>
                    <a:lnTo>
                      <a:pt x="142" y="164"/>
                    </a:lnTo>
                    <a:lnTo>
                      <a:pt x="137" y="168"/>
                    </a:lnTo>
                    <a:lnTo>
                      <a:pt x="130" y="147"/>
                    </a:lnTo>
                    <a:close/>
                    <a:moveTo>
                      <a:pt x="148" y="159"/>
                    </a:moveTo>
                    <a:lnTo>
                      <a:pt x="147" y="159"/>
                    </a:lnTo>
                    <a:lnTo>
                      <a:pt x="139" y="154"/>
                    </a:lnTo>
                    <a:lnTo>
                      <a:pt x="148" y="159"/>
                    </a:lnTo>
                    <a:close/>
                    <a:moveTo>
                      <a:pt x="128" y="149"/>
                    </a:moveTo>
                    <a:lnTo>
                      <a:pt x="133" y="142"/>
                    </a:lnTo>
                    <a:lnTo>
                      <a:pt x="139" y="139"/>
                    </a:lnTo>
                    <a:lnTo>
                      <a:pt x="147" y="159"/>
                    </a:lnTo>
                    <a:lnTo>
                      <a:pt x="148" y="159"/>
                    </a:lnTo>
                    <a:lnTo>
                      <a:pt x="128" y="149"/>
                    </a:lnTo>
                    <a:close/>
                    <a:moveTo>
                      <a:pt x="139" y="139"/>
                    </a:moveTo>
                    <a:lnTo>
                      <a:pt x="142" y="137"/>
                    </a:lnTo>
                    <a:lnTo>
                      <a:pt x="147" y="135"/>
                    </a:lnTo>
                    <a:lnTo>
                      <a:pt x="150" y="159"/>
                    </a:lnTo>
                    <a:lnTo>
                      <a:pt x="148" y="159"/>
                    </a:lnTo>
                    <a:lnTo>
                      <a:pt x="147" y="159"/>
                    </a:lnTo>
                    <a:lnTo>
                      <a:pt x="139" y="139"/>
                    </a:lnTo>
                    <a:close/>
                    <a:moveTo>
                      <a:pt x="147" y="135"/>
                    </a:moveTo>
                    <a:lnTo>
                      <a:pt x="148" y="135"/>
                    </a:lnTo>
                    <a:lnTo>
                      <a:pt x="148" y="147"/>
                    </a:lnTo>
                    <a:lnTo>
                      <a:pt x="147" y="135"/>
                    </a:lnTo>
                    <a:close/>
                    <a:moveTo>
                      <a:pt x="148" y="135"/>
                    </a:moveTo>
                    <a:lnTo>
                      <a:pt x="153" y="134"/>
                    </a:lnTo>
                    <a:lnTo>
                      <a:pt x="156" y="128"/>
                    </a:lnTo>
                    <a:lnTo>
                      <a:pt x="173" y="140"/>
                    </a:lnTo>
                    <a:lnTo>
                      <a:pt x="170" y="146"/>
                    </a:lnTo>
                    <a:lnTo>
                      <a:pt x="165" y="152"/>
                    </a:lnTo>
                    <a:lnTo>
                      <a:pt x="159" y="156"/>
                    </a:lnTo>
                    <a:lnTo>
                      <a:pt x="150" y="159"/>
                    </a:lnTo>
                    <a:lnTo>
                      <a:pt x="148" y="135"/>
                    </a:lnTo>
                    <a:close/>
                    <a:moveTo>
                      <a:pt x="156" y="128"/>
                    </a:moveTo>
                    <a:lnTo>
                      <a:pt x="159" y="123"/>
                    </a:lnTo>
                    <a:lnTo>
                      <a:pt x="164" y="118"/>
                    </a:lnTo>
                    <a:lnTo>
                      <a:pt x="176" y="137"/>
                    </a:lnTo>
                    <a:lnTo>
                      <a:pt x="174" y="139"/>
                    </a:lnTo>
                    <a:lnTo>
                      <a:pt x="173" y="140"/>
                    </a:lnTo>
                    <a:lnTo>
                      <a:pt x="156" y="128"/>
                    </a:lnTo>
                    <a:close/>
                    <a:moveTo>
                      <a:pt x="164" y="118"/>
                    </a:moveTo>
                    <a:lnTo>
                      <a:pt x="164" y="116"/>
                    </a:lnTo>
                    <a:lnTo>
                      <a:pt x="170" y="127"/>
                    </a:lnTo>
                    <a:lnTo>
                      <a:pt x="164" y="118"/>
                    </a:lnTo>
                    <a:close/>
                    <a:moveTo>
                      <a:pt x="164" y="116"/>
                    </a:moveTo>
                    <a:lnTo>
                      <a:pt x="167" y="115"/>
                    </a:lnTo>
                    <a:lnTo>
                      <a:pt x="168" y="111"/>
                    </a:lnTo>
                    <a:lnTo>
                      <a:pt x="188" y="118"/>
                    </a:lnTo>
                    <a:lnTo>
                      <a:pt x="187" y="123"/>
                    </a:lnTo>
                    <a:lnTo>
                      <a:pt x="184" y="128"/>
                    </a:lnTo>
                    <a:lnTo>
                      <a:pt x="179" y="132"/>
                    </a:lnTo>
                    <a:lnTo>
                      <a:pt x="176" y="137"/>
                    </a:lnTo>
                    <a:lnTo>
                      <a:pt x="164" y="116"/>
                    </a:lnTo>
                    <a:close/>
                    <a:moveTo>
                      <a:pt x="168" y="111"/>
                    </a:moveTo>
                    <a:lnTo>
                      <a:pt x="168" y="106"/>
                    </a:lnTo>
                    <a:lnTo>
                      <a:pt x="168" y="101"/>
                    </a:lnTo>
                    <a:lnTo>
                      <a:pt x="188" y="94"/>
                    </a:lnTo>
                    <a:lnTo>
                      <a:pt x="190" y="101"/>
                    </a:lnTo>
                    <a:lnTo>
                      <a:pt x="190" y="106"/>
                    </a:lnTo>
                    <a:lnTo>
                      <a:pt x="190" y="113"/>
                    </a:lnTo>
                    <a:lnTo>
                      <a:pt x="188" y="118"/>
                    </a:lnTo>
                    <a:lnTo>
                      <a:pt x="168" y="111"/>
                    </a:lnTo>
                    <a:close/>
                    <a:moveTo>
                      <a:pt x="187" y="92"/>
                    </a:moveTo>
                    <a:lnTo>
                      <a:pt x="187" y="94"/>
                    </a:lnTo>
                    <a:lnTo>
                      <a:pt x="188" y="94"/>
                    </a:lnTo>
                    <a:lnTo>
                      <a:pt x="178" y="98"/>
                    </a:lnTo>
                    <a:lnTo>
                      <a:pt x="187" y="92"/>
                    </a:lnTo>
                    <a:close/>
                    <a:moveTo>
                      <a:pt x="168" y="103"/>
                    </a:moveTo>
                    <a:lnTo>
                      <a:pt x="168" y="101"/>
                    </a:lnTo>
                    <a:lnTo>
                      <a:pt x="167" y="99"/>
                    </a:lnTo>
                    <a:lnTo>
                      <a:pt x="188" y="94"/>
                    </a:lnTo>
                    <a:lnTo>
                      <a:pt x="187" y="92"/>
                    </a:lnTo>
                    <a:lnTo>
                      <a:pt x="168" y="103"/>
                    </a:lnTo>
                    <a:close/>
                    <a:moveTo>
                      <a:pt x="167" y="99"/>
                    </a:moveTo>
                    <a:lnTo>
                      <a:pt x="168" y="99"/>
                    </a:lnTo>
                    <a:lnTo>
                      <a:pt x="187" y="89"/>
                    </a:lnTo>
                    <a:lnTo>
                      <a:pt x="187" y="92"/>
                    </a:lnTo>
                    <a:lnTo>
                      <a:pt x="188" y="94"/>
                    </a:lnTo>
                    <a:lnTo>
                      <a:pt x="167" y="99"/>
                    </a:lnTo>
                    <a:close/>
                    <a:moveTo>
                      <a:pt x="168" y="99"/>
                    </a:moveTo>
                    <a:lnTo>
                      <a:pt x="168" y="99"/>
                    </a:lnTo>
                    <a:lnTo>
                      <a:pt x="167" y="98"/>
                    </a:lnTo>
                    <a:lnTo>
                      <a:pt x="178" y="94"/>
                    </a:lnTo>
                    <a:lnTo>
                      <a:pt x="168" y="99"/>
                    </a:lnTo>
                    <a:close/>
                    <a:moveTo>
                      <a:pt x="167" y="98"/>
                    </a:moveTo>
                    <a:lnTo>
                      <a:pt x="167" y="98"/>
                    </a:lnTo>
                    <a:lnTo>
                      <a:pt x="187" y="92"/>
                    </a:lnTo>
                    <a:lnTo>
                      <a:pt x="167" y="98"/>
                    </a:lnTo>
                    <a:close/>
                    <a:moveTo>
                      <a:pt x="167" y="98"/>
                    </a:moveTo>
                    <a:lnTo>
                      <a:pt x="167" y="98"/>
                    </a:lnTo>
                    <a:lnTo>
                      <a:pt x="178" y="94"/>
                    </a:lnTo>
                    <a:lnTo>
                      <a:pt x="167" y="98"/>
                    </a:lnTo>
                    <a:close/>
                    <a:moveTo>
                      <a:pt x="167" y="98"/>
                    </a:moveTo>
                    <a:lnTo>
                      <a:pt x="165" y="84"/>
                    </a:lnTo>
                    <a:lnTo>
                      <a:pt x="162" y="68"/>
                    </a:lnTo>
                    <a:lnTo>
                      <a:pt x="182" y="65"/>
                    </a:lnTo>
                    <a:lnTo>
                      <a:pt x="185" y="80"/>
                    </a:lnTo>
                    <a:lnTo>
                      <a:pt x="187" y="92"/>
                    </a:lnTo>
                    <a:lnTo>
                      <a:pt x="167" y="98"/>
                    </a:lnTo>
                    <a:close/>
                    <a:moveTo>
                      <a:pt x="182" y="65"/>
                    </a:moveTo>
                    <a:lnTo>
                      <a:pt x="182" y="65"/>
                    </a:lnTo>
                    <a:lnTo>
                      <a:pt x="173" y="67"/>
                    </a:lnTo>
                    <a:lnTo>
                      <a:pt x="182" y="65"/>
                    </a:lnTo>
                    <a:close/>
                    <a:moveTo>
                      <a:pt x="162" y="68"/>
                    </a:moveTo>
                    <a:lnTo>
                      <a:pt x="159" y="48"/>
                    </a:lnTo>
                    <a:lnTo>
                      <a:pt x="156" y="34"/>
                    </a:lnTo>
                    <a:lnTo>
                      <a:pt x="174" y="22"/>
                    </a:lnTo>
                    <a:lnTo>
                      <a:pt x="179" y="41"/>
                    </a:lnTo>
                    <a:lnTo>
                      <a:pt x="182" y="65"/>
                    </a:lnTo>
                    <a:lnTo>
                      <a:pt x="162" y="68"/>
                    </a:lnTo>
                    <a:close/>
                    <a:moveTo>
                      <a:pt x="174" y="22"/>
                    </a:moveTo>
                    <a:lnTo>
                      <a:pt x="174" y="22"/>
                    </a:lnTo>
                    <a:lnTo>
                      <a:pt x="165" y="29"/>
                    </a:lnTo>
                    <a:lnTo>
                      <a:pt x="174" y="22"/>
                    </a:lnTo>
                    <a:close/>
                    <a:moveTo>
                      <a:pt x="156" y="34"/>
                    </a:moveTo>
                    <a:lnTo>
                      <a:pt x="150" y="22"/>
                    </a:lnTo>
                    <a:lnTo>
                      <a:pt x="148" y="17"/>
                    </a:lnTo>
                    <a:lnTo>
                      <a:pt x="167" y="7"/>
                    </a:lnTo>
                    <a:lnTo>
                      <a:pt x="170" y="14"/>
                    </a:lnTo>
                    <a:lnTo>
                      <a:pt x="174" y="22"/>
                    </a:lnTo>
                    <a:lnTo>
                      <a:pt x="156" y="34"/>
                    </a:lnTo>
                    <a:close/>
                    <a:moveTo>
                      <a:pt x="148" y="17"/>
                    </a:moveTo>
                    <a:lnTo>
                      <a:pt x="147" y="12"/>
                    </a:lnTo>
                    <a:lnTo>
                      <a:pt x="148" y="9"/>
                    </a:lnTo>
                    <a:lnTo>
                      <a:pt x="150" y="3"/>
                    </a:lnTo>
                    <a:lnTo>
                      <a:pt x="154" y="2"/>
                    </a:lnTo>
                    <a:lnTo>
                      <a:pt x="157" y="0"/>
                    </a:lnTo>
                    <a:lnTo>
                      <a:pt x="162" y="2"/>
                    </a:lnTo>
                    <a:lnTo>
                      <a:pt x="165" y="3"/>
                    </a:lnTo>
                    <a:lnTo>
                      <a:pt x="167" y="7"/>
                    </a:lnTo>
                    <a:lnTo>
                      <a:pt x="148" y="17"/>
                    </a:lnTo>
                    <a:close/>
                  </a:path>
                </a:pathLst>
              </a:custGeom>
              <a:solidFill>
                <a:srgbClr val="A87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5" name="Freeform 165"/>
              <p:cNvSpPr>
                <a:spLocks noEditPoints="1"/>
              </p:cNvSpPr>
              <p:nvPr/>
            </p:nvSpPr>
            <p:spPr bwMode="auto">
              <a:xfrm>
                <a:off x="2412" y="1988"/>
                <a:ext cx="191" cy="171"/>
              </a:xfrm>
              <a:custGeom>
                <a:avLst/>
                <a:gdLst>
                  <a:gd name="T0" fmla="*/ 3 w 191"/>
                  <a:gd name="T1" fmla="*/ 118 h 171"/>
                  <a:gd name="T2" fmla="*/ 15 w 191"/>
                  <a:gd name="T3" fmla="*/ 116 h 171"/>
                  <a:gd name="T4" fmla="*/ 9 w 191"/>
                  <a:gd name="T5" fmla="*/ 126 h 171"/>
                  <a:gd name="T6" fmla="*/ 12 w 191"/>
                  <a:gd name="T7" fmla="*/ 140 h 171"/>
                  <a:gd name="T8" fmla="*/ 37 w 191"/>
                  <a:gd name="T9" fmla="*/ 154 h 171"/>
                  <a:gd name="T10" fmla="*/ 48 w 191"/>
                  <a:gd name="T11" fmla="*/ 135 h 171"/>
                  <a:gd name="T12" fmla="*/ 39 w 191"/>
                  <a:gd name="T13" fmla="*/ 156 h 171"/>
                  <a:gd name="T14" fmla="*/ 43 w 191"/>
                  <a:gd name="T15" fmla="*/ 145 h 171"/>
                  <a:gd name="T16" fmla="*/ 56 w 191"/>
                  <a:gd name="T17" fmla="*/ 164 h 171"/>
                  <a:gd name="T18" fmla="*/ 65 w 191"/>
                  <a:gd name="T19" fmla="*/ 142 h 171"/>
                  <a:gd name="T20" fmla="*/ 63 w 191"/>
                  <a:gd name="T21" fmla="*/ 164 h 171"/>
                  <a:gd name="T22" fmla="*/ 65 w 191"/>
                  <a:gd name="T23" fmla="*/ 142 h 171"/>
                  <a:gd name="T24" fmla="*/ 65 w 191"/>
                  <a:gd name="T25" fmla="*/ 142 h 171"/>
                  <a:gd name="T26" fmla="*/ 68 w 191"/>
                  <a:gd name="T27" fmla="*/ 164 h 171"/>
                  <a:gd name="T28" fmla="*/ 82 w 191"/>
                  <a:gd name="T29" fmla="*/ 168 h 171"/>
                  <a:gd name="T30" fmla="*/ 94 w 191"/>
                  <a:gd name="T31" fmla="*/ 159 h 171"/>
                  <a:gd name="T32" fmla="*/ 96 w 191"/>
                  <a:gd name="T33" fmla="*/ 171 h 171"/>
                  <a:gd name="T34" fmla="*/ 97 w 191"/>
                  <a:gd name="T35" fmla="*/ 171 h 171"/>
                  <a:gd name="T36" fmla="*/ 97 w 191"/>
                  <a:gd name="T37" fmla="*/ 171 h 171"/>
                  <a:gd name="T38" fmla="*/ 117 w 191"/>
                  <a:gd name="T39" fmla="*/ 147 h 171"/>
                  <a:gd name="T40" fmla="*/ 117 w 191"/>
                  <a:gd name="T41" fmla="*/ 147 h 171"/>
                  <a:gd name="T42" fmla="*/ 120 w 191"/>
                  <a:gd name="T43" fmla="*/ 147 h 171"/>
                  <a:gd name="T44" fmla="*/ 125 w 191"/>
                  <a:gd name="T45" fmla="*/ 149 h 171"/>
                  <a:gd name="T46" fmla="*/ 127 w 191"/>
                  <a:gd name="T47" fmla="*/ 149 h 171"/>
                  <a:gd name="T48" fmla="*/ 128 w 191"/>
                  <a:gd name="T49" fmla="*/ 149 h 171"/>
                  <a:gd name="T50" fmla="*/ 131 w 191"/>
                  <a:gd name="T51" fmla="*/ 149 h 171"/>
                  <a:gd name="T52" fmla="*/ 133 w 191"/>
                  <a:gd name="T53" fmla="*/ 149 h 171"/>
                  <a:gd name="T54" fmla="*/ 142 w 191"/>
                  <a:gd name="T55" fmla="*/ 168 h 171"/>
                  <a:gd name="T56" fmla="*/ 148 w 191"/>
                  <a:gd name="T57" fmla="*/ 161 h 171"/>
                  <a:gd name="T58" fmla="*/ 145 w 191"/>
                  <a:gd name="T59" fmla="*/ 150 h 171"/>
                  <a:gd name="T60" fmla="*/ 150 w 191"/>
                  <a:gd name="T61" fmla="*/ 159 h 171"/>
                  <a:gd name="T62" fmla="*/ 151 w 191"/>
                  <a:gd name="T63" fmla="*/ 149 h 171"/>
                  <a:gd name="T64" fmla="*/ 171 w 191"/>
                  <a:gd name="T65" fmla="*/ 147 h 171"/>
                  <a:gd name="T66" fmla="*/ 161 w 191"/>
                  <a:gd name="T67" fmla="*/ 123 h 171"/>
                  <a:gd name="T68" fmla="*/ 178 w 191"/>
                  <a:gd name="T69" fmla="*/ 137 h 171"/>
                  <a:gd name="T70" fmla="*/ 167 w 191"/>
                  <a:gd name="T71" fmla="*/ 118 h 171"/>
                  <a:gd name="T72" fmla="*/ 178 w 191"/>
                  <a:gd name="T73" fmla="*/ 137 h 171"/>
                  <a:gd name="T74" fmla="*/ 168 w 191"/>
                  <a:gd name="T75" fmla="*/ 118 h 171"/>
                  <a:gd name="T76" fmla="*/ 168 w 191"/>
                  <a:gd name="T77" fmla="*/ 116 h 171"/>
                  <a:gd name="T78" fmla="*/ 168 w 191"/>
                  <a:gd name="T79" fmla="*/ 116 h 171"/>
                  <a:gd name="T80" fmla="*/ 191 w 191"/>
                  <a:gd name="T81" fmla="*/ 113 h 171"/>
                  <a:gd name="T82" fmla="*/ 190 w 191"/>
                  <a:gd name="T83" fmla="*/ 94 h 171"/>
                  <a:gd name="T84" fmla="*/ 188 w 191"/>
                  <a:gd name="T85" fmla="*/ 92 h 171"/>
                  <a:gd name="T86" fmla="*/ 179 w 191"/>
                  <a:gd name="T87" fmla="*/ 97 h 171"/>
                  <a:gd name="T88" fmla="*/ 188 w 191"/>
                  <a:gd name="T89" fmla="*/ 92 h 171"/>
                  <a:gd name="T90" fmla="*/ 179 w 191"/>
                  <a:gd name="T91" fmla="*/ 96 h 171"/>
                  <a:gd name="T92" fmla="*/ 188 w 191"/>
                  <a:gd name="T93" fmla="*/ 92 h 171"/>
                  <a:gd name="T94" fmla="*/ 188 w 191"/>
                  <a:gd name="T95" fmla="*/ 90 h 171"/>
                  <a:gd name="T96" fmla="*/ 188 w 191"/>
                  <a:gd name="T97" fmla="*/ 90 h 171"/>
                  <a:gd name="T98" fmla="*/ 179 w 191"/>
                  <a:gd name="T99" fmla="*/ 39 h 171"/>
                  <a:gd name="T100" fmla="*/ 174 w 191"/>
                  <a:gd name="T101" fmla="*/ 22 h 171"/>
                  <a:gd name="T102" fmla="*/ 174 w 191"/>
                  <a:gd name="T103" fmla="*/ 22 h 171"/>
                  <a:gd name="T104" fmla="*/ 156 w 191"/>
                  <a:gd name="T105" fmla="*/ 1 h 17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91"/>
                  <a:gd name="T160" fmla="*/ 0 h 171"/>
                  <a:gd name="T161" fmla="*/ 191 w 191"/>
                  <a:gd name="T162" fmla="*/ 171 h 17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91" h="171">
                    <a:moveTo>
                      <a:pt x="5" y="137"/>
                    </a:moveTo>
                    <a:lnTo>
                      <a:pt x="2" y="133"/>
                    </a:lnTo>
                    <a:lnTo>
                      <a:pt x="0" y="130"/>
                    </a:lnTo>
                    <a:lnTo>
                      <a:pt x="0" y="125"/>
                    </a:lnTo>
                    <a:lnTo>
                      <a:pt x="2" y="121"/>
                    </a:lnTo>
                    <a:lnTo>
                      <a:pt x="3" y="118"/>
                    </a:lnTo>
                    <a:lnTo>
                      <a:pt x="8" y="116"/>
                    </a:lnTo>
                    <a:lnTo>
                      <a:pt x="11" y="114"/>
                    </a:lnTo>
                    <a:lnTo>
                      <a:pt x="15" y="116"/>
                    </a:lnTo>
                    <a:lnTo>
                      <a:pt x="5" y="137"/>
                    </a:lnTo>
                    <a:close/>
                    <a:moveTo>
                      <a:pt x="15" y="116"/>
                    </a:moveTo>
                    <a:lnTo>
                      <a:pt x="15" y="116"/>
                    </a:lnTo>
                    <a:lnTo>
                      <a:pt x="5" y="137"/>
                    </a:lnTo>
                    <a:lnTo>
                      <a:pt x="15" y="116"/>
                    </a:lnTo>
                    <a:close/>
                    <a:moveTo>
                      <a:pt x="15" y="116"/>
                    </a:moveTo>
                    <a:lnTo>
                      <a:pt x="15" y="116"/>
                    </a:lnTo>
                    <a:lnTo>
                      <a:pt x="9" y="126"/>
                    </a:lnTo>
                    <a:lnTo>
                      <a:pt x="15" y="116"/>
                    </a:lnTo>
                    <a:close/>
                    <a:moveTo>
                      <a:pt x="15" y="116"/>
                    </a:moveTo>
                    <a:lnTo>
                      <a:pt x="22" y="120"/>
                    </a:lnTo>
                    <a:lnTo>
                      <a:pt x="32" y="126"/>
                    </a:lnTo>
                    <a:lnTo>
                      <a:pt x="23" y="147"/>
                    </a:lnTo>
                    <a:lnTo>
                      <a:pt x="12" y="140"/>
                    </a:lnTo>
                    <a:lnTo>
                      <a:pt x="5" y="137"/>
                    </a:lnTo>
                    <a:lnTo>
                      <a:pt x="15" y="116"/>
                    </a:lnTo>
                    <a:close/>
                    <a:moveTo>
                      <a:pt x="32" y="126"/>
                    </a:moveTo>
                    <a:lnTo>
                      <a:pt x="40" y="130"/>
                    </a:lnTo>
                    <a:lnTo>
                      <a:pt x="46" y="135"/>
                    </a:lnTo>
                    <a:lnTo>
                      <a:pt x="37" y="154"/>
                    </a:lnTo>
                    <a:lnTo>
                      <a:pt x="31" y="150"/>
                    </a:lnTo>
                    <a:lnTo>
                      <a:pt x="23" y="147"/>
                    </a:lnTo>
                    <a:lnTo>
                      <a:pt x="32" y="126"/>
                    </a:lnTo>
                    <a:close/>
                    <a:moveTo>
                      <a:pt x="46" y="135"/>
                    </a:moveTo>
                    <a:lnTo>
                      <a:pt x="48" y="135"/>
                    </a:lnTo>
                    <a:lnTo>
                      <a:pt x="42" y="144"/>
                    </a:lnTo>
                    <a:lnTo>
                      <a:pt x="46" y="135"/>
                    </a:lnTo>
                    <a:close/>
                    <a:moveTo>
                      <a:pt x="48" y="135"/>
                    </a:moveTo>
                    <a:lnTo>
                      <a:pt x="51" y="137"/>
                    </a:lnTo>
                    <a:lnTo>
                      <a:pt x="49" y="135"/>
                    </a:lnTo>
                    <a:lnTo>
                      <a:pt x="39" y="156"/>
                    </a:lnTo>
                    <a:lnTo>
                      <a:pt x="37" y="154"/>
                    </a:lnTo>
                    <a:lnTo>
                      <a:pt x="48" y="135"/>
                    </a:lnTo>
                    <a:close/>
                    <a:moveTo>
                      <a:pt x="49" y="135"/>
                    </a:moveTo>
                    <a:lnTo>
                      <a:pt x="49" y="135"/>
                    </a:lnTo>
                    <a:lnTo>
                      <a:pt x="43" y="145"/>
                    </a:lnTo>
                    <a:lnTo>
                      <a:pt x="49" y="135"/>
                    </a:lnTo>
                    <a:close/>
                    <a:moveTo>
                      <a:pt x="49" y="135"/>
                    </a:moveTo>
                    <a:lnTo>
                      <a:pt x="56" y="140"/>
                    </a:lnTo>
                    <a:lnTo>
                      <a:pt x="63" y="142"/>
                    </a:lnTo>
                    <a:lnTo>
                      <a:pt x="63" y="164"/>
                    </a:lnTo>
                    <a:lnTo>
                      <a:pt x="56" y="164"/>
                    </a:lnTo>
                    <a:lnTo>
                      <a:pt x="49" y="161"/>
                    </a:lnTo>
                    <a:lnTo>
                      <a:pt x="43" y="159"/>
                    </a:lnTo>
                    <a:lnTo>
                      <a:pt x="39" y="156"/>
                    </a:lnTo>
                    <a:lnTo>
                      <a:pt x="49" y="135"/>
                    </a:lnTo>
                    <a:close/>
                    <a:moveTo>
                      <a:pt x="63" y="142"/>
                    </a:moveTo>
                    <a:lnTo>
                      <a:pt x="65" y="142"/>
                    </a:lnTo>
                    <a:lnTo>
                      <a:pt x="63" y="154"/>
                    </a:lnTo>
                    <a:lnTo>
                      <a:pt x="63" y="14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3" y="164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5" y="154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6" y="142"/>
                    </a:lnTo>
                    <a:lnTo>
                      <a:pt x="70" y="142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3" y="164"/>
                    </a:lnTo>
                    <a:lnTo>
                      <a:pt x="65" y="142"/>
                    </a:lnTo>
                    <a:close/>
                    <a:moveTo>
                      <a:pt x="70" y="142"/>
                    </a:moveTo>
                    <a:lnTo>
                      <a:pt x="71" y="142"/>
                    </a:lnTo>
                    <a:lnTo>
                      <a:pt x="74" y="142"/>
                    </a:lnTo>
                    <a:lnTo>
                      <a:pt x="71" y="166"/>
                    </a:lnTo>
                    <a:lnTo>
                      <a:pt x="70" y="164"/>
                    </a:lnTo>
                    <a:lnTo>
                      <a:pt x="68" y="164"/>
                    </a:lnTo>
                    <a:lnTo>
                      <a:pt x="70" y="142"/>
                    </a:lnTo>
                    <a:close/>
                    <a:moveTo>
                      <a:pt x="74" y="142"/>
                    </a:moveTo>
                    <a:lnTo>
                      <a:pt x="86" y="145"/>
                    </a:lnTo>
                    <a:lnTo>
                      <a:pt x="97" y="149"/>
                    </a:lnTo>
                    <a:lnTo>
                      <a:pt x="90" y="171"/>
                    </a:lnTo>
                    <a:lnTo>
                      <a:pt x="82" y="168"/>
                    </a:lnTo>
                    <a:lnTo>
                      <a:pt x="71" y="166"/>
                    </a:lnTo>
                    <a:lnTo>
                      <a:pt x="74" y="142"/>
                    </a:lnTo>
                    <a:close/>
                    <a:moveTo>
                      <a:pt x="97" y="171"/>
                    </a:moveTo>
                    <a:lnTo>
                      <a:pt x="93" y="171"/>
                    </a:lnTo>
                    <a:lnTo>
                      <a:pt x="90" y="171"/>
                    </a:lnTo>
                    <a:lnTo>
                      <a:pt x="94" y="159"/>
                    </a:lnTo>
                    <a:lnTo>
                      <a:pt x="97" y="171"/>
                    </a:lnTo>
                    <a:close/>
                    <a:moveTo>
                      <a:pt x="91" y="149"/>
                    </a:moveTo>
                    <a:lnTo>
                      <a:pt x="91" y="149"/>
                    </a:lnTo>
                    <a:lnTo>
                      <a:pt x="96" y="171"/>
                    </a:lnTo>
                    <a:lnTo>
                      <a:pt x="97" y="171"/>
                    </a:lnTo>
                    <a:lnTo>
                      <a:pt x="91" y="149"/>
                    </a:lnTo>
                    <a:close/>
                    <a:moveTo>
                      <a:pt x="97" y="171"/>
                    </a:moveTo>
                    <a:lnTo>
                      <a:pt x="96" y="171"/>
                    </a:lnTo>
                    <a:lnTo>
                      <a:pt x="94" y="159"/>
                    </a:lnTo>
                    <a:lnTo>
                      <a:pt x="97" y="171"/>
                    </a:lnTo>
                    <a:close/>
                    <a:moveTo>
                      <a:pt x="91" y="149"/>
                    </a:moveTo>
                    <a:lnTo>
                      <a:pt x="103" y="147"/>
                    </a:lnTo>
                    <a:lnTo>
                      <a:pt x="117" y="147"/>
                    </a:lnTo>
                    <a:lnTo>
                      <a:pt x="116" y="171"/>
                    </a:lnTo>
                    <a:lnTo>
                      <a:pt x="105" y="169"/>
                    </a:lnTo>
                    <a:lnTo>
                      <a:pt x="97" y="171"/>
                    </a:lnTo>
                    <a:lnTo>
                      <a:pt x="91" y="149"/>
                    </a:lnTo>
                    <a:close/>
                    <a:moveTo>
                      <a:pt x="116" y="171"/>
                    </a:moveTo>
                    <a:lnTo>
                      <a:pt x="116" y="171"/>
                    </a:lnTo>
                    <a:lnTo>
                      <a:pt x="117" y="159"/>
                    </a:lnTo>
                    <a:lnTo>
                      <a:pt x="116" y="171"/>
                    </a:lnTo>
                    <a:close/>
                    <a:moveTo>
                      <a:pt x="117" y="147"/>
                    </a:moveTo>
                    <a:lnTo>
                      <a:pt x="119" y="147"/>
                    </a:lnTo>
                    <a:lnTo>
                      <a:pt x="120" y="147"/>
                    </a:lnTo>
                    <a:lnTo>
                      <a:pt x="120" y="171"/>
                    </a:lnTo>
                    <a:lnTo>
                      <a:pt x="117" y="171"/>
                    </a:lnTo>
                    <a:lnTo>
                      <a:pt x="116" y="171"/>
                    </a:lnTo>
                    <a:lnTo>
                      <a:pt x="117" y="147"/>
                    </a:lnTo>
                    <a:close/>
                    <a:moveTo>
                      <a:pt x="120" y="171"/>
                    </a:moveTo>
                    <a:lnTo>
                      <a:pt x="120" y="171"/>
                    </a:lnTo>
                    <a:lnTo>
                      <a:pt x="120" y="159"/>
                    </a:lnTo>
                    <a:lnTo>
                      <a:pt x="120" y="171"/>
                    </a:lnTo>
                    <a:close/>
                    <a:moveTo>
                      <a:pt x="120" y="147"/>
                    </a:moveTo>
                    <a:lnTo>
                      <a:pt x="120" y="147"/>
                    </a:lnTo>
                    <a:lnTo>
                      <a:pt x="120" y="171"/>
                    </a:lnTo>
                    <a:lnTo>
                      <a:pt x="120" y="147"/>
                    </a:lnTo>
                    <a:close/>
                    <a:moveTo>
                      <a:pt x="120" y="147"/>
                    </a:moveTo>
                    <a:lnTo>
                      <a:pt x="124" y="147"/>
                    </a:lnTo>
                    <a:lnTo>
                      <a:pt x="125" y="149"/>
                    </a:lnTo>
                    <a:lnTo>
                      <a:pt x="124" y="171"/>
                    </a:lnTo>
                    <a:lnTo>
                      <a:pt x="122" y="171"/>
                    </a:lnTo>
                    <a:lnTo>
                      <a:pt x="120" y="171"/>
                    </a:lnTo>
                    <a:lnTo>
                      <a:pt x="120" y="147"/>
                    </a:lnTo>
                    <a:close/>
                    <a:moveTo>
                      <a:pt x="125" y="149"/>
                    </a:moveTo>
                    <a:lnTo>
                      <a:pt x="127" y="149"/>
                    </a:lnTo>
                    <a:lnTo>
                      <a:pt x="128" y="149"/>
                    </a:lnTo>
                    <a:lnTo>
                      <a:pt x="128" y="171"/>
                    </a:lnTo>
                    <a:lnTo>
                      <a:pt x="125" y="171"/>
                    </a:lnTo>
                    <a:lnTo>
                      <a:pt x="124" y="171"/>
                    </a:lnTo>
                    <a:lnTo>
                      <a:pt x="125" y="149"/>
                    </a:lnTo>
                    <a:close/>
                    <a:moveTo>
                      <a:pt x="128" y="149"/>
                    </a:moveTo>
                    <a:lnTo>
                      <a:pt x="128" y="149"/>
                    </a:lnTo>
                    <a:lnTo>
                      <a:pt x="128" y="159"/>
                    </a:lnTo>
                    <a:lnTo>
                      <a:pt x="128" y="149"/>
                    </a:lnTo>
                    <a:close/>
                    <a:moveTo>
                      <a:pt x="128" y="149"/>
                    </a:moveTo>
                    <a:lnTo>
                      <a:pt x="131" y="149"/>
                    </a:lnTo>
                    <a:lnTo>
                      <a:pt x="133" y="149"/>
                    </a:lnTo>
                    <a:lnTo>
                      <a:pt x="139" y="169"/>
                    </a:lnTo>
                    <a:lnTo>
                      <a:pt x="134" y="171"/>
                    </a:lnTo>
                    <a:lnTo>
                      <a:pt x="127" y="171"/>
                    </a:lnTo>
                    <a:lnTo>
                      <a:pt x="128" y="149"/>
                    </a:lnTo>
                    <a:close/>
                    <a:moveTo>
                      <a:pt x="133" y="149"/>
                    </a:moveTo>
                    <a:lnTo>
                      <a:pt x="133" y="149"/>
                    </a:lnTo>
                    <a:lnTo>
                      <a:pt x="131" y="150"/>
                    </a:lnTo>
                    <a:lnTo>
                      <a:pt x="150" y="159"/>
                    </a:lnTo>
                    <a:lnTo>
                      <a:pt x="148" y="162"/>
                    </a:lnTo>
                    <a:lnTo>
                      <a:pt x="145" y="166"/>
                    </a:lnTo>
                    <a:lnTo>
                      <a:pt x="142" y="168"/>
                    </a:lnTo>
                    <a:lnTo>
                      <a:pt x="139" y="169"/>
                    </a:lnTo>
                    <a:lnTo>
                      <a:pt x="133" y="149"/>
                    </a:lnTo>
                    <a:close/>
                    <a:moveTo>
                      <a:pt x="131" y="150"/>
                    </a:moveTo>
                    <a:lnTo>
                      <a:pt x="134" y="144"/>
                    </a:lnTo>
                    <a:lnTo>
                      <a:pt x="141" y="140"/>
                    </a:lnTo>
                    <a:lnTo>
                      <a:pt x="148" y="161"/>
                    </a:lnTo>
                    <a:lnTo>
                      <a:pt x="150" y="159"/>
                    </a:lnTo>
                    <a:lnTo>
                      <a:pt x="131" y="150"/>
                    </a:lnTo>
                    <a:close/>
                    <a:moveTo>
                      <a:pt x="148" y="161"/>
                    </a:moveTo>
                    <a:lnTo>
                      <a:pt x="148" y="161"/>
                    </a:lnTo>
                    <a:lnTo>
                      <a:pt x="145" y="150"/>
                    </a:lnTo>
                    <a:lnTo>
                      <a:pt x="148" y="161"/>
                    </a:lnTo>
                    <a:close/>
                    <a:moveTo>
                      <a:pt x="141" y="140"/>
                    </a:moveTo>
                    <a:lnTo>
                      <a:pt x="145" y="138"/>
                    </a:lnTo>
                    <a:lnTo>
                      <a:pt x="150" y="137"/>
                    </a:lnTo>
                    <a:lnTo>
                      <a:pt x="153" y="159"/>
                    </a:lnTo>
                    <a:lnTo>
                      <a:pt x="150" y="159"/>
                    </a:lnTo>
                    <a:lnTo>
                      <a:pt x="148" y="161"/>
                    </a:lnTo>
                    <a:lnTo>
                      <a:pt x="141" y="140"/>
                    </a:lnTo>
                    <a:close/>
                    <a:moveTo>
                      <a:pt x="150" y="137"/>
                    </a:moveTo>
                    <a:lnTo>
                      <a:pt x="150" y="137"/>
                    </a:lnTo>
                    <a:lnTo>
                      <a:pt x="151" y="149"/>
                    </a:lnTo>
                    <a:lnTo>
                      <a:pt x="150" y="137"/>
                    </a:lnTo>
                    <a:close/>
                    <a:moveTo>
                      <a:pt x="150" y="137"/>
                    </a:moveTo>
                    <a:lnTo>
                      <a:pt x="154" y="135"/>
                    </a:lnTo>
                    <a:lnTo>
                      <a:pt x="157" y="130"/>
                    </a:lnTo>
                    <a:lnTo>
                      <a:pt x="176" y="142"/>
                    </a:lnTo>
                    <a:lnTo>
                      <a:pt x="171" y="147"/>
                    </a:lnTo>
                    <a:lnTo>
                      <a:pt x="168" y="152"/>
                    </a:lnTo>
                    <a:lnTo>
                      <a:pt x="161" y="157"/>
                    </a:lnTo>
                    <a:lnTo>
                      <a:pt x="151" y="159"/>
                    </a:lnTo>
                    <a:lnTo>
                      <a:pt x="150" y="137"/>
                    </a:lnTo>
                    <a:close/>
                    <a:moveTo>
                      <a:pt x="157" y="130"/>
                    </a:moveTo>
                    <a:lnTo>
                      <a:pt x="161" y="123"/>
                    </a:lnTo>
                    <a:lnTo>
                      <a:pt x="167" y="118"/>
                    </a:lnTo>
                    <a:lnTo>
                      <a:pt x="178" y="138"/>
                    </a:lnTo>
                    <a:lnTo>
                      <a:pt x="176" y="138"/>
                    </a:lnTo>
                    <a:lnTo>
                      <a:pt x="176" y="142"/>
                    </a:lnTo>
                    <a:lnTo>
                      <a:pt x="157" y="130"/>
                    </a:lnTo>
                    <a:close/>
                    <a:moveTo>
                      <a:pt x="178" y="137"/>
                    </a:moveTo>
                    <a:lnTo>
                      <a:pt x="178" y="137"/>
                    </a:lnTo>
                    <a:lnTo>
                      <a:pt x="178" y="138"/>
                    </a:lnTo>
                    <a:lnTo>
                      <a:pt x="171" y="128"/>
                    </a:lnTo>
                    <a:lnTo>
                      <a:pt x="178" y="137"/>
                    </a:lnTo>
                    <a:close/>
                    <a:moveTo>
                      <a:pt x="167" y="118"/>
                    </a:moveTo>
                    <a:lnTo>
                      <a:pt x="167" y="118"/>
                    </a:lnTo>
                    <a:lnTo>
                      <a:pt x="176" y="138"/>
                    </a:lnTo>
                    <a:lnTo>
                      <a:pt x="178" y="138"/>
                    </a:lnTo>
                    <a:lnTo>
                      <a:pt x="178" y="137"/>
                    </a:lnTo>
                    <a:lnTo>
                      <a:pt x="167" y="118"/>
                    </a:lnTo>
                    <a:close/>
                    <a:moveTo>
                      <a:pt x="178" y="137"/>
                    </a:moveTo>
                    <a:lnTo>
                      <a:pt x="178" y="138"/>
                    </a:lnTo>
                    <a:lnTo>
                      <a:pt x="176" y="138"/>
                    </a:lnTo>
                    <a:lnTo>
                      <a:pt x="171" y="128"/>
                    </a:lnTo>
                    <a:lnTo>
                      <a:pt x="178" y="137"/>
                    </a:lnTo>
                    <a:close/>
                    <a:moveTo>
                      <a:pt x="167" y="118"/>
                    </a:moveTo>
                    <a:lnTo>
                      <a:pt x="168" y="118"/>
                    </a:lnTo>
                    <a:lnTo>
                      <a:pt x="168" y="116"/>
                    </a:lnTo>
                    <a:lnTo>
                      <a:pt x="182" y="133"/>
                    </a:lnTo>
                    <a:lnTo>
                      <a:pt x="181" y="135"/>
                    </a:lnTo>
                    <a:lnTo>
                      <a:pt x="178" y="137"/>
                    </a:lnTo>
                    <a:lnTo>
                      <a:pt x="167" y="118"/>
                    </a:lnTo>
                    <a:close/>
                    <a:moveTo>
                      <a:pt x="168" y="116"/>
                    </a:moveTo>
                    <a:lnTo>
                      <a:pt x="170" y="116"/>
                    </a:lnTo>
                    <a:lnTo>
                      <a:pt x="170" y="114"/>
                    </a:lnTo>
                    <a:lnTo>
                      <a:pt x="187" y="128"/>
                    </a:lnTo>
                    <a:lnTo>
                      <a:pt x="184" y="132"/>
                    </a:lnTo>
                    <a:lnTo>
                      <a:pt x="182" y="133"/>
                    </a:lnTo>
                    <a:lnTo>
                      <a:pt x="168" y="116"/>
                    </a:lnTo>
                    <a:close/>
                    <a:moveTo>
                      <a:pt x="170" y="114"/>
                    </a:moveTo>
                    <a:lnTo>
                      <a:pt x="171" y="109"/>
                    </a:lnTo>
                    <a:lnTo>
                      <a:pt x="170" y="102"/>
                    </a:lnTo>
                    <a:lnTo>
                      <a:pt x="190" y="94"/>
                    </a:lnTo>
                    <a:lnTo>
                      <a:pt x="191" y="104"/>
                    </a:lnTo>
                    <a:lnTo>
                      <a:pt x="191" y="113"/>
                    </a:lnTo>
                    <a:lnTo>
                      <a:pt x="190" y="121"/>
                    </a:lnTo>
                    <a:lnTo>
                      <a:pt x="187" y="128"/>
                    </a:lnTo>
                    <a:lnTo>
                      <a:pt x="170" y="114"/>
                    </a:lnTo>
                    <a:close/>
                    <a:moveTo>
                      <a:pt x="188" y="94"/>
                    </a:moveTo>
                    <a:lnTo>
                      <a:pt x="188" y="94"/>
                    </a:lnTo>
                    <a:lnTo>
                      <a:pt x="190" y="94"/>
                    </a:lnTo>
                    <a:lnTo>
                      <a:pt x="179" y="97"/>
                    </a:lnTo>
                    <a:lnTo>
                      <a:pt x="188" y="94"/>
                    </a:lnTo>
                    <a:close/>
                    <a:moveTo>
                      <a:pt x="170" y="102"/>
                    </a:moveTo>
                    <a:lnTo>
                      <a:pt x="170" y="102"/>
                    </a:lnTo>
                    <a:lnTo>
                      <a:pt x="170" y="101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70" y="102"/>
                    </a:lnTo>
                    <a:close/>
                    <a:moveTo>
                      <a:pt x="188" y="92"/>
                    </a:moveTo>
                    <a:lnTo>
                      <a:pt x="188" y="92"/>
                    </a:lnTo>
                    <a:lnTo>
                      <a:pt x="179" y="97"/>
                    </a:lnTo>
                    <a:lnTo>
                      <a:pt x="188" y="92"/>
                    </a:lnTo>
                    <a:close/>
                    <a:moveTo>
                      <a:pt x="170" y="101"/>
                    </a:moveTo>
                    <a:lnTo>
                      <a:pt x="170" y="101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70" y="101"/>
                    </a:lnTo>
                    <a:close/>
                    <a:moveTo>
                      <a:pt x="170" y="101"/>
                    </a:moveTo>
                    <a:lnTo>
                      <a:pt x="170" y="101"/>
                    </a:lnTo>
                    <a:lnTo>
                      <a:pt x="168" y="99"/>
                    </a:lnTo>
                    <a:lnTo>
                      <a:pt x="179" y="96"/>
                    </a:lnTo>
                    <a:lnTo>
                      <a:pt x="170" y="101"/>
                    </a:lnTo>
                    <a:close/>
                    <a:moveTo>
                      <a:pt x="168" y="99"/>
                    </a:moveTo>
                    <a:lnTo>
                      <a:pt x="168" y="99"/>
                    </a:lnTo>
                    <a:lnTo>
                      <a:pt x="188" y="90"/>
                    </a:lnTo>
                    <a:lnTo>
                      <a:pt x="188" y="92"/>
                    </a:lnTo>
                    <a:lnTo>
                      <a:pt x="168" y="99"/>
                    </a:lnTo>
                    <a:close/>
                    <a:moveTo>
                      <a:pt x="188" y="90"/>
                    </a:moveTo>
                    <a:lnTo>
                      <a:pt x="188" y="90"/>
                    </a:lnTo>
                    <a:lnTo>
                      <a:pt x="179" y="96"/>
                    </a:lnTo>
                    <a:lnTo>
                      <a:pt x="188" y="90"/>
                    </a:lnTo>
                    <a:close/>
                    <a:moveTo>
                      <a:pt x="168" y="99"/>
                    </a:moveTo>
                    <a:lnTo>
                      <a:pt x="165" y="82"/>
                    </a:lnTo>
                    <a:lnTo>
                      <a:pt x="162" y="63"/>
                    </a:lnTo>
                    <a:lnTo>
                      <a:pt x="182" y="61"/>
                    </a:lnTo>
                    <a:lnTo>
                      <a:pt x="185" y="77"/>
                    </a:lnTo>
                    <a:lnTo>
                      <a:pt x="188" y="90"/>
                    </a:lnTo>
                    <a:lnTo>
                      <a:pt x="168" y="99"/>
                    </a:lnTo>
                    <a:close/>
                    <a:moveTo>
                      <a:pt x="162" y="63"/>
                    </a:moveTo>
                    <a:lnTo>
                      <a:pt x="161" y="46"/>
                    </a:lnTo>
                    <a:lnTo>
                      <a:pt x="157" y="34"/>
                    </a:lnTo>
                    <a:lnTo>
                      <a:pt x="174" y="22"/>
                    </a:lnTo>
                    <a:lnTo>
                      <a:pt x="179" y="39"/>
                    </a:lnTo>
                    <a:lnTo>
                      <a:pt x="182" y="61"/>
                    </a:lnTo>
                    <a:lnTo>
                      <a:pt x="162" y="63"/>
                    </a:lnTo>
                    <a:close/>
                    <a:moveTo>
                      <a:pt x="174" y="22"/>
                    </a:moveTo>
                    <a:lnTo>
                      <a:pt x="174" y="22"/>
                    </a:lnTo>
                    <a:lnTo>
                      <a:pt x="167" y="29"/>
                    </a:lnTo>
                    <a:lnTo>
                      <a:pt x="174" y="22"/>
                    </a:lnTo>
                    <a:close/>
                    <a:moveTo>
                      <a:pt x="157" y="34"/>
                    </a:moveTo>
                    <a:lnTo>
                      <a:pt x="151" y="22"/>
                    </a:lnTo>
                    <a:lnTo>
                      <a:pt x="150" y="15"/>
                    </a:lnTo>
                    <a:lnTo>
                      <a:pt x="168" y="7"/>
                    </a:lnTo>
                    <a:lnTo>
                      <a:pt x="170" y="13"/>
                    </a:lnTo>
                    <a:lnTo>
                      <a:pt x="174" y="22"/>
                    </a:lnTo>
                    <a:lnTo>
                      <a:pt x="157" y="34"/>
                    </a:lnTo>
                    <a:close/>
                    <a:moveTo>
                      <a:pt x="150" y="15"/>
                    </a:moveTo>
                    <a:lnTo>
                      <a:pt x="148" y="12"/>
                    </a:lnTo>
                    <a:lnTo>
                      <a:pt x="150" y="7"/>
                    </a:lnTo>
                    <a:lnTo>
                      <a:pt x="151" y="3"/>
                    </a:lnTo>
                    <a:lnTo>
                      <a:pt x="156" y="1"/>
                    </a:lnTo>
                    <a:lnTo>
                      <a:pt x="159" y="0"/>
                    </a:lnTo>
                    <a:lnTo>
                      <a:pt x="164" y="1"/>
                    </a:lnTo>
                    <a:lnTo>
                      <a:pt x="167" y="3"/>
                    </a:lnTo>
                    <a:lnTo>
                      <a:pt x="168" y="7"/>
                    </a:lnTo>
                    <a:lnTo>
                      <a:pt x="150" y="15"/>
                    </a:lnTo>
                    <a:close/>
                  </a:path>
                </a:pathLst>
              </a:custGeom>
              <a:solidFill>
                <a:srgbClr val="A370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6" name="Freeform 166"/>
              <p:cNvSpPr>
                <a:spLocks noEditPoints="1"/>
              </p:cNvSpPr>
              <p:nvPr/>
            </p:nvSpPr>
            <p:spPr bwMode="auto">
              <a:xfrm>
                <a:off x="2412" y="1989"/>
                <a:ext cx="193" cy="173"/>
              </a:xfrm>
              <a:custGeom>
                <a:avLst/>
                <a:gdLst>
                  <a:gd name="T0" fmla="*/ 2 w 193"/>
                  <a:gd name="T1" fmla="*/ 120 h 173"/>
                  <a:gd name="T2" fmla="*/ 6 w 193"/>
                  <a:gd name="T3" fmla="*/ 136 h 173"/>
                  <a:gd name="T4" fmla="*/ 15 w 193"/>
                  <a:gd name="T5" fmla="*/ 117 h 173"/>
                  <a:gd name="T6" fmla="*/ 9 w 193"/>
                  <a:gd name="T7" fmla="*/ 137 h 173"/>
                  <a:gd name="T8" fmla="*/ 48 w 193"/>
                  <a:gd name="T9" fmla="*/ 134 h 173"/>
                  <a:gd name="T10" fmla="*/ 48 w 193"/>
                  <a:gd name="T11" fmla="*/ 134 h 173"/>
                  <a:gd name="T12" fmla="*/ 48 w 193"/>
                  <a:gd name="T13" fmla="*/ 136 h 173"/>
                  <a:gd name="T14" fmla="*/ 39 w 193"/>
                  <a:gd name="T15" fmla="*/ 155 h 173"/>
                  <a:gd name="T16" fmla="*/ 51 w 193"/>
                  <a:gd name="T17" fmla="*/ 136 h 173"/>
                  <a:gd name="T18" fmla="*/ 51 w 193"/>
                  <a:gd name="T19" fmla="*/ 136 h 173"/>
                  <a:gd name="T20" fmla="*/ 51 w 193"/>
                  <a:gd name="T21" fmla="*/ 161 h 173"/>
                  <a:gd name="T22" fmla="*/ 65 w 193"/>
                  <a:gd name="T23" fmla="*/ 143 h 173"/>
                  <a:gd name="T24" fmla="*/ 74 w 193"/>
                  <a:gd name="T25" fmla="*/ 143 h 173"/>
                  <a:gd name="T26" fmla="*/ 65 w 193"/>
                  <a:gd name="T27" fmla="*/ 143 h 173"/>
                  <a:gd name="T28" fmla="*/ 79 w 193"/>
                  <a:gd name="T29" fmla="*/ 167 h 173"/>
                  <a:gd name="T30" fmla="*/ 100 w 193"/>
                  <a:gd name="T31" fmla="*/ 151 h 173"/>
                  <a:gd name="T32" fmla="*/ 99 w 193"/>
                  <a:gd name="T33" fmla="*/ 172 h 173"/>
                  <a:gd name="T34" fmla="*/ 93 w 193"/>
                  <a:gd name="T35" fmla="*/ 149 h 173"/>
                  <a:gd name="T36" fmla="*/ 93 w 193"/>
                  <a:gd name="T37" fmla="*/ 149 h 173"/>
                  <a:gd name="T38" fmla="*/ 107 w 193"/>
                  <a:gd name="T39" fmla="*/ 148 h 173"/>
                  <a:gd name="T40" fmla="*/ 93 w 193"/>
                  <a:gd name="T41" fmla="*/ 149 h 173"/>
                  <a:gd name="T42" fmla="*/ 120 w 193"/>
                  <a:gd name="T43" fmla="*/ 172 h 173"/>
                  <a:gd name="T44" fmla="*/ 124 w 193"/>
                  <a:gd name="T45" fmla="*/ 149 h 173"/>
                  <a:gd name="T46" fmla="*/ 122 w 193"/>
                  <a:gd name="T47" fmla="*/ 172 h 173"/>
                  <a:gd name="T48" fmla="*/ 122 w 193"/>
                  <a:gd name="T49" fmla="*/ 161 h 173"/>
                  <a:gd name="T50" fmla="*/ 122 w 193"/>
                  <a:gd name="T51" fmla="*/ 172 h 173"/>
                  <a:gd name="T52" fmla="*/ 128 w 193"/>
                  <a:gd name="T53" fmla="*/ 149 h 173"/>
                  <a:gd name="T54" fmla="*/ 125 w 193"/>
                  <a:gd name="T55" fmla="*/ 149 h 173"/>
                  <a:gd name="T56" fmla="*/ 130 w 193"/>
                  <a:gd name="T57" fmla="*/ 149 h 173"/>
                  <a:gd name="T58" fmla="*/ 136 w 193"/>
                  <a:gd name="T59" fmla="*/ 173 h 173"/>
                  <a:gd name="T60" fmla="*/ 133 w 193"/>
                  <a:gd name="T61" fmla="*/ 153 h 173"/>
                  <a:gd name="T62" fmla="*/ 142 w 193"/>
                  <a:gd name="T63" fmla="*/ 172 h 173"/>
                  <a:gd name="T64" fmla="*/ 142 w 193"/>
                  <a:gd name="T65" fmla="*/ 156 h 173"/>
                  <a:gd name="T66" fmla="*/ 151 w 193"/>
                  <a:gd name="T67" fmla="*/ 161 h 173"/>
                  <a:gd name="T68" fmla="*/ 148 w 193"/>
                  <a:gd name="T69" fmla="*/ 139 h 173"/>
                  <a:gd name="T70" fmla="*/ 142 w 193"/>
                  <a:gd name="T71" fmla="*/ 141 h 173"/>
                  <a:gd name="T72" fmla="*/ 153 w 193"/>
                  <a:gd name="T73" fmla="*/ 161 h 173"/>
                  <a:gd name="T74" fmla="*/ 174 w 193"/>
                  <a:gd name="T75" fmla="*/ 149 h 173"/>
                  <a:gd name="T76" fmla="*/ 153 w 193"/>
                  <a:gd name="T77" fmla="*/ 161 h 173"/>
                  <a:gd name="T78" fmla="*/ 179 w 193"/>
                  <a:gd name="T79" fmla="*/ 139 h 173"/>
                  <a:gd name="T80" fmla="*/ 170 w 193"/>
                  <a:gd name="T81" fmla="*/ 120 h 173"/>
                  <a:gd name="T82" fmla="*/ 170 w 193"/>
                  <a:gd name="T83" fmla="*/ 119 h 173"/>
                  <a:gd name="T84" fmla="*/ 179 w 193"/>
                  <a:gd name="T85" fmla="*/ 139 h 173"/>
                  <a:gd name="T86" fmla="*/ 170 w 193"/>
                  <a:gd name="T87" fmla="*/ 120 h 173"/>
                  <a:gd name="T88" fmla="*/ 179 w 193"/>
                  <a:gd name="T89" fmla="*/ 139 h 173"/>
                  <a:gd name="T90" fmla="*/ 184 w 193"/>
                  <a:gd name="T91" fmla="*/ 136 h 173"/>
                  <a:gd name="T92" fmla="*/ 187 w 193"/>
                  <a:gd name="T93" fmla="*/ 132 h 173"/>
                  <a:gd name="T94" fmla="*/ 171 w 193"/>
                  <a:gd name="T95" fmla="*/ 105 h 173"/>
                  <a:gd name="T96" fmla="*/ 188 w 193"/>
                  <a:gd name="T97" fmla="*/ 131 h 173"/>
                  <a:gd name="T98" fmla="*/ 181 w 193"/>
                  <a:gd name="T99" fmla="*/ 100 h 173"/>
                  <a:gd name="T100" fmla="*/ 190 w 193"/>
                  <a:gd name="T101" fmla="*/ 96 h 173"/>
                  <a:gd name="T102" fmla="*/ 171 w 193"/>
                  <a:gd name="T103" fmla="*/ 103 h 173"/>
                  <a:gd name="T104" fmla="*/ 171 w 193"/>
                  <a:gd name="T105" fmla="*/ 101 h 173"/>
                  <a:gd name="T106" fmla="*/ 171 w 193"/>
                  <a:gd name="T107" fmla="*/ 103 h 173"/>
                  <a:gd name="T108" fmla="*/ 171 w 193"/>
                  <a:gd name="T109" fmla="*/ 101 h 173"/>
                  <a:gd name="T110" fmla="*/ 171 w 193"/>
                  <a:gd name="T111" fmla="*/ 101 h 173"/>
                  <a:gd name="T112" fmla="*/ 188 w 193"/>
                  <a:gd name="T113" fmla="*/ 93 h 173"/>
                  <a:gd name="T114" fmla="*/ 176 w 193"/>
                  <a:gd name="T115" fmla="*/ 23 h 173"/>
                  <a:gd name="T116" fmla="*/ 176 w 193"/>
                  <a:gd name="T117" fmla="*/ 23 h 173"/>
                  <a:gd name="T118" fmla="*/ 151 w 193"/>
                  <a:gd name="T119" fmla="*/ 16 h 173"/>
                  <a:gd name="T120" fmla="*/ 151 w 193"/>
                  <a:gd name="T121" fmla="*/ 16 h 173"/>
                  <a:gd name="T122" fmla="*/ 161 w 193"/>
                  <a:gd name="T123" fmla="*/ 0 h 17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3"/>
                  <a:gd name="T187" fmla="*/ 0 h 173"/>
                  <a:gd name="T188" fmla="*/ 193 w 193"/>
                  <a:gd name="T189" fmla="*/ 173 h 17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3" h="173">
                    <a:moveTo>
                      <a:pt x="6" y="136"/>
                    </a:moveTo>
                    <a:lnTo>
                      <a:pt x="3" y="132"/>
                    </a:lnTo>
                    <a:lnTo>
                      <a:pt x="2" y="129"/>
                    </a:lnTo>
                    <a:lnTo>
                      <a:pt x="0" y="125"/>
                    </a:lnTo>
                    <a:lnTo>
                      <a:pt x="2" y="120"/>
                    </a:lnTo>
                    <a:lnTo>
                      <a:pt x="5" y="117"/>
                    </a:lnTo>
                    <a:lnTo>
                      <a:pt x="8" y="115"/>
                    </a:lnTo>
                    <a:lnTo>
                      <a:pt x="12" y="115"/>
                    </a:lnTo>
                    <a:lnTo>
                      <a:pt x="15" y="117"/>
                    </a:lnTo>
                    <a:lnTo>
                      <a:pt x="6" y="136"/>
                    </a:lnTo>
                    <a:close/>
                    <a:moveTo>
                      <a:pt x="15" y="117"/>
                    </a:moveTo>
                    <a:lnTo>
                      <a:pt x="15" y="117"/>
                    </a:lnTo>
                    <a:lnTo>
                      <a:pt x="6" y="136"/>
                    </a:lnTo>
                    <a:lnTo>
                      <a:pt x="15" y="117"/>
                    </a:lnTo>
                    <a:close/>
                    <a:moveTo>
                      <a:pt x="15" y="117"/>
                    </a:moveTo>
                    <a:lnTo>
                      <a:pt x="19" y="119"/>
                    </a:lnTo>
                    <a:lnTo>
                      <a:pt x="25" y="122"/>
                    </a:lnTo>
                    <a:lnTo>
                      <a:pt x="17" y="141"/>
                    </a:lnTo>
                    <a:lnTo>
                      <a:pt x="9" y="137"/>
                    </a:lnTo>
                    <a:lnTo>
                      <a:pt x="6" y="136"/>
                    </a:lnTo>
                    <a:lnTo>
                      <a:pt x="15" y="117"/>
                    </a:lnTo>
                    <a:close/>
                    <a:moveTo>
                      <a:pt x="25" y="122"/>
                    </a:moveTo>
                    <a:lnTo>
                      <a:pt x="39" y="129"/>
                    </a:lnTo>
                    <a:lnTo>
                      <a:pt x="48" y="134"/>
                    </a:lnTo>
                    <a:lnTo>
                      <a:pt x="39" y="155"/>
                    </a:lnTo>
                    <a:lnTo>
                      <a:pt x="29" y="148"/>
                    </a:lnTo>
                    <a:lnTo>
                      <a:pt x="17" y="141"/>
                    </a:lnTo>
                    <a:lnTo>
                      <a:pt x="25" y="122"/>
                    </a:lnTo>
                    <a:close/>
                    <a:moveTo>
                      <a:pt x="48" y="134"/>
                    </a:moveTo>
                    <a:lnTo>
                      <a:pt x="48" y="136"/>
                    </a:lnTo>
                    <a:lnTo>
                      <a:pt x="43" y="144"/>
                    </a:lnTo>
                    <a:lnTo>
                      <a:pt x="48" y="134"/>
                    </a:lnTo>
                    <a:close/>
                    <a:moveTo>
                      <a:pt x="48" y="136"/>
                    </a:moveTo>
                    <a:lnTo>
                      <a:pt x="48" y="136"/>
                    </a:lnTo>
                    <a:lnTo>
                      <a:pt x="39" y="155"/>
                    </a:lnTo>
                    <a:lnTo>
                      <a:pt x="48" y="136"/>
                    </a:lnTo>
                    <a:close/>
                    <a:moveTo>
                      <a:pt x="39" y="155"/>
                    </a:moveTo>
                    <a:lnTo>
                      <a:pt x="39" y="155"/>
                    </a:lnTo>
                    <a:lnTo>
                      <a:pt x="43" y="144"/>
                    </a:lnTo>
                    <a:lnTo>
                      <a:pt x="39" y="155"/>
                    </a:lnTo>
                    <a:close/>
                    <a:moveTo>
                      <a:pt x="48" y="136"/>
                    </a:moveTo>
                    <a:lnTo>
                      <a:pt x="51" y="136"/>
                    </a:lnTo>
                    <a:lnTo>
                      <a:pt x="40" y="155"/>
                    </a:lnTo>
                    <a:lnTo>
                      <a:pt x="39" y="155"/>
                    </a:lnTo>
                    <a:lnTo>
                      <a:pt x="48" y="136"/>
                    </a:lnTo>
                    <a:close/>
                    <a:moveTo>
                      <a:pt x="51" y="136"/>
                    </a:moveTo>
                    <a:lnTo>
                      <a:pt x="57" y="141"/>
                    </a:lnTo>
                    <a:lnTo>
                      <a:pt x="65" y="143"/>
                    </a:lnTo>
                    <a:lnTo>
                      <a:pt x="65" y="165"/>
                    </a:lnTo>
                    <a:lnTo>
                      <a:pt x="57" y="163"/>
                    </a:lnTo>
                    <a:lnTo>
                      <a:pt x="51" y="161"/>
                    </a:lnTo>
                    <a:lnTo>
                      <a:pt x="45" y="158"/>
                    </a:lnTo>
                    <a:lnTo>
                      <a:pt x="40" y="155"/>
                    </a:lnTo>
                    <a:lnTo>
                      <a:pt x="51" y="136"/>
                    </a:lnTo>
                    <a:close/>
                    <a:moveTo>
                      <a:pt x="65" y="143"/>
                    </a:moveTo>
                    <a:lnTo>
                      <a:pt x="65" y="143"/>
                    </a:lnTo>
                    <a:lnTo>
                      <a:pt x="65" y="165"/>
                    </a:lnTo>
                    <a:lnTo>
                      <a:pt x="65" y="143"/>
                    </a:lnTo>
                    <a:close/>
                    <a:moveTo>
                      <a:pt x="65" y="143"/>
                    </a:moveTo>
                    <a:lnTo>
                      <a:pt x="74" y="143"/>
                    </a:lnTo>
                    <a:lnTo>
                      <a:pt x="83" y="144"/>
                    </a:lnTo>
                    <a:lnTo>
                      <a:pt x="79" y="167"/>
                    </a:lnTo>
                    <a:lnTo>
                      <a:pt x="73" y="165"/>
                    </a:lnTo>
                    <a:lnTo>
                      <a:pt x="65" y="165"/>
                    </a:lnTo>
                    <a:lnTo>
                      <a:pt x="65" y="143"/>
                    </a:lnTo>
                    <a:close/>
                    <a:moveTo>
                      <a:pt x="83" y="144"/>
                    </a:moveTo>
                    <a:lnTo>
                      <a:pt x="85" y="144"/>
                    </a:lnTo>
                    <a:lnTo>
                      <a:pt x="85" y="146"/>
                    </a:lnTo>
                    <a:lnTo>
                      <a:pt x="80" y="167"/>
                    </a:lnTo>
                    <a:lnTo>
                      <a:pt x="79" y="167"/>
                    </a:lnTo>
                    <a:lnTo>
                      <a:pt x="83" y="144"/>
                    </a:lnTo>
                    <a:close/>
                    <a:moveTo>
                      <a:pt x="85" y="146"/>
                    </a:moveTo>
                    <a:lnTo>
                      <a:pt x="93" y="148"/>
                    </a:lnTo>
                    <a:lnTo>
                      <a:pt x="100" y="151"/>
                    </a:lnTo>
                    <a:lnTo>
                      <a:pt x="91" y="170"/>
                    </a:lnTo>
                    <a:lnTo>
                      <a:pt x="86" y="168"/>
                    </a:lnTo>
                    <a:lnTo>
                      <a:pt x="80" y="167"/>
                    </a:lnTo>
                    <a:lnTo>
                      <a:pt x="85" y="146"/>
                    </a:lnTo>
                    <a:close/>
                    <a:moveTo>
                      <a:pt x="99" y="172"/>
                    </a:moveTo>
                    <a:lnTo>
                      <a:pt x="94" y="172"/>
                    </a:lnTo>
                    <a:lnTo>
                      <a:pt x="91" y="170"/>
                    </a:lnTo>
                    <a:lnTo>
                      <a:pt x="96" y="161"/>
                    </a:lnTo>
                    <a:lnTo>
                      <a:pt x="99" y="172"/>
                    </a:lnTo>
                    <a:close/>
                    <a:moveTo>
                      <a:pt x="93" y="149"/>
                    </a:moveTo>
                    <a:lnTo>
                      <a:pt x="93" y="149"/>
                    </a:lnTo>
                    <a:lnTo>
                      <a:pt x="99" y="172"/>
                    </a:lnTo>
                    <a:lnTo>
                      <a:pt x="93" y="149"/>
                    </a:lnTo>
                    <a:close/>
                    <a:moveTo>
                      <a:pt x="93" y="149"/>
                    </a:moveTo>
                    <a:lnTo>
                      <a:pt x="93" y="149"/>
                    </a:lnTo>
                    <a:lnTo>
                      <a:pt x="96" y="160"/>
                    </a:lnTo>
                    <a:lnTo>
                      <a:pt x="93" y="149"/>
                    </a:lnTo>
                    <a:close/>
                    <a:moveTo>
                      <a:pt x="93" y="149"/>
                    </a:moveTo>
                    <a:lnTo>
                      <a:pt x="107" y="148"/>
                    </a:lnTo>
                    <a:lnTo>
                      <a:pt x="120" y="149"/>
                    </a:lnTo>
                    <a:lnTo>
                      <a:pt x="119" y="172"/>
                    </a:lnTo>
                    <a:lnTo>
                      <a:pt x="107" y="170"/>
                    </a:lnTo>
                    <a:lnTo>
                      <a:pt x="99" y="172"/>
                    </a:lnTo>
                    <a:lnTo>
                      <a:pt x="93" y="149"/>
                    </a:lnTo>
                    <a:close/>
                    <a:moveTo>
                      <a:pt x="120" y="149"/>
                    </a:moveTo>
                    <a:lnTo>
                      <a:pt x="122" y="149"/>
                    </a:lnTo>
                    <a:lnTo>
                      <a:pt x="124" y="149"/>
                    </a:lnTo>
                    <a:lnTo>
                      <a:pt x="122" y="172"/>
                    </a:lnTo>
                    <a:lnTo>
                      <a:pt x="120" y="172"/>
                    </a:lnTo>
                    <a:lnTo>
                      <a:pt x="119" y="172"/>
                    </a:lnTo>
                    <a:lnTo>
                      <a:pt x="120" y="149"/>
                    </a:lnTo>
                    <a:close/>
                    <a:moveTo>
                      <a:pt x="124" y="149"/>
                    </a:moveTo>
                    <a:lnTo>
                      <a:pt x="124" y="149"/>
                    </a:lnTo>
                    <a:lnTo>
                      <a:pt x="122" y="161"/>
                    </a:lnTo>
                    <a:lnTo>
                      <a:pt x="124" y="149"/>
                    </a:lnTo>
                    <a:close/>
                    <a:moveTo>
                      <a:pt x="124" y="149"/>
                    </a:moveTo>
                    <a:lnTo>
                      <a:pt x="124" y="149"/>
                    </a:lnTo>
                    <a:lnTo>
                      <a:pt x="122" y="172"/>
                    </a:lnTo>
                    <a:lnTo>
                      <a:pt x="124" y="149"/>
                    </a:lnTo>
                    <a:close/>
                    <a:moveTo>
                      <a:pt x="122" y="172"/>
                    </a:moveTo>
                    <a:lnTo>
                      <a:pt x="122" y="172"/>
                    </a:lnTo>
                    <a:lnTo>
                      <a:pt x="122" y="161"/>
                    </a:lnTo>
                    <a:lnTo>
                      <a:pt x="122" y="172"/>
                    </a:lnTo>
                    <a:close/>
                    <a:moveTo>
                      <a:pt x="124" y="149"/>
                    </a:moveTo>
                    <a:lnTo>
                      <a:pt x="125" y="149"/>
                    </a:lnTo>
                    <a:lnTo>
                      <a:pt x="122" y="172"/>
                    </a:lnTo>
                    <a:lnTo>
                      <a:pt x="124" y="149"/>
                    </a:lnTo>
                    <a:close/>
                    <a:moveTo>
                      <a:pt x="125" y="149"/>
                    </a:moveTo>
                    <a:lnTo>
                      <a:pt x="128" y="149"/>
                    </a:lnTo>
                    <a:lnTo>
                      <a:pt x="130" y="149"/>
                    </a:lnTo>
                    <a:lnTo>
                      <a:pt x="130" y="172"/>
                    </a:lnTo>
                    <a:lnTo>
                      <a:pt x="127" y="172"/>
                    </a:lnTo>
                    <a:lnTo>
                      <a:pt x="122" y="172"/>
                    </a:lnTo>
                    <a:lnTo>
                      <a:pt x="125" y="149"/>
                    </a:lnTo>
                    <a:close/>
                    <a:moveTo>
                      <a:pt x="130" y="149"/>
                    </a:moveTo>
                    <a:lnTo>
                      <a:pt x="131" y="151"/>
                    </a:lnTo>
                    <a:lnTo>
                      <a:pt x="130" y="161"/>
                    </a:lnTo>
                    <a:lnTo>
                      <a:pt x="130" y="149"/>
                    </a:lnTo>
                    <a:close/>
                    <a:moveTo>
                      <a:pt x="131" y="151"/>
                    </a:moveTo>
                    <a:lnTo>
                      <a:pt x="134" y="151"/>
                    </a:lnTo>
                    <a:lnTo>
                      <a:pt x="136" y="151"/>
                    </a:lnTo>
                    <a:lnTo>
                      <a:pt x="142" y="172"/>
                    </a:lnTo>
                    <a:lnTo>
                      <a:pt x="136" y="173"/>
                    </a:lnTo>
                    <a:lnTo>
                      <a:pt x="130" y="172"/>
                    </a:lnTo>
                    <a:lnTo>
                      <a:pt x="131" y="151"/>
                    </a:lnTo>
                    <a:close/>
                    <a:moveTo>
                      <a:pt x="136" y="151"/>
                    </a:moveTo>
                    <a:lnTo>
                      <a:pt x="134" y="151"/>
                    </a:lnTo>
                    <a:lnTo>
                      <a:pt x="133" y="153"/>
                    </a:lnTo>
                    <a:lnTo>
                      <a:pt x="151" y="160"/>
                    </a:lnTo>
                    <a:lnTo>
                      <a:pt x="150" y="165"/>
                    </a:lnTo>
                    <a:lnTo>
                      <a:pt x="148" y="168"/>
                    </a:lnTo>
                    <a:lnTo>
                      <a:pt x="145" y="170"/>
                    </a:lnTo>
                    <a:lnTo>
                      <a:pt x="142" y="172"/>
                    </a:lnTo>
                    <a:lnTo>
                      <a:pt x="136" y="151"/>
                    </a:lnTo>
                    <a:close/>
                    <a:moveTo>
                      <a:pt x="133" y="153"/>
                    </a:moveTo>
                    <a:lnTo>
                      <a:pt x="133" y="153"/>
                    </a:lnTo>
                    <a:lnTo>
                      <a:pt x="142" y="156"/>
                    </a:lnTo>
                    <a:lnTo>
                      <a:pt x="133" y="153"/>
                    </a:lnTo>
                    <a:close/>
                    <a:moveTo>
                      <a:pt x="133" y="153"/>
                    </a:moveTo>
                    <a:lnTo>
                      <a:pt x="137" y="146"/>
                    </a:lnTo>
                    <a:lnTo>
                      <a:pt x="142" y="141"/>
                    </a:lnTo>
                    <a:lnTo>
                      <a:pt x="151" y="161"/>
                    </a:lnTo>
                    <a:lnTo>
                      <a:pt x="133" y="153"/>
                    </a:lnTo>
                    <a:close/>
                    <a:moveTo>
                      <a:pt x="142" y="141"/>
                    </a:moveTo>
                    <a:lnTo>
                      <a:pt x="148" y="139"/>
                    </a:lnTo>
                    <a:lnTo>
                      <a:pt x="153" y="139"/>
                    </a:lnTo>
                    <a:lnTo>
                      <a:pt x="153" y="161"/>
                    </a:lnTo>
                    <a:lnTo>
                      <a:pt x="151" y="161"/>
                    </a:lnTo>
                    <a:lnTo>
                      <a:pt x="142" y="141"/>
                    </a:lnTo>
                    <a:close/>
                    <a:moveTo>
                      <a:pt x="153" y="161"/>
                    </a:moveTo>
                    <a:lnTo>
                      <a:pt x="153" y="161"/>
                    </a:lnTo>
                    <a:lnTo>
                      <a:pt x="153" y="151"/>
                    </a:lnTo>
                    <a:lnTo>
                      <a:pt x="153" y="161"/>
                    </a:lnTo>
                    <a:close/>
                    <a:moveTo>
                      <a:pt x="153" y="139"/>
                    </a:moveTo>
                    <a:lnTo>
                      <a:pt x="157" y="137"/>
                    </a:lnTo>
                    <a:lnTo>
                      <a:pt x="159" y="132"/>
                    </a:lnTo>
                    <a:lnTo>
                      <a:pt x="178" y="143"/>
                    </a:lnTo>
                    <a:lnTo>
                      <a:pt x="174" y="149"/>
                    </a:lnTo>
                    <a:lnTo>
                      <a:pt x="170" y="155"/>
                    </a:lnTo>
                    <a:lnTo>
                      <a:pt x="167" y="158"/>
                    </a:lnTo>
                    <a:lnTo>
                      <a:pt x="164" y="160"/>
                    </a:lnTo>
                    <a:lnTo>
                      <a:pt x="159" y="161"/>
                    </a:lnTo>
                    <a:lnTo>
                      <a:pt x="153" y="161"/>
                    </a:lnTo>
                    <a:lnTo>
                      <a:pt x="153" y="139"/>
                    </a:lnTo>
                    <a:close/>
                    <a:moveTo>
                      <a:pt x="159" y="132"/>
                    </a:moveTo>
                    <a:lnTo>
                      <a:pt x="164" y="125"/>
                    </a:lnTo>
                    <a:lnTo>
                      <a:pt x="170" y="120"/>
                    </a:lnTo>
                    <a:lnTo>
                      <a:pt x="179" y="139"/>
                    </a:lnTo>
                    <a:lnTo>
                      <a:pt x="179" y="141"/>
                    </a:lnTo>
                    <a:lnTo>
                      <a:pt x="178" y="143"/>
                    </a:lnTo>
                    <a:lnTo>
                      <a:pt x="159" y="132"/>
                    </a:lnTo>
                    <a:close/>
                    <a:moveTo>
                      <a:pt x="170" y="120"/>
                    </a:moveTo>
                    <a:lnTo>
                      <a:pt x="170" y="120"/>
                    </a:lnTo>
                    <a:lnTo>
                      <a:pt x="174" y="129"/>
                    </a:lnTo>
                    <a:lnTo>
                      <a:pt x="170" y="120"/>
                    </a:lnTo>
                    <a:close/>
                    <a:moveTo>
                      <a:pt x="170" y="120"/>
                    </a:moveTo>
                    <a:lnTo>
                      <a:pt x="170" y="120"/>
                    </a:lnTo>
                    <a:lnTo>
                      <a:pt x="170" y="119"/>
                    </a:lnTo>
                    <a:lnTo>
                      <a:pt x="178" y="139"/>
                    </a:lnTo>
                    <a:lnTo>
                      <a:pt x="179" y="139"/>
                    </a:lnTo>
                    <a:lnTo>
                      <a:pt x="170" y="120"/>
                    </a:lnTo>
                    <a:close/>
                    <a:moveTo>
                      <a:pt x="179" y="139"/>
                    </a:moveTo>
                    <a:lnTo>
                      <a:pt x="179" y="139"/>
                    </a:lnTo>
                    <a:lnTo>
                      <a:pt x="178" y="139"/>
                    </a:lnTo>
                    <a:lnTo>
                      <a:pt x="174" y="129"/>
                    </a:lnTo>
                    <a:lnTo>
                      <a:pt x="179" y="139"/>
                    </a:lnTo>
                    <a:close/>
                    <a:moveTo>
                      <a:pt x="170" y="120"/>
                    </a:moveTo>
                    <a:lnTo>
                      <a:pt x="171" y="119"/>
                    </a:lnTo>
                    <a:lnTo>
                      <a:pt x="184" y="136"/>
                    </a:lnTo>
                    <a:lnTo>
                      <a:pt x="182" y="137"/>
                    </a:lnTo>
                    <a:lnTo>
                      <a:pt x="179" y="139"/>
                    </a:lnTo>
                    <a:lnTo>
                      <a:pt x="170" y="120"/>
                    </a:lnTo>
                    <a:close/>
                    <a:moveTo>
                      <a:pt x="184" y="136"/>
                    </a:moveTo>
                    <a:lnTo>
                      <a:pt x="184" y="136"/>
                    </a:lnTo>
                    <a:lnTo>
                      <a:pt x="178" y="127"/>
                    </a:lnTo>
                    <a:lnTo>
                      <a:pt x="184" y="136"/>
                    </a:lnTo>
                    <a:close/>
                    <a:moveTo>
                      <a:pt x="171" y="119"/>
                    </a:moveTo>
                    <a:lnTo>
                      <a:pt x="173" y="117"/>
                    </a:lnTo>
                    <a:lnTo>
                      <a:pt x="188" y="131"/>
                    </a:lnTo>
                    <a:lnTo>
                      <a:pt x="187" y="132"/>
                    </a:lnTo>
                    <a:lnTo>
                      <a:pt x="184" y="136"/>
                    </a:lnTo>
                    <a:lnTo>
                      <a:pt x="171" y="119"/>
                    </a:lnTo>
                    <a:close/>
                    <a:moveTo>
                      <a:pt x="173" y="117"/>
                    </a:moveTo>
                    <a:lnTo>
                      <a:pt x="174" y="112"/>
                    </a:lnTo>
                    <a:lnTo>
                      <a:pt x="171" y="105"/>
                    </a:lnTo>
                    <a:lnTo>
                      <a:pt x="190" y="95"/>
                    </a:lnTo>
                    <a:lnTo>
                      <a:pt x="193" y="105"/>
                    </a:lnTo>
                    <a:lnTo>
                      <a:pt x="193" y="115"/>
                    </a:lnTo>
                    <a:lnTo>
                      <a:pt x="191" y="124"/>
                    </a:lnTo>
                    <a:lnTo>
                      <a:pt x="188" y="131"/>
                    </a:lnTo>
                    <a:lnTo>
                      <a:pt x="173" y="117"/>
                    </a:lnTo>
                    <a:close/>
                    <a:moveTo>
                      <a:pt x="190" y="95"/>
                    </a:moveTo>
                    <a:lnTo>
                      <a:pt x="190" y="95"/>
                    </a:lnTo>
                    <a:lnTo>
                      <a:pt x="181" y="100"/>
                    </a:lnTo>
                    <a:lnTo>
                      <a:pt x="190" y="95"/>
                    </a:lnTo>
                    <a:close/>
                    <a:moveTo>
                      <a:pt x="171" y="105"/>
                    </a:moveTo>
                    <a:lnTo>
                      <a:pt x="171" y="103"/>
                    </a:lnTo>
                    <a:lnTo>
                      <a:pt x="171" y="101"/>
                    </a:lnTo>
                    <a:lnTo>
                      <a:pt x="190" y="96"/>
                    </a:lnTo>
                    <a:lnTo>
                      <a:pt x="190" y="95"/>
                    </a:lnTo>
                    <a:lnTo>
                      <a:pt x="171" y="105"/>
                    </a:lnTo>
                    <a:close/>
                    <a:moveTo>
                      <a:pt x="171" y="101"/>
                    </a:moveTo>
                    <a:lnTo>
                      <a:pt x="171" y="103"/>
                    </a:lnTo>
                    <a:lnTo>
                      <a:pt x="188" y="91"/>
                    </a:lnTo>
                    <a:lnTo>
                      <a:pt x="190" y="93"/>
                    </a:lnTo>
                    <a:lnTo>
                      <a:pt x="190" y="96"/>
                    </a:lnTo>
                    <a:lnTo>
                      <a:pt x="171" y="101"/>
                    </a:lnTo>
                    <a:close/>
                    <a:moveTo>
                      <a:pt x="171" y="103"/>
                    </a:moveTo>
                    <a:lnTo>
                      <a:pt x="171" y="101"/>
                    </a:lnTo>
                    <a:lnTo>
                      <a:pt x="181" y="96"/>
                    </a:lnTo>
                    <a:lnTo>
                      <a:pt x="171" y="103"/>
                    </a:lnTo>
                    <a:close/>
                    <a:moveTo>
                      <a:pt x="171" y="101"/>
                    </a:moveTo>
                    <a:lnTo>
                      <a:pt x="171" y="101"/>
                    </a:lnTo>
                    <a:lnTo>
                      <a:pt x="188" y="93"/>
                    </a:lnTo>
                    <a:lnTo>
                      <a:pt x="171" y="101"/>
                    </a:lnTo>
                    <a:close/>
                    <a:moveTo>
                      <a:pt x="171" y="101"/>
                    </a:moveTo>
                    <a:lnTo>
                      <a:pt x="171" y="101"/>
                    </a:lnTo>
                    <a:lnTo>
                      <a:pt x="179" y="96"/>
                    </a:lnTo>
                    <a:lnTo>
                      <a:pt x="171" y="101"/>
                    </a:lnTo>
                    <a:close/>
                    <a:moveTo>
                      <a:pt x="171" y="101"/>
                    </a:moveTo>
                    <a:lnTo>
                      <a:pt x="167" y="83"/>
                    </a:lnTo>
                    <a:lnTo>
                      <a:pt x="164" y="60"/>
                    </a:lnTo>
                    <a:lnTo>
                      <a:pt x="184" y="59"/>
                    </a:lnTo>
                    <a:lnTo>
                      <a:pt x="185" y="77"/>
                    </a:lnTo>
                    <a:lnTo>
                      <a:pt x="188" y="93"/>
                    </a:lnTo>
                    <a:lnTo>
                      <a:pt x="171" y="101"/>
                    </a:lnTo>
                    <a:close/>
                    <a:moveTo>
                      <a:pt x="164" y="60"/>
                    </a:moveTo>
                    <a:lnTo>
                      <a:pt x="161" y="45"/>
                    </a:lnTo>
                    <a:lnTo>
                      <a:pt x="159" y="35"/>
                    </a:lnTo>
                    <a:lnTo>
                      <a:pt x="176" y="23"/>
                    </a:lnTo>
                    <a:lnTo>
                      <a:pt x="181" y="38"/>
                    </a:lnTo>
                    <a:lnTo>
                      <a:pt x="184" y="59"/>
                    </a:lnTo>
                    <a:lnTo>
                      <a:pt x="164" y="60"/>
                    </a:lnTo>
                    <a:close/>
                    <a:moveTo>
                      <a:pt x="176" y="23"/>
                    </a:moveTo>
                    <a:lnTo>
                      <a:pt x="176" y="23"/>
                    </a:lnTo>
                    <a:lnTo>
                      <a:pt x="167" y="28"/>
                    </a:lnTo>
                    <a:lnTo>
                      <a:pt x="176" y="23"/>
                    </a:lnTo>
                    <a:close/>
                    <a:moveTo>
                      <a:pt x="159" y="35"/>
                    </a:moveTo>
                    <a:lnTo>
                      <a:pt x="153" y="23"/>
                    </a:lnTo>
                    <a:lnTo>
                      <a:pt x="151" y="16"/>
                    </a:lnTo>
                    <a:lnTo>
                      <a:pt x="170" y="7"/>
                    </a:lnTo>
                    <a:lnTo>
                      <a:pt x="171" y="14"/>
                    </a:lnTo>
                    <a:lnTo>
                      <a:pt x="176" y="23"/>
                    </a:lnTo>
                    <a:lnTo>
                      <a:pt x="159" y="35"/>
                    </a:lnTo>
                    <a:close/>
                    <a:moveTo>
                      <a:pt x="151" y="16"/>
                    </a:moveTo>
                    <a:lnTo>
                      <a:pt x="150" y="11"/>
                    </a:lnTo>
                    <a:lnTo>
                      <a:pt x="151" y="7"/>
                    </a:lnTo>
                    <a:lnTo>
                      <a:pt x="153" y="4"/>
                    </a:lnTo>
                    <a:lnTo>
                      <a:pt x="157" y="2"/>
                    </a:lnTo>
                    <a:lnTo>
                      <a:pt x="161" y="0"/>
                    </a:lnTo>
                    <a:lnTo>
                      <a:pt x="165" y="2"/>
                    </a:lnTo>
                    <a:lnTo>
                      <a:pt x="168" y="4"/>
                    </a:lnTo>
                    <a:lnTo>
                      <a:pt x="170" y="7"/>
                    </a:lnTo>
                    <a:lnTo>
                      <a:pt x="151" y="16"/>
                    </a:lnTo>
                    <a:close/>
                  </a:path>
                </a:pathLst>
              </a:custGeom>
              <a:solidFill>
                <a:srgbClr val="9E6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7" name="Freeform 167"/>
              <p:cNvSpPr>
                <a:spLocks noEditPoints="1"/>
              </p:cNvSpPr>
              <p:nvPr/>
            </p:nvSpPr>
            <p:spPr bwMode="auto">
              <a:xfrm>
                <a:off x="2414" y="1991"/>
                <a:ext cx="194" cy="173"/>
              </a:xfrm>
              <a:custGeom>
                <a:avLst/>
                <a:gdLst>
                  <a:gd name="T0" fmla="*/ 1 w 194"/>
                  <a:gd name="T1" fmla="*/ 120 h 173"/>
                  <a:gd name="T2" fmla="*/ 4 w 194"/>
                  <a:gd name="T3" fmla="*/ 134 h 173"/>
                  <a:gd name="T4" fmla="*/ 13 w 194"/>
                  <a:gd name="T5" fmla="*/ 115 h 173"/>
                  <a:gd name="T6" fmla="*/ 13 w 194"/>
                  <a:gd name="T7" fmla="*/ 115 h 173"/>
                  <a:gd name="T8" fmla="*/ 4 w 194"/>
                  <a:gd name="T9" fmla="*/ 134 h 173"/>
                  <a:gd name="T10" fmla="*/ 37 w 194"/>
                  <a:gd name="T11" fmla="*/ 153 h 173"/>
                  <a:gd name="T12" fmla="*/ 47 w 194"/>
                  <a:gd name="T13" fmla="*/ 134 h 173"/>
                  <a:gd name="T14" fmla="*/ 49 w 194"/>
                  <a:gd name="T15" fmla="*/ 135 h 173"/>
                  <a:gd name="T16" fmla="*/ 49 w 194"/>
                  <a:gd name="T17" fmla="*/ 135 h 173"/>
                  <a:gd name="T18" fmla="*/ 51 w 194"/>
                  <a:gd name="T19" fmla="*/ 161 h 173"/>
                  <a:gd name="T20" fmla="*/ 64 w 194"/>
                  <a:gd name="T21" fmla="*/ 142 h 173"/>
                  <a:gd name="T22" fmla="*/ 64 w 194"/>
                  <a:gd name="T23" fmla="*/ 142 h 173"/>
                  <a:gd name="T24" fmla="*/ 64 w 194"/>
                  <a:gd name="T25" fmla="*/ 142 h 173"/>
                  <a:gd name="T26" fmla="*/ 64 w 194"/>
                  <a:gd name="T27" fmla="*/ 165 h 173"/>
                  <a:gd name="T28" fmla="*/ 72 w 194"/>
                  <a:gd name="T29" fmla="*/ 165 h 173"/>
                  <a:gd name="T30" fmla="*/ 88 w 194"/>
                  <a:gd name="T31" fmla="*/ 146 h 173"/>
                  <a:gd name="T32" fmla="*/ 75 w 194"/>
                  <a:gd name="T33" fmla="*/ 142 h 173"/>
                  <a:gd name="T34" fmla="*/ 98 w 194"/>
                  <a:gd name="T35" fmla="*/ 171 h 173"/>
                  <a:gd name="T36" fmla="*/ 92 w 194"/>
                  <a:gd name="T37" fmla="*/ 151 h 173"/>
                  <a:gd name="T38" fmla="*/ 92 w 194"/>
                  <a:gd name="T39" fmla="*/ 151 h 173"/>
                  <a:gd name="T40" fmla="*/ 98 w 194"/>
                  <a:gd name="T41" fmla="*/ 171 h 173"/>
                  <a:gd name="T42" fmla="*/ 122 w 194"/>
                  <a:gd name="T43" fmla="*/ 171 h 173"/>
                  <a:gd name="T44" fmla="*/ 123 w 194"/>
                  <a:gd name="T45" fmla="*/ 151 h 173"/>
                  <a:gd name="T46" fmla="*/ 122 w 194"/>
                  <a:gd name="T47" fmla="*/ 171 h 173"/>
                  <a:gd name="T48" fmla="*/ 123 w 194"/>
                  <a:gd name="T49" fmla="*/ 161 h 173"/>
                  <a:gd name="T50" fmla="*/ 125 w 194"/>
                  <a:gd name="T51" fmla="*/ 173 h 173"/>
                  <a:gd name="T52" fmla="*/ 129 w 194"/>
                  <a:gd name="T53" fmla="*/ 151 h 173"/>
                  <a:gd name="T54" fmla="*/ 128 w 194"/>
                  <a:gd name="T55" fmla="*/ 151 h 173"/>
                  <a:gd name="T56" fmla="*/ 131 w 194"/>
                  <a:gd name="T57" fmla="*/ 151 h 173"/>
                  <a:gd name="T58" fmla="*/ 135 w 194"/>
                  <a:gd name="T59" fmla="*/ 173 h 173"/>
                  <a:gd name="T60" fmla="*/ 134 w 194"/>
                  <a:gd name="T61" fmla="*/ 154 h 173"/>
                  <a:gd name="T62" fmla="*/ 142 w 194"/>
                  <a:gd name="T63" fmla="*/ 173 h 173"/>
                  <a:gd name="T64" fmla="*/ 134 w 194"/>
                  <a:gd name="T65" fmla="*/ 154 h 173"/>
                  <a:gd name="T66" fmla="*/ 143 w 194"/>
                  <a:gd name="T67" fmla="*/ 142 h 173"/>
                  <a:gd name="T68" fmla="*/ 143 w 194"/>
                  <a:gd name="T69" fmla="*/ 142 h 173"/>
                  <a:gd name="T70" fmla="*/ 151 w 194"/>
                  <a:gd name="T71" fmla="*/ 163 h 173"/>
                  <a:gd name="T72" fmla="*/ 159 w 194"/>
                  <a:gd name="T73" fmla="*/ 137 h 173"/>
                  <a:gd name="T74" fmla="*/ 168 w 194"/>
                  <a:gd name="T75" fmla="*/ 158 h 173"/>
                  <a:gd name="T76" fmla="*/ 160 w 194"/>
                  <a:gd name="T77" fmla="*/ 134 h 173"/>
                  <a:gd name="T78" fmla="*/ 179 w 194"/>
                  <a:gd name="T79" fmla="*/ 141 h 173"/>
                  <a:gd name="T80" fmla="*/ 179 w 194"/>
                  <a:gd name="T81" fmla="*/ 141 h 173"/>
                  <a:gd name="T82" fmla="*/ 179 w 194"/>
                  <a:gd name="T83" fmla="*/ 141 h 173"/>
                  <a:gd name="T84" fmla="*/ 174 w 194"/>
                  <a:gd name="T85" fmla="*/ 130 h 173"/>
                  <a:gd name="T86" fmla="*/ 185 w 194"/>
                  <a:gd name="T87" fmla="*/ 137 h 173"/>
                  <a:gd name="T88" fmla="*/ 172 w 194"/>
                  <a:gd name="T89" fmla="*/ 118 h 173"/>
                  <a:gd name="T90" fmla="*/ 172 w 194"/>
                  <a:gd name="T91" fmla="*/ 120 h 173"/>
                  <a:gd name="T92" fmla="*/ 193 w 194"/>
                  <a:gd name="T93" fmla="*/ 106 h 173"/>
                  <a:gd name="T94" fmla="*/ 172 w 194"/>
                  <a:gd name="T95" fmla="*/ 105 h 173"/>
                  <a:gd name="T96" fmla="*/ 171 w 194"/>
                  <a:gd name="T97" fmla="*/ 103 h 173"/>
                  <a:gd name="T98" fmla="*/ 189 w 194"/>
                  <a:gd name="T99" fmla="*/ 96 h 173"/>
                  <a:gd name="T100" fmla="*/ 171 w 194"/>
                  <a:gd name="T101" fmla="*/ 105 h 173"/>
                  <a:gd name="T102" fmla="*/ 189 w 194"/>
                  <a:gd name="T103" fmla="*/ 96 h 173"/>
                  <a:gd name="T104" fmla="*/ 189 w 194"/>
                  <a:gd name="T105" fmla="*/ 98 h 173"/>
                  <a:gd name="T106" fmla="*/ 188 w 194"/>
                  <a:gd name="T107" fmla="*/ 93 h 173"/>
                  <a:gd name="T108" fmla="*/ 180 w 194"/>
                  <a:gd name="T109" fmla="*/ 98 h 173"/>
                  <a:gd name="T110" fmla="*/ 163 w 194"/>
                  <a:gd name="T111" fmla="*/ 70 h 173"/>
                  <a:gd name="T112" fmla="*/ 171 w 194"/>
                  <a:gd name="T113" fmla="*/ 101 h 173"/>
                  <a:gd name="T114" fmla="*/ 177 w 194"/>
                  <a:gd name="T115" fmla="*/ 28 h 173"/>
                  <a:gd name="T116" fmla="*/ 159 w 194"/>
                  <a:gd name="T117" fmla="*/ 34 h 173"/>
                  <a:gd name="T118" fmla="*/ 152 w 194"/>
                  <a:gd name="T119" fmla="*/ 22 h 173"/>
                  <a:gd name="T120" fmla="*/ 159 w 194"/>
                  <a:gd name="T121" fmla="*/ 34 h 173"/>
                  <a:gd name="T122" fmla="*/ 157 w 194"/>
                  <a:gd name="T123" fmla="*/ 0 h 173"/>
                  <a:gd name="T124" fmla="*/ 151 w 194"/>
                  <a:gd name="T125" fmla="*/ 14 h 17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4"/>
                  <a:gd name="T190" fmla="*/ 0 h 173"/>
                  <a:gd name="T191" fmla="*/ 194 w 194"/>
                  <a:gd name="T192" fmla="*/ 173 h 17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4" h="173">
                    <a:moveTo>
                      <a:pt x="4" y="134"/>
                    </a:moveTo>
                    <a:lnTo>
                      <a:pt x="1" y="132"/>
                    </a:lnTo>
                    <a:lnTo>
                      <a:pt x="0" y="129"/>
                    </a:lnTo>
                    <a:lnTo>
                      <a:pt x="0" y="123"/>
                    </a:lnTo>
                    <a:lnTo>
                      <a:pt x="1" y="120"/>
                    </a:lnTo>
                    <a:lnTo>
                      <a:pt x="3" y="117"/>
                    </a:lnTo>
                    <a:lnTo>
                      <a:pt x="7" y="115"/>
                    </a:lnTo>
                    <a:lnTo>
                      <a:pt x="10" y="115"/>
                    </a:lnTo>
                    <a:lnTo>
                      <a:pt x="13" y="115"/>
                    </a:lnTo>
                    <a:lnTo>
                      <a:pt x="4" y="134"/>
                    </a:lnTo>
                    <a:close/>
                    <a:moveTo>
                      <a:pt x="13" y="115"/>
                    </a:moveTo>
                    <a:lnTo>
                      <a:pt x="13" y="115"/>
                    </a:lnTo>
                    <a:lnTo>
                      <a:pt x="4" y="134"/>
                    </a:lnTo>
                    <a:lnTo>
                      <a:pt x="13" y="115"/>
                    </a:lnTo>
                    <a:close/>
                    <a:moveTo>
                      <a:pt x="13" y="115"/>
                    </a:moveTo>
                    <a:lnTo>
                      <a:pt x="13" y="115"/>
                    </a:lnTo>
                    <a:lnTo>
                      <a:pt x="9" y="125"/>
                    </a:lnTo>
                    <a:lnTo>
                      <a:pt x="13" y="115"/>
                    </a:lnTo>
                    <a:close/>
                    <a:moveTo>
                      <a:pt x="13" y="115"/>
                    </a:moveTo>
                    <a:lnTo>
                      <a:pt x="17" y="117"/>
                    </a:lnTo>
                    <a:lnTo>
                      <a:pt x="23" y="120"/>
                    </a:lnTo>
                    <a:lnTo>
                      <a:pt x="13" y="139"/>
                    </a:lnTo>
                    <a:lnTo>
                      <a:pt x="7" y="135"/>
                    </a:lnTo>
                    <a:lnTo>
                      <a:pt x="4" y="134"/>
                    </a:lnTo>
                    <a:lnTo>
                      <a:pt x="13" y="115"/>
                    </a:lnTo>
                    <a:close/>
                    <a:moveTo>
                      <a:pt x="23" y="120"/>
                    </a:moveTo>
                    <a:lnTo>
                      <a:pt x="37" y="127"/>
                    </a:lnTo>
                    <a:lnTo>
                      <a:pt x="47" y="134"/>
                    </a:lnTo>
                    <a:lnTo>
                      <a:pt x="37" y="153"/>
                    </a:lnTo>
                    <a:lnTo>
                      <a:pt x="27" y="147"/>
                    </a:lnTo>
                    <a:lnTo>
                      <a:pt x="13" y="139"/>
                    </a:lnTo>
                    <a:lnTo>
                      <a:pt x="23" y="120"/>
                    </a:lnTo>
                    <a:close/>
                    <a:moveTo>
                      <a:pt x="47" y="134"/>
                    </a:moveTo>
                    <a:lnTo>
                      <a:pt x="47" y="134"/>
                    </a:lnTo>
                    <a:lnTo>
                      <a:pt x="43" y="144"/>
                    </a:lnTo>
                    <a:lnTo>
                      <a:pt x="47" y="134"/>
                    </a:lnTo>
                    <a:close/>
                    <a:moveTo>
                      <a:pt x="47" y="134"/>
                    </a:moveTo>
                    <a:lnTo>
                      <a:pt x="49" y="135"/>
                    </a:lnTo>
                    <a:lnTo>
                      <a:pt x="38" y="154"/>
                    </a:lnTo>
                    <a:lnTo>
                      <a:pt x="38" y="153"/>
                    </a:lnTo>
                    <a:lnTo>
                      <a:pt x="37" y="153"/>
                    </a:lnTo>
                    <a:lnTo>
                      <a:pt x="47" y="134"/>
                    </a:lnTo>
                    <a:close/>
                    <a:moveTo>
                      <a:pt x="49" y="135"/>
                    </a:moveTo>
                    <a:lnTo>
                      <a:pt x="57" y="141"/>
                    </a:lnTo>
                    <a:lnTo>
                      <a:pt x="64" y="142"/>
                    </a:lnTo>
                    <a:lnTo>
                      <a:pt x="64" y="165"/>
                    </a:lnTo>
                    <a:lnTo>
                      <a:pt x="57" y="163"/>
                    </a:lnTo>
                    <a:lnTo>
                      <a:pt x="51" y="161"/>
                    </a:lnTo>
                    <a:lnTo>
                      <a:pt x="44" y="158"/>
                    </a:lnTo>
                    <a:lnTo>
                      <a:pt x="38" y="154"/>
                    </a:lnTo>
                    <a:lnTo>
                      <a:pt x="49" y="135"/>
                    </a:lnTo>
                    <a:close/>
                    <a:moveTo>
                      <a:pt x="64" y="142"/>
                    </a:moveTo>
                    <a:lnTo>
                      <a:pt x="64" y="142"/>
                    </a:lnTo>
                    <a:lnTo>
                      <a:pt x="64" y="165"/>
                    </a:lnTo>
                    <a:lnTo>
                      <a:pt x="64" y="142"/>
                    </a:lnTo>
                    <a:close/>
                    <a:moveTo>
                      <a:pt x="64" y="165"/>
                    </a:moveTo>
                    <a:lnTo>
                      <a:pt x="64" y="165"/>
                    </a:lnTo>
                    <a:lnTo>
                      <a:pt x="64" y="153"/>
                    </a:lnTo>
                    <a:lnTo>
                      <a:pt x="64" y="165"/>
                    </a:lnTo>
                    <a:close/>
                    <a:moveTo>
                      <a:pt x="64" y="142"/>
                    </a:moveTo>
                    <a:lnTo>
                      <a:pt x="68" y="142"/>
                    </a:lnTo>
                    <a:lnTo>
                      <a:pt x="69" y="142"/>
                    </a:lnTo>
                    <a:lnTo>
                      <a:pt x="69" y="165"/>
                    </a:lnTo>
                    <a:lnTo>
                      <a:pt x="68" y="165"/>
                    </a:lnTo>
                    <a:lnTo>
                      <a:pt x="64" y="165"/>
                    </a:lnTo>
                    <a:lnTo>
                      <a:pt x="64" y="142"/>
                    </a:lnTo>
                    <a:close/>
                    <a:moveTo>
                      <a:pt x="69" y="142"/>
                    </a:moveTo>
                    <a:lnTo>
                      <a:pt x="72" y="142"/>
                    </a:lnTo>
                    <a:lnTo>
                      <a:pt x="75" y="142"/>
                    </a:lnTo>
                    <a:lnTo>
                      <a:pt x="72" y="165"/>
                    </a:lnTo>
                    <a:lnTo>
                      <a:pt x="71" y="165"/>
                    </a:lnTo>
                    <a:lnTo>
                      <a:pt x="69" y="165"/>
                    </a:lnTo>
                    <a:lnTo>
                      <a:pt x="69" y="142"/>
                    </a:lnTo>
                    <a:close/>
                    <a:moveTo>
                      <a:pt x="75" y="142"/>
                    </a:moveTo>
                    <a:lnTo>
                      <a:pt x="88" y="146"/>
                    </a:lnTo>
                    <a:lnTo>
                      <a:pt x="100" y="151"/>
                    </a:lnTo>
                    <a:lnTo>
                      <a:pt x="91" y="170"/>
                    </a:lnTo>
                    <a:lnTo>
                      <a:pt x="81" y="166"/>
                    </a:lnTo>
                    <a:lnTo>
                      <a:pt x="72" y="165"/>
                    </a:lnTo>
                    <a:lnTo>
                      <a:pt x="75" y="142"/>
                    </a:lnTo>
                    <a:close/>
                    <a:moveTo>
                      <a:pt x="98" y="171"/>
                    </a:moveTo>
                    <a:lnTo>
                      <a:pt x="95" y="171"/>
                    </a:lnTo>
                    <a:lnTo>
                      <a:pt x="91" y="170"/>
                    </a:lnTo>
                    <a:lnTo>
                      <a:pt x="95" y="161"/>
                    </a:lnTo>
                    <a:lnTo>
                      <a:pt x="98" y="171"/>
                    </a:lnTo>
                    <a:close/>
                    <a:moveTo>
                      <a:pt x="92" y="151"/>
                    </a:moveTo>
                    <a:lnTo>
                      <a:pt x="92" y="151"/>
                    </a:lnTo>
                    <a:lnTo>
                      <a:pt x="98" y="171"/>
                    </a:lnTo>
                    <a:lnTo>
                      <a:pt x="92" y="151"/>
                    </a:lnTo>
                    <a:close/>
                    <a:moveTo>
                      <a:pt x="92" y="151"/>
                    </a:moveTo>
                    <a:lnTo>
                      <a:pt x="92" y="151"/>
                    </a:lnTo>
                    <a:lnTo>
                      <a:pt x="95" y="161"/>
                    </a:lnTo>
                    <a:lnTo>
                      <a:pt x="92" y="151"/>
                    </a:lnTo>
                    <a:close/>
                    <a:moveTo>
                      <a:pt x="92" y="151"/>
                    </a:moveTo>
                    <a:lnTo>
                      <a:pt x="106" y="149"/>
                    </a:lnTo>
                    <a:lnTo>
                      <a:pt x="122" y="151"/>
                    </a:lnTo>
                    <a:lnTo>
                      <a:pt x="120" y="171"/>
                    </a:lnTo>
                    <a:lnTo>
                      <a:pt x="108" y="170"/>
                    </a:lnTo>
                    <a:lnTo>
                      <a:pt x="98" y="171"/>
                    </a:lnTo>
                    <a:lnTo>
                      <a:pt x="92" y="151"/>
                    </a:lnTo>
                    <a:close/>
                    <a:moveTo>
                      <a:pt x="122" y="151"/>
                    </a:moveTo>
                    <a:lnTo>
                      <a:pt x="123" y="151"/>
                    </a:lnTo>
                    <a:lnTo>
                      <a:pt x="122" y="171"/>
                    </a:lnTo>
                    <a:lnTo>
                      <a:pt x="120" y="171"/>
                    </a:lnTo>
                    <a:lnTo>
                      <a:pt x="122" y="151"/>
                    </a:lnTo>
                    <a:close/>
                    <a:moveTo>
                      <a:pt x="123" y="151"/>
                    </a:moveTo>
                    <a:lnTo>
                      <a:pt x="123" y="151"/>
                    </a:lnTo>
                    <a:lnTo>
                      <a:pt x="123" y="161"/>
                    </a:lnTo>
                    <a:lnTo>
                      <a:pt x="123" y="151"/>
                    </a:lnTo>
                    <a:close/>
                    <a:moveTo>
                      <a:pt x="123" y="151"/>
                    </a:moveTo>
                    <a:lnTo>
                      <a:pt x="123" y="151"/>
                    </a:lnTo>
                    <a:lnTo>
                      <a:pt x="122" y="171"/>
                    </a:lnTo>
                    <a:lnTo>
                      <a:pt x="123" y="151"/>
                    </a:lnTo>
                    <a:close/>
                    <a:moveTo>
                      <a:pt x="123" y="151"/>
                    </a:moveTo>
                    <a:lnTo>
                      <a:pt x="123" y="151"/>
                    </a:lnTo>
                    <a:lnTo>
                      <a:pt x="123" y="161"/>
                    </a:lnTo>
                    <a:lnTo>
                      <a:pt x="123" y="151"/>
                    </a:lnTo>
                    <a:close/>
                    <a:moveTo>
                      <a:pt x="123" y="151"/>
                    </a:moveTo>
                    <a:lnTo>
                      <a:pt x="125" y="151"/>
                    </a:lnTo>
                    <a:lnTo>
                      <a:pt x="128" y="151"/>
                    </a:lnTo>
                    <a:lnTo>
                      <a:pt x="125" y="173"/>
                    </a:lnTo>
                    <a:lnTo>
                      <a:pt x="123" y="171"/>
                    </a:lnTo>
                    <a:lnTo>
                      <a:pt x="122" y="171"/>
                    </a:lnTo>
                    <a:lnTo>
                      <a:pt x="123" y="151"/>
                    </a:lnTo>
                    <a:close/>
                    <a:moveTo>
                      <a:pt x="128" y="151"/>
                    </a:moveTo>
                    <a:lnTo>
                      <a:pt x="129" y="151"/>
                    </a:lnTo>
                    <a:lnTo>
                      <a:pt x="131" y="151"/>
                    </a:lnTo>
                    <a:lnTo>
                      <a:pt x="131" y="173"/>
                    </a:lnTo>
                    <a:lnTo>
                      <a:pt x="128" y="173"/>
                    </a:lnTo>
                    <a:lnTo>
                      <a:pt x="125" y="173"/>
                    </a:lnTo>
                    <a:lnTo>
                      <a:pt x="128" y="151"/>
                    </a:lnTo>
                    <a:close/>
                    <a:moveTo>
                      <a:pt x="131" y="151"/>
                    </a:moveTo>
                    <a:lnTo>
                      <a:pt x="131" y="151"/>
                    </a:lnTo>
                    <a:lnTo>
                      <a:pt x="132" y="151"/>
                    </a:lnTo>
                    <a:lnTo>
                      <a:pt x="131" y="163"/>
                    </a:lnTo>
                    <a:lnTo>
                      <a:pt x="131" y="151"/>
                    </a:lnTo>
                    <a:close/>
                    <a:moveTo>
                      <a:pt x="132" y="151"/>
                    </a:moveTo>
                    <a:lnTo>
                      <a:pt x="135" y="153"/>
                    </a:lnTo>
                    <a:lnTo>
                      <a:pt x="142" y="173"/>
                    </a:lnTo>
                    <a:lnTo>
                      <a:pt x="135" y="173"/>
                    </a:lnTo>
                    <a:lnTo>
                      <a:pt x="129" y="173"/>
                    </a:lnTo>
                    <a:lnTo>
                      <a:pt x="132" y="151"/>
                    </a:lnTo>
                    <a:close/>
                    <a:moveTo>
                      <a:pt x="135" y="153"/>
                    </a:moveTo>
                    <a:lnTo>
                      <a:pt x="135" y="154"/>
                    </a:lnTo>
                    <a:lnTo>
                      <a:pt x="134" y="154"/>
                    </a:lnTo>
                    <a:lnTo>
                      <a:pt x="152" y="159"/>
                    </a:lnTo>
                    <a:lnTo>
                      <a:pt x="151" y="165"/>
                    </a:lnTo>
                    <a:lnTo>
                      <a:pt x="148" y="168"/>
                    </a:lnTo>
                    <a:lnTo>
                      <a:pt x="146" y="171"/>
                    </a:lnTo>
                    <a:lnTo>
                      <a:pt x="142" y="173"/>
                    </a:lnTo>
                    <a:lnTo>
                      <a:pt x="135" y="153"/>
                    </a:lnTo>
                    <a:close/>
                    <a:moveTo>
                      <a:pt x="134" y="154"/>
                    </a:moveTo>
                    <a:lnTo>
                      <a:pt x="134" y="154"/>
                    </a:lnTo>
                    <a:lnTo>
                      <a:pt x="143" y="158"/>
                    </a:lnTo>
                    <a:lnTo>
                      <a:pt x="134" y="154"/>
                    </a:lnTo>
                    <a:close/>
                    <a:moveTo>
                      <a:pt x="134" y="154"/>
                    </a:moveTo>
                    <a:lnTo>
                      <a:pt x="134" y="151"/>
                    </a:lnTo>
                    <a:lnTo>
                      <a:pt x="137" y="147"/>
                    </a:lnTo>
                    <a:lnTo>
                      <a:pt x="140" y="144"/>
                    </a:lnTo>
                    <a:lnTo>
                      <a:pt x="143" y="142"/>
                    </a:lnTo>
                    <a:lnTo>
                      <a:pt x="151" y="163"/>
                    </a:lnTo>
                    <a:lnTo>
                      <a:pt x="151" y="161"/>
                    </a:lnTo>
                    <a:lnTo>
                      <a:pt x="152" y="159"/>
                    </a:lnTo>
                    <a:lnTo>
                      <a:pt x="134" y="154"/>
                    </a:lnTo>
                    <a:close/>
                    <a:moveTo>
                      <a:pt x="143" y="142"/>
                    </a:moveTo>
                    <a:lnTo>
                      <a:pt x="148" y="141"/>
                    </a:lnTo>
                    <a:lnTo>
                      <a:pt x="152" y="141"/>
                    </a:lnTo>
                    <a:lnTo>
                      <a:pt x="152" y="163"/>
                    </a:lnTo>
                    <a:lnTo>
                      <a:pt x="151" y="163"/>
                    </a:lnTo>
                    <a:lnTo>
                      <a:pt x="143" y="142"/>
                    </a:lnTo>
                    <a:close/>
                    <a:moveTo>
                      <a:pt x="152" y="141"/>
                    </a:moveTo>
                    <a:lnTo>
                      <a:pt x="155" y="141"/>
                    </a:lnTo>
                    <a:lnTo>
                      <a:pt x="159" y="139"/>
                    </a:lnTo>
                    <a:lnTo>
                      <a:pt x="159" y="137"/>
                    </a:lnTo>
                    <a:lnTo>
                      <a:pt x="160" y="134"/>
                    </a:lnTo>
                    <a:lnTo>
                      <a:pt x="179" y="142"/>
                    </a:lnTo>
                    <a:lnTo>
                      <a:pt x="176" y="149"/>
                    </a:lnTo>
                    <a:lnTo>
                      <a:pt x="171" y="156"/>
                    </a:lnTo>
                    <a:lnTo>
                      <a:pt x="168" y="158"/>
                    </a:lnTo>
                    <a:lnTo>
                      <a:pt x="163" y="161"/>
                    </a:lnTo>
                    <a:lnTo>
                      <a:pt x="159" y="161"/>
                    </a:lnTo>
                    <a:lnTo>
                      <a:pt x="152" y="163"/>
                    </a:lnTo>
                    <a:lnTo>
                      <a:pt x="152" y="141"/>
                    </a:lnTo>
                    <a:close/>
                    <a:moveTo>
                      <a:pt x="160" y="134"/>
                    </a:moveTo>
                    <a:lnTo>
                      <a:pt x="162" y="130"/>
                    </a:lnTo>
                    <a:lnTo>
                      <a:pt x="163" y="127"/>
                    </a:lnTo>
                    <a:lnTo>
                      <a:pt x="166" y="123"/>
                    </a:lnTo>
                    <a:lnTo>
                      <a:pt x="171" y="120"/>
                    </a:lnTo>
                    <a:lnTo>
                      <a:pt x="179" y="141"/>
                    </a:lnTo>
                    <a:lnTo>
                      <a:pt x="179" y="142"/>
                    </a:lnTo>
                    <a:lnTo>
                      <a:pt x="160" y="134"/>
                    </a:lnTo>
                    <a:close/>
                    <a:moveTo>
                      <a:pt x="179" y="141"/>
                    </a:moveTo>
                    <a:lnTo>
                      <a:pt x="179" y="141"/>
                    </a:lnTo>
                    <a:lnTo>
                      <a:pt x="174" y="130"/>
                    </a:lnTo>
                    <a:lnTo>
                      <a:pt x="179" y="141"/>
                    </a:lnTo>
                    <a:close/>
                    <a:moveTo>
                      <a:pt x="171" y="120"/>
                    </a:moveTo>
                    <a:lnTo>
                      <a:pt x="171" y="120"/>
                    </a:lnTo>
                    <a:lnTo>
                      <a:pt x="179" y="141"/>
                    </a:lnTo>
                    <a:lnTo>
                      <a:pt x="171" y="120"/>
                    </a:lnTo>
                    <a:close/>
                    <a:moveTo>
                      <a:pt x="171" y="120"/>
                    </a:moveTo>
                    <a:lnTo>
                      <a:pt x="171" y="120"/>
                    </a:lnTo>
                    <a:lnTo>
                      <a:pt x="174" y="130"/>
                    </a:lnTo>
                    <a:lnTo>
                      <a:pt x="171" y="120"/>
                    </a:lnTo>
                    <a:close/>
                    <a:moveTo>
                      <a:pt x="171" y="120"/>
                    </a:moveTo>
                    <a:lnTo>
                      <a:pt x="171" y="120"/>
                    </a:lnTo>
                    <a:lnTo>
                      <a:pt x="172" y="120"/>
                    </a:lnTo>
                    <a:lnTo>
                      <a:pt x="185" y="137"/>
                    </a:lnTo>
                    <a:lnTo>
                      <a:pt x="182" y="139"/>
                    </a:lnTo>
                    <a:lnTo>
                      <a:pt x="179" y="141"/>
                    </a:lnTo>
                    <a:lnTo>
                      <a:pt x="171" y="120"/>
                    </a:lnTo>
                    <a:close/>
                    <a:moveTo>
                      <a:pt x="172" y="120"/>
                    </a:moveTo>
                    <a:lnTo>
                      <a:pt x="172" y="118"/>
                    </a:lnTo>
                    <a:lnTo>
                      <a:pt x="174" y="118"/>
                    </a:lnTo>
                    <a:lnTo>
                      <a:pt x="188" y="132"/>
                    </a:lnTo>
                    <a:lnTo>
                      <a:pt x="186" y="134"/>
                    </a:lnTo>
                    <a:lnTo>
                      <a:pt x="185" y="137"/>
                    </a:lnTo>
                    <a:lnTo>
                      <a:pt x="172" y="120"/>
                    </a:lnTo>
                    <a:close/>
                    <a:moveTo>
                      <a:pt x="174" y="118"/>
                    </a:moveTo>
                    <a:lnTo>
                      <a:pt x="174" y="113"/>
                    </a:lnTo>
                    <a:lnTo>
                      <a:pt x="172" y="105"/>
                    </a:lnTo>
                    <a:lnTo>
                      <a:pt x="189" y="96"/>
                    </a:lnTo>
                    <a:lnTo>
                      <a:pt x="193" y="106"/>
                    </a:lnTo>
                    <a:lnTo>
                      <a:pt x="194" y="117"/>
                    </a:lnTo>
                    <a:lnTo>
                      <a:pt x="193" y="123"/>
                    </a:lnTo>
                    <a:lnTo>
                      <a:pt x="188" y="132"/>
                    </a:lnTo>
                    <a:lnTo>
                      <a:pt x="174" y="118"/>
                    </a:lnTo>
                    <a:close/>
                    <a:moveTo>
                      <a:pt x="172" y="105"/>
                    </a:moveTo>
                    <a:lnTo>
                      <a:pt x="171" y="105"/>
                    </a:lnTo>
                    <a:lnTo>
                      <a:pt x="171" y="103"/>
                    </a:lnTo>
                    <a:lnTo>
                      <a:pt x="180" y="99"/>
                    </a:lnTo>
                    <a:lnTo>
                      <a:pt x="172" y="105"/>
                    </a:lnTo>
                    <a:close/>
                    <a:moveTo>
                      <a:pt x="171" y="103"/>
                    </a:moveTo>
                    <a:lnTo>
                      <a:pt x="171" y="105"/>
                    </a:lnTo>
                    <a:lnTo>
                      <a:pt x="188" y="94"/>
                    </a:lnTo>
                    <a:lnTo>
                      <a:pt x="189" y="96"/>
                    </a:lnTo>
                    <a:lnTo>
                      <a:pt x="171" y="103"/>
                    </a:lnTo>
                    <a:close/>
                    <a:moveTo>
                      <a:pt x="171" y="105"/>
                    </a:moveTo>
                    <a:lnTo>
                      <a:pt x="171" y="105"/>
                    </a:lnTo>
                    <a:lnTo>
                      <a:pt x="180" y="99"/>
                    </a:lnTo>
                    <a:lnTo>
                      <a:pt x="171" y="105"/>
                    </a:lnTo>
                    <a:close/>
                    <a:moveTo>
                      <a:pt x="171" y="105"/>
                    </a:moveTo>
                    <a:lnTo>
                      <a:pt x="171" y="101"/>
                    </a:lnTo>
                    <a:lnTo>
                      <a:pt x="169" y="98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9" y="94"/>
                    </a:lnTo>
                    <a:lnTo>
                      <a:pt x="171" y="105"/>
                    </a:lnTo>
                    <a:close/>
                    <a:moveTo>
                      <a:pt x="188" y="93"/>
                    </a:moveTo>
                    <a:lnTo>
                      <a:pt x="189" y="94"/>
                    </a:lnTo>
                    <a:lnTo>
                      <a:pt x="189" y="98"/>
                    </a:lnTo>
                    <a:lnTo>
                      <a:pt x="180" y="98"/>
                    </a:lnTo>
                    <a:lnTo>
                      <a:pt x="188" y="93"/>
                    </a:lnTo>
                    <a:close/>
                    <a:moveTo>
                      <a:pt x="171" y="103"/>
                    </a:moveTo>
                    <a:lnTo>
                      <a:pt x="171" y="101"/>
                    </a:lnTo>
                    <a:lnTo>
                      <a:pt x="188" y="93"/>
                    </a:lnTo>
                    <a:lnTo>
                      <a:pt x="171" y="103"/>
                    </a:lnTo>
                    <a:close/>
                    <a:moveTo>
                      <a:pt x="188" y="93"/>
                    </a:moveTo>
                    <a:lnTo>
                      <a:pt x="188" y="93"/>
                    </a:lnTo>
                    <a:lnTo>
                      <a:pt x="180" y="98"/>
                    </a:lnTo>
                    <a:lnTo>
                      <a:pt x="188" y="93"/>
                    </a:lnTo>
                    <a:close/>
                    <a:moveTo>
                      <a:pt x="171" y="101"/>
                    </a:moveTo>
                    <a:lnTo>
                      <a:pt x="168" y="93"/>
                    </a:lnTo>
                    <a:lnTo>
                      <a:pt x="165" y="82"/>
                    </a:lnTo>
                    <a:lnTo>
                      <a:pt x="163" y="70"/>
                    </a:lnTo>
                    <a:lnTo>
                      <a:pt x="163" y="58"/>
                    </a:lnTo>
                    <a:lnTo>
                      <a:pt x="182" y="57"/>
                    </a:lnTo>
                    <a:lnTo>
                      <a:pt x="185" y="75"/>
                    </a:lnTo>
                    <a:lnTo>
                      <a:pt x="188" y="93"/>
                    </a:lnTo>
                    <a:lnTo>
                      <a:pt x="171" y="101"/>
                    </a:lnTo>
                    <a:close/>
                    <a:moveTo>
                      <a:pt x="163" y="58"/>
                    </a:moveTo>
                    <a:lnTo>
                      <a:pt x="160" y="43"/>
                    </a:lnTo>
                    <a:lnTo>
                      <a:pt x="159" y="34"/>
                    </a:lnTo>
                    <a:lnTo>
                      <a:pt x="174" y="22"/>
                    </a:lnTo>
                    <a:lnTo>
                      <a:pt x="177" y="28"/>
                    </a:lnTo>
                    <a:lnTo>
                      <a:pt x="180" y="36"/>
                    </a:lnTo>
                    <a:lnTo>
                      <a:pt x="180" y="46"/>
                    </a:lnTo>
                    <a:lnTo>
                      <a:pt x="182" y="57"/>
                    </a:lnTo>
                    <a:lnTo>
                      <a:pt x="163" y="58"/>
                    </a:lnTo>
                    <a:close/>
                    <a:moveTo>
                      <a:pt x="159" y="34"/>
                    </a:moveTo>
                    <a:lnTo>
                      <a:pt x="159" y="34"/>
                    </a:lnTo>
                    <a:lnTo>
                      <a:pt x="166" y="28"/>
                    </a:lnTo>
                    <a:lnTo>
                      <a:pt x="159" y="34"/>
                    </a:lnTo>
                    <a:close/>
                    <a:moveTo>
                      <a:pt x="159" y="34"/>
                    </a:moveTo>
                    <a:lnTo>
                      <a:pt x="152" y="22"/>
                    </a:lnTo>
                    <a:lnTo>
                      <a:pt x="151" y="14"/>
                    </a:lnTo>
                    <a:lnTo>
                      <a:pt x="169" y="7"/>
                    </a:lnTo>
                    <a:lnTo>
                      <a:pt x="171" y="14"/>
                    </a:lnTo>
                    <a:lnTo>
                      <a:pt x="174" y="22"/>
                    </a:lnTo>
                    <a:lnTo>
                      <a:pt x="159" y="34"/>
                    </a:lnTo>
                    <a:close/>
                    <a:moveTo>
                      <a:pt x="151" y="14"/>
                    </a:moveTo>
                    <a:lnTo>
                      <a:pt x="149" y="10"/>
                    </a:lnTo>
                    <a:lnTo>
                      <a:pt x="151" y="7"/>
                    </a:lnTo>
                    <a:lnTo>
                      <a:pt x="152" y="4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3" y="2"/>
                    </a:lnTo>
                    <a:lnTo>
                      <a:pt x="166" y="4"/>
                    </a:lnTo>
                    <a:lnTo>
                      <a:pt x="169" y="7"/>
                    </a:lnTo>
                    <a:lnTo>
                      <a:pt x="151" y="14"/>
                    </a:lnTo>
                    <a:close/>
                  </a:path>
                </a:pathLst>
              </a:custGeom>
              <a:solidFill>
                <a:srgbClr val="966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8" name="Freeform 168"/>
              <p:cNvSpPr>
                <a:spLocks noEditPoints="1"/>
              </p:cNvSpPr>
              <p:nvPr/>
            </p:nvSpPr>
            <p:spPr bwMode="auto">
              <a:xfrm>
                <a:off x="2415" y="1993"/>
                <a:ext cx="195" cy="175"/>
              </a:xfrm>
              <a:custGeom>
                <a:avLst/>
                <a:gdLst>
                  <a:gd name="T0" fmla="*/ 3 w 195"/>
                  <a:gd name="T1" fmla="*/ 115 h 175"/>
                  <a:gd name="T2" fmla="*/ 14 w 195"/>
                  <a:gd name="T3" fmla="*/ 115 h 175"/>
                  <a:gd name="T4" fmla="*/ 9 w 195"/>
                  <a:gd name="T5" fmla="*/ 123 h 175"/>
                  <a:gd name="T6" fmla="*/ 8 w 195"/>
                  <a:gd name="T7" fmla="*/ 135 h 175"/>
                  <a:gd name="T8" fmla="*/ 37 w 195"/>
                  <a:gd name="T9" fmla="*/ 151 h 175"/>
                  <a:gd name="T10" fmla="*/ 42 w 195"/>
                  <a:gd name="T11" fmla="*/ 142 h 175"/>
                  <a:gd name="T12" fmla="*/ 48 w 195"/>
                  <a:gd name="T13" fmla="*/ 133 h 175"/>
                  <a:gd name="T14" fmla="*/ 37 w 195"/>
                  <a:gd name="T15" fmla="*/ 151 h 175"/>
                  <a:gd name="T16" fmla="*/ 57 w 195"/>
                  <a:gd name="T17" fmla="*/ 163 h 175"/>
                  <a:gd name="T18" fmla="*/ 65 w 195"/>
                  <a:gd name="T19" fmla="*/ 163 h 175"/>
                  <a:gd name="T20" fmla="*/ 65 w 195"/>
                  <a:gd name="T21" fmla="*/ 163 h 175"/>
                  <a:gd name="T22" fmla="*/ 65 w 195"/>
                  <a:gd name="T23" fmla="*/ 142 h 175"/>
                  <a:gd name="T24" fmla="*/ 65 w 195"/>
                  <a:gd name="T25" fmla="*/ 142 h 175"/>
                  <a:gd name="T26" fmla="*/ 70 w 195"/>
                  <a:gd name="T27" fmla="*/ 163 h 175"/>
                  <a:gd name="T28" fmla="*/ 82 w 195"/>
                  <a:gd name="T29" fmla="*/ 166 h 175"/>
                  <a:gd name="T30" fmla="*/ 96 w 195"/>
                  <a:gd name="T31" fmla="*/ 161 h 175"/>
                  <a:gd name="T32" fmla="*/ 93 w 195"/>
                  <a:gd name="T33" fmla="*/ 151 h 175"/>
                  <a:gd name="T34" fmla="*/ 99 w 195"/>
                  <a:gd name="T35" fmla="*/ 151 h 175"/>
                  <a:gd name="T36" fmla="*/ 99 w 195"/>
                  <a:gd name="T37" fmla="*/ 171 h 175"/>
                  <a:gd name="T38" fmla="*/ 122 w 195"/>
                  <a:gd name="T39" fmla="*/ 171 h 175"/>
                  <a:gd name="T40" fmla="*/ 124 w 195"/>
                  <a:gd name="T41" fmla="*/ 163 h 175"/>
                  <a:gd name="T42" fmla="*/ 125 w 195"/>
                  <a:gd name="T43" fmla="*/ 152 h 175"/>
                  <a:gd name="T44" fmla="*/ 128 w 195"/>
                  <a:gd name="T45" fmla="*/ 152 h 175"/>
                  <a:gd name="T46" fmla="*/ 130 w 195"/>
                  <a:gd name="T47" fmla="*/ 152 h 175"/>
                  <a:gd name="T48" fmla="*/ 130 w 195"/>
                  <a:gd name="T49" fmla="*/ 152 h 175"/>
                  <a:gd name="T50" fmla="*/ 136 w 195"/>
                  <a:gd name="T51" fmla="*/ 154 h 175"/>
                  <a:gd name="T52" fmla="*/ 138 w 195"/>
                  <a:gd name="T53" fmla="*/ 154 h 175"/>
                  <a:gd name="T54" fmla="*/ 147 w 195"/>
                  <a:gd name="T55" fmla="*/ 171 h 175"/>
                  <a:gd name="T56" fmla="*/ 144 w 195"/>
                  <a:gd name="T57" fmla="*/ 159 h 175"/>
                  <a:gd name="T58" fmla="*/ 144 w 195"/>
                  <a:gd name="T59" fmla="*/ 144 h 175"/>
                  <a:gd name="T60" fmla="*/ 150 w 195"/>
                  <a:gd name="T61" fmla="*/ 142 h 175"/>
                  <a:gd name="T62" fmla="*/ 154 w 195"/>
                  <a:gd name="T63" fmla="*/ 163 h 175"/>
                  <a:gd name="T64" fmla="*/ 159 w 195"/>
                  <a:gd name="T65" fmla="*/ 140 h 175"/>
                  <a:gd name="T66" fmla="*/ 168 w 195"/>
                  <a:gd name="T67" fmla="*/ 159 h 175"/>
                  <a:gd name="T68" fmla="*/ 164 w 195"/>
                  <a:gd name="T69" fmla="*/ 132 h 175"/>
                  <a:gd name="T70" fmla="*/ 179 w 195"/>
                  <a:gd name="T71" fmla="*/ 144 h 175"/>
                  <a:gd name="T72" fmla="*/ 179 w 195"/>
                  <a:gd name="T73" fmla="*/ 140 h 175"/>
                  <a:gd name="T74" fmla="*/ 179 w 195"/>
                  <a:gd name="T75" fmla="*/ 140 h 175"/>
                  <a:gd name="T76" fmla="*/ 192 w 195"/>
                  <a:gd name="T77" fmla="*/ 128 h 175"/>
                  <a:gd name="T78" fmla="*/ 176 w 195"/>
                  <a:gd name="T79" fmla="*/ 115 h 175"/>
                  <a:gd name="T80" fmla="*/ 193 w 195"/>
                  <a:gd name="T81" fmla="*/ 123 h 175"/>
                  <a:gd name="T82" fmla="*/ 190 w 195"/>
                  <a:gd name="T83" fmla="*/ 99 h 175"/>
                  <a:gd name="T84" fmla="*/ 181 w 195"/>
                  <a:gd name="T85" fmla="*/ 101 h 175"/>
                  <a:gd name="T86" fmla="*/ 188 w 195"/>
                  <a:gd name="T87" fmla="*/ 96 h 175"/>
                  <a:gd name="T88" fmla="*/ 187 w 195"/>
                  <a:gd name="T89" fmla="*/ 92 h 175"/>
                  <a:gd name="T90" fmla="*/ 171 w 195"/>
                  <a:gd name="T91" fmla="*/ 103 h 175"/>
                  <a:gd name="T92" fmla="*/ 188 w 195"/>
                  <a:gd name="T93" fmla="*/ 92 h 175"/>
                  <a:gd name="T94" fmla="*/ 171 w 195"/>
                  <a:gd name="T95" fmla="*/ 103 h 175"/>
                  <a:gd name="T96" fmla="*/ 184 w 195"/>
                  <a:gd name="T97" fmla="*/ 75 h 175"/>
                  <a:gd name="T98" fmla="*/ 175 w 195"/>
                  <a:gd name="T99" fmla="*/ 22 h 175"/>
                  <a:gd name="T100" fmla="*/ 175 w 195"/>
                  <a:gd name="T101" fmla="*/ 20 h 175"/>
                  <a:gd name="T102" fmla="*/ 154 w 195"/>
                  <a:gd name="T103" fmla="*/ 22 h 175"/>
                  <a:gd name="T104" fmla="*/ 151 w 195"/>
                  <a:gd name="T105" fmla="*/ 14 h 175"/>
                  <a:gd name="T106" fmla="*/ 164 w 195"/>
                  <a:gd name="T107" fmla="*/ 2 h 17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95"/>
                  <a:gd name="T163" fmla="*/ 0 h 175"/>
                  <a:gd name="T164" fmla="*/ 195 w 195"/>
                  <a:gd name="T165" fmla="*/ 175 h 17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95" h="175">
                    <a:moveTo>
                      <a:pt x="3" y="132"/>
                    </a:moveTo>
                    <a:lnTo>
                      <a:pt x="2" y="130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2" y="118"/>
                    </a:lnTo>
                    <a:lnTo>
                      <a:pt x="3" y="115"/>
                    </a:lnTo>
                    <a:lnTo>
                      <a:pt x="8" y="113"/>
                    </a:lnTo>
                    <a:lnTo>
                      <a:pt x="11" y="113"/>
                    </a:lnTo>
                    <a:lnTo>
                      <a:pt x="14" y="115"/>
                    </a:lnTo>
                    <a:lnTo>
                      <a:pt x="3" y="132"/>
                    </a:lnTo>
                    <a:close/>
                    <a:moveTo>
                      <a:pt x="14" y="115"/>
                    </a:moveTo>
                    <a:lnTo>
                      <a:pt x="14" y="115"/>
                    </a:lnTo>
                    <a:lnTo>
                      <a:pt x="3" y="132"/>
                    </a:lnTo>
                    <a:lnTo>
                      <a:pt x="14" y="115"/>
                    </a:lnTo>
                    <a:close/>
                    <a:moveTo>
                      <a:pt x="3" y="132"/>
                    </a:moveTo>
                    <a:lnTo>
                      <a:pt x="3" y="132"/>
                    </a:lnTo>
                    <a:lnTo>
                      <a:pt x="9" y="123"/>
                    </a:lnTo>
                    <a:lnTo>
                      <a:pt x="3" y="132"/>
                    </a:lnTo>
                    <a:close/>
                    <a:moveTo>
                      <a:pt x="14" y="115"/>
                    </a:moveTo>
                    <a:lnTo>
                      <a:pt x="17" y="116"/>
                    </a:lnTo>
                    <a:lnTo>
                      <a:pt x="23" y="120"/>
                    </a:lnTo>
                    <a:lnTo>
                      <a:pt x="16" y="139"/>
                    </a:lnTo>
                    <a:lnTo>
                      <a:pt x="8" y="135"/>
                    </a:lnTo>
                    <a:lnTo>
                      <a:pt x="3" y="132"/>
                    </a:lnTo>
                    <a:lnTo>
                      <a:pt x="14" y="115"/>
                    </a:lnTo>
                    <a:close/>
                    <a:moveTo>
                      <a:pt x="23" y="120"/>
                    </a:moveTo>
                    <a:lnTo>
                      <a:pt x="37" y="128"/>
                    </a:lnTo>
                    <a:lnTo>
                      <a:pt x="48" y="133"/>
                    </a:lnTo>
                    <a:lnTo>
                      <a:pt x="37" y="151"/>
                    </a:lnTo>
                    <a:lnTo>
                      <a:pt x="28" y="145"/>
                    </a:lnTo>
                    <a:lnTo>
                      <a:pt x="16" y="139"/>
                    </a:lnTo>
                    <a:lnTo>
                      <a:pt x="23" y="120"/>
                    </a:lnTo>
                    <a:close/>
                    <a:moveTo>
                      <a:pt x="48" y="133"/>
                    </a:moveTo>
                    <a:lnTo>
                      <a:pt x="48" y="133"/>
                    </a:lnTo>
                    <a:lnTo>
                      <a:pt x="42" y="142"/>
                    </a:lnTo>
                    <a:lnTo>
                      <a:pt x="48" y="133"/>
                    </a:lnTo>
                    <a:close/>
                    <a:moveTo>
                      <a:pt x="48" y="133"/>
                    </a:moveTo>
                    <a:lnTo>
                      <a:pt x="48" y="133"/>
                    </a:lnTo>
                    <a:lnTo>
                      <a:pt x="37" y="151"/>
                    </a:lnTo>
                    <a:lnTo>
                      <a:pt x="48" y="133"/>
                    </a:lnTo>
                    <a:close/>
                    <a:moveTo>
                      <a:pt x="48" y="133"/>
                    </a:moveTo>
                    <a:lnTo>
                      <a:pt x="48" y="135"/>
                    </a:lnTo>
                    <a:lnTo>
                      <a:pt x="50" y="135"/>
                    </a:lnTo>
                    <a:lnTo>
                      <a:pt x="39" y="152"/>
                    </a:lnTo>
                    <a:lnTo>
                      <a:pt x="37" y="151"/>
                    </a:lnTo>
                    <a:lnTo>
                      <a:pt x="48" y="133"/>
                    </a:lnTo>
                    <a:close/>
                    <a:moveTo>
                      <a:pt x="50" y="135"/>
                    </a:moveTo>
                    <a:lnTo>
                      <a:pt x="56" y="140"/>
                    </a:lnTo>
                    <a:lnTo>
                      <a:pt x="65" y="142"/>
                    </a:lnTo>
                    <a:lnTo>
                      <a:pt x="65" y="163"/>
                    </a:lnTo>
                    <a:lnTo>
                      <a:pt x="57" y="163"/>
                    </a:lnTo>
                    <a:lnTo>
                      <a:pt x="50" y="159"/>
                    </a:lnTo>
                    <a:lnTo>
                      <a:pt x="45" y="156"/>
                    </a:lnTo>
                    <a:lnTo>
                      <a:pt x="39" y="152"/>
                    </a:lnTo>
                    <a:lnTo>
                      <a:pt x="50" y="135"/>
                    </a:lnTo>
                    <a:close/>
                    <a:moveTo>
                      <a:pt x="65" y="163"/>
                    </a:moveTo>
                    <a:lnTo>
                      <a:pt x="65" y="163"/>
                    </a:lnTo>
                    <a:lnTo>
                      <a:pt x="65" y="152"/>
                    </a:lnTo>
                    <a:lnTo>
                      <a:pt x="65" y="163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5" y="163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5" y="152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7" y="142"/>
                    </a:lnTo>
                    <a:lnTo>
                      <a:pt x="70" y="142"/>
                    </a:lnTo>
                    <a:lnTo>
                      <a:pt x="70" y="163"/>
                    </a:lnTo>
                    <a:lnTo>
                      <a:pt x="68" y="163"/>
                    </a:lnTo>
                    <a:lnTo>
                      <a:pt x="65" y="163"/>
                    </a:lnTo>
                    <a:lnTo>
                      <a:pt x="65" y="142"/>
                    </a:lnTo>
                    <a:close/>
                    <a:moveTo>
                      <a:pt x="70" y="142"/>
                    </a:moveTo>
                    <a:lnTo>
                      <a:pt x="73" y="142"/>
                    </a:lnTo>
                    <a:lnTo>
                      <a:pt x="74" y="142"/>
                    </a:lnTo>
                    <a:lnTo>
                      <a:pt x="73" y="163"/>
                    </a:lnTo>
                    <a:lnTo>
                      <a:pt x="71" y="163"/>
                    </a:lnTo>
                    <a:lnTo>
                      <a:pt x="70" y="163"/>
                    </a:lnTo>
                    <a:lnTo>
                      <a:pt x="70" y="142"/>
                    </a:lnTo>
                    <a:close/>
                    <a:moveTo>
                      <a:pt x="74" y="142"/>
                    </a:moveTo>
                    <a:lnTo>
                      <a:pt x="88" y="145"/>
                    </a:lnTo>
                    <a:lnTo>
                      <a:pt x="100" y="152"/>
                    </a:lnTo>
                    <a:lnTo>
                      <a:pt x="91" y="169"/>
                    </a:lnTo>
                    <a:lnTo>
                      <a:pt x="82" y="166"/>
                    </a:lnTo>
                    <a:lnTo>
                      <a:pt x="73" y="163"/>
                    </a:lnTo>
                    <a:lnTo>
                      <a:pt x="74" y="142"/>
                    </a:lnTo>
                    <a:close/>
                    <a:moveTo>
                      <a:pt x="99" y="171"/>
                    </a:moveTo>
                    <a:lnTo>
                      <a:pt x="96" y="171"/>
                    </a:lnTo>
                    <a:lnTo>
                      <a:pt x="91" y="169"/>
                    </a:lnTo>
                    <a:lnTo>
                      <a:pt x="96" y="161"/>
                    </a:lnTo>
                    <a:lnTo>
                      <a:pt x="99" y="171"/>
                    </a:lnTo>
                    <a:close/>
                    <a:moveTo>
                      <a:pt x="93" y="151"/>
                    </a:moveTo>
                    <a:lnTo>
                      <a:pt x="93" y="151"/>
                    </a:lnTo>
                    <a:lnTo>
                      <a:pt x="99" y="171"/>
                    </a:lnTo>
                    <a:lnTo>
                      <a:pt x="93" y="151"/>
                    </a:lnTo>
                    <a:close/>
                    <a:moveTo>
                      <a:pt x="99" y="171"/>
                    </a:moveTo>
                    <a:lnTo>
                      <a:pt x="99" y="171"/>
                    </a:lnTo>
                    <a:lnTo>
                      <a:pt x="96" y="161"/>
                    </a:lnTo>
                    <a:lnTo>
                      <a:pt x="99" y="171"/>
                    </a:lnTo>
                    <a:close/>
                    <a:moveTo>
                      <a:pt x="93" y="151"/>
                    </a:moveTo>
                    <a:lnTo>
                      <a:pt x="99" y="151"/>
                    </a:lnTo>
                    <a:lnTo>
                      <a:pt x="107" y="149"/>
                    </a:lnTo>
                    <a:lnTo>
                      <a:pt x="116" y="151"/>
                    </a:lnTo>
                    <a:lnTo>
                      <a:pt x="124" y="151"/>
                    </a:lnTo>
                    <a:lnTo>
                      <a:pt x="121" y="171"/>
                    </a:lnTo>
                    <a:lnTo>
                      <a:pt x="108" y="169"/>
                    </a:lnTo>
                    <a:lnTo>
                      <a:pt x="99" y="171"/>
                    </a:lnTo>
                    <a:lnTo>
                      <a:pt x="93" y="151"/>
                    </a:lnTo>
                    <a:close/>
                    <a:moveTo>
                      <a:pt x="124" y="151"/>
                    </a:moveTo>
                    <a:lnTo>
                      <a:pt x="125" y="152"/>
                    </a:lnTo>
                    <a:lnTo>
                      <a:pt x="122" y="171"/>
                    </a:lnTo>
                    <a:lnTo>
                      <a:pt x="121" y="171"/>
                    </a:lnTo>
                    <a:lnTo>
                      <a:pt x="124" y="151"/>
                    </a:lnTo>
                    <a:close/>
                    <a:moveTo>
                      <a:pt x="125" y="152"/>
                    </a:moveTo>
                    <a:lnTo>
                      <a:pt x="125" y="152"/>
                    </a:lnTo>
                    <a:lnTo>
                      <a:pt x="124" y="163"/>
                    </a:lnTo>
                    <a:lnTo>
                      <a:pt x="125" y="152"/>
                    </a:lnTo>
                    <a:close/>
                    <a:moveTo>
                      <a:pt x="125" y="152"/>
                    </a:moveTo>
                    <a:lnTo>
                      <a:pt x="125" y="152"/>
                    </a:lnTo>
                    <a:lnTo>
                      <a:pt x="122" y="171"/>
                    </a:lnTo>
                    <a:lnTo>
                      <a:pt x="125" y="152"/>
                    </a:lnTo>
                    <a:close/>
                    <a:moveTo>
                      <a:pt x="122" y="171"/>
                    </a:moveTo>
                    <a:lnTo>
                      <a:pt x="122" y="171"/>
                    </a:lnTo>
                    <a:lnTo>
                      <a:pt x="124" y="163"/>
                    </a:lnTo>
                    <a:lnTo>
                      <a:pt x="122" y="171"/>
                    </a:lnTo>
                    <a:close/>
                    <a:moveTo>
                      <a:pt x="125" y="152"/>
                    </a:moveTo>
                    <a:lnTo>
                      <a:pt x="128" y="152"/>
                    </a:lnTo>
                    <a:lnTo>
                      <a:pt x="130" y="152"/>
                    </a:lnTo>
                    <a:lnTo>
                      <a:pt x="128" y="173"/>
                    </a:lnTo>
                    <a:lnTo>
                      <a:pt x="125" y="173"/>
                    </a:lnTo>
                    <a:lnTo>
                      <a:pt x="122" y="171"/>
                    </a:lnTo>
                    <a:lnTo>
                      <a:pt x="125" y="152"/>
                    </a:lnTo>
                    <a:close/>
                    <a:moveTo>
                      <a:pt x="130" y="152"/>
                    </a:moveTo>
                    <a:lnTo>
                      <a:pt x="131" y="152"/>
                    </a:lnTo>
                    <a:lnTo>
                      <a:pt x="133" y="152"/>
                    </a:lnTo>
                    <a:lnTo>
                      <a:pt x="130" y="173"/>
                    </a:lnTo>
                    <a:lnTo>
                      <a:pt x="128" y="173"/>
                    </a:lnTo>
                    <a:lnTo>
                      <a:pt x="130" y="152"/>
                    </a:lnTo>
                    <a:close/>
                    <a:moveTo>
                      <a:pt x="133" y="152"/>
                    </a:moveTo>
                    <a:lnTo>
                      <a:pt x="133" y="152"/>
                    </a:lnTo>
                    <a:lnTo>
                      <a:pt x="131" y="163"/>
                    </a:lnTo>
                    <a:lnTo>
                      <a:pt x="133" y="152"/>
                    </a:lnTo>
                    <a:close/>
                    <a:moveTo>
                      <a:pt x="133" y="152"/>
                    </a:moveTo>
                    <a:lnTo>
                      <a:pt x="136" y="154"/>
                    </a:lnTo>
                    <a:lnTo>
                      <a:pt x="138" y="154"/>
                    </a:lnTo>
                    <a:lnTo>
                      <a:pt x="144" y="173"/>
                    </a:lnTo>
                    <a:lnTo>
                      <a:pt x="138" y="175"/>
                    </a:lnTo>
                    <a:lnTo>
                      <a:pt x="130" y="173"/>
                    </a:lnTo>
                    <a:lnTo>
                      <a:pt x="133" y="152"/>
                    </a:lnTo>
                    <a:close/>
                    <a:moveTo>
                      <a:pt x="138" y="154"/>
                    </a:moveTo>
                    <a:lnTo>
                      <a:pt x="136" y="156"/>
                    </a:lnTo>
                    <a:lnTo>
                      <a:pt x="134" y="157"/>
                    </a:lnTo>
                    <a:lnTo>
                      <a:pt x="153" y="161"/>
                    </a:lnTo>
                    <a:lnTo>
                      <a:pt x="151" y="164"/>
                    </a:lnTo>
                    <a:lnTo>
                      <a:pt x="150" y="169"/>
                    </a:lnTo>
                    <a:lnTo>
                      <a:pt x="147" y="171"/>
                    </a:lnTo>
                    <a:lnTo>
                      <a:pt x="144" y="173"/>
                    </a:lnTo>
                    <a:lnTo>
                      <a:pt x="138" y="154"/>
                    </a:lnTo>
                    <a:close/>
                    <a:moveTo>
                      <a:pt x="134" y="157"/>
                    </a:moveTo>
                    <a:lnTo>
                      <a:pt x="134" y="156"/>
                    </a:lnTo>
                    <a:lnTo>
                      <a:pt x="144" y="159"/>
                    </a:lnTo>
                    <a:lnTo>
                      <a:pt x="134" y="157"/>
                    </a:lnTo>
                    <a:close/>
                    <a:moveTo>
                      <a:pt x="134" y="156"/>
                    </a:moveTo>
                    <a:lnTo>
                      <a:pt x="136" y="152"/>
                    </a:lnTo>
                    <a:lnTo>
                      <a:pt x="138" y="149"/>
                    </a:lnTo>
                    <a:lnTo>
                      <a:pt x="141" y="145"/>
                    </a:lnTo>
                    <a:lnTo>
                      <a:pt x="144" y="144"/>
                    </a:lnTo>
                    <a:lnTo>
                      <a:pt x="151" y="163"/>
                    </a:lnTo>
                    <a:lnTo>
                      <a:pt x="151" y="161"/>
                    </a:lnTo>
                    <a:lnTo>
                      <a:pt x="153" y="161"/>
                    </a:lnTo>
                    <a:lnTo>
                      <a:pt x="134" y="156"/>
                    </a:lnTo>
                    <a:close/>
                    <a:moveTo>
                      <a:pt x="144" y="144"/>
                    </a:moveTo>
                    <a:lnTo>
                      <a:pt x="150" y="142"/>
                    </a:lnTo>
                    <a:lnTo>
                      <a:pt x="154" y="142"/>
                    </a:lnTo>
                    <a:lnTo>
                      <a:pt x="154" y="163"/>
                    </a:lnTo>
                    <a:lnTo>
                      <a:pt x="151" y="163"/>
                    </a:lnTo>
                    <a:lnTo>
                      <a:pt x="144" y="144"/>
                    </a:lnTo>
                    <a:close/>
                    <a:moveTo>
                      <a:pt x="154" y="163"/>
                    </a:moveTo>
                    <a:lnTo>
                      <a:pt x="154" y="163"/>
                    </a:lnTo>
                    <a:lnTo>
                      <a:pt x="154" y="152"/>
                    </a:lnTo>
                    <a:lnTo>
                      <a:pt x="154" y="163"/>
                    </a:lnTo>
                    <a:close/>
                    <a:moveTo>
                      <a:pt x="154" y="142"/>
                    </a:moveTo>
                    <a:lnTo>
                      <a:pt x="158" y="142"/>
                    </a:lnTo>
                    <a:lnTo>
                      <a:pt x="159" y="140"/>
                    </a:lnTo>
                    <a:lnTo>
                      <a:pt x="161" y="139"/>
                    </a:lnTo>
                    <a:lnTo>
                      <a:pt x="162" y="135"/>
                    </a:lnTo>
                    <a:lnTo>
                      <a:pt x="179" y="144"/>
                    </a:lnTo>
                    <a:lnTo>
                      <a:pt x="176" y="151"/>
                    </a:lnTo>
                    <a:lnTo>
                      <a:pt x="171" y="157"/>
                    </a:lnTo>
                    <a:lnTo>
                      <a:pt x="168" y="159"/>
                    </a:lnTo>
                    <a:lnTo>
                      <a:pt x="165" y="161"/>
                    </a:lnTo>
                    <a:lnTo>
                      <a:pt x="161" y="163"/>
                    </a:lnTo>
                    <a:lnTo>
                      <a:pt x="154" y="163"/>
                    </a:lnTo>
                    <a:lnTo>
                      <a:pt x="154" y="142"/>
                    </a:lnTo>
                    <a:close/>
                    <a:moveTo>
                      <a:pt x="162" y="135"/>
                    </a:moveTo>
                    <a:lnTo>
                      <a:pt x="164" y="132"/>
                    </a:lnTo>
                    <a:lnTo>
                      <a:pt x="165" y="128"/>
                    </a:lnTo>
                    <a:lnTo>
                      <a:pt x="168" y="125"/>
                    </a:lnTo>
                    <a:lnTo>
                      <a:pt x="173" y="121"/>
                    </a:lnTo>
                    <a:lnTo>
                      <a:pt x="179" y="140"/>
                    </a:lnTo>
                    <a:lnTo>
                      <a:pt x="179" y="142"/>
                    </a:lnTo>
                    <a:lnTo>
                      <a:pt x="179" y="144"/>
                    </a:lnTo>
                    <a:lnTo>
                      <a:pt x="162" y="135"/>
                    </a:lnTo>
                    <a:close/>
                    <a:moveTo>
                      <a:pt x="179" y="140"/>
                    </a:moveTo>
                    <a:lnTo>
                      <a:pt x="179" y="140"/>
                    </a:lnTo>
                    <a:lnTo>
                      <a:pt x="176" y="132"/>
                    </a:lnTo>
                    <a:lnTo>
                      <a:pt x="179" y="140"/>
                    </a:lnTo>
                    <a:close/>
                    <a:moveTo>
                      <a:pt x="173" y="121"/>
                    </a:moveTo>
                    <a:lnTo>
                      <a:pt x="173" y="121"/>
                    </a:lnTo>
                    <a:lnTo>
                      <a:pt x="182" y="139"/>
                    </a:lnTo>
                    <a:lnTo>
                      <a:pt x="181" y="140"/>
                    </a:lnTo>
                    <a:lnTo>
                      <a:pt x="179" y="140"/>
                    </a:lnTo>
                    <a:lnTo>
                      <a:pt x="173" y="121"/>
                    </a:lnTo>
                    <a:close/>
                    <a:moveTo>
                      <a:pt x="173" y="121"/>
                    </a:moveTo>
                    <a:lnTo>
                      <a:pt x="175" y="120"/>
                    </a:lnTo>
                    <a:lnTo>
                      <a:pt x="176" y="118"/>
                    </a:lnTo>
                    <a:lnTo>
                      <a:pt x="193" y="123"/>
                    </a:lnTo>
                    <a:lnTo>
                      <a:pt x="192" y="128"/>
                    </a:lnTo>
                    <a:lnTo>
                      <a:pt x="190" y="133"/>
                    </a:lnTo>
                    <a:lnTo>
                      <a:pt x="187" y="137"/>
                    </a:lnTo>
                    <a:lnTo>
                      <a:pt x="182" y="139"/>
                    </a:lnTo>
                    <a:lnTo>
                      <a:pt x="173" y="121"/>
                    </a:lnTo>
                    <a:close/>
                    <a:moveTo>
                      <a:pt x="176" y="118"/>
                    </a:moveTo>
                    <a:lnTo>
                      <a:pt x="176" y="115"/>
                    </a:lnTo>
                    <a:lnTo>
                      <a:pt x="175" y="109"/>
                    </a:lnTo>
                    <a:lnTo>
                      <a:pt x="192" y="101"/>
                    </a:lnTo>
                    <a:lnTo>
                      <a:pt x="193" y="108"/>
                    </a:lnTo>
                    <a:lnTo>
                      <a:pt x="195" y="113"/>
                    </a:lnTo>
                    <a:lnTo>
                      <a:pt x="195" y="118"/>
                    </a:lnTo>
                    <a:lnTo>
                      <a:pt x="193" y="123"/>
                    </a:lnTo>
                    <a:lnTo>
                      <a:pt x="176" y="118"/>
                    </a:lnTo>
                    <a:close/>
                    <a:moveTo>
                      <a:pt x="175" y="109"/>
                    </a:moveTo>
                    <a:lnTo>
                      <a:pt x="173" y="108"/>
                    </a:lnTo>
                    <a:lnTo>
                      <a:pt x="173" y="106"/>
                    </a:lnTo>
                    <a:lnTo>
                      <a:pt x="188" y="96"/>
                    </a:lnTo>
                    <a:lnTo>
                      <a:pt x="190" y="99"/>
                    </a:lnTo>
                    <a:lnTo>
                      <a:pt x="192" y="101"/>
                    </a:lnTo>
                    <a:lnTo>
                      <a:pt x="175" y="109"/>
                    </a:lnTo>
                    <a:close/>
                    <a:moveTo>
                      <a:pt x="173" y="106"/>
                    </a:moveTo>
                    <a:lnTo>
                      <a:pt x="173" y="104"/>
                    </a:lnTo>
                    <a:lnTo>
                      <a:pt x="171" y="104"/>
                    </a:lnTo>
                    <a:lnTo>
                      <a:pt x="181" y="101"/>
                    </a:lnTo>
                    <a:lnTo>
                      <a:pt x="173" y="106"/>
                    </a:lnTo>
                    <a:close/>
                    <a:moveTo>
                      <a:pt x="171" y="104"/>
                    </a:moveTo>
                    <a:lnTo>
                      <a:pt x="171" y="104"/>
                    </a:lnTo>
                    <a:lnTo>
                      <a:pt x="188" y="94"/>
                    </a:lnTo>
                    <a:lnTo>
                      <a:pt x="188" y="96"/>
                    </a:lnTo>
                    <a:lnTo>
                      <a:pt x="190" y="97"/>
                    </a:lnTo>
                    <a:lnTo>
                      <a:pt x="171" y="104"/>
                    </a:lnTo>
                    <a:close/>
                    <a:moveTo>
                      <a:pt x="171" y="104"/>
                    </a:moveTo>
                    <a:lnTo>
                      <a:pt x="171" y="104"/>
                    </a:lnTo>
                    <a:lnTo>
                      <a:pt x="187" y="92"/>
                    </a:lnTo>
                    <a:lnTo>
                      <a:pt x="188" y="94"/>
                    </a:lnTo>
                    <a:lnTo>
                      <a:pt x="171" y="104"/>
                    </a:lnTo>
                    <a:close/>
                    <a:moveTo>
                      <a:pt x="171" y="104"/>
                    </a:moveTo>
                    <a:lnTo>
                      <a:pt x="171" y="103"/>
                    </a:lnTo>
                    <a:lnTo>
                      <a:pt x="179" y="97"/>
                    </a:lnTo>
                    <a:lnTo>
                      <a:pt x="171" y="104"/>
                    </a:lnTo>
                    <a:close/>
                    <a:moveTo>
                      <a:pt x="171" y="103"/>
                    </a:moveTo>
                    <a:lnTo>
                      <a:pt x="171" y="103"/>
                    </a:lnTo>
                    <a:lnTo>
                      <a:pt x="188" y="92"/>
                    </a:lnTo>
                    <a:lnTo>
                      <a:pt x="171" y="103"/>
                    </a:lnTo>
                    <a:close/>
                    <a:moveTo>
                      <a:pt x="171" y="103"/>
                    </a:moveTo>
                    <a:lnTo>
                      <a:pt x="171" y="103"/>
                    </a:lnTo>
                    <a:lnTo>
                      <a:pt x="179" y="97"/>
                    </a:lnTo>
                    <a:lnTo>
                      <a:pt x="171" y="103"/>
                    </a:lnTo>
                    <a:close/>
                    <a:moveTo>
                      <a:pt x="171" y="103"/>
                    </a:moveTo>
                    <a:lnTo>
                      <a:pt x="168" y="92"/>
                    </a:lnTo>
                    <a:lnTo>
                      <a:pt x="165" y="80"/>
                    </a:lnTo>
                    <a:lnTo>
                      <a:pt x="164" y="68"/>
                    </a:lnTo>
                    <a:lnTo>
                      <a:pt x="162" y="56"/>
                    </a:lnTo>
                    <a:lnTo>
                      <a:pt x="181" y="55"/>
                    </a:lnTo>
                    <a:lnTo>
                      <a:pt x="184" y="75"/>
                    </a:lnTo>
                    <a:lnTo>
                      <a:pt x="188" y="92"/>
                    </a:lnTo>
                    <a:lnTo>
                      <a:pt x="171" y="103"/>
                    </a:lnTo>
                    <a:close/>
                    <a:moveTo>
                      <a:pt x="162" y="56"/>
                    </a:moveTo>
                    <a:lnTo>
                      <a:pt x="162" y="41"/>
                    </a:lnTo>
                    <a:lnTo>
                      <a:pt x="159" y="34"/>
                    </a:lnTo>
                    <a:lnTo>
                      <a:pt x="175" y="22"/>
                    </a:lnTo>
                    <a:lnTo>
                      <a:pt x="178" y="27"/>
                    </a:lnTo>
                    <a:lnTo>
                      <a:pt x="179" y="36"/>
                    </a:lnTo>
                    <a:lnTo>
                      <a:pt x="181" y="44"/>
                    </a:lnTo>
                    <a:lnTo>
                      <a:pt x="181" y="55"/>
                    </a:lnTo>
                    <a:lnTo>
                      <a:pt x="162" y="56"/>
                    </a:lnTo>
                    <a:close/>
                    <a:moveTo>
                      <a:pt x="175" y="20"/>
                    </a:moveTo>
                    <a:lnTo>
                      <a:pt x="175" y="22"/>
                    </a:lnTo>
                    <a:lnTo>
                      <a:pt x="167" y="27"/>
                    </a:lnTo>
                    <a:lnTo>
                      <a:pt x="175" y="20"/>
                    </a:lnTo>
                    <a:close/>
                    <a:moveTo>
                      <a:pt x="161" y="34"/>
                    </a:moveTo>
                    <a:lnTo>
                      <a:pt x="154" y="22"/>
                    </a:lnTo>
                    <a:lnTo>
                      <a:pt x="151" y="14"/>
                    </a:lnTo>
                    <a:lnTo>
                      <a:pt x="168" y="7"/>
                    </a:lnTo>
                    <a:lnTo>
                      <a:pt x="170" y="12"/>
                    </a:lnTo>
                    <a:lnTo>
                      <a:pt x="175" y="20"/>
                    </a:lnTo>
                    <a:lnTo>
                      <a:pt x="161" y="34"/>
                    </a:lnTo>
                    <a:close/>
                    <a:moveTo>
                      <a:pt x="151" y="14"/>
                    </a:moveTo>
                    <a:lnTo>
                      <a:pt x="150" y="10"/>
                    </a:lnTo>
                    <a:lnTo>
                      <a:pt x="151" y="5"/>
                    </a:lnTo>
                    <a:lnTo>
                      <a:pt x="153" y="3"/>
                    </a:lnTo>
                    <a:lnTo>
                      <a:pt x="156" y="0"/>
                    </a:lnTo>
                    <a:lnTo>
                      <a:pt x="161" y="0"/>
                    </a:lnTo>
                    <a:lnTo>
                      <a:pt x="164" y="2"/>
                    </a:lnTo>
                    <a:lnTo>
                      <a:pt x="167" y="3"/>
                    </a:lnTo>
                    <a:lnTo>
                      <a:pt x="168" y="7"/>
                    </a:lnTo>
                    <a:lnTo>
                      <a:pt x="151" y="14"/>
                    </a:lnTo>
                    <a:close/>
                  </a:path>
                </a:pathLst>
              </a:custGeom>
              <a:solidFill>
                <a:srgbClr val="915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69" name="Freeform 169"/>
              <p:cNvSpPr>
                <a:spLocks noEditPoints="1"/>
              </p:cNvSpPr>
              <p:nvPr/>
            </p:nvSpPr>
            <p:spPr bwMode="auto">
              <a:xfrm>
                <a:off x="2415" y="1995"/>
                <a:ext cx="196" cy="176"/>
              </a:xfrm>
              <a:custGeom>
                <a:avLst/>
                <a:gdLst>
                  <a:gd name="T0" fmla="*/ 2 w 196"/>
                  <a:gd name="T1" fmla="*/ 116 h 176"/>
                  <a:gd name="T2" fmla="*/ 5 w 196"/>
                  <a:gd name="T3" fmla="*/ 131 h 176"/>
                  <a:gd name="T4" fmla="*/ 14 w 196"/>
                  <a:gd name="T5" fmla="*/ 114 h 176"/>
                  <a:gd name="T6" fmla="*/ 16 w 196"/>
                  <a:gd name="T7" fmla="*/ 114 h 176"/>
                  <a:gd name="T8" fmla="*/ 5 w 196"/>
                  <a:gd name="T9" fmla="*/ 130 h 176"/>
                  <a:gd name="T10" fmla="*/ 39 w 196"/>
                  <a:gd name="T11" fmla="*/ 150 h 176"/>
                  <a:gd name="T12" fmla="*/ 50 w 196"/>
                  <a:gd name="T13" fmla="*/ 133 h 176"/>
                  <a:gd name="T14" fmla="*/ 51 w 196"/>
                  <a:gd name="T15" fmla="*/ 135 h 176"/>
                  <a:gd name="T16" fmla="*/ 50 w 196"/>
                  <a:gd name="T17" fmla="*/ 133 h 176"/>
                  <a:gd name="T18" fmla="*/ 57 w 196"/>
                  <a:gd name="T19" fmla="*/ 161 h 176"/>
                  <a:gd name="T20" fmla="*/ 67 w 196"/>
                  <a:gd name="T21" fmla="*/ 162 h 176"/>
                  <a:gd name="T22" fmla="*/ 65 w 196"/>
                  <a:gd name="T23" fmla="*/ 142 h 176"/>
                  <a:gd name="T24" fmla="*/ 68 w 196"/>
                  <a:gd name="T25" fmla="*/ 142 h 176"/>
                  <a:gd name="T26" fmla="*/ 65 w 196"/>
                  <a:gd name="T27" fmla="*/ 142 h 176"/>
                  <a:gd name="T28" fmla="*/ 73 w 196"/>
                  <a:gd name="T29" fmla="*/ 162 h 176"/>
                  <a:gd name="T30" fmla="*/ 90 w 196"/>
                  <a:gd name="T31" fmla="*/ 145 h 176"/>
                  <a:gd name="T32" fmla="*/ 74 w 196"/>
                  <a:gd name="T33" fmla="*/ 162 h 176"/>
                  <a:gd name="T34" fmla="*/ 97 w 196"/>
                  <a:gd name="T35" fmla="*/ 161 h 176"/>
                  <a:gd name="T36" fmla="*/ 110 w 196"/>
                  <a:gd name="T37" fmla="*/ 169 h 176"/>
                  <a:gd name="T38" fmla="*/ 119 w 196"/>
                  <a:gd name="T39" fmla="*/ 150 h 176"/>
                  <a:gd name="T40" fmla="*/ 111 w 196"/>
                  <a:gd name="T41" fmla="*/ 150 h 176"/>
                  <a:gd name="T42" fmla="*/ 127 w 196"/>
                  <a:gd name="T43" fmla="*/ 152 h 176"/>
                  <a:gd name="T44" fmla="*/ 125 w 196"/>
                  <a:gd name="T45" fmla="*/ 173 h 176"/>
                  <a:gd name="T46" fmla="*/ 134 w 196"/>
                  <a:gd name="T47" fmla="*/ 154 h 176"/>
                  <a:gd name="T48" fmla="*/ 134 w 196"/>
                  <a:gd name="T49" fmla="*/ 154 h 176"/>
                  <a:gd name="T50" fmla="*/ 136 w 196"/>
                  <a:gd name="T51" fmla="*/ 154 h 176"/>
                  <a:gd name="T52" fmla="*/ 131 w 196"/>
                  <a:gd name="T53" fmla="*/ 174 h 176"/>
                  <a:gd name="T54" fmla="*/ 145 w 196"/>
                  <a:gd name="T55" fmla="*/ 174 h 176"/>
                  <a:gd name="T56" fmla="*/ 153 w 196"/>
                  <a:gd name="T57" fmla="*/ 166 h 176"/>
                  <a:gd name="T58" fmla="*/ 154 w 196"/>
                  <a:gd name="T59" fmla="*/ 161 h 176"/>
                  <a:gd name="T60" fmla="*/ 138 w 196"/>
                  <a:gd name="T61" fmla="*/ 159 h 176"/>
                  <a:gd name="T62" fmla="*/ 153 w 196"/>
                  <a:gd name="T63" fmla="*/ 162 h 176"/>
                  <a:gd name="T64" fmla="*/ 151 w 196"/>
                  <a:gd name="T65" fmla="*/ 143 h 176"/>
                  <a:gd name="T66" fmla="*/ 145 w 196"/>
                  <a:gd name="T67" fmla="*/ 145 h 176"/>
                  <a:gd name="T68" fmla="*/ 158 w 196"/>
                  <a:gd name="T69" fmla="*/ 143 h 176"/>
                  <a:gd name="T70" fmla="*/ 181 w 196"/>
                  <a:gd name="T71" fmla="*/ 143 h 176"/>
                  <a:gd name="T72" fmla="*/ 162 w 196"/>
                  <a:gd name="T73" fmla="*/ 162 h 176"/>
                  <a:gd name="T74" fmla="*/ 168 w 196"/>
                  <a:gd name="T75" fmla="*/ 128 h 176"/>
                  <a:gd name="T76" fmla="*/ 181 w 196"/>
                  <a:gd name="T77" fmla="*/ 143 h 176"/>
                  <a:gd name="T78" fmla="*/ 178 w 196"/>
                  <a:gd name="T79" fmla="*/ 131 h 176"/>
                  <a:gd name="T80" fmla="*/ 185 w 196"/>
                  <a:gd name="T81" fmla="*/ 140 h 176"/>
                  <a:gd name="T82" fmla="*/ 178 w 196"/>
                  <a:gd name="T83" fmla="*/ 121 h 176"/>
                  <a:gd name="T84" fmla="*/ 190 w 196"/>
                  <a:gd name="T85" fmla="*/ 137 h 176"/>
                  <a:gd name="T86" fmla="*/ 187 w 196"/>
                  <a:gd name="T87" fmla="*/ 123 h 176"/>
                  <a:gd name="T88" fmla="*/ 195 w 196"/>
                  <a:gd name="T89" fmla="*/ 106 h 176"/>
                  <a:gd name="T90" fmla="*/ 176 w 196"/>
                  <a:gd name="T91" fmla="*/ 109 h 176"/>
                  <a:gd name="T92" fmla="*/ 178 w 196"/>
                  <a:gd name="T93" fmla="*/ 113 h 176"/>
                  <a:gd name="T94" fmla="*/ 175 w 196"/>
                  <a:gd name="T95" fmla="*/ 106 h 176"/>
                  <a:gd name="T96" fmla="*/ 190 w 196"/>
                  <a:gd name="T97" fmla="*/ 97 h 176"/>
                  <a:gd name="T98" fmla="*/ 173 w 196"/>
                  <a:gd name="T99" fmla="*/ 102 h 176"/>
                  <a:gd name="T100" fmla="*/ 188 w 196"/>
                  <a:gd name="T101" fmla="*/ 94 h 176"/>
                  <a:gd name="T102" fmla="*/ 173 w 196"/>
                  <a:gd name="T103" fmla="*/ 104 h 176"/>
                  <a:gd name="T104" fmla="*/ 173 w 196"/>
                  <a:gd name="T105" fmla="*/ 104 h 176"/>
                  <a:gd name="T106" fmla="*/ 182 w 196"/>
                  <a:gd name="T107" fmla="*/ 53 h 176"/>
                  <a:gd name="T108" fmla="*/ 173 w 196"/>
                  <a:gd name="T109" fmla="*/ 104 h 176"/>
                  <a:gd name="T110" fmla="*/ 179 w 196"/>
                  <a:gd name="T111" fmla="*/ 27 h 176"/>
                  <a:gd name="T112" fmla="*/ 176 w 196"/>
                  <a:gd name="T113" fmla="*/ 20 h 176"/>
                  <a:gd name="T114" fmla="*/ 156 w 196"/>
                  <a:gd name="T115" fmla="*/ 20 h 176"/>
                  <a:gd name="T116" fmla="*/ 162 w 196"/>
                  <a:gd name="T117" fmla="*/ 34 h 176"/>
                  <a:gd name="T118" fmla="*/ 158 w 196"/>
                  <a:gd name="T119" fmla="*/ 0 h 176"/>
                  <a:gd name="T120" fmla="*/ 153 w 196"/>
                  <a:gd name="T121" fmla="*/ 13 h 17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6"/>
                  <a:gd name="T184" fmla="*/ 0 h 176"/>
                  <a:gd name="T185" fmla="*/ 196 w 196"/>
                  <a:gd name="T186" fmla="*/ 176 h 17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6" h="176">
                    <a:moveTo>
                      <a:pt x="5" y="131"/>
                    </a:moveTo>
                    <a:lnTo>
                      <a:pt x="2" y="128"/>
                    </a:lnTo>
                    <a:lnTo>
                      <a:pt x="0" y="125"/>
                    </a:lnTo>
                    <a:lnTo>
                      <a:pt x="0" y="121"/>
                    </a:lnTo>
                    <a:lnTo>
                      <a:pt x="2" y="116"/>
                    </a:lnTo>
                    <a:lnTo>
                      <a:pt x="5" y="114"/>
                    </a:lnTo>
                    <a:lnTo>
                      <a:pt x="8" y="113"/>
                    </a:lnTo>
                    <a:lnTo>
                      <a:pt x="11" y="113"/>
                    </a:lnTo>
                    <a:lnTo>
                      <a:pt x="14" y="114"/>
                    </a:lnTo>
                    <a:lnTo>
                      <a:pt x="5" y="131"/>
                    </a:lnTo>
                    <a:close/>
                    <a:moveTo>
                      <a:pt x="14" y="114"/>
                    </a:moveTo>
                    <a:lnTo>
                      <a:pt x="14" y="114"/>
                    </a:lnTo>
                    <a:lnTo>
                      <a:pt x="5" y="131"/>
                    </a:lnTo>
                    <a:lnTo>
                      <a:pt x="14" y="114"/>
                    </a:lnTo>
                    <a:close/>
                    <a:moveTo>
                      <a:pt x="14" y="114"/>
                    </a:moveTo>
                    <a:lnTo>
                      <a:pt x="16" y="114"/>
                    </a:lnTo>
                    <a:lnTo>
                      <a:pt x="9" y="123"/>
                    </a:lnTo>
                    <a:lnTo>
                      <a:pt x="14" y="114"/>
                    </a:lnTo>
                    <a:close/>
                    <a:moveTo>
                      <a:pt x="16" y="114"/>
                    </a:moveTo>
                    <a:lnTo>
                      <a:pt x="17" y="116"/>
                    </a:lnTo>
                    <a:lnTo>
                      <a:pt x="23" y="118"/>
                    </a:lnTo>
                    <a:lnTo>
                      <a:pt x="16" y="137"/>
                    </a:lnTo>
                    <a:lnTo>
                      <a:pt x="8" y="133"/>
                    </a:lnTo>
                    <a:lnTo>
                      <a:pt x="5" y="130"/>
                    </a:lnTo>
                    <a:lnTo>
                      <a:pt x="16" y="114"/>
                    </a:lnTo>
                    <a:close/>
                    <a:moveTo>
                      <a:pt x="23" y="118"/>
                    </a:moveTo>
                    <a:lnTo>
                      <a:pt x="37" y="126"/>
                    </a:lnTo>
                    <a:lnTo>
                      <a:pt x="48" y="133"/>
                    </a:lnTo>
                    <a:lnTo>
                      <a:pt x="39" y="150"/>
                    </a:lnTo>
                    <a:lnTo>
                      <a:pt x="29" y="143"/>
                    </a:lnTo>
                    <a:lnTo>
                      <a:pt x="16" y="137"/>
                    </a:lnTo>
                    <a:lnTo>
                      <a:pt x="23" y="118"/>
                    </a:lnTo>
                    <a:close/>
                    <a:moveTo>
                      <a:pt x="48" y="133"/>
                    </a:moveTo>
                    <a:lnTo>
                      <a:pt x="50" y="133"/>
                    </a:lnTo>
                    <a:lnTo>
                      <a:pt x="43" y="142"/>
                    </a:lnTo>
                    <a:lnTo>
                      <a:pt x="48" y="133"/>
                    </a:lnTo>
                    <a:close/>
                    <a:moveTo>
                      <a:pt x="50" y="133"/>
                    </a:moveTo>
                    <a:lnTo>
                      <a:pt x="51" y="135"/>
                    </a:lnTo>
                    <a:lnTo>
                      <a:pt x="39" y="150"/>
                    </a:lnTo>
                    <a:lnTo>
                      <a:pt x="50" y="133"/>
                    </a:lnTo>
                    <a:close/>
                    <a:moveTo>
                      <a:pt x="51" y="135"/>
                    </a:moveTo>
                    <a:lnTo>
                      <a:pt x="57" y="140"/>
                    </a:lnTo>
                    <a:lnTo>
                      <a:pt x="65" y="142"/>
                    </a:lnTo>
                    <a:lnTo>
                      <a:pt x="67" y="162"/>
                    </a:lnTo>
                    <a:lnTo>
                      <a:pt x="57" y="161"/>
                    </a:lnTo>
                    <a:lnTo>
                      <a:pt x="51" y="159"/>
                    </a:lnTo>
                    <a:lnTo>
                      <a:pt x="45" y="155"/>
                    </a:lnTo>
                    <a:lnTo>
                      <a:pt x="39" y="150"/>
                    </a:lnTo>
                    <a:lnTo>
                      <a:pt x="51" y="135"/>
                    </a:lnTo>
                    <a:close/>
                    <a:moveTo>
                      <a:pt x="67" y="162"/>
                    </a:moveTo>
                    <a:lnTo>
                      <a:pt x="67" y="162"/>
                    </a:lnTo>
                    <a:lnTo>
                      <a:pt x="67" y="152"/>
                    </a:lnTo>
                    <a:lnTo>
                      <a:pt x="67" y="16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7" y="162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8" y="142"/>
                    </a:lnTo>
                    <a:lnTo>
                      <a:pt x="71" y="142"/>
                    </a:lnTo>
                    <a:lnTo>
                      <a:pt x="71" y="162"/>
                    </a:lnTo>
                    <a:lnTo>
                      <a:pt x="68" y="162"/>
                    </a:lnTo>
                    <a:lnTo>
                      <a:pt x="67" y="162"/>
                    </a:lnTo>
                    <a:lnTo>
                      <a:pt x="65" y="142"/>
                    </a:lnTo>
                    <a:close/>
                    <a:moveTo>
                      <a:pt x="71" y="142"/>
                    </a:moveTo>
                    <a:lnTo>
                      <a:pt x="74" y="142"/>
                    </a:lnTo>
                    <a:lnTo>
                      <a:pt x="76" y="142"/>
                    </a:lnTo>
                    <a:lnTo>
                      <a:pt x="74" y="162"/>
                    </a:lnTo>
                    <a:lnTo>
                      <a:pt x="73" y="162"/>
                    </a:lnTo>
                    <a:lnTo>
                      <a:pt x="71" y="162"/>
                    </a:lnTo>
                    <a:lnTo>
                      <a:pt x="71" y="142"/>
                    </a:lnTo>
                    <a:close/>
                    <a:moveTo>
                      <a:pt x="76" y="142"/>
                    </a:moveTo>
                    <a:lnTo>
                      <a:pt x="83" y="143"/>
                    </a:lnTo>
                    <a:lnTo>
                      <a:pt x="90" y="145"/>
                    </a:lnTo>
                    <a:lnTo>
                      <a:pt x="97" y="149"/>
                    </a:lnTo>
                    <a:lnTo>
                      <a:pt x="102" y="152"/>
                    </a:lnTo>
                    <a:lnTo>
                      <a:pt x="93" y="169"/>
                    </a:lnTo>
                    <a:lnTo>
                      <a:pt x="83" y="164"/>
                    </a:lnTo>
                    <a:lnTo>
                      <a:pt x="74" y="162"/>
                    </a:lnTo>
                    <a:lnTo>
                      <a:pt x="76" y="142"/>
                    </a:lnTo>
                    <a:close/>
                    <a:moveTo>
                      <a:pt x="100" y="171"/>
                    </a:moveTo>
                    <a:lnTo>
                      <a:pt x="97" y="171"/>
                    </a:lnTo>
                    <a:lnTo>
                      <a:pt x="93" y="169"/>
                    </a:lnTo>
                    <a:lnTo>
                      <a:pt x="97" y="161"/>
                    </a:lnTo>
                    <a:lnTo>
                      <a:pt x="100" y="171"/>
                    </a:lnTo>
                    <a:close/>
                    <a:moveTo>
                      <a:pt x="94" y="152"/>
                    </a:moveTo>
                    <a:lnTo>
                      <a:pt x="102" y="150"/>
                    </a:lnTo>
                    <a:lnTo>
                      <a:pt x="111" y="150"/>
                    </a:lnTo>
                    <a:lnTo>
                      <a:pt x="110" y="169"/>
                    </a:lnTo>
                    <a:lnTo>
                      <a:pt x="104" y="169"/>
                    </a:lnTo>
                    <a:lnTo>
                      <a:pt x="100" y="171"/>
                    </a:lnTo>
                    <a:lnTo>
                      <a:pt x="94" y="152"/>
                    </a:lnTo>
                    <a:close/>
                    <a:moveTo>
                      <a:pt x="111" y="150"/>
                    </a:moveTo>
                    <a:lnTo>
                      <a:pt x="119" y="150"/>
                    </a:lnTo>
                    <a:lnTo>
                      <a:pt x="127" y="152"/>
                    </a:lnTo>
                    <a:lnTo>
                      <a:pt x="124" y="173"/>
                    </a:lnTo>
                    <a:lnTo>
                      <a:pt x="117" y="171"/>
                    </a:lnTo>
                    <a:lnTo>
                      <a:pt x="110" y="169"/>
                    </a:lnTo>
                    <a:lnTo>
                      <a:pt x="111" y="150"/>
                    </a:lnTo>
                    <a:close/>
                    <a:moveTo>
                      <a:pt x="127" y="152"/>
                    </a:moveTo>
                    <a:lnTo>
                      <a:pt x="127" y="152"/>
                    </a:lnTo>
                    <a:lnTo>
                      <a:pt x="125" y="162"/>
                    </a:lnTo>
                    <a:lnTo>
                      <a:pt x="127" y="152"/>
                    </a:lnTo>
                    <a:close/>
                    <a:moveTo>
                      <a:pt x="127" y="152"/>
                    </a:moveTo>
                    <a:lnTo>
                      <a:pt x="130" y="154"/>
                    </a:lnTo>
                    <a:lnTo>
                      <a:pt x="131" y="154"/>
                    </a:lnTo>
                    <a:lnTo>
                      <a:pt x="128" y="173"/>
                    </a:lnTo>
                    <a:lnTo>
                      <a:pt x="125" y="173"/>
                    </a:lnTo>
                    <a:lnTo>
                      <a:pt x="124" y="173"/>
                    </a:lnTo>
                    <a:lnTo>
                      <a:pt x="127" y="152"/>
                    </a:lnTo>
                    <a:close/>
                    <a:moveTo>
                      <a:pt x="131" y="154"/>
                    </a:moveTo>
                    <a:lnTo>
                      <a:pt x="133" y="154"/>
                    </a:lnTo>
                    <a:lnTo>
                      <a:pt x="134" y="154"/>
                    </a:lnTo>
                    <a:lnTo>
                      <a:pt x="133" y="174"/>
                    </a:lnTo>
                    <a:lnTo>
                      <a:pt x="130" y="174"/>
                    </a:lnTo>
                    <a:lnTo>
                      <a:pt x="128" y="173"/>
                    </a:lnTo>
                    <a:lnTo>
                      <a:pt x="131" y="154"/>
                    </a:lnTo>
                    <a:close/>
                    <a:moveTo>
                      <a:pt x="134" y="154"/>
                    </a:moveTo>
                    <a:lnTo>
                      <a:pt x="136" y="154"/>
                    </a:lnTo>
                    <a:lnTo>
                      <a:pt x="133" y="164"/>
                    </a:lnTo>
                    <a:lnTo>
                      <a:pt x="134" y="154"/>
                    </a:lnTo>
                    <a:close/>
                    <a:moveTo>
                      <a:pt x="136" y="154"/>
                    </a:moveTo>
                    <a:lnTo>
                      <a:pt x="139" y="155"/>
                    </a:lnTo>
                    <a:lnTo>
                      <a:pt x="141" y="155"/>
                    </a:lnTo>
                    <a:lnTo>
                      <a:pt x="145" y="174"/>
                    </a:lnTo>
                    <a:lnTo>
                      <a:pt x="139" y="176"/>
                    </a:lnTo>
                    <a:lnTo>
                      <a:pt x="131" y="174"/>
                    </a:lnTo>
                    <a:lnTo>
                      <a:pt x="136" y="154"/>
                    </a:lnTo>
                    <a:close/>
                    <a:moveTo>
                      <a:pt x="145" y="174"/>
                    </a:moveTo>
                    <a:lnTo>
                      <a:pt x="145" y="174"/>
                    </a:lnTo>
                    <a:lnTo>
                      <a:pt x="142" y="166"/>
                    </a:lnTo>
                    <a:lnTo>
                      <a:pt x="145" y="174"/>
                    </a:lnTo>
                    <a:close/>
                    <a:moveTo>
                      <a:pt x="141" y="155"/>
                    </a:moveTo>
                    <a:lnTo>
                      <a:pt x="139" y="157"/>
                    </a:lnTo>
                    <a:lnTo>
                      <a:pt x="138" y="159"/>
                    </a:lnTo>
                    <a:lnTo>
                      <a:pt x="154" y="162"/>
                    </a:lnTo>
                    <a:lnTo>
                      <a:pt x="153" y="166"/>
                    </a:lnTo>
                    <a:lnTo>
                      <a:pt x="151" y="171"/>
                    </a:lnTo>
                    <a:lnTo>
                      <a:pt x="148" y="173"/>
                    </a:lnTo>
                    <a:lnTo>
                      <a:pt x="145" y="174"/>
                    </a:lnTo>
                    <a:lnTo>
                      <a:pt x="141" y="155"/>
                    </a:lnTo>
                    <a:close/>
                    <a:moveTo>
                      <a:pt x="154" y="161"/>
                    </a:moveTo>
                    <a:lnTo>
                      <a:pt x="154" y="161"/>
                    </a:lnTo>
                    <a:lnTo>
                      <a:pt x="154" y="162"/>
                    </a:lnTo>
                    <a:lnTo>
                      <a:pt x="145" y="161"/>
                    </a:lnTo>
                    <a:lnTo>
                      <a:pt x="154" y="161"/>
                    </a:lnTo>
                    <a:close/>
                    <a:moveTo>
                      <a:pt x="138" y="159"/>
                    </a:moveTo>
                    <a:lnTo>
                      <a:pt x="138" y="154"/>
                    </a:lnTo>
                    <a:lnTo>
                      <a:pt x="141" y="150"/>
                    </a:lnTo>
                    <a:lnTo>
                      <a:pt x="142" y="147"/>
                    </a:lnTo>
                    <a:lnTo>
                      <a:pt x="145" y="145"/>
                    </a:lnTo>
                    <a:lnTo>
                      <a:pt x="153" y="162"/>
                    </a:lnTo>
                    <a:lnTo>
                      <a:pt x="154" y="161"/>
                    </a:lnTo>
                    <a:lnTo>
                      <a:pt x="138" y="159"/>
                    </a:lnTo>
                    <a:close/>
                    <a:moveTo>
                      <a:pt x="145" y="145"/>
                    </a:moveTo>
                    <a:lnTo>
                      <a:pt x="151" y="143"/>
                    </a:lnTo>
                    <a:lnTo>
                      <a:pt x="158" y="143"/>
                    </a:lnTo>
                    <a:lnTo>
                      <a:pt x="156" y="164"/>
                    </a:lnTo>
                    <a:lnTo>
                      <a:pt x="154" y="162"/>
                    </a:lnTo>
                    <a:lnTo>
                      <a:pt x="153" y="162"/>
                    </a:lnTo>
                    <a:lnTo>
                      <a:pt x="145" y="145"/>
                    </a:lnTo>
                    <a:close/>
                    <a:moveTo>
                      <a:pt x="158" y="143"/>
                    </a:moveTo>
                    <a:lnTo>
                      <a:pt x="158" y="143"/>
                    </a:lnTo>
                    <a:lnTo>
                      <a:pt x="156" y="154"/>
                    </a:lnTo>
                    <a:lnTo>
                      <a:pt x="158" y="143"/>
                    </a:lnTo>
                    <a:close/>
                    <a:moveTo>
                      <a:pt x="158" y="143"/>
                    </a:moveTo>
                    <a:lnTo>
                      <a:pt x="161" y="143"/>
                    </a:lnTo>
                    <a:lnTo>
                      <a:pt x="162" y="142"/>
                    </a:lnTo>
                    <a:lnTo>
                      <a:pt x="164" y="140"/>
                    </a:lnTo>
                    <a:lnTo>
                      <a:pt x="164" y="137"/>
                    </a:lnTo>
                    <a:lnTo>
                      <a:pt x="181" y="143"/>
                    </a:lnTo>
                    <a:lnTo>
                      <a:pt x="179" y="152"/>
                    </a:lnTo>
                    <a:lnTo>
                      <a:pt x="175" y="157"/>
                    </a:lnTo>
                    <a:lnTo>
                      <a:pt x="171" y="161"/>
                    </a:lnTo>
                    <a:lnTo>
                      <a:pt x="167" y="162"/>
                    </a:lnTo>
                    <a:lnTo>
                      <a:pt x="162" y="162"/>
                    </a:lnTo>
                    <a:lnTo>
                      <a:pt x="156" y="164"/>
                    </a:lnTo>
                    <a:lnTo>
                      <a:pt x="158" y="143"/>
                    </a:lnTo>
                    <a:close/>
                    <a:moveTo>
                      <a:pt x="164" y="137"/>
                    </a:moveTo>
                    <a:lnTo>
                      <a:pt x="165" y="133"/>
                    </a:lnTo>
                    <a:lnTo>
                      <a:pt x="168" y="128"/>
                    </a:lnTo>
                    <a:lnTo>
                      <a:pt x="171" y="125"/>
                    </a:lnTo>
                    <a:lnTo>
                      <a:pt x="176" y="123"/>
                    </a:lnTo>
                    <a:lnTo>
                      <a:pt x="181" y="142"/>
                    </a:lnTo>
                    <a:lnTo>
                      <a:pt x="181" y="143"/>
                    </a:lnTo>
                    <a:lnTo>
                      <a:pt x="164" y="137"/>
                    </a:lnTo>
                    <a:close/>
                    <a:moveTo>
                      <a:pt x="181" y="142"/>
                    </a:moveTo>
                    <a:lnTo>
                      <a:pt x="181" y="142"/>
                    </a:lnTo>
                    <a:lnTo>
                      <a:pt x="178" y="131"/>
                    </a:lnTo>
                    <a:lnTo>
                      <a:pt x="181" y="142"/>
                    </a:lnTo>
                    <a:close/>
                    <a:moveTo>
                      <a:pt x="175" y="123"/>
                    </a:moveTo>
                    <a:lnTo>
                      <a:pt x="176" y="123"/>
                    </a:lnTo>
                    <a:lnTo>
                      <a:pt x="176" y="121"/>
                    </a:lnTo>
                    <a:lnTo>
                      <a:pt x="185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5" y="123"/>
                    </a:lnTo>
                    <a:close/>
                    <a:moveTo>
                      <a:pt x="176" y="121"/>
                    </a:moveTo>
                    <a:lnTo>
                      <a:pt x="178" y="121"/>
                    </a:lnTo>
                    <a:lnTo>
                      <a:pt x="179" y="119"/>
                    </a:lnTo>
                    <a:lnTo>
                      <a:pt x="196" y="125"/>
                    </a:lnTo>
                    <a:lnTo>
                      <a:pt x="195" y="130"/>
                    </a:lnTo>
                    <a:lnTo>
                      <a:pt x="192" y="133"/>
                    </a:lnTo>
                    <a:lnTo>
                      <a:pt x="190" y="137"/>
                    </a:lnTo>
                    <a:lnTo>
                      <a:pt x="185" y="140"/>
                    </a:lnTo>
                    <a:lnTo>
                      <a:pt x="176" y="121"/>
                    </a:lnTo>
                    <a:close/>
                    <a:moveTo>
                      <a:pt x="179" y="119"/>
                    </a:moveTo>
                    <a:lnTo>
                      <a:pt x="179" y="119"/>
                    </a:lnTo>
                    <a:lnTo>
                      <a:pt x="187" y="123"/>
                    </a:lnTo>
                    <a:lnTo>
                      <a:pt x="179" y="119"/>
                    </a:lnTo>
                    <a:close/>
                    <a:moveTo>
                      <a:pt x="179" y="119"/>
                    </a:moveTo>
                    <a:lnTo>
                      <a:pt x="179" y="116"/>
                    </a:lnTo>
                    <a:lnTo>
                      <a:pt x="178" y="113"/>
                    </a:lnTo>
                    <a:lnTo>
                      <a:pt x="195" y="106"/>
                    </a:lnTo>
                    <a:lnTo>
                      <a:pt x="196" y="116"/>
                    </a:lnTo>
                    <a:lnTo>
                      <a:pt x="196" y="125"/>
                    </a:lnTo>
                    <a:lnTo>
                      <a:pt x="179" y="119"/>
                    </a:lnTo>
                    <a:close/>
                    <a:moveTo>
                      <a:pt x="178" y="113"/>
                    </a:moveTo>
                    <a:lnTo>
                      <a:pt x="176" y="109"/>
                    </a:lnTo>
                    <a:lnTo>
                      <a:pt x="175" y="106"/>
                    </a:lnTo>
                    <a:lnTo>
                      <a:pt x="190" y="95"/>
                    </a:lnTo>
                    <a:lnTo>
                      <a:pt x="193" y="101"/>
                    </a:lnTo>
                    <a:lnTo>
                      <a:pt x="195" y="106"/>
                    </a:lnTo>
                    <a:lnTo>
                      <a:pt x="178" y="113"/>
                    </a:lnTo>
                    <a:close/>
                    <a:moveTo>
                      <a:pt x="175" y="106"/>
                    </a:moveTo>
                    <a:lnTo>
                      <a:pt x="175" y="106"/>
                    </a:lnTo>
                    <a:lnTo>
                      <a:pt x="175" y="104"/>
                    </a:lnTo>
                    <a:lnTo>
                      <a:pt x="182" y="101"/>
                    </a:lnTo>
                    <a:lnTo>
                      <a:pt x="175" y="106"/>
                    </a:lnTo>
                    <a:close/>
                    <a:moveTo>
                      <a:pt x="175" y="104"/>
                    </a:moveTo>
                    <a:lnTo>
                      <a:pt x="175" y="104"/>
                    </a:lnTo>
                    <a:lnTo>
                      <a:pt x="175" y="106"/>
                    </a:lnTo>
                    <a:lnTo>
                      <a:pt x="190" y="95"/>
                    </a:lnTo>
                    <a:lnTo>
                      <a:pt x="190" y="97"/>
                    </a:lnTo>
                    <a:lnTo>
                      <a:pt x="192" y="99"/>
                    </a:lnTo>
                    <a:lnTo>
                      <a:pt x="175" y="104"/>
                    </a:lnTo>
                    <a:close/>
                    <a:moveTo>
                      <a:pt x="175" y="106"/>
                    </a:moveTo>
                    <a:lnTo>
                      <a:pt x="173" y="104"/>
                    </a:lnTo>
                    <a:lnTo>
                      <a:pt x="173" y="102"/>
                    </a:lnTo>
                    <a:lnTo>
                      <a:pt x="190" y="95"/>
                    </a:lnTo>
                    <a:lnTo>
                      <a:pt x="175" y="106"/>
                    </a:lnTo>
                    <a:close/>
                    <a:moveTo>
                      <a:pt x="188" y="94"/>
                    </a:moveTo>
                    <a:lnTo>
                      <a:pt x="190" y="94"/>
                    </a:lnTo>
                    <a:lnTo>
                      <a:pt x="190" y="95"/>
                    </a:lnTo>
                    <a:lnTo>
                      <a:pt x="181" y="99"/>
                    </a:lnTo>
                    <a:lnTo>
                      <a:pt x="188" y="94"/>
                    </a:lnTo>
                    <a:close/>
                    <a:moveTo>
                      <a:pt x="173" y="104"/>
                    </a:moveTo>
                    <a:lnTo>
                      <a:pt x="173" y="104"/>
                    </a:lnTo>
                    <a:lnTo>
                      <a:pt x="188" y="94"/>
                    </a:lnTo>
                    <a:lnTo>
                      <a:pt x="173" y="104"/>
                    </a:lnTo>
                    <a:close/>
                    <a:moveTo>
                      <a:pt x="173" y="104"/>
                    </a:moveTo>
                    <a:lnTo>
                      <a:pt x="168" y="92"/>
                    </a:lnTo>
                    <a:lnTo>
                      <a:pt x="167" y="80"/>
                    </a:lnTo>
                    <a:lnTo>
                      <a:pt x="165" y="66"/>
                    </a:lnTo>
                    <a:lnTo>
                      <a:pt x="164" y="54"/>
                    </a:lnTo>
                    <a:lnTo>
                      <a:pt x="182" y="53"/>
                    </a:lnTo>
                    <a:lnTo>
                      <a:pt x="182" y="65"/>
                    </a:lnTo>
                    <a:lnTo>
                      <a:pt x="184" y="75"/>
                    </a:lnTo>
                    <a:lnTo>
                      <a:pt x="185" y="85"/>
                    </a:lnTo>
                    <a:lnTo>
                      <a:pt x="188" y="94"/>
                    </a:lnTo>
                    <a:lnTo>
                      <a:pt x="173" y="104"/>
                    </a:lnTo>
                    <a:close/>
                    <a:moveTo>
                      <a:pt x="164" y="54"/>
                    </a:moveTo>
                    <a:lnTo>
                      <a:pt x="162" y="41"/>
                    </a:lnTo>
                    <a:lnTo>
                      <a:pt x="161" y="32"/>
                    </a:lnTo>
                    <a:lnTo>
                      <a:pt x="176" y="22"/>
                    </a:lnTo>
                    <a:lnTo>
                      <a:pt x="179" y="27"/>
                    </a:lnTo>
                    <a:lnTo>
                      <a:pt x="181" y="34"/>
                    </a:lnTo>
                    <a:lnTo>
                      <a:pt x="181" y="42"/>
                    </a:lnTo>
                    <a:lnTo>
                      <a:pt x="182" y="53"/>
                    </a:lnTo>
                    <a:lnTo>
                      <a:pt x="164" y="54"/>
                    </a:lnTo>
                    <a:close/>
                    <a:moveTo>
                      <a:pt x="176" y="20"/>
                    </a:moveTo>
                    <a:lnTo>
                      <a:pt x="176" y="22"/>
                    </a:lnTo>
                    <a:lnTo>
                      <a:pt x="168" y="27"/>
                    </a:lnTo>
                    <a:lnTo>
                      <a:pt x="176" y="20"/>
                    </a:lnTo>
                    <a:close/>
                    <a:moveTo>
                      <a:pt x="162" y="34"/>
                    </a:moveTo>
                    <a:lnTo>
                      <a:pt x="156" y="20"/>
                    </a:lnTo>
                    <a:lnTo>
                      <a:pt x="153" y="13"/>
                    </a:lnTo>
                    <a:lnTo>
                      <a:pt x="170" y="6"/>
                    </a:lnTo>
                    <a:lnTo>
                      <a:pt x="171" y="12"/>
                    </a:lnTo>
                    <a:lnTo>
                      <a:pt x="176" y="20"/>
                    </a:lnTo>
                    <a:lnTo>
                      <a:pt x="162" y="34"/>
                    </a:lnTo>
                    <a:close/>
                    <a:moveTo>
                      <a:pt x="153" y="13"/>
                    </a:moveTo>
                    <a:lnTo>
                      <a:pt x="151" y="10"/>
                    </a:lnTo>
                    <a:lnTo>
                      <a:pt x="153" y="5"/>
                    </a:lnTo>
                    <a:lnTo>
                      <a:pt x="154" y="3"/>
                    </a:lnTo>
                    <a:lnTo>
                      <a:pt x="158" y="0"/>
                    </a:lnTo>
                    <a:lnTo>
                      <a:pt x="161" y="0"/>
                    </a:lnTo>
                    <a:lnTo>
                      <a:pt x="165" y="0"/>
                    </a:lnTo>
                    <a:lnTo>
                      <a:pt x="167" y="3"/>
                    </a:lnTo>
                    <a:lnTo>
                      <a:pt x="170" y="6"/>
                    </a:lnTo>
                    <a:lnTo>
                      <a:pt x="153" y="13"/>
                    </a:lnTo>
                    <a:close/>
                  </a:path>
                </a:pathLst>
              </a:custGeom>
              <a:solidFill>
                <a:srgbClr val="8C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0" name="Freeform 170"/>
              <p:cNvSpPr>
                <a:spLocks noEditPoints="1"/>
              </p:cNvSpPr>
              <p:nvPr/>
            </p:nvSpPr>
            <p:spPr bwMode="auto">
              <a:xfrm>
                <a:off x="2417" y="1996"/>
                <a:ext cx="197" cy="177"/>
              </a:xfrm>
              <a:custGeom>
                <a:avLst/>
                <a:gdLst>
                  <a:gd name="T0" fmla="*/ 0 w 197"/>
                  <a:gd name="T1" fmla="*/ 118 h 177"/>
                  <a:gd name="T2" fmla="*/ 4 w 197"/>
                  <a:gd name="T3" fmla="*/ 130 h 177"/>
                  <a:gd name="T4" fmla="*/ 4 w 197"/>
                  <a:gd name="T5" fmla="*/ 130 h 177"/>
                  <a:gd name="T6" fmla="*/ 48 w 197"/>
                  <a:gd name="T7" fmla="*/ 134 h 177"/>
                  <a:gd name="T8" fmla="*/ 37 w 197"/>
                  <a:gd name="T9" fmla="*/ 149 h 177"/>
                  <a:gd name="T10" fmla="*/ 49 w 197"/>
                  <a:gd name="T11" fmla="*/ 136 h 177"/>
                  <a:gd name="T12" fmla="*/ 48 w 197"/>
                  <a:gd name="T13" fmla="*/ 134 h 177"/>
                  <a:gd name="T14" fmla="*/ 49 w 197"/>
                  <a:gd name="T15" fmla="*/ 136 h 177"/>
                  <a:gd name="T16" fmla="*/ 66 w 197"/>
                  <a:gd name="T17" fmla="*/ 161 h 177"/>
                  <a:gd name="T18" fmla="*/ 49 w 197"/>
                  <a:gd name="T19" fmla="*/ 136 h 177"/>
                  <a:gd name="T20" fmla="*/ 65 w 197"/>
                  <a:gd name="T21" fmla="*/ 142 h 177"/>
                  <a:gd name="T22" fmla="*/ 65 w 197"/>
                  <a:gd name="T23" fmla="*/ 142 h 177"/>
                  <a:gd name="T24" fmla="*/ 68 w 197"/>
                  <a:gd name="T25" fmla="*/ 142 h 177"/>
                  <a:gd name="T26" fmla="*/ 65 w 197"/>
                  <a:gd name="T27" fmla="*/ 142 h 177"/>
                  <a:gd name="T28" fmla="*/ 72 w 197"/>
                  <a:gd name="T29" fmla="*/ 161 h 177"/>
                  <a:gd name="T30" fmla="*/ 89 w 197"/>
                  <a:gd name="T31" fmla="*/ 148 h 177"/>
                  <a:gd name="T32" fmla="*/ 74 w 197"/>
                  <a:gd name="T33" fmla="*/ 163 h 177"/>
                  <a:gd name="T34" fmla="*/ 97 w 197"/>
                  <a:gd name="T35" fmla="*/ 161 h 177"/>
                  <a:gd name="T36" fmla="*/ 109 w 197"/>
                  <a:gd name="T37" fmla="*/ 172 h 177"/>
                  <a:gd name="T38" fmla="*/ 119 w 197"/>
                  <a:gd name="T39" fmla="*/ 153 h 177"/>
                  <a:gd name="T40" fmla="*/ 111 w 197"/>
                  <a:gd name="T41" fmla="*/ 151 h 177"/>
                  <a:gd name="T42" fmla="*/ 128 w 197"/>
                  <a:gd name="T43" fmla="*/ 154 h 177"/>
                  <a:gd name="T44" fmla="*/ 123 w 197"/>
                  <a:gd name="T45" fmla="*/ 173 h 177"/>
                  <a:gd name="T46" fmla="*/ 136 w 197"/>
                  <a:gd name="T47" fmla="*/ 156 h 177"/>
                  <a:gd name="T48" fmla="*/ 136 w 197"/>
                  <a:gd name="T49" fmla="*/ 156 h 177"/>
                  <a:gd name="T50" fmla="*/ 136 w 197"/>
                  <a:gd name="T51" fmla="*/ 156 h 177"/>
                  <a:gd name="T52" fmla="*/ 132 w 197"/>
                  <a:gd name="T53" fmla="*/ 177 h 177"/>
                  <a:gd name="T54" fmla="*/ 154 w 197"/>
                  <a:gd name="T55" fmla="*/ 163 h 177"/>
                  <a:gd name="T56" fmla="*/ 140 w 197"/>
                  <a:gd name="T57" fmla="*/ 158 h 177"/>
                  <a:gd name="T58" fmla="*/ 146 w 197"/>
                  <a:gd name="T59" fmla="*/ 146 h 177"/>
                  <a:gd name="T60" fmla="*/ 146 w 197"/>
                  <a:gd name="T61" fmla="*/ 146 h 177"/>
                  <a:gd name="T62" fmla="*/ 152 w 197"/>
                  <a:gd name="T63" fmla="*/ 165 h 177"/>
                  <a:gd name="T64" fmla="*/ 156 w 197"/>
                  <a:gd name="T65" fmla="*/ 165 h 177"/>
                  <a:gd name="T66" fmla="*/ 165 w 197"/>
                  <a:gd name="T67" fmla="*/ 139 h 177"/>
                  <a:gd name="T68" fmla="*/ 168 w 197"/>
                  <a:gd name="T69" fmla="*/ 165 h 177"/>
                  <a:gd name="T70" fmla="*/ 166 w 197"/>
                  <a:gd name="T71" fmla="*/ 136 h 177"/>
                  <a:gd name="T72" fmla="*/ 180 w 197"/>
                  <a:gd name="T73" fmla="*/ 144 h 177"/>
                  <a:gd name="T74" fmla="*/ 179 w 197"/>
                  <a:gd name="T75" fmla="*/ 134 h 177"/>
                  <a:gd name="T76" fmla="*/ 186 w 197"/>
                  <a:gd name="T77" fmla="*/ 141 h 177"/>
                  <a:gd name="T78" fmla="*/ 186 w 197"/>
                  <a:gd name="T79" fmla="*/ 141 h 177"/>
                  <a:gd name="T80" fmla="*/ 179 w 197"/>
                  <a:gd name="T81" fmla="*/ 122 h 177"/>
                  <a:gd name="T82" fmla="*/ 179 w 197"/>
                  <a:gd name="T83" fmla="*/ 122 h 177"/>
                  <a:gd name="T84" fmla="*/ 196 w 197"/>
                  <a:gd name="T85" fmla="*/ 127 h 177"/>
                  <a:gd name="T86" fmla="*/ 190 w 197"/>
                  <a:gd name="T87" fmla="*/ 98 h 177"/>
                  <a:gd name="T88" fmla="*/ 190 w 197"/>
                  <a:gd name="T89" fmla="*/ 98 h 177"/>
                  <a:gd name="T90" fmla="*/ 174 w 197"/>
                  <a:gd name="T91" fmla="*/ 106 h 177"/>
                  <a:gd name="T92" fmla="*/ 174 w 197"/>
                  <a:gd name="T93" fmla="*/ 106 h 177"/>
                  <a:gd name="T94" fmla="*/ 188 w 197"/>
                  <a:gd name="T95" fmla="*/ 96 h 177"/>
                  <a:gd name="T96" fmla="*/ 180 w 197"/>
                  <a:gd name="T97" fmla="*/ 100 h 177"/>
                  <a:gd name="T98" fmla="*/ 188 w 197"/>
                  <a:gd name="T99" fmla="*/ 94 h 177"/>
                  <a:gd name="T100" fmla="*/ 174 w 197"/>
                  <a:gd name="T101" fmla="*/ 106 h 177"/>
                  <a:gd name="T102" fmla="*/ 168 w 197"/>
                  <a:gd name="T103" fmla="*/ 94 h 177"/>
                  <a:gd name="T104" fmla="*/ 182 w 197"/>
                  <a:gd name="T105" fmla="*/ 64 h 177"/>
                  <a:gd name="T106" fmla="*/ 163 w 197"/>
                  <a:gd name="T107" fmla="*/ 53 h 177"/>
                  <a:gd name="T108" fmla="*/ 179 w 197"/>
                  <a:gd name="T109" fmla="*/ 35 h 177"/>
                  <a:gd name="T110" fmla="*/ 174 w 197"/>
                  <a:gd name="T111" fmla="*/ 21 h 177"/>
                  <a:gd name="T112" fmla="*/ 152 w 197"/>
                  <a:gd name="T113" fmla="*/ 12 h 177"/>
                  <a:gd name="T114" fmla="*/ 152 w 197"/>
                  <a:gd name="T115" fmla="*/ 12 h 177"/>
                  <a:gd name="T116" fmla="*/ 160 w 197"/>
                  <a:gd name="T117" fmla="*/ 0 h 1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7"/>
                  <a:gd name="T178" fmla="*/ 0 h 177"/>
                  <a:gd name="T179" fmla="*/ 197 w 197"/>
                  <a:gd name="T180" fmla="*/ 177 h 17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7" h="177">
                    <a:moveTo>
                      <a:pt x="4" y="130"/>
                    </a:moveTo>
                    <a:lnTo>
                      <a:pt x="1" y="129"/>
                    </a:lnTo>
                    <a:lnTo>
                      <a:pt x="0" y="125"/>
                    </a:lnTo>
                    <a:lnTo>
                      <a:pt x="0" y="122"/>
                    </a:lnTo>
                    <a:lnTo>
                      <a:pt x="0" y="118"/>
                    </a:lnTo>
                    <a:lnTo>
                      <a:pt x="3" y="115"/>
                    </a:lnTo>
                    <a:lnTo>
                      <a:pt x="6" y="113"/>
                    </a:lnTo>
                    <a:lnTo>
                      <a:pt x="9" y="112"/>
                    </a:lnTo>
                    <a:lnTo>
                      <a:pt x="12" y="113"/>
                    </a:lnTo>
                    <a:lnTo>
                      <a:pt x="4" y="130"/>
                    </a:lnTo>
                    <a:close/>
                    <a:moveTo>
                      <a:pt x="12" y="113"/>
                    </a:moveTo>
                    <a:lnTo>
                      <a:pt x="12" y="113"/>
                    </a:lnTo>
                    <a:lnTo>
                      <a:pt x="14" y="113"/>
                    </a:lnTo>
                    <a:lnTo>
                      <a:pt x="6" y="130"/>
                    </a:lnTo>
                    <a:lnTo>
                      <a:pt x="4" y="130"/>
                    </a:lnTo>
                    <a:lnTo>
                      <a:pt x="12" y="113"/>
                    </a:lnTo>
                    <a:close/>
                    <a:moveTo>
                      <a:pt x="14" y="113"/>
                    </a:moveTo>
                    <a:lnTo>
                      <a:pt x="31" y="124"/>
                    </a:lnTo>
                    <a:lnTo>
                      <a:pt x="48" y="134"/>
                    </a:lnTo>
                    <a:lnTo>
                      <a:pt x="37" y="149"/>
                    </a:lnTo>
                    <a:lnTo>
                      <a:pt x="21" y="141"/>
                    </a:lnTo>
                    <a:lnTo>
                      <a:pt x="6" y="130"/>
                    </a:lnTo>
                    <a:lnTo>
                      <a:pt x="14" y="113"/>
                    </a:lnTo>
                    <a:close/>
                    <a:moveTo>
                      <a:pt x="37" y="149"/>
                    </a:moveTo>
                    <a:lnTo>
                      <a:pt x="37" y="149"/>
                    </a:lnTo>
                    <a:lnTo>
                      <a:pt x="43" y="142"/>
                    </a:lnTo>
                    <a:lnTo>
                      <a:pt x="37" y="149"/>
                    </a:lnTo>
                    <a:close/>
                    <a:moveTo>
                      <a:pt x="48" y="134"/>
                    </a:moveTo>
                    <a:lnTo>
                      <a:pt x="49" y="136"/>
                    </a:lnTo>
                    <a:lnTo>
                      <a:pt x="38" y="151"/>
                    </a:lnTo>
                    <a:lnTo>
                      <a:pt x="37" y="149"/>
                    </a:lnTo>
                    <a:lnTo>
                      <a:pt x="48" y="134"/>
                    </a:lnTo>
                    <a:close/>
                    <a:moveTo>
                      <a:pt x="49" y="136"/>
                    </a:moveTo>
                    <a:lnTo>
                      <a:pt x="49" y="136"/>
                    </a:lnTo>
                    <a:lnTo>
                      <a:pt x="44" y="142"/>
                    </a:lnTo>
                    <a:lnTo>
                      <a:pt x="49" y="136"/>
                    </a:lnTo>
                    <a:close/>
                    <a:moveTo>
                      <a:pt x="49" y="136"/>
                    </a:moveTo>
                    <a:lnTo>
                      <a:pt x="52" y="137"/>
                    </a:lnTo>
                    <a:lnTo>
                      <a:pt x="57" y="141"/>
                    </a:lnTo>
                    <a:lnTo>
                      <a:pt x="60" y="142"/>
                    </a:lnTo>
                    <a:lnTo>
                      <a:pt x="65" y="142"/>
                    </a:lnTo>
                    <a:lnTo>
                      <a:pt x="66" y="161"/>
                    </a:lnTo>
                    <a:lnTo>
                      <a:pt x="57" y="161"/>
                    </a:lnTo>
                    <a:lnTo>
                      <a:pt x="51" y="160"/>
                    </a:lnTo>
                    <a:lnTo>
                      <a:pt x="44" y="154"/>
                    </a:lnTo>
                    <a:lnTo>
                      <a:pt x="38" y="151"/>
                    </a:lnTo>
                    <a:lnTo>
                      <a:pt x="49" y="136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6" y="153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6" y="161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5" y="142"/>
                    </a:lnTo>
                    <a:lnTo>
                      <a:pt x="66" y="153"/>
                    </a:lnTo>
                    <a:lnTo>
                      <a:pt x="65" y="142"/>
                    </a:lnTo>
                    <a:close/>
                    <a:moveTo>
                      <a:pt x="65" y="142"/>
                    </a:moveTo>
                    <a:lnTo>
                      <a:pt x="68" y="142"/>
                    </a:lnTo>
                    <a:lnTo>
                      <a:pt x="71" y="142"/>
                    </a:lnTo>
                    <a:lnTo>
                      <a:pt x="69" y="161"/>
                    </a:lnTo>
                    <a:lnTo>
                      <a:pt x="68" y="161"/>
                    </a:lnTo>
                    <a:lnTo>
                      <a:pt x="66" y="161"/>
                    </a:lnTo>
                    <a:lnTo>
                      <a:pt x="65" y="142"/>
                    </a:lnTo>
                    <a:close/>
                    <a:moveTo>
                      <a:pt x="71" y="142"/>
                    </a:moveTo>
                    <a:lnTo>
                      <a:pt x="74" y="142"/>
                    </a:lnTo>
                    <a:lnTo>
                      <a:pt x="77" y="142"/>
                    </a:lnTo>
                    <a:lnTo>
                      <a:pt x="74" y="163"/>
                    </a:lnTo>
                    <a:lnTo>
                      <a:pt x="72" y="161"/>
                    </a:lnTo>
                    <a:lnTo>
                      <a:pt x="69" y="161"/>
                    </a:lnTo>
                    <a:lnTo>
                      <a:pt x="71" y="142"/>
                    </a:lnTo>
                    <a:close/>
                    <a:moveTo>
                      <a:pt x="77" y="142"/>
                    </a:moveTo>
                    <a:lnTo>
                      <a:pt x="83" y="144"/>
                    </a:lnTo>
                    <a:lnTo>
                      <a:pt x="89" y="148"/>
                    </a:lnTo>
                    <a:lnTo>
                      <a:pt x="97" y="151"/>
                    </a:lnTo>
                    <a:lnTo>
                      <a:pt x="102" y="154"/>
                    </a:lnTo>
                    <a:lnTo>
                      <a:pt x="92" y="170"/>
                    </a:lnTo>
                    <a:lnTo>
                      <a:pt x="83" y="165"/>
                    </a:lnTo>
                    <a:lnTo>
                      <a:pt x="74" y="163"/>
                    </a:lnTo>
                    <a:lnTo>
                      <a:pt x="77" y="142"/>
                    </a:lnTo>
                    <a:close/>
                    <a:moveTo>
                      <a:pt x="100" y="172"/>
                    </a:moveTo>
                    <a:lnTo>
                      <a:pt x="95" y="172"/>
                    </a:lnTo>
                    <a:lnTo>
                      <a:pt x="92" y="170"/>
                    </a:lnTo>
                    <a:lnTo>
                      <a:pt x="97" y="161"/>
                    </a:lnTo>
                    <a:lnTo>
                      <a:pt x="100" y="172"/>
                    </a:lnTo>
                    <a:close/>
                    <a:moveTo>
                      <a:pt x="94" y="153"/>
                    </a:moveTo>
                    <a:lnTo>
                      <a:pt x="102" y="151"/>
                    </a:lnTo>
                    <a:lnTo>
                      <a:pt x="111" y="151"/>
                    </a:lnTo>
                    <a:lnTo>
                      <a:pt x="109" y="172"/>
                    </a:lnTo>
                    <a:lnTo>
                      <a:pt x="103" y="170"/>
                    </a:lnTo>
                    <a:lnTo>
                      <a:pt x="100" y="172"/>
                    </a:lnTo>
                    <a:lnTo>
                      <a:pt x="94" y="153"/>
                    </a:lnTo>
                    <a:close/>
                    <a:moveTo>
                      <a:pt x="111" y="151"/>
                    </a:moveTo>
                    <a:lnTo>
                      <a:pt x="119" y="153"/>
                    </a:lnTo>
                    <a:lnTo>
                      <a:pt x="128" y="154"/>
                    </a:lnTo>
                    <a:lnTo>
                      <a:pt x="123" y="173"/>
                    </a:lnTo>
                    <a:lnTo>
                      <a:pt x="115" y="172"/>
                    </a:lnTo>
                    <a:lnTo>
                      <a:pt x="109" y="172"/>
                    </a:lnTo>
                    <a:lnTo>
                      <a:pt x="111" y="151"/>
                    </a:lnTo>
                    <a:close/>
                    <a:moveTo>
                      <a:pt x="123" y="173"/>
                    </a:moveTo>
                    <a:lnTo>
                      <a:pt x="123" y="173"/>
                    </a:lnTo>
                    <a:lnTo>
                      <a:pt x="125" y="165"/>
                    </a:lnTo>
                    <a:lnTo>
                      <a:pt x="123" y="173"/>
                    </a:lnTo>
                    <a:close/>
                    <a:moveTo>
                      <a:pt x="128" y="154"/>
                    </a:moveTo>
                    <a:lnTo>
                      <a:pt x="131" y="156"/>
                    </a:lnTo>
                    <a:lnTo>
                      <a:pt x="136" y="156"/>
                    </a:lnTo>
                    <a:lnTo>
                      <a:pt x="132" y="177"/>
                    </a:lnTo>
                    <a:lnTo>
                      <a:pt x="128" y="175"/>
                    </a:lnTo>
                    <a:lnTo>
                      <a:pt x="123" y="173"/>
                    </a:lnTo>
                    <a:lnTo>
                      <a:pt x="128" y="154"/>
                    </a:lnTo>
                    <a:close/>
                    <a:moveTo>
                      <a:pt x="136" y="156"/>
                    </a:moveTo>
                    <a:lnTo>
                      <a:pt x="136" y="156"/>
                    </a:lnTo>
                    <a:lnTo>
                      <a:pt x="134" y="166"/>
                    </a:lnTo>
                    <a:lnTo>
                      <a:pt x="136" y="156"/>
                    </a:lnTo>
                    <a:close/>
                    <a:moveTo>
                      <a:pt x="136" y="156"/>
                    </a:moveTo>
                    <a:lnTo>
                      <a:pt x="136" y="156"/>
                    </a:lnTo>
                    <a:lnTo>
                      <a:pt x="132" y="177"/>
                    </a:lnTo>
                    <a:lnTo>
                      <a:pt x="136" y="156"/>
                    </a:lnTo>
                    <a:close/>
                    <a:moveTo>
                      <a:pt x="132" y="177"/>
                    </a:moveTo>
                    <a:lnTo>
                      <a:pt x="132" y="177"/>
                    </a:lnTo>
                    <a:lnTo>
                      <a:pt x="134" y="166"/>
                    </a:lnTo>
                    <a:lnTo>
                      <a:pt x="132" y="177"/>
                    </a:lnTo>
                    <a:close/>
                    <a:moveTo>
                      <a:pt x="136" y="156"/>
                    </a:moveTo>
                    <a:lnTo>
                      <a:pt x="139" y="158"/>
                    </a:lnTo>
                    <a:lnTo>
                      <a:pt x="140" y="158"/>
                    </a:lnTo>
                    <a:lnTo>
                      <a:pt x="146" y="177"/>
                    </a:lnTo>
                    <a:lnTo>
                      <a:pt x="140" y="177"/>
                    </a:lnTo>
                    <a:lnTo>
                      <a:pt x="132" y="177"/>
                    </a:lnTo>
                    <a:lnTo>
                      <a:pt x="136" y="156"/>
                    </a:lnTo>
                    <a:close/>
                    <a:moveTo>
                      <a:pt x="140" y="158"/>
                    </a:moveTo>
                    <a:lnTo>
                      <a:pt x="140" y="160"/>
                    </a:lnTo>
                    <a:lnTo>
                      <a:pt x="137" y="161"/>
                    </a:lnTo>
                    <a:lnTo>
                      <a:pt x="154" y="163"/>
                    </a:lnTo>
                    <a:lnTo>
                      <a:pt x="154" y="168"/>
                    </a:lnTo>
                    <a:lnTo>
                      <a:pt x="152" y="172"/>
                    </a:lnTo>
                    <a:lnTo>
                      <a:pt x="149" y="175"/>
                    </a:lnTo>
                    <a:lnTo>
                      <a:pt x="146" y="177"/>
                    </a:lnTo>
                    <a:lnTo>
                      <a:pt x="140" y="158"/>
                    </a:lnTo>
                    <a:close/>
                    <a:moveTo>
                      <a:pt x="137" y="161"/>
                    </a:moveTo>
                    <a:lnTo>
                      <a:pt x="139" y="156"/>
                    </a:lnTo>
                    <a:lnTo>
                      <a:pt x="140" y="151"/>
                    </a:lnTo>
                    <a:lnTo>
                      <a:pt x="143" y="149"/>
                    </a:lnTo>
                    <a:lnTo>
                      <a:pt x="146" y="146"/>
                    </a:lnTo>
                    <a:lnTo>
                      <a:pt x="152" y="165"/>
                    </a:lnTo>
                    <a:lnTo>
                      <a:pt x="154" y="163"/>
                    </a:lnTo>
                    <a:lnTo>
                      <a:pt x="137" y="161"/>
                    </a:lnTo>
                    <a:close/>
                    <a:moveTo>
                      <a:pt x="146" y="146"/>
                    </a:moveTo>
                    <a:lnTo>
                      <a:pt x="151" y="146"/>
                    </a:lnTo>
                    <a:lnTo>
                      <a:pt x="157" y="146"/>
                    </a:lnTo>
                    <a:lnTo>
                      <a:pt x="156" y="165"/>
                    </a:lnTo>
                    <a:lnTo>
                      <a:pt x="154" y="165"/>
                    </a:lnTo>
                    <a:lnTo>
                      <a:pt x="152" y="165"/>
                    </a:lnTo>
                    <a:lnTo>
                      <a:pt x="146" y="146"/>
                    </a:lnTo>
                    <a:close/>
                    <a:moveTo>
                      <a:pt x="156" y="165"/>
                    </a:moveTo>
                    <a:lnTo>
                      <a:pt x="156" y="165"/>
                    </a:lnTo>
                    <a:lnTo>
                      <a:pt x="157" y="154"/>
                    </a:lnTo>
                    <a:lnTo>
                      <a:pt x="156" y="165"/>
                    </a:lnTo>
                    <a:close/>
                    <a:moveTo>
                      <a:pt x="157" y="146"/>
                    </a:moveTo>
                    <a:lnTo>
                      <a:pt x="160" y="146"/>
                    </a:lnTo>
                    <a:lnTo>
                      <a:pt x="163" y="144"/>
                    </a:lnTo>
                    <a:lnTo>
                      <a:pt x="163" y="142"/>
                    </a:lnTo>
                    <a:lnTo>
                      <a:pt x="165" y="139"/>
                    </a:lnTo>
                    <a:lnTo>
                      <a:pt x="182" y="146"/>
                    </a:lnTo>
                    <a:lnTo>
                      <a:pt x="179" y="153"/>
                    </a:lnTo>
                    <a:lnTo>
                      <a:pt x="174" y="160"/>
                    </a:lnTo>
                    <a:lnTo>
                      <a:pt x="171" y="163"/>
                    </a:lnTo>
                    <a:lnTo>
                      <a:pt x="168" y="165"/>
                    </a:lnTo>
                    <a:lnTo>
                      <a:pt x="162" y="165"/>
                    </a:lnTo>
                    <a:lnTo>
                      <a:pt x="156" y="165"/>
                    </a:lnTo>
                    <a:lnTo>
                      <a:pt x="157" y="146"/>
                    </a:lnTo>
                    <a:close/>
                    <a:moveTo>
                      <a:pt x="165" y="139"/>
                    </a:moveTo>
                    <a:lnTo>
                      <a:pt x="166" y="136"/>
                    </a:lnTo>
                    <a:lnTo>
                      <a:pt x="168" y="130"/>
                    </a:lnTo>
                    <a:lnTo>
                      <a:pt x="171" y="127"/>
                    </a:lnTo>
                    <a:lnTo>
                      <a:pt x="176" y="125"/>
                    </a:lnTo>
                    <a:lnTo>
                      <a:pt x="182" y="142"/>
                    </a:lnTo>
                    <a:lnTo>
                      <a:pt x="180" y="144"/>
                    </a:lnTo>
                    <a:lnTo>
                      <a:pt x="182" y="146"/>
                    </a:lnTo>
                    <a:lnTo>
                      <a:pt x="165" y="139"/>
                    </a:lnTo>
                    <a:close/>
                    <a:moveTo>
                      <a:pt x="182" y="142"/>
                    </a:moveTo>
                    <a:lnTo>
                      <a:pt x="182" y="142"/>
                    </a:lnTo>
                    <a:lnTo>
                      <a:pt x="179" y="134"/>
                    </a:lnTo>
                    <a:lnTo>
                      <a:pt x="182" y="142"/>
                    </a:lnTo>
                    <a:close/>
                    <a:moveTo>
                      <a:pt x="176" y="125"/>
                    </a:moveTo>
                    <a:lnTo>
                      <a:pt x="177" y="124"/>
                    </a:lnTo>
                    <a:lnTo>
                      <a:pt x="186" y="141"/>
                    </a:lnTo>
                    <a:lnTo>
                      <a:pt x="185" y="142"/>
                    </a:lnTo>
                    <a:lnTo>
                      <a:pt x="182" y="142"/>
                    </a:lnTo>
                    <a:lnTo>
                      <a:pt x="176" y="125"/>
                    </a:lnTo>
                    <a:close/>
                    <a:moveTo>
                      <a:pt x="186" y="141"/>
                    </a:moveTo>
                    <a:lnTo>
                      <a:pt x="186" y="141"/>
                    </a:lnTo>
                    <a:lnTo>
                      <a:pt x="182" y="132"/>
                    </a:lnTo>
                    <a:lnTo>
                      <a:pt x="186" y="141"/>
                    </a:lnTo>
                    <a:close/>
                    <a:moveTo>
                      <a:pt x="177" y="124"/>
                    </a:moveTo>
                    <a:lnTo>
                      <a:pt x="179" y="124"/>
                    </a:lnTo>
                    <a:lnTo>
                      <a:pt x="179" y="122"/>
                    </a:lnTo>
                    <a:lnTo>
                      <a:pt x="196" y="127"/>
                    </a:lnTo>
                    <a:lnTo>
                      <a:pt x="193" y="136"/>
                    </a:lnTo>
                    <a:lnTo>
                      <a:pt x="186" y="141"/>
                    </a:lnTo>
                    <a:lnTo>
                      <a:pt x="177" y="124"/>
                    </a:lnTo>
                    <a:close/>
                    <a:moveTo>
                      <a:pt x="179" y="122"/>
                    </a:moveTo>
                    <a:lnTo>
                      <a:pt x="179" y="120"/>
                    </a:lnTo>
                    <a:lnTo>
                      <a:pt x="179" y="117"/>
                    </a:lnTo>
                    <a:lnTo>
                      <a:pt x="196" y="112"/>
                    </a:lnTo>
                    <a:lnTo>
                      <a:pt x="197" y="120"/>
                    </a:lnTo>
                    <a:lnTo>
                      <a:pt x="196" y="127"/>
                    </a:lnTo>
                    <a:lnTo>
                      <a:pt x="179" y="122"/>
                    </a:lnTo>
                    <a:close/>
                    <a:moveTo>
                      <a:pt x="179" y="117"/>
                    </a:moveTo>
                    <a:lnTo>
                      <a:pt x="177" y="113"/>
                    </a:lnTo>
                    <a:lnTo>
                      <a:pt x="174" y="108"/>
                    </a:lnTo>
                    <a:lnTo>
                      <a:pt x="190" y="98"/>
                    </a:lnTo>
                    <a:lnTo>
                      <a:pt x="193" y="105"/>
                    </a:lnTo>
                    <a:lnTo>
                      <a:pt x="196" y="112"/>
                    </a:lnTo>
                    <a:lnTo>
                      <a:pt x="179" y="117"/>
                    </a:lnTo>
                    <a:close/>
                    <a:moveTo>
                      <a:pt x="190" y="98"/>
                    </a:moveTo>
                    <a:lnTo>
                      <a:pt x="190" y="98"/>
                    </a:lnTo>
                    <a:lnTo>
                      <a:pt x="182" y="103"/>
                    </a:lnTo>
                    <a:lnTo>
                      <a:pt x="190" y="98"/>
                    </a:lnTo>
                    <a:close/>
                    <a:moveTo>
                      <a:pt x="174" y="108"/>
                    </a:moveTo>
                    <a:lnTo>
                      <a:pt x="174" y="106"/>
                    </a:lnTo>
                    <a:lnTo>
                      <a:pt x="188" y="96"/>
                    </a:lnTo>
                    <a:lnTo>
                      <a:pt x="190" y="98"/>
                    </a:lnTo>
                    <a:lnTo>
                      <a:pt x="174" y="108"/>
                    </a:lnTo>
                    <a:close/>
                    <a:moveTo>
                      <a:pt x="174" y="106"/>
                    </a:moveTo>
                    <a:lnTo>
                      <a:pt x="173" y="105"/>
                    </a:lnTo>
                    <a:lnTo>
                      <a:pt x="188" y="96"/>
                    </a:lnTo>
                    <a:lnTo>
                      <a:pt x="174" y="106"/>
                    </a:lnTo>
                    <a:close/>
                    <a:moveTo>
                      <a:pt x="188" y="94"/>
                    </a:moveTo>
                    <a:lnTo>
                      <a:pt x="188" y="94"/>
                    </a:lnTo>
                    <a:lnTo>
                      <a:pt x="188" y="96"/>
                    </a:lnTo>
                    <a:lnTo>
                      <a:pt x="180" y="100"/>
                    </a:lnTo>
                    <a:lnTo>
                      <a:pt x="188" y="94"/>
                    </a:lnTo>
                    <a:close/>
                    <a:moveTo>
                      <a:pt x="173" y="105"/>
                    </a:moveTo>
                    <a:lnTo>
                      <a:pt x="174" y="106"/>
                    </a:lnTo>
                    <a:lnTo>
                      <a:pt x="188" y="94"/>
                    </a:lnTo>
                    <a:lnTo>
                      <a:pt x="173" y="105"/>
                    </a:lnTo>
                    <a:close/>
                    <a:moveTo>
                      <a:pt x="174" y="106"/>
                    </a:moveTo>
                    <a:lnTo>
                      <a:pt x="174" y="106"/>
                    </a:lnTo>
                    <a:lnTo>
                      <a:pt x="173" y="105"/>
                    </a:lnTo>
                    <a:lnTo>
                      <a:pt x="180" y="100"/>
                    </a:lnTo>
                    <a:lnTo>
                      <a:pt x="174" y="106"/>
                    </a:lnTo>
                    <a:close/>
                    <a:moveTo>
                      <a:pt x="173" y="105"/>
                    </a:moveTo>
                    <a:lnTo>
                      <a:pt x="168" y="94"/>
                    </a:lnTo>
                    <a:lnTo>
                      <a:pt x="165" y="81"/>
                    </a:lnTo>
                    <a:lnTo>
                      <a:pt x="163" y="67"/>
                    </a:lnTo>
                    <a:lnTo>
                      <a:pt x="163" y="53"/>
                    </a:lnTo>
                    <a:lnTo>
                      <a:pt x="180" y="52"/>
                    </a:lnTo>
                    <a:lnTo>
                      <a:pt x="182" y="64"/>
                    </a:lnTo>
                    <a:lnTo>
                      <a:pt x="182" y="76"/>
                    </a:lnTo>
                    <a:lnTo>
                      <a:pt x="185" y="86"/>
                    </a:lnTo>
                    <a:lnTo>
                      <a:pt x="188" y="94"/>
                    </a:lnTo>
                    <a:lnTo>
                      <a:pt x="173" y="105"/>
                    </a:lnTo>
                    <a:close/>
                    <a:moveTo>
                      <a:pt x="163" y="53"/>
                    </a:moveTo>
                    <a:lnTo>
                      <a:pt x="162" y="40"/>
                    </a:lnTo>
                    <a:lnTo>
                      <a:pt x="162" y="33"/>
                    </a:lnTo>
                    <a:lnTo>
                      <a:pt x="174" y="21"/>
                    </a:lnTo>
                    <a:lnTo>
                      <a:pt x="177" y="28"/>
                    </a:lnTo>
                    <a:lnTo>
                      <a:pt x="179" y="35"/>
                    </a:lnTo>
                    <a:lnTo>
                      <a:pt x="180" y="43"/>
                    </a:lnTo>
                    <a:lnTo>
                      <a:pt x="180" y="52"/>
                    </a:lnTo>
                    <a:lnTo>
                      <a:pt x="163" y="53"/>
                    </a:lnTo>
                    <a:close/>
                    <a:moveTo>
                      <a:pt x="174" y="21"/>
                    </a:moveTo>
                    <a:lnTo>
                      <a:pt x="174" y="21"/>
                    </a:lnTo>
                    <a:lnTo>
                      <a:pt x="168" y="28"/>
                    </a:lnTo>
                    <a:lnTo>
                      <a:pt x="174" y="21"/>
                    </a:lnTo>
                    <a:close/>
                    <a:moveTo>
                      <a:pt x="162" y="35"/>
                    </a:moveTo>
                    <a:lnTo>
                      <a:pt x="156" y="21"/>
                    </a:lnTo>
                    <a:lnTo>
                      <a:pt x="152" y="12"/>
                    </a:lnTo>
                    <a:lnTo>
                      <a:pt x="168" y="5"/>
                    </a:lnTo>
                    <a:lnTo>
                      <a:pt x="171" y="12"/>
                    </a:lnTo>
                    <a:lnTo>
                      <a:pt x="174" y="21"/>
                    </a:lnTo>
                    <a:lnTo>
                      <a:pt x="162" y="35"/>
                    </a:lnTo>
                    <a:close/>
                    <a:moveTo>
                      <a:pt x="152" y="12"/>
                    </a:moveTo>
                    <a:lnTo>
                      <a:pt x="151" y="9"/>
                    </a:lnTo>
                    <a:lnTo>
                      <a:pt x="152" y="5"/>
                    </a:lnTo>
                    <a:lnTo>
                      <a:pt x="154" y="2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6" y="2"/>
                    </a:lnTo>
                    <a:lnTo>
                      <a:pt x="168" y="5"/>
                    </a:lnTo>
                    <a:lnTo>
                      <a:pt x="152" y="12"/>
                    </a:lnTo>
                    <a:close/>
                  </a:path>
                </a:pathLst>
              </a:custGeom>
              <a:solidFill>
                <a:srgbClr val="845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1" name="Freeform 171"/>
              <p:cNvSpPr>
                <a:spLocks noEditPoints="1"/>
              </p:cNvSpPr>
              <p:nvPr/>
            </p:nvSpPr>
            <p:spPr bwMode="auto">
              <a:xfrm>
                <a:off x="2417" y="1996"/>
                <a:ext cx="199" cy="180"/>
              </a:xfrm>
              <a:custGeom>
                <a:avLst/>
                <a:gdLst>
                  <a:gd name="T0" fmla="*/ 1 w 199"/>
                  <a:gd name="T1" fmla="*/ 118 h 180"/>
                  <a:gd name="T2" fmla="*/ 6 w 199"/>
                  <a:gd name="T3" fmla="*/ 132 h 180"/>
                  <a:gd name="T4" fmla="*/ 20 w 199"/>
                  <a:gd name="T5" fmla="*/ 139 h 180"/>
                  <a:gd name="T6" fmla="*/ 43 w 199"/>
                  <a:gd name="T7" fmla="*/ 142 h 180"/>
                  <a:gd name="T8" fmla="*/ 40 w 199"/>
                  <a:gd name="T9" fmla="*/ 151 h 180"/>
                  <a:gd name="T10" fmla="*/ 54 w 199"/>
                  <a:gd name="T11" fmla="*/ 139 h 180"/>
                  <a:gd name="T12" fmla="*/ 58 w 199"/>
                  <a:gd name="T13" fmla="*/ 163 h 180"/>
                  <a:gd name="T14" fmla="*/ 66 w 199"/>
                  <a:gd name="T15" fmla="*/ 144 h 180"/>
                  <a:gd name="T16" fmla="*/ 66 w 199"/>
                  <a:gd name="T17" fmla="*/ 144 h 180"/>
                  <a:gd name="T18" fmla="*/ 66 w 199"/>
                  <a:gd name="T19" fmla="*/ 144 h 180"/>
                  <a:gd name="T20" fmla="*/ 72 w 199"/>
                  <a:gd name="T21" fmla="*/ 144 h 180"/>
                  <a:gd name="T22" fmla="*/ 72 w 199"/>
                  <a:gd name="T23" fmla="*/ 144 h 180"/>
                  <a:gd name="T24" fmla="*/ 74 w 199"/>
                  <a:gd name="T25" fmla="*/ 144 h 180"/>
                  <a:gd name="T26" fmla="*/ 72 w 199"/>
                  <a:gd name="T27" fmla="*/ 144 h 180"/>
                  <a:gd name="T28" fmla="*/ 105 w 199"/>
                  <a:gd name="T29" fmla="*/ 156 h 180"/>
                  <a:gd name="T30" fmla="*/ 103 w 199"/>
                  <a:gd name="T31" fmla="*/ 173 h 180"/>
                  <a:gd name="T32" fmla="*/ 95 w 199"/>
                  <a:gd name="T33" fmla="*/ 156 h 180"/>
                  <a:gd name="T34" fmla="*/ 103 w 199"/>
                  <a:gd name="T35" fmla="*/ 173 h 180"/>
                  <a:gd name="T36" fmla="*/ 98 w 199"/>
                  <a:gd name="T37" fmla="*/ 165 h 180"/>
                  <a:gd name="T38" fmla="*/ 126 w 199"/>
                  <a:gd name="T39" fmla="*/ 156 h 180"/>
                  <a:gd name="T40" fmla="*/ 95 w 199"/>
                  <a:gd name="T41" fmla="*/ 156 h 180"/>
                  <a:gd name="T42" fmla="*/ 137 w 199"/>
                  <a:gd name="T43" fmla="*/ 160 h 180"/>
                  <a:gd name="T44" fmla="*/ 132 w 199"/>
                  <a:gd name="T45" fmla="*/ 178 h 180"/>
                  <a:gd name="T46" fmla="*/ 134 w 199"/>
                  <a:gd name="T47" fmla="*/ 178 h 180"/>
                  <a:gd name="T48" fmla="*/ 142 w 199"/>
                  <a:gd name="T49" fmla="*/ 180 h 180"/>
                  <a:gd name="T50" fmla="*/ 140 w 199"/>
                  <a:gd name="T51" fmla="*/ 163 h 180"/>
                  <a:gd name="T52" fmla="*/ 148 w 199"/>
                  <a:gd name="T53" fmla="*/ 180 h 180"/>
                  <a:gd name="T54" fmla="*/ 148 w 199"/>
                  <a:gd name="T55" fmla="*/ 165 h 180"/>
                  <a:gd name="T56" fmla="*/ 145 w 199"/>
                  <a:gd name="T57" fmla="*/ 151 h 180"/>
                  <a:gd name="T58" fmla="*/ 140 w 199"/>
                  <a:gd name="T59" fmla="*/ 165 h 180"/>
                  <a:gd name="T60" fmla="*/ 156 w 199"/>
                  <a:gd name="T61" fmla="*/ 166 h 180"/>
                  <a:gd name="T62" fmla="*/ 159 w 199"/>
                  <a:gd name="T63" fmla="*/ 158 h 180"/>
                  <a:gd name="T64" fmla="*/ 166 w 199"/>
                  <a:gd name="T65" fmla="*/ 146 h 180"/>
                  <a:gd name="T66" fmla="*/ 174 w 199"/>
                  <a:gd name="T67" fmla="*/ 165 h 180"/>
                  <a:gd name="T68" fmla="*/ 166 w 199"/>
                  <a:gd name="T69" fmla="*/ 142 h 180"/>
                  <a:gd name="T70" fmla="*/ 182 w 199"/>
                  <a:gd name="T71" fmla="*/ 146 h 180"/>
                  <a:gd name="T72" fmla="*/ 182 w 199"/>
                  <a:gd name="T73" fmla="*/ 146 h 180"/>
                  <a:gd name="T74" fmla="*/ 182 w 199"/>
                  <a:gd name="T75" fmla="*/ 127 h 180"/>
                  <a:gd name="T76" fmla="*/ 182 w 199"/>
                  <a:gd name="T77" fmla="*/ 127 h 180"/>
                  <a:gd name="T78" fmla="*/ 191 w 199"/>
                  <a:gd name="T79" fmla="*/ 142 h 180"/>
                  <a:gd name="T80" fmla="*/ 182 w 199"/>
                  <a:gd name="T81" fmla="*/ 125 h 180"/>
                  <a:gd name="T82" fmla="*/ 199 w 199"/>
                  <a:gd name="T83" fmla="*/ 125 h 180"/>
                  <a:gd name="T84" fmla="*/ 174 w 199"/>
                  <a:gd name="T85" fmla="*/ 108 h 180"/>
                  <a:gd name="T86" fmla="*/ 174 w 199"/>
                  <a:gd name="T87" fmla="*/ 108 h 180"/>
                  <a:gd name="T88" fmla="*/ 176 w 199"/>
                  <a:gd name="T89" fmla="*/ 108 h 180"/>
                  <a:gd name="T90" fmla="*/ 174 w 199"/>
                  <a:gd name="T91" fmla="*/ 108 h 180"/>
                  <a:gd name="T92" fmla="*/ 176 w 199"/>
                  <a:gd name="T93" fmla="*/ 108 h 180"/>
                  <a:gd name="T94" fmla="*/ 163 w 199"/>
                  <a:gd name="T95" fmla="*/ 53 h 180"/>
                  <a:gd name="T96" fmla="*/ 190 w 199"/>
                  <a:gd name="T97" fmla="*/ 98 h 180"/>
                  <a:gd name="T98" fmla="*/ 176 w 199"/>
                  <a:gd name="T99" fmla="*/ 23 h 180"/>
                  <a:gd name="T100" fmla="*/ 163 w 199"/>
                  <a:gd name="T101" fmla="*/ 53 h 180"/>
                  <a:gd name="T102" fmla="*/ 163 w 199"/>
                  <a:gd name="T103" fmla="*/ 35 h 180"/>
                  <a:gd name="T104" fmla="*/ 176 w 199"/>
                  <a:gd name="T105" fmla="*/ 23 h 180"/>
                  <a:gd name="T106" fmla="*/ 156 w 199"/>
                  <a:gd name="T107" fmla="*/ 4 h 180"/>
                  <a:gd name="T108" fmla="*/ 169 w 199"/>
                  <a:gd name="T109" fmla="*/ 7 h 18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9"/>
                  <a:gd name="T166" fmla="*/ 0 h 180"/>
                  <a:gd name="T167" fmla="*/ 199 w 199"/>
                  <a:gd name="T168" fmla="*/ 180 h 18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9" h="180">
                    <a:moveTo>
                      <a:pt x="6" y="132"/>
                    </a:moveTo>
                    <a:lnTo>
                      <a:pt x="3" y="129"/>
                    </a:lnTo>
                    <a:lnTo>
                      <a:pt x="1" y="125"/>
                    </a:lnTo>
                    <a:lnTo>
                      <a:pt x="0" y="122"/>
                    </a:lnTo>
                    <a:lnTo>
                      <a:pt x="1" y="118"/>
                    </a:lnTo>
                    <a:lnTo>
                      <a:pt x="3" y="115"/>
                    </a:lnTo>
                    <a:lnTo>
                      <a:pt x="6" y="113"/>
                    </a:lnTo>
                    <a:lnTo>
                      <a:pt x="9" y="113"/>
                    </a:lnTo>
                    <a:lnTo>
                      <a:pt x="12" y="115"/>
                    </a:lnTo>
                    <a:lnTo>
                      <a:pt x="6" y="132"/>
                    </a:lnTo>
                    <a:close/>
                    <a:moveTo>
                      <a:pt x="12" y="115"/>
                    </a:moveTo>
                    <a:lnTo>
                      <a:pt x="29" y="124"/>
                    </a:lnTo>
                    <a:lnTo>
                      <a:pt x="49" y="136"/>
                    </a:lnTo>
                    <a:lnTo>
                      <a:pt x="38" y="149"/>
                    </a:lnTo>
                    <a:lnTo>
                      <a:pt x="20" y="139"/>
                    </a:lnTo>
                    <a:lnTo>
                      <a:pt x="6" y="132"/>
                    </a:lnTo>
                    <a:lnTo>
                      <a:pt x="12" y="115"/>
                    </a:lnTo>
                    <a:close/>
                    <a:moveTo>
                      <a:pt x="38" y="151"/>
                    </a:moveTo>
                    <a:lnTo>
                      <a:pt x="38" y="149"/>
                    </a:lnTo>
                    <a:lnTo>
                      <a:pt x="43" y="142"/>
                    </a:lnTo>
                    <a:lnTo>
                      <a:pt x="38" y="151"/>
                    </a:lnTo>
                    <a:close/>
                    <a:moveTo>
                      <a:pt x="49" y="136"/>
                    </a:moveTo>
                    <a:lnTo>
                      <a:pt x="51" y="137"/>
                    </a:lnTo>
                    <a:lnTo>
                      <a:pt x="40" y="151"/>
                    </a:lnTo>
                    <a:lnTo>
                      <a:pt x="38" y="151"/>
                    </a:lnTo>
                    <a:lnTo>
                      <a:pt x="49" y="136"/>
                    </a:lnTo>
                    <a:close/>
                    <a:moveTo>
                      <a:pt x="51" y="137"/>
                    </a:moveTo>
                    <a:lnTo>
                      <a:pt x="54" y="139"/>
                    </a:lnTo>
                    <a:lnTo>
                      <a:pt x="57" y="142"/>
                    </a:lnTo>
                    <a:lnTo>
                      <a:pt x="61" y="144"/>
                    </a:lnTo>
                    <a:lnTo>
                      <a:pt x="66" y="144"/>
                    </a:lnTo>
                    <a:lnTo>
                      <a:pt x="68" y="163"/>
                    </a:lnTo>
                    <a:lnTo>
                      <a:pt x="58" y="163"/>
                    </a:lnTo>
                    <a:lnTo>
                      <a:pt x="51" y="160"/>
                    </a:lnTo>
                    <a:lnTo>
                      <a:pt x="44" y="156"/>
                    </a:lnTo>
                    <a:lnTo>
                      <a:pt x="40" y="151"/>
                    </a:lnTo>
                    <a:lnTo>
                      <a:pt x="51" y="137"/>
                    </a:lnTo>
                    <a:close/>
                    <a:moveTo>
                      <a:pt x="66" y="144"/>
                    </a:moveTo>
                    <a:lnTo>
                      <a:pt x="66" y="144"/>
                    </a:lnTo>
                    <a:lnTo>
                      <a:pt x="66" y="154"/>
                    </a:lnTo>
                    <a:lnTo>
                      <a:pt x="66" y="144"/>
                    </a:lnTo>
                    <a:close/>
                    <a:moveTo>
                      <a:pt x="66" y="144"/>
                    </a:moveTo>
                    <a:lnTo>
                      <a:pt x="66" y="144"/>
                    </a:lnTo>
                    <a:lnTo>
                      <a:pt x="68" y="163"/>
                    </a:lnTo>
                    <a:lnTo>
                      <a:pt x="66" y="144"/>
                    </a:lnTo>
                    <a:close/>
                    <a:moveTo>
                      <a:pt x="66" y="144"/>
                    </a:moveTo>
                    <a:lnTo>
                      <a:pt x="66" y="144"/>
                    </a:lnTo>
                    <a:lnTo>
                      <a:pt x="68" y="154"/>
                    </a:lnTo>
                    <a:lnTo>
                      <a:pt x="66" y="144"/>
                    </a:lnTo>
                    <a:close/>
                    <a:moveTo>
                      <a:pt x="66" y="144"/>
                    </a:moveTo>
                    <a:lnTo>
                      <a:pt x="69" y="144"/>
                    </a:lnTo>
                    <a:lnTo>
                      <a:pt x="72" y="144"/>
                    </a:lnTo>
                    <a:lnTo>
                      <a:pt x="71" y="163"/>
                    </a:lnTo>
                    <a:lnTo>
                      <a:pt x="69" y="163"/>
                    </a:lnTo>
                    <a:lnTo>
                      <a:pt x="68" y="163"/>
                    </a:lnTo>
                    <a:lnTo>
                      <a:pt x="66" y="144"/>
                    </a:lnTo>
                    <a:close/>
                    <a:moveTo>
                      <a:pt x="72" y="144"/>
                    </a:moveTo>
                    <a:lnTo>
                      <a:pt x="72" y="144"/>
                    </a:lnTo>
                    <a:lnTo>
                      <a:pt x="72" y="153"/>
                    </a:lnTo>
                    <a:lnTo>
                      <a:pt x="72" y="144"/>
                    </a:lnTo>
                    <a:close/>
                    <a:moveTo>
                      <a:pt x="72" y="144"/>
                    </a:moveTo>
                    <a:lnTo>
                      <a:pt x="74" y="144"/>
                    </a:lnTo>
                    <a:lnTo>
                      <a:pt x="77" y="144"/>
                    </a:lnTo>
                    <a:lnTo>
                      <a:pt x="75" y="163"/>
                    </a:lnTo>
                    <a:lnTo>
                      <a:pt x="74" y="163"/>
                    </a:lnTo>
                    <a:lnTo>
                      <a:pt x="71" y="163"/>
                    </a:lnTo>
                    <a:lnTo>
                      <a:pt x="72" y="144"/>
                    </a:lnTo>
                    <a:close/>
                    <a:moveTo>
                      <a:pt x="77" y="144"/>
                    </a:moveTo>
                    <a:lnTo>
                      <a:pt x="85" y="146"/>
                    </a:lnTo>
                    <a:lnTo>
                      <a:pt x="92" y="149"/>
                    </a:lnTo>
                    <a:lnTo>
                      <a:pt x="98" y="153"/>
                    </a:lnTo>
                    <a:lnTo>
                      <a:pt x="105" y="156"/>
                    </a:lnTo>
                    <a:lnTo>
                      <a:pt x="92" y="172"/>
                    </a:lnTo>
                    <a:lnTo>
                      <a:pt x="85" y="166"/>
                    </a:lnTo>
                    <a:lnTo>
                      <a:pt x="75" y="163"/>
                    </a:lnTo>
                    <a:lnTo>
                      <a:pt x="77" y="144"/>
                    </a:lnTo>
                    <a:close/>
                    <a:moveTo>
                      <a:pt x="103" y="173"/>
                    </a:moveTo>
                    <a:lnTo>
                      <a:pt x="97" y="173"/>
                    </a:lnTo>
                    <a:lnTo>
                      <a:pt x="92" y="172"/>
                    </a:lnTo>
                    <a:lnTo>
                      <a:pt x="98" y="165"/>
                    </a:lnTo>
                    <a:lnTo>
                      <a:pt x="103" y="173"/>
                    </a:lnTo>
                    <a:close/>
                    <a:moveTo>
                      <a:pt x="95" y="156"/>
                    </a:moveTo>
                    <a:lnTo>
                      <a:pt x="94" y="156"/>
                    </a:lnTo>
                    <a:lnTo>
                      <a:pt x="103" y="172"/>
                    </a:lnTo>
                    <a:lnTo>
                      <a:pt x="103" y="173"/>
                    </a:lnTo>
                    <a:lnTo>
                      <a:pt x="95" y="156"/>
                    </a:lnTo>
                    <a:close/>
                    <a:moveTo>
                      <a:pt x="94" y="156"/>
                    </a:moveTo>
                    <a:lnTo>
                      <a:pt x="94" y="156"/>
                    </a:lnTo>
                    <a:lnTo>
                      <a:pt x="95" y="156"/>
                    </a:lnTo>
                    <a:lnTo>
                      <a:pt x="98" y="165"/>
                    </a:lnTo>
                    <a:lnTo>
                      <a:pt x="94" y="156"/>
                    </a:lnTo>
                    <a:close/>
                    <a:moveTo>
                      <a:pt x="95" y="156"/>
                    </a:moveTo>
                    <a:lnTo>
                      <a:pt x="105" y="153"/>
                    </a:lnTo>
                    <a:lnTo>
                      <a:pt x="115" y="154"/>
                    </a:lnTo>
                    <a:lnTo>
                      <a:pt x="126" y="156"/>
                    </a:lnTo>
                    <a:lnTo>
                      <a:pt x="137" y="160"/>
                    </a:lnTo>
                    <a:lnTo>
                      <a:pt x="132" y="178"/>
                    </a:lnTo>
                    <a:lnTo>
                      <a:pt x="115" y="173"/>
                    </a:lnTo>
                    <a:lnTo>
                      <a:pt x="103" y="173"/>
                    </a:lnTo>
                    <a:lnTo>
                      <a:pt x="95" y="156"/>
                    </a:lnTo>
                    <a:close/>
                    <a:moveTo>
                      <a:pt x="137" y="160"/>
                    </a:moveTo>
                    <a:lnTo>
                      <a:pt x="137" y="160"/>
                    </a:lnTo>
                    <a:lnTo>
                      <a:pt x="134" y="168"/>
                    </a:lnTo>
                    <a:lnTo>
                      <a:pt x="137" y="160"/>
                    </a:lnTo>
                    <a:close/>
                    <a:moveTo>
                      <a:pt x="137" y="160"/>
                    </a:moveTo>
                    <a:lnTo>
                      <a:pt x="139" y="160"/>
                    </a:lnTo>
                    <a:lnTo>
                      <a:pt x="134" y="178"/>
                    </a:lnTo>
                    <a:lnTo>
                      <a:pt x="132" y="178"/>
                    </a:lnTo>
                    <a:lnTo>
                      <a:pt x="137" y="160"/>
                    </a:lnTo>
                    <a:close/>
                    <a:moveTo>
                      <a:pt x="134" y="178"/>
                    </a:moveTo>
                    <a:lnTo>
                      <a:pt x="134" y="178"/>
                    </a:lnTo>
                    <a:lnTo>
                      <a:pt x="136" y="170"/>
                    </a:lnTo>
                    <a:lnTo>
                      <a:pt x="134" y="178"/>
                    </a:lnTo>
                    <a:close/>
                    <a:moveTo>
                      <a:pt x="139" y="160"/>
                    </a:moveTo>
                    <a:lnTo>
                      <a:pt x="142" y="161"/>
                    </a:lnTo>
                    <a:lnTo>
                      <a:pt x="143" y="161"/>
                    </a:lnTo>
                    <a:lnTo>
                      <a:pt x="148" y="180"/>
                    </a:lnTo>
                    <a:lnTo>
                      <a:pt x="142" y="180"/>
                    </a:lnTo>
                    <a:lnTo>
                      <a:pt x="134" y="178"/>
                    </a:lnTo>
                    <a:lnTo>
                      <a:pt x="139" y="160"/>
                    </a:lnTo>
                    <a:close/>
                    <a:moveTo>
                      <a:pt x="143" y="161"/>
                    </a:moveTo>
                    <a:lnTo>
                      <a:pt x="142" y="163"/>
                    </a:lnTo>
                    <a:lnTo>
                      <a:pt x="140" y="163"/>
                    </a:lnTo>
                    <a:lnTo>
                      <a:pt x="157" y="165"/>
                    </a:lnTo>
                    <a:lnTo>
                      <a:pt x="156" y="172"/>
                    </a:lnTo>
                    <a:lnTo>
                      <a:pt x="154" y="175"/>
                    </a:lnTo>
                    <a:lnTo>
                      <a:pt x="151" y="178"/>
                    </a:lnTo>
                    <a:lnTo>
                      <a:pt x="148" y="180"/>
                    </a:lnTo>
                    <a:lnTo>
                      <a:pt x="143" y="161"/>
                    </a:lnTo>
                    <a:close/>
                    <a:moveTo>
                      <a:pt x="157" y="165"/>
                    </a:moveTo>
                    <a:lnTo>
                      <a:pt x="157" y="165"/>
                    </a:lnTo>
                    <a:lnTo>
                      <a:pt x="148" y="165"/>
                    </a:lnTo>
                    <a:lnTo>
                      <a:pt x="157" y="165"/>
                    </a:lnTo>
                    <a:close/>
                    <a:moveTo>
                      <a:pt x="140" y="165"/>
                    </a:moveTo>
                    <a:lnTo>
                      <a:pt x="140" y="160"/>
                    </a:lnTo>
                    <a:lnTo>
                      <a:pt x="142" y="154"/>
                    </a:lnTo>
                    <a:lnTo>
                      <a:pt x="145" y="151"/>
                    </a:lnTo>
                    <a:lnTo>
                      <a:pt x="148" y="149"/>
                    </a:lnTo>
                    <a:lnTo>
                      <a:pt x="154" y="166"/>
                    </a:lnTo>
                    <a:lnTo>
                      <a:pt x="156" y="166"/>
                    </a:lnTo>
                    <a:lnTo>
                      <a:pt x="157" y="165"/>
                    </a:lnTo>
                    <a:lnTo>
                      <a:pt x="140" y="165"/>
                    </a:lnTo>
                    <a:close/>
                    <a:moveTo>
                      <a:pt x="148" y="149"/>
                    </a:moveTo>
                    <a:lnTo>
                      <a:pt x="154" y="148"/>
                    </a:lnTo>
                    <a:lnTo>
                      <a:pt x="160" y="149"/>
                    </a:lnTo>
                    <a:lnTo>
                      <a:pt x="157" y="168"/>
                    </a:lnTo>
                    <a:lnTo>
                      <a:pt x="156" y="166"/>
                    </a:lnTo>
                    <a:lnTo>
                      <a:pt x="154" y="166"/>
                    </a:lnTo>
                    <a:lnTo>
                      <a:pt x="148" y="149"/>
                    </a:lnTo>
                    <a:close/>
                    <a:moveTo>
                      <a:pt x="160" y="149"/>
                    </a:moveTo>
                    <a:lnTo>
                      <a:pt x="160" y="149"/>
                    </a:lnTo>
                    <a:lnTo>
                      <a:pt x="159" y="158"/>
                    </a:lnTo>
                    <a:lnTo>
                      <a:pt x="160" y="149"/>
                    </a:lnTo>
                    <a:close/>
                    <a:moveTo>
                      <a:pt x="160" y="149"/>
                    </a:moveTo>
                    <a:lnTo>
                      <a:pt x="163" y="149"/>
                    </a:lnTo>
                    <a:lnTo>
                      <a:pt x="165" y="148"/>
                    </a:lnTo>
                    <a:lnTo>
                      <a:pt x="166" y="146"/>
                    </a:lnTo>
                    <a:lnTo>
                      <a:pt x="166" y="142"/>
                    </a:lnTo>
                    <a:lnTo>
                      <a:pt x="183" y="148"/>
                    </a:lnTo>
                    <a:lnTo>
                      <a:pt x="182" y="156"/>
                    </a:lnTo>
                    <a:lnTo>
                      <a:pt x="177" y="163"/>
                    </a:lnTo>
                    <a:lnTo>
                      <a:pt x="174" y="165"/>
                    </a:lnTo>
                    <a:lnTo>
                      <a:pt x="169" y="166"/>
                    </a:lnTo>
                    <a:lnTo>
                      <a:pt x="165" y="168"/>
                    </a:lnTo>
                    <a:lnTo>
                      <a:pt x="157" y="168"/>
                    </a:lnTo>
                    <a:lnTo>
                      <a:pt x="160" y="149"/>
                    </a:lnTo>
                    <a:close/>
                    <a:moveTo>
                      <a:pt x="166" y="142"/>
                    </a:moveTo>
                    <a:lnTo>
                      <a:pt x="168" y="137"/>
                    </a:lnTo>
                    <a:lnTo>
                      <a:pt x="171" y="134"/>
                    </a:lnTo>
                    <a:lnTo>
                      <a:pt x="174" y="130"/>
                    </a:lnTo>
                    <a:lnTo>
                      <a:pt x="179" y="127"/>
                    </a:lnTo>
                    <a:lnTo>
                      <a:pt x="182" y="146"/>
                    </a:lnTo>
                    <a:lnTo>
                      <a:pt x="183" y="148"/>
                    </a:lnTo>
                    <a:lnTo>
                      <a:pt x="166" y="142"/>
                    </a:lnTo>
                    <a:close/>
                    <a:moveTo>
                      <a:pt x="183" y="146"/>
                    </a:moveTo>
                    <a:lnTo>
                      <a:pt x="182" y="146"/>
                    </a:lnTo>
                    <a:lnTo>
                      <a:pt x="180" y="137"/>
                    </a:lnTo>
                    <a:lnTo>
                      <a:pt x="183" y="146"/>
                    </a:lnTo>
                    <a:close/>
                    <a:moveTo>
                      <a:pt x="179" y="127"/>
                    </a:moveTo>
                    <a:lnTo>
                      <a:pt x="180" y="127"/>
                    </a:lnTo>
                    <a:lnTo>
                      <a:pt x="182" y="127"/>
                    </a:lnTo>
                    <a:lnTo>
                      <a:pt x="191" y="142"/>
                    </a:lnTo>
                    <a:lnTo>
                      <a:pt x="186" y="144"/>
                    </a:lnTo>
                    <a:lnTo>
                      <a:pt x="183" y="146"/>
                    </a:lnTo>
                    <a:lnTo>
                      <a:pt x="179" y="127"/>
                    </a:lnTo>
                    <a:close/>
                    <a:moveTo>
                      <a:pt x="182" y="127"/>
                    </a:moveTo>
                    <a:lnTo>
                      <a:pt x="182" y="125"/>
                    </a:lnTo>
                    <a:lnTo>
                      <a:pt x="197" y="130"/>
                    </a:lnTo>
                    <a:lnTo>
                      <a:pt x="196" y="137"/>
                    </a:lnTo>
                    <a:lnTo>
                      <a:pt x="191" y="142"/>
                    </a:lnTo>
                    <a:lnTo>
                      <a:pt x="182" y="127"/>
                    </a:lnTo>
                    <a:close/>
                    <a:moveTo>
                      <a:pt x="182" y="125"/>
                    </a:moveTo>
                    <a:lnTo>
                      <a:pt x="182" y="125"/>
                    </a:lnTo>
                    <a:lnTo>
                      <a:pt x="190" y="129"/>
                    </a:lnTo>
                    <a:lnTo>
                      <a:pt x="182" y="125"/>
                    </a:lnTo>
                    <a:close/>
                    <a:moveTo>
                      <a:pt x="182" y="125"/>
                    </a:moveTo>
                    <a:lnTo>
                      <a:pt x="182" y="124"/>
                    </a:lnTo>
                    <a:lnTo>
                      <a:pt x="182" y="122"/>
                    </a:lnTo>
                    <a:lnTo>
                      <a:pt x="197" y="117"/>
                    </a:lnTo>
                    <a:lnTo>
                      <a:pt x="199" y="125"/>
                    </a:lnTo>
                    <a:lnTo>
                      <a:pt x="197" y="130"/>
                    </a:lnTo>
                    <a:lnTo>
                      <a:pt x="182" y="125"/>
                    </a:lnTo>
                    <a:close/>
                    <a:moveTo>
                      <a:pt x="182" y="122"/>
                    </a:moveTo>
                    <a:lnTo>
                      <a:pt x="179" y="115"/>
                    </a:lnTo>
                    <a:lnTo>
                      <a:pt x="174" y="108"/>
                    </a:lnTo>
                    <a:lnTo>
                      <a:pt x="190" y="98"/>
                    </a:lnTo>
                    <a:lnTo>
                      <a:pt x="194" y="108"/>
                    </a:lnTo>
                    <a:lnTo>
                      <a:pt x="197" y="117"/>
                    </a:lnTo>
                    <a:lnTo>
                      <a:pt x="182" y="122"/>
                    </a:lnTo>
                    <a:close/>
                    <a:moveTo>
                      <a:pt x="174" y="108"/>
                    </a:moveTo>
                    <a:lnTo>
                      <a:pt x="174" y="108"/>
                    </a:lnTo>
                    <a:lnTo>
                      <a:pt x="182" y="103"/>
                    </a:lnTo>
                    <a:lnTo>
                      <a:pt x="174" y="108"/>
                    </a:lnTo>
                    <a:close/>
                    <a:moveTo>
                      <a:pt x="174" y="108"/>
                    </a:moveTo>
                    <a:lnTo>
                      <a:pt x="176" y="108"/>
                    </a:lnTo>
                    <a:lnTo>
                      <a:pt x="188" y="96"/>
                    </a:lnTo>
                    <a:lnTo>
                      <a:pt x="190" y="98"/>
                    </a:lnTo>
                    <a:lnTo>
                      <a:pt x="174" y="108"/>
                    </a:lnTo>
                    <a:close/>
                    <a:moveTo>
                      <a:pt x="176" y="108"/>
                    </a:moveTo>
                    <a:lnTo>
                      <a:pt x="176" y="108"/>
                    </a:lnTo>
                    <a:lnTo>
                      <a:pt x="174" y="108"/>
                    </a:lnTo>
                    <a:lnTo>
                      <a:pt x="182" y="103"/>
                    </a:lnTo>
                    <a:lnTo>
                      <a:pt x="176" y="108"/>
                    </a:lnTo>
                    <a:close/>
                    <a:moveTo>
                      <a:pt x="174" y="108"/>
                    </a:moveTo>
                    <a:lnTo>
                      <a:pt x="169" y="96"/>
                    </a:lnTo>
                    <a:lnTo>
                      <a:pt x="166" y="82"/>
                    </a:lnTo>
                    <a:lnTo>
                      <a:pt x="165" y="67"/>
                    </a:lnTo>
                    <a:lnTo>
                      <a:pt x="163" y="53"/>
                    </a:lnTo>
                    <a:lnTo>
                      <a:pt x="182" y="53"/>
                    </a:lnTo>
                    <a:lnTo>
                      <a:pt x="182" y="65"/>
                    </a:lnTo>
                    <a:lnTo>
                      <a:pt x="183" y="77"/>
                    </a:lnTo>
                    <a:lnTo>
                      <a:pt x="185" y="88"/>
                    </a:lnTo>
                    <a:lnTo>
                      <a:pt x="190" y="98"/>
                    </a:lnTo>
                    <a:lnTo>
                      <a:pt x="174" y="108"/>
                    </a:lnTo>
                    <a:close/>
                    <a:moveTo>
                      <a:pt x="163" y="53"/>
                    </a:moveTo>
                    <a:lnTo>
                      <a:pt x="163" y="41"/>
                    </a:lnTo>
                    <a:lnTo>
                      <a:pt x="163" y="35"/>
                    </a:lnTo>
                    <a:lnTo>
                      <a:pt x="176" y="23"/>
                    </a:lnTo>
                    <a:lnTo>
                      <a:pt x="179" y="28"/>
                    </a:lnTo>
                    <a:lnTo>
                      <a:pt x="180" y="35"/>
                    </a:lnTo>
                    <a:lnTo>
                      <a:pt x="180" y="43"/>
                    </a:lnTo>
                    <a:lnTo>
                      <a:pt x="182" y="53"/>
                    </a:lnTo>
                    <a:lnTo>
                      <a:pt x="163" y="53"/>
                    </a:lnTo>
                    <a:close/>
                    <a:moveTo>
                      <a:pt x="176" y="23"/>
                    </a:moveTo>
                    <a:lnTo>
                      <a:pt x="176" y="23"/>
                    </a:lnTo>
                    <a:lnTo>
                      <a:pt x="169" y="29"/>
                    </a:lnTo>
                    <a:lnTo>
                      <a:pt x="176" y="23"/>
                    </a:lnTo>
                    <a:close/>
                    <a:moveTo>
                      <a:pt x="163" y="35"/>
                    </a:moveTo>
                    <a:lnTo>
                      <a:pt x="157" y="23"/>
                    </a:lnTo>
                    <a:lnTo>
                      <a:pt x="154" y="14"/>
                    </a:lnTo>
                    <a:lnTo>
                      <a:pt x="169" y="7"/>
                    </a:lnTo>
                    <a:lnTo>
                      <a:pt x="171" y="14"/>
                    </a:lnTo>
                    <a:lnTo>
                      <a:pt x="176" y="23"/>
                    </a:lnTo>
                    <a:lnTo>
                      <a:pt x="163" y="35"/>
                    </a:lnTo>
                    <a:close/>
                    <a:moveTo>
                      <a:pt x="154" y="14"/>
                    </a:moveTo>
                    <a:lnTo>
                      <a:pt x="152" y="11"/>
                    </a:lnTo>
                    <a:lnTo>
                      <a:pt x="154" y="7"/>
                    </a:lnTo>
                    <a:lnTo>
                      <a:pt x="156" y="4"/>
                    </a:lnTo>
                    <a:lnTo>
                      <a:pt x="159" y="2"/>
                    </a:lnTo>
                    <a:lnTo>
                      <a:pt x="162" y="0"/>
                    </a:lnTo>
                    <a:lnTo>
                      <a:pt x="165" y="2"/>
                    </a:lnTo>
                    <a:lnTo>
                      <a:pt x="168" y="4"/>
                    </a:lnTo>
                    <a:lnTo>
                      <a:pt x="169" y="7"/>
                    </a:lnTo>
                    <a:lnTo>
                      <a:pt x="154" y="14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2" name="Freeform 172"/>
              <p:cNvSpPr>
                <a:spLocks noEditPoints="1"/>
              </p:cNvSpPr>
              <p:nvPr/>
            </p:nvSpPr>
            <p:spPr bwMode="auto">
              <a:xfrm>
                <a:off x="2157" y="1988"/>
                <a:ext cx="500" cy="264"/>
              </a:xfrm>
              <a:custGeom>
                <a:avLst/>
                <a:gdLst>
                  <a:gd name="T0" fmla="*/ 16 w 500"/>
                  <a:gd name="T1" fmla="*/ 1 h 264"/>
                  <a:gd name="T2" fmla="*/ 20 w 500"/>
                  <a:gd name="T3" fmla="*/ 24 h 264"/>
                  <a:gd name="T4" fmla="*/ 0 w 500"/>
                  <a:gd name="T5" fmla="*/ 10 h 264"/>
                  <a:gd name="T6" fmla="*/ 23 w 500"/>
                  <a:gd name="T7" fmla="*/ 60 h 264"/>
                  <a:gd name="T8" fmla="*/ 20 w 500"/>
                  <a:gd name="T9" fmla="*/ 102 h 264"/>
                  <a:gd name="T10" fmla="*/ 56 w 500"/>
                  <a:gd name="T11" fmla="*/ 120 h 264"/>
                  <a:gd name="T12" fmla="*/ 53 w 500"/>
                  <a:gd name="T13" fmla="*/ 154 h 264"/>
                  <a:gd name="T14" fmla="*/ 68 w 500"/>
                  <a:gd name="T15" fmla="*/ 142 h 264"/>
                  <a:gd name="T16" fmla="*/ 53 w 500"/>
                  <a:gd name="T17" fmla="*/ 154 h 264"/>
                  <a:gd name="T18" fmla="*/ 99 w 500"/>
                  <a:gd name="T19" fmla="*/ 174 h 264"/>
                  <a:gd name="T20" fmla="*/ 101 w 500"/>
                  <a:gd name="T21" fmla="*/ 200 h 264"/>
                  <a:gd name="T22" fmla="*/ 150 w 500"/>
                  <a:gd name="T23" fmla="*/ 198 h 264"/>
                  <a:gd name="T24" fmla="*/ 150 w 500"/>
                  <a:gd name="T25" fmla="*/ 198 h 264"/>
                  <a:gd name="T26" fmla="*/ 156 w 500"/>
                  <a:gd name="T27" fmla="*/ 200 h 264"/>
                  <a:gd name="T28" fmla="*/ 156 w 500"/>
                  <a:gd name="T29" fmla="*/ 200 h 264"/>
                  <a:gd name="T30" fmla="*/ 164 w 500"/>
                  <a:gd name="T31" fmla="*/ 204 h 264"/>
                  <a:gd name="T32" fmla="*/ 170 w 500"/>
                  <a:gd name="T33" fmla="*/ 207 h 264"/>
                  <a:gd name="T34" fmla="*/ 175 w 500"/>
                  <a:gd name="T35" fmla="*/ 229 h 264"/>
                  <a:gd name="T36" fmla="*/ 198 w 500"/>
                  <a:gd name="T37" fmla="*/ 219 h 264"/>
                  <a:gd name="T38" fmla="*/ 235 w 500"/>
                  <a:gd name="T39" fmla="*/ 210 h 264"/>
                  <a:gd name="T40" fmla="*/ 196 w 500"/>
                  <a:gd name="T41" fmla="*/ 209 h 264"/>
                  <a:gd name="T42" fmla="*/ 269 w 500"/>
                  <a:gd name="T43" fmla="*/ 229 h 264"/>
                  <a:gd name="T44" fmla="*/ 260 w 500"/>
                  <a:gd name="T45" fmla="*/ 210 h 264"/>
                  <a:gd name="T46" fmla="*/ 269 w 500"/>
                  <a:gd name="T47" fmla="*/ 229 h 264"/>
                  <a:gd name="T48" fmla="*/ 269 w 500"/>
                  <a:gd name="T49" fmla="*/ 229 h 264"/>
                  <a:gd name="T50" fmla="*/ 295 w 500"/>
                  <a:gd name="T51" fmla="*/ 228 h 264"/>
                  <a:gd name="T52" fmla="*/ 317 w 500"/>
                  <a:gd name="T53" fmla="*/ 205 h 264"/>
                  <a:gd name="T54" fmla="*/ 325 w 500"/>
                  <a:gd name="T55" fmla="*/ 204 h 264"/>
                  <a:gd name="T56" fmla="*/ 321 w 500"/>
                  <a:gd name="T57" fmla="*/ 226 h 264"/>
                  <a:gd name="T58" fmla="*/ 348 w 500"/>
                  <a:gd name="T59" fmla="*/ 238 h 264"/>
                  <a:gd name="T60" fmla="*/ 358 w 500"/>
                  <a:gd name="T61" fmla="*/ 219 h 264"/>
                  <a:gd name="T62" fmla="*/ 366 w 500"/>
                  <a:gd name="T63" fmla="*/ 246 h 264"/>
                  <a:gd name="T64" fmla="*/ 383 w 500"/>
                  <a:gd name="T65" fmla="*/ 233 h 264"/>
                  <a:gd name="T66" fmla="*/ 379 w 500"/>
                  <a:gd name="T67" fmla="*/ 229 h 264"/>
                  <a:gd name="T68" fmla="*/ 383 w 500"/>
                  <a:gd name="T69" fmla="*/ 233 h 264"/>
                  <a:gd name="T70" fmla="*/ 383 w 500"/>
                  <a:gd name="T71" fmla="*/ 233 h 264"/>
                  <a:gd name="T72" fmla="*/ 411 w 500"/>
                  <a:gd name="T73" fmla="*/ 231 h 264"/>
                  <a:gd name="T74" fmla="*/ 414 w 500"/>
                  <a:gd name="T75" fmla="*/ 236 h 264"/>
                  <a:gd name="T76" fmla="*/ 399 w 500"/>
                  <a:gd name="T77" fmla="*/ 250 h 264"/>
                  <a:gd name="T78" fmla="*/ 399 w 500"/>
                  <a:gd name="T79" fmla="*/ 250 h 264"/>
                  <a:gd name="T80" fmla="*/ 399 w 500"/>
                  <a:gd name="T81" fmla="*/ 250 h 264"/>
                  <a:gd name="T82" fmla="*/ 412 w 500"/>
                  <a:gd name="T83" fmla="*/ 257 h 264"/>
                  <a:gd name="T84" fmla="*/ 463 w 500"/>
                  <a:gd name="T85" fmla="*/ 255 h 264"/>
                  <a:gd name="T86" fmla="*/ 463 w 500"/>
                  <a:gd name="T87" fmla="*/ 255 h 264"/>
                  <a:gd name="T88" fmla="*/ 463 w 500"/>
                  <a:gd name="T89" fmla="*/ 255 h 264"/>
                  <a:gd name="T90" fmla="*/ 459 w 500"/>
                  <a:gd name="T91" fmla="*/ 245 h 264"/>
                  <a:gd name="T92" fmla="*/ 465 w 500"/>
                  <a:gd name="T93" fmla="*/ 234 h 264"/>
                  <a:gd name="T94" fmla="*/ 468 w 500"/>
                  <a:gd name="T95" fmla="*/ 236 h 264"/>
                  <a:gd name="T96" fmla="*/ 471 w 500"/>
                  <a:gd name="T97" fmla="*/ 238 h 264"/>
                  <a:gd name="T98" fmla="*/ 476 w 500"/>
                  <a:gd name="T99" fmla="*/ 241 h 264"/>
                  <a:gd name="T100" fmla="*/ 465 w 500"/>
                  <a:gd name="T101" fmla="*/ 260 h 264"/>
                  <a:gd name="T102" fmla="*/ 484 w 500"/>
                  <a:gd name="T103" fmla="*/ 241 h 264"/>
                  <a:gd name="T104" fmla="*/ 474 w 500"/>
                  <a:gd name="T105" fmla="*/ 241 h 264"/>
                  <a:gd name="T106" fmla="*/ 490 w 500"/>
                  <a:gd name="T107" fmla="*/ 260 h 264"/>
                  <a:gd name="T108" fmla="*/ 500 w 500"/>
                  <a:gd name="T109" fmla="*/ 250 h 26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500"/>
                  <a:gd name="T166" fmla="*/ 0 h 264"/>
                  <a:gd name="T167" fmla="*/ 500 w 500"/>
                  <a:gd name="T168" fmla="*/ 264 h 26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500" h="264">
                    <a:moveTo>
                      <a:pt x="0" y="10"/>
                    </a:moveTo>
                    <a:lnTo>
                      <a:pt x="2" y="7"/>
                    </a:lnTo>
                    <a:lnTo>
                      <a:pt x="5" y="3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6" y="1"/>
                    </a:lnTo>
                    <a:lnTo>
                      <a:pt x="19" y="5"/>
                    </a:lnTo>
                    <a:lnTo>
                      <a:pt x="20" y="8"/>
                    </a:lnTo>
                    <a:lnTo>
                      <a:pt x="20" y="12"/>
                    </a:lnTo>
                    <a:lnTo>
                      <a:pt x="0" y="10"/>
                    </a:lnTo>
                    <a:close/>
                    <a:moveTo>
                      <a:pt x="20" y="12"/>
                    </a:moveTo>
                    <a:lnTo>
                      <a:pt x="20" y="24"/>
                    </a:lnTo>
                    <a:lnTo>
                      <a:pt x="23" y="60"/>
                    </a:lnTo>
                    <a:lnTo>
                      <a:pt x="3" y="63"/>
                    </a:lnTo>
                    <a:lnTo>
                      <a:pt x="2" y="41"/>
                    </a:lnTo>
                    <a:lnTo>
                      <a:pt x="0" y="2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0" y="12"/>
                    </a:lnTo>
                    <a:close/>
                    <a:moveTo>
                      <a:pt x="3" y="63"/>
                    </a:moveTo>
                    <a:lnTo>
                      <a:pt x="3" y="63"/>
                    </a:lnTo>
                    <a:lnTo>
                      <a:pt x="14" y="61"/>
                    </a:lnTo>
                    <a:lnTo>
                      <a:pt x="3" y="63"/>
                    </a:lnTo>
                    <a:close/>
                    <a:moveTo>
                      <a:pt x="23" y="60"/>
                    </a:moveTo>
                    <a:lnTo>
                      <a:pt x="27" y="70"/>
                    </a:lnTo>
                    <a:lnTo>
                      <a:pt x="31" y="82"/>
                    </a:lnTo>
                    <a:lnTo>
                      <a:pt x="37" y="92"/>
                    </a:lnTo>
                    <a:lnTo>
                      <a:pt x="44" y="102"/>
                    </a:lnTo>
                    <a:lnTo>
                      <a:pt x="28" y="116"/>
                    </a:lnTo>
                    <a:lnTo>
                      <a:pt x="20" y="102"/>
                    </a:lnTo>
                    <a:lnTo>
                      <a:pt x="13" y="90"/>
                    </a:lnTo>
                    <a:lnTo>
                      <a:pt x="8" y="77"/>
                    </a:lnTo>
                    <a:lnTo>
                      <a:pt x="3" y="63"/>
                    </a:lnTo>
                    <a:lnTo>
                      <a:pt x="23" y="60"/>
                    </a:lnTo>
                    <a:close/>
                    <a:moveTo>
                      <a:pt x="44" y="102"/>
                    </a:moveTo>
                    <a:lnTo>
                      <a:pt x="56" y="120"/>
                    </a:lnTo>
                    <a:lnTo>
                      <a:pt x="68" y="142"/>
                    </a:lnTo>
                    <a:lnTo>
                      <a:pt x="51" y="154"/>
                    </a:lnTo>
                    <a:lnTo>
                      <a:pt x="39" y="132"/>
                    </a:lnTo>
                    <a:lnTo>
                      <a:pt x="28" y="116"/>
                    </a:lnTo>
                    <a:lnTo>
                      <a:pt x="44" y="102"/>
                    </a:lnTo>
                    <a:close/>
                    <a:moveTo>
                      <a:pt x="53" y="154"/>
                    </a:moveTo>
                    <a:lnTo>
                      <a:pt x="51" y="154"/>
                    </a:lnTo>
                    <a:lnTo>
                      <a:pt x="61" y="147"/>
                    </a:lnTo>
                    <a:lnTo>
                      <a:pt x="53" y="154"/>
                    </a:lnTo>
                    <a:close/>
                    <a:moveTo>
                      <a:pt x="68" y="142"/>
                    </a:moveTo>
                    <a:lnTo>
                      <a:pt x="68" y="142"/>
                    </a:lnTo>
                    <a:lnTo>
                      <a:pt x="53" y="154"/>
                    </a:lnTo>
                    <a:lnTo>
                      <a:pt x="68" y="142"/>
                    </a:lnTo>
                    <a:close/>
                    <a:moveTo>
                      <a:pt x="53" y="154"/>
                    </a:moveTo>
                    <a:lnTo>
                      <a:pt x="53" y="154"/>
                    </a:lnTo>
                    <a:lnTo>
                      <a:pt x="61" y="147"/>
                    </a:lnTo>
                    <a:lnTo>
                      <a:pt x="53" y="154"/>
                    </a:lnTo>
                    <a:close/>
                    <a:moveTo>
                      <a:pt x="68" y="142"/>
                    </a:moveTo>
                    <a:lnTo>
                      <a:pt x="78" y="154"/>
                    </a:lnTo>
                    <a:lnTo>
                      <a:pt x="87" y="166"/>
                    </a:lnTo>
                    <a:lnTo>
                      <a:pt x="99" y="174"/>
                    </a:lnTo>
                    <a:lnTo>
                      <a:pt x="111" y="181"/>
                    </a:lnTo>
                    <a:lnTo>
                      <a:pt x="133" y="192"/>
                    </a:lnTo>
                    <a:lnTo>
                      <a:pt x="150" y="198"/>
                    </a:lnTo>
                    <a:lnTo>
                      <a:pt x="145" y="219"/>
                    </a:lnTo>
                    <a:lnTo>
                      <a:pt x="125" y="212"/>
                    </a:lnTo>
                    <a:lnTo>
                      <a:pt x="101" y="200"/>
                    </a:lnTo>
                    <a:lnTo>
                      <a:pt x="87" y="192"/>
                    </a:lnTo>
                    <a:lnTo>
                      <a:pt x="74" y="181"/>
                    </a:lnTo>
                    <a:lnTo>
                      <a:pt x="62" y="168"/>
                    </a:lnTo>
                    <a:lnTo>
                      <a:pt x="53" y="154"/>
                    </a:lnTo>
                    <a:lnTo>
                      <a:pt x="68" y="142"/>
                    </a:lnTo>
                    <a:close/>
                    <a:moveTo>
                      <a:pt x="150" y="198"/>
                    </a:moveTo>
                    <a:lnTo>
                      <a:pt x="155" y="200"/>
                    </a:lnTo>
                    <a:lnTo>
                      <a:pt x="156" y="200"/>
                    </a:lnTo>
                    <a:lnTo>
                      <a:pt x="150" y="221"/>
                    </a:lnTo>
                    <a:lnTo>
                      <a:pt x="149" y="219"/>
                    </a:lnTo>
                    <a:lnTo>
                      <a:pt x="145" y="219"/>
                    </a:lnTo>
                    <a:lnTo>
                      <a:pt x="150" y="198"/>
                    </a:lnTo>
                    <a:close/>
                    <a:moveTo>
                      <a:pt x="150" y="221"/>
                    </a:moveTo>
                    <a:lnTo>
                      <a:pt x="150" y="221"/>
                    </a:lnTo>
                    <a:lnTo>
                      <a:pt x="153" y="210"/>
                    </a:lnTo>
                    <a:lnTo>
                      <a:pt x="150" y="221"/>
                    </a:lnTo>
                    <a:close/>
                    <a:moveTo>
                      <a:pt x="156" y="200"/>
                    </a:moveTo>
                    <a:lnTo>
                      <a:pt x="156" y="200"/>
                    </a:lnTo>
                    <a:lnTo>
                      <a:pt x="152" y="221"/>
                    </a:lnTo>
                    <a:lnTo>
                      <a:pt x="150" y="221"/>
                    </a:lnTo>
                    <a:lnTo>
                      <a:pt x="156" y="200"/>
                    </a:lnTo>
                    <a:close/>
                    <a:moveTo>
                      <a:pt x="156" y="200"/>
                    </a:moveTo>
                    <a:lnTo>
                      <a:pt x="156" y="200"/>
                    </a:lnTo>
                    <a:lnTo>
                      <a:pt x="153" y="210"/>
                    </a:lnTo>
                    <a:lnTo>
                      <a:pt x="156" y="200"/>
                    </a:lnTo>
                    <a:close/>
                    <a:moveTo>
                      <a:pt x="156" y="200"/>
                    </a:moveTo>
                    <a:lnTo>
                      <a:pt x="161" y="202"/>
                    </a:lnTo>
                    <a:lnTo>
                      <a:pt x="164" y="204"/>
                    </a:lnTo>
                    <a:lnTo>
                      <a:pt x="156" y="222"/>
                    </a:lnTo>
                    <a:lnTo>
                      <a:pt x="153" y="222"/>
                    </a:lnTo>
                    <a:lnTo>
                      <a:pt x="150" y="221"/>
                    </a:lnTo>
                    <a:lnTo>
                      <a:pt x="156" y="200"/>
                    </a:lnTo>
                    <a:close/>
                    <a:moveTo>
                      <a:pt x="164" y="204"/>
                    </a:moveTo>
                    <a:lnTo>
                      <a:pt x="170" y="207"/>
                    </a:lnTo>
                    <a:lnTo>
                      <a:pt x="178" y="209"/>
                    </a:lnTo>
                    <a:lnTo>
                      <a:pt x="186" y="209"/>
                    </a:lnTo>
                    <a:lnTo>
                      <a:pt x="196" y="209"/>
                    </a:lnTo>
                    <a:lnTo>
                      <a:pt x="201" y="229"/>
                    </a:lnTo>
                    <a:lnTo>
                      <a:pt x="187" y="231"/>
                    </a:lnTo>
                    <a:lnTo>
                      <a:pt x="175" y="229"/>
                    </a:lnTo>
                    <a:lnTo>
                      <a:pt x="164" y="228"/>
                    </a:lnTo>
                    <a:lnTo>
                      <a:pt x="156" y="222"/>
                    </a:lnTo>
                    <a:lnTo>
                      <a:pt x="164" y="204"/>
                    </a:lnTo>
                    <a:close/>
                    <a:moveTo>
                      <a:pt x="196" y="209"/>
                    </a:moveTo>
                    <a:lnTo>
                      <a:pt x="196" y="209"/>
                    </a:lnTo>
                    <a:lnTo>
                      <a:pt x="198" y="219"/>
                    </a:lnTo>
                    <a:lnTo>
                      <a:pt x="196" y="209"/>
                    </a:lnTo>
                    <a:close/>
                    <a:moveTo>
                      <a:pt x="196" y="209"/>
                    </a:moveTo>
                    <a:lnTo>
                      <a:pt x="207" y="205"/>
                    </a:lnTo>
                    <a:lnTo>
                      <a:pt x="216" y="207"/>
                    </a:lnTo>
                    <a:lnTo>
                      <a:pt x="227" y="207"/>
                    </a:lnTo>
                    <a:lnTo>
                      <a:pt x="235" y="210"/>
                    </a:lnTo>
                    <a:lnTo>
                      <a:pt x="232" y="231"/>
                    </a:lnTo>
                    <a:lnTo>
                      <a:pt x="224" y="229"/>
                    </a:lnTo>
                    <a:lnTo>
                      <a:pt x="216" y="228"/>
                    </a:lnTo>
                    <a:lnTo>
                      <a:pt x="209" y="228"/>
                    </a:lnTo>
                    <a:lnTo>
                      <a:pt x="201" y="229"/>
                    </a:lnTo>
                    <a:lnTo>
                      <a:pt x="196" y="209"/>
                    </a:lnTo>
                    <a:close/>
                    <a:moveTo>
                      <a:pt x="235" y="210"/>
                    </a:moveTo>
                    <a:lnTo>
                      <a:pt x="243" y="210"/>
                    </a:lnTo>
                    <a:lnTo>
                      <a:pt x="249" y="212"/>
                    </a:lnTo>
                    <a:lnTo>
                      <a:pt x="255" y="212"/>
                    </a:lnTo>
                    <a:lnTo>
                      <a:pt x="260" y="210"/>
                    </a:lnTo>
                    <a:lnTo>
                      <a:pt x="269" y="229"/>
                    </a:lnTo>
                    <a:lnTo>
                      <a:pt x="260" y="233"/>
                    </a:lnTo>
                    <a:lnTo>
                      <a:pt x="250" y="234"/>
                    </a:lnTo>
                    <a:lnTo>
                      <a:pt x="241" y="233"/>
                    </a:lnTo>
                    <a:lnTo>
                      <a:pt x="232" y="231"/>
                    </a:lnTo>
                    <a:lnTo>
                      <a:pt x="235" y="210"/>
                    </a:lnTo>
                    <a:close/>
                    <a:moveTo>
                      <a:pt x="260" y="210"/>
                    </a:moveTo>
                    <a:lnTo>
                      <a:pt x="260" y="210"/>
                    </a:lnTo>
                    <a:lnTo>
                      <a:pt x="264" y="221"/>
                    </a:lnTo>
                    <a:lnTo>
                      <a:pt x="260" y="210"/>
                    </a:lnTo>
                    <a:close/>
                    <a:moveTo>
                      <a:pt x="260" y="210"/>
                    </a:moveTo>
                    <a:lnTo>
                      <a:pt x="260" y="210"/>
                    </a:lnTo>
                    <a:lnTo>
                      <a:pt x="269" y="229"/>
                    </a:lnTo>
                    <a:lnTo>
                      <a:pt x="269" y="231"/>
                    </a:lnTo>
                    <a:lnTo>
                      <a:pt x="260" y="210"/>
                    </a:lnTo>
                    <a:close/>
                    <a:moveTo>
                      <a:pt x="269" y="229"/>
                    </a:moveTo>
                    <a:lnTo>
                      <a:pt x="269" y="229"/>
                    </a:lnTo>
                    <a:lnTo>
                      <a:pt x="264" y="221"/>
                    </a:lnTo>
                    <a:lnTo>
                      <a:pt x="269" y="229"/>
                    </a:lnTo>
                    <a:close/>
                    <a:moveTo>
                      <a:pt x="260" y="210"/>
                    </a:moveTo>
                    <a:lnTo>
                      <a:pt x="267" y="207"/>
                    </a:lnTo>
                    <a:lnTo>
                      <a:pt x="277" y="207"/>
                    </a:lnTo>
                    <a:lnTo>
                      <a:pt x="286" y="205"/>
                    </a:lnTo>
                    <a:lnTo>
                      <a:pt x="297" y="205"/>
                    </a:lnTo>
                    <a:lnTo>
                      <a:pt x="295" y="228"/>
                    </a:lnTo>
                    <a:lnTo>
                      <a:pt x="280" y="228"/>
                    </a:lnTo>
                    <a:lnTo>
                      <a:pt x="269" y="229"/>
                    </a:lnTo>
                    <a:lnTo>
                      <a:pt x="260" y="210"/>
                    </a:lnTo>
                    <a:close/>
                    <a:moveTo>
                      <a:pt x="297" y="205"/>
                    </a:moveTo>
                    <a:lnTo>
                      <a:pt x="308" y="205"/>
                    </a:lnTo>
                    <a:lnTo>
                      <a:pt x="317" y="205"/>
                    </a:lnTo>
                    <a:lnTo>
                      <a:pt x="321" y="226"/>
                    </a:lnTo>
                    <a:lnTo>
                      <a:pt x="309" y="228"/>
                    </a:lnTo>
                    <a:lnTo>
                      <a:pt x="295" y="228"/>
                    </a:lnTo>
                    <a:lnTo>
                      <a:pt x="297" y="205"/>
                    </a:lnTo>
                    <a:close/>
                    <a:moveTo>
                      <a:pt x="317" y="205"/>
                    </a:moveTo>
                    <a:lnTo>
                      <a:pt x="325" y="204"/>
                    </a:lnTo>
                    <a:lnTo>
                      <a:pt x="332" y="205"/>
                    </a:lnTo>
                    <a:lnTo>
                      <a:pt x="340" y="209"/>
                    </a:lnTo>
                    <a:lnTo>
                      <a:pt x="346" y="214"/>
                    </a:lnTo>
                    <a:lnTo>
                      <a:pt x="337" y="233"/>
                    </a:lnTo>
                    <a:lnTo>
                      <a:pt x="329" y="228"/>
                    </a:lnTo>
                    <a:lnTo>
                      <a:pt x="321" y="226"/>
                    </a:lnTo>
                    <a:lnTo>
                      <a:pt x="317" y="205"/>
                    </a:lnTo>
                    <a:close/>
                    <a:moveTo>
                      <a:pt x="346" y="214"/>
                    </a:moveTo>
                    <a:lnTo>
                      <a:pt x="354" y="217"/>
                    </a:lnTo>
                    <a:lnTo>
                      <a:pt x="358" y="219"/>
                    </a:lnTo>
                    <a:lnTo>
                      <a:pt x="358" y="241"/>
                    </a:lnTo>
                    <a:lnTo>
                      <a:pt x="348" y="238"/>
                    </a:lnTo>
                    <a:lnTo>
                      <a:pt x="337" y="233"/>
                    </a:lnTo>
                    <a:lnTo>
                      <a:pt x="346" y="214"/>
                    </a:lnTo>
                    <a:close/>
                    <a:moveTo>
                      <a:pt x="358" y="219"/>
                    </a:moveTo>
                    <a:lnTo>
                      <a:pt x="358" y="219"/>
                    </a:lnTo>
                    <a:lnTo>
                      <a:pt x="358" y="231"/>
                    </a:lnTo>
                    <a:lnTo>
                      <a:pt x="358" y="219"/>
                    </a:lnTo>
                    <a:close/>
                    <a:moveTo>
                      <a:pt x="358" y="219"/>
                    </a:moveTo>
                    <a:lnTo>
                      <a:pt x="365" y="221"/>
                    </a:lnTo>
                    <a:lnTo>
                      <a:pt x="369" y="222"/>
                    </a:lnTo>
                    <a:lnTo>
                      <a:pt x="374" y="226"/>
                    </a:lnTo>
                    <a:lnTo>
                      <a:pt x="379" y="229"/>
                    </a:lnTo>
                    <a:lnTo>
                      <a:pt x="366" y="246"/>
                    </a:lnTo>
                    <a:lnTo>
                      <a:pt x="362" y="243"/>
                    </a:lnTo>
                    <a:lnTo>
                      <a:pt x="358" y="241"/>
                    </a:lnTo>
                    <a:lnTo>
                      <a:pt x="358" y="219"/>
                    </a:lnTo>
                    <a:close/>
                    <a:moveTo>
                      <a:pt x="379" y="229"/>
                    </a:moveTo>
                    <a:lnTo>
                      <a:pt x="382" y="233"/>
                    </a:lnTo>
                    <a:lnTo>
                      <a:pt x="383" y="233"/>
                    </a:lnTo>
                    <a:lnTo>
                      <a:pt x="383" y="255"/>
                    </a:lnTo>
                    <a:lnTo>
                      <a:pt x="377" y="255"/>
                    </a:lnTo>
                    <a:lnTo>
                      <a:pt x="374" y="252"/>
                    </a:lnTo>
                    <a:lnTo>
                      <a:pt x="369" y="250"/>
                    </a:lnTo>
                    <a:lnTo>
                      <a:pt x="366" y="246"/>
                    </a:lnTo>
                    <a:lnTo>
                      <a:pt x="379" y="229"/>
                    </a:lnTo>
                    <a:close/>
                    <a:moveTo>
                      <a:pt x="383" y="233"/>
                    </a:moveTo>
                    <a:lnTo>
                      <a:pt x="383" y="233"/>
                    </a:lnTo>
                    <a:lnTo>
                      <a:pt x="383" y="255"/>
                    </a:lnTo>
                    <a:lnTo>
                      <a:pt x="383" y="233"/>
                    </a:lnTo>
                    <a:close/>
                    <a:moveTo>
                      <a:pt x="383" y="233"/>
                    </a:moveTo>
                    <a:lnTo>
                      <a:pt x="385" y="233"/>
                    </a:lnTo>
                    <a:lnTo>
                      <a:pt x="388" y="231"/>
                    </a:lnTo>
                    <a:lnTo>
                      <a:pt x="396" y="252"/>
                    </a:lnTo>
                    <a:lnTo>
                      <a:pt x="389" y="253"/>
                    </a:lnTo>
                    <a:lnTo>
                      <a:pt x="383" y="255"/>
                    </a:lnTo>
                    <a:lnTo>
                      <a:pt x="383" y="233"/>
                    </a:lnTo>
                    <a:close/>
                    <a:moveTo>
                      <a:pt x="388" y="231"/>
                    </a:moveTo>
                    <a:lnTo>
                      <a:pt x="394" y="229"/>
                    </a:lnTo>
                    <a:lnTo>
                      <a:pt x="400" y="228"/>
                    </a:lnTo>
                    <a:lnTo>
                      <a:pt x="403" y="228"/>
                    </a:lnTo>
                    <a:lnTo>
                      <a:pt x="406" y="229"/>
                    </a:lnTo>
                    <a:lnTo>
                      <a:pt x="411" y="231"/>
                    </a:lnTo>
                    <a:lnTo>
                      <a:pt x="414" y="236"/>
                    </a:lnTo>
                    <a:lnTo>
                      <a:pt x="399" y="250"/>
                    </a:lnTo>
                    <a:lnTo>
                      <a:pt x="397" y="250"/>
                    </a:lnTo>
                    <a:lnTo>
                      <a:pt x="396" y="252"/>
                    </a:lnTo>
                    <a:lnTo>
                      <a:pt x="388" y="231"/>
                    </a:lnTo>
                    <a:close/>
                    <a:moveTo>
                      <a:pt x="414" y="236"/>
                    </a:moveTo>
                    <a:lnTo>
                      <a:pt x="414" y="236"/>
                    </a:lnTo>
                    <a:lnTo>
                      <a:pt x="406" y="243"/>
                    </a:lnTo>
                    <a:lnTo>
                      <a:pt x="414" y="236"/>
                    </a:lnTo>
                    <a:close/>
                    <a:moveTo>
                      <a:pt x="414" y="236"/>
                    </a:moveTo>
                    <a:lnTo>
                      <a:pt x="414" y="236"/>
                    </a:lnTo>
                    <a:lnTo>
                      <a:pt x="399" y="250"/>
                    </a:lnTo>
                    <a:lnTo>
                      <a:pt x="414" y="236"/>
                    </a:lnTo>
                    <a:close/>
                    <a:moveTo>
                      <a:pt x="399" y="250"/>
                    </a:moveTo>
                    <a:lnTo>
                      <a:pt x="399" y="250"/>
                    </a:lnTo>
                    <a:lnTo>
                      <a:pt x="406" y="243"/>
                    </a:lnTo>
                    <a:lnTo>
                      <a:pt x="399" y="250"/>
                    </a:lnTo>
                    <a:close/>
                    <a:moveTo>
                      <a:pt x="414" y="236"/>
                    </a:moveTo>
                    <a:lnTo>
                      <a:pt x="414" y="236"/>
                    </a:lnTo>
                    <a:lnTo>
                      <a:pt x="414" y="234"/>
                    </a:lnTo>
                    <a:lnTo>
                      <a:pt x="408" y="255"/>
                    </a:lnTo>
                    <a:lnTo>
                      <a:pt x="403" y="253"/>
                    </a:lnTo>
                    <a:lnTo>
                      <a:pt x="399" y="250"/>
                    </a:lnTo>
                    <a:lnTo>
                      <a:pt x="414" y="236"/>
                    </a:lnTo>
                    <a:close/>
                    <a:moveTo>
                      <a:pt x="414" y="234"/>
                    </a:moveTo>
                    <a:lnTo>
                      <a:pt x="417" y="236"/>
                    </a:lnTo>
                    <a:lnTo>
                      <a:pt x="420" y="236"/>
                    </a:lnTo>
                    <a:lnTo>
                      <a:pt x="417" y="258"/>
                    </a:lnTo>
                    <a:lnTo>
                      <a:pt x="412" y="257"/>
                    </a:lnTo>
                    <a:lnTo>
                      <a:pt x="408" y="255"/>
                    </a:lnTo>
                    <a:lnTo>
                      <a:pt x="414" y="234"/>
                    </a:lnTo>
                    <a:close/>
                    <a:moveTo>
                      <a:pt x="420" y="236"/>
                    </a:moveTo>
                    <a:lnTo>
                      <a:pt x="442" y="236"/>
                    </a:lnTo>
                    <a:lnTo>
                      <a:pt x="456" y="236"/>
                    </a:lnTo>
                    <a:lnTo>
                      <a:pt x="463" y="255"/>
                    </a:lnTo>
                    <a:lnTo>
                      <a:pt x="445" y="258"/>
                    </a:lnTo>
                    <a:lnTo>
                      <a:pt x="417" y="258"/>
                    </a:lnTo>
                    <a:lnTo>
                      <a:pt x="420" y="236"/>
                    </a:lnTo>
                    <a:close/>
                    <a:moveTo>
                      <a:pt x="463" y="255"/>
                    </a:moveTo>
                    <a:lnTo>
                      <a:pt x="463" y="255"/>
                    </a:lnTo>
                    <a:lnTo>
                      <a:pt x="459" y="245"/>
                    </a:lnTo>
                    <a:lnTo>
                      <a:pt x="463" y="255"/>
                    </a:lnTo>
                    <a:close/>
                    <a:moveTo>
                      <a:pt x="454" y="236"/>
                    </a:moveTo>
                    <a:lnTo>
                      <a:pt x="454" y="236"/>
                    </a:lnTo>
                    <a:lnTo>
                      <a:pt x="463" y="255"/>
                    </a:lnTo>
                    <a:lnTo>
                      <a:pt x="454" y="236"/>
                    </a:lnTo>
                    <a:close/>
                    <a:moveTo>
                      <a:pt x="454" y="236"/>
                    </a:moveTo>
                    <a:lnTo>
                      <a:pt x="454" y="236"/>
                    </a:lnTo>
                    <a:lnTo>
                      <a:pt x="459" y="245"/>
                    </a:lnTo>
                    <a:lnTo>
                      <a:pt x="454" y="236"/>
                    </a:lnTo>
                    <a:close/>
                    <a:moveTo>
                      <a:pt x="454" y="236"/>
                    </a:moveTo>
                    <a:lnTo>
                      <a:pt x="457" y="234"/>
                    </a:lnTo>
                    <a:lnTo>
                      <a:pt x="460" y="233"/>
                    </a:lnTo>
                    <a:lnTo>
                      <a:pt x="462" y="234"/>
                    </a:lnTo>
                    <a:lnTo>
                      <a:pt x="465" y="234"/>
                    </a:lnTo>
                    <a:lnTo>
                      <a:pt x="459" y="255"/>
                    </a:lnTo>
                    <a:lnTo>
                      <a:pt x="460" y="253"/>
                    </a:lnTo>
                    <a:lnTo>
                      <a:pt x="463" y="255"/>
                    </a:lnTo>
                    <a:lnTo>
                      <a:pt x="454" y="236"/>
                    </a:lnTo>
                    <a:close/>
                    <a:moveTo>
                      <a:pt x="465" y="234"/>
                    </a:moveTo>
                    <a:lnTo>
                      <a:pt x="468" y="236"/>
                    </a:lnTo>
                    <a:lnTo>
                      <a:pt x="471" y="238"/>
                    </a:lnTo>
                    <a:lnTo>
                      <a:pt x="460" y="257"/>
                    </a:lnTo>
                    <a:lnTo>
                      <a:pt x="459" y="255"/>
                    </a:lnTo>
                    <a:lnTo>
                      <a:pt x="465" y="234"/>
                    </a:lnTo>
                    <a:close/>
                    <a:moveTo>
                      <a:pt x="471" y="238"/>
                    </a:moveTo>
                    <a:lnTo>
                      <a:pt x="471" y="238"/>
                    </a:lnTo>
                    <a:lnTo>
                      <a:pt x="467" y="248"/>
                    </a:lnTo>
                    <a:lnTo>
                      <a:pt x="471" y="238"/>
                    </a:lnTo>
                    <a:close/>
                    <a:moveTo>
                      <a:pt x="471" y="238"/>
                    </a:moveTo>
                    <a:lnTo>
                      <a:pt x="471" y="240"/>
                    </a:lnTo>
                    <a:lnTo>
                      <a:pt x="476" y="241"/>
                    </a:lnTo>
                    <a:lnTo>
                      <a:pt x="465" y="260"/>
                    </a:lnTo>
                    <a:lnTo>
                      <a:pt x="463" y="258"/>
                    </a:lnTo>
                    <a:lnTo>
                      <a:pt x="460" y="257"/>
                    </a:lnTo>
                    <a:lnTo>
                      <a:pt x="471" y="238"/>
                    </a:lnTo>
                    <a:close/>
                    <a:moveTo>
                      <a:pt x="465" y="260"/>
                    </a:moveTo>
                    <a:lnTo>
                      <a:pt x="465" y="260"/>
                    </a:lnTo>
                    <a:lnTo>
                      <a:pt x="470" y="250"/>
                    </a:lnTo>
                    <a:lnTo>
                      <a:pt x="465" y="260"/>
                    </a:lnTo>
                    <a:close/>
                    <a:moveTo>
                      <a:pt x="474" y="241"/>
                    </a:moveTo>
                    <a:lnTo>
                      <a:pt x="479" y="241"/>
                    </a:lnTo>
                    <a:lnTo>
                      <a:pt x="484" y="241"/>
                    </a:lnTo>
                    <a:lnTo>
                      <a:pt x="490" y="260"/>
                    </a:lnTo>
                    <a:lnTo>
                      <a:pt x="485" y="262"/>
                    </a:lnTo>
                    <a:lnTo>
                      <a:pt x="480" y="264"/>
                    </a:lnTo>
                    <a:lnTo>
                      <a:pt x="473" y="264"/>
                    </a:lnTo>
                    <a:lnTo>
                      <a:pt x="465" y="260"/>
                    </a:lnTo>
                    <a:lnTo>
                      <a:pt x="474" y="241"/>
                    </a:lnTo>
                    <a:close/>
                    <a:moveTo>
                      <a:pt x="484" y="241"/>
                    </a:moveTo>
                    <a:lnTo>
                      <a:pt x="487" y="240"/>
                    </a:lnTo>
                    <a:lnTo>
                      <a:pt x="490" y="238"/>
                    </a:lnTo>
                    <a:lnTo>
                      <a:pt x="490" y="260"/>
                    </a:lnTo>
                    <a:lnTo>
                      <a:pt x="484" y="241"/>
                    </a:lnTo>
                    <a:close/>
                    <a:moveTo>
                      <a:pt x="490" y="238"/>
                    </a:moveTo>
                    <a:lnTo>
                      <a:pt x="494" y="240"/>
                    </a:lnTo>
                    <a:lnTo>
                      <a:pt x="497" y="241"/>
                    </a:lnTo>
                    <a:lnTo>
                      <a:pt x="499" y="245"/>
                    </a:lnTo>
                    <a:lnTo>
                      <a:pt x="500" y="250"/>
                    </a:lnTo>
                    <a:lnTo>
                      <a:pt x="499" y="253"/>
                    </a:lnTo>
                    <a:lnTo>
                      <a:pt x="497" y="257"/>
                    </a:lnTo>
                    <a:lnTo>
                      <a:pt x="494" y="258"/>
                    </a:lnTo>
                    <a:lnTo>
                      <a:pt x="490" y="260"/>
                    </a:lnTo>
                    <a:lnTo>
                      <a:pt x="490" y="238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3" name="Freeform 173"/>
              <p:cNvSpPr>
                <a:spLocks/>
              </p:cNvSpPr>
              <p:nvPr/>
            </p:nvSpPr>
            <p:spPr bwMode="auto">
              <a:xfrm>
                <a:off x="2321" y="2020"/>
                <a:ext cx="324" cy="180"/>
              </a:xfrm>
              <a:custGeom>
                <a:avLst/>
                <a:gdLst>
                  <a:gd name="T0" fmla="*/ 324 w 324"/>
                  <a:gd name="T1" fmla="*/ 180 h 180"/>
                  <a:gd name="T2" fmla="*/ 316 w 324"/>
                  <a:gd name="T3" fmla="*/ 175 h 180"/>
                  <a:gd name="T4" fmla="*/ 309 w 324"/>
                  <a:gd name="T5" fmla="*/ 173 h 180"/>
                  <a:gd name="T6" fmla="*/ 301 w 324"/>
                  <a:gd name="T7" fmla="*/ 173 h 180"/>
                  <a:gd name="T8" fmla="*/ 287 w 324"/>
                  <a:gd name="T9" fmla="*/ 172 h 180"/>
                  <a:gd name="T10" fmla="*/ 273 w 324"/>
                  <a:gd name="T11" fmla="*/ 168 h 180"/>
                  <a:gd name="T12" fmla="*/ 261 w 324"/>
                  <a:gd name="T13" fmla="*/ 163 h 180"/>
                  <a:gd name="T14" fmla="*/ 248 w 324"/>
                  <a:gd name="T15" fmla="*/ 158 h 180"/>
                  <a:gd name="T16" fmla="*/ 238 w 324"/>
                  <a:gd name="T17" fmla="*/ 156 h 180"/>
                  <a:gd name="T18" fmla="*/ 228 w 324"/>
                  <a:gd name="T19" fmla="*/ 156 h 180"/>
                  <a:gd name="T20" fmla="*/ 221 w 324"/>
                  <a:gd name="T21" fmla="*/ 153 h 180"/>
                  <a:gd name="T22" fmla="*/ 216 w 324"/>
                  <a:gd name="T23" fmla="*/ 149 h 180"/>
                  <a:gd name="T24" fmla="*/ 210 w 324"/>
                  <a:gd name="T25" fmla="*/ 148 h 180"/>
                  <a:gd name="T26" fmla="*/ 199 w 324"/>
                  <a:gd name="T27" fmla="*/ 144 h 180"/>
                  <a:gd name="T28" fmla="*/ 182 w 324"/>
                  <a:gd name="T29" fmla="*/ 142 h 180"/>
                  <a:gd name="T30" fmla="*/ 179 w 324"/>
                  <a:gd name="T31" fmla="*/ 139 h 180"/>
                  <a:gd name="T32" fmla="*/ 173 w 324"/>
                  <a:gd name="T33" fmla="*/ 136 h 180"/>
                  <a:gd name="T34" fmla="*/ 165 w 324"/>
                  <a:gd name="T35" fmla="*/ 134 h 180"/>
                  <a:gd name="T36" fmla="*/ 157 w 324"/>
                  <a:gd name="T37" fmla="*/ 134 h 180"/>
                  <a:gd name="T38" fmla="*/ 151 w 324"/>
                  <a:gd name="T39" fmla="*/ 132 h 180"/>
                  <a:gd name="T40" fmla="*/ 148 w 324"/>
                  <a:gd name="T41" fmla="*/ 130 h 180"/>
                  <a:gd name="T42" fmla="*/ 145 w 324"/>
                  <a:gd name="T43" fmla="*/ 129 h 180"/>
                  <a:gd name="T44" fmla="*/ 144 w 324"/>
                  <a:gd name="T45" fmla="*/ 125 h 180"/>
                  <a:gd name="T46" fmla="*/ 130 w 324"/>
                  <a:gd name="T47" fmla="*/ 115 h 180"/>
                  <a:gd name="T48" fmla="*/ 105 w 324"/>
                  <a:gd name="T49" fmla="*/ 100 h 180"/>
                  <a:gd name="T50" fmla="*/ 85 w 324"/>
                  <a:gd name="T51" fmla="*/ 84 h 180"/>
                  <a:gd name="T52" fmla="*/ 68 w 324"/>
                  <a:gd name="T53" fmla="*/ 69 h 180"/>
                  <a:gd name="T54" fmla="*/ 52 w 324"/>
                  <a:gd name="T55" fmla="*/ 53 h 180"/>
                  <a:gd name="T56" fmla="*/ 35 w 324"/>
                  <a:gd name="T57" fmla="*/ 38 h 180"/>
                  <a:gd name="T58" fmla="*/ 23 w 324"/>
                  <a:gd name="T59" fmla="*/ 22 h 180"/>
                  <a:gd name="T60" fmla="*/ 9 w 324"/>
                  <a:gd name="T61" fmla="*/ 7 h 180"/>
                  <a:gd name="T62" fmla="*/ 0 w 324"/>
                  <a:gd name="T63" fmla="*/ 0 h 180"/>
                  <a:gd name="T64" fmla="*/ 1 w 324"/>
                  <a:gd name="T65" fmla="*/ 0 h 1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24"/>
                  <a:gd name="T100" fmla="*/ 0 h 180"/>
                  <a:gd name="T101" fmla="*/ 324 w 324"/>
                  <a:gd name="T102" fmla="*/ 180 h 18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24" h="180">
                    <a:moveTo>
                      <a:pt x="324" y="180"/>
                    </a:moveTo>
                    <a:lnTo>
                      <a:pt x="316" y="175"/>
                    </a:lnTo>
                    <a:lnTo>
                      <a:pt x="309" y="173"/>
                    </a:lnTo>
                    <a:lnTo>
                      <a:pt x="301" y="173"/>
                    </a:lnTo>
                    <a:lnTo>
                      <a:pt x="287" y="172"/>
                    </a:lnTo>
                    <a:lnTo>
                      <a:pt x="273" y="168"/>
                    </a:lnTo>
                    <a:lnTo>
                      <a:pt x="261" y="163"/>
                    </a:lnTo>
                    <a:lnTo>
                      <a:pt x="248" y="158"/>
                    </a:lnTo>
                    <a:lnTo>
                      <a:pt x="238" y="156"/>
                    </a:lnTo>
                    <a:lnTo>
                      <a:pt x="228" y="156"/>
                    </a:lnTo>
                    <a:lnTo>
                      <a:pt x="221" y="153"/>
                    </a:lnTo>
                    <a:lnTo>
                      <a:pt x="216" y="149"/>
                    </a:lnTo>
                    <a:lnTo>
                      <a:pt x="210" y="148"/>
                    </a:lnTo>
                    <a:lnTo>
                      <a:pt x="199" y="144"/>
                    </a:lnTo>
                    <a:lnTo>
                      <a:pt x="182" y="142"/>
                    </a:lnTo>
                    <a:lnTo>
                      <a:pt x="179" y="139"/>
                    </a:lnTo>
                    <a:lnTo>
                      <a:pt x="173" y="136"/>
                    </a:lnTo>
                    <a:lnTo>
                      <a:pt x="165" y="134"/>
                    </a:lnTo>
                    <a:lnTo>
                      <a:pt x="157" y="134"/>
                    </a:lnTo>
                    <a:lnTo>
                      <a:pt x="151" y="132"/>
                    </a:lnTo>
                    <a:lnTo>
                      <a:pt x="148" y="130"/>
                    </a:lnTo>
                    <a:lnTo>
                      <a:pt x="145" y="129"/>
                    </a:lnTo>
                    <a:lnTo>
                      <a:pt x="144" y="125"/>
                    </a:lnTo>
                    <a:lnTo>
                      <a:pt x="130" y="115"/>
                    </a:lnTo>
                    <a:lnTo>
                      <a:pt x="105" y="100"/>
                    </a:lnTo>
                    <a:lnTo>
                      <a:pt x="85" y="84"/>
                    </a:lnTo>
                    <a:lnTo>
                      <a:pt x="68" y="69"/>
                    </a:lnTo>
                    <a:lnTo>
                      <a:pt x="52" y="53"/>
                    </a:lnTo>
                    <a:lnTo>
                      <a:pt x="35" y="38"/>
                    </a:lnTo>
                    <a:lnTo>
                      <a:pt x="23" y="22"/>
                    </a:lnTo>
                    <a:lnTo>
                      <a:pt x="9" y="7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4" name="Freeform 174"/>
              <p:cNvSpPr>
                <a:spLocks noEditPoints="1"/>
              </p:cNvSpPr>
              <p:nvPr/>
            </p:nvSpPr>
            <p:spPr bwMode="auto">
              <a:xfrm>
                <a:off x="2522" y="1821"/>
                <a:ext cx="148" cy="465"/>
              </a:xfrm>
              <a:custGeom>
                <a:avLst/>
                <a:gdLst>
                  <a:gd name="T0" fmla="*/ 1 w 148"/>
                  <a:gd name="T1" fmla="*/ 33 h 465"/>
                  <a:gd name="T2" fmla="*/ 18 w 148"/>
                  <a:gd name="T3" fmla="*/ 36 h 465"/>
                  <a:gd name="T4" fmla="*/ 24 w 148"/>
                  <a:gd name="T5" fmla="*/ 33 h 465"/>
                  <a:gd name="T6" fmla="*/ 37 w 148"/>
                  <a:gd name="T7" fmla="*/ 0 h 465"/>
                  <a:gd name="T8" fmla="*/ 37 w 148"/>
                  <a:gd name="T9" fmla="*/ 0 h 465"/>
                  <a:gd name="T10" fmla="*/ 27 w 148"/>
                  <a:gd name="T11" fmla="*/ 21 h 465"/>
                  <a:gd name="T12" fmla="*/ 37 w 148"/>
                  <a:gd name="T13" fmla="*/ 0 h 465"/>
                  <a:gd name="T14" fmla="*/ 27 w 148"/>
                  <a:gd name="T15" fmla="*/ 18 h 465"/>
                  <a:gd name="T16" fmla="*/ 40 w 148"/>
                  <a:gd name="T17" fmla="*/ 18 h 465"/>
                  <a:gd name="T18" fmla="*/ 27 w 148"/>
                  <a:gd name="T19" fmla="*/ 14 h 465"/>
                  <a:gd name="T20" fmla="*/ 27 w 148"/>
                  <a:gd name="T21" fmla="*/ 14 h 465"/>
                  <a:gd name="T22" fmla="*/ 27 w 148"/>
                  <a:gd name="T23" fmla="*/ 18 h 465"/>
                  <a:gd name="T24" fmla="*/ 51 w 148"/>
                  <a:gd name="T25" fmla="*/ 31 h 465"/>
                  <a:gd name="T26" fmla="*/ 51 w 148"/>
                  <a:gd name="T27" fmla="*/ 31 h 465"/>
                  <a:gd name="T28" fmla="*/ 35 w 148"/>
                  <a:gd name="T29" fmla="*/ 93 h 465"/>
                  <a:gd name="T30" fmla="*/ 51 w 148"/>
                  <a:gd name="T31" fmla="*/ 31 h 465"/>
                  <a:gd name="T32" fmla="*/ 57 w 148"/>
                  <a:gd name="T33" fmla="*/ 78 h 465"/>
                  <a:gd name="T34" fmla="*/ 57 w 148"/>
                  <a:gd name="T35" fmla="*/ 79 h 465"/>
                  <a:gd name="T36" fmla="*/ 63 w 148"/>
                  <a:gd name="T37" fmla="*/ 93 h 465"/>
                  <a:gd name="T38" fmla="*/ 57 w 148"/>
                  <a:gd name="T39" fmla="*/ 79 h 465"/>
                  <a:gd name="T40" fmla="*/ 88 w 148"/>
                  <a:gd name="T41" fmla="*/ 148 h 465"/>
                  <a:gd name="T42" fmla="*/ 54 w 148"/>
                  <a:gd name="T43" fmla="*/ 144 h 465"/>
                  <a:gd name="T44" fmla="*/ 94 w 148"/>
                  <a:gd name="T45" fmla="*/ 155 h 465"/>
                  <a:gd name="T46" fmla="*/ 109 w 148"/>
                  <a:gd name="T47" fmla="*/ 204 h 465"/>
                  <a:gd name="T48" fmla="*/ 80 w 148"/>
                  <a:gd name="T49" fmla="*/ 177 h 465"/>
                  <a:gd name="T50" fmla="*/ 108 w 148"/>
                  <a:gd name="T51" fmla="*/ 211 h 465"/>
                  <a:gd name="T52" fmla="*/ 85 w 148"/>
                  <a:gd name="T53" fmla="*/ 215 h 465"/>
                  <a:gd name="T54" fmla="*/ 102 w 148"/>
                  <a:gd name="T55" fmla="*/ 225 h 465"/>
                  <a:gd name="T56" fmla="*/ 94 w 148"/>
                  <a:gd name="T57" fmla="*/ 235 h 465"/>
                  <a:gd name="T58" fmla="*/ 108 w 148"/>
                  <a:gd name="T59" fmla="*/ 213 h 465"/>
                  <a:gd name="T60" fmla="*/ 123 w 148"/>
                  <a:gd name="T61" fmla="*/ 239 h 465"/>
                  <a:gd name="T62" fmla="*/ 123 w 148"/>
                  <a:gd name="T63" fmla="*/ 239 h 465"/>
                  <a:gd name="T64" fmla="*/ 108 w 148"/>
                  <a:gd name="T65" fmla="*/ 266 h 465"/>
                  <a:gd name="T66" fmla="*/ 134 w 148"/>
                  <a:gd name="T67" fmla="*/ 261 h 465"/>
                  <a:gd name="T68" fmla="*/ 140 w 148"/>
                  <a:gd name="T69" fmla="*/ 269 h 465"/>
                  <a:gd name="T70" fmla="*/ 114 w 148"/>
                  <a:gd name="T71" fmla="*/ 292 h 465"/>
                  <a:gd name="T72" fmla="*/ 137 w 148"/>
                  <a:gd name="T73" fmla="*/ 307 h 465"/>
                  <a:gd name="T74" fmla="*/ 111 w 148"/>
                  <a:gd name="T75" fmla="*/ 323 h 465"/>
                  <a:gd name="T76" fmla="*/ 112 w 148"/>
                  <a:gd name="T77" fmla="*/ 336 h 465"/>
                  <a:gd name="T78" fmla="*/ 135 w 148"/>
                  <a:gd name="T79" fmla="*/ 329 h 465"/>
                  <a:gd name="T80" fmla="*/ 135 w 148"/>
                  <a:gd name="T81" fmla="*/ 329 h 465"/>
                  <a:gd name="T82" fmla="*/ 140 w 148"/>
                  <a:gd name="T83" fmla="*/ 348 h 465"/>
                  <a:gd name="T84" fmla="*/ 140 w 148"/>
                  <a:gd name="T85" fmla="*/ 348 h 465"/>
                  <a:gd name="T86" fmla="*/ 123 w 148"/>
                  <a:gd name="T87" fmla="*/ 403 h 465"/>
                  <a:gd name="T88" fmla="*/ 140 w 148"/>
                  <a:gd name="T89" fmla="*/ 348 h 465"/>
                  <a:gd name="T90" fmla="*/ 148 w 148"/>
                  <a:gd name="T91" fmla="*/ 408 h 465"/>
                  <a:gd name="T92" fmla="*/ 123 w 148"/>
                  <a:gd name="T93" fmla="*/ 403 h 465"/>
                  <a:gd name="T94" fmla="*/ 148 w 148"/>
                  <a:gd name="T95" fmla="*/ 412 h 465"/>
                  <a:gd name="T96" fmla="*/ 148 w 148"/>
                  <a:gd name="T97" fmla="*/ 408 h 465"/>
                  <a:gd name="T98" fmla="*/ 122 w 148"/>
                  <a:gd name="T99" fmla="*/ 417 h 465"/>
                  <a:gd name="T100" fmla="*/ 146 w 148"/>
                  <a:gd name="T101" fmla="*/ 448 h 465"/>
                  <a:gd name="T102" fmla="*/ 146 w 148"/>
                  <a:gd name="T103" fmla="*/ 448 h 465"/>
                  <a:gd name="T104" fmla="*/ 134 w 148"/>
                  <a:gd name="T105" fmla="*/ 465 h 4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8"/>
                  <a:gd name="T160" fmla="*/ 0 h 465"/>
                  <a:gd name="T161" fmla="*/ 148 w 148"/>
                  <a:gd name="T162" fmla="*/ 465 h 4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8" h="465">
                    <a:moveTo>
                      <a:pt x="18" y="36"/>
                    </a:moveTo>
                    <a:lnTo>
                      <a:pt x="14" y="38"/>
                    </a:lnTo>
                    <a:lnTo>
                      <a:pt x="9" y="38"/>
                    </a:lnTo>
                    <a:lnTo>
                      <a:pt x="4" y="36"/>
                    </a:lnTo>
                    <a:lnTo>
                      <a:pt x="1" y="33"/>
                    </a:lnTo>
                    <a:lnTo>
                      <a:pt x="0" y="28"/>
                    </a:lnTo>
                    <a:lnTo>
                      <a:pt x="0" y="23"/>
                    </a:lnTo>
                    <a:lnTo>
                      <a:pt x="1" y="18"/>
                    </a:lnTo>
                    <a:lnTo>
                      <a:pt x="4" y="14"/>
                    </a:lnTo>
                    <a:lnTo>
                      <a:pt x="18" y="36"/>
                    </a:lnTo>
                    <a:close/>
                    <a:moveTo>
                      <a:pt x="4" y="14"/>
                    </a:moveTo>
                    <a:lnTo>
                      <a:pt x="14" y="9"/>
                    </a:lnTo>
                    <a:lnTo>
                      <a:pt x="27" y="2"/>
                    </a:lnTo>
                    <a:lnTo>
                      <a:pt x="35" y="30"/>
                    </a:lnTo>
                    <a:lnTo>
                      <a:pt x="24" y="33"/>
                    </a:lnTo>
                    <a:lnTo>
                      <a:pt x="18" y="36"/>
                    </a:lnTo>
                    <a:lnTo>
                      <a:pt x="4" y="14"/>
                    </a:lnTo>
                    <a:close/>
                    <a:moveTo>
                      <a:pt x="27" y="2"/>
                    </a:moveTo>
                    <a:lnTo>
                      <a:pt x="32" y="2"/>
                    </a:lnTo>
                    <a:lnTo>
                      <a:pt x="37" y="0"/>
                    </a:lnTo>
                    <a:lnTo>
                      <a:pt x="37" y="28"/>
                    </a:lnTo>
                    <a:lnTo>
                      <a:pt x="35" y="30"/>
                    </a:lnTo>
                    <a:lnTo>
                      <a:pt x="27" y="2"/>
                    </a:lnTo>
                    <a:close/>
                    <a:moveTo>
                      <a:pt x="37" y="0"/>
                    </a:moveTo>
                    <a:lnTo>
                      <a:pt x="41" y="2"/>
                    </a:lnTo>
                    <a:lnTo>
                      <a:pt x="46" y="4"/>
                    </a:lnTo>
                    <a:lnTo>
                      <a:pt x="49" y="7"/>
                    </a:lnTo>
                    <a:lnTo>
                      <a:pt x="51" y="12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34" y="23"/>
                    </a:lnTo>
                    <a:lnTo>
                      <a:pt x="37" y="26"/>
                    </a:lnTo>
                    <a:lnTo>
                      <a:pt x="37" y="28"/>
                    </a:lnTo>
                    <a:lnTo>
                      <a:pt x="37" y="0"/>
                    </a:lnTo>
                    <a:close/>
                    <a:moveTo>
                      <a:pt x="51" y="12"/>
                    </a:moveTo>
                    <a:lnTo>
                      <a:pt x="52" y="16"/>
                    </a:lnTo>
                    <a:lnTo>
                      <a:pt x="51" y="21"/>
                    </a:lnTo>
                    <a:lnTo>
                      <a:pt x="27" y="14"/>
                    </a:lnTo>
                    <a:lnTo>
                      <a:pt x="27" y="18"/>
                    </a:lnTo>
                    <a:lnTo>
                      <a:pt x="27" y="21"/>
                    </a:lnTo>
                    <a:lnTo>
                      <a:pt x="51" y="12"/>
                    </a:lnTo>
                    <a:close/>
                    <a:moveTo>
                      <a:pt x="51" y="21"/>
                    </a:moveTo>
                    <a:lnTo>
                      <a:pt x="51" y="21"/>
                    </a:lnTo>
                    <a:lnTo>
                      <a:pt x="40" y="18"/>
                    </a:lnTo>
                    <a:lnTo>
                      <a:pt x="51" y="21"/>
                    </a:lnTo>
                    <a:close/>
                    <a:moveTo>
                      <a:pt x="51" y="21"/>
                    </a:moveTo>
                    <a:lnTo>
                      <a:pt x="51" y="21"/>
                    </a:lnTo>
                    <a:lnTo>
                      <a:pt x="27" y="14"/>
                    </a:lnTo>
                    <a:lnTo>
                      <a:pt x="51" y="21"/>
                    </a:lnTo>
                    <a:close/>
                    <a:moveTo>
                      <a:pt x="27" y="14"/>
                    </a:moveTo>
                    <a:lnTo>
                      <a:pt x="27" y="14"/>
                    </a:lnTo>
                    <a:lnTo>
                      <a:pt x="40" y="18"/>
                    </a:lnTo>
                    <a:lnTo>
                      <a:pt x="27" y="14"/>
                    </a:lnTo>
                    <a:close/>
                    <a:moveTo>
                      <a:pt x="51" y="21"/>
                    </a:moveTo>
                    <a:lnTo>
                      <a:pt x="51" y="23"/>
                    </a:lnTo>
                    <a:lnTo>
                      <a:pt x="51" y="24"/>
                    </a:lnTo>
                    <a:lnTo>
                      <a:pt x="26" y="21"/>
                    </a:lnTo>
                    <a:lnTo>
                      <a:pt x="27" y="18"/>
                    </a:lnTo>
                    <a:lnTo>
                      <a:pt x="27" y="14"/>
                    </a:lnTo>
                    <a:lnTo>
                      <a:pt x="51" y="21"/>
                    </a:lnTo>
                    <a:close/>
                    <a:moveTo>
                      <a:pt x="51" y="24"/>
                    </a:moveTo>
                    <a:lnTo>
                      <a:pt x="51" y="28"/>
                    </a:lnTo>
                    <a:lnTo>
                      <a:pt x="51" y="31"/>
                    </a:lnTo>
                    <a:lnTo>
                      <a:pt x="26" y="30"/>
                    </a:lnTo>
                    <a:lnTo>
                      <a:pt x="26" y="26"/>
                    </a:lnTo>
                    <a:lnTo>
                      <a:pt x="26" y="21"/>
                    </a:lnTo>
                    <a:lnTo>
                      <a:pt x="51" y="24"/>
                    </a:lnTo>
                    <a:close/>
                    <a:moveTo>
                      <a:pt x="51" y="31"/>
                    </a:moveTo>
                    <a:lnTo>
                      <a:pt x="49" y="43"/>
                    </a:lnTo>
                    <a:lnTo>
                      <a:pt x="51" y="55"/>
                    </a:lnTo>
                    <a:lnTo>
                      <a:pt x="52" y="69"/>
                    </a:lnTo>
                    <a:lnTo>
                      <a:pt x="57" y="79"/>
                    </a:lnTo>
                    <a:lnTo>
                      <a:pt x="35" y="93"/>
                    </a:lnTo>
                    <a:lnTo>
                      <a:pt x="29" y="78"/>
                    </a:lnTo>
                    <a:lnTo>
                      <a:pt x="26" y="62"/>
                    </a:lnTo>
                    <a:lnTo>
                      <a:pt x="26" y="45"/>
                    </a:lnTo>
                    <a:lnTo>
                      <a:pt x="26" y="30"/>
                    </a:lnTo>
                    <a:lnTo>
                      <a:pt x="51" y="31"/>
                    </a:lnTo>
                    <a:close/>
                    <a:moveTo>
                      <a:pt x="35" y="93"/>
                    </a:moveTo>
                    <a:lnTo>
                      <a:pt x="35" y="93"/>
                    </a:lnTo>
                    <a:lnTo>
                      <a:pt x="46" y="86"/>
                    </a:lnTo>
                    <a:lnTo>
                      <a:pt x="35" y="93"/>
                    </a:lnTo>
                    <a:close/>
                    <a:moveTo>
                      <a:pt x="57" y="78"/>
                    </a:moveTo>
                    <a:lnTo>
                      <a:pt x="57" y="79"/>
                    </a:lnTo>
                    <a:lnTo>
                      <a:pt x="35" y="93"/>
                    </a:lnTo>
                    <a:lnTo>
                      <a:pt x="57" y="78"/>
                    </a:lnTo>
                    <a:close/>
                    <a:moveTo>
                      <a:pt x="57" y="79"/>
                    </a:moveTo>
                    <a:lnTo>
                      <a:pt x="57" y="79"/>
                    </a:lnTo>
                    <a:lnTo>
                      <a:pt x="46" y="86"/>
                    </a:lnTo>
                    <a:lnTo>
                      <a:pt x="57" y="79"/>
                    </a:lnTo>
                    <a:close/>
                    <a:moveTo>
                      <a:pt x="57" y="79"/>
                    </a:moveTo>
                    <a:lnTo>
                      <a:pt x="63" y="93"/>
                    </a:lnTo>
                    <a:lnTo>
                      <a:pt x="66" y="108"/>
                    </a:lnTo>
                    <a:lnTo>
                      <a:pt x="43" y="115"/>
                    </a:lnTo>
                    <a:lnTo>
                      <a:pt x="40" y="103"/>
                    </a:lnTo>
                    <a:lnTo>
                      <a:pt x="35" y="93"/>
                    </a:lnTo>
                    <a:lnTo>
                      <a:pt x="57" y="79"/>
                    </a:lnTo>
                    <a:close/>
                    <a:moveTo>
                      <a:pt x="66" y="108"/>
                    </a:moveTo>
                    <a:lnTo>
                      <a:pt x="71" y="119"/>
                    </a:lnTo>
                    <a:lnTo>
                      <a:pt x="74" y="131"/>
                    </a:lnTo>
                    <a:lnTo>
                      <a:pt x="80" y="139"/>
                    </a:lnTo>
                    <a:lnTo>
                      <a:pt x="88" y="148"/>
                    </a:lnTo>
                    <a:lnTo>
                      <a:pt x="74" y="170"/>
                    </a:lnTo>
                    <a:lnTo>
                      <a:pt x="66" y="165"/>
                    </a:lnTo>
                    <a:lnTo>
                      <a:pt x="61" y="158"/>
                    </a:lnTo>
                    <a:lnTo>
                      <a:pt x="57" y="151"/>
                    </a:lnTo>
                    <a:lnTo>
                      <a:pt x="54" y="144"/>
                    </a:lnTo>
                    <a:lnTo>
                      <a:pt x="47" y="131"/>
                    </a:lnTo>
                    <a:lnTo>
                      <a:pt x="43" y="115"/>
                    </a:lnTo>
                    <a:lnTo>
                      <a:pt x="66" y="108"/>
                    </a:lnTo>
                    <a:close/>
                    <a:moveTo>
                      <a:pt x="88" y="148"/>
                    </a:moveTo>
                    <a:lnTo>
                      <a:pt x="94" y="155"/>
                    </a:lnTo>
                    <a:lnTo>
                      <a:pt x="100" y="162"/>
                    </a:lnTo>
                    <a:lnTo>
                      <a:pt x="103" y="168"/>
                    </a:lnTo>
                    <a:lnTo>
                      <a:pt x="106" y="175"/>
                    </a:lnTo>
                    <a:lnTo>
                      <a:pt x="108" y="191"/>
                    </a:lnTo>
                    <a:lnTo>
                      <a:pt x="109" y="204"/>
                    </a:lnTo>
                    <a:lnTo>
                      <a:pt x="85" y="206"/>
                    </a:lnTo>
                    <a:lnTo>
                      <a:pt x="85" y="196"/>
                    </a:lnTo>
                    <a:lnTo>
                      <a:pt x="83" y="187"/>
                    </a:lnTo>
                    <a:lnTo>
                      <a:pt x="81" y="182"/>
                    </a:lnTo>
                    <a:lnTo>
                      <a:pt x="80" y="177"/>
                    </a:lnTo>
                    <a:lnTo>
                      <a:pt x="77" y="174"/>
                    </a:lnTo>
                    <a:lnTo>
                      <a:pt x="74" y="170"/>
                    </a:lnTo>
                    <a:lnTo>
                      <a:pt x="88" y="148"/>
                    </a:lnTo>
                    <a:close/>
                    <a:moveTo>
                      <a:pt x="109" y="204"/>
                    </a:moveTo>
                    <a:lnTo>
                      <a:pt x="108" y="211"/>
                    </a:lnTo>
                    <a:lnTo>
                      <a:pt x="108" y="213"/>
                    </a:lnTo>
                    <a:lnTo>
                      <a:pt x="94" y="235"/>
                    </a:lnTo>
                    <a:lnTo>
                      <a:pt x="89" y="230"/>
                    </a:lnTo>
                    <a:lnTo>
                      <a:pt x="86" y="223"/>
                    </a:lnTo>
                    <a:lnTo>
                      <a:pt x="85" y="215"/>
                    </a:lnTo>
                    <a:lnTo>
                      <a:pt x="85" y="206"/>
                    </a:lnTo>
                    <a:lnTo>
                      <a:pt x="109" y="204"/>
                    </a:lnTo>
                    <a:close/>
                    <a:moveTo>
                      <a:pt x="108" y="213"/>
                    </a:moveTo>
                    <a:lnTo>
                      <a:pt x="108" y="213"/>
                    </a:lnTo>
                    <a:lnTo>
                      <a:pt x="102" y="225"/>
                    </a:lnTo>
                    <a:lnTo>
                      <a:pt x="108" y="213"/>
                    </a:lnTo>
                    <a:close/>
                    <a:moveTo>
                      <a:pt x="108" y="213"/>
                    </a:moveTo>
                    <a:lnTo>
                      <a:pt x="108" y="213"/>
                    </a:lnTo>
                    <a:lnTo>
                      <a:pt x="94" y="235"/>
                    </a:lnTo>
                    <a:lnTo>
                      <a:pt x="108" y="213"/>
                    </a:lnTo>
                    <a:close/>
                    <a:moveTo>
                      <a:pt x="108" y="213"/>
                    </a:moveTo>
                    <a:lnTo>
                      <a:pt x="109" y="213"/>
                    </a:lnTo>
                    <a:lnTo>
                      <a:pt x="102" y="225"/>
                    </a:lnTo>
                    <a:lnTo>
                      <a:pt x="108" y="213"/>
                    </a:lnTo>
                    <a:close/>
                    <a:moveTo>
                      <a:pt x="109" y="213"/>
                    </a:moveTo>
                    <a:lnTo>
                      <a:pt x="112" y="218"/>
                    </a:lnTo>
                    <a:lnTo>
                      <a:pt x="117" y="225"/>
                    </a:lnTo>
                    <a:lnTo>
                      <a:pt x="120" y="232"/>
                    </a:lnTo>
                    <a:lnTo>
                      <a:pt x="123" y="239"/>
                    </a:lnTo>
                    <a:lnTo>
                      <a:pt x="100" y="251"/>
                    </a:lnTo>
                    <a:lnTo>
                      <a:pt x="97" y="240"/>
                    </a:lnTo>
                    <a:lnTo>
                      <a:pt x="94" y="235"/>
                    </a:lnTo>
                    <a:lnTo>
                      <a:pt x="109" y="213"/>
                    </a:lnTo>
                    <a:close/>
                    <a:moveTo>
                      <a:pt x="123" y="239"/>
                    </a:moveTo>
                    <a:lnTo>
                      <a:pt x="128" y="251"/>
                    </a:lnTo>
                    <a:lnTo>
                      <a:pt x="134" y="261"/>
                    </a:lnTo>
                    <a:lnTo>
                      <a:pt x="117" y="280"/>
                    </a:lnTo>
                    <a:lnTo>
                      <a:pt x="112" y="273"/>
                    </a:lnTo>
                    <a:lnTo>
                      <a:pt x="108" y="266"/>
                    </a:lnTo>
                    <a:lnTo>
                      <a:pt x="103" y="257"/>
                    </a:lnTo>
                    <a:lnTo>
                      <a:pt x="100" y="251"/>
                    </a:lnTo>
                    <a:lnTo>
                      <a:pt x="123" y="239"/>
                    </a:lnTo>
                    <a:close/>
                    <a:moveTo>
                      <a:pt x="134" y="261"/>
                    </a:moveTo>
                    <a:lnTo>
                      <a:pt x="134" y="261"/>
                    </a:lnTo>
                    <a:lnTo>
                      <a:pt x="125" y="269"/>
                    </a:lnTo>
                    <a:lnTo>
                      <a:pt x="134" y="261"/>
                    </a:lnTo>
                    <a:close/>
                    <a:moveTo>
                      <a:pt x="134" y="261"/>
                    </a:moveTo>
                    <a:lnTo>
                      <a:pt x="137" y="264"/>
                    </a:lnTo>
                    <a:lnTo>
                      <a:pt x="140" y="269"/>
                    </a:lnTo>
                    <a:lnTo>
                      <a:pt x="142" y="275"/>
                    </a:lnTo>
                    <a:lnTo>
                      <a:pt x="142" y="278"/>
                    </a:lnTo>
                    <a:lnTo>
                      <a:pt x="140" y="288"/>
                    </a:lnTo>
                    <a:lnTo>
                      <a:pt x="139" y="300"/>
                    </a:lnTo>
                    <a:lnTo>
                      <a:pt x="114" y="292"/>
                    </a:lnTo>
                    <a:lnTo>
                      <a:pt x="117" y="283"/>
                    </a:lnTo>
                    <a:lnTo>
                      <a:pt x="117" y="280"/>
                    </a:lnTo>
                    <a:lnTo>
                      <a:pt x="134" y="261"/>
                    </a:lnTo>
                    <a:close/>
                    <a:moveTo>
                      <a:pt x="139" y="300"/>
                    </a:moveTo>
                    <a:lnTo>
                      <a:pt x="137" y="307"/>
                    </a:lnTo>
                    <a:lnTo>
                      <a:pt x="135" y="314"/>
                    </a:lnTo>
                    <a:lnTo>
                      <a:pt x="135" y="321"/>
                    </a:lnTo>
                    <a:lnTo>
                      <a:pt x="135" y="329"/>
                    </a:lnTo>
                    <a:lnTo>
                      <a:pt x="112" y="335"/>
                    </a:lnTo>
                    <a:lnTo>
                      <a:pt x="111" y="323"/>
                    </a:lnTo>
                    <a:lnTo>
                      <a:pt x="111" y="312"/>
                    </a:lnTo>
                    <a:lnTo>
                      <a:pt x="112" y="302"/>
                    </a:lnTo>
                    <a:lnTo>
                      <a:pt x="114" y="292"/>
                    </a:lnTo>
                    <a:lnTo>
                      <a:pt x="139" y="300"/>
                    </a:lnTo>
                    <a:close/>
                    <a:moveTo>
                      <a:pt x="112" y="336"/>
                    </a:moveTo>
                    <a:lnTo>
                      <a:pt x="112" y="335"/>
                    </a:lnTo>
                    <a:lnTo>
                      <a:pt x="123" y="333"/>
                    </a:lnTo>
                    <a:lnTo>
                      <a:pt x="112" y="336"/>
                    </a:lnTo>
                    <a:close/>
                    <a:moveTo>
                      <a:pt x="135" y="329"/>
                    </a:moveTo>
                    <a:lnTo>
                      <a:pt x="135" y="329"/>
                    </a:lnTo>
                    <a:lnTo>
                      <a:pt x="112" y="336"/>
                    </a:lnTo>
                    <a:lnTo>
                      <a:pt x="135" y="329"/>
                    </a:lnTo>
                    <a:close/>
                    <a:moveTo>
                      <a:pt x="135" y="329"/>
                    </a:moveTo>
                    <a:lnTo>
                      <a:pt x="135" y="329"/>
                    </a:lnTo>
                    <a:lnTo>
                      <a:pt x="123" y="333"/>
                    </a:lnTo>
                    <a:lnTo>
                      <a:pt x="135" y="329"/>
                    </a:lnTo>
                    <a:close/>
                    <a:moveTo>
                      <a:pt x="135" y="329"/>
                    </a:moveTo>
                    <a:lnTo>
                      <a:pt x="139" y="340"/>
                    </a:lnTo>
                    <a:lnTo>
                      <a:pt x="140" y="348"/>
                    </a:lnTo>
                    <a:lnTo>
                      <a:pt x="117" y="355"/>
                    </a:lnTo>
                    <a:lnTo>
                      <a:pt x="114" y="345"/>
                    </a:lnTo>
                    <a:lnTo>
                      <a:pt x="112" y="336"/>
                    </a:lnTo>
                    <a:lnTo>
                      <a:pt x="135" y="329"/>
                    </a:lnTo>
                    <a:close/>
                    <a:moveTo>
                      <a:pt x="140" y="348"/>
                    </a:moveTo>
                    <a:lnTo>
                      <a:pt x="143" y="365"/>
                    </a:lnTo>
                    <a:lnTo>
                      <a:pt x="148" y="381"/>
                    </a:lnTo>
                    <a:lnTo>
                      <a:pt x="148" y="396"/>
                    </a:lnTo>
                    <a:lnTo>
                      <a:pt x="148" y="410"/>
                    </a:lnTo>
                    <a:lnTo>
                      <a:pt x="123" y="403"/>
                    </a:lnTo>
                    <a:lnTo>
                      <a:pt x="125" y="395"/>
                    </a:lnTo>
                    <a:lnTo>
                      <a:pt x="123" y="383"/>
                    </a:lnTo>
                    <a:lnTo>
                      <a:pt x="120" y="369"/>
                    </a:lnTo>
                    <a:lnTo>
                      <a:pt x="117" y="355"/>
                    </a:lnTo>
                    <a:lnTo>
                      <a:pt x="140" y="348"/>
                    </a:lnTo>
                    <a:close/>
                    <a:moveTo>
                      <a:pt x="123" y="403"/>
                    </a:moveTo>
                    <a:lnTo>
                      <a:pt x="123" y="403"/>
                    </a:lnTo>
                    <a:lnTo>
                      <a:pt x="135" y="407"/>
                    </a:lnTo>
                    <a:lnTo>
                      <a:pt x="123" y="403"/>
                    </a:lnTo>
                    <a:close/>
                    <a:moveTo>
                      <a:pt x="148" y="408"/>
                    </a:moveTo>
                    <a:lnTo>
                      <a:pt x="148" y="410"/>
                    </a:lnTo>
                    <a:lnTo>
                      <a:pt x="123" y="403"/>
                    </a:lnTo>
                    <a:lnTo>
                      <a:pt x="148" y="408"/>
                    </a:lnTo>
                    <a:close/>
                    <a:moveTo>
                      <a:pt x="123" y="403"/>
                    </a:moveTo>
                    <a:lnTo>
                      <a:pt x="123" y="403"/>
                    </a:lnTo>
                    <a:lnTo>
                      <a:pt x="135" y="407"/>
                    </a:lnTo>
                    <a:lnTo>
                      <a:pt x="123" y="403"/>
                    </a:lnTo>
                    <a:close/>
                    <a:moveTo>
                      <a:pt x="148" y="408"/>
                    </a:moveTo>
                    <a:lnTo>
                      <a:pt x="148" y="412"/>
                    </a:lnTo>
                    <a:lnTo>
                      <a:pt x="146" y="415"/>
                    </a:lnTo>
                    <a:lnTo>
                      <a:pt x="123" y="412"/>
                    </a:lnTo>
                    <a:lnTo>
                      <a:pt x="123" y="408"/>
                    </a:lnTo>
                    <a:lnTo>
                      <a:pt x="123" y="403"/>
                    </a:lnTo>
                    <a:lnTo>
                      <a:pt x="148" y="408"/>
                    </a:lnTo>
                    <a:close/>
                    <a:moveTo>
                      <a:pt x="146" y="415"/>
                    </a:moveTo>
                    <a:lnTo>
                      <a:pt x="146" y="419"/>
                    </a:lnTo>
                    <a:lnTo>
                      <a:pt x="146" y="422"/>
                    </a:lnTo>
                    <a:lnTo>
                      <a:pt x="122" y="420"/>
                    </a:lnTo>
                    <a:lnTo>
                      <a:pt x="122" y="417"/>
                    </a:lnTo>
                    <a:lnTo>
                      <a:pt x="123" y="412"/>
                    </a:lnTo>
                    <a:lnTo>
                      <a:pt x="146" y="415"/>
                    </a:lnTo>
                    <a:close/>
                    <a:moveTo>
                      <a:pt x="146" y="422"/>
                    </a:moveTo>
                    <a:lnTo>
                      <a:pt x="146" y="437"/>
                    </a:lnTo>
                    <a:lnTo>
                      <a:pt x="146" y="448"/>
                    </a:lnTo>
                    <a:lnTo>
                      <a:pt x="123" y="455"/>
                    </a:lnTo>
                    <a:lnTo>
                      <a:pt x="122" y="439"/>
                    </a:lnTo>
                    <a:lnTo>
                      <a:pt x="122" y="420"/>
                    </a:lnTo>
                    <a:lnTo>
                      <a:pt x="146" y="422"/>
                    </a:lnTo>
                    <a:close/>
                    <a:moveTo>
                      <a:pt x="146" y="448"/>
                    </a:moveTo>
                    <a:lnTo>
                      <a:pt x="148" y="453"/>
                    </a:lnTo>
                    <a:lnTo>
                      <a:pt x="146" y="458"/>
                    </a:lnTo>
                    <a:lnTo>
                      <a:pt x="143" y="461"/>
                    </a:lnTo>
                    <a:lnTo>
                      <a:pt x="139" y="465"/>
                    </a:lnTo>
                    <a:lnTo>
                      <a:pt x="134" y="465"/>
                    </a:lnTo>
                    <a:lnTo>
                      <a:pt x="129" y="463"/>
                    </a:lnTo>
                    <a:lnTo>
                      <a:pt x="126" y="460"/>
                    </a:lnTo>
                    <a:lnTo>
                      <a:pt x="123" y="455"/>
                    </a:lnTo>
                    <a:lnTo>
                      <a:pt x="146" y="448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5" name="Freeform 175"/>
              <p:cNvSpPr>
                <a:spLocks noEditPoints="1"/>
              </p:cNvSpPr>
              <p:nvPr/>
            </p:nvSpPr>
            <p:spPr bwMode="auto">
              <a:xfrm>
                <a:off x="2520" y="1827"/>
                <a:ext cx="150" cy="455"/>
              </a:xfrm>
              <a:custGeom>
                <a:avLst/>
                <a:gdLst>
                  <a:gd name="T0" fmla="*/ 0 w 150"/>
                  <a:gd name="T1" fmla="*/ 22 h 455"/>
                  <a:gd name="T2" fmla="*/ 6 w 150"/>
                  <a:gd name="T3" fmla="*/ 10 h 455"/>
                  <a:gd name="T4" fmla="*/ 12 w 150"/>
                  <a:gd name="T5" fmla="*/ 22 h 455"/>
                  <a:gd name="T6" fmla="*/ 19 w 150"/>
                  <a:gd name="T7" fmla="*/ 32 h 455"/>
                  <a:gd name="T8" fmla="*/ 28 w 150"/>
                  <a:gd name="T9" fmla="*/ 27 h 455"/>
                  <a:gd name="T10" fmla="*/ 28 w 150"/>
                  <a:gd name="T11" fmla="*/ 27 h 455"/>
                  <a:gd name="T12" fmla="*/ 34 w 150"/>
                  <a:gd name="T13" fmla="*/ 25 h 455"/>
                  <a:gd name="T14" fmla="*/ 46 w 150"/>
                  <a:gd name="T15" fmla="*/ 5 h 455"/>
                  <a:gd name="T16" fmla="*/ 28 w 150"/>
                  <a:gd name="T17" fmla="*/ 12 h 455"/>
                  <a:gd name="T18" fmla="*/ 36 w 150"/>
                  <a:gd name="T19" fmla="*/ 25 h 455"/>
                  <a:gd name="T20" fmla="*/ 26 w 150"/>
                  <a:gd name="T21" fmla="*/ 15 h 455"/>
                  <a:gd name="T22" fmla="*/ 49 w 150"/>
                  <a:gd name="T23" fmla="*/ 18 h 455"/>
                  <a:gd name="T24" fmla="*/ 49 w 150"/>
                  <a:gd name="T25" fmla="*/ 18 h 455"/>
                  <a:gd name="T26" fmla="*/ 26 w 150"/>
                  <a:gd name="T27" fmla="*/ 18 h 455"/>
                  <a:gd name="T28" fmla="*/ 49 w 150"/>
                  <a:gd name="T29" fmla="*/ 24 h 455"/>
                  <a:gd name="T30" fmla="*/ 49 w 150"/>
                  <a:gd name="T31" fmla="*/ 24 h 455"/>
                  <a:gd name="T32" fmla="*/ 49 w 150"/>
                  <a:gd name="T33" fmla="*/ 51 h 455"/>
                  <a:gd name="T34" fmla="*/ 49 w 150"/>
                  <a:gd name="T35" fmla="*/ 51 h 455"/>
                  <a:gd name="T36" fmla="*/ 31 w 150"/>
                  <a:gd name="T37" fmla="*/ 73 h 455"/>
                  <a:gd name="T38" fmla="*/ 57 w 150"/>
                  <a:gd name="T39" fmla="*/ 77 h 455"/>
                  <a:gd name="T40" fmla="*/ 37 w 150"/>
                  <a:gd name="T41" fmla="*/ 89 h 455"/>
                  <a:gd name="T42" fmla="*/ 62 w 150"/>
                  <a:gd name="T43" fmla="*/ 89 h 455"/>
                  <a:gd name="T44" fmla="*/ 40 w 150"/>
                  <a:gd name="T45" fmla="*/ 97 h 455"/>
                  <a:gd name="T46" fmla="*/ 66 w 150"/>
                  <a:gd name="T47" fmla="*/ 101 h 455"/>
                  <a:gd name="T48" fmla="*/ 70 w 150"/>
                  <a:gd name="T49" fmla="*/ 113 h 455"/>
                  <a:gd name="T50" fmla="*/ 63 w 150"/>
                  <a:gd name="T51" fmla="*/ 154 h 455"/>
                  <a:gd name="T52" fmla="*/ 88 w 150"/>
                  <a:gd name="T53" fmla="*/ 144 h 455"/>
                  <a:gd name="T54" fmla="*/ 99 w 150"/>
                  <a:gd name="T55" fmla="*/ 156 h 455"/>
                  <a:gd name="T56" fmla="*/ 85 w 150"/>
                  <a:gd name="T57" fmla="*/ 190 h 455"/>
                  <a:gd name="T58" fmla="*/ 108 w 150"/>
                  <a:gd name="T59" fmla="*/ 205 h 455"/>
                  <a:gd name="T60" fmla="*/ 85 w 150"/>
                  <a:gd name="T61" fmla="*/ 200 h 455"/>
                  <a:gd name="T62" fmla="*/ 108 w 150"/>
                  <a:gd name="T63" fmla="*/ 209 h 455"/>
                  <a:gd name="T64" fmla="*/ 110 w 150"/>
                  <a:gd name="T65" fmla="*/ 209 h 455"/>
                  <a:gd name="T66" fmla="*/ 102 w 150"/>
                  <a:gd name="T67" fmla="*/ 245 h 455"/>
                  <a:gd name="T68" fmla="*/ 134 w 150"/>
                  <a:gd name="T69" fmla="*/ 255 h 455"/>
                  <a:gd name="T70" fmla="*/ 117 w 150"/>
                  <a:gd name="T71" fmla="*/ 274 h 455"/>
                  <a:gd name="T72" fmla="*/ 137 w 150"/>
                  <a:gd name="T73" fmla="*/ 260 h 455"/>
                  <a:gd name="T74" fmla="*/ 139 w 150"/>
                  <a:gd name="T75" fmla="*/ 263 h 455"/>
                  <a:gd name="T76" fmla="*/ 141 w 150"/>
                  <a:gd name="T77" fmla="*/ 267 h 455"/>
                  <a:gd name="T78" fmla="*/ 141 w 150"/>
                  <a:gd name="T79" fmla="*/ 279 h 455"/>
                  <a:gd name="T80" fmla="*/ 141 w 150"/>
                  <a:gd name="T81" fmla="*/ 267 h 455"/>
                  <a:gd name="T82" fmla="*/ 113 w 150"/>
                  <a:gd name="T83" fmla="*/ 327 h 455"/>
                  <a:gd name="T84" fmla="*/ 113 w 150"/>
                  <a:gd name="T85" fmla="*/ 329 h 455"/>
                  <a:gd name="T86" fmla="*/ 136 w 150"/>
                  <a:gd name="T87" fmla="*/ 322 h 455"/>
                  <a:gd name="T88" fmla="*/ 136 w 150"/>
                  <a:gd name="T89" fmla="*/ 322 h 455"/>
                  <a:gd name="T90" fmla="*/ 119 w 150"/>
                  <a:gd name="T91" fmla="*/ 354 h 455"/>
                  <a:gd name="T92" fmla="*/ 148 w 150"/>
                  <a:gd name="T93" fmla="*/ 385 h 455"/>
                  <a:gd name="T94" fmla="*/ 148 w 150"/>
                  <a:gd name="T95" fmla="*/ 385 h 455"/>
                  <a:gd name="T96" fmla="*/ 127 w 150"/>
                  <a:gd name="T97" fmla="*/ 392 h 455"/>
                  <a:gd name="T98" fmla="*/ 148 w 150"/>
                  <a:gd name="T99" fmla="*/ 399 h 455"/>
                  <a:gd name="T100" fmla="*/ 148 w 150"/>
                  <a:gd name="T101" fmla="*/ 399 h 455"/>
                  <a:gd name="T102" fmla="*/ 127 w 150"/>
                  <a:gd name="T103" fmla="*/ 395 h 455"/>
                  <a:gd name="T104" fmla="*/ 125 w 150"/>
                  <a:gd name="T105" fmla="*/ 399 h 455"/>
                  <a:gd name="T106" fmla="*/ 125 w 150"/>
                  <a:gd name="T107" fmla="*/ 404 h 455"/>
                  <a:gd name="T108" fmla="*/ 147 w 150"/>
                  <a:gd name="T109" fmla="*/ 421 h 455"/>
                  <a:gd name="T110" fmla="*/ 124 w 150"/>
                  <a:gd name="T111" fmla="*/ 421 h 455"/>
                  <a:gd name="T112" fmla="*/ 124 w 150"/>
                  <a:gd name="T113" fmla="*/ 421 h 455"/>
                  <a:gd name="T114" fmla="*/ 147 w 150"/>
                  <a:gd name="T115" fmla="*/ 423 h 455"/>
                  <a:gd name="T116" fmla="*/ 147 w 150"/>
                  <a:gd name="T117" fmla="*/ 423 h 455"/>
                  <a:gd name="T118" fmla="*/ 124 w 150"/>
                  <a:gd name="T119" fmla="*/ 425 h 455"/>
                  <a:gd name="T120" fmla="*/ 124 w 150"/>
                  <a:gd name="T121" fmla="*/ 438 h 455"/>
                  <a:gd name="T122" fmla="*/ 144 w 150"/>
                  <a:gd name="T123" fmla="*/ 452 h 455"/>
                  <a:gd name="T124" fmla="*/ 148 w 150"/>
                  <a:gd name="T125" fmla="*/ 438 h 45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50"/>
                  <a:gd name="T190" fmla="*/ 0 h 455"/>
                  <a:gd name="T191" fmla="*/ 150 w 150"/>
                  <a:gd name="T192" fmla="*/ 455 h 45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50" h="455">
                    <a:moveTo>
                      <a:pt x="17" y="34"/>
                    </a:moveTo>
                    <a:lnTo>
                      <a:pt x="12" y="34"/>
                    </a:lnTo>
                    <a:lnTo>
                      <a:pt x="8" y="34"/>
                    </a:lnTo>
                    <a:lnTo>
                      <a:pt x="5" y="32"/>
                    </a:lnTo>
                    <a:lnTo>
                      <a:pt x="2" y="27"/>
                    </a:lnTo>
                    <a:lnTo>
                      <a:pt x="0" y="22"/>
                    </a:lnTo>
                    <a:lnTo>
                      <a:pt x="2" y="18"/>
                    </a:lnTo>
                    <a:lnTo>
                      <a:pt x="3" y="13"/>
                    </a:lnTo>
                    <a:lnTo>
                      <a:pt x="6" y="10"/>
                    </a:lnTo>
                    <a:lnTo>
                      <a:pt x="17" y="34"/>
                    </a:lnTo>
                    <a:close/>
                    <a:moveTo>
                      <a:pt x="6" y="10"/>
                    </a:moveTo>
                    <a:lnTo>
                      <a:pt x="6" y="10"/>
                    </a:lnTo>
                    <a:lnTo>
                      <a:pt x="17" y="34"/>
                    </a:lnTo>
                    <a:lnTo>
                      <a:pt x="6" y="10"/>
                    </a:lnTo>
                    <a:close/>
                    <a:moveTo>
                      <a:pt x="17" y="34"/>
                    </a:moveTo>
                    <a:lnTo>
                      <a:pt x="17" y="34"/>
                    </a:lnTo>
                    <a:lnTo>
                      <a:pt x="12" y="22"/>
                    </a:lnTo>
                    <a:lnTo>
                      <a:pt x="17" y="34"/>
                    </a:lnTo>
                    <a:close/>
                    <a:moveTo>
                      <a:pt x="6" y="10"/>
                    </a:moveTo>
                    <a:lnTo>
                      <a:pt x="8" y="10"/>
                    </a:lnTo>
                    <a:lnTo>
                      <a:pt x="19" y="32"/>
                    </a:lnTo>
                    <a:lnTo>
                      <a:pt x="17" y="34"/>
                    </a:lnTo>
                    <a:lnTo>
                      <a:pt x="6" y="10"/>
                    </a:lnTo>
                    <a:close/>
                    <a:moveTo>
                      <a:pt x="8" y="10"/>
                    </a:moveTo>
                    <a:lnTo>
                      <a:pt x="14" y="6"/>
                    </a:lnTo>
                    <a:lnTo>
                      <a:pt x="23" y="3"/>
                    </a:lnTo>
                    <a:lnTo>
                      <a:pt x="28" y="27"/>
                    </a:lnTo>
                    <a:lnTo>
                      <a:pt x="23" y="30"/>
                    </a:lnTo>
                    <a:lnTo>
                      <a:pt x="19" y="32"/>
                    </a:lnTo>
                    <a:lnTo>
                      <a:pt x="8" y="10"/>
                    </a:lnTo>
                    <a:close/>
                    <a:moveTo>
                      <a:pt x="28" y="27"/>
                    </a:moveTo>
                    <a:lnTo>
                      <a:pt x="28" y="27"/>
                    </a:lnTo>
                    <a:lnTo>
                      <a:pt x="25" y="15"/>
                    </a:lnTo>
                    <a:lnTo>
                      <a:pt x="28" y="27"/>
                    </a:lnTo>
                    <a:close/>
                    <a:moveTo>
                      <a:pt x="22" y="3"/>
                    </a:moveTo>
                    <a:lnTo>
                      <a:pt x="28" y="1"/>
                    </a:lnTo>
                    <a:lnTo>
                      <a:pt x="34" y="0"/>
                    </a:lnTo>
                    <a:lnTo>
                      <a:pt x="34" y="25"/>
                    </a:lnTo>
                    <a:lnTo>
                      <a:pt x="33" y="27"/>
                    </a:lnTo>
                    <a:lnTo>
                      <a:pt x="28" y="27"/>
                    </a:lnTo>
                    <a:lnTo>
                      <a:pt x="22" y="3"/>
                    </a:lnTo>
                    <a:close/>
                    <a:moveTo>
                      <a:pt x="34" y="0"/>
                    </a:moveTo>
                    <a:lnTo>
                      <a:pt x="42" y="1"/>
                    </a:lnTo>
                    <a:lnTo>
                      <a:pt x="46" y="5"/>
                    </a:lnTo>
                    <a:lnTo>
                      <a:pt x="48" y="6"/>
                    </a:lnTo>
                    <a:lnTo>
                      <a:pt x="49" y="10"/>
                    </a:lnTo>
                    <a:lnTo>
                      <a:pt x="49" y="13"/>
                    </a:lnTo>
                    <a:lnTo>
                      <a:pt x="49" y="18"/>
                    </a:lnTo>
                    <a:lnTo>
                      <a:pt x="26" y="15"/>
                    </a:lnTo>
                    <a:lnTo>
                      <a:pt x="28" y="12"/>
                    </a:lnTo>
                    <a:lnTo>
                      <a:pt x="29" y="13"/>
                    </a:lnTo>
                    <a:lnTo>
                      <a:pt x="31" y="15"/>
                    </a:lnTo>
                    <a:lnTo>
                      <a:pt x="33" y="17"/>
                    </a:lnTo>
                    <a:lnTo>
                      <a:pt x="34" y="20"/>
                    </a:lnTo>
                    <a:lnTo>
                      <a:pt x="36" y="24"/>
                    </a:lnTo>
                    <a:lnTo>
                      <a:pt x="36" y="25"/>
                    </a:lnTo>
                    <a:lnTo>
                      <a:pt x="34" y="25"/>
                    </a:lnTo>
                    <a:lnTo>
                      <a:pt x="34" y="0"/>
                    </a:lnTo>
                    <a:close/>
                    <a:moveTo>
                      <a:pt x="26" y="15"/>
                    </a:moveTo>
                    <a:lnTo>
                      <a:pt x="26" y="15"/>
                    </a:lnTo>
                    <a:lnTo>
                      <a:pt x="37" y="17"/>
                    </a:lnTo>
                    <a:lnTo>
                      <a:pt x="26" y="15"/>
                    </a:lnTo>
                    <a:close/>
                    <a:moveTo>
                      <a:pt x="49" y="18"/>
                    </a:moveTo>
                    <a:lnTo>
                      <a:pt x="49" y="18"/>
                    </a:lnTo>
                    <a:lnTo>
                      <a:pt x="26" y="15"/>
                    </a:lnTo>
                    <a:lnTo>
                      <a:pt x="49" y="18"/>
                    </a:lnTo>
                    <a:close/>
                    <a:moveTo>
                      <a:pt x="49" y="18"/>
                    </a:moveTo>
                    <a:lnTo>
                      <a:pt x="49" y="18"/>
                    </a:lnTo>
                    <a:lnTo>
                      <a:pt x="49" y="20"/>
                    </a:lnTo>
                    <a:lnTo>
                      <a:pt x="26" y="18"/>
                    </a:lnTo>
                    <a:lnTo>
                      <a:pt x="26" y="17"/>
                    </a:lnTo>
                    <a:lnTo>
                      <a:pt x="26" y="15"/>
                    </a:lnTo>
                    <a:lnTo>
                      <a:pt x="49" y="18"/>
                    </a:lnTo>
                    <a:close/>
                    <a:moveTo>
                      <a:pt x="49" y="20"/>
                    </a:moveTo>
                    <a:lnTo>
                      <a:pt x="49" y="22"/>
                    </a:lnTo>
                    <a:lnTo>
                      <a:pt x="49" y="24"/>
                    </a:lnTo>
                    <a:lnTo>
                      <a:pt x="26" y="22"/>
                    </a:lnTo>
                    <a:lnTo>
                      <a:pt x="26" y="18"/>
                    </a:lnTo>
                    <a:lnTo>
                      <a:pt x="49" y="20"/>
                    </a:lnTo>
                    <a:close/>
                    <a:moveTo>
                      <a:pt x="26" y="22"/>
                    </a:moveTo>
                    <a:lnTo>
                      <a:pt x="26" y="22"/>
                    </a:lnTo>
                    <a:lnTo>
                      <a:pt x="37" y="24"/>
                    </a:lnTo>
                    <a:lnTo>
                      <a:pt x="26" y="22"/>
                    </a:lnTo>
                    <a:close/>
                    <a:moveTo>
                      <a:pt x="49" y="24"/>
                    </a:moveTo>
                    <a:lnTo>
                      <a:pt x="48" y="37"/>
                    </a:lnTo>
                    <a:lnTo>
                      <a:pt x="49" y="53"/>
                    </a:lnTo>
                    <a:lnTo>
                      <a:pt x="26" y="56"/>
                    </a:lnTo>
                    <a:lnTo>
                      <a:pt x="25" y="37"/>
                    </a:lnTo>
                    <a:lnTo>
                      <a:pt x="26" y="22"/>
                    </a:lnTo>
                    <a:lnTo>
                      <a:pt x="49" y="24"/>
                    </a:lnTo>
                    <a:close/>
                    <a:moveTo>
                      <a:pt x="28" y="56"/>
                    </a:moveTo>
                    <a:lnTo>
                      <a:pt x="28" y="56"/>
                    </a:lnTo>
                    <a:lnTo>
                      <a:pt x="26" y="56"/>
                    </a:lnTo>
                    <a:lnTo>
                      <a:pt x="39" y="54"/>
                    </a:lnTo>
                    <a:lnTo>
                      <a:pt x="28" y="56"/>
                    </a:lnTo>
                    <a:close/>
                    <a:moveTo>
                      <a:pt x="49" y="51"/>
                    </a:moveTo>
                    <a:lnTo>
                      <a:pt x="51" y="60"/>
                    </a:lnTo>
                    <a:lnTo>
                      <a:pt x="53" y="66"/>
                    </a:lnTo>
                    <a:lnTo>
                      <a:pt x="31" y="73"/>
                    </a:lnTo>
                    <a:lnTo>
                      <a:pt x="29" y="65"/>
                    </a:lnTo>
                    <a:lnTo>
                      <a:pt x="28" y="56"/>
                    </a:lnTo>
                    <a:lnTo>
                      <a:pt x="49" y="51"/>
                    </a:lnTo>
                    <a:close/>
                    <a:moveTo>
                      <a:pt x="53" y="66"/>
                    </a:moveTo>
                    <a:lnTo>
                      <a:pt x="54" y="72"/>
                    </a:lnTo>
                    <a:lnTo>
                      <a:pt x="57" y="77"/>
                    </a:lnTo>
                    <a:lnTo>
                      <a:pt x="37" y="89"/>
                    </a:lnTo>
                    <a:lnTo>
                      <a:pt x="34" y="82"/>
                    </a:lnTo>
                    <a:lnTo>
                      <a:pt x="31" y="73"/>
                    </a:lnTo>
                    <a:lnTo>
                      <a:pt x="53" y="66"/>
                    </a:lnTo>
                    <a:close/>
                    <a:moveTo>
                      <a:pt x="57" y="77"/>
                    </a:moveTo>
                    <a:lnTo>
                      <a:pt x="57" y="77"/>
                    </a:lnTo>
                    <a:lnTo>
                      <a:pt x="46" y="82"/>
                    </a:lnTo>
                    <a:lnTo>
                      <a:pt x="57" y="77"/>
                    </a:lnTo>
                    <a:close/>
                    <a:moveTo>
                      <a:pt x="57" y="77"/>
                    </a:moveTo>
                    <a:lnTo>
                      <a:pt x="60" y="82"/>
                    </a:lnTo>
                    <a:lnTo>
                      <a:pt x="62" y="89"/>
                    </a:lnTo>
                    <a:lnTo>
                      <a:pt x="40" y="97"/>
                    </a:lnTo>
                    <a:lnTo>
                      <a:pt x="39" y="94"/>
                    </a:lnTo>
                    <a:lnTo>
                      <a:pt x="37" y="89"/>
                    </a:lnTo>
                    <a:lnTo>
                      <a:pt x="57" y="77"/>
                    </a:lnTo>
                    <a:close/>
                    <a:moveTo>
                      <a:pt x="62" y="89"/>
                    </a:moveTo>
                    <a:lnTo>
                      <a:pt x="62" y="89"/>
                    </a:lnTo>
                    <a:lnTo>
                      <a:pt x="51" y="94"/>
                    </a:lnTo>
                    <a:lnTo>
                      <a:pt x="62" y="89"/>
                    </a:lnTo>
                    <a:close/>
                    <a:moveTo>
                      <a:pt x="62" y="89"/>
                    </a:moveTo>
                    <a:lnTo>
                      <a:pt x="62" y="89"/>
                    </a:lnTo>
                    <a:lnTo>
                      <a:pt x="40" y="97"/>
                    </a:lnTo>
                    <a:lnTo>
                      <a:pt x="62" y="89"/>
                    </a:lnTo>
                    <a:close/>
                    <a:moveTo>
                      <a:pt x="40" y="97"/>
                    </a:moveTo>
                    <a:lnTo>
                      <a:pt x="40" y="97"/>
                    </a:lnTo>
                    <a:lnTo>
                      <a:pt x="51" y="94"/>
                    </a:lnTo>
                    <a:lnTo>
                      <a:pt x="40" y="97"/>
                    </a:lnTo>
                    <a:close/>
                    <a:moveTo>
                      <a:pt x="62" y="89"/>
                    </a:moveTo>
                    <a:lnTo>
                      <a:pt x="63" y="96"/>
                    </a:lnTo>
                    <a:lnTo>
                      <a:pt x="66" y="101"/>
                    </a:lnTo>
                    <a:lnTo>
                      <a:pt x="43" y="108"/>
                    </a:lnTo>
                    <a:lnTo>
                      <a:pt x="42" y="102"/>
                    </a:lnTo>
                    <a:lnTo>
                      <a:pt x="40" y="97"/>
                    </a:lnTo>
                    <a:lnTo>
                      <a:pt x="62" y="89"/>
                    </a:lnTo>
                    <a:close/>
                    <a:moveTo>
                      <a:pt x="66" y="101"/>
                    </a:moveTo>
                    <a:lnTo>
                      <a:pt x="70" y="113"/>
                    </a:lnTo>
                    <a:lnTo>
                      <a:pt x="74" y="125"/>
                    </a:lnTo>
                    <a:lnTo>
                      <a:pt x="80" y="135"/>
                    </a:lnTo>
                    <a:lnTo>
                      <a:pt x="88" y="144"/>
                    </a:lnTo>
                    <a:lnTo>
                      <a:pt x="76" y="166"/>
                    </a:lnTo>
                    <a:lnTo>
                      <a:pt x="68" y="159"/>
                    </a:lnTo>
                    <a:lnTo>
                      <a:pt x="63" y="154"/>
                    </a:lnTo>
                    <a:lnTo>
                      <a:pt x="57" y="147"/>
                    </a:lnTo>
                    <a:lnTo>
                      <a:pt x="54" y="138"/>
                    </a:lnTo>
                    <a:lnTo>
                      <a:pt x="48" y="123"/>
                    </a:lnTo>
                    <a:lnTo>
                      <a:pt x="43" y="108"/>
                    </a:lnTo>
                    <a:lnTo>
                      <a:pt x="66" y="101"/>
                    </a:lnTo>
                    <a:close/>
                    <a:moveTo>
                      <a:pt x="88" y="144"/>
                    </a:moveTo>
                    <a:lnTo>
                      <a:pt x="88" y="144"/>
                    </a:lnTo>
                    <a:lnTo>
                      <a:pt x="82" y="154"/>
                    </a:lnTo>
                    <a:lnTo>
                      <a:pt x="88" y="144"/>
                    </a:lnTo>
                    <a:close/>
                    <a:moveTo>
                      <a:pt x="88" y="144"/>
                    </a:moveTo>
                    <a:lnTo>
                      <a:pt x="94" y="150"/>
                    </a:lnTo>
                    <a:lnTo>
                      <a:pt x="99" y="156"/>
                    </a:lnTo>
                    <a:lnTo>
                      <a:pt x="102" y="162"/>
                    </a:lnTo>
                    <a:lnTo>
                      <a:pt x="105" y="169"/>
                    </a:lnTo>
                    <a:lnTo>
                      <a:pt x="108" y="185"/>
                    </a:lnTo>
                    <a:lnTo>
                      <a:pt x="108" y="198"/>
                    </a:lnTo>
                    <a:lnTo>
                      <a:pt x="85" y="200"/>
                    </a:lnTo>
                    <a:lnTo>
                      <a:pt x="85" y="190"/>
                    </a:lnTo>
                    <a:lnTo>
                      <a:pt x="83" y="181"/>
                    </a:lnTo>
                    <a:lnTo>
                      <a:pt x="80" y="173"/>
                    </a:lnTo>
                    <a:lnTo>
                      <a:pt x="76" y="166"/>
                    </a:lnTo>
                    <a:lnTo>
                      <a:pt x="88" y="144"/>
                    </a:lnTo>
                    <a:close/>
                    <a:moveTo>
                      <a:pt x="108" y="198"/>
                    </a:moveTo>
                    <a:lnTo>
                      <a:pt x="108" y="205"/>
                    </a:lnTo>
                    <a:lnTo>
                      <a:pt x="108" y="209"/>
                    </a:lnTo>
                    <a:lnTo>
                      <a:pt x="96" y="229"/>
                    </a:lnTo>
                    <a:lnTo>
                      <a:pt x="90" y="224"/>
                    </a:lnTo>
                    <a:lnTo>
                      <a:pt x="88" y="217"/>
                    </a:lnTo>
                    <a:lnTo>
                      <a:pt x="87" y="209"/>
                    </a:lnTo>
                    <a:lnTo>
                      <a:pt x="85" y="200"/>
                    </a:lnTo>
                    <a:lnTo>
                      <a:pt x="108" y="198"/>
                    </a:lnTo>
                    <a:close/>
                    <a:moveTo>
                      <a:pt x="108" y="209"/>
                    </a:moveTo>
                    <a:lnTo>
                      <a:pt x="108" y="209"/>
                    </a:lnTo>
                    <a:lnTo>
                      <a:pt x="102" y="219"/>
                    </a:lnTo>
                    <a:lnTo>
                      <a:pt x="108" y="209"/>
                    </a:lnTo>
                    <a:close/>
                    <a:moveTo>
                      <a:pt x="108" y="209"/>
                    </a:moveTo>
                    <a:lnTo>
                      <a:pt x="110" y="209"/>
                    </a:lnTo>
                    <a:lnTo>
                      <a:pt x="96" y="229"/>
                    </a:lnTo>
                    <a:lnTo>
                      <a:pt x="108" y="209"/>
                    </a:lnTo>
                    <a:close/>
                    <a:moveTo>
                      <a:pt x="110" y="209"/>
                    </a:moveTo>
                    <a:lnTo>
                      <a:pt x="110" y="209"/>
                    </a:lnTo>
                    <a:lnTo>
                      <a:pt x="102" y="219"/>
                    </a:lnTo>
                    <a:lnTo>
                      <a:pt x="110" y="209"/>
                    </a:lnTo>
                    <a:close/>
                    <a:moveTo>
                      <a:pt x="110" y="209"/>
                    </a:moveTo>
                    <a:lnTo>
                      <a:pt x="117" y="219"/>
                    </a:lnTo>
                    <a:lnTo>
                      <a:pt x="124" y="234"/>
                    </a:lnTo>
                    <a:lnTo>
                      <a:pt x="102" y="245"/>
                    </a:lnTo>
                    <a:lnTo>
                      <a:pt x="97" y="234"/>
                    </a:lnTo>
                    <a:lnTo>
                      <a:pt x="94" y="229"/>
                    </a:lnTo>
                    <a:lnTo>
                      <a:pt x="110" y="209"/>
                    </a:lnTo>
                    <a:close/>
                    <a:moveTo>
                      <a:pt x="124" y="234"/>
                    </a:moveTo>
                    <a:lnTo>
                      <a:pt x="128" y="246"/>
                    </a:lnTo>
                    <a:lnTo>
                      <a:pt x="134" y="255"/>
                    </a:lnTo>
                    <a:lnTo>
                      <a:pt x="117" y="274"/>
                    </a:lnTo>
                    <a:lnTo>
                      <a:pt x="108" y="260"/>
                    </a:lnTo>
                    <a:lnTo>
                      <a:pt x="102" y="245"/>
                    </a:lnTo>
                    <a:lnTo>
                      <a:pt x="124" y="234"/>
                    </a:lnTo>
                    <a:close/>
                    <a:moveTo>
                      <a:pt x="117" y="274"/>
                    </a:moveTo>
                    <a:lnTo>
                      <a:pt x="117" y="274"/>
                    </a:lnTo>
                    <a:lnTo>
                      <a:pt x="125" y="263"/>
                    </a:lnTo>
                    <a:lnTo>
                      <a:pt x="117" y="274"/>
                    </a:lnTo>
                    <a:close/>
                    <a:moveTo>
                      <a:pt x="133" y="255"/>
                    </a:moveTo>
                    <a:lnTo>
                      <a:pt x="136" y="257"/>
                    </a:lnTo>
                    <a:lnTo>
                      <a:pt x="137" y="260"/>
                    </a:lnTo>
                    <a:lnTo>
                      <a:pt x="117" y="274"/>
                    </a:lnTo>
                    <a:lnTo>
                      <a:pt x="133" y="255"/>
                    </a:lnTo>
                    <a:close/>
                    <a:moveTo>
                      <a:pt x="137" y="260"/>
                    </a:moveTo>
                    <a:lnTo>
                      <a:pt x="139" y="263"/>
                    </a:lnTo>
                    <a:lnTo>
                      <a:pt x="141" y="267"/>
                    </a:lnTo>
                    <a:lnTo>
                      <a:pt x="117" y="274"/>
                    </a:lnTo>
                    <a:lnTo>
                      <a:pt x="137" y="260"/>
                    </a:lnTo>
                    <a:close/>
                    <a:moveTo>
                      <a:pt x="141" y="267"/>
                    </a:moveTo>
                    <a:lnTo>
                      <a:pt x="141" y="267"/>
                    </a:lnTo>
                    <a:lnTo>
                      <a:pt x="130" y="270"/>
                    </a:lnTo>
                    <a:lnTo>
                      <a:pt x="141" y="267"/>
                    </a:lnTo>
                    <a:close/>
                    <a:moveTo>
                      <a:pt x="141" y="267"/>
                    </a:moveTo>
                    <a:lnTo>
                      <a:pt x="141" y="274"/>
                    </a:lnTo>
                    <a:lnTo>
                      <a:pt x="141" y="279"/>
                    </a:lnTo>
                    <a:lnTo>
                      <a:pt x="141" y="286"/>
                    </a:lnTo>
                    <a:lnTo>
                      <a:pt x="139" y="293"/>
                    </a:lnTo>
                    <a:lnTo>
                      <a:pt x="116" y="286"/>
                    </a:lnTo>
                    <a:lnTo>
                      <a:pt x="117" y="279"/>
                    </a:lnTo>
                    <a:lnTo>
                      <a:pt x="117" y="274"/>
                    </a:lnTo>
                    <a:lnTo>
                      <a:pt x="141" y="267"/>
                    </a:lnTo>
                    <a:close/>
                    <a:moveTo>
                      <a:pt x="139" y="293"/>
                    </a:moveTo>
                    <a:lnTo>
                      <a:pt x="137" y="299"/>
                    </a:lnTo>
                    <a:lnTo>
                      <a:pt x="136" y="306"/>
                    </a:lnTo>
                    <a:lnTo>
                      <a:pt x="134" y="315"/>
                    </a:lnTo>
                    <a:lnTo>
                      <a:pt x="136" y="322"/>
                    </a:lnTo>
                    <a:lnTo>
                      <a:pt x="113" y="327"/>
                    </a:lnTo>
                    <a:lnTo>
                      <a:pt x="111" y="315"/>
                    </a:lnTo>
                    <a:lnTo>
                      <a:pt x="113" y="305"/>
                    </a:lnTo>
                    <a:lnTo>
                      <a:pt x="114" y="294"/>
                    </a:lnTo>
                    <a:lnTo>
                      <a:pt x="116" y="286"/>
                    </a:lnTo>
                    <a:lnTo>
                      <a:pt x="139" y="293"/>
                    </a:lnTo>
                    <a:close/>
                    <a:moveTo>
                      <a:pt x="113" y="329"/>
                    </a:moveTo>
                    <a:lnTo>
                      <a:pt x="113" y="327"/>
                    </a:lnTo>
                    <a:lnTo>
                      <a:pt x="125" y="325"/>
                    </a:lnTo>
                    <a:lnTo>
                      <a:pt x="113" y="329"/>
                    </a:lnTo>
                    <a:close/>
                    <a:moveTo>
                      <a:pt x="136" y="322"/>
                    </a:moveTo>
                    <a:lnTo>
                      <a:pt x="136" y="322"/>
                    </a:lnTo>
                    <a:lnTo>
                      <a:pt x="113" y="329"/>
                    </a:lnTo>
                    <a:lnTo>
                      <a:pt x="136" y="322"/>
                    </a:lnTo>
                    <a:close/>
                    <a:moveTo>
                      <a:pt x="136" y="322"/>
                    </a:moveTo>
                    <a:lnTo>
                      <a:pt x="136" y="322"/>
                    </a:lnTo>
                    <a:lnTo>
                      <a:pt x="125" y="325"/>
                    </a:lnTo>
                    <a:lnTo>
                      <a:pt x="136" y="322"/>
                    </a:lnTo>
                    <a:close/>
                    <a:moveTo>
                      <a:pt x="136" y="322"/>
                    </a:moveTo>
                    <a:lnTo>
                      <a:pt x="139" y="335"/>
                    </a:lnTo>
                    <a:lnTo>
                      <a:pt x="142" y="347"/>
                    </a:lnTo>
                    <a:lnTo>
                      <a:pt x="119" y="354"/>
                    </a:lnTo>
                    <a:lnTo>
                      <a:pt x="116" y="341"/>
                    </a:lnTo>
                    <a:lnTo>
                      <a:pt x="113" y="327"/>
                    </a:lnTo>
                    <a:lnTo>
                      <a:pt x="136" y="322"/>
                    </a:lnTo>
                    <a:close/>
                    <a:moveTo>
                      <a:pt x="142" y="347"/>
                    </a:moveTo>
                    <a:lnTo>
                      <a:pt x="145" y="368"/>
                    </a:lnTo>
                    <a:lnTo>
                      <a:pt x="148" y="385"/>
                    </a:lnTo>
                    <a:lnTo>
                      <a:pt x="125" y="389"/>
                    </a:lnTo>
                    <a:lnTo>
                      <a:pt x="124" y="373"/>
                    </a:lnTo>
                    <a:lnTo>
                      <a:pt x="119" y="354"/>
                    </a:lnTo>
                    <a:lnTo>
                      <a:pt x="142" y="347"/>
                    </a:lnTo>
                    <a:close/>
                    <a:moveTo>
                      <a:pt x="148" y="385"/>
                    </a:moveTo>
                    <a:lnTo>
                      <a:pt x="148" y="385"/>
                    </a:lnTo>
                    <a:lnTo>
                      <a:pt x="137" y="387"/>
                    </a:lnTo>
                    <a:lnTo>
                      <a:pt x="148" y="385"/>
                    </a:lnTo>
                    <a:close/>
                    <a:moveTo>
                      <a:pt x="148" y="385"/>
                    </a:moveTo>
                    <a:lnTo>
                      <a:pt x="150" y="389"/>
                    </a:lnTo>
                    <a:lnTo>
                      <a:pt x="150" y="392"/>
                    </a:lnTo>
                    <a:lnTo>
                      <a:pt x="127" y="392"/>
                    </a:lnTo>
                    <a:lnTo>
                      <a:pt x="127" y="390"/>
                    </a:lnTo>
                    <a:lnTo>
                      <a:pt x="125" y="387"/>
                    </a:lnTo>
                    <a:lnTo>
                      <a:pt x="148" y="385"/>
                    </a:lnTo>
                    <a:close/>
                    <a:moveTo>
                      <a:pt x="150" y="392"/>
                    </a:moveTo>
                    <a:lnTo>
                      <a:pt x="150" y="395"/>
                    </a:lnTo>
                    <a:lnTo>
                      <a:pt x="148" y="399"/>
                    </a:lnTo>
                    <a:lnTo>
                      <a:pt x="125" y="397"/>
                    </a:lnTo>
                    <a:lnTo>
                      <a:pt x="127" y="395"/>
                    </a:lnTo>
                    <a:lnTo>
                      <a:pt x="127" y="392"/>
                    </a:lnTo>
                    <a:lnTo>
                      <a:pt x="150" y="392"/>
                    </a:lnTo>
                    <a:close/>
                    <a:moveTo>
                      <a:pt x="148" y="399"/>
                    </a:moveTo>
                    <a:lnTo>
                      <a:pt x="148" y="399"/>
                    </a:lnTo>
                    <a:lnTo>
                      <a:pt x="137" y="397"/>
                    </a:lnTo>
                    <a:lnTo>
                      <a:pt x="148" y="399"/>
                    </a:lnTo>
                    <a:close/>
                    <a:moveTo>
                      <a:pt x="148" y="399"/>
                    </a:moveTo>
                    <a:lnTo>
                      <a:pt x="148" y="401"/>
                    </a:lnTo>
                    <a:lnTo>
                      <a:pt x="125" y="397"/>
                    </a:lnTo>
                    <a:lnTo>
                      <a:pt x="127" y="395"/>
                    </a:lnTo>
                    <a:lnTo>
                      <a:pt x="148" y="399"/>
                    </a:lnTo>
                    <a:close/>
                    <a:moveTo>
                      <a:pt x="148" y="401"/>
                    </a:moveTo>
                    <a:lnTo>
                      <a:pt x="148" y="401"/>
                    </a:lnTo>
                    <a:lnTo>
                      <a:pt x="148" y="402"/>
                    </a:lnTo>
                    <a:lnTo>
                      <a:pt x="125" y="401"/>
                    </a:lnTo>
                    <a:lnTo>
                      <a:pt x="125" y="399"/>
                    </a:lnTo>
                    <a:lnTo>
                      <a:pt x="125" y="397"/>
                    </a:lnTo>
                    <a:lnTo>
                      <a:pt x="148" y="401"/>
                    </a:lnTo>
                    <a:close/>
                    <a:moveTo>
                      <a:pt x="148" y="402"/>
                    </a:moveTo>
                    <a:lnTo>
                      <a:pt x="148" y="406"/>
                    </a:lnTo>
                    <a:lnTo>
                      <a:pt x="125" y="404"/>
                    </a:lnTo>
                    <a:lnTo>
                      <a:pt x="125" y="401"/>
                    </a:lnTo>
                    <a:lnTo>
                      <a:pt x="148" y="402"/>
                    </a:lnTo>
                    <a:close/>
                    <a:moveTo>
                      <a:pt x="148" y="406"/>
                    </a:moveTo>
                    <a:lnTo>
                      <a:pt x="147" y="414"/>
                    </a:lnTo>
                    <a:lnTo>
                      <a:pt x="147" y="421"/>
                    </a:lnTo>
                    <a:lnTo>
                      <a:pt x="124" y="421"/>
                    </a:lnTo>
                    <a:lnTo>
                      <a:pt x="124" y="413"/>
                    </a:lnTo>
                    <a:lnTo>
                      <a:pt x="125" y="404"/>
                    </a:lnTo>
                    <a:lnTo>
                      <a:pt x="148" y="406"/>
                    </a:lnTo>
                    <a:close/>
                    <a:moveTo>
                      <a:pt x="124" y="421"/>
                    </a:moveTo>
                    <a:lnTo>
                      <a:pt x="124" y="421"/>
                    </a:lnTo>
                    <a:lnTo>
                      <a:pt x="136" y="421"/>
                    </a:lnTo>
                    <a:lnTo>
                      <a:pt x="124" y="421"/>
                    </a:lnTo>
                    <a:close/>
                    <a:moveTo>
                      <a:pt x="147" y="421"/>
                    </a:moveTo>
                    <a:lnTo>
                      <a:pt x="147" y="423"/>
                    </a:lnTo>
                    <a:lnTo>
                      <a:pt x="124" y="421"/>
                    </a:lnTo>
                    <a:lnTo>
                      <a:pt x="147" y="421"/>
                    </a:lnTo>
                    <a:close/>
                    <a:moveTo>
                      <a:pt x="124" y="421"/>
                    </a:moveTo>
                    <a:lnTo>
                      <a:pt x="124" y="421"/>
                    </a:lnTo>
                    <a:lnTo>
                      <a:pt x="136" y="421"/>
                    </a:lnTo>
                    <a:lnTo>
                      <a:pt x="124" y="421"/>
                    </a:lnTo>
                    <a:close/>
                    <a:moveTo>
                      <a:pt x="147" y="423"/>
                    </a:moveTo>
                    <a:lnTo>
                      <a:pt x="147" y="425"/>
                    </a:lnTo>
                    <a:lnTo>
                      <a:pt x="124" y="425"/>
                    </a:lnTo>
                    <a:lnTo>
                      <a:pt x="124" y="423"/>
                    </a:lnTo>
                    <a:lnTo>
                      <a:pt x="124" y="421"/>
                    </a:lnTo>
                    <a:lnTo>
                      <a:pt x="147" y="423"/>
                    </a:lnTo>
                    <a:close/>
                    <a:moveTo>
                      <a:pt x="147" y="425"/>
                    </a:moveTo>
                    <a:lnTo>
                      <a:pt x="147" y="426"/>
                    </a:lnTo>
                    <a:lnTo>
                      <a:pt x="147" y="428"/>
                    </a:lnTo>
                    <a:lnTo>
                      <a:pt x="124" y="428"/>
                    </a:lnTo>
                    <a:lnTo>
                      <a:pt x="124" y="426"/>
                    </a:lnTo>
                    <a:lnTo>
                      <a:pt x="124" y="425"/>
                    </a:lnTo>
                    <a:lnTo>
                      <a:pt x="147" y="425"/>
                    </a:lnTo>
                    <a:close/>
                    <a:moveTo>
                      <a:pt x="147" y="428"/>
                    </a:moveTo>
                    <a:lnTo>
                      <a:pt x="147" y="435"/>
                    </a:lnTo>
                    <a:lnTo>
                      <a:pt x="148" y="438"/>
                    </a:lnTo>
                    <a:lnTo>
                      <a:pt x="125" y="445"/>
                    </a:lnTo>
                    <a:lnTo>
                      <a:pt x="124" y="438"/>
                    </a:lnTo>
                    <a:lnTo>
                      <a:pt x="124" y="428"/>
                    </a:lnTo>
                    <a:lnTo>
                      <a:pt x="147" y="428"/>
                    </a:lnTo>
                    <a:close/>
                    <a:moveTo>
                      <a:pt x="148" y="438"/>
                    </a:moveTo>
                    <a:lnTo>
                      <a:pt x="148" y="443"/>
                    </a:lnTo>
                    <a:lnTo>
                      <a:pt x="147" y="449"/>
                    </a:lnTo>
                    <a:lnTo>
                      <a:pt x="144" y="452"/>
                    </a:lnTo>
                    <a:lnTo>
                      <a:pt x="139" y="455"/>
                    </a:lnTo>
                    <a:lnTo>
                      <a:pt x="134" y="455"/>
                    </a:lnTo>
                    <a:lnTo>
                      <a:pt x="131" y="454"/>
                    </a:lnTo>
                    <a:lnTo>
                      <a:pt x="127" y="450"/>
                    </a:lnTo>
                    <a:lnTo>
                      <a:pt x="125" y="445"/>
                    </a:lnTo>
                    <a:lnTo>
                      <a:pt x="148" y="438"/>
                    </a:lnTo>
                    <a:close/>
                  </a:path>
                </a:pathLst>
              </a:custGeom>
              <a:solidFill>
                <a:srgbClr val="EDBA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6" name="Freeform 176"/>
              <p:cNvSpPr>
                <a:spLocks noEditPoints="1"/>
              </p:cNvSpPr>
              <p:nvPr/>
            </p:nvSpPr>
            <p:spPr bwMode="auto">
              <a:xfrm>
                <a:off x="2520" y="1832"/>
                <a:ext cx="148" cy="447"/>
              </a:xfrm>
              <a:custGeom>
                <a:avLst/>
                <a:gdLst>
                  <a:gd name="T0" fmla="*/ 0 w 148"/>
                  <a:gd name="T1" fmla="*/ 17 h 447"/>
                  <a:gd name="T2" fmla="*/ 17 w 148"/>
                  <a:gd name="T3" fmla="*/ 29 h 447"/>
                  <a:gd name="T4" fmla="*/ 5 w 148"/>
                  <a:gd name="T5" fmla="*/ 10 h 447"/>
                  <a:gd name="T6" fmla="*/ 5 w 148"/>
                  <a:gd name="T7" fmla="*/ 8 h 447"/>
                  <a:gd name="T8" fmla="*/ 12 w 148"/>
                  <a:gd name="T9" fmla="*/ 3 h 447"/>
                  <a:gd name="T10" fmla="*/ 25 w 148"/>
                  <a:gd name="T11" fmla="*/ 25 h 447"/>
                  <a:gd name="T12" fmla="*/ 33 w 148"/>
                  <a:gd name="T13" fmla="*/ 0 h 447"/>
                  <a:gd name="T14" fmla="*/ 43 w 148"/>
                  <a:gd name="T15" fmla="*/ 5 h 447"/>
                  <a:gd name="T16" fmla="*/ 29 w 148"/>
                  <a:gd name="T17" fmla="*/ 17 h 447"/>
                  <a:gd name="T18" fmla="*/ 34 w 148"/>
                  <a:gd name="T19" fmla="*/ 15 h 447"/>
                  <a:gd name="T20" fmla="*/ 23 w 148"/>
                  <a:gd name="T21" fmla="*/ 15 h 447"/>
                  <a:gd name="T22" fmla="*/ 23 w 148"/>
                  <a:gd name="T23" fmla="*/ 15 h 447"/>
                  <a:gd name="T24" fmla="*/ 23 w 148"/>
                  <a:gd name="T25" fmla="*/ 19 h 447"/>
                  <a:gd name="T26" fmla="*/ 23 w 148"/>
                  <a:gd name="T27" fmla="*/ 24 h 447"/>
                  <a:gd name="T28" fmla="*/ 49 w 148"/>
                  <a:gd name="T29" fmla="*/ 56 h 447"/>
                  <a:gd name="T30" fmla="*/ 54 w 148"/>
                  <a:gd name="T31" fmla="*/ 70 h 447"/>
                  <a:gd name="T32" fmla="*/ 56 w 148"/>
                  <a:gd name="T33" fmla="*/ 75 h 447"/>
                  <a:gd name="T34" fmla="*/ 37 w 148"/>
                  <a:gd name="T35" fmla="*/ 89 h 447"/>
                  <a:gd name="T36" fmla="*/ 39 w 148"/>
                  <a:gd name="T37" fmla="*/ 92 h 447"/>
                  <a:gd name="T38" fmla="*/ 60 w 148"/>
                  <a:gd name="T39" fmla="*/ 87 h 447"/>
                  <a:gd name="T40" fmla="*/ 62 w 148"/>
                  <a:gd name="T41" fmla="*/ 91 h 447"/>
                  <a:gd name="T42" fmla="*/ 66 w 148"/>
                  <a:gd name="T43" fmla="*/ 108 h 447"/>
                  <a:gd name="T44" fmla="*/ 68 w 148"/>
                  <a:gd name="T45" fmla="*/ 156 h 447"/>
                  <a:gd name="T46" fmla="*/ 87 w 148"/>
                  <a:gd name="T47" fmla="*/ 140 h 447"/>
                  <a:gd name="T48" fmla="*/ 85 w 148"/>
                  <a:gd name="T49" fmla="*/ 193 h 447"/>
                  <a:gd name="T50" fmla="*/ 107 w 148"/>
                  <a:gd name="T51" fmla="*/ 200 h 447"/>
                  <a:gd name="T52" fmla="*/ 107 w 148"/>
                  <a:gd name="T53" fmla="*/ 192 h 447"/>
                  <a:gd name="T54" fmla="*/ 107 w 148"/>
                  <a:gd name="T55" fmla="*/ 204 h 447"/>
                  <a:gd name="T56" fmla="*/ 107 w 148"/>
                  <a:gd name="T57" fmla="*/ 204 h 447"/>
                  <a:gd name="T58" fmla="*/ 119 w 148"/>
                  <a:gd name="T59" fmla="*/ 222 h 447"/>
                  <a:gd name="T60" fmla="*/ 125 w 148"/>
                  <a:gd name="T61" fmla="*/ 241 h 447"/>
                  <a:gd name="T62" fmla="*/ 121 w 148"/>
                  <a:gd name="T63" fmla="*/ 229 h 447"/>
                  <a:gd name="T64" fmla="*/ 134 w 148"/>
                  <a:gd name="T65" fmla="*/ 255 h 447"/>
                  <a:gd name="T66" fmla="*/ 125 w 148"/>
                  <a:gd name="T67" fmla="*/ 262 h 447"/>
                  <a:gd name="T68" fmla="*/ 117 w 148"/>
                  <a:gd name="T69" fmla="*/ 269 h 447"/>
                  <a:gd name="T70" fmla="*/ 137 w 148"/>
                  <a:gd name="T71" fmla="*/ 260 h 447"/>
                  <a:gd name="T72" fmla="*/ 117 w 148"/>
                  <a:gd name="T73" fmla="*/ 269 h 447"/>
                  <a:gd name="T74" fmla="*/ 113 w 148"/>
                  <a:gd name="T75" fmla="*/ 322 h 447"/>
                  <a:gd name="T76" fmla="*/ 113 w 148"/>
                  <a:gd name="T77" fmla="*/ 322 h 447"/>
                  <a:gd name="T78" fmla="*/ 134 w 148"/>
                  <a:gd name="T79" fmla="*/ 317 h 447"/>
                  <a:gd name="T80" fmla="*/ 134 w 148"/>
                  <a:gd name="T81" fmla="*/ 317 h 447"/>
                  <a:gd name="T82" fmla="*/ 141 w 148"/>
                  <a:gd name="T83" fmla="*/ 348 h 447"/>
                  <a:gd name="T84" fmla="*/ 147 w 148"/>
                  <a:gd name="T85" fmla="*/ 377 h 447"/>
                  <a:gd name="T86" fmla="*/ 147 w 148"/>
                  <a:gd name="T87" fmla="*/ 377 h 447"/>
                  <a:gd name="T88" fmla="*/ 147 w 148"/>
                  <a:gd name="T89" fmla="*/ 377 h 447"/>
                  <a:gd name="T90" fmla="*/ 148 w 148"/>
                  <a:gd name="T91" fmla="*/ 380 h 447"/>
                  <a:gd name="T92" fmla="*/ 148 w 148"/>
                  <a:gd name="T93" fmla="*/ 382 h 447"/>
                  <a:gd name="T94" fmla="*/ 147 w 148"/>
                  <a:gd name="T95" fmla="*/ 404 h 447"/>
                  <a:gd name="T96" fmla="*/ 136 w 148"/>
                  <a:gd name="T97" fmla="*/ 402 h 447"/>
                  <a:gd name="T98" fmla="*/ 125 w 148"/>
                  <a:gd name="T99" fmla="*/ 401 h 447"/>
                  <a:gd name="T100" fmla="*/ 147 w 148"/>
                  <a:gd name="T101" fmla="*/ 414 h 447"/>
                  <a:gd name="T102" fmla="*/ 124 w 148"/>
                  <a:gd name="T103" fmla="*/ 413 h 447"/>
                  <a:gd name="T104" fmla="*/ 147 w 148"/>
                  <a:gd name="T105" fmla="*/ 414 h 447"/>
                  <a:gd name="T106" fmla="*/ 145 w 148"/>
                  <a:gd name="T107" fmla="*/ 418 h 447"/>
                  <a:gd name="T108" fmla="*/ 145 w 148"/>
                  <a:gd name="T109" fmla="*/ 421 h 447"/>
                  <a:gd name="T110" fmla="*/ 130 w 148"/>
                  <a:gd name="T111" fmla="*/ 445 h 44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8"/>
                  <a:gd name="T169" fmla="*/ 0 h 447"/>
                  <a:gd name="T170" fmla="*/ 148 w 148"/>
                  <a:gd name="T171" fmla="*/ 447 h 447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8" h="447">
                    <a:moveTo>
                      <a:pt x="17" y="29"/>
                    </a:moveTo>
                    <a:lnTo>
                      <a:pt x="12" y="32"/>
                    </a:lnTo>
                    <a:lnTo>
                      <a:pt x="9" y="31"/>
                    </a:lnTo>
                    <a:lnTo>
                      <a:pt x="5" y="29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5" y="8"/>
                    </a:lnTo>
                    <a:lnTo>
                      <a:pt x="17" y="29"/>
                    </a:lnTo>
                    <a:close/>
                    <a:moveTo>
                      <a:pt x="5" y="8"/>
                    </a:moveTo>
                    <a:lnTo>
                      <a:pt x="5" y="10"/>
                    </a:lnTo>
                    <a:lnTo>
                      <a:pt x="17" y="29"/>
                    </a:lnTo>
                    <a:lnTo>
                      <a:pt x="5" y="8"/>
                    </a:lnTo>
                    <a:close/>
                    <a:moveTo>
                      <a:pt x="5" y="10"/>
                    </a:moveTo>
                    <a:lnTo>
                      <a:pt x="5" y="8"/>
                    </a:lnTo>
                    <a:lnTo>
                      <a:pt x="11" y="19"/>
                    </a:lnTo>
                    <a:lnTo>
                      <a:pt x="5" y="10"/>
                    </a:lnTo>
                    <a:close/>
                    <a:moveTo>
                      <a:pt x="5" y="8"/>
                    </a:moveTo>
                    <a:lnTo>
                      <a:pt x="5" y="8"/>
                    </a:lnTo>
                    <a:lnTo>
                      <a:pt x="19" y="29"/>
                    </a:lnTo>
                    <a:lnTo>
                      <a:pt x="17" y="29"/>
                    </a:lnTo>
                    <a:lnTo>
                      <a:pt x="5" y="8"/>
                    </a:lnTo>
                    <a:close/>
                    <a:moveTo>
                      <a:pt x="19" y="29"/>
                    </a:moveTo>
                    <a:lnTo>
                      <a:pt x="19" y="29"/>
                    </a:lnTo>
                    <a:lnTo>
                      <a:pt x="11" y="19"/>
                    </a:lnTo>
                    <a:lnTo>
                      <a:pt x="19" y="29"/>
                    </a:lnTo>
                    <a:close/>
                    <a:moveTo>
                      <a:pt x="5" y="8"/>
                    </a:moveTo>
                    <a:lnTo>
                      <a:pt x="8" y="7"/>
                    </a:lnTo>
                    <a:lnTo>
                      <a:pt x="12" y="3"/>
                    </a:lnTo>
                    <a:lnTo>
                      <a:pt x="19" y="1"/>
                    </a:lnTo>
                    <a:lnTo>
                      <a:pt x="25" y="1"/>
                    </a:lnTo>
                    <a:lnTo>
                      <a:pt x="23" y="25"/>
                    </a:lnTo>
                    <a:lnTo>
                      <a:pt x="20" y="27"/>
                    </a:lnTo>
                    <a:lnTo>
                      <a:pt x="19" y="29"/>
                    </a:lnTo>
                    <a:lnTo>
                      <a:pt x="5" y="8"/>
                    </a:lnTo>
                    <a:close/>
                    <a:moveTo>
                      <a:pt x="25" y="25"/>
                    </a:moveTo>
                    <a:lnTo>
                      <a:pt x="23" y="25"/>
                    </a:lnTo>
                    <a:lnTo>
                      <a:pt x="23" y="13"/>
                    </a:lnTo>
                    <a:lnTo>
                      <a:pt x="25" y="25"/>
                    </a:lnTo>
                    <a:close/>
                    <a:moveTo>
                      <a:pt x="22" y="1"/>
                    </a:moveTo>
                    <a:lnTo>
                      <a:pt x="26" y="0"/>
                    </a:lnTo>
                    <a:lnTo>
                      <a:pt x="33" y="0"/>
                    </a:lnTo>
                    <a:lnTo>
                      <a:pt x="29" y="25"/>
                    </a:lnTo>
                    <a:lnTo>
                      <a:pt x="28" y="25"/>
                    </a:lnTo>
                    <a:lnTo>
                      <a:pt x="25" y="25"/>
                    </a:lnTo>
                    <a:lnTo>
                      <a:pt x="22" y="1"/>
                    </a:lnTo>
                    <a:close/>
                    <a:moveTo>
                      <a:pt x="33" y="0"/>
                    </a:moveTo>
                    <a:lnTo>
                      <a:pt x="39" y="1"/>
                    </a:lnTo>
                    <a:lnTo>
                      <a:pt x="43" y="5"/>
                    </a:lnTo>
                    <a:lnTo>
                      <a:pt x="45" y="10"/>
                    </a:lnTo>
                    <a:lnTo>
                      <a:pt x="45" y="19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6" y="13"/>
                    </a:lnTo>
                    <a:lnTo>
                      <a:pt x="28" y="15"/>
                    </a:lnTo>
                    <a:lnTo>
                      <a:pt x="29" y="17"/>
                    </a:lnTo>
                    <a:lnTo>
                      <a:pt x="31" y="22"/>
                    </a:lnTo>
                    <a:lnTo>
                      <a:pt x="29" y="25"/>
                    </a:lnTo>
                    <a:lnTo>
                      <a:pt x="33" y="0"/>
                    </a:lnTo>
                    <a:close/>
                    <a:moveTo>
                      <a:pt x="23" y="15"/>
                    </a:moveTo>
                    <a:lnTo>
                      <a:pt x="23" y="15"/>
                    </a:lnTo>
                    <a:lnTo>
                      <a:pt x="23" y="13"/>
                    </a:lnTo>
                    <a:lnTo>
                      <a:pt x="34" y="15"/>
                    </a:lnTo>
                    <a:lnTo>
                      <a:pt x="23" y="15"/>
                    </a:lnTo>
                    <a:close/>
                    <a:moveTo>
                      <a:pt x="46" y="17"/>
                    </a:moveTo>
                    <a:lnTo>
                      <a:pt x="46" y="17"/>
                    </a:lnTo>
                    <a:lnTo>
                      <a:pt x="23" y="15"/>
                    </a:lnTo>
                    <a:lnTo>
                      <a:pt x="46" y="17"/>
                    </a:lnTo>
                    <a:close/>
                    <a:moveTo>
                      <a:pt x="46" y="17"/>
                    </a:moveTo>
                    <a:lnTo>
                      <a:pt x="45" y="19"/>
                    </a:lnTo>
                    <a:lnTo>
                      <a:pt x="45" y="20"/>
                    </a:lnTo>
                    <a:lnTo>
                      <a:pt x="23" y="19"/>
                    </a:lnTo>
                    <a:lnTo>
                      <a:pt x="23" y="17"/>
                    </a:lnTo>
                    <a:lnTo>
                      <a:pt x="23" y="15"/>
                    </a:lnTo>
                    <a:lnTo>
                      <a:pt x="46" y="17"/>
                    </a:lnTo>
                    <a:close/>
                    <a:moveTo>
                      <a:pt x="45" y="20"/>
                    </a:moveTo>
                    <a:lnTo>
                      <a:pt x="45" y="22"/>
                    </a:lnTo>
                    <a:lnTo>
                      <a:pt x="45" y="24"/>
                    </a:lnTo>
                    <a:lnTo>
                      <a:pt x="23" y="24"/>
                    </a:lnTo>
                    <a:lnTo>
                      <a:pt x="23" y="22"/>
                    </a:lnTo>
                    <a:lnTo>
                      <a:pt x="23" y="19"/>
                    </a:lnTo>
                    <a:lnTo>
                      <a:pt x="45" y="20"/>
                    </a:lnTo>
                    <a:close/>
                    <a:moveTo>
                      <a:pt x="45" y="24"/>
                    </a:moveTo>
                    <a:lnTo>
                      <a:pt x="46" y="36"/>
                    </a:lnTo>
                    <a:lnTo>
                      <a:pt x="48" y="49"/>
                    </a:lnTo>
                    <a:lnTo>
                      <a:pt x="26" y="55"/>
                    </a:lnTo>
                    <a:lnTo>
                      <a:pt x="23" y="37"/>
                    </a:lnTo>
                    <a:lnTo>
                      <a:pt x="23" y="24"/>
                    </a:lnTo>
                    <a:lnTo>
                      <a:pt x="45" y="24"/>
                    </a:lnTo>
                    <a:close/>
                    <a:moveTo>
                      <a:pt x="26" y="56"/>
                    </a:moveTo>
                    <a:lnTo>
                      <a:pt x="26" y="55"/>
                    </a:lnTo>
                    <a:lnTo>
                      <a:pt x="37" y="53"/>
                    </a:lnTo>
                    <a:lnTo>
                      <a:pt x="26" y="56"/>
                    </a:lnTo>
                    <a:close/>
                    <a:moveTo>
                      <a:pt x="48" y="49"/>
                    </a:moveTo>
                    <a:lnTo>
                      <a:pt x="49" y="56"/>
                    </a:lnTo>
                    <a:lnTo>
                      <a:pt x="51" y="63"/>
                    </a:lnTo>
                    <a:lnTo>
                      <a:pt x="31" y="72"/>
                    </a:lnTo>
                    <a:lnTo>
                      <a:pt x="28" y="65"/>
                    </a:lnTo>
                    <a:lnTo>
                      <a:pt x="26" y="56"/>
                    </a:lnTo>
                    <a:lnTo>
                      <a:pt x="48" y="49"/>
                    </a:lnTo>
                    <a:close/>
                    <a:moveTo>
                      <a:pt x="51" y="63"/>
                    </a:moveTo>
                    <a:lnTo>
                      <a:pt x="54" y="70"/>
                    </a:lnTo>
                    <a:lnTo>
                      <a:pt x="56" y="75"/>
                    </a:lnTo>
                    <a:lnTo>
                      <a:pt x="37" y="87"/>
                    </a:lnTo>
                    <a:lnTo>
                      <a:pt x="33" y="80"/>
                    </a:lnTo>
                    <a:lnTo>
                      <a:pt x="31" y="72"/>
                    </a:lnTo>
                    <a:lnTo>
                      <a:pt x="51" y="63"/>
                    </a:lnTo>
                    <a:close/>
                    <a:moveTo>
                      <a:pt x="56" y="75"/>
                    </a:moveTo>
                    <a:lnTo>
                      <a:pt x="56" y="75"/>
                    </a:lnTo>
                    <a:lnTo>
                      <a:pt x="46" y="80"/>
                    </a:lnTo>
                    <a:lnTo>
                      <a:pt x="56" y="75"/>
                    </a:lnTo>
                    <a:close/>
                    <a:moveTo>
                      <a:pt x="56" y="75"/>
                    </a:moveTo>
                    <a:lnTo>
                      <a:pt x="57" y="79"/>
                    </a:lnTo>
                    <a:lnTo>
                      <a:pt x="59" y="80"/>
                    </a:lnTo>
                    <a:lnTo>
                      <a:pt x="39" y="91"/>
                    </a:lnTo>
                    <a:lnTo>
                      <a:pt x="37" y="89"/>
                    </a:lnTo>
                    <a:lnTo>
                      <a:pt x="37" y="87"/>
                    </a:lnTo>
                    <a:lnTo>
                      <a:pt x="56" y="75"/>
                    </a:lnTo>
                    <a:close/>
                    <a:moveTo>
                      <a:pt x="59" y="80"/>
                    </a:moveTo>
                    <a:lnTo>
                      <a:pt x="60" y="84"/>
                    </a:lnTo>
                    <a:lnTo>
                      <a:pt x="60" y="87"/>
                    </a:lnTo>
                    <a:lnTo>
                      <a:pt x="40" y="96"/>
                    </a:lnTo>
                    <a:lnTo>
                      <a:pt x="39" y="92"/>
                    </a:lnTo>
                    <a:lnTo>
                      <a:pt x="39" y="91"/>
                    </a:lnTo>
                    <a:lnTo>
                      <a:pt x="59" y="80"/>
                    </a:lnTo>
                    <a:close/>
                    <a:moveTo>
                      <a:pt x="60" y="87"/>
                    </a:moveTo>
                    <a:lnTo>
                      <a:pt x="60" y="87"/>
                    </a:lnTo>
                    <a:lnTo>
                      <a:pt x="51" y="91"/>
                    </a:lnTo>
                    <a:lnTo>
                      <a:pt x="60" y="87"/>
                    </a:lnTo>
                    <a:close/>
                    <a:moveTo>
                      <a:pt x="60" y="87"/>
                    </a:moveTo>
                    <a:lnTo>
                      <a:pt x="60" y="87"/>
                    </a:lnTo>
                    <a:lnTo>
                      <a:pt x="40" y="96"/>
                    </a:lnTo>
                    <a:lnTo>
                      <a:pt x="60" y="87"/>
                    </a:lnTo>
                    <a:close/>
                    <a:moveTo>
                      <a:pt x="60" y="87"/>
                    </a:moveTo>
                    <a:lnTo>
                      <a:pt x="62" y="91"/>
                    </a:lnTo>
                    <a:lnTo>
                      <a:pt x="63" y="96"/>
                    </a:lnTo>
                    <a:lnTo>
                      <a:pt x="42" y="103"/>
                    </a:lnTo>
                    <a:lnTo>
                      <a:pt x="42" y="99"/>
                    </a:lnTo>
                    <a:lnTo>
                      <a:pt x="40" y="96"/>
                    </a:lnTo>
                    <a:lnTo>
                      <a:pt x="60" y="87"/>
                    </a:lnTo>
                    <a:close/>
                    <a:moveTo>
                      <a:pt x="63" y="96"/>
                    </a:moveTo>
                    <a:lnTo>
                      <a:pt x="66" y="108"/>
                    </a:lnTo>
                    <a:lnTo>
                      <a:pt x="71" y="121"/>
                    </a:lnTo>
                    <a:lnTo>
                      <a:pt x="74" y="127"/>
                    </a:lnTo>
                    <a:lnTo>
                      <a:pt x="77" y="132"/>
                    </a:lnTo>
                    <a:lnTo>
                      <a:pt x="82" y="137"/>
                    </a:lnTo>
                    <a:lnTo>
                      <a:pt x="87" y="140"/>
                    </a:lnTo>
                    <a:lnTo>
                      <a:pt x="74" y="161"/>
                    </a:lnTo>
                    <a:lnTo>
                      <a:pt x="68" y="156"/>
                    </a:lnTo>
                    <a:lnTo>
                      <a:pt x="62" y="149"/>
                    </a:lnTo>
                    <a:lnTo>
                      <a:pt x="57" y="142"/>
                    </a:lnTo>
                    <a:lnTo>
                      <a:pt x="53" y="135"/>
                    </a:lnTo>
                    <a:lnTo>
                      <a:pt x="46" y="118"/>
                    </a:lnTo>
                    <a:lnTo>
                      <a:pt x="42" y="103"/>
                    </a:lnTo>
                    <a:lnTo>
                      <a:pt x="63" y="96"/>
                    </a:lnTo>
                    <a:close/>
                    <a:moveTo>
                      <a:pt x="87" y="140"/>
                    </a:moveTo>
                    <a:lnTo>
                      <a:pt x="93" y="145"/>
                    </a:lnTo>
                    <a:lnTo>
                      <a:pt x="97" y="152"/>
                    </a:lnTo>
                    <a:lnTo>
                      <a:pt x="100" y="157"/>
                    </a:lnTo>
                    <a:lnTo>
                      <a:pt x="104" y="164"/>
                    </a:lnTo>
                    <a:lnTo>
                      <a:pt x="105" y="178"/>
                    </a:lnTo>
                    <a:lnTo>
                      <a:pt x="107" y="192"/>
                    </a:lnTo>
                    <a:lnTo>
                      <a:pt x="85" y="193"/>
                    </a:lnTo>
                    <a:lnTo>
                      <a:pt x="83" y="185"/>
                    </a:lnTo>
                    <a:lnTo>
                      <a:pt x="82" y="176"/>
                    </a:lnTo>
                    <a:lnTo>
                      <a:pt x="79" y="168"/>
                    </a:lnTo>
                    <a:lnTo>
                      <a:pt x="74" y="161"/>
                    </a:lnTo>
                    <a:lnTo>
                      <a:pt x="87" y="140"/>
                    </a:lnTo>
                    <a:close/>
                    <a:moveTo>
                      <a:pt x="107" y="192"/>
                    </a:moveTo>
                    <a:lnTo>
                      <a:pt x="107" y="200"/>
                    </a:lnTo>
                    <a:lnTo>
                      <a:pt x="108" y="204"/>
                    </a:lnTo>
                    <a:lnTo>
                      <a:pt x="94" y="224"/>
                    </a:lnTo>
                    <a:lnTo>
                      <a:pt x="90" y="219"/>
                    </a:lnTo>
                    <a:lnTo>
                      <a:pt x="87" y="210"/>
                    </a:lnTo>
                    <a:lnTo>
                      <a:pt x="85" y="204"/>
                    </a:lnTo>
                    <a:lnTo>
                      <a:pt x="85" y="193"/>
                    </a:lnTo>
                    <a:lnTo>
                      <a:pt x="107" y="192"/>
                    </a:lnTo>
                    <a:close/>
                    <a:moveTo>
                      <a:pt x="108" y="204"/>
                    </a:moveTo>
                    <a:lnTo>
                      <a:pt x="108" y="204"/>
                    </a:lnTo>
                    <a:lnTo>
                      <a:pt x="100" y="214"/>
                    </a:lnTo>
                    <a:lnTo>
                      <a:pt x="108" y="204"/>
                    </a:lnTo>
                    <a:close/>
                    <a:moveTo>
                      <a:pt x="108" y="204"/>
                    </a:moveTo>
                    <a:lnTo>
                      <a:pt x="107" y="204"/>
                    </a:lnTo>
                    <a:lnTo>
                      <a:pt x="96" y="224"/>
                    </a:lnTo>
                    <a:lnTo>
                      <a:pt x="94" y="224"/>
                    </a:lnTo>
                    <a:lnTo>
                      <a:pt x="108" y="204"/>
                    </a:lnTo>
                    <a:close/>
                    <a:moveTo>
                      <a:pt x="107" y="204"/>
                    </a:moveTo>
                    <a:lnTo>
                      <a:pt x="107" y="204"/>
                    </a:lnTo>
                    <a:lnTo>
                      <a:pt x="108" y="204"/>
                    </a:lnTo>
                    <a:lnTo>
                      <a:pt x="100" y="214"/>
                    </a:lnTo>
                    <a:lnTo>
                      <a:pt x="107" y="204"/>
                    </a:lnTo>
                    <a:close/>
                    <a:moveTo>
                      <a:pt x="108" y="204"/>
                    </a:moveTo>
                    <a:lnTo>
                      <a:pt x="113" y="209"/>
                    </a:lnTo>
                    <a:lnTo>
                      <a:pt x="116" y="216"/>
                    </a:lnTo>
                    <a:lnTo>
                      <a:pt x="119" y="222"/>
                    </a:lnTo>
                    <a:lnTo>
                      <a:pt x="121" y="229"/>
                    </a:lnTo>
                    <a:lnTo>
                      <a:pt x="100" y="238"/>
                    </a:lnTo>
                    <a:lnTo>
                      <a:pt x="97" y="229"/>
                    </a:lnTo>
                    <a:lnTo>
                      <a:pt x="94" y="224"/>
                    </a:lnTo>
                    <a:lnTo>
                      <a:pt x="108" y="204"/>
                    </a:lnTo>
                    <a:close/>
                    <a:moveTo>
                      <a:pt x="121" y="229"/>
                    </a:moveTo>
                    <a:lnTo>
                      <a:pt x="125" y="241"/>
                    </a:lnTo>
                    <a:lnTo>
                      <a:pt x="131" y="250"/>
                    </a:lnTo>
                    <a:lnTo>
                      <a:pt x="116" y="269"/>
                    </a:lnTo>
                    <a:lnTo>
                      <a:pt x="111" y="262"/>
                    </a:lnTo>
                    <a:lnTo>
                      <a:pt x="107" y="253"/>
                    </a:lnTo>
                    <a:lnTo>
                      <a:pt x="104" y="246"/>
                    </a:lnTo>
                    <a:lnTo>
                      <a:pt x="100" y="238"/>
                    </a:lnTo>
                    <a:lnTo>
                      <a:pt x="121" y="229"/>
                    </a:lnTo>
                    <a:close/>
                    <a:moveTo>
                      <a:pt x="131" y="250"/>
                    </a:moveTo>
                    <a:lnTo>
                      <a:pt x="131" y="250"/>
                    </a:lnTo>
                    <a:lnTo>
                      <a:pt x="124" y="258"/>
                    </a:lnTo>
                    <a:lnTo>
                      <a:pt x="131" y="250"/>
                    </a:lnTo>
                    <a:close/>
                    <a:moveTo>
                      <a:pt x="131" y="250"/>
                    </a:moveTo>
                    <a:lnTo>
                      <a:pt x="133" y="253"/>
                    </a:lnTo>
                    <a:lnTo>
                      <a:pt x="134" y="255"/>
                    </a:lnTo>
                    <a:lnTo>
                      <a:pt x="116" y="269"/>
                    </a:lnTo>
                    <a:lnTo>
                      <a:pt x="131" y="250"/>
                    </a:lnTo>
                    <a:close/>
                    <a:moveTo>
                      <a:pt x="117" y="269"/>
                    </a:moveTo>
                    <a:lnTo>
                      <a:pt x="116" y="269"/>
                    </a:lnTo>
                    <a:lnTo>
                      <a:pt x="125" y="262"/>
                    </a:lnTo>
                    <a:lnTo>
                      <a:pt x="117" y="269"/>
                    </a:lnTo>
                    <a:close/>
                    <a:moveTo>
                      <a:pt x="134" y="255"/>
                    </a:moveTo>
                    <a:lnTo>
                      <a:pt x="136" y="257"/>
                    </a:lnTo>
                    <a:lnTo>
                      <a:pt x="137" y="260"/>
                    </a:lnTo>
                    <a:lnTo>
                      <a:pt x="117" y="270"/>
                    </a:lnTo>
                    <a:lnTo>
                      <a:pt x="117" y="269"/>
                    </a:lnTo>
                    <a:lnTo>
                      <a:pt x="134" y="255"/>
                    </a:lnTo>
                    <a:close/>
                    <a:moveTo>
                      <a:pt x="137" y="260"/>
                    </a:moveTo>
                    <a:lnTo>
                      <a:pt x="137" y="260"/>
                    </a:lnTo>
                    <a:lnTo>
                      <a:pt x="127" y="265"/>
                    </a:lnTo>
                    <a:lnTo>
                      <a:pt x="137" y="260"/>
                    </a:lnTo>
                    <a:close/>
                    <a:moveTo>
                      <a:pt x="137" y="260"/>
                    </a:moveTo>
                    <a:lnTo>
                      <a:pt x="139" y="267"/>
                    </a:lnTo>
                    <a:lnTo>
                      <a:pt x="139" y="274"/>
                    </a:lnTo>
                    <a:lnTo>
                      <a:pt x="137" y="281"/>
                    </a:lnTo>
                    <a:lnTo>
                      <a:pt x="136" y="286"/>
                    </a:lnTo>
                    <a:lnTo>
                      <a:pt x="116" y="281"/>
                    </a:lnTo>
                    <a:lnTo>
                      <a:pt x="117" y="274"/>
                    </a:lnTo>
                    <a:lnTo>
                      <a:pt x="117" y="269"/>
                    </a:lnTo>
                    <a:lnTo>
                      <a:pt x="137" y="260"/>
                    </a:lnTo>
                    <a:close/>
                    <a:moveTo>
                      <a:pt x="136" y="286"/>
                    </a:moveTo>
                    <a:lnTo>
                      <a:pt x="136" y="293"/>
                    </a:lnTo>
                    <a:lnTo>
                      <a:pt x="134" y="300"/>
                    </a:lnTo>
                    <a:lnTo>
                      <a:pt x="133" y="308"/>
                    </a:lnTo>
                    <a:lnTo>
                      <a:pt x="134" y="317"/>
                    </a:lnTo>
                    <a:lnTo>
                      <a:pt x="113" y="322"/>
                    </a:lnTo>
                    <a:lnTo>
                      <a:pt x="111" y="308"/>
                    </a:lnTo>
                    <a:lnTo>
                      <a:pt x="111" y="298"/>
                    </a:lnTo>
                    <a:lnTo>
                      <a:pt x="113" y="288"/>
                    </a:lnTo>
                    <a:lnTo>
                      <a:pt x="116" y="281"/>
                    </a:lnTo>
                    <a:lnTo>
                      <a:pt x="136" y="286"/>
                    </a:lnTo>
                    <a:close/>
                    <a:moveTo>
                      <a:pt x="113" y="322"/>
                    </a:moveTo>
                    <a:lnTo>
                      <a:pt x="113" y="322"/>
                    </a:lnTo>
                    <a:lnTo>
                      <a:pt x="124" y="318"/>
                    </a:lnTo>
                    <a:lnTo>
                      <a:pt x="113" y="322"/>
                    </a:lnTo>
                    <a:close/>
                    <a:moveTo>
                      <a:pt x="134" y="317"/>
                    </a:moveTo>
                    <a:lnTo>
                      <a:pt x="134" y="317"/>
                    </a:lnTo>
                    <a:lnTo>
                      <a:pt x="113" y="322"/>
                    </a:lnTo>
                    <a:lnTo>
                      <a:pt x="134" y="317"/>
                    </a:lnTo>
                    <a:close/>
                    <a:moveTo>
                      <a:pt x="134" y="317"/>
                    </a:moveTo>
                    <a:lnTo>
                      <a:pt x="137" y="332"/>
                    </a:lnTo>
                    <a:lnTo>
                      <a:pt x="141" y="348"/>
                    </a:lnTo>
                    <a:lnTo>
                      <a:pt x="119" y="353"/>
                    </a:lnTo>
                    <a:lnTo>
                      <a:pt x="116" y="337"/>
                    </a:lnTo>
                    <a:lnTo>
                      <a:pt x="113" y="322"/>
                    </a:lnTo>
                    <a:lnTo>
                      <a:pt x="134" y="317"/>
                    </a:lnTo>
                    <a:close/>
                    <a:moveTo>
                      <a:pt x="141" y="348"/>
                    </a:moveTo>
                    <a:lnTo>
                      <a:pt x="145" y="363"/>
                    </a:lnTo>
                    <a:lnTo>
                      <a:pt x="147" y="377"/>
                    </a:lnTo>
                    <a:lnTo>
                      <a:pt x="125" y="380"/>
                    </a:lnTo>
                    <a:lnTo>
                      <a:pt x="124" y="368"/>
                    </a:lnTo>
                    <a:lnTo>
                      <a:pt x="119" y="353"/>
                    </a:lnTo>
                    <a:lnTo>
                      <a:pt x="141" y="348"/>
                    </a:lnTo>
                    <a:close/>
                    <a:moveTo>
                      <a:pt x="125" y="382"/>
                    </a:moveTo>
                    <a:lnTo>
                      <a:pt x="125" y="382"/>
                    </a:lnTo>
                    <a:lnTo>
                      <a:pt x="125" y="380"/>
                    </a:lnTo>
                    <a:lnTo>
                      <a:pt x="136" y="378"/>
                    </a:lnTo>
                    <a:lnTo>
                      <a:pt x="125" y="382"/>
                    </a:lnTo>
                    <a:close/>
                    <a:moveTo>
                      <a:pt x="147" y="377"/>
                    </a:moveTo>
                    <a:lnTo>
                      <a:pt x="147" y="377"/>
                    </a:lnTo>
                    <a:lnTo>
                      <a:pt x="125" y="382"/>
                    </a:lnTo>
                    <a:lnTo>
                      <a:pt x="147" y="377"/>
                    </a:lnTo>
                    <a:close/>
                    <a:moveTo>
                      <a:pt x="147" y="377"/>
                    </a:moveTo>
                    <a:lnTo>
                      <a:pt x="147" y="377"/>
                    </a:lnTo>
                    <a:lnTo>
                      <a:pt x="136" y="380"/>
                    </a:lnTo>
                    <a:lnTo>
                      <a:pt x="147" y="377"/>
                    </a:lnTo>
                    <a:close/>
                    <a:moveTo>
                      <a:pt x="147" y="377"/>
                    </a:moveTo>
                    <a:lnTo>
                      <a:pt x="147" y="378"/>
                    </a:lnTo>
                    <a:lnTo>
                      <a:pt x="148" y="380"/>
                    </a:lnTo>
                    <a:lnTo>
                      <a:pt x="125" y="382"/>
                    </a:lnTo>
                    <a:lnTo>
                      <a:pt x="147" y="377"/>
                    </a:lnTo>
                    <a:close/>
                    <a:moveTo>
                      <a:pt x="148" y="380"/>
                    </a:moveTo>
                    <a:lnTo>
                      <a:pt x="148" y="382"/>
                    </a:lnTo>
                    <a:lnTo>
                      <a:pt x="125" y="384"/>
                    </a:lnTo>
                    <a:lnTo>
                      <a:pt x="125" y="382"/>
                    </a:lnTo>
                    <a:lnTo>
                      <a:pt x="148" y="380"/>
                    </a:lnTo>
                    <a:close/>
                    <a:moveTo>
                      <a:pt x="148" y="382"/>
                    </a:moveTo>
                    <a:lnTo>
                      <a:pt x="148" y="387"/>
                    </a:lnTo>
                    <a:lnTo>
                      <a:pt x="148" y="392"/>
                    </a:lnTo>
                    <a:lnTo>
                      <a:pt x="125" y="389"/>
                    </a:lnTo>
                    <a:lnTo>
                      <a:pt x="125" y="387"/>
                    </a:lnTo>
                    <a:lnTo>
                      <a:pt x="125" y="384"/>
                    </a:lnTo>
                    <a:lnTo>
                      <a:pt x="148" y="382"/>
                    </a:lnTo>
                    <a:close/>
                    <a:moveTo>
                      <a:pt x="125" y="389"/>
                    </a:moveTo>
                    <a:lnTo>
                      <a:pt x="125" y="389"/>
                    </a:lnTo>
                    <a:lnTo>
                      <a:pt x="136" y="390"/>
                    </a:lnTo>
                    <a:lnTo>
                      <a:pt x="125" y="389"/>
                    </a:lnTo>
                    <a:close/>
                    <a:moveTo>
                      <a:pt x="148" y="392"/>
                    </a:moveTo>
                    <a:lnTo>
                      <a:pt x="148" y="394"/>
                    </a:lnTo>
                    <a:lnTo>
                      <a:pt x="147" y="404"/>
                    </a:lnTo>
                    <a:lnTo>
                      <a:pt x="125" y="401"/>
                    </a:lnTo>
                    <a:lnTo>
                      <a:pt x="125" y="397"/>
                    </a:lnTo>
                    <a:lnTo>
                      <a:pt x="125" y="389"/>
                    </a:lnTo>
                    <a:lnTo>
                      <a:pt x="148" y="392"/>
                    </a:lnTo>
                    <a:close/>
                    <a:moveTo>
                      <a:pt x="147" y="404"/>
                    </a:moveTo>
                    <a:lnTo>
                      <a:pt x="147" y="404"/>
                    </a:lnTo>
                    <a:lnTo>
                      <a:pt x="136" y="402"/>
                    </a:lnTo>
                    <a:lnTo>
                      <a:pt x="147" y="404"/>
                    </a:lnTo>
                    <a:close/>
                    <a:moveTo>
                      <a:pt x="147" y="404"/>
                    </a:moveTo>
                    <a:lnTo>
                      <a:pt x="147" y="409"/>
                    </a:lnTo>
                    <a:lnTo>
                      <a:pt x="147" y="414"/>
                    </a:lnTo>
                    <a:lnTo>
                      <a:pt x="124" y="413"/>
                    </a:lnTo>
                    <a:lnTo>
                      <a:pt x="124" y="408"/>
                    </a:lnTo>
                    <a:lnTo>
                      <a:pt x="125" y="401"/>
                    </a:lnTo>
                    <a:lnTo>
                      <a:pt x="147" y="404"/>
                    </a:lnTo>
                    <a:close/>
                    <a:moveTo>
                      <a:pt x="147" y="414"/>
                    </a:moveTo>
                    <a:lnTo>
                      <a:pt x="147" y="414"/>
                    </a:lnTo>
                    <a:lnTo>
                      <a:pt x="134" y="413"/>
                    </a:lnTo>
                    <a:lnTo>
                      <a:pt x="147" y="414"/>
                    </a:lnTo>
                    <a:close/>
                    <a:moveTo>
                      <a:pt x="147" y="414"/>
                    </a:moveTo>
                    <a:lnTo>
                      <a:pt x="147" y="414"/>
                    </a:lnTo>
                    <a:lnTo>
                      <a:pt x="124" y="413"/>
                    </a:lnTo>
                    <a:lnTo>
                      <a:pt x="147" y="414"/>
                    </a:lnTo>
                    <a:close/>
                    <a:moveTo>
                      <a:pt x="124" y="413"/>
                    </a:moveTo>
                    <a:lnTo>
                      <a:pt x="124" y="413"/>
                    </a:lnTo>
                    <a:lnTo>
                      <a:pt x="134" y="413"/>
                    </a:lnTo>
                    <a:lnTo>
                      <a:pt x="124" y="413"/>
                    </a:lnTo>
                    <a:close/>
                    <a:moveTo>
                      <a:pt x="147" y="414"/>
                    </a:moveTo>
                    <a:lnTo>
                      <a:pt x="147" y="416"/>
                    </a:lnTo>
                    <a:lnTo>
                      <a:pt x="145" y="418"/>
                    </a:lnTo>
                    <a:lnTo>
                      <a:pt x="124" y="416"/>
                    </a:lnTo>
                    <a:lnTo>
                      <a:pt x="124" y="414"/>
                    </a:lnTo>
                    <a:lnTo>
                      <a:pt x="124" y="413"/>
                    </a:lnTo>
                    <a:lnTo>
                      <a:pt x="147" y="414"/>
                    </a:lnTo>
                    <a:close/>
                    <a:moveTo>
                      <a:pt x="145" y="418"/>
                    </a:moveTo>
                    <a:lnTo>
                      <a:pt x="145" y="420"/>
                    </a:lnTo>
                    <a:lnTo>
                      <a:pt x="145" y="421"/>
                    </a:lnTo>
                    <a:lnTo>
                      <a:pt x="124" y="421"/>
                    </a:lnTo>
                    <a:lnTo>
                      <a:pt x="124" y="418"/>
                    </a:lnTo>
                    <a:lnTo>
                      <a:pt x="124" y="416"/>
                    </a:lnTo>
                    <a:lnTo>
                      <a:pt x="145" y="418"/>
                    </a:lnTo>
                    <a:close/>
                    <a:moveTo>
                      <a:pt x="145" y="421"/>
                    </a:moveTo>
                    <a:lnTo>
                      <a:pt x="147" y="428"/>
                    </a:lnTo>
                    <a:lnTo>
                      <a:pt x="147" y="432"/>
                    </a:lnTo>
                    <a:lnTo>
                      <a:pt x="125" y="437"/>
                    </a:lnTo>
                    <a:lnTo>
                      <a:pt x="124" y="430"/>
                    </a:lnTo>
                    <a:lnTo>
                      <a:pt x="124" y="421"/>
                    </a:lnTo>
                    <a:lnTo>
                      <a:pt x="145" y="421"/>
                    </a:lnTo>
                    <a:close/>
                    <a:moveTo>
                      <a:pt x="147" y="432"/>
                    </a:moveTo>
                    <a:lnTo>
                      <a:pt x="147" y="437"/>
                    </a:lnTo>
                    <a:lnTo>
                      <a:pt x="145" y="442"/>
                    </a:lnTo>
                    <a:lnTo>
                      <a:pt x="142" y="445"/>
                    </a:lnTo>
                    <a:lnTo>
                      <a:pt x="137" y="447"/>
                    </a:lnTo>
                    <a:lnTo>
                      <a:pt x="133" y="447"/>
                    </a:lnTo>
                    <a:lnTo>
                      <a:pt x="130" y="445"/>
                    </a:lnTo>
                    <a:lnTo>
                      <a:pt x="127" y="442"/>
                    </a:lnTo>
                    <a:lnTo>
                      <a:pt x="125" y="437"/>
                    </a:lnTo>
                    <a:lnTo>
                      <a:pt x="147" y="432"/>
                    </a:lnTo>
                    <a:close/>
                  </a:path>
                </a:pathLst>
              </a:custGeom>
              <a:solidFill>
                <a:srgbClr val="EA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7" name="Freeform 177"/>
              <p:cNvSpPr>
                <a:spLocks noEditPoints="1"/>
              </p:cNvSpPr>
              <p:nvPr/>
            </p:nvSpPr>
            <p:spPr bwMode="auto">
              <a:xfrm>
                <a:off x="2519" y="1837"/>
                <a:ext cx="148" cy="439"/>
              </a:xfrm>
              <a:custGeom>
                <a:avLst/>
                <a:gdLst>
                  <a:gd name="T0" fmla="*/ 0 w 148"/>
                  <a:gd name="T1" fmla="*/ 15 h 439"/>
                  <a:gd name="T2" fmla="*/ 17 w 148"/>
                  <a:gd name="T3" fmla="*/ 27 h 439"/>
                  <a:gd name="T4" fmla="*/ 4 w 148"/>
                  <a:gd name="T5" fmla="*/ 7 h 439"/>
                  <a:gd name="T6" fmla="*/ 6 w 148"/>
                  <a:gd name="T7" fmla="*/ 7 h 439"/>
                  <a:gd name="T8" fmla="*/ 26 w 148"/>
                  <a:gd name="T9" fmla="*/ 0 h 439"/>
                  <a:gd name="T10" fmla="*/ 18 w 148"/>
                  <a:gd name="T11" fmla="*/ 22 h 439"/>
                  <a:gd name="T12" fmla="*/ 24 w 148"/>
                  <a:gd name="T13" fmla="*/ 22 h 439"/>
                  <a:gd name="T14" fmla="*/ 32 w 148"/>
                  <a:gd name="T15" fmla="*/ 0 h 439"/>
                  <a:gd name="T16" fmla="*/ 26 w 148"/>
                  <a:gd name="T17" fmla="*/ 22 h 439"/>
                  <a:gd name="T18" fmla="*/ 43 w 148"/>
                  <a:gd name="T19" fmla="*/ 17 h 439"/>
                  <a:gd name="T20" fmla="*/ 21 w 148"/>
                  <a:gd name="T21" fmla="*/ 15 h 439"/>
                  <a:gd name="T22" fmla="*/ 21 w 148"/>
                  <a:gd name="T23" fmla="*/ 19 h 439"/>
                  <a:gd name="T24" fmla="*/ 21 w 148"/>
                  <a:gd name="T25" fmla="*/ 24 h 439"/>
                  <a:gd name="T26" fmla="*/ 26 w 148"/>
                  <a:gd name="T27" fmla="*/ 55 h 439"/>
                  <a:gd name="T28" fmla="*/ 37 w 148"/>
                  <a:gd name="T29" fmla="*/ 51 h 439"/>
                  <a:gd name="T30" fmla="*/ 26 w 148"/>
                  <a:gd name="T31" fmla="*/ 55 h 439"/>
                  <a:gd name="T32" fmla="*/ 27 w 148"/>
                  <a:gd name="T33" fmla="*/ 56 h 439"/>
                  <a:gd name="T34" fmla="*/ 55 w 148"/>
                  <a:gd name="T35" fmla="*/ 72 h 439"/>
                  <a:gd name="T36" fmla="*/ 57 w 148"/>
                  <a:gd name="T37" fmla="*/ 74 h 439"/>
                  <a:gd name="T38" fmla="*/ 57 w 148"/>
                  <a:gd name="T39" fmla="*/ 75 h 439"/>
                  <a:gd name="T40" fmla="*/ 47 w 148"/>
                  <a:gd name="T41" fmla="*/ 80 h 439"/>
                  <a:gd name="T42" fmla="*/ 38 w 148"/>
                  <a:gd name="T43" fmla="*/ 86 h 439"/>
                  <a:gd name="T44" fmla="*/ 60 w 148"/>
                  <a:gd name="T45" fmla="*/ 86 h 439"/>
                  <a:gd name="T46" fmla="*/ 61 w 148"/>
                  <a:gd name="T47" fmla="*/ 89 h 439"/>
                  <a:gd name="T48" fmla="*/ 75 w 148"/>
                  <a:gd name="T49" fmla="*/ 158 h 439"/>
                  <a:gd name="T50" fmla="*/ 61 w 148"/>
                  <a:gd name="T51" fmla="*/ 89 h 439"/>
                  <a:gd name="T52" fmla="*/ 95 w 148"/>
                  <a:gd name="T53" fmla="*/ 147 h 439"/>
                  <a:gd name="T54" fmla="*/ 81 w 148"/>
                  <a:gd name="T55" fmla="*/ 171 h 439"/>
                  <a:gd name="T56" fmla="*/ 95 w 148"/>
                  <a:gd name="T57" fmla="*/ 219 h 439"/>
                  <a:gd name="T58" fmla="*/ 108 w 148"/>
                  <a:gd name="T59" fmla="*/ 200 h 439"/>
                  <a:gd name="T60" fmla="*/ 94 w 148"/>
                  <a:gd name="T61" fmla="*/ 219 h 439"/>
                  <a:gd name="T62" fmla="*/ 108 w 148"/>
                  <a:gd name="T63" fmla="*/ 200 h 439"/>
                  <a:gd name="T64" fmla="*/ 94 w 148"/>
                  <a:gd name="T65" fmla="*/ 219 h 439"/>
                  <a:gd name="T66" fmla="*/ 101 w 148"/>
                  <a:gd name="T67" fmla="*/ 233 h 439"/>
                  <a:gd name="T68" fmla="*/ 131 w 148"/>
                  <a:gd name="T69" fmla="*/ 247 h 439"/>
                  <a:gd name="T70" fmla="*/ 117 w 148"/>
                  <a:gd name="T71" fmla="*/ 265 h 439"/>
                  <a:gd name="T72" fmla="*/ 138 w 148"/>
                  <a:gd name="T73" fmla="*/ 267 h 439"/>
                  <a:gd name="T74" fmla="*/ 135 w 148"/>
                  <a:gd name="T75" fmla="*/ 281 h 439"/>
                  <a:gd name="T76" fmla="*/ 115 w 148"/>
                  <a:gd name="T77" fmla="*/ 276 h 439"/>
                  <a:gd name="T78" fmla="*/ 134 w 148"/>
                  <a:gd name="T79" fmla="*/ 310 h 439"/>
                  <a:gd name="T80" fmla="*/ 122 w 148"/>
                  <a:gd name="T81" fmla="*/ 355 h 439"/>
                  <a:gd name="T82" fmla="*/ 126 w 148"/>
                  <a:gd name="T83" fmla="*/ 375 h 439"/>
                  <a:gd name="T84" fmla="*/ 146 w 148"/>
                  <a:gd name="T85" fmla="*/ 370 h 439"/>
                  <a:gd name="T86" fmla="*/ 146 w 148"/>
                  <a:gd name="T87" fmla="*/ 370 h 439"/>
                  <a:gd name="T88" fmla="*/ 148 w 148"/>
                  <a:gd name="T89" fmla="*/ 377 h 439"/>
                  <a:gd name="T90" fmla="*/ 148 w 148"/>
                  <a:gd name="T91" fmla="*/ 384 h 439"/>
                  <a:gd name="T92" fmla="*/ 126 w 148"/>
                  <a:gd name="T93" fmla="*/ 385 h 439"/>
                  <a:gd name="T94" fmla="*/ 126 w 148"/>
                  <a:gd name="T95" fmla="*/ 389 h 439"/>
                  <a:gd name="T96" fmla="*/ 125 w 148"/>
                  <a:gd name="T97" fmla="*/ 404 h 439"/>
                  <a:gd name="T98" fmla="*/ 125 w 148"/>
                  <a:gd name="T99" fmla="*/ 404 h 439"/>
                  <a:gd name="T100" fmla="*/ 125 w 148"/>
                  <a:gd name="T101" fmla="*/ 404 h 439"/>
                  <a:gd name="T102" fmla="*/ 125 w 148"/>
                  <a:gd name="T103" fmla="*/ 406 h 439"/>
                  <a:gd name="T104" fmla="*/ 146 w 148"/>
                  <a:gd name="T105" fmla="*/ 409 h 439"/>
                  <a:gd name="T106" fmla="*/ 125 w 148"/>
                  <a:gd name="T107" fmla="*/ 413 h 439"/>
                  <a:gd name="T108" fmla="*/ 126 w 148"/>
                  <a:gd name="T109" fmla="*/ 430 h 439"/>
                  <a:gd name="T110" fmla="*/ 143 w 148"/>
                  <a:gd name="T111" fmla="*/ 435 h 4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8"/>
                  <a:gd name="T169" fmla="*/ 0 h 439"/>
                  <a:gd name="T170" fmla="*/ 148 w 148"/>
                  <a:gd name="T171" fmla="*/ 439 h 4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8" h="439">
                    <a:moveTo>
                      <a:pt x="17" y="27"/>
                    </a:moveTo>
                    <a:lnTo>
                      <a:pt x="13" y="29"/>
                    </a:lnTo>
                    <a:lnTo>
                      <a:pt x="9" y="29"/>
                    </a:lnTo>
                    <a:lnTo>
                      <a:pt x="4" y="27"/>
                    </a:lnTo>
                    <a:lnTo>
                      <a:pt x="3" y="24"/>
                    </a:lnTo>
                    <a:lnTo>
                      <a:pt x="0" y="19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17" y="27"/>
                    </a:lnTo>
                    <a:close/>
                    <a:moveTo>
                      <a:pt x="4" y="7"/>
                    </a:moveTo>
                    <a:lnTo>
                      <a:pt x="4" y="7"/>
                    </a:lnTo>
                    <a:lnTo>
                      <a:pt x="17" y="27"/>
                    </a:lnTo>
                    <a:lnTo>
                      <a:pt x="4" y="7"/>
                    </a:lnTo>
                    <a:close/>
                    <a:moveTo>
                      <a:pt x="17" y="27"/>
                    </a:moveTo>
                    <a:lnTo>
                      <a:pt x="17" y="27"/>
                    </a:lnTo>
                    <a:lnTo>
                      <a:pt x="10" y="17"/>
                    </a:lnTo>
                    <a:lnTo>
                      <a:pt x="17" y="27"/>
                    </a:lnTo>
                    <a:close/>
                    <a:moveTo>
                      <a:pt x="4" y="7"/>
                    </a:moveTo>
                    <a:lnTo>
                      <a:pt x="4" y="7"/>
                    </a:lnTo>
                    <a:lnTo>
                      <a:pt x="18" y="26"/>
                    </a:lnTo>
                    <a:lnTo>
                      <a:pt x="17" y="27"/>
                    </a:lnTo>
                    <a:lnTo>
                      <a:pt x="4" y="7"/>
                    </a:lnTo>
                    <a:close/>
                    <a:moveTo>
                      <a:pt x="4" y="7"/>
                    </a:moveTo>
                    <a:lnTo>
                      <a:pt x="6" y="7"/>
                    </a:lnTo>
                    <a:lnTo>
                      <a:pt x="12" y="17"/>
                    </a:lnTo>
                    <a:lnTo>
                      <a:pt x="4" y="7"/>
                    </a:lnTo>
                    <a:close/>
                    <a:moveTo>
                      <a:pt x="6" y="7"/>
                    </a:moveTo>
                    <a:lnTo>
                      <a:pt x="9" y="3"/>
                    </a:lnTo>
                    <a:lnTo>
                      <a:pt x="13" y="2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18" y="26"/>
                    </a:lnTo>
                    <a:lnTo>
                      <a:pt x="6" y="7"/>
                    </a:lnTo>
                    <a:close/>
                    <a:moveTo>
                      <a:pt x="23" y="22"/>
                    </a:moveTo>
                    <a:lnTo>
                      <a:pt x="21" y="22"/>
                    </a:lnTo>
                    <a:lnTo>
                      <a:pt x="18" y="22"/>
                    </a:lnTo>
                    <a:lnTo>
                      <a:pt x="23" y="10"/>
                    </a:lnTo>
                    <a:lnTo>
                      <a:pt x="23" y="22"/>
                    </a:lnTo>
                    <a:close/>
                    <a:moveTo>
                      <a:pt x="21" y="0"/>
                    </a:moveTo>
                    <a:lnTo>
                      <a:pt x="27" y="0"/>
                    </a:lnTo>
                    <a:lnTo>
                      <a:pt x="32" y="0"/>
                    </a:lnTo>
                    <a:lnTo>
                      <a:pt x="26" y="22"/>
                    </a:lnTo>
                    <a:lnTo>
                      <a:pt x="24" y="22"/>
                    </a:lnTo>
                    <a:lnTo>
                      <a:pt x="23" y="22"/>
                    </a:lnTo>
                    <a:lnTo>
                      <a:pt x="21" y="0"/>
                    </a:lnTo>
                    <a:close/>
                    <a:moveTo>
                      <a:pt x="26" y="22"/>
                    </a:moveTo>
                    <a:lnTo>
                      <a:pt x="26" y="22"/>
                    </a:lnTo>
                    <a:lnTo>
                      <a:pt x="29" y="12"/>
                    </a:lnTo>
                    <a:lnTo>
                      <a:pt x="26" y="22"/>
                    </a:lnTo>
                    <a:close/>
                    <a:moveTo>
                      <a:pt x="32" y="0"/>
                    </a:moveTo>
                    <a:lnTo>
                      <a:pt x="37" y="2"/>
                    </a:lnTo>
                    <a:lnTo>
                      <a:pt x="40" y="5"/>
                    </a:lnTo>
                    <a:lnTo>
                      <a:pt x="43" y="10"/>
                    </a:lnTo>
                    <a:lnTo>
                      <a:pt x="43" y="15"/>
                    </a:lnTo>
                    <a:lnTo>
                      <a:pt x="21" y="15"/>
                    </a:lnTo>
                    <a:lnTo>
                      <a:pt x="24" y="19"/>
                    </a:lnTo>
                    <a:lnTo>
                      <a:pt x="26" y="22"/>
                    </a:lnTo>
                    <a:lnTo>
                      <a:pt x="32" y="0"/>
                    </a:lnTo>
                    <a:close/>
                    <a:moveTo>
                      <a:pt x="43" y="15"/>
                    </a:moveTo>
                    <a:lnTo>
                      <a:pt x="43" y="15"/>
                    </a:lnTo>
                    <a:lnTo>
                      <a:pt x="43" y="17"/>
                    </a:lnTo>
                    <a:lnTo>
                      <a:pt x="32" y="15"/>
                    </a:lnTo>
                    <a:lnTo>
                      <a:pt x="43" y="15"/>
                    </a:lnTo>
                    <a:close/>
                    <a:moveTo>
                      <a:pt x="43" y="17"/>
                    </a:moveTo>
                    <a:lnTo>
                      <a:pt x="43" y="17"/>
                    </a:lnTo>
                    <a:lnTo>
                      <a:pt x="21" y="15"/>
                    </a:lnTo>
                    <a:lnTo>
                      <a:pt x="43" y="17"/>
                    </a:lnTo>
                    <a:close/>
                    <a:moveTo>
                      <a:pt x="21" y="15"/>
                    </a:moveTo>
                    <a:lnTo>
                      <a:pt x="21" y="15"/>
                    </a:lnTo>
                    <a:lnTo>
                      <a:pt x="32" y="15"/>
                    </a:lnTo>
                    <a:lnTo>
                      <a:pt x="21" y="15"/>
                    </a:lnTo>
                    <a:close/>
                    <a:moveTo>
                      <a:pt x="43" y="17"/>
                    </a:moveTo>
                    <a:lnTo>
                      <a:pt x="43" y="17"/>
                    </a:lnTo>
                    <a:lnTo>
                      <a:pt x="43" y="19"/>
                    </a:lnTo>
                    <a:lnTo>
                      <a:pt x="21" y="19"/>
                    </a:lnTo>
                    <a:lnTo>
                      <a:pt x="21" y="17"/>
                    </a:lnTo>
                    <a:lnTo>
                      <a:pt x="21" y="15"/>
                    </a:lnTo>
                    <a:lnTo>
                      <a:pt x="43" y="17"/>
                    </a:lnTo>
                    <a:close/>
                    <a:moveTo>
                      <a:pt x="43" y="19"/>
                    </a:moveTo>
                    <a:lnTo>
                      <a:pt x="43" y="20"/>
                    </a:lnTo>
                    <a:lnTo>
                      <a:pt x="43" y="22"/>
                    </a:lnTo>
                    <a:lnTo>
                      <a:pt x="21" y="24"/>
                    </a:lnTo>
                    <a:lnTo>
                      <a:pt x="21" y="22"/>
                    </a:lnTo>
                    <a:lnTo>
                      <a:pt x="21" y="19"/>
                    </a:lnTo>
                    <a:lnTo>
                      <a:pt x="43" y="19"/>
                    </a:lnTo>
                    <a:close/>
                    <a:moveTo>
                      <a:pt x="43" y="22"/>
                    </a:moveTo>
                    <a:lnTo>
                      <a:pt x="44" y="34"/>
                    </a:lnTo>
                    <a:lnTo>
                      <a:pt x="47" y="48"/>
                    </a:lnTo>
                    <a:lnTo>
                      <a:pt x="26" y="55"/>
                    </a:lnTo>
                    <a:lnTo>
                      <a:pt x="23" y="38"/>
                    </a:lnTo>
                    <a:lnTo>
                      <a:pt x="21" y="24"/>
                    </a:lnTo>
                    <a:lnTo>
                      <a:pt x="43" y="22"/>
                    </a:lnTo>
                    <a:close/>
                    <a:moveTo>
                      <a:pt x="26" y="55"/>
                    </a:moveTo>
                    <a:lnTo>
                      <a:pt x="26" y="55"/>
                    </a:lnTo>
                    <a:lnTo>
                      <a:pt x="37" y="51"/>
                    </a:lnTo>
                    <a:lnTo>
                      <a:pt x="26" y="55"/>
                    </a:lnTo>
                    <a:close/>
                    <a:moveTo>
                      <a:pt x="46" y="48"/>
                    </a:moveTo>
                    <a:lnTo>
                      <a:pt x="47" y="48"/>
                    </a:lnTo>
                    <a:lnTo>
                      <a:pt x="47" y="50"/>
                    </a:lnTo>
                    <a:lnTo>
                      <a:pt x="27" y="56"/>
                    </a:lnTo>
                    <a:lnTo>
                      <a:pt x="26" y="55"/>
                    </a:lnTo>
                    <a:lnTo>
                      <a:pt x="46" y="48"/>
                    </a:lnTo>
                    <a:close/>
                    <a:moveTo>
                      <a:pt x="47" y="50"/>
                    </a:moveTo>
                    <a:lnTo>
                      <a:pt x="52" y="62"/>
                    </a:lnTo>
                    <a:lnTo>
                      <a:pt x="55" y="74"/>
                    </a:lnTo>
                    <a:lnTo>
                      <a:pt x="37" y="84"/>
                    </a:lnTo>
                    <a:lnTo>
                      <a:pt x="32" y="72"/>
                    </a:lnTo>
                    <a:lnTo>
                      <a:pt x="27" y="56"/>
                    </a:lnTo>
                    <a:lnTo>
                      <a:pt x="47" y="50"/>
                    </a:lnTo>
                    <a:close/>
                    <a:moveTo>
                      <a:pt x="37" y="86"/>
                    </a:moveTo>
                    <a:lnTo>
                      <a:pt x="37" y="84"/>
                    </a:lnTo>
                    <a:lnTo>
                      <a:pt x="46" y="79"/>
                    </a:lnTo>
                    <a:lnTo>
                      <a:pt x="37" y="86"/>
                    </a:lnTo>
                    <a:close/>
                    <a:moveTo>
                      <a:pt x="55" y="72"/>
                    </a:moveTo>
                    <a:lnTo>
                      <a:pt x="55" y="72"/>
                    </a:lnTo>
                    <a:lnTo>
                      <a:pt x="37" y="86"/>
                    </a:lnTo>
                    <a:lnTo>
                      <a:pt x="55" y="72"/>
                    </a:lnTo>
                    <a:close/>
                    <a:moveTo>
                      <a:pt x="55" y="72"/>
                    </a:moveTo>
                    <a:lnTo>
                      <a:pt x="55" y="74"/>
                    </a:lnTo>
                    <a:lnTo>
                      <a:pt x="57" y="74"/>
                    </a:lnTo>
                    <a:lnTo>
                      <a:pt x="38" y="86"/>
                    </a:lnTo>
                    <a:lnTo>
                      <a:pt x="37" y="86"/>
                    </a:lnTo>
                    <a:lnTo>
                      <a:pt x="55" y="72"/>
                    </a:lnTo>
                    <a:close/>
                    <a:moveTo>
                      <a:pt x="57" y="74"/>
                    </a:moveTo>
                    <a:lnTo>
                      <a:pt x="57" y="75"/>
                    </a:lnTo>
                    <a:lnTo>
                      <a:pt x="38" y="86"/>
                    </a:lnTo>
                    <a:lnTo>
                      <a:pt x="57" y="74"/>
                    </a:lnTo>
                    <a:close/>
                    <a:moveTo>
                      <a:pt x="57" y="75"/>
                    </a:moveTo>
                    <a:lnTo>
                      <a:pt x="57" y="75"/>
                    </a:lnTo>
                    <a:lnTo>
                      <a:pt x="47" y="80"/>
                    </a:lnTo>
                    <a:lnTo>
                      <a:pt x="57" y="75"/>
                    </a:lnTo>
                    <a:close/>
                    <a:moveTo>
                      <a:pt x="57" y="75"/>
                    </a:moveTo>
                    <a:lnTo>
                      <a:pt x="58" y="80"/>
                    </a:lnTo>
                    <a:lnTo>
                      <a:pt x="60" y="86"/>
                    </a:lnTo>
                    <a:lnTo>
                      <a:pt x="40" y="92"/>
                    </a:lnTo>
                    <a:lnTo>
                      <a:pt x="40" y="89"/>
                    </a:lnTo>
                    <a:lnTo>
                      <a:pt x="38" y="86"/>
                    </a:lnTo>
                    <a:lnTo>
                      <a:pt x="57" y="75"/>
                    </a:lnTo>
                    <a:close/>
                    <a:moveTo>
                      <a:pt x="40" y="92"/>
                    </a:moveTo>
                    <a:lnTo>
                      <a:pt x="40" y="92"/>
                    </a:lnTo>
                    <a:lnTo>
                      <a:pt x="50" y="89"/>
                    </a:lnTo>
                    <a:lnTo>
                      <a:pt x="40" y="92"/>
                    </a:lnTo>
                    <a:close/>
                    <a:moveTo>
                      <a:pt x="60" y="86"/>
                    </a:moveTo>
                    <a:lnTo>
                      <a:pt x="63" y="92"/>
                    </a:lnTo>
                    <a:lnTo>
                      <a:pt x="61" y="89"/>
                    </a:lnTo>
                    <a:lnTo>
                      <a:pt x="41" y="96"/>
                    </a:lnTo>
                    <a:lnTo>
                      <a:pt x="43" y="101"/>
                    </a:lnTo>
                    <a:lnTo>
                      <a:pt x="40" y="92"/>
                    </a:lnTo>
                    <a:lnTo>
                      <a:pt x="60" y="86"/>
                    </a:lnTo>
                    <a:close/>
                    <a:moveTo>
                      <a:pt x="61" y="89"/>
                    </a:moveTo>
                    <a:lnTo>
                      <a:pt x="66" y="103"/>
                    </a:lnTo>
                    <a:lnTo>
                      <a:pt x="71" y="116"/>
                    </a:lnTo>
                    <a:lnTo>
                      <a:pt x="74" y="123"/>
                    </a:lnTo>
                    <a:lnTo>
                      <a:pt x="77" y="128"/>
                    </a:lnTo>
                    <a:lnTo>
                      <a:pt x="81" y="134"/>
                    </a:lnTo>
                    <a:lnTo>
                      <a:pt x="86" y="137"/>
                    </a:lnTo>
                    <a:lnTo>
                      <a:pt x="75" y="158"/>
                    </a:lnTo>
                    <a:lnTo>
                      <a:pt x="67" y="152"/>
                    </a:lnTo>
                    <a:lnTo>
                      <a:pt x="61" y="146"/>
                    </a:lnTo>
                    <a:lnTo>
                      <a:pt x="57" y="137"/>
                    </a:lnTo>
                    <a:lnTo>
                      <a:pt x="52" y="128"/>
                    </a:lnTo>
                    <a:lnTo>
                      <a:pt x="46" y="113"/>
                    </a:lnTo>
                    <a:lnTo>
                      <a:pt x="41" y="96"/>
                    </a:lnTo>
                    <a:lnTo>
                      <a:pt x="61" y="89"/>
                    </a:lnTo>
                    <a:close/>
                    <a:moveTo>
                      <a:pt x="75" y="158"/>
                    </a:moveTo>
                    <a:lnTo>
                      <a:pt x="75" y="158"/>
                    </a:lnTo>
                    <a:lnTo>
                      <a:pt x="80" y="147"/>
                    </a:lnTo>
                    <a:lnTo>
                      <a:pt x="75" y="158"/>
                    </a:lnTo>
                    <a:close/>
                    <a:moveTo>
                      <a:pt x="86" y="137"/>
                    </a:moveTo>
                    <a:lnTo>
                      <a:pt x="91" y="142"/>
                    </a:lnTo>
                    <a:lnTo>
                      <a:pt x="95" y="147"/>
                    </a:lnTo>
                    <a:lnTo>
                      <a:pt x="98" y="154"/>
                    </a:lnTo>
                    <a:lnTo>
                      <a:pt x="101" y="159"/>
                    </a:lnTo>
                    <a:lnTo>
                      <a:pt x="105" y="173"/>
                    </a:lnTo>
                    <a:lnTo>
                      <a:pt x="106" y="187"/>
                    </a:lnTo>
                    <a:lnTo>
                      <a:pt x="84" y="188"/>
                    </a:lnTo>
                    <a:lnTo>
                      <a:pt x="83" y="180"/>
                    </a:lnTo>
                    <a:lnTo>
                      <a:pt x="81" y="171"/>
                    </a:lnTo>
                    <a:lnTo>
                      <a:pt x="80" y="163"/>
                    </a:lnTo>
                    <a:lnTo>
                      <a:pt x="75" y="158"/>
                    </a:lnTo>
                    <a:lnTo>
                      <a:pt x="86" y="137"/>
                    </a:lnTo>
                    <a:close/>
                    <a:moveTo>
                      <a:pt x="106" y="187"/>
                    </a:moveTo>
                    <a:lnTo>
                      <a:pt x="106" y="195"/>
                    </a:lnTo>
                    <a:lnTo>
                      <a:pt x="108" y="200"/>
                    </a:lnTo>
                    <a:lnTo>
                      <a:pt x="95" y="219"/>
                    </a:lnTo>
                    <a:lnTo>
                      <a:pt x="91" y="214"/>
                    </a:lnTo>
                    <a:lnTo>
                      <a:pt x="88" y="205"/>
                    </a:lnTo>
                    <a:lnTo>
                      <a:pt x="86" y="197"/>
                    </a:lnTo>
                    <a:lnTo>
                      <a:pt x="84" y="188"/>
                    </a:lnTo>
                    <a:lnTo>
                      <a:pt x="106" y="187"/>
                    </a:lnTo>
                    <a:close/>
                    <a:moveTo>
                      <a:pt x="108" y="200"/>
                    </a:moveTo>
                    <a:lnTo>
                      <a:pt x="108" y="200"/>
                    </a:lnTo>
                    <a:lnTo>
                      <a:pt x="101" y="209"/>
                    </a:lnTo>
                    <a:lnTo>
                      <a:pt x="108" y="200"/>
                    </a:lnTo>
                    <a:close/>
                    <a:moveTo>
                      <a:pt x="108" y="200"/>
                    </a:moveTo>
                    <a:lnTo>
                      <a:pt x="108" y="200"/>
                    </a:lnTo>
                    <a:lnTo>
                      <a:pt x="95" y="219"/>
                    </a:lnTo>
                    <a:lnTo>
                      <a:pt x="94" y="219"/>
                    </a:lnTo>
                    <a:lnTo>
                      <a:pt x="108" y="200"/>
                    </a:lnTo>
                    <a:close/>
                    <a:moveTo>
                      <a:pt x="108" y="200"/>
                    </a:moveTo>
                    <a:lnTo>
                      <a:pt x="108" y="200"/>
                    </a:lnTo>
                    <a:lnTo>
                      <a:pt x="101" y="209"/>
                    </a:lnTo>
                    <a:lnTo>
                      <a:pt x="108" y="200"/>
                    </a:lnTo>
                    <a:close/>
                    <a:moveTo>
                      <a:pt x="108" y="200"/>
                    </a:moveTo>
                    <a:lnTo>
                      <a:pt x="112" y="205"/>
                    </a:lnTo>
                    <a:lnTo>
                      <a:pt x="115" y="211"/>
                    </a:lnTo>
                    <a:lnTo>
                      <a:pt x="118" y="217"/>
                    </a:lnTo>
                    <a:lnTo>
                      <a:pt x="120" y="224"/>
                    </a:lnTo>
                    <a:lnTo>
                      <a:pt x="101" y="233"/>
                    </a:lnTo>
                    <a:lnTo>
                      <a:pt x="97" y="224"/>
                    </a:lnTo>
                    <a:lnTo>
                      <a:pt x="94" y="219"/>
                    </a:lnTo>
                    <a:lnTo>
                      <a:pt x="108" y="200"/>
                    </a:lnTo>
                    <a:close/>
                    <a:moveTo>
                      <a:pt x="120" y="224"/>
                    </a:moveTo>
                    <a:lnTo>
                      <a:pt x="125" y="236"/>
                    </a:lnTo>
                    <a:lnTo>
                      <a:pt x="131" y="247"/>
                    </a:lnTo>
                    <a:lnTo>
                      <a:pt x="115" y="262"/>
                    </a:lnTo>
                    <a:lnTo>
                      <a:pt x="106" y="248"/>
                    </a:lnTo>
                    <a:lnTo>
                      <a:pt x="101" y="233"/>
                    </a:lnTo>
                    <a:lnTo>
                      <a:pt x="120" y="224"/>
                    </a:lnTo>
                    <a:close/>
                    <a:moveTo>
                      <a:pt x="131" y="247"/>
                    </a:moveTo>
                    <a:lnTo>
                      <a:pt x="131" y="247"/>
                    </a:lnTo>
                    <a:lnTo>
                      <a:pt x="123" y="253"/>
                    </a:lnTo>
                    <a:lnTo>
                      <a:pt x="131" y="247"/>
                    </a:lnTo>
                    <a:close/>
                    <a:moveTo>
                      <a:pt x="131" y="247"/>
                    </a:moveTo>
                    <a:lnTo>
                      <a:pt x="134" y="252"/>
                    </a:lnTo>
                    <a:lnTo>
                      <a:pt x="137" y="257"/>
                    </a:lnTo>
                    <a:lnTo>
                      <a:pt x="117" y="264"/>
                    </a:lnTo>
                    <a:lnTo>
                      <a:pt x="115" y="264"/>
                    </a:lnTo>
                    <a:lnTo>
                      <a:pt x="115" y="262"/>
                    </a:lnTo>
                    <a:lnTo>
                      <a:pt x="131" y="247"/>
                    </a:lnTo>
                    <a:close/>
                    <a:moveTo>
                      <a:pt x="117" y="265"/>
                    </a:moveTo>
                    <a:lnTo>
                      <a:pt x="117" y="265"/>
                    </a:lnTo>
                    <a:lnTo>
                      <a:pt x="117" y="264"/>
                    </a:lnTo>
                    <a:lnTo>
                      <a:pt x="126" y="260"/>
                    </a:lnTo>
                    <a:lnTo>
                      <a:pt x="117" y="265"/>
                    </a:lnTo>
                    <a:close/>
                    <a:moveTo>
                      <a:pt x="135" y="255"/>
                    </a:moveTo>
                    <a:lnTo>
                      <a:pt x="138" y="262"/>
                    </a:lnTo>
                    <a:lnTo>
                      <a:pt x="138" y="267"/>
                    </a:lnTo>
                    <a:lnTo>
                      <a:pt x="137" y="274"/>
                    </a:lnTo>
                    <a:lnTo>
                      <a:pt x="135" y="281"/>
                    </a:lnTo>
                    <a:lnTo>
                      <a:pt x="115" y="276"/>
                    </a:lnTo>
                    <a:lnTo>
                      <a:pt x="117" y="269"/>
                    </a:lnTo>
                    <a:lnTo>
                      <a:pt x="117" y="265"/>
                    </a:lnTo>
                    <a:lnTo>
                      <a:pt x="135" y="255"/>
                    </a:lnTo>
                    <a:close/>
                    <a:moveTo>
                      <a:pt x="135" y="281"/>
                    </a:moveTo>
                    <a:lnTo>
                      <a:pt x="134" y="295"/>
                    </a:lnTo>
                    <a:lnTo>
                      <a:pt x="134" y="310"/>
                    </a:lnTo>
                    <a:lnTo>
                      <a:pt x="112" y="315"/>
                    </a:lnTo>
                    <a:lnTo>
                      <a:pt x="112" y="303"/>
                    </a:lnTo>
                    <a:lnTo>
                      <a:pt x="112" y="291"/>
                    </a:lnTo>
                    <a:lnTo>
                      <a:pt x="114" y="283"/>
                    </a:lnTo>
                    <a:lnTo>
                      <a:pt x="115" y="276"/>
                    </a:lnTo>
                    <a:lnTo>
                      <a:pt x="135" y="281"/>
                    </a:lnTo>
                    <a:close/>
                    <a:moveTo>
                      <a:pt x="114" y="315"/>
                    </a:moveTo>
                    <a:lnTo>
                      <a:pt x="112" y="315"/>
                    </a:lnTo>
                    <a:lnTo>
                      <a:pt x="123" y="313"/>
                    </a:lnTo>
                    <a:lnTo>
                      <a:pt x="114" y="315"/>
                    </a:lnTo>
                    <a:close/>
                    <a:moveTo>
                      <a:pt x="134" y="310"/>
                    </a:moveTo>
                    <a:lnTo>
                      <a:pt x="134" y="310"/>
                    </a:lnTo>
                    <a:lnTo>
                      <a:pt x="114" y="315"/>
                    </a:lnTo>
                    <a:lnTo>
                      <a:pt x="134" y="310"/>
                    </a:lnTo>
                    <a:close/>
                    <a:moveTo>
                      <a:pt x="134" y="310"/>
                    </a:moveTo>
                    <a:lnTo>
                      <a:pt x="138" y="331"/>
                    </a:lnTo>
                    <a:lnTo>
                      <a:pt x="142" y="348"/>
                    </a:lnTo>
                    <a:lnTo>
                      <a:pt x="122" y="355"/>
                    </a:lnTo>
                    <a:lnTo>
                      <a:pt x="117" y="336"/>
                    </a:lnTo>
                    <a:lnTo>
                      <a:pt x="114" y="315"/>
                    </a:lnTo>
                    <a:lnTo>
                      <a:pt x="134" y="310"/>
                    </a:lnTo>
                    <a:close/>
                    <a:moveTo>
                      <a:pt x="142" y="348"/>
                    </a:moveTo>
                    <a:lnTo>
                      <a:pt x="145" y="360"/>
                    </a:lnTo>
                    <a:lnTo>
                      <a:pt x="146" y="370"/>
                    </a:lnTo>
                    <a:lnTo>
                      <a:pt x="126" y="375"/>
                    </a:lnTo>
                    <a:lnTo>
                      <a:pt x="125" y="365"/>
                    </a:lnTo>
                    <a:lnTo>
                      <a:pt x="122" y="355"/>
                    </a:lnTo>
                    <a:lnTo>
                      <a:pt x="142" y="348"/>
                    </a:lnTo>
                    <a:close/>
                    <a:moveTo>
                      <a:pt x="146" y="370"/>
                    </a:moveTo>
                    <a:lnTo>
                      <a:pt x="146" y="370"/>
                    </a:lnTo>
                    <a:lnTo>
                      <a:pt x="137" y="372"/>
                    </a:lnTo>
                    <a:lnTo>
                      <a:pt x="146" y="370"/>
                    </a:lnTo>
                    <a:close/>
                    <a:moveTo>
                      <a:pt x="146" y="370"/>
                    </a:moveTo>
                    <a:lnTo>
                      <a:pt x="148" y="373"/>
                    </a:lnTo>
                    <a:lnTo>
                      <a:pt x="148" y="377"/>
                    </a:lnTo>
                    <a:lnTo>
                      <a:pt x="126" y="379"/>
                    </a:lnTo>
                    <a:lnTo>
                      <a:pt x="126" y="377"/>
                    </a:lnTo>
                    <a:lnTo>
                      <a:pt x="126" y="373"/>
                    </a:lnTo>
                    <a:lnTo>
                      <a:pt x="146" y="370"/>
                    </a:lnTo>
                    <a:close/>
                    <a:moveTo>
                      <a:pt x="148" y="377"/>
                    </a:moveTo>
                    <a:lnTo>
                      <a:pt x="148" y="380"/>
                    </a:lnTo>
                    <a:lnTo>
                      <a:pt x="148" y="384"/>
                    </a:lnTo>
                    <a:lnTo>
                      <a:pt x="126" y="384"/>
                    </a:lnTo>
                    <a:lnTo>
                      <a:pt x="126" y="380"/>
                    </a:lnTo>
                    <a:lnTo>
                      <a:pt x="126" y="379"/>
                    </a:lnTo>
                    <a:lnTo>
                      <a:pt x="148" y="377"/>
                    </a:lnTo>
                    <a:close/>
                    <a:moveTo>
                      <a:pt x="148" y="384"/>
                    </a:moveTo>
                    <a:lnTo>
                      <a:pt x="148" y="384"/>
                    </a:lnTo>
                    <a:lnTo>
                      <a:pt x="137" y="384"/>
                    </a:lnTo>
                    <a:lnTo>
                      <a:pt x="148" y="384"/>
                    </a:lnTo>
                    <a:close/>
                    <a:moveTo>
                      <a:pt x="148" y="384"/>
                    </a:moveTo>
                    <a:lnTo>
                      <a:pt x="148" y="384"/>
                    </a:lnTo>
                    <a:lnTo>
                      <a:pt x="126" y="384"/>
                    </a:lnTo>
                    <a:lnTo>
                      <a:pt x="148" y="384"/>
                    </a:lnTo>
                    <a:close/>
                    <a:moveTo>
                      <a:pt x="148" y="384"/>
                    </a:moveTo>
                    <a:lnTo>
                      <a:pt x="148" y="385"/>
                    </a:lnTo>
                    <a:lnTo>
                      <a:pt x="148" y="387"/>
                    </a:lnTo>
                    <a:lnTo>
                      <a:pt x="126" y="385"/>
                    </a:lnTo>
                    <a:lnTo>
                      <a:pt x="126" y="384"/>
                    </a:lnTo>
                    <a:lnTo>
                      <a:pt x="148" y="384"/>
                    </a:lnTo>
                    <a:close/>
                    <a:moveTo>
                      <a:pt x="148" y="387"/>
                    </a:moveTo>
                    <a:lnTo>
                      <a:pt x="148" y="391"/>
                    </a:lnTo>
                    <a:lnTo>
                      <a:pt x="126" y="389"/>
                    </a:lnTo>
                    <a:lnTo>
                      <a:pt x="126" y="387"/>
                    </a:lnTo>
                    <a:lnTo>
                      <a:pt x="126" y="385"/>
                    </a:lnTo>
                    <a:lnTo>
                      <a:pt x="148" y="387"/>
                    </a:lnTo>
                    <a:close/>
                    <a:moveTo>
                      <a:pt x="148" y="391"/>
                    </a:moveTo>
                    <a:lnTo>
                      <a:pt x="148" y="399"/>
                    </a:lnTo>
                    <a:lnTo>
                      <a:pt x="146" y="408"/>
                    </a:lnTo>
                    <a:lnTo>
                      <a:pt x="125" y="404"/>
                    </a:lnTo>
                    <a:lnTo>
                      <a:pt x="126" y="397"/>
                    </a:lnTo>
                    <a:lnTo>
                      <a:pt x="126" y="389"/>
                    </a:lnTo>
                    <a:lnTo>
                      <a:pt x="148" y="391"/>
                    </a:lnTo>
                    <a:close/>
                    <a:moveTo>
                      <a:pt x="125" y="404"/>
                    </a:moveTo>
                    <a:lnTo>
                      <a:pt x="125" y="404"/>
                    </a:lnTo>
                    <a:lnTo>
                      <a:pt x="135" y="406"/>
                    </a:lnTo>
                    <a:lnTo>
                      <a:pt x="125" y="404"/>
                    </a:lnTo>
                    <a:close/>
                    <a:moveTo>
                      <a:pt x="146" y="408"/>
                    </a:moveTo>
                    <a:lnTo>
                      <a:pt x="146" y="408"/>
                    </a:lnTo>
                    <a:lnTo>
                      <a:pt x="125" y="404"/>
                    </a:lnTo>
                    <a:lnTo>
                      <a:pt x="146" y="408"/>
                    </a:lnTo>
                    <a:close/>
                    <a:moveTo>
                      <a:pt x="125" y="404"/>
                    </a:moveTo>
                    <a:lnTo>
                      <a:pt x="125" y="404"/>
                    </a:lnTo>
                    <a:lnTo>
                      <a:pt x="135" y="406"/>
                    </a:lnTo>
                    <a:lnTo>
                      <a:pt x="125" y="404"/>
                    </a:lnTo>
                    <a:close/>
                    <a:moveTo>
                      <a:pt x="146" y="408"/>
                    </a:moveTo>
                    <a:lnTo>
                      <a:pt x="146" y="409"/>
                    </a:lnTo>
                    <a:lnTo>
                      <a:pt x="125" y="409"/>
                    </a:lnTo>
                    <a:lnTo>
                      <a:pt x="125" y="406"/>
                    </a:lnTo>
                    <a:lnTo>
                      <a:pt x="125" y="404"/>
                    </a:lnTo>
                    <a:lnTo>
                      <a:pt x="146" y="408"/>
                    </a:lnTo>
                    <a:close/>
                    <a:moveTo>
                      <a:pt x="125" y="409"/>
                    </a:moveTo>
                    <a:lnTo>
                      <a:pt x="125" y="409"/>
                    </a:lnTo>
                    <a:lnTo>
                      <a:pt x="135" y="409"/>
                    </a:lnTo>
                    <a:lnTo>
                      <a:pt x="125" y="409"/>
                    </a:lnTo>
                    <a:close/>
                    <a:moveTo>
                      <a:pt x="146" y="409"/>
                    </a:moveTo>
                    <a:lnTo>
                      <a:pt x="146" y="411"/>
                    </a:lnTo>
                    <a:lnTo>
                      <a:pt x="146" y="413"/>
                    </a:lnTo>
                    <a:lnTo>
                      <a:pt x="125" y="413"/>
                    </a:lnTo>
                    <a:lnTo>
                      <a:pt x="125" y="411"/>
                    </a:lnTo>
                    <a:lnTo>
                      <a:pt x="125" y="409"/>
                    </a:lnTo>
                    <a:lnTo>
                      <a:pt x="146" y="409"/>
                    </a:lnTo>
                    <a:close/>
                    <a:moveTo>
                      <a:pt x="125" y="413"/>
                    </a:moveTo>
                    <a:lnTo>
                      <a:pt x="125" y="413"/>
                    </a:lnTo>
                    <a:lnTo>
                      <a:pt x="135" y="413"/>
                    </a:lnTo>
                    <a:lnTo>
                      <a:pt x="125" y="413"/>
                    </a:lnTo>
                    <a:close/>
                    <a:moveTo>
                      <a:pt x="146" y="413"/>
                    </a:moveTo>
                    <a:lnTo>
                      <a:pt x="146" y="420"/>
                    </a:lnTo>
                    <a:lnTo>
                      <a:pt x="146" y="421"/>
                    </a:lnTo>
                    <a:lnTo>
                      <a:pt x="126" y="430"/>
                    </a:lnTo>
                    <a:lnTo>
                      <a:pt x="125" y="423"/>
                    </a:lnTo>
                    <a:lnTo>
                      <a:pt x="125" y="413"/>
                    </a:lnTo>
                    <a:lnTo>
                      <a:pt x="146" y="413"/>
                    </a:lnTo>
                    <a:close/>
                    <a:moveTo>
                      <a:pt x="146" y="421"/>
                    </a:moveTo>
                    <a:lnTo>
                      <a:pt x="148" y="427"/>
                    </a:lnTo>
                    <a:lnTo>
                      <a:pt x="146" y="432"/>
                    </a:lnTo>
                    <a:lnTo>
                      <a:pt x="143" y="435"/>
                    </a:lnTo>
                    <a:lnTo>
                      <a:pt x="140" y="437"/>
                    </a:lnTo>
                    <a:lnTo>
                      <a:pt x="135" y="439"/>
                    </a:lnTo>
                    <a:lnTo>
                      <a:pt x="132" y="437"/>
                    </a:lnTo>
                    <a:lnTo>
                      <a:pt x="129" y="433"/>
                    </a:lnTo>
                    <a:lnTo>
                      <a:pt x="126" y="430"/>
                    </a:lnTo>
                    <a:lnTo>
                      <a:pt x="146" y="421"/>
                    </a:lnTo>
                    <a:close/>
                  </a:path>
                </a:pathLst>
              </a:custGeom>
              <a:solidFill>
                <a:srgbClr val="E5B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8" name="Freeform 178"/>
              <p:cNvSpPr>
                <a:spLocks noEditPoints="1"/>
              </p:cNvSpPr>
              <p:nvPr/>
            </p:nvSpPr>
            <p:spPr bwMode="auto">
              <a:xfrm>
                <a:off x="2519" y="1839"/>
                <a:ext cx="146" cy="431"/>
              </a:xfrm>
              <a:custGeom>
                <a:avLst/>
                <a:gdLst>
                  <a:gd name="T0" fmla="*/ 0 w 146"/>
                  <a:gd name="T1" fmla="*/ 18 h 431"/>
                  <a:gd name="T2" fmla="*/ 4 w 146"/>
                  <a:gd name="T3" fmla="*/ 8 h 431"/>
                  <a:gd name="T4" fmla="*/ 15 w 146"/>
                  <a:gd name="T5" fmla="*/ 27 h 431"/>
                  <a:gd name="T6" fmla="*/ 4 w 146"/>
                  <a:gd name="T7" fmla="*/ 8 h 431"/>
                  <a:gd name="T8" fmla="*/ 4 w 146"/>
                  <a:gd name="T9" fmla="*/ 8 h 431"/>
                  <a:gd name="T10" fmla="*/ 18 w 146"/>
                  <a:gd name="T11" fmla="*/ 0 h 431"/>
                  <a:gd name="T12" fmla="*/ 17 w 146"/>
                  <a:gd name="T13" fmla="*/ 25 h 431"/>
                  <a:gd name="T14" fmla="*/ 20 w 146"/>
                  <a:gd name="T15" fmla="*/ 24 h 431"/>
                  <a:gd name="T16" fmla="*/ 20 w 146"/>
                  <a:gd name="T17" fmla="*/ 24 h 431"/>
                  <a:gd name="T18" fmla="*/ 38 w 146"/>
                  <a:gd name="T19" fmla="*/ 20 h 431"/>
                  <a:gd name="T20" fmla="*/ 18 w 146"/>
                  <a:gd name="T21" fmla="*/ 18 h 431"/>
                  <a:gd name="T22" fmla="*/ 38 w 146"/>
                  <a:gd name="T23" fmla="*/ 18 h 431"/>
                  <a:gd name="T24" fmla="*/ 18 w 146"/>
                  <a:gd name="T25" fmla="*/ 20 h 431"/>
                  <a:gd name="T26" fmla="*/ 20 w 146"/>
                  <a:gd name="T27" fmla="*/ 24 h 431"/>
                  <a:gd name="T28" fmla="*/ 40 w 146"/>
                  <a:gd name="T29" fmla="*/ 25 h 431"/>
                  <a:gd name="T30" fmla="*/ 20 w 146"/>
                  <a:gd name="T31" fmla="*/ 27 h 431"/>
                  <a:gd name="T32" fmla="*/ 26 w 146"/>
                  <a:gd name="T33" fmla="*/ 56 h 431"/>
                  <a:gd name="T34" fmla="*/ 26 w 146"/>
                  <a:gd name="T35" fmla="*/ 56 h 431"/>
                  <a:gd name="T36" fmla="*/ 27 w 146"/>
                  <a:gd name="T37" fmla="*/ 60 h 431"/>
                  <a:gd name="T38" fmla="*/ 55 w 146"/>
                  <a:gd name="T39" fmla="*/ 75 h 431"/>
                  <a:gd name="T40" fmla="*/ 37 w 146"/>
                  <a:gd name="T41" fmla="*/ 84 h 431"/>
                  <a:gd name="T42" fmla="*/ 38 w 146"/>
                  <a:gd name="T43" fmla="*/ 89 h 431"/>
                  <a:gd name="T44" fmla="*/ 58 w 146"/>
                  <a:gd name="T45" fmla="*/ 87 h 431"/>
                  <a:gd name="T46" fmla="*/ 40 w 146"/>
                  <a:gd name="T47" fmla="*/ 92 h 431"/>
                  <a:gd name="T48" fmla="*/ 50 w 146"/>
                  <a:gd name="T49" fmla="*/ 126 h 431"/>
                  <a:gd name="T50" fmla="*/ 75 w 146"/>
                  <a:gd name="T51" fmla="*/ 128 h 431"/>
                  <a:gd name="T52" fmla="*/ 55 w 146"/>
                  <a:gd name="T53" fmla="*/ 135 h 431"/>
                  <a:gd name="T54" fmla="*/ 84 w 146"/>
                  <a:gd name="T55" fmla="*/ 137 h 431"/>
                  <a:gd name="T56" fmla="*/ 101 w 146"/>
                  <a:gd name="T57" fmla="*/ 171 h 431"/>
                  <a:gd name="T58" fmla="*/ 74 w 146"/>
                  <a:gd name="T59" fmla="*/ 156 h 431"/>
                  <a:gd name="T60" fmla="*/ 89 w 146"/>
                  <a:gd name="T61" fmla="*/ 210 h 431"/>
                  <a:gd name="T62" fmla="*/ 94 w 146"/>
                  <a:gd name="T63" fmla="*/ 217 h 431"/>
                  <a:gd name="T64" fmla="*/ 94 w 146"/>
                  <a:gd name="T65" fmla="*/ 217 h 431"/>
                  <a:gd name="T66" fmla="*/ 106 w 146"/>
                  <a:gd name="T67" fmla="*/ 198 h 431"/>
                  <a:gd name="T68" fmla="*/ 97 w 146"/>
                  <a:gd name="T69" fmla="*/ 222 h 431"/>
                  <a:gd name="T70" fmla="*/ 114 w 146"/>
                  <a:gd name="T71" fmla="*/ 260 h 431"/>
                  <a:gd name="T72" fmla="*/ 114 w 146"/>
                  <a:gd name="T73" fmla="*/ 260 h 431"/>
                  <a:gd name="T74" fmla="*/ 115 w 146"/>
                  <a:gd name="T75" fmla="*/ 262 h 431"/>
                  <a:gd name="T76" fmla="*/ 123 w 146"/>
                  <a:gd name="T77" fmla="*/ 255 h 431"/>
                  <a:gd name="T78" fmla="*/ 115 w 146"/>
                  <a:gd name="T79" fmla="*/ 262 h 431"/>
                  <a:gd name="T80" fmla="*/ 134 w 146"/>
                  <a:gd name="T81" fmla="*/ 251 h 431"/>
                  <a:gd name="T82" fmla="*/ 115 w 146"/>
                  <a:gd name="T83" fmla="*/ 272 h 431"/>
                  <a:gd name="T84" fmla="*/ 132 w 146"/>
                  <a:gd name="T85" fmla="*/ 289 h 431"/>
                  <a:gd name="T86" fmla="*/ 114 w 146"/>
                  <a:gd name="T87" fmla="*/ 279 h 431"/>
                  <a:gd name="T88" fmla="*/ 132 w 146"/>
                  <a:gd name="T89" fmla="*/ 308 h 431"/>
                  <a:gd name="T90" fmla="*/ 112 w 146"/>
                  <a:gd name="T91" fmla="*/ 311 h 431"/>
                  <a:gd name="T92" fmla="*/ 142 w 146"/>
                  <a:gd name="T93" fmla="*/ 349 h 431"/>
                  <a:gd name="T94" fmla="*/ 143 w 146"/>
                  <a:gd name="T95" fmla="*/ 358 h 431"/>
                  <a:gd name="T96" fmla="*/ 126 w 146"/>
                  <a:gd name="T97" fmla="*/ 371 h 431"/>
                  <a:gd name="T98" fmla="*/ 146 w 146"/>
                  <a:gd name="T99" fmla="*/ 368 h 431"/>
                  <a:gd name="T100" fmla="*/ 146 w 146"/>
                  <a:gd name="T101" fmla="*/ 373 h 431"/>
                  <a:gd name="T102" fmla="*/ 146 w 146"/>
                  <a:gd name="T103" fmla="*/ 373 h 431"/>
                  <a:gd name="T104" fmla="*/ 126 w 146"/>
                  <a:gd name="T105" fmla="*/ 378 h 431"/>
                  <a:gd name="T106" fmla="*/ 126 w 146"/>
                  <a:gd name="T107" fmla="*/ 395 h 431"/>
                  <a:gd name="T108" fmla="*/ 126 w 146"/>
                  <a:gd name="T109" fmla="*/ 399 h 431"/>
                  <a:gd name="T110" fmla="*/ 126 w 146"/>
                  <a:gd name="T111" fmla="*/ 399 h 431"/>
                  <a:gd name="T112" fmla="*/ 145 w 146"/>
                  <a:gd name="T113" fmla="*/ 402 h 431"/>
                  <a:gd name="T114" fmla="*/ 145 w 146"/>
                  <a:gd name="T115" fmla="*/ 402 h 431"/>
                  <a:gd name="T116" fmla="*/ 125 w 146"/>
                  <a:gd name="T117" fmla="*/ 404 h 431"/>
                  <a:gd name="T118" fmla="*/ 145 w 146"/>
                  <a:gd name="T119" fmla="*/ 409 h 431"/>
                  <a:gd name="T120" fmla="*/ 145 w 146"/>
                  <a:gd name="T121" fmla="*/ 409 h 431"/>
                  <a:gd name="T122" fmla="*/ 132 w 146"/>
                  <a:gd name="T123" fmla="*/ 431 h 43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6"/>
                  <a:gd name="T187" fmla="*/ 0 h 431"/>
                  <a:gd name="T188" fmla="*/ 146 w 146"/>
                  <a:gd name="T189" fmla="*/ 431 h 43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6" h="431">
                    <a:moveTo>
                      <a:pt x="13" y="27"/>
                    </a:moveTo>
                    <a:lnTo>
                      <a:pt x="10" y="29"/>
                    </a:lnTo>
                    <a:lnTo>
                      <a:pt x="7" y="29"/>
                    </a:lnTo>
                    <a:lnTo>
                      <a:pt x="3" y="25"/>
                    </a:lnTo>
                    <a:lnTo>
                      <a:pt x="1" y="22"/>
                    </a:lnTo>
                    <a:lnTo>
                      <a:pt x="0" y="18"/>
                    </a:lnTo>
                    <a:lnTo>
                      <a:pt x="1" y="13"/>
                    </a:lnTo>
                    <a:lnTo>
                      <a:pt x="3" y="10"/>
                    </a:lnTo>
                    <a:lnTo>
                      <a:pt x="6" y="8"/>
                    </a:lnTo>
                    <a:lnTo>
                      <a:pt x="13" y="27"/>
                    </a:lnTo>
                    <a:close/>
                    <a:moveTo>
                      <a:pt x="6" y="8"/>
                    </a:moveTo>
                    <a:lnTo>
                      <a:pt x="4" y="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6" y="8"/>
                    </a:lnTo>
                    <a:close/>
                    <a:moveTo>
                      <a:pt x="15" y="27"/>
                    </a:moveTo>
                    <a:lnTo>
                      <a:pt x="15" y="27"/>
                    </a:lnTo>
                    <a:lnTo>
                      <a:pt x="10" y="17"/>
                    </a:lnTo>
                    <a:lnTo>
                      <a:pt x="15" y="27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17" y="25"/>
                    </a:lnTo>
                    <a:lnTo>
                      <a:pt x="15" y="27"/>
                    </a:lnTo>
                    <a:lnTo>
                      <a:pt x="4" y="8"/>
                    </a:lnTo>
                    <a:close/>
                    <a:moveTo>
                      <a:pt x="4" y="8"/>
                    </a:moveTo>
                    <a:lnTo>
                      <a:pt x="4" y="8"/>
                    </a:lnTo>
                    <a:lnTo>
                      <a:pt x="10" y="17"/>
                    </a:lnTo>
                    <a:lnTo>
                      <a:pt x="4" y="8"/>
                    </a:lnTo>
                    <a:close/>
                    <a:moveTo>
                      <a:pt x="4" y="8"/>
                    </a:moveTo>
                    <a:lnTo>
                      <a:pt x="9" y="5"/>
                    </a:lnTo>
                    <a:lnTo>
                      <a:pt x="13" y="1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1"/>
                    </a:lnTo>
                    <a:lnTo>
                      <a:pt x="27" y="5"/>
                    </a:lnTo>
                    <a:lnTo>
                      <a:pt x="13" y="20"/>
                    </a:lnTo>
                    <a:lnTo>
                      <a:pt x="17" y="25"/>
                    </a:lnTo>
                    <a:lnTo>
                      <a:pt x="4" y="8"/>
                    </a:lnTo>
                    <a:close/>
                    <a:moveTo>
                      <a:pt x="20" y="24"/>
                    </a:moveTo>
                    <a:lnTo>
                      <a:pt x="17" y="22"/>
                    </a:lnTo>
                    <a:lnTo>
                      <a:pt x="13" y="20"/>
                    </a:lnTo>
                    <a:lnTo>
                      <a:pt x="21" y="12"/>
                    </a:lnTo>
                    <a:lnTo>
                      <a:pt x="20" y="24"/>
                    </a:lnTo>
                    <a:close/>
                    <a:moveTo>
                      <a:pt x="23" y="1"/>
                    </a:moveTo>
                    <a:lnTo>
                      <a:pt x="27" y="1"/>
                    </a:lnTo>
                    <a:lnTo>
                      <a:pt x="30" y="5"/>
                    </a:lnTo>
                    <a:lnTo>
                      <a:pt x="21" y="24"/>
                    </a:lnTo>
                    <a:lnTo>
                      <a:pt x="20" y="24"/>
                    </a:lnTo>
                    <a:lnTo>
                      <a:pt x="23" y="1"/>
                    </a:lnTo>
                    <a:close/>
                    <a:moveTo>
                      <a:pt x="30" y="5"/>
                    </a:moveTo>
                    <a:lnTo>
                      <a:pt x="34" y="6"/>
                    </a:lnTo>
                    <a:lnTo>
                      <a:pt x="37" y="10"/>
                    </a:lnTo>
                    <a:lnTo>
                      <a:pt x="38" y="15"/>
                    </a:lnTo>
                    <a:lnTo>
                      <a:pt x="38" y="20"/>
                    </a:lnTo>
                    <a:lnTo>
                      <a:pt x="18" y="18"/>
                    </a:lnTo>
                    <a:lnTo>
                      <a:pt x="21" y="20"/>
                    </a:lnTo>
                    <a:lnTo>
                      <a:pt x="21" y="24"/>
                    </a:lnTo>
                    <a:lnTo>
                      <a:pt x="30" y="5"/>
                    </a:lnTo>
                    <a:close/>
                    <a:moveTo>
                      <a:pt x="18" y="18"/>
                    </a:moveTo>
                    <a:lnTo>
                      <a:pt x="18" y="18"/>
                    </a:lnTo>
                    <a:lnTo>
                      <a:pt x="29" y="18"/>
                    </a:lnTo>
                    <a:lnTo>
                      <a:pt x="18" y="18"/>
                    </a:lnTo>
                    <a:close/>
                    <a:moveTo>
                      <a:pt x="38" y="18"/>
                    </a:moveTo>
                    <a:lnTo>
                      <a:pt x="38" y="18"/>
                    </a:lnTo>
                    <a:lnTo>
                      <a:pt x="18" y="20"/>
                    </a:lnTo>
                    <a:lnTo>
                      <a:pt x="18" y="18"/>
                    </a:lnTo>
                    <a:lnTo>
                      <a:pt x="38" y="18"/>
                    </a:lnTo>
                    <a:close/>
                    <a:moveTo>
                      <a:pt x="18" y="20"/>
                    </a:moveTo>
                    <a:lnTo>
                      <a:pt x="18" y="20"/>
                    </a:lnTo>
                    <a:lnTo>
                      <a:pt x="29" y="18"/>
                    </a:lnTo>
                    <a:lnTo>
                      <a:pt x="18" y="20"/>
                    </a:lnTo>
                    <a:close/>
                    <a:moveTo>
                      <a:pt x="38" y="18"/>
                    </a:moveTo>
                    <a:lnTo>
                      <a:pt x="38" y="20"/>
                    </a:lnTo>
                    <a:lnTo>
                      <a:pt x="38" y="22"/>
                    </a:lnTo>
                    <a:lnTo>
                      <a:pt x="20" y="24"/>
                    </a:lnTo>
                    <a:lnTo>
                      <a:pt x="18" y="20"/>
                    </a:lnTo>
                    <a:lnTo>
                      <a:pt x="38" y="18"/>
                    </a:lnTo>
                    <a:close/>
                    <a:moveTo>
                      <a:pt x="38" y="22"/>
                    </a:moveTo>
                    <a:lnTo>
                      <a:pt x="38" y="24"/>
                    </a:lnTo>
                    <a:lnTo>
                      <a:pt x="40" y="25"/>
                    </a:lnTo>
                    <a:lnTo>
                      <a:pt x="20" y="27"/>
                    </a:lnTo>
                    <a:lnTo>
                      <a:pt x="20" y="25"/>
                    </a:lnTo>
                    <a:lnTo>
                      <a:pt x="20" y="24"/>
                    </a:lnTo>
                    <a:lnTo>
                      <a:pt x="38" y="22"/>
                    </a:lnTo>
                    <a:close/>
                    <a:moveTo>
                      <a:pt x="20" y="27"/>
                    </a:moveTo>
                    <a:lnTo>
                      <a:pt x="20" y="27"/>
                    </a:lnTo>
                    <a:lnTo>
                      <a:pt x="29" y="25"/>
                    </a:lnTo>
                    <a:lnTo>
                      <a:pt x="20" y="27"/>
                    </a:lnTo>
                    <a:close/>
                    <a:moveTo>
                      <a:pt x="40" y="25"/>
                    </a:moveTo>
                    <a:lnTo>
                      <a:pt x="41" y="36"/>
                    </a:lnTo>
                    <a:lnTo>
                      <a:pt x="44" y="49"/>
                    </a:lnTo>
                    <a:lnTo>
                      <a:pt x="26" y="56"/>
                    </a:lnTo>
                    <a:lnTo>
                      <a:pt x="21" y="41"/>
                    </a:lnTo>
                    <a:lnTo>
                      <a:pt x="20" y="27"/>
                    </a:lnTo>
                    <a:lnTo>
                      <a:pt x="40" y="25"/>
                    </a:lnTo>
                    <a:close/>
                    <a:moveTo>
                      <a:pt x="26" y="58"/>
                    </a:moveTo>
                    <a:lnTo>
                      <a:pt x="26" y="56"/>
                    </a:lnTo>
                    <a:lnTo>
                      <a:pt x="35" y="53"/>
                    </a:lnTo>
                    <a:lnTo>
                      <a:pt x="26" y="58"/>
                    </a:lnTo>
                    <a:close/>
                    <a:moveTo>
                      <a:pt x="44" y="49"/>
                    </a:moveTo>
                    <a:lnTo>
                      <a:pt x="44" y="51"/>
                    </a:lnTo>
                    <a:lnTo>
                      <a:pt x="46" y="51"/>
                    </a:lnTo>
                    <a:lnTo>
                      <a:pt x="27" y="60"/>
                    </a:lnTo>
                    <a:lnTo>
                      <a:pt x="26" y="60"/>
                    </a:lnTo>
                    <a:lnTo>
                      <a:pt x="26" y="58"/>
                    </a:lnTo>
                    <a:lnTo>
                      <a:pt x="44" y="49"/>
                    </a:lnTo>
                    <a:close/>
                    <a:moveTo>
                      <a:pt x="46" y="51"/>
                    </a:moveTo>
                    <a:lnTo>
                      <a:pt x="50" y="65"/>
                    </a:lnTo>
                    <a:lnTo>
                      <a:pt x="55" y="75"/>
                    </a:lnTo>
                    <a:lnTo>
                      <a:pt x="37" y="84"/>
                    </a:lnTo>
                    <a:lnTo>
                      <a:pt x="32" y="73"/>
                    </a:lnTo>
                    <a:lnTo>
                      <a:pt x="27" y="60"/>
                    </a:lnTo>
                    <a:lnTo>
                      <a:pt x="46" y="51"/>
                    </a:lnTo>
                    <a:close/>
                    <a:moveTo>
                      <a:pt x="37" y="84"/>
                    </a:moveTo>
                    <a:lnTo>
                      <a:pt x="37" y="84"/>
                    </a:lnTo>
                    <a:lnTo>
                      <a:pt x="46" y="80"/>
                    </a:lnTo>
                    <a:lnTo>
                      <a:pt x="37" y="84"/>
                    </a:lnTo>
                    <a:close/>
                    <a:moveTo>
                      <a:pt x="55" y="75"/>
                    </a:moveTo>
                    <a:lnTo>
                      <a:pt x="55" y="77"/>
                    </a:lnTo>
                    <a:lnTo>
                      <a:pt x="57" y="80"/>
                    </a:lnTo>
                    <a:lnTo>
                      <a:pt x="38" y="89"/>
                    </a:lnTo>
                    <a:lnTo>
                      <a:pt x="38" y="87"/>
                    </a:lnTo>
                    <a:lnTo>
                      <a:pt x="37" y="84"/>
                    </a:lnTo>
                    <a:lnTo>
                      <a:pt x="55" y="75"/>
                    </a:lnTo>
                    <a:close/>
                    <a:moveTo>
                      <a:pt x="57" y="80"/>
                    </a:moveTo>
                    <a:lnTo>
                      <a:pt x="58" y="84"/>
                    </a:lnTo>
                    <a:lnTo>
                      <a:pt x="58" y="87"/>
                    </a:lnTo>
                    <a:lnTo>
                      <a:pt x="40" y="92"/>
                    </a:lnTo>
                    <a:lnTo>
                      <a:pt x="38" y="90"/>
                    </a:lnTo>
                    <a:lnTo>
                      <a:pt x="38" y="89"/>
                    </a:lnTo>
                    <a:lnTo>
                      <a:pt x="57" y="80"/>
                    </a:lnTo>
                    <a:close/>
                    <a:moveTo>
                      <a:pt x="40" y="92"/>
                    </a:moveTo>
                    <a:lnTo>
                      <a:pt x="40" y="92"/>
                    </a:lnTo>
                    <a:lnTo>
                      <a:pt x="49" y="90"/>
                    </a:lnTo>
                    <a:lnTo>
                      <a:pt x="40" y="92"/>
                    </a:lnTo>
                    <a:close/>
                    <a:moveTo>
                      <a:pt x="58" y="87"/>
                    </a:moveTo>
                    <a:lnTo>
                      <a:pt x="63" y="101"/>
                    </a:lnTo>
                    <a:lnTo>
                      <a:pt x="69" y="116"/>
                    </a:lnTo>
                    <a:lnTo>
                      <a:pt x="50" y="126"/>
                    </a:lnTo>
                    <a:lnTo>
                      <a:pt x="44" y="109"/>
                    </a:lnTo>
                    <a:lnTo>
                      <a:pt x="40" y="92"/>
                    </a:lnTo>
                    <a:lnTo>
                      <a:pt x="58" y="87"/>
                    </a:lnTo>
                    <a:close/>
                    <a:moveTo>
                      <a:pt x="69" y="116"/>
                    </a:moveTo>
                    <a:lnTo>
                      <a:pt x="72" y="123"/>
                    </a:lnTo>
                    <a:lnTo>
                      <a:pt x="75" y="128"/>
                    </a:lnTo>
                    <a:lnTo>
                      <a:pt x="80" y="133"/>
                    </a:lnTo>
                    <a:lnTo>
                      <a:pt x="84" y="137"/>
                    </a:lnTo>
                    <a:lnTo>
                      <a:pt x="74" y="156"/>
                    </a:lnTo>
                    <a:lnTo>
                      <a:pt x="67" y="150"/>
                    </a:lnTo>
                    <a:lnTo>
                      <a:pt x="61" y="144"/>
                    </a:lnTo>
                    <a:lnTo>
                      <a:pt x="55" y="135"/>
                    </a:lnTo>
                    <a:lnTo>
                      <a:pt x="50" y="126"/>
                    </a:lnTo>
                    <a:lnTo>
                      <a:pt x="69" y="116"/>
                    </a:lnTo>
                    <a:close/>
                    <a:moveTo>
                      <a:pt x="84" y="137"/>
                    </a:moveTo>
                    <a:lnTo>
                      <a:pt x="84" y="137"/>
                    </a:lnTo>
                    <a:lnTo>
                      <a:pt x="78" y="147"/>
                    </a:lnTo>
                    <a:lnTo>
                      <a:pt x="84" y="137"/>
                    </a:lnTo>
                    <a:close/>
                    <a:moveTo>
                      <a:pt x="84" y="137"/>
                    </a:moveTo>
                    <a:lnTo>
                      <a:pt x="89" y="142"/>
                    </a:lnTo>
                    <a:lnTo>
                      <a:pt x="94" y="147"/>
                    </a:lnTo>
                    <a:lnTo>
                      <a:pt x="97" y="152"/>
                    </a:lnTo>
                    <a:lnTo>
                      <a:pt x="98" y="157"/>
                    </a:lnTo>
                    <a:lnTo>
                      <a:pt x="101" y="171"/>
                    </a:lnTo>
                    <a:lnTo>
                      <a:pt x="103" y="183"/>
                    </a:lnTo>
                    <a:lnTo>
                      <a:pt x="83" y="186"/>
                    </a:lnTo>
                    <a:lnTo>
                      <a:pt x="83" y="178"/>
                    </a:lnTo>
                    <a:lnTo>
                      <a:pt x="81" y="169"/>
                    </a:lnTo>
                    <a:lnTo>
                      <a:pt x="78" y="161"/>
                    </a:lnTo>
                    <a:lnTo>
                      <a:pt x="74" y="156"/>
                    </a:lnTo>
                    <a:lnTo>
                      <a:pt x="84" y="137"/>
                    </a:lnTo>
                    <a:close/>
                    <a:moveTo>
                      <a:pt x="103" y="183"/>
                    </a:moveTo>
                    <a:lnTo>
                      <a:pt x="105" y="193"/>
                    </a:lnTo>
                    <a:lnTo>
                      <a:pt x="106" y="198"/>
                    </a:lnTo>
                    <a:lnTo>
                      <a:pt x="94" y="217"/>
                    </a:lnTo>
                    <a:lnTo>
                      <a:pt x="89" y="210"/>
                    </a:lnTo>
                    <a:lnTo>
                      <a:pt x="86" y="203"/>
                    </a:lnTo>
                    <a:lnTo>
                      <a:pt x="84" y="195"/>
                    </a:lnTo>
                    <a:lnTo>
                      <a:pt x="83" y="186"/>
                    </a:lnTo>
                    <a:lnTo>
                      <a:pt x="103" y="183"/>
                    </a:lnTo>
                    <a:close/>
                    <a:moveTo>
                      <a:pt x="94" y="217"/>
                    </a:moveTo>
                    <a:lnTo>
                      <a:pt x="94" y="217"/>
                    </a:lnTo>
                    <a:lnTo>
                      <a:pt x="100" y="209"/>
                    </a:lnTo>
                    <a:lnTo>
                      <a:pt x="94" y="217"/>
                    </a:lnTo>
                    <a:close/>
                    <a:moveTo>
                      <a:pt x="106" y="198"/>
                    </a:moveTo>
                    <a:lnTo>
                      <a:pt x="106" y="198"/>
                    </a:lnTo>
                    <a:lnTo>
                      <a:pt x="94" y="217"/>
                    </a:lnTo>
                    <a:lnTo>
                      <a:pt x="106" y="198"/>
                    </a:lnTo>
                    <a:close/>
                    <a:moveTo>
                      <a:pt x="106" y="198"/>
                    </a:moveTo>
                    <a:lnTo>
                      <a:pt x="106" y="198"/>
                    </a:lnTo>
                    <a:lnTo>
                      <a:pt x="100" y="209"/>
                    </a:lnTo>
                    <a:lnTo>
                      <a:pt x="106" y="198"/>
                    </a:lnTo>
                    <a:close/>
                    <a:moveTo>
                      <a:pt x="106" y="198"/>
                    </a:moveTo>
                    <a:lnTo>
                      <a:pt x="109" y="203"/>
                    </a:lnTo>
                    <a:lnTo>
                      <a:pt x="114" y="209"/>
                    </a:lnTo>
                    <a:lnTo>
                      <a:pt x="115" y="215"/>
                    </a:lnTo>
                    <a:lnTo>
                      <a:pt x="118" y="224"/>
                    </a:lnTo>
                    <a:lnTo>
                      <a:pt x="100" y="231"/>
                    </a:lnTo>
                    <a:lnTo>
                      <a:pt x="97" y="222"/>
                    </a:lnTo>
                    <a:lnTo>
                      <a:pt x="94" y="217"/>
                    </a:lnTo>
                    <a:lnTo>
                      <a:pt x="106" y="198"/>
                    </a:lnTo>
                    <a:close/>
                    <a:moveTo>
                      <a:pt x="118" y="224"/>
                    </a:moveTo>
                    <a:lnTo>
                      <a:pt x="123" y="234"/>
                    </a:lnTo>
                    <a:lnTo>
                      <a:pt x="129" y="245"/>
                    </a:lnTo>
                    <a:lnTo>
                      <a:pt x="114" y="260"/>
                    </a:lnTo>
                    <a:lnTo>
                      <a:pt x="106" y="246"/>
                    </a:lnTo>
                    <a:lnTo>
                      <a:pt x="100" y="231"/>
                    </a:lnTo>
                    <a:lnTo>
                      <a:pt x="118" y="224"/>
                    </a:lnTo>
                    <a:close/>
                    <a:moveTo>
                      <a:pt x="115" y="262"/>
                    </a:moveTo>
                    <a:lnTo>
                      <a:pt x="114" y="260"/>
                    </a:lnTo>
                    <a:lnTo>
                      <a:pt x="122" y="251"/>
                    </a:lnTo>
                    <a:lnTo>
                      <a:pt x="115" y="262"/>
                    </a:lnTo>
                    <a:close/>
                    <a:moveTo>
                      <a:pt x="128" y="243"/>
                    </a:moveTo>
                    <a:lnTo>
                      <a:pt x="129" y="246"/>
                    </a:lnTo>
                    <a:lnTo>
                      <a:pt x="131" y="248"/>
                    </a:lnTo>
                    <a:lnTo>
                      <a:pt x="115" y="262"/>
                    </a:lnTo>
                    <a:lnTo>
                      <a:pt x="128" y="243"/>
                    </a:lnTo>
                    <a:close/>
                    <a:moveTo>
                      <a:pt x="115" y="262"/>
                    </a:moveTo>
                    <a:lnTo>
                      <a:pt x="115" y="262"/>
                    </a:lnTo>
                    <a:lnTo>
                      <a:pt x="123" y="255"/>
                    </a:lnTo>
                    <a:lnTo>
                      <a:pt x="115" y="262"/>
                    </a:lnTo>
                    <a:close/>
                    <a:moveTo>
                      <a:pt x="131" y="248"/>
                    </a:moveTo>
                    <a:lnTo>
                      <a:pt x="132" y="250"/>
                    </a:lnTo>
                    <a:lnTo>
                      <a:pt x="134" y="251"/>
                    </a:lnTo>
                    <a:lnTo>
                      <a:pt x="117" y="263"/>
                    </a:lnTo>
                    <a:lnTo>
                      <a:pt x="115" y="262"/>
                    </a:lnTo>
                    <a:lnTo>
                      <a:pt x="131" y="248"/>
                    </a:lnTo>
                    <a:close/>
                    <a:moveTo>
                      <a:pt x="134" y="251"/>
                    </a:moveTo>
                    <a:lnTo>
                      <a:pt x="134" y="253"/>
                    </a:lnTo>
                    <a:lnTo>
                      <a:pt x="125" y="258"/>
                    </a:lnTo>
                    <a:lnTo>
                      <a:pt x="134" y="251"/>
                    </a:lnTo>
                    <a:close/>
                    <a:moveTo>
                      <a:pt x="134" y="253"/>
                    </a:moveTo>
                    <a:lnTo>
                      <a:pt x="135" y="258"/>
                    </a:lnTo>
                    <a:lnTo>
                      <a:pt x="137" y="265"/>
                    </a:lnTo>
                    <a:lnTo>
                      <a:pt x="135" y="270"/>
                    </a:lnTo>
                    <a:lnTo>
                      <a:pt x="134" y="277"/>
                    </a:lnTo>
                    <a:lnTo>
                      <a:pt x="115" y="272"/>
                    </a:lnTo>
                    <a:lnTo>
                      <a:pt x="117" y="265"/>
                    </a:lnTo>
                    <a:lnTo>
                      <a:pt x="117" y="263"/>
                    </a:lnTo>
                    <a:lnTo>
                      <a:pt x="134" y="253"/>
                    </a:lnTo>
                    <a:close/>
                    <a:moveTo>
                      <a:pt x="134" y="277"/>
                    </a:moveTo>
                    <a:lnTo>
                      <a:pt x="132" y="282"/>
                    </a:lnTo>
                    <a:lnTo>
                      <a:pt x="132" y="289"/>
                    </a:lnTo>
                    <a:lnTo>
                      <a:pt x="131" y="298"/>
                    </a:lnTo>
                    <a:lnTo>
                      <a:pt x="132" y="308"/>
                    </a:lnTo>
                    <a:lnTo>
                      <a:pt x="112" y="311"/>
                    </a:lnTo>
                    <a:lnTo>
                      <a:pt x="112" y="298"/>
                    </a:lnTo>
                    <a:lnTo>
                      <a:pt x="112" y="287"/>
                    </a:lnTo>
                    <a:lnTo>
                      <a:pt x="114" y="279"/>
                    </a:lnTo>
                    <a:lnTo>
                      <a:pt x="115" y="272"/>
                    </a:lnTo>
                    <a:lnTo>
                      <a:pt x="134" y="277"/>
                    </a:lnTo>
                    <a:close/>
                    <a:moveTo>
                      <a:pt x="132" y="308"/>
                    </a:moveTo>
                    <a:lnTo>
                      <a:pt x="132" y="308"/>
                    </a:lnTo>
                    <a:lnTo>
                      <a:pt x="123" y="310"/>
                    </a:lnTo>
                    <a:lnTo>
                      <a:pt x="132" y="308"/>
                    </a:lnTo>
                    <a:close/>
                    <a:moveTo>
                      <a:pt x="132" y="308"/>
                    </a:moveTo>
                    <a:lnTo>
                      <a:pt x="132" y="308"/>
                    </a:lnTo>
                    <a:lnTo>
                      <a:pt x="112" y="311"/>
                    </a:lnTo>
                    <a:lnTo>
                      <a:pt x="132" y="308"/>
                    </a:lnTo>
                    <a:close/>
                    <a:moveTo>
                      <a:pt x="112" y="311"/>
                    </a:moveTo>
                    <a:lnTo>
                      <a:pt x="112" y="311"/>
                    </a:lnTo>
                    <a:lnTo>
                      <a:pt x="123" y="310"/>
                    </a:lnTo>
                    <a:lnTo>
                      <a:pt x="112" y="311"/>
                    </a:lnTo>
                    <a:close/>
                    <a:moveTo>
                      <a:pt x="132" y="308"/>
                    </a:moveTo>
                    <a:lnTo>
                      <a:pt x="137" y="330"/>
                    </a:lnTo>
                    <a:lnTo>
                      <a:pt x="142" y="349"/>
                    </a:lnTo>
                    <a:lnTo>
                      <a:pt x="122" y="356"/>
                    </a:lnTo>
                    <a:lnTo>
                      <a:pt x="117" y="335"/>
                    </a:lnTo>
                    <a:lnTo>
                      <a:pt x="112" y="311"/>
                    </a:lnTo>
                    <a:lnTo>
                      <a:pt x="132" y="308"/>
                    </a:lnTo>
                    <a:close/>
                    <a:moveTo>
                      <a:pt x="142" y="349"/>
                    </a:moveTo>
                    <a:lnTo>
                      <a:pt x="143" y="358"/>
                    </a:lnTo>
                    <a:lnTo>
                      <a:pt x="145" y="365"/>
                    </a:lnTo>
                    <a:lnTo>
                      <a:pt x="126" y="370"/>
                    </a:lnTo>
                    <a:lnTo>
                      <a:pt x="125" y="363"/>
                    </a:lnTo>
                    <a:lnTo>
                      <a:pt x="122" y="356"/>
                    </a:lnTo>
                    <a:lnTo>
                      <a:pt x="142" y="349"/>
                    </a:lnTo>
                    <a:close/>
                    <a:moveTo>
                      <a:pt x="126" y="371"/>
                    </a:moveTo>
                    <a:lnTo>
                      <a:pt x="126" y="370"/>
                    </a:lnTo>
                    <a:lnTo>
                      <a:pt x="135" y="368"/>
                    </a:lnTo>
                    <a:lnTo>
                      <a:pt x="126" y="371"/>
                    </a:lnTo>
                    <a:close/>
                    <a:moveTo>
                      <a:pt x="145" y="365"/>
                    </a:moveTo>
                    <a:lnTo>
                      <a:pt x="146" y="368"/>
                    </a:lnTo>
                    <a:lnTo>
                      <a:pt x="146" y="373"/>
                    </a:lnTo>
                    <a:lnTo>
                      <a:pt x="126" y="375"/>
                    </a:lnTo>
                    <a:lnTo>
                      <a:pt x="126" y="373"/>
                    </a:lnTo>
                    <a:lnTo>
                      <a:pt x="126" y="371"/>
                    </a:lnTo>
                    <a:lnTo>
                      <a:pt x="145" y="365"/>
                    </a:lnTo>
                    <a:close/>
                    <a:moveTo>
                      <a:pt x="146" y="373"/>
                    </a:moveTo>
                    <a:lnTo>
                      <a:pt x="146" y="375"/>
                    </a:lnTo>
                    <a:lnTo>
                      <a:pt x="146" y="378"/>
                    </a:lnTo>
                    <a:lnTo>
                      <a:pt x="126" y="378"/>
                    </a:lnTo>
                    <a:lnTo>
                      <a:pt x="126" y="377"/>
                    </a:lnTo>
                    <a:lnTo>
                      <a:pt x="126" y="375"/>
                    </a:lnTo>
                    <a:lnTo>
                      <a:pt x="146" y="373"/>
                    </a:lnTo>
                    <a:close/>
                    <a:moveTo>
                      <a:pt x="146" y="378"/>
                    </a:moveTo>
                    <a:lnTo>
                      <a:pt x="146" y="385"/>
                    </a:lnTo>
                    <a:lnTo>
                      <a:pt x="146" y="392"/>
                    </a:lnTo>
                    <a:lnTo>
                      <a:pt x="126" y="390"/>
                    </a:lnTo>
                    <a:lnTo>
                      <a:pt x="126" y="385"/>
                    </a:lnTo>
                    <a:lnTo>
                      <a:pt x="126" y="378"/>
                    </a:lnTo>
                    <a:lnTo>
                      <a:pt x="146" y="378"/>
                    </a:lnTo>
                    <a:close/>
                    <a:moveTo>
                      <a:pt x="146" y="392"/>
                    </a:moveTo>
                    <a:lnTo>
                      <a:pt x="146" y="397"/>
                    </a:lnTo>
                    <a:lnTo>
                      <a:pt x="145" y="404"/>
                    </a:lnTo>
                    <a:lnTo>
                      <a:pt x="126" y="399"/>
                    </a:lnTo>
                    <a:lnTo>
                      <a:pt x="126" y="395"/>
                    </a:lnTo>
                    <a:lnTo>
                      <a:pt x="126" y="390"/>
                    </a:lnTo>
                    <a:lnTo>
                      <a:pt x="146" y="392"/>
                    </a:lnTo>
                    <a:close/>
                    <a:moveTo>
                      <a:pt x="126" y="399"/>
                    </a:moveTo>
                    <a:lnTo>
                      <a:pt x="126" y="399"/>
                    </a:lnTo>
                    <a:lnTo>
                      <a:pt x="135" y="401"/>
                    </a:lnTo>
                    <a:lnTo>
                      <a:pt x="126" y="399"/>
                    </a:lnTo>
                    <a:close/>
                    <a:moveTo>
                      <a:pt x="145" y="402"/>
                    </a:moveTo>
                    <a:lnTo>
                      <a:pt x="145" y="402"/>
                    </a:lnTo>
                    <a:lnTo>
                      <a:pt x="126" y="401"/>
                    </a:lnTo>
                    <a:lnTo>
                      <a:pt x="126" y="399"/>
                    </a:lnTo>
                    <a:lnTo>
                      <a:pt x="145" y="402"/>
                    </a:lnTo>
                    <a:close/>
                    <a:moveTo>
                      <a:pt x="126" y="401"/>
                    </a:moveTo>
                    <a:lnTo>
                      <a:pt x="126" y="401"/>
                    </a:lnTo>
                    <a:lnTo>
                      <a:pt x="135" y="402"/>
                    </a:lnTo>
                    <a:lnTo>
                      <a:pt x="126" y="401"/>
                    </a:lnTo>
                    <a:close/>
                    <a:moveTo>
                      <a:pt x="145" y="402"/>
                    </a:moveTo>
                    <a:lnTo>
                      <a:pt x="145" y="404"/>
                    </a:lnTo>
                    <a:lnTo>
                      <a:pt x="145" y="406"/>
                    </a:lnTo>
                    <a:lnTo>
                      <a:pt x="125" y="404"/>
                    </a:lnTo>
                    <a:lnTo>
                      <a:pt x="125" y="402"/>
                    </a:lnTo>
                    <a:lnTo>
                      <a:pt x="126" y="401"/>
                    </a:lnTo>
                    <a:lnTo>
                      <a:pt x="145" y="402"/>
                    </a:lnTo>
                    <a:close/>
                    <a:moveTo>
                      <a:pt x="145" y="406"/>
                    </a:moveTo>
                    <a:lnTo>
                      <a:pt x="145" y="407"/>
                    </a:lnTo>
                    <a:lnTo>
                      <a:pt x="145" y="409"/>
                    </a:lnTo>
                    <a:lnTo>
                      <a:pt x="125" y="407"/>
                    </a:lnTo>
                    <a:lnTo>
                      <a:pt x="125" y="406"/>
                    </a:lnTo>
                    <a:lnTo>
                      <a:pt x="125" y="404"/>
                    </a:lnTo>
                    <a:lnTo>
                      <a:pt x="145" y="406"/>
                    </a:lnTo>
                    <a:close/>
                    <a:moveTo>
                      <a:pt x="145" y="409"/>
                    </a:moveTo>
                    <a:lnTo>
                      <a:pt x="145" y="409"/>
                    </a:lnTo>
                    <a:lnTo>
                      <a:pt x="135" y="407"/>
                    </a:lnTo>
                    <a:lnTo>
                      <a:pt x="145" y="409"/>
                    </a:lnTo>
                    <a:close/>
                    <a:moveTo>
                      <a:pt x="145" y="409"/>
                    </a:moveTo>
                    <a:lnTo>
                      <a:pt x="145" y="416"/>
                    </a:lnTo>
                    <a:lnTo>
                      <a:pt x="145" y="419"/>
                    </a:lnTo>
                    <a:lnTo>
                      <a:pt x="126" y="423"/>
                    </a:lnTo>
                    <a:lnTo>
                      <a:pt x="125" y="416"/>
                    </a:lnTo>
                    <a:lnTo>
                      <a:pt x="125" y="407"/>
                    </a:lnTo>
                    <a:lnTo>
                      <a:pt x="145" y="409"/>
                    </a:lnTo>
                    <a:close/>
                    <a:moveTo>
                      <a:pt x="145" y="419"/>
                    </a:moveTo>
                    <a:lnTo>
                      <a:pt x="145" y="425"/>
                    </a:lnTo>
                    <a:lnTo>
                      <a:pt x="143" y="428"/>
                    </a:lnTo>
                    <a:lnTo>
                      <a:pt x="140" y="430"/>
                    </a:lnTo>
                    <a:lnTo>
                      <a:pt x="137" y="431"/>
                    </a:lnTo>
                    <a:lnTo>
                      <a:pt x="132" y="431"/>
                    </a:lnTo>
                    <a:lnTo>
                      <a:pt x="129" y="430"/>
                    </a:lnTo>
                    <a:lnTo>
                      <a:pt x="126" y="426"/>
                    </a:lnTo>
                    <a:lnTo>
                      <a:pt x="126" y="423"/>
                    </a:lnTo>
                    <a:lnTo>
                      <a:pt x="145" y="419"/>
                    </a:lnTo>
                    <a:close/>
                  </a:path>
                </a:pathLst>
              </a:custGeom>
              <a:solidFill>
                <a:srgbClr val="E0A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79" name="Freeform 179"/>
              <p:cNvSpPr>
                <a:spLocks noEditPoints="1"/>
              </p:cNvSpPr>
              <p:nvPr/>
            </p:nvSpPr>
            <p:spPr bwMode="auto">
              <a:xfrm>
                <a:off x="2519" y="1842"/>
                <a:ext cx="146" cy="425"/>
              </a:xfrm>
              <a:custGeom>
                <a:avLst/>
                <a:gdLst>
                  <a:gd name="T0" fmla="*/ 0 w 146"/>
                  <a:gd name="T1" fmla="*/ 14 h 425"/>
                  <a:gd name="T2" fmla="*/ 12 w 146"/>
                  <a:gd name="T3" fmla="*/ 26 h 425"/>
                  <a:gd name="T4" fmla="*/ 9 w 146"/>
                  <a:gd name="T5" fmla="*/ 17 h 425"/>
                  <a:gd name="T6" fmla="*/ 13 w 146"/>
                  <a:gd name="T7" fmla="*/ 26 h 425"/>
                  <a:gd name="T8" fmla="*/ 6 w 146"/>
                  <a:gd name="T9" fmla="*/ 5 h 425"/>
                  <a:gd name="T10" fmla="*/ 15 w 146"/>
                  <a:gd name="T11" fmla="*/ 0 h 425"/>
                  <a:gd name="T12" fmla="*/ 12 w 146"/>
                  <a:gd name="T13" fmla="*/ 15 h 425"/>
                  <a:gd name="T14" fmla="*/ 10 w 146"/>
                  <a:gd name="T15" fmla="*/ 17 h 425"/>
                  <a:gd name="T16" fmla="*/ 17 w 146"/>
                  <a:gd name="T17" fmla="*/ 22 h 425"/>
                  <a:gd name="T18" fmla="*/ 17 w 146"/>
                  <a:gd name="T19" fmla="*/ 21 h 425"/>
                  <a:gd name="T20" fmla="*/ 17 w 146"/>
                  <a:gd name="T21" fmla="*/ 21 h 425"/>
                  <a:gd name="T22" fmla="*/ 35 w 146"/>
                  <a:gd name="T23" fmla="*/ 21 h 425"/>
                  <a:gd name="T24" fmla="*/ 35 w 146"/>
                  <a:gd name="T25" fmla="*/ 24 h 425"/>
                  <a:gd name="T26" fmla="*/ 17 w 146"/>
                  <a:gd name="T27" fmla="*/ 29 h 425"/>
                  <a:gd name="T28" fmla="*/ 20 w 146"/>
                  <a:gd name="T29" fmla="*/ 43 h 425"/>
                  <a:gd name="T30" fmla="*/ 24 w 146"/>
                  <a:gd name="T31" fmla="*/ 58 h 425"/>
                  <a:gd name="T32" fmla="*/ 41 w 146"/>
                  <a:gd name="T33" fmla="*/ 50 h 425"/>
                  <a:gd name="T34" fmla="*/ 54 w 146"/>
                  <a:gd name="T35" fmla="*/ 74 h 425"/>
                  <a:gd name="T36" fmla="*/ 54 w 146"/>
                  <a:gd name="T37" fmla="*/ 75 h 425"/>
                  <a:gd name="T38" fmla="*/ 54 w 146"/>
                  <a:gd name="T39" fmla="*/ 75 h 425"/>
                  <a:gd name="T40" fmla="*/ 54 w 146"/>
                  <a:gd name="T41" fmla="*/ 75 h 425"/>
                  <a:gd name="T42" fmla="*/ 40 w 146"/>
                  <a:gd name="T43" fmla="*/ 93 h 425"/>
                  <a:gd name="T44" fmla="*/ 40 w 146"/>
                  <a:gd name="T45" fmla="*/ 96 h 425"/>
                  <a:gd name="T46" fmla="*/ 43 w 146"/>
                  <a:gd name="T47" fmla="*/ 105 h 425"/>
                  <a:gd name="T48" fmla="*/ 83 w 146"/>
                  <a:gd name="T49" fmla="*/ 135 h 425"/>
                  <a:gd name="T50" fmla="*/ 83 w 146"/>
                  <a:gd name="T51" fmla="*/ 135 h 425"/>
                  <a:gd name="T52" fmla="*/ 94 w 146"/>
                  <a:gd name="T53" fmla="*/ 149 h 425"/>
                  <a:gd name="T54" fmla="*/ 77 w 146"/>
                  <a:gd name="T55" fmla="*/ 159 h 425"/>
                  <a:gd name="T56" fmla="*/ 88 w 146"/>
                  <a:gd name="T57" fmla="*/ 207 h 425"/>
                  <a:gd name="T58" fmla="*/ 98 w 146"/>
                  <a:gd name="T59" fmla="*/ 206 h 425"/>
                  <a:gd name="T60" fmla="*/ 94 w 146"/>
                  <a:gd name="T61" fmla="*/ 214 h 425"/>
                  <a:gd name="T62" fmla="*/ 105 w 146"/>
                  <a:gd name="T63" fmla="*/ 197 h 425"/>
                  <a:gd name="T64" fmla="*/ 94 w 146"/>
                  <a:gd name="T65" fmla="*/ 214 h 425"/>
                  <a:gd name="T66" fmla="*/ 98 w 146"/>
                  <a:gd name="T67" fmla="*/ 228 h 425"/>
                  <a:gd name="T68" fmla="*/ 126 w 146"/>
                  <a:gd name="T69" fmla="*/ 242 h 425"/>
                  <a:gd name="T70" fmla="*/ 131 w 146"/>
                  <a:gd name="T71" fmla="*/ 247 h 425"/>
                  <a:gd name="T72" fmla="*/ 115 w 146"/>
                  <a:gd name="T73" fmla="*/ 260 h 425"/>
                  <a:gd name="T74" fmla="*/ 123 w 146"/>
                  <a:gd name="T75" fmla="*/ 254 h 425"/>
                  <a:gd name="T76" fmla="*/ 114 w 146"/>
                  <a:gd name="T77" fmla="*/ 267 h 425"/>
                  <a:gd name="T78" fmla="*/ 112 w 146"/>
                  <a:gd name="T79" fmla="*/ 307 h 425"/>
                  <a:gd name="T80" fmla="*/ 131 w 146"/>
                  <a:gd name="T81" fmla="*/ 303 h 425"/>
                  <a:gd name="T82" fmla="*/ 117 w 146"/>
                  <a:gd name="T83" fmla="*/ 334 h 425"/>
                  <a:gd name="T84" fmla="*/ 125 w 146"/>
                  <a:gd name="T85" fmla="*/ 362 h 425"/>
                  <a:gd name="T86" fmla="*/ 126 w 146"/>
                  <a:gd name="T87" fmla="*/ 367 h 425"/>
                  <a:gd name="T88" fmla="*/ 143 w 146"/>
                  <a:gd name="T89" fmla="*/ 360 h 425"/>
                  <a:gd name="T90" fmla="*/ 126 w 146"/>
                  <a:gd name="T91" fmla="*/ 367 h 425"/>
                  <a:gd name="T92" fmla="*/ 126 w 146"/>
                  <a:gd name="T93" fmla="*/ 368 h 425"/>
                  <a:gd name="T94" fmla="*/ 126 w 146"/>
                  <a:gd name="T95" fmla="*/ 372 h 425"/>
                  <a:gd name="T96" fmla="*/ 146 w 146"/>
                  <a:gd name="T97" fmla="*/ 372 h 425"/>
                  <a:gd name="T98" fmla="*/ 146 w 146"/>
                  <a:gd name="T99" fmla="*/ 374 h 425"/>
                  <a:gd name="T100" fmla="*/ 146 w 146"/>
                  <a:gd name="T101" fmla="*/ 386 h 425"/>
                  <a:gd name="T102" fmla="*/ 145 w 146"/>
                  <a:gd name="T103" fmla="*/ 398 h 425"/>
                  <a:gd name="T104" fmla="*/ 126 w 146"/>
                  <a:gd name="T105" fmla="*/ 394 h 425"/>
                  <a:gd name="T106" fmla="*/ 126 w 146"/>
                  <a:gd name="T107" fmla="*/ 396 h 425"/>
                  <a:gd name="T108" fmla="*/ 125 w 146"/>
                  <a:gd name="T109" fmla="*/ 399 h 425"/>
                  <a:gd name="T110" fmla="*/ 125 w 146"/>
                  <a:gd name="T111" fmla="*/ 411 h 425"/>
                  <a:gd name="T112" fmla="*/ 138 w 146"/>
                  <a:gd name="T113" fmla="*/ 425 h 4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6"/>
                  <a:gd name="T172" fmla="*/ 0 h 425"/>
                  <a:gd name="T173" fmla="*/ 146 w 146"/>
                  <a:gd name="T174" fmla="*/ 425 h 42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6" h="425">
                    <a:moveTo>
                      <a:pt x="12" y="26"/>
                    </a:moveTo>
                    <a:lnTo>
                      <a:pt x="9" y="27"/>
                    </a:lnTo>
                    <a:lnTo>
                      <a:pt x="6" y="27"/>
                    </a:lnTo>
                    <a:lnTo>
                      <a:pt x="3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" y="10"/>
                    </a:lnTo>
                    <a:lnTo>
                      <a:pt x="4" y="7"/>
                    </a:lnTo>
                    <a:lnTo>
                      <a:pt x="12" y="26"/>
                    </a:lnTo>
                    <a:close/>
                    <a:moveTo>
                      <a:pt x="4" y="7"/>
                    </a:moveTo>
                    <a:lnTo>
                      <a:pt x="4" y="7"/>
                    </a:lnTo>
                    <a:lnTo>
                      <a:pt x="12" y="26"/>
                    </a:lnTo>
                    <a:lnTo>
                      <a:pt x="4" y="7"/>
                    </a:lnTo>
                    <a:close/>
                    <a:moveTo>
                      <a:pt x="13" y="26"/>
                    </a:moveTo>
                    <a:lnTo>
                      <a:pt x="13" y="26"/>
                    </a:lnTo>
                    <a:lnTo>
                      <a:pt x="12" y="26"/>
                    </a:lnTo>
                    <a:lnTo>
                      <a:pt x="9" y="17"/>
                    </a:lnTo>
                    <a:lnTo>
                      <a:pt x="13" y="26"/>
                    </a:lnTo>
                    <a:close/>
                    <a:moveTo>
                      <a:pt x="4" y="7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15" y="24"/>
                    </a:lnTo>
                    <a:lnTo>
                      <a:pt x="13" y="26"/>
                    </a:lnTo>
                    <a:lnTo>
                      <a:pt x="4" y="7"/>
                    </a:lnTo>
                    <a:close/>
                    <a:moveTo>
                      <a:pt x="3" y="9"/>
                    </a:moveTo>
                    <a:lnTo>
                      <a:pt x="3" y="9"/>
                    </a:lnTo>
                    <a:lnTo>
                      <a:pt x="9" y="15"/>
                    </a:lnTo>
                    <a:lnTo>
                      <a:pt x="3" y="9"/>
                    </a:lnTo>
                    <a:close/>
                    <a:moveTo>
                      <a:pt x="3" y="9"/>
                    </a:moveTo>
                    <a:lnTo>
                      <a:pt x="6" y="5"/>
                    </a:lnTo>
                    <a:lnTo>
                      <a:pt x="10" y="2"/>
                    </a:lnTo>
                    <a:lnTo>
                      <a:pt x="18" y="21"/>
                    </a:lnTo>
                    <a:lnTo>
                      <a:pt x="17" y="22"/>
                    </a:lnTo>
                    <a:lnTo>
                      <a:pt x="15" y="24"/>
                    </a:lnTo>
                    <a:lnTo>
                      <a:pt x="3" y="9"/>
                    </a:lnTo>
                    <a:close/>
                    <a:moveTo>
                      <a:pt x="10" y="2"/>
                    </a:moveTo>
                    <a:lnTo>
                      <a:pt x="15" y="0"/>
                    </a:lnTo>
                    <a:lnTo>
                      <a:pt x="20" y="0"/>
                    </a:lnTo>
                    <a:lnTo>
                      <a:pt x="24" y="3"/>
                    </a:lnTo>
                    <a:lnTo>
                      <a:pt x="27" y="9"/>
                    </a:lnTo>
                    <a:lnTo>
                      <a:pt x="10" y="17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5" y="15"/>
                    </a:lnTo>
                    <a:lnTo>
                      <a:pt x="18" y="19"/>
                    </a:lnTo>
                    <a:lnTo>
                      <a:pt x="18" y="21"/>
                    </a:lnTo>
                    <a:lnTo>
                      <a:pt x="10" y="2"/>
                    </a:lnTo>
                    <a:close/>
                    <a:moveTo>
                      <a:pt x="15" y="22"/>
                    </a:moveTo>
                    <a:lnTo>
                      <a:pt x="12" y="19"/>
                    </a:lnTo>
                    <a:lnTo>
                      <a:pt x="10" y="17"/>
                    </a:lnTo>
                    <a:lnTo>
                      <a:pt x="18" y="12"/>
                    </a:lnTo>
                    <a:lnTo>
                      <a:pt x="15" y="22"/>
                    </a:lnTo>
                    <a:close/>
                    <a:moveTo>
                      <a:pt x="23" y="3"/>
                    </a:moveTo>
                    <a:lnTo>
                      <a:pt x="26" y="5"/>
                    </a:lnTo>
                    <a:lnTo>
                      <a:pt x="29" y="7"/>
                    </a:lnTo>
                    <a:lnTo>
                      <a:pt x="17" y="22"/>
                    </a:lnTo>
                    <a:lnTo>
                      <a:pt x="15" y="22"/>
                    </a:lnTo>
                    <a:lnTo>
                      <a:pt x="23" y="3"/>
                    </a:lnTo>
                    <a:close/>
                    <a:moveTo>
                      <a:pt x="29" y="7"/>
                    </a:moveTo>
                    <a:lnTo>
                      <a:pt x="34" y="12"/>
                    </a:lnTo>
                    <a:lnTo>
                      <a:pt x="35" y="21"/>
                    </a:lnTo>
                    <a:lnTo>
                      <a:pt x="17" y="21"/>
                    </a:lnTo>
                    <a:lnTo>
                      <a:pt x="17" y="22"/>
                    </a:lnTo>
                    <a:lnTo>
                      <a:pt x="29" y="7"/>
                    </a:lnTo>
                    <a:close/>
                    <a:moveTo>
                      <a:pt x="17" y="21"/>
                    </a:moveTo>
                    <a:lnTo>
                      <a:pt x="17" y="21"/>
                    </a:lnTo>
                    <a:lnTo>
                      <a:pt x="26" y="21"/>
                    </a:lnTo>
                    <a:lnTo>
                      <a:pt x="17" y="21"/>
                    </a:lnTo>
                    <a:close/>
                    <a:moveTo>
                      <a:pt x="35" y="19"/>
                    </a:moveTo>
                    <a:lnTo>
                      <a:pt x="35" y="19"/>
                    </a:lnTo>
                    <a:lnTo>
                      <a:pt x="17" y="21"/>
                    </a:lnTo>
                    <a:lnTo>
                      <a:pt x="35" y="19"/>
                    </a:lnTo>
                    <a:close/>
                    <a:moveTo>
                      <a:pt x="35" y="19"/>
                    </a:moveTo>
                    <a:lnTo>
                      <a:pt x="35" y="21"/>
                    </a:lnTo>
                    <a:lnTo>
                      <a:pt x="35" y="22"/>
                    </a:lnTo>
                    <a:lnTo>
                      <a:pt x="17" y="26"/>
                    </a:lnTo>
                    <a:lnTo>
                      <a:pt x="17" y="24"/>
                    </a:lnTo>
                    <a:lnTo>
                      <a:pt x="17" y="21"/>
                    </a:lnTo>
                    <a:lnTo>
                      <a:pt x="35" y="19"/>
                    </a:lnTo>
                    <a:close/>
                    <a:moveTo>
                      <a:pt x="35" y="22"/>
                    </a:moveTo>
                    <a:lnTo>
                      <a:pt x="35" y="24"/>
                    </a:lnTo>
                    <a:lnTo>
                      <a:pt x="35" y="26"/>
                    </a:lnTo>
                    <a:lnTo>
                      <a:pt x="17" y="29"/>
                    </a:lnTo>
                    <a:lnTo>
                      <a:pt x="17" y="27"/>
                    </a:lnTo>
                    <a:lnTo>
                      <a:pt x="17" y="26"/>
                    </a:lnTo>
                    <a:lnTo>
                      <a:pt x="35" y="22"/>
                    </a:lnTo>
                    <a:close/>
                    <a:moveTo>
                      <a:pt x="17" y="29"/>
                    </a:moveTo>
                    <a:lnTo>
                      <a:pt x="17" y="29"/>
                    </a:lnTo>
                    <a:lnTo>
                      <a:pt x="26" y="27"/>
                    </a:lnTo>
                    <a:lnTo>
                      <a:pt x="17" y="29"/>
                    </a:lnTo>
                    <a:close/>
                    <a:moveTo>
                      <a:pt x="35" y="26"/>
                    </a:moveTo>
                    <a:lnTo>
                      <a:pt x="38" y="38"/>
                    </a:lnTo>
                    <a:lnTo>
                      <a:pt x="43" y="50"/>
                    </a:lnTo>
                    <a:lnTo>
                      <a:pt x="24" y="58"/>
                    </a:lnTo>
                    <a:lnTo>
                      <a:pt x="20" y="43"/>
                    </a:lnTo>
                    <a:lnTo>
                      <a:pt x="17" y="29"/>
                    </a:lnTo>
                    <a:lnTo>
                      <a:pt x="35" y="26"/>
                    </a:lnTo>
                    <a:close/>
                    <a:moveTo>
                      <a:pt x="24" y="58"/>
                    </a:moveTo>
                    <a:lnTo>
                      <a:pt x="24" y="58"/>
                    </a:lnTo>
                    <a:lnTo>
                      <a:pt x="34" y="53"/>
                    </a:lnTo>
                    <a:lnTo>
                      <a:pt x="24" y="58"/>
                    </a:lnTo>
                    <a:close/>
                    <a:moveTo>
                      <a:pt x="41" y="50"/>
                    </a:moveTo>
                    <a:lnTo>
                      <a:pt x="46" y="58"/>
                    </a:lnTo>
                    <a:lnTo>
                      <a:pt x="49" y="67"/>
                    </a:lnTo>
                    <a:lnTo>
                      <a:pt x="32" y="75"/>
                    </a:lnTo>
                    <a:lnTo>
                      <a:pt x="29" y="67"/>
                    </a:lnTo>
                    <a:lnTo>
                      <a:pt x="24" y="58"/>
                    </a:lnTo>
                    <a:lnTo>
                      <a:pt x="41" y="50"/>
                    </a:lnTo>
                    <a:close/>
                    <a:moveTo>
                      <a:pt x="49" y="67"/>
                    </a:moveTo>
                    <a:lnTo>
                      <a:pt x="49" y="67"/>
                    </a:lnTo>
                    <a:lnTo>
                      <a:pt x="41" y="70"/>
                    </a:lnTo>
                    <a:lnTo>
                      <a:pt x="49" y="67"/>
                    </a:lnTo>
                    <a:close/>
                    <a:moveTo>
                      <a:pt x="49" y="67"/>
                    </a:moveTo>
                    <a:lnTo>
                      <a:pt x="50" y="70"/>
                    </a:lnTo>
                    <a:lnTo>
                      <a:pt x="54" y="74"/>
                    </a:lnTo>
                    <a:lnTo>
                      <a:pt x="37" y="84"/>
                    </a:lnTo>
                    <a:lnTo>
                      <a:pt x="34" y="79"/>
                    </a:lnTo>
                    <a:lnTo>
                      <a:pt x="32" y="75"/>
                    </a:lnTo>
                    <a:lnTo>
                      <a:pt x="49" y="67"/>
                    </a:lnTo>
                    <a:close/>
                    <a:moveTo>
                      <a:pt x="54" y="74"/>
                    </a:moveTo>
                    <a:lnTo>
                      <a:pt x="54" y="75"/>
                    </a:lnTo>
                    <a:lnTo>
                      <a:pt x="44" y="79"/>
                    </a:lnTo>
                    <a:lnTo>
                      <a:pt x="54" y="74"/>
                    </a:lnTo>
                    <a:close/>
                    <a:moveTo>
                      <a:pt x="54" y="75"/>
                    </a:moveTo>
                    <a:lnTo>
                      <a:pt x="54" y="75"/>
                    </a:lnTo>
                    <a:lnTo>
                      <a:pt x="35" y="84"/>
                    </a:lnTo>
                    <a:lnTo>
                      <a:pt x="54" y="75"/>
                    </a:lnTo>
                    <a:close/>
                    <a:moveTo>
                      <a:pt x="54" y="75"/>
                    </a:moveTo>
                    <a:lnTo>
                      <a:pt x="55" y="81"/>
                    </a:lnTo>
                    <a:lnTo>
                      <a:pt x="57" y="87"/>
                    </a:lnTo>
                    <a:lnTo>
                      <a:pt x="40" y="93"/>
                    </a:lnTo>
                    <a:lnTo>
                      <a:pt x="38" y="87"/>
                    </a:lnTo>
                    <a:lnTo>
                      <a:pt x="35" y="84"/>
                    </a:lnTo>
                    <a:lnTo>
                      <a:pt x="54" y="75"/>
                    </a:lnTo>
                    <a:close/>
                    <a:moveTo>
                      <a:pt x="57" y="87"/>
                    </a:moveTo>
                    <a:lnTo>
                      <a:pt x="57" y="87"/>
                    </a:lnTo>
                    <a:lnTo>
                      <a:pt x="47" y="89"/>
                    </a:lnTo>
                    <a:lnTo>
                      <a:pt x="57" y="87"/>
                    </a:lnTo>
                    <a:close/>
                    <a:moveTo>
                      <a:pt x="57" y="87"/>
                    </a:moveTo>
                    <a:lnTo>
                      <a:pt x="57" y="87"/>
                    </a:lnTo>
                    <a:lnTo>
                      <a:pt x="40" y="93"/>
                    </a:lnTo>
                    <a:lnTo>
                      <a:pt x="57" y="87"/>
                    </a:lnTo>
                    <a:close/>
                    <a:moveTo>
                      <a:pt x="57" y="87"/>
                    </a:moveTo>
                    <a:lnTo>
                      <a:pt x="58" y="91"/>
                    </a:lnTo>
                    <a:lnTo>
                      <a:pt x="60" y="94"/>
                    </a:lnTo>
                    <a:lnTo>
                      <a:pt x="41" y="101"/>
                    </a:lnTo>
                    <a:lnTo>
                      <a:pt x="40" y="96"/>
                    </a:lnTo>
                    <a:lnTo>
                      <a:pt x="40" y="93"/>
                    </a:lnTo>
                    <a:lnTo>
                      <a:pt x="57" y="87"/>
                    </a:lnTo>
                    <a:close/>
                    <a:moveTo>
                      <a:pt x="60" y="94"/>
                    </a:moveTo>
                    <a:lnTo>
                      <a:pt x="60" y="98"/>
                    </a:lnTo>
                    <a:lnTo>
                      <a:pt x="61" y="103"/>
                    </a:lnTo>
                    <a:lnTo>
                      <a:pt x="44" y="110"/>
                    </a:lnTo>
                    <a:lnTo>
                      <a:pt x="43" y="105"/>
                    </a:lnTo>
                    <a:lnTo>
                      <a:pt x="41" y="101"/>
                    </a:lnTo>
                    <a:lnTo>
                      <a:pt x="60" y="94"/>
                    </a:lnTo>
                    <a:close/>
                    <a:moveTo>
                      <a:pt x="61" y="103"/>
                    </a:moveTo>
                    <a:lnTo>
                      <a:pt x="66" y="113"/>
                    </a:lnTo>
                    <a:lnTo>
                      <a:pt x="71" y="122"/>
                    </a:lnTo>
                    <a:lnTo>
                      <a:pt x="77" y="130"/>
                    </a:lnTo>
                    <a:lnTo>
                      <a:pt x="83" y="135"/>
                    </a:lnTo>
                    <a:lnTo>
                      <a:pt x="74" y="154"/>
                    </a:lnTo>
                    <a:lnTo>
                      <a:pt x="64" y="146"/>
                    </a:lnTo>
                    <a:lnTo>
                      <a:pt x="57" y="135"/>
                    </a:lnTo>
                    <a:lnTo>
                      <a:pt x="49" y="123"/>
                    </a:lnTo>
                    <a:lnTo>
                      <a:pt x="44" y="110"/>
                    </a:lnTo>
                    <a:lnTo>
                      <a:pt x="61" y="103"/>
                    </a:lnTo>
                    <a:close/>
                    <a:moveTo>
                      <a:pt x="83" y="135"/>
                    </a:moveTo>
                    <a:lnTo>
                      <a:pt x="83" y="135"/>
                    </a:lnTo>
                    <a:lnTo>
                      <a:pt x="78" y="146"/>
                    </a:lnTo>
                    <a:lnTo>
                      <a:pt x="83" y="135"/>
                    </a:lnTo>
                    <a:close/>
                    <a:moveTo>
                      <a:pt x="83" y="135"/>
                    </a:moveTo>
                    <a:lnTo>
                      <a:pt x="88" y="139"/>
                    </a:lnTo>
                    <a:lnTo>
                      <a:pt x="91" y="144"/>
                    </a:lnTo>
                    <a:lnTo>
                      <a:pt x="94" y="149"/>
                    </a:lnTo>
                    <a:lnTo>
                      <a:pt x="97" y="154"/>
                    </a:lnTo>
                    <a:lnTo>
                      <a:pt x="100" y="166"/>
                    </a:lnTo>
                    <a:lnTo>
                      <a:pt x="101" y="180"/>
                    </a:lnTo>
                    <a:lnTo>
                      <a:pt x="81" y="182"/>
                    </a:lnTo>
                    <a:lnTo>
                      <a:pt x="81" y="173"/>
                    </a:lnTo>
                    <a:lnTo>
                      <a:pt x="80" y="165"/>
                    </a:lnTo>
                    <a:lnTo>
                      <a:pt x="77" y="159"/>
                    </a:lnTo>
                    <a:lnTo>
                      <a:pt x="74" y="154"/>
                    </a:lnTo>
                    <a:lnTo>
                      <a:pt x="83" y="135"/>
                    </a:lnTo>
                    <a:close/>
                    <a:moveTo>
                      <a:pt x="101" y="180"/>
                    </a:moveTo>
                    <a:lnTo>
                      <a:pt x="103" y="190"/>
                    </a:lnTo>
                    <a:lnTo>
                      <a:pt x="105" y="197"/>
                    </a:lnTo>
                    <a:lnTo>
                      <a:pt x="94" y="214"/>
                    </a:lnTo>
                    <a:lnTo>
                      <a:pt x="88" y="207"/>
                    </a:lnTo>
                    <a:lnTo>
                      <a:pt x="84" y="200"/>
                    </a:lnTo>
                    <a:lnTo>
                      <a:pt x="83" y="192"/>
                    </a:lnTo>
                    <a:lnTo>
                      <a:pt x="81" y="182"/>
                    </a:lnTo>
                    <a:lnTo>
                      <a:pt x="101" y="180"/>
                    </a:lnTo>
                    <a:close/>
                    <a:moveTo>
                      <a:pt x="94" y="214"/>
                    </a:moveTo>
                    <a:lnTo>
                      <a:pt x="94" y="214"/>
                    </a:lnTo>
                    <a:lnTo>
                      <a:pt x="98" y="206"/>
                    </a:lnTo>
                    <a:lnTo>
                      <a:pt x="94" y="214"/>
                    </a:lnTo>
                    <a:close/>
                    <a:moveTo>
                      <a:pt x="105" y="197"/>
                    </a:moveTo>
                    <a:lnTo>
                      <a:pt x="105" y="197"/>
                    </a:lnTo>
                    <a:lnTo>
                      <a:pt x="92" y="212"/>
                    </a:lnTo>
                    <a:lnTo>
                      <a:pt x="92" y="214"/>
                    </a:lnTo>
                    <a:lnTo>
                      <a:pt x="94" y="214"/>
                    </a:lnTo>
                    <a:lnTo>
                      <a:pt x="105" y="197"/>
                    </a:lnTo>
                    <a:close/>
                    <a:moveTo>
                      <a:pt x="94" y="214"/>
                    </a:moveTo>
                    <a:lnTo>
                      <a:pt x="92" y="214"/>
                    </a:lnTo>
                    <a:lnTo>
                      <a:pt x="92" y="212"/>
                    </a:lnTo>
                    <a:lnTo>
                      <a:pt x="98" y="206"/>
                    </a:lnTo>
                    <a:lnTo>
                      <a:pt x="94" y="214"/>
                    </a:lnTo>
                    <a:close/>
                    <a:moveTo>
                      <a:pt x="105" y="197"/>
                    </a:moveTo>
                    <a:lnTo>
                      <a:pt x="109" y="202"/>
                    </a:lnTo>
                    <a:lnTo>
                      <a:pt x="112" y="207"/>
                    </a:lnTo>
                    <a:lnTo>
                      <a:pt x="114" y="214"/>
                    </a:lnTo>
                    <a:lnTo>
                      <a:pt x="117" y="221"/>
                    </a:lnTo>
                    <a:lnTo>
                      <a:pt x="98" y="228"/>
                    </a:lnTo>
                    <a:lnTo>
                      <a:pt x="95" y="219"/>
                    </a:lnTo>
                    <a:lnTo>
                      <a:pt x="94" y="214"/>
                    </a:lnTo>
                    <a:lnTo>
                      <a:pt x="105" y="197"/>
                    </a:lnTo>
                    <a:close/>
                    <a:moveTo>
                      <a:pt x="117" y="221"/>
                    </a:moveTo>
                    <a:lnTo>
                      <a:pt x="122" y="233"/>
                    </a:lnTo>
                    <a:lnTo>
                      <a:pt x="126" y="242"/>
                    </a:lnTo>
                    <a:lnTo>
                      <a:pt x="112" y="257"/>
                    </a:lnTo>
                    <a:lnTo>
                      <a:pt x="105" y="243"/>
                    </a:lnTo>
                    <a:lnTo>
                      <a:pt x="98" y="228"/>
                    </a:lnTo>
                    <a:lnTo>
                      <a:pt x="117" y="221"/>
                    </a:lnTo>
                    <a:close/>
                    <a:moveTo>
                      <a:pt x="114" y="257"/>
                    </a:moveTo>
                    <a:lnTo>
                      <a:pt x="112" y="257"/>
                    </a:lnTo>
                    <a:lnTo>
                      <a:pt x="120" y="248"/>
                    </a:lnTo>
                    <a:lnTo>
                      <a:pt x="114" y="257"/>
                    </a:lnTo>
                    <a:close/>
                    <a:moveTo>
                      <a:pt x="126" y="242"/>
                    </a:moveTo>
                    <a:lnTo>
                      <a:pt x="128" y="243"/>
                    </a:lnTo>
                    <a:lnTo>
                      <a:pt x="131" y="247"/>
                    </a:lnTo>
                    <a:lnTo>
                      <a:pt x="115" y="259"/>
                    </a:lnTo>
                    <a:lnTo>
                      <a:pt x="114" y="259"/>
                    </a:lnTo>
                    <a:lnTo>
                      <a:pt x="114" y="257"/>
                    </a:lnTo>
                    <a:lnTo>
                      <a:pt x="126" y="242"/>
                    </a:lnTo>
                    <a:close/>
                    <a:moveTo>
                      <a:pt x="131" y="247"/>
                    </a:moveTo>
                    <a:lnTo>
                      <a:pt x="131" y="247"/>
                    </a:lnTo>
                    <a:lnTo>
                      <a:pt x="123" y="254"/>
                    </a:lnTo>
                    <a:lnTo>
                      <a:pt x="131" y="247"/>
                    </a:lnTo>
                    <a:close/>
                    <a:moveTo>
                      <a:pt x="131" y="247"/>
                    </a:moveTo>
                    <a:lnTo>
                      <a:pt x="131" y="247"/>
                    </a:lnTo>
                    <a:lnTo>
                      <a:pt x="131" y="248"/>
                    </a:lnTo>
                    <a:lnTo>
                      <a:pt x="115" y="260"/>
                    </a:lnTo>
                    <a:lnTo>
                      <a:pt x="115" y="259"/>
                    </a:lnTo>
                    <a:lnTo>
                      <a:pt x="131" y="247"/>
                    </a:lnTo>
                    <a:close/>
                    <a:moveTo>
                      <a:pt x="131" y="248"/>
                    </a:moveTo>
                    <a:lnTo>
                      <a:pt x="131" y="248"/>
                    </a:lnTo>
                    <a:lnTo>
                      <a:pt x="123" y="254"/>
                    </a:lnTo>
                    <a:lnTo>
                      <a:pt x="131" y="248"/>
                    </a:lnTo>
                    <a:close/>
                    <a:moveTo>
                      <a:pt x="131" y="248"/>
                    </a:moveTo>
                    <a:lnTo>
                      <a:pt x="134" y="255"/>
                    </a:lnTo>
                    <a:lnTo>
                      <a:pt x="135" y="260"/>
                    </a:lnTo>
                    <a:lnTo>
                      <a:pt x="134" y="267"/>
                    </a:lnTo>
                    <a:lnTo>
                      <a:pt x="132" y="272"/>
                    </a:lnTo>
                    <a:lnTo>
                      <a:pt x="114" y="267"/>
                    </a:lnTo>
                    <a:lnTo>
                      <a:pt x="115" y="262"/>
                    </a:lnTo>
                    <a:lnTo>
                      <a:pt x="115" y="260"/>
                    </a:lnTo>
                    <a:lnTo>
                      <a:pt x="131" y="248"/>
                    </a:lnTo>
                    <a:close/>
                    <a:moveTo>
                      <a:pt x="132" y="272"/>
                    </a:moveTo>
                    <a:lnTo>
                      <a:pt x="131" y="284"/>
                    </a:lnTo>
                    <a:lnTo>
                      <a:pt x="131" y="303"/>
                    </a:lnTo>
                    <a:lnTo>
                      <a:pt x="112" y="307"/>
                    </a:lnTo>
                    <a:lnTo>
                      <a:pt x="111" y="293"/>
                    </a:lnTo>
                    <a:lnTo>
                      <a:pt x="111" y="283"/>
                    </a:lnTo>
                    <a:lnTo>
                      <a:pt x="112" y="274"/>
                    </a:lnTo>
                    <a:lnTo>
                      <a:pt x="114" y="267"/>
                    </a:lnTo>
                    <a:lnTo>
                      <a:pt x="132" y="272"/>
                    </a:lnTo>
                    <a:close/>
                    <a:moveTo>
                      <a:pt x="131" y="303"/>
                    </a:moveTo>
                    <a:lnTo>
                      <a:pt x="131" y="303"/>
                    </a:lnTo>
                    <a:lnTo>
                      <a:pt x="122" y="305"/>
                    </a:lnTo>
                    <a:lnTo>
                      <a:pt x="131" y="303"/>
                    </a:lnTo>
                    <a:close/>
                    <a:moveTo>
                      <a:pt x="131" y="303"/>
                    </a:moveTo>
                    <a:lnTo>
                      <a:pt x="135" y="329"/>
                    </a:lnTo>
                    <a:lnTo>
                      <a:pt x="140" y="350"/>
                    </a:lnTo>
                    <a:lnTo>
                      <a:pt x="123" y="356"/>
                    </a:lnTo>
                    <a:lnTo>
                      <a:pt x="117" y="334"/>
                    </a:lnTo>
                    <a:lnTo>
                      <a:pt x="112" y="307"/>
                    </a:lnTo>
                    <a:lnTo>
                      <a:pt x="131" y="303"/>
                    </a:lnTo>
                    <a:close/>
                    <a:moveTo>
                      <a:pt x="140" y="350"/>
                    </a:moveTo>
                    <a:lnTo>
                      <a:pt x="142" y="355"/>
                    </a:lnTo>
                    <a:lnTo>
                      <a:pt x="143" y="360"/>
                    </a:lnTo>
                    <a:lnTo>
                      <a:pt x="125" y="367"/>
                    </a:lnTo>
                    <a:lnTo>
                      <a:pt x="125" y="362"/>
                    </a:lnTo>
                    <a:lnTo>
                      <a:pt x="123" y="356"/>
                    </a:lnTo>
                    <a:lnTo>
                      <a:pt x="140" y="350"/>
                    </a:lnTo>
                    <a:close/>
                    <a:moveTo>
                      <a:pt x="126" y="367"/>
                    </a:moveTo>
                    <a:lnTo>
                      <a:pt x="125" y="367"/>
                    </a:lnTo>
                    <a:lnTo>
                      <a:pt x="134" y="363"/>
                    </a:lnTo>
                    <a:lnTo>
                      <a:pt x="126" y="367"/>
                    </a:lnTo>
                    <a:close/>
                    <a:moveTo>
                      <a:pt x="143" y="360"/>
                    </a:moveTo>
                    <a:lnTo>
                      <a:pt x="143" y="360"/>
                    </a:lnTo>
                    <a:lnTo>
                      <a:pt x="126" y="367"/>
                    </a:lnTo>
                    <a:lnTo>
                      <a:pt x="143" y="360"/>
                    </a:lnTo>
                    <a:close/>
                    <a:moveTo>
                      <a:pt x="143" y="360"/>
                    </a:moveTo>
                    <a:lnTo>
                      <a:pt x="143" y="360"/>
                    </a:lnTo>
                    <a:lnTo>
                      <a:pt x="134" y="363"/>
                    </a:lnTo>
                    <a:lnTo>
                      <a:pt x="143" y="360"/>
                    </a:lnTo>
                    <a:close/>
                    <a:moveTo>
                      <a:pt x="143" y="360"/>
                    </a:moveTo>
                    <a:lnTo>
                      <a:pt x="143" y="360"/>
                    </a:lnTo>
                    <a:lnTo>
                      <a:pt x="145" y="362"/>
                    </a:lnTo>
                    <a:lnTo>
                      <a:pt x="126" y="367"/>
                    </a:lnTo>
                    <a:lnTo>
                      <a:pt x="143" y="360"/>
                    </a:lnTo>
                    <a:close/>
                    <a:moveTo>
                      <a:pt x="145" y="362"/>
                    </a:moveTo>
                    <a:lnTo>
                      <a:pt x="145" y="363"/>
                    </a:lnTo>
                    <a:lnTo>
                      <a:pt x="126" y="368"/>
                    </a:lnTo>
                    <a:lnTo>
                      <a:pt x="126" y="367"/>
                    </a:lnTo>
                    <a:lnTo>
                      <a:pt x="145" y="362"/>
                    </a:lnTo>
                    <a:close/>
                    <a:moveTo>
                      <a:pt x="145" y="363"/>
                    </a:moveTo>
                    <a:lnTo>
                      <a:pt x="145" y="368"/>
                    </a:lnTo>
                    <a:lnTo>
                      <a:pt x="146" y="372"/>
                    </a:lnTo>
                    <a:lnTo>
                      <a:pt x="128" y="375"/>
                    </a:lnTo>
                    <a:lnTo>
                      <a:pt x="126" y="372"/>
                    </a:lnTo>
                    <a:lnTo>
                      <a:pt x="126" y="368"/>
                    </a:lnTo>
                    <a:lnTo>
                      <a:pt x="145" y="363"/>
                    </a:lnTo>
                    <a:close/>
                    <a:moveTo>
                      <a:pt x="146" y="372"/>
                    </a:moveTo>
                    <a:lnTo>
                      <a:pt x="146" y="372"/>
                    </a:lnTo>
                    <a:lnTo>
                      <a:pt x="146" y="374"/>
                    </a:lnTo>
                    <a:lnTo>
                      <a:pt x="137" y="374"/>
                    </a:lnTo>
                    <a:lnTo>
                      <a:pt x="146" y="372"/>
                    </a:lnTo>
                    <a:close/>
                    <a:moveTo>
                      <a:pt x="146" y="374"/>
                    </a:moveTo>
                    <a:lnTo>
                      <a:pt x="146" y="379"/>
                    </a:lnTo>
                    <a:lnTo>
                      <a:pt x="146" y="386"/>
                    </a:lnTo>
                    <a:lnTo>
                      <a:pt x="126" y="384"/>
                    </a:lnTo>
                    <a:lnTo>
                      <a:pt x="128" y="379"/>
                    </a:lnTo>
                    <a:lnTo>
                      <a:pt x="126" y="374"/>
                    </a:lnTo>
                    <a:lnTo>
                      <a:pt x="146" y="374"/>
                    </a:lnTo>
                    <a:close/>
                    <a:moveTo>
                      <a:pt x="146" y="386"/>
                    </a:moveTo>
                    <a:lnTo>
                      <a:pt x="145" y="391"/>
                    </a:lnTo>
                    <a:lnTo>
                      <a:pt x="145" y="396"/>
                    </a:lnTo>
                    <a:lnTo>
                      <a:pt x="126" y="394"/>
                    </a:lnTo>
                    <a:lnTo>
                      <a:pt x="126" y="389"/>
                    </a:lnTo>
                    <a:lnTo>
                      <a:pt x="126" y="384"/>
                    </a:lnTo>
                    <a:lnTo>
                      <a:pt x="146" y="386"/>
                    </a:lnTo>
                    <a:close/>
                    <a:moveTo>
                      <a:pt x="145" y="396"/>
                    </a:moveTo>
                    <a:lnTo>
                      <a:pt x="145" y="398"/>
                    </a:lnTo>
                    <a:lnTo>
                      <a:pt x="135" y="396"/>
                    </a:lnTo>
                    <a:lnTo>
                      <a:pt x="145" y="396"/>
                    </a:lnTo>
                    <a:close/>
                    <a:moveTo>
                      <a:pt x="145" y="398"/>
                    </a:moveTo>
                    <a:lnTo>
                      <a:pt x="145" y="398"/>
                    </a:lnTo>
                    <a:lnTo>
                      <a:pt x="126" y="394"/>
                    </a:lnTo>
                    <a:lnTo>
                      <a:pt x="126" y="392"/>
                    </a:lnTo>
                    <a:lnTo>
                      <a:pt x="145" y="398"/>
                    </a:lnTo>
                    <a:close/>
                    <a:moveTo>
                      <a:pt x="126" y="394"/>
                    </a:moveTo>
                    <a:lnTo>
                      <a:pt x="126" y="394"/>
                    </a:lnTo>
                    <a:lnTo>
                      <a:pt x="135" y="396"/>
                    </a:lnTo>
                    <a:lnTo>
                      <a:pt x="126" y="394"/>
                    </a:lnTo>
                    <a:close/>
                    <a:moveTo>
                      <a:pt x="145" y="398"/>
                    </a:moveTo>
                    <a:lnTo>
                      <a:pt x="145" y="399"/>
                    </a:lnTo>
                    <a:lnTo>
                      <a:pt x="126" y="398"/>
                    </a:lnTo>
                    <a:lnTo>
                      <a:pt x="126" y="396"/>
                    </a:lnTo>
                    <a:lnTo>
                      <a:pt x="126" y="394"/>
                    </a:lnTo>
                    <a:lnTo>
                      <a:pt x="145" y="398"/>
                    </a:lnTo>
                    <a:close/>
                    <a:moveTo>
                      <a:pt x="145" y="399"/>
                    </a:moveTo>
                    <a:lnTo>
                      <a:pt x="145" y="401"/>
                    </a:lnTo>
                    <a:lnTo>
                      <a:pt x="145" y="403"/>
                    </a:lnTo>
                    <a:lnTo>
                      <a:pt x="125" y="401"/>
                    </a:lnTo>
                    <a:lnTo>
                      <a:pt x="125" y="399"/>
                    </a:lnTo>
                    <a:lnTo>
                      <a:pt x="126" y="398"/>
                    </a:lnTo>
                    <a:lnTo>
                      <a:pt x="145" y="399"/>
                    </a:lnTo>
                    <a:close/>
                    <a:moveTo>
                      <a:pt x="145" y="403"/>
                    </a:moveTo>
                    <a:lnTo>
                      <a:pt x="143" y="408"/>
                    </a:lnTo>
                    <a:lnTo>
                      <a:pt x="143" y="411"/>
                    </a:lnTo>
                    <a:lnTo>
                      <a:pt x="126" y="420"/>
                    </a:lnTo>
                    <a:lnTo>
                      <a:pt x="125" y="411"/>
                    </a:lnTo>
                    <a:lnTo>
                      <a:pt x="125" y="401"/>
                    </a:lnTo>
                    <a:lnTo>
                      <a:pt x="145" y="403"/>
                    </a:lnTo>
                    <a:close/>
                    <a:moveTo>
                      <a:pt x="143" y="411"/>
                    </a:moveTo>
                    <a:lnTo>
                      <a:pt x="145" y="415"/>
                    </a:lnTo>
                    <a:lnTo>
                      <a:pt x="143" y="420"/>
                    </a:lnTo>
                    <a:lnTo>
                      <a:pt x="142" y="423"/>
                    </a:lnTo>
                    <a:lnTo>
                      <a:pt x="138" y="425"/>
                    </a:lnTo>
                    <a:lnTo>
                      <a:pt x="135" y="425"/>
                    </a:lnTo>
                    <a:lnTo>
                      <a:pt x="131" y="425"/>
                    </a:lnTo>
                    <a:lnTo>
                      <a:pt x="128" y="423"/>
                    </a:lnTo>
                    <a:lnTo>
                      <a:pt x="126" y="420"/>
                    </a:lnTo>
                    <a:lnTo>
                      <a:pt x="143" y="411"/>
                    </a:lnTo>
                    <a:close/>
                  </a:path>
                </a:pathLst>
              </a:custGeom>
              <a:solidFill>
                <a:srgbClr val="DEA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0" name="Freeform 180"/>
              <p:cNvSpPr>
                <a:spLocks noEditPoints="1"/>
              </p:cNvSpPr>
              <p:nvPr/>
            </p:nvSpPr>
            <p:spPr bwMode="auto">
              <a:xfrm>
                <a:off x="2517" y="1845"/>
                <a:ext cx="147" cy="419"/>
              </a:xfrm>
              <a:custGeom>
                <a:avLst/>
                <a:gdLst>
                  <a:gd name="T0" fmla="*/ 2 w 147"/>
                  <a:gd name="T1" fmla="*/ 19 h 419"/>
                  <a:gd name="T2" fmla="*/ 3 w 147"/>
                  <a:gd name="T3" fmla="*/ 9 h 419"/>
                  <a:gd name="T4" fmla="*/ 3 w 147"/>
                  <a:gd name="T5" fmla="*/ 9 h 419"/>
                  <a:gd name="T6" fmla="*/ 15 w 147"/>
                  <a:gd name="T7" fmla="*/ 0 h 419"/>
                  <a:gd name="T8" fmla="*/ 20 w 147"/>
                  <a:gd name="T9" fmla="*/ 0 h 419"/>
                  <a:gd name="T10" fmla="*/ 15 w 147"/>
                  <a:gd name="T11" fmla="*/ 14 h 419"/>
                  <a:gd name="T12" fmla="*/ 9 w 147"/>
                  <a:gd name="T13" fmla="*/ 14 h 419"/>
                  <a:gd name="T14" fmla="*/ 15 w 147"/>
                  <a:gd name="T15" fmla="*/ 21 h 419"/>
                  <a:gd name="T16" fmla="*/ 32 w 147"/>
                  <a:gd name="T17" fmla="*/ 21 h 419"/>
                  <a:gd name="T18" fmla="*/ 15 w 147"/>
                  <a:gd name="T19" fmla="*/ 23 h 419"/>
                  <a:gd name="T20" fmla="*/ 15 w 147"/>
                  <a:gd name="T21" fmla="*/ 23 h 419"/>
                  <a:gd name="T22" fmla="*/ 15 w 147"/>
                  <a:gd name="T23" fmla="*/ 23 h 419"/>
                  <a:gd name="T24" fmla="*/ 15 w 147"/>
                  <a:gd name="T25" fmla="*/ 23 h 419"/>
                  <a:gd name="T26" fmla="*/ 17 w 147"/>
                  <a:gd name="T27" fmla="*/ 30 h 419"/>
                  <a:gd name="T28" fmla="*/ 26 w 147"/>
                  <a:gd name="T29" fmla="*/ 59 h 419"/>
                  <a:gd name="T30" fmla="*/ 26 w 147"/>
                  <a:gd name="T31" fmla="*/ 59 h 419"/>
                  <a:gd name="T32" fmla="*/ 32 w 147"/>
                  <a:gd name="T33" fmla="*/ 72 h 419"/>
                  <a:gd name="T34" fmla="*/ 54 w 147"/>
                  <a:gd name="T35" fmla="*/ 74 h 419"/>
                  <a:gd name="T36" fmla="*/ 54 w 147"/>
                  <a:gd name="T37" fmla="*/ 76 h 419"/>
                  <a:gd name="T38" fmla="*/ 56 w 147"/>
                  <a:gd name="T39" fmla="*/ 81 h 419"/>
                  <a:gd name="T40" fmla="*/ 57 w 147"/>
                  <a:gd name="T41" fmla="*/ 84 h 419"/>
                  <a:gd name="T42" fmla="*/ 57 w 147"/>
                  <a:gd name="T43" fmla="*/ 88 h 419"/>
                  <a:gd name="T44" fmla="*/ 59 w 147"/>
                  <a:gd name="T45" fmla="*/ 91 h 419"/>
                  <a:gd name="T46" fmla="*/ 59 w 147"/>
                  <a:gd name="T47" fmla="*/ 95 h 419"/>
                  <a:gd name="T48" fmla="*/ 59 w 147"/>
                  <a:gd name="T49" fmla="*/ 95 h 419"/>
                  <a:gd name="T50" fmla="*/ 66 w 147"/>
                  <a:gd name="T51" fmla="*/ 112 h 419"/>
                  <a:gd name="T52" fmla="*/ 59 w 147"/>
                  <a:gd name="T53" fmla="*/ 134 h 419"/>
                  <a:gd name="T54" fmla="*/ 79 w 147"/>
                  <a:gd name="T55" fmla="*/ 143 h 419"/>
                  <a:gd name="T56" fmla="*/ 96 w 147"/>
                  <a:gd name="T57" fmla="*/ 151 h 419"/>
                  <a:gd name="T58" fmla="*/ 79 w 147"/>
                  <a:gd name="T59" fmla="*/ 156 h 419"/>
                  <a:gd name="T60" fmla="*/ 94 w 147"/>
                  <a:gd name="T61" fmla="*/ 209 h 419"/>
                  <a:gd name="T62" fmla="*/ 105 w 147"/>
                  <a:gd name="T63" fmla="*/ 194 h 419"/>
                  <a:gd name="T64" fmla="*/ 94 w 147"/>
                  <a:gd name="T65" fmla="*/ 209 h 419"/>
                  <a:gd name="T66" fmla="*/ 105 w 147"/>
                  <a:gd name="T67" fmla="*/ 194 h 419"/>
                  <a:gd name="T68" fmla="*/ 100 w 147"/>
                  <a:gd name="T69" fmla="*/ 223 h 419"/>
                  <a:gd name="T70" fmla="*/ 127 w 147"/>
                  <a:gd name="T71" fmla="*/ 239 h 419"/>
                  <a:gd name="T72" fmla="*/ 127 w 147"/>
                  <a:gd name="T73" fmla="*/ 240 h 419"/>
                  <a:gd name="T74" fmla="*/ 131 w 147"/>
                  <a:gd name="T75" fmla="*/ 247 h 419"/>
                  <a:gd name="T76" fmla="*/ 116 w 147"/>
                  <a:gd name="T77" fmla="*/ 257 h 419"/>
                  <a:gd name="T78" fmla="*/ 134 w 147"/>
                  <a:gd name="T79" fmla="*/ 257 h 419"/>
                  <a:gd name="T80" fmla="*/ 130 w 147"/>
                  <a:gd name="T81" fmla="*/ 245 h 419"/>
                  <a:gd name="T82" fmla="*/ 113 w 147"/>
                  <a:gd name="T83" fmla="*/ 278 h 419"/>
                  <a:gd name="T84" fmla="*/ 122 w 147"/>
                  <a:gd name="T85" fmla="*/ 300 h 419"/>
                  <a:gd name="T86" fmla="*/ 122 w 147"/>
                  <a:gd name="T87" fmla="*/ 345 h 419"/>
                  <a:gd name="T88" fmla="*/ 142 w 147"/>
                  <a:gd name="T89" fmla="*/ 352 h 419"/>
                  <a:gd name="T90" fmla="*/ 128 w 147"/>
                  <a:gd name="T91" fmla="*/ 362 h 419"/>
                  <a:gd name="T92" fmla="*/ 145 w 147"/>
                  <a:gd name="T93" fmla="*/ 357 h 419"/>
                  <a:gd name="T94" fmla="*/ 145 w 147"/>
                  <a:gd name="T95" fmla="*/ 360 h 419"/>
                  <a:gd name="T96" fmla="*/ 145 w 147"/>
                  <a:gd name="T97" fmla="*/ 360 h 419"/>
                  <a:gd name="T98" fmla="*/ 147 w 147"/>
                  <a:gd name="T99" fmla="*/ 367 h 419"/>
                  <a:gd name="T100" fmla="*/ 137 w 147"/>
                  <a:gd name="T101" fmla="*/ 369 h 419"/>
                  <a:gd name="T102" fmla="*/ 130 w 147"/>
                  <a:gd name="T103" fmla="*/ 371 h 419"/>
                  <a:gd name="T104" fmla="*/ 130 w 147"/>
                  <a:gd name="T105" fmla="*/ 376 h 419"/>
                  <a:gd name="T106" fmla="*/ 145 w 147"/>
                  <a:gd name="T107" fmla="*/ 391 h 419"/>
                  <a:gd name="T108" fmla="*/ 145 w 147"/>
                  <a:gd name="T109" fmla="*/ 391 h 419"/>
                  <a:gd name="T110" fmla="*/ 128 w 147"/>
                  <a:gd name="T111" fmla="*/ 388 h 419"/>
                  <a:gd name="T112" fmla="*/ 137 w 147"/>
                  <a:gd name="T113" fmla="*/ 389 h 419"/>
                  <a:gd name="T114" fmla="*/ 128 w 147"/>
                  <a:gd name="T115" fmla="*/ 389 h 419"/>
                  <a:gd name="T116" fmla="*/ 128 w 147"/>
                  <a:gd name="T117" fmla="*/ 396 h 419"/>
                  <a:gd name="T118" fmla="*/ 145 w 147"/>
                  <a:gd name="T119" fmla="*/ 407 h 419"/>
                  <a:gd name="T120" fmla="*/ 145 w 147"/>
                  <a:gd name="T121" fmla="*/ 410 h 419"/>
                  <a:gd name="T122" fmla="*/ 130 w 147"/>
                  <a:gd name="T123" fmla="*/ 415 h 41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47"/>
                  <a:gd name="T187" fmla="*/ 0 h 419"/>
                  <a:gd name="T188" fmla="*/ 147 w 147"/>
                  <a:gd name="T189" fmla="*/ 419 h 41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47" h="419">
                    <a:moveTo>
                      <a:pt x="15" y="23"/>
                    </a:moveTo>
                    <a:lnTo>
                      <a:pt x="12" y="24"/>
                    </a:lnTo>
                    <a:lnTo>
                      <a:pt x="9" y="26"/>
                    </a:lnTo>
                    <a:lnTo>
                      <a:pt x="6" y="24"/>
                    </a:lnTo>
                    <a:lnTo>
                      <a:pt x="3" y="23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3" y="9"/>
                    </a:lnTo>
                    <a:lnTo>
                      <a:pt x="15" y="23"/>
                    </a:lnTo>
                    <a:close/>
                    <a:moveTo>
                      <a:pt x="3" y="9"/>
                    </a:moveTo>
                    <a:lnTo>
                      <a:pt x="3" y="9"/>
                    </a:lnTo>
                    <a:lnTo>
                      <a:pt x="15" y="23"/>
                    </a:lnTo>
                    <a:lnTo>
                      <a:pt x="3" y="9"/>
                    </a:lnTo>
                    <a:close/>
                    <a:moveTo>
                      <a:pt x="3" y="9"/>
                    </a:moveTo>
                    <a:lnTo>
                      <a:pt x="3" y="9"/>
                    </a:lnTo>
                    <a:lnTo>
                      <a:pt x="9" y="16"/>
                    </a:lnTo>
                    <a:lnTo>
                      <a:pt x="3" y="9"/>
                    </a:lnTo>
                    <a:close/>
                    <a:moveTo>
                      <a:pt x="3" y="9"/>
                    </a:moveTo>
                    <a:lnTo>
                      <a:pt x="8" y="6"/>
                    </a:lnTo>
                    <a:lnTo>
                      <a:pt x="15" y="0"/>
                    </a:lnTo>
                    <a:lnTo>
                      <a:pt x="19" y="19"/>
                    </a:lnTo>
                    <a:lnTo>
                      <a:pt x="17" y="21"/>
                    </a:lnTo>
                    <a:lnTo>
                      <a:pt x="15" y="23"/>
                    </a:lnTo>
                    <a:lnTo>
                      <a:pt x="3" y="9"/>
                    </a:lnTo>
                    <a:close/>
                    <a:moveTo>
                      <a:pt x="15" y="0"/>
                    </a:moveTo>
                    <a:lnTo>
                      <a:pt x="20" y="0"/>
                    </a:lnTo>
                    <a:lnTo>
                      <a:pt x="23" y="2"/>
                    </a:lnTo>
                    <a:lnTo>
                      <a:pt x="26" y="6"/>
                    </a:lnTo>
                    <a:lnTo>
                      <a:pt x="28" y="11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5" y="14"/>
                    </a:lnTo>
                    <a:lnTo>
                      <a:pt x="19" y="18"/>
                    </a:lnTo>
                    <a:lnTo>
                      <a:pt x="19" y="19"/>
                    </a:lnTo>
                    <a:lnTo>
                      <a:pt x="15" y="0"/>
                    </a:lnTo>
                    <a:close/>
                    <a:moveTo>
                      <a:pt x="12" y="19"/>
                    </a:moveTo>
                    <a:lnTo>
                      <a:pt x="11" y="18"/>
                    </a:lnTo>
                    <a:lnTo>
                      <a:pt x="9" y="14"/>
                    </a:lnTo>
                    <a:lnTo>
                      <a:pt x="19" y="12"/>
                    </a:lnTo>
                    <a:lnTo>
                      <a:pt x="12" y="19"/>
                    </a:lnTo>
                    <a:close/>
                    <a:moveTo>
                      <a:pt x="25" y="6"/>
                    </a:moveTo>
                    <a:lnTo>
                      <a:pt x="26" y="7"/>
                    </a:lnTo>
                    <a:lnTo>
                      <a:pt x="29" y="11"/>
                    </a:lnTo>
                    <a:lnTo>
                      <a:pt x="15" y="21"/>
                    </a:lnTo>
                    <a:lnTo>
                      <a:pt x="14" y="21"/>
                    </a:lnTo>
                    <a:lnTo>
                      <a:pt x="12" y="19"/>
                    </a:lnTo>
                    <a:lnTo>
                      <a:pt x="25" y="6"/>
                    </a:lnTo>
                    <a:close/>
                    <a:moveTo>
                      <a:pt x="29" y="11"/>
                    </a:moveTo>
                    <a:lnTo>
                      <a:pt x="31" y="16"/>
                    </a:lnTo>
                    <a:lnTo>
                      <a:pt x="32" y="21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29" y="11"/>
                    </a:lnTo>
                    <a:close/>
                    <a:moveTo>
                      <a:pt x="15" y="23"/>
                    </a:moveTo>
                    <a:lnTo>
                      <a:pt x="15" y="23"/>
                    </a:lnTo>
                    <a:lnTo>
                      <a:pt x="25" y="21"/>
                    </a:lnTo>
                    <a:lnTo>
                      <a:pt x="15" y="23"/>
                    </a:lnTo>
                    <a:close/>
                    <a:moveTo>
                      <a:pt x="32" y="21"/>
                    </a:moveTo>
                    <a:lnTo>
                      <a:pt x="32" y="21"/>
                    </a:lnTo>
                    <a:lnTo>
                      <a:pt x="15" y="23"/>
                    </a:lnTo>
                    <a:lnTo>
                      <a:pt x="32" y="21"/>
                    </a:lnTo>
                    <a:close/>
                    <a:moveTo>
                      <a:pt x="15" y="23"/>
                    </a:moveTo>
                    <a:lnTo>
                      <a:pt x="15" y="23"/>
                    </a:lnTo>
                    <a:lnTo>
                      <a:pt x="25" y="21"/>
                    </a:lnTo>
                    <a:lnTo>
                      <a:pt x="15" y="23"/>
                    </a:lnTo>
                    <a:close/>
                    <a:moveTo>
                      <a:pt x="32" y="21"/>
                    </a:moveTo>
                    <a:lnTo>
                      <a:pt x="32" y="23"/>
                    </a:lnTo>
                    <a:lnTo>
                      <a:pt x="32" y="24"/>
                    </a:lnTo>
                    <a:lnTo>
                      <a:pt x="15" y="28"/>
                    </a:lnTo>
                    <a:lnTo>
                      <a:pt x="15" y="26"/>
                    </a:lnTo>
                    <a:lnTo>
                      <a:pt x="15" y="23"/>
                    </a:lnTo>
                    <a:lnTo>
                      <a:pt x="32" y="21"/>
                    </a:lnTo>
                    <a:close/>
                    <a:moveTo>
                      <a:pt x="32" y="24"/>
                    </a:moveTo>
                    <a:lnTo>
                      <a:pt x="34" y="26"/>
                    </a:lnTo>
                    <a:lnTo>
                      <a:pt x="34" y="28"/>
                    </a:lnTo>
                    <a:lnTo>
                      <a:pt x="17" y="33"/>
                    </a:lnTo>
                    <a:lnTo>
                      <a:pt x="17" y="30"/>
                    </a:lnTo>
                    <a:lnTo>
                      <a:pt x="15" y="28"/>
                    </a:lnTo>
                    <a:lnTo>
                      <a:pt x="32" y="24"/>
                    </a:lnTo>
                    <a:close/>
                    <a:moveTo>
                      <a:pt x="34" y="28"/>
                    </a:moveTo>
                    <a:lnTo>
                      <a:pt x="37" y="38"/>
                    </a:lnTo>
                    <a:lnTo>
                      <a:pt x="42" y="50"/>
                    </a:lnTo>
                    <a:lnTo>
                      <a:pt x="26" y="59"/>
                    </a:lnTo>
                    <a:lnTo>
                      <a:pt x="20" y="45"/>
                    </a:lnTo>
                    <a:lnTo>
                      <a:pt x="17" y="33"/>
                    </a:lnTo>
                    <a:lnTo>
                      <a:pt x="34" y="28"/>
                    </a:lnTo>
                    <a:close/>
                    <a:moveTo>
                      <a:pt x="26" y="60"/>
                    </a:moveTo>
                    <a:lnTo>
                      <a:pt x="26" y="59"/>
                    </a:lnTo>
                    <a:lnTo>
                      <a:pt x="34" y="55"/>
                    </a:lnTo>
                    <a:lnTo>
                      <a:pt x="26" y="60"/>
                    </a:lnTo>
                    <a:close/>
                    <a:moveTo>
                      <a:pt x="42" y="50"/>
                    </a:moveTo>
                    <a:lnTo>
                      <a:pt x="45" y="57"/>
                    </a:lnTo>
                    <a:lnTo>
                      <a:pt x="48" y="64"/>
                    </a:lnTo>
                    <a:lnTo>
                      <a:pt x="32" y="72"/>
                    </a:lnTo>
                    <a:lnTo>
                      <a:pt x="31" y="67"/>
                    </a:lnTo>
                    <a:lnTo>
                      <a:pt x="26" y="60"/>
                    </a:lnTo>
                    <a:lnTo>
                      <a:pt x="42" y="50"/>
                    </a:lnTo>
                    <a:close/>
                    <a:moveTo>
                      <a:pt x="48" y="64"/>
                    </a:moveTo>
                    <a:lnTo>
                      <a:pt x="51" y="69"/>
                    </a:lnTo>
                    <a:lnTo>
                      <a:pt x="54" y="74"/>
                    </a:lnTo>
                    <a:lnTo>
                      <a:pt x="39" y="83"/>
                    </a:lnTo>
                    <a:lnTo>
                      <a:pt x="36" y="78"/>
                    </a:lnTo>
                    <a:lnTo>
                      <a:pt x="32" y="72"/>
                    </a:lnTo>
                    <a:lnTo>
                      <a:pt x="48" y="64"/>
                    </a:lnTo>
                    <a:close/>
                    <a:moveTo>
                      <a:pt x="54" y="74"/>
                    </a:moveTo>
                    <a:lnTo>
                      <a:pt x="54" y="76"/>
                    </a:lnTo>
                    <a:lnTo>
                      <a:pt x="46" y="79"/>
                    </a:lnTo>
                    <a:lnTo>
                      <a:pt x="54" y="74"/>
                    </a:lnTo>
                    <a:close/>
                    <a:moveTo>
                      <a:pt x="54" y="76"/>
                    </a:moveTo>
                    <a:lnTo>
                      <a:pt x="56" y="78"/>
                    </a:lnTo>
                    <a:lnTo>
                      <a:pt x="56" y="81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7" y="83"/>
                    </a:lnTo>
                    <a:lnTo>
                      <a:pt x="54" y="76"/>
                    </a:lnTo>
                    <a:close/>
                    <a:moveTo>
                      <a:pt x="56" y="81"/>
                    </a:moveTo>
                    <a:lnTo>
                      <a:pt x="57" y="84"/>
                    </a:lnTo>
                    <a:lnTo>
                      <a:pt x="57" y="88"/>
                    </a:lnTo>
                    <a:lnTo>
                      <a:pt x="40" y="91"/>
                    </a:lnTo>
                    <a:lnTo>
                      <a:pt x="40" y="90"/>
                    </a:lnTo>
                    <a:lnTo>
                      <a:pt x="39" y="86"/>
                    </a:lnTo>
                    <a:lnTo>
                      <a:pt x="56" y="81"/>
                    </a:lnTo>
                    <a:close/>
                    <a:moveTo>
                      <a:pt x="57" y="88"/>
                    </a:moveTo>
                    <a:lnTo>
                      <a:pt x="57" y="88"/>
                    </a:lnTo>
                    <a:lnTo>
                      <a:pt x="40" y="91"/>
                    </a:lnTo>
                    <a:lnTo>
                      <a:pt x="57" y="88"/>
                    </a:lnTo>
                    <a:close/>
                    <a:moveTo>
                      <a:pt x="57" y="88"/>
                    </a:moveTo>
                    <a:lnTo>
                      <a:pt x="59" y="91"/>
                    </a:lnTo>
                    <a:lnTo>
                      <a:pt x="59" y="95"/>
                    </a:lnTo>
                    <a:lnTo>
                      <a:pt x="43" y="100"/>
                    </a:lnTo>
                    <a:lnTo>
                      <a:pt x="42" y="96"/>
                    </a:lnTo>
                    <a:lnTo>
                      <a:pt x="40" y="91"/>
                    </a:lnTo>
                    <a:lnTo>
                      <a:pt x="57" y="88"/>
                    </a:lnTo>
                    <a:close/>
                    <a:moveTo>
                      <a:pt x="59" y="95"/>
                    </a:moveTo>
                    <a:lnTo>
                      <a:pt x="60" y="98"/>
                    </a:lnTo>
                    <a:lnTo>
                      <a:pt x="62" y="102"/>
                    </a:lnTo>
                    <a:lnTo>
                      <a:pt x="46" y="110"/>
                    </a:lnTo>
                    <a:lnTo>
                      <a:pt x="43" y="105"/>
                    </a:lnTo>
                    <a:lnTo>
                      <a:pt x="43" y="100"/>
                    </a:lnTo>
                    <a:lnTo>
                      <a:pt x="59" y="95"/>
                    </a:lnTo>
                    <a:close/>
                    <a:moveTo>
                      <a:pt x="46" y="110"/>
                    </a:moveTo>
                    <a:lnTo>
                      <a:pt x="46" y="110"/>
                    </a:lnTo>
                    <a:lnTo>
                      <a:pt x="54" y="105"/>
                    </a:lnTo>
                    <a:lnTo>
                      <a:pt x="46" y="110"/>
                    </a:lnTo>
                    <a:close/>
                    <a:moveTo>
                      <a:pt x="62" y="102"/>
                    </a:moveTo>
                    <a:lnTo>
                      <a:pt x="66" y="112"/>
                    </a:lnTo>
                    <a:lnTo>
                      <a:pt x="71" y="122"/>
                    </a:lnTo>
                    <a:lnTo>
                      <a:pt x="77" y="129"/>
                    </a:lnTo>
                    <a:lnTo>
                      <a:pt x="83" y="134"/>
                    </a:lnTo>
                    <a:lnTo>
                      <a:pt x="76" y="151"/>
                    </a:lnTo>
                    <a:lnTo>
                      <a:pt x="66" y="144"/>
                    </a:lnTo>
                    <a:lnTo>
                      <a:pt x="59" y="134"/>
                    </a:lnTo>
                    <a:lnTo>
                      <a:pt x="51" y="122"/>
                    </a:lnTo>
                    <a:lnTo>
                      <a:pt x="46" y="110"/>
                    </a:lnTo>
                    <a:lnTo>
                      <a:pt x="62" y="102"/>
                    </a:lnTo>
                    <a:close/>
                    <a:moveTo>
                      <a:pt x="83" y="134"/>
                    </a:moveTo>
                    <a:lnTo>
                      <a:pt x="83" y="134"/>
                    </a:lnTo>
                    <a:lnTo>
                      <a:pt x="79" y="143"/>
                    </a:lnTo>
                    <a:lnTo>
                      <a:pt x="83" y="134"/>
                    </a:lnTo>
                    <a:close/>
                    <a:moveTo>
                      <a:pt x="83" y="134"/>
                    </a:moveTo>
                    <a:lnTo>
                      <a:pt x="88" y="138"/>
                    </a:lnTo>
                    <a:lnTo>
                      <a:pt x="91" y="143"/>
                    </a:lnTo>
                    <a:lnTo>
                      <a:pt x="94" y="146"/>
                    </a:lnTo>
                    <a:lnTo>
                      <a:pt x="96" y="151"/>
                    </a:lnTo>
                    <a:lnTo>
                      <a:pt x="99" y="163"/>
                    </a:lnTo>
                    <a:lnTo>
                      <a:pt x="100" y="175"/>
                    </a:lnTo>
                    <a:lnTo>
                      <a:pt x="83" y="179"/>
                    </a:lnTo>
                    <a:lnTo>
                      <a:pt x="82" y="170"/>
                    </a:lnTo>
                    <a:lnTo>
                      <a:pt x="80" y="162"/>
                    </a:lnTo>
                    <a:lnTo>
                      <a:pt x="79" y="156"/>
                    </a:lnTo>
                    <a:lnTo>
                      <a:pt x="74" y="151"/>
                    </a:lnTo>
                    <a:lnTo>
                      <a:pt x="83" y="134"/>
                    </a:lnTo>
                    <a:close/>
                    <a:moveTo>
                      <a:pt x="100" y="175"/>
                    </a:moveTo>
                    <a:lnTo>
                      <a:pt x="102" y="187"/>
                    </a:lnTo>
                    <a:lnTo>
                      <a:pt x="105" y="194"/>
                    </a:lnTo>
                    <a:lnTo>
                      <a:pt x="94" y="209"/>
                    </a:lnTo>
                    <a:lnTo>
                      <a:pt x="90" y="204"/>
                    </a:lnTo>
                    <a:lnTo>
                      <a:pt x="86" y="196"/>
                    </a:lnTo>
                    <a:lnTo>
                      <a:pt x="85" y="187"/>
                    </a:lnTo>
                    <a:lnTo>
                      <a:pt x="83" y="179"/>
                    </a:lnTo>
                    <a:lnTo>
                      <a:pt x="100" y="175"/>
                    </a:lnTo>
                    <a:close/>
                    <a:moveTo>
                      <a:pt x="105" y="194"/>
                    </a:moveTo>
                    <a:lnTo>
                      <a:pt x="105" y="194"/>
                    </a:lnTo>
                    <a:lnTo>
                      <a:pt x="100" y="203"/>
                    </a:lnTo>
                    <a:lnTo>
                      <a:pt x="105" y="194"/>
                    </a:lnTo>
                    <a:close/>
                    <a:moveTo>
                      <a:pt x="105" y="194"/>
                    </a:moveTo>
                    <a:lnTo>
                      <a:pt x="105" y="194"/>
                    </a:lnTo>
                    <a:lnTo>
                      <a:pt x="94" y="209"/>
                    </a:lnTo>
                    <a:lnTo>
                      <a:pt x="105" y="194"/>
                    </a:lnTo>
                    <a:close/>
                    <a:moveTo>
                      <a:pt x="105" y="194"/>
                    </a:moveTo>
                    <a:lnTo>
                      <a:pt x="105" y="194"/>
                    </a:lnTo>
                    <a:lnTo>
                      <a:pt x="100" y="203"/>
                    </a:lnTo>
                    <a:lnTo>
                      <a:pt x="105" y="194"/>
                    </a:lnTo>
                    <a:close/>
                    <a:moveTo>
                      <a:pt x="105" y="194"/>
                    </a:moveTo>
                    <a:lnTo>
                      <a:pt x="110" y="199"/>
                    </a:lnTo>
                    <a:lnTo>
                      <a:pt x="111" y="204"/>
                    </a:lnTo>
                    <a:lnTo>
                      <a:pt x="114" y="211"/>
                    </a:lnTo>
                    <a:lnTo>
                      <a:pt x="117" y="218"/>
                    </a:lnTo>
                    <a:lnTo>
                      <a:pt x="100" y="223"/>
                    </a:lnTo>
                    <a:lnTo>
                      <a:pt x="97" y="215"/>
                    </a:lnTo>
                    <a:lnTo>
                      <a:pt x="94" y="209"/>
                    </a:lnTo>
                    <a:lnTo>
                      <a:pt x="105" y="194"/>
                    </a:lnTo>
                    <a:close/>
                    <a:moveTo>
                      <a:pt x="117" y="218"/>
                    </a:moveTo>
                    <a:lnTo>
                      <a:pt x="120" y="230"/>
                    </a:lnTo>
                    <a:lnTo>
                      <a:pt x="127" y="239"/>
                    </a:lnTo>
                    <a:lnTo>
                      <a:pt x="113" y="252"/>
                    </a:lnTo>
                    <a:lnTo>
                      <a:pt x="105" y="239"/>
                    </a:lnTo>
                    <a:lnTo>
                      <a:pt x="100" y="223"/>
                    </a:lnTo>
                    <a:lnTo>
                      <a:pt x="117" y="218"/>
                    </a:lnTo>
                    <a:close/>
                    <a:moveTo>
                      <a:pt x="127" y="239"/>
                    </a:moveTo>
                    <a:lnTo>
                      <a:pt x="127" y="240"/>
                    </a:lnTo>
                    <a:lnTo>
                      <a:pt x="120" y="245"/>
                    </a:lnTo>
                    <a:lnTo>
                      <a:pt x="127" y="239"/>
                    </a:lnTo>
                    <a:close/>
                    <a:moveTo>
                      <a:pt x="127" y="240"/>
                    </a:moveTo>
                    <a:lnTo>
                      <a:pt x="128" y="242"/>
                    </a:lnTo>
                    <a:lnTo>
                      <a:pt x="131" y="247"/>
                    </a:lnTo>
                    <a:lnTo>
                      <a:pt x="116" y="256"/>
                    </a:lnTo>
                    <a:lnTo>
                      <a:pt x="114" y="254"/>
                    </a:lnTo>
                    <a:lnTo>
                      <a:pt x="113" y="252"/>
                    </a:lnTo>
                    <a:lnTo>
                      <a:pt x="127" y="240"/>
                    </a:lnTo>
                    <a:close/>
                    <a:moveTo>
                      <a:pt x="117" y="257"/>
                    </a:moveTo>
                    <a:lnTo>
                      <a:pt x="116" y="257"/>
                    </a:lnTo>
                    <a:lnTo>
                      <a:pt x="116" y="256"/>
                    </a:lnTo>
                    <a:lnTo>
                      <a:pt x="124" y="251"/>
                    </a:lnTo>
                    <a:lnTo>
                      <a:pt x="117" y="257"/>
                    </a:lnTo>
                    <a:close/>
                    <a:moveTo>
                      <a:pt x="130" y="245"/>
                    </a:moveTo>
                    <a:lnTo>
                      <a:pt x="134" y="251"/>
                    </a:lnTo>
                    <a:lnTo>
                      <a:pt x="134" y="257"/>
                    </a:lnTo>
                    <a:lnTo>
                      <a:pt x="134" y="263"/>
                    </a:lnTo>
                    <a:lnTo>
                      <a:pt x="133" y="269"/>
                    </a:lnTo>
                    <a:lnTo>
                      <a:pt x="116" y="264"/>
                    </a:lnTo>
                    <a:lnTo>
                      <a:pt x="117" y="259"/>
                    </a:lnTo>
                    <a:lnTo>
                      <a:pt x="117" y="257"/>
                    </a:lnTo>
                    <a:lnTo>
                      <a:pt x="130" y="245"/>
                    </a:lnTo>
                    <a:close/>
                    <a:moveTo>
                      <a:pt x="133" y="269"/>
                    </a:moveTo>
                    <a:lnTo>
                      <a:pt x="131" y="281"/>
                    </a:lnTo>
                    <a:lnTo>
                      <a:pt x="131" y="300"/>
                    </a:lnTo>
                    <a:lnTo>
                      <a:pt x="113" y="302"/>
                    </a:lnTo>
                    <a:lnTo>
                      <a:pt x="113" y="288"/>
                    </a:lnTo>
                    <a:lnTo>
                      <a:pt x="113" y="278"/>
                    </a:lnTo>
                    <a:lnTo>
                      <a:pt x="114" y="271"/>
                    </a:lnTo>
                    <a:lnTo>
                      <a:pt x="116" y="264"/>
                    </a:lnTo>
                    <a:lnTo>
                      <a:pt x="133" y="269"/>
                    </a:lnTo>
                    <a:close/>
                    <a:moveTo>
                      <a:pt x="131" y="300"/>
                    </a:moveTo>
                    <a:lnTo>
                      <a:pt x="131" y="300"/>
                    </a:lnTo>
                    <a:lnTo>
                      <a:pt x="122" y="300"/>
                    </a:lnTo>
                    <a:lnTo>
                      <a:pt x="131" y="300"/>
                    </a:lnTo>
                    <a:close/>
                    <a:moveTo>
                      <a:pt x="131" y="300"/>
                    </a:moveTo>
                    <a:lnTo>
                      <a:pt x="136" y="328"/>
                    </a:lnTo>
                    <a:lnTo>
                      <a:pt x="142" y="348"/>
                    </a:lnTo>
                    <a:lnTo>
                      <a:pt x="125" y="353"/>
                    </a:lnTo>
                    <a:lnTo>
                      <a:pt x="122" y="345"/>
                    </a:lnTo>
                    <a:lnTo>
                      <a:pt x="119" y="333"/>
                    </a:lnTo>
                    <a:lnTo>
                      <a:pt x="116" y="319"/>
                    </a:lnTo>
                    <a:lnTo>
                      <a:pt x="113" y="302"/>
                    </a:lnTo>
                    <a:lnTo>
                      <a:pt x="131" y="300"/>
                    </a:lnTo>
                    <a:close/>
                    <a:moveTo>
                      <a:pt x="142" y="348"/>
                    </a:moveTo>
                    <a:lnTo>
                      <a:pt x="142" y="352"/>
                    </a:lnTo>
                    <a:lnTo>
                      <a:pt x="144" y="355"/>
                    </a:lnTo>
                    <a:lnTo>
                      <a:pt x="127" y="360"/>
                    </a:lnTo>
                    <a:lnTo>
                      <a:pt x="127" y="357"/>
                    </a:lnTo>
                    <a:lnTo>
                      <a:pt x="125" y="353"/>
                    </a:lnTo>
                    <a:lnTo>
                      <a:pt x="142" y="348"/>
                    </a:lnTo>
                    <a:close/>
                    <a:moveTo>
                      <a:pt x="128" y="362"/>
                    </a:moveTo>
                    <a:lnTo>
                      <a:pt x="127" y="362"/>
                    </a:lnTo>
                    <a:lnTo>
                      <a:pt x="127" y="360"/>
                    </a:lnTo>
                    <a:lnTo>
                      <a:pt x="136" y="359"/>
                    </a:lnTo>
                    <a:lnTo>
                      <a:pt x="128" y="362"/>
                    </a:lnTo>
                    <a:close/>
                    <a:moveTo>
                      <a:pt x="144" y="353"/>
                    </a:moveTo>
                    <a:lnTo>
                      <a:pt x="145" y="357"/>
                    </a:lnTo>
                    <a:lnTo>
                      <a:pt x="145" y="360"/>
                    </a:lnTo>
                    <a:lnTo>
                      <a:pt x="128" y="365"/>
                    </a:lnTo>
                    <a:lnTo>
                      <a:pt x="128" y="364"/>
                    </a:lnTo>
                    <a:lnTo>
                      <a:pt x="128" y="362"/>
                    </a:lnTo>
                    <a:lnTo>
                      <a:pt x="144" y="353"/>
                    </a:lnTo>
                    <a:close/>
                    <a:moveTo>
                      <a:pt x="145" y="360"/>
                    </a:moveTo>
                    <a:lnTo>
                      <a:pt x="147" y="364"/>
                    </a:lnTo>
                    <a:lnTo>
                      <a:pt x="147" y="367"/>
                    </a:lnTo>
                    <a:lnTo>
                      <a:pt x="130" y="369"/>
                    </a:lnTo>
                    <a:lnTo>
                      <a:pt x="128" y="367"/>
                    </a:lnTo>
                    <a:lnTo>
                      <a:pt x="128" y="365"/>
                    </a:lnTo>
                    <a:lnTo>
                      <a:pt x="145" y="360"/>
                    </a:lnTo>
                    <a:close/>
                    <a:moveTo>
                      <a:pt x="147" y="367"/>
                    </a:moveTo>
                    <a:lnTo>
                      <a:pt x="147" y="367"/>
                    </a:lnTo>
                    <a:lnTo>
                      <a:pt x="137" y="369"/>
                    </a:lnTo>
                    <a:lnTo>
                      <a:pt x="147" y="367"/>
                    </a:lnTo>
                    <a:close/>
                    <a:moveTo>
                      <a:pt x="147" y="367"/>
                    </a:moveTo>
                    <a:lnTo>
                      <a:pt x="147" y="367"/>
                    </a:lnTo>
                    <a:lnTo>
                      <a:pt x="130" y="369"/>
                    </a:lnTo>
                    <a:lnTo>
                      <a:pt x="147" y="367"/>
                    </a:lnTo>
                    <a:close/>
                    <a:moveTo>
                      <a:pt x="147" y="367"/>
                    </a:moveTo>
                    <a:lnTo>
                      <a:pt x="147" y="367"/>
                    </a:lnTo>
                    <a:lnTo>
                      <a:pt x="137" y="369"/>
                    </a:lnTo>
                    <a:lnTo>
                      <a:pt x="147" y="367"/>
                    </a:lnTo>
                    <a:close/>
                    <a:moveTo>
                      <a:pt x="147" y="367"/>
                    </a:moveTo>
                    <a:lnTo>
                      <a:pt x="147" y="369"/>
                    </a:lnTo>
                    <a:lnTo>
                      <a:pt x="147" y="371"/>
                    </a:lnTo>
                    <a:lnTo>
                      <a:pt x="130" y="372"/>
                    </a:lnTo>
                    <a:lnTo>
                      <a:pt x="130" y="371"/>
                    </a:lnTo>
                    <a:lnTo>
                      <a:pt x="130" y="369"/>
                    </a:lnTo>
                    <a:lnTo>
                      <a:pt x="147" y="367"/>
                    </a:lnTo>
                    <a:close/>
                    <a:moveTo>
                      <a:pt x="147" y="371"/>
                    </a:moveTo>
                    <a:lnTo>
                      <a:pt x="147" y="372"/>
                    </a:lnTo>
                    <a:lnTo>
                      <a:pt x="147" y="376"/>
                    </a:lnTo>
                    <a:lnTo>
                      <a:pt x="130" y="376"/>
                    </a:lnTo>
                    <a:lnTo>
                      <a:pt x="130" y="374"/>
                    </a:lnTo>
                    <a:lnTo>
                      <a:pt x="130" y="372"/>
                    </a:lnTo>
                    <a:lnTo>
                      <a:pt x="147" y="371"/>
                    </a:lnTo>
                    <a:close/>
                    <a:moveTo>
                      <a:pt x="147" y="376"/>
                    </a:moveTo>
                    <a:lnTo>
                      <a:pt x="147" y="384"/>
                    </a:lnTo>
                    <a:lnTo>
                      <a:pt x="145" y="391"/>
                    </a:lnTo>
                    <a:lnTo>
                      <a:pt x="128" y="388"/>
                    </a:lnTo>
                    <a:lnTo>
                      <a:pt x="130" y="383"/>
                    </a:lnTo>
                    <a:lnTo>
                      <a:pt x="130" y="376"/>
                    </a:lnTo>
                    <a:lnTo>
                      <a:pt x="147" y="376"/>
                    </a:lnTo>
                    <a:close/>
                    <a:moveTo>
                      <a:pt x="145" y="391"/>
                    </a:moveTo>
                    <a:lnTo>
                      <a:pt x="145" y="391"/>
                    </a:lnTo>
                    <a:lnTo>
                      <a:pt x="137" y="389"/>
                    </a:lnTo>
                    <a:lnTo>
                      <a:pt x="145" y="391"/>
                    </a:lnTo>
                    <a:close/>
                    <a:moveTo>
                      <a:pt x="145" y="391"/>
                    </a:moveTo>
                    <a:lnTo>
                      <a:pt x="145" y="391"/>
                    </a:lnTo>
                    <a:lnTo>
                      <a:pt x="128" y="388"/>
                    </a:lnTo>
                    <a:lnTo>
                      <a:pt x="145" y="391"/>
                    </a:lnTo>
                    <a:close/>
                    <a:moveTo>
                      <a:pt x="128" y="388"/>
                    </a:moveTo>
                    <a:lnTo>
                      <a:pt x="128" y="388"/>
                    </a:lnTo>
                    <a:lnTo>
                      <a:pt x="137" y="389"/>
                    </a:lnTo>
                    <a:lnTo>
                      <a:pt x="128" y="388"/>
                    </a:lnTo>
                    <a:close/>
                    <a:moveTo>
                      <a:pt x="145" y="391"/>
                    </a:moveTo>
                    <a:lnTo>
                      <a:pt x="145" y="393"/>
                    </a:lnTo>
                    <a:lnTo>
                      <a:pt x="145" y="395"/>
                    </a:lnTo>
                    <a:lnTo>
                      <a:pt x="128" y="391"/>
                    </a:lnTo>
                    <a:lnTo>
                      <a:pt x="128" y="389"/>
                    </a:lnTo>
                    <a:lnTo>
                      <a:pt x="128" y="388"/>
                    </a:lnTo>
                    <a:lnTo>
                      <a:pt x="145" y="391"/>
                    </a:lnTo>
                    <a:close/>
                    <a:moveTo>
                      <a:pt x="145" y="395"/>
                    </a:moveTo>
                    <a:lnTo>
                      <a:pt x="145" y="395"/>
                    </a:lnTo>
                    <a:lnTo>
                      <a:pt x="145" y="398"/>
                    </a:lnTo>
                    <a:lnTo>
                      <a:pt x="128" y="396"/>
                    </a:lnTo>
                    <a:lnTo>
                      <a:pt x="128" y="395"/>
                    </a:lnTo>
                    <a:lnTo>
                      <a:pt x="128" y="391"/>
                    </a:lnTo>
                    <a:lnTo>
                      <a:pt x="145" y="395"/>
                    </a:lnTo>
                    <a:close/>
                    <a:moveTo>
                      <a:pt x="145" y="398"/>
                    </a:moveTo>
                    <a:lnTo>
                      <a:pt x="145" y="403"/>
                    </a:lnTo>
                    <a:lnTo>
                      <a:pt x="145" y="407"/>
                    </a:lnTo>
                    <a:lnTo>
                      <a:pt x="128" y="412"/>
                    </a:lnTo>
                    <a:lnTo>
                      <a:pt x="128" y="405"/>
                    </a:lnTo>
                    <a:lnTo>
                      <a:pt x="128" y="396"/>
                    </a:lnTo>
                    <a:lnTo>
                      <a:pt x="145" y="398"/>
                    </a:lnTo>
                    <a:close/>
                    <a:moveTo>
                      <a:pt x="145" y="407"/>
                    </a:moveTo>
                    <a:lnTo>
                      <a:pt x="145" y="410"/>
                    </a:lnTo>
                    <a:lnTo>
                      <a:pt x="144" y="413"/>
                    </a:lnTo>
                    <a:lnTo>
                      <a:pt x="142" y="417"/>
                    </a:lnTo>
                    <a:lnTo>
                      <a:pt x="139" y="419"/>
                    </a:lnTo>
                    <a:lnTo>
                      <a:pt x="134" y="419"/>
                    </a:lnTo>
                    <a:lnTo>
                      <a:pt x="131" y="417"/>
                    </a:lnTo>
                    <a:lnTo>
                      <a:pt x="130" y="415"/>
                    </a:lnTo>
                    <a:lnTo>
                      <a:pt x="128" y="412"/>
                    </a:lnTo>
                    <a:lnTo>
                      <a:pt x="145" y="407"/>
                    </a:lnTo>
                    <a:close/>
                  </a:path>
                </a:pathLst>
              </a:custGeom>
              <a:solidFill>
                <a:srgbClr val="D8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1" name="Freeform 181"/>
              <p:cNvSpPr>
                <a:spLocks noEditPoints="1"/>
              </p:cNvSpPr>
              <p:nvPr/>
            </p:nvSpPr>
            <p:spPr bwMode="auto">
              <a:xfrm>
                <a:off x="2517" y="1847"/>
                <a:ext cx="147" cy="413"/>
              </a:xfrm>
              <a:custGeom>
                <a:avLst/>
                <a:gdLst>
                  <a:gd name="T0" fmla="*/ 0 w 147"/>
                  <a:gd name="T1" fmla="*/ 17 h 413"/>
                  <a:gd name="T2" fmla="*/ 14 w 147"/>
                  <a:gd name="T3" fmla="*/ 22 h 413"/>
                  <a:gd name="T4" fmla="*/ 2 w 147"/>
                  <a:gd name="T5" fmla="*/ 10 h 413"/>
                  <a:gd name="T6" fmla="*/ 2 w 147"/>
                  <a:gd name="T7" fmla="*/ 10 h 413"/>
                  <a:gd name="T8" fmla="*/ 11 w 147"/>
                  <a:gd name="T9" fmla="*/ 12 h 413"/>
                  <a:gd name="T10" fmla="*/ 9 w 147"/>
                  <a:gd name="T11" fmla="*/ 14 h 413"/>
                  <a:gd name="T12" fmla="*/ 9 w 147"/>
                  <a:gd name="T13" fmla="*/ 17 h 413"/>
                  <a:gd name="T14" fmla="*/ 12 w 147"/>
                  <a:gd name="T15" fmla="*/ 22 h 413"/>
                  <a:gd name="T16" fmla="*/ 29 w 147"/>
                  <a:gd name="T17" fmla="*/ 22 h 413"/>
                  <a:gd name="T18" fmla="*/ 12 w 147"/>
                  <a:gd name="T19" fmla="*/ 26 h 413"/>
                  <a:gd name="T20" fmla="*/ 14 w 147"/>
                  <a:gd name="T21" fmla="*/ 31 h 413"/>
                  <a:gd name="T22" fmla="*/ 14 w 147"/>
                  <a:gd name="T23" fmla="*/ 36 h 413"/>
                  <a:gd name="T24" fmla="*/ 25 w 147"/>
                  <a:gd name="T25" fmla="*/ 60 h 413"/>
                  <a:gd name="T26" fmla="*/ 32 w 147"/>
                  <a:gd name="T27" fmla="*/ 57 h 413"/>
                  <a:gd name="T28" fmla="*/ 26 w 147"/>
                  <a:gd name="T29" fmla="*/ 64 h 413"/>
                  <a:gd name="T30" fmla="*/ 48 w 147"/>
                  <a:gd name="T31" fmla="*/ 65 h 413"/>
                  <a:gd name="T32" fmla="*/ 52 w 147"/>
                  <a:gd name="T33" fmla="*/ 77 h 413"/>
                  <a:gd name="T34" fmla="*/ 37 w 147"/>
                  <a:gd name="T35" fmla="*/ 86 h 413"/>
                  <a:gd name="T36" fmla="*/ 39 w 147"/>
                  <a:gd name="T37" fmla="*/ 89 h 413"/>
                  <a:gd name="T38" fmla="*/ 39 w 147"/>
                  <a:gd name="T39" fmla="*/ 93 h 413"/>
                  <a:gd name="T40" fmla="*/ 39 w 147"/>
                  <a:gd name="T41" fmla="*/ 93 h 413"/>
                  <a:gd name="T42" fmla="*/ 40 w 147"/>
                  <a:gd name="T43" fmla="*/ 96 h 413"/>
                  <a:gd name="T44" fmla="*/ 43 w 147"/>
                  <a:gd name="T45" fmla="*/ 105 h 413"/>
                  <a:gd name="T46" fmla="*/ 80 w 147"/>
                  <a:gd name="T47" fmla="*/ 134 h 413"/>
                  <a:gd name="T48" fmla="*/ 80 w 147"/>
                  <a:gd name="T49" fmla="*/ 134 h 413"/>
                  <a:gd name="T50" fmla="*/ 91 w 147"/>
                  <a:gd name="T51" fmla="*/ 144 h 413"/>
                  <a:gd name="T52" fmla="*/ 77 w 147"/>
                  <a:gd name="T53" fmla="*/ 154 h 413"/>
                  <a:gd name="T54" fmla="*/ 90 w 147"/>
                  <a:gd name="T55" fmla="*/ 202 h 413"/>
                  <a:gd name="T56" fmla="*/ 99 w 147"/>
                  <a:gd name="T57" fmla="*/ 201 h 413"/>
                  <a:gd name="T58" fmla="*/ 94 w 147"/>
                  <a:gd name="T59" fmla="*/ 207 h 413"/>
                  <a:gd name="T60" fmla="*/ 103 w 147"/>
                  <a:gd name="T61" fmla="*/ 194 h 413"/>
                  <a:gd name="T62" fmla="*/ 114 w 147"/>
                  <a:gd name="T63" fmla="*/ 216 h 413"/>
                  <a:gd name="T64" fmla="*/ 113 w 147"/>
                  <a:gd name="T65" fmla="*/ 250 h 413"/>
                  <a:gd name="T66" fmla="*/ 127 w 147"/>
                  <a:gd name="T67" fmla="*/ 242 h 413"/>
                  <a:gd name="T68" fmla="*/ 120 w 147"/>
                  <a:gd name="T69" fmla="*/ 247 h 413"/>
                  <a:gd name="T70" fmla="*/ 114 w 147"/>
                  <a:gd name="T71" fmla="*/ 252 h 413"/>
                  <a:gd name="T72" fmla="*/ 131 w 147"/>
                  <a:gd name="T73" fmla="*/ 249 h 413"/>
                  <a:gd name="T74" fmla="*/ 128 w 147"/>
                  <a:gd name="T75" fmla="*/ 243 h 413"/>
                  <a:gd name="T76" fmla="*/ 114 w 147"/>
                  <a:gd name="T77" fmla="*/ 267 h 413"/>
                  <a:gd name="T78" fmla="*/ 130 w 147"/>
                  <a:gd name="T79" fmla="*/ 297 h 413"/>
                  <a:gd name="T80" fmla="*/ 119 w 147"/>
                  <a:gd name="T81" fmla="*/ 333 h 413"/>
                  <a:gd name="T82" fmla="*/ 127 w 147"/>
                  <a:gd name="T83" fmla="*/ 357 h 413"/>
                  <a:gd name="T84" fmla="*/ 127 w 147"/>
                  <a:gd name="T85" fmla="*/ 357 h 413"/>
                  <a:gd name="T86" fmla="*/ 142 w 147"/>
                  <a:gd name="T87" fmla="*/ 350 h 413"/>
                  <a:gd name="T88" fmla="*/ 144 w 147"/>
                  <a:gd name="T89" fmla="*/ 357 h 413"/>
                  <a:gd name="T90" fmla="*/ 145 w 147"/>
                  <a:gd name="T91" fmla="*/ 362 h 413"/>
                  <a:gd name="T92" fmla="*/ 145 w 147"/>
                  <a:gd name="T93" fmla="*/ 362 h 413"/>
                  <a:gd name="T94" fmla="*/ 145 w 147"/>
                  <a:gd name="T95" fmla="*/ 362 h 413"/>
                  <a:gd name="T96" fmla="*/ 145 w 147"/>
                  <a:gd name="T97" fmla="*/ 367 h 413"/>
                  <a:gd name="T98" fmla="*/ 147 w 147"/>
                  <a:gd name="T99" fmla="*/ 370 h 413"/>
                  <a:gd name="T100" fmla="*/ 145 w 147"/>
                  <a:gd name="T101" fmla="*/ 386 h 413"/>
                  <a:gd name="T102" fmla="*/ 128 w 147"/>
                  <a:gd name="T103" fmla="*/ 384 h 413"/>
                  <a:gd name="T104" fmla="*/ 128 w 147"/>
                  <a:gd name="T105" fmla="*/ 386 h 413"/>
                  <a:gd name="T106" fmla="*/ 128 w 147"/>
                  <a:gd name="T107" fmla="*/ 389 h 413"/>
                  <a:gd name="T108" fmla="*/ 128 w 147"/>
                  <a:gd name="T109" fmla="*/ 403 h 413"/>
                  <a:gd name="T110" fmla="*/ 140 w 147"/>
                  <a:gd name="T111" fmla="*/ 413 h 41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47"/>
                  <a:gd name="T169" fmla="*/ 0 h 413"/>
                  <a:gd name="T170" fmla="*/ 147 w 147"/>
                  <a:gd name="T171" fmla="*/ 413 h 41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47" h="413">
                    <a:moveTo>
                      <a:pt x="14" y="24"/>
                    </a:moveTo>
                    <a:lnTo>
                      <a:pt x="11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2" y="24"/>
                    </a:lnTo>
                    <a:lnTo>
                      <a:pt x="0" y="21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2" y="10"/>
                    </a:lnTo>
                    <a:lnTo>
                      <a:pt x="14" y="24"/>
                    </a:lnTo>
                    <a:close/>
                    <a:moveTo>
                      <a:pt x="2" y="10"/>
                    </a:moveTo>
                    <a:lnTo>
                      <a:pt x="2" y="1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2" y="10"/>
                    </a:lnTo>
                    <a:close/>
                    <a:moveTo>
                      <a:pt x="2" y="10"/>
                    </a:moveTo>
                    <a:lnTo>
                      <a:pt x="2" y="10"/>
                    </a:lnTo>
                    <a:lnTo>
                      <a:pt x="8" y="17"/>
                    </a:lnTo>
                    <a:lnTo>
                      <a:pt x="2" y="10"/>
                    </a:lnTo>
                    <a:close/>
                    <a:moveTo>
                      <a:pt x="2" y="10"/>
                    </a:moveTo>
                    <a:lnTo>
                      <a:pt x="6" y="5"/>
                    </a:lnTo>
                    <a:lnTo>
                      <a:pt x="15" y="0"/>
                    </a:lnTo>
                    <a:lnTo>
                      <a:pt x="15" y="19"/>
                    </a:lnTo>
                    <a:lnTo>
                      <a:pt x="15" y="21"/>
                    </a:lnTo>
                    <a:lnTo>
                      <a:pt x="14" y="22"/>
                    </a:lnTo>
                    <a:lnTo>
                      <a:pt x="2" y="10"/>
                    </a:lnTo>
                    <a:close/>
                    <a:moveTo>
                      <a:pt x="15" y="0"/>
                    </a:moveTo>
                    <a:lnTo>
                      <a:pt x="19" y="2"/>
                    </a:lnTo>
                    <a:lnTo>
                      <a:pt x="22" y="4"/>
                    </a:lnTo>
                    <a:lnTo>
                      <a:pt x="25" y="7"/>
                    </a:lnTo>
                    <a:lnTo>
                      <a:pt x="25" y="12"/>
                    </a:lnTo>
                    <a:lnTo>
                      <a:pt x="9" y="14"/>
                    </a:lnTo>
                    <a:lnTo>
                      <a:pt x="11" y="12"/>
                    </a:lnTo>
                    <a:lnTo>
                      <a:pt x="14" y="14"/>
                    </a:lnTo>
                    <a:lnTo>
                      <a:pt x="17" y="17"/>
                    </a:lnTo>
                    <a:lnTo>
                      <a:pt x="15" y="19"/>
                    </a:lnTo>
                    <a:lnTo>
                      <a:pt x="15" y="0"/>
                    </a:lnTo>
                    <a:close/>
                    <a:moveTo>
                      <a:pt x="9" y="16"/>
                    </a:moveTo>
                    <a:lnTo>
                      <a:pt x="9" y="14"/>
                    </a:lnTo>
                    <a:lnTo>
                      <a:pt x="17" y="12"/>
                    </a:lnTo>
                    <a:lnTo>
                      <a:pt x="9" y="16"/>
                    </a:lnTo>
                    <a:close/>
                    <a:moveTo>
                      <a:pt x="25" y="10"/>
                    </a:moveTo>
                    <a:lnTo>
                      <a:pt x="26" y="12"/>
                    </a:lnTo>
                    <a:lnTo>
                      <a:pt x="26" y="14"/>
                    </a:lnTo>
                    <a:lnTo>
                      <a:pt x="11" y="21"/>
                    </a:lnTo>
                    <a:lnTo>
                      <a:pt x="9" y="17"/>
                    </a:lnTo>
                    <a:lnTo>
                      <a:pt x="9" y="16"/>
                    </a:lnTo>
                    <a:lnTo>
                      <a:pt x="25" y="10"/>
                    </a:lnTo>
                    <a:close/>
                    <a:moveTo>
                      <a:pt x="26" y="14"/>
                    </a:moveTo>
                    <a:lnTo>
                      <a:pt x="28" y="17"/>
                    </a:lnTo>
                    <a:lnTo>
                      <a:pt x="29" y="22"/>
                    </a:lnTo>
                    <a:lnTo>
                      <a:pt x="12" y="26"/>
                    </a:lnTo>
                    <a:lnTo>
                      <a:pt x="12" y="22"/>
                    </a:lnTo>
                    <a:lnTo>
                      <a:pt x="11" y="21"/>
                    </a:lnTo>
                    <a:lnTo>
                      <a:pt x="26" y="14"/>
                    </a:lnTo>
                    <a:close/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4"/>
                    </a:lnTo>
                    <a:lnTo>
                      <a:pt x="12" y="26"/>
                    </a:lnTo>
                    <a:close/>
                    <a:moveTo>
                      <a:pt x="29" y="22"/>
                    </a:moveTo>
                    <a:lnTo>
                      <a:pt x="29" y="24"/>
                    </a:lnTo>
                    <a:lnTo>
                      <a:pt x="29" y="22"/>
                    </a:lnTo>
                    <a:lnTo>
                      <a:pt x="12" y="26"/>
                    </a:lnTo>
                    <a:lnTo>
                      <a:pt x="29" y="22"/>
                    </a:lnTo>
                    <a:close/>
                    <a:moveTo>
                      <a:pt x="12" y="26"/>
                    </a:moveTo>
                    <a:lnTo>
                      <a:pt x="12" y="26"/>
                    </a:lnTo>
                    <a:lnTo>
                      <a:pt x="20" y="24"/>
                    </a:lnTo>
                    <a:lnTo>
                      <a:pt x="12" y="26"/>
                    </a:lnTo>
                    <a:close/>
                    <a:moveTo>
                      <a:pt x="29" y="22"/>
                    </a:moveTo>
                    <a:lnTo>
                      <a:pt x="29" y="24"/>
                    </a:lnTo>
                    <a:lnTo>
                      <a:pt x="29" y="26"/>
                    </a:lnTo>
                    <a:lnTo>
                      <a:pt x="14" y="31"/>
                    </a:lnTo>
                    <a:lnTo>
                      <a:pt x="12" y="28"/>
                    </a:lnTo>
                    <a:lnTo>
                      <a:pt x="12" y="26"/>
                    </a:lnTo>
                    <a:lnTo>
                      <a:pt x="29" y="22"/>
                    </a:lnTo>
                    <a:close/>
                    <a:moveTo>
                      <a:pt x="29" y="26"/>
                    </a:moveTo>
                    <a:lnTo>
                      <a:pt x="29" y="28"/>
                    </a:lnTo>
                    <a:lnTo>
                      <a:pt x="31" y="29"/>
                    </a:lnTo>
                    <a:lnTo>
                      <a:pt x="14" y="36"/>
                    </a:lnTo>
                    <a:lnTo>
                      <a:pt x="14" y="33"/>
                    </a:lnTo>
                    <a:lnTo>
                      <a:pt x="14" y="31"/>
                    </a:lnTo>
                    <a:lnTo>
                      <a:pt x="29" y="26"/>
                    </a:lnTo>
                    <a:close/>
                    <a:moveTo>
                      <a:pt x="31" y="29"/>
                    </a:moveTo>
                    <a:lnTo>
                      <a:pt x="34" y="40"/>
                    </a:lnTo>
                    <a:lnTo>
                      <a:pt x="40" y="52"/>
                    </a:lnTo>
                    <a:lnTo>
                      <a:pt x="25" y="60"/>
                    </a:lnTo>
                    <a:lnTo>
                      <a:pt x="19" y="48"/>
                    </a:lnTo>
                    <a:lnTo>
                      <a:pt x="14" y="36"/>
                    </a:lnTo>
                    <a:lnTo>
                      <a:pt x="31" y="29"/>
                    </a:lnTo>
                    <a:close/>
                    <a:moveTo>
                      <a:pt x="25" y="62"/>
                    </a:moveTo>
                    <a:lnTo>
                      <a:pt x="25" y="60"/>
                    </a:lnTo>
                    <a:lnTo>
                      <a:pt x="32" y="57"/>
                    </a:lnTo>
                    <a:lnTo>
                      <a:pt x="25" y="62"/>
                    </a:lnTo>
                    <a:close/>
                    <a:moveTo>
                      <a:pt x="39" y="52"/>
                    </a:moveTo>
                    <a:lnTo>
                      <a:pt x="56" y="77"/>
                    </a:lnTo>
                    <a:lnTo>
                      <a:pt x="52" y="72"/>
                    </a:lnTo>
                    <a:lnTo>
                      <a:pt x="43" y="58"/>
                    </a:lnTo>
                    <a:lnTo>
                      <a:pt x="40" y="53"/>
                    </a:lnTo>
                    <a:lnTo>
                      <a:pt x="26" y="64"/>
                    </a:lnTo>
                    <a:lnTo>
                      <a:pt x="29" y="69"/>
                    </a:lnTo>
                    <a:lnTo>
                      <a:pt x="39" y="82"/>
                    </a:lnTo>
                    <a:lnTo>
                      <a:pt x="40" y="88"/>
                    </a:lnTo>
                    <a:lnTo>
                      <a:pt x="25" y="62"/>
                    </a:lnTo>
                    <a:lnTo>
                      <a:pt x="39" y="52"/>
                    </a:lnTo>
                    <a:close/>
                    <a:moveTo>
                      <a:pt x="40" y="53"/>
                    </a:moveTo>
                    <a:lnTo>
                      <a:pt x="48" y="65"/>
                    </a:lnTo>
                    <a:lnTo>
                      <a:pt x="52" y="77"/>
                    </a:lnTo>
                    <a:lnTo>
                      <a:pt x="37" y="84"/>
                    </a:lnTo>
                    <a:lnTo>
                      <a:pt x="32" y="74"/>
                    </a:lnTo>
                    <a:lnTo>
                      <a:pt x="26" y="64"/>
                    </a:lnTo>
                    <a:lnTo>
                      <a:pt x="40" y="53"/>
                    </a:lnTo>
                    <a:close/>
                    <a:moveTo>
                      <a:pt x="52" y="77"/>
                    </a:moveTo>
                    <a:lnTo>
                      <a:pt x="52" y="77"/>
                    </a:lnTo>
                    <a:lnTo>
                      <a:pt x="45" y="81"/>
                    </a:lnTo>
                    <a:lnTo>
                      <a:pt x="52" y="77"/>
                    </a:lnTo>
                    <a:close/>
                    <a:moveTo>
                      <a:pt x="52" y="77"/>
                    </a:moveTo>
                    <a:lnTo>
                      <a:pt x="54" y="79"/>
                    </a:lnTo>
                    <a:lnTo>
                      <a:pt x="54" y="82"/>
                    </a:lnTo>
                    <a:lnTo>
                      <a:pt x="39" y="88"/>
                    </a:lnTo>
                    <a:lnTo>
                      <a:pt x="37" y="86"/>
                    </a:lnTo>
                    <a:lnTo>
                      <a:pt x="37" y="82"/>
                    </a:lnTo>
                    <a:lnTo>
                      <a:pt x="52" y="77"/>
                    </a:lnTo>
                    <a:close/>
                    <a:moveTo>
                      <a:pt x="54" y="82"/>
                    </a:moveTo>
                    <a:lnTo>
                      <a:pt x="56" y="86"/>
                    </a:lnTo>
                    <a:lnTo>
                      <a:pt x="56" y="89"/>
                    </a:lnTo>
                    <a:lnTo>
                      <a:pt x="39" y="91"/>
                    </a:lnTo>
                    <a:lnTo>
                      <a:pt x="39" y="89"/>
                    </a:lnTo>
                    <a:lnTo>
                      <a:pt x="39" y="88"/>
                    </a:lnTo>
                    <a:lnTo>
                      <a:pt x="54" y="82"/>
                    </a:lnTo>
                    <a:close/>
                    <a:moveTo>
                      <a:pt x="39" y="93"/>
                    </a:moveTo>
                    <a:lnTo>
                      <a:pt x="39" y="93"/>
                    </a:lnTo>
                    <a:lnTo>
                      <a:pt x="39" y="91"/>
                    </a:lnTo>
                    <a:lnTo>
                      <a:pt x="48" y="91"/>
                    </a:lnTo>
                    <a:lnTo>
                      <a:pt x="39" y="93"/>
                    </a:lnTo>
                    <a:close/>
                    <a:moveTo>
                      <a:pt x="56" y="88"/>
                    </a:moveTo>
                    <a:lnTo>
                      <a:pt x="56" y="88"/>
                    </a:lnTo>
                    <a:lnTo>
                      <a:pt x="39" y="93"/>
                    </a:lnTo>
                    <a:lnTo>
                      <a:pt x="56" y="88"/>
                    </a:lnTo>
                    <a:close/>
                    <a:moveTo>
                      <a:pt x="39" y="93"/>
                    </a:moveTo>
                    <a:lnTo>
                      <a:pt x="39" y="93"/>
                    </a:lnTo>
                    <a:lnTo>
                      <a:pt x="48" y="91"/>
                    </a:lnTo>
                    <a:lnTo>
                      <a:pt x="39" y="93"/>
                    </a:lnTo>
                    <a:close/>
                    <a:moveTo>
                      <a:pt x="56" y="88"/>
                    </a:moveTo>
                    <a:lnTo>
                      <a:pt x="56" y="91"/>
                    </a:lnTo>
                    <a:lnTo>
                      <a:pt x="57" y="94"/>
                    </a:lnTo>
                    <a:lnTo>
                      <a:pt x="42" y="101"/>
                    </a:lnTo>
                    <a:lnTo>
                      <a:pt x="40" y="96"/>
                    </a:lnTo>
                    <a:lnTo>
                      <a:pt x="39" y="93"/>
                    </a:lnTo>
                    <a:lnTo>
                      <a:pt x="56" y="88"/>
                    </a:lnTo>
                    <a:close/>
                    <a:moveTo>
                      <a:pt x="57" y="94"/>
                    </a:moveTo>
                    <a:lnTo>
                      <a:pt x="59" y="98"/>
                    </a:lnTo>
                    <a:lnTo>
                      <a:pt x="60" y="103"/>
                    </a:lnTo>
                    <a:lnTo>
                      <a:pt x="45" y="110"/>
                    </a:lnTo>
                    <a:lnTo>
                      <a:pt x="43" y="105"/>
                    </a:lnTo>
                    <a:lnTo>
                      <a:pt x="42" y="101"/>
                    </a:lnTo>
                    <a:lnTo>
                      <a:pt x="57" y="94"/>
                    </a:lnTo>
                    <a:close/>
                    <a:moveTo>
                      <a:pt x="60" y="103"/>
                    </a:moveTo>
                    <a:lnTo>
                      <a:pt x="65" y="113"/>
                    </a:lnTo>
                    <a:lnTo>
                      <a:pt x="69" y="122"/>
                    </a:lnTo>
                    <a:lnTo>
                      <a:pt x="76" y="130"/>
                    </a:lnTo>
                    <a:lnTo>
                      <a:pt x="80" y="134"/>
                    </a:lnTo>
                    <a:lnTo>
                      <a:pt x="74" y="151"/>
                    </a:lnTo>
                    <a:lnTo>
                      <a:pt x="66" y="144"/>
                    </a:lnTo>
                    <a:lnTo>
                      <a:pt x="57" y="134"/>
                    </a:lnTo>
                    <a:lnTo>
                      <a:pt x="51" y="122"/>
                    </a:lnTo>
                    <a:lnTo>
                      <a:pt x="45" y="110"/>
                    </a:lnTo>
                    <a:lnTo>
                      <a:pt x="60" y="103"/>
                    </a:lnTo>
                    <a:close/>
                    <a:moveTo>
                      <a:pt x="80" y="134"/>
                    </a:moveTo>
                    <a:lnTo>
                      <a:pt x="80" y="134"/>
                    </a:lnTo>
                    <a:lnTo>
                      <a:pt x="77" y="142"/>
                    </a:lnTo>
                    <a:lnTo>
                      <a:pt x="80" y="134"/>
                    </a:lnTo>
                    <a:close/>
                    <a:moveTo>
                      <a:pt x="80" y="134"/>
                    </a:moveTo>
                    <a:lnTo>
                      <a:pt x="85" y="137"/>
                    </a:lnTo>
                    <a:lnTo>
                      <a:pt x="88" y="141"/>
                    </a:lnTo>
                    <a:lnTo>
                      <a:pt x="91" y="144"/>
                    </a:lnTo>
                    <a:lnTo>
                      <a:pt x="93" y="149"/>
                    </a:lnTo>
                    <a:lnTo>
                      <a:pt x="96" y="161"/>
                    </a:lnTo>
                    <a:lnTo>
                      <a:pt x="99" y="173"/>
                    </a:lnTo>
                    <a:lnTo>
                      <a:pt x="82" y="175"/>
                    </a:lnTo>
                    <a:lnTo>
                      <a:pt x="80" y="168"/>
                    </a:lnTo>
                    <a:lnTo>
                      <a:pt x="79" y="160"/>
                    </a:lnTo>
                    <a:lnTo>
                      <a:pt x="77" y="154"/>
                    </a:lnTo>
                    <a:lnTo>
                      <a:pt x="74" y="151"/>
                    </a:lnTo>
                    <a:lnTo>
                      <a:pt x="80" y="134"/>
                    </a:lnTo>
                    <a:close/>
                    <a:moveTo>
                      <a:pt x="99" y="173"/>
                    </a:moveTo>
                    <a:lnTo>
                      <a:pt x="100" y="185"/>
                    </a:lnTo>
                    <a:lnTo>
                      <a:pt x="103" y="194"/>
                    </a:lnTo>
                    <a:lnTo>
                      <a:pt x="94" y="207"/>
                    </a:lnTo>
                    <a:lnTo>
                      <a:pt x="90" y="202"/>
                    </a:lnTo>
                    <a:lnTo>
                      <a:pt x="85" y="194"/>
                    </a:lnTo>
                    <a:lnTo>
                      <a:pt x="83" y="185"/>
                    </a:lnTo>
                    <a:lnTo>
                      <a:pt x="82" y="175"/>
                    </a:lnTo>
                    <a:lnTo>
                      <a:pt x="99" y="173"/>
                    </a:lnTo>
                    <a:close/>
                    <a:moveTo>
                      <a:pt x="103" y="194"/>
                    </a:moveTo>
                    <a:lnTo>
                      <a:pt x="103" y="194"/>
                    </a:lnTo>
                    <a:lnTo>
                      <a:pt x="99" y="201"/>
                    </a:lnTo>
                    <a:lnTo>
                      <a:pt x="103" y="194"/>
                    </a:lnTo>
                    <a:close/>
                    <a:moveTo>
                      <a:pt x="103" y="194"/>
                    </a:moveTo>
                    <a:lnTo>
                      <a:pt x="103" y="194"/>
                    </a:lnTo>
                    <a:lnTo>
                      <a:pt x="105" y="194"/>
                    </a:lnTo>
                    <a:lnTo>
                      <a:pt x="93" y="207"/>
                    </a:lnTo>
                    <a:lnTo>
                      <a:pt x="94" y="207"/>
                    </a:lnTo>
                    <a:lnTo>
                      <a:pt x="103" y="194"/>
                    </a:lnTo>
                    <a:close/>
                    <a:moveTo>
                      <a:pt x="94" y="207"/>
                    </a:moveTo>
                    <a:lnTo>
                      <a:pt x="93" y="207"/>
                    </a:lnTo>
                    <a:lnTo>
                      <a:pt x="99" y="201"/>
                    </a:lnTo>
                    <a:lnTo>
                      <a:pt x="94" y="207"/>
                    </a:lnTo>
                    <a:close/>
                    <a:moveTo>
                      <a:pt x="103" y="194"/>
                    </a:moveTo>
                    <a:lnTo>
                      <a:pt x="110" y="202"/>
                    </a:lnTo>
                    <a:lnTo>
                      <a:pt x="114" y="216"/>
                    </a:lnTo>
                    <a:lnTo>
                      <a:pt x="99" y="221"/>
                    </a:lnTo>
                    <a:lnTo>
                      <a:pt x="96" y="213"/>
                    </a:lnTo>
                    <a:lnTo>
                      <a:pt x="94" y="207"/>
                    </a:lnTo>
                    <a:lnTo>
                      <a:pt x="103" y="194"/>
                    </a:lnTo>
                    <a:close/>
                    <a:moveTo>
                      <a:pt x="114" y="216"/>
                    </a:moveTo>
                    <a:lnTo>
                      <a:pt x="119" y="228"/>
                    </a:lnTo>
                    <a:lnTo>
                      <a:pt x="124" y="238"/>
                    </a:lnTo>
                    <a:lnTo>
                      <a:pt x="111" y="250"/>
                    </a:lnTo>
                    <a:lnTo>
                      <a:pt x="103" y="237"/>
                    </a:lnTo>
                    <a:lnTo>
                      <a:pt x="99" y="221"/>
                    </a:lnTo>
                    <a:lnTo>
                      <a:pt x="114" y="216"/>
                    </a:lnTo>
                    <a:close/>
                    <a:moveTo>
                      <a:pt x="113" y="250"/>
                    </a:moveTo>
                    <a:lnTo>
                      <a:pt x="111" y="250"/>
                    </a:lnTo>
                    <a:lnTo>
                      <a:pt x="117" y="243"/>
                    </a:lnTo>
                    <a:lnTo>
                      <a:pt x="113" y="250"/>
                    </a:lnTo>
                    <a:close/>
                    <a:moveTo>
                      <a:pt x="124" y="237"/>
                    </a:moveTo>
                    <a:lnTo>
                      <a:pt x="125" y="240"/>
                    </a:lnTo>
                    <a:lnTo>
                      <a:pt x="127" y="242"/>
                    </a:lnTo>
                    <a:lnTo>
                      <a:pt x="114" y="252"/>
                    </a:lnTo>
                    <a:lnTo>
                      <a:pt x="113" y="252"/>
                    </a:lnTo>
                    <a:lnTo>
                      <a:pt x="113" y="250"/>
                    </a:lnTo>
                    <a:lnTo>
                      <a:pt x="124" y="237"/>
                    </a:lnTo>
                    <a:close/>
                    <a:moveTo>
                      <a:pt x="114" y="252"/>
                    </a:moveTo>
                    <a:lnTo>
                      <a:pt x="114" y="252"/>
                    </a:lnTo>
                    <a:lnTo>
                      <a:pt x="120" y="247"/>
                    </a:lnTo>
                    <a:lnTo>
                      <a:pt x="114" y="252"/>
                    </a:lnTo>
                    <a:close/>
                    <a:moveTo>
                      <a:pt x="127" y="242"/>
                    </a:moveTo>
                    <a:lnTo>
                      <a:pt x="127" y="242"/>
                    </a:lnTo>
                    <a:lnTo>
                      <a:pt x="128" y="242"/>
                    </a:lnTo>
                    <a:lnTo>
                      <a:pt x="116" y="255"/>
                    </a:lnTo>
                    <a:lnTo>
                      <a:pt x="114" y="254"/>
                    </a:lnTo>
                    <a:lnTo>
                      <a:pt x="114" y="252"/>
                    </a:lnTo>
                    <a:lnTo>
                      <a:pt x="127" y="242"/>
                    </a:lnTo>
                    <a:close/>
                    <a:moveTo>
                      <a:pt x="128" y="242"/>
                    </a:moveTo>
                    <a:lnTo>
                      <a:pt x="128" y="243"/>
                    </a:lnTo>
                    <a:lnTo>
                      <a:pt x="122" y="249"/>
                    </a:lnTo>
                    <a:lnTo>
                      <a:pt x="128" y="242"/>
                    </a:lnTo>
                    <a:close/>
                    <a:moveTo>
                      <a:pt x="128" y="243"/>
                    </a:moveTo>
                    <a:lnTo>
                      <a:pt x="131" y="249"/>
                    </a:lnTo>
                    <a:lnTo>
                      <a:pt x="133" y="254"/>
                    </a:lnTo>
                    <a:lnTo>
                      <a:pt x="133" y="259"/>
                    </a:lnTo>
                    <a:lnTo>
                      <a:pt x="131" y="266"/>
                    </a:lnTo>
                    <a:lnTo>
                      <a:pt x="116" y="261"/>
                    </a:lnTo>
                    <a:lnTo>
                      <a:pt x="116" y="257"/>
                    </a:lnTo>
                    <a:lnTo>
                      <a:pt x="116" y="255"/>
                    </a:lnTo>
                    <a:lnTo>
                      <a:pt x="128" y="243"/>
                    </a:lnTo>
                    <a:close/>
                    <a:moveTo>
                      <a:pt x="131" y="266"/>
                    </a:moveTo>
                    <a:lnTo>
                      <a:pt x="130" y="278"/>
                    </a:lnTo>
                    <a:lnTo>
                      <a:pt x="130" y="297"/>
                    </a:lnTo>
                    <a:lnTo>
                      <a:pt x="113" y="298"/>
                    </a:lnTo>
                    <a:lnTo>
                      <a:pt x="111" y="286"/>
                    </a:lnTo>
                    <a:lnTo>
                      <a:pt x="113" y="274"/>
                    </a:lnTo>
                    <a:lnTo>
                      <a:pt x="114" y="267"/>
                    </a:lnTo>
                    <a:lnTo>
                      <a:pt x="116" y="261"/>
                    </a:lnTo>
                    <a:lnTo>
                      <a:pt x="131" y="266"/>
                    </a:lnTo>
                    <a:close/>
                    <a:moveTo>
                      <a:pt x="113" y="298"/>
                    </a:moveTo>
                    <a:lnTo>
                      <a:pt x="113" y="298"/>
                    </a:lnTo>
                    <a:lnTo>
                      <a:pt x="120" y="298"/>
                    </a:lnTo>
                    <a:lnTo>
                      <a:pt x="113" y="298"/>
                    </a:lnTo>
                    <a:close/>
                    <a:moveTo>
                      <a:pt x="130" y="297"/>
                    </a:moveTo>
                    <a:lnTo>
                      <a:pt x="131" y="314"/>
                    </a:lnTo>
                    <a:lnTo>
                      <a:pt x="134" y="327"/>
                    </a:lnTo>
                    <a:lnTo>
                      <a:pt x="137" y="339"/>
                    </a:lnTo>
                    <a:lnTo>
                      <a:pt x="142" y="348"/>
                    </a:lnTo>
                    <a:lnTo>
                      <a:pt x="127" y="355"/>
                    </a:lnTo>
                    <a:lnTo>
                      <a:pt x="122" y="345"/>
                    </a:lnTo>
                    <a:lnTo>
                      <a:pt x="119" y="333"/>
                    </a:lnTo>
                    <a:lnTo>
                      <a:pt x="116" y="317"/>
                    </a:lnTo>
                    <a:lnTo>
                      <a:pt x="113" y="298"/>
                    </a:lnTo>
                    <a:lnTo>
                      <a:pt x="130" y="297"/>
                    </a:lnTo>
                    <a:close/>
                    <a:moveTo>
                      <a:pt x="142" y="348"/>
                    </a:moveTo>
                    <a:lnTo>
                      <a:pt x="142" y="350"/>
                    </a:lnTo>
                    <a:lnTo>
                      <a:pt x="127" y="357"/>
                    </a:lnTo>
                    <a:lnTo>
                      <a:pt x="127" y="355"/>
                    </a:lnTo>
                    <a:lnTo>
                      <a:pt x="142" y="348"/>
                    </a:lnTo>
                    <a:close/>
                    <a:moveTo>
                      <a:pt x="127" y="357"/>
                    </a:moveTo>
                    <a:lnTo>
                      <a:pt x="127" y="357"/>
                    </a:lnTo>
                    <a:lnTo>
                      <a:pt x="134" y="353"/>
                    </a:lnTo>
                    <a:lnTo>
                      <a:pt x="127" y="357"/>
                    </a:lnTo>
                    <a:close/>
                    <a:moveTo>
                      <a:pt x="142" y="350"/>
                    </a:moveTo>
                    <a:lnTo>
                      <a:pt x="144" y="353"/>
                    </a:lnTo>
                    <a:lnTo>
                      <a:pt x="144" y="357"/>
                    </a:lnTo>
                    <a:lnTo>
                      <a:pt x="128" y="362"/>
                    </a:lnTo>
                    <a:lnTo>
                      <a:pt x="128" y="360"/>
                    </a:lnTo>
                    <a:lnTo>
                      <a:pt x="127" y="357"/>
                    </a:lnTo>
                    <a:lnTo>
                      <a:pt x="142" y="350"/>
                    </a:lnTo>
                    <a:close/>
                    <a:moveTo>
                      <a:pt x="144" y="357"/>
                    </a:moveTo>
                    <a:lnTo>
                      <a:pt x="145" y="358"/>
                    </a:lnTo>
                    <a:lnTo>
                      <a:pt x="145" y="362"/>
                    </a:lnTo>
                    <a:lnTo>
                      <a:pt x="128" y="365"/>
                    </a:lnTo>
                    <a:lnTo>
                      <a:pt x="128" y="363"/>
                    </a:lnTo>
                    <a:lnTo>
                      <a:pt x="128" y="362"/>
                    </a:lnTo>
                    <a:lnTo>
                      <a:pt x="144" y="357"/>
                    </a:lnTo>
                    <a:close/>
                    <a:moveTo>
                      <a:pt x="128" y="365"/>
                    </a:moveTo>
                    <a:lnTo>
                      <a:pt x="128" y="365"/>
                    </a:lnTo>
                    <a:lnTo>
                      <a:pt x="137" y="363"/>
                    </a:lnTo>
                    <a:lnTo>
                      <a:pt x="128" y="365"/>
                    </a:lnTo>
                    <a:close/>
                    <a:moveTo>
                      <a:pt x="145" y="362"/>
                    </a:moveTo>
                    <a:lnTo>
                      <a:pt x="145" y="362"/>
                    </a:lnTo>
                    <a:lnTo>
                      <a:pt x="130" y="365"/>
                    </a:lnTo>
                    <a:lnTo>
                      <a:pt x="128" y="365"/>
                    </a:lnTo>
                    <a:lnTo>
                      <a:pt x="145" y="362"/>
                    </a:lnTo>
                    <a:close/>
                    <a:moveTo>
                      <a:pt x="145" y="362"/>
                    </a:moveTo>
                    <a:lnTo>
                      <a:pt x="145" y="362"/>
                    </a:lnTo>
                    <a:lnTo>
                      <a:pt x="137" y="363"/>
                    </a:lnTo>
                    <a:lnTo>
                      <a:pt x="145" y="362"/>
                    </a:lnTo>
                    <a:close/>
                    <a:moveTo>
                      <a:pt x="145" y="362"/>
                    </a:moveTo>
                    <a:lnTo>
                      <a:pt x="145" y="363"/>
                    </a:lnTo>
                    <a:lnTo>
                      <a:pt x="145" y="367"/>
                    </a:lnTo>
                    <a:lnTo>
                      <a:pt x="130" y="369"/>
                    </a:lnTo>
                    <a:lnTo>
                      <a:pt x="130" y="367"/>
                    </a:lnTo>
                    <a:lnTo>
                      <a:pt x="128" y="365"/>
                    </a:lnTo>
                    <a:lnTo>
                      <a:pt x="145" y="362"/>
                    </a:lnTo>
                    <a:close/>
                    <a:moveTo>
                      <a:pt x="145" y="367"/>
                    </a:moveTo>
                    <a:lnTo>
                      <a:pt x="147" y="369"/>
                    </a:lnTo>
                    <a:lnTo>
                      <a:pt x="147" y="370"/>
                    </a:lnTo>
                    <a:lnTo>
                      <a:pt x="130" y="370"/>
                    </a:lnTo>
                    <a:lnTo>
                      <a:pt x="130" y="369"/>
                    </a:lnTo>
                    <a:lnTo>
                      <a:pt x="145" y="367"/>
                    </a:lnTo>
                    <a:close/>
                    <a:moveTo>
                      <a:pt x="147" y="370"/>
                    </a:moveTo>
                    <a:lnTo>
                      <a:pt x="147" y="379"/>
                    </a:lnTo>
                    <a:lnTo>
                      <a:pt x="145" y="387"/>
                    </a:lnTo>
                    <a:lnTo>
                      <a:pt x="128" y="382"/>
                    </a:lnTo>
                    <a:lnTo>
                      <a:pt x="130" y="377"/>
                    </a:lnTo>
                    <a:lnTo>
                      <a:pt x="130" y="370"/>
                    </a:lnTo>
                    <a:lnTo>
                      <a:pt x="147" y="370"/>
                    </a:lnTo>
                    <a:close/>
                    <a:moveTo>
                      <a:pt x="128" y="384"/>
                    </a:moveTo>
                    <a:lnTo>
                      <a:pt x="128" y="382"/>
                    </a:lnTo>
                    <a:lnTo>
                      <a:pt x="137" y="386"/>
                    </a:lnTo>
                    <a:lnTo>
                      <a:pt x="128" y="384"/>
                    </a:lnTo>
                    <a:close/>
                    <a:moveTo>
                      <a:pt x="145" y="387"/>
                    </a:moveTo>
                    <a:lnTo>
                      <a:pt x="145" y="386"/>
                    </a:lnTo>
                    <a:lnTo>
                      <a:pt x="145" y="387"/>
                    </a:lnTo>
                    <a:lnTo>
                      <a:pt x="128" y="384"/>
                    </a:lnTo>
                    <a:lnTo>
                      <a:pt x="128" y="382"/>
                    </a:lnTo>
                    <a:lnTo>
                      <a:pt x="128" y="384"/>
                    </a:lnTo>
                    <a:lnTo>
                      <a:pt x="145" y="387"/>
                    </a:lnTo>
                    <a:close/>
                    <a:moveTo>
                      <a:pt x="128" y="384"/>
                    </a:moveTo>
                    <a:lnTo>
                      <a:pt x="128" y="384"/>
                    </a:lnTo>
                    <a:lnTo>
                      <a:pt x="137" y="386"/>
                    </a:lnTo>
                    <a:lnTo>
                      <a:pt x="128" y="384"/>
                    </a:lnTo>
                    <a:close/>
                    <a:moveTo>
                      <a:pt x="145" y="387"/>
                    </a:moveTo>
                    <a:lnTo>
                      <a:pt x="145" y="389"/>
                    </a:lnTo>
                    <a:lnTo>
                      <a:pt x="128" y="387"/>
                    </a:lnTo>
                    <a:lnTo>
                      <a:pt x="128" y="386"/>
                    </a:lnTo>
                    <a:lnTo>
                      <a:pt x="128" y="384"/>
                    </a:lnTo>
                    <a:lnTo>
                      <a:pt x="145" y="387"/>
                    </a:lnTo>
                    <a:close/>
                    <a:moveTo>
                      <a:pt x="145" y="389"/>
                    </a:moveTo>
                    <a:lnTo>
                      <a:pt x="145" y="391"/>
                    </a:lnTo>
                    <a:lnTo>
                      <a:pt x="144" y="393"/>
                    </a:lnTo>
                    <a:lnTo>
                      <a:pt x="128" y="391"/>
                    </a:lnTo>
                    <a:lnTo>
                      <a:pt x="128" y="389"/>
                    </a:lnTo>
                    <a:lnTo>
                      <a:pt x="128" y="387"/>
                    </a:lnTo>
                    <a:lnTo>
                      <a:pt x="145" y="389"/>
                    </a:lnTo>
                    <a:close/>
                    <a:moveTo>
                      <a:pt x="144" y="393"/>
                    </a:moveTo>
                    <a:lnTo>
                      <a:pt x="144" y="398"/>
                    </a:lnTo>
                    <a:lnTo>
                      <a:pt x="144" y="399"/>
                    </a:lnTo>
                    <a:lnTo>
                      <a:pt x="128" y="408"/>
                    </a:lnTo>
                    <a:lnTo>
                      <a:pt x="128" y="403"/>
                    </a:lnTo>
                    <a:lnTo>
                      <a:pt x="128" y="391"/>
                    </a:lnTo>
                    <a:lnTo>
                      <a:pt x="144" y="393"/>
                    </a:lnTo>
                    <a:close/>
                    <a:moveTo>
                      <a:pt x="144" y="399"/>
                    </a:moveTo>
                    <a:lnTo>
                      <a:pt x="145" y="403"/>
                    </a:lnTo>
                    <a:lnTo>
                      <a:pt x="144" y="408"/>
                    </a:lnTo>
                    <a:lnTo>
                      <a:pt x="142" y="410"/>
                    </a:lnTo>
                    <a:lnTo>
                      <a:pt x="140" y="413"/>
                    </a:lnTo>
                    <a:lnTo>
                      <a:pt x="137" y="413"/>
                    </a:lnTo>
                    <a:lnTo>
                      <a:pt x="133" y="413"/>
                    </a:lnTo>
                    <a:lnTo>
                      <a:pt x="131" y="411"/>
                    </a:lnTo>
                    <a:lnTo>
                      <a:pt x="128" y="408"/>
                    </a:lnTo>
                    <a:lnTo>
                      <a:pt x="144" y="399"/>
                    </a:lnTo>
                    <a:close/>
                  </a:path>
                </a:pathLst>
              </a:custGeom>
              <a:solidFill>
                <a:srgbClr val="D3A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2" name="Freeform 182"/>
              <p:cNvSpPr>
                <a:spLocks noEditPoints="1"/>
              </p:cNvSpPr>
              <p:nvPr/>
            </p:nvSpPr>
            <p:spPr bwMode="auto">
              <a:xfrm>
                <a:off x="2515" y="1851"/>
                <a:ext cx="149" cy="406"/>
              </a:xfrm>
              <a:custGeom>
                <a:avLst/>
                <a:gdLst>
                  <a:gd name="T0" fmla="*/ 2 w 149"/>
                  <a:gd name="T1" fmla="*/ 12 h 406"/>
                  <a:gd name="T2" fmla="*/ 8 w 149"/>
                  <a:gd name="T3" fmla="*/ 6 h 406"/>
                  <a:gd name="T4" fmla="*/ 13 w 149"/>
                  <a:gd name="T5" fmla="*/ 24 h 406"/>
                  <a:gd name="T6" fmla="*/ 5 w 149"/>
                  <a:gd name="T7" fmla="*/ 8 h 406"/>
                  <a:gd name="T8" fmla="*/ 4 w 149"/>
                  <a:gd name="T9" fmla="*/ 8 h 406"/>
                  <a:gd name="T10" fmla="*/ 14 w 149"/>
                  <a:gd name="T11" fmla="*/ 18 h 406"/>
                  <a:gd name="T12" fmla="*/ 25 w 149"/>
                  <a:gd name="T13" fmla="*/ 6 h 406"/>
                  <a:gd name="T14" fmla="*/ 16 w 149"/>
                  <a:gd name="T15" fmla="*/ 17 h 406"/>
                  <a:gd name="T16" fmla="*/ 10 w 149"/>
                  <a:gd name="T17" fmla="*/ 12 h 406"/>
                  <a:gd name="T18" fmla="*/ 10 w 149"/>
                  <a:gd name="T19" fmla="*/ 12 h 406"/>
                  <a:gd name="T20" fmla="*/ 27 w 149"/>
                  <a:gd name="T21" fmla="*/ 22 h 406"/>
                  <a:gd name="T22" fmla="*/ 27 w 149"/>
                  <a:gd name="T23" fmla="*/ 22 h 406"/>
                  <a:gd name="T24" fmla="*/ 28 w 149"/>
                  <a:gd name="T25" fmla="*/ 30 h 406"/>
                  <a:gd name="T26" fmla="*/ 31 w 149"/>
                  <a:gd name="T27" fmla="*/ 36 h 406"/>
                  <a:gd name="T28" fmla="*/ 31 w 149"/>
                  <a:gd name="T29" fmla="*/ 36 h 406"/>
                  <a:gd name="T30" fmla="*/ 39 w 149"/>
                  <a:gd name="T31" fmla="*/ 51 h 406"/>
                  <a:gd name="T32" fmla="*/ 39 w 149"/>
                  <a:gd name="T33" fmla="*/ 51 h 406"/>
                  <a:gd name="T34" fmla="*/ 34 w 149"/>
                  <a:gd name="T35" fmla="*/ 73 h 406"/>
                  <a:gd name="T36" fmla="*/ 53 w 149"/>
                  <a:gd name="T37" fmla="*/ 75 h 406"/>
                  <a:gd name="T38" fmla="*/ 53 w 149"/>
                  <a:gd name="T39" fmla="*/ 75 h 406"/>
                  <a:gd name="T40" fmla="*/ 56 w 149"/>
                  <a:gd name="T41" fmla="*/ 84 h 406"/>
                  <a:gd name="T42" fmla="*/ 41 w 149"/>
                  <a:gd name="T43" fmla="*/ 90 h 406"/>
                  <a:gd name="T44" fmla="*/ 41 w 149"/>
                  <a:gd name="T45" fmla="*/ 90 h 406"/>
                  <a:gd name="T46" fmla="*/ 41 w 149"/>
                  <a:gd name="T47" fmla="*/ 90 h 406"/>
                  <a:gd name="T48" fmla="*/ 41 w 149"/>
                  <a:gd name="T49" fmla="*/ 90 h 406"/>
                  <a:gd name="T50" fmla="*/ 44 w 149"/>
                  <a:gd name="T51" fmla="*/ 104 h 406"/>
                  <a:gd name="T52" fmla="*/ 76 w 149"/>
                  <a:gd name="T53" fmla="*/ 128 h 406"/>
                  <a:gd name="T54" fmla="*/ 47 w 149"/>
                  <a:gd name="T55" fmla="*/ 108 h 406"/>
                  <a:gd name="T56" fmla="*/ 81 w 149"/>
                  <a:gd name="T57" fmla="*/ 132 h 406"/>
                  <a:gd name="T58" fmla="*/ 98 w 149"/>
                  <a:gd name="T59" fmla="*/ 168 h 406"/>
                  <a:gd name="T60" fmla="*/ 101 w 149"/>
                  <a:gd name="T61" fmla="*/ 181 h 406"/>
                  <a:gd name="T62" fmla="*/ 82 w 149"/>
                  <a:gd name="T63" fmla="*/ 171 h 406"/>
                  <a:gd name="T64" fmla="*/ 104 w 149"/>
                  <a:gd name="T65" fmla="*/ 190 h 406"/>
                  <a:gd name="T66" fmla="*/ 104 w 149"/>
                  <a:gd name="T67" fmla="*/ 190 h 406"/>
                  <a:gd name="T68" fmla="*/ 109 w 149"/>
                  <a:gd name="T69" fmla="*/ 195 h 406"/>
                  <a:gd name="T70" fmla="*/ 95 w 149"/>
                  <a:gd name="T71" fmla="*/ 203 h 406"/>
                  <a:gd name="T72" fmla="*/ 105 w 149"/>
                  <a:gd name="T73" fmla="*/ 233 h 406"/>
                  <a:gd name="T74" fmla="*/ 118 w 149"/>
                  <a:gd name="T75" fmla="*/ 239 h 406"/>
                  <a:gd name="T76" fmla="*/ 113 w 149"/>
                  <a:gd name="T77" fmla="*/ 246 h 406"/>
                  <a:gd name="T78" fmla="*/ 116 w 149"/>
                  <a:gd name="T79" fmla="*/ 251 h 406"/>
                  <a:gd name="T80" fmla="*/ 122 w 149"/>
                  <a:gd name="T81" fmla="*/ 245 h 406"/>
                  <a:gd name="T82" fmla="*/ 132 w 149"/>
                  <a:gd name="T83" fmla="*/ 260 h 406"/>
                  <a:gd name="T84" fmla="*/ 130 w 149"/>
                  <a:gd name="T85" fmla="*/ 272 h 406"/>
                  <a:gd name="T86" fmla="*/ 116 w 149"/>
                  <a:gd name="T87" fmla="*/ 255 h 406"/>
                  <a:gd name="T88" fmla="*/ 142 w 149"/>
                  <a:gd name="T89" fmla="*/ 342 h 406"/>
                  <a:gd name="T90" fmla="*/ 130 w 149"/>
                  <a:gd name="T91" fmla="*/ 291 h 406"/>
                  <a:gd name="T92" fmla="*/ 149 w 149"/>
                  <a:gd name="T93" fmla="*/ 358 h 406"/>
                  <a:gd name="T94" fmla="*/ 133 w 149"/>
                  <a:gd name="T95" fmla="*/ 363 h 406"/>
                  <a:gd name="T96" fmla="*/ 129 w 149"/>
                  <a:gd name="T97" fmla="*/ 351 h 406"/>
                  <a:gd name="T98" fmla="*/ 130 w 149"/>
                  <a:gd name="T99" fmla="*/ 356 h 406"/>
                  <a:gd name="T100" fmla="*/ 138 w 149"/>
                  <a:gd name="T101" fmla="*/ 353 h 406"/>
                  <a:gd name="T102" fmla="*/ 130 w 149"/>
                  <a:gd name="T103" fmla="*/ 358 h 406"/>
                  <a:gd name="T104" fmla="*/ 132 w 149"/>
                  <a:gd name="T105" fmla="*/ 359 h 406"/>
                  <a:gd name="T106" fmla="*/ 147 w 149"/>
                  <a:gd name="T107" fmla="*/ 356 h 406"/>
                  <a:gd name="T108" fmla="*/ 147 w 149"/>
                  <a:gd name="T109" fmla="*/ 356 h 406"/>
                  <a:gd name="T110" fmla="*/ 132 w 149"/>
                  <a:gd name="T111" fmla="*/ 363 h 406"/>
                  <a:gd name="T112" fmla="*/ 132 w 149"/>
                  <a:gd name="T113" fmla="*/ 371 h 406"/>
                  <a:gd name="T114" fmla="*/ 130 w 149"/>
                  <a:gd name="T115" fmla="*/ 377 h 406"/>
                  <a:gd name="T116" fmla="*/ 130 w 149"/>
                  <a:gd name="T117" fmla="*/ 377 h 406"/>
                  <a:gd name="T118" fmla="*/ 146 w 149"/>
                  <a:gd name="T119" fmla="*/ 380 h 406"/>
                  <a:gd name="T120" fmla="*/ 146 w 149"/>
                  <a:gd name="T121" fmla="*/ 380 h 406"/>
                  <a:gd name="T122" fmla="*/ 130 w 149"/>
                  <a:gd name="T123" fmla="*/ 397 h 406"/>
                  <a:gd name="T124" fmla="*/ 138 w 149"/>
                  <a:gd name="T125" fmla="*/ 406 h 4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49"/>
                  <a:gd name="T190" fmla="*/ 0 h 406"/>
                  <a:gd name="T191" fmla="*/ 149 w 149"/>
                  <a:gd name="T192" fmla="*/ 406 h 40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49" h="406">
                    <a:moveTo>
                      <a:pt x="8" y="24"/>
                    </a:moveTo>
                    <a:lnTo>
                      <a:pt x="5" y="24"/>
                    </a:lnTo>
                    <a:lnTo>
                      <a:pt x="4" y="22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4" y="10"/>
                    </a:lnTo>
                    <a:lnTo>
                      <a:pt x="5" y="8"/>
                    </a:lnTo>
                    <a:lnTo>
                      <a:pt x="8" y="6"/>
                    </a:lnTo>
                    <a:lnTo>
                      <a:pt x="8" y="24"/>
                    </a:lnTo>
                    <a:close/>
                    <a:moveTo>
                      <a:pt x="8" y="6"/>
                    </a:moveTo>
                    <a:lnTo>
                      <a:pt x="8" y="6"/>
                    </a:lnTo>
                    <a:lnTo>
                      <a:pt x="7" y="6"/>
                    </a:lnTo>
                    <a:lnTo>
                      <a:pt x="11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8" y="6"/>
                    </a:lnTo>
                    <a:close/>
                    <a:moveTo>
                      <a:pt x="13" y="24"/>
                    </a:moveTo>
                    <a:lnTo>
                      <a:pt x="11" y="24"/>
                    </a:lnTo>
                    <a:lnTo>
                      <a:pt x="8" y="15"/>
                    </a:lnTo>
                    <a:lnTo>
                      <a:pt x="13" y="24"/>
                    </a:lnTo>
                    <a:close/>
                    <a:moveTo>
                      <a:pt x="5" y="8"/>
                    </a:moveTo>
                    <a:lnTo>
                      <a:pt x="5" y="8"/>
                    </a:lnTo>
                    <a:lnTo>
                      <a:pt x="4" y="8"/>
                    </a:lnTo>
                    <a:lnTo>
                      <a:pt x="16" y="20"/>
                    </a:lnTo>
                    <a:lnTo>
                      <a:pt x="14" y="22"/>
                    </a:lnTo>
                    <a:lnTo>
                      <a:pt x="13" y="24"/>
                    </a:lnTo>
                    <a:lnTo>
                      <a:pt x="5" y="8"/>
                    </a:lnTo>
                    <a:close/>
                    <a:moveTo>
                      <a:pt x="4" y="8"/>
                    </a:moveTo>
                    <a:lnTo>
                      <a:pt x="7" y="6"/>
                    </a:lnTo>
                    <a:lnTo>
                      <a:pt x="10" y="3"/>
                    </a:lnTo>
                    <a:lnTo>
                      <a:pt x="13" y="1"/>
                    </a:lnTo>
                    <a:lnTo>
                      <a:pt x="17" y="0"/>
                    </a:lnTo>
                    <a:lnTo>
                      <a:pt x="16" y="17"/>
                    </a:lnTo>
                    <a:lnTo>
                      <a:pt x="14" y="18"/>
                    </a:lnTo>
                    <a:lnTo>
                      <a:pt x="16" y="20"/>
                    </a:lnTo>
                    <a:lnTo>
                      <a:pt x="4" y="8"/>
                    </a:lnTo>
                    <a:close/>
                    <a:moveTo>
                      <a:pt x="17" y="0"/>
                    </a:moveTo>
                    <a:lnTo>
                      <a:pt x="21" y="1"/>
                    </a:lnTo>
                    <a:lnTo>
                      <a:pt x="24" y="3"/>
                    </a:lnTo>
                    <a:lnTo>
                      <a:pt x="25" y="6"/>
                    </a:lnTo>
                    <a:lnTo>
                      <a:pt x="25" y="12"/>
                    </a:lnTo>
                    <a:lnTo>
                      <a:pt x="10" y="12"/>
                    </a:lnTo>
                    <a:lnTo>
                      <a:pt x="11" y="10"/>
                    </a:lnTo>
                    <a:lnTo>
                      <a:pt x="14" y="13"/>
                    </a:lnTo>
                    <a:lnTo>
                      <a:pt x="16" y="17"/>
                    </a:lnTo>
                    <a:lnTo>
                      <a:pt x="17" y="0"/>
                    </a:lnTo>
                    <a:close/>
                    <a:moveTo>
                      <a:pt x="10" y="12"/>
                    </a:moveTo>
                    <a:lnTo>
                      <a:pt x="10" y="12"/>
                    </a:lnTo>
                    <a:lnTo>
                      <a:pt x="17" y="12"/>
                    </a:lnTo>
                    <a:lnTo>
                      <a:pt x="10" y="12"/>
                    </a:lnTo>
                    <a:close/>
                    <a:moveTo>
                      <a:pt x="25" y="12"/>
                    </a:moveTo>
                    <a:lnTo>
                      <a:pt x="25" y="17"/>
                    </a:lnTo>
                    <a:lnTo>
                      <a:pt x="27" y="22"/>
                    </a:lnTo>
                    <a:lnTo>
                      <a:pt x="11" y="25"/>
                    </a:lnTo>
                    <a:lnTo>
                      <a:pt x="10" y="18"/>
                    </a:lnTo>
                    <a:lnTo>
                      <a:pt x="10" y="12"/>
                    </a:lnTo>
                    <a:lnTo>
                      <a:pt x="25" y="12"/>
                    </a:lnTo>
                    <a:close/>
                    <a:moveTo>
                      <a:pt x="11" y="25"/>
                    </a:moveTo>
                    <a:lnTo>
                      <a:pt x="11" y="25"/>
                    </a:lnTo>
                    <a:lnTo>
                      <a:pt x="19" y="24"/>
                    </a:lnTo>
                    <a:lnTo>
                      <a:pt x="11" y="25"/>
                    </a:lnTo>
                    <a:close/>
                    <a:moveTo>
                      <a:pt x="27" y="22"/>
                    </a:moveTo>
                    <a:lnTo>
                      <a:pt x="27" y="20"/>
                    </a:lnTo>
                    <a:lnTo>
                      <a:pt x="27" y="24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27" y="22"/>
                    </a:lnTo>
                    <a:close/>
                    <a:moveTo>
                      <a:pt x="27" y="24"/>
                    </a:moveTo>
                    <a:lnTo>
                      <a:pt x="27" y="24"/>
                    </a:lnTo>
                    <a:lnTo>
                      <a:pt x="19" y="25"/>
                    </a:lnTo>
                    <a:lnTo>
                      <a:pt x="27" y="24"/>
                    </a:lnTo>
                    <a:close/>
                    <a:moveTo>
                      <a:pt x="27" y="24"/>
                    </a:moveTo>
                    <a:lnTo>
                      <a:pt x="28" y="30"/>
                    </a:lnTo>
                    <a:lnTo>
                      <a:pt x="31" y="36"/>
                    </a:lnTo>
                    <a:lnTo>
                      <a:pt x="17" y="44"/>
                    </a:lnTo>
                    <a:lnTo>
                      <a:pt x="14" y="36"/>
                    </a:lnTo>
                    <a:lnTo>
                      <a:pt x="11" y="27"/>
                    </a:lnTo>
                    <a:lnTo>
                      <a:pt x="27" y="24"/>
                    </a:lnTo>
                    <a:close/>
                    <a:moveTo>
                      <a:pt x="31" y="36"/>
                    </a:moveTo>
                    <a:lnTo>
                      <a:pt x="34" y="44"/>
                    </a:lnTo>
                    <a:lnTo>
                      <a:pt x="39" y="51"/>
                    </a:lnTo>
                    <a:lnTo>
                      <a:pt x="27" y="61"/>
                    </a:lnTo>
                    <a:lnTo>
                      <a:pt x="21" y="53"/>
                    </a:lnTo>
                    <a:lnTo>
                      <a:pt x="17" y="44"/>
                    </a:lnTo>
                    <a:lnTo>
                      <a:pt x="31" y="36"/>
                    </a:lnTo>
                    <a:close/>
                    <a:moveTo>
                      <a:pt x="27" y="61"/>
                    </a:moveTo>
                    <a:lnTo>
                      <a:pt x="27" y="61"/>
                    </a:lnTo>
                    <a:lnTo>
                      <a:pt x="33" y="56"/>
                    </a:lnTo>
                    <a:lnTo>
                      <a:pt x="27" y="61"/>
                    </a:lnTo>
                    <a:close/>
                    <a:moveTo>
                      <a:pt x="39" y="51"/>
                    </a:moveTo>
                    <a:lnTo>
                      <a:pt x="44" y="58"/>
                    </a:lnTo>
                    <a:lnTo>
                      <a:pt x="47" y="63"/>
                    </a:lnTo>
                    <a:lnTo>
                      <a:pt x="34" y="73"/>
                    </a:lnTo>
                    <a:lnTo>
                      <a:pt x="31" y="68"/>
                    </a:lnTo>
                    <a:lnTo>
                      <a:pt x="27" y="61"/>
                    </a:lnTo>
                    <a:lnTo>
                      <a:pt x="39" y="51"/>
                    </a:lnTo>
                    <a:close/>
                    <a:moveTo>
                      <a:pt x="47" y="63"/>
                    </a:moveTo>
                    <a:lnTo>
                      <a:pt x="50" y="70"/>
                    </a:lnTo>
                    <a:lnTo>
                      <a:pt x="53" y="75"/>
                    </a:lnTo>
                    <a:lnTo>
                      <a:pt x="39" y="82"/>
                    </a:lnTo>
                    <a:lnTo>
                      <a:pt x="36" y="78"/>
                    </a:lnTo>
                    <a:lnTo>
                      <a:pt x="34" y="73"/>
                    </a:lnTo>
                    <a:lnTo>
                      <a:pt x="47" y="63"/>
                    </a:lnTo>
                    <a:close/>
                    <a:moveTo>
                      <a:pt x="39" y="82"/>
                    </a:moveTo>
                    <a:lnTo>
                      <a:pt x="39" y="82"/>
                    </a:lnTo>
                    <a:lnTo>
                      <a:pt x="45" y="78"/>
                    </a:lnTo>
                    <a:lnTo>
                      <a:pt x="39" y="82"/>
                    </a:lnTo>
                    <a:close/>
                    <a:moveTo>
                      <a:pt x="53" y="75"/>
                    </a:moveTo>
                    <a:lnTo>
                      <a:pt x="54" y="78"/>
                    </a:lnTo>
                    <a:lnTo>
                      <a:pt x="54" y="80"/>
                    </a:lnTo>
                    <a:lnTo>
                      <a:pt x="39" y="85"/>
                    </a:lnTo>
                    <a:lnTo>
                      <a:pt x="39" y="84"/>
                    </a:lnTo>
                    <a:lnTo>
                      <a:pt x="39" y="82"/>
                    </a:lnTo>
                    <a:lnTo>
                      <a:pt x="53" y="75"/>
                    </a:lnTo>
                    <a:close/>
                    <a:moveTo>
                      <a:pt x="39" y="85"/>
                    </a:moveTo>
                    <a:lnTo>
                      <a:pt x="39" y="85"/>
                    </a:lnTo>
                    <a:lnTo>
                      <a:pt x="47" y="84"/>
                    </a:lnTo>
                    <a:lnTo>
                      <a:pt x="39" y="85"/>
                    </a:lnTo>
                    <a:close/>
                    <a:moveTo>
                      <a:pt x="54" y="80"/>
                    </a:moveTo>
                    <a:lnTo>
                      <a:pt x="56" y="84"/>
                    </a:lnTo>
                    <a:lnTo>
                      <a:pt x="56" y="87"/>
                    </a:lnTo>
                    <a:lnTo>
                      <a:pt x="41" y="90"/>
                    </a:lnTo>
                    <a:lnTo>
                      <a:pt x="41" y="89"/>
                    </a:lnTo>
                    <a:lnTo>
                      <a:pt x="39" y="85"/>
                    </a:lnTo>
                    <a:lnTo>
                      <a:pt x="54" y="80"/>
                    </a:lnTo>
                    <a:close/>
                    <a:moveTo>
                      <a:pt x="41" y="90"/>
                    </a:moveTo>
                    <a:lnTo>
                      <a:pt x="41" y="90"/>
                    </a:lnTo>
                    <a:lnTo>
                      <a:pt x="48" y="89"/>
                    </a:lnTo>
                    <a:lnTo>
                      <a:pt x="41" y="90"/>
                    </a:lnTo>
                    <a:close/>
                    <a:moveTo>
                      <a:pt x="56" y="87"/>
                    </a:moveTo>
                    <a:lnTo>
                      <a:pt x="56" y="87"/>
                    </a:lnTo>
                    <a:lnTo>
                      <a:pt x="41" y="90"/>
                    </a:lnTo>
                    <a:lnTo>
                      <a:pt x="56" y="87"/>
                    </a:lnTo>
                    <a:close/>
                    <a:moveTo>
                      <a:pt x="41" y="90"/>
                    </a:moveTo>
                    <a:lnTo>
                      <a:pt x="41" y="90"/>
                    </a:lnTo>
                    <a:lnTo>
                      <a:pt x="48" y="89"/>
                    </a:lnTo>
                    <a:lnTo>
                      <a:pt x="41" y="90"/>
                    </a:lnTo>
                    <a:close/>
                    <a:moveTo>
                      <a:pt x="56" y="87"/>
                    </a:moveTo>
                    <a:lnTo>
                      <a:pt x="58" y="90"/>
                    </a:lnTo>
                    <a:lnTo>
                      <a:pt x="58" y="94"/>
                    </a:lnTo>
                    <a:lnTo>
                      <a:pt x="42" y="99"/>
                    </a:lnTo>
                    <a:lnTo>
                      <a:pt x="42" y="96"/>
                    </a:lnTo>
                    <a:lnTo>
                      <a:pt x="41" y="90"/>
                    </a:lnTo>
                    <a:lnTo>
                      <a:pt x="56" y="87"/>
                    </a:lnTo>
                    <a:close/>
                    <a:moveTo>
                      <a:pt x="58" y="94"/>
                    </a:moveTo>
                    <a:lnTo>
                      <a:pt x="59" y="97"/>
                    </a:lnTo>
                    <a:lnTo>
                      <a:pt x="61" y="101"/>
                    </a:lnTo>
                    <a:lnTo>
                      <a:pt x="47" y="108"/>
                    </a:lnTo>
                    <a:lnTo>
                      <a:pt x="44" y="104"/>
                    </a:lnTo>
                    <a:lnTo>
                      <a:pt x="42" y="99"/>
                    </a:lnTo>
                    <a:lnTo>
                      <a:pt x="58" y="94"/>
                    </a:lnTo>
                    <a:close/>
                    <a:moveTo>
                      <a:pt x="61" y="101"/>
                    </a:moveTo>
                    <a:lnTo>
                      <a:pt x="65" y="111"/>
                    </a:lnTo>
                    <a:lnTo>
                      <a:pt x="70" y="120"/>
                    </a:lnTo>
                    <a:lnTo>
                      <a:pt x="76" y="128"/>
                    </a:lnTo>
                    <a:lnTo>
                      <a:pt x="81" y="132"/>
                    </a:lnTo>
                    <a:lnTo>
                      <a:pt x="76" y="149"/>
                    </a:lnTo>
                    <a:lnTo>
                      <a:pt x="68" y="142"/>
                    </a:lnTo>
                    <a:lnTo>
                      <a:pt x="59" y="133"/>
                    </a:lnTo>
                    <a:lnTo>
                      <a:pt x="53" y="121"/>
                    </a:lnTo>
                    <a:lnTo>
                      <a:pt x="47" y="108"/>
                    </a:lnTo>
                    <a:lnTo>
                      <a:pt x="61" y="101"/>
                    </a:lnTo>
                    <a:close/>
                    <a:moveTo>
                      <a:pt x="81" y="132"/>
                    </a:moveTo>
                    <a:lnTo>
                      <a:pt x="81" y="132"/>
                    </a:lnTo>
                    <a:lnTo>
                      <a:pt x="79" y="140"/>
                    </a:lnTo>
                    <a:lnTo>
                      <a:pt x="81" y="132"/>
                    </a:lnTo>
                    <a:close/>
                    <a:moveTo>
                      <a:pt x="81" y="132"/>
                    </a:moveTo>
                    <a:lnTo>
                      <a:pt x="85" y="135"/>
                    </a:lnTo>
                    <a:lnTo>
                      <a:pt x="88" y="137"/>
                    </a:lnTo>
                    <a:lnTo>
                      <a:pt x="92" y="142"/>
                    </a:lnTo>
                    <a:lnTo>
                      <a:pt x="93" y="145"/>
                    </a:lnTo>
                    <a:lnTo>
                      <a:pt x="96" y="156"/>
                    </a:lnTo>
                    <a:lnTo>
                      <a:pt x="98" y="168"/>
                    </a:lnTo>
                    <a:lnTo>
                      <a:pt x="82" y="171"/>
                    </a:lnTo>
                    <a:lnTo>
                      <a:pt x="79" y="156"/>
                    </a:lnTo>
                    <a:lnTo>
                      <a:pt x="76" y="149"/>
                    </a:lnTo>
                    <a:lnTo>
                      <a:pt x="81" y="132"/>
                    </a:lnTo>
                    <a:close/>
                    <a:moveTo>
                      <a:pt x="98" y="168"/>
                    </a:moveTo>
                    <a:lnTo>
                      <a:pt x="101" y="181"/>
                    </a:lnTo>
                    <a:lnTo>
                      <a:pt x="104" y="190"/>
                    </a:lnTo>
                    <a:lnTo>
                      <a:pt x="95" y="203"/>
                    </a:lnTo>
                    <a:lnTo>
                      <a:pt x="90" y="198"/>
                    </a:lnTo>
                    <a:lnTo>
                      <a:pt x="87" y="190"/>
                    </a:lnTo>
                    <a:lnTo>
                      <a:pt x="84" y="181"/>
                    </a:lnTo>
                    <a:lnTo>
                      <a:pt x="82" y="171"/>
                    </a:lnTo>
                    <a:lnTo>
                      <a:pt x="98" y="168"/>
                    </a:lnTo>
                    <a:close/>
                    <a:moveTo>
                      <a:pt x="95" y="203"/>
                    </a:moveTo>
                    <a:lnTo>
                      <a:pt x="95" y="203"/>
                    </a:lnTo>
                    <a:lnTo>
                      <a:pt x="99" y="197"/>
                    </a:lnTo>
                    <a:lnTo>
                      <a:pt x="95" y="203"/>
                    </a:lnTo>
                    <a:close/>
                    <a:moveTo>
                      <a:pt x="104" y="190"/>
                    </a:moveTo>
                    <a:lnTo>
                      <a:pt x="104" y="190"/>
                    </a:lnTo>
                    <a:lnTo>
                      <a:pt x="105" y="190"/>
                    </a:lnTo>
                    <a:lnTo>
                      <a:pt x="95" y="203"/>
                    </a:lnTo>
                    <a:lnTo>
                      <a:pt x="104" y="190"/>
                    </a:lnTo>
                    <a:close/>
                    <a:moveTo>
                      <a:pt x="95" y="203"/>
                    </a:moveTo>
                    <a:lnTo>
                      <a:pt x="95" y="203"/>
                    </a:lnTo>
                    <a:lnTo>
                      <a:pt x="99" y="197"/>
                    </a:lnTo>
                    <a:lnTo>
                      <a:pt x="95" y="203"/>
                    </a:lnTo>
                    <a:close/>
                    <a:moveTo>
                      <a:pt x="104" y="190"/>
                    </a:moveTo>
                    <a:lnTo>
                      <a:pt x="109" y="195"/>
                    </a:lnTo>
                    <a:lnTo>
                      <a:pt x="112" y="200"/>
                    </a:lnTo>
                    <a:lnTo>
                      <a:pt x="113" y="205"/>
                    </a:lnTo>
                    <a:lnTo>
                      <a:pt x="115" y="212"/>
                    </a:lnTo>
                    <a:lnTo>
                      <a:pt x="101" y="217"/>
                    </a:lnTo>
                    <a:lnTo>
                      <a:pt x="98" y="209"/>
                    </a:lnTo>
                    <a:lnTo>
                      <a:pt x="95" y="203"/>
                    </a:lnTo>
                    <a:lnTo>
                      <a:pt x="104" y="190"/>
                    </a:lnTo>
                    <a:close/>
                    <a:moveTo>
                      <a:pt x="115" y="212"/>
                    </a:moveTo>
                    <a:lnTo>
                      <a:pt x="119" y="224"/>
                    </a:lnTo>
                    <a:lnTo>
                      <a:pt x="124" y="234"/>
                    </a:lnTo>
                    <a:lnTo>
                      <a:pt x="112" y="245"/>
                    </a:lnTo>
                    <a:lnTo>
                      <a:pt x="105" y="233"/>
                    </a:lnTo>
                    <a:lnTo>
                      <a:pt x="101" y="217"/>
                    </a:lnTo>
                    <a:lnTo>
                      <a:pt x="115" y="212"/>
                    </a:lnTo>
                    <a:close/>
                    <a:moveTo>
                      <a:pt x="113" y="246"/>
                    </a:moveTo>
                    <a:lnTo>
                      <a:pt x="113" y="246"/>
                    </a:lnTo>
                    <a:lnTo>
                      <a:pt x="112" y="245"/>
                    </a:lnTo>
                    <a:lnTo>
                      <a:pt x="118" y="239"/>
                    </a:lnTo>
                    <a:lnTo>
                      <a:pt x="113" y="246"/>
                    </a:lnTo>
                    <a:close/>
                    <a:moveTo>
                      <a:pt x="124" y="234"/>
                    </a:moveTo>
                    <a:lnTo>
                      <a:pt x="126" y="234"/>
                    </a:lnTo>
                    <a:lnTo>
                      <a:pt x="126" y="236"/>
                    </a:lnTo>
                    <a:lnTo>
                      <a:pt x="115" y="248"/>
                    </a:lnTo>
                    <a:lnTo>
                      <a:pt x="113" y="246"/>
                    </a:lnTo>
                    <a:lnTo>
                      <a:pt x="124" y="234"/>
                    </a:lnTo>
                    <a:close/>
                    <a:moveTo>
                      <a:pt x="126" y="236"/>
                    </a:moveTo>
                    <a:lnTo>
                      <a:pt x="127" y="238"/>
                    </a:lnTo>
                    <a:lnTo>
                      <a:pt x="116" y="251"/>
                    </a:lnTo>
                    <a:lnTo>
                      <a:pt x="116" y="250"/>
                    </a:lnTo>
                    <a:lnTo>
                      <a:pt x="115" y="248"/>
                    </a:lnTo>
                    <a:lnTo>
                      <a:pt x="126" y="236"/>
                    </a:lnTo>
                    <a:close/>
                    <a:moveTo>
                      <a:pt x="116" y="251"/>
                    </a:moveTo>
                    <a:lnTo>
                      <a:pt x="116" y="251"/>
                    </a:lnTo>
                    <a:lnTo>
                      <a:pt x="122" y="245"/>
                    </a:lnTo>
                    <a:lnTo>
                      <a:pt x="116" y="251"/>
                    </a:lnTo>
                    <a:close/>
                    <a:moveTo>
                      <a:pt x="127" y="238"/>
                    </a:moveTo>
                    <a:lnTo>
                      <a:pt x="132" y="243"/>
                    </a:lnTo>
                    <a:lnTo>
                      <a:pt x="133" y="248"/>
                    </a:lnTo>
                    <a:lnTo>
                      <a:pt x="133" y="253"/>
                    </a:lnTo>
                    <a:lnTo>
                      <a:pt x="132" y="260"/>
                    </a:lnTo>
                    <a:lnTo>
                      <a:pt x="116" y="255"/>
                    </a:lnTo>
                    <a:lnTo>
                      <a:pt x="118" y="253"/>
                    </a:lnTo>
                    <a:lnTo>
                      <a:pt x="116" y="251"/>
                    </a:lnTo>
                    <a:lnTo>
                      <a:pt x="127" y="238"/>
                    </a:lnTo>
                    <a:close/>
                    <a:moveTo>
                      <a:pt x="132" y="260"/>
                    </a:moveTo>
                    <a:lnTo>
                      <a:pt x="130" y="272"/>
                    </a:lnTo>
                    <a:lnTo>
                      <a:pt x="130" y="291"/>
                    </a:lnTo>
                    <a:lnTo>
                      <a:pt x="115" y="293"/>
                    </a:lnTo>
                    <a:lnTo>
                      <a:pt x="113" y="281"/>
                    </a:lnTo>
                    <a:lnTo>
                      <a:pt x="113" y="269"/>
                    </a:lnTo>
                    <a:lnTo>
                      <a:pt x="115" y="262"/>
                    </a:lnTo>
                    <a:lnTo>
                      <a:pt x="116" y="255"/>
                    </a:lnTo>
                    <a:lnTo>
                      <a:pt x="132" y="260"/>
                    </a:lnTo>
                    <a:close/>
                    <a:moveTo>
                      <a:pt x="130" y="291"/>
                    </a:moveTo>
                    <a:lnTo>
                      <a:pt x="132" y="310"/>
                    </a:lnTo>
                    <a:lnTo>
                      <a:pt x="135" y="323"/>
                    </a:lnTo>
                    <a:lnTo>
                      <a:pt x="139" y="334"/>
                    </a:lnTo>
                    <a:lnTo>
                      <a:pt x="142" y="342"/>
                    </a:lnTo>
                    <a:lnTo>
                      <a:pt x="129" y="351"/>
                    </a:lnTo>
                    <a:lnTo>
                      <a:pt x="124" y="341"/>
                    </a:lnTo>
                    <a:lnTo>
                      <a:pt x="121" y="329"/>
                    </a:lnTo>
                    <a:lnTo>
                      <a:pt x="116" y="313"/>
                    </a:lnTo>
                    <a:lnTo>
                      <a:pt x="115" y="293"/>
                    </a:lnTo>
                    <a:lnTo>
                      <a:pt x="130" y="291"/>
                    </a:lnTo>
                    <a:close/>
                    <a:moveTo>
                      <a:pt x="142" y="342"/>
                    </a:moveTo>
                    <a:lnTo>
                      <a:pt x="142" y="342"/>
                    </a:lnTo>
                    <a:lnTo>
                      <a:pt x="135" y="347"/>
                    </a:lnTo>
                    <a:lnTo>
                      <a:pt x="142" y="342"/>
                    </a:lnTo>
                    <a:close/>
                    <a:moveTo>
                      <a:pt x="142" y="342"/>
                    </a:moveTo>
                    <a:lnTo>
                      <a:pt x="149" y="358"/>
                    </a:lnTo>
                    <a:lnTo>
                      <a:pt x="147" y="356"/>
                    </a:lnTo>
                    <a:lnTo>
                      <a:pt x="144" y="347"/>
                    </a:lnTo>
                    <a:lnTo>
                      <a:pt x="142" y="344"/>
                    </a:lnTo>
                    <a:lnTo>
                      <a:pt x="129" y="351"/>
                    </a:lnTo>
                    <a:lnTo>
                      <a:pt x="130" y="354"/>
                    </a:lnTo>
                    <a:lnTo>
                      <a:pt x="133" y="363"/>
                    </a:lnTo>
                    <a:lnTo>
                      <a:pt x="133" y="365"/>
                    </a:lnTo>
                    <a:lnTo>
                      <a:pt x="129" y="351"/>
                    </a:lnTo>
                    <a:lnTo>
                      <a:pt x="142" y="342"/>
                    </a:lnTo>
                    <a:close/>
                    <a:moveTo>
                      <a:pt x="129" y="351"/>
                    </a:moveTo>
                    <a:lnTo>
                      <a:pt x="129" y="351"/>
                    </a:lnTo>
                    <a:lnTo>
                      <a:pt x="135" y="347"/>
                    </a:lnTo>
                    <a:lnTo>
                      <a:pt x="129" y="351"/>
                    </a:lnTo>
                    <a:close/>
                    <a:moveTo>
                      <a:pt x="142" y="344"/>
                    </a:moveTo>
                    <a:lnTo>
                      <a:pt x="144" y="346"/>
                    </a:lnTo>
                    <a:lnTo>
                      <a:pt x="146" y="349"/>
                    </a:lnTo>
                    <a:lnTo>
                      <a:pt x="130" y="356"/>
                    </a:lnTo>
                    <a:lnTo>
                      <a:pt x="129" y="353"/>
                    </a:lnTo>
                    <a:lnTo>
                      <a:pt x="129" y="351"/>
                    </a:lnTo>
                    <a:lnTo>
                      <a:pt x="142" y="344"/>
                    </a:lnTo>
                    <a:close/>
                    <a:moveTo>
                      <a:pt x="130" y="356"/>
                    </a:moveTo>
                    <a:lnTo>
                      <a:pt x="130" y="356"/>
                    </a:lnTo>
                    <a:lnTo>
                      <a:pt x="138" y="353"/>
                    </a:lnTo>
                    <a:lnTo>
                      <a:pt x="130" y="356"/>
                    </a:lnTo>
                    <a:close/>
                    <a:moveTo>
                      <a:pt x="146" y="349"/>
                    </a:moveTo>
                    <a:lnTo>
                      <a:pt x="146" y="353"/>
                    </a:lnTo>
                    <a:lnTo>
                      <a:pt x="147" y="356"/>
                    </a:lnTo>
                    <a:lnTo>
                      <a:pt x="132" y="359"/>
                    </a:lnTo>
                    <a:lnTo>
                      <a:pt x="130" y="358"/>
                    </a:lnTo>
                    <a:lnTo>
                      <a:pt x="130" y="356"/>
                    </a:lnTo>
                    <a:lnTo>
                      <a:pt x="146" y="349"/>
                    </a:lnTo>
                    <a:close/>
                    <a:moveTo>
                      <a:pt x="132" y="359"/>
                    </a:moveTo>
                    <a:lnTo>
                      <a:pt x="132" y="359"/>
                    </a:lnTo>
                    <a:lnTo>
                      <a:pt x="139" y="358"/>
                    </a:lnTo>
                    <a:lnTo>
                      <a:pt x="132" y="359"/>
                    </a:lnTo>
                    <a:close/>
                    <a:moveTo>
                      <a:pt x="147" y="356"/>
                    </a:moveTo>
                    <a:lnTo>
                      <a:pt x="147" y="356"/>
                    </a:lnTo>
                    <a:lnTo>
                      <a:pt x="132" y="359"/>
                    </a:lnTo>
                    <a:lnTo>
                      <a:pt x="147" y="356"/>
                    </a:lnTo>
                    <a:close/>
                    <a:moveTo>
                      <a:pt x="147" y="356"/>
                    </a:moveTo>
                    <a:lnTo>
                      <a:pt x="147" y="358"/>
                    </a:lnTo>
                    <a:lnTo>
                      <a:pt x="147" y="359"/>
                    </a:lnTo>
                    <a:lnTo>
                      <a:pt x="132" y="363"/>
                    </a:lnTo>
                    <a:lnTo>
                      <a:pt x="132" y="361"/>
                    </a:lnTo>
                    <a:lnTo>
                      <a:pt x="132" y="359"/>
                    </a:lnTo>
                    <a:lnTo>
                      <a:pt x="147" y="356"/>
                    </a:lnTo>
                    <a:close/>
                    <a:moveTo>
                      <a:pt x="147" y="359"/>
                    </a:moveTo>
                    <a:lnTo>
                      <a:pt x="147" y="361"/>
                    </a:lnTo>
                    <a:lnTo>
                      <a:pt x="147" y="363"/>
                    </a:lnTo>
                    <a:lnTo>
                      <a:pt x="132" y="365"/>
                    </a:lnTo>
                    <a:lnTo>
                      <a:pt x="132" y="363"/>
                    </a:lnTo>
                    <a:lnTo>
                      <a:pt x="147" y="359"/>
                    </a:lnTo>
                    <a:close/>
                    <a:moveTo>
                      <a:pt x="147" y="363"/>
                    </a:moveTo>
                    <a:lnTo>
                      <a:pt x="147" y="373"/>
                    </a:lnTo>
                    <a:lnTo>
                      <a:pt x="146" y="380"/>
                    </a:lnTo>
                    <a:lnTo>
                      <a:pt x="130" y="375"/>
                    </a:lnTo>
                    <a:lnTo>
                      <a:pt x="132" y="371"/>
                    </a:lnTo>
                    <a:lnTo>
                      <a:pt x="132" y="365"/>
                    </a:lnTo>
                    <a:lnTo>
                      <a:pt x="147" y="363"/>
                    </a:lnTo>
                    <a:close/>
                    <a:moveTo>
                      <a:pt x="130" y="377"/>
                    </a:moveTo>
                    <a:lnTo>
                      <a:pt x="130" y="375"/>
                    </a:lnTo>
                    <a:lnTo>
                      <a:pt x="138" y="378"/>
                    </a:lnTo>
                    <a:lnTo>
                      <a:pt x="130" y="377"/>
                    </a:lnTo>
                    <a:close/>
                    <a:moveTo>
                      <a:pt x="146" y="380"/>
                    </a:moveTo>
                    <a:lnTo>
                      <a:pt x="146" y="380"/>
                    </a:lnTo>
                    <a:lnTo>
                      <a:pt x="130" y="377"/>
                    </a:lnTo>
                    <a:lnTo>
                      <a:pt x="146" y="380"/>
                    </a:lnTo>
                    <a:close/>
                    <a:moveTo>
                      <a:pt x="130" y="377"/>
                    </a:moveTo>
                    <a:lnTo>
                      <a:pt x="130" y="377"/>
                    </a:lnTo>
                    <a:lnTo>
                      <a:pt x="138" y="378"/>
                    </a:lnTo>
                    <a:lnTo>
                      <a:pt x="130" y="377"/>
                    </a:lnTo>
                    <a:close/>
                    <a:moveTo>
                      <a:pt x="146" y="380"/>
                    </a:moveTo>
                    <a:lnTo>
                      <a:pt x="146" y="390"/>
                    </a:lnTo>
                    <a:lnTo>
                      <a:pt x="146" y="397"/>
                    </a:lnTo>
                    <a:lnTo>
                      <a:pt x="130" y="397"/>
                    </a:lnTo>
                    <a:lnTo>
                      <a:pt x="130" y="389"/>
                    </a:lnTo>
                    <a:lnTo>
                      <a:pt x="130" y="377"/>
                    </a:lnTo>
                    <a:lnTo>
                      <a:pt x="146" y="380"/>
                    </a:lnTo>
                    <a:close/>
                    <a:moveTo>
                      <a:pt x="146" y="397"/>
                    </a:moveTo>
                    <a:lnTo>
                      <a:pt x="146" y="397"/>
                    </a:lnTo>
                    <a:lnTo>
                      <a:pt x="130" y="397"/>
                    </a:lnTo>
                    <a:lnTo>
                      <a:pt x="146" y="397"/>
                    </a:lnTo>
                    <a:close/>
                    <a:moveTo>
                      <a:pt x="146" y="397"/>
                    </a:moveTo>
                    <a:lnTo>
                      <a:pt x="144" y="401"/>
                    </a:lnTo>
                    <a:lnTo>
                      <a:pt x="142" y="404"/>
                    </a:lnTo>
                    <a:lnTo>
                      <a:pt x="141" y="406"/>
                    </a:lnTo>
                    <a:lnTo>
                      <a:pt x="138" y="406"/>
                    </a:lnTo>
                    <a:lnTo>
                      <a:pt x="135" y="406"/>
                    </a:lnTo>
                    <a:lnTo>
                      <a:pt x="132" y="404"/>
                    </a:lnTo>
                    <a:lnTo>
                      <a:pt x="130" y="401"/>
                    </a:lnTo>
                    <a:lnTo>
                      <a:pt x="130" y="397"/>
                    </a:lnTo>
                    <a:lnTo>
                      <a:pt x="146" y="397"/>
                    </a:lnTo>
                    <a:close/>
                  </a:path>
                </a:pathLst>
              </a:custGeom>
              <a:solidFill>
                <a:srgbClr val="D19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3" name="Freeform 183"/>
              <p:cNvSpPr>
                <a:spLocks noEditPoints="1"/>
              </p:cNvSpPr>
              <p:nvPr/>
            </p:nvSpPr>
            <p:spPr bwMode="auto">
              <a:xfrm>
                <a:off x="2515" y="1847"/>
                <a:ext cx="147" cy="406"/>
              </a:xfrm>
              <a:custGeom>
                <a:avLst/>
                <a:gdLst>
                  <a:gd name="T0" fmla="*/ 7 w 147"/>
                  <a:gd name="T1" fmla="*/ 29 h 406"/>
                  <a:gd name="T2" fmla="*/ 0 w 147"/>
                  <a:gd name="T3" fmla="*/ 21 h 406"/>
                  <a:gd name="T4" fmla="*/ 7 w 147"/>
                  <a:gd name="T5" fmla="*/ 12 h 406"/>
                  <a:gd name="T6" fmla="*/ 24 w 147"/>
                  <a:gd name="T7" fmla="*/ 7 h 406"/>
                  <a:gd name="T8" fmla="*/ 10 w 147"/>
                  <a:gd name="T9" fmla="*/ 10 h 406"/>
                  <a:gd name="T10" fmla="*/ 14 w 147"/>
                  <a:gd name="T11" fmla="*/ 26 h 406"/>
                  <a:gd name="T12" fmla="*/ 25 w 147"/>
                  <a:gd name="T13" fmla="*/ 40 h 406"/>
                  <a:gd name="T14" fmla="*/ 8 w 147"/>
                  <a:gd name="T15" fmla="*/ 26 h 406"/>
                  <a:gd name="T16" fmla="*/ 30 w 147"/>
                  <a:gd name="T17" fmla="*/ 48 h 406"/>
                  <a:gd name="T18" fmla="*/ 11 w 147"/>
                  <a:gd name="T19" fmla="*/ 45 h 406"/>
                  <a:gd name="T20" fmla="*/ 31 w 147"/>
                  <a:gd name="T21" fmla="*/ 64 h 406"/>
                  <a:gd name="T22" fmla="*/ 39 w 147"/>
                  <a:gd name="T23" fmla="*/ 62 h 406"/>
                  <a:gd name="T24" fmla="*/ 38 w 147"/>
                  <a:gd name="T25" fmla="*/ 58 h 406"/>
                  <a:gd name="T26" fmla="*/ 53 w 147"/>
                  <a:gd name="T27" fmla="*/ 84 h 406"/>
                  <a:gd name="T28" fmla="*/ 36 w 147"/>
                  <a:gd name="T29" fmla="*/ 84 h 406"/>
                  <a:gd name="T30" fmla="*/ 41 w 147"/>
                  <a:gd name="T31" fmla="*/ 98 h 406"/>
                  <a:gd name="T32" fmla="*/ 54 w 147"/>
                  <a:gd name="T33" fmla="*/ 94 h 406"/>
                  <a:gd name="T34" fmla="*/ 54 w 147"/>
                  <a:gd name="T35" fmla="*/ 94 h 406"/>
                  <a:gd name="T36" fmla="*/ 42 w 147"/>
                  <a:gd name="T37" fmla="*/ 105 h 406"/>
                  <a:gd name="T38" fmla="*/ 56 w 147"/>
                  <a:gd name="T39" fmla="*/ 100 h 406"/>
                  <a:gd name="T40" fmla="*/ 44 w 147"/>
                  <a:gd name="T41" fmla="*/ 110 h 406"/>
                  <a:gd name="T42" fmla="*/ 64 w 147"/>
                  <a:gd name="T43" fmla="*/ 118 h 406"/>
                  <a:gd name="T44" fmla="*/ 75 w 147"/>
                  <a:gd name="T45" fmla="*/ 153 h 406"/>
                  <a:gd name="T46" fmla="*/ 45 w 147"/>
                  <a:gd name="T47" fmla="*/ 115 h 406"/>
                  <a:gd name="T48" fmla="*/ 85 w 147"/>
                  <a:gd name="T49" fmla="*/ 142 h 406"/>
                  <a:gd name="T50" fmla="*/ 95 w 147"/>
                  <a:gd name="T51" fmla="*/ 170 h 406"/>
                  <a:gd name="T52" fmla="*/ 79 w 147"/>
                  <a:gd name="T53" fmla="*/ 137 h 406"/>
                  <a:gd name="T54" fmla="*/ 95 w 147"/>
                  <a:gd name="T55" fmla="*/ 207 h 406"/>
                  <a:gd name="T56" fmla="*/ 81 w 147"/>
                  <a:gd name="T57" fmla="*/ 173 h 406"/>
                  <a:gd name="T58" fmla="*/ 99 w 147"/>
                  <a:gd name="T59" fmla="*/ 201 h 406"/>
                  <a:gd name="T60" fmla="*/ 95 w 147"/>
                  <a:gd name="T61" fmla="*/ 207 h 406"/>
                  <a:gd name="T62" fmla="*/ 102 w 147"/>
                  <a:gd name="T63" fmla="*/ 195 h 406"/>
                  <a:gd name="T64" fmla="*/ 107 w 147"/>
                  <a:gd name="T65" fmla="*/ 199 h 406"/>
                  <a:gd name="T66" fmla="*/ 101 w 147"/>
                  <a:gd name="T67" fmla="*/ 225 h 406"/>
                  <a:gd name="T68" fmla="*/ 115 w 147"/>
                  <a:gd name="T69" fmla="*/ 219 h 406"/>
                  <a:gd name="T70" fmla="*/ 110 w 147"/>
                  <a:gd name="T71" fmla="*/ 249 h 406"/>
                  <a:gd name="T72" fmla="*/ 115 w 147"/>
                  <a:gd name="T73" fmla="*/ 219 h 406"/>
                  <a:gd name="T74" fmla="*/ 116 w 147"/>
                  <a:gd name="T75" fmla="*/ 255 h 406"/>
                  <a:gd name="T76" fmla="*/ 132 w 147"/>
                  <a:gd name="T77" fmla="*/ 257 h 406"/>
                  <a:gd name="T78" fmla="*/ 116 w 147"/>
                  <a:gd name="T79" fmla="*/ 255 h 406"/>
                  <a:gd name="T80" fmla="*/ 127 w 147"/>
                  <a:gd name="T81" fmla="*/ 295 h 406"/>
                  <a:gd name="T82" fmla="*/ 115 w 147"/>
                  <a:gd name="T83" fmla="*/ 264 h 406"/>
                  <a:gd name="T84" fmla="*/ 113 w 147"/>
                  <a:gd name="T85" fmla="*/ 297 h 406"/>
                  <a:gd name="T86" fmla="*/ 130 w 147"/>
                  <a:gd name="T87" fmla="*/ 314 h 406"/>
                  <a:gd name="T88" fmla="*/ 113 w 147"/>
                  <a:gd name="T89" fmla="*/ 297 h 406"/>
                  <a:gd name="T90" fmla="*/ 141 w 147"/>
                  <a:gd name="T91" fmla="*/ 345 h 406"/>
                  <a:gd name="T92" fmla="*/ 133 w 147"/>
                  <a:gd name="T93" fmla="*/ 327 h 406"/>
                  <a:gd name="T94" fmla="*/ 129 w 147"/>
                  <a:gd name="T95" fmla="*/ 353 h 406"/>
                  <a:gd name="T96" fmla="*/ 129 w 147"/>
                  <a:gd name="T97" fmla="*/ 353 h 406"/>
                  <a:gd name="T98" fmla="*/ 135 w 147"/>
                  <a:gd name="T99" fmla="*/ 350 h 406"/>
                  <a:gd name="T100" fmla="*/ 142 w 147"/>
                  <a:gd name="T101" fmla="*/ 351 h 406"/>
                  <a:gd name="T102" fmla="*/ 141 w 147"/>
                  <a:gd name="T103" fmla="*/ 345 h 406"/>
                  <a:gd name="T104" fmla="*/ 132 w 147"/>
                  <a:gd name="T105" fmla="*/ 360 h 406"/>
                  <a:gd name="T106" fmla="*/ 146 w 147"/>
                  <a:gd name="T107" fmla="*/ 357 h 406"/>
                  <a:gd name="T108" fmla="*/ 146 w 147"/>
                  <a:gd name="T109" fmla="*/ 382 h 406"/>
                  <a:gd name="T110" fmla="*/ 146 w 147"/>
                  <a:gd name="T111" fmla="*/ 357 h 406"/>
                  <a:gd name="T112" fmla="*/ 130 w 147"/>
                  <a:gd name="T113" fmla="*/ 399 h 406"/>
                  <a:gd name="T114" fmla="*/ 144 w 147"/>
                  <a:gd name="T115" fmla="*/ 398 h 406"/>
                  <a:gd name="T116" fmla="*/ 138 w 147"/>
                  <a:gd name="T117" fmla="*/ 406 h 406"/>
                  <a:gd name="T118" fmla="*/ 130 w 147"/>
                  <a:gd name="T119" fmla="*/ 399 h 4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47"/>
                  <a:gd name="T181" fmla="*/ 0 h 406"/>
                  <a:gd name="T182" fmla="*/ 147 w 147"/>
                  <a:gd name="T183" fmla="*/ 406 h 40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47" h="406">
                    <a:moveTo>
                      <a:pt x="14" y="26"/>
                    </a:moveTo>
                    <a:lnTo>
                      <a:pt x="11" y="28"/>
                    </a:lnTo>
                    <a:lnTo>
                      <a:pt x="10" y="29"/>
                    </a:lnTo>
                    <a:lnTo>
                      <a:pt x="7" y="29"/>
                    </a:lnTo>
                    <a:lnTo>
                      <a:pt x="4" y="28"/>
                    </a:lnTo>
                    <a:lnTo>
                      <a:pt x="2" y="26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2" y="17"/>
                    </a:lnTo>
                    <a:lnTo>
                      <a:pt x="14" y="26"/>
                    </a:lnTo>
                    <a:close/>
                    <a:moveTo>
                      <a:pt x="2" y="17"/>
                    </a:moveTo>
                    <a:lnTo>
                      <a:pt x="7" y="12"/>
                    </a:lnTo>
                    <a:lnTo>
                      <a:pt x="14" y="4"/>
                    </a:lnTo>
                    <a:lnTo>
                      <a:pt x="19" y="0"/>
                    </a:lnTo>
                    <a:lnTo>
                      <a:pt x="22" y="2"/>
                    </a:lnTo>
                    <a:lnTo>
                      <a:pt x="24" y="7"/>
                    </a:lnTo>
                    <a:lnTo>
                      <a:pt x="22" y="19"/>
                    </a:lnTo>
                    <a:lnTo>
                      <a:pt x="8" y="17"/>
                    </a:lnTo>
                    <a:lnTo>
                      <a:pt x="10" y="12"/>
                    </a:lnTo>
                    <a:lnTo>
                      <a:pt x="10" y="10"/>
                    </a:lnTo>
                    <a:lnTo>
                      <a:pt x="11" y="10"/>
                    </a:lnTo>
                    <a:lnTo>
                      <a:pt x="13" y="14"/>
                    </a:lnTo>
                    <a:lnTo>
                      <a:pt x="13" y="22"/>
                    </a:lnTo>
                    <a:lnTo>
                      <a:pt x="14" y="26"/>
                    </a:lnTo>
                    <a:lnTo>
                      <a:pt x="2" y="17"/>
                    </a:lnTo>
                    <a:close/>
                    <a:moveTo>
                      <a:pt x="22" y="19"/>
                    </a:moveTo>
                    <a:lnTo>
                      <a:pt x="22" y="29"/>
                    </a:lnTo>
                    <a:lnTo>
                      <a:pt x="25" y="40"/>
                    </a:lnTo>
                    <a:lnTo>
                      <a:pt x="11" y="45"/>
                    </a:lnTo>
                    <a:lnTo>
                      <a:pt x="10" y="40"/>
                    </a:lnTo>
                    <a:lnTo>
                      <a:pt x="8" y="33"/>
                    </a:lnTo>
                    <a:lnTo>
                      <a:pt x="8" y="26"/>
                    </a:lnTo>
                    <a:lnTo>
                      <a:pt x="8" y="17"/>
                    </a:lnTo>
                    <a:lnTo>
                      <a:pt x="22" y="19"/>
                    </a:lnTo>
                    <a:close/>
                    <a:moveTo>
                      <a:pt x="25" y="40"/>
                    </a:moveTo>
                    <a:lnTo>
                      <a:pt x="30" y="48"/>
                    </a:lnTo>
                    <a:lnTo>
                      <a:pt x="38" y="58"/>
                    </a:lnTo>
                    <a:lnTo>
                      <a:pt x="25" y="69"/>
                    </a:lnTo>
                    <a:lnTo>
                      <a:pt x="17" y="57"/>
                    </a:lnTo>
                    <a:lnTo>
                      <a:pt x="11" y="45"/>
                    </a:lnTo>
                    <a:lnTo>
                      <a:pt x="25" y="40"/>
                    </a:lnTo>
                    <a:close/>
                    <a:moveTo>
                      <a:pt x="25" y="69"/>
                    </a:moveTo>
                    <a:lnTo>
                      <a:pt x="25" y="69"/>
                    </a:lnTo>
                    <a:lnTo>
                      <a:pt x="31" y="64"/>
                    </a:lnTo>
                    <a:lnTo>
                      <a:pt x="25" y="69"/>
                    </a:lnTo>
                    <a:close/>
                    <a:moveTo>
                      <a:pt x="38" y="58"/>
                    </a:moveTo>
                    <a:lnTo>
                      <a:pt x="38" y="60"/>
                    </a:lnTo>
                    <a:lnTo>
                      <a:pt x="39" y="62"/>
                    </a:lnTo>
                    <a:lnTo>
                      <a:pt x="28" y="72"/>
                    </a:lnTo>
                    <a:lnTo>
                      <a:pt x="27" y="70"/>
                    </a:lnTo>
                    <a:lnTo>
                      <a:pt x="25" y="69"/>
                    </a:lnTo>
                    <a:lnTo>
                      <a:pt x="38" y="58"/>
                    </a:lnTo>
                    <a:close/>
                    <a:moveTo>
                      <a:pt x="39" y="62"/>
                    </a:moveTo>
                    <a:lnTo>
                      <a:pt x="45" y="70"/>
                    </a:lnTo>
                    <a:lnTo>
                      <a:pt x="50" y="77"/>
                    </a:lnTo>
                    <a:lnTo>
                      <a:pt x="53" y="84"/>
                    </a:lnTo>
                    <a:lnTo>
                      <a:pt x="54" y="94"/>
                    </a:lnTo>
                    <a:lnTo>
                      <a:pt x="41" y="96"/>
                    </a:lnTo>
                    <a:lnTo>
                      <a:pt x="39" y="89"/>
                    </a:lnTo>
                    <a:lnTo>
                      <a:pt x="36" y="84"/>
                    </a:lnTo>
                    <a:lnTo>
                      <a:pt x="33" y="79"/>
                    </a:lnTo>
                    <a:lnTo>
                      <a:pt x="28" y="72"/>
                    </a:lnTo>
                    <a:lnTo>
                      <a:pt x="39" y="62"/>
                    </a:lnTo>
                    <a:close/>
                    <a:moveTo>
                      <a:pt x="41" y="98"/>
                    </a:moveTo>
                    <a:lnTo>
                      <a:pt x="41" y="96"/>
                    </a:lnTo>
                    <a:lnTo>
                      <a:pt x="47" y="96"/>
                    </a:lnTo>
                    <a:lnTo>
                      <a:pt x="41" y="98"/>
                    </a:lnTo>
                    <a:close/>
                    <a:moveTo>
                      <a:pt x="54" y="94"/>
                    </a:moveTo>
                    <a:lnTo>
                      <a:pt x="54" y="94"/>
                    </a:lnTo>
                    <a:lnTo>
                      <a:pt x="41" y="98"/>
                    </a:lnTo>
                    <a:lnTo>
                      <a:pt x="54" y="94"/>
                    </a:lnTo>
                    <a:close/>
                    <a:moveTo>
                      <a:pt x="54" y="94"/>
                    </a:moveTo>
                    <a:lnTo>
                      <a:pt x="54" y="98"/>
                    </a:lnTo>
                    <a:lnTo>
                      <a:pt x="56" y="100"/>
                    </a:lnTo>
                    <a:lnTo>
                      <a:pt x="42" y="105"/>
                    </a:lnTo>
                    <a:lnTo>
                      <a:pt x="41" y="101"/>
                    </a:lnTo>
                    <a:lnTo>
                      <a:pt x="41" y="98"/>
                    </a:lnTo>
                    <a:lnTo>
                      <a:pt x="54" y="94"/>
                    </a:lnTo>
                    <a:close/>
                    <a:moveTo>
                      <a:pt x="56" y="100"/>
                    </a:moveTo>
                    <a:lnTo>
                      <a:pt x="58" y="103"/>
                    </a:lnTo>
                    <a:lnTo>
                      <a:pt x="59" y="108"/>
                    </a:lnTo>
                    <a:lnTo>
                      <a:pt x="45" y="115"/>
                    </a:lnTo>
                    <a:lnTo>
                      <a:pt x="44" y="110"/>
                    </a:lnTo>
                    <a:lnTo>
                      <a:pt x="42" y="105"/>
                    </a:lnTo>
                    <a:lnTo>
                      <a:pt x="56" y="100"/>
                    </a:lnTo>
                    <a:close/>
                    <a:moveTo>
                      <a:pt x="59" y="108"/>
                    </a:moveTo>
                    <a:lnTo>
                      <a:pt x="64" y="118"/>
                    </a:lnTo>
                    <a:lnTo>
                      <a:pt x="68" y="127"/>
                    </a:lnTo>
                    <a:lnTo>
                      <a:pt x="75" y="134"/>
                    </a:lnTo>
                    <a:lnTo>
                      <a:pt x="79" y="137"/>
                    </a:lnTo>
                    <a:lnTo>
                      <a:pt x="75" y="153"/>
                    </a:lnTo>
                    <a:lnTo>
                      <a:pt x="67" y="148"/>
                    </a:lnTo>
                    <a:lnTo>
                      <a:pt x="59" y="139"/>
                    </a:lnTo>
                    <a:lnTo>
                      <a:pt x="51" y="127"/>
                    </a:lnTo>
                    <a:lnTo>
                      <a:pt x="45" y="115"/>
                    </a:lnTo>
                    <a:lnTo>
                      <a:pt x="59" y="108"/>
                    </a:lnTo>
                    <a:close/>
                    <a:moveTo>
                      <a:pt x="79" y="137"/>
                    </a:moveTo>
                    <a:lnTo>
                      <a:pt x="84" y="141"/>
                    </a:lnTo>
                    <a:lnTo>
                      <a:pt x="85" y="142"/>
                    </a:lnTo>
                    <a:lnTo>
                      <a:pt x="88" y="146"/>
                    </a:lnTo>
                    <a:lnTo>
                      <a:pt x="90" y="149"/>
                    </a:lnTo>
                    <a:lnTo>
                      <a:pt x="93" y="160"/>
                    </a:lnTo>
                    <a:lnTo>
                      <a:pt x="95" y="170"/>
                    </a:lnTo>
                    <a:lnTo>
                      <a:pt x="81" y="173"/>
                    </a:lnTo>
                    <a:lnTo>
                      <a:pt x="78" y="160"/>
                    </a:lnTo>
                    <a:lnTo>
                      <a:pt x="75" y="153"/>
                    </a:lnTo>
                    <a:lnTo>
                      <a:pt x="79" y="137"/>
                    </a:lnTo>
                    <a:close/>
                    <a:moveTo>
                      <a:pt x="95" y="170"/>
                    </a:moveTo>
                    <a:lnTo>
                      <a:pt x="98" y="185"/>
                    </a:lnTo>
                    <a:lnTo>
                      <a:pt x="102" y="195"/>
                    </a:lnTo>
                    <a:lnTo>
                      <a:pt x="95" y="207"/>
                    </a:lnTo>
                    <a:lnTo>
                      <a:pt x="90" y="201"/>
                    </a:lnTo>
                    <a:lnTo>
                      <a:pt x="85" y="194"/>
                    </a:lnTo>
                    <a:lnTo>
                      <a:pt x="84" y="184"/>
                    </a:lnTo>
                    <a:lnTo>
                      <a:pt x="81" y="173"/>
                    </a:lnTo>
                    <a:lnTo>
                      <a:pt x="95" y="170"/>
                    </a:lnTo>
                    <a:close/>
                    <a:moveTo>
                      <a:pt x="95" y="207"/>
                    </a:moveTo>
                    <a:lnTo>
                      <a:pt x="95" y="207"/>
                    </a:lnTo>
                    <a:lnTo>
                      <a:pt x="99" y="201"/>
                    </a:lnTo>
                    <a:lnTo>
                      <a:pt x="95" y="207"/>
                    </a:lnTo>
                    <a:close/>
                    <a:moveTo>
                      <a:pt x="102" y="195"/>
                    </a:moveTo>
                    <a:lnTo>
                      <a:pt x="102" y="195"/>
                    </a:lnTo>
                    <a:lnTo>
                      <a:pt x="95" y="207"/>
                    </a:lnTo>
                    <a:lnTo>
                      <a:pt x="102" y="195"/>
                    </a:lnTo>
                    <a:close/>
                    <a:moveTo>
                      <a:pt x="102" y="195"/>
                    </a:moveTo>
                    <a:lnTo>
                      <a:pt x="102" y="195"/>
                    </a:lnTo>
                    <a:lnTo>
                      <a:pt x="99" y="201"/>
                    </a:lnTo>
                    <a:lnTo>
                      <a:pt x="102" y="195"/>
                    </a:lnTo>
                    <a:close/>
                    <a:moveTo>
                      <a:pt x="102" y="195"/>
                    </a:moveTo>
                    <a:lnTo>
                      <a:pt x="107" y="199"/>
                    </a:lnTo>
                    <a:lnTo>
                      <a:pt x="110" y="206"/>
                    </a:lnTo>
                    <a:lnTo>
                      <a:pt x="112" y="213"/>
                    </a:lnTo>
                    <a:lnTo>
                      <a:pt x="115" y="219"/>
                    </a:lnTo>
                    <a:lnTo>
                      <a:pt x="101" y="225"/>
                    </a:lnTo>
                    <a:lnTo>
                      <a:pt x="98" y="214"/>
                    </a:lnTo>
                    <a:lnTo>
                      <a:pt x="95" y="207"/>
                    </a:lnTo>
                    <a:lnTo>
                      <a:pt x="102" y="195"/>
                    </a:lnTo>
                    <a:close/>
                    <a:moveTo>
                      <a:pt x="115" y="219"/>
                    </a:moveTo>
                    <a:lnTo>
                      <a:pt x="119" y="233"/>
                    </a:lnTo>
                    <a:lnTo>
                      <a:pt x="126" y="243"/>
                    </a:lnTo>
                    <a:lnTo>
                      <a:pt x="116" y="255"/>
                    </a:lnTo>
                    <a:lnTo>
                      <a:pt x="110" y="249"/>
                    </a:lnTo>
                    <a:lnTo>
                      <a:pt x="107" y="240"/>
                    </a:lnTo>
                    <a:lnTo>
                      <a:pt x="104" y="233"/>
                    </a:lnTo>
                    <a:lnTo>
                      <a:pt x="101" y="225"/>
                    </a:lnTo>
                    <a:lnTo>
                      <a:pt x="115" y="219"/>
                    </a:lnTo>
                    <a:close/>
                    <a:moveTo>
                      <a:pt x="116" y="255"/>
                    </a:moveTo>
                    <a:lnTo>
                      <a:pt x="116" y="255"/>
                    </a:lnTo>
                    <a:lnTo>
                      <a:pt x="121" y="249"/>
                    </a:lnTo>
                    <a:lnTo>
                      <a:pt x="116" y="255"/>
                    </a:lnTo>
                    <a:close/>
                    <a:moveTo>
                      <a:pt x="126" y="242"/>
                    </a:moveTo>
                    <a:lnTo>
                      <a:pt x="130" y="247"/>
                    </a:lnTo>
                    <a:lnTo>
                      <a:pt x="132" y="252"/>
                    </a:lnTo>
                    <a:lnTo>
                      <a:pt x="132" y="257"/>
                    </a:lnTo>
                    <a:lnTo>
                      <a:pt x="130" y="262"/>
                    </a:lnTo>
                    <a:lnTo>
                      <a:pt x="116" y="259"/>
                    </a:lnTo>
                    <a:lnTo>
                      <a:pt x="116" y="255"/>
                    </a:lnTo>
                    <a:lnTo>
                      <a:pt x="126" y="242"/>
                    </a:lnTo>
                    <a:close/>
                    <a:moveTo>
                      <a:pt x="130" y="262"/>
                    </a:moveTo>
                    <a:lnTo>
                      <a:pt x="127" y="274"/>
                    </a:lnTo>
                    <a:lnTo>
                      <a:pt x="127" y="295"/>
                    </a:lnTo>
                    <a:lnTo>
                      <a:pt x="113" y="297"/>
                    </a:lnTo>
                    <a:lnTo>
                      <a:pt x="113" y="283"/>
                    </a:lnTo>
                    <a:lnTo>
                      <a:pt x="113" y="273"/>
                    </a:lnTo>
                    <a:lnTo>
                      <a:pt x="115" y="264"/>
                    </a:lnTo>
                    <a:lnTo>
                      <a:pt x="116" y="259"/>
                    </a:lnTo>
                    <a:lnTo>
                      <a:pt x="130" y="262"/>
                    </a:lnTo>
                    <a:close/>
                    <a:moveTo>
                      <a:pt x="113" y="297"/>
                    </a:moveTo>
                    <a:lnTo>
                      <a:pt x="113" y="297"/>
                    </a:lnTo>
                    <a:lnTo>
                      <a:pt x="121" y="295"/>
                    </a:lnTo>
                    <a:lnTo>
                      <a:pt x="113" y="297"/>
                    </a:lnTo>
                    <a:close/>
                    <a:moveTo>
                      <a:pt x="127" y="295"/>
                    </a:moveTo>
                    <a:lnTo>
                      <a:pt x="130" y="314"/>
                    </a:lnTo>
                    <a:lnTo>
                      <a:pt x="133" y="327"/>
                    </a:lnTo>
                    <a:lnTo>
                      <a:pt x="119" y="333"/>
                    </a:lnTo>
                    <a:lnTo>
                      <a:pt x="116" y="317"/>
                    </a:lnTo>
                    <a:lnTo>
                      <a:pt x="113" y="297"/>
                    </a:lnTo>
                    <a:lnTo>
                      <a:pt x="127" y="295"/>
                    </a:lnTo>
                    <a:close/>
                    <a:moveTo>
                      <a:pt x="133" y="327"/>
                    </a:moveTo>
                    <a:lnTo>
                      <a:pt x="136" y="338"/>
                    </a:lnTo>
                    <a:lnTo>
                      <a:pt x="141" y="345"/>
                    </a:lnTo>
                    <a:lnTo>
                      <a:pt x="129" y="353"/>
                    </a:lnTo>
                    <a:lnTo>
                      <a:pt x="124" y="343"/>
                    </a:lnTo>
                    <a:lnTo>
                      <a:pt x="119" y="333"/>
                    </a:lnTo>
                    <a:lnTo>
                      <a:pt x="133" y="327"/>
                    </a:lnTo>
                    <a:close/>
                    <a:moveTo>
                      <a:pt x="129" y="353"/>
                    </a:moveTo>
                    <a:lnTo>
                      <a:pt x="129" y="353"/>
                    </a:lnTo>
                    <a:lnTo>
                      <a:pt x="135" y="350"/>
                    </a:lnTo>
                    <a:lnTo>
                      <a:pt x="129" y="353"/>
                    </a:lnTo>
                    <a:close/>
                    <a:moveTo>
                      <a:pt x="141" y="345"/>
                    </a:moveTo>
                    <a:lnTo>
                      <a:pt x="141" y="345"/>
                    </a:lnTo>
                    <a:lnTo>
                      <a:pt x="129" y="353"/>
                    </a:lnTo>
                    <a:lnTo>
                      <a:pt x="141" y="345"/>
                    </a:lnTo>
                    <a:close/>
                    <a:moveTo>
                      <a:pt x="141" y="345"/>
                    </a:moveTo>
                    <a:lnTo>
                      <a:pt x="141" y="345"/>
                    </a:lnTo>
                    <a:lnTo>
                      <a:pt x="135" y="350"/>
                    </a:lnTo>
                    <a:lnTo>
                      <a:pt x="141" y="345"/>
                    </a:lnTo>
                    <a:close/>
                    <a:moveTo>
                      <a:pt x="141" y="345"/>
                    </a:moveTo>
                    <a:lnTo>
                      <a:pt x="142" y="348"/>
                    </a:lnTo>
                    <a:lnTo>
                      <a:pt x="142" y="351"/>
                    </a:lnTo>
                    <a:lnTo>
                      <a:pt x="130" y="357"/>
                    </a:lnTo>
                    <a:lnTo>
                      <a:pt x="129" y="355"/>
                    </a:lnTo>
                    <a:lnTo>
                      <a:pt x="129" y="353"/>
                    </a:lnTo>
                    <a:lnTo>
                      <a:pt x="141" y="345"/>
                    </a:lnTo>
                    <a:close/>
                    <a:moveTo>
                      <a:pt x="142" y="351"/>
                    </a:moveTo>
                    <a:lnTo>
                      <a:pt x="144" y="353"/>
                    </a:lnTo>
                    <a:lnTo>
                      <a:pt x="146" y="357"/>
                    </a:lnTo>
                    <a:lnTo>
                      <a:pt x="132" y="360"/>
                    </a:lnTo>
                    <a:lnTo>
                      <a:pt x="130" y="358"/>
                    </a:lnTo>
                    <a:lnTo>
                      <a:pt x="130" y="357"/>
                    </a:lnTo>
                    <a:lnTo>
                      <a:pt x="142" y="351"/>
                    </a:lnTo>
                    <a:close/>
                    <a:moveTo>
                      <a:pt x="146" y="357"/>
                    </a:moveTo>
                    <a:lnTo>
                      <a:pt x="147" y="363"/>
                    </a:lnTo>
                    <a:lnTo>
                      <a:pt x="147" y="370"/>
                    </a:lnTo>
                    <a:lnTo>
                      <a:pt x="146" y="377"/>
                    </a:lnTo>
                    <a:lnTo>
                      <a:pt x="146" y="382"/>
                    </a:lnTo>
                    <a:lnTo>
                      <a:pt x="132" y="377"/>
                    </a:lnTo>
                    <a:lnTo>
                      <a:pt x="132" y="370"/>
                    </a:lnTo>
                    <a:lnTo>
                      <a:pt x="132" y="360"/>
                    </a:lnTo>
                    <a:lnTo>
                      <a:pt x="146" y="357"/>
                    </a:lnTo>
                    <a:close/>
                    <a:moveTo>
                      <a:pt x="146" y="382"/>
                    </a:moveTo>
                    <a:lnTo>
                      <a:pt x="144" y="393"/>
                    </a:lnTo>
                    <a:lnTo>
                      <a:pt x="144" y="398"/>
                    </a:lnTo>
                    <a:lnTo>
                      <a:pt x="130" y="399"/>
                    </a:lnTo>
                    <a:lnTo>
                      <a:pt x="130" y="391"/>
                    </a:lnTo>
                    <a:lnTo>
                      <a:pt x="132" y="377"/>
                    </a:lnTo>
                    <a:lnTo>
                      <a:pt x="146" y="382"/>
                    </a:lnTo>
                    <a:close/>
                    <a:moveTo>
                      <a:pt x="144" y="398"/>
                    </a:moveTo>
                    <a:lnTo>
                      <a:pt x="144" y="401"/>
                    </a:lnTo>
                    <a:lnTo>
                      <a:pt x="142" y="405"/>
                    </a:lnTo>
                    <a:lnTo>
                      <a:pt x="141" y="406"/>
                    </a:lnTo>
                    <a:lnTo>
                      <a:pt x="138" y="406"/>
                    </a:lnTo>
                    <a:lnTo>
                      <a:pt x="135" y="406"/>
                    </a:lnTo>
                    <a:lnTo>
                      <a:pt x="132" y="405"/>
                    </a:lnTo>
                    <a:lnTo>
                      <a:pt x="130" y="401"/>
                    </a:lnTo>
                    <a:lnTo>
                      <a:pt x="130" y="399"/>
                    </a:lnTo>
                    <a:lnTo>
                      <a:pt x="144" y="398"/>
                    </a:lnTo>
                    <a:close/>
                  </a:path>
                </a:pathLst>
              </a:custGeom>
              <a:solidFill>
                <a:srgbClr val="CC99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4" name="Freeform 184"/>
              <p:cNvSpPr>
                <a:spLocks noEditPoints="1"/>
              </p:cNvSpPr>
              <p:nvPr/>
            </p:nvSpPr>
            <p:spPr bwMode="auto">
              <a:xfrm>
                <a:off x="2846" y="1904"/>
                <a:ext cx="100" cy="147"/>
              </a:xfrm>
              <a:custGeom>
                <a:avLst/>
                <a:gdLst>
                  <a:gd name="T0" fmla="*/ 14 w 100"/>
                  <a:gd name="T1" fmla="*/ 145 h 147"/>
                  <a:gd name="T2" fmla="*/ 6 w 100"/>
                  <a:gd name="T3" fmla="*/ 147 h 147"/>
                  <a:gd name="T4" fmla="*/ 1 w 100"/>
                  <a:gd name="T5" fmla="*/ 142 h 147"/>
                  <a:gd name="T6" fmla="*/ 0 w 100"/>
                  <a:gd name="T7" fmla="*/ 132 h 147"/>
                  <a:gd name="T8" fmla="*/ 4 w 100"/>
                  <a:gd name="T9" fmla="*/ 91 h 147"/>
                  <a:gd name="T10" fmla="*/ 12 w 100"/>
                  <a:gd name="T11" fmla="*/ 79 h 147"/>
                  <a:gd name="T12" fmla="*/ 18 w 100"/>
                  <a:gd name="T13" fmla="*/ 96 h 147"/>
                  <a:gd name="T14" fmla="*/ 14 w 100"/>
                  <a:gd name="T15" fmla="*/ 118 h 147"/>
                  <a:gd name="T16" fmla="*/ 1 w 100"/>
                  <a:gd name="T17" fmla="*/ 142 h 147"/>
                  <a:gd name="T18" fmla="*/ 18 w 100"/>
                  <a:gd name="T19" fmla="*/ 84 h 147"/>
                  <a:gd name="T20" fmla="*/ 17 w 100"/>
                  <a:gd name="T21" fmla="*/ 77 h 147"/>
                  <a:gd name="T22" fmla="*/ 17 w 100"/>
                  <a:gd name="T23" fmla="*/ 77 h 147"/>
                  <a:gd name="T24" fmla="*/ 38 w 100"/>
                  <a:gd name="T25" fmla="*/ 72 h 147"/>
                  <a:gd name="T26" fmla="*/ 21 w 100"/>
                  <a:gd name="T27" fmla="*/ 92 h 147"/>
                  <a:gd name="T28" fmla="*/ 43 w 100"/>
                  <a:gd name="T29" fmla="*/ 73 h 147"/>
                  <a:gd name="T30" fmla="*/ 58 w 100"/>
                  <a:gd name="T31" fmla="*/ 79 h 147"/>
                  <a:gd name="T32" fmla="*/ 52 w 100"/>
                  <a:gd name="T33" fmla="*/ 85 h 147"/>
                  <a:gd name="T34" fmla="*/ 38 w 100"/>
                  <a:gd name="T35" fmla="*/ 72 h 147"/>
                  <a:gd name="T36" fmla="*/ 52 w 100"/>
                  <a:gd name="T37" fmla="*/ 73 h 147"/>
                  <a:gd name="T38" fmla="*/ 45 w 100"/>
                  <a:gd name="T39" fmla="*/ 72 h 147"/>
                  <a:gd name="T40" fmla="*/ 45 w 100"/>
                  <a:gd name="T41" fmla="*/ 72 h 147"/>
                  <a:gd name="T42" fmla="*/ 52 w 100"/>
                  <a:gd name="T43" fmla="*/ 73 h 147"/>
                  <a:gd name="T44" fmla="*/ 45 w 100"/>
                  <a:gd name="T45" fmla="*/ 70 h 147"/>
                  <a:gd name="T46" fmla="*/ 58 w 100"/>
                  <a:gd name="T47" fmla="*/ 73 h 147"/>
                  <a:gd name="T48" fmla="*/ 46 w 100"/>
                  <a:gd name="T49" fmla="*/ 67 h 147"/>
                  <a:gd name="T50" fmla="*/ 62 w 100"/>
                  <a:gd name="T51" fmla="*/ 65 h 147"/>
                  <a:gd name="T52" fmla="*/ 46 w 100"/>
                  <a:gd name="T53" fmla="*/ 67 h 147"/>
                  <a:gd name="T54" fmla="*/ 55 w 100"/>
                  <a:gd name="T55" fmla="*/ 41 h 147"/>
                  <a:gd name="T56" fmla="*/ 75 w 100"/>
                  <a:gd name="T57" fmla="*/ 39 h 147"/>
                  <a:gd name="T58" fmla="*/ 48 w 100"/>
                  <a:gd name="T59" fmla="*/ 60 h 147"/>
                  <a:gd name="T60" fmla="*/ 71 w 100"/>
                  <a:gd name="T61" fmla="*/ 32 h 147"/>
                  <a:gd name="T62" fmla="*/ 66 w 100"/>
                  <a:gd name="T63" fmla="*/ 27 h 147"/>
                  <a:gd name="T64" fmla="*/ 66 w 100"/>
                  <a:gd name="T65" fmla="*/ 27 h 147"/>
                  <a:gd name="T66" fmla="*/ 71 w 100"/>
                  <a:gd name="T67" fmla="*/ 32 h 147"/>
                  <a:gd name="T68" fmla="*/ 71 w 100"/>
                  <a:gd name="T69" fmla="*/ 24 h 147"/>
                  <a:gd name="T70" fmla="*/ 79 w 100"/>
                  <a:gd name="T71" fmla="*/ 36 h 147"/>
                  <a:gd name="T72" fmla="*/ 74 w 100"/>
                  <a:gd name="T73" fmla="*/ 20 h 147"/>
                  <a:gd name="T74" fmla="*/ 100 w 100"/>
                  <a:gd name="T75" fmla="*/ 10 h 147"/>
                  <a:gd name="T76" fmla="*/ 88 w 100"/>
                  <a:gd name="T77" fmla="*/ 27 h 147"/>
                  <a:gd name="T78" fmla="*/ 89 w 100"/>
                  <a:gd name="T79" fmla="*/ 1 h 147"/>
                  <a:gd name="T80" fmla="*/ 99 w 100"/>
                  <a:gd name="T81" fmla="*/ 5 h 147"/>
                  <a:gd name="T82" fmla="*/ 89 w 100"/>
                  <a:gd name="T83" fmla="*/ 1 h 147"/>
                  <a:gd name="T84" fmla="*/ 82 w 100"/>
                  <a:gd name="T85" fmla="*/ 24 h 147"/>
                  <a:gd name="T86" fmla="*/ 89 w 100"/>
                  <a:gd name="T87" fmla="*/ 1 h 147"/>
                  <a:gd name="T88" fmla="*/ 80 w 100"/>
                  <a:gd name="T89" fmla="*/ 25 h 147"/>
                  <a:gd name="T90" fmla="*/ 72 w 100"/>
                  <a:gd name="T91" fmla="*/ 22 h 147"/>
                  <a:gd name="T92" fmla="*/ 72 w 100"/>
                  <a:gd name="T93" fmla="*/ 13 h 1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0"/>
                  <a:gd name="T142" fmla="*/ 0 h 147"/>
                  <a:gd name="T143" fmla="*/ 100 w 100"/>
                  <a:gd name="T144" fmla="*/ 147 h 1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0" h="147">
                    <a:moveTo>
                      <a:pt x="15" y="138"/>
                    </a:moveTo>
                    <a:lnTo>
                      <a:pt x="15" y="142"/>
                    </a:lnTo>
                    <a:lnTo>
                      <a:pt x="14" y="145"/>
                    </a:lnTo>
                    <a:lnTo>
                      <a:pt x="12" y="147"/>
                    </a:lnTo>
                    <a:lnTo>
                      <a:pt x="9" y="147"/>
                    </a:lnTo>
                    <a:lnTo>
                      <a:pt x="6" y="147"/>
                    </a:lnTo>
                    <a:lnTo>
                      <a:pt x="4" y="147"/>
                    </a:lnTo>
                    <a:lnTo>
                      <a:pt x="1" y="144"/>
                    </a:lnTo>
                    <a:lnTo>
                      <a:pt x="1" y="142"/>
                    </a:lnTo>
                    <a:lnTo>
                      <a:pt x="15" y="138"/>
                    </a:lnTo>
                    <a:close/>
                    <a:moveTo>
                      <a:pt x="1" y="142"/>
                    </a:moveTo>
                    <a:lnTo>
                      <a:pt x="0" y="132"/>
                    </a:lnTo>
                    <a:lnTo>
                      <a:pt x="0" y="113"/>
                    </a:lnTo>
                    <a:lnTo>
                      <a:pt x="1" y="101"/>
                    </a:lnTo>
                    <a:lnTo>
                      <a:pt x="4" y="91"/>
                    </a:lnTo>
                    <a:lnTo>
                      <a:pt x="6" y="87"/>
                    </a:lnTo>
                    <a:lnTo>
                      <a:pt x="9" y="82"/>
                    </a:lnTo>
                    <a:lnTo>
                      <a:pt x="12" y="79"/>
                    </a:lnTo>
                    <a:lnTo>
                      <a:pt x="17" y="77"/>
                    </a:lnTo>
                    <a:lnTo>
                      <a:pt x="21" y="92"/>
                    </a:lnTo>
                    <a:lnTo>
                      <a:pt x="18" y="96"/>
                    </a:lnTo>
                    <a:lnTo>
                      <a:pt x="15" y="101"/>
                    </a:lnTo>
                    <a:lnTo>
                      <a:pt x="14" y="109"/>
                    </a:lnTo>
                    <a:lnTo>
                      <a:pt x="14" y="118"/>
                    </a:lnTo>
                    <a:lnTo>
                      <a:pt x="14" y="132"/>
                    </a:lnTo>
                    <a:lnTo>
                      <a:pt x="15" y="138"/>
                    </a:lnTo>
                    <a:lnTo>
                      <a:pt x="1" y="142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18" y="84"/>
                    </a:lnTo>
                    <a:lnTo>
                      <a:pt x="17" y="77"/>
                    </a:lnTo>
                    <a:close/>
                    <a:moveTo>
                      <a:pt x="17" y="77"/>
                    </a:moveTo>
                    <a:lnTo>
                      <a:pt x="17" y="77"/>
                    </a:lnTo>
                    <a:lnTo>
                      <a:pt x="21" y="92"/>
                    </a:lnTo>
                    <a:lnTo>
                      <a:pt x="17" y="77"/>
                    </a:lnTo>
                    <a:close/>
                    <a:moveTo>
                      <a:pt x="17" y="77"/>
                    </a:moveTo>
                    <a:lnTo>
                      <a:pt x="29" y="73"/>
                    </a:lnTo>
                    <a:lnTo>
                      <a:pt x="38" y="72"/>
                    </a:lnTo>
                    <a:lnTo>
                      <a:pt x="40" y="89"/>
                    </a:lnTo>
                    <a:lnTo>
                      <a:pt x="31" y="89"/>
                    </a:lnTo>
                    <a:lnTo>
                      <a:pt x="21" y="92"/>
                    </a:lnTo>
                    <a:lnTo>
                      <a:pt x="17" y="77"/>
                    </a:lnTo>
                    <a:close/>
                    <a:moveTo>
                      <a:pt x="38" y="72"/>
                    </a:moveTo>
                    <a:lnTo>
                      <a:pt x="43" y="73"/>
                    </a:lnTo>
                    <a:lnTo>
                      <a:pt x="45" y="72"/>
                    </a:lnTo>
                    <a:lnTo>
                      <a:pt x="58" y="75"/>
                    </a:lnTo>
                    <a:lnTo>
                      <a:pt x="58" y="79"/>
                    </a:lnTo>
                    <a:lnTo>
                      <a:pt x="57" y="82"/>
                    </a:lnTo>
                    <a:lnTo>
                      <a:pt x="55" y="84"/>
                    </a:lnTo>
                    <a:lnTo>
                      <a:pt x="52" y="85"/>
                    </a:lnTo>
                    <a:lnTo>
                      <a:pt x="46" y="87"/>
                    </a:lnTo>
                    <a:lnTo>
                      <a:pt x="40" y="89"/>
                    </a:lnTo>
                    <a:lnTo>
                      <a:pt x="38" y="72"/>
                    </a:lnTo>
                    <a:close/>
                    <a:moveTo>
                      <a:pt x="45" y="72"/>
                    </a:moveTo>
                    <a:lnTo>
                      <a:pt x="45" y="72"/>
                    </a:lnTo>
                    <a:lnTo>
                      <a:pt x="52" y="73"/>
                    </a:lnTo>
                    <a:lnTo>
                      <a:pt x="45" y="72"/>
                    </a:lnTo>
                    <a:close/>
                    <a:moveTo>
                      <a:pt x="45" y="72"/>
                    </a:moveTo>
                    <a:lnTo>
                      <a:pt x="45" y="72"/>
                    </a:lnTo>
                    <a:lnTo>
                      <a:pt x="58" y="75"/>
                    </a:lnTo>
                    <a:lnTo>
                      <a:pt x="45" y="72"/>
                    </a:lnTo>
                    <a:close/>
                    <a:moveTo>
                      <a:pt x="45" y="72"/>
                    </a:moveTo>
                    <a:lnTo>
                      <a:pt x="45" y="72"/>
                    </a:lnTo>
                    <a:lnTo>
                      <a:pt x="52" y="73"/>
                    </a:lnTo>
                    <a:lnTo>
                      <a:pt x="45" y="72"/>
                    </a:lnTo>
                    <a:close/>
                    <a:moveTo>
                      <a:pt x="45" y="72"/>
                    </a:moveTo>
                    <a:lnTo>
                      <a:pt x="45" y="70"/>
                    </a:lnTo>
                    <a:lnTo>
                      <a:pt x="46" y="67"/>
                    </a:lnTo>
                    <a:lnTo>
                      <a:pt x="60" y="70"/>
                    </a:lnTo>
                    <a:lnTo>
                      <a:pt x="58" y="73"/>
                    </a:lnTo>
                    <a:lnTo>
                      <a:pt x="58" y="75"/>
                    </a:lnTo>
                    <a:lnTo>
                      <a:pt x="45" y="72"/>
                    </a:lnTo>
                    <a:close/>
                    <a:moveTo>
                      <a:pt x="46" y="67"/>
                    </a:moveTo>
                    <a:lnTo>
                      <a:pt x="46" y="63"/>
                    </a:lnTo>
                    <a:lnTo>
                      <a:pt x="48" y="60"/>
                    </a:lnTo>
                    <a:lnTo>
                      <a:pt x="62" y="65"/>
                    </a:lnTo>
                    <a:lnTo>
                      <a:pt x="60" y="68"/>
                    </a:lnTo>
                    <a:lnTo>
                      <a:pt x="60" y="70"/>
                    </a:lnTo>
                    <a:lnTo>
                      <a:pt x="46" y="67"/>
                    </a:lnTo>
                    <a:close/>
                    <a:moveTo>
                      <a:pt x="48" y="60"/>
                    </a:moveTo>
                    <a:lnTo>
                      <a:pt x="52" y="51"/>
                    </a:lnTo>
                    <a:lnTo>
                      <a:pt x="55" y="41"/>
                    </a:lnTo>
                    <a:lnTo>
                      <a:pt x="62" y="34"/>
                    </a:lnTo>
                    <a:lnTo>
                      <a:pt x="66" y="27"/>
                    </a:lnTo>
                    <a:lnTo>
                      <a:pt x="75" y="39"/>
                    </a:lnTo>
                    <a:lnTo>
                      <a:pt x="68" y="51"/>
                    </a:lnTo>
                    <a:lnTo>
                      <a:pt x="62" y="65"/>
                    </a:lnTo>
                    <a:lnTo>
                      <a:pt x="48" y="60"/>
                    </a:lnTo>
                    <a:close/>
                    <a:moveTo>
                      <a:pt x="66" y="27"/>
                    </a:moveTo>
                    <a:lnTo>
                      <a:pt x="66" y="27"/>
                    </a:lnTo>
                    <a:lnTo>
                      <a:pt x="71" y="32"/>
                    </a:lnTo>
                    <a:lnTo>
                      <a:pt x="66" y="27"/>
                    </a:lnTo>
                    <a:close/>
                    <a:moveTo>
                      <a:pt x="66" y="27"/>
                    </a:moveTo>
                    <a:lnTo>
                      <a:pt x="66" y="27"/>
                    </a:lnTo>
                    <a:lnTo>
                      <a:pt x="75" y="39"/>
                    </a:lnTo>
                    <a:lnTo>
                      <a:pt x="66" y="27"/>
                    </a:lnTo>
                    <a:close/>
                    <a:moveTo>
                      <a:pt x="75" y="39"/>
                    </a:moveTo>
                    <a:lnTo>
                      <a:pt x="75" y="39"/>
                    </a:lnTo>
                    <a:lnTo>
                      <a:pt x="71" y="32"/>
                    </a:lnTo>
                    <a:lnTo>
                      <a:pt x="75" y="39"/>
                    </a:lnTo>
                    <a:close/>
                    <a:moveTo>
                      <a:pt x="66" y="27"/>
                    </a:moveTo>
                    <a:lnTo>
                      <a:pt x="71" y="24"/>
                    </a:lnTo>
                    <a:lnTo>
                      <a:pt x="74" y="20"/>
                    </a:lnTo>
                    <a:lnTo>
                      <a:pt x="83" y="32"/>
                    </a:lnTo>
                    <a:lnTo>
                      <a:pt x="79" y="36"/>
                    </a:lnTo>
                    <a:lnTo>
                      <a:pt x="75" y="39"/>
                    </a:lnTo>
                    <a:lnTo>
                      <a:pt x="66" y="27"/>
                    </a:lnTo>
                    <a:close/>
                    <a:moveTo>
                      <a:pt x="74" y="20"/>
                    </a:moveTo>
                    <a:lnTo>
                      <a:pt x="82" y="12"/>
                    </a:lnTo>
                    <a:lnTo>
                      <a:pt x="86" y="7"/>
                    </a:lnTo>
                    <a:lnTo>
                      <a:pt x="100" y="10"/>
                    </a:lnTo>
                    <a:lnTo>
                      <a:pt x="97" y="15"/>
                    </a:lnTo>
                    <a:lnTo>
                      <a:pt x="94" y="22"/>
                    </a:lnTo>
                    <a:lnTo>
                      <a:pt x="88" y="27"/>
                    </a:lnTo>
                    <a:lnTo>
                      <a:pt x="83" y="32"/>
                    </a:lnTo>
                    <a:lnTo>
                      <a:pt x="74" y="20"/>
                    </a:lnTo>
                    <a:close/>
                    <a:moveTo>
                      <a:pt x="89" y="1"/>
                    </a:moveTo>
                    <a:lnTo>
                      <a:pt x="94" y="0"/>
                    </a:lnTo>
                    <a:lnTo>
                      <a:pt x="97" y="1"/>
                    </a:lnTo>
                    <a:lnTo>
                      <a:pt x="99" y="5"/>
                    </a:lnTo>
                    <a:lnTo>
                      <a:pt x="100" y="10"/>
                    </a:lnTo>
                    <a:lnTo>
                      <a:pt x="92" y="8"/>
                    </a:lnTo>
                    <a:lnTo>
                      <a:pt x="89" y="1"/>
                    </a:lnTo>
                    <a:close/>
                    <a:moveTo>
                      <a:pt x="96" y="15"/>
                    </a:moveTo>
                    <a:lnTo>
                      <a:pt x="91" y="19"/>
                    </a:lnTo>
                    <a:lnTo>
                      <a:pt x="82" y="24"/>
                    </a:lnTo>
                    <a:lnTo>
                      <a:pt x="74" y="12"/>
                    </a:lnTo>
                    <a:lnTo>
                      <a:pt x="85" y="5"/>
                    </a:lnTo>
                    <a:lnTo>
                      <a:pt x="89" y="1"/>
                    </a:lnTo>
                    <a:lnTo>
                      <a:pt x="96" y="15"/>
                    </a:lnTo>
                    <a:close/>
                    <a:moveTo>
                      <a:pt x="82" y="24"/>
                    </a:moveTo>
                    <a:lnTo>
                      <a:pt x="80" y="25"/>
                    </a:lnTo>
                    <a:lnTo>
                      <a:pt x="77" y="25"/>
                    </a:lnTo>
                    <a:lnTo>
                      <a:pt x="74" y="24"/>
                    </a:lnTo>
                    <a:lnTo>
                      <a:pt x="72" y="22"/>
                    </a:lnTo>
                    <a:lnTo>
                      <a:pt x="71" y="19"/>
                    </a:lnTo>
                    <a:lnTo>
                      <a:pt x="71" y="17"/>
                    </a:lnTo>
                    <a:lnTo>
                      <a:pt x="72" y="13"/>
                    </a:lnTo>
                    <a:lnTo>
                      <a:pt x="74" y="12"/>
                    </a:lnTo>
                    <a:lnTo>
                      <a:pt x="82" y="24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5" name="Freeform 185"/>
              <p:cNvSpPr>
                <a:spLocks noEditPoints="1"/>
              </p:cNvSpPr>
              <p:nvPr/>
            </p:nvSpPr>
            <p:spPr bwMode="auto">
              <a:xfrm>
                <a:off x="2844" y="1907"/>
                <a:ext cx="98" cy="142"/>
              </a:xfrm>
              <a:custGeom>
                <a:avLst/>
                <a:gdLst>
                  <a:gd name="T0" fmla="*/ 14 w 98"/>
                  <a:gd name="T1" fmla="*/ 139 h 142"/>
                  <a:gd name="T2" fmla="*/ 6 w 98"/>
                  <a:gd name="T3" fmla="*/ 142 h 142"/>
                  <a:gd name="T4" fmla="*/ 2 w 98"/>
                  <a:gd name="T5" fmla="*/ 135 h 142"/>
                  <a:gd name="T6" fmla="*/ 0 w 98"/>
                  <a:gd name="T7" fmla="*/ 127 h 142"/>
                  <a:gd name="T8" fmla="*/ 5 w 98"/>
                  <a:gd name="T9" fmla="*/ 88 h 142"/>
                  <a:gd name="T10" fmla="*/ 11 w 98"/>
                  <a:gd name="T11" fmla="*/ 76 h 142"/>
                  <a:gd name="T12" fmla="*/ 19 w 98"/>
                  <a:gd name="T13" fmla="*/ 91 h 142"/>
                  <a:gd name="T14" fmla="*/ 14 w 98"/>
                  <a:gd name="T15" fmla="*/ 113 h 142"/>
                  <a:gd name="T16" fmla="*/ 2 w 98"/>
                  <a:gd name="T17" fmla="*/ 135 h 142"/>
                  <a:gd name="T18" fmla="*/ 19 w 98"/>
                  <a:gd name="T19" fmla="*/ 79 h 142"/>
                  <a:gd name="T20" fmla="*/ 28 w 98"/>
                  <a:gd name="T21" fmla="*/ 69 h 142"/>
                  <a:gd name="T22" fmla="*/ 31 w 98"/>
                  <a:gd name="T23" fmla="*/ 84 h 142"/>
                  <a:gd name="T24" fmla="*/ 39 w 98"/>
                  <a:gd name="T25" fmla="*/ 67 h 142"/>
                  <a:gd name="T26" fmla="*/ 59 w 98"/>
                  <a:gd name="T27" fmla="*/ 69 h 142"/>
                  <a:gd name="T28" fmla="*/ 54 w 98"/>
                  <a:gd name="T29" fmla="*/ 79 h 142"/>
                  <a:gd name="T30" fmla="*/ 39 w 98"/>
                  <a:gd name="T31" fmla="*/ 82 h 142"/>
                  <a:gd name="T32" fmla="*/ 59 w 98"/>
                  <a:gd name="T33" fmla="*/ 69 h 142"/>
                  <a:gd name="T34" fmla="*/ 45 w 98"/>
                  <a:gd name="T35" fmla="*/ 65 h 142"/>
                  <a:gd name="T36" fmla="*/ 59 w 98"/>
                  <a:gd name="T37" fmla="*/ 67 h 142"/>
                  <a:gd name="T38" fmla="*/ 45 w 98"/>
                  <a:gd name="T39" fmla="*/ 65 h 142"/>
                  <a:gd name="T40" fmla="*/ 53 w 98"/>
                  <a:gd name="T41" fmla="*/ 67 h 142"/>
                  <a:gd name="T42" fmla="*/ 45 w 98"/>
                  <a:gd name="T43" fmla="*/ 64 h 142"/>
                  <a:gd name="T44" fmla="*/ 59 w 98"/>
                  <a:gd name="T45" fmla="*/ 65 h 142"/>
                  <a:gd name="T46" fmla="*/ 47 w 98"/>
                  <a:gd name="T47" fmla="*/ 60 h 142"/>
                  <a:gd name="T48" fmla="*/ 62 w 98"/>
                  <a:gd name="T49" fmla="*/ 60 h 142"/>
                  <a:gd name="T50" fmla="*/ 47 w 98"/>
                  <a:gd name="T51" fmla="*/ 60 h 142"/>
                  <a:gd name="T52" fmla="*/ 54 w 98"/>
                  <a:gd name="T53" fmla="*/ 38 h 142"/>
                  <a:gd name="T54" fmla="*/ 74 w 98"/>
                  <a:gd name="T55" fmla="*/ 36 h 142"/>
                  <a:gd name="T56" fmla="*/ 48 w 98"/>
                  <a:gd name="T57" fmla="*/ 53 h 142"/>
                  <a:gd name="T58" fmla="*/ 70 w 98"/>
                  <a:gd name="T59" fmla="*/ 31 h 142"/>
                  <a:gd name="T60" fmla="*/ 65 w 98"/>
                  <a:gd name="T61" fmla="*/ 24 h 142"/>
                  <a:gd name="T62" fmla="*/ 65 w 98"/>
                  <a:gd name="T63" fmla="*/ 24 h 142"/>
                  <a:gd name="T64" fmla="*/ 70 w 98"/>
                  <a:gd name="T65" fmla="*/ 31 h 142"/>
                  <a:gd name="T66" fmla="*/ 68 w 98"/>
                  <a:gd name="T67" fmla="*/ 22 h 142"/>
                  <a:gd name="T68" fmla="*/ 77 w 98"/>
                  <a:gd name="T69" fmla="*/ 33 h 142"/>
                  <a:gd name="T70" fmla="*/ 71 w 98"/>
                  <a:gd name="T71" fmla="*/ 19 h 142"/>
                  <a:gd name="T72" fmla="*/ 96 w 98"/>
                  <a:gd name="T73" fmla="*/ 4 h 142"/>
                  <a:gd name="T74" fmla="*/ 94 w 98"/>
                  <a:gd name="T75" fmla="*/ 12 h 142"/>
                  <a:gd name="T76" fmla="*/ 81 w 98"/>
                  <a:gd name="T77" fmla="*/ 29 h 142"/>
                  <a:gd name="T78" fmla="*/ 84 w 98"/>
                  <a:gd name="T79" fmla="*/ 12 h 142"/>
                  <a:gd name="T80" fmla="*/ 84 w 98"/>
                  <a:gd name="T81" fmla="*/ 12 h 142"/>
                  <a:gd name="T82" fmla="*/ 93 w 98"/>
                  <a:gd name="T83" fmla="*/ 12 h 142"/>
                  <a:gd name="T84" fmla="*/ 90 w 98"/>
                  <a:gd name="T85" fmla="*/ 0 h 142"/>
                  <a:gd name="T86" fmla="*/ 96 w 98"/>
                  <a:gd name="T87" fmla="*/ 4 h 142"/>
                  <a:gd name="T88" fmla="*/ 85 w 98"/>
                  <a:gd name="T89" fmla="*/ 2 h 142"/>
                  <a:gd name="T90" fmla="*/ 85 w 98"/>
                  <a:gd name="T91" fmla="*/ 2 h 142"/>
                  <a:gd name="T92" fmla="*/ 85 w 98"/>
                  <a:gd name="T93" fmla="*/ 2 h 142"/>
                  <a:gd name="T94" fmla="*/ 93 w 98"/>
                  <a:gd name="T95" fmla="*/ 16 h 142"/>
                  <a:gd name="T96" fmla="*/ 93 w 98"/>
                  <a:gd name="T97" fmla="*/ 16 h 142"/>
                  <a:gd name="T98" fmla="*/ 91 w 98"/>
                  <a:gd name="T99" fmla="*/ 16 h 142"/>
                  <a:gd name="T100" fmla="*/ 85 w 98"/>
                  <a:gd name="T101" fmla="*/ 2 h 142"/>
                  <a:gd name="T102" fmla="*/ 90 w 98"/>
                  <a:gd name="T103" fmla="*/ 17 h 142"/>
                  <a:gd name="T104" fmla="*/ 84 w 98"/>
                  <a:gd name="T105" fmla="*/ 4 h 142"/>
                  <a:gd name="T106" fmla="*/ 90 w 98"/>
                  <a:gd name="T107" fmla="*/ 17 h 142"/>
                  <a:gd name="T108" fmla="*/ 90 w 98"/>
                  <a:gd name="T109" fmla="*/ 17 h 142"/>
                  <a:gd name="T110" fmla="*/ 79 w 98"/>
                  <a:gd name="T111" fmla="*/ 24 h 142"/>
                  <a:gd name="T112" fmla="*/ 82 w 98"/>
                  <a:gd name="T113" fmla="*/ 4 h 142"/>
                  <a:gd name="T114" fmla="*/ 76 w 98"/>
                  <a:gd name="T115" fmla="*/ 22 h 142"/>
                  <a:gd name="T116" fmla="*/ 71 w 98"/>
                  <a:gd name="T117" fmla="*/ 16 h 142"/>
                  <a:gd name="T118" fmla="*/ 76 w 98"/>
                  <a:gd name="T119" fmla="*/ 9 h 1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8"/>
                  <a:gd name="T181" fmla="*/ 0 h 142"/>
                  <a:gd name="T182" fmla="*/ 98 w 98"/>
                  <a:gd name="T183" fmla="*/ 142 h 14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8" h="142">
                    <a:moveTo>
                      <a:pt x="16" y="134"/>
                    </a:moveTo>
                    <a:lnTo>
                      <a:pt x="16" y="137"/>
                    </a:lnTo>
                    <a:lnTo>
                      <a:pt x="14" y="139"/>
                    </a:lnTo>
                    <a:lnTo>
                      <a:pt x="13" y="142"/>
                    </a:lnTo>
                    <a:lnTo>
                      <a:pt x="10" y="142"/>
                    </a:lnTo>
                    <a:lnTo>
                      <a:pt x="6" y="142"/>
                    </a:lnTo>
                    <a:lnTo>
                      <a:pt x="5" y="141"/>
                    </a:lnTo>
                    <a:lnTo>
                      <a:pt x="3" y="139"/>
                    </a:lnTo>
                    <a:lnTo>
                      <a:pt x="2" y="135"/>
                    </a:lnTo>
                    <a:lnTo>
                      <a:pt x="16" y="134"/>
                    </a:lnTo>
                    <a:close/>
                    <a:moveTo>
                      <a:pt x="2" y="135"/>
                    </a:moveTo>
                    <a:lnTo>
                      <a:pt x="0" y="127"/>
                    </a:lnTo>
                    <a:lnTo>
                      <a:pt x="0" y="108"/>
                    </a:lnTo>
                    <a:lnTo>
                      <a:pt x="2" y="98"/>
                    </a:lnTo>
                    <a:lnTo>
                      <a:pt x="5" y="88"/>
                    </a:lnTo>
                    <a:lnTo>
                      <a:pt x="6" y="82"/>
                    </a:lnTo>
                    <a:lnTo>
                      <a:pt x="10" y="79"/>
                    </a:lnTo>
                    <a:lnTo>
                      <a:pt x="11" y="76"/>
                    </a:lnTo>
                    <a:lnTo>
                      <a:pt x="16" y="72"/>
                    </a:lnTo>
                    <a:lnTo>
                      <a:pt x="22" y="88"/>
                    </a:lnTo>
                    <a:lnTo>
                      <a:pt x="19" y="91"/>
                    </a:lnTo>
                    <a:lnTo>
                      <a:pt x="16" y="96"/>
                    </a:lnTo>
                    <a:lnTo>
                      <a:pt x="14" y="105"/>
                    </a:lnTo>
                    <a:lnTo>
                      <a:pt x="14" y="113"/>
                    </a:lnTo>
                    <a:lnTo>
                      <a:pt x="16" y="127"/>
                    </a:lnTo>
                    <a:lnTo>
                      <a:pt x="16" y="134"/>
                    </a:lnTo>
                    <a:lnTo>
                      <a:pt x="2" y="135"/>
                    </a:lnTo>
                    <a:close/>
                    <a:moveTo>
                      <a:pt x="16" y="72"/>
                    </a:moveTo>
                    <a:lnTo>
                      <a:pt x="16" y="72"/>
                    </a:lnTo>
                    <a:lnTo>
                      <a:pt x="19" y="79"/>
                    </a:lnTo>
                    <a:lnTo>
                      <a:pt x="16" y="72"/>
                    </a:lnTo>
                    <a:close/>
                    <a:moveTo>
                      <a:pt x="16" y="72"/>
                    </a:moveTo>
                    <a:lnTo>
                      <a:pt x="28" y="69"/>
                    </a:lnTo>
                    <a:lnTo>
                      <a:pt x="39" y="67"/>
                    </a:lnTo>
                    <a:lnTo>
                      <a:pt x="39" y="82"/>
                    </a:lnTo>
                    <a:lnTo>
                      <a:pt x="31" y="84"/>
                    </a:lnTo>
                    <a:lnTo>
                      <a:pt x="22" y="88"/>
                    </a:lnTo>
                    <a:lnTo>
                      <a:pt x="16" y="72"/>
                    </a:lnTo>
                    <a:close/>
                    <a:moveTo>
                      <a:pt x="39" y="67"/>
                    </a:moveTo>
                    <a:lnTo>
                      <a:pt x="44" y="67"/>
                    </a:lnTo>
                    <a:lnTo>
                      <a:pt x="45" y="65"/>
                    </a:lnTo>
                    <a:lnTo>
                      <a:pt x="59" y="69"/>
                    </a:lnTo>
                    <a:lnTo>
                      <a:pt x="57" y="72"/>
                    </a:lnTo>
                    <a:lnTo>
                      <a:pt x="57" y="76"/>
                    </a:lnTo>
                    <a:lnTo>
                      <a:pt x="54" y="79"/>
                    </a:lnTo>
                    <a:lnTo>
                      <a:pt x="53" y="81"/>
                    </a:lnTo>
                    <a:lnTo>
                      <a:pt x="47" y="82"/>
                    </a:lnTo>
                    <a:lnTo>
                      <a:pt x="39" y="82"/>
                    </a:lnTo>
                    <a:lnTo>
                      <a:pt x="39" y="67"/>
                    </a:lnTo>
                    <a:close/>
                    <a:moveTo>
                      <a:pt x="59" y="69"/>
                    </a:moveTo>
                    <a:lnTo>
                      <a:pt x="59" y="69"/>
                    </a:lnTo>
                    <a:lnTo>
                      <a:pt x="53" y="67"/>
                    </a:lnTo>
                    <a:lnTo>
                      <a:pt x="59" y="69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59" y="67"/>
                    </a:lnTo>
                    <a:lnTo>
                      <a:pt x="59" y="69"/>
                    </a:lnTo>
                    <a:lnTo>
                      <a:pt x="45" y="65"/>
                    </a:lnTo>
                    <a:close/>
                    <a:moveTo>
                      <a:pt x="45" y="65"/>
                    </a:moveTo>
                    <a:lnTo>
                      <a:pt x="45" y="65"/>
                    </a:lnTo>
                    <a:lnTo>
                      <a:pt x="53" y="67"/>
                    </a:lnTo>
                    <a:lnTo>
                      <a:pt x="45" y="65"/>
                    </a:lnTo>
                    <a:close/>
                    <a:moveTo>
                      <a:pt x="45" y="65"/>
                    </a:moveTo>
                    <a:lnTo>
                      <a:pt x="45" y="64"/>
                    </a:lnTo>
                    <a:lnTo>
                      <a:pt x="47" y="60"/>
                    </a:lnTo>
                    <a:lnTo>
                      <a:pt x="60" y="64"/>
                    </a:lnTo>
                    <a:lnTo>
                      <a:pt x="59" y="65"/>
                    </a:lnTo>
                    <a:lnTo>
                      <a:pt x="59" y="69"/>
                    </a:lnTo>
                    <a:lnTo>
                      <a:pt x="45" y="65"/>
                    </a:lnTo>
                    <a:close/>
                    <a:moveTo>
                      <a:pt x="47" y="60"/>
                    </a:moveTo>
                    <a:lnTo>
                      <a:pt x="47" y="57"/>
                    </a:lnTo>
                    <a:lnTo>
                      <a:pt x="48" y="53"/>
                    </a:lnTo>
                    <a:lnTo>
                      <a:pt x="62" y="60"/>
                    </a:lnTo>
                    <a:lnTo>
                      <a:pt x="60" y="62"/>
                    </a:lnTo>
                    <a:lnTo>
                      <a:pt x="60" y="64"/>
                    </a:lnTo>
                    <a:lnTo>
                      <a:pt x="47" y="60"/>
                    </a:lnTo>
                    <a:close/>
                    <a:moveTo>
                      <a:pt x="48" y="53"/>
                    </a:moveTo>
                    <a:lnTo>
                      <a:pt x="51" y="46"/>
                    </a:lnTo>
                    <a:lnTo>
                      <a:pt x="54" y="38"/>
                    </a:lnTo>
                    <a:lnTo>
                      <a:pt x="59" y="31"/>
                    </a:lnTo>
                    <a:lnTo>
                      <a:pt x="65" y="24"/>
                    </a:lnTo>
                    <a:lnTo>
                      <a:pt x="74" y="36"/>
                    </a:lnTo>
                    <a:lnTo>
                      <a:pt x="67" y="46"/>
                    </a:lnTo>
                    <a:lnTo>
                      <a:pt x="62" y="60"/>
                    </a:lnTo>
                    <a:lnTo>
                      <a:pt x="48" y="53"/>
                    </a:lnTo>
                    <a:close/>
                    <a:moveTo>
                      <a:pt x="74" y="36"/>
                    </a:moveTo>
                    <a:lnTo>
                      <a:pt x="74" y="36"/>
                    </a:lnTo>
                    <a:lnTo>
                      <a:pt x="70" y="31"/>
                    </a:lnTo>
                    <a:lnTo>
                      <a:pt x="74" y="36"/>
                    </a:lnTo>
                    <a:close/>
                    <a:moveTo>
                      <a:pt x="65" y="24"/>
                    </a:moveTo>
                    <a:lnTo>
                      <a:pt x="65" y="24"/>
                    </a:lnTo>
                    <a:lnTo>
                      <a:pt x="74" y="36"/>
                    </a:lnTo>
                    <a:lnTo>
                      <a:pt x="65" y="24"/>
                    </a:lnTo>
                    <a:close/>
                    <a:moveTo>
                      <a:pt x="65" y="24"/>
                    </a:moveTo>
                    <a:lnTo>
                      <a:pt x="65" y="24"/>
                    </a:lnTo>
                    <a:lnTo>
                      <a:pt x="70" y="31"/>
                    </a:lnTo>
                    <a:lnTo>
                      <a:pt x="65" y="24"/>
                    </a:lnTo>
                    <a:close/>
                    <a:moveTo>
                      <a:pt x="65" y="24"/>
                    </a:moveTo>
                    <a:lnTo>
                      <a:pt x="68" y="22"/>
                    </a:lnTo>
                    <a:lnTo>
                      <a:pt x="71" y="19"/>
                    </a:lnTo>
                    <a:lnTo>
                      <a:pt x="81" y="29"/>
                    </a:lnTo>
                    <a:lnTo>
                      <a:pt x="77" y="33"/>
                    </a:lnTo>
                    <a:lnTo>
                      <a:pt x="74" y="36"/>
                    </a:lnTo>
                    <a:lnTo>
                      <a:pt x="65" y="24"/>
                    </a:lnTo>
                    <a:close/>
                    <a:moveTo>
                      <a:pt x="71" y="19"/>
                    </a:moveTo>
                    <a:lnTo>
                      <a:pt x="81" y="16"/>
                    </a:lnTo>
                    <a:lnTo>
                      <a:pt x="84" y="12"/>
                    </a:lnTo>
                    <a:lnTo>
                      <a:pt x="96" y="4"/>
                    </a:lnTo>
                    <a:lnTo>
                      <a:pt x="98" y="7"/>
                    </a:lnTo>
                    <a:lnTo>
                      <a:pt x="96" y="9"/>
                    </a:lnTo>
                    <a:lnTo>
                      <a:pt x="94" y="12"/>
                    </a:lnTo>
                    <a:lnTo>
                      <a:pt x="93" y="16"/>
                    </a:lnTo>
                    <a:lnTo>
                      <a:pt x="87" y="22"/>
                    </a:lnTo>
                    <a:lnTo>
                      <a:pt x="81" y="29"/>
                    </a:lnTo>
                    <a:lnTo>
                      <a:pt x="71" y="19"/>
                    </a:lnTo>
                    <a:close/>
                    <a:moveTo>
                      <a:pt x="84" y="12"/>
                    </a:moveTo>
                    <a:lnTo>
                      <a:pt x="84" y="12"/>
                    </a:lnTo>
                    <a:lnTo>
                      <a:pt x="90" y="7"/>
                    </a:lnTo>
                    <a:lnTo>
                      <a:pt x="84" y="12"/>
                    </a:lnTo>
                    <a:close/>
                    <a:moveTo>
                      <a:pt x="84" y="12"/>
                    </a:moveTo>
                    <a:lnTo>
                      <a:pt x="85" y="10"/>
                    </a:lnTo>
                    <a:lnTo>
                      <a:pt x="90" y="10"/>
                    </a:lnTo>
                    <a:lnTo>
                      <a:pt x="93" y="12"/>
                    </a:lnTo>
                    <a:lnTo>
                      <a:pt x="93" y="16"/>
                    </a:lnTo>
                    <a:lnTo>
                      <a:pt x="85" y="2"/>
                    </a:lnTo>
                    <a:lnTo>
                      <a:pt x="90" y="0"/>
                    </a:lnTo>
                    <a:lnTo>
                      <a:pt x="93" y="0"/>
                    </a:lnTo>
                    <a:lnTo>
                      <a:pt x="94" y="2"/>
                    </a:lnTo>
                    <a:lnTo>
                      <a:pt x="96" y="4"/>
                    </a:lnTo>
                    <a:lnTo>
                      <a:pt x="84" y="12"/>
                    </a:lnTo>
                    <a:close/>
                    <a:moveTo>
                      <a:pt x="85" y="2"/>
                    </a:moveTo>
                    <a:lnTo>
                      <a:pt x="85" y="2"/>
                    </a:lnTo>
                    <a:lnTo>
                      <a:pt x="90" y="9"/>
                    </a:lnTo>
                    <a:lnTo>
                      <a:pt x="85" y="2"/>
                    </a:lnTo>
                    <a:close/>
                    <a:moveTo>
                      <a:pt x="93" y="16"/>
                    </a:moveTo>
                    <a:lnTo>
                      <a:pt x="93" y="16"/>
                    </a:lnTo>
                    <a:lnTo>
                      <a:pt x="85" y="2"/>
                    </a:lnTo>
                    <a:lnTo>
                      <a:pt x="93" y="16"/>
                    </a:lnTo>
                    <a:close/>
                    <a:moveTo>
                      <a:pt x="93" y="16"/>
                    </a:moveTo>
                    <a:lnTo>
                      <a:pt x="93" y="16"/>
                    </a:lnTo>
                    <a:lnTo>
                      <a:pt x="90" y="9"/>
                    </a:lnTo>
                    <a:lnTo>
                      <a:pt x="93" y="16"/>
                    </a:lnTo>
                    <a:close/>
                    <a:moveTo>
                      <a:pt x="93" y="16"/>
                    </a:moveTo>
                    <a:lnTo>
                      <a:pt x="93" y="16"/>
                    </a:lnTo>
                    <a:lnTo>
                      <a:pt x="91" y="16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93" y="16"/>
                    </a:lnTo>
                    <a:close/>
                    <a:moveTo>
                      <a:pt x="91" y="16"/>
                    </a:moveTo>
                    <a:lnTo>
                      <a:pt x="90" y="17"/>
                    </a:lnTo>
                    <a:lnTo>
                      <a:pt x="82" y="4"/>
                    </a:lnTo>
                    <a:lnTo>
                      <a:pt x="84" y="4"/>
                    </a:lnTo>
                    <a:lnTo>
                      <a:pt x="84" y="2"/>
                    </a:lnTo>
                    <a:lnTo>
                      <a:pt x="91" y="16"/>
                    </a:lnTo>
                    <a:close/>
                    <a:moveTo>
                      <a:pt x="90" y="17"/>
                    </a:moveTo>
                    <a:lnTo>
                      <a:pt x="90" y="17"/>
                    </a:lnTo>
                    <a:lnTo>
                      <a:pt x="87" y="10"/>
                    </a:lnTo>
                    <a:lnTo>
                      <a:pt x="90" y="17"/>
                    </a:lnTo>
                    <a:close/>
                    <a:moveTo>
                      <a:pt x="90" y="17"/>
                    </a:moveTo>
                    <a:lnTo>
                      <a:pt x="84" y="21"/>
                    </a:lnTo>
                    <a:lnTo>
                      <a:pt x="79" y="24"/>
                    </a:lnTo>
                    <a:lnTo>
                      <a:pt x="79" y="7"/>
                    </a:lnTo>
                    <a:lnTo>
                      <a:pt x="81" y="7"/>
                    </a:lnTo>
                    <a:lnTo>
                      <a:pt x="82" y="4"/>
                    </a:lnTo>
                    <a:lnTo>
                      <a:pt x="90" y="17"/>
                    </a:lnTo>
                    <a:close/>
                    <a:moveTo>
                      <a:pt x="79" y="24"/>
                    </a:moveTo>
                    <a:lnTo>
                      <a:pt x="76" y="22"/>
                    </a:lnTo>
                    <a:lnTo>
                      <a:pt x="73" y="21"/>
                    </a:lnTo>
                    <a:lnTo>
                      <a:pt x="71" y="19"/>
                    </a:lnTo>
                    <a:lnTo>
                      <a:pt x="71" y="16"/>
                    </a:lnTo>
                    <a:lnTo>
                      <a:pt x="71" y="12"/>
                    </a:lnTo>
                    <a:lnTo>
                      <a:pt x="73" y="10"/>
                    </a:lnTo>
                    <a:lnTo>
                      <a:pt x="76" y="9"/>
                    </a:lnTo>
                    <a:lnTo>
                      <a:pt x="79" y="7"/>
                    </a:lnTo>
                    <a:lnTo>
                      <a:pt x="79" y="24"/>
                    </a:lnTo>
                    <a:close/>
                  </a:path>
                </a:pathLst>
              </a:custGeom>
              <a:solidFill>
                <a:srgbClr val="BA87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6" name="Freeform 186"/>
              <p:cNvSpPr>
                <a:spLocks noEditPoints="1"/>
              </p:cNvSpPr>
              <p:nvPr/>
            </p:nvSpPr>
            <p:spPr bwMode="auto">
              <a:xfrm>
                <a:off x="2843" y="1911"/>
                <a:ext cx="92" cy="135"/>
              </a:xfrm>
              <a:custGeom>
                <a:avLst/>
                <a:gdLst>
                  <a:gd name="T0" fmla="*/ 15 w 92"/>
                  <a:gd name="T1" fmla="*/ 131 h 135"/>
                  <a:gd name="T2" fmla="*/ 7 w 92"/>
                  <a:gd name="T3" fmla="*/ 135 h 135"/>
                  <a:gd name="T4" fmla="*/ 1 w 92"/>
                  <a:gd name="T5" fmla="*/ 130 h 135"/>
                  <a:gd name="T6" fmla="*/ 1 w 92"/>
                  <a:gd name="T7" fmla="*/ 121 h 135"/>
                  <a:gd name="T8" fmla="*/ 3 w 92"/>
                  <a:gd name="T9" fmla="*/ 84 h 135"/>
                  <a:gd name="T10" fmla="*/ 21 w 92"/>
                  <a:gd name="T11" fmla="*/ 82 h 135"/>
                  <a:gd name="T12" fmla="*/ 15 w 92"/>
                  <a:gd name="T13" fmla="*/ 99 h 135"/>
                  <a:gd name="T14" fmla="*/ 15 w 92"/>
                  <a:gd name="T15" fmla="*/ 126 h 135"/>
                  <a:gd name="T16" fmla="*/ 14 w 92"/>
                  <a:gd name="T17" fmla="*/ 68 h 135"/>
                  <a:gd name="T18" fmla="*/ 14 w 92"/>
                  <a:gd name="T19" fmla="*/ 68 h 135"/>
                  <a:gd name="T20" fmla="*/ 34 w 92"/>
                  <a:gd name="T21" fmla="*/ 60 h 135"/>
                  <a:gd name="T22" fmla="*/ 31 w 92"/>
                  <a:gd name="T23" fmla="*/ 77 h 135"/>
                  <a:gd name="T24" fmla="*/ 38 w 92"/>
                  <a:gd name="T25" fmla="*/ 60 h 135"/>
                  <a:gd name="T26" fmla="*/ 58 w 92"/>
                  <a:gd name="T27" fmla="*/ 61 h 135"/>
                  <a:gd name="T28" fmla="*/ 54 w 92"/>
                  <a:gd name="T29" fmla="*/ 72 h 135"/>
                  <a:gd name="T30" fmla="*/ 38 w 92"/>
                  <a:gd name="T31" fmla="*/ 75 h 135"/>
                  <a:gd name="T32" fmla="*/ 58 w 92"/>
                  <a:gd name="T33" fmla="*/ 61 h 135"/>
                  <a:gd name="T34" fmla="*/ 45 w 92"/>
                  <a:gd name="T35" fmla="*/ 58 h 135"/>
                  <a:gd name="T36" fmla="*/ 58 w 92"/>
                  <a:gd name="T37" fmla="*/ 61 h 135"/>
                  <a:gd name="T38" fmla="*/ 45 w 92"/>
                  <a:gd name="T39" fmla="*/ 56 h 135"/>
                  <a:gd name="T40" fmla="*/ 58 w 92"/>
                  <a:gd name="T41" fmla="*/ 60 h 135"/>
                  <a:gd name="T42" fmla="*/ 45 w 92"/>
                  <a:gd name="T43" fmla="*/ 53 h 135"/>
                  <a:gd name="T44" fmla="*/ 60 w 92"/>
                  <a:gd name="T45" fmla="*/ 53 h 135"/>
                  <a:gd name="T46" fmla="*/ 45 w 92"/>
                  <a:gd name="T47" fmla="*/ 53 h 135"/>
                  <a:gd name="T48" fmla="*/ 54 w 92"/>
                  <a:gd name="T49" fmla="*/ 49 h 135"/>
                  <a:gd name="T50" fmla="*/ 54 w 92"/>
                  <a:gd name="T51" fmla="*/ 34 h 135"/>
                  <a:gd name="T52" fmla="*/ 65 w 92"/>
                  <a:gd name="T53" fmla="*/ 42 h 135"/>
                  <a:gd name="T54" fmla="*/ 61 w 92"/>
                  <a:gd name="T55" fmla="*/ 22 h 135"/>
                  <a:gd name="T56" fmla="*/ 61 w 92"/>
                  <a:gd name="T57" fmla="*/ 22 h 135"/>
                  <a:gd name="T58" fmla="*/ 72 w 92"/>
                  <a:gd name="T59" fmla="*/ 32 h 135"/>
                  <a:gd name="T60" fmla="*/ 61 w 92"/>
                  <a:gd name="T61" fmla="*/ 22 h 135"/>
                  <a:gd name="T62" fmla="*/ 61 w 92"/>
                  <a:gd name="T63" fmla="*/ 22 h 135"/>
                  <a:gd name="T64" fmla="*/ 71 w 92"/>
                  <a:gd name="T65" fmla="*/ 13 h 135"/>
                  <a:gd name="T66" fmla="*/ 72 w 92"/>
                  <a:gd name="T67" fmla="*/ 34 h 135"/>
                  <a:gd name="T68" fmla="*/ 77 w 92"/>
                  <a:gd name="T69" fmla="*/ 12 h 135"/>
                  <a:gd name="T70" fmla="*/ 92 w 92"/>
                  <a:gd name="T71" fmla="*/ 8 h 135"/>
                  <a:gd name="T72" fmla="*/ 80 w 92"/>
                  <a:gd name="T73" fmla="*/ 25 h 135"/>
                  <a:gd name="T74" fmla="*/ 92 w 92"/>
                  <a:gd name="T75" fmla="*/ 3 h 135"/>
                  <a:gd name="T76" fmla="*/ 80 w 92"/>
                  <a:gd name="T77" fmla="*/ 10 h 135"/>
                  <a:gd name="T78" fmla="*/ 88 w 92"/>
                  <a:gd name="T79" fmla="*/ 13 h 135"/>
                  <a:gd name="T80" fmla="*/ 85 w 92"/>
                  <a:gd name="T81" fmla="*/ 0 h 135"/>
                  <a:gd name="T82" fmla="*/ 92 w 92"/>
                  <a:gd name="T83" fmla="*/ 3 h 135"/>
                  <a:gd name="T84" fmla="*/ 88 w 92"/>
                  <a:gd name="T85" fmla="*/ 15 h 135"/>
                  <a:gd name="T86" fmla="*/ 88 w 92"/>
                  <a:gd name="T87" fmla="*/ 15 h 135"/>
                  <a:gd name="T88" fmla="*/ 88 w 92"/>
                  <a:gd name="T89" fmla="*/ 15 h 135"/>
                  <a:gd name="T90" fmla="*/ 83 w 92"/>
                  <a:gd name="T91" fmla="*/ 0 h 135"/>
                  <a:gd name="T92" fmla="*/ 88 w 92"/>
                  <a:gd name="T93" fmla="*/ 15 h 135"/>
                  <a:gd name="T94" fmla="*/ 88 w 92"/>
                  <a:gd name="T95" fmla="*/ 15 h 135"/>
                  <a:gd name="T96" fmla="*/ 85 w 92"/>
                  <a:gd name="T97" fmla="*/ 17 h 135"/>
                  <a:gd name="T98" fmla="*/ 82 w 92"/>
                  <a:gd name="T99" fmla="*/ 0 h 135"/>
                  <a:gd name="T100" fmla="*/ 85 w 92"/>
                  <a:gd name="T101" fmla="*/ 17 h 135"/>
                  <a:gd name="T102" fmla="*/ 85 w 92"/>
                  <a:gd name="T103" fmla="*/ 17 h 135"/>
                  <a:gd name="T104" fmla="*/ 78 w 92"/>
                  <a:gd name="T105" fmla="*/ 3 h 135"/>
                  <a:gd name="T106" fmla="*/ 85 w 92"/>
                  <a:gd name="T107" fmla="*/ 17 h 135"/>
                  <a:gd name="T108" fmla="*/ 72 w 92"/>
                  <a:gd name="T109" fmla="*/ 17 h 135"/>
                  <a:gd name="T110" fmla="*/ 71 w 92"/>
                  <a:gd name="T111" fmla="*/ 8 h 135"/>
                  <a:gd name="T112" fmla="*/ 78 w 92"/>
                  <a:gd name="T113" fmla="*/ 3 h 1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2"/>
                  <a:gd name="T172" fmla="*/ 0 h 135"/>
                  <a:gd name="T173" fmla="*/ 92 w 92"/>
                  <a:gd name="T174" fmla="*/ 135 h 13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2" h="135">
                    <a:moveTo>
                      <a:pt x="15" y="126"/>
                    </a:moveTo>
                    <a:lnTo>
                      <a:pt x="15" y="130"/>
                    </a:lnTo>
                    <a:lnTo>
                      <a:pt x="15" y="131"/>
                    </a:lnTo>
                    <a:lnTo>
                      <a:pt x="12" y="135"/>
                    </a:lnTo>
                    <a:lnTo>
                      <a:pt x="11" y="135"/>
                    </a:lnTo>
                    <a:lnTo>
                      <a:pt x="7" y="135"/>
                    </a:lnTo>
                    <a:lnTo>
                      <a:pt x="4" y="135"/>
                    </a:lnTo>
                    <a:lnTo>
                      <a:pt x="3" y="131"/>
                    </a:lnTo>
                    <a:lnTo>
                      <a:pt x="1" y="130"/>
                    </a:lnTo>
                    <a:lnTo>
                      <a:pt x="15" y="126"/>
                    </a:lnTo>
                    <a:close/>
                    <a:moveTo>
                      <a:pt x="1" y="130"/>
                    </a:moveTo>
                    <a:lnTo>
                      <a:pt x="1" y="121"/>
                    </a:lnTo>
                    <a:lnTo>
                      <a:pt x="0" y="104"/>
                    </a:lnTo>
                    <a:lnTo>
                      <a:pt x="1" y="94"/>
                    </a:lnTo>
                    <a:lnTo>
                      <a:pt x="3" y="84"/>
                    </a:lnTo>
                    <a:lnTo>
                      <a:pt x="7" y="75"/>
                    </a:lnTo>
                    <a:lnTo>
                      <a:pt x="14" y="68"/>
                    </a:lnTo>
                    <a:lnTo>
                      <a:pt x="21" y="82"/>
                    </a:lnTo>
                    <a:lnTo>
                      <a:pt x="18" y="85"/>
                    </a:lnTo>
                    <a:lnTo>
                      <a:pt x="15" y="92"/>
                    </a:lnTo>
                    <a:lnTo>
                      <a:pt x="15" y="99"/>
                    </a:lnTo>
                    <a:lnTo>
                      <a:pt x="14" y="108"/>
                    </a:lnTo>
                    <a:lnTo>
                      <a:pt x="15" y="121"/>
                    </a:lnTo>
                    <a:lnTo>
                      <a:pt x="15" y="126"/>
                    </a:lnTo>
                    <a:lnTo>
                      <a:pt x="1" y="130"/>
                    </a:lnTo>
                    <a:close/>
                    <a:moveTo>
                      <a:pt x="14" y="68"/>
                    </a:moveTo>
                    <a:lnTo>
                      <a:pt x="14" y="68"/>
                    </a:lnTo>
                    <a:lnTo>
                      <a:pt x="17" y="75"/>
                    </a:lnTo>
                    <a:lnTo>
                      <a:pt x="14" y="68"/>
                    </a:lnTo>
                    <a:close/>
                    <a:moveTo>
                      <a:pt x="14" y="68"/>
                    </a:moveTo>
                    <a:lnTo>
                      <a:pt x="20" y="63"/>
                    </a:lnTo>
                    <a:lnTo>
                      <a:pt x="28" y="61"/>
                    </a:lnTo>
                    <a:lnTo>
                      <a:pt x="34" y="60"/>
                    </a:lnTo>
                    <a:lnTo>
                      <a:pt x="38" y="60"/>
                    </a:lnTo>
                    <a:lnTo>
                      <a:pt x="38" y="75"/>
                    </a:lnTo>
                    <a:lnTo>
                      <a:pt x="31" y="77"/>
                    </a:lnTo>
                    <a:lnTo>
                      <a:pt x="21" y="82"/>
                    </a:lnTo>
                    <a:lnTo>
                      <a:pt x="14" y="68"/>
                    </a:lnTo>
                    <a:close/>
                    <a:moveTo>
                      <a:pt x="38" y="60"/>
                    </a:moveTo>
                    <a:lnTo>
                      <a:pt x="43" y="60"/>
                    </a:lnTo>
                    <a:lnTo>
                      <a:pt x="45" y="58"/>
                    </a:lnTo>
                    <a:lnTo>
                      <a:pt x="58" y="61"/>
                    </a:lnTo>
                    <a:lnTo>
                      <a:pt x="57" y="66"/>
                    </a:lnTo>
                    <a:lnTo>
                      <a:pt x="55" y="70"/>
                    </a:lnTo>
                    <a:lnTo>
                      <a:pt x="54" y="72"/>
                    </a:lnTo>
                    <a:lnTo>
                      <a:pt x="52" y="73"/>
                    </a:lnTo>
                    <a:lnTo>
                      <a:pt x="46" y="75"/>
                    </a:lnTo>
                    <a:lnTo>
                      <a:pt x="38" y="75"/>
                    </a:lnTo>
                    <a:lnTo>
                      <a:pt x="38" y="60"/>
                    </a:lnTo>
                    <a:close/>
                    <a:moveTo>
                      <a:pt x="58" y="61"/>
                    </a:moveTo>
                    <a:lnTo>
                      <a:pt x="58" y="61"/>
                    </a:lnTo>
                    <a:lnTo>
                      <a:pt x="51" y="60"/>
                    </a:lnTo>
                    <a:lnTo>
                      <a:pt x="58" y="61"/>
                    </a:lnTo>
                    <a:close/>
                    <a:moveTo>
                      <a:pt x="45" y="58"/>
                    </a:moveTo>
                    <a:lnTo>
                      <a:pt x="45" y="58"/>
                    </a:lnTo>
                    <a:lnTo>
                      <a:pt x="58" y="61"/>
                    </a:lnTo>
                    <a:lnTo>
                      <a:pt x="45" y="58"/>
                    </a:lnTo>
                    <a:close/>
                    <a:moveTo>
                      <a:pt x="45" y="58"/>
                    </a:moveTo>
                    <a:lnTo>
                      <a:pt x="45" y="56"/>
                    </a:lnTo>
                    <a:lnTo>
                      <a:pt x="45" y="53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58" y="61"/>
                    </a:lnTo>
                    <a:lnTo>
                      <a:pt x="45" y="58"/>
                    </a:lnTo>
                    <a:close/>
                    <a:moveTo>
                      <a:pt x="45" y="53"/>
                    </a:moveTo>
                    <a:lnTo>
                      <a:pt x="46" y="49"/>
                    </a:lnTo>
                    <a:lnTo>
                      <a:pt x="46" y="48"/>
                    </a:lnTo>
                    <a:lnTo>
                      <a:pt x="60" y="53"/>
                    </a:lnTo>
                    <a:lnTo>
                      <a:pt x="60" y="54"/>
                    </a:lnTo>
                    <a:lnTo>
                      <a:pt x="58" y="58"/>
                    </a:lnTo>
                    <a:lnTo>
                      <a:pt x="45" y="53"/>
                    </a:lnTo>
                    <a:close/>
                    <a:moveTo>
                      <a:pt x="46" y="48"/>
                    </a:moveTo>
                    <a:lnTo>
                      <a:pt x="46" y="48"/>
                    </a:lnTo>
                    <a:lnTo>
                      <a:pt x="54" y="49"/>
                    </a:lnTo>
                    <a:lnTo>
                      <a:pt x="46" y="48"/>
                    </a:lnTo>
                    <a:close/>
                    <a:moveTo>
                      <a:pt x="46" y="48"/>
                    </a:moveTo>
                    <a:lnTo>
                      <a:pt x="54" y="34"/>
                    </a:lnTo>
                    <a:lnTo>
                      <a:pt x="61" y="22"/>
                    </a:lnTo>
                    <a:lnTo>
                      <a:pt x="72" y="32"/>
                    </a:lnTo>
                    <a:lnTo>
                      <a:pt x="65" y="42"/>
                    </a:lnTo>
                    <a:lnTo>
                      <a:pt x="60" y="53"/>
                    </a:lnTo>
                    <a:lnTo>
                      <a:pt x="46" y="48"/>
                    </a:lnTo>
                    <a:close/>
                    <a:moveTo>
                      <a:pt x="61" y="22"/>
                    </a:moveTo>
                    <a:lnTo>
                      <a:pt x="61" y="22"/>
                    </a:lnTo>
                    <a:lnTo>
                      <a:pt x="66" y="27"/>
                    </a:lnTo>
                    <a:lnTo>
                      <a:pt x="61" y="22"/>
                    </a:lnTo>
                    <a:close/>
                    <a:moveTo>
                      <a:pt x="61" y="22"/>
                    </a:moveTo>
                    <a:lnTo>
                      <a:pt x="61" y="22"/>
                    </a:lnTo>
                    <a:lnTo>
                      <a:pt x="72" y="32"/>
                    </a:lnTo>
                    <a:lnTo>
                      <a:pt x="61" y="22"/>
                    </a:lnTo>
                    <a:close/>
                    <a:moveTo>
                      <a:pt x="61" y="22"/>
                    </a:moveTo>
                    <a:lnTo>
                      <a:pt x="61" y="22"/>
                    </a:lnTo>
                    <a:lnTo>
                      <a:pt x="66" y="27"/>
                    </a:lnTo>
                    <a:lnTo>
                      <a:pt x="61" y="22"/>
                    </a:lnTo>
                    <a:close/>
                    <a:moveTo>
                      <a:pt x="61" y="22"/>
                    </a:moveTo>
                    <a:lnTo>
                      <a:pt x="66" y="18"/>
                    </a:lnTo>
                    <a:lnTo>
                      <a:pt x="71" y="13"/>
                    </a:lnTo>
                    <a:lnTo>
                      <a:pt x="80" y="25"/>
                    </a:lnTo>
                    <a:lnTo>
                      <a:pt x="75" y="29"/>
                    </a:lnTo>
                    <a:lnTo>
                      <a:pt x="72" y="34"/>
                    </a:lnTo>
                    <a:lnTo>
                      <a:pt x="61" y="22"/>
                    </a:lnTo>
                    <a:close/>
                    <a:moveTo>
                      <a:pt x="71" y="13"/>
                    </a:moveTo>
                    <a:lnTo>
                      <a:pt x="77" y="12"/>
                    </a:lnTo>
                    <a:lnTo>
                      <a:pt x="80" y="10"/>
                    </a:lnTo>
                    <a:lnTo>
                      <a:pt x="92" y="3"/>
                    </a:lnTo>
                    <a:lnTo>
                      <a:pt x="92" y="8"/>
                    </a:lnTo>
                    <a:lnTo>
                      <a:pt x="89" y="13"/>
                    </a:lnTo>
                    <a:lnTo>
                      <a:pt x="85" y="20"/>
                    </a:lnTo>
                    <a:lnTo>
                      <a:pt x="80" y="25"/>
                    </a:lnTo>
                    <a:lnTo>
                      <a:pt x="71" y="13"/>
                    </a:lnTo>
                    <a:close/>
                    <a:moveTo>
                      <a:pt x="92" y="3"/>
                    </a:moveTo>
                    <a:lnTo>
                      <a:pt x="92" y="3"/>
                    </a:lnTo>
                    <a:lnTo>
                      <a:pt x="86" y="6"/>
                    </a:lnTo>
                    <a:lnTo>
                      <a:pt x="92" y="3"/>
                    </a:lnTo>
                    <a:close/>
                    <a:moveTo>
                      <a:pt x="80" y="10"/>
                    </a:moveTo>
                    <a:lnTo>
                      <a:pt x="80" y="10"/>
                    </a:lnTo>
                    <a:lnTo>
                      <a:pt x="85" y="10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8" y="0"/>
                    </a:lnTo>
                    <a:lnTo>
                      <a:pt x="91" y="1"/>
                    </a:lnTo>
                    <a:lnTo>
                      <a:pt x="92" y="3"/>
                    </a:lnTo>
                    <a:lnTo>
                      <a:pt x="80" y="10"/>
                    </a:lnTo>
                    <a:close/>
                    <a:moveTo>
                      <a:pt x="88" y="15"/>
                    </a:moveTo>
                    <a:lnTo>
                      <a:pt x="88" y="15"/>
                    </a:lnTo>
                    <a:lnTo>
                      <a:pt x="85" y="8"/>
                    </a:lnTo>
                    <a:lnTo>
                      <a:pt x="88" y="15"/>
                    </a:lnTo>
                    <a:close/>
                    <a:moveTo>
                      <a:pt x="88" y="15"/>
                    </a:moveTo>
                    <a:lnTo>
                      <a:pt x="88" y="15"/>
                    </a:lnTo>
                    <a:lnTo>
                      <a:pt x="82" y="0"/>
                    </a:lnTo>
                    <a:lnTo>
                      <a:pt x="83" y="0"/>
                    </a:lnTo>
                    <a:lnTo>
                      <a:pt x="88" y="15"/>
                    </a:lnTo>
                    <a:close/>
                    <a:moveTo>
                      <a:pt x="88" y="15"/>
                    </a:moveTo>
                    <a:lnTo>
                      <a:pt x="88" y="15"/>
                    </a:lnTo>
                    <a:lnTo>
                      <a:pt x="85" y="8"/>
                    </a:lnTo>
                    <a:lnTo>
                      <a:pt x="88" y="15"/>
                    </a:lnTo>
                    <a:close/>
                    <a:moveTo>
                      <a:pt x="88" y="15"/>
                    </a:moveTo>
                    <a:lnTo>
                      <a:pt x="86" y="15"/>
                    </a:lnTo>
                    <a:lnTo>
                      <a:pt x="85" y="17"/>
                    </a:lnTo>
                    <a:lnTo>
                      <a:pt x="77" y="3"/>
                    </a:lnTo>
                    <a:lnTo>
                      <a:pt x="80" y="1"/>
                    </a:lnTo>
                    <a:lnTo>
                      <a:pt x="82" y="0"/>
                    </a:lnTo>
                    <a:lnTo>
                      <a:pt x="88" y="15"/>
                    </a:lnTo>
                    <a:close/>
                    <a:moveTo>
                      <a:pt x="85" y="17"/>
                    </a:moveTo>
                    <a:lnTo>
                      <a:pt x="85" y="17"/>
                    </a:lnTo>
                    <a:lnTo>
                      <a:pt x="82" y="10"/>
                    </a:lnTo>
                    <a:lnTo>
                      <a:pt x="85" y="17"/>
                    </a:lnTo>
                    <a:close/>
                    <a:moveTo>
                      <a:pt x="85" y="17"/>
                    </a:moveTo>
                    <a:lnTo>
                      <a:pt x="82" y="18"/>
                    </a:lnTo>
                    <a:lnTo>
                      <a:pt x="78" y="20"/>
                    </a:lnTo>
                    <a:lnTo>
                      <a:pt x="78" y="3"/>
                    </a:lnTo>
                    <a:lnTo>
                      <a:pt x="77" y="3"/>
                    </a:lnTo>
                    <a:lnTo>
                      <a:pt x="85" y="17"/>
                    </a:lnTo>
                    <a:close/>
                    <a:moveTo>
                      <a:pt x="78" y="20"/>
                    </a:moveTo>
                    <a:lnTo>
                      <a:pt x="75" y="18"/>
                    </a:lnTo>
                    <a:lnTo>
                      <a:pt x="72" y="17"/>
                    </a:lnTo>
                    <a:lnTo>
                      <a:pt x="71" y="15"/>
                    </a:lnTo>
                    <a:lnTo>
                      <a:pt x="71" y="12"/>
                    </a:lnTo>
                    <a:lnTo>
                      <a:pt x="71" y="8"/>
                    </a:lnTo>
                    <a:lnTo>
                      <a:pt x="72" y="6"/>
                    </a:lnTo>
                    <a:lnTo>
                      <a:pt x="75" y="5"/>
                    </a:lnTo>
                    <a:lnTo>
                      <a:pt x="78" y="3"/>
                    </a:lnTo>
                    <a:lnTo>
                      <a:pt x="78" y="20"/>
                    </a:lnTo>
                    <a:close/>
                  </a:path>
                </a:pathLst>
              </a:custGeom>
              <a:solidFill>
                <a:srgbClr val="A57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7" name="Freeform 187"/>
              <p:cNvSpPr>
                <a:spLocks noEditPoints="1"/>
              </p:cNvSpPr>
              <p:nvPr/>
            </p:nvSpPr>
            <p:spPr bwMode="auto">
              <a:xfrm>
                <a:off x="2841" y="1912"/>
                <a:ext cx="90" cy="132"/>
              </a:xfrm>
              <a:custGeom>
                <a:avLst/>
                <a:gdLst>
                  <a:gd name="T0" fmla="*/ 16 w 90"/>
                  <a:gd name="T1" fmla="*/ 129 h 132"/>
                  <a:gd name="T2" fmla="*/ 8 w 90"/>
                  <a:gd name="T3" fmla="*/ 132 h 132"/>
                  <a:gd name="T4" fmla="*/ 2 w 90"/>
                  <a:gd name="T5" fmla="*/ 125 h 132"/>
                  <a:gd name="T6" fmla="*/ 2 w 90"/>
                  <a:gd name="T7" fmla="*/ 119 h 132"/>
                  <a:gd name="T8" fmla="*/ 3 w 90"/>
                  <a:gd name="T9" fmla="*/ 81 h 132"/>
                  <a:gd name="T10" fmla="*/ 22 w 90"/>
                  <a:gd name="T11" fmla="*/ 77 h 132"/>
                  <a:gd name="T12" fmla="*/ 16 w 90"/>
                  <a:gd name="T13" fmla="*/ 96 h 132"/>
                  <a:gd name="T14" fmla="*/ 17 w 90"/>
                  <a:gd name="T15" fmla="*/ 124 h 132"/>
                  <a:gd name="T16" fmla="*/ 22 w 90"/>
                  <a:gd name="T17" fmla="*/ 77 h 132"/>
                  <a:gd name="T18" fmla="*/ 13 w 90"/>
                  <a:gd name="T19" fmla="*/ 65 h 132"/>
                  <a:gd name="T20" fmla="*/ 33 w 90"/>
                  <a:gd name="T21" fmla="*/ 57 h 132"/>
                  <a:gd name="T22" fmla="*/ 31 w 90"/>
                  <a:gd name="T23" fmla="*/ 74 h 132"/>
                  <a:gd name="T24" fmla="*/ 39 w 90"/>
                  <a:gd name="T25" fmla="*/ 57 h 132"/>
                  <a:gd name="T26" fmla="*/ 59 w 90"/>
                  <a:gd name="T27" fmla="*/ 57 h 132"/>
                  <a:gd name="T28" fmla="*/ 47 w 90"/>
                  <a:gd name="T29" fmla="*/ 71 h 132"/>
                  <a:gd name="T30" fmla="*/ 59 w 90"/>
                  <a:gd name="T31" fmla="*/ 57 h 132"/>
                  <a:gd name="T32" fmla="*/ 59 w 90"/>
                  <a:gd name="T33" fmla="*/ 57 h 132"/>
                  <a:gd name="T34" fmla="*/ 43 w 90"/>
                  <a:gd name="T35" fmla="*/ 53 h 132"/>
                  <a:gd name="T36" fmla="*/ 59 w 90"/>
                  <a:gd name="T37" fmla="*/ 57 h 132"/>
                  <a:gd name="T38" fmla="*/ 43 w 90"/>
                  <a:gd name="T39" fmla="*/ 53 h 132"/>
                  <a:gd name="T40" fmla="*/ 43 w 90"/>
                  <a:gd name="T41" fmla="*/ 53 h 132"/>
                  <a:gd name="T42" fmla="*/ 59 w 90"/>
                  <a:gd name="T43" fmla="*/ 53 h 132"/>
                  <a:gd name="T44" fmla="*/ 43 w 90"/>
                  <a:gd name="T45" fmla="*/ 53 h 132"/>
                  <a:gd name="T46" fmla="*/ 53 w 90"/>
                  <a:gd name="T47" fmla="*/ 52 h 132"/>
                  <a:gd name="T48" fmla="*/ 47 w 90"/>
                  <a:gd name="T49" fmla="*/ 47 h 132"/>
                  <a:gd name="T50" fmla="*/ 59 w 90"/>
                  <a:gd name="T51" fmla="*/ 52 h 132"/>
                  <a:gd name="T52" fmla="*/ 47 w 90"/>
                  <a:gd name="T53" fmla="*/ 43 h 132"/>
                  <a:gd name="T54" fmla="*/ 70 w 90"/>
                  <a:gd name="T55" fmla="*/ 33 h 132"/>
                  <a:gd name="T56" fmla="*/ 47 w 90"/>
                  <a:gd name="T57" fmla="*/ 43 h 132"/>
                  <a:gd name="T58" fmla="*/ 70 w 90"/>
                  <a:gd name="T59" fmla="*/ 33 h 132"/>
                  <a:gd name="T60" fmla="*/ 59 w 90"/>
                  <a:gd name="T61" fmla="*/ 23 h 132"/>
                  <a:gd name="T62" fmla="*/ 70 w 90"/>
                  <a:gd name="T63" fmla="*/ 33 h 132"/>
                  <a:gd name="T64" fmla="*/ 60 w 90"/>
                  <a:gd name="T65" fmla="*/ 21 h 132"/>
                  <a:gd name="T66" fmla="*/ 60 w 90"/>
                  <a:gd name="T67" fmla="*/ 21 h 132"/>
                  <a:gd name="T68" fmla="*/ 80 w 90"/>
                  <a:gd name="T69" fmla="*/ 23 h 132"/>
                  <a:gd name="T70" fmla="*/ 60 w 90"/>
                  <a:gd name="T71" fmla="*/ 21 h 132"/>
                  <a:gd name="T72" fmla="*/ 76 w 90"/>
                  <a:gd name="T73" fmla="*/ 12 h 132"/>
                  <a:gd name="T74" fmla="*/ 88 w 90"/>
                  <a:gd name="T75" fmla="*/ 14 h 132"/>
                  <a:gd name="T76" fmla="*/ 71 w 90"/>
                  <a:gd name="T77" fmla="*/ 11 h 132"/>
                  <a:gd name="T78" fmla="*/ 84 w 90"/>
                  <a:gd name="T79" fmla="*/ 9 h 132"/>
                  <a:gd name="T80" fmla="*/ 77 w 90"/>
                  <a:gd name="T81" fmla="*/ 11 h 132"/>
                  <a:gd name="T82" fmla="*/ 85 w 90"/>
                  <a:gd name="T83" fmla="*/ 16 h 132"/>
                  <a:gd name="T84" fmla="*/ 85 w 90"/>
                  <a:gd name="T85" fmla="*/ 0 h 132"/>
                  <a:gd name="T86" fmla="*/ 77 w 90"/>
                  <a:gd name="T87" fmla="*/ 12 h 132"/>
                  <a:gd name="T88" fmla="*/ 85 w 90"/>
                  <a:gd name="T89" fmla="*/ 16 h 132"/>
                  <a:gd name="T90" fmla="*/ 85 w 90"/>
                  <a:gd name="T91" fmla="*/ 16 h 132"/>
                  <a:gd name="T92" fmla="*/ 79 w 90"/>
                  <a:gd name="T93" fmla="*/ 2 h 132"/>
                  <a:gd name="T94" fmla="*/ 79 w 90"/>
                  <a:gd name="T95" fmla="*/ 2 h 132"/>
                  <a:gd name="T96" fmla="*/ 85 w 90"/>
                  <a:gd name="T97" fmla="*/ 16 h 132"/>
                  <a:gd name="T98" fmla="*/ 76 w 90"/>
                  <a:gd name="T99" fmla="*/ 4 h 132"/>
                  <a:gd name="T100" fmla="*/ 85 w 90"/>
                  <a:gd name="T101" fmla="*/ 16 h 132"/>
                  <a:gd name="T102" fmla="*/ 79 w 90"/>
                  <a:gd name="T103" fmla="*/ 19 h 132"/>
                  <a:gd name="T104" fmla="*/ 76 w 90"/>
                  <a:gd name="T105" fmla="*/ 4 h 132"/>
                  <a:gd name="T106" fmla="*/ 76 w 90"/>
                  <a:gd name="T107" fmla="*/ 21 h 132"/>
                  <a:gd name="T108" fmla="*/ 70 w 90"/>
                  <a:gd name="T109" fmla="*/ 16 h 132"/>
                  <a:gd name="T110" fmla="*/ 73 w 90"/>
                  <a:gd name="T111" fmla="*/ 7 h 13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0"/>
                  <a:gd name="T169" fmla="*/ 0 h 132"/>
                  <a:gd name="T170" fmla="*/ 90 w 90"/>
                  <a:gd name="T171" fmla="*/ 132 h 13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0" h="132">
                    <a:moveTo>
                      <a:pt x="17" y="124"/>
                    </a:moveTo>
                    <a:lnTo>
                      <a:pt x="17" y="127"/>
                    </a:lnTo>
                    <a:lnTo>
                      <a:pt x="16" y="129"/>
                    </a:lnTo>
                    <a:lnTo>
                      <a:pt x="14" y="130"/>
                    </a:lnTo>
                    <a:lnTo>
                      <a:pt x="11" y="132"/>
                    </a:lnTo>
                    <a:lnTo>
                      <a:pt x="8" y="132"/>
                    </a:lnTo>
                    <a:lnTo>
                      <a:pt x="5" y="130"/>
                    </a:lnTo>
                    <a:lnTo>
                      <a:pt x="3" y="129"/>
                    </a:lnTo>
                    <a:lnTo>
                      <a:pt x="2" y="125"/>
                    </a:lnTo>
                    <a:lnTo>
                      <a:pt x="17" y="124"/>
                    </a:lnTo>
                    <a:close/>
                    <a:moveTo>
                      <a:pt x="2" y="125"/>
                    </a:moveTo>
                    <a:lnTo>
                      <a:pt x="2" y="119"/>
                    </a:lnTo>
                    <a:lnTo>
                      <a:pt x="0" y="101"/>
                    </a:lnTo>
                    <a:lnTo>
                      <a:pt x="2" y="91"/>
                    </a:lnTo>
                    <a:lnTo>
                      <a:pt x="3" y="81"/>
                    </a:lnTo>
                    <a:lnTo>
                      <a:pt x="8" y="72"/>
                    </a:lnTo>
                    <a:lnTo>
                      <a:pt x="13" y="65"/>
                    </a:lnTo>
                    <a:lnTo>
                      <a:pt x="22" y="77"/>
                    </a:lnTo>
                    <a:lnTo>
                      <a:pt x="19" y="83"/>
                    </a:lnTo>
                    <a:lnTo>
                      <a:pt x="16" y="89"/>
                    </a:lnTo>
                    <a:lnTo>
                      <a:pt x="16" y="96"/>
                    </a:lnTo>
                    <a:lnTo>
                      <a:pt x="14" y="105"/>
                    </a:lnTo>
                    <a:lnTo>
                      <a:pt x="16" y="117"/>
                    </a:lnTo>
                    <a:lnTo>
                      <a:pt x="17" y="124"/>
                    </a:lnTo>
                    <a:lnTo>
                      <a:pt x="2" y="125"/>
                    </a:lnTo>
                    <a:close/>
                    <a:moveTo>
                      <a:pt x="22" y="77"/>
                    </a:moveTo>
                    <a:lnTo>
                      <a:pt x="22" y="77"/>
                    </a:lnTo>
                    <a:lnTo>
                      <a:pt x="17" y="72"/>
                    </a:lnTo>
                    <a:lnTo>
                      <a:pt x="22" y="77"/>
                    </a:lnTo>
                    <a:close/>
                    <a:moveTo>
                      <a:pt x="13" y="65"/>
                    </a:moveTo>
                    <a:lnTo>
                      <a:pt x="20" y="60"/>
                    </a:lnTo>
                    <a:lnTo>
                      <a:pt x="26" y="59"/>
                    </a:lnTo>
                    <a:lnTo>
                      <a:pt x="33" y="57"/>
                    </a:lnTo>
                    <a:lnTo>
                      <a:pt x="39" y="57"/>
                    </a:lnTo>
                    <a:lnTo>
                      <a:pt x="39" y="72"/>
                    </a:lnTo>
                    <a:lnTo>
                      <a:pt x="31" y="74"/>
                    </a:lnTo>
                    <a:lnTo>
                      <a:pt x="22" y="77"/>
                    </a:lnTo>
                    <a:lnTo>
                      <a:pt x="13" y="65"/>
                    </a:lnTo>
                    <a:close/>
                    <a:moveTo>
                      <a:pt x="39" y="57"/>
                    </a:moveTo>
                    <a:lnTo>
                      <a:pt x="42" y="55"/>
                    </a:lnTo>
                    <a:lnTo>
                      <a:pt x="43" y="53"/>
                    </a:lnTo>
                    <a:lnTo>
                      <a:pt x="59" y="57"/>
                    </a:lnTo>
                    <a:lnTo>
                      <a:pt x="56" y="65"/>
                    </a:lnTo>
                    <a:lnTo>
                      <a:pt x="51" y="69"/>
                    </a:lnTo>
                    <a:lnTo>
                      <a:pt x="47" y="71"/>
                    </a:lnTo>
                    <a:lnTo>
                      <a:pt x="39" y="72"/>
                    </a:lnTo>
                    <a:lnTo>
                      <a:pt x="39" y="57"/>
                    </a:lnTo>
                    <a:close/>
                    <a:moveTo>
                      <a:pt x="59" y="57"/>
                    </a:moveTo>
                    <a:lnTo>
                      <a:pt x="59" y="57"/>
                    </a:lnTo>
                    <a:lnTo>
                      <a:pt x="51" y="55"/>
                    </a:lnTo>
                    <a:lnTo>
                      <a:pt x="59" y="57"/>
                    </a:lnTo>
                    <a:close/>
                    <a:moveTo>
                      <a:pt x="43" y="53"/>
                    </a:moveTo>
                    <a:lnTo>
                      <a:pt x="43" y="53"/>
                    </a:lnTo>
                    <a:lnTo>
                      <a:pt x="59" y="57"/>
                    </a:lnTo>
                    <a:lnTo>
                      <a:pt x="43" y="53"/>
                    </a:lnTo>
                    <a:close/>
                    <a:moveTo>
                      <a:pt x="43" y="53"/>
                    </a:moveTo>
                    <a:lnTo>
                      <a:pt x="43" y="53"/>
                    </a:lnTo>
                    <a:lnTo>
                      <a:pt x="51" y="55"/>
                    </a:lnTo>
                    <a:lnTo>
                      <a:pt x="43" y="53"/>
                    </a:lnTo>
                    <a:close/>
                    <a:moveTo>
                      <a:pt x="43" y="53"/>
                    </a:moveTo>
                    <a:lnTo>
                      <a:pt x="45" y="52"/>
                    </a:lnTo>
                    <a:lnTo>
                      <a:pt x="45" y="48"/>
                    </a:lnTo>
                    <a:lnTo>
                      <a:pt x="59" y="53"/>
                    </a:lnTo>
                    <a:lnTo>
                      <a:pt x="59" y="55"/>
                    </a:lnTo>
                    <a:lnTo>
                      <a:pt x="59" y="57"/>
                    </a:lnTo>
                    <a:lnTo>
                      <a:pt x="43" y="53"/>
                    </a:lnTo>
                    <a:close/>
                    <a:moveTo>
                      <a:pt x="59" y="53"/>
                    </a:moveTo>
                    <a:lnTo>
                      <a:pt x="59" y="53"/>
                    </a:lnTo>
                    <a:lnTo>
                      <a:pt x="53" y="52"/>
                    </a:lnTo>
                    <a:lnTo>
                      <a:pt x="59" y="53"/>
                    </a:lnTo>
                    <a:close/>
                    <a:moveTo>
                      <a:pt x="45" y="48"/>
                    </a:moveTo>
                    <a:lnTo>
                      <a:pt x="47" y="47"/>
                    </a:lnTo>
                    <a:lnTo>
                      <a:pt x="47" y="43"/>
                    </a:lnTo>
                    <a:lnTo>
                      <a:pt x="60" y="50"/>
                    </a:lnTo>
                    <a:lnTo>
                      <a:pt x="59" y="52"/>
                    </a:lnTo>
                    <a:lnTo>
                      <a:pt x="59" y="53"/>
                    </a:lnTo>
                    <a:lnTo>
                      <a:pt x="45" y="48"/>
                    </a:lnTo>
                    <a:close/>
                    <a:moveTo>
                      <a:pt x="47" y="43"/>
                    </a:moveTo>
                    <a:lnTo>
                      <a:pt x="53" y="31"/>
                    </a:lnTo>
                    <a:lnTo>
                      <a:pt x="60" y="21"/>
                    </a:lnTo>
                    <a:lnTo>
                      <a:pt x="70" y="33"/>
                    </a:lnTo>
                    <a:lnTo>
                      <a:pt x="63" y="41"/>
                    </a:lnTo>
                    <a:lnTo>
                      <a:pt x="60" y="50"/>
                    </a:lnTo>
                    <a:lnTo>
                      <a:pt x="47" y="43"/>
                    </a:lnTo>
                    <a:close/>
                    <a:moveTo>
                      <a:pt x="70" y="33"/>
                    </a:moveTo>
                    <a:lnTo>
                      <a:pt x="70" y="33"/>
                    </a:lnTo>
                    <a:lnTo>
                      <a:pt x="65" y="28"/>
                    </a:lnTo>
                    <a:lnTo>
                      <a:pt x="70" y="33"/>
                    </a:lnTo>
                    <a:close/>
                    <a:moveTo>
                      <a:pt x="59" y="23"/>
                    </a:moveTo>
                    <a:lnTo>
                      <a:pt x="59" y="23"/>
                    </a:lnTo>
                    <a:lnTo>
                      <a:pt x="70" y="33"/>
                    </a:lnTo>
                    <a:lnTo>
                      <a:pt x="59" y="23"/>
                    </a:lnTo>
                    <a:close/>
                    <a:moveTo>
                      <a:pt x="59" y="23"/>
                    </a:moveTo>
                    <a:lnTo>
                      <a:pt x="60" y="21"/>
                    </a:lnTo>
                    <a:lnTo>
                      <a:pt x="65" y="28"/>
                    </a:lnTo>
                    <a:lnTo>
                      <a:pt x="59" y="23"/>
                    </a:lnTo>
                    <a:close/>
                    <a:moveTo>
                      <a:pt x="60" y="21"/>
                    </a:moveTo>
                    <a:lnTo>
                      <a:pt x="65" y="16"/>
                    </a:lnTo>
                    <a:lnTo>
                      <a:pt x="71" y="11"/>
                    </a:lnTo>
                    <a:lnTo>
                      <a:pt x="80" y="23"/>
                    </a:lnTo>
                    <a:lnTo>
                      <a:pt x="74" y="28"/>
                    </a:lnTo>
                    <a:lnTo>
                      <a:pt x="70" y="33"/>
                    </a:lnTo>
                    <a:lnTo>
                      <a:pt x="60" y="21"/>
                    </a:lnTo>
                    <a:close/>
                    <a:moveTo>
                      <a:pt x="71" y="11"/>
                    </a:moveTo>
                    <a:lnTo>
                      <a:pt x="76" y="12"/>
                    </a:lnTo>
                    <a:lnTo>
                      <a:pt x="90" y="5"/>
                    </a:lnTo>
                    <a:lnTo>
                      <a:pt x="90" y="9"/>
                    </a:lnTo>
                    <a:lnTo>
                      <a:pt x="88" y="14"/>
                    </a:lnTo>
                    <a:lnTo>
                      <a:pt x="85" y="17"/>
                    </a:lnTo>
                    <a:lnTo>
                      <a:pt x="80" y="23"/>
                    </a:lnTo>
                    <a:lnTo>
                      <a:pt x="71" y="11"/>
                    </a:lnTo>
                    <a:close/>
                    <a:moveTo>
                      <a:pt x="90" y="5"/>
                    </a:moveTo>
                    <a:lnTo>
                      <a:pt x="90" y="5"/>
                    </a:lnTo>
                    <a:lnTo>
                      <a:pt x="84" y="9"/>
                    </a:lnTo>
                    <a:lnTo>
                      <a:pt x="90" y="5"/>
                    </a:lnTo>
                    <a:close/>
                    <a:moveTo>
                      <a:pt x="77" y="12"/>
                    </a:moveTo>
                    <a:lnTo>
                      <a:pt x="77" y="11"/>
                    </a:lnTo>
                    <a:lnTo>
                      <a:pt x="82" y="12"/>
                    </a:lnTo>
                    <a:lnTo>
                      <a:pt x="85" y="14"/>
                    </a:lnTo>
                    <a:lnTo>
                      <a:pt x="85" y="16"/>
                    </a:lnTo>
                    <a:lnTo>
                      <a:pt x="77" y="2"/>
                    </a:lnTo>
                    <a:lnTo>
                      <a:pt x="82" y="0"/>
                    </a:lnTo>
                    <a:lnTo>
                      <a:pt x="85" y="0"/>
                    </a:lnTo>
                    <a:lnTo>
                      <a:pt x="87" y="2"/>
                    </a:lnTo>
                    <a:lnTo>
                      <a:pt x="90" y="5"/>
                    </a:lnTo>
                    <a:lnTo>
                      <a:pt x="77" y="12"/>
                    </a:lnTo>
                    <a:close/>
                    <a:moveTo>
                      <a:pt x="85" y="16"/>
                    </a:moveTo>
                    <a:lnTo>
                      <a:pt x="85" y="16"/>
                    </a:lnTo>
                    <a:lnTo>
                      <a:pt x="82" y="9"/>
                    </a:lnTo>
                    <a:lnTo>
                      <a:pt x="85" y="16"/>
                    </a:lnTo>
                    <a:close/>
                    <a:moveTo>
                      <a:pt x="85" y="16"/>
                    </a:moveTo>
                    <a:lnTo>
                      <a:pt x="85" y="16"/>
                    </a:lnTo>
                    <a:lnTo>
                      <a:pt x="79" y="2"/>
                    </a:lnTo>
                    <a:lnTo>
                      <a:pt x="85" y="16"/>
                    </a:lnTo>
                    <a:close/>
                    <a:moveTo>
                      <a:pt x="79" y="2"/>
                    </a:moveTo>
                    <a:lnTo>
                      <a:pt x="79" y="2"/>
                    </a:lnTo>
                    <a:lnTo>
                      <a:pt x="82" y="9"/>
                    </a:lnTo>
                    <a:lnTo>
                      <a:pt x="79" y="2"/>
                    </a:lnTo>
                    <a:close/>
                    <a:moveTo>
                      <a:pt x="85" y="16"/>
                    </a:moveTo>
                    <a:lnTo>
                      <a:pt x="85" y="17"/>
                    </a:lnTo>
                    <a:lnTo>
                      <a:pt x="84" y="17"/>
                    </a:lnTo>
                    <a:lnTo>
                      <a:pt x="76" y="4"/>
                    </a:lnTo>
                    <a:lnTo>
                      <a:pt x="77" y="2"/>
                    </a:lnTo>
                    <a:lnTo>
                      <a:pt x="79" y="2"/>
                    </a:lnTo>
                    <a:lnTo>
                      <a:pt x="85" y="16"/>
                    </a:lnTo>
                    <a:close/>
                    <a:moveTo>
                      <a:pt x="84" y="17"/>
                    </a:moveTo>
                    <a:lnTo>
                      <a:pt x="82" y="19"/>
                    </a:lnTo>
                    <a:lnTo>
                      <a:pt x="79" y="19"/>
                    </a:lnTo>
                    <a:lnTo>
                      <a:pt x="74" y="5"/>
                    </a:lnTo>
                    <a:lnTo>
                      <a:pt x="76" y="4"/>
                    </a:lnTo>
                    <a:lnTo>
                      <a:pt x="84" y="17"/>
                    </a:lnTo>
                    <a:close/>
                    <a:moveTo>
                      <a:pt x="79" y="19"/>
                    </a:moveTo>
                    <a:lnTo>
                      <a:pt x="76" y="21"/>
                    </a:lnTo>
                    <a:lnTo>
                      <a:pt x="74" y="19"/>
                    </a:lnTo>
                    <a:lnTo>
                      <a:pt x="71" y="17"/>
                    </a:lnTo>
                    <a:lnTo>
                      <a:pt x="70" y="16"/>
                    </a:lnTo>
                    <a:lnTo>
                      <a:pt x="70" y="12"/>
                    </a:lnTo>
                    <a:lnTo>
                      <a:pt x="71" y="9"/>
                    </a:lnTo>
                    <a:lnTo>
                      <a:pt x="73" y="7"/>
                    </a:lnTo>
                    <a:lnTo>
                      <a:pt x="74" y="5"/>
                    </a:lnTo>
                    <a:lnTo>
                      <a:pt x="79" y="19"/>
                    </a:lnTo>
                    <a:close/>
                  </a:path>
                </a:pathLst>
              </a:custGeom>
              <a:solidFill>
                <a:srgbClr val="915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8" name="Freeform 188"/>
              <p:cNvSpPr>
                <a:spLocks noEditPoints="1"/>
              </p:cNvSpPr>
              <p:nvPr/>
            </p:nvSpPr>
            <p:spPr bwMode="auto">
              <a:xfrm>
                <a:off x="2840" y="1917"/>
                <a:ext cx="83" cy="124"/>
              </a:xfrm>
              <a:custGeom>
                <a:avLst/>
                <a:gdLst>
                  <a:gd name="T0" fmla="*/ 17 w 83"/>
                  <a:gd name="T1" fmla="*/ 119 h 124"/>
                  <a:gd name="T2" fmla="*/ 14 w 83"/>
                  <a:gd name="T3" fmla="*/ 124 h 124"/>
                  <a:gd name="T4" fmla="*/ 7 w 83"/>
                  <a:gd name="T5" fmla="*/ 124 h 124"/>
                  <a:gd name="T6" fmla="*/ 3 w 83"/>
                  <a:gd name="T7" fmla="*/ 120 h 124"/>
                  <a:gd name="T8" fmla="*/ 17 w 83"/>
                  <a:gd name="T9" fmla="*/ 115 h 124"/>
                  <a:gd name="T10" fmla="*/ 1 w 83"/>
                  <a:gd name="T11" fmla="*/ 112 h 124"/>
                  <a:gd name="T12" fmla="*/ 1 w 83"/>
                  <a:gd name="T13" fmla="*/ 86 h 124"/>
                  <a:gd name="T14" fmla="*/ 6 w 83"/>
                  <a:gd name="T15" fmla="*/ 67 h 124"/>
                  <a:gd name="T16" fmla="*/ 21 w 83"/>
                  <a:gd name="T17" fmla="*/ 71 h 124"/>
                  <a:gd name="T18" fmla="*/ 15 w 83"/>
                  <a:gd name="T19" fmla="*/ 83 h 124"/>
                  <a:gd name="T20" fmla="*/ 15 w 83"/>
                  <a:gd name="T21" fmla="*/ 98 h 124"/>
                  <a:gd name="T22" fmla="*/ 17 w 83"/>
                  <a:gd name="T23" fmla="*/ 115 h 124"/>
                  <a:gd name="T24" fmla="*/ 10 w 83"/>
                  <a:gd name="T25" fmla="*/ 59 h 124"/>
                  <a:gd name="T26" fmla="*/ 17 w 83"/>
                  <a:gd name="T27" fmla="*/ 66 h 124"/>
                  <a:gd name="T28" fmla="*/ 12 w 83"/>
                  <a:gd name="T29" fmla="*/ 59 h 124"/>
                  <a:gd name="T30" fmla="*/ 26 w 83"/>
                  <a:gd name="T31" fmla="*/ 50 h 124"/>
                  <a:gd name="T32" fmla="*/ 37 w 83"/>
                  <a:gd name="T33" fmla="*/ 48 h 124"/>
                  <a:gd name="T34" fmla="*/ 34 w 83"/>
                  <a:gd name="T35" fmla="*/ 64 h 124"/>
                  <a:gd name="T36" fmla="*/ 26 w 83"/>
                  <a:gd name="T37" fmla="*/ 67 h 124"/>
                  <a:gd name="T38" fmla="*/ 12 w 83"/>
                  <a:gd name="T39" fmla="*/ 59 h 124"/>
                  <a:gd name="T40" fmla="*/ 41 w 83"/>
                  <a:gd name="T41" fmla="*/ 48 h 124"/>
                  <a:gd name="T42" fmla="*/ 57 w 83"/>
                  <a:gd name="T43" fmla="*/ 48 h 124"/>
                  <a:gd name="T44" fmla="*/ 51 w 83"/>
                  <a:gd name="T45" fmla="*/ 62 h 124"/>
                  <a:gd name="T46" fmla="*/ 38 w 83"/>
                  <a:gd name="T47" fmla="*/ 64 h 124"/>
                  <a:gd name="T48" fmla="*/ 43 w 83"/>
                  <a:gd name="T49" fmla="*/ 45 h 124"/>
                  <a:gd name="T50" fmla="*/ 51 w 83"/>
                  <a:gd name="T51" fmla="*/ 47 h 124"/>
                  <a:gd name="T52" fmla="*/ 43 w 83"/>
                  <a:gd name="T53" fmla="*/ 45 h 124"/>
                  <a:gd name="T54" fmla="*/ 52 w 83"/>
                  <a:gd name="T55" fmla="*/ 23 h 124"/>
                  <a:gd name="T56" fmla="*/ 71 w 83"/>
                  <a:gd name="T57" fmla="*/ 2 h 124"/>
                  <a:gd name="T58" fmla="*/ 72 w 83"/>
                  <a:gd name="T59" fmla="*/ 24 h 124"/>
                  <a:gd name="T60" fmla="*/ 60 w 83"/>
                  <a:gd name="T61" fmla="*/ 40 h 124"/>
                  <a:gd name="T62" fmla="*/ 43 w 83"/>
                  <a:gd name="T63" fmla="*/ 45 h 124"/>
                  <a:gd name="T64" fmla="*/ 72 w 83"/>
                  <a:gd name="T65" fmla="*/ 2 h 124"/>
                  <a:gd name="T66" fmla="*/ 81 w 83"/>
                  <a:gd name="T67" fmla="*/ 14 h 124"/>
                  <a:gd name="T68" fmla="*/ 81 w 83"/>
                  <a:gd name="T69" fmla="*/ 14 h 124"/>
                  <a:gd name="T70" fmla="*/ 74 w 83"/>
                  <a:gd name="T71" fmla="*/ 0 h 124"/>
                  <a:gd name="T72" fmla="*/ 78 w 83"/>
                  <a:gd name="T73" fmla="*/ 0 h 124"/>
                  <a:gd name="T74" fmla="*/ 81 w 83"/>
                  <a:gd name="T75" fmla="*/ 4 h 124"/>
                  <a:gd name="T76" fmla="*/ 83 w 83"/>
                  <a:gd name="T77" fmla="*/ 9 h 124"/>
                  <a:gd name="T78" fmla="*/ 81 w 83"/>
                  <a:gd name="T79" fmla="*/ 14 h 124"/>
                  <a:gd name="T80" fmla="*/ 74 w 83"/>
                  <a:gd name="T81" fmla="*/ 0 h 124"/>
                  <a:gd name="T82" fmla="*/ 80 w 83"/>
                  <a:gd name="T83" fmla="*/ 16 h 124"/>
                  <a:gd name="T84" fmla="*/ 71 w 83"/>
                  <a:gd name="T85" fmla="*/ 2 h 124"/>
                  <a:gd name="T86" fmla="*/ 74 w 83"/>
                  <a:gd name="T87" fmla="*/ 0 h 124"/>
                  <a:gd name="T88" fmla="*/ 77 w 83"/>
                  <a:gd name="T89" fmla="*/ 18 h 124"/>
                  <a:gd name="T90" fmla="*/ 71 w 83"/>
                  <a:gd name="T91" fmla="*/ 18 h 124"/>
                  <a:gd name="T92" fmla="*/ 68 w 83"/>
                  <a:gd name="T93" fmla="*/ 12 h 124"/>
                  <a:gd name="T94" fmla="*/ 68 w 83"/>
                  <a:gd name="T95" fmla="*/ 6 h 124"/>
                  <a:gd name="T96" fmla="*/ 71 w 83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3"/>
                  <a:gd name="T148" fmla="*/ 0 h 124"/>
                  <a:gd name="T149" fmla="*/ 83 w 83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3" h="124">
                    <a:moveTo>
                      <a:pt x="17" y="115"/>
                    </a:moveTo>
                    <a:lnTo>
                      <a:pt x="17" y="119"/>
                    </a:lnTo>
                    <a:lnTo>
                      <a:pt x="15" y="120"/>
                    </a:lnTo>
                    <a:lnTo>
                      <a:pt x="14" y="124"/>
                    </a:lnTo>
                    <a:lnTo>
                      <a:pt x="10" y="124"/>
                    </a:lnTo>
                    <a:lnTo>
                      <a:pt x="7" y="124"/>
                    </a:lnTo>
                    <a:lnTo>
                      <a:pt x="6" y="124"/>
                    </a:lnTo>
                    <a:lnTo>
                      <a:pt x="3" y="120"/>
                    </a:lnTo>
                    <a:lnTo>
                      <a:pt x="3" y="119"/>
                    </a:lnTo>
                    <a:lnTo>
                      <a:pt x="17" y="115"/>
                    </a:lnTo>
                    <a:close/>
                    <a:moveTo>
                      <a:pt x="3" y="119"/>
                    </a:moveTo>
                    <a:lnTo>
                      <a:pt x="1" y="112"/>
                    </a:lnTo>
                    <a:lnTo>
                      <a:pt x="0" y="95"/>
                    </a:lnTo>
                    <a:lnTo>
                      <a:pt x="1" y="86"/>
                    </a:lnTo>
                    <a:lnTo>
                      <a:pt x="3" y="76"/>
                    </a:lnTo>
                    <a:lnTo>
                      <a:pt x="6" y="67"/>
                    </a:lnTo>
                    <a:lnTo>
                      <a:pt x="10" y="59"/>
                    </a:lnTo>
                    <a:lnTo>
                      <a:pt x="21" y="71"/>
                    </a:lnTo>
                    <a:lnTo>
                      <a:pt x="18" y="76"/>
                    </a:lnTo>
                    <a:lnTo>
                      <a:pt x="15" y="83"/>
                    </a:lnTo>
                    <a:lnTo>
                      <a:pt x="15" y="90"/>
                    </a:lnTo>
                    <a:lnTo>
                      <a:pt x="15" y="98"/>
                    </a:lnTo>
                    <a:lnTo>
                      <a:pt x="15" y="110"/>
                    </a:lnTo>
                    <a:lnTo>
                      <a:pt x="17" y="115"/>
                    </a:lnTo>
                    <a:lnTo>
                      <a:pt x="3" y="119"/>
                    </a:lnTo>
                    <a:close/>
                    <a:moveTo>
                      <a:pt x="10" y="59"/>
                    </a:moveTo>
                    <a:lnTo>
                      <a:pt x="12" y="59"/>
                    </a:lnTo>
                    <a:lnTo>
                      <a:pt x="17" y="66"/>
                    </a:lnTo>
                    <a:lnTo>
                      <a:pt x="10" y="59"/>
                    </a:lnTo>
                    <a:close/>
                    <a:moveTo>
                      <a:pt x="12" y="59"/>
                    </a:moveTo>
                    <a:lnTo>
                      <a:pt x="18" y="54"/>
                    </a:lnTo>
                    <a:lnTo>
                      <a:pt x="26" y="50"/>
                    </a:lnTo>
                    <a:lnTo>
                      <a:pt x="32" y="48"/>
                    </a:lnTo>
                    <a:lnTo>
                      <a:pt x="37" y="48"/>
                    </a:lnTo>
                    <a:lnTo>
                      <a:pt x="38" y="64"/>
                    </a:lnTo>
                    <a:lnTo>
                      <a:pt x="34" y="64"/>
                    </a:lnTo>
                    <a:lnTo>
                      <a:pt x="31" y="66"/>
                    </a:lnTo>
                    <a:lnTo>
                      <a:pt x="26" y="67"/>
                    </a:lnTo>
                    <a:lnTo>
                      <a:pt x="21" y="71"/>
                    </a:lnTo>
                    <a:lnTo>
                      <a:pt x="12" y="59"/>
                    </a:lnTo>
                    <a:close/>
                    <a:moveTo>
                      <a:pt x="37" y="48"/>
                    </a:moveTo>
                    <a:lnTo>
                      <a:pt x="41" y="48"/>
                    </a:lnTo>
                    <a:lnTo>
                      <a:pt x="43" y="45"/>
                    </a:lnTo>
                    <a:lnTo>
                      <a:pt x="57" y="48"/>
                    </a:lnTo>
                    <a:lnTo>
                      <a:pt x="54" y="57"/>
                    </a:lnTo>
                    <a:lnTo>
                      <a:pt x="51" y="62"/>
                    </a:lnTo>
                    <a:lnTo>
                      <a:pt x="44" y="64"/>
                    </a:lnTo>
                    <a:lnTo>
                      <a:pt x="38" y="64"/>
                    </a:lnTo>
                    <a:lnTo>
                      <a:pt x="37" y="48"/>
                    </a:lnTo>
                    <a:close/>
                    <a:moveTo>
                      <a:pt x="43" y="45"/>
                    </a:moveTo>
                    <a:lnTo>
                      <a:pt x="43" y="45"/>
                    </a:lnTo>
                    <a:lnTo>
                      <a:pt x="51" y="47"/>
                    </a:lnTo>
                    <a:lnTo>
                      <a:pt x="43" y="45"/>
                    </a:lnTo>
                    <a:close/>
                    <a:moveTo>
                      <a:pt x="43" y="45"/>
                    </a:moveTo>
                    <a:lnTo>
                      <a:pt x="46" y="33"/>
                    </a:lnTo>
                    <a:lnTo>
                      <a:pt x="52" y="23"/>
                    </a:lnTo>
                    <a:lnTo>
                      <a:pt x="60" y="14"/>
                    </a:lnTo>
                    <a:lnTo>
                      <a:pt x="71" y="2"/>
                    </a:lnTo>
                    <a:lnTo>
                      <a:pt x="81" y="14"/>
                    </a:lnTo>
                    <a:lnTo>
                      <a:pt x="72" y="24"/>
                    </a:lnTo>
                    <a:lnTo>
                      <a:pt x="64" y="31"/>
                    </a:lnTo>
                    <a:lnTo>
                      <a:pt x="60" y="40"/>
                    </a:lnTo>
                    <a:lnTo>
                      <a:pt x="57" y="48"/>
                    </a:lnTo>
                    <a:lnTo>
                      <a:pt x="43" y="45"/>
                    </a:lnTo>
                    <a:close/>
                    <a:moveTo>
                      <a:pt x="71" y="2"/>
                    </a:moveTo>
                    <a:lnTo>
                      <a:pt x="72" y="2"/>
                    </a:lnTo>
                    <a:lnTo>
                      <a:pt x="81" y="14"/>
                    </a:lnTo>
                    <a:lnTo>
                      <a:pt x="71" y="2"/>
                    </a:lnTo>
                    <a:close/>
                    <a:moveTo>
                      <a:pt x="74" y="0"/>
                    </a:moveTo>
                    <a:lnTo>
                      <a:pt x="75" y="0"/>
                    </a:lnTo>
                    <a:lnTo>
                      <a:pt x="78" y="0"/>
                    </a:lnTo>
                    <a:lnTo>
                      <a:pt x="80" y="2"/>
                    </a:lnTo>
                    <a:lnTo>
                      <a:pt x="81" y="4"/>
                    </a:lnTo>
                    <a:lnTo>
                      <a:pt x="83" y="6"/>
                    </a:lnTo>
                    <a:lnTo>
                      <a:pt x="83" y="9"/>
                    </a:lnTo>
                    <a:lnTo>
                      <a:pt x="83" y="11"/>
                    </a:lnTo>
                    <a:lnTo>
                      <a:pt x="81" y="14"/>
                    </a:lnTo>
                    <a:lnTo>
                      <a:pt x="77" y="7"/>
                    </a:lnTo>
                    <a:lnTo>
                      <a:pt x="74" y="0"/>
                    </a:lnTo>
                    <a:close/>
                    <a:moveTo>
                      <a:pt x="81" y="14"/>
                    </a:moveTo>
                    <a:lnTo>
                      <a:pt x="80" y="16"/>
                    </a:lnTo>
                    <a:lnTo>
                      <a:pt x="77" y="18"/>
                    </a:lnTo>
                    <a:lnTo>
                      <a:pt x="71" y="2"/>
                    </a:lnTo>
                    <a:lnTo>
                      <a:pt x="72" y="2"/>
                    </a:lnTo>
                    <a:lnTo>
                      <a:pt x="74" y="0"/>
                    </a:lnTo>
                    <a:lnTo>
                      <a:pt x="81" y="14"/>
                    </a:lnTo>
                    <a:close/>
                    <a:moveTo>
                      <a:pt x="77" y="18"/>
                    </a:moveTo>
                    <a:lnTo>
                      <a:pt x="74" y="18"/>
                    </a:lnTo>
                    <a:lnTo>
                      <a:pt x="71" y="18"/>
                    </a:lnTo>
                    <a:lnTo>
                      <a:pt x="69" y="16"/>
                    </a:lnTo>
                    <a:lnTo>
                      <a:pt x="68" y="12"/>
                    </a:lnTo>
                    <a:lnTo>
                      <a:pt x="66" y="9"/>
                    </a:lnTo>
                    <a:lnTo>
                      <a:pt x="68" y="6"/>
                    </a:lnTo>
                    <a:lnTo>
                      <a:pt x="69" y="4"/>
                    </a:lnTo>
                    <a:lnTo>
                      <a:pt x="71" y="2"/>
                    </a:lnTo>
                    <a:lnTo>
                      <a:pt x="77" y="18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89" name="Freeform 189"/>
              <p:cNvSpPr>
                <a:spLocks noEditPoints="1"/>
              </p:cNvSpPr>
              <p:nvPr/>
            </p:nvSpPr>
            <p:spPr bwMode="auto">
              <a:xfrm>
                <a:off x="2852" y="1986"/>
                <a:ext cx="117" cy="84"/>
              </a:xfrm>
              <a:custGeom>
                <a:avLst/>
                <a:gdLst>
                  <a:gd name="T0" fmla="*/ 114 w 117"/>
                  <a:gd name="T1" fmla="*/ 51 h 84"/>
                  <a:gd name="T2" fmla="*/ 103 w 117"/>
                  <a:gd name="T3" fmla="*/ 48 h 84"/>
                  <a:gd name="T4" fmla="*/ 103 w 117"/>
                  <a:gd name="T5" fmla="*/ 46 h 84"/>
                  <a:gd name="T6" fmla="*/ 117 w 117"/>
                  <a:gd name="T7" fmla="*/ 43 h 84"/>
                  <a:gd name="T8" fmla="*/ 103 w 117"/>
                  <a:gd name="T9" fmla="*/ 46 h 84"/>
                  <a:gd name="T10" fmla="*/ 116 w 117"/>
                  <a:gd name="T11" fmla="*/ 39 h 84"/>
                  <a:gd name="T12" fmla="*/ 102 w 117"/>
                  <a:gd name="T13" fmla="*/ 41 h 84"/>
                  <a:gd name="T14" fmla="*/ 116 w 117"/>
                  <a:gd name="T15" fmla="*/ 38 h 84"/>
                  <a:gd name="T16" fmla="*/ 93 w 117"/>
                  <a:gd name="T17" fmla="*/ 26 h 84"/>
                  <a:gd name="T18" fmla="*/ 96 w 117"/>
                  <a:gd name="T19" fmla="*/ 7 h 84"/>
                  <a:gd name="T20" fmla="*/ 100 w 117"/>
                  <a:gd name="T21" fmla="*/ 39 h 84"/>
                  <a:gd name="T22" fmla="*/ 71 w 117"/>
                  <a:gd name="T23" fmla="*/ 5 h 84"/>
                  <a:gd name="T24" fmla="*/ 90 w 117"/>
                  <a:gd name="T25" fmla="*/ 2 h 84"/>
                  <a:gd name="T26" fmla="*/ 69 w 117"/>
                  <a:gd name="T27" fmla="*/ 21 h 84"/>
                  <a:gd name="T28" fmla="*/ 80 w 117"/>
                  <a:gd name="T29" fmla="*/ 17 h 84"/>
                  <a:gd name="T30" fmla="*/ 54 w 117"/>
                  <a:gd name="T31" fmla="*/ 27 h 84"/>
                  <a:gd name="T32" fmla="*/ 62 w 117"/>
                  <a:gd name="T33" fmla="*/ 7 h 84"/>
                  <a:gd name="T34" fmla="*/ 69 w 117"/>
                  <a:gd name="T35" fmla="*/ 27 h 84"/>
                  <a:gd name="T36" fmla="*/ 54 w 117"/>
                  <a:gd name="T37" fmla="*/ 31 h 84"/>
                  <a:gd name="T38" fmla="*/ 69 w 117"/>
                  <a:gd name="T39" fmla="*/ 41 h 84"/>
                  <a:gd name="T40" fmla="*/ 56 w 117"/>
                  <a:gd name="T41" fmla="*/ 34 h 84"/>
                  <a:gd name="T42" fmla="*/ 62 w 117"/>
                  <a:gd name="T43" fmla="*/ 46 h 84"/>
                  <a:gd name="T44" fmla="*/ 54 w 117"/>
                  <a:gd name="T45" fmla="*/ 45 h 84"/>
                  <a:gd name="T46" fmla="*/ 54 w 117"/>
                  <a:gd name="T47" fmla="*/ 45 h 84"/>
                  <a:gd name="T48" fmla="*/ 68 w 117"/>
                  <a:gd name="T49" fmla="*/ 56 h 84"/>
                  <a:gd name="T50" fmla="*/ 54 w 117"/>
                  <a:gd name="T51" fmla="*/ 45 h 84"/>
                  <a:gd name="T52" fmla="*/ 66 w 117"/>
                  <a:gd name="T53" fmla="*/ 74 h 84"/>
                  <a:gd name="T54" fmla="*/ 57 w 117"/>
                  <a:gd name="T55" fmla="*/ 65 h 84"/>
                  <a:gd name="T56" fmla="*/ 57 w 117"/>
                  <a:gd name="T57" fmla="*/ 65 h 84"/>
                  <a:gd name="T58" fmla="*/ 62 w 117"/>
                  <a:gd name="T59" fmla="*/ 80 h 84"/>
                  <a:gd name="T60" fmla="*/ 57 w 117"/>
                  <a:gd name="T61" fmla="*/ 65 h 84"/>
                  <a:gd name="T62" fmla="*/ 59 w 117"/>
                  <a:gd name="T63" fmla="*/ 65 h 84"/>
                  <a:gd name="T64" fmla="*/ 57 w 117"/>
                  <a:gd name="T65" fmla="*/ 80 h 84"/>
                  <a:gd name="T66" fmla="*/ 62 w 117"/>
                  <a:gd name="T67" fmla="*/ 63 h 84"/>
                  <a:gd name="T68" fmla="*/ 49 w 117"/>
                  <a:gd name="T69" fmla="*/ 74 h 84"/>
                  <a:gd name="T70" fmla="*/ 59 w 117"/>
                  <a:gd name="T71" fmla="*/ 60 h 84"/>
                  <a:gd name="T72" fmla="*/ 42 w 117"/>
                  <a:gd name="T73" fmla="*/ 53 h 84"/>
                  <a:gd name="T74" fmla="*/ 57 w 117"/>
                  <a:gd name="T75" fmla="*/ 55 h 84"/>
                  <a:gd name="T76" fmla="*/ 34 w 117"/>
                  <a:gd name="T77" fmla="*/ 31 h 84"/>
                  <a:gd name="T78" fmla="*/ 37 w 117"/>
                  <a:gd name="T79" fmla="*/ 15 h 84"/>
                  <a:gd name="T80" fmla="*/ 51 w 117"/>
                  <a:gd name="T81" fmla="*/ 33 h 84"/>
                  <a:gd name="T82" fmla="*/ 31 w 117"/>
                  <a:gd name="T83" fmla="*/ 12 h 84"/>
                  <a:gd name="T84" fmla="*/ 23 w 117"/>
                  <a:gd name="T85" fmla="*/ 26 h 84"/>
                  <a:gd name="T86" fmla="*/ 29 w 117"/>
                  <a:gd name="T87" fmla="*/ 12 h 84"/>
                  <a:gd name="T88" fmla="*/ 25 w 117"/>
                  <a:gd name="T89" fmla="*/ 19 h 84"/>
                  <a:gd name="T90" fmla="*/ 26 w 117"/>
                  <a:gd name="T91" fmla="*/ 10 h 84"/>
                  <a:gd name="T92" fmla="*/ 22 w 117"/>
                  <a:gd name="T93" fmla="*/ 26 h 84"/>
                  <a:gd name="T94" fmla="*/ 20 w 117"/>
                  <a:gd name="T95" fmla="*/ 24 h 84"/>
                  <a:gd name="T96" fmla="*/ 26 w 117"/>
                  <a:gd name="T97" fmla="*/ 10 h 84"/>
                  <a:gd name="T98" fmla="*/ 14 w 117"/>
                  <a:gd name="T99" fmla="*/ 22 h 84"/>
                  <a:gd name="T100" fmla="*/ 19 w 117"/>
                  <a:gd name="T101" fmla="*/ 24 h 84"/>
                  <a:gd name="T102" fmla="*/ 3 w 117"/>
                  <a:gd name="T103" fmla="*/ 19 h 84"/>
                  <a:gd name="T104" fmla="*/ 17 w 117"/>
                  <a:gd name="T105" fmla="*/ 7 h 84"/>
                  <a:gd name="T106" fmla="*/ 9 w 117"/>
                  <a:gd name="T107" fmla="*/ 21 h 84"/>
                  <a:gd name="T108" fmla="*/ 15 w 117"/>
                  <a:gd name="T109" fmla="*/ 60 h 84"/>
                  <a:gd name="T110" fmla="*/ 3 w 117"/>
                  <a:gd name="T111" fmla="*/ 75 h 84"/>
                  <a:gd name="T112" fmla="*/ 17 w 117"/>
                  <a:gd name="T113" fmla="*/ 22 h 84"/>
                  <a:gd name="T114" fmla="*/ 17 w 117"/>
                  <a:gd name="T115" fmla="*/ 82 h 84"/>
                  <a:gd name="T116" fmla="*/ 6 w 117"/>
                  <a:gd name="T117" fmla="*/ 82 h 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7"/>
                  <a:gd name="T178" fmla="*/ 0 h 84"/>
                  <a:gd name="T179" fmla="*/ 117 w 117"/>
                  <a:gd name="T180" fmla="*/ 84 h 8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7" h="84">
                    <a:moveTo>
                      <a:pt x="117" y="43"/>
                    </a:moveTo>
                    <a:lnTo>
                      <a:pt x="117" y="46"/>
                    </a:lnTo>
                    <a:lnTo>
                      <a:pt x="116" y="50"/>
                    </a:lnTo>
                    <a:lnTo>
                      <a:pt x="114" y="51"/>
                    </a:lnTo>
                    <a:lnTo>
                      <a:pt x="111" y="51"/>
                    </a:lnTo>
                    <a:lnTo>
                      <a:pt x="108" y="51"/>
                    </a:lnTo>
                    <a:lnTo>
                      <a:pt x="107" y="51"/>
                    </a:lnTo>
                    <a:lnTo>
                      <a:pt x="103" y="48"/>
                    </a:lnTo>
                    <a:lnTo>
                      <a:pt x="103" y="46"/>
                    </a:lnTo>
                    <a:lnTo>
                      <a:pt x="117" y="43"/>
                    </a:lnTo>
                    <a:close/>
                    <a:moveTo>
                      <a:pt x="103" y="46"/>
                    </a:moveTo>
                    <a:lnTo>
                      <a:pt x="103" y="46"/>
                    </a:lnTo>
                    <a:lnTo>
                      <a:pt x="117" y="43"/>
                    </a:lnTo>
                    <a:lnTo>
                      <a:pt x="103" y="46"/>
                    </a:lnTo>
                    <a:close/>
                    <a:moveTo>
                      <a:pt x="117" y="43"/>
                    </a:moveTo>
                    <a:lnTo>
                      <a:pt x="117" y="43"/>
                    </a:lnTo>
                    <a:lnTo>
                      <a:pt x="110" y="45"/>
                    </a:lnTo>
                    <a:lnTo>
                      <a:pt x="117" y="43"/>
                    </a:lnTo>
                    <a:close/>
                    <a:moveTo>
                      <a:pt x="103" y="46"/>
                    </a:moveTo>
                    <a:lnTo>
                      <a:pt x="102" y="45"/>
                    </a:lnTo>
                    <a:lnTo>
                      <a:pt x="102" y="43"/>
                    </a:lnTo>
                    <a:lnTo>
                      <a:pt x="116" y="38"/>
                    </a:lnTo>
                    <a:lnTo>
                      <a:pt x="116" y="39"/>
                    </a:lnTo>
                    <a:lnTo>
                      <a:pt x="117" y="43"/>
                    </a:lnTo>
                    <a:lnTo>
                      <a:pt x="103" y="46"/>
                    </a:lnTo>
                    <a:close/>
                    <a:moveTo>
                      <a:pt x="102" y="43"/>
                    </a:moveTo>
                    <a:lnTo>
                      <a:pt x="102" y="41"/>
                    </a:lnTo>
                    <a:lnTo>
                      <a:pt x="100" y="39"/>
                    </a:lnTo>
                    <a:lnTo>
                      <a:pt x="113" y="31"/>
                    </a:lnTo>
                    <a:lnTo>
                      <a:pt x="114" y="34"/>
                    </a:lnTo>
                    <a:lnTo>
                      <a:pt x="116" y="38"/>
                    </a:lnTo>
                    <a:lnTo>
                      <a:pt x="102" y="43"/>
                    </a:lnTo>
                    <a:close/>
                    <a:moveTo>
                      <a:pt x="100" y="39"/>
                    </a:moveTo>
                    <a:lnTo>
                      <a:pt x="97" y="33"/>
                    </a:lnTo>
                    <a:lnTo>
                      <a:pt x="93" y="26"/>
                    </a:lnTo>
                    <a:lnTo>
                      <a:pt x="88" y="21"/>
                    </a:lnTo>
                    <a:lnTo>
                      <a:pt x="83" y="17"/>
                    </a:lnTo>
                    <a:lnTo>
                      <a:pt x="90" y="2"/>
                    </a:lnTo>
                    <a:lnTo>
                      <a:pt x="96" y="7"/>
                    </a:lnTo>
                    <a:lnTo>
                      <a:pt x="102" y="14"/>
                    </a:lnTo>
                    <a:lnTo>
                      <a:pt x="108" y="22"/>
                    </a:lnTo>
                    <a:lnTo>
                      <a:pt x="113" y="31"/>
                    </a:lnTo>
                    <a:lnTo>
                      <a:pt x="100" y="39"/>
                    </a:lnTo>
                    <a:close/>
                    <a:moveTo>
                      <a:pt x="83" y="17"/>
                    </a:moveTo>
                    <a:lnTo>
                      <a:pt x="80" y="17"/>
                    </a:lnTo>
                    <a:lnTo>
                      <a:pt x="71" y="5"/>
                    </a:lnTo>
                    <a:lnTo>
                      <a:pt x="74" y="2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90" y="2"/>
                    </a:lnTo>
                    <a:lnTo>
                      <a:pt x="83" y="17"/>
                    </a:lnTo>
                    <a:close/>
                    <a:moveTo>
                      <a:pt x="80" y="17"/>
                    </a:moveTo>
                    <a:lnTo>
                      <a:pt x="76" y="21"/>
                    </a:lnTo>
                    <a:lnTo>
                      <a:pt x="69" y="21"/>
                    </a:lnTo>
                    <a:lnTo>
                      <a:pt x="69" y="5"/>
                    </a:lnTo>
                    <a:lnTo>
                      <a:pt x="71" y="5"/>
                    </a:lnTo>
                    <a:lnTo>
                      <a:pt x="80" y="17"/>
                    </a:lnTo>
                    <a:close/>
                    <a:moveTo>
                      <a:pt x="69" y="21"/>
                    </a:moveTo>
                    <a:lnTo>
                      <a:pt x="69" y="22"/>
                    </a:lnTo>
                    <a:lnTo>
                      <a:pt x="69" y="27"/>
                    </a:lnTo>
                    <a:lnTo>
                      <a:pt x="54" y="27"/>
                    </a:lnTo>
                    <a:lnTo>
                      <a:pt x="56" y="19"/>
                    </a:lnTo>
                    <a:lnTo>
                      <a:pt x="57" y="12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5" y="5"/>
                    </a:lnTo>
                    <a:lnTo>
                      <a:pt x="69" y="5"/>
                    </a:lnTo>
                    <a:lnTo>
                      <a:pt x="69" y="21"/>
                    </a:lnTo>
                    <a:close/>
                    <a:moveTo>
                      <a:pt x="69" y="27"/>
                    </a:moveTo>
                    <a:lnTo>
                      <a:pt x="69" y="31"/>
                    </a:lnTo>
                    <a:lnTo>
                      <a:pt x="69" y="33"/>
                    </a:lnTo>
                    <a:lnTo>
                      <a:pt x="56" y="34"/>
                    </a:lnTo>
                    <a:lnTo>
                      <a:pt x="54" y="31"/>
                    </a:lnTo>
                    <a:lnTo>
                      <a:pt x="54" y="27"/>
                    </a:lnTo>
                    <a:lnTo>
                      <a:pt x="69" y="27"/>
                    </a:lnTo>
                    <a:close/>
                    <a:moveTo>
                      <a:pt x="69" y="33"/>
                    </a:moveTo>
                    <a:lnTo>
                      <a:pt x="69" y="41"/>
                    </a:lnTo>
                    <a:lnTo>
                      <a:pt x="68" y="50"/>
                    </a:lnTo>
                    <a:lnTo>
                      <a:pt x="54" y="45"/>
                    </a:lnTo>
                    <a:lnTo>
                      <a:pt x="56" y="41"/>
                    </a:lnTo>
                    <a:lnTo>
                      <a:pt x="56" y="34"/>
                    </a:lnTo>
                    <a:lnTo>
                      <a:pt x="69" y="33"/>
                    </a:lnTo>
                    <a:close/>
                    <a:moveTo>
                      <a:pt x="68" y="50"/>
                    </a:moveTo>
                    <a:lnTo>
                      <a:pt x="68" y="50"/>
                    </a:lnTo>
                    <a:lnTo>
                      <a:pt x="62" y="46"/>
                    </a:lnTo>
                    <a:lnTo>
                      <a:pt x="68" y="50"/>
                    </a:lnTo>
                    <a:close/>
                    <a:moveTo>
                      <a:pt x="68" y="50"/>
                    </a:moveTo>
                    <a:lnTo>
                      <a:pt x="68" y="50"/>
                    </a:lnTo>
                    <a:lnTo>
                      <a:pt x="54" y="45"/>
                    </a:lnTo>
                    <a:lnTo>
                      <a:pt x="68" y="50"/>
                    </a:lnTo>
                    <a:close/>
                    <a:moveTo>
                      <a:pt x="54" y="45"/>
                    </a:moveTo>
                    <a:lnTo>
                      <a:pt x="54" y="45"/>
                    </a:lnTo>
                    <a:lnTo>
                      <a:pt x="62" y="48"/>
                    </a:lnTo>
                    <a:lnTo>
                      <a:pt x="54" y="45"/>
                    </a:lnTo>
                    <a:close/>
                    <a:moveTo>
                      <a:pt x="68" y="50"/>
                    </a:moveTo>
                    <a:lnTo>
                      <a:pt x="68" y="56"/>
                    </a:lnTo>
                    <a:lnTo>
                      <a:pt x="68" y="65"/>
                    </a:lnTo>
                    <a:lnTo>
                      <a:pt x="52" y="65"/>
                    </a:lnTo>
                    <a:lnTo>
                      <a:pt x="52" y="55"/>
                    </a:lnTo>
                    <a:lnTo>
                      <a:pt x="54" y="45"/>
                    </a:lnTo>
                    <a:lnTo>
                      <a:pt x="68" y="50"/>
                    </a:lnTo>
                    <a:close/>
                    <a:moveTo>
                      <a:pt x="68" y="65"/>
                    </a:moveTo>
                    <a:lnTo>
                      <a:pt x="68" y="70"/>
                    </a:lnTo>
                    <a:lnTo>
                      <a:pt x="66" y="74"/>
                    </a:lnTo>
                    <a:lnTo>
                      <a:pt x="65" y="77"/>
                    </a:lnTo>
                    <a:lnTo>
                      <a:pt x="62" y="80"/>
                    </a:lnTo>
                    <a:lnTo>
                      <a:pt x="57" y="65"/>
                    </a:lnTo>
                    <a:lnTo>
                      <a:pt x="52" y="65"/>
                    </a:lnTo>
                    <a:lnTo>
                      <a:pt x="68" y="65"/>
                    </a:lnTo>
                    <a:close/>
                    <a:moveTo>
                      <a:pt x="57" y="65"/>
                    </a:moveTo>
                    <a:lnTo>
                      <a:pt x="57" y="65"/>
                    </a:lnTo>
                    <a:lnTo>
                      <a:pt x="60" y="72"/>
                    </a:lnTo>
                    <a:lnTo>
                      <a:pt x="57" y="65"/>
                    </a:lnTo>
                    <a:close/>
                    <a:moveTo>
                      <a:pt x="62" y="80"/>
                    </a:moveTo>
                    <a:lnTo>
                      <a:pt x="62" y="80"/>
                    </a:lnTo>
                    <a:lnTo>
                      <a:pt x="60" y="80"/>
                    </a:lnTo>
                    <a:lnTo>
                      <a:pt x="59" y="65"/>
                    </a:lnTo>
                    <a:lnTo>
                      <a:pt x="57" y="65"/>
                    </a:lnTo>
                    <a:lnTo>
                      <a:pt x="62" y="80"/>
                    </a:lnTo>
                    <a:close/>
                    <a:moveTo>
                      <a:pt x="59" y="65"/>
                    </a:moveTo>
                    <a:lnTo>
                      <a:pt x="59" y="65"/>
                    </a:lnTo>
                    <a:lnTo>
                      <a:pt x="59" y="72"/>
                    </a:lnTo>
                    <a:lnTo>
                      <a:pt x="59" y="65"/>
                    </a:lnTo>
                    <a:close/>
                    <a:moveTo>
                      <a:pt x="60" y="80"/>
                    </a:moveTo>
                    <a:lnTo>
                      <a:pt x="57" y="80"/>
                    </a:lnTo>
                    <a:lnTo>
                      <a:pt x="54" y="79"/>
                    </a:lnTo>
                    <a:lnTo>
                      <a:pt x="52" y="77"/>
                    </a:lnTo>
                    <a:lnTo>
                      <a:pt x="49" y="74"/>
                    </a:lnTo>
                    <a:lnTo>
                      <a:pt x="62" y="63"/>
                    </a:lnTo>
                    <a:lnTo>
                      <a:pt x="59" y="65"/>
                    </a:lnTo>
                    <a:lnTo>
                      <a:pt x="60" y="80"/>
                    </a:lnTo>
                    <a:close/>
                    <a:moveTo>
                      <a:pt x="49" y="74"/>
                    </a:moveTo>
                    <a:lnTo>
                      <a:pt x="46" y="68"/>
                    </a:lnTo>
                    <a:lnTo>
                      <a:pt x="43" y="62"/>
                    </a:lnTo>
                    <a:lnTo>
                      <a:pt x="57" y="55"/>
                    </a:lnTo>
                    <a:lnTo>
                      <a:pt x="59" y="60"/>
                    </a:lnTo>
                    <a:lnTo>
                      <a:pt x="62" y="63"/>
                    </a:lnTo>
                    <a:lnTo>
                      <a:pt x="49" y="74"/>
                    </a:lnTo>
                    <a:close/>
                    <a:moveTo>
                      <a:pt x="43" y="62"/>
                    </a:moveTo>
                    <a:lnTo>
                      <a:pt x="42" y="53"/>
                    </a:lnTo>
                    <a:lnTo>
                      <a:pt x="39" y="43"/>
                    </a:lnTo>
                    <a:lnTo>
                      <a:pt x="52" y="39"/>
                    </a:lnTo>
                    <a:lnTo>
                      <a:pt x="56" y="48"/>
                    </a:lnTo>
                    <a:lnTo>
                      <a:pt x="57" y="55"/>
                    </a:lnTo>
                    <a:lnTo>
                      <a:pt x="43" y="62"/>
                    </a:lnTo>
                    <a:close/>
                    <a:moveTo>
                      <a:pt x="39" y="43"/>
                    </a:moveTo>
                    <a:lnTo>
                      <a:pt x="37" y="36"/>
                    </a:lnTo>
                    <a:lnTo>
                      <a:pt x="34" y="31"/>
                    </a:lnTo>
                    <a:lnTo>
                      <a:pt x="29" y="29"/>
                    </a:lnTo>
                    <a:lnTo>
                      <a:pt x="25" y="27"/>
                    </a:lnTo>
                    <a:lnTo>
                      <a:pt x="31" y="12"/>
                    </a:lnTo>
                    <a:lnTo>
                      <a:pt x="37" y="15"/>
                    </a:lnTo>
                    <a:lnTo>
                      <a:pt x="45" y="21"/>
                    </a:lnTo>
                    <a:lnTo>
                      <a:pt x="48" y="24"/>
                    </a:lnTo>
                    <a:lnTo>
                      <a:pt x="49" y="27"/>
                    </a:lnTo>
                    <a:lnTo>
                      <a:pt x="51" y="33"/>
                    </a:lnTo>
                    <a:lnTo>
                      <a:pt x="52" y="39"/>
                    </a:lnTo>
                    <a:lnTo>
                      <a:pt x="39" y="43"/>
                    </a:lnTo>
                    <a:close/>
                    <a:moveTo>
                      <a:pt x="29" y="12"/>
                    </a:moveTo>
                    <a:lnTo>
                      <a:pt x="31" y="12"/>
                    </a:lnTo>
                    <a:lnTo>
                      <a:pt x="28" y="19"/>
                    </a:lnTo>
                    <a:lnTo>
                      <a:pt x="29" y="12"/>
                    </a:lnTo>
                    <a:close/>
                    <a:moveTo>
                      <a:pt x="25" y="27"/>
                    </a:moveTo>
                    <a:lnTo>
                      <a:pt x="23" y="26"/>
                    </a:lnTo>
                    <a:lnTo>
                      <a:pt x="22" y="26"/>
                    </a:lnTo>
                    <a:lnTo>
                      <a:pt x="28" y="10"/>
                    </a:lnTo>
                    <a:lnTo>
                      <a:pt x="29" y="12"/>
                    </a:lnTo>
                    <a:lnTo>
                      <a:pt x="25" y="27"/>
                    </a:lnTo>
                    <a:close/>
                    <a:moveTo>
                      <a:pt x="28" y="10"/>
                    </a:moveTo>
                    <a:lnTo>
                      <a:pt x="28" y="10"/>
                    </a:lnTo>
                    <a:lnTo>
                      <a:pt x="25" y="19"/>
                    </a:lnTo>
                    <a:lnTo>
                      <a:pt x="28" y="10"/>
                    </a:lnTo>
                    <a:close/>
                    <a:moveTo>
                      <a:pt x="22" y="26"/>
                    </a:moveTo>
                    <a:lnTo>
                      <a:pt x="22" y="26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2" y="26"/>
                    </a:lnTo>
                    <a:close/>
                    <a:moveTo>
                      <a:pt x="22" y="26"/>
                    </a:moveTo>
                    <a:lnTo>
                      <a:pt x="22" y="26"/>
                    </a:lnTo>
                    <a:lnTo>
                      <a:pt x="25" y="17"/>
                    </a:lnTo>
                    <a:lnTo>
                      <a:pt x="22" y="26"/>
                    </a:lnTo>
                    <a:close/>
                    <a:moveTo>
                      <a:pt x="22" y="26"/>
                    </a:moveTo>
                    <a:lnTo>
                      <a:pt x="20" y="24"/>
                    </a:lnTo>
                    <a:lnTo>
                      <a:pt x="19" y="24"/>
                    </a:lnTo>
                    <a:lnTo>
                      <a:pt x="25" y="9"/>
                    </a:lnTo>
                    <a:lnTo>
                      <a:pt x="26" y="10"/>
                    </a:lnTo>
                    <a:lnTo>
                      <a:pt x="22" y="26"/>
                    </a:lnTo>
                    <a:close/>
                    <a:moveTo>
                      <a:pt x="19" y="24"/>
                    </a:moveTo>
                    <a:lnTo>
                      <a:pt x="15" y="22"/>
                    </a:lnTo>
                    <a:lnTo>
                      <a:pt x="14" y="22"/>
                    </a:lnTo>
                    <a:lnTo>
                      <a:pt x="17" y="7"/>
                    </a:lnTo>
                    <a:lnTo>
                      <a:pt x="20" y="7"/>
                    </a:lnTo>
                    <a:lnTo>
                      <a:pt x="25" y="9"/>
                    </a:lnTo>
                    <a:lnTo>
                      <a:pt x="19" y="24"/>
                    </a:lnTo>
                    <a:close/>
                    <a:moveTo>
                      <a:pt x="14" y="22"/>
                    </a:moveTo>
                    <a:lnTo>
                      <a:pt x="15" y="22"/>
                    </a:lnTo>
                    <a:lnTo>
                      <a:pt x="17" y="22"/>
                    </a:lnTo>
                    <a:lnTo>
                      <a:pt x="3" y="19"/>
                    </a:lnTo>
                    <a:lnTo>
                      <a:pt x="5" y="12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7" y="7"/>
                    </a:lnTo>
                    <a:lnTo>
                      <a:pt x="14" y="22"/>
                    </a:lnTo>
                    <a:close/>
                    <a:moveTo>
                      <a:pt x="3" y="19"/>
                    </a:moveTo>
                    <a:lnTo>
                      <a:pt x="3" y="19"/>
                    </a:lnTo>
                    <a:lnTo>
                      <a:pt x="9" y="21"/>
                    </a:lnTo>
                    <a:lnTo>
                      <a:pt x="3" y="19"/>
                    </a:lnTo>
                    <a:close/>
                    <a:moveTo>
                      <a:pt x="17" y="22"/>
                    </a:moveTo>
                    <a:lnTo>
                      <a:pt x="15" y="45"/>
                    </a:lnTo>
                    <a:lnTo>
                      <a:pt x="15" y="60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5" y="79"/>
                    </a:lnTo>
                    <a:lnTo>
                      <a:pt x="3" y="75"/>
                    </a:lnTo>
                    <a:lnTo>
                      <a:pt x="2" y="63"/>
                    </a:lnTo>
                    <a:lnTo>
                      <a:pt x="0" y="45"/>
                    </a:lnTo>
                    <a:lnTo>
                      <a:pt x="3" y="19"/>
                    </a:lnTo>
                    <a:lnTo>
                      <a:pt x="17" y="22"/>
                    </a:lnTo>
                    <a:close/>
                    <a:moveTo>
                      <a:pt x="19" y="74"/>
                    </a:moveTo>
                    <a:lnTo>
                      <a:pt x="19" y="77"/>
                    </a:lnTo>
                    <a:lnTo>
                      <a:pt x="19" y="80"/>
                    </a:lnTo>
                    <a:lnTo>
                      <a:pt x="17" y="82"/>
                    </a:lnTo>
                    <a:lnTo>
                      <a:pt x="14" y="84"/>
                    </a:lnTo>
                    <a:lnTo>
                      <a:pt x="11" y="84"/>
                    </a:lnTo>
                    <a:lnTo>
                      <a:pt x="8" y="84"/>
                    </a:lnTo>
                    <a:lnTo>
                      <a:pt x="6" y="82"/>
                    </a:lnTo>
                    <a:lnTo>
                      <a:pt x="5" y="79"/>
                    </a:lnTo>
                    <a:lnTo>
                      <a:pt x="19" y="74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0" name="Freeform 190"/>
              <p:cNvSpPr>
                <a:spLocks noEditPoints="1"/>
              </p:cNvSpPr>
              <p:nvPr/>
            </p:nvSpPr>
            <p:spPr bwMode="auto">
              <a:xfrm>
                <a:off x="2854" y="1988"/>
                <a:ext cx="115" cy="89"/>
              </a:xfrm>
              <a:custGeom>
                <a:avLst/>
                <a:gdLst>
                  <a:gd name="T0" fmla="*/ 109 w 115"/>
                  <a:gd name="T1" fmla="*/ 53 h 89"/>
                  <a:gd name="T2" fmla="*/ 115 w 115"/>
                  <a:gd name="T3" fmla="*/ 43 h 89"/>
                  <a:gd name="T4" fmla="*/ 100 w 115"/>
                  <a:gd name="T5" fmla="*/ 46 h 89"/>
                  <a:gd name="T6" fmla="*/ 100 w 115"/>
                  <a:gd name="T7" fmla="*/ 46 h 89"/>
                  <a:gd name="T8" fmla="*/ 115 w 115"/>
                  <a:gd name="T9" fmla="*/ 43 h 89"/>
                  <a:gd name="T10" fmla="*/ 112 w 115"/>
                  <a:gd name="T11" fmla="*/ 31 h 89"/>
                  <a:gd name="T12" fmla="*/ 94 w 115"/>
                  <a:gd name="T13" fmla="*/ 32 h 89"/>
                  <a:gd name="T14" fmla="*/ 95 w 115"/>
                  <a:gd name="T15" fmla="*/ 7 h 89"/>
                  <a:gd name="T16" fmla="*/ 89 w 115"/>
                  <a:gd name="T17" fmla="*/ 1 h 89"/>
                  <a:gd name="T18" fmla="*/ 80 w 115"/>
                  <a:gd name="T19" fmla="*/ 17 h 89"/>
                  <a:gd name="T20" fmla="*/ 81 w 115"/>
                  <a:gd name="T21" fmla="*/ 0 h 89"/>
                  <a:gd name="T22" fmla="*/ 74 w 115"/>
                  <a:gd name="T23" fmla="*/ 10 h 89"/>
                  <a:gd name="T24" fmla="*/ 69 w 115"/>
                  <a:gd name="T25" fmla="*/ 3 h 89"/>
                  <a:gd name="T26" fmla="*/ 69 w 115"/>
                  <a:gd name="T27" fmla="*/ 3 h 89"/>
                  <a:gd name="T28" fmla="*/ 77 w 115"/>
                  <a:gd name="T29" fmla="*/ 19 h 89"/>
                  <a:gd name="T30" fmla="*/ 78 w 115"/>
                  <a:gd name="T31" fmla="*/ 17 h 89"/>
                  <a:gd name="T32" fmla="*/ 69 w 115"/>
                  <a:gd name="T33" fmla="*/ 3 h 89"/>
                  <a:gd name="T34" fmla="*/ 69 w 115"/>
                  <a:gd name="T35" fmla="*/ 3 h 89"/>
                  <a:gd name="T36" fmla="*/ 69 w 115"/>
                  <a:gd name="T37" fmla="*/ 34 h 89"/>
                  <a:gd name="T38" fmla="*/ 60 w 115"/>
                  <a:gd name="T39" fmla="*/ 7 h 89"/>
                  <a:gd name="T40" fmla="*/ 69 w 115"/>
                  <a:gd name="T41" fmla="*/ 41 h 89"/>
                  <a:gd name="T42" fmla="*/ 69 w 115"/>
                  <a:gd name="T43" fmla="*/ 34 h 89"/>
                  <a:gd name="T44" fmla="*/ 67 w 115"/>
                  <a:gd name="T45" fmla="*/ 49 h 89"/>
                  <a:gd name="T46" fmla="*/ 54 w 115"/>
                  <a:gd name="T47" fmla="*/ 44 h 89"/>
                  <a:gd name="T48" fmla="*/ 61 w 115"/>
                  <a:gd name="T49" fmla="*/ 46 h 89"/>
                  <a:gd name="T50" fmla="*/ 52 w 115"/>
                  <a:gd name="T51" fmla="*/ 65 h 89"/>
                  <a:gd name="T52" fmla="*/ 67 w 115"/>
                  <a:gd name="T53" fmla="*/ 72 h 89"/>
                  <a:gd name="T54" fmla="*/ 67 w 115"/>
                  <a:gd name="T55" fmla="*/ 63 h 89"/>
                  <a:gd name="T56" fmla="*/ 50 w 115"/>
                  <a:gd name="T57" fmla="*/ 77 h 89"/>
                  <a:gd name="T58" fmla="*/ 54 w 115"/>
                  <a:gd name="T59" fmla="*/ 65 h 89"/>
                  <a:gd name="T60" fmla="*/ 58 w 115"/>
                  <a:gd name="T61" fmla="*/ 60 h 89"/>
                  <a:gd name="T62" fmla="*/ 44 w 115"/>
                  <a:gd name="T63" fmla="*/ 68 h 89"/>
                  <a:gd name="T64" fmla="*/ 44 w 115"/>
                  <a:gd name="T65" fmla="*/ 68 h 89"/>
                  <a:gd name="T66" fmla="*/ 44 w 115"/>
                  <a:gd name="T67" fmla="*/ 68 h 89"/>
                  <a:gd name="T68" fmla="*/ 44 w 115"/>
                  <a:gd name="T69" fmla="*/ 68 h 89"/>
                  <a:gd name="T70" fmla="*/ 58 w 115"/>
                  <a:gd name="T71" fmla="*/ 58 h 89"/>
                  <a:gd name="T72" fmla="*/ 41 w 115"/>
                  <a:gd name="T73" fmla="*/ 63 h 89"/>
                  <a:gd name="T74" fmla="*/ 41 w 115"/>
                  <a:gd name="T75" fmla="*/ 63 h 89"/>
                  <a:gd name="T76" fmla="*/ 57 w 115"/>
                  <a:gd name="T77" fmla="*/ 54 h 89"/>
                  <a:gd name="T78" fmla="*/ 44 w 115"/>
                  <a:gd name="T79" fmla="*/ 24 h 89"/>
                  <a:gd name="T80" fmla="*/ 29 w 115"/>
                  <a:gd name="T81" fmla="*/ 34 h 89"/>
                  <a:gd name="T82" fmla="*/ 32 w 115"/>
                  <a:gd name="T83" fmla="*/ 36 h 89"/>
                  <a:gd name="T84" fmla="*/ 24 w 115"/>
                  <a:gd name="T85" fmla="*/ 31 h 89"/>
                  <a:gd name="T86" fmla="*/ 24 w 115"/>
                  <a:gd name="T87" fmla="*/ 31 h 89"/>
                  <a:gd name="T88" fmla="*/ 29 w 115"/>
                  <a:gd name="T89" fmla="*/ 13 h 89"/>
                  <a:gd name="T90" fmla="*/ 21 w 115"/>
                  <a:gd name="T91" fmla="*/ 29 h 89"/>
                  <a:gd name="T92" fmla="*/ 20 w 115"/>
                  <a:gd name="T93" fmla="*/ 29 h 89"/>
                  <a:gd name="T94" fmla="*/ 26 w 115"/>
                  <a:gd name="T95" fmla="*/ 12 h 89"/>
                  <a:gd name="T96" fmla="*/ 17 w 115"/>
                  <a:gd name="T97" fmla="*/ 27 h 89"/>
                  <a:gd name="T98" fmla="*/ 20 w 115"/>
                  <a:gd name="T99" fmla="*/ 29 h 89"/>
                  <a:gd name="T100" fmla="*/ 3 w 115"/>
                  <a:gd name="T101" fmla="*/ 15 h 89"/>
                  <a:gd name="T102" fmla="*/ 1 w 115"/>
                  <a:gd name="T103" fmla="*/ 25 h 89"/>
                  <a:gd name="T104" fmla="*/ 17 w 115"/>
                  <a:gd name="T105" fmla="*/ 25 h 89"/>
                  <a:gd name="T106" fmla="*/ 1 w 115"/>
                  <a:gd name="T107" fmla="*/ 25 h 89"/>
                  <a:gd name="T108" fmla="*/ 9 w 115"/>
                  <a:gd name="T109" fmla="*/ 27 h 89"/>
                  <a:gd name="T110" fmla="*/ 18 w 115"/>
                  <a:gd name="T111" fmla="*/ 73 h 89"/>
                  <a:gd name="T112" fmla="*/ 0 w 115"/>
                  <a:gd name="T113" fmla="*/ 49 h 89"/>
                  <a:gd name="T114" fmla="*/ 18 w 115"/>
                  <a:gd name="T115" fmla="*/ 84 h 89"/>
                  <a:gd name="T116" fmla="*/ 6 w 115"/>
                  <a:gd name="T117" fmla="*/ 85 h 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5"/>
                  <a:gd name="T178" fmla="*/ 0 h 89"/>
                  <a:gd name="T179" fmla="*/ 115 w 115"/>
                  <a:gd name="T180" fmla="*/ 89 h 8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5" h="89">
                    <a:moveTo>
                      <a:pt x="115" y="43"/>
                    </a:moveTo>
                    <a:lnTo>
                      <a:pt x="115" y="46"/>
                    </a:lnTo>
                    <a:lnTo>
                      <a:pt x="115" y="49"/>
                    </a:lnTo>
                    <a:lnTo>
                      <a:pt x="112" y="51"/>
                    </a:lnTo>
                    <a:lnTo>
                      <a:pt x="109" y="53"/>
                    </a:lnTo>
                    <a:lnTo>
                      <a:pt x="106" y="53"/>
                    </a:lnTo>
                    <a:lnTo>
                      <a:pt x="103" y="51"/>
                    </a:lnTo>
                    <a:lnTo>
                      <a:pt x="101" y="49"/>
                    </a:lnTo>
                    <a:lnTo>
                      <a:pt x="100" y="46"/>
                    </a:lnTo>
                    <a:lnTo>
                      <a:pt x="115" y="43"/>
                    </a:lnTo>
                    <a:close/>
                    <a:moveTo>
                      <a:pt x="100" y="46"/>
                    </a:moveTo>
                    <a:lnTo>
                      <a:pt x="100" y="46"/>
                    </a:lnTo>
                    <a:lnTo>
                      <a:pt x="115" y="43"/>
                    </a:lnTo>
                    <a:lnTo>
                      <a:pt x="100" y="46"/>
                    </a:lnTo>
                    <a:close/>
                    <a:moveTo>
                      <a:pt x="115" y="43"/>
                    </a:moveTo>
                    <a:lnTo>
                      <a:pt x="115" y="43"/>
                    </a:lnTo>
                    <a:lnTo>
                      <a:pt x="108" y="44"/>
                    </a:lnTo>
                    <a:lnTo>
                      <a:pt x="115" y="43"/>
                    </a:lnTo>
                    <a:close/>
                    <a:moveTo>
                      <a:pt x="100" y="46"/>
                    </a:moveTo>
                    <a:lnTo>
                      <a:pt x="100" y="44"/>
                    </a:lnTo>
                    <a:lnTo>
                      <a:pt x="100" y="43"/>
                    </a:lnTo>
                    <a:lnTo>
                      <a:pt x="114" y="37"/>
                    </a:lnTo>
                    <a:lnTo>
                      <a:pt x="115" y="39"/>
                    </a:lnTo>
                    <a:lnTo>
                      <a:pt x="115" y="43"/>
                    </a:lnTo>
                    <a:lnTo>
                      <a:pt x="100" y="46"/>
                    </a:lnTo>
                    <a:close/>
                    <a:moveTo>
                      <a:pt x="100" y="43"/>
                    </a:moveTo>
                    <a:lnTo>
                      <a:pt x="98" y="41"/>
                    </a:lnTo>
                    <a:lnTo>
                      <a:pt x="98" y="39"/>
                    </a:lnTo>
                    <a:lnTo>
                      <a:pt x="112" y="31"/>
                    </a:lnTo>
                    <a:lnTo>
                      <a:pt x="114" y="34"/>
                    </a:lnTo>
                    <a:lnTo>
                      <a:pt x="114" y="37"/>
                    </a:lnTo>
                    <a:lnTo>
                      <a:pt x="100" y="43"/>
                    </a:lnTo>
                    <a:close/>
                    <a:moveTo>
                      <a:pt x="98" y="39"/>
                    </a:moveTo>
                    <a:lnTo>
                      <a:pt x="94" y="32"/>
                    </a:lnTo>
                    <a:lnTo>
                      <a:pt x="91" y="25"/>
                    </a:lnTo>
                    <a:lnTo>
                      <a:pt x="86" y="20"/>
                    </a:lnTo>
                    <a:lnTo>
                      <a:pt x="83" y="19"/>
                    </a:lnTo>
                    <a:lnTo>
                      <a:pt x="89" y="1"/>
                    </a:lnTo>
                    <a:lnTo>
                      <a:pt x="95" y="7"/>
                    </a:lnTo>
                    <a:lnTo>
                      <a:pt x="101" y="13"/>
                    </a:lnTo>
                    <a:lnTo>
                      <a:pt x="108" y="22"/>
                    </a:lnTo>
                    <a:lnTo>
                      <a:pt x="112" y="31"/>
                    </a:lnTo>
                    <a:lnTo>
                      <a:pt x="98" y="39"/>
                    </a:lnTo>
                    <a:close/>
                    <a:moveTo>
                      <a:pt x="89" y="1"/>
                    </a:moveTo>
                    <a:lnTo>
                      <a:pt x="89" y="1"/>
                    </a:lnTo>
                    <a:lnTo>
                      <a:pt x="86" y="10"/>
                    </a:lnTo>
                    <a:lnTo>
                      <a:pt x="89" y="1"/>
                    </a:lnTo>
                    <a:close/>
                    <a:moveTo>
                      <a:pt x="83" y="19"/>
                    </a:moveTo>
                    <a:lnTo>
                      <a:pt x="80" y="17"/>
                    </a:lnTo>
                    <a:lnTo>
                      <a:pt x="78" y="17"/>
                    </a:lnTo>
                    <a:lnTo>
                      <a:pt x="69" y="3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81" y="0"/>
                    </a:lnTo>
                    <a:lnTo>
                      <a:pt x="89" y="1"/>
                    </a:lnTo>
                    <a:lnTo>
                      <a:pt x="83" y="19"/>
                    </a:lnTo>
                    <a:close/>
                    <a:moveTo>
                      <a:pt x="69" y="3"/>
                    </a:moveTo>
                    <a:lnTo>
                      <a:pt x="69" y="3"/>
                    </a:lnTo>
                    <a:lnTo>
                      <a:pt x="74" y="10"/>
                    </a:lnTo>
                    <a:lnTo>
                      <a:pt x="69" y="3"/>
                    </a:lnTo>
                    <a:close/>
                    <a:moveTo>
                      <a:pt x="78" y="17"/>
                    </a:moveTo>
                    <a:lnTo>
                      <a:pt x="78" y="17"/>
                    </a:lnTo>
                    <a:lnTo>
                      <a:pt x="69" y="3"/>
                    </a:lnTo>
                    <a:lnTo>
                      <a:pt x="78" y="17"/>
                    </a:lnTo>
                    <a:close/>
                    <a:moveTo>
                      <a:pt x="67" y="3"/>
                    </a:moveTo>
                    <a:lnTo>
                      <a:pt x="69" y="3"/>
                    </a:lnTo>
                    <a:lnTo>
                      <a:pt x="74" y="10"/>
                    </a:lnTo>
                    <a:lnTo>
                      <a:pt x="67" y="3"/>
                    </a:lnTo>
                    <a:close/>
                    <a:moveTo>
                      <a:pt x="78" y="17"/>
                    </a:moveTo>
                    <a:lnTo>
                      <a:pt x="77" y="19"/>
                    </a:lnTo>
                    <a:lnTo>
                      <a:pt x="75" y="20"/>
                    </a:lnTo>
                    <a:lnTo>
                      <a:pt x="67" y="3"/>
                    </a:lnTo>
                    <a:lnTo>
                      <a:pt x="78" y="17"/>
                    </a:lnTo>
                    <a:close/>
                    <a:moveTo>
                      <a:pt x="75" y="20"/>
                    </a:moveTo>
                    <a:lnTo>
                      <a:pt x="72" y="20"/>
                    </a:lnTo>
                    <a:lnTo>
                      <a:pt x="69" y="20"/>
                    </a:lnTo>
                    <a:lnTo>
                      <a:pt x="69" y="3"/>
                    </a:lnTo>
                    <a:lnTo>
                      <a:pt x="67" y="3"/>
                    </a:lnTo>
                    <a:lnTo>
                      <a:pt x="75" y="20"/>
                    </a:lnTo>
                    <a:close/>
                    <a:moveTo>
                      <a:pt x="67" y="3"/>
                    </a:moveTo>
                    <a:lnTo>
                      <a:pt x="69" y="3"/>
                    </a:lnTo>
                    <a:lnTo>
                      <a:pt x="69" y="12"/>
                    </a:lnTo>
                    <a:lnTo>
                      <a:pt x="67" y="3"/>
                    </a:lnTo>
                    <a:close/>
                    <a:moveTo>
                      <a:pt x="69" y="20"/>
                    </a:moveTo>
                    <a:lnTo>
                      <a:pt x="69" y="25"/>
                    </a:lnTo>
                    <a:lnTo>
                      <a:pt x="69" y="34"/>
                    </a:lnTo>
                    <a:lnTo>
                      <a:pt x="54" y="34"/>
                    </a:lnTo>
                    <a:lnTo>
                      <a:pt x="54" y="24"/>
                    </a:lnTo>
                    <a:lnTo>
                      <a:pt x="55" y="13"/>
                    </a:lnTo>
                    <a:lnTo>
                      <a:pt x="57" y="10"/>
                    </a:lnTo>
                    <a:lnTo>
                      <a:pt x="60" y="7"/>
                    </a:lnTo>
                    <a:lnTo>
                      <a:pt x="63" y="5"/>
                    </a:lnTo>
                    <a:lnTo>
                      <a:pt x="67" y="3"/>
                    </a:lnTo>
                    <a:lnTo>
                      <a:pt x="69" y="20"/>
                    </a:lnTo>
                    <a:close/>
                    <a:moveTo>
                      <a:pt x="69" y="34"/>
                    </a:moveTo>
                    <a:lnTo>
                      <a:pt x="69" y="41"/>
                    </a:lnTo>
                    <a:lnTo>
                      <a:pt x="67" y="48"/>
                    </a:lnTo>
                    <a:lnTo>
                      <a:pt x="54" y="44"/>
                    </a:lnTo>
                    <a:lnTo>
                      <a:pt x="54" y="39"/>
                    </a:lnTo>
                    <a:lnTo>
                      <a:pt x="54" y="34"/>
                    </a:lnTo>
                    <a:lnTo>
                      <a:pt x="69" y="34"/>
                    </a:lnTo>
                    <a:close/>
                    <a:moveTo>
                      <a:pt x="67" y="48"/>
                    </a:moveTo>
                    <a:lnTo>
                      <a:pt x="67" y="49"/>
                    </a:lnTo>
                    <a:lnTo>
                      <a:pt x="61" y="46"/>
                    </a:lnTo>
                    <a:lnTo>
                      <a:pt x="67" y="48"/>
                    </a:lnTo>
                    <a:close/>
                    <a:moveTo>
                      <a:pt x="67" y="49"/>
                    </a:moveTo>
                    <a:lnTo>
                      <a:pt x="67" y="49"/>
                    </a:lnTo>
                    <a:lnTo>
                      <a:pt x="54" y="43"/>
                    </a:lnTo>
                    <a:lnTo>
                      <a:pt x="54" y="44"/>
                    </a:lnTo>
                    <a:lnTo>
                      <a:pt x="67" y="49"/>
                    </a:lnTo>
                    <a:close/>
                    <a:moveTo>
                      <a:pt x="54" y="44"/>
                    </a:moveTo>
                    <a:lnTo>
                      <a:pt x="54" y="44"/>
                    </a:lnTo>
                    <a:lnTo>
                      <a:pt x="54" y="43"/>
                    </a:lnTo>
                    <a:lnTo>
                      <a:pt x="61" y="46"/>
                    </a:lnTo>
                    <a:lnTo>
                      <a:pt x="54" y="44"/>
                    </a:lnTo>
                    <a:close/>
                    <a:moveTo>
                      <a:pt x="67" y="49"/>
                    </a:moveTo>
                    <a:lnTo>
                      <a:pt x="67" y="56"/>
                    </a:lnTo>
                    <a:lnTo>
                      <a:pt x="67" y="63"/>
                    </a:lnTo>
                    <a:lnTo>
                      <a:pt x="52" y="65"/>
                    </a:lnTo>
                    <a:lnTo>
                      <a:pt x="52" y="54"/>
                    </a:lnTo>
                    <a:lnTo>
                      <a:pt x="54" y="44"/>
                    </a:lnTo>
                    <a:lnTo>
                      <a:pt x="67" y="49"/>
                    </a:lnTo>
                    <a:close/>
                    <a:moveTo>
                      <a:pt x="67" y="63"/>
                    </a:moveTo>
                    <a:lnTo>
                      <a:pt x="67" y="72"/>
                    </a:lnTo>
                    <a:lnTo>
                      <a:pt x="64" y="78"/>
                    </a:lnTo>
                    <a:lnTo>
                      <a:pt x="54" y="65"/>
                    </a:lnTo>
                    <a:lnTo>
                      <a:pt x="52" y="65"/>
                    </a:lnTo>
                    <a:lnTo>
                      <a:pt x="67" y="63"/>
                    </a:lnTo>
                    <a:close/>
                    <a:moveTo>
                      <a:pt x="64" y="78"/>
                    </a:moveTo>
                    <a:lnTo>
                      <a:pt x="61" y="80"/>
                    </a:lnTo>
                    <a:lnTo>
                      <a:pt x="57" y="82"/>
                    </a:lnTo>
                    <a:lnTo>
                      <a:pt x="54" y="80"/>
                    </a:lnTo>
                    <a:lnTo>
                      <a:pt x="50" y="77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57" y="68"/>
                    </a:lnTo>
                    <a:lnTo>
                      <a:pt x="54" y="66"/>
                    </a:lnTo>
                    <a:lnTo>
                      <a:pt x="54" y="65"/>
                    </a:lnTo>
                    <a:lnTo>
                      <a:pt x="64" y="78"/>
                    </a:lnTo>
                    <a:close/>
                    <a:moveTo>
                      <a:pt x="50" y="77"/>
                    </a:moveTo>
                    <a:lnTo>
                      <a:pt x="47" y="73"/>
                    </a:lnTo>
                    <a:lnTo>
                      <a:pt x="44" y="68"/>
                    </a:lnTo>
                    <a:lnTo>
                      <a:pt x="58" y="60"/>
                    </a:lnTo>
                    <a:lnTo>
                      <a:pt x="60" y="63"/>
                    </a:lnTo>
                    <a:lnTo>
                      <a:pt x="61" y="65"/>
                    </a:lnTo>
                    <a:lnTo>
                      <a:pt x="50" y="77"/>
                    </a:lnTo>
                    <a:close/>
                    <a:moveTo>
                      <a:pt x="44" y="68"/>
                    </a:moveTo>
                    <a:lnTo>
                      <a:pt x="44" y="68"/>
                    </a:lnTo>
                    <a:lnTo>
                      <a:pt x="52" y="63"/>
                    </a:lnTo>
                    <a:lnTo>
                      <a:pt x="44" y="68"/>
                    </a:lnTo>
                    <a:close/>
                    <a:moveTo>
                      <a:pt x="44" y="68"/>
                    </a:moveTo>
                    <a:lnTo>
                      <a:pt x="44" y="68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44" y="68"/>
                    </a:lnTo>
                    <a:close/>
                    <a:moveTo>
                      <a:pt x="44" y="68"/>
                    </a:moveTo>
                    <a:lnTo>
                      <a:pt x="44" y="68"/>
                    </a:lnTo>
                    <a:lnTo>
                      <a:pt x="52" y="63"/>
                    </a:lnTo>
                    <a:lnTo>
                      <a:pt x="44" y="68"/>
                    </a:lnTo>
                    <a:close/>
                    <a:moveTo>
                      <a:pt x="44" y="68"/>
                    </a:moveTo>
                    <a:lnTo>
                      <a:pt x="44" y="66"/>
                    </a:lnTo>
                    <a:lnTo>
                      <a:pt x="43" y="65"/>
                    </a:lnTo>
                    <a:lnTo>
                      <a:pt x="57" y="58"/>
                    </a:lnTo>
                    <a:lnTo>
                      <a:pt x="58" y="58"/>
                    </a:lnTo>
                    <a:lnTo>
                      <a:pt x="58" y="60"/>
                    </a:lnTo>
                    <a:lnTo>
                      <a:pt x="44" y="68"/>
                    </a:lnTo>
                    <a:close/>
                    <a:moveTo>
                      <a:pt x="43" y="65"/>
                    </a:moveTo>
                    <a:lnTo>
                      <a:pt x="43" y="65"/>
                    </a:lnTo>
                    <a:lnTo>
                      <a:pt x="41" y="63"/>
                    </a:lnTo>
                    <a:lnTo>
                      <a:pt x="57" y="54"/>
                    </a:lnTo>
                    <a:lnTo>
                      <a:pt x="57" y="56"/>
                    </a:lnTo>
                    <a:lnTo>
                      <a:pt x="57" y="58"/>
                    </a:lnTo>
                    <a:lnTo>
                      <a:pt x="43" y="65"/>
                    </a:lnTo>
                    <a:close/>
                    <a:moveTo>
                      <a:pt x="41" y="63"/>
                    </a:moveTo>
                    <a:lnTo>
                      <a:pt x="40" y="54"/>
                    </a:lnTo>
                    <a:lnTo>
                      <a:pt x="37" y="46"/>
                    </a:lnTo>
                    <a:lnTo>
                      <a:pt x="52" y="43"/>
                    </a:lnTo>
                    <a:lnTo>
                      <a:pt x="54" y="49"/>
                    </a:lnTo>
                    <a:lnTo>
                      <a:pt x="57" y="54"/>
                    </a:lnTo>
                    <a:lnTo>
                      <a:pt x="41" y="63"/>
                    </a:lnTo>
                    <a:close/>
                    <a:moveTo>
                      <a:pt x="37" y="46"/>
                    </a:moveTo>
                    <a:lnTo>
                      <a:pt x="35" y="41"/>
                    </a:lnTo>
                    <a:lnTo>
                      <a:pt x="32" y="36"/>
                    </a:lnTo>
                    <a:lnTo>
                      <a:pt x="44" y="24"/>
                    </a:lnTo>
                    <a:lnTo>
                      <a:pt x="49" y="32"/>
                    </a:lnTo>
                    <a:lnTo>
                      <a:pt x="52" y="43"/>
                    </a:lnTo>
                    <a:lnTo>
                      <a:pt x="37" y="46"/>
                    </a:lnTo>
                    <a:close/>
                    <a:moveTo>
                      <a:pt x="32" y="36"/>
                    </a:moveTo>
                    <a:lnTo>
                      <a:pt x="29" y="34"/>
                    </a:lnTo>
                    <a:lnTo>
                      <a:pt x="24" y="31"/>
                    </a:lnTo>
                    <a:lnTo>
                      <a:pt x="30" y="15"/>
                    </a:lnTo>
                    <a:lnTo>
                      <a:pt x="38" y="19"/>
                    </a:lnTo>
                    <a:lnTo>
                      <a:pt x="44" y="24"/>
                    </a:lnTo>
                    <a:lnTo>
                      <a:pt x="32" y="36"/>
                    </a:lnTo>
                    <a:close/>
                    <a:moveTo>
                      <a:pt x="24" y="31"/>
                    </a:moveTo>
                    <a:lnTo>
                      <a:pt x="24" y="31"/>
                    </a:lnTo>
                    <a:lnTo>
                      <a:pt x="27" y="24"/>
                    </a:lnTo>
                    <a:lnTo>
                      <a:pt x="24" y="31"/>
                    </a:lnTo>
                    <a:close/>
                    <a:moveTo>
                      <a:pt x="24" y="31"/>
                    </a:moveTo>
                    <a:lnTo>
                      <a:pt x="24" y="31"/>
                    </a:lnTo>
                    <a:lnTo>
                      <a:pt x="32" y="15"/>
                    </a:lnTo>
                    <a:lnTo>
                      <a:pt x="24" y="31"/>
                    </a:lnTo>
                    <a:close/>
                    <a:moveTo>
                      <a:pt x="24" y="31"/>
                    </a:moveTo>
                    <a:lnTo>
                      <a:pt x="23" y="31"/>
                    </a:lnTo>
                    <a:lnTo>
                      <a:pt x="26" y="12"/>
                    </a:lnTo>
                    <a:lnTo>
                      <a:pt x="29" y="13"/>
                    </a:lnTo>
                    <a:lnTo>
                      <a:pt x="32" y="15"/>
                    </a:lnTo>
                    <a:lnTo>
                      <a:pt x="24" y="31"/>
                    </a:lnTo>
                    <a:close/>
                    <a:moveTo>
                      <a:pt x="23" y="31"/>
                    </a:moveTo>
                    <a:lnTo>
                      <a:pt x="21" y="29"/>
                    </a:lnTo>
                    <a:lnTo>
                      <a:pt x="24" y="20"/>
                    </a:lnTo>
                    <a:lnTo>
                      <a:pt x="23" y="31"/>
                    </a:lnTo>
                    <a:close/>
                    <a:moveTo>
                      <a:pt x="21" y="29"/>
                    </a:moveTo>
                    <a:lnTo>
                      <a:pt x="18" y="29"/>
                    </a:lnTo>
                    <a:lnTo>
                      <a:pt x="20" y="29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26" y="13"/>
                    </a:lnTo>
                    <a:lnTo>
                      <a:pt x="21" y="29"/>
                    </a:lnTo>
                    <a:close/>
                    <a:moveTo>
                      <a:pt x="26" y="12"/>
                    </a:moveTo>
                    <a:lnTo>
                      <a:pt x="26" y="12"/>
                    </a:lnTo>
                    <a:lnTo>
                      <a:pt x="23" y="20"/>
                    </a:lnTo>
                    <a:lnTo>
                      <a:pt x="26" y="12"/>
                    </a:lnTo>
                    <a:close/>
                    <a:moveTo>
                      <a:pt x="20" y="29"/>
                    </a:moveTo>
                    <a:lnTo>
                      <a:pt x="17" y="27"/>
                    </a:lnTo>
                    <a:lnTo>
                      <a:pt x="13" y="27"/>
                    </a:lnTo>
                    <a:lnTo>
                      <a:pt x="17" y="10"/>
                    </a:lnTo>
                    <a:lnTo>
                      <a:pt x="20" y="10"/>
                    </a:lnTo>
                    <a:lnTo>
                      <a:pt x="26" y="12"/>
                    </a:lnTo>
                    <a:lnTo>
                      <a:pt x="20" y="29"/>
                    </a:lnTo>
                    <a:close/>
                    <a:moveTo>
                      <a:pt x="13" y="27"/>
                    </a:moveTo>
                    <a:lnTo>
                      <a:pt x="15" y="25"/>
                    </a:lnTo>
                    <a:lnTo>
                      <a:pt x="17" y="2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6" y="12"/>
                    </a:lnTo>
                    <a:lnTo>
                      <a:pt x="10" y="8"/>
                    </a:lnTo>
                    <a:lnTo>
                      <a:pt x="17" y="10"/>
                    </a:lnTo>
                    <a:lnTo>
                      <a:pt x="13" y="27"/>
                    </a:lnTo>
                    <a:close/>
                    <a:moveTo>
                      <a:pt x="1" y="25"/>
                    </a:moveTo>
                    <a:lnTo>
                      <a:pt x="1" y="24"/>
                    </a:lnTo>
                    <a:lnTo>
                      <a:pt x="9" y="25"/>
                    </a:lnTo>
                    <a:lnTo>
                      <a:pt x="1" y="25"/>
                    </a:lnTo>
                    <a:close/>
                    <a:moveTo>
                      <a:pt x="17" y="25"/>
                    </a:moveTo>
                    <a:lnTo>
                      <a:pt x="17" y="29"/>
                    </a:lnTo>
                    <a:lnTo>
                      <a:pt x="15" y="32"/>
                    </a:lnTo>
                    <a:lnTo>
                      <a:pt x="3" y="20"/>
                    </a:lnTo>
                    <a:lnTo>
                      <a:pt x="3" y="22"/>
                    </a:lnTo>
                    <a:lnTo>
                      <a:pt x="1" y="25"/>
                    </a:lnTo>
                    <a:lnTo>
                      <a:pt x="17" y="25"/>
                    </a:lnTo>
                    <a:close/>
                    <a:moveTo>
                      <a:pt x="1" y="25"/>
                    </a:moveTo>
                    <a:lnTo>
                      <a:pt x="1" y="22"/>
                    </a:lnTo>
                    <a:lnTo>
                      <a:pt x="3" y="20"/>
                    </a:lnTo>
                    <a:lnTo>
                      <a:pt x="9" y="27"/>
                    </a:lnTo>
                    <a:lnTo>
                      <a:pt x="1" y="25"/>
                    </a:lnTo>
                    <a:close/>
                    <a:moveTo>
                      <a:pt x="17" y="27"/>
                    </a:moveTo>
                    <a:lnTo>
                      <a:pt x="15" y="48"/>
                    </a:lnTo>
                    <a:lnTo>
                      <a:pt x="17" y="63"/>
                    </a:lnTo>
                    <a:lnTo>
                      <a:pt x="18" y="73"/>
                    </a:lnTo>
                    <a:lnTo>
                      <a:pt x="20" y="77"/>
                    </a:lnTo>
                    <a:lnTo>
                      <a:pt x="4" y="84"/>
                    </a:lnTo>
                    <a:lnTo>
                      <a:pt x="3" y="78"/>
                    </a:lnTo>
                    <a:lnTo>
                      <a:pt x="1" y="66"/>
                    </a:lnTo>
                    <a:lnTo>
                      <a:pt x="0" y="49"/>
                    </a:lnTo>
                    <a:lnTo>
                      <a:pt x="1" y="25"/>
                    </a:lnTo>
                    <a:lnTo>
                      <a:pt x="17" y="27"/>
                    </a:lnTo>
                    <a:close/>
                    <a:moveTo>
                      <a:pt x="20" y="77"/>
                    </a:moveTo>
                    <a:lnTo>
                      <a:pt x="20" y="80"/>
                    </a:lnTo>
                    <a:lnTo>
                      <a:pt x="18" y="84"/>
                    </a:lnTo>
                    <a:lnTo>
                      <a:pt x="17" y="87"/>
                    </a:lnTo>
                    <a:lnTo>
                      <a:pt x="13" y="89"/>
                    </a:lnTo>
                    <a:lnTo>
                      <a:pt x="10" y="89"/>
                    </a:lnTo>
                    <a:lnTo>
                      <a:pt x="9" y="89"/>
                    </a:lnTo>
                    <a:lnTo>
                      <a:pt x="6" y="85"/>
                    </a:lnTo>
                    <a:lnTo>
                      <a:pt x="4" y="84"/>
                    </a:lnTo>
                    <a:lnTo>
                      <a:pt x="20" y="77"/>
                    </a:lnTo>
                    <a:close/>
                  </a:path>
                </a:pathLst>
              </a:custGeom>
              <a:solidFill>
                <a:srgbClr val="D1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1" name="Freeform 191"/>
              <p:cNvSpPr>
                <a:spLocks noEditPoints="1"/>
              </p:cNvSpPr>
              <p:nvPr/>
            </p:nvSpPr>
            <p:spPr bwMode="auto">
              <a:xfrm>
                <a:off x="2855" y="1988"/>
                <a:ext cx="116" cy="96"/>
              </a:xfrm>
              <a:custGeom>
                <a:avLst/>
                <a:gdLst>
                  <a:gd name="T0" fmla="*/ 110 w 116"/>
                  <a:gd name="T1" fmla="*/ 56 h 96"/>
                  <a:gd name="T2" fmla="*/ 116 w 116"/>
                  <a:gd name="T3" fmla="*/ 44 h 96"/>
                  <a:gd name="T4" fmla="*/ 99 w 116"/>
                  <a:gd name="T5" fmla="*/ 49 h 96"/>
                  <a:gd name="T6" fmla="*/ 99 w 116"/>
                  <a:gd name="T7" fmla="*/ 49 h 96"/>
                  <a:gd name="T8" fmla="*/ 116 w 116"/>
                  <a:gd name="T9" fmla="*/ 44 h 96"/>
                  <a:gd name="T10" fmla="*/ 111 w 116"/>
                  <a:gd name="T11" fmla="*/ 32 h 96"/>
                  <a:gd name="T12" fmla="*/ 90 w 116"/>
                  <a:gd name="T13" fmla="*/ 29 h 96"/>
                  <a:gd name="T14" fmla="*/ 107 w 116"/>
                  <a:gd name="T15" fmla="*/ 24 h 96"/>
                  <a:gd name="T16" fmla="*/ 90 w 116"/>
                  <a:gd name="T17" fmla="*/ 3 h 96"/>
                  <a:gd name="T18" fmla="*/ 79 w 116"/>
                  <a:gd name="T19" fmla="*/ 19 h 96"/>
                  <a:gd name="T20" fmla="*/ 79 w 116"/>
                  <a:gd name="T21" fmla="*/ 19 h 96"/>
                  <a:gd name="T22" fmla="*/ 77 w 116"/>
                  <a:gd name="T23" fmla="*/ 0 h 96"/>
                  <a:gd name="T24" fmla="*/ 74 w 116"/>
                  <a:gd name="T25" fmla="*/ 12 h 96"/>
                  <a:gd name="T26" fmla="*/ 68 w 116"/>
                  <a:gd name="T27" fmla="*/ 3 h 96"/>
                  <a:gd name="T28" fmla="*/ 74 w 116"/>
                  <a:gd name="T29" fmla="*/ 22 h 96"/>
                  <a:gd name="T30" fmla="*/ 77 w 116"/>
                  <a:gd name="T31" fmla="*/ 20 h 96"/>
                  <a:gd name="T32" fmla="*/ 70 w 116"/>
                  <a:gd name="T33" fmla="*/ 24 h 96"/>
                  <a:gd name="T34" fmla="*/ 56 w 116"/>
                  <a:gd name="T35" fmla="*/ 15 h 96"/>
                  <a:gd name="T36" fmla="*/ 70 w 116"/>
                  <a:gd name="T37" fmla="*/ 24 h 96"/>
                  <a:gd name="T38" fmla="*/ 53 w 116"/>
                  <a:gd name="T39" fmla="*/ 41 h 96"/>
                  <a:gd name="T40" fmla="*/ 60 w 116"/>
                  <a:gd name="T41" fmla="*/ 48 h 96"/>
                  <a:gd name="T42" fmla="*/ 53 w 116"/>
                  <a:gd name="T43" fmla="*/ 46 h 96"/>
                  <a:gd name="T44" fmla="*/ 70 w 116"/>
                  <a:gd name="T45" fmla="*/ 51 h 96"/>
                  <a:gd name="T46" fmla="*/ 68 w 116"/>
                  <a:gd name="T47" fmla="*/ 58 h 96"/>
                  <a:gd name="T48" fmla="*/ 68 w 116"/>
                  <a:gd name="T49" fmla="*/ 51 h 96"/>
                  <a:gd name="T50" fmla="*/ 51 w 116"/>
                  <a:gd name="T51" fmla="*/ 66 h 96"/>
                  <a:gd name="T52" fmla="*/ 63 w 116"/>
                  <a:gd name="T53" fmla="*/ 82 h 96"/>
                  <a:gd name="T54" fmla="*/ 63 w 116"/>
                  <a:gd name="T55" fmla="*/ 82 h 96"/>
                  <a:gd name="T56" fmla="*/ 60 w 116"/>
                  <a:gd name="T57" fmla="*/ 84 h 96"/>
                  <a:gd name="T58" fmla="*/ 63 w 116"/>
                  <a:gd name="T59" fmla="*/ 82 h 96"/>
                  <a:gd name="T60" fmla="*/ 57 w 116"/>
                  <a:gd name="T61" fmla="*/ 84 h 96"/>
                  <a:gd name="T62" fmla="*/ 59 w 116"/>
                  <a:gd name="T63" fmla="*/ 65 h 96"/>
                  <a:gd name="T64" fmla="*/ 53 w 116"/>
                  <a:gd name="T65" fmla="*/ 82 h 96"/>
                  <a:gd name="T66" fmla="*/ 60 w 116"/>
                  <a:gd name="T67" fmla="*/ 65 h 96"/>
                  <a:gd name="T68" fmla="*/ 59 w 116"/>
                  <a:gd name="T69" fmla="*/ 63 h 96"/>
                  <a:gd name="T70" fmla="*/ 59 w 116"/>
                  <a:gd name="T71" fmla="*/ 61 h 96"/>
                  <a:gd name="T72" fmla="*/ 53 w 116"/>
                  <a:gd name="T73" fmla="*/ 68 h 96"/>
                  <a:gd name="T74" fmla="*/ 59 w 116"/>
                  <a:gd name="T75" fmla="*/ 61 h 96"/>
                  <a:gd name="T76" fmla="*/ 59 w 116"/>
                  <a:gd name="T77" fmla="*/ 61 h 96"/>
                  <a:gd name="T78" fmla="*/ 42 w 116"/>
                  <a:gd name="T79" fmla="*/ 68 h 96"/>
                  <a:gd name="T80" fmla="*/ 57 w 116"/>
                  <a:gd name="T81" fmla="*/ 60 h 96"/>
                  <a:gd name="T82" fmla="*/ 39 w 116"/>
                  <a:gd name="T83" fmla="*/ 60 h 96"/>
                  <a:gd name="T84" fmla="*/ 42 w 116"/>
                  <a:gd name="T85" fmla="*/ 68 h 96"/>
                  <a:gd name="T86" fmla="*/ 36 w 116"/>
                  <a:gd name="T87" fmla="*/ 53 h 96"/>
                  <a:gd name="T88" fmla="*/ 53 w 116"/>
                  <a:gd name="T89" fmla="*/ 46 h 96"/>
                  <a:gd name="T90" fmla="*/ 31 w 116"/>
                  <a:gd name="T91" fmla="*/ 19 h 96"/>
                  <a:gd name="T92" fmla="*/ 31 w 116"/>
                  <a:gd name="T93" fmla="*/ 19 h 96"/>
                  <a:gd name="T94" fmla="*/ 23 w 116"/>
                  <a:gd name="T95" fmla="*/ 36 h 96"/>
                  <a:gd name="T96" fmla="*/ 23 w 116"/>
                  <a:gd name="T97" fmla="*/ 36 h 96"/>
                  <a:gd name="T98" fmla="*/ 29 w 116"/>
                  <a:gd name="T99" fmla="*/ 19 h 96"/>
                  <a:gd name="T100" fmla="*/ 23 w 116"/>
                  <a:gd name="T101" fmla="*/ 25 h 96"/>
                  <a:gd name="T102" fmla="*/ 12 w 116"/>
                  <a:gd name="T103" fmla="*/ 13 h 96"/>
                  <a:gd name="T104" fmla="*/ 16 w 116"/>
                  <a:gd name="T105" fmla="*/ 32 h 96"/>
                  <a:gd name="T106" fmla="*/ 8 w 116"/>
                  <a:gd name="T107" fmla="*/ 15 h 96"/>
                  <a:gd name="T108" fmla="*/ 2 w 116"/>
                  <a:gd name="T109" fmla="*/ 29 h 96"/>
                  <a:gd name="T110" fmla="*/ 0 w 116"/>
                  <a:gd name="T111" fmla="*/ 32 h 96"/>
                  <a:gd name="T112" fmla="*/ 17 w 116"/>
                  <a:gd name="T113" fmla="*/ 34 h 96"/>
                  <a:gd name="T114" fmla="*/ 19 w 116"/>
                  <a:gd name="T115" fmla="*/ 68 h 96"/>
                  <a:gd name="T116" fmla="*/ 2 w 116"/>
                  <a:gd name="T117" fmla="*/ 72 h 96"/>
                  <a:gd name="T118" fmla="*/ 22 w 116"/>
                  <a:gd name="T119" fmla="*/ 85 h 96"/>
                  <a:gd name="T120" fmla="*/ 9 w 116"/>
                  <a:gd name="T121" fmla="*/ 94 h 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6"/>
                  <a:gd name="T184" fmla="*/ 0 h 96"/>
                  <a:gd name="T185" fmla="*/ 116 w 116"/>
                  <a:gd name="T186" fmla="*/ 96 h 9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6" h="96">
                    <a:moveTo>
                      <a:pt x="116" y="44"/>
                    </a:moveTo>
                    <a:lnTo>
                      <a:pt x="116" y="48"/>
                    </a:lnTo>
                    <a:lnTo>
                      <a:pt x="114" y="51"/>
                    </a:lnTo>
                    <a:lnTo>
                      <a:pt x="113" y="54"/>
                    </a:lnTo>
                    <a:lnTo>
                      <a:pt x="110" y="56"/>
                    </a:lnTo>
                    <a:lnTo>
                      <a:pt x="107" y="56"/>
                    </a:lnTo>
                    <a:lnTo>
                      <a:pt x="104" y="54"/>
                    </a:lnTo>
                    <a:lnTo>
                      <a:pt x="100" y="53"/>
                    </a:lnTo>
                    <a:lnTo>
                      <a:pt x="99" y="49"/>
                    </a:lnTo>
                    <a:lnTo>
                      <a:pt x="116" y="44"/>
                    </a:lnTo>
                    <a:close/>
                    <a:moveTo>
                      <a:pt x="99" y="49"/>
                    </a:moveTo>
                    <a:lnTo>
                      <a:pt x="99" y="48"/>
                    </a:lnTo>
                    <a:lnTo>
                      <a:pt x="116" y="44"/>
                    </a:lnTo>
                    <a:lnTo>
                      <a:pt x="99" y="49"/>
                    </a:lnTo>
                    <a:close/>
                    <a:moveTo>
                      <a:pt x="116" y="44"/>
                    </a:moveTo>
                    <a:lnTo>
                      <a:pt x="116" y="44"/>
                    </a:lnTo>
                    <a:lnTo>
                      <a:pt x="108" y="46"/>
                    </a:lnTo>
                    <a:lnTo>
                      <a:pt x="116" y="44"/>
                    </a:lnTo>
                    <a:close/>
                    <a:moveTo>
                      <a:pt x="99" y="49"/>
                    </a:moveTo>
                    <a:lnTo>
                      <a:pt x="99" y="48"/>
                    </a:lnTo>
                    <a:lnTo>
                      <a:pt x="99" y="46"/>
                    </a:lnTo>
                    <a:lnTo>
                      <a:pt x="114" y="39"/>
                    </a:lnTo>
                    <a:lnTo>
                      <a:pt x="116" y="41"/>
                    </a:lnTo>
                    <a:lnTo>
                      <a:pt x="116" y="44"/>
                    </a:lnTo>
                    <a:lnTo>
                      <a:pt x="99" y="49"/>
                    </a:lnTo>
                    <a:close/>
                    <a:moveTo>
                      <a:pt x="99" y="46"/>
                    </a:moveTo>
                    <a:lnTo>
                      <a:pt x="97" y="43"/>
                    </a:lnTo>
                    <a:lnTo>
                      <a:pt x="97" y="41"/>
                    </a:lnTo>
                    <a:lnTo>
                      <a:pt x="111" y="32"/>
                    </a:lnTo>
                    <a:lnTo>
                      <a:pt x="113" y="36"/>
                    </a:lnTo>
                    <a:lnTo>
                      <a:pt x="114" y="39"/>
                    </a:lnTo>
                    <a:lnTo>
                      <a:pt x="99" y="46"/>
                    </a:lnTo>
                    <a:close/>
                    <a:moveTo>
                      <a:pt x="97" y="41"/>
                    </a:moveTo>
                    <a:lnTo>
                      <a:pt x="90" y="29"/>
                    </a:lnTo>
                    <a:lnTo>
                      <a:pt x="80" y="20"/>
                    </a:lnTo>
                    <a:lnTo>
                      <a:pt x="90" y="3"/>
                    </a:lnTo>
                    <a:lnTo>
                      <a:pt x="96" y="8"/>
                    </a:lnTo>
                    <a:lnTo>
                      <a:pt x="102" y="15"/>
                    </a:lnTo>
                    <a:lnTo>
                      <a:pt x="107" y="24"/>
                    </a:lnTo>
                    <a:lnTo>
                      <a:pt x="111" y="32"/>
                    </a:lnTo>
                    <a:lnTo>
                      <a:pt x="97" y="41"/>
                    </a:lnTo>
                    <a:close/>
                    <a:moveTo>
                      <a:pt x="88" y="3"/>
                    </a:moveTo>
                    <a:lnTo>
                      <a:pt x="88" y="3"/>
                    </a:lnTo>
                    <a:lnTo>
                      <a:pt x="90" y="3"/>
                    </a:lnTo>
                    <a:lnTo>
                      <a:pt x="85" y="12"/>
                    </a:lnTo>
                    <a:lnTo>
                      <a:pt x="88" y="3"/>
                    </a:lnTo>
                    <a:close/>
                    <a:moveTo>
                      <a:pt x="82" y="20"/>
                    </a:moveTo>
                    <a:lnTo>
                      <a:pt x="79" y="19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88" y="3"/>
                    </a:lnTo>
                    <a:lnTo>
                      <a:pt x="82" y="20"/>
                    </a:lnTo>
                    <a:close/>
                    <a:moveTo>
                      <a:pt x="79" y="19"/>
                    </a:moveTo>
                    <a:lnTo>
                      <a:pt x="79" y="19"/>
                    </a:lnTo>
                    <a:lnTo>
                      <a:pt x="77" y="20"/>
                    </a:lnTo>
                    <a:lnTo>
                      <a:pt x="70" y="3"/>
                    </a:lnTo>
                    <a:lnTo>
                      <a:pt x="73" y="1"/>
                    </a:lnTo>
                    <a:lnTo>
                      <a:pt x="77" y="0"/>
                    </a:lnTo>
                    <a:lnTo>
                      <a:pt x="79" y="19"/>
                    </a:lnTo>
                    <a:close/>
                    <a:moveTo>
                      <a:pt x="77" y="20"/>
                    </a:moveTo>
                    <a:lnTo>
                      <a:pt x="77" y="20"/>
                    </a:lnTo>
                    <a:lnTo>
                      <a:pt x="74" y="12"/>
                    </a:lnTo>
                    <a:lnTo>
                      <a:pt x="77" y="20"/>
                    </a:lnTo>
                    <a:close/>
                    <a:moveTo>
                      <a:pt x="77" y="20"/>
                    </a:moveTo>
                    <a:lnTo>
                      <a:pt x="77" y="20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7" y="20"/>
                    </a:lnTo>
                    <a:close/>
                    <a:moveTo>
                      <a:pt x="77" y="20"/>
                    </a:moveTo>
                    <a:lnTo>
                      <a:pt x="74" y="22"/>
                    </a:lnTo>
                    <a:lnTo>
                      <a:pt x="70" y="24"/>
                    </a:lnTo>
                    <a:lnTo>
                      <a:pt x="68" y="5"/>
                    </a:lnTo>
                    <a:lnTo>
                      <a:pt x="68" y="3"/>
                    </a:lnTo>
                    <a:lnTo>
                      <a:pt x="77" y="20"/>
                    </a:lnTo>
                    <a:close/>
                    <a:moveTo>
                      <a:pt x="70" y="24"/>
                    </a:moveTo>
                    <a:lnTo>
                      <a:pt x="70" y="24"/>
                    </a:lnTo>
                    <a:lnTo>
                      <a:pt x="70" y="13"/>
                    </a:lnTo>
                    <a:lnTo>
                      <a:pt x="70" y="24"/>
                    </a:lnTo>
                    <a:close/>
                    <a:moveTo>
                      <a:pt x="70" y="24"/>
                    </a:moveTo>
                    <a:lnTo>
                      <a:pt x="70" y="27"/>
                    </a:lnTo>
                    <a:lnTo>
                      <a:pt x="70" y="36"/>
                    </a:lnTo>
                    <a:lnTo>
                      <a:pt x="53" y="36"/>
                    </a:lnTo>
                    <a:lnTo>
                      <a:pt x="53" y="25"/>
                    </a:lnTo>
                    <a:lnTo>
                      <a:pt x="56" y="15"/>
                    </a:lnTo>
                    <a:lnTo>
                      <a:pt x="57" y="12"/>
                    </a:lnTo>
                    <a:lnTo>
                      <a:pt x="59" y="8"/>
                    </a:lnTo>
                    <a:lnTo>
                      <a:pt x="63" y="7"/>
                    </a:lnTo>
                    <a:lnTo>
                      <a:pt x="68" y="5"/>
                    </a:lnTo>
                    <a:lnTo>
                      <a:pt x="70" y="24"/>
                    </a:lnTo>
                    <a:close/>
                    <a:moveTo>
                      <a:pt x="70" y="36"/>
                    </a:moveTo>
                    <a:lnTo>
                      <a:pt x="70" y="43"/>
                    </a:lnTo>
                    <a:lnTo>
                      <a:pt x="70" y="49"/>
                    </a:lnTo>
                    <a:lnTo>
                      <a:pt x="53" y="46"/>
                    </a:lnTo>
                    <a:lnTo>
                      <a:pt x="53" y="41"/>
                    </a:lnTo>
                    <a:lnTo>
                      <a:pt x="53" y="36"/>
                    </a:lnTo>
                    <a:lnTo>
                      <a:pt x="70" y="36"/>
                    </a:lnTo>
                    <a:close/>
                    <a:moveTo>
                      <a:pt x="70" y="49"/>
                    </a:moveTo>
                    <a:lnTo>
                      <a:pt x="70" y="49"/>
                    </a:lnTo>
                    <a:lnTo>
                      <a:pt x="60" y="48"/>
                    </a:lnTo>
                    <a:lnTo>
                      <a:pt x="70" y="49"/>
                    </a:lnTo>
                    <a:close/>
                    <a:moveTo>
                      <a:pt x="70" y="49"/>
                    </a:moveTo>
                    <a:lnTo>
                      <a:pt x="70" y="49"/>
                    </a:lnTo>
                    <a:lnTo>
                      <a:pt x="53" y="46"/>
                    </a:lnTo>
                    <a:lnTo>
                      <a:pt x="70" y="49"/>
                    </a:lnTo>
                    <a:close/>
                    <a:moveTo>
                      <a:pt x="70" y="49"/>
                    </a:moveTo>
                    <a:lnTo>
                      <a:pt x="70" y="51"/>
                    </a:lnTo>
                    <a:lnTo>
                      <a:pt x="68" y="51"/>
                    </a:lnTo>
                    <a:lnTo>
                      <a:pt x="60" y="48"/>
                    </a:lnTo>
                    <a:lnTo>
                      <a:pt x="70" y="49"/>
                    </a:lnTo>
                    <a:close/>
                    <a:moveTo>
                      <a:pt x="68" y="51"/>
                    </a:moveTo>
                    <a:lnTo>
                      <a:pt x="68" y="58"/>
                    </a:lnTo>
                    <a:lnTo>
                      <a:pt x="68" y="65"/>
                    </a:lnTo>
                    <a:lnTo>
                      <a:pt x="51" y="65"/>
                    </a:lnTo>
                    <a:lnTo>
                      <a:pt x="51" y="56"/>
                    </a:lnTo>
                    <a:lnTo>
                      <a:pt x="53" y="46"/>
                    </a:lnTo>
                    <a:lnTo>
                      <a:pt x="68" y="51"/>
                    </a:lnTo>
                    <a:close/>
                    <a:moveTo>
                      <a:pt x="68" y="65"/>
                    </a:moveTo>
                    <a:lnTo>
                      <a:pt x="68" y="72"/>
                    </a:lnTo>
                    <a:lnTo>
                      <a:pt x="66" y="77"/>
                    </a:lnTo>
                    <a:lnTo>
                      <a:pt x="51" y="68"/>
                    </a:lnTo>
                    <a:lnTo>
                      <a:pt x="51" y="66"/>
                    </a:lnTo>
                    <a:lnTo>
                      <a:pt x="51" y="65"/>
                    </a:lnTo>
                    <a:lnTo>
                      <a:pt x="68" y="65"/>
                    </a:lnTo>
                    <a:close/>
                    <a:moveTo>
                      <a:pt x="66" y="77"/>
                    </a:moveTo>
                    <a:lnTo>
                      <a:pt x="65" y="80"/>
                    </a:lnTo>
                    <a:lnTo>
                      <a:pt x="63" y="82"/>
                    </a:lnTo>
                    <a:lnTo>
                      <a:pt x="54" y="66"/>
                    </a:lnTo>
                    <a:lnTo>
                      <a:pt x="53" y="66"/>
                    </a:lnTo>
                    <a:lnTo>
                      <a:pt x="51" y="68"/>
                    </a:lnTo>
                    <a:lnTo>
                      <a:pt x="66" y="77"/>
                    </a:lnTo>
                    <a:close/>
                    <a:moveTo>
                      <a:pt x="63" y="82"/>
                    </a:moveTo>
                    <a:lnTo>
                      <a:pt x="63" y="82"/>
                    </a:lnTo>
                    <a:lnTo>
                      <a:pt x="59" y="73"/>
                    </a:lnTo>
                    <a:lnTo>
                      <a:pt x="63" y="82"/>
                    </a:lnTo>
                    <a:close/>
                    <a:moveTo>
                      <a:pt x="63" y="82"/>
                    </a:moveTo>
                    <a:lnTo>
                      <a:pt x="60" y="84"/>
                    </a:lnTo>
                    <a:lnTo>
                      <a:pt x="57" y="84"/>
                    </a:lnTo>
                    <a:lnTo>
                      <a:pt x="59" y="65"/>
                    </a:lnTo>
                    <a:lnTo>
                      <a:pt x="56" y="65"/>
                    </a:lnTo>
                    <a:lnTo>
                      <a:pt x="54" y="66"/>
                    </a:lnTo>
                    <a:lnTo>
                      <a:pt x="63" y="82"/>
                    </a:lnTo>
                    <a:close/>
                    <a:moveTo>
                      <a:pt x="59" y="65"/>
                    </a:moveTo>
                    <a:lnTo>
                      <a:pt x="59" y="65"/>
                    </a:lnTo>
                    <a:lnTo>
                      <a:pt x="57" y="73"/>
                    </a:lnTo>
                    <a:lnTo>
                      <a:pt x="59" y="65"/>
                    </a:lnTo>
                    <a:close/>
                    <a:moveTo>
                      <a:pt x="57" y="84"/>
                    </a:moveTo>
                    <a:lnTo>
                      <a:pt x="54" y="84"/>
                    </a:lnTo>
                    <a:lnTo>
                      <a:pt x="53" y="82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7" y="84"/>
                    </a:lnTo>
                    <a:close/>
                    <a:moveTo>
                      <a:pt x="53" y="82"/>
                    </a:moveTo>
                    <a:lnTo>
                      <a:pt x="53" y="82"/>
                    </a:lnTo>
                    <a:lnTo>
                      <a:pt x="57" y="73"/>
                    </a:lnTo>
                    <a:lnTo>
                      <a:pt x="53" y="82"/>
                    </a:lnTo>
                    <a:close/>
                    <a:moveTo>
                      <a:pt x="53" y="82"/>
                    </a:moveTo>
                    <a:lnTo>
                      <a:pt x="48" y="78"/>
                    </a:lnTo>
                    <a:lnTo>
                      <a:pt x="45" y="73"/>
                    </a:lnTo>
                    <a:lnTo>
                      <a:pt x="59" y="63"/>
                    </a:lnTo>
                    <a:lnTo>
                      <a:pt x="60" y="65"/>
                    </a:lnTo>
                    <a:lnTo>
                      <a:pt x="53" y="82"/>
                    </a:lnTo>
                    <a:close/>
                    <a:moveTo>
                      <a:pt x="59" y="61"/>
                    </a:moveTo>
                    <a:lnTo>
                      <a:pt x="59" y="63"/>
                    </a:lnTo>
                    <a:lnTo>
                      <a:pt x="53" y="68"/>
                    </a:lnTo>
                    <a:lnTo>
                      <a:pt x="59" y="61"/>
                    </a:lnTo>
                    <a:close/>
                    <a:moveTo>
                      <a:pt x="45" y="73"/>
                    </a:moveTo>
                    <a:lnTo>
                      <a:pt x="45" y="73"/>
                    </a:lnTo>
                    <a:lnTo>
                      <a:pt x="59" y="61"/>
                    </a:lnTo>
                    <a:lnTo>
                      <a:pt x="45" y="73"/>
                    </a:lnTo>
                    <a:close/>
                    <a:moveTo>
                      <a:pt x="45" y="73"/>
                    </a:moveTo>
                    <a:lnTo>
                      <a:pt x="45" y="73"/>
                    </a:lnTo>
                    <a:lnTo>
                      <a:pt x="53" y="68"/>
                    </a:lnTo>
                    <a:lnTo>
                      <a:pt x="45" y="73"/>
                    </a:lnTo>
                    <a:close/>
                    <a:moveTo>
                      <a:pt x="45" y="73"/>
                    </a:moveTo>
                    <a:lnTo>
                      <a:pt x="45" y="72"/>
                    </a:lnTo>
                    <a:lnTo>
                      <a:pt x="43" y="70"/>
                    </a:lnTo>
                    <a:lnTo>
                      <a:pt x="59" y="61"/>
                    </a:lnTo>
                    <a:lnTo>
                      <a:pt x="45" y="73"/>
                    </a:lnTo>
                    <a:close/>
                    <a:moveTo>
                      <a:pt x="57" y="61"/>
                    </a:moveTo>
                    <a:lnTo>
                      <a:pt x="59" y="61"/>
                    </a:lnTo>
                    <a:lnTo>
                      <a:pt x="51" y="66"/>
                    </a:lnTo>
                    <a:lnTo>
                      <a:pt x="57" y="61"/>
                    </a:lnTo>
                    <a:close/>
                    <a:moveTo>
                      <a:pt x="43" y="70"/>
                    </a:moveTo>
                    <a:lnTo>
                      <a:pt x="43" y="70"/>
                    </a:lnTo>
                    <a:lnTo>
                      <a:pt x="42" y="68"/>
                    </a:lnTo>
                    <a:lnTo>
                      <a:pt x="57" y="60"/>
                    </a:lnTo>
                    <a:lnTo>
                      <a:pt x="57" y="61"/>
                    </a:lnTo>
                    <a:lnTo>
                      <a:pt x="43" y="70"/>
                    </a:lnTo>
                    <a:close/>
                    <a:moveTo>
                      <a:pt x="57" y="60"/>
                    </a:moveTo>
                    <a:lnTo>
                      <a:pt x="57" y="60"/>
                    </a:lnTo>
                    <a:lnTo>
                      <a:pt x="49" y="63"/>
                    </a:lnTo>
                    <a:lnTo>
                      <a:pt x="57" y="60"/>
                    </a:lnTo>
                    <a:close/>
                    <a:moveTo>
                      <a:pt x="42" y="68"/>
                    </a:moveTo>
                    <a:lnTo>
                      <a:pt x="39" y="60"/>
                    </a:lnTo>
                    <a:lnTo>
                      <a:pt x="36" y="53"/>
                    </a:lnTo>
                    <a:lnTo>
                      <a:pt x="53" y="46"/>
                    </a:lnTo>
                    <a:lnTo>
                      <a:pt x="54" y="53"/>
                    </a:lnTo>
                    <a:lnTo>
                      <a:pt x="57" y="60"/>
                    </a:lnTo>
                    <a:lnTo>
                      <a:pt x="42" y="68"/>
                    </a:lnTo>
                    <a:close/>
                    <a:moveTo>
                      <a:pt x="36" y="53"/>
                    </a:moveTo>
                    <a:lnTo>
                      <a:pt x="36" y="53"/>
                    </a:lnTo>
                    <a:lnTo>
                      <a:pt x="45" y="49"/>
                    </a:lnTo>
                    <a:lnTo>
                      <a:pt x="36" y="53"/>
                    </a:lnTo>
                    <a:close/>
                    <a:moveTo>
                      <a:pt x="36" y="53"/>
                    </a:moveTo>
                    <a:lnTo>
                      <a:pt x="34" y="46"/>
                    </a:lnTo>
                    <a:lnTo>
                      <a:pt x="31" y="41"/>
                    </a:lnTo>
                    <a:lnTo>
                      <a:pt x="43" y="29"/>
                    </a:lnTo>
                    <a:lnTo>
                      <a:pt x="49" y="36"/>
                    </a:lnTo>
                    <a:lnTo>
                      <a:pt x="53" y="46"/>
                    </a:lnTo>
                    <a:lnTo>
                      <a:pt x="36" y="53"/>
                    </a:lnTo>
                    <a:close/>
                    <a:moveTo>
                      <a:pt x="31" y="41"/>
                    </a:moveTo>
                    <a:lnTo>
                      <a:pt x="28" y="39"/>
                    </a:lnTo>
                    <a:lnTo>
                      <a:pt x="25" y="36"/>
                    </a:lnTo>
                    <a:lnTo>
                      <a:pt x="31" y="19"/>
                    </a:lnTo>
                    <a:lnTo>
                      <a:pt x="37" y="24"/>
                    </a:lnTo>
                    <a:lnTo>
                      <a:pt x="43" y="29"/>
                    </a:lnTo>
                    <a:lnTo>
                      <a:pt x="31" y="41"/>
                    </a:lnTo>
                    <a:close/>
                    <a:moveTo>
                      <a:pt x="31" y="19"/>
                    </a:moveTo>
                    <a:lnTo>
                      <a:pt x="31" y="19"/>
                    </a:lnTo>
                    <a:lnTo>
                      <a:pt x="28" y="27"/>
                    </a:lnTo>
                    <a:lnTo>
                      <a:pt x="31" y="19"/>
                    </a:lnTo>
                    <a:close/>
                    <a:moveTo>
                      <a:pt x="25" y="36"/>
                    </a:moveTo>
                    <a:lnTo>
                      <a:pt x="23" y="36"/>
                    </a:lnTo>
                    <a:lnTo>
                      <a:pt x="29" y="19"/>
                    </a:lnTo>
                    <a:lnTo>
                      <a:pt x="31" y="19"/>
                    </a:lnTo>
                    <a:lnTo>
                      <a:pt x="25" y="36"/>
                    </a:lnTo>
                    <a:close/>
                    <a:moveTo>
                      <a:pt x="23" y="36"/>
                    </a:moveTo>
                    <a:lnTo>
                      <a:pt x="22" y="36"/>
                    </a:lnTo>
                    <a:lnTo>
                      <a:pt x="20" y="34"/>
                    </a:lnTo>
                    <a:lnTo>
                      <a:pt x="28" y="17"/>
                    </a:lnTo>
                    <a:lnTo>
                      <a:pt x="28" y="19"/>
                    </a:lnTo>
                    <a:lnTo>
                      <a:pt x="29" y="19"/>
                    </a:lnTo>
                    <a:lnTo>
                      <a:pt x="23" y="36"/>
                    </a:lnTo>
                    <a:close/>
                    <a:moveTo>
                      <a:pt x="26" y="17"/>
                    </a:moveTo>
                    <a:lnTo>
                      <a:pt x="26" y="17"/>
                    </a:lnTo>
                    <a:lnTo>
                      <a:pt x="28" y="17"/>
                    </a:lnTo>
                    <a:lnTo>
                      <a:pt x="23" y="25"/>
                    </a:lnTo>
                    <a:lnTo>
                      <a:pt x="26" y="17"/>
                    </a:lnTo>
                    <a:close/>
                    <a:moveTo>
                      <a:pt x="20" y="34"/>
                    </a:moveTo>
                    <a:lnTo>
                      <a:pt x="17" y="34"/>
                    </a:lnTo>
                    <a:lnTo>
                      <a:pt x="16" y="32"/>
                    </a:lnTo>
                    <a:lnTo>
                      <a:pt x="12" y="13"/>
                    </a:lnTo>
                    <a:lnTo>
                      <a:pt x="19" y="13"/>
                    </a:lnTo>
                    <a:lnTo>
                      <a:pt x="26" y="17"/>
                    </a:lnTo>
                    <a:lnTo>
                      <a:pt x="20" y="34"/>
                    </a:lnTo>
                    <a:close/>
                    <a:moveTo>
                      <a:pt x="16" y="32"/>
                    </a:moveTo>
                    <a:lnTo>
                      <a:pt x="16" y="32"/>
                    </a:lnTo>
                    <a:lnTo>
                      <a:pt x="17" y="32"/>
                    </a:lnTo>
                    <a:lnTo>
                      <a:pt x="2" y="29"/>
                    </a:lnTo>
                    <a:lnTo>
                      <a:pt x="3" y="24"/>
                    </a:lnTo>
                    <a:lnTo>
                      <a:pt x="5" y="19"/>
                    </a:lnTo>
                    <a:lnTo>
                      <a:pt x="8" y="15"/>
                    </a:lnTo>
                    <a:lnTo>
                      <a:pt x="12" y="13"/>
                    </a:lnTo>
                    <a:lnTo>
                      <a:pt x="16" y="32"/>
                    </a:lnTo>
                    <a:close/>
                    <a:moveTo>
                      <a:pt x="0" y="31"/>
                    </a:moveTo>
                    <a:lnTo>
                      <a:pt x="0" y="31"/>
                    </a:lnTo>
                    <a:lnTo>
                      <a:pt x="2" y="29"/>
                    </a:lnTo>
                    <a:lnTo>
                      <a:pt x="9" y="31"/>
                    </a:lnTo>
                    <a:lnTo>
                      <a:pt x="0" y="31"/>
                    </a:lnTo>
                    <a:close/>
                    <a:moveTo>
                      <a:pt x="19" y="31"/>
                    </a:moveTo>
                    <a:lnTo>
                      <a:pt x="19" y="32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9" y="31"/>
                    </a:lnTo>
                    <a:close/>
                    <a:moveTo>
                      <a:pt x="19" y="32"/>
                    </a:moveTo>
                    <a:lnTo>
                      <a:pt x="17" y="34"/>
                    </a:lnTo>
                    <a:lnTo>
                      <a:pt x="9" y="32"/>
                    </a:lnTo>
                    <a:lnTo>
                      <a:pt x="19" y="32"/>
                    </a:lnTo>
                    <a:close/>
                    <a:moveTo>
                      <a:pt x="17" y="34"/>
                    </a:moveTo>
                    <a:lnTo>
                      <a:pt x="17" y="53"/>
                    </a:lnTo>
                    <a:lnTo>
                      <a:pt x="19" y="68"/>
                    </a:lnTo>
                    <a:lnTo>
                      <a:pt x="20" y="78"/>
                    </a:lnTo>
                    <a:lnTo>
                      <a:pt x="22" y="82"/>
                    </a:lnTo>
                    <a:lnTo>
                      <a:pt x="6" y="89"/>
                    </a:lnTo>
                    <a:lnTo>
                      <a:pt x="5" y="84"/>
                    </a:lnTo>
                    <a:lnTo>
                      <a:pt x="2" y="72"/>
                    </a:lnTo>
                    <a:lnTo>
                      <a:pt x="0" y="54"/>
                    </a:lnTo>
                    <a:lnTo>
                      <a:pt x="0" y="32"/>
                    </a:lnTo>
                    <a:lnTo>
                      <a:pt x="17" y="34"/>
                    </a:lnTo>
                    <a:close/>
                    <a:moveTo>
                      <a:pt x="22" y="82"/>
                    </a:moveTo>
                    <a:lnTo>
                      <a:pt x="22" y="85"/>
                    </a:lnTo>
                    <a:lnTo>
                      <a:pt x="22" y="89"/>
                    </a:lnTo>
                    <a:lnTo>
                      <a:pt x="20" y="92"/>
                    </a:lnTo>
                    <a:lnTo>
                      <a:pt x="17" y="94"/>
                    </a:lnTo>
                    <a:lnTo>
                      <a:pt x="14" y="96"/>
                    </a:lnTo>
                    <a:lnTo>
                      <a:pt x="9" y="94"/>
                    </a:lnTo>
                    <a:lnTo>
                      <a:pt x="8" y="92"/>
                    </a:lnTo>
                    <a:lnTo>
                      <a:pt x="6" y="89"/>
                    </a:lnTo>
                    <a:lnTo>
                      <a:pt x="22" y="82"/>
                    </a:lnTo>
                    <a:close/>
                  </a:path>
                </a:pathLst>
              </a:custGeom>
              <a:solidFill>
                <a:srgbClr val="D6A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2" name="Freeform 192"/>
              <p:cNvSpPr>
                <a:spLocks noEditPoints="1"/>
              </p:cNvSpPr>
              <p:nvPr/>
            </p:nvSpPr>
            <p:spPr bwMode="auto">
              <a:xfrm>
                <a:off x="2855" y="1989"/>
                <a:ext cx="117" cy="101"/>
              </a:xfrm>
              <a:custGeom>
                <a:avLst/>
                <a:gdLst>
                  <a:gd name="T0" fmla="*/ 111 w 117"/>
                  <a:gd name="T1" fmla="*/ 57 h 101"/>
                  <a:gd name="T2" fmla="*/ 117 w 117"/>
                  <a:gd name="T3" fmla="*/ 45 h 101"/>
                  <a:gd name="T4" fmla="*/ 117 w 117"/>
                  <a:gd name="T5" fmla="*/ 45 h 101"/>
                  <a:gd name="T6" fmla="*/ 108 w 117"/>
                  <a:gd name="T7" fmla="*/ 47 h 101"/>
                  <a:gd name="T8" fmla="*/ 116 w 117"/>
                  <a:gd name="T9" fmla="*/ 38 h 101"/>
                  <a:gd name="T10" fmla="*/ 97 w 117"/>
                  <a:gd name="T11" fmla="*/ 45 h 101"/>
                  <a:gd name="T12" fmla="*/ 99 w 117"/>
                  <a:gd name="T13" fmla="*/ 47 h 101"/>
                  <a:gd name="T14" fmla="*/ 96 w 117"/>
                  <a:gd name="T15" fmla="*/ 9 h 101"/>
                  <a:gd name="T16" fmla="*/ 82 w 117"/>
                  <a:gd name="T17" fmla="*/ 23 h 101"/>
                  <a:gd name="T18" fmla="*/ 80 w 117"/>
                  <a:gd name="T19" fmla="*/ 21 h 101"/>
                  <a:gd name="T20" fmla="*/ 82 w 117"/>
                  <a:gd name="T21" fmla="*/ 21 h 101"/>
                  <a:gd name="T22" fmla="*/ 74 w 117"/>
                  <a:gd name="T23" fmla="*/ 0 h 101"/>
                  <a:gd name="T24" fmla="*/ 76 w 117"/>
                  <a:gd name="T25" fmla="*/ 23 h 101"/>
                  <a:gd name="T26" fmla="*/ 76 w 117"/>
                  <a:gd name="T27" fmla="*/ 23 h 101"/>
                  <a:gd name="T28" fmla="*/ 68 w 117"/>
                  <a:gd name="T29" fmla="*/ 4 h 101"/>
                  <a:gd name="T30" fmla="*/ 70 w 117"/>
                  <a:gd name="T31" fmla="*/ 14 h 101"/>
                  <a:gd name="T32" fmla="*/ 53 w 117"/>
                  <a:gd name="T33" fmla="*/ 36 h 101"/>
                  <a:gd name="T34" fmla="*/ 63 w 117"/>
                  <a:gd name="T35" fmla="*/ 6 h 101"/>
                  <a:gd name="T36" fmla="*/ 71 w 117"/>
                  <a:gd name="T37" fmla="*/ 50 h 101"/>
                  <a:gd name="T38" fmla="*/ 71 w 117"/>
                  <a:gd name="T39" fmla="*/ 50 h 101"/>
                  <a:gd name="T40" fmla="*/ 71 w 117"/>
                  <a:gd name="T41" fmla="*/ 50 h 101"/>
                  <a:gd name="T42" fmla="*/ 53 w 117"/>
                  <a:gd name="T43" fmla="*/ 47 h 101"/>
                  <a:gd name="T44" fmla="*/ 70 w 117"/>
                  <a:gd name="T45" fmla="*/ 57 h 101"/>
                  <a:gd name="T46" fmla="*/ 71 w 117"/>
                  <a:gd name="T47" fmla="*/ 50 h 101"/>
                  <a:gd name="T48" fmla="*/ 51 w 117"/>
                  <a:gd name="T49" fmla="*/ 69 h 101"/>
                  <a:gd name="T50" fmla="*/ 70 w 117"/>
                  <a:gd name="T51" fmla="*/ 77 h 101"/>
                  <a:gd name="T52" fmla="*/ 63 w 117"/>
                  <a:gd name="T53" fmla="*/ 84 h 101"/>
                  <a:gd name="T54" fmla="*/ 57 w 117"/>
                  <a:gd name="T55" fmla="*/ 69 h 101"/>
                  <a:gd name="T56" fmla="*/ 56 w 117"/>
                  <a:gd name="T57" fmla="*/ 84 h 101"/>
                  <a:gd name="T58" fmla="*/ 46 w 117"/>
                  <a:gd name="T59" fmla="*/ 77 h 101"/>
                  <a:gd name="T60" fmla="*/ 60 w 117"/>
                  <a:gd name="T61" fmla="*/ 64 h 101"/>
                  <a:gd name="T62" fmla="*/ 43 w 117"/>
                  <a:gd name="T63" fmla="*/ 74 h 101"/>
                  <a:gd name="T64" fmla="*/ 46 w 117"/>
                  <a:gd name="T65" fmla="*/ 77 h 101"/>
                  <a:gd name="T66" fmla="*/ 56 w 117"/>
                  <a:gd name="T67" fmla="*/ 53 h 101"/>
                  <a:gd name="T68" fmla="*/ 36 w 117"/>
                  <a:gd name="T69" fmla="*/ 57 h 101"/>
                  <a:gd name="T70" fmla="*/ 54 w 117"/>
                  <a:gd name="T71" fmla="*/ 50 h 101"/>
                  <a:gd name="T72" fmla="*/ 45 w 117"/>
                  <a:gd name="T73" fmla="*/ 53 h 101"/>
                  <a:gd name="T74" fmla="*/ 51 w 117"/>
                  <a:gd name="T75" fmla="*/ 45 h 101"/>
                  <a:gd name="T76" fmla="*/ 34 w 117"/>
                  <a:gd name="T77" fmla="*/ 52 h 101"/>
                  <a:gd name="T78" fmla="*/ 34 w 117"/>
                  <a:gd name="T79" fmla="*/ 53 h 101"/>
                  <a:gd name="T80" fmla="*/ 37 w 117"/>
                  <a:gd name="T81" fmla="*/ 26 h 101"/>
                  <a:gd name="T82" fmla="*/ 25 w 117"/>
                  <a:gd name="T83" fmla="*/ 42 h 101"/>
                  <a:gd name="T84" fmla="*/ 25 w 117"/>
                  <a:gd name="T85" fmla="*/ 42 h 101"/>
                  <a:gd name="T86" fmla="*/ 33 w 117"/>
                  <a:gd name="T87" fmla="*/ 23 h 101"/>
                  <a:gd name="T88" fmla="*/ 28 w 117"/>
                  <a:gd name="T89" fmla="*/ 19 h 101"/>
                  <a:gd name="T90" fmla="*/ 28 w 117"/>
                  <a:gd name="T91" fmla="*/ 19 h 101"/>
                  <a:gd name="T92" fmla="*/ 19 w 117"/>
                  <a:gd name="T93" fmla="*/ 38 h 101"/>
                  <a:gd name="T94" fmla="*/ 22 w 117"/>
                  <a:gd name="T95" fmla="*/ 40 h 101"/>
                  <a:gd name="T96" fmla="*/ 3 w 117"/>
                  <a:gd name="T97" fmla="*/ 28 h 101"/>
                  <a:gd name="T98" fmla="*/ 2 w 117"/>
                  <a:gd name="T99" fmla="*/ 36 h 101"/>
                  <a:gd name="T100" fmla="*/ 20 w 117"/>
                  <a:gd name="T101" fmla="*/ 36 h 101"/>
                  <a:gd name="T102" fmla="*/ 2 w 117"/>
                  <a:gd name="T103" fmla="*/ 36 h 101"/>
                  <a:gd name="T104" fmla="*/ 20 w 117"/>
                  <a:gd name="T105" fmla="*/ 40 h 101"/>
                  <a:gd name="T106" fmla="*/ 2 w 117"/>
                  <a:gd name="T107" fmla="*/ 35 h 101"/>
                  <a:gd name="T108" fmla="*/ 20 w 117"/>
                  <a:gd name="T109" fmla="*/ 40 h 101"/>
                  <a:gd name="T110" fmla="*/ 22 w 117"/>
                  <a:gd name="T111" fmla="*/ 72 h 101"/>
                  <a:gd name="T112" fmla="*/ 3 w 117"/>
                  <a:gd name="T113" fmla="*/ 76 h 101"/>
                  <a:gd name="T114" fmla="*/ 25 w 117"/>
                  <a:gd name="T115" fmla="*/ 91 h 101"/>
                  <a:gd name="T116" fmla="*/ 11 w 117"/>
                  <a:gd name="T117" fmla="*/ 100 h 10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7"/>
                  <a:gd name="T178" fmla="*/ 0 h 101"/>
                  <a:gd name="T179" fmla="*/ 117 w 117"/>
                  <a:gd name="T180" fmla="*/ 101 h 10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7" h="101">
                    <a:moveTo>
                      <a:pt x="117" y="45"/>
                    </a:moveTo>
                    <a:lnTo>
                      <a:pt x="117" y="48"/>
                    </a:lnTo>
                    <a:lnTo>
                      <a:pt x="116" y="52"/>
                    </a:lnTo>
                    <a:lnTo>
                      <a:pt x="114" y="55"/>
                    </a:lnTo>
                    <a:lnTo>
                      <a:pt x="111" y="57"/>
                    </a:lnTo>
                    <a:lnTo>
                      <a:pt x="107" y="57"/>
                    </a:lnTo>
                    <a:lnTo>
                      <a:pt x="104" y="57"/>
                    </a:lnTo>
                    <a:lnTo>
                      <a:pt x="102" y="53"/>
                    </a:lnTo>
                    <a:lnTo>
                      <a:pt x="99" y="50"/>
                    </a:lnTo>
                    <a:lnTo>
                      <a:pt x="117" y="45"/>
                    </a:lnTo>
                    <a:close/>
                    <a:moveTo>
                      <a:pt x="99" y="50"/>
                    </a:moveTo>
                    <a:lnTo>
                      <a:pt x="99" y="50"/>
                    </a:lnTo>
                    <a:lnTo>
                      <a:pt x="100" y="50"/>
                    </a:lnTo>
                    <a:lnTo>
                      <a:pt x="117" y="43"/>
                    </a:lnTo>
                    <a:lnTo>
                      <a:pt x="117" y="45"/>
                    </a:lnTo>
                    <a:lnTo>
                      <a:pt x="99" y="50"/>
                    </a:lnTo>
                    <a:close/>
                    <a:moveTo>
                      <a:pt x="100" y="50"/>
                    </a:moveTo>
                    <a:lnTo>
                      <a:pt x="99" y="50"/>
                    </a:lnTo>
                    <a:lnTo>
                      <a:pt x="108" y="47"/>
                    </a:lnTo>
                    <a:lnTo>
                      <a:pt x="100" y="50"/>
                    </a:lnTo>
                    <a:close/>
                    <a:moveTo>
                      <a:pt x="99" y="50"/>
                    </a:moveTo>
                    <a:lnTo>
                      <a:pt x="99" y="48"/>
                    </a:lnTo>
                    <a:lnTo>
                      <a:pt x="99" y="47"/>
                    </a:lnTo>
                    <a:lnTo>
                      <a:pt x="116" y="38"/>
                    </a:lnTo>
                    <a:lnTo>
                      <a:pt x="116" y="42"/>
                    </a:lnTo>
                    <a:lnTo>
                      <a:pt x="117" y="45"/>
                    </a:lnTo>
                    <a:lnTo>
                      <a:pt x="99" y="50"/>
                    </a:lnTo>
                    <a:close/>
                    <a:moveTo>
                      <a:pt x="99" y="47"/>
                    </a:moveTo>
                    <a:lnTo>
                      <a:pt x="97" y="45"/>
                    </a:lnTo>
                    <a:lnTo>
                      <a:pt x="96" y="42"/>
                    </a:lnTo>
                    <a:lnTo>
                      <a:pt x="113" y="33"/>
                    </a:lnTo>
                    <a:lnTo>
                      <a:pt x="114" y="36"/>
                    </a:lnTo>
                    <a:lnTo>
                      <a:pt x="116" y="38"/>
                    </a:lnTo>
                    <a:lnTo>
                      <a:pt x="99" y="47"/>
                    </a:lnTo>
                    <a:close/>
                    <a:moveTo>
                      <a:pt x="96" y="42"/>
                    </a:moveTo>
                    <a:lnTo>
                      <a:pt x="90" y="30"/>
                    </a:lnTo>
                    <a:lnTo>
                      <a:pt x="82" y="23"/>
                    </a:lnTo>
                    <a:lnTo>
                      <a:pt x="90" y="4"/>
                    </a:lnTo>
                    <a:lnTo>
                      <a:pt x="96" y="9"/>
                    </a:lnTo>
                    <a:lnTo>
                      <a:pt x="102" y="16"/>
                    </a:lnTo>
                    <a:lnTo>
                      <a:pt x="108" y="24"/>
                    </a:lnTo>
                    <a:lnTo>
                      <a:pt x="113" y="33"/>
                    </a:lnTo>
                    <a:lnTo>
                      <a:pt x="96" y="42"/>
                    </a:lnTo>
                    <a:close/>
                    <a:moveTo>
                      <a:pt x="82" y="23"/>
                    </a:moveTo>
                    <a:lnTo>
                      <a:pt x="82" y="21"/>
                    </a:lnTo>
                    <a:lnTo>
                      <a:pt x="85" y="12"/>
                    </a:lnTo>
                    <a:lnTo>
                      <a:pt x="82" y="23"/>
                    </a:lnTo>
                    <a:close/>
                    <a:moveTo>
                      <a:pt x="82" y="21"/>
                    </a:moveTo>
                    <a:lnTo>
                      <a:pt x="80" y="21"/>
                    </a:lnTo>
                    <a:lnTo>
                      <a:pt x="79" y="21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90" y="4"/>
                    </a:lnTo>
                    <a:lnTo>
                      <a:pt x="82" y="21"/>
                    </a:lnTo>
                    <a:close/>
                    <a:moveTo>
                      <a:pt x="79" y="21"/>
                    </a:moveTo>
                    <a:lnTo>
                      <a:pt x="79" y="21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9" y="0"/>
                    </a:lnTo>
                    <a:lnTo>
                      <a:pt x="79" y="21"/>
                    </a:lnTo>
                    <a:close/>
                    <a:moveTo>
                      <a:pt x="79" y="21"/>
                    </a:moveTo>
                    <a:lnTo>
                      <a:pt x="79" y="21"/>
                    </a:lnTo>
                    <a:lnTo>
                      <a:pt x="76" y="23"/>
                    </a:lnTo>
                    <a:lnTo>
                      <a:pt x="68" y="4"/>
                    </a:lnTo>
                    <a:lnTo>
                      <a:pt x="70" y="4"/>
                    </a:lnTo>
                    <a:lnTo>
                      <a:pt x="70" y="2"/>
                    </a:lnTo>
                    <a:lnTo>
                      <a:pt x="79" y="21"/>
                    </a:lnTo>
                    <a:close/>
                    <a:moveTo>
                      <a:pt x="76" y="23"/>
                    </a:moveTo>
                    <a:lnTo>
                      <a:pt x="74" y="23"/>
                    </a:lnTo>
                    <a:lnTo>
                      <a:pt x="66" y="4"/>
                    </a:lnTo>
                    <a:lnTo>
                      <a:pt x="68" y="4"/>
                    </a:lnTo>
                    <a:lnTo>
                      <a:pt x="76" y="23"/>
                    </a:lnTo>
                    <a:close/>
                    <a:moveTo>
                      <a:pt x="74" y="23"/>
                    </a:moveTo>
                    <a:lnTo>
                      <a:pt x="73" y="24"/>
                    </a:lnTo>
                    <a:lnTo>
                      <a:pt x="70" y="14"/>
                    </a:lnTo>
                    <a:lnTo>
                      <a:pt x="74" y="23"/>
                    </a:lnTo>
                    <a:close/>
                    <a:moveTo>
                      <a:pt x="73" y="24"/>
                    </a:moveTo>
                    <a:lnTo>
                      <a:pt x="73" y="28"/>
                    </a:lnTo>
                    <a:lnTo>
                      <a:pt x="71" y="38"/>
                    </a:lnTo>
                    <a:lnTo>
                      <a:pt x="53" y="36"/>
                    </a:lnTo>
                    <a:lnTo>
                      <a:pt x="54" y="26"/>
                    </a:lnTo>
                    <a:lnTo>
                      <a:pt x="56" y="18"/>
                    </a:lnTo>
                    <a:lnTo>
                      <a:pt x="57" y="12"/>
                    </a:lnTo>
                    <a:lnTo>
                      <a:pt x="60" y="9"/>
                    </a:lnTo>
                    <a:lnTo>
                      <a:pt x="63" y="6"/>
                    </a:lnTo>
                    <a:lnTo>
                      <a:pt x="68" y="4"/>
                    </a:lnTo>
                    <a:lnTo>
                      <a:pt x="73" y="24"/>
                    </a:lnTo>
                    <a:close/>
                    <a:moveTo>
                      <a:pt x="71" y="38"/>
                    </a:moveTo>
                    <a:lnTo>
                      <a:pt x="71" y="45"/>
                    </a:lnTo>
                    <a:lnTo>
                      <a:pt x="71" y="50"/>
                    </a:lnTo>
                    <a:lnTo>
                      <a:pt x="53" y="47"/>
                    </a:lnTo>
                    <a:lnTo>
                      <a:pt x="53" y="42"/>
                    </a:lnTo>
                    <a:lnTo>
                      <a:pt x="53" y="36"/>
                    </a:lnTo>
                    <a:lnTo>
                      <a:pt x="71" y="38"/>
                    </a:lnTo>
                    <a:close/>
                    <a:moveTo>
                      <a:pt x="71" y="50"/>
                    </a:moveTo>
                    <a:lnTo>
                      <a:pt x="71" y="50"/>
                    </a:lnTo>
                    <a:lnTo>
                      <a:pt x="62" y="48"/>
                    </a:lnTo>
                    <a:lnTo>
                      <a:pt x="71" y="50"/>
                    </a:lnTo>
                    <a:close/>
                    <a:moveTo>
                      <a:pt x="71" y="50"/>
                    </a:moveTo>
                    <a:lnTo>
                      <a:pt x="71" y="50"/>
                    </a:lnTo>
                    <a:lnTo>
                      <a:pt x="53" y="47"/>
                    </a:lnTo>
                    <a:lnTo>
                      <a:pt x="71" y="50"/>
                    </a:lnTo>
                    <a:close/>
                    <a:moveTo>
                      <a:pt x="53" y="47"/>
                    </a:moveTo>
                    <a:lnTo>
                      <a:pt x="53" y="47"/>
                    </a:lnTo>
                    <a:lnTo>
                      <a:pt x="62" y="48"/>
                    </a:lnTo>
                    <a:lnTo>
                      <a:pt x="53" y="47"/>
                    </a:lnTo>
                    <a:close/>
                    <a:moveTo>
                      <a:pt x="71" y="50"/>
                    </a:moveTo>
                    <a:lnTo>
                      <a:pt x="70" y="57"/>
                    </a:lnTo>
                    <a:lnTo>
                      <a:pt x="70" y="65"/>
                    </a:lnTo>
                    <a:lnTo>
                      <a:pt x="51" y="65"/>
                    </a:lnTo>
                    <a:lnTo>
                      <a:pt x="51" y="57"/>
                    </a:lnTo>
                    <a:lnTo>
                      <a:pt x="53" y="47"/>
                    </a:lnTo>
                    <a:lnTo>
                      <a:pt x="71" y="50"/>
                    </a:lnTo>
                    <a:close/>
                    <a:moveTo>
                      <a:pt x="70" y="65"/>
                    </a:moveTo>
                    <a:lnTo>
                      <a:pt x="70" y="71"/>
                    </a:lnTo>
                    <a:lnTo>
                      <a:pt x="70" y="76"/>
                    </a:lnTo>
                    <a:lnTo>
                      <a:pt x="51" y="71"/>
                    </a:lnTo>
                    <a:lnTo>
                      <a:pt x="51" y="69"/>
                    </a:lnTo>
                    <a:lnTo>
                      <a:pt x="51" y="65"/>
                    </a:lnTo>
                    <a:lnTo>
                      <a:pt x="70" y="65"/>
                    </a:lnTo>
                    <a:close/>
                    <a:moveTo>
                      <a:pt x="70" y="76"/>
                    </a:moveTo>
                    <a:lnTo>
                      <a:pt x="70" y="77"/>
                    </a:lnTo>
                    <a:lnTo>
                      <a:pt x="60" y="74"/>
                    </a:lnTo>
                    <a:lnTo>
                      <a:pt x="70" y="76"/>
                    </a:lnTo>
                    <a:close/>
                    <a:moveTo>
                      <a:pt x="70" y="77"/>
                    </a:moveTo>
                    <a:lnTo>
                      <a:pt x="66" y="83"/>
                    </a:lnTo>
                    <a:lnTo>
                      <a:pt x="63" y="84"/>
                    </a:lnTo>
                    <a:lnTo>
                      <a:pt x="60" y="86"/>
                    </a:lnTo>
                    <a:lnTo>
                      <a:pt x="56" y="84"/>
                    </a:lnTo>
                    <a:lnTo>
                      <a:pt x="60" y="65"/>
                    </a:lnTo>
                    <a:lnTo>
                      <a:pt x="60" y="67"/>
                    </a:lnTo>
                    <a:lnTo>
                      <a:pt x="57" y="69"/>
                    </a:lnTo>
                    <a:lnTo>
                      <a:pt x="54" y="71"/>
                    </a:lnTo>
                    <a:lnTo>
                      <a:pt x="53" y="69"/>
                    </a:lnTo>
                    <a:lnTo>
                      <a:pt x="70" y="77"/>
                    </a:lnTo>
                    <a:close/>
                    <a:moveTo>
                      <a:pt x="56" y="84"/>
                    </a:moveTo>
                    <a:lnTo>
                      <a:pt x="56" y="84"/>
                    </a:lnTo>
                    <a:lnTo>
                      <a:pt x="57" y="76"/>
                    </a:lnTo>
                    <a:lnTo>
                      <a:pt x="56" y="84"/>
                    </a:lnTo>
                    <a:close/>
                    <a:moveTo>
                      <a:pt x="56" y="84"/>
                    </a:moveTo>
                    <a:lnTo>
                      <a:pt x="51" y="83"/>
                    </a:lnTo>
                    <a:lnTo>
                      <a:pt x="46" y="77"/>
                    </a:lnTo>
                    <a:lnTo>
                      <a:pt x="60" y="64"/>
                    </a:lnTo>
                    <a:lnTo>
                      <a:pt x="60" y="65"/>
                    </a:lnTo>
                    <a:lnTo>
                      <a:pt x="56" y="84"/>
                    </a:lnTo>
                    <a:close/>
                    <a:moveTo>
                      <a:pt x="60" y="64"/>
                    </a:moveTo>
                    <a:lnTo>
                      <a:pt x="60" y="64"/>
                    </a:lnTo>
                    <a:lnTo>
                      <a:pt x="54" y="71"/>
                    </a:lnTo>
                    <a:lnTo>
                      <a:pt x="60" y="64"/>
                    </a:lnTo>
                    <a:close/>
                    <a:moveTo>
                      <a:pt x="46" y="77"/>
                    </a:moveTo>
                    <a:lnTo>
                      <a:pt x="43" y="74"/>
                    </a:lnTo>
                    <a:lnTo>
                      <a:pt x="40" y="69"/>
                    </a:lnTo>
                    <a:lnTo>
                      <a:pt x="57" y="59"/>
                    </a:lnTo>
                    <a:lnTo>
                      <a:pt x="59" y="62"/>
                    </a:lnTo>
                    <a:lnTo>
                      <a:pt x="60" y="64"/>
                    </a:lnTo>
                    <a:lnTo>
                      <a:pt x="46" y="77"/>
                    </a:lnTo>
                    <a:close/>
                    <a:moveTo>
                      <a:pt x="40" y="69"/>
                    </a:moveTo>
                    <a:lnTo>
                      <a:pt x="39" y="64"/>
                    </a:lnTo>
                    <a:lnTo>
                      <a:pt x="36" y="57"/>
                    </a:lnTo>
                    <a:lnTo>
                      <a:pt x="53" y="50"/>
                    </a:lnTo>
                    <a:lnTo>
                      <a:pt x="56" y="53"/>
                    </a:lnTo>
                    <a:lnTo>
                      <a:pt x="57" y="59"/>
                    </a:lnTo>
                    <a:lnTo>
                      <a:pt x="40" y="69"/>
                    </a:lnTo>
                    <a:close/>
                    <a:moveTo>
                      <a:pt x="36" y="57"/>
                    </a:moveTo>
                    <a:lnTo>
                      <a:pt x="36" y="57"/>
                    </a:lnTo>
                    <a:lnTo>
                      <a:pt x="45" y="53"/>
                    </a:lnTo>
                    <a:lnTo>
                      <a:pt x="36" y="57"/>
                    </a:lnTo>
                    <a:close/>
                    <a:moveTo>
                      <a:pt x="36" y="57"/>
                    </a:moveTo>
                    <a:lnTo>
                      <a:pt x="36" y="57"/>
                    </a:lnTo>
                    <a:lnTo>
                      <a:pt x="54" y="50"/>
                    </a:lnTo>
                    <a:lnTo>
                      <a:pt x="36" y="57"/>
                    </a:lnTo>
                    <a:close/>
                    <a:moveTo>
                      <a:pt x="54" y="50"/>
                    </a:moveTo>
                    <a:lnTo>
                      <a:pt x="54" y="50"/>
                    </a:lnTo>
                    <a:lnTo>
                      <a:pt x="45" y="53"/>
                    </a:lnTo>
                    <a:lnTo>
                      <a:pt x="54" y="50"/>
                    </a:lnTo>
                    <a:close/>
                    <a:moveTo>
                      <a:pt x="36" y="57"/>
                    </a:moveTo>
                    <a:lnTo>
                      <a:pt x="36" y="55"/>
                    </a:lnTo>
                    <a:lnTo>
                      <a:pt x="34" y="53"/>
                    </a:lnTo>
                    <a:lnTo>
                      <a:pt x="51" y="45"/>
                    </a:lnTo>
                    <a:lnTo>
                      <a:pt x="53" y="47"/>
                    </a:lnTo>
                    <a:lnTo>
                      <a:pt x="54" y="50"/>
                    </a:lnTo>
                    <a:lnTo>
                      <a:pt x="36" y="57"/>
                    </a:lnTo>
                    <a:close/>
                    <a:moveTo>
                      <a:pt x="34" y="53"/>
                    </a:moveTo>
                    <a:lnTo>
                      <a:pt x="34" y="52"/>
                    </a:lnTo>
                    <a:lnTo>
                      <a:pt x="33" y="50"/>
                    </a:lnTo>
                    <a:lnTo>
                      <a:pt x="49" y="40"/>
                    </a:lnTo>
                    <a:lnTo>
                      <a:pt x="49" y="42"/>
                    </a:lnTo>
                    <a:lnTo>
                      <a:pt x="51" y="45"/>
                    </a:lnTo>
                    <a:lnTo>
                      <a:pt x="34" y="53"/>
                    </a:lnTo>
                    <a:close/>
                    <a:moveTo>
                      <a:pt x="33" y="50"/>
                    </a:moveTo>
                    <a:lnTo>
                      <a:pt x="29" y="45"/>
                    </a:lnTo>
                    <a:lnTo>
                      <a:pt x="25" y="42"/>
                    </a:lnTo>
                    <a:lnTo>
                      <a:pt x="33" y="23"/>
                    </a:lnTo>
                    <a:lnTo>
                      <a:pt x="37" y="26"/>
                    </a:lnTo>
                    <a:lnTo>
                      <a:pt x="42" y="30"/>
                    </a:lnTo>
                    <a:lnTo>
                      <a:pt x="45" y="33"/>
                    </a:lnTo>
                    <a:lnTo>
                      <a:pt x="49" y="40"/>
                    </a:lnTo>
                    <a:lnTo>
                      <a:pt x="33" y="50"/>
                    </a:lnTo>
                    <a:close/>
                    <a:moveTo>
                      <a:pt x="25" y="42"/>
                    </a:moveTo>
                    <a:lnTo>
                      <a:pt x="25" y="42"/>
                    </a:lnTo>
                    <a:lnTo>
                      <a:pt x="28" y="31"/>
                    </a:lnTo>
                    <a:lnTo>
                      <a:pt x="25" y="42"/>
                    </a:lnTo>
                    <a:close/>
                    <a:moveTo>
                      <a:pt x="25" y="42"/>
                    </a:moveTo>
                    <a:lnTo>
                      <a:pt x="23" y="40"/>
                    </a:lnTo>
                    <a:lnTo>
                      <a:pt x="31" y="21"/>
                    </a:lnTo>
                    <a:lnTo>
                      <a:pt x="33" y="23"/>
                    </a:lnTo>
                    <a:lnTo>
                      <a:pt x="25" y="42"/>
                    </a:lnTo>
                    <a:close/>
                    <a:moveTo>
                      <a:pt x="23" y="40"/>
                    </a:moveTo>
                    <a:lnTo>
                      <a:pt x="22" y="40"/>
                    </a:lnTo>
                    <a:lnTo>
                      <a:pt x="20" y="40"/>
                    </a:lnTo>
                    <a:lnTo>
                      <a:pt x="28" y="19"/>
                    </a:lnTo>
                    <a:lnTo>
                      <a:pt x="29" y="21"/>
                    </a:lnTo>
                    <a:lnTo>
                      <a:pt x="31" y="21"/>
                    </a:lnTo>
                    <a:lnTo>
                      <a:pt x="23" y="40"/>
                    </a:lnTo>
                    <a:close/>
                    <a:moveTo>
                      <a:pt x="28" y="19"/>
                    </a:moveTo>
                    <a:lnTo>
                      <a:pt x="28" y="19"/>
                    </a:lnTo>
                    <a:lnTo>
                      <a:pt x="25" y="30"/>
                    </a:lnTo>
                    <a:lnTo>
                      <a:pt x="28" y="19"/>
                    </a:lnTo>
                    <a:close/>
                    <a:moveTo>
                      <a:pt x="22" y="40"/>
                    </a:moveTo>
                    <a:lnTo>
                      <a:pt x="19" y="38"/>
                    </a:lnTo>
                    <a:lnTo>
                      <a:pt x="17" y="38"/>
                    </a:lnTo>
                    <a:lnTo>
                      <a:pt x="12" y="18"/>
                    </a:lnTo>
                    <a:lnTo>
                      <a:pt x="20" y="18"/>
                    </a:lnTo>
                    <a:lnTo>
                      <a:pt x="28" y="19"/>
                    </a:lnTo>
                    <a:lnTo>
                      <a:pt x="22" y="40"/>
                    </a:lnTo>
                    <a:close/>
                    <a:moveTo>
                      <a:pt x="17" y="38"/>
                    </a:moveTo>
                    <a:lnTo>
                      <a:pt x="19" y="38"/>
                    </a:lnTo>
                    <a:lnTo>
                      <a:pt x="20" y="38"/>
                    </a:lnTo>
                    <a:lnTo>
                      <a:pt x="2" y="35"/>
                    </a:lnTo>
                    <a:lnTo>
                      <a:pt x="3" y="28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2" y="18"/>
                    </a:lnTo>
                    <a:lnTo>
                      <a:pt x="17" y="38"/>
                    </a:lnTo>
                    <a:close/>
                    <a:moveTo>
                      <a:pt x="2" y="36"/>
                    </a:moveTo>
                    <a:lnTo>
                      <a:pt x="2" y="35"/>
                    </a:lnTo>
                    <a:lnTo>
                      <a:pt x="11" y="36"/>
                    </a:lnTo>
                    <a:lnTo>
                      <a:pt x="2" y="36"/>
                    </a:lnTo>
                    <a:close/>
                    <a:moveTo>
                      <a:pt x="20" y="36"/>
                    </a:moveTo>
                    <a:lnTo>
                      <a:pt x="20" y="38"/>
                    </a:lnTo>
                    <a:lnTo>
                      <a:pt x="20" y="40"/>
                    </a:lnTo>
                    <a:lnTo>
                      <a:pt x="2" y="33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0" y="36"/>
                    </a:lnTo>
                    <a:close/>
                    <a:moveTo>
                      <a:pt x="20" y="40"/>
                    </a:moveTo>
                    <a:lnTo>
                      <a:pt x="20" y="40"/>
                    </a:lnTo>
                    <a:lnTo>
                      <a:pt x="11" y="36"/>
                    </a:lnTo>
                    <a:lnTo>
                      <a:pt x="20" y="40"/>
                    </a:lnTo>
                    <a:close/>
                    <a:moveTo>
                      <a:pt x="20" y="40"/>
                    </a:moveTo>
                    <a:lnTo>
                      <a:pt x="20" y="38"/>
                    </a:lnTo>
                    <a:lnTo>
                      <a:pt x="2" y="38"/>
                    </a:lnTo>
                    <a:lnTo>
                      <a:pt x="2" y="35"/>
                    </a:lnTo>
                    <a:lnTo>
                      <a:pt x="2" y="33"/>
                    </a:lnTo>
                    <a:lnTo>
                      <a:pt x="20" y="40"/>
                    </a:lnTo>
                    <a:close/>
                    <a:moveTo>
                      <a:pt x="20" y="38"/>
                    </a:moveTo>
                    <a:lnTo>
                      <a:pt x="20" y="38"/>
                    </a:lnTo>
                    <a:lnTo>
                      <a:pt x="20" y="40"/>
                    </a:lnTo>
                    <a:lnTo>
                      <a:pt x="11" y="38"/>
                    </a:lnTo>
                    <a:lnTo>
                      <a:pt x="20" y="38"/>
                    </a:lnTo>
                    <a:close/>
                    <a:moveTo>
                      <a:pt x="20" y="40"/>
                    </a:moveTo>
                    <a:lnTo>
                      <a:pt x="19" y="57"/>
                    </a:lnTo>
                    <a:lnTo>
                      <a:pt x="22" y="72"/>
                    </a:lnTo>
                    <a:lnTo>
                      <a:pt x="23" y="83"/>
                    </a:lnTo>
                    <a:lnTo>
                      <a:pt x="25" y="88"/>
                    </a:lnTo>
                    <a:lnTo>
                      <a:pt x="6" y="95"/>
                    </a:lnTo>
                    <a:lnTo>
                      <a:pt x="5" y="89"/>
                    </a:lnTo>
                    <a:lnTo>
                      <a:pt x="3" y="76"/>
                    </a:lnTo>
                    <a:lnTo>
                      <a:pt x="0" y="57"/>
                    </a:lnTo>
                    <a:lnTo>
                      <a:pt x="2" y="36"/>
                    </a:lnTo>
                    <a:lnTo>
                      <a:pt x="20" y="40"/>
                    </a:lnTo>
                    <a:close/>
                    <a:moveTo>
                      <a:pt x="25" y="88"/>
                    </a:moveTo>
                    <a:lnTo>
                      <a:pt x="25" y="91"/>
                    </a:lnTo>
                    <a:lnTo>
                      <a:pt x="23" y="95"/>
                    </a:lnTo>
                    <a:lnTo>
                      <a:pt x="22" y="98"/>
                    </a:lnTo>
                    <a:lnTo>
                      <a:pt x="19" y="100"/>
                    </a:lnTo>
                    <a:lnTo>
                      <a:pt x="16" y="101"/>
                    </a:lnTo>
                    <a:lnTo>
                      <a:pt x="11" y="100"/>
                    </a:lnTo>
                    <a:lnTo>
                      <a:pt x="9" y="98"/>
                    </a:lnTo>
                    <a:lnTo>
                      <a:pt x="6" y="95"/>
                    </a:lnTo>
                    <a:lnTo>
                      <a:pt x="25" y="88"/>
                    </a:lnTo>
                    <a:close/>
                  </a:path>
                </a:pathLst>
              </a:custGeom>
              <a:solidFill>
                <a:srgbClr val="DBA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3" name="Freeform 193"/>
              <p:cNvSpPr>
                <a:spLocks noEditPoints="1"/>
              </p:cNvSpPr>
              <p:nvPr/>
            </p:nvSpPr>
            <p:spPr bwMode="auto">
              <a:xfrm>
                <a:off x="2857" y="1989"/>
                <a:ext cx="117" cy="107"/>
              </a:xfrm>
              <a:custGeom>
                <a:avLst/>
                <a:gdLst>
                  <a:gd name="T0" fmla="*/ 109 w 117"/>
                  <a:gd name="T1" fmla="*/ 60 h 107"/>
                  <a:gd name="T2" fmla="*/ 117 w 117"/>
                  <a:gd name="T3" fmla="*/ 47 h 107"/>
                  <a:gd name="T4" fmla="*/ 97 w 117"/>
                  <a:gd name="T5" fmla="*/ 53 h 107"/>
                  <a:gd name="T6" fmla="*/ 97 w 117"/>
                  <a:gd name="T7" fmla="*/ 53 h 107"/>
                  <a:gd name="T8" fmla="*/ 117 w 117"/>
                  <a:gd name="T9" fmla="*/ 47 h 107"/>
                  <a:gd name="T10" fmla="*/ 112 w 117"/>
                  <a:gd name="T11" fmla="*/ 35 h 107"/>
                  <a:gd name="T12" fmla="*/ 88 w 117"/>
                  <a:gd name="T13" fmla="*/ 33 h 107"/>
                  <a:gd name="T14" fmla="*/ 108 w 117"/>
                  <a:gd name="T15" fmla="*/ 26 h 107"/>
                  <a:gd name="T16" fmla="*/ 91 w 117"/>
                  <a:gd name="T17" fmla="*/ 6 h 107"/>
                  <a:gd name="T18" fmla="*/ 77 w 117"/>
                  <a:gd name="T19" fmla="*/ 23 h 107"/>
                  <a:gd name="T20" fmla="*/ 77 w 117"/>
                  <a:gd name="T21" fmla="*/ 23 h 107"/>
                  <a:gd name="T22" fmla="*/ 80 w 117"/>
                  <a:gd name="T23" fmla="*/ 0 h 107"/>
                  <a:gd name="T24" fmla="*/ 74 w 117"/>
                  <a:gd name="T25" fmla="*/ 12 h 107"/>
                  <a:gd name="T26" fmla="*/ 64 w 117"/>
                  <a:gd name="T27" fmla="*/ 6 h 107"/>
                  <a:gd name="T28" fmla="*/ 75 w 117"/>
                  <a:gd name="T29" fmla="*/ 24 h 107"/>
                  <a:gd name="T30" fmla="*/ 75 w 117"/>
                  <a:gd name="T31" fmla="*/ 24 h 107"/>
                  <a:gd name="T32" fmla="*/ 74 w 117"/>
                  <a:gd name="T33" fmla="*/ 24 h 107"/>
                  <a:gd name="T34" fmla="*/ 52 w 117"/>
                  <a:gd name="T35" fmla="*/ 28 h 107"/>
                  <a:gd name="T36" fmla="*/ 66 w 117"/>
                  <a:gd name="T37" fmla="*/ 6 h 107"/>
                  <a:gd name="T38" fmla="*/ 51 w 117"/>
                  <a:gd name="T39" fmla="*/ 48 h 107"/>
                  <a:gd name="T40" fmla="*/ 71 w 117"/>
                  <a:gd name="T41" fmla="*/ 52 h 107"/>
                  <a:gd name="T42" fmla="*/ 71 w 117"/>
                  <a:gd name="T43" fmla="*/ 53 h 107"/>
                  <a:gd name="T44" fmla="*/ 51 w 117"/>
                  <a:gd name="T45" fmla="*/ 47 h 107"/>
                  <a:gd name="T46" fmla="*/ 71 w 117"/>
                  <a:gd name="T47" fmla="*/ 65 h 107"/>
                  <a:gd name="T48" fmla="*/ 71 w 117"/>
                  <a:gd name="T49" fmla="*/ 65 h 107"/>
                  <a:gd name="T50" fmla="*/ 49 w 117"/>
                  <a:gd name="T51" fmla="*/ 65 h 107"/>
                  <a:gd name="T52" fmla="*/ 60 w 117"/>
                  <a:gd name="T53" fmla="*/ 74 h 107"/>
                  <a:gd name="T54" fmla="*/ 63 w 117"/>
                  <a:gd name="T55" fmla="*/ 88 h 107"/>
                  <a:gd name="T56" fmla="*/ 69 w 117"/>
                  <a:gd name="T57" fmla="*/ 76 h 107"/>
                  <a:gd name="T58" fmla="*/ 46 w 117"/>
                  <a:gd name="T59" fmla="*/ 84 h 107"/>
                  <a:gd name="T60" fmla="*/ 46 w 117"/>
                  <a:gd name="T61" fmla="*/ 84 h 107"/>
                  <a:gd name="T62" fmla="*/ 46 w 117"/>
                  <a:gd name="T63" fmla="*/ 84 h 107"/>
                  <a:gd name="T64" fmla="*/ 60 w 117"/>
                  <a:gd name="T65" fmla="*/ 67 h 107"/>
                  <a:gd name="T66" fmla="*/ 54 w 117"/>
                  <a:gd name="T67" fmla="*/ 76 h 107"/>
                  <a:gd name="T68" fmla="*/ 60 w 117"/>
                  <a:gd name="T69" fmla="*/ 67 h 107"/>
                  <a:gd name="T70" fmla="*/ 43 w 117"/>
                  <a:gd name="T71" fmla="*/ 79 h 107"/>
                  <a:gd name="T72" fmla="*/ 44 w 117"/>
                  <a:gd name="T73" fmla="*/ 81 h 107"/>
                  <a:gd name="T74" fmla="*/ 41 w 117"/>
                  <a:gd name="T75" fmla="*/ 79 h 107"/>
                  <a:gd name="T76" fmla="*/ 58 w 117"/>
                  <a:gd name="T77" fmla="*/ 65 h 107"/>
                  <a:gd name="T78" fmla="*/ 54 w 117"/>
                  <a:gd name="T79" fmla="*/ 53 h 107"/>
                  <a:gd name="T80" fmla="*/ 35 w 117"/>
                  <a:gd name="T81" fmla="*/ 64 h 107"/>
                  <a:gd name="T82" fmla="*/ 34 w 117"/>
                  <a:gd name="T83" fmla="*/ 64 h 107"/>
                  <a:gd name="T84" fmla="*/ 54 w 117"/>
                  <a:gd name="T85" fmla="*/ 53 h 107"/>
                  <a:gd name="T86" fmla="*/ 49 w 117"/>
                  <a:gd name="T87" fmla="*/ 45 h 107"/>
                  <a:gd name="T88" fmla="*/ 27 w 117"/>
                  <a:gd name="T89" fmla="*/ 50 h 107"/>
                  <a:gd name="T90" fmla="*/ 31 w 117"/>
                  <a:gd name="T91" fmla="*/ 57 h 107"/>
                  <a:gd name="T92" fmla="*/ 31 w 117"/>
                  <a:gd name="T93" fmla="*/ 26 h 107"/>
                  <a:gd name="T94" fmla="*/ 26 w 117"/>
                  <a:gd name="T95" fmla="*/ 35 h 107"/>
                  <a:gd name="T96" fmla="*/ 27 w 117"/>
                  <a:gd name="T97" fmla="*/ 24 h 107"/>
                  <a:gd name="T98" fmla="*/ 27 w 117"/>
                  <a:gd name="T99" fmla="*/ 24 h 107"/>
                  <a:gd name="T100" fmla="*/ 18 w 117"/>
                  <a:gd name="T101" fmla="*/ 45 h 107"/>
                  <a:gd name="T102" fmla="*/ 20 w 117"/>
                  <a:gd name="T103" fmla="*/ 45 h 107"/>
                  <a:gd name="T104" fmla="*/ 1 w 117"/>
                  <a:gd name="T105" fmla="*/ 35 h 107"/>
                  <a:gd name="T106" fmla="*/ 0 w 117"/>
                  <a:gd name="T107" fmla="*/ 42 h 107"/>
                  <a:gd name="T108" fmla="*/ 21 w 117"/>
                  <a:gd name="T109" fmla="*/ 42 h 107"/>
                  <a:gd name="T110" fmla="*/ 21 w 117"/>
                  <a:gd name="T111" fmla="*/ 43 h 107"/>
                  <a:gd name="T112" fmla="*/ 20 w 117"/>
                  <a:gd name="T113" fmla="*/ 45 h 107"/>
                  <a:gd name="T114" fmla="*/ 6 w 117"/>
                  <a:gd name="T115" fmla="*/ 100 h 107"/>
                  <a:gd name="T116" fmla="*/ 20 w 117"/>
                  <a:gd name="T117" fmla="*/ 45 h 107"/>
                  <a:gd name="T118" fmla="*/ 20 w 117"/>
                  <a:gd name="T119" fmla="*/ 107 h 107"/>
                  <a:gd name="T120" fmla="*/ 26 w 117"/>
                  <a:gd name="T121" fmla="*/ 93 h 10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7"/>
                  <a:gd name="T184" fmla="*/ 0 h 107"/>
                  <a:gd name="T185" fmla="*/ 117 w 117"/>
                  <a:gd name="T186" fmla="*/ 107 h 10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7" h="107">
                    <a:moveTo>
                      <a:pt x="117" y="47"/>
                    </a:moveTo>
                    <a:lnTo>
                      <a:pt x="117" y="50"/>
                    </a:lnTo>
                    <a:lnTo>
                      <a:pt x="115" y="55"/>
                    </a:lnTo>
                    <a:lnTo>
                      <a:pt x="114" y="59"/>
                    </a:lnTo>
                    <a:lnTo>
                      <a:pt x="109" y="60"/>
                    </a:lnTo>
                    <a:lnTo>
                      <a:pt x="106" y="60"/>
                    </a:lnTo>
                    <a:lnTo>
                      <a:pt x="102" y="59"/>
                    </a:lnTo>
                    <a:lnTo>
                      <a:pt x="98" y="57"/>
                    </a:lnTo>
                    <a:lnTo>
                      <a:pt x="97" y="53"/>
                    </a:lnTo>
                    <a:lnTo>
                      <a:pt x="117" y="47"/>
                    </a:lnTo>
                    <a:close/>
                    <a:moveTo>
                      <a:pt x="97" y="53"/>
                    </a:moveTo>
                    <a:lnTo>
                      <a:pt x="97" y="53"/>
                    </a:lnTo>
                    <a:lnTo>
                      <a:pt x="117" y="47"/>
                    </a:lnTo>
                    <a:lnTo>
                      <a:pt x="97" y="53"/>
                    </a:lnTo>
                    <a:close/>
                    <a:moveTo>
                      <a:pt x="97" y="53"/>
                    </a:moveTo>
                    <a:lnTo>
                      <a:pt x="97" y="53"/>
                    </a:lnTo>
                    <a:lnTo>
                      <a:pt x="106" y="50"/>
                    </a:lnTo>
                    <a:lnTo>
                      <a:pt x="97" y="53"/>
                    </a:lnTo>
                    <a:close/>
                    <a:moveTo>
                      <a:pt x="97" y="53"/>
                    </a:moveTo>
                    <a:lnTo>
                      <a:pt x="97" y="52"/>
                    </a:lnTo>
                    <a:lnTo>
                      <a:pt x="95" y="48"/>
                    </a:lnTo>
                    <a:lnTo>
                      <a:pt x="114" y="40"/>
                    </a:lnTo>
                    <a:lnTo>
                      <a:pt x="115" y="43"/>
                    </a:lnTo>
                    <a:lnTo>
                      <a:pt x="117" y="47"/>
                    </a:lnTo>
                    <a:lnTo>
                      <a:pt x="97" y="53"/>
                    </a:lnTo>
                    <a:close/>
                    <a:moveTo>
                      <a:pt x="95" y="48"/>
                    </a:moveTo>
                    <a:lnTo>
                      <a:pt x="95" y="47"/>
                    </a:lnTo>
                    <a:lnTo>
                      <a:pt x="94" y="45"/>
                    </a:lnTo>
                    <a:lnTo>
                      <a:pt x="112" y="35"/>
                    </a:lnTo>
                    <a:lnTo>
                      <a:pt x="114" y="36"/>
                    </a:lnTo>
                    <a:lnTo>
                      <a:pt x="114" y="40"/>
                    </a:lnTo>
                    <a:lnTo>
                      <a:pt x="95" y="48"/>
                    </a:lnTo>
                    <a:close/>
                    <a:moveTo>
                      <a:pt x="94" y="45"/>
                    </a:moveTo>
                    <a:lnTo>
                      <a:pt x="88" y="33"/>
                    </a:lnTo>
                    <a:lnTo>
                      <a:pt x="80" y="24"/>
                    </a:lnTo>
                    <a:lnTo>
                      <a:pt x="91" y="6"/>
                    </a:lnTo>
                    <a:lnTo>
                      <a:pt x="97" y="11"/>
                    </a:lnTo>
                    <a:lnTo>
                      <a:pt x="102" y="18"/>
                    </a:lnTo>
                    <a:lnTo>
                      <a:pt x="108" y="26"/>
                    </a:lnTo>
                    <a:lnTo>
                      <a:pt x="112" y="35"/>
                    </a:lnTo>
                    <a:lnTo>
                      <a:pt x="94" y="45"/>
                    </a:lnTo>
                    <a:close/>
                    <a:moveTo>
                      <a:pt x="89" y="4"/>
                    </a:moveTo>
                    <a:lnTo>
                      <a:pt x="89" y="6"/>
                    </a:lnTo>
                    <a:lnTo>
                      <a:pt x="91" y="6"/>
                    </a:lnTo>
                    <a:lnTo>
                      <a:pt x="85" y="14"/>
                    </a:lnTo>
                    <a:lnTo>
                      <a:pt x="89" y="4"/>
                    </a:lnTo>
                    <a:close/>
                    <a:moveTo>
                      <a:pt x="80" y="24"/>
                    </a:moveTo>
                    <a:lnTo>
                      <a:pt x="78" y="23"/>
                    </a:lnTo>
                    <a:lnTo>
                      <a:pt x="77" y="23"/>
                    </a:lnTo>
                    <a:lnTo>
                      <a:pt x="80" y="0"/>
                    </a:lnTo>
                    <a:lnTo>
                      <a:pt x="85" y="2"/>
                    </a:lnTo>
                    <a:lnTo>
                      <a:pt x="89" y="4"/>
                    </a:lnTo>
                    <a:lnTo>
                      <a:pt x="80" y="24"/>
                    </a:lnTo>
                    <a:close/>
                    <a:moveTo>
                      <a:pt x="77" y="23"/>
                    </a:moveTo>
                    <a:lnTo>
                      <a:pt x="77" y="23"/>
                    </a:lnTo>
                    <a:lnTo>
                      <a:pt x="69" y="2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77" y="23"/>
                    </a:lnTo>
                    <a:close/>
                    <a:moveTo>
                      <a:pt x="77" y="23"/>
                    </a:moveTo>
                    <a:lnTo>
                      <a:pt x="77" y="23"/>
                    </a:lnTo>
                    <a:lnTo>
                      <a:pt x="75" y="24"/>
                    </a:lnTo>
                    <a:lnTo>
                      <a:pt x="74" y="12"/>
                    </a:lnTo>
                    <a:lnTo>
                      <a:pt x="77" y="23"/>
                    </a:lnTo>
                    <a:close/>
                    <a:moveTo>
                      <a:pt x="75" y="24"/>
                    </a:moveTo>
                    <a:lnTo>
                      <a:pt x="75" y="24"/>
                    </a:lnTo>
                    <a:lnTo>
                      <a:pt x="64" y="6"/>
                    </a:lnTo>
                    <a:lnTo>
                      <a:pt x="68" y="4"/>
                    </a:lnTo>
                    <a:lnTo>
                      <a:pt x="71" y="2"/>
                    </a:lnTo>
                    <a:lnTo>
                      <a:pt x="75" y="24"/>
                    </a:lnTo>
                    <a:close/>
                    <a:moveTo>
                      <a:pt x="75" y="24"/>
                    </a:moveTo>
                    <a:lnTo>
                      <a:pt x="75" y="24"/>
                    </a:lnTo>
                    <a:lnTo>
                      <a:pt x="74" y="24"/>
                    </a:lnTo>
                    <a:lnTo>
                      <a:pt x="64" y="6"/>
                    </a:lnTo>
                    <a:lnTo>
                      <a:pt x="75" y="24"/>
                    </a:lnTo>
                    <a:close/>
                    <a:moveTo>
                      <a:pt x="74" y="24"/>
                    </a:moveTo>
                    <a:lnTo>
                      <a:pt x="74" y="26"/>
                    </a:lnTo>
                    <a:lnTo>
                      <a:pt x="72" y="26"/>
                    </a:lnTo>
                    <a:lnTo>
                      <a:pt x="69" y="16"/>
                    </a:lnTo>
                    <a:lnTo>
                      <a:pt x="74" y="24"/>
                    </a:lnTo>
                    <a:close/>
                    <a:moveTo>
                      <a:pt x="72" y="26"/>
                    </a:moveTo>
                    <a:lnTo>
                      <a:pt x="72" y="30"/>
                    </a:lnTo>
                    <a:lnTo>
                      <a:pt x="72" y="40"/>
                    </a:lnTo>
                    <a:lnTo>
                      <a:pt x="52" y="38"/>
                    </a:lnTo>
                    <a:lnTo>
                      <a:pt x="52" y="28"/>
                    </a:lnTo>
                    <a:lnTo>
                      <a:pt x="54" y="19"/>
                    </a:lnTo>
                    <a:lnTo>
                      <a:pt x="57" y="14"/>
                    </a:lnTo>
                    <a:lnTo>
                      <a:pt x="58" y="11"/>
                    </a:lnTo>
                    <a:lnTo>
                      <a:pt x="61" y="7"/>
                    </a:lnTo>
                    <a:lnTo>
                      <a:pt x="66" y="6"/>
                    </a:lnTo>
                    <a:lnTo>
                      <a:pt x="72" y="26"/>
                    </a:lnTo>
                    <a:close/>
                    <a:moveTo>
                      <a:pt x="72" y="40"/>
                    </a:moveTo>
                    <a:lnTo>
                      <a:pt x="71" y="47"/>
                    </a:lnTo>
                    <a:lnTo>
                      <a:pt x="71" y="52"/>
                    </a:lnTo>
                    <a:lnTo>
                      <a:pt x="51" y="48"/>
                    </a:lnTo>
                    <a:lnTo>
                      <a:pt x="51" y="43"/>
                    </a:lnTo>
                    <a:lnTo>
                      <a:pt x="52" y="38"/>
                    </a:lnTo>
                    <a:lnTo>
                      <a:pt x="72" y="40"/>
                    </a:lnTo>
                    <a:close/>
                    <a:moveTo>
                      <a:pt x="71" y="52"/>
                    </a:moveTo>
                    <a:lnTo>
                      <a:pt x="71" y="52"/>
                    </a:lnTo>
                    <a:lnTo>
                      <a:pt x="60" y="50"/>
                    </a:lnTo>
                    <a:lnTo>
                      <a:pt x="71" y="52"/>
                    </a:lnTo>
                    <a:close/>
                    <a:moveTo>
                      <a:pt x="71" y="52"/>
                    </a:moveTo>
                    <a:lnTo>
                      <a:pt x="71" y="53"/>
                    </a:lnTo>
                    <a:lnTo>
                      <a:pt x="51" y="47"/>
                    </a:lnTo>
                    <a:lnTo>
                      <a:pt x="71" y="52"/>
                    </a:lnTo>
                    <a:close/>
                    <a:moveTo>
                      <a:pt x="51" y="47"/>
                    </a:moveTo>
                    <a:lnTo>
                      <a:pt x="51" y="47"/>
                    </a:lnTo>
                    <a:lnTo>
                      <a:pt x="60" y="50"/>
                    </a:lnTo>
                    <a:lnTo>
                      <a:pt x="51" y="47"/>
                    </a:lnTo>
                    <a:close/>
                    <a:moveTo>
                      <a:pt x="71" y="53"/>
                    </a:moveTo>
                    <a:lnTo>
                      <a:pt x="69" y="59"/>
                    </a:lnTo>
                    <a:lnTo>
                      <a:pt x="71" y="65"/>
                    </a:lnTo>
                    <a:lnTo>
                      <a:pt x="49" y="65"/>
                    </a:lnTo>
                    <a:lnTo>
                      <a:pt x="49" y="57"/>
                    </a:lnTo>
                    <a:lnTo>
                      <a:pt x="51" y="47"/>
                    </a:lnTo>
                    <a:lnTo>
                      <a:pt x="71" y="53"/>
                    </a:lnTo>
                    <a:close/>
                    <a:moveTo>
                      <a:pt x="71" y="65"/>
                    </a:moveTo>
                    <a:lnTo>
                      <a:pt x="71" y="72"/>
                    </a:lnTo>
                    <a:lnTo>
                      <a:pt x="69" y="77"/>
                    </a:lnTo>
                    <a:lnTo>
                      <a:pt x="49" y="72"/>
                    </a:lnTo>
                    <a:lnTo>
                      <a:pt x="49" y="71"/>
                    </a:lnTo>
                    <a:lnTo>
                      <a:pt x="49" y="65"/>
                    </a:lnTo>
                    <a:lnTo>
                      <a:pt x="71" y="65"/>
                    </a:lnTo>
                    <a:close/>
                    <a:moveTo>
                      <a:pt x="49" y="72"/>
                    </a:moveTo>
                    <a:lnTo>
                      <a:pt x="49" y="72"/>
                    </a:lnTo>
                    <a:lnTo>
                      <a:pt x="60" y="74"/>
                    </a:lnTo>
                    <a:lnTo>
                      <a:pt x="49" y="72"/>
                    </a:lnTo>
                    <a:close/>
                    <a:moveTo>
                      <a:pt x="69" y="76"/>
                    </a:moveTo>
                    <a:lnTo>
                      <a:pt x="69" y="81"/>
                    </a:lnTo>
                    <a:lnTo>
                      <a:pt x="66" y="84"/>
                    </a:lnTo>
                    <a:lnTo>
                      <a:pt x="63" y="88"/>
                    </a:lnTo>
                    <a:lnTo>
                      <a:pt x="60" y="89"/>
                    </a:lnTo>
                    <a:lnTo>
                      <a:pt x="55" y="67"/>
                    </a:lnTo>
                    <a:lnTo>
                      <a:pt x="54" y="71"/>
                    </a:lnTo>
                    <a:lnTo>
                      <a:pt x="49" y="72"/>
                    </a:lnTo>
                    <a:lnTo>
                      <a:pt x="69" y="76"/>
                    </a:lnTo>
                    <a:close/>
                    <a:moveTo>
                      <a:pt x="60" y="89"/>
                    </a:moveTo>
                    <a:lnTo>
                      <a:pt x="57" y="89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6" y="84"/>
                    </a:lnTo>
                    <a:lnTo>
                      <a:pt x="60" y="67"/>
                    </a:lnTo>
                    <a:lnTo>
                      <a:pt x="57" y="67"/>
                    </a:lnTo>
                    <a:lnTo>
                      <a:pt x="55" y="67"/>
                    </a:lnTo>
                    <a:lnTo>
                      <a:pt x="60" y="89"/>
                    </a:lnTo>
                    <a:close/>
                    <a:moveTo>
                      <a:pt x="46" y="84"/>
                    </a:moveTo>
                    <a:lnTo>
                      <a:pt x="46" y="84"/>
                    </a:lnTo>
                    <a:lnTo>
                      <a:pt x="54" y="76"/>
                    </a:lnTo>
                    <a:lnTo>
                      <a:pt x="46" y="84"/>
                    </a:lnTo>
                    <a:close/>
                    <a:moveTo>
                      <a:pt x="46" y="84"/>
                    </a:moveTo>
                    <a:lnTo>
                      <a:pt x="46" y="83"/>
                    </a:lnTo>
                    <a:lnTo>
                      <a:pt x="44" y="81"/>
                    </a:lnTo>
                    <a:lnTo>
                      <a:pt x="61" y="69"/>
                    </a:lnTo>
                    <a:lnTo>
                      <a:pt x="60" y="67"/>
                    </a:lnTo>
                    <a:lnTo>
                      <a:pt x="46" y="84"/>
                    </a:lnTo>
                    <a:close/>
                    <a:moveTo>
                      <a:pt x="60" y="67"/>
                    </a:moveTo>
                    <a:lnTo>
                      <a:pt x="61" y="69"/>
                    </a:lnTo>
                    <a:lnTo>
                      <a:pt x="54" y="76"/>
                    </a:lnTo>
                    <a:lnTo>
                      <a:pt x="60" y="67"/>
                    </a:lnTo>
                    <a:close/>
                    <a:moveTo>
                      <a:pt x="46" y="83"/>
                    </a:moveTo>
                    <a:lnTo>
                      <a:pt x="44" y="83"/>
                    </a:lnTo>
                    <a:lnTo>
                      <a:pt x="44" y="81"/>
                    </a:lnTo>
                    <a:lnTo>
                      <a:pt x="60" y="67"/>
                    </a:lnTo>
                    <a:lnTo>
                      <a:pt x="46" y="83"/>
                    </a:lnTo>
                    <a:close/>
                    <a:moveTo>
                      <a:pt x="44" y="81"/>
                    </a:moveTo>
                    <a:lnTo>
                      <a:pt x="43" y="79"/>
                    </a:lnTo>
                    <a:lnTo>
                      <a:pt x="41" y="79"/>
                    </a:lnTo>
                    <a:lnTo>
                      <a:pt x="58" y="65"/>
                    </a:lnTo>
                    <a:lnTo>
                      <a:pt x="60" y="67"/>
                    </a:lnTo>
                    <a:lnTo>
                      <a:pt x="44" y="81"/>
                    </a:lnTo>
                    <a:close/>
                    <a:moveTo>
                      <a:pt x="41" y="79"/>
                    </a:moveTo>
                    <a:lnTo>
                      <a:pt x="41" y="79"/>
                    </a:lnTo>
                    <a:lnTo>
                      <a:pt x="51" y="72"/>
                    </a:lnTo>
                    <a:lnTo>
                      <a:pt x="41" y="79"/>
                    </a:lnTo>
                    <a:close/>
                    <a:moveTo>
                      <a:pt x="41" y="79"/>
                    </a:moveTo>
                    <a:lnTo>
                      <a:pt x="38" y="71"/>
                    </a:lnTo>
                    <a:lnTo>
                      <a:pt x="34" y="64"/>
                    </a:lnTo>
                    <a:lnTo>
                      <a:pt x="54" y="53"/>
                    </a:lnTo>
                    <a:lnTo>
                      <a:pt x="55" y="60"/>
                    </a:lnTo>
                    <a:lnTo>
                      <a:pt x="58" y="65"/>
                    </a:lnTo>
                    <a:lnTo>
                      <a:pt x="41" y="79"/>
                    </a:lnTo>
                    <a:close/>
                    <a:moveTo>
                      <a:pt x="54" y="53"/>
                    </a:moveTo>
                    <a:lnTo>
                      <a:pt x="54" y="53"/>
                    </a:lnTo>
                    <a:lnTo>
                      <a:pt x="44" y="59"/>
                    </a:lnTo>
                    <a:lnTo>
                      <a:pt x="54" y="53"/>
                    </a:lnTo>
                    <a:close/>
                    <a:moveTo>
                      <a:pt x="35" y="64"/>
                    </a:moveTo>
                    <a:lnTo>
                      <a:pt x="35" y="64"/>
                    </a:lnTo>
                    <a:lnTo>
                      <a:pt x="54" y="53"/>
                    </a:lnTo>
                    <a:lnTo>
                      <a:pt x="35" y="64"/>
                    </a:lnTo>
                    <a:close/>
                    <a:moveTo>
                      <a:pt x="35" y="64"/>
                    </a:moveTo>
                    <a:lnTo>
                      <a:pt x="34" y="64"/>
                    </a:lnTo>
                    <a:lnTo>
                      <a:pt x="44" y="59"/>
                    </a:lnTo>
                    <a:lnTo>
                      <a:pt x="35" y="64"/>
                    </a:lnTo>
                    <a:close/>
                    <a:moveTo>
                      <a:pt x="34" y="64"/>
                    </a:moveTo>
                    <a:lnTo>
                      <a:pt x="34" y="60"/>
                    </a:lnTo>
                    <a:lnTo>
                      <a:pt x="32" y="59"/>
                    </a:lnTo>
                    <a:lnTo>
                      <a:pt x="51" y="48"/>
                    </a:lnTo>
                    <a:lnTo>
                      <a:pt x="52" y="52"/>
                    </a:lnTo>
                    <a:lnTo>
                      <a:pt x="54" y="53"/>
                    </a:lnTo>
                    <a:lnTo>
                      <a:pt x="34" y="64"/>
                    </a:lnTo>
                    <a:close/>
                    <a:moveTo>
                      <a:pt x="32" y="59"/>
                    </a:moveTo>
                    <a:lnTo>
                      <a:pt x="32" y="57"/>
                    </a:lnTo>
                    <a:lnTo>
                      <a:pt x="31" y="57"/>
                    </a:lnTo>
                    <a:lnTo>
                      <a:pt x="49" y="45"/>
                    </a:lnTo>
                    <a:lnTo>
                      <a:pt x="49" y="47"/>
                    </a:lnTo>
                    <a:lnTo>
                      <a:pt x="51" y="48"/>
                    </a:lnTo>
                    <a:lnTo>
                      <a:pt x="32" y="59"/>
                    </a:lnTo>
                    <a:close/>
                    <a:moveTo>
                      <a:pt x="31" y="57"/>
                    </a:moveTo>
                    <a:lnTo>
                      <a:pt x="27" y="50"/>
                    </a:lnTo>
                    <a:lnTo>
                      <a:pt x="23" y="47"/>
                    </a:lnTo>
                    <a:lnTo>
                      <a:pt x="32" y="26"/>
                    </a:lnTo>
                    <a:lnTo>
                      <a:pt x="41" y="33"/>
                    </a:lnTo>
                    <a:lnTo>
                      <a:pt x="49" y="45"/>
                    </a:lnTo>
                    <a:lnTo>
                      <a:pt x="31" y="57"/>
                    </a:lnTo>
                    <a:close/>
                    <a:moveTo>
                      <a:pt x="23" y="47"/>
                    </a:moveTo>
                    <a:lnTo>
                      <a:pt x="21" y="47"/>
                    </a:lnTo>
                    <a:lnTo>
                      <a:pt x="29" y="24"/>
                    </a:lnTo>
                    <a:lnTo>
                      <a:pt x="31" y="26"/>
                    </a:lnTo>
                    <a:lnTo>
                      <a:pt x="32" y="26"/>
                    </a:lnTo>
                    <a:lnTo>
                      <a:pt x="23" y="47"/>
                    </a:lnTo>
                    <a:close/>
                    <a:moveTo>
                      <a:pt x="29" y="24"/>
                    </a:moveTo>
                    <a:lnTo>
                      <a:pt x="29" y="24"/>
                    </a:lnTo>
                    <a:lnTo>
                      <a:pt x="26" y="35"/>
                    </a:lnTo>
                    <a:lnTo>
                      <a:pt x="29" y="24"/>
                    </a:lnTo>
                    <a:close/>
                    <a:moveTo>
                      <a:pt x="21" y="47"/>
                    </a:moveTo>
                    <a:lnTo>
                      <a:pt x="20" y="45"/>
                    </a:lnTo>
                    <a:lnTo>
                      <a:pt x="18" y="45"/>
                    </a:lnTo>
                    <a:lnTo>
                      <a:pt x="27" y="24"/>
                    </a:lnTo>
                    <a:lnTo>
                      <a:pt x="29" y="24"/>
                    </a:lnTo>
                    <a:lnTo>
                      <a:pt x="21" y="47"/>
                    </a:lnTo>
                    <a:close/>
                    <a:moveTo>
                      <a:pt x="26" y="24"/>
                    </a:moveTo>
                    <a:lnTo>
                      <a:pt x="27" y="24"/>
                    </a:lnTo>
                    <a:lnTo>
                      <a:pt x="23" y="35"/>
                    </a:lnTo>
                    <a:lnTo>
                      <a:pt x="26" y="24"/>
                    </a:lnTo>
                    <a:close/>
                    <a:moveTo>
                      <a:pt x="20" y="45"/>
                    </a:moveTo>
                    <a:lnTo>
                      <a:pt x="18" y="45"/>
                    </a:lnTo>
                    <a:lnTo>
                      <a:pt x="18" y="43"/>
                    </a:lnTo>
                    <a:lnTo>
                      <a:pt x="10" y="23"/>
                    </a:lnTo>
                    <a:lnTo>
                      <a:pt x="18" y="21"/>
                    </a:lnTo>
                    <a:lnTo>
                      <a:pt x="26" y="24"/>
                    </a:lnTo>
                    <a:lnTo>
                      <a:pt x="20" y="45"/>
                    </a:lnTo>
                    <a:close/>
                    <a:moveTo>
                      <a:pt x="18" y="43"/>
                    </a:moveTo>
                    <a:lnTo>
                      <a:pt x="18" y="43"/>
                    </a:lnTo>
                    <a:lnTo>
                      <a:pt x="20" y="43"/>
                    </a:lnTo>
                    <a:lnTo>
                      <a:pt x="0" y="40"/>
                    </a:lnTo>
                    <a:lnTo>
                      <a:pt x="1" y="35"/>
                    </a:lnTo>
                    <a:lnTo>
                      <a:pt x="4" y="30"/>
                    </a:lnTo>
                    <a:lnTo>
                      <a:pt x="7" y="24"/>
                    </a:lnTo>
                    <a:lnTo>
                      <a:pt x="10" y="23"/>
                    </a:lnTo>
                    <a:lnTo>
                      <a:pt x="18" y="43"/>
                    </a:lnTo>
                    <a:close/>
                    <a:moveTo>
                      <a:pt x="0" y="42"/>
                    </a:moveTo>
                    <a:lnTo>
                      <a:pt x="0" y="42"/>
                    </a:lnTo>
                    <a:lnTo>
                      <a:pt x="0" y="40"/>
                    </a:lnTo>
                    <a:lnTo>
                      <a:pt x="10" y="42"/>
                    </a:lnTo>
                    <a:lnTo>
                      <a:pt x="0" y="42"/>
                    </a:lnTo>
                    <a:close/>
                    <a:moveTo>
                      <a:pt x="21" y="42"/>
                    </a:moveTo>
                    <a:lnTo>
                      <a:pt x="21" y="43"/>
                    </a:lnTo>
                    <a:lnTo>
                      <a:pt x="0" y="43"/>
                    </a:lnTo>
                    <a:lnTo>
                      <a:pt x="0" y="42"/>
                    </a:lnTo>
                    <a:lnTo>
                      <a:pt x="21" y="42"/>
                    </a:lnTo>
                    <a:close/>
                    <a:moveTo>
                      <a:pt x="21" y="43"/>
                    </a:moveTo>
                    <a:lnTo>
                      <a:pt x="20" y="45"/>
                    </a:lnTo>
                    <a:lnTo>
                      <a:pt x="10" y="43"/>
                    </a:lnTo>
                    <a:lnTo>
                      <a:pt x="21" y="43"/>
                    </a:lnTo>
                    <a:close/>
                    <a:moveTo>
                      <a:pt x="20" y="45"/>
                    </a:moveTo>
                    <a:lnTo>
                      <a:pt x="20" y="62"/>
                    </a:lnTo>
                    <a:lnTo>
                      <a:pt x="23" y="77"/>
                    </a:lnTo>
                    <a:lnTo>
                      <a:pt x="24" y="88"/>
                    </a:lnTo>
                    <a:lnTo>
                      <a:pt x="26" y="93"/>
                    </a:lnTo>
                    <a:lnTo>
                      <a:pt x="6" y="100"/>
                    </a:lnTo>
                    <a:lnTo>
                      <a:pt x="4" y="95"/>
                    </a:lnTo>
                    <a:lnTo>
                      <a:pt x="3" y="81"/>
                    </a:lnTo>
                    <a:lnTo>
                      <a:pt x="0" y="62"/>
                    </a:lnTo>
                    <a:lnTo>
                      <a:pt x="0" y="43"/>
                    </a:lnTo>
                    <a:lnTo>
                      <a:pt x="20" y="45"/>
                    </a:lnTo>
                    <a:close/>
                    <a:moveTo>
                      <a:pt x="26" y="93"/>
                    </a:moveTo>
                    <a:lnTo>
                      <a:pt x="26" y="96"/>
                    </a:lnTo>
                    <a:lnTo>
                      <a:pt x="24" y="101"/>
                    </a:lnTo>
                    <a:lnTo>
                      <a:pt x="23" y="105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12" y="107"/>
                    </a:lnTo>
                    <a:lnTo>
                      <a:pt x="9" y="103"/>
                    </a:lnTo>
                    <a:lnTo>
                      <a:pt x="6" y="100"/>
                    </a:lnTo>
                    <a:lnTo>
                      <a:pt x="26" y="93"/>
                    </a:lnTo>
                    <a:close/>
                  </a:path>
                </a:pathLst>
              </a:custGeom>
              <a:solidFill>
                <a:srgbClr val="E3B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4" name="Freeform 194"/>
              <p:cNvSpPr>
                <a:spLocks noEditPoints="1"/>
              </p:cNvSpPr>
              <p:nvPr/>
            </p:nvSpPr>
            <p:spPr bwMode="auto">
              <a:xfrm>
                <a:off x="2858" y="1991"/>
                <a:ext cx="117" cy="111"/>
              </a:xfrm>
              <a:custGeom>
                <a:avLst/>
                <a:gdLst>
                  <a:gd name="T0" fmla="*/ 110 w 117"/>
                  <a:gd name="T1" fmla="*/ 60 h 111"/>
                  <a:gd name="T2" fmla="*/ 116 w 117"/>
                  <a:gd name="T3" fmla="*/ 45 h 111"/>
                  <a:gd name="T4" fmla="*/ 96 w 117"/>
                  <a:gd name="T5" fmla="*/ 53 h 111"/>
                  <a:gd name="T6" fmla="*/ 116 w 117"/>
                  <a:gd name="T7" fmla="*/ 43 h 111"/>
                  <a:gd name="T8" fmla="*/ 93 w 117"/>
                  <a:gd name="T9" fmla="*/ 45 h 111"/>
                  <a:gd name="T10" fmla="*/ 93 w 117"/>
                  <a:gd name="T11" fmla="*/ 45 h 111"/>
                  <a:gd name="T12" fmla="*/ 102 w 117"/>
                  <a:gd name="T13" fmla="*/ 17 h 111"/>
                  <a:gd name="T14" fmla="*/ 79 w 117"/>
                  <a:gd name="T15" fmla="*/ 24 h 111"/>
                  <a:gd name="T16" fmla="*/ 76 w 117"/>
                  <a:gd name="T17" fmla="*/ 24 h 111"/>
                  <a:gd name="T18" fmla="*/ 76 w 117"/>
                  <a:gd name="T19" fmla="*/ 24 h 111"/>
                  <a:gd name="T20" fmla="*/ 80 w 117"/>
                  <a:gd name="T21" fmla="*/ 0 h 111"/>
                  <a:gd name="T22" fmla="*/ 73 w 117"/>
                  <a:gd name="T23" fmla="*/ 12 h 111"/>
                  <a:gd name="T24" fmla="*/ 65 w 117"/>
                  <a:gd name="T25" fmla="*/ 2 h 111"/>
                  <a:gd name="T26" fmla="*/ 77 w 117"/>
                  <a:gd name="T27" fmla="*/ 24 h 111"/>
                  <a:gd name="T28" fmla="*/ 76 w 117"/>
                  <a:gd name="T29" fmla="*/ 24 h 111"/>
                  <a:gd name="T30" fmla="*/ 76 w 117"/>
                  <a:gd name="T31" fmla="*/ 24 h 111"/>
                  <a:gd name="T32" fmla="*/ 74 w 117"/>
                  <a:gd name="T33" fmla="*/ 24 h 111"/>
                  <a:gd name="T34" fmla="*/ 63 w 117"/>
                  <a:gd name="T35" fmla="*/ 4 h 111"/>
                  <a:gd name="T36" fmla="*/ 74 w 117"/>
                  <a:gd name="T37" fmla="*/ 24 h 111"/>
                  <a:gd name="T38" fmla="*/ 53 w 117"/>
                  <a:gd name="T39" fmla="*/ 28 h 111"/>
                  <a:gd name="T40" fmla="*/ 73 w 117"/>
                  <a:gd name="T41" fmla="*/ 41 h 111"/>
                  <a:gd name="T42" fmla="*/ 51 w 117"/>
                  <a:gd name="T43" fmla="*/ 38 h 111"/>
                  <a:gd name="T44" fmla="*/ 71 w 117"/>
                  <a:gd name="T45" fmla="*/ 51 h 111"/>
                  <a:gd name="T46" fmla="*/ 71 w 117"/>
                  <a:gd name="T47" fmla="*/ 51 h 111"/>
                  <a:gd name="T48" fmla="*/ 71 w 117"/>
                  <a:gd name="T49" fmla="*/ 51 h 111"/>
                  <a:gd name="T50" fmla="*/ 50 w 117"/>
                  <a:gd name="T51" fmla="*/ 46 h 111"/>
                  <a:gd name="T52" fmla="*/ 50 w 117"/>
                  <a:gd name="T53" fmla="*/ 72 h 111"/>
                  <a:gd name="T54" fmla="*/ 50 w 117"/>
                  <a:gd name="T55" fmla="*/ 72 h 111"/>
                  <a:gd name="T56" fmla="*/ 70 w 117"/>
                  <a:gd name="T57" fmla="*/ 79 h 111"/>
                  <a:gd name="T58" fmla="*/ 51 w 117"/>
                  <a:gd name="T59" fmla="*/ 70 h 111"/>
                  <a:gd name="T60" fmla="*/ 59 w 117"/>
                  <a:gd name="T61" fmla="*/ 79 h 111"/>
                  <a:gd name="T62" fmla="*/ 53 w 117"/>
                  <a:gd name="T63" fmla="*/ 91 h 111"/>
                  <a:gd name="T64" fmla="*/ 63 w 117"/>
                  <a:gd name="T65" fmla="*/ 89 h 111"/>
                  <a:gd name="T66" fmla="*/ 59 w 117"/>
                  <a:gd name="T67" fmla="*/ 67 h 111"/>
                  <a:gd name="T68" fmla="*/ 59 w 117"/>
                  <a:gd name="T69" fmla="*/ 67 h 111"/>
                  <a:gd name="T70" fmla="*/ 34 w 117"/>
                  <a:gd name="T71" fmla="*/ 67 h 111"/>
                  <a:gd name="T72" fmla="*/ 34 w 117"/>
                  <a:gd name="T73" fmla="*/ 67 h 111"/>
                  <a:gd name="T74" fmla="*/ 33 w 117"/>
                  <a:gd name="T75" fmla="*/ 67 h 111"/>
                  <a:gd name="T76" fmla="*/ 33 w 117"/>
                  <a:gd name="T77" fmla="*/ 67 h 111"/>
                  <a:gd name="T78" fmla="*/ 33 w 117"/>
                  <a:gd name="T79" fmla="*/ 67 h 111"/>
                  <a:gd name="T80" fmla="*/ 53 w 117"/>
                  <a:gd name="T81" fmla="*/ 57 h 111"/>
                  <a:gd name="T82" fmla="*/ 48 w 117"/>
                  <a:gd name="T83" fmla="*/ 48 h 111"/>
                  <a:gd name="T84" fmla="*/ 26 w 117"/>
                  <a:gd name="T85" fmla="*/ 53 h 111"/>
                  <a:gd name="T86" fmla="*/ 45 w 117"/>
                  <a:gd name="T87" fmla="*/ 41 h 111"/>
                  <a:gd name="T88" fmla="*/ 33 w 117"/>
                  <a:gd name="T89" fmla="*/ 29 h 111"/>
                  <a:gd name="T90" fmla="*/ 26 w 117"/>
                  <a:gd name="T91" fmla="*/ 40 h 111"/>
                  <a:gd name="T92" fmla="*/ 31 w 117"/>
                  <a:gd name="T93" fmla="*/ 29 h 111"/>
                  <a:gd name="T94" fmla="*/ 20 w 117"/>
                  <a:gd name="T95" fmla="*/ 50 h 111"/>
                  <a:gd name="T96" fmla="*/ 20 w 117"/>
                  <a:gd name="T97" fmla="*/ 50 h 111"/>
                  <a:gd name="T98" fmla="*/ 20 w 117"/>
                  <a:gd name="T99" fmla="*/ 50 h 111"/>
                  <a:gd name="T100" fmla="*/ 19 w 117"/>
                  <a:gd name="T101" fmla="*/ 48 h 111"/>
                  <a:gd name="T102" fmla="*/ 19 w 117"/>
                  <a:gd name="T103" fmla="*/ 24 h 111"/>
                  <a:gd name="T104" fmla="*/ 20 w 117"/>
                  <a:gd name="T105" fmla="*/ 48 h 111"/>
                  <a:gd name="T106" fmla="*/ 6 w 117"/>
                  <a:gd name="T107" fmla="*/ 29 h 111"/>
                  <a:gd name="T108" fmla="*/ 0 w 117"/>
                  <a:gd name="T109" fmla="*/ 45 h 111"/>
                  <a:gd name="T110" fmla="*/ 0 w 117"/>
                  <a:gd name="T111" fmla="*/ 48 h 111"/>
                  <a:gd name="T112" fmla="*/ 22 w 117"/>
                  <a:gd name="T113" fmla="*/ 50 h 111"/>
                  <a:gd name="T114" fmla="*/ 23 w 117"/>
                  <a:gd name="T115" fmla="*/ 81 h 111"/>
                  <a:gd name="T116" fmla="*/ 2 w 117"/>
                  <a:gd name="T117" fmla="*/ 84 h 111"/>
                  <a:gd name="T118" fmla="*/ 28 w 117"/>
                  <a:gd name="T119" fmla="*/ 101 h 111"/>
                  <a:gd name="T120" fmla="*/ 13 w 117"/>
                  <a:gd name="T121" fmla="*/ 110 h 1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7"/>
                  <a:gd name="T184" fmla="*/ 0 h 111"/>
                  <a:gd name="T185" fmla="*/ 117 w 117"/>
                  <a:gd name="T186" fmla="*/ 111 h 11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7" h="111">
                    <a:moveTo>
                      <a:pt x="116" y="45"/>
                    </a:moveTo>
                    <a:lnTo>
                      <a:pt x="117" y="50"/>
                    </a:lnTo>
                    <a:lnTo>
                      <a:pt x="116" y="55"/>
                    </a:lnTo>
                    <a:lnTo>
                      <a:pt x="113" y="58"/>
                    </a:lnTo>
                    <a:lnTo>
                      <a:pt x="110" y="60"/>
                    </a:lnTo>
                    <a:lnTo>
                      <a:pt x="105" y="62"/>
                    </a:lnTo>
                    <a:lnTo>
                      <a:pt x="102" y="60"/>
                    </a:lnTo>
                    <a:lnTo>
                      <a:pt x="97" y="57"/>
                    </a:lnTo>
                    <a:lnTo>
                      <a:pt x="96" y="53"/>
                    </a:lnTo>
                    <a:lnTo>
                      <a:pt x="116" y="45"/>
                    </a:lnTo>
                    <a:close/>
                    <a:moveTo>
                      <a:pt x="96" y="53"/>
                    </a:moveTo>
                    <a:lnTo>
                      <a:pt x="96" y="53"/>
                    </a:lnTo>
                    <a:lnTo>
                      <a:pt x="116" y="45"/>
                    </a:lnTo>
                    <a:lnTo>
                      <a:pt x="96" y="53"/>
                    </a:lnTo>
                    <a:close/>
                    <a:moveTo>
                      <a:pt x="96" y="53"/>
                    </a:moveTo>
                    <a:lnTo>
                      <a:pt x="96" y="51"/>
                    </a:lnTo>
                    <a:lnTo>
                      <a:pt x="94" y="50"/>
                    </a:lnTo>
                    <a:lnTo>
                      <a:pt x="114" y="40"/>
                    </a:lnTo>
                    <a:lnTo>
                      <a:pt x="116" y="43"/>
                    </a:lnTo>
                    <a:lnTo>
                      <a:pt x="116" y="45"/>
                    </a:lnTo>
                    <a:lnTo>
                      <a:pt x="96" y="53"/>
                    </a:lnTo>
                    <a:close/>
                    <a:moveTo>
                      <a:pt x="94" y="50"/>
                    </a:moveTo>
                    <a:lnTo>
                      <a:pt x="93" y="46"/>
                    </a:lnTo>
                    <a:lnTo>
                      <a:pt x="93" y="45"/>
                    </a:lnTo>
                    <a:lnTo>
                      <a:pt x="111" y="33"/>
                    </a:lnTo>
                    <a:lnTo>
                      <a:pt x="113" y="36"/>
                    </a:lnTo>
                    <a:lnTo>
                      <a:pt x="114" y="40"/>
                    </a:lnTo>
                    <a:lnTo>
                      <a:pt x="94" y="50"/>
                    </a:lnTo>
                    <a:close/>
                    <a:moveTo>
                      <a:pt x="93" y="45"/>
                    </a:moveTo>
                    <a:lnTo>
                      <a:pt x="85" y="33"/>
                    </a:lnTo>
                    <a:lnTo>
                      <a:pt x="79" y="24"/>
                    </a:lnTo>
                    <a:lnTo>
                      <a:pt x="90" y="5"/>
                    </a:lnTo>
                    <a:lnTo>
                      <a:pt x="96" y="10"/>
                    </a:lnTo>
                    <a:lnTo>
                      <a:pt x="102" y="17"/>
                    </a:lnTo>
                    <a:lnTo>
                      <a:pt x="107" y="24"/>
                    </a:lnTo>
                    <a:lnTo>
                      <a:pt x="111" y="33"/>
                    </a:lnTo>
                    <a:lnTo>
                      <a:pt x="93" y="45"/>
                    </a:lnTo>
                    <a:close/>
                    <a:moveTo>
                      <a:pt x="79" y="24"/>
                    </a:moveTo>
                    <a:lnTo>
                      <a:pt x="79" y="24"/>
                    </a:lnTo>
                    <a:lnTo>
                      <a:pt x="85" y="16"/>
                    </a:lnTo>
                    <a:lnTo>
                      <a:pt x="79" y="24"/>
                    </a:lnTo>
                    <a:close/>
                    <a:moveTo>
                      <a:pt x="79" y="24"/>
                    </a:moveTo>
                    <a:lnTo>
                      <a:pt x="77" y="24"/>
                    </a:lnTo>
                    <a:lnTo>
                      <a:pt x="76" y="24"/>
                    </a:lnTo>
                    <a:lnTo>
                      <a:pt x="80" y="0"/>
                    </a:lnTo>
                    <a:lnTo>
                      <a:pt x="85" y="2"/>
                    </a:lnTo>
                    <a:lnTo>
                      <a:pt x="90" y="5"/>
                    </a:lnTo>
                    <a:lnTo>
                      <a:pt x="79" y="24"/>
                    </a:lnTo>
                    <a:close/>
                    <a:moveTo>
                      <a:pt x="76" y="24"/>
                    </a:moveTo>
                    <a:lnTo>
                      <a:pt x="76" y="24"/>
                    </a:lnTo>
                    <a:lnTo>
                      <a:pt x="77" y="24"/>
                    </a:lnTo>
                    <a:lnTo>
                      <a:pt x="70" y="0"/>
                    </a:lnTo>
                    <a:lnTo>
                      <a:pt x="74" y="0"/>
                    </a:lnTo>
                    <a:lnTo>
                      <a:pt x="80" y="0"/>
                    </a:lnTo>
                    <a:lnTo>
                      <a:pt x="76" y="24"/>
                    </a:lnTo>
                    <a:close/>
                    <a:moveTo>
                      <a:pt x="77" y="24"/>
                    </a:moveTo>
                    <a:lnTo>
                      <a:pt x="76" y="24"/>
                    </a:lnTo>
                    <a:lnTo>
                      <a:pt x="73" y="12"/>
                    </a:lnTo>
                    <a:lnTo>
                      <a:pt x="77" y="24"/>
                    </a:lnTo>
                    <a:close/>
                    <a:moveTo>
                      <a:pt x="76" y="24"/>
                    </a:moveTo>
                    <a:lnTo>
                      <a:pt x="76" y="24"/>
                    </a:lnTo>
                    <a:lnTo>
                      <a:pt x="77" y="24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1" y="0"/>
                    </a:lnTo>
                    <a:lnTo>
                      <a:pt x="76" y="24"/>
                    </a:lnTo>
                    <a:close/>
                    <a:moveTo>
                      <a:pt x="77" y="24"/>
                    </a:moveTo>
                    <a:lnTo>
                      <a:pt x="77" y="24"/>
                    </a:lnTo>
                    <a:lnTo>
                      <a:pt x="71" y="12"/>
                    </a:lnTo>
                    <a:lnTo>
                      <a:pt x="77" y="24"/>
                    </a:lnTo>
                    <a:close/>
                    <a:moveTo>
                      <a:pt x="77" y="24"/>
                    </a:moveTo>
                    <a:lnTo>
                      <a:pt x="76" y="24"/>
                    </a:lnTo>
                    <a:lnTo>
                      <a:pt x="62" y="5"/>
                    </a:lnTo>
                    <a:lnTo>
                      <a:pt x="63" y="4"/>
                    </a:lnTo>
                    <a:lnTo>
                      <a:pt x="65" y="2"/>
                    </a:lnTo>
                    <a:lnTo>
                      <a:pt x="77" y="24"/>
                    </a:lnTo>
                    <a:close/>
                    <a:moveTo>
                      <a:pt x="76" y="24"/>
                    </a:moveTo>
                    <a:lnTo>
                      <a:pt x="76" y="24"/>
                    </a:lnTo>
                    <a:lnTo>
                      <a:pt x="74" y="24"/>
                    </a:lnTo>
                    <a:lnTo>
                      <a:pt x="70" y="14"/>
                    </a:lnTo>
                    <a:lnTo>
                      <a:pt x="76" y="24"/>
                    </a:lnTo>
                    <a:close/>
                    <a:moveTo>
                      <a:pt x="74" y="24"/>
                    </a:moveTo>
                    <a:lnTo>
                      <a:pt x="74" y="24"/>
                    </a:lnTo>
                    <a:lnTo>
                      <a:pt x="63" y="5"/>
                    </a:lnTo>
                    <a:lnTo>
                      <a:pt x="63" y="4"/>
                    </a:lnTo>
                    <a:lnTo>
                      <a:pt x="74" y="24"/>
                    </a:lnTo>
                    <a:close/>
                    <a:moveTo>
                      <a:pt x="74" y="24"/>
                    </a:moveTo>
                    <a:lnTo>
                      <a:pt x="74" y="24"/>
                    </a:lnTo>
                    <a:lnTo>
                      <a:pt x="70" y="14"/>
                    </a:lnTo>
                    <a:lnTo>
                      <a:pt x="74" y="24"/>
                    </a:lnTo>
                    <a:close/>
                    <a:moveTo>
                      <a:pt x="74" y="24"/>
                    </a:moveTo>
                    <a:lnTo>
                      <a:pt x="74" y="29"/>
                    </a:lnTo>
                    <a:lnTo>
                      <a:pt x="73" y="41"/>
                    </a:lnTo>
                    <a:lnTo>
                      <a:pt x="51" y="38"/>
                    </a:lnTo>
                    <a:lnTo>
                      <a:pt x="53" y="28"/>
                    </a:lnTo>
                    <a:lnTo>
                      <a:pt x="54" y="19"/>
                    </a:lnTo>
                    <a:lnTo>
                      <a:pt x="57" y="10"/>
                    </a:lnTo>
                    <a:lnTo>
                      <a:pt x="63" y="5"/>
                    </a:lnTo>
                    <a:lnTo>
                      <a:pt x="74" y="24"/>
                    </a:lnTo>
                    <a:close/>
                    <a:moveTo>
                      <a:pt x="73" y="41"/>
                    </a:moveTo>
                    <a:lnTo>
                      <a:pt x="73" y="46"/>
                    </a:lnTo>
                    <a:lnTo>
                      <a:pt x="71" y="51"/>
                    </a:lnTo>
                    <a:lnTo>
                      <a:pt x="50" y="46"/>
                    </a:lnTo>
                    <a:lnTo>
                      <a:pt x="51" y="43"/>
                    </a:lnTo>
                    <a:lnTo>
                      <a:pt x="51" y="38"/>
                    </a:lnTo>
                    <a:lnTo>
                      <a:pt x="73" y="41"/>
                    </a:lnTo>
                    <a:close/>
                    <a:moveTo>
                      <a:pt x="71" y="51"/>
                    </a:moveTo>
                    <a:lnTo>
                      <a:pt x="71" y="51"/>
                    </a:lnTo>
                    <a:lnTo>
                      <a:pt x="60" y="48"/>
                    </a:lnTo>
                    <a:lnTo>
                      <a:pt x="71" y="51"/>
                    </a:lnTo>
                    <a:close/>
                    <a:moveTo>
                      <a:pt x="71" y="51"/>
                    </a:moveTo>
                    <a:lnTo>
                      <a:pt x="71" y="51"/>
                    </a:lnTo>
                    <a:lnTo>
                      <a:pt x="50" y="46"/>
                    </a:lnTo>
                    <a:lnTo>
                      <a:pt x="71" y="51"/>
                    </a:lnTo>
                    <a:close/>
                    <a:moveTo>
                      <a:pt x="50" y="46"/>
                    </a:moveTo>
                    <a:lnTo>
                      <a:pt x="50" y="46"/>
                    </a:lnTo>
                    <a:lnTo>
                      <a:pt x="60" y="50"/>
                    </a:lnTo>
                    <a:lnTo>
                      <a:pt x="50" y="46"/>
                    </a:lnTo>
                    <a:close/>
                    <a:moveTo>
                      <a:pt x="71" y="51"/>
                    </a:moveTo>
                    <a:lnTo>
                      <a:pt x="71" y="58"/>
                    </a:lnTo>
                    <a:lnTo>
                      <a:pt x="71" y="65"/>
                    </a:lnTo>
                    <a:lnTo>
                      <a:pt x="50" y="65"/>
                    </a:lnTo>
                    <a:lnTo>
                      <a:pt x="50" y="57"/>
                    </a:lnTo>
                    <a:lnTo>
                      <a:pt x="50" y="46"/>
                    </a:lnTo>
                    <a:lnTo>
                      <a:pt x="71" y="51"/>
                    </a:lnTo>
                    <a:close/>
                    <a:moveTo>
                      <a:pt x="71" y="65"/>
                    </a:moveTo>
                    <a:lnTo>
                      <a:pt x="71" y="70"/>
                    </a:lnTo>
                    <a:lnTo>
                      <a:pt x="71" y="75"/>
                    </a:lnTo>
                    <a:lnTo>
                      <a:pt x="50" y="72"/>
                    </a:lnTo>
                    <a:lnTo>
                      <a:pt x="50" y="70"/>
                    </a:lnTo>
                    <a:lnTo>
                      <a:pt x="50" y="65"/>
                    </a:lnTo>
                    <a:lnTo>
                      <a:pt x="71" y="65"/>
                    </a:lnTo>
                    <a:close/>
                    <a:moveTo>
                      <a:pt x="50" y="74"/>
                    </a:moveTo>
                    <a:lnTo>
                      <a:pt x="50" y="72"/>
                    </a:lnTo>
                    <a:lnTo>
                      <a:pt x="60" y="74"/>
                    </a:lnTo>
                    <a:lnTo>
                      <a:pt x="50" y="74"/>
                    </a:lnTo>
                    <a:close/>
                    <a:moveTo>
                      <a:pt x="71" y="75"/>
                    </a:moveTo>
                    <a:lnTo>
                      <a:pt x="70" y="79"/>
                    </a:lnTo>
                    <a:lnTo>
                      <a:pt x="68" y="82"/>
                    </a:lnTo>
                    <a:lnTo>
                      <a:pt x="67" y="86"/>
                    </a:lnTo>
                    <a:lnTo>
                      <a:pt x="63" y="89"/>
                    </a:lnTo>
                    <a:lnTo>
                      <a:pt x="53" y="69"/>
                    </a:lnTo>
                    <a:lnTo>
                      <a:pt x="51" y="70"/>
                    </a:lnTo>
                    <a:lnTo>
                      <a:pt x="50" y="74"/>
                    </a:lnTo>
                    <a:lnTo>
                      <a:pt x="71" y="75"/>
                    </a:lnTo>
                    <a:close/>
                    <a:moveTo>
                      <a:pt x="53" y="69"/>
                    </a:moveTo>
                    <a:lnTo>
                      <a:pt x="53" y="69"/>
                    </a:lnTo>
                    <a:lnTo>
                      <a:pt x="59" y="79"/>
                    </a:lnTo>
                    <a:lnTo>
                      <a:pt x="53" y="69"/>
                    </a:lnTo>
                    <a:close/>
                    <a:moveTo>
                      <a:pt x="63" y="89"/>
                    </a:moveTo>
                    <a:lnTo>
                      <a:pt x="60" y="91"/>
                    </a:lnTo>
                    <a:lnTo>
                      <a:pt x="56" y="91"/>
                    </a:lnTo>
                    <a:lnTo>
                      <a:pt x="53" y="91"/>
                    </a:lnTo>
                    <a:lnTo>
                      <a:pt x="48" y="87"/>
                    </a:lnTo>
                    <a:lnTo>
                      <a:pt x="60" y="67"/>
                    </a:lnTo>
                    <a:lnTo>
                      <a:pt x="56" y="69"/>
                    </a:lnTo>
                    <a:lnTo>
                      <a:pt x="53" y="69"/>
                    </a:lnTo>
                    <a:lnTo>
                      <a:pt x="63" y="89"/>
                    </a:lnTo>
                    <a:close/>
                    <a:moveTo>
                      <a:pt x="59" y="67"/>
                    </a:moveTo>
                    <a:lnTo>
                      <a:pt x="59" y="67"/>
                    </a:lnTo>
                    <a:lnTo>
                      <a:pt x="60" y="67"/>
                    </a:lnTo>
                    <a:lnTo>
                      <a:pt x="54" y="77"/>
                    </a:lnTo>
                    <a:lnTo>
                      <a:pt x="59" y="67"/>
                    </a:lnTo>
                    <a:close/>
                    <a:moveTo>
                      <a:pt x="48" y="87"/>
                    </a:moveTo>
                    <a:lnTo>
                      <a:pt x="43" y="84"/>
                    </a:lnTo>
                    <a:lnTo>
                      <a:pt x="39" y="79"/>
                    </a:lnTo>
                    <a:lnTo>
                      <a:pt x="57" y="63"/>
                    </a:lnTo>
                    <a:lnTo>
                      <a:pt x="59" y="67"/>
                    </a:lnTo>
                    <a:lnTo>
                      <a:pt x="48" y="87"/>
                    </a:lnTo>
                    <a:close/>
                    <a:moveTo>
                      <a:pt x="39" y="79"/>
                    </a:moveTo>
                    <a:lnTo>
                      <a:pt x="36" y="74"/>
                    </a:lnTo>
                    <a:lnTo>
                      <a:pt x="34" y="67"/>
                    </a:lnTo>
                    <a:lnTo>
                      <a:pt x="53" y="57"/>
                    </a:lnTo>
                    <a:lnTo>
                      <a:pt x="54" y="60"/>
                    </a:lnTo>
                    <a:lnTo>
                      <a:pt x="57" y="63"/>
                    </a:lnTo>
                    <a:lnTo>
                      <a:pt x="39" y="79"/>
                    </a:lnTo>
                    <a:close/>
                    <a:moveTo>
                      <a:pt x="34" y="67"/>
                    </a:moveTo>
                    <a:lnTo>
                      <a:pt x="33" y="67"/>
                    </a:lnTo>
                    <a:lnTo>
                      <a:pt x="43" y="62"/>
                    </a:lnTo>
                    <a:lnTo>
                      <a:pt x="34" y="67"/>
                    </a:lnTo>
                    <a:close/>
                    <a:moveTo>
                      <a:pt x="33" y="67"/>
                    </a:moveTo>
                    <a:lnTo>
                      <a:pt x="33" y="67"/>
                    </a:lnTo>
                    <a:lnTo>
                      <a:pt x="53" y="57"/>
                    </a:lnTo>
                    <a:lnTo>
                      <a:pt x="33" y="67"/>
                    </a:lnTo>
                    <a:close/>
                    <a:moveTo>
                      <a:pt x="53" y="57"/>
                    </a:moveTo>
                    <a:lnTo>
                      <a:pt x="53" y="57"/>
                    </a:lnTo>
                    <a:lnTo>
                      <a:pt x="43" y="62"/>
                    </a:lnTo>
                    <a:lnTo>
                      <a:pt x="53" y="57"/>
                    </a:lnTo>
                    <a:close/>
                    <a:moveTo>
                      <a:pt x="33" y="67"/>
                    </a:moveTo>
                    <a:lnTo>
                      <a:pt x="33" y="65"/>
                    </a:lnTo>
                    <a:lnTo>
                      <a:pt x="31" y="63"/>
                    </a:lnTo>
                    <a:lnTo>
                      <a:pt x="51" y="51"/>
                    </a:lnTo>
                    <a:lnTo>
                      <a:pt x="51" y="55"/>
                    </a:lnTo>
                    <a:lnTo>
                      <a:pt x="53" y="57"/>
                    </a:lnTo>
                    <a:lnTo>
                      <a:pt x="33" y="67"/>
                    </a:lnTo>
                    <a:close/>
                    <a:moveTo>
                      <a:pt x="31" y="63"/>
                    </a:moveTo>
                    <a:lnTo>
                      <a:pt x="31" y="62"/>
                    </a:lnTo>
                    <a:lnTo>
                      <a:pt x="30" y="60"/>
                    </a:lnTo>
                    <a:lnTo>
                      <a:pt x="48" y="48"/>
                    </a:lnTo>
                    <a:lnTo>
                      <a:pt x="50" y="50"/>
                    </a:lnTo>
                    <a:lnTo>
                      <a:pt x="51" y="51"/>
                    </a:lnTo>
                    <a:lnTo>
                      <a:pt x="31" y="63"/>
                    </a:lnTo>
                    <a:close/>
                    <a:moveTo>
                      <a:pt x="30" y="60"/>
                    </a:moveTo>
                    <a:lnTo>
                      <a:pt x="26" y="53"/>
                    </a:lnTo>
                    <a:lnTo>
                      <a:pt x="22" y="50"/>
                    </a:lnTo>
                    <a:lnTo>
                      <a:pt x="33" y="29"/>
                    </a:lnTo>
                    <a:lnTo>
                      <a:pt x="37" y="33"/>
                    </a:lnTo>
                    <a:lnTo>
                      <a:pt x="40" y="36"/>
                    </a:lnTo>
                    <a:lnTo>
                      <a:pt x="45" y="41"/>
                    </a:lnTo>
                    <a:lnTo>
                      <a:pt x="48" y="48"/>
                    </a:lnTo>
                    <a:lnTo>
                      <a:pt x="30" y="60"/>
                    </a:lnTo>
                    <a:close/>
                    <a:moveTo>
                      <a:pt x="22" y="50"/>
                    </a:moveTo>
                    <a:lnTo>
                      <a:pt x="22" y="50"/>
                    </a:lnTo>
                    <a:lnTo>
                      <a:pt x="33" y="29"/>
                    </a:lnTo>
                    <a:lnTo>
                      <a:pt x="22" y="50"/>
                    </a:lnTo>
                    <a:close/>
                    <a:moveTo>
                      <a:pt x="22" y="50"/>
                    </a:moveTo>
                    <a:lnTo>
                      <a:pt x="22" y="50"/>
                    </a:lnTo>
                    <a:lnTo>
                      <a:pt x="26" y="40"/>
                    </a:lnTo>
                    <a:lnTo>
                      <a:pt x="22" y="50"/>
                    </a:lnTo>
                    <a:close/>
                    <a:moveTo>
                      <a:pt x="22" y="50"/>
                    </a:moveTo>
                    <a:lnTo>
                      <a:pt x="22" y="50"/>
                    </a:lnTo>
                    <a:lnTo>
                      <a:pt x="20" y="50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22" y="50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26" y="40"/>
                    </a:lnTo>
                    <a:lnTo>
                      <a:pt x="20" y="50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26" y="26"/>
                    </a:lnTo>
                    <a:lnTo>
                      <a:pt x="30" y="28"/>
                    </a:lnTo>
                    <a:lnTo>
                      <a:pt x="31" y="29"/>
                    </a:lnTo>
                    <a:lnTo>
                      <a:pt x="20" y="50"/>
                    </a:lnTo>
                    <a:close/>
                    <a:moveTo>
                      <a:pt x="20" y="50"/>
                    </a:moveTo>
                    <a:lnTo>
                      <a:pt x="20" y="50"/>
                    </a:lnTo>
                    <a:lnTo>
                      <a:pt x="19" y="48"/>
                    </a:lnTo>
                    <a:lnTo>
                      <a:pt x="23" y="38"/>
                    </a:lnTo>
                    <a:lnTo>
                      <a:pt x="20" y="50"/>
                    </a:lnTo>
                    <a:close/>
                    <a:moveTo>
                      <a:pt x="19" y="48"/>
                    </a:moveTo>
                    <a:lnTo>
                      <a:pt x="20" y="48"/>
                    </a:lnTo>
                    <a:lnTo>
                      <a:pt x="11" y="26"/>
                    </a:lnTo>
                    <a:lnTo>
                      <a:pt x="14" y="24"/>
                    </a:lnTo>
                    <a:lnTo>
                      <a:pt x="19" y="24"/>
                    </a:lnTo>
                    <a:lnTo>
                      <a:pt x="23" y="24"/>
                    </a:lnTo>
                    <a:lnTo>
                      <a:pt x="26" y="26"/>
                    </a:lnTo>
                    <a:lnTo>
                      <a:pt x="19" y="48"/>
                    </a:lnTo>
                    <a:close/>
                    <a:moveTo>
                      <a:pt x="20" y="48"/>
                    </a:moveTo>
                    <a:lnTo>
                      <a:pt x="20" y="48"/>
                    </a:lnTo>
                    <a:lnTo>
                      <a:pt x="22" y="48"/>
                    </a:lnTo>
                    <a:lnTo>
                      <a:pt x="0" y="45"/>
                    </a:lnTo>
                    <a:lnTo>
                      <a:pt x="2" y="38"/>
                    </a:lnTo>
                    <a:lnTo>
                      <a:pt x="3" y="33"/>
                    </a:lnTo>
                    <a:lnTo>
                      <a:pt x="6" y="29"/>
                    </a:lnTo>
                    <a:lnTo>
                      <a:pt x="11" y="26"/>
                    </a:lnTo>
                    <a:lnTo>
                      <a:pt x="20" y="48"/>
                    </a:lnTo>
                    <a:close/>
                    <a:moveTo>
                      <a:pt x="0" y="46"/>
                    </a:moveTo>
                    <a:lnTo>
                      <a:pt x="0" y="45"/>
                    </a:lnTo>
                    <a:lnTo>
                      <a:pt x="11" y="46"/>
                    </a:lnTo>
                    <a:lnTo>
                      <a:pt x="0" y="46"/>
                    </a:lnTo>
                    <a:close/>
                    <a:moveTo>
                      <a:pt x="22" y="46"/>
                    </a:moveTo>
                    <a:lnTo>
                      <a:pt x="22" y="48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22" y="46"/>
                    </a:lnTo>
                    <a:close/>
                    <a:moveTo>
                      <a:pt x="22" y="48"/>
                    </a:moveTo>
                    <a:lnTo>
                      <a:pt x="22" y="48"/>
                    </a:lnTo>
                    <a:lnTo>
                      <a:pt x="22" y="50"/>
                    </a:lnTo>
                    <a:lnTo>
                      <a:pt x="11" y="48"/>
                    </a:lnTo>
                    <a:lnTo>
                      <a:pt x="22" y="48"/>
                    </a:lnTo>
                    <a:close/>
                    <a:moveTo>
                      <a:pt x="22" y="50"/>
                    </a:moveTo>
                    <a:lnTo>
                      <a:pt x="22" y="65"/>
                    </a:lnTo>
                    <a:lnTo>
                      <a:pt x="23" y="81"/>
                    </a:lnTo>
                    <a:lnTo>
                      <a:pt x="26" y="91"/>
                    </a:lnTo>
                    <a:lnTo>
                      <a:pt x="28" y="96"/>
                    </a:lnTo>
                    <a:lnTo>
                      <a:pt x="6" y="103"/>
                    </a:lnTo>
                    <a:lnTo>
                      <a:pt x="5" y="98"/>
                    </a:lnTo>
                    <a:lnTo>
                      <a:pt x="2" y="84"/>
                    </a:lnTo>
                    <a:lnTo>
                      <a:pt x="0" y="65"/>
                    </a:lnTo>
                    <a:lnTo>
                      <a:pt x="0" y="46"/>
                    </a:lnTo>
                    <a:lnTo>
                      <a:pt x="22" y="50"/>
                    </a:lnTo>
                    <a:close/>
                    <a:moveTo>
                      <a:pt x="28" y="96"/>
                    </a:moveTo>
                    <a:lnTo>
                      <a:pt x="28" y="101"/>
                    </a:lnTo>
                    <a:lnTo>
                      <a:pt x="26" y="106"/>
                    </a:lnTo>
                    <a:lnTo>
                      <a:pt x="25" y="110"/>
                    </a:lnTo>
                    <a:lnTo>
                      <a:pt x="20" y="111"/>
                    </a:lnTo>
                    <a:lnTo>
                      <a:pt x="16" y="111"/>
                    </a:lnTo>
                    <a:lnTo>
                      <a:pt x="13" y="110"/>
                    </a:lnTo>
                    <a:lnTo>
                      <a:pt x="9" y="108"/>
                    </a:lnTo>
                    <a:lnTo>
                      <a:pt x="6" y="103"/>
                    </a:lnTo>
                    <a:lnTo>
                      <a:pt x="28" y="96"/>
                    </a:lnTo>
                    <a:close/>
                  </a:path>
                </a:pathLst>
              </a:custGeom>
              <a:solidFill>
                <a:srgbClr val="E8B5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5" name="Freeform 195"/>
              <p:cNvSpPr>
                <a:spLocks noEditPoints="1"/>
              </p:cNvSpPr>
              <p:nvPr/>
            </p:nvSpPr>
            <p:spPr bwMode="auto">
              <a:xfrm>
                <a:off x="2858" y="1991"/>
                <a:ext cx="117" cy="118"/>
              </a:xfrm>
              <a:custGeom>
                <a:avLst/>
                <a:gdLst>
                  <a:gd name="T0" fmla="*/ 110 w 117"/>
                  <a:gd name="T1" fmla="*/ 63 h 118"/>
                  <a:gd name="T2" fmla="*/ 116 w 117"/>
                  <a:gd name="T3" fmla="*/ 46 h 118"/>
                  <a:gd name="T4" fmla="*/ 94 w 117"/>
                  <a:gd name="T5" fmla="*/ 55 h 118"/>
                  <a:gd name="T6" fmla="*/ 94 w 117"/>
                  <a:gd name="T7" fmla="*/ 55 h 118"/>
                  <a:gd name="T8" fmla="*/ 116 w 117"/>
                  <a:gd name="T9" fmla="*/ 46 h 118"/>
                  <a:gd name="T10" fmla="*/ 111 w 117"/>
                  <a:gd name="T11" fmla="*/ 34 h 118"/>
                  <a:gd name="T12" fmla="*/ 85 w 117"/>
                  <a:gd name="T13" fmla="*/ 34 h 118"/>
                  <a:gd name="T14" fmla="*/ 108 w 117"/>
                  <a:gd name="T15" fmla="*/ 26 h 118"/>
                  <a:gd name="T16" fmla="*/ 93 w 117"/>
                  <a:gd name="T17" fmla="*/ 7 h 118"/>
                  <a:gd name="T18" fmla="*/ 76 w 117"/>
                  <a:gd name="T19" fmla="*/ 26 h 118"/>
                  <a:gd name="T20" fmla="*/ 76 w 117"/>
                  <a:gd name="T21" fmla="*/ 26 h 118"/>
                  <a:gd name="T22" fmla="*/ 82 w 117"/>
                  <a:gd name="T23" fmla="*/ 0 h 118"/>
                  <a:gd name="T24" fmla="*/ 74 w 117"/>
                  <a:gd name="T25" fmla="*/ 14 h 118"/>
                  <a:gd name="T26" fmla="*/ 65 w 117"/>
                  <a:gd name="T27" fmla="*/ 4 h 118"/>
                  <a:gd name="T28" fmla="*/ 79 w 117"/>
                  <a:gd name="T29" fmla="*/ 24 h 118"/>
                  <a:gd name="T30" fmla="*/ 79 w 117"/>
                  <a:gd name="T31" fmla="*/ 24 h 118"/>
                  <a:gd name="T32" fmla="*/ 79 w 117"/>
                  <a:gd name="T33" fmla="*/ 24 h 118"/>
                  <a:gd name="T34" fmla="*/ 77 w 117"/>
                  <a:gd name="T35" fmla="*/ 26 h 118"/>
                  <a:gd name="T36" fmla="*/ 62 w 117"/>
                  <a:gd name="T37" fmla="*/ 7 h 118"/>
                  <a:gd name="T38" fmla="*/ 76 w 117"/>
                  <a:gd name="T39" fmla="*/ 33 h 118"/>
                  <a:gd name="T40" fmla="*/ 57 w 117"/>
                  <a:gd name="T41" fmla="*/ 14 h 118"/>
                  <a:gd name="T42" fmla="*/ 73 w 117"/>
                  <a:gd name="T43" fmla="*/ 53 h 118"/>
                  <a:gd name="T44" fmla="*/ 73 w 117"/>
                  <a:gd name="T45" fmla="*/ 53 h 118"/>
                  <a:gd name="T46" fmla="*/ 73 w 117"/>
                  <a:gd name="T47" fmla="*/ 53 h 118"/>
                  <a:gd name="T48" fmla="*/ 73 w 117"/>
                  <a:gd name="T49" fmla="*/ 53 h 118"/>
                  <a:gd name="T50" fmla="*/ 73 w 117"/>
                  <a:gd name="T51" fmla="*/ 53 h 118"/>
                  <a:gd name="T52" fmla="*/ 50 w 117"/>
                  <a:gd name="T53" fmla="*/ 58 h 118"/>
                  <a:gd name="T54" fmla="*/ 73 w 117"/>
                  <a:gd name="T55" fmla="*/ 75 h 118"/>
                  <a:gd name="T56" fmla="*/ 73 w 117"/>
                  <a:gd name="T57" fmla="*/ 75 h 118"/>
                  <a:gd name="T58" fmla="*/ 73 w 117"/>
                  <a:gd name="T59" fmla="*/ 75 h 118"/>
                  <a:gd name="T60" fmla="*/ 50 w 117"/>
                  <a:gd name="T61" fmla="*/ 74 h 118"/>
                  <a:gd name="T62" fmla="*/ 56 w 117"/>
                  <a:gd name="T63" fmla="*/ 96 h 118"/>
                  <a:gd name="T64" fmla="*/ 51 w 117"/>
                  <a:gd name="T65" fmla="*/ 75 h 118"/>
                  <a:gd name="T66" fmla="*/ 56 w 117"/>
                  <a:gd name="T67" fmla="*/ 82 h 118"/>
                  <a:gd name="T68" fmla="*/ 59 w 117"/>
                  <a:gd name="T69" fmla="*/ 69 h 118"/>
                  <a:gd name="T70" fmla="*/ 37 w 117"/>
                  <a:gd name="T71" fmla="*/ 79 h 118"/>
                  <a:gd name="T72" fmla="*/ 40 w 117"/>
                  <a:gd name="T73" fmla="*/ 84 h 118"/>
                  <a:gd name="T74" fmla="*/ 34 w 117"/>
                  <a:gd name="T75" fmla="*/ 74 h 118"/>
                  <a:gd name="T76" fmla="*/ 54 w 117"/>
                  <a:gd name="T77" fmla="*/ 60 h 118"/>
                  <a:gd name="T78" fmla="*/ 34 w 117"/>
                  <a:gd name="T79" fmla="*/ 34 h 118"/>
                  <a:gd name="T80" fmla="*/ 34 w 117"/>
                  <a:gd name="T81" fmla="*/ 33 h 118"/>
                  <a:gd name="T82" fmla="*/ 19 w 117"/>
                  <a:gd name="T83" fmla="*/ 53 h 118"/>
                  <a:gd name="T84" fmla="*/ 28 w 117"/>
                  <a:gd name="T85" fmla="*/ 31 h 118"/>
                  <a:gd name="T86" fmla="*/ 22 w 117"/>
                  <a:gd name="T87" fmla="*/ 53 h 118"/>
                  <a:gd name="T88" fmla="*/ 23 w 117"/>
                  <a:gd name="T89" fmla="*/ 29 h 118"/>
                  <a:gd name="T90" fmla="*/ 23 w 117"/>
                  <a:gd name="T91" fmla="*/ 53 h 118"/>
                  <a:gd name="T92" fmla="*/ 11 w 117"/>
                  <a:gd name="T93" fmla="*/ 31 h 118"/>
                  <a:gd name="T94" fmla="*/ 13 w 117"/>
                  <a:gd name="T95" fmla="*/ 51 h 118"/>
                  <a:gd name="T96" fmla="*/ 0 w 117"/>
                  <a:gd name="T97" fmla="*/ 50 h 118"/>
                  <a:gd name="T98" fmla="*/ 23 w 117"/>
                  <a:gd name="T99" fmla="*/ 57 h 118"/>
                  <a:gd name="T100" fmla="*/ 23 w 117"/>
                  <a:gd name="T101" fmla="*/ 53 h 118"/>
                  <a:gd name="T102" fmla="*/ 23 w 117"/>
                  <a:gd name="T103" fmla="*/ 53 h 118"/>
                  <a:gd name="T104" fmla="*/ 23 w 117"/>
                  <a:gd name="T105" fmla="*/ 55 h 118"/>
                  <a:gd name="T106" fmla="*/ 3 w 117"/>
                  <a:gd name="T107" fmla="*/ 89 h 118"/>
                  <a:gd name="T108" fmla="*/ 31 w 117"/>
                  <a:gd name="T109" fmla="*/ 108 h 118"/>
                  <a:gd name="T110" fmla="*/ 14 w 117"/>
                  <a:gd name="T111" fmla="*/ 117 h 1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17"/>
                  <a:gd name="T169" fmla="*/ 0 h 118"/>
                  <a:gd name="T170" fmla="*/ 117 w 117"/>
                  <a:gd name="T171" fmla="*/ 118 h 11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17" h="118">
                    <a:moveTo>
                      <a:pt x="116" y="46"/>
                    </a:moveTo>
                    <a:lnTo>
                      <a:pt x="117" y="51"/>
                    </a:lnTo>
                    <a:lnTo>
                      <a:pt x="116" y="57"/>
                    </a:lnTo>
                    <a:lnTo>
                      <a:pt x="113" y="60"/>
                    </a:lnTo>
                    <a:lnTo>
                      <a:pt x="110" y="63"/>
                    </a:lnTo>
                    <a:lnTo>
                      <a:pt x="105" y="63"/>
                    </a:lnTo>
                    <a:lnTo>
                      <a:pt x="101" y="62"/>
                    </a:lnTo>
                    <a:lnTo>
                      <a:pt x="97" y="60"/>
                    </a:lnTo>
                    <a:lnTo>
                      <a:pt x="94" y="55"/>
                    </a:lnTo>
                    <a:lnTo>
                      <a:pt x="116" y="46"/>
                    </a:lnTo>
                    <a:close/>
                    <a:moveTo>
                      <a:pt x="94" y="55"/>
                    </a:moveTo>
                    <a:lnTo>
                      <a:pt x="94" y="55"/>
                    </a:lnTo>
                    <a:lnTo>
                      <a:pt x="116" y="46"/>
                    </a:lnTo>
                    <a:lnTo>
                      <a:pt x="94" y="55"/>
                    </a:lnTo>
                    <a:close/>
                    <a:moveTo>
                      <a:pt x="116" y="46"/>
                    </a:moveTo>
                    <a:lnTo>
                      <a:pt x="116" y="46"/>
                    </a:lnTo>
                    <a:lnTo>
                      <a:pt x="105" y="51"/>
                    </a:lnTo>
                    <a:lnTo>
                      <a:pt x="116" y="46"/>
                    </a:lnTo>
                    <a:close/>
                    <a:moveTo>
                      <a:pt x="94" y="55"/>
                    </a:moveTo>
                    <a:lnTo>
                      <a:pt x="94" y="53"/>
                    </a:lnTo>
                    <a:lnTo>
                      <a:pt x="93" y="50"/>
                    </a:lnTo>
                    <a:lnTo>
                      <a:pt x="114" y="40"/>
                    </a:lnTo>
                    <a:lnTo>
                      <a:pt x="116" y="43"/>
                    </a:lnTo>
                    <a:lnTo>
                      <a:pt x="116" y="46"/>
                    </a:lnTo>
                    <a:lnTo>
                      <a:pt x="94" y="55"/>
                    </a:lnTo>
                    <a:close/>
                    <a:moveTo>
                      <a:pt x="93" y="50"/>
                    </a:moveTo>
                    <a:lnTo>
                      <a:pt x="93" y="48"/>
                    </a:lnTo>
                    <a:lnTo>
                      <a:pt x="91" y="46"/>
                    </a:lnTo>
                    <a:lnTo>
                      <a:pt x="111" y="34"/>
                    </a:lnTo>
                    <a:lnTo>
                      <a:pt x="113" y="38"/>
                    </a:lnTo>
                    <a:lnTo>
                      <a:pt x="114" y="40"/>
                    </a:lnTo>
                    <a:lnTo>
                      <a:pt x="93" y="50"/>
                    </a:lnTo>
                    <a:close/>
                    <a:moveTo>
                      <a:pt x="91" y="46"/>
                    </a:moveTo>
                    <a:lnTo>
                      <a:pt x="85" y="34"/>
                    </a:lnTo>
                    <a:lnTo>
                      <a:pt x="79" y="28"/>
                    </a:lnTo>
                    <a:lnTo>
                      <a:pt x="93" y="7"/>
                    </a:lnTo>
                    <a:lnTo>
                      <a:pt x="97" y="12"/>
                    </a:lnTo>
                    <a:lnTo>
                      <a:pt x="104" y="19"/>
                    </a:lnTo>
                    <a:lnTo>
                      <a:pt x="108" y="26"/>
                    </a:lnTo>
                    <a:lnTo>
                      <a:pt x="111" y="34"/>
                    </a:lnTo>
                    <a:lnTo>
                      <a:pt x="91" y="46"/>
                    </a:lnTo>
                    <a:close/>
                    <a:moveTo>
                      <a:pt x="91" y="5"/>
                    </a:moveTo>
                    <a:lnTo>
                      <a:pt x="91" y="5"/>
                    </a:lnTo>
                    <a:lnTo>
                      <a:pt x="93" y="7"/>
                    </a:lnTo>
                    <a:lnTo>
                      <a:pt x="85" y="17"/>
                    </a:lnTo>
                    <a:lnTo>
                      <a:pt x="91" y="5"/>
                    </a:lnTo>
                    <a:close/>
                    <a:moveTo>
                      <a:pt x="79" y="28"/>
                    </a:moveTo>
                    <a:lnTo>
                      <a:pt x="77" y="26"/>
                    </a:lnTo>
                    <a:lnTo>
                      <a:pt x="76" y="26"/>
                    </a:lnTo>
                    <a:lnTo>
                      <a:pt x="82" y="0"/>
                    </a:lnTo>
                    <a:lnTo>
                      <a:pt x="87" y="4"/>
                    </a:lnTo>
                    <a:lnTo>
                      <a:pt x="91" y="5"/>
                    </a:lnTo>
                    <a:lnTo>
                      <a:pt x="79" y="28"/>
                    </a:lnTo>
                    <a:close/>
                    <a:moveTo>
                      <a:pt x="76" y="26"/>
                    </a:moveTo>
                    <a:lnTo>
                      <a:pt x="77" y="26"/>
                    </a:lnTo>
                    <a:lnTo>
                      <a:pt x="71" y="0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76" y="26"/>
                    </a:lnTo>
                    <a:close/>
                    <a:moveTo>
                      <a:pt x="77" y="26"/>
                    </a:moveTo>
                    <a:lnTo>
                      <a:pt x="77" y="26"/>
                    </a:lnTo>
                    <a:lnTo>
                      <a:pt x="74" y="14"/>
                    </a:lnTo>
                    <a:lnTo>
                      <a:pt x="77" y="26"/>
                    </a:lnTo>
                    <a:close/>
                    <a:moveTo>
                      <a:pt x="77" y="26"/>
                    </a:moveTo>
                    <a:lnTo>
                      <a:pt x="77" y="24"/>
                    </a:lnTo>
                    <a:lnTo>
                      <a:pt x="79" y="24"/>
                    </a:lnTo>
                    <a:lnTo>
                      <a:pt x="65" y="4"/>
                    </a:lnTo>
                    <a:lnTo>
                      <a:pt x="68" y="2"/>
                    </a:lnTo>
                    <a:lnTo>
                      <a:pt x="71" y="0"/>
                    </a:lnTo>
                    <a:lnTo>
                      <a:pt x="77" y="26"/>
                    </a:lnTo>
                    <a:close/>
                    <a:moveTo>
                      <a:pt x="79" y="24"/>
                    </a:moveTo>
                    <a:lnTo>
                      <a:pt x="79" y="24"/>
                    </a:lnTo>
                    <a:lnTo>
                      <a:pt x="73" y="14"/>
                    </a:lnTo>
                    <a:lnTo>
                      <a:pt x="79" y="24"/>
                    </a:lnTo>
                    <a:close/>
                    <a:moveTo>
                      <a:pt x="79" y="24"/>
                    </a:moveTo>
                    <a:lnTo>
                      <a:pt x="79" y="24"/>
                    </a:lnTo>
                    <a:lnTo>
                      <a:pt x="62" y="7"/>
                    </a:lnTo>
                    <a:lnTo>
                      <a:pt x="63" y="5"/>
                    </a:lnTo>
                    <a:lnTo>
                      <a:pt x="65" y="4"/>
                    </a:lnTo>
                    <a:lnTo>
                      <a:pt x="79" y="24"/>
                    </a:lnTo>
                    <a:close/>
                    <a:moveTo>
                      <a:pt x="79" y="24"/>
                    </a:moveTo>
                    <a:lnTo>
                      <a:pt x="77" y="26"/>
                    </a:lnTo>
                    <a:lnTo>
                      <a:pt x="70" y="16"/>
                    </a:lnTo>
                    <a:lnTo>
                      <a:pt x="79" y="24"/>
                    </a:lnTo>
                    <a:close/>
                    <a:moveTo>
                      <a:pt x="77" y="26"/>
                    </a:moveTo>
                    <a:lnTo>
                      <a:pt x="77" y="26"/>
                    </a:lnTo>
                    <a:lnTo>
                      <a:pt x="62" y="5"/>
                    </a:lnTo>
                    <a:lnTo>
                      <a:pt x="77" y="26"/>
                    </a:lnTo>
                    <a:close/>
                    <a:moveTo>
                      <a:pt x="62" y="7"/>
                    </a:moveTo>
                    <a:lnTo>
                      <a:pt x="62" y="5"/>
                    </a:lnTo>
                    <a:lnTo>
                      <a:pt x="70" y="16"/>
                    </a:lnTo>
                    <a:lnTo>
                      <a:pt x="62" y="7"/>
                    </a:lnTo>
                    <a:close/>
                    <a:moveTo>
                      <a:pt x="77" y="26"/>
                    </a:moveTo>
                    <a:lnTo>
                      <a:pt x="76" y="33"/>
                    </a:lnTo>
                    <a:lnTo>
                      <a:pt x="74" y="45"/>
                    </a:lnTo>
                    <a:lnTo>
                      <a:pt x="51" y="41"/>
                    </a:lnTo>
                    <a:lnTo>
                      <a:pt x="53" y="33"/>
                    </a:lnTo>
                    <a:lnTo>
                      <a:pt x="54" y="22"/>
                    </a:lnTo>
                    <a:lnTo>
                      <a:pt x="57" y="14"/>
                    </a:lnTo>
                    <a:lnTo>
                      <a:pt x="62" y="7"/>
                    </a:lnTo>
                    <a:lnTo>
                      <a:pt x="77" y="26"/>
                    </a:lnTo>
                    <a:close/>
                    <a:moveTo>
                      <a:pt x="74" y="45"/>
                    </a:moveTo>
                    <a:lnTo>
                      <a:pt x="73" y="50"/>
                    </a:lnTo>
                    <a:lnTo>
                      <a:pt x="73" y="53"/>
                    </a:lnTo>
                    <a:lnTo>
                      <a:pt x="50" y="48"/>
                    </a:lnTo>
                    <a:lnTo>
                      <a:pt x="51" y="45"/>
                    </a:lnTo>
                    <a:lnTo>
                      <a:pt x="51" y="41"/>
                    </a:lnTo>
                    <a:lnTo>
                      <a:pt x="74" y="45"/>
                    </a:lnTo>
                    <a:close/>
                    <a:moveTo>
                      <a:pt x="73" y="53"/>
                    </a:moveTo>
                    <a:lnTo>
                      <a:pt x="73" y="53"/>
                    </a:lnTo>
                    <a:lnTo>
                      <a:pt x="62" y="50"/>
                    </a:lnTo>
                    <a:lnTo>
                      <a:pt x="73" y="53"/>
                    </a:lnTo>
                    <a:close/>
                    <a:moveTo>
                      <a:pt x="73" y="53"/>
                    </a:moveTo>
                    <a:lnTo>
                      <a:pt x="73" y="53"/>
                    </a:lnTo>
                    <a:lnTo>
                      <a:pt x="50" y="48"/>
                    </a:lnTo>
                    <a:lnTo>
                      <a:pt x="73" y="53"/>
                    </a:lnTo>
                    <a:close/>
                    <a:moveTo>
                      <a:pt x="73" y="53"/>
                    </a:moveTo>
                    <a:lnTo>
                      <a:pt x="73" y="53"/>
                    </a:lnTo>
                    <a:lnTo>
                      <a:pt x="62" y="50"/>
                    </a:lnTo>
                    <a:lnTo>
                      <a:pt x="73" y="53"/>
                    </a:lnTo>
                    <a:close/>
                    <a:moveTo>
                      <a:pt x="73" y="53"/>
                    </a:moveTo>
                    <a:lnTo>
                      <a:pt x="73" y="60"/>
                    </a:lnTo>
                    <a:lnTo>
                      <a:pt x="73" y="69"/>
                    </a:lnTo>
                    <a:lnTo>
                      <a:pt x="50" y="69"/>
                    </a:lnTo>
                    <a:lnTo>
                      <a:pt x="50" y="58"/>
                    </a:lnTo>
                    <a:lnTo>
                      <a:pt x="50" y="48"/>
                    </a:lnTo>
                    <a:lnTo>
                      <a:pt x="73" y="53"/>
                    </a:lnTo>
                    <a:close/>
                    <a:moveTo>
                      <a:pt x="73" y="69"/>
                    </a:moveTo>
                    <a:lnTo>
                      <a:pt x="73" y="72"/>
                    </a:lnTo>
                    <a:lnTo>
                      <a:pt x="73" y="75"/>
                    </a:lnTo>
                    <a:lnTo>
                      <a:pt x="50" y="75"/>
                    </a:lnTo>
                    <a:lnTo>
                      <a:pt x="50" y="72"/>
                    </a:lnTo>
                    <a:lnTo>
                      <a:pt x="50" y="69"/>
                    </a:lnTo>
                    <a:lnTo>
                      <a:pt x="73" y="69"/>
                    </a:lnTo>
                    <a:close/>
                    <a:moveTo>
                      <a:pt x="73" y="75"/>
                    </a:moveTo>
                    <a:lnTo>
                      <a:pt x="73" y="75"/>
                    </a:lnTo>
                    <a:lnTo>
                      <a:pt x="62" y="75"/>
                    </a:lnTo>
                    <a:lnTo>
                      <a:pt x="73" y="75"/>
                    </a:lnTo>
                    <a:close/>
                    <a:moveTo>
                      <a:pt x="73" y="75"/>
                    </a:moveTo>
                    <a:lnTo>
                      <a:pt x="71" y="84"/>
                    </a:lnTo>
                    <a:lnTo>
                      <a:pt x="68" y="89"/>
                    </a:lnTo>
                    <a:lnTo>
                      <a:pt x="51" y="74"/>
                    </a:lnTo>
                    <a:lnTo>
                      <a:pt x="50" y="74"/>
                    </a:lnTo>
                    <a:lnTo>
                      <a:pt x="73" y="75"/>
                    </a:lnTo>
                    <a:close/>
                    <a:moveTo>
                      <a:pt x="68" y="89"/>
                    </a:moveTo>
                    <a:lnTo>
                      <a:pt x="65" y="94"/>
                    </a:lnTo>
                    <a:lnTo>
                      <a:pt x="60" y="96"/>
                    </a:lnTo>
                    <a:lnTo>
                      <a:pt x="56" y="96"/>
                    </a:lnTo>
                    <a:lnTo>
                      <a:pt x="50" y="93"/>
                    </a:lnTo>
                    <a:lnTo>
                      <a:pt x="60" y="70"/>
                    </a:lnTo>
                    <a:lnTo>
                      <a:pt x="60" y="72"/>
                    </a:lnTo>
                    <a:lnTo>
                      <a:pt x="56" y="75"/>
                    </a:lnTo>
                    <a:lnTo>
                      <a:pt x="51" y="75"/>
                    </a:lnTo>
                    <a:lnTo>
                      <a:pt x="51" y="74"/>
                    </a:lnTo>
                    <a:lnTo>
                      <a:pt x="68" y="89"/>
                    </a:lnTo>
                    <a:close/>
                    <a:moveTo>
                      <a:pt x="60" y="70"/>
                    </a:moveTo>
                    <a:lnTo>
                      <a:pt x="60" y="70"/>
                    </a:lnTo>
                    <a:lnTo>
                      <a:pt x="56" y="82"/>
                    </a:lnTo>
                    <a:lnTo>
                      <a:pt x="60" y="70"/>
                    </a:lnTo>
                    <a:close/>
                    <a:moveTo>
                      <a:pt x="50" y="93"/>
                    </a:moveTo>
                    <a:lnTo>
                      <a:pt x="45" y="89"/>
                    </a:lnTo>
                    <a:lnTo>
                      <a:pt x="40" y="84"/>
                    </a:lnTo>
                    <a:lnTo>
                      <a:pt x="59" y="69"/>
                    </a:lnTo>
                    <a:lnTo>
                      <a:pt x="59" y="70"/>
                    </a:lnTo>
                    <a:lnTo>
                      <a:pt x="60" y="70"/>
                    </a:lnTo>
                    <a:lnTo>
                      <a:pt x="50" y="93"/>
                    </a:lnTo>
                    <a:close/>
                    <a:moveTo>
                      <a:pt x="40" y="84"/>
                    </a:moveTo>
                    <a:lnTo>
                      <a:pt x="37" y="79"/>
                    </a:lnTo>
                    <a:lnTo>
                      <a:pt x="34" y="74"/>
                    </a:lnTo>
                    <a:lnTo>
                      <a:pt x="54" y="60"/>
                    </a:lnTo>
                    <a:lnTo>
                      <a:pt x="56" y="65"/>
                    </a:lnTo>
                    <a:lnTo>
                      <a:pt x="59" y="69"/>
                    </a:lnTo>
                    <a:lnTo>
                      <a:pt x="40" y="84"/>
                    </a:lnTo>
                    <a:close/>
                    <a:moveTo>
                      <a:pt x="34" y="74"/>
                    </a:moveTo>
                    <a:lnTo>
                      <a:pt x="34" y="74"/>
                    </a:lnTo>
                    <a:lnTo>
                      <a:pt x="43" y="67"/>
                    </a:lnTo>
                    <a:lnTo>
                      <a:pt x="34" y="74"/>
                    </a:lnTo>
                    <a:close/>
                    <a:moveTo>
                      <a:pt x="34" y="74"/>
                    </a:moveTo>
                    <a:lnTo>
                      <a:pt x="30" y="67"/>
                    </a:lnTo>
                    <a:lnTo>
                      <a:pt x="26" y="62"/>
                    </a:lnTo>
                    <a:lnTo>
                      <a:pt x="45" y="46"/>
                    </a:lnTo>
                    <a:lnTo>
                      <a:pt x="50" y="53"/>
                    </a:lnTo>
                    <a:lnTo>
                      <a:pt x="54" y="60"/>
                    </a:lnTo>
                    <a:lnTo>
                      <a:pt x="34" y="74"/>
                    </a:lnTo>
                    <a:close/>
                    <a:moveTo>
                      <a:pt x="26" y="62"/>
                    </a:moveTo>
                    <a:lnTo>
                      <a:pt x="25" y="58"/>
                    </a:lnTo>
                    <a:lnTo>
                      <a:pt x="22" y="55"/>
                    </a:lnTo>
                    <a:lnTo>
                      <a:pt x="34" y="34"/>
                    </a:lnTo>
                    <a:lnTo>
                      <a:pt x="40" y="40"/>
                    </a:lnTo>
                    <a:lnTo>
                      <a:pt x="45" y="46"/>
                    </a:lnTo>
                    <a:lnTo>
                      <a:pt x="26" y="62"/>
                    </a:lnTo>
                    <a:close/>
                    <a:moveTo>
                      <a:pt x="33" y="33"/>
                    </a:moveTo>
                    <a:lnTo>
                      <a:pt x="34" y="33"/>
                    </a:lnTo>
                    <a:lnTo>
                      <a:pt x="34" y="34"/>
                    </a:lnTo>
                    <a:lnTo>
                      <a:pt x="28" y="45"/>
                    </a:lnTo>
                    <a:lnTo>
                      <a:pt x="33" y="33"/>
                    </a:lnTo>
                    <a:close/>
                    <a:moveTo>
                      <a:pt x="23" y="57"/>
                    </a:moveTo>
                    <a:lnTo>
                      <a:pt x="19" y="53"/>
                    </a:lnTo>
                    <a:lnTo>
                      <a:pt x="30" y="31"/>
                    </a:lnTo>
                    <a:lnTo>
                      <a:pt x="33" y="33"/>
                    </a:lnTo>
                    <a:lnTo>
                      <a:pt x="23" y="57"/>
                    </a:lnTo>
                    <a:close/>
                    <a:moveTo>
                      <a:pt x="28" y="31"/>
                    </a:moveTo>
                    <a:lnTo>
                      <a:pt x="28" y="31"/>
                    </a:lnTo>
                    <a:lnTo>
                      <a:pt x="30" y="31"/>
                    </a:lnTo>
                    <a:lnTo>
                      <a:pt x="25" y="43"/>
                    </a:lnTo>
                    <a:lnTo>
                      <a:pt x="28" y="31"/>
                    </a:lnTo>
                    <a:close/>
                    <a:moveTo>
                      <a:pt x="20" y="55"/>
                    </a:moveTo>
                    <a:lnTo>
                      <a:pt x="22" y="53"/>
                    </a:lnTo>
                    <a:lnTo>
                      <a:pt x="11" y="31"/>
                    </a:lnTo>
                    <a:lnTo>
                      <a:pt x="14" y="29"/>
                    </a:lnTo>
                    <a:lnTo>
                      <a:pt x="19" y="29"/>
                    </a:lnTo>
                    <a:lnTo>
                      <a:pt x="23" y="29"/>
                    </a:lnTo>
                    <a:lnTo>
                      <a:pt x="28" y="31"/>
                    </a:lnTo>
                    <a:lnTo>
                      <a:pt x="20" y="55"/>
                    </a:lnTo>
                    <a:close/>
                    <a:moveTo>
                      <a:pt x="22" y="53"/>
                    </a:moveTo>
                    <a:lnTo>
                      <a:pt x="22" y="53"/>
                    </a:lnTo>
                    <a:lnTo>
                      <a:pt x="23" y="53"/>
                    </a:lnTo>
                    <a:lnTo>
                      <a:pt x="0" y="50"/>
                    </a:lnTo>
                    <a:lnTo>
                      <a:pt x="2" y="43"/>
                    </a:lnTo>
                    <a:lnTo>
                      <a:pt x="5" y="38"/>
                    </a:lnTo>
                    <a:lnTo>
                      <a:pt x="6" y="34"/>
                    </a:lnTo>
                    <a:lnTo>
                      <a:pt x="11" y="31"/>
                    </a:lnTo>
                    <a:lnTo>
                      <a:pt x="22" y="53"/>
                    </a:lnTo>
                    <a:close/>
                    <a:moveTo>
                      <a:pt x="0" y="51"/>
                    </a:moveTo>
                    <a:lnTo>
                      <a:pt x="0" y="51"/>
                    </a:lnTo>
                    <a:lnTo>
                      <a:pt x="0" y="50"/>
                    </a:lnTo>
                    <a:lnTo>
                      <a:pt x="13" y="51"/>
                    </a:lnTo>
                    <a:lnTo>
                      <a:pt x="0" y="51"/>
                    </a:lnTo>
                    <a:close/>
                    <a:moveTo>
                      <a:pt x="23" y="51"/>
                    </a:moveTo>
                    <a:lnTo>
                      <a:pt x="23" y="55"/>
                    </a:lnTo>
                    <a:lnTo>
                      <a:pt x="23" y="57"/>
                    </a:lnTo>
                    <a:lnTo>
                      <a:pt x="0" y="50"/>
                    </a:lnTo>
                    <a:lnTo>
                      <a:pt x="0" y="51"/>
                    </a:lnTo>
                    <a:lnTo>
                      <a:pt x="23" y="51"/>
                    </a:lnTo>
                    <a:close/>
                    <a:moveTo>
                      <a:pt x="23" y="57"/>
                    </a:moveTo>
                    <a:lnTo>
                      <a:pt x="23" y="57"/>
                    </a:lnTo>
                    <a:lnTo>
                      <a:pt x="13" y="53"/>
                    </a:lnTo>
                    <a:lnTo>
                      <a:pt x="23" y="57"/>
                    </a:lnTo>
                    <a:close/>
                    <a:moveTo>
                      <a:pt x="23" y="57"/>
                    </a:moveTo>
                    <a:lnTo>
                      <a:pt x="23" y="55"/>
                    </a:lnTo>
                    <a:lnTo>
                      <a:pt x="23" y="53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50"/>
                    </a:lnTo>
                    <a:lnTo>
                      <a:pt x="23" y="57"/>
                    </a:lnTo>
                    <a:close/>
                    <a:moveTo>
                      <a:pt x="23" y="53"/>
                    </a:moveTo>
                    <a:lnTo>
                      <a:pt x="23" y="55"/>
                    </a:lnTo>
                    <a:lnTo>
                      <a:pt x="13" y="53"/>
                    </a:lnTo>
                    <a:lnTo>
                      <a:pt x="23" y="53"/>
                    </a:lnTo>
                    <a:close/>
                    <a:moveTo>
                      <a:pt x="23" y="55"/>
                    </a:moveTo>
                    <a:lnTo>
                      <a:pt x="26" y="84"/>
                    </a:lnTo>
                    <a:lnTo>
                      <a:pt x="31" y="103"/>
                    </a:lnTo>
                    <a:lnTo>
                      <a:pt x="8" y="110"/>
                    </a:lnTo>
                    <a:lnTo>
                      <a:pt x="6" y="103"/>
                    </a:lnTo>
                    <a:lnTo>
                      <a:pt x="3" y="89"/>
                    </a:lnTo>
                    <a:lnTo>
                      <a:pt x="0" y="70"/>
                    </a:lnTo>
                    <a:lnTo>
                      <a:pt x="0" y="53"/>
                    </a:lnTo>
                    <a:lnTo>
                      <a:pt x="23" y="55"/>
                    </a:lnTo>
                    <a:close/>
                    <a:moveTo>
                      <a:pt x="31" y="103"/>
                    </a:moveTo>
                    <a:lnTo>
                      <a:pt x="31" y="108"/>
                    </a:lnTo>
                    <a:lnTo>
                      <a:pt x="30" y="111"/>
                    </a:lnTo>
                    <a:lnTo>
                      <a:pt x="26" y="117"/>
                    </a:lnTo>
                    <a:lnTo>
                      <a:pt x="22" y="118"/>
                    </a:lnTo>
                    <a:lnTo>
                      <a:pt x="17" y="118"/>
                    </a:lnTo>
                    <a:lnTo>
                      <a:pt x="14" y="117"/>
                    </a:lnTo>
                    <a:lnTo>
                      <a:pt x="9" y="113"/>
                    </a:lnTo>
                    <a:lnTo>
                      <a:pt x="8" y="110"/>
                    </a:lnTo>
                    <a:lnTo>
                      <a:pt x="31" y="103"/>
                    </a:lnTo>
                    <a:close/>
                  </a:path>
                </a:pathLst>
              </a:custGeom>
              <a:solidFill>
                <a:srgbClr val="ED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6" name="Freeform 196"/>
              <p:cNvSpPr>
                <a:spLocks noEditPoints="1"/>
              </p:cNvSpPr>
              <p:nvPr/>
            </p:nvSpPr>
            <p:spPr bwMode="auto">
              <a:xfrm>
                <a:off x="2860" y="1991"/>
                <a:ext cx="117" cy="125"/>
              </a:xfrm>
              <a:custGeom>
                <a:avLst/>
                <a:gdLst>
                  <a:gd name="T0" fmla="*/ 112 w 117"/>
                  <a:gd name="T1" fmla="*/ 62 h 125"/>
                  <a:gd name="T2" fmla="*/ 95 w 117"/>
                  <a:gd name="T3" fmla="*/ 62 h 125"/>
                  <a:gd name="T4" fmla="*/ 92 w 117"/>
                  <a:gd name="T5" fmla="*/ 57 h 125"/>
                  <a:gd name="T6" fmla="*/ 115 w 117"/>
                  <a:gd name="T7" fmla="*/ 48 h 125"/>
                  <a:gd name="T8" fmla="*/ 92 w 117"/>
                  <a:gd name="T9" fmla="*/ 57 h 125"/>
                  <a:gd name="T10" fmla="*/ 114 w 117"/>
                  <a:gd name="T11" fmla="*/ 43 h 125"/>
                  <a:gd name="T12" fmla="*/ 88 w 117"/>
                  <a:gd name="T13" fmla="*/ 46 h 125"/>
                  <a:gd name="T14" fmla="*/ 112 w 117"/>
                  <a:gd name="T15" fmla="*/ 38 h 125"/>
                  <a:gd name="T16" fmla="*/ 75 w 117"/>
                  <a:gd name="T17" fmla="*/ 28 h 125"/>
                  <a:gd name="T18" fmla="*/ 86 w 117"/>
                  <a:gd name="T19" fmla="*/ 4 h 125"/>
                  <a:gd name="T20" fmla="*/ 86 w 117"/>
                  <a:gd name="T21" fmla="*/ 43 h 125"/>
                  <a:gd name="T22" fmla="*/ 75 w 117"/>
                  <a:gd name="T23" fmla="*/ 28 h 125"/>
                  <a:gd name="T24" fmla="*/ 71 w 117"/>
                  <a:gd name="T25" fmla="*/ 0 h 125"/>
                  <a:gd name="T26" fmla="*/ 72 w 117"/>
                  <a:gd name="T27" fmla="*/ 14 h 125"/>
                  <a:gd name="T28" fmla="*/ 72 w 117"/>
                  <a:gd name="T29" fmla="*/ 51 h 125"/>
                  <a:gd name="T30" fmla="*/ 57 w 117"/>
                  <a:gd name="T31" fmla="*/ 12 h 125"/>
                  <a:gd name="T32" fmla="*/ 75 w 117"/>
                  <a:gd name="T33" fmla="*/ 28 h 125"/>
                  <a:gd name="T34" fmla="*/ 49 w 117"/>
                  <a:gd name="T35" fmla="*/ 50 h 125"/>
                  <a:gd name="T36" fmla="*/ 72 w 117"/>
                  <a:gd name="T37" fmla="*/ 53 h 125"/>
                  <a:gd name="T38" fmla="*/ 72 w 117"/>
                  <a:gd name="T39" fmla="*/ 55 h 125"/>
                  <a:gd name="T40" fmla="*/ 72 w 117"/>
                  <a:gd name="T41" fmla="*/ 55 h 125"/>
                  <a:gd name="T42" fmla="*/ 48 w 117"/>
                  <a:gd name="T43" fmla="*/ 69 h 125"/>
                  <a:gd name="T44" fmla="*/ 72 w 117"/>
                  <a:gd name="T45" fmla="*/ 69 h 125"/>
                  <a:gd name="T46" fmla="*/ 48 w 117"/>
                  <a:gd name="T47" fmla="*/ 75 h 125"/>
                  <a:gd name="T48" fmla="*/ 68 w 117"/>
                  <a:gd name="T49" fmla="*/ 94 h 125"/>
                  <a:gd name="T50" fmla="*/ 58 w 117"/>
                  <a:gd name="T51" fmla="*/ 74 h 125"/>
                  <a:gd name="T52" fmla="*/ 55 w 117"/>
                  <a:gd name="T53" fmla="*/ 79 h 125"/>
                  <a:gd name="T54" fmla="*/ 48 w 117"/>
                  <a:gd name="T55" fmla="*/ 79 h 125"/>
                  <a:gd name="T56" fmla="*/ 55 w 117"/>
                  <a:gd name="T57" fmla="*/ 86 h 125"/>
                  <a:gd name="T58" fmla="*/ 51 w 117"/>
                  <a:gd name="T59" fmla="*/ 98 h 125"/>
                  <a:gd name="T60" fmla="*/ 51 w 117"/>
                  <a:gd name="T61" fmla="*/ 99 h 125"/>
                  <a:gd name="T62" fmla="*/ 55 w 117"/>
                  <a:gd name="T63" fmla="*/ 86 h 125"/>
                  <a:gd name="T64" fmla="*/ 38 w 117"/>
                  <a:gd name="T65" fmla="*/ 89 h 125"/>
                  <a:gd name="T66" fmla="*/ 55 w 117"/>
                  <a:gd name="T67" fmla="*/ 69 h 125"/>
                  <a:gd name="T68" fmla="*/ 24 w 117"/>
                  <a:gd name="T69" fmla="*/ 65 h 125"/>
                  <a:gd name="T70" fmla="*/ 49 w 117"/>
                  <a:gd name="T71" fmla="*/ 58 h 125"/>
                  <a:gd name="T72" fmla="*/ 28 w 117"/>
                  <a:gd name="T73" fmla="*/ 50 h 125"/>
                  <a:gd name="T74" fmla="*/ 20 w 117"/>
                  <a:gd name="T75" fmla="*/ 60 h 125"/>
                  <a:gd name="T76" fmla="*/ 20 w 117"/>
                  <a:gd name="T77" fmla="*/ 60 h 125"/>
                  <a:gd name="T78" fmla="*/ 11 w 117"/>
                  <a:gd name="T79" fmla="*/ 34 h 125"/>
                  <a:gd name="T80" fmla="*/ 11 w 117"/>
                  <a:gd name="T81" fmla="*/ 34 h 125"/>
                  <a:gd name="T82" fmla="*/ 21 w 117"/>
                  <a:gd name="T83" fmla="*/ 60 h 125"/>
                  <a:gd name="T84" fmla="*/ 7 w 117"/>
                  <a:gd name="T85" fmla="*/ 38 h 125"/>
                  <a:gd name="T86" fmla="*/ 24 w 117"/>
                  <a:gd name="T87" fmla="*/ 58 h 125"/>
                  <a:gd name="T88" fmla="*/ 3 w 117"/>
                  <a:gd name="T89" fmla="*/ 43 h 125"/>
                  <a:gd name="T90" fmla="*/ 11 w 117"/>
                  <a:gd name="T91" fmla="*/ 60 h 125"/>
                  <a:gd name="T92" fmla="*/ 31 w 117"/>
                  <a:gd name="T93" fmla="*/ 108 h 125"/>
                  <a:gd name="T94" fmla="*/ 0 w 117"/>
                  <a:gd name="T95" fmla="*/ 75 h 125"/>
                  <a:gd name="T96" fmla="*/ 31 w 117"/>
                  <a:gd name="T97" fmla="*/ 113 h 125"/>
                  <a:gd name="T98" fmla="*/ 18 w 117"/>
                  <a:gd name="T99" fmla="*/ 125 h 125"/>
                  <a:gd name="T100" fmla="*/ 31 w 117"/>
                  <a:gd name="T101" fmla="*/ 108 h 1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17"/>
                  <a:gd name="T154" fmla="*/ 0 h 125"/>
                  <a:gd name="T155" fmla="*/ 117 w 117"/>
                  <a:gd name="T156" fmla="*/ 125 h 12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17" h="125">
                    <a:moveTo>
                      <a:pt x="115" y="48"/>
                    </a:moveTo>
                    <a:lnTo>
                      <a:pt x="117" y="53"/>
                    </a:lnTo>
                    <a:lnTo>
                      <a:pt x="115" y="58"/>
                    </a:lnTo>
                    <a:lnTo>
                      <a:pt x="112" y="62"/>
                    </a:lnTo>
                    <a:lnTo>
                      <a:pt x="108" y="65"/>
                    </a:lnTo>
                    <a:lnTo>
                      <a:pt x="103" y="67"/>
                    </a:lnTo>
                    <a:lnTo>
                      <a:pt x="99" y="65"/>
                    </a:lnTo>
                    <a:lnTo>
                      <a:pt x="95" y="62"/>
                    </a:lnTo>
                    <a:lnTo>
                      <a:pt x="92" y="57"/>
                    </a:lnTo>
                    <a:lnTo>
                      <a:pt x="115" y="48"/>
                    </a:lnTo>
                    <a:close/>
                    <a:moveTo>
                      <a:pt x="92" y="57"/>
                    </a:moveTo>
                    <a:lnTo>
                      <a:pt x="92" y="57"/>
                    </a:lnTo>
                    <a:lnTo>
                      <a:pt x="115" y="48"/>
                    </a:lnTo>
                    <a:lnTo>
                      <a:pt x="92" y="57"/>
                    </a:lnTo>
                    <a:close/>
                    <a:moveTo>
                      <a:pt x="115" y="48"/>
                    </a:moveTo>
                    <a:lnTo>
                      <a:pt x="115" y="48"/>
                    </a:lnTo>
                    <a:lnTo>
                      <a:pt x="105" y="53"/>
                    </a:lnTo>
                    <a:lnTo>
                      <a:pt x="115" y="48"/>
                    </a:lnTo>
                    <a:close/>
                    <a:moveTo>
                      <a:pt x="92" y="57"/>
                    </a:moveTo>
                    <a:lnTo>
                      <a:pt x="91" y="53"/>
                    </a:lnTo>
                    <a:lnTo>
                      <a:pt x="89" y="50"/>
                    </a:lnTo>
                    <a:lnTo>
                      <a:pt x="112" y="38"/>
                    </a:lnTo>
                    <a:lnTo>
                      <a:pt x="114" y="43"/>
                    </a:lnTo>
                    <a:lnTo>
                      <a:pt x="115" y="48"/>
                    </a:lnTo>
                    <a:lnTo>
                      <a:pt x="92" y="57"/>
                    </a:lnTo>
                    <a:close/>
                    <a:moveTo>
                      <a:pt x="89" y="50"/>
                    </a:moveTo>
                    <a:lnTo>
                      <a:pt x="88" y="46"/>
                    </a:lnTo>
                    <a:lnTo>
                      <a:pt x="86" y="43"/>
                    </a:lnTo>
                    <a:lnTo>
                      <a:pt x="108" y="29"/>
                    </a:lnTo>
                    <a:lnTo>
                      <a:pt x="109" y="34"/>
                    </a:lnTo>
                    <a:lnTo>
                      <a:pt x="112" y="38"/>
                    </a:lnTo>
                    <a:lnTo>
                      <a:pt x="89" y="50"/>
                    </a:lnTo>
                    <a:close/>
                    <a:moveTo>
                      <a:pt x="86" y="43"/>
                    </a:moveTo>
                    <a:lnTo>
                      <a:pt x="80" y="33"/>
                    </a:lnTo>
                    <a:lnTo>
                      <a:pt x="75" y="28"/>
                    </a:lnTo>
                    <a:lnTo>
                      <a:pt x="71" y="0"/>
                    </a:lnTo>
                    <a:lnTo>
                      <a:pt x="75" y="0"/>
                    </a:lnTo>
                    <a:lnTo>
                      <a:pt x="82" y="2"/>
                    </a:lnTo>
                    <a:lnTo>
                      <a:pt x="86" y="4"/>
                    </a:lnTo>
                    <a:lnTo>
                      <a:pt x="91" y="7"/>
                    </a:lnTo>
                    <a:lnTo>
                      <a:pt x="100" y="17"/>
                    </a:lnTo>
                    <a:lnTo>
                      <a:pt x="108" y="29"/>
                    </a:lnTo>
                    <a:lnTo>
                      <a:pt x="86" y="43"/>
                    </a:lnTo>
                    <a:close/>
                    <a:moveTo>
                      <a:pt x="75" y="28"/>
                    </a:moveTo>
                    <a:lnTo>
                      <a:pt x="75" y="28"/>
                    </a:lnTo>
                    <a:lnTo>
                      <a:pt x="74" y="14"/>
                    </a:lnTo>
                    <a:lnTo>
                      <a:pt x="75" y="28"/>
                    </a:lnTo>
                    <a:close/>
                    <a:moveTo>
                      <a:pt x="75" y="28"/>
                    </a:moveTo>
                    <a:lnTo>
                      <a:pt x="75" y="28"/>
                    </a:lnTo>
                    <a:lnTo>
                      <a:pt x="71" y="0"/>
                    </a:lnTo>
                    <a:lnTo>
                      <a:pt x="75" y="28"/>
                    </a:lnTo>
                    <a:close/>
                    <a:moveTo>
                      <a:pt x="71" y="0"/>
                    </a:moveTo>
                    <a:lnTo>
                      <a:pt x="71" y="0"/>
                    </a:lnTo>
                    <a:lnTo>
                      <a:pt x="72" y="14"/>
                    </a:lnTo>
                    <a:lnTo>
                      <a:pt x="71" y="0"/>
                    </a:lnTo>
                    <a:close/>
                    <a:moveTo>
                      <a:pt x="75" y="28"/>
                    </a:moveTo>
                    <a:lnTo>
                      <a:pt x="74" y="36"/>
                    </a:lnTo>
                    <a:lnTo>
                      <a:pt x="72" y="51"/>
                    </a:lnTo>
                    <a:lnTo>
                      <a:pt x="49" y="48"/>
                    </a:lnTo>
                    <a:lnTo>
                      <a:pt x="51" y="34"/>
                    </a:lnTo>
                    <a:lnTo>
                      <a:pt x="55" y="19"/>
                    </a:lnTo>
                    <a:lnTo>
                      <a:pt x="57" y="12"/>
                    </a:lnTo>
                    <a:lnTo>
                      <a:pt x="61" y="7"/>
                    </a:lnTo>
                    <a:lnTo>
                      <a:pt x="66" y="4"/>
                    </a:lnTo>
                    <a:lnTo>
                      <a:pt x="71" y="0"/>
                    </a:lnTo>
                    <a:lnTo>
                      <a:pt x="75" y="28"/>
                    </a:lnTo>
                    <a:close/>
                    <a:moveTo>
                      <a:pt x="72" y="51"/>
                    </a:moveTo>
                    <a:lnTo>
                      <a:pt x="72" y="51"/>
                    </a:lnTo>
                    <a:lnTo>
                      <a:pt x="72" y="53"/>
                    </a:lnTo>
                    <a:lnTo>
                      <a:pt x="49" y="50"/>
                    </a:lnTo>
                    <a:lnTo>
                      <a:pt x="49" y="48"/>
                    </a:lnTo>
                    <a:lnTo>
                      <a:pt x="72" y="51"/>
                    </a:lnTo>
                    <a:close/>
                    <a:moveTo>
                      <a:pt x="72" y="53"/>
                    </a:moveTo>
                    <a:lnTo>
                      <a:pt x="72" y="55"/>
                    </a:lnTo>
                    <a:lnTo>
                      <a:pt x="60" y="51"/>
                    </a:lnTo>
                    <a:lnTo>
                      <a:pt x="72" y="53"/>
                    </a:lnTo>
                    <a:close/>
                    <a:moveTo>
                      <a:pt x="72" y="55"/>
                    </a:moveTo>
                    <a:lnTo>
                      <a:pt x="72" y="55"/>
                    </a:lnTo>
                    <a:lnTo>
                      <a:pt x="49" y="50"/>
                    </a:lnTo>
                    <a:lnTo>
                      <a:pt x="72" y="55"/>
                    </a:lnTo>
                    <a:close/>
                    <a:moveTo>
                      <a:pt x="72" y="55"/>
                    </a:moveTo>
                    <a:lnTo>
                      <a:pt x="72" y="60"/>
                    </a:lnTo>
                    <a:lnTo>
                      <a:pt x="72" y="69"/>
                    </a:lnTo>
                    <a:lnTo>
                      <a:pt x="48" y="69"/>
                    </a:lnTo>
                    <a:lnTo>
                      <a:pt x="48" y="60"/>
                    </a:lnTo>
                    <a:lnTo>
                      <a:pt x="49" y="50"/>
                    </a:lnTo>
                    <a:lnTo>
                      <a:pt x="72" y="55"/>
                    </a:lnTo>
                    <a:close/>
                    <a:moveTo>
                      <a:pt x="72" y="69"/>
                    </a:moveTo>
                    <a:lnTo>
                      <a:pt x="72" y="79"/>
                    </a:lnTo>
                    <a:lnTo>
                      <a:pt x="71" y="87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48" y="69"/>
                    </a:lnTo>
                    <a:lnTo>
                      <a:pt x="72" y="69"/>
                    </a:lnTo>
                    <a:close/>
                    <a:moveTo>
                      <a:pt x="71" y="87"/>
                    </a:moveTo>
                    <a:lnTo>
                      <a:pt x="68" y="94"/>
                    </a:lnTo>
                    <a:lnTo>
                      <a:pt x="63" y="99"/>
                    </a:lnTo>
                    <a:lnTo>
                      <a:pt x="58" y="101"/>
                    </a:lnTo>
                    <a:lnTo>
                      <a:pt x="51" y="99"/>
                    </a:lnTo>
                    <a:lnTo>
                      <a:pt x="58" y="74"/>
                    </a:lnTo>
                    <a:lnTo>
                      <a:pt x="60" y="74"/>
                    </a:lnTo>
                    <a:lnTo>
                      <a:pt x="60" y="75"/>
                    </a:lnTo>
                    <a:lnTo>
                      <a:pt x="57" y="77"/>
                    </a:lnTo>
                    <a:lnTo>
                      <a:pt x="55" y="79"/>
                    </a:lnTo>
                    <a:lnTo>
                      <a:pt x="52" y="81"/>
                    </a:lnTo>
                    <a:lnTo>
                      <a:pt x="49" y="81"/>
                    </a:lnTo>
                    <a:lnTo>
                      <a:pt x="48" y="81"/>
                    </a:lnTo>
                    <a:lnTo>
                      <a:pt x="48" y="79"/>
                    </a:lnTo>
                    <a:lnTo>
                      <a:pt x="71" y="87"/>
                    </a:lnTo>
                    <a:close/>
                    <a:moveTo>
                      <a:pt x="58" y="74"/>
                    </a:moveTo>
                    <a:lnTo>
                      <a:pt x="58" y="74"/>
                    </a:lnTo>
                    <a:lnTo>
                      <a:pt x="55" y="86"/>
                    </a:lnTo>
                    <a:lnTo>
                      <a:pt x="58" y="74"/>
                    </a:lnTo>
                    <a:close/>
                    <a:moveTo>
                      <a:pt x="51" y="99"/>
                    </a:moveTo>
                    <a:lnTo>
                      <a:pt x="51" y="99"/>
                    </a:lnTo>
                    <a:lnTo>
                      <a:pt x="51" y="98"/>
                    </a:lnTo>
                    <a:lnTo>
                      <a:pt x="58" y="74"/>
                    </a:lnTo>
                    <a:lnTo>
                      <a:pt x="51" y="99"/>
                    </a:lnTo>
                    <a:close/>
                    <a:moveTo>
                      <a:pt x="58" y="74"/>
                    </a:moveTo>
                    <a:lnTo>
                      <a:pt x="58" y="74"/>
                    </a:lnTo>
                    <a:lnTo>
                      <a:pt x="55" y="86"/>
                    </a:lnTo>
                    <a:lnTo>
                      <a:pt x="58" y="74"/>
                    </a:lnTo>
                    <a:close/>
                    <a:moveTo>
                      <a:pt x="51" y="99"/>
                    </a:moveTo>
                    <a:lnTo>
                      <a:pt x="44" y="94"/>
                    </a:lnTo>
                    <a:lnTo>
                      <a:pt x="38" y="89"/>
                    </a:lnTo>
                    <a:lnTo>
                      <a:pt x="34" y="82"/>
                    </a:lnTo>
                    <a:lnTo>
                      <a:pt x="29" y="74"/>
                    </a:lnTo>
                    <a:lnTo>
                      <a:pt x="49" y="58"/>
                    </a:lnTo>
                    <a:lnTo>
                      <a:pt x="55" y="69"/>
                    </a:lnTo>
                    <a:lnTo>
                      <a:pt x="58" y="74"/>
                    </a:lnTo>
                    <a:lnTo>
                      <a:pt x="51" y="99"/>
                    </a:lnTo>
                    <a:close/>
                    <a:moveTo>
                      <a:pt x="29" y="74"/>
                    </a:moveTo>
                    <a:lnTo>
                      <a:pt x="24" y="65"/>
                    </a:lnTo>
                    <a:lnTo>
                      <a:pt x="20" y="60"/>
                    </a:lnTo>
                    <a:lnTo>
                      <a:pt x="34" y="38"/>
                    </a:lnTo>
                    <a:lnTo>
                      <a:pt x="41" y="46"/>
                    </a:lnTo>
                    <a:lnTo>
                      <a:pt x="49" y="58"/>
                    </a:lnTo>
                    <a:lnTo>
                      <a:pt x="29" y="74"/>
                    </a:lnTo>
                    <a:close/>
                    <a:moveTo>
                      <a:pt x="34" y="38"/>
                    </a:moveTo>
                    <a:lnTo>
                      <a:pt x="34" y="38"/>
                    </a:lnTo>
                    <a:lnTo>
                      <a:pt x="28" y="50"/>
                    </a:lnTo>
                    <a:lnTo>
                      <a:pt x="34" y="38"/>
                    </a:lnTo>
                    <a:close/>
                    <a:moveTo>
                      <a:pt x="20" y="60"/>
                    </a:moveTo>
                    <a:lnTo>
                      <a:pt x="20" y="60"/>
                    </a:lnTo>
                    <a:lnTo>
                      <a:pt x="21" y="33"/>
                    </a:lnTo>
                    <a:lnTo>
                      <a:pt x="28" y="34"/>
                    </a:lnTo>
                    <a:lnTo>
                      <a:pt x="34" y="38"/>
                    </a:lnTo>
                    <a:lnTo>
                      <a:pt x="20" y="60"/>
                    </a:lnTo>
                    <a:close/>
                    <a:moveTo>
                      <a:pt x="20" y="60"/>
                    </a:moveTo>
                    <a:lnTo>
                      <a:pt x="20" y="60"/>
                    </a:lnTo>
                    <a:lnTo>
                      <a:pt x="21" y="60"/>
                    </a:lnTo>
                    <a:lnTo>
                      <a:pt x="11" y="34"/>
                    </a:lnTo>
                    <a:lnTo>
                      <a:pt x="17" y="33"/>
                    </a:lnTo>
                    <a:lnTo>
                      <a:pt x="21" y="33"/>
                    </a:lnTo>
                    <a:lnTo>
                      <a:pt x="20" y="60"/>
                    </a:lnTo>
                    <a:close/>
                    <a:moveTo>
                      <a:pt x="11" y="34"/>
                    </a:moveTo>
                    <a:lnTo>
                      <a:pt x="11" y="34"/>
                    </a:lnTo>
                    <a:lnTo>
                      <a:pt x="17" y="48"/>
                    </a:lnTo>
                    <a:lnTo>
                      <a:pt x="11" y="34"/>
                    </a:lnTo>
                    <a:close/>
                    <a:moveTo>
                      <a:pt x="21" y="60"/>
                    </a:moveTo>
                    <a:lnTo>
                      <a:pt x="23" y="58"/>
                    </a:lnTo>
                    <a:lnTo>
                      <a:pt x="24" y="57"/>
                    </a:lnTo>
                    <a:lnTo>
                      <a:pt x="3" y="43"/>
                    </a:lnTo>
                    <a:lnTo>
                      <a:pt x="7" y="38"/>
                    </a:lnTo>
                    <a:lnTo>
                      <a:pt x="11" y="34"/>
                    </a:lnTo>
                    <a:lnTo>
                      <a:pt x="21" y="60"/>
                    </a:lnTo>
                    <a:close/>
                    <a:moveTo>
                      <a:pt x="24" y="57"/>
                    </a:moveTo>
                    <a:lnTo>
                      <a:pt x="24" y="58"/>
                    </a:lnTo>
                    <a:lnTo>
                      <a:pt x="23" y="60"/>
                    </a:lnTo>
                    <a:lnTo>
                      <a:pt x="0" y="58"/>
                    </a:lnTo>
                    <a:lnTo>
                      <a:pt x="0" y="50"/>
                    </a:lnTo>
                    <a:lnTo>
                      <a:pt x="3" y="43"/>
                    </a:lnTo>
                    <a:lnTo>
                      <a:pt x="24" y="57"/>
                    </a:lnTo>
                    <a:close/>
                    <a:moveTo>
                      <a:pt x="0" y="60"/>
                    </a:moveTo>
                    <a:lnTo>
                      <a:pt x="0" y="58"/>
                    </a:lnTo>
                    <a:lnTo>
                      <a:pt x="11" y="60"/>
                    </a:lnTo>
                    <a:lnTo>
                      <a:pt x="0" y="60"/>
                    </a:lnTo>
                    <a:close/>
                    <a:moveTo>
                      <a:pt x="23" y="60"/>
                    </a:moveTo>
                    <a:lnTo>
                      <a:pt x="28" y="89"/>
                    </a:lnTo>
                    <a:lnTo>
                      <a:pt x="31" y="108"/>
                    </a:lnTo>
                    <a:lnTo>
                      <a:pt x="7" y="115"/>
                    </a:lnTo>
                    <a:lnTo>
                      <a:pt x="6" y="108"/>
                    </a:lnTo>
                    <a:lnTo>
                      <a:pt x="3" y="94"/>
                    </a:lnTo>
                    <a:lnTo>
                      <a:pt x="0" y="75"/>
                    </a:lnTo>
                    <a:lnTo>
                      <a:pt x="0" y="60"/>
                    </a:lnTo>
                    <a:lnTo>
                      <a:pt x="23" y="60"/>
                    </a:lnTo>
                    <a:close/>
                    <a:moveTo>
                      <a:pt x="31" y="108"/>
                    </a:moveTo>
                    <a:lnTo>
                      <a:pt x="31" y="113"/>
                    </a:lnTo>
                    <a:lnTo>
                      <a:pt x="31" y="118"/>
                    </a:lnTo>
                    <a:lnTo>
                      <a:pt x="28" y="122"/>
                    </a:lnTo>
                    <a:lnTo>
                      <a:pt x="23" y="125"/>
                    </a:lnTo>
                    <a:lnTo>
                      <a:pt x="18" y="125"/>
                    </a:lnTo>
                    <a:lnTo>
                      <a:pt x="14" y="123"/>
                    </a:lnTo>
                    <a:lnTo>
                      <a:pt x="9" y="120"/>
                    </a:lnTo>
                    <a:lnTo>
                      <a:pt x="7" y="115"/>
                    </a:lnTo>
                    <a:lnTo>
                      <a:pt x="31" y="108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7" name="Freeform 197"/>
              <p:cNvSpPr>
                <a:spLocks noEditPoints="1"/>
              </p:cNvSpPr>
              <p:nvPr/>
            </p:nvSpPr>
            <p:spPr bwMode="auto">
              <a:xfrm>
                <a:off x="2688" y="1618"/>
                <a:ext cx="138" cy="262"/>
              </a:xfrm>
              <a:custGeom>
                <a:avLst/>
                <a:gdLst>
                  <a:gd name="T0" fmla="*/ 0 w 138"/>
                  <a:gd name="T1" fmla="*/ 8 h 262"/>
                  <a:gd name="T2" fmla="*/ 5 w 138"/>
                  <a:gd name="T3" fmla="*/ 0 h 262"/>
                  <a:gd name="T4" fmla="*/ 13 w 138"/>
                  <a:gd name="T5" fmla="*/ 1 h 262"/>
                  <a:gd name="T6" fmla="*/ 13 w 138"/>
                  <a:gd name="T7" fmla="*/ 1 h 262"/>
                  <a:gd name="T8" fmla="*/ 13 w 138"/>
                  <a:gd name="T9" fmla="*/ 1 h 262"/>
                  <a:gd name="T10" fmla="*/ 7 w 138"/>
                  <a:gd name="T11" fmla="*/ 8 h 262"/>
                  <a:gd name="T12" fmla="*/ 17 w 138"/>
                  <a:gd name="T13" fmla="*/ 10 h 262"/>
                  <a:gd name="T14" fmla="*/ 28 w 138"/>
                  <a:gd name="T15" fmla="*/ 39 h 262"/>
                  <a:gd name="T16" fmla="*/ 2 w 138"/>
                  <a:gd name="T17" fmla="*/ 13 h 262"/>
                  <a:gd name="T18" fmla="*/ 28 w 138"/>
                  <a:gd name="T19" fmla="*/ 39 h 262"/>
                  <a:gd name="T20" fmla="*/ 28 w 138"/>
                  <a:gd name="T21" fmla="*/ 39 h 262"/>
                  <a:gd name="T22" fmla="*/ 14 w 138"/>
                  <a:gd name="T23" fmla="*/ 44 h 262"/>
                  <a:gd name="T24" fmla="*/ 28 w 138"/>
                  <a:gd name="T25" fmla="*/ 39 h 262"/>
                  <a:gd name="T26" fmla="*/ 28 w 138"/>
                  <a:gd name="T27" fmla="*/ 56 h 262"/>
                  <a:gd name="T28" fmla="*/ 14 w 138"/>
                  <a:gd name="T29" fmla="*/ 44 h 262"/>
                  <a:gd name="T30" fmla="*/ 28 w 138"/>
                  <a:gd name="T31" fmla="*/ 63 h 262"/>
                  <a:gd name="T32" fmla="*/ 33 w 138"/>
                  <a:gd name="T33" fmla="*/ 89 h 262"/>
                  <a:gd name="T34" fmla="*/ 14 w 138"/>
                  <a:gd name="T35" fmla="*/ 73 h 262"/>
                  <a:gd name="T36" fmla="*/ 28 w 138"/>
                  <a:gd name="T37" fmla="*/ 56 h 262"/>
                  <a:gd name="T38" fmla="*/ 27 w 138"/>
                  <a:gd name="T39" fmla="*/ 90 h 262"/>
                  <a:gd name="T40" fmla="*/ 34 w 138"/>
                  <a:gd name="T41" fmla="*/ 97 h 262"/>
                  <a:gd name="T42" fmla="*/ 20 w 138"/>
                  <a:gd name="T43" fmla="*/ 99 h 262"/>
                  <a:gd name="T44" fmla="*/ 34 w 138"/>
                  <a:gd name="T45" fmla="*/ 108 h 262"/>
                  <a:gd name="T46" fmla="*/ 36 w 138"/>
                  <a:gd name="T47" fmla="*/ 137 h 262"/>
                  <a:gd name="T48" fmla="*/ 22 w 138"/>
                  <a:gd name="T49" fmla="*/ 140 h 262"/>
                  <a:gd name="T50" fmla="*/ 20 w 138"/>
                  <a:gd name="T51" fmla="*/ 106 h 262"/>
                  <a:gd name="T52" fmla="*/ 34 w 138"/>
                  <a:gd name="T53" fmla="*/ 159 h 262"/>
                  <a:gd name="T54" fmla="*/ 27 w 138"/>
                  <a:gd name="T55" fmla="*/ 154 h 262"/>
                  <a:gd name="T56" fmla="*/ 30 w 138"/>
                  <a:gd name="T57" fmla="*/ 145 h 262"/>
                  <a:gd name="T58" fmla="*/ 40 w 138"/>
                  <a:gd name="T59" fmla="*/ 147 h 262"/>
                  <a:gd name="T60" fmla="*/ 61 w 138"/>
                  <a:gd name="T61" fmla="*/ 176 h 262"/>
                  <a:gd name="T62" fmla="*/ 36 w 138"/>
                  <a:gd name="T63" fmla="*/ 159 h 262"/>
                  <a:gd name="T64" fmla="*/ 71 w 138"/>
                  <a:gd name="T65" fmla="*/ 197 h 262"/>
                  <a:gd name="T66" fmla="*/ 59 w 138"/>
                  <a:gd name="T67" fmla="*/ 207 h 262"/>
                  <a:gd name="T68" fmla="*/ 71 w 138"/>
                  <a:gd name="T69" fmla="*/ 226 h 262"/>
                  <a:gd name="T70" fmla="*/ 71 w 138"/>
                  <a:gd name="T71" fmla="*/ 226 h 262"/>
                  <a:gd name="T72" fmla="*/ 90 w 138"/>
                  <a:gd name="T73" fmla="*/ 221 h 262"/>
                  <a:gd name="T74" fmla="*/ 81 w 138"/>
                  <a:gd name="T75" fmla="*/ 234 h 262"/>
                  <a:gd name="T76" fmla="*/ 84 w 138"/>
                  <a:gd name="T77" fmla="*/ 215 h 262"/>
                  <a:gd name="T78" fmla="*/ 99 w 138"/>
                  <a:gd name="T79" fmla="*/ 224 h 262"/>
                  <a:gd name="T80" fmla="*/ 101 w 138"/>
                  <a:gd name="T81" fmla="*/ 245 h 262"/>
                  <a:gd name="T82" fmla="*/ 90 w 138"/>
                  <a:gd name="T83" fmla="*/ 221 h 262"/>
                  <a:gd name="T84" fmla="*/ 107 w 138"/>
                  <a:gd name="T85" fmla="*/ 239 h 262"/>
                  <a:gd name="T86" fmla="*/ 125 w 138"/>
                  <a:gd name="T87" fmla="*/ 243 h 262"/>
                  <a:gd name="T88" fmla="*/ 128 w 138"/>
                  <a:gd name="T89" fmla="*/ 260 h 262"/>
                  <a:gd name="T90" fmla="*/ 102 w 138"/>
                  <a:gd name="T91" fmla="*/ 246 h 262"/>
                  <a:gd name="T92" fmla="*/ 133 w 138"/>
                  <a:gd name="T93" fmla="*/ 246 h 262"/>
                  <a:gd name="T94" fmla="*/ 138 w 138"/>
                  <a:gd name="T95" fmla="*/ 253 h 262"/>
                  <a:gd name="T96" fmla="*/ 133 w 138"/>
                  <a:gd name="T97" fmla="*/ 260 h 26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38"/>
                  <a:gd name="T148" fmla="*/ 0 h 262"/>
                  <a:gd name="T149" fmla="*/ 138 w 138"/>
                  <a:gd name="T150" fmla="*/ 262 h 26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38" h="262">
                    <a:moveTo>
                      <a:pt x="2" y="13"/>
                    </a:move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1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2" y="13"/>
                    </a:lnTo>
                    <a:close/>
                    <a:moveTo>
                      <a:pt x="13" y="1"/>
                    </a:moveTo>
                    <a:lnTo>
                      <a:pt x="13" y="1"/>
                    </a:lnTo>
                    <a:lnTo>
                      <a:pt x="2" y="13"/>
                    </a:lnTo>
                    <a:lnTo>
                      <a:pt x="13" y="1"/>
                    </a:lnTo>
                    <a:close/>
                    <a:moveTo>
                      <a:pt x="13" y="1"/>
                    </a:moveTo>
                    <a:lnTo>
                      <a:pt x="13" y="1"/>
                    </a:lnTo>
                    <a:lnTo>
                      <a:pt x="7" y="8"/>
                    </a:lnTo>
                    <a:lnTo>
                      <a:pt x="13" y="1"/>
                    </a:lnTo>
                    <a:close/>
                    <a:moveTo>
                      <a:pt x="13" y="1"/>
                    </a:moveTo>
                    <a:lnTo>
                      <a:pt x="17" y="10"/>
                    </a:lnTo>
                    <a:lnTo>
                      <a:pt x="22" y="20"/>
                    </a:lnTo>
                    <a:lnTo>
                      <a:pt x="25" y="29"/>
                    </a:lnTo>
                    <a:lnTo>
                      <a:pt x="28" y="39"/>
                    </a:lnTo>
                    <a:lnTo>
                      <a:pt x="14" y="42"/>
                    </a:lnTo>
                    <a:lnTo>
                      <a:pt x="10" y="27"/>
                    </a:lnTo>
                    <a:lnTo>
                      <a:pt x="2" y="13"/>
                    </a:lnTo>
                    <a:lnTo>
                      <a:pt x="13" y="1"/>
                    </a:lnTo>
                    <a:close/>
                    <a:moveTo>
                      <a:pt x="28" y="39"/>
                    </a:moveTo>
                    <a:lnTo>
                      <a:pt x="28" y="39"/>
                    </a:lnTo>
                    <a:lnTo>
                      <a:pt x="20" y="41"/>
                    </a:lnTo>
                    <a:lnTo>
                      <a:pt x="28" y="39"/>
                    </a:lnTo>
                    <a:close/>
                    <a:moveTo>
                      <a:pt x="28" y="39"/>
                    </a:moveTo>
                    <a:lnTo>
                      <a:pt x="28" y="39"/>
                    </a:lnTo>
                    <a:lnTo>
                      <a:pt x="28" y="41"/>
                    </a:lnTo>
                    <a:lnTo>
                      <a:pt x="14" y="44"/>
                    </a:lnTo>
                    <a:lnTo>
                      <a:pt x="14" y="42"/>
                    </a:lnTo>
                    <a:lnTo>
                      <a:pt x="28" y="39"/>
                    </a:lnTo>
                    <a:close/>
                    <a:moveTo>
                      <a:pt x="28" y="41"/>
                    </a:moveTo>
                    <a:lnTo>
                      <a:pt x="30" y="48"/>
                    </a:lnTo>
                    <a:lnTo>
                      <a:pt x="28" y="56"/>
                    </a:lnTo>
                    <a:lnTo>
                      <a:pt x="14" y="56"/>
                    </a:lnTo>
                    <a:lnTo>
                      <a:pt x="14" y="49"/>
                    </a:lnTo>
                    <a:lnTo>
                      <a:pt x="14" y="44"/>
                    </a:lnTo>
                    <a:lnTo>
                      <a:pt x="28" y="41"/>
                    </a:lnTo>
                    <a:close/>
                    <a:moveTo>
                      <a:pt x="28" y="56"/>
                    </a:moveTo>
                    <a:lnTo>
                      <a:pt x="28" y="63"/>
                    </a:lnTo>
                    <a:lnTo>
                      <a:pt x="28" y="70"/>
                    </a:lnTo>
                    <a:lnTo>
                      <a:pt x="30" y="78"/>
                    </a:lnTo>
                    <a:lnTo>
                      <a:pt x="33" y="89"/>
                    </a:lnTo>
                    <a:lnTo>
                      <a:pt x="19" y="94"/>
                    </a:lnTo>
                    <a:lnTo>
                      <a:pt x="16" y="82"/>
                    </a:lnTo>
                    <a:lnTo>
                      <a:pt x="14" y="73"/>
                    </a:lnTo>
                    <a:lnTo>
                      <a:pt x="14" y="63"/>
                    </a:lnTo>
                    <a:lnTo>
                      <a:pt x="14" y="56"/>
                    </a:lnTo>
                    <a:lnTo>
                      <a:pt x="28" y="56"/>
                    </a:lnTo>
                    <a:close/>
                    <a:moveTo>
                      <a:pt x="33" y="89"/>
                    </a:moveTo>
                    <a:lnTo>
                      <a:pt x="33" y="89"/>
                    </a:lnTo>
                    <a:lnTo>
                      <a:pt x="27" y="90"/>
                    </a:lnTo>
                    <a:lnTo>
                      <a:pt x="33" y="89"/>
                    </a:lnTo>
                    <a:close/>
                    <a:moveTo>
                      <a:pt x="33" y="89"/>
                    </a:moveTo>
                    <a:lnTo>
                      <a:pt x="34" y="97"/>
                    </a:lnTo>
                    <a:lnTo>
                      <a:pt x="34" y="108"/>
                    </a:lnTo>
                    <a:lnTo>
                      <a:pt x="20" y="106"/>
                    </a:lnTo>
                    <a:lnTo>
                      <a:pt x="20" y="99"/>
                    </a:lnTo>
                    <a:lnTo>
                      <a:pt x="19" y="94"/>
                    </a:lnTo>
                    <a:lnTo>
                      <a:pt x="33" y="89"/>
                    </a:lnTo>
                    <a:close/>
                    <a:moveTo>
                      <a:pt x="34" y="108"/>
                    </a:moveTo>
                    <a:lnTo>
                      <a:pt x="34" y="116"/>
                    </a:lnTo>
                    <a:lnTo>
                      <a:pt x="34" y="125"/>
                    </a:lnTo>
                    <a:lnTo>
                      <a:pt x="36" y="137"/>
                    </a:lnTo>
                    <a:lnTo>
                      <a:pt x="40" y="149"/>
                    </a:lnTo>
                    <a:lnTo>
                      <a:pt x="27" y="154"/>
                    </a:lnTo>
                    <a:lnTo>
                      <a:pt x="22" y="140"/>
                    </a:lnTo>
                    <a:lnTo>
                      <a:pt x="20" y="126"/>
                    </a:lnTo>
                    <a:lnTo>
                      <a:pt x="19" y="116"/>
                    </a:lnTo>
                    <a:lnTo>
                      <a:pt x="20" y="106"/>
                    </a:lnTo>
                    <a:lnTo>
                      <a:pt x="34" y="108"/>
                    </a:lnTo>
                    <a:close/>
                    <a:moveTo>
                      <a:pt x="36" y="159"/>
                    </a:moveTo>
                    <a:lnTo>
                      <a:pt x="34" y="159"/>
                    </a:lnTo>
                    <a:lnTo>
                      <a:pt x="31" y="159"/>
                    </a:lnTo>
                    <a:lnTo>
                      <a:pt x="28" y="157"/>
                    </a:lnTo>
                    <a:lnTo>
                      <a:pt x="27" y="154"/>
                    </a:lnTo>
                    <a:lnTo>
                      <a:pt x="33" y="152"/>
                    </a:lnTo>
                    <a:lnTo>
                      <a:pt x="36" y="159"/>
                    </a:lnTo>
                    <a:close/>
                    <a:moveTo>
                      <a:pt x="30" y="145"/>
                    </a:moveTo>
                    <a:lnTo>
                      <a:pt x="34" y="143"/>
                    </a:lnTo>
                    <a:lnTo>
                      <a:pt x="37" y="143"/>
                    </a:lnTo>
                    <a:lnTo>
                      <a:pt x="40" y="147"/>
                    </a:lnTo>
                    <a:lnTo>
                      <a:pt x="45" y="150"/>
                    </a:lnTo>
                    <a:lnTo>
                      <a:pt x="53" y="162"/>
                    </a:lnTo>
                    <a:lnTo>
                      <a:pt x="61" y="176"/>
                    </a:lnTo>
                    <a:lnTo>
                      <a:pt x="48" y="185"/>
                    </a:lnTo>
                    <a:lnTo>
                      <a:pt x="40" y="166"/>
                    </a:lnTo>
                    <a:lnTo>
                      <a:pt x="36" y="159"/>
                    </a:lnTo>
                    <a:lnTo>
                      <a:pt x="30" y="145"/>
                    </a:lnTo>
                    <a:close/>
                    <a:moveTo>
                      <a:pt x="61" y="176"/>
                    </a:moveTo>
                    <a:lnTo>
                      <a:pt x="71" y="197"/>
                    </a:lnTo>
                    <a:lnTo>
                      <a:pt x="84" y="215"/>
                    </a:lnTo>
                    <a:lnTo>
                      <a:pt x="71" y="226"/>
                    </a:lnTo>
                    <a:lnTo>
                      <a:pt x="59" y="207"/>
                    </a:lnTo>
                    <a:lnTo>
                      <a:pt x="48" y="185"/>
                    </a:lnTo>
                    <a:lnTo>
                      <a:pt x="61" y="176"/>
                    </a:lnTo>
                    <a:close/>
                    <a:moveTo>
                      <a:pt x="71" y="226"/>
                    </a:moveTo>
                    <a:lnTo>
                      <a:pt x="71" y="226"/>
                    </a:lnTo>
                    <a:lnTo>
                      <a:pt x="78" y="221"/>
                    </a:lnTo>
                    <a:lnTo>
                      <a:pt x="71" y="226"/>
                    </a:lnTo>
                    <a:close/>
                    <a:moveTo>
                      <a:pt x="84" y="215"/>
                    </a:moveTo>
                    <a:lnTo>
                      <a:pt x="87" y="221"/>
                    </a:lnTo>
                    <a:lnTo>
                      <a:pt x="90" y="221"/>
                    </a:lnTo>
                    <a:lnTo>
                      <a:pt x="88" y="236"/>
                    </a:lnTo>
                    <a:lnTo>
                      <a:pt x="84" y="236"/>
                    </a:lnTo>
                    <a:lnTo>
                      <a:pt x="81" y="234"/>
                    </a:lnTo>
                    <a:lnTo>
                      <a:pt x="76" y="231"/>
                    </a:lnTo>
                    <a:lnTo>
                      <a:pt x="71" y="226"/>
                    </a:lnTo>
                    <a:lnTo>
                      <a:pt x="84" y="215"/>
                    </a:lnTo>
                    <a:close/>
                    <a:moveTo>
                      <a:pt x="90" y="221"/>
                    </a:moveTo>
                    <a:lnTo>
                      <a:pt x="95" y="222"/>
                    </a:lnTo>
                    <a:lnTo>
                      <a:pt x="99" y="224"/>
                    </a:lnTo>
                    <a:lnTo>
                      <a:pt x="105" y="227"/>
                    </a:lnTo>
                    <a:lnTo>
                      <a:pt x="112" y="234"/>
                    </a:lnTo>
                    <a:lnTo>
                      <a:pt x="101" y="245"/>
                    </a:lnTo>
                    <a:lnTo>
                      <a:pt x="93" y="238"/>
                    </a:lnTo>
                    <a:lnTo>
                      <a:pt x="88" y="236"/>
                    </a:lnTo>
                    <a:lnTo>
                      <a:pt x="90" y="221"/>
                    </a:lnTo>
                    <a:close/>
                    <a:moveTo>
                      <a:pt x="102" y="246"/>
                    </a:moveTo>
                    <a:lnTo>
                      <a:pt x="101" y="245"/>
                    </a:lnTo>
                    <a:lnTo>
                      <a:pt x="107" y="239"/>
                    </a:lnTo>
                    <a:lnTo>
                      <a:pt x="102" y="246"/>
                    </a:lnTo>
                    <a:close/>
                    <a:moveTo>
                      <a:pt x="112" y="234"/>
                    </a:moveTo>
                    <a:lnTo>
                      <a:pt x="125" y="243"/>
                    </a:lnTo>
                    <a:lnTo>
                      <a:pt x="132" y="245"/>
                    </a:lnTo>
                    <a:lnTo>
                      <a:pt x="130" y="262"/>
                    </a:lnTo>
                    <a:lnTo>
                      <a:pt x="128" y="260"/>
                    </a:lnTo>
                    <a:lnTo>
                      <a:pt x="121" y="258"/>
                    </a:lnTo>
                    <a:lnTo>
                      <a:pt x="112" y="255"/>
                    </a:lnTo>
                    <a:lnTo>
                      <a:pt x="102" y="246"/>
                    </a:lnTo>
                    <a:lnTo>
                      <a:pt x="112" y="234"/>
                    </a:lnTo>
                    <a:close/>
                    <a:moveTo>
                      <a:pt x="132" y="245"/>
                    </a:moveTo>
                    <a:lnTo>
                      <a:pt x="133" y="246"/>
                    </a:lnTo>
                    <a:lnTo>
                      <a:pt x="136" y="248"/>
                    </a:lnTo>
                    <a:lnTo>
                      <a:pt x="138" y="250"/>
                    </a:lnTo>
                    <a:lnTo>
                      <a:pt x="138" y="253"/>
                    </a:lnTo>
                    <a:lnTo>
                      <a:pt x="138" y="257"/>
                    </a:lnTo>
                    <a:lnTo>
                      <a:pt x="136" y="258"/>
                    </a:lnTo>
                    <a:lnTo>
                      <a:pt x="133" y="260"/>
                    </a:lnTo>
                    <a:lnTo>
                      <a:pt x="130" y="262"/>
                    </a:lnTo>
                    <a:lnTo>
                      <a:pt x="132" y="245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8" name="Freeform 198"/>
              <p:cNvSpPr>
                <a:spLocks noEditPoints="1"/>
              </p:cNvSpPr>
              <p:nvPr/>
            </p:nvSpPr>
            <p:spPr bwMode="auto">
              <a:xfrm>
                <a:off x="2685" y="1614"/>
                <a:ext cx="142" cy="266"/>
              </a:xfrm>
              <a:custGeom>
                <a:avLst/>
                <a:gdLst>
                  <a:gd name="T0" fmla="*/ 2 w 142"/>
                  <a:gd name="T1" fmla="*/ 4 h 266"/>
                  <a:gd name="T2" fmla="*/ 2 w 142"/>
                  <a:gd name="T3" fmla="*/ 16 h 266"/>
                  <a:gd name="T4" fmla="*/ 14 w 142"/>
                  <a:gd name="T5" fmla="*/ 4 h 266"/>
                  <a:gd name="T6" fmla="*/ 14 w 142"/>
                  <a:gd name="T7" fmla="*/ 4 h 266"/>
                  <a:gd name="T8" fmla="*/ 2 w 142"/>
                  <a:gd name="T9" fmla="*/ 16 h 266"/>
                  <a:gd name="T10" fmla="*/ 6 w 142"/>
                  <a:gd name="T11" fmla="*/ 22 h 266"/>
                  <a:gd name="T12" fmla="*/ 27 w 142"/>
                  <a:gd name="T13" fmla="*/ 29 h 266"/>
                  <a:gd name="T14" fmla="*/ 20 w 142"/>
                  <a:gd name="T15" fmla="*/ 14 h 266"/>
                  <a:gd name="T16" fmla="*/ 14 w 142"/>
                  <a:gd name="T17" fmla="*/ 50 h 266"/>
                  <a:gd name="T18" fmla="*/ 22 w 142"/>
                  <a:gd name="T19" fmla="*/ 52 h 266"/>
                  <a:gd name="T20" fmla="*/ 14 w 142"/>
                  <a:gd name="T21" fmla="*/ 53 h 266"/>
                  <a:gd name="T22" fmla="*/ 30 w 142"/>
                  <a:gd name="T23" fmla="*/ 55 h 266"/>
                  <a:gd name="T24" fmla="*/ 30 w 142"/>
                  <a:gd name="T25" fmla="*/ 72 h 266"/>
                  <a:gd name="T26" fmla="*/ 14 w 142"/>
                  <a:gd name="T27" fmla="*/ 74 h 266"/>
                  <a:gd name="T28" fmla="*/ 34 w 142"/>
                  <a:gd name="T29" fmla="*/ 93 h 266"/>
                  <a:gd name="T30" fmla="*/ 34 w 142"/>
                  <a:gd name="T31" fmla="*/ 96 h 266"/>
                  <a:gd name="T32" fmla="*/ 34 w 142"/>
                  <a:gd name="T33" fmla="*/ 93 h 266"/>
                  <a:gd name="T34" fmla="*/ 19 w 142"/>
                  <a:gd name="T35" fmla="*/ 105 h 266"/>
                  <a:gd name="T36" fmla="*/ 27 w 142"/>
                  <a:gd name="T37" fmla="*/ 108 h 266"/>
                  <a:gd name="T38" fmla="*/ 19 w 142"/>
                  <a:gd name="T39" fmla="*/ 108 h 266"/>
                  <a:gd name="T40" fmla="*/ 34 w 142"/>
                  <a:gd name="T41" fmla="*/ 110 h 266"/>
                  <a:gd name="T42" fmla="*/ 34 w 142"/>
                  <a:gd name="T43" fmla="*/ 130 h 266"/>
                  <a:gd name="T44" fmla="*/ 19 w 142"/>
                  <a:gd name="T45" fmla="*/ 132 h 266"/>
                  <a:gd name="T46" fmla="*/ 33 w 142"/>
                  <a:gd name="T47" fmla="*/ 166 h 266"/>
                  <a:gd name="T48" fmla="*/ 36 w 142"/>
                  <a:gd name="T49" fmla="*/ 166 h 266"/>
                  <a:gd name="T50" fmla="*/ 33 w 142"/>
                  <a:gd name="T51" fmla="*/ 165 h 266"/>
                  <a:gd name="T52" fmla="*/ 34 w 142"/>
                  <a:gd name="T53" fmla="*/ 158 h 266"/>
                  <a:gd name="T54" fmla="*/ 31 w 142"/>
                  <a:gd name="T55" fmla="*/ 166 h 266"/>
                  <a:gd name="T56" fmla="*/ 31 w 142"/>
                  <a:gd name="T57" fmla="*/ 166 h 266"/>
                  <a:gd name="T58" fmla="*/ 42 w 142"/>
                  <a:gd name="T59" fmla="*/ 151 h 266"/>
                  <a:gd name="T60" fmla="*/ 40 w 142"/>
                  <a:gd name="T61" fmla="*/ 151 h 266"/>
                  <a:gd name="T62" fmla="*/ 31 w 142"/>
                  <a:gd name="T63" fmla="*/ 166 h 266"/>
                  <a:gd name="T64" fmla="*/ 37 w 142"/>
                  <a:gd name="T65" fmla="*/ 175 h 266"/>
                  <a:gd name="T66" fmla="*/ 76 w 142"/>
                  <a:gd name="T67" fmla="*/ 209 h 266"/>
                  <a:gd name="T68" fmla="*/ 76 w 142"/>
                  <a:gd name="T69" fmla="*/ 209 h 266"/>
                  <a:gd name="T70" fmla="*/ 76 w 142"/>
                  <a:gd name="T71" fmla="*/ 209 h 266"/>
                  <a:gd name="T72" fmla="*/ 64 w 142"/>
                  <a:gd name="T73" fmla="*/ 219 h 266"/>
                  <a:gd name="T74" fmla="*/ 85 w 142"/>
                  <a:gd name="T75" fmla="*/ 221 h 266"/>
                  <a:gd name="T76" fmla="*/ 85 w 142"/>
                  <a:gd name="T77" fmla="*/ 221 h 266"/>
                  <a:gd name="T78" fmla="*/ 85 w 142"/>
                  <a:gd name="T79" fmla="*/ 221 h 266"/>
                  <a:gd name="T80" fmla="*/ 85 w 142"/>
                  <a:gd name="T81" fmla="*/ 221 h 266"/>
                  <a:gd name="T82" fmla="*/ 85 w 142"/>
                  <a:gd name="T83" fmla="*/ 221 h 266"/>
                  <a:gd name="T84" fmla="*/ 82 w 142"/>
                  <a:gd name="T85" fmla="*/ 242 h 266"/>
                  <a:gd name="T86" fmla="*/ 98 w 142"/>
                  <a:gd name="T87" fmla="*/ 226 h 266"/>
                  <a:gd name="T88" fmla="*/ 94 w 142"/>
                  <a:gd name="T89" fmla="*/ 245 h 266"/>
                  <a:gd name="T90" fmla="*/ 101 w 142"/>
                  <a:gd name="T91" fmla="*/ 249 h 266"/>
                  <a:gd name="T92" fmla="*/ 113 w 142"/>
                  <a:gd name="T93" fmla="*/ 237 h 266"/>
                  <a:gd name="T94" fmla="*/ 113 w 142"/>
                  <a:gd name="T95" fmla="*/ 237 h 266"/>
                  <a:gd name="T96" fmla="*/ 102 w 142"/>
                  <a:gd name="T97" fmla="*/ 250 h 266"/>
                  <a:gd name="T98" fmla="*/ 110 w 142"/>
                  <a:gd name="T99" fmla="*/ 245 h 266"/>
                  <a:gd name="T100" fmla="*/ 133 w 142"/>
                  <a:gd name="T101" fmla="*/ 249 h 266"/>
                  <a:gd name="T102" fmla="*/ 115 w 142"/>
                  <a:gd name="T103" fmla="*/ 261 h 266"/>
                  <a:gd name="T104" fmla="*/ 141 w 142"/>
                  <a:gd name="T105" fmla="*/ 250 h 266"/>
                  <a:gd name="T106" fmla="*/ 138 w 142"/>
                  <a:gd name="T107" fmla="*/ 266 h 26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42"/>
                  <a:gd name="T163" fmla="*/ 0 h 266"/>
                  <a:gd name="T164" fmla="*/ 142 w 142"/>
                  <a:gd name="T165" fmla="*/ 266 h 26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42" h="266">
                    <a:moveTo>
                      <a:pt x="2" y="16"/>
                    </a:moveTo>
                    <a:lnTo>
                      <a:pt x="0" y="14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2"/>
                    </a:lnTo>
                    <a:lnTo>
                      <a:pt x="14" y="4"/>
                    </a:lnTo>
                    <a:lnTo>
                      <a:pt x="2" y="16"/>
                    </a:lnTo>
                    <a:close/>
                    <a:moveTo>
                      <a:pt x="14" y="4"/>
                    </a:moveTo>
                    <a:lnTo>
                      <a:pt x="14" y="4"/>
                    </a:lnTo>
                    <a:lnTo>
                      <a:pt x="2" y="16"/>
                    </a:lnTo>
                    <a:lnTo>
                      <a:pt x="14" y="4"/>
                    </a:lnTo>
                    <a:close/>
                    <a:moveTo>
                      <a:pt x="14" y="4"/>
                    </a:moveTo>
                    <a:lnTo>
                      <a:pt x="14" y="4"/>
                    </a:lnTo>
                    <a:lnTo>
                      <a:pt x="8" y="10"/>
                    </a:lnTo>
                    <a:lnTo>
                      <a:pt x="14" y="4"/>
                    </a:lnTo>
                    <a:close/>
                    <a:moveTo>
                      <a:pt x="14" y="4"/>
                    </a:moveTo>
                    <a:lnTo>
                      <a:pt x="16" y="5"/>
                    </a:lnTo>
                    <a:lnTo>
                      <a:pt x="17" y="9"/>
                    </a:lnTo>
                    <a:lnTo>
                      <a:pt x="3" y="19"/>
                    </a:lnTo>
                    <a:lnTo>
                      <a:pt x="3" y="17"/>
                    </a:lnTo>
                    <a:lnTo>
                      <a:pt x="2" y="16"/>
                    </a:lnTo>
                    <a:lnTo>
                      <a:pt x="14" y="4"/>
                    </a:lnTo>
                    <a:close/>
                    <a:moveTo>
                      <a:pt x="17" y="9"/>
                    </a:moveTo>
                    <a:lnTo>
                      <a:pt x="19" y="10"/>
                    </a:lnTo>
                    <a:lnTo>
                      <a:pt x="20" y="14"/>
                    </a:lnTo>
                    <a:lnTo>
                      <a:pt x="6" y="22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17" y="9"/>
                    </a:lnTo>
                    <a:close/>
                    <a:moveTo>
                      <a:pt x="20" y="14"/>
                    </a:moveTo>
                    <a:lnTo>
                      <a:pt x="27" y="29"/>
                    </a:lnTo>
                    <a:lnTo>
                      <a:pt x="30" y="45"/>
                    </a:lnTo>
                    <a:lnTo>
                      <a:pt x="14" y="48"/>
                    </a:lnTo>
                    <a:lnTo>
                      <a:pt x="11" y="34"/>
                    </a:lnTo>
                    <a:lnTo>
                      <a:pt x="6" y="22"/>
                    </a:lnTo>
                    <a:lnTo>
                      <a:pt x="20" y="14"/>
                    </a:lnTo>
                    <a:close/>
                    <a:moveTo>
                      <a:pt x="30" y="45"/>
                    </a:moveTo>
                    <a:lnTo>
                      <a:pt x="30" y="48"/>
                    </a:lnTo>
                    <a:lnTo>
                      <a:pt x="30" y="52"/>
                    </a:lnTo>
                    <a:lnTo>
                      <a:pt x="14" y="52"/>
                    </a:lnTo>
                    <a:lnTo>
                      <a:pt x="14" y="50"/>
                    </a:lnTo>
                    <a:lnTo>
                      <a:pt x="14" y="48"/>
                    </a:lnTo>
                    <a:lnTo>
                      <a:pt x="30" y="45"/>
                    </a:lnTo>
                    <a:close/>
                    <a:moveTo>
                      <a:pt x="30" y="52"/>
                    </a:moveTo>
                    <a:lnTo>
                      <a:pt x="30" y="52"/>
                    </a:lnTo>
                    <a:lnTo>
                      <a:pt x="22" y="52"/>
                    </a:lnTo>
                    <a:lnTo>
                      <a:pt x="30" y="52"/>
                    </a:lnTo>
                    <a:close/>
                    <a:moveTo>
                      <a:pt x="30" y="52"/>
                    </a:moveTo>
                    <a:lnTo>
                      <a:pt x="30" y="53"/>
                    </a:lnTo>
                    <a:lnTo>
                      <a:pt x="30" y="55"/>
                    </a:lnTo>
                    <a:lnTo>
                      <a:pt x="14" y="53"/>
                    </a:lnTo>
                    <a:lnTo>
                      <a:pt x="14" y="52"/>
                    </a:lnTo>
                    <a:lnTo>
                      <a:pt x="30" y="52"/>
                    </a:lnTo>
                    <a:close/>
                    <a:moveTo>
                      <a:pt x="30" y="55"/>
                    </a:moveTo>
                    <a:lnTo>
                      <a:pt x="30" y="55"/>
                    </a:lnTo>
                    <a:lnTo>
                      <a:pt x="22" y="55"/>
                    </a:lnTo>
                    <a:lnTo>
                      <a:pt x="30" y="55"/>
                    </a:lnTo>
                    <a:close/>
                    <a:moveTo>
                      <a:pt x="30" y="55"/>
                    </a:moveTo>
                    <a:lnTo>
                      <a:pt x="30" y="62"/>
                    </a:lnTo>
                    <a:lnTo>
                      <a:pt x="30" y="72"/>
                    </a:lnTo>
                    <a:lnTo>
                      <a:pt x="31" y="81"/>
                    </a:lnTo>
                    <a:lnTo>
                      <a:pt x="34" y="93"/>
                    </a:lnTo>
                    <a:lnTo>
                      <a:pt x="19" y="98"/>
                    </a:lnTo>
                    <a:lnTo>
                      <a:pt x="16" y="86"/>
                    </a:lnTo>
                    <a:lnTo>
                      <a:pt x="14" y="74"/>
                    </a:lnTo>
                    <a:lnTo>
                      <a:pt x="14" y="64"/>
                    </a:lnTo>
                    <a:lnTo>
                      <a:pt x="14" y="53"/>
                    </a:lnTo>
                    <a:lnTo>
                      <a:pt x="30" y="55"/>
                    </a:lnTo>
                    <a:close/>
                    <a:moveTo>
                      <a:pt x="34" y="93"/>
                    </a:moveTo>
                    <a:lnTo>
                      <a:pt x="34" y="93"/>
                    </a:lnTo>
                    <a:lnTo>
                      <a:pt x="27" y="96"/>
                    </a:lnTo>
                    <a:lnTo>
                      <a:pt x="34" y="93"/>
                    </a:lnTo>
                    <a:close/>
                    <a:moveTo>
                      <a:pt x="34" y="93"/>
                    </a:moveTo>
                    <a:lnTo>
                      <a:pt x="34" y="96"/>
                    </a:lnTo>
                    <a:lnTo>
                      <a:pt x="36" y="101"/>
                    </a:lnTo>
                    <a:lnTo>
                      <a:pt x="19" y="101"/>
                    </a:lnTo>
                    <a:lnTo>
                      <a:pt x="19" y="100"/>
                    </a:lnTo>
                    <a:lnTo>
                      <a:pt x="19" y="98"/>
                    </a:lnTo>
                    <a:lnTo>
                      <a:pt x="34" y="93"/>
                    </a:lnTo>
                    <a:close/>
                    <a:moveTo>
                      <a:pt x="36" y="101"/>
                    </a:moveTo>
                    <a:lnTo>
                      <a:pt x="36" y="105"/>
                    </a:lnTo>
                    <a:lnTo>
                      <a:pt x="36" y="110"/>
                    </a:lnTo>
                    <a:lnTo>
                      <a:pt x="19" y="108"/>
                    </a:lnTo>
                    <a:lnTo>
                      <a:pt x="19" y="105"/>
                    </a:lnTo>
                    <a:lnTo>
                      <a:pt x="19" y="101"/>
                    </a:lnTo>
                    <a:lnTo>
                      <a:pt x="36" y="101"/>
                    </a:lnTo>
                    <a:close/>
                    <a:moveTo>
                      <a:pt x="19" y="108"/>
                    </a:moveTo>
                    <a:lnTo>
                      <a:pt x="19" y="108"/>
                    </a:lnTo>
                    <a:lnTo>
                      <a:pt x="27" y="108"/>
                    </a:lnTo>
                    <a:lnTo>
                      <a:pt x="19" y="108"/>
                    </a:lnTo>
                    <a:close/>
                    <a:moveTo>
                      <a:pt x="36" y="110"/>
                    </a:moveTo>
                    <a:lnTo>
                      <a:pt x="34" y="110"/>
                    </a:lnTo>
                    <a:lnTo>
                      <a:pt x="19" y="108"/>
                    </a:lnTo>
                    <a:lnTo>
                      <a:pt x="36" y="110"/>
                    </a:lnTo>
                    <a:close/>
                    <a:moveTo>
                      <a:pt x="34" y="110"/>
                    </a:moveTo>
                    <a:lnTo>
                      <a:pt x="34" y="110"/>
                    </a:lnTo>
                    <a:lnTo>
                      <a:pt x="27" y="110"/>
                    </a:lnTo>
                    <a:lnTo>
                      <a:pt x="34" y="110"/>
                    </a:lnTo>
                    <a:close/>
                    <a:moveTo>
                      <a:pt x="34" y="110"/>
                    </a:moveTo>
                    <a:lnTo>
                      <a:pt x="34" y="118"/>
                    </a:lnTo>
                    <a:lnTo>
                      <a:pt x="34" y="130"/>
                    </a:lnTo>
                    <a:lnTo>
                      <a:pt x="36" y="142"/>
                    </a:lnTo>
                    <a:lnTo>
                      <a:pt x="40" y="154"/>
                    </a:lnTo>
                    <a:lnTo>
                      <a:pt x="25" y="161"/>
                    </a:lnTo>
                    <a:lnTo>
                      <a:pt x="20" y="146"/>
                    </a:lnTo>
                    <a:lnTo>
                      <a:pt x="19" y="132"/>
                    </a:lnTo>
                    <a:lnTo>
                      <a:pt x="19" y="120"/>
                    </a:lnTo>
                    <a:lnTo>
                      <a:pt x="19" y="108"/>
                    </a:lnTo>
                    <a:lnTo>
                      <a:pt x="34" y="110"/>
                    </a:lnTo>
                    <a:close/>
                    <a:moveTo>
                      <a:pt x="36" y="166"/>
                    </a:moveTo>
                    <a:lnTo>
                      <a:pt x="33" y="166"/>
                    </a:lnTo>
                    <a:lnTo>
                      <a:pt x="30" y="165"/>
                    </a:lnTo>
                    <a:lnTo>
                      <a:pt x="27" y="163"/>
                    </a:lnTo>
                    <a:lnTo>
                      <a:pt x="25" y="161"/>
                    </a:lnTo>
                    <a:lnTo>
                      <a:pt x="33" y="158"/>
                    </a:lnTo>
                    <a:lnTo>
                      <a:pt x="36" y="166"/>
                    </a:lnTo>
                    <a:close/>
                    <a:moveTo>
                      <a:pt x="30" y="149"/>
                    </a:moveTo>
                    <a:lnTo>
                      <a:pt x="34" y="147"/>
                    </a:lnTo>
                    <a:lnTo>
                      <a:pt x="37" y="149"/>
                    </a:lnTo>
                    <a:lnTo>
                      <a:pt x="31" y="166"/>
                    </a:lnTo>
                    <a:lnTo>
                      <a:pt x="33" y="165"/>
                    </a:lnTo>
                    <a:lnTo>
                      <a:pt x="36" y="166"/>
                    </a:lnTo>
                    <a:lnTo>
                      <a:pt x="30" y="149"/>
                    </a:lnTo>
                    <a:close/>
                    <a:moveTo>
                      <a:pt x="31" y="166"/>
                    </a:moveTo>
                    <a:lnTo>
                      <a:pt x="31" y="166"/>
                    </a:lnTo>
                    <a:lnTo>
                      <a:pt x="34" y="158"/>
                    </a:lnTo>
                    <a:lnTo>
                      <a:pt x="31" y="166"/>
                    </a:lnTo>
                    <a:close/>
                    <a:moveTo>
                      <a:pt x="37" y="149"/>
                    </a:moveTo>
                    <a:lnTo>
                      <a:pt x="39" y="151"/>
                    </a:lnTo>
                    <a:lnTo>
                      <a:pt x="40" y="151"/>
                    </a:lnTo>
                    <a:lnTo>
                      <a:pt x="31" y="166"/>
                    </a:lnTo>
                    <a:lnTo>
                      <a:pt x="37" y="149"/>
                    </a:lnTo>
                    <a:close/>
                    <a:moveTo>
                      <a:pt x="31" y="166"/>
                    </a:moveTo>
                    <a:lnTo>
                      <a:pt x="31" y="166"/>
                    </a:lnTo>
                    <a:lnTo>
                      <a:pt x="36" y="159"/>
                    </a:lnTo>
                    <a:lnTo>
                      <a:pt x="31" y="166"/>
                    </a:lnTo>
                    <a:close/>
                    <a:moveTo>
                      <a:pt x="40" y="151"/>
                    </a:moveTo>
                    <a:lnTo>
                      <a:pt x="42" y="151"/>
                    </a:lnTo>
                    <a:lnTo>
                      <a:pt x="42" y="153"/>
                    </a:lnTo>
                    <a:lnTo>
                      <a:pt x="31" y="165"/>
                    </a:lnTo>
                    <a:lnTo>
                      <a:pt x="31" y="166"/>
                    </a:lnTo>
                    <a:lnTo>
                      <a:pt x="40" y="151"/>
                    </a:lnTo>
                    <a:close/>
                    <a:moveTo>
                      <a:pt x="31" y="166"/>
                    </a:moveTo>
                    <a:lnTo>
                      <a:pt x="31" y="166"/>
                    </a:lnTo>
                    <a:lnTo>
                      <a:pt x="31" y="165"/>
                    </a:lnTo>
                    <a:lnTo>
                      <a:pt x="36" y="159"/>
                    </a:lnTo>
                    <a:lnTo>
                      <a:pt x="31" y="166"/>
                    </a:lnTo>
                    <a:close/>
                    <a:moveTo>
                      <a:pt x="40" y="151"/>
                    </a:moveTo>
                    <a:lnTo>
                      <a:pt x="50" y="163"/>
                    </a:lnTo>
                    <a:lnTo>
                      <a:pt x="60" y="182"/>
                    </a:lnTo>
                    <a:lnTo>
                      <a:pt x="47" y="190"/>
                    </a:lnTo>
                    <a:lnTo>
                      <a:pt x="37" y="175"/>
                    </a:lnTo>
                    <a:lnTo>
                      <a:pt x="31" y="166"/>
                    </a:lnTo>
                    <a:lnTo>
                      <a:pt x="40" y="151"/>
                    </a:lnTo>
                    <a:close/>
                    <a:moveTo>
                      <a:pt x="60" y="182"/>
                    </a:moveTo>
                    <a:lnTo>
                      <a:pt x="68" y="195"/>
                    </a:lnTo>
                    <a:lnTo>
                      <a:pt x="76" y="209"/>
                    </a:lnTo>
                    <a:lnTo>
                      <a:pt x="64" y="219"/>
                    </a:lnTo>
                    <a:lnTo>
                      <a:pt x="54" y="206"/>
                    </a:lnTo>
                    <a:lnTo>
                      <a:pt x="47" y="190"/>
                    </a:lnTo>
                    <a:lnTo>
                      <a:pt x="60" y="182"/>
                    </a:lnTo>
                    <a:close/>
                    <a:moveTo>
                      <a:pt x="76" y="209"/>
                    </a:moveTo>
                    <a:lnTo>
                      <a:pt x="76" y="209"/>
                    </a:lnTo>
                    <a:lnTo>
                      <a:pt x="70" y="214"/>
                    </a:lnTo>
                    <a:lnTo>
                      <a:pt x="76" y="209"/>
                    </a:lnTo>
                    <a:close/>
                    <a:moveTo>
                      <a:pt x="76" y="209"/>
                    </a:moveTo>
                    <a:lnTo>
                      <a:pt x="76" y="209"/>
                    </a:lnTo>
                    <a:lnTo>
                      <a:pt x="64" y="219"/>
                    </a:lnTo>
                    <a:lnTo>
                      <a:pt x="76" y="209"/>
                    </a:lnTo>
                    <a:close/>
                    <a:moveTo>
                      <a:pt x="64" y="219"/>
                    </a:moveTo>
                    <a:lnTo>
                      <a:pt x="64" y="219"/>
                    </a:lnTo>
                    <a:lnTo>
                      <a:pt x="70" y="214"/>
                    </a:lnTo>
                    <a:lnTo>
                      <a:pt x="64" y="219"/>
                    </a:lnTo>
                    <a:close/>
                    <a:moveTo>
                      <a:pt x="76" y="209"/>
                    </a:moveTo>
                    <a:lnTo>
                      <a:pt x="81" y="216"/>
                    </a:lnTo>
                    <a:lnTo>
                      <a:pt x="85" y="221"/>
                    </a:lnTo>
                    <a:lnTo>
                      <a:pt x="73" y="233"/>
                    </a:lnTo>
                    <a:lnTo>
                      <a:pt x="68" y="226"/>
                    </a:lnTo>
                    <a:lnTo>
                      <a:pt x="64" y="219"/>
                    </a:lnTo>
                    <a:lnTo>
                      <a:pt x="76" y="209"/>
                    </a:lnTo>
                    <a:close/>
                    <a:moveTo>
                      <a:pt x="85" y="221"/>
                    </a:moveTo>
                    <a:lnTo>
                      <a:pt x="85" y="221"/>
                    </a:lnTo>
                    <a:lnTo>
                      <a:pt x="79" y="226"/>
                    </a:lnTo>
                    <a:lnTo>
                      <a:pt x="85" y="221"/>
                    </a:lnTo>
                    <a:close/>
                    <a:moveTo>
                      <a:pt x="85" y="221"/>
                    </a:moveTo>
                    <a:lnTo>
                      <a:pt x="85" y="221"/>
                    </a:lnTo>
                    <a:lnTo>
                      <a:pt x="73" y="233"/>
                    </a:lnTo>
                    <a:lnTo>
                      <a:pt x="85" y="221"/>
                    </a:lnTo>
                    <a:close/>
                    <a:moveTo>
                      <a:pt x="73" y="233"/>
                    </a:moveTo>
                    <a:lnTo>
                      <a:pt x="73" y="233"/>
                    </a:lnTo>
                    <a:lnTo>
                      <a:pt x="79" y="228"/>
                    </a:lnTo>
                    <a:lnTo>
                      <a:pt x="73" y="233"/>
                    </a:lnTo>
                    <a:close/>
                    <a:moveTo>
                      <a:pt x="85" y="221"/>
                    </a:moveTo>
                    <a:lnTo>
                      <a:pt x="90" y="225"/>
                    </a:lnTo>
                    <a:lnTo>
                      <a:pt x="93" y="226"/>
                    </a:lnTo>
                    <a:lnTo>
                      <a:pt x="90" y="243"/>
                    </a:lnTo>
                    <a:lnTo>
                      <a:pt x="87" y="242"/>
                    </a:lnTo>
                    <a:lnTo>
                      <a:pt x="82" y="242"/>
                    </a:lnTo>
                    <a:lnTo>
                      <a:pt x="77" y="238"/>
                    </a:lnTo>
                    <a:lnTo>
                      <a:pt x="73" y="233"/>
                    </a:lnTo>
                    <a:lnTo>
                      <a:pt x="85" y="221"/>
                    </a:lnTo>
                    <a:close/>
                    <a:moveTo>
                      <a:pt x="93" y="226"/>
                    </a:moveTo>
                    <a:lnTo>
                      <a:pt x="98" y="226"/>
                    </a:lnTo>
                    <a:lnTo>
                      <a:pt x="102" y="228"/>
                    </a:lnTo>
                    <a:lnTo>
                      <a:pt x="107" y="231"/>
                    </a:lnTo>
                    <a:lnTo>
                      <a:pt x="111" y="237"/>
                    </a:lnTo>
                    <a:lnTo>
                      <a:pt x="101" y="249"/>
                    </a:lnTo>
                    <a:lnTo>
                      <a:pt x="94" y="245"/>
                    </a:lnTo>
                    <a:lnTo>
                      <a:pt x="90" y="243"/>
                    </a:lnTo>
                    <a:lnTo>
                      <a:pt x="93" y="226"/>
                    </a:lnTo>
                    <a:close/>
                    <a:moveTo>
                      <a:pt x="102" y="250"/>
                    </a:moveTo>
                    <a:lnTo>
                      <a:pt x="101" y="250"/>
                    </a:lnTo>
                    <a:lnTo>
                      <a:pt x="101" y="249"/>
                    </a:lnTo>
                    <a:lnTo>
                      <a:pt x="107" y="242"/>
                    </a:lnTo>
                    <a:lnTo>
                      <a:pt x="102" y="250"/>
                    </a:lnTo>
                    <a:close/>
                    <a:moveTo>
                      <a:pt x="111" y="235"/>
                    </a:moveTo>
                    <a:lnTo>
                      <a:pt x="111" y="237"/>
                    </a:lnTo>
                    <a:lnTo>
                      <a:pt x="113" y="237"/>
                    </a:lnTo>
                    <a:lnTo>
                      <a:pt x="102" y="250"/>
                    </a:lnTo>
                    <a:lnTo>
                      <a:pt x="111" y="235"/>
                    </a:lnTo>
                    <a:close/>
                    <a:moveTo>
                      <a:pt x="113" y="237"/>
                    </a:moveTo>
                    <a:lnTo>
                      <a:pt x="115" y="238"/>
                    </a:lnTo>
                    <a:lnTo>
                      <a:pt x="105" y="252"/>
                    </a:lnTo>
                    <a:lnTo>
                      <a:pt x="104" y="252"/>
                    </a:lnTo>
                    <a:lnTo>
                      <a:pt x="102" y="250"/>
                    </a:lnTo>
                    <a:lnTo>
                      <a:pt x="113" y="237"/>
                    </a:lnTo>
                    <a:close/>
                    <a:moveTo>
                      <a:pt x="115" y="238"/>
                    </a:moveTo>
                    <a:lnTo>
                      <a:pt x="115" y="238"/>
                    </a:lnTo>
                    <a:lnTo>
                      <a:pt x="110" y="245"/>
                    </a:lnTo>
                    <a:lnTo>
                      <a:pt x="115" y="238"/>
                    </a:lnTo>
                    <a:close/>
                    <a:moveTo>
                      <a:pt x="115" y="238"/>
                    </a:moveTo>
                    <a:lnTo>
                      <a:pt x="122" y="245"/>
                    </a:lnTo>
                    <a:lnTo>
                      <a:pt x="128" y="247"/>
                    </a:lnTo>
                    <a:lnTo>
                      <a:pt x="133" y="249"/>
                    </a:lnTo>
                    <a:lnTo>
                      <a:pt x="135" y="249"/>
                    </a:lnTo>
                    <a:lnTo>
                      <a:pt x="135" y="266"/>
                    </a:lnTo>
                    <a:lnTo>
                      <a:pt x="131" y="266"/>
                    </a:lnTo>
                    <a:lnTo>
                      <a:pt x="125" y="264"/>
                    </a:lnTo>
                    <a:lnTo>
                      <a:pt x="115" y="261"/>
                    </a:lnTo>
                    <a:lnTo>
                      <a:pt x="104" y="252"/>
                    </a:lnTo>
                    <a:lnTo>
                      <a:pt x="115" y="238"/>
                    </a:lnTo>
                    <a:close/>
                    <a:moveTo>
                      <a:pt x="135" y="249"/>
                    </a:moveTo>
                    <a:lnTo>
                      <a:pt x="138" y="249"/>
                    </a:lnTo>
                    <a:lnTo>
                      <a:pt x="141" y="250"/>
                    </a:lnTo>
                    <a:lnTo>
                      <a:pt x="142" y="254"/>
                    </a:lnTo>
                    <a:lnTo>
                      <a:pt x="142" y="257"/>
                    </a:lnTo>
                    <a:lnTo>
                      <a:pt x="142" y="261"/>
                    </a:lnTo>
                    <a:lnTo>
                      <a:pt x="141" y="264"/>
                    </a:lnTo>
                    <a:lnTo>
                      <a:pt x="138" y="266"/>
                    </a:lnTo>
                    <a:lnTo>
                      <a:pt x="135" y="266"/>
                    </a:lnTo>
                    <a:lnTo>
                      <a:pt x="135" y="249"/>
                    </a:lnTo>
                    <a:close/>
                  </a:path>
                </a:pathLst>
              </a:custGeom>
              <a:solidFill>
                <a:srgbClr val="D1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699" name="Freeform 199"/>
              <p:cNvSpPr>
                <a:spLocks noEditPoints="1"/>
              </p:cNvSpPr>
              <p:nvPr/>
            </p:nvSpPr>
            <p:spPr bwMode="auto">
              <a:xfrm>
                <a:off x="2682" y="1612"/>
                <a:ext cx="147" cy="269"/>
              </a:xfrm>
              <a:custGeom>
                <a:avLst/>
                <a:gdLst>
                  <a:gd name="T0" fmla="*/ 3 w 147"/>
                  <a:gd name="T1" fmla="*/ 4 h 269"/>
                  <a:gd name="T2" fmla="*/ 3 w 147"/>
                  <a:gd name="T3" fmla="*/ 18 h 269"/>
                  <a:gd name="T4" fmla="*/ 16 w 147"/>
                  <a:gd name="T5" fmla="*/ 4 h 269"/>
                  <a:gd name="T6" fmla="*/ 16 w 147"/>
                  <a:gd name="T7" fmla="*/ 4 h 269"/>
                  <a:gd name="T8" fmla="*/ 3 w 147"/>
                  <a:gd name="T9" fmla="*/ 18 h 269"/>
                  <a:gd name="T10" fmla="*/ 5 w 147"/>
                  <a:gd name="T11" fmla="*/ 23 h 269"/>
                  <a:gd name="T12" fmla="*/ 26 w 147"/>
                  <a:gd name="T13" fmla="*/ 30 h 269"/>
                  <a:gd name="T14" fmla="*/ 22 w 147"/>
                  <a:gd name="T15" fmla="*/ 12 h 269"/>
                  <a:gd name="T16" fmla="*/ 13 w 147"/>
                  <a:gd name="T17" fmla="*/ 50 h 269"/>
                  <a:gd name="T18" fmla="*/ 13 w 147"/>
                  <a:gd name="T19" fmla="*/ 50 h 269"/>
                  <a:gd name="T20" fmla="*/ 31 w 147"/>
                  <a:gd name="T21" fmla="*/ 54 h 269"/>
                  <a:gd name="T22" fmla="*/ 31 w 147"/>
                  <a:gd name="T23" fmla="*/ 54 h 269"/>
                  <a:gd name="T24" fmla="*/ 31 w 147"/>
                  <a:gd name="T25" fmla="*/ 54 h 269"/>
                  <a:gd name="T26" fmla="*/ 13 w 147"/>
                  <a:gd name="T27" fmla="*/ 52 h 269"/>
                  <a:gd name="T28" fmla="*/ 31 w 147"/>
                  <a:gd name="T29" fmla="*/ 55 h 269"/>
                  <a:gd name="T30" fmla="*/ 31 w 147"/>
                  <a:gd name="T31" fmla="*/ 55 h 269"/>
                  <a:gd name="T32" fmla="*/ 13 w 147"/>
                  <a:gd name="T33" fmla="*/ 60 h 269"/>
                  <a:gd name="T34" fmla="*/ 36 w 147"/>
                  <a:gd name="T35" fmla="*/ 95 h 269"/>
                  <a:gd name="T36" fmla="*/ 36 w 147"/>
                  <a:gd name="T37" fmla="*/ 95 h 269"/>
                  <a:gd name="T38" fmla="*/ 36 w 147"/>
                  <a:gd name="T39" fmla="*/ 100 h 269"/>
                  <a:gd name="T40" fmla="*/ 36 w 147"/>
                  <a:gd name="T41" fmla="*/ 95 h 269"/>
                  <a:gd name="T42" fmla="*/ 19 w 147"/>
                  <a:gd name="T43" fmla="*/ 107 h 269"/>
                  <a:gd name="T44" fmla="*/ 19 w 147"/>
                  <a:gd name="T45" fmla="*/ 110 h 269"/>
                  <a:gd name="T46" fmla="*/ 36 w 147"/>
                  <a:gd name="T47" fmla="*/ 134 h 269"/>
                  <a:gd name="T48" fmla="*/ 36 w 147"/>
                  <a:gd name="T49" fmla="*/ 134 h 269"/>
                  <a:gd name="T50" fmla="*/ 17 w 147"/>
                  <a:gd name="T51" fmla="*/ 136 h 269"/>
                  <a:gd name="T52" fmla="*/ 33 w 147"/>
                  <a:gd name="T53" fmla="*/ 161 h 269"/>
                  <a:gd name="T54" fmla="*/ 33 w 147"/>
                  <a:gd name="T55" fmla="*/ 172 h 269"/>
                  <a:gd name="T56" fmla="*/ 33 w 147"/>
                  <a:gd name="T57" fmla="*/ 151 h 269"/>
                  <a:gd name="T58" fmla="*/ 31 w 147"/>
                  <a:gd name="T59" fmla="*/ 170 h 269"/>
                  <a:gd name="T60" fmla="*/ 34 w 147"/>
                  <a:gd name="T61" fmla="*/ 161 h 269"/>
                  <a:gd name="T62" fmla="*/ 33 w 147"/>
                  <a:gd name="T63" fmla="*/ 172 h 269"/>
                  <a:gd name="T64" fmla="*/ 40 w 147"/>
                  <a:gd name="T65" fmla="*/ 155 h 269"/>
                  <a:gd name="T66" fmla="*/ 42 w 147"/>
                  <a:gd name="T67" fmla="*/ 155 h 269"/>
                  <a:gd name="T68" fmla="*/ 40 w 147"/>
                  <a:gd name="T69" fmla="*/ 155 h 269"/>
                  <a:gd name="T70" fmla="*/ 31 w 147"/>
                  <a:gd name="T71" fmla="*/ 170 h 269"/>
                  <a:gd name="T72" fmla="*/ 37 w 147"/>
                  <a:gd name="T73" fmla="*/ 179 h 269"/>
                  <a:gd name="T74" fmla="*/ 77 w 147"/>
                  <a:gd name="T75" fmla="*/ 215 h 269"/>
                  <a:gd name="T76" fmla="*/ 77 w 147"/>
                  <a:gd name="T77" fmla="*/ 215 h 269"/>
                  <a:gd name="T78" fmla="*/ 63 w 147"/>
                  <a:gd name="T79" fmla="*/ 227 h 269"/>
                  <a:gd name="T80" fmla="*/ 82 w 147"/>
                  <a:gd name="T81" fmla="*/ 220 h 269"/>
                  <a:gd name="T82" fmla="*/ 73 w 147"/>
                  <a:gd name="T83" fmla="*/ 237 h 269"/>
                  <a:gd name="T84" fmla="*/ 80 w 147"/>
                  <a:gd name="T85" fmla="*/ 232 h 269"/>
                  <a:gd name="T86" fmla="*/ 93 w 147"/>
                  <a:gd name="T87" fmla="*/ 247 h 269"/>
                  <a:gd name="T88" fmla="*/ 101 w 147"/>
                  <a:gd name="T89" fmla="*/ 230 h 269"/>
                  <a:gd name="T90" fmla="*/ 97 w 147"/>
                  <a:gd name="T91" fmla="*/ 249 h 269"/>
                  <a:gd name="T92" fmla="*/ 104 w 147"/>
                  <a:gd name="T93" fmla="*/ 254 h 269"/>
                  <a:gd name="T94" fmla="*/ 116 w 147"/>
                  <a:gd name="T95" fmla="*/ 240 h 269"/>
                  <a:gd name="T96" fmla="*/ 116 w 147"/>
                  <a:gd name="T97" fmla="*/ 240 h 269"/>
                  <a:gd name="T98" fmla="*/ 105 w 147"/>
                  <a:gd name="T99" fmla="*/ 254 h 269"/>
                  <a:gd name="T100" fmla="*/ 113 w 147"/>
                  <a:gd name="T101" fmla="*/ 249 h 269"/>
                  <a:gd name="T102" fmla="*/ 136 w 147"/>
                  <a:gd name="T103" fmla="*/ 251 h 269"/>
                  <a:gd name="T104" fmla="*/ 118 w 147"/>
                  <a:gd name="T105" fmla="*/ 264 h 269"/>
                  <a:gd name="T106" fmla="*/ 145 w 147"/>
                  <a:gd name="T107" fmla="*/ 254 h 269"/>
                  <a:gd name="T108" fmla="*/ 142 w 147"/>
                  <a:gd name="T109" fmla="*/ 269 h 26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47"/>
                  <a:gd name="T166" fmla="*/ 0 h 269"/>
                  <a:gd name="T167" fmla="*/ 147 w 147"/>
                  <a:gd name="T168" fmla="*/ 269 h 26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47" h="269">
                    <a:moveTo>
                      <a:pt x="3" y="18"/>
                    </a:moveTo>
                    <a:lnTo>
                      <a:pt x="0" y="14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3" y="4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4"/>
                    </a:lnTo>
                    <a:lnTo>
                      <a:pt x="3" y="18"/>
                    </a:lnTo>
                    <a:close/>
                    <a:moveTo>
                      <a:pt x="16" y="4"/>
                    </a:moveTo>
                    <a:lnTo>
                      <a:pt x="16" y="4"/>
                    </a:lnTo>
                    <a:lnTo>
                      <a:pt x="3" y="18"/>
                    </a:lnTo>
                    <a:lnTo>
                      <a:pt x="16" y="4"/>
                    </a:lnTo>
                    <a:close/>
                    <a:moveTo>
                      <a:pt x="16" y="4"/>
                    </a:moveTo>
                    <a:lnTo>
                      <a:pt x="16" y="4"/>
                    </a:lnTo>
                    <a:lnTo>
                      <a:pt x="9" y="11"/>
                    </a:lnTo>
                    <a:lnTo>
                      <a:pt x="16" y="4"/>
                    </a:lnTo>
                    <a:close/>
                    <a:moveTo>
                      <a:pt x="16" y="4"/>
                    </a:moveTo>
                    <a:lnTo>
                      <a:pt x="17" y="6"/>
                    </a:lnTo>
                    <a:lnTo>
                      <a:pt x="19" y="7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16" y="4"/>
                    </a:lnTo>
                    <a:close/>
                    <a:moveTo>
                      <a:pt x="19" y="7"/>
                    </a:moveTo>
                    <a:lnTo>
                      <a:pt x="20" y="11"/>
                    </a:lnTo>
                    <a:lnTo>
                      <a:pt x="22" y="12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19" y="7"/>
                    </a:lnTo>
                    <a:close/>
                    <a:moveTo>
                      <a:pt x="22" y="12"/>
                    </a:moveTo>
                    <a:lnTo>
                      <a:pt x="26" y="30"/>
                    </a:lnTo>
                    <a:lnTo>
                      <a:pt x="31" y="47"/>
                    </a:lnTo>
                    <a:lnTo>
                      <a:pt x="13" y="48"/>
                    </a:lnTo>
                    <a:lnTo>
                      <a:pt x="9" y="35"/>
                    </a:lnTo>
                    <a:lnTo>
                      <a:pt x="5" y="23"/>
                    </a:lnTo>
                    <a:lnTo>
                      <a:pt x="22" y="12"/>
                    </a:lnTo>
                    <a:close/>
                    <a:moveTo>
                      <a:pt x="13" y="50"/>
                    </a:moveTo>
                    <a:lnTo>
                      <a:pt x="13" y="48"/>
                    </a:lnTo>
                    <a:lnTo>
                      <a:pt x="22" y="47"/>
                    </a:lnTo>
                    <a:lnTo>
                      <a:pt x="13" y="50"/>
                    </a:lnTo>
                    <a:close/>
                    <a:moveTo>
                      <a:pt x="30" y="45"/>
                    </a:moveTo>
                    <a:lnTo>
                      <a:pt x="31" y="47"/>
                    </a:lnTo>
                    <a:lnTo>
                      <a:pt x="31" y="50"/>
                    </a:lnTo>
                    <a:lnTo>
                      <a:pt x="13" y="50"/>
                    </a:lnTo>
                    <a:lnTo>
                      <a:pt x="30" y="45"/>
                    </a:lnTo>
                    <a:close/>
                    <a:moveTo>
                      <a:pt x="31" y="50"/>
                    </a:moveTo>
                    <a:lnTo>
                      <a:pt x="31" y="52"/>
                    </a:lnTo>
                    <a:lnTo>
                      <a:pt x="31" y="54"/>
                    </a:lnTo>
                    <a:lnTo>
                      <a:pt x="13" y="54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31" y="50"/>
                    </a:lnTo>
                    <a:close/>
                    <a:moveTo>
                      <a:pt x="31" y="54"/>
                    </a:moveTo>
                    <a:lnTo>
                      <a:pt x="31" y="54"/>
                    </a:lnTo>
                    <a:lnTo>
                      <a:pt x="22" y="54"/>
                    </a:lnTo>
                    <a:lnTo>
                      <a:pt x="31" y="54"/>
                    </a:lnTo>
                    <a:close/>
                    <a:moveTo>
                      <a:pt x="31" y="54"/>
                    </a:moveTo>
                    <a:lnTo>
                      <a:pt x="31" y="55"/>
                    </a:lnTo>
                    <a:lnTo>
                      <a:pt x="13" y="52"/>
                    </a:lnTo>
                    <a:lnTo>
                      <a:pt x="31" y="54"/>
                    </a:lnTo>
                    <a:close/>
                    <a:moveTo>
                      <a:pt x="13" y="52"/>
                    </a:moveTo>
                    <a:lnTo>
                      <a:pt x="13" y="52"/>
                    </a:lnTo>
                    <a:lnTo>
                      <a:pt x="22" y="54"/>
                    </a:lnTo>
                    <a:lnTo>
                      <a:pt x="13" y="52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31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31" y="55"/>
                    </a:lnTo>
                    <a:close/>
                    <a:moveTo>
                      <a:pt x="31" y="59"/>
                    </a:moveTo>
                    <a:lnTo>
                      <a:pt x="30" y="60"/>
                    </a:lnTo>
                    <a:lnTo>
                      <a:pt x="30" y="64"/>
                    </a:lnTo>
                    <a:lnTo>
                      <a:pt x="13" y="64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31" y="59"/>
                    </a:lnTo>
                    <a:close/>
                    <a:moveTo>
                      <a:pt x="30" y="64"/>
                    </a:moveTo>
                    <a:lnTo>
                      <a:pt x="31" y="78"/>
                    </a:lnTo>
                    <a:lnTo>
                      <a:pt x="36" y="95"/>
                    </a:lnTo>
                    <a:lnTo>
                      <a:pt x="19" y="100"/>
                    </a:lnTo>
                    <a:lnTo>
                      <a:pt x="14" y="81"/>
                    </a:lnTo>
                    <a:lnTo>
                      <a:pt x="13" y="64"/>
                    </a:lnTo>
                    <a:lnTo>
                      <a:pt x="30" y="64"/>
                    </a:lnTo>
                    <a:close/>
                    <a:moveTo>
                      <a:pt x="36" y="95"/>
                    </a:moveTo>
                    <a:lnTo>
                      <a:pt x="36" y="95"/>
                    </a:lnTo>
                    <a:lnTo>
                      <a:pt x="26" y="98"/>
                    </a:lnTo>
                    <a:lnTo>
                      <a:pt x="36" y="95"/>
                    </a:lnTo>
                    <a:close/>
                    <a:moveTo>
                      <a:pt x="36" y="95"/>
                    </a:moveTo>
                    <a:lnTo>
                      <a:pt x="36" y="100"/>
                    </a:lnTo>
                    <a:lnTo>
                      <a:pt x="36" y="103"/>
                    </a:lnTo>
                    <a:lnTo>
                      <a:pt x="19" y="105"/>
                    </a:lnTo>
                    <a:lnTo>
                      <a:pt x="19" y="102"/>
                    </a:lnTo>
                    <a:lnTo>
                      <a:pt x="19" y="100"/>
                    </a:lnTo>
                    <a:lnTo>
                      <a:pt x="36" y="95"/>
                    </a:lnTo>
                    <a:close/>
                    <a:moveTo>
                      <a:pt x="36" y="103"/>
                    </a:moveTo>
                    <a:lnTo>
                      <a:pt x="36" y="108"/>
                    </a:lnTo>
                    <a:lnTo>
                      <a:pt x="36" y="112"/>
                    </a:lnTo>
                    <a:lnTo>
                      <a:pt x="19" y="110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36" y="103"/>
                    </a:lnTo>
                    <a:close/>
                    <a:moveTo>
                      <a:pt x="19" y="110"/>
                    </a:moveTo>
                    <a:lnTo>
                      <a:pt x="19" y="110"/>
                    </a:lnTo>
                    <a:lnTo>
                      <a:pt x="26" y="112"/>
                    </a:lnTo>
                    <a:lnTo>
                      <a:pt x="19" y="110"/>
                    </a:lnTo>
                    <a:close/>
                    <a:moveTo>
                      <a:pt x="36" y="112"/>
                    </a:moveTo>
                    <a:lnTo>
                      <a:pt x="36" y="122"/>
                    </a:lnTo>
                    <a:lnTo>
                      <a:pt x="36" y="134"/>
                    </a:lnTo>
                    <a:lnTo>
                      <a:pt x="17" y="136"/>
                    </a:lnTo>
                    <a:lnTo>
                      <a:pt x="17" y="122"/>
                    </a:lnTo>
                    <a:lnTo>
                      <a:pt x="19" y="110"/>
                    </a:lnTo>
                    <a:lnTo>
                      <a:pt x="36" y="112"/>
                    </a:lnTo>
                    <a:close/>
                    <a:moveTo>
                      <a:pt x="36" y="134"/>
                    </a:moveTo>
                    <a:lnTo>
                      <a:pt x="37" y="146"/>
                    </a:lnTo>
                    <a:lnTo>
                      <a:pt x="40" y="156"/>
                    </a:lnTo>
                    <a:lnTo>
                      <a:pt x="25" y="165"/>
                    </a:lnTo>
                    <a:lnTo>
                      <a:pt x="20" y="151"/>
                    </a:lnTo>
                    <a:lnTo>
                      <a:pt x="17" y="136"/>
                    </a:lnTo>
                    <a:lnTo>
                      <a:pt x="36" y="134"/>
                    </a:lnTo>
                    <a:close/>
                    <a:moveTo>
                      <a:pt x="33" y="172"/>
                    </a:moveTo>
                    <a:lnTo>
                      <a:pt x="28" y="168"/>
                    </a:lnTo>
                    <a:lnTo>
                      <a:pt x="25" y="165"/>
                    </a:lnTo>
                    <a:lnTo>
                      <a:pt x="33" y="161"/>
                    </a:lnTo>
                    <a:lnTo>
                      <a:pt x="33" y="172"/>
                    </a:lnTo>
                    <a:close/>
                    <a:moveTo>
                      <a:pt x="33" y="151"/>
                    </a:moveTo>
                    <a:lnTo>
                      <a:pt x="33" y="151"/>
                    </a:lnTo>
                    <a:lnTo>
                      <a:pt x="33" y="172"/>
                    </a:lnTo>
                    <a:lnTo>
                      <a:pt x="33" y="151"/>
                    </a:lnTo>
                    <a:close/>
                    <a:moveTo>
                      <a:pt x="33" y="151"/>
                    </a:moveTo>
                    <a:lnTo>
                      <a:pt x="33" y="151"/>
                    </a:lnTo>
                    <a:lnTo>
                      <a:pt x="33" y="161"/>
                    </a:lnTo>
                    <a:lnTo>
                      <a:pt x="33" y="151"/>
                    </a:lnTo>
                    <a:close/>
                    <a:moveTo>
                      <a:pt x="33" y="151"/>
                    </a:moveTo>
                    <a:lnTo>
                      <a:pt x="36" y="153"/>
                    </a:lnTo>
                    <a:lnTo>
                      <a:pt x="39" y="153"/>
                    </a:lnTo>
                    <a:lnTo>
                      <a:pt x="30" y="170"/>
                    </a:lnTo>
                    <a:lnTo>
                      <a:pt x="31" y="170"/>
                    </a:lnTo>
                    <a:lnTo>
                      <a:pt x="33" y="172"/>
                    </a:lnTo>
                    <a:lnTo>
                      <a:pt x="33" y="151"/>
                    </a:lnTo>
                    <a:close/>
                    <a:moveTo>
                      <a:pt x="39" y="153"/>
                    </a:moveTo>
                    <a:lnTo>
                      <a:pt x="39" y="153"/>
                    </a:lnTo>
                    <a:lnTo>
                      <a:pt x="34" y="161"/>
                    </a:lnTo>
                    <a:lnTo>
                      <a:pt x="39" y="153"/>
                    </a:lnTo>
                    <a:close/>
                    <a:moveTo>
                      <a:pt x="39" y="153"/>
                    </a:moveTo>
                    <a:lnTo>
                      <a:pt x="39" y="155"/>
                    </a:lnTo>
                    <a:lnTo>
                      <a:pt x="40" y="155"/>
                    </a:lnTo>
                    <a:lnTo>
                      <a:pt x="33" y="172"/>
                    </a:lnTo>
                    <a:lnTo>
                      <a:pt x="31" y="172"/>
                    </a:lnTo>
                    <a:lnTo>
                      <a:pt x="30" y="170"/>
                    </a:lnTo>
                    <a:lnTo>
                      <a:pt x="39" y="153"/>
                    </a:lnTo>
                    <a:close/>
                    <a:moveTo>
                      <a:pt x="40" y="155"/>
                    </a:moveTo>
                    <a:lnTo>
                      <a:pt x="40" y="155"/>
                    </a:lnTo>
                    <a:lnTo>
                      <a:pt x="36" y="163"/>
                    </a:lnTo>
                    <a:lnTo>
                      <a:pt x="40" y="155"/>
                    </a:lnTo>
                    <a:close/>
                    <a:moveTo>
                      <a:pt x="40" y="155"/>
                    </a:moveTo>
                    <a:lnTo>
                      <a:pt x="42" y="155"/>
                    </a:lnTo>
                    <a:lnTo>
                      <a:pt x="42" y="156"/>
                    </a:lnTo>
                    <a:lnTo>
                      <a:pt x="30" y="170"/>
                    </a:lnTo>
                    <a:lnTo>
                      <a:pt x="31" y="172"/>
                    </a:lnTo>
                    <a:lnTo>
                      <a:pt x="40" y="155"/>
                    </a:lnTo>
                    <a:close/>
                    <a:moveTo>
                      <a:pt x="31" y="170"/>
                    </a:moveTo>
                    <a:lnTo>
                      <a:pt x="30" y="170"/>
                    </a:lnTo>
                    <a:lnTo>
                      <a:pt x="36" y="163"/>
                    </a:lnTo>
                    <a:lnTo>
                      <a:pt x="31" y="170"/>
                    </a:lnTo>
                    <a:close/>
                    <a:moveTo>
                      <a:pt x="40" y="155"/>
                    </a:moveTo>
                    <a:lnTo>
                      <a:pt x="50" y="167"/>
                    </a:lnTo>
                    <a:lnTo>
                      <a:pt x="60" y="185"/>
                    </a:lnTo>
                    <a:lnTo>
                      <a:pt x="45" y="196"/>
                    </a:lnTo>
                    <a:lnTo>
                      <a:pt x="37" y="179"/>
                    </a:lnTo>
                    <a:lnTo>
                      <a:pt x="31" y="170"/>
                    </a:lnTo>
                    <a:lnTo>
                      <a:pt x="40" y="155"/>
                    </a:lnTo>
                    <a:close/>
                    <a:moveTo>
                      <a:pt x="60" y="185"/>
                    </a:moveTo>
                    <a:lnTo>
                      <a:pt x="70" y="201"/>
                    </a:lnTo>
                    <a:lnTo>
                      <a:pt x="77" y="215"/>
                    </a:lnTo>
                    <a:lnTo>
                      <a:pt x="63" y="227"/>
                    </a:lnTo>
                    <a:lnTo>
                      <a:pt x="54" y="211"/>
                    </a:lnTo>
                    <a:lnTo>
                      <a:pt x="45" y="196"/>
                    </a:lnTo>
                    <a:lnTo>
                      <a:pt x="60" y="185"/>
                    </a:lnTo>
                    <a:close/>
                    <a:moveTo>
                      <a:pt x="77" y="215"/>
                    </a:moveTo>
                    <a:lnTo>
                      <a:pt x="80" y="216"/>
                    </a:lnTo>
                    <a:lnTo>
                      <a:pt x="82" y="220"/>
                    </a:lnTo>
                    <a:lnTo>
                      <a:pt x="70" y="233"/>
                    </a:lnTo>
                    <a:lnTo>
                      <a:pt x="67" y="230"/>
                    </a:lnTo>
                    <a:lnTo>
                      <a:pt x="63" y="227"/>
                    </a:lnTo>
                    <a:lnTo>
                      <a:pt x="77" y="215"/>
                    </a:lnTo>
                    <a:close/>
                    <a:moveTo>
                      <a:pt x="82" y="220"/>
                    </a:moveTo>
                    <a:lnTo>
                      <a:pt x="82" y="220"/>
                    </a:lnTo>
                    <a:lnTo>
                      <a:pt x="76" y="227"/>
                    </a:lnTo>
                    <a:lnTo>
                      <a:pt x="82" y="220"/>
                    </a:lnTo>
                    <a:close/>
                    <a:moveTo>
                      <a:pt x="82" y="220"/>
                    </a:moveTo>
                    <a:lnTo>
                      <a:pt x="85" y="221"/>
                    </a:lnTo>
                    <a:lnTo>
                      <a:pt x="87" y="225"/>
                    </a:lnTo>
                    <a:lnTo>
                      <a:pt x="76" y="239"/>
                    </a:lnTo>
                    <a:lnTo>
                      <a:pt x="73" y="237"/>
                    </a:lnTo>
                    <a:lnTo>
                      <a:pt x="70" y="233"/>
                    </a:lnTo>
                    <a:lnTo>
                      <a:pt x="82" y="220"/>
                    </a:lnTo>
                    <a:close/>
                    <a:moveTo>
                      <a:pt x="76" y="239"/>
                    </a:moveTo>
                    <a:lnTo>
                      <a:pt x="76" y="239"/>
                    </a:lnTo>
                    <a:lnTo>
                      <a:pt x="80" y="232"/>
                    </a:lnTo>
                    <a:lnTo>
                      <a:pt x="76" y="239"/>
                    </a:lnTo>
                    <a:close/>
                    <a:moveTo>
                      <a:pt x="87" y="225"/>
                    </a:moveTo>
                    <a:lnTo>
                      <a:pt x="91" y="228"/>
                    </a:lnTo>
                    <a:lnTo>
                      <a:pt x="96" y="228"/>
                    </a:lnTo>
                    <a:lnTo>
                      <a:pt x="93" y="247"/>
                    </a:lnTo>
                    <a:lnTo>
                      <a:pt x="85" y="245"/>
                    </a:lnTo>
                    <a:lnTo>
                      <a:pt x="76" y="239"/>
                    </a:lnTo>
                    <a:lnTo>
                      <a:pt x="87" y="225"/>
                    </a:lnTo>
                    <a:close/>
                    <a:moveTo>
                      <a:pt x="96" y="228"/>
                    </a:moveTo>
                    <a:lnTo>
                      <a:pt x="101" y="230"/>
                    </a:lnTo>
                    <a:lnTo>
                      <a:pt x="105" y="232"/>
                    </a:lnTo>
                    <a:lnTo>
                      <a:pt x="110" y="233"/>
                    </a:lnTo>
                    <a:lnTo>
                      <a:pt x="114" y="239"/>
                    </a:lnTo>
                    <a:lnTo>
                      <a:pt x="104" y="254"/>
                    </a:lnTo>
                    <a:lnTo>
                      <a:pt x="97" y="249"/>
                    </a:lnTo>
                    <a:lnTo>
                      <a:pt x="93" y="247"/>
                    </a:lnTo>
                    <a:lnTo>
                      <a:pt x="96" y="228"/>
                    </a:lnTo>
                    <a:close/>
                    <a:moveTo>
                      <a:pt x="105" y="254"/>
                    </a:moveTo>
                    <a:lnTo>
                      <a:pt x="104" y="254"/>
                    </a:lnTo>
                    <a:lnTo>
                      <a:pt x="108" y="245"/>
                    </a:lnTo>
                    <a:lnTo>
                      <a:pt x="105" y="254"/>
                    </a:lnTo>
                    <a:close/>
                    <a:moveTo>
                      <a:pt x="113" y="237"/>
                    </a:moveTo>
                    <a:lnTo>
                      <a:pt x="114" y="239"/>
                    </a:lnTo>
                    <a:lnTo>
                      <a:pt x="116" y="240"/>
                    </a:lnTo>
                    <a:lnTo>
                      <a:pt x="105" y="254"/>
                    </a:lnTo>
                    <a:lnTo>
                      <a:pt x="113" y="237"/>
                    </a:lnTo>
                    <a:close/>
                    <a:moveTo>
                      <a:pt x="116" y="240"/>
                    </a:moveTo>
                    <a:lnTo>
                      <a:pt x="118" y="240"/>
                    </a:lnTo>
                    <a:lnTo>
                      <a:pt x="119" y="242"/>
                    </a:lnTo>
                    <a:lnTo>
                      <a:pt x="107" y="256"/>
                    </a:lnTo>
                    <a:lnTo>
                      <a:pt x="105" y="256"/>
                    </a:lnTo>
                    <a:lnTo>
                      <a:pt x="105" y="254"/>
                    </a:lnTo>
                    <a:lnTo>
                      <a:pt x="116" y="240"/>
                    </a:lnTo>
                    <a:close/>
                    <a:moveTo>
                      <a:pt x="107" y="256"/>
                    </a:moveTo>
                    <a:lnTo>
                      <a:pt x="107" y="256"/>
                    </a:lnTo>
                    <a:lnTo>
                      <a:pt x="113" y="249"/>
                    </a:lnTo>
                    <a:lnTo>
                      <a:pt x="107" y="256"/>
                    </a:lnTo>
                    <a:close/>
                    <a:moveTo>
                      <a:pt x="119" y="242"/>
                    </a:moveTo>
                    <a:lnTo>
                      <a:pt x="125" y="247"/>
                    </a:lnTo>
                    <a:lnTo>
                      <a:pt x="131" y="249"/>
                    </a:lnTo>
                    <a:lnTo>
                      <a:pt x="136" y="251"/>
                    </a:lnTo>
                    <a:lnTo>
                      <a:pt x="138" y="251"/>
                    </a:lnTo>
                    <a:lnTo>
                      <a:pt x="138" y="269"/>
                    </a:lnTo>
                    <a:lnTo>
                      <a:pt x="136" y="269"/>
                    </a:lnTo>
                    <a:lnTo>
                      <a:pt x="128" y="268"/>
                    </a:lnTo>
                    <a:lnTo>
                      <a:pt x="118" y="264"/>
                    </a:lnTo>
                    <a:lnTo>
                      <a:pt x="107" y="256"/>
                    </a:lnTo>
                    <a:lnTo>
                      <a:pt x="119" y="242"/>
                    </a:lnTo>
                    <a:close/>
                    <a:moveTo>
                      <a:pt x="138" y="251"/>
                    </a:moveTo>
                    <a:lnTo>
                      <a:pt x="142" y="251"/>
                    </a:lnTo>
                    <a:lnTo>
                      <a:pt x="145" y="254"/>
                    </a:lnTo>
                    <a:lnTo>
                      <a:pt x="147" y="256"/>
                    </a:lnTo>
                    <a:lnTo>
                      <a:pt x="147" y="261"/>
                    </a:lnTo>
                    <a:lnTo>
                      <a:pt x="147" y="264"/>
                    </a:lnTo>
                    <a:lnTo>
                      <a:pt x="145" y="268"/>
                    </a:lnTo>
                    <a:lnTo>
                      <a:pt x="142" y="269"/>
                    </a:lnTo>
                    <a:lnTo>
                      <a:pt x="138" y="269"/>
                    </a:lnTo>
                    <a:lnTo>
                      <a:pt x="138" y="251"/>
                    </a:lnTo>
                    <a:close/>
                  </a:path>
                </a:pathLst>
              </a:custGeom>
              <a:solidFill>
                <a:srgbClr val="D8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0" name="Freeform 200"/>
              <p:cNvSpPr>
                <a:spLocks noEditPoints="1"/>
              </p:cNvSpPr>
              <p:nvPr/>
            </p:nvSpPr>
            <p:spPr bwMode="auto">
              <a:xfrm>
                <a:off x="2679" y="1609"/>
                <a:ext cx="151" cy="274"/>
              </a:xfrm>
              <a:custGeom>
                <a:avLst/>
                <a:gdLst>
                  <a:gd name="T0" fmla="*/ 3 w 151"/>
                  <a:gd name="T1" fmla="*/ 3 h 274"/>
                  <a:gd name="T2" fmla="*/ 3 w 151"/>
                  <a:gd name="T3" fmla="*/ 19 h 274"/>
                  <a:gd name="T4" fmla="*/ 3 w 151"/>
                  <a:gd name="T5" fmla="*/ 19 h 274"/>
                  <a:gd name="T6" fmla="*/ 11 w 151"/>
                  <a:gd name="T7" fmla="*/ 10 h 274"/>
                  <a:gd name="T8" fmla="*/ 3 w 151"/>
                  <a:gd name="T9" fmla="*/ 19 h 274"/>
                  <a:gd name="T10" fmla="*/ 22 w 151"/>
                  <a:gd name="T11" fmla="*/ 10 h 274"/>
                  <a:gd name="T12" fmla="*/ 20 w 151"/>
                  <a:gd name="T13" fmla="*/ 9 h 274"/>
                  <a:gd name="T14" fmla="*/ 9 w 151"/>
                  <a:gd name="T15" fmla="*/ 36 h 274"/>
                  <a:gd name="T16" fmla="*/ 12 w 151"/>
                  <a:gd name="T17" fmla="*/ 50 h 274"/>
                  <a:gd name="T18" fmla="*/ 31 w 151"/>
                  <a:gd name="T19" fmla="*/ 57 h 274"/>
                  <a:gd name="T20" fmla="*/ 31 w 151"/>
                  <a:gd name="T21" fmla="*/ 57 h 274"/>
                  <a:gd name="T22" fmla="*/ 12 w 151"/>
                  <a:gd name="T23" fmla="*/ 53 h 274"/>
                  <a:gd name="T24" fmla="*/ 17 w 151"/>
                  <a:gd name="T25" fmla="*/ 103 h 274"/>
                  <a:gd name="T26" fmla="*/ 17 w 151"/>
                  <a:gd name="T27" fmla="*/ 105 h 274"/>
                  <a:gd name="T28" fmla="*/ 37 w 151"/>
                  <a:gd name="T29" fmla="*/ 103 h 274"/>
                  <a:gd name="T30" fmla="*/ 36 w 151"/>
                  <a:gd name="T31" fmla="*/ 98 h 274"/>
                  <a:gd name="T32" fmla="*/ 17 w 151"/>
                  <a:gd name="T33" fmla="*/ 111 h 274"/>
                  <a:gd name="T34" fmla="*/ 26 w 151"/>
                  <a:gd name="T35" fmla="*/ 115 h 274"/>
                  <a:gd name="T36" fmla="*/ 17 w 151"/>
                  <a:gd name="T37" fmla="*/ 115 h 274"/>
                  <a:gd name="T38" fmla="*/ 37 w 151"/>
                  <a:gd name="T39" fmla="*/ 117 h 274"/>
                  <a:gd name="T40" fmla="*/ 36 w 151"/>
                  <a:gd name="T41" fmla="*/ 123 h 274"/>
                  <a:gd name="T42" fmla="*/ 36 w 151"/>
                  <a:gd name="T43" fmla="*/ 123 h 274"/>
                  <a:gd name="T44" fmla="*/ 17 w 151"/>
                  <a:gd name="T45" fmla="*/ 122 h 274"/>
                  <a:gd name="T46" fmla="*/ 39 w 151"/>
                  <a:gd name="T47" fmla="*/ 154 h 274"/>
                  <a:gd name="T48" fmla="*/ 17 w 151"/>
                  <a:gd name="T49" fmla="*/ 140 h 274"/>
                  <a:gd name="T50" fmla="*/ 23 w 151"/>
                  <a:gd name="T51" fmla="*/ 171 h 274"/>
                  <a:gd name="T52" fmla="*/ 26 w 151"/>
                  <a:gd name="T53" fmla="*/ 175 h 274"/>
                  <a:gd name="T54" fmla="*/ 33 w 151"/>
                  <a:gd name="T55" fmla="*/ 166 h 274"/>
                  <a:gd name="T56" fmla="*/ 28 w 151"/>
                  <a:gd name="T57" fmla="*/ 176 h 274"/>
                  <a:gd name="T58" fmla="*/ 39 w 151"/>
                  <a:gd name="T59" fmla="*/ 158 h 274"/>
                  <a:gd name="T60" fmla="*/ 42 w 151"/>
                  <a:gd name="T61" fmla="*/ 159 h 274"/>
                  <a:gd name="T62" fmla="*/ 29 w 151"/>
                  <a:gd name="T63" fmla="*/ 178 h 274"/>
                  <a:gd name="T64" fmla="*/ 40 w 151"/>
                  <a:gd name="T65" fmla="*/ 159 h 274"/>
                  <a:gd name="T66" fmla="*/ 40 w 151"/>
                  <a:gd name="T67" fmla="*/ 159 h 274"/>
                  <a:gd name="T68" fmla="*/ 49 w 151"/>
                  <a:gd name="T69" fmla="*/ 171 h 274"/>
                  <a:gd name="T70" fmla="*/ 42 w 151"/>
                  <a:gd name="T71" fmla="*/ 159 h 274"/>
                  <a:gd name="T72" fmla="*/ 54 w 151"/>
                  <a:gd name="T73" fmla="*/ 218 h 274"/>
                  <a:gd name="T74" fmla="*/ 73 w 151"/>
                  <a:gd name="T75" fmla="*/ 226 h 274"/>
                  <a:gd name="T76" fmla="*/ 71 w 151"/>
                  <a:gd name="T77" fmla="*/ 240 h 274"/>
                  <a:gd name="T78" fmla="*/ 87 w 151"/>
                  <a:gd name="T79" fmla="*/ 226 h 274"/>
                  <a:gd name="T80" fmla="*/ 83 w 151"/>
                  <a:gd name="T81" fmla="*/ 224 h 274"/>
                  <a:gd name="T82" fmla="*/ 88 w 151"/>
                  <a:gd name="T83" fmla="*/ 228 h 274"/>
                  <a:gd name="T84" fmla="*/ 87 w 151"/>
                  <a:gd name="T85" fmla="*/ 252 h 274"/>
                  <a:gd name="T86" fmla="*/ 108 w 151"/>
                  <a:gd name="T87" fmla="*/ 235 h 274"/>
                  <a:gd name="T88" fmla="*/ 96 w 151"/>
                  <a:gd name="T89" fmla="*/ 254 h 274"/>
                  <a:gd name="T90" fmla="*/ 111 w 151"/>
                  <a:gd name="T91" fmla="*/ 250 h 274"/>
                  <a:gd name="T92" fmla="*/ 110 w 151"/>
                  <a:gd name="T93" fmla="*/ 262 h 274"/>
                  <a:gd name="T94" fmla="*/ 122 w 151"/>
                  <a:gd name="T95" fmla="*/ 245 h 274"/>
                  <a:gd name="T96" fmla="*/ 122 w 151"/>
                  <a:gd name="T97" fmla="*/ 245 h 274"/>
                  <a:gd name="T98" fmla="*/ 128 w 151"/>
                  <a:gd name="T99" fmla="*/ 250 h 274"/>
                  <a:gd name="T100" fmla="*/ 139 w 151"/>
                  <a:gd name="T101" fmla="*/ 274 h 274"/>
                  <a:gd name="T102" fmla="*/ 142 w 151"/>
                  <a:gd name="T103" fmla="*/ 254 h 274"/>
                  <a:gd name="T104" fmla="*/ 151 w 151"/>
                  <a:gd name="T105" fmla="*/ 267 h 27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51"/>
                  <a:gd name="T160" fmla="*/ 0 h 274"/>
                  <a:gd name="T161" fmla="*/ 151 w 151"/>
                  <a:gd name="T162" fmla="*/ 274 h 27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51" h="274">
                    <a:moveTo>
                      <a:pt x="3" y="19"/>
                    </a:moveTo>
                    <a:lnTo>
                      <a:pt x="2" y="15"/>
                    </a:lnTo>
                    <a:lnTo>
                      <a:pt x="0" y="10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7" y="3"/>
                    </a:lnTo>
                    <a:lnTo>
                      <a:pt x="3" y="19"/>
                    </a:lnTo>
                    <a:close/>
                    <a:moveTo>
                      <a:pt x="17" y="3"/>
                    </a:moveTo>
                    <a:lnTo>
                      <a:pt x="17" y="3"/>
                    </a:lnTo>
                    <a:lnTo>
                      <a:pt x="3" y="19"/>
                    </a:lnTo>
                    <a:lnTo>
                      <a:pt x="17" y="3"/>
                    </a:lnTo>
                    <a:close/>
                    <a:moveTo>
                      <a:pt x="3" y="19"/>
                    </a:moveTo>
                    <a:lnTo>
                      <a:pt x="3" y="19"/>
                    </a:lnTo>
                    <a:lnTo>
                      <a:pt x="11" y="10"/>
                    </a:lnTo>
                    <a:lnTo>
                      <a:pt x="3" y="19"/>
                    </a:lnTo>
                    <a:close/>
                    <a:moveTo>
                      <a:pt x="17" y="3"/>
                    </a:moveTo>
                    <a:lnTo>
                      <a:pt x="19" y="5"/>
                    </a:lnTo>
                    <a:lnTo>
                      <a:pt x="20" y="9"/>
                    </a:lnTo>
                    <a:lnTo>
                      <a:pt x="3" y="19"/>
                    </a:lnTo>
                    <a:lnTo>
                      <a:pt x="17" y="3"/>
                    </a:lnTo>
                    <a:close/>
                    <a:moveTo>
                      <a:pt x="20" y="9"/>
                    </a:moveTo>
                    <a:lnTo>
                      <a:pt x="22" y="10"/>
                    </a:lnTo>
                    <a:lnTo>
                      <a:pt x="23" y="14"/>
                    </a:lnTo>
                    <a:lnTo>
                      <a:pt x="5" y="22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20" y="9"/>
                    </a:lnTo>
                    <a:close/>
                    <a:moveTo>
                      <a:pt x="23" y="14"/>
                    </a:moveTo>
                    <a:lnTo>
                      <a:pt x="28" y="31"/>
                    </a:lnTo>
                    <a:lnTo>
                      <a:pt x="31" y="50"/>
                    </a:lnTo>
                    <a:lnTo>
                      <a:pt x="12" y="50"/>
                    </a:lnTo>
                    <a:lnTo>
                      <a:pt x="9" y="36"/>
                    </a:lnTo>
                    <a:lnTo>
                      <a:pt x="5" y="22"/>
                    </a:lnTo>
                    <a:lnTo>
                      <a:pt x="23" y="14"/>
                    </a:lnTo>
                    <a:close/>
                    <a:moveTo>
                      <a:pt x="12" y="51"/>
                    </a:moveTo>
                    <a:lnTo>
                      <a:pt x="12" y="51"/>
                    </a:lnTo>
                    <a:lnTo>
                      <a:pt x="12" y="50"/>
                    </a:lnTo>
                    <a:lnTo>
                      <a:pt x="22" y="50"/>
                    </a:lnTo>
                    <a:lnTo>
                      <a:pt x="12" y="51"/>
                    </a:lnTo>
                    <a:close/>
                    <a:moveTo>
                      <a:pt x="31" y="48"/>
                    </a:moveTo>
                    <a:lnTo>
                      <a:pt x="33" y="53"/>
                    </a:lnTo>
                    <a:lnTo>
                      <a:pt x="31" y="57"/>
                    </a:lnTo>
                    <a:lnTo>
                      <a:pt x="12" y="53"/>
                    </a:lnTo>
                    <a:lnTo>
                      <a:pt x="12" y="51"/>
                    </a:lnTo>
                    <a:lnTo>
                      <a:pt x="31" y="48"/>
                    </a:lnTo>
                    <a:close/>
                    <a:moveTo>
                      <a:pt x="31" y="57"/>
                    </a:moveTo>
                    <a:lnTo>
                      <a:pt x="31" y="65"/>
                    </a:lnTo>
                    <a:lnTo>
                      <a:pt x="31" y="74"/>
                    </a:lnTo>
                    <a:lnTo>
                      <a:pt x="12" y="77"/>
                    </a:lnTo>
                    <a:lnTo>
                      <a:pt x="11" y="63"/>
                    </a:lnTo>
                    <a:lnTo>
                      <a:pt x="12" y="53"/>
                    </a:lnTo>
                    <a:lnTo>
                      <a:pt x="31" y="57"/>
                    </a:lnTo>
                    <a:close/>
                    <a:moveTo>
                      <a:pt x="31" y="74"/>
                    </a:moveTo>
                    <a:lnTo>
                      <a:pt x="34" y="86"/>
                    </a:lnTo>
                    <a:lnTo>
                      <a:pt x="36" y="99"/>
                    </a:lnTo>
                    <a:lnTo>
                      <a:pt x="17" y="103"/>
                    </a:lnTo>
                    <a:lnTo>
                      <a:pt x="14" y="89"/>
                    </a:lnTo>
                    <a:lnTo>
                      <a:pt x="12" y="77"/>
                    </a:lnTo>
                    <a:lnTo>
                      <a:pt x="31" y="74"/>
                    </a:lnTo>
                    <a:close/>
                    <a:moveTo>
                      <a:pt x="17" y="105"/>
                    </a:moveTo>
                    <a:lnTo>
                      <a:pt x="17" y="105"/>
                    </a:lnTo>
                    <a:lnTo>
                      <a:pt x="17" y="103"/>
                    </a:lnTo>
                    <a:lnTo>
                      <a:pt x="26" y="101"/>
                    </a:lnTo>
                    <a:lnTo>
                      <a:pt x="17" y="105"/>
                    </a:lnTo>
                    <a:close/>
                    <a:moveTo>
                      <a:pt x="36" y="98"/>
                    </a:moveTo>
                    <a:lnTo>
                      <a:pt x="37" y="103"/>
                    </a:lnTo>
                    <a:lnTo>
                      <a:pt x="37" y="108"/>
                    </a:lnTo>
                    <a:lnTo>
                      <a:pt x="17" y="108"/>
                    </a:lnTo>
                    <a:lnTo>
                      <a:pt x="17" y="106"/>
                    </a:lnTo>
                    <a:lnTo>
                      <a:pt x="17" y="105"/>
                    </a:lnTo>
                    <a:lnTo>
                      <a:pt x="36" y="98"/>
                    </a:lnTo>
                    <a:close/>
                    <a:moveTo>
                      <a:pt x="37" y="108"/>
                    </a:moveTo>
                    <a:lnTo>
                      <a:pt x="37" y="111"/>
                    </a:lnTo>
                    <a:lnTo>
                      <a:pt x="37" y="117"/>
                    </a:lnTo>
                    <a:lnTo>
                      <a:pt x="17" y="113"/>
                    </a:lnTo>
                    <a:lnTo>
                      <a:pt x="17" y="111"/>
                    </a:lnTo>
                    <a:lnTo>
                      <a:pt x="17" y="108"/>
                    </a:lnTo>
                    <a:lnTo>
                      <a:pt x="37" y="108"/>
                    </a:lnTo>
                    <a:close/>
                    <a:moveTo>
                      <a:pt x="17" y="113"/>
                    </a:moveTo>
                    <a:lnTo>
                      <a:pt x="17" y="113"/>
                    </a:lnTo>
                    <a:lnTo>
                      <a:pt x="26" y="115"/>
                    </a:lnTo>
                    <a:lnTo>
                      <a:pt x="17" y="113"/>
                    </a:lnTo>
                    <a:close/>
                    <a:moveTo>
                      <a:pt x="37" y="117"/>
                    </a:moveTo>
                    <a:lnTo>
                      <a:pt x="37" y="117"/>
                    </a:lnTo>
                    <a:lnTo>
                      <a:pt x="17" y="115"/>
                    </a:lnTo>
                    <a:lnTo>
                      <a:pt x="17" y="113"/>
                    </a:lnTo>
                    <a:lnTo>
                      <a:pt x="37" y="117"/>
                    </a:lnTo>
                    <a:close/>
                    <a:moveTo>
                      <a:pt x="37" y="117"/>
                    </a:moveTo>
                    <a:lnTo>
                      <a:pt x="37" y="117"/>
                    </a:lnTo>
                    <a:lnTo>
                      <a:pt x="26" y="115"/>
                    </a:lnTo>
                    <a:lnTo>
                      <a:pt x="37" y="117"/>
                    </a:lnTo>
                    <a:close/>
                    <a:moveTo>
                      <a:pt x="37" y="117"/>
                    </a:moveTo>
                    <a:lnTo>
                      <a:pt x="36" y="120"/>
                    </a:lnTo>
                    <a:lnTo>
                      <a:pt x="36" y="123"/>
                    </a:lnTo>
                    <a:lnTo>
                      <a:pt x="17" y="122"/>
                    </a:lnTo>
                    <a:lnTo>
                      <a:pt x="17" y="118"/>
                    </a:lnTo>
                    <a:lnTo>
                      <a:pt x="17" y="115"/>
                    </a:lnTo>
                    <a:lnTo>
                      <a:pt x="37" y="117"/>
                    </a:lnTo>
                    <a:close/>
                    <a:moveTo>
                      <a:pt x="36" y="123"/>
                    </a:moveTo>
                    <a:lnTo>
                      <a:pt x="36" y="127"/>
                    </a:lnTo>
                    <a:lnTo>
                      <a:pt x="36" y="130"/>
                    </a:lnTo>
                    <a:lnTo>
                      <a:pt x="16" y="130"/>
                    </a:lnTo>
                    <a:lnTo>
                      <a:pt x="16" y="125"/>
                    </a:lnTo>
                    <a:lnTo>
                      <a:pt x="17" y="122"/>
                    </a:lnTo>
                    <a:lnTo>
                      <a:pt x="36" y="123"/>
                    </a:lnTo>
                    <a:close/>
                    <a:moveTo>
                      <a:pt x="36" y="130"/>
                    </a:moveTo>
                    <a:lnTo>
                      <a:pt x="36" y="139"/>
                    </a:lnTo>
                    <a:lnTo>
                      <a:pt x="37" y="146"/>
                    </a:lnTo>
                    <a:lnTo>
                      <a:pt x="39" y="154"/>
                    </a:lnTo>
                    <a:lnTo>
                      <a:pt x="40" y="161"/>
                    </a:lnTo>
                    <a:lnTo>
                      <a:pt x="23" y="171"/>
                    </a:lnTo>
                    <a:lnTo>
                      <a:pt x="20" y="161"/>
                    </a:lnTo>
                    <a:lnTo>
                      <a:pt x="17" y="151"/>
                    </a:lnTo>
                    <a:lnTo>
                      <a:pt x="17" y="140"/>
                    </a:lnTo>
                    <a:lnTo>
                      <a:pt x="16" y="130"/>
                    </a:lnTo>
                    <a:lnTo>
                      <a:pt x="36" y="130"/>
                    </a:lnTo>
                    <a:close/>
                    <a:moveTo>
                      <a:pt x="26" y="175"/>
                    </a:moveTo>
                    <a:lnTo>
                      <a:pt x="25" y="173"/>
                    </a:lnTo>
                    <a:lnTo>
                      <a:pt x="23" y="171"/>
                    </a:lnTo>
                    <a:lnTo>
                      <a:pt x="33" y="166"/>
                    </a:lnTo>
                    <a:lnTo>
                      <a:pt x="26" y="175"/>
                    </a:lnTo>
                    <a:close/>
                    <a:moveTo>
                      <a:pt x="37" y="158"/>
                    </a:moveTo>
                    <a:lnTo>
                      <a:pt x="37" y="158"/>
                    </a:lnTo>
                    <a:lnTo>
                      <a:pt x="26" y="175"/>
                    </a:lnTo>
                    <a:lnTo>
                      <a:pt x="37" y="158"/>
                    </a:lnTo>
                    <a:close/>
                    <a:moveTo>
                      <a:pt x="26" y="175"/>
                    </a:moveTo>
                    <a:lnTo>
                      <a:pt x="26" y="175"/>
                    </a:lnTo>
                    <a:lnTo>
                      <a:pt x="33" y="166"/>
                    </a:lnTo>
                    <a:lnTo>
                      <a:pt x="26" y="175"/>
                    </a:lnTo>
                    <a:close/>
                    <a:moveTo>
                      <a:pt x="37" y="158"/>
                    </a:moveTo>
                    <a:lnTo>
                      <a:pt x="37" y="158"/>
                    </a:lnTo>
                    <a:lnTo>
                      <a:pt x="39" y="158"/>
                    </a:lnTo>
                    <a:lnTo>
                      <a:pt x="28" y="176"/>
                    </a:lnTo>
                    <a:lnTo>
                      <a:pt x="28" y="175"/>
                    </a:lnTo>
                    <a:lnTo>
                      <a:pt x="26" y="175"/>
                    </a:lnTo>
                    <a:lnTo>
                      <a:pt x="37" y="158"/>
                    </a:lnTo>
                    <a:close/>
                    <a:moveTo>
                      <a:pt x="39" y="158"/>
                    </a:moveTo>
                    <a:lnTo>
                      <a:pt x="39" y="158"/>
                    </a:lnTo>
                    <a:lnTo>
                      <a:pt x="33" y="166"/>
                    </a:lnTo>
                    <a:lnTo>
                      <a:pt x="39" y="158"/>
                    </a:lnTo>
                    <a:close/>
                    <a:moveTo>
                      <a:pt x="39" y="158"/>
                    </a:moveTo>
                    <a:lnTo>
                      <a:pt x="40" y="159"/>
                    </a:lnTo>
                    <a:lnTo>
                      <a:pt x="42" y="159"/>
                    </a:lnTo>
                    <a:lnTo>
                      <a:pt x="29" y="176"/>
                    </a:lnTo>
                    <a:lnTo>
                      <a:pt x="28" y="176"/>
                    </a:lnTo>
                    <a:lnTo>
                      <a:pt x="39" y="158"/>
                    </a:lnTo>
                    <a:close/>
                    <a:moveTo>
                      <a:pt x="29" y="178"/>
                    </a:moveTo>
                    <a:lnTo>
                      <a:pt x="29" y="178"/>
                    </a:lnTo>
                    <a:lnTo>
                      <a:pt x="29" y="176"/>
                    </a:lnTo>
                    <a:lnTo>
                      <a:pt x="36" y="168"/>
                    </a:lnTo>
                    <a:lnTo>
                      <a:pt x="29" y="178"/>
                    </a:lnTo>
                    <a:close/>
                    <a:moveTo>
                      <a:pt x="40" y="159"/>
                    </a:moveTo>
                    <a:lnTo>
                      <a:pt x="40" y="159"/>
                    </a:lnTo>
                    <a:lnTo>
                      <a:pt x="29" y="178"/>
                    </a:lnTo>
                    <a:lnTo>
                      <a:pt x="40" y="159"/>
                    </a:lnTo>
                    <a:close/>
                    <a:moveTo>
                      <a:pt x="40" y="159"/>
                    </a:moveTo>
                    <a:lnTo>
                      <a:pt x="42" y="159"/>
                    </a:lnTo>
                    <a:lnTo>
                      <a:pt x="36" y="168"/>
                    </a:lnTo>
                    <a:lnTo>
                      <a:pt x="40" y="159"/>
                    </a:lnTo>
                    <a:close/>
                    <a:moveTo>
                      <a:pt x="42" y="159"/>
                    </a:moveTo>
                    <a:lnTo>
                      <a:pt x="49" y="171"/>
                    </a:lnTo>
                    <a:lnTo>
                      <a:pt x="60" y="188"/>
                    </a:lnTo>
                    <a:lnTo>
                      <a:pt x="43" y="200"/>
                    </a:lnTo>
                    <a:lnTo>
                      <a:pt x="36" y="185"/>
                    </a:lnTo>
                    <a:lnTo>
                      <a:pt x="29" y="178"/>
                    </a:lnTo>
                    <a:lnTo>
                      <a:pt x="42" y="159"/>
                    </a:lnTo>
                    <a:close/>
                    <a:moveTo>
                      <a:pt x="60" y="188"/>
                    </a:moveTo>
                    <a:lnTo>
                      <a:pt x="70" y="204"/>
                    </a:lnTo>
                    <a:lnTo>
                      <a:pt x="79" y="219"/>
                    </a:lnTo>
                    <a:lnTo>
                      <a:pt x="65" y="233"/>
                    </a:lnTo>
                    <a:lnTo>
                      <a:pt x="54" y="218"/>
                    </a:lnTo>
                    <a:lnTo>
                      <a:pt x="43" y="200"/>
                    </a:lnTo>
                    <a:lnTo>
                      <a:pt x="60" y="188"/>
                    </a:lnTo>
                    <a:close/>
                    <a:moveTo>
                      <a:pt x="65" y="233"/>
                    </a:moveTo>
                    <a:lnTo>
                      <a:pt x="65" y="233"/>
                    </a:lnTo>
                    <a:lnTo>
                      <a:pt x="73" y="226"/>
                    </a:lnTo>
                    <a:lnTo>
                      <a:pt x="65" y="233"/>
                    </a:lnTo>
                    <a:close/>
                    <a:moveTo>
                      <a:pt x="79" y="219"/>
                    </a:moveTo>
                    <a:lnTo>
                      <a:pt x="82" y="221"/>
                    </a:lnTo>
                    <a:lnTo>
                      <a:pt x="83" y="224"/>
                    </a:lnTo>
                    <a:lnTo>
                      <a:pt x="71" y="240"/>
                    </a:lnTo>
                    <a:lnTo>
                      <a:pt x="68" y="236"/>
                    </a:lnTo>
                    <a:lnTo>
                      <a:pt x="65" y="233"/>
                    </a:lnTo>
                    <a:lnTo>
                      <a:pt x="79" y="219"/>
                    </a:lnTo>
                    <a:close/>
                    <a:moveTo>
                      <a:pt x="83" y="224"/>
                    </a:moveTo>
                    <a:lnTo>
                      <a:pt x="87" y="226"/>
                    </a:lnTo>
                    <a:lnTo>
                      <a:pt x="88" y="228"/>
                    </a:lnTo>
                    <a:lnTo>
                      <a:pt x="77" y="247"/>
                    </a:lnTo>
                    <a:lnTo>
                      <a:pt x="74" y="243"/>
                    </a:lnTo>
                    <a:lnTo>
                      <a:pt x="71" y="240"/>
                    </a:lnTo>
                    <a:lnTo>
                      <a:pt x="83" y="224"/>
                    </a:lnTo>
                    <a:close/>
                    <a:moveTo>
                      <a:pt x="88" y="228"/>
                    </a:moveTo>
                    <a:lnTo>
                      <a:pt x="88" y="228"/>
                    </a:lnTo>
                    <a:lnTo>
                      <a:pt x="83" y="236"/>
                    </a:lnTo>
                    <a:lnTo>
                      <a:pt x="88" y="228"/>
                    </a:lnTo>
                    <a:close/>
                    <a:moveTo>
                      <a:pt x="88" y="228"/>
                    </a:moveTo>
                    <a:lnTo>
                      <a:pt x="94" y="231"/>
                    </a:lnTo>
                    <a:lnTo>
                      <a:pt x="99" y="231"/>
                    </a:lnTo>
                    <a:lnTo>
                      <a:pt x="96" y="254"/>
                    </a:lnTo>
                    <a:lnTo>
                      <a:pt x="87" y="252"/>
                    </a:lnTo>
                    <a:lnTo>
                      <a:pt x="77" y="245"/>
                    </a:lnTo>
                    <a:lnTo>
                      <a:pt x="88" y="228"/>
                    </a:lnTo>
                    <a:close/>
                    <a:moveTo>
                      <a:pt x="99" y="231"/>
                    </a:moveTo>
                    <a:lnTo>
                      <a:pt x="104" y="233"/>
                    </a:lnTo>
                    <a:lnTo>
                      <a:pt x="108" y="235"/>
                    </a:lnTo>
                    <a:lnTo>
                      <a:pt x="113" y="236"/>
                    </a:lnTo>
                    <a:lnTo>
                      <a:pt x="119" y="242"/>
                    </a:lnTo>
                    <a:lnTo>
                      <a:pt x="105" y="259"/>
                    </a:lnTo>
                    <a:lnTo>
                      <a:pt x="100" y="255"/>
                    </a:lnTo>
                    <a:lnTo>
                      <a:pt x="96" y="254"/>
                    </a:lnTo>
                    <a:lnTo>
                      <a:pt x="99" y="231"/>
                    </a:lnTo>
                    <a:close/>
                    <a:moveTo>
                      <a:pt x="119" y="242"/>
                    </a:moveTo>
                    <a:lnTo>
                      <a:pt x="119" y="243"/>
                    </a:lnTo>
                    <a:lnTo>
                      <a:pt x="111" y="250"/>
                    </a:lnTo>
                    <a:lnTo>
                      <a:pt x="119" y="242"/>
                    </a:lnTo>
                    <a:close/>
                    <a:moveTo>
                      <a:pt x="119" y="243"/>
                    </a:moveTo>
                    <a:lnTo>
                      <a:pt x="121" y="245"/>
                    </a:lnTo>
                    <a:lnTo>
                      <a:pt x="122" y="245"/>
                    </a:lnTo>
                    <a:lnTo>
                      <a:pt x="110" y="262"/>
                    </a:lnTo>
                    <a:lnTo>
                      <a:pt x="107" y="260"/>
                    </a:lnTo>
                    <a:lnTo>
                      <a:pt x="104" y="257"/>
                    </a:lnTo>
                    <a:lnTo>
                      <a:pt x="119" y="243"/>
                    </a:lnTo>
                    <a:close/>
                    <a:moveTo>
                      <a:pt x="122" y="245"/>
                    </a:moveTo>
                    <a:lnTo>
                      <a:pt x="122" y="245"/>
                    </a:lnTo>
                    <a:lnTo>
                      <a:pt x="110" y="262"/>
                    </a:lnTo>
                    <a:lnTo>
                      <a:pt x="122" y="245"/>
                    </a:lnTo>
                    <a:close/>
                    <a:moveTo>
                      <a:pt x="122" y="245"/>
                    </a:moveTo>
                    <a:lnTo>
                      <a:pt x="122" y="245"/>
                    </a:lnTo>
                    <a:lnTo>
                      <a:pt x="116" y="254"/>
                    </a:lnTo>
                    <a:lnTo>
                      <a:pt x="122" y="245"/>
                    </a:lnTo>
                    <a:close/>
                    <a:moveTo>
                      <a:pt x="122" y="245"/>
                    </a:moveTo>
                    <a:lnTo>
                      <a:pt x="128" y="250"/>
                    </a:lnTo>
                    <a:lnTo>
                      <a:pt x="136" y="252"/>
                    </a:lnTo>
                    <a:lnTo>
                      <a:pt x="141" y="254"/>
                    </a:lnTo>
                    <a:lnTo>
                      <a:pt x="142" y="254"/>
                    </a:lnTo>
                    <a:lnTo>
                      <a:pt x="142" y="274"/>
                    </a:lnTo>
                    <a:lnTo>
                      <a:pt x="139" y="274"/>
                    </a:lnTo>
                    <a:lnTo>
                      <a:pt x="131" y="274"/>
                    </a:lnTo>
                    <a:lnTo>
                      <a:pt x="121" y="269"/>
                    </a:lnTo>
                    <a:lnTo>
                      <a:pt x="110" y="262"/>
                    </a:lnTo>
                    <a:lnTo>
                      <a:pt x="122" y="245"/>
                    </a:lnTo>
                    <a:close/>
                    <a:moveTo>
                      <a:pt x="142" y="254"/>
                    </a:moveTo>
                    <a:lnTo>
                      <a:pt x="145" y="254"/>
                    </a:lnTo>
                    <a:lnTo>
                      <a:pt x="148" y="255"/>
                    </a:lnTo>
                    <a:lnTo>
                      <a:pt x="151" y="259"/>
                    </a:lnTo>
                    <a:lnTo>
                      <a:pt x="151" y="264"/>
                    </a:lnTo>
                    <a:lnTo>
                      <a:pt x="151" y="267"/>
                    </a:lnTo>
                    <a:lnTo>
                      <a:pt x="150" y="271"/>
                    </a:lnTo>
                    <a:lnTo>
                      <a:pt x="147" y="274"/>
                    </a:lnTo>
                    <a:lnTo>
                      <a:pt x="142" y="274"/>
                    </a:lnTo>
                    <a:lnTo>
                      <a:pt x="142" y="254"/>
                    </a:lnTo>
                    <a:close/>
                  </a:path>
                </a:pathLst>
              </a:custGeom>
              <a:solidFill>
                <a:srgbClr val="DEA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1" name="Freeform 201"/>
              <p:cNvSpPr>
                <a:spLocks noEditPoints="1"/>
              </p:cNvSpPr>
              <p:nvPr/>
            </p:nvSpPr>
            <p:spPr bwMode="auto">
              <a:xfrm>
                <a:off x="2678" y="1606"/>
                <a:ext cx="154" cy="279"/>
              </a:xfrm>
              <a:custGeom>
                <a:avLst/>
                <a:gdLst>
                  <a:gd name="T0" fmla="*/ 3 w 154"/>
                  <a:gd name="T1" fmla="*/ 3 h 279"/>
                  <a:gd name="T2" fmla="*/ 1 w 154"/>
                  <a:gd name="T3" fmla="*/ 20 h 279"/>
                  <a:gd name="T4" fmla="*/ 1 w 154"/>
                  <a:gd name="T5" fmla="*/ 20 h 279"/>
                  <a:gd name="T6" fmla="*/ 9 w 154"/>
                  <a:gd name="T7" fmla="*/ 12 h 279"/>
                  <a:gd name="T8" fmla="*/ 1 w 154"/>
                  <a:gd name="T9" fmla="*/ 20 h 279"/>
                  <a:gd name="T10" fmla="*/ 21 w 154"/>
                  <a:gd name="T11" fmla="*/ 12 h 279"/>
                  <a:gd name="T12" fmla="*/ 20 w 154"/>
                  <a:gd name="T13" fmla="*/ 10 h 279"/>
                  <a:gd name="T14" fmla="*/ 7 w 154"/>
                  <a:gd name="T15" fmla="*/ 37 h 279"/>
                  <a:gd name="T16" fmla="*/ 20 w 154"/>
                  <a:gd name="T17" fmla="*/ 53 h 279"/>
                  <a:gd name="T18" fmla="*/ 10 w 154"/>
                  <a:gd name="T19" fmla="*/ 53 h 279"/>
                  <a:gd name="T20" fmla="*/ 10 w 154"/>
                  <a:gd name="T21" fmla="*/ 54 h 279"/>
                  <a:gd name="T22" fmla="*/ 30 w 154"/>
                  <a:gd name="T23" fmla="*/ 61 h 279"/>
                  <a:gd name="T24" fmla="*/ 30 w 154"/>
                  <a:gd name="T25" fmla="*/ 61 h 279"/>
                  <a:gd name="T26" fmla="*/ 30 w 154"/>
                  <a:gd name="T27" fmla="*/ 61 h 279"/>
                  <a:gd name="T28" fmla="*/ 9 w 154"/>
                  <a:gd name="T29" fmla="*/ 73 h 279"/>
                  <a:gd name="T30" fmla="*/ 34 w 154"/>
                  <a:gd name="T31" fmla="*/ 96 h 279"/>
                  <a:gd name="T32" fmla="*/ 34 w 154"/>
                  <a:gd name="T33" fmla="*/ 89 h 279"/>
                  <a:gd name="T34" fmla="*/ 35 w 154"/>
                  <a:gd name="T35" fmla="*/ 102 h 279"/>
                  <a:gd name="T36" fmla="*/ 35 w 154"/>
                  <a:gd name="T37" fmla="*/ 102 h 279"/>
                  <a:gd name="T38" fmla="*/ 15 w 154"/>
                  <a:gd name="T39" fmla="*/ 108 h 279"/>
                  <a:gd name="T40" fmla="*/ 15 w 154"/>
                  <a:gd name="T41" fmla="*/ 109 h 279"/>
                  <a:gd name="T42" fmla="*/ 15 w 154"/>
                  <a:gd name="T43" fmla="*/ 109 h 279"/>
                  <a:gd name="T44" fmla="*/ 35 w 154"/>
                  <a:gd name="T45" fmla="*/ 121 h 279"/>
                  <a:gd name="T46" fmla="*/ 35 w 154"/>
                  <a:gd name="T47" fmla="*/ 121 h 279"/>
                  <a:gd name="T48" fmla="*/ 35 w 154"/>
                  <a:gd name="T49" fmla="*/ 121 h 279"/>
                  <a:gd name="T50" fmla="*/ 15 w 154"/>
                  <a:gd name="T51" fmla="*/ 118 h 279"/>
                  <a:gd name="T52" fmla="*/ 35 w 154"/>
                  <a:gd name="T53" fmla="*/ 128 h 279"/>
                  <a:gd name="T54" fmla="*/ 13 w 154"/>
                  <a:gd name="T55" fmla="*/ 126 h 279"/>
                  <a:gd name="T56" fmla="*/ 35 w 154"/>
                  <a:gd name="T57" fmla="*/ 132 h 279"/>
                  <a:gd name="T58" fmla="*/ 35 w 154"/>
                  <a:gd name="T59" fmla="*/ 128 h 279"/>
                  <a:gd name="T60" fmla="*/ 40 w 154"/>
                  <a:gd name="T61" fmla="*/ 166 h 279"/>
                  <a:gd name="T62" fmla="*/ 13 w 154"/>
                  <a:gd name="T63" fmla="*/ 135 h 279"/>
                  <a:gd name="T64" fmla="*/ 29 w 154"/>
                  <a:gd name="T65" fmla="*/ 171 h 279"/>
                  <a:gd name="T66" fmla="*/ 26 w 154"/>
                  <a:gd name="T67" fmla="*/ 183 h 279"/>
                  <a:gd name="T68" fmla="*/ 38 w 154"/>
                  <a:gd name="T69" fmla="*/ 164 h 279"/>
                  <a:gd name="T70" fmla="*/ 38 w 154"/>
                  <a:gd name="T71" fmla="*/ 164 h 279"/>
                  <a:gd name="T72" fmla="*/ 27 w 154"/>
                  <a:gd name="T73" fmla="*/ 185 h 279"/>
                  <a:gd name="T74" fmla="*/ 38 w 154"/>
                  <a:gd name="T75" fmla="*/ 164 h 279"/>
                  <a:gd name="T76" fmla="*/ 38 w 154"/>
                  <a:gd name="T77" fmla="*/ 164 h 279"/>
                  <a:gd name="T78" fmla="*/ 27 w 154"/>
                  <a:gd name="T79" fmla="*/ 185 h 279"/>
                  <a:gd name="T80" fmla="*/ 63 w 154"/>
                  <a:gd name="T81" fmla="*/ 239 h 279"/>
                  <a:gd name="T82" fmla="*/ 78 w 154"/>
                  <a:gd name="T83" fmla="*/ 224 h 279"/>
                  <a:gd name="T84" fmla="*/ 83 w 154"/>
                  <a:gd name="T85" fmla="*/ 227 h 279"/>
                  <a:gd name="T86" fmla="*/ 83 w 154"/>
                  <a:gd name="T87" fmla="*/ 227 h 279"/>
                  <a:gd name="T88" fmla="*/ 71 w 154"/>
                  <a:gd name="T89" fmla="*/ 246 h 279"/>
                  <a:gd name="T90" fmla="*/ 88 w 154"/>
                  <a:gd name="T91" fmla="*/ 233 h 279"/>
                  <a:gd name="T92" fmla="*/ 88 w 154"/>
                  <a:gd name="T93" fmla="*/ 257 h 279"/>
                  <a:gd name="T94" fmla="*/ 109 w 154"/>
                  <a:gd name="T95" fmla="*/ 238 h 279"/>
                  <a:gd name="T96" fmla="*/ 95 w 154"/>
                  <a:gd name="T97" fmla="*/ 258 h 279"/>
                  <a:gd name="T98" fmla="*/ 112 w 154"/>
                  <a:gd name="T99" fmla="*/ 255 h 279"/>
                  <a:gd name="T100" fmla="*/ 105 w 154"/>
                  <a:gd name="T101" fmla="*/ 263 h 279"/>
                  <a:gd name="T102" fmla="*/ 105 w 154"/>
                  <a:gd name="T103" fmla="*/ 263 h 279"/>
                  <a:gd name="T104" fmla="*/ 106 w 154"/>
                  <a:gd name="T105" fmla="*/ 265 h 279"/>
                  <a:gd name="T106" fmla="*/ 123 w 154"/>
                  <a:gd name="T107" fmla="*/ 250 h 279"/>
                  <a:gd name="T108" fmla="*/ 109 w 154"/>
                  <a:gd name="T109" fmla="*/ 269 h 279"/>
                  <a:gd name="T110" fmla="*/ 123 w 154"/>
                  <a:gd name="T111" fmla="*/ 250 h 279"/>
                  <a:gd name="T112" fmla="*/ 134 w 154"/>
                  <a:gd name="T113" fmla="*/ 279 h 279"/>
                  <a:gd name="T114" fmla="*/ 148 w 154"/>
                  <a:gd name="T115" fmla="*/ 257 h 279"/>
                  <a:gd name="T116" fmla="*/ 152 w 154"/>
                  <a:gd name="T117" fmla="*/ 275 h 2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4"/>
                  <a:gd name="T178" fmla="*/ 0 h 279"/>
                  <a:gd name="T179" fmla="*/ 154 w 154"/>
                  <a:gd name="T180" fmla="*/ 279 h 2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4" h="279">
                    <a:moveTo>
                      <a:pt x="1" y="20"/>
                    </a:moveTo>
                    <a:lnTo>
                      <a:pt x="0" y="15"/>
                    </a:lnTo>
                    <a:lnTo>
                      <a:pt x="0" y="12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3" y="1"/>
                    </a:lnTo>
                    <a:lnTo>
                      <a:pt x="18" y="5"/>
                    </a:lnTo>
                    <a:lnTo>
                      <a:pt x="1" y="20"/>
                    </a:lnTo>
                    <a:close/>
                    <a:moveTo>
                      <a:pt x="18" y="5"/>
                    </a:moveTo>
                    <a:lnTo>
                      <a:pt x="18" y="5"/>
                    </a:lnTo>
                    <a:lnTo>
                      <a:pt x="1" y="20"/>
                    </a:lnTo>
                    <a:lnTo>
                      <a:pt x="18" y="5"/>
                    </a:lnTo>
                    <a:close/>
                    <a:moveTo>
                      <a:pt x="1" y="20"/>
                    </a:moveTo>
                    <a:lnTo>
                      <a:pt x="1" y="20"/>
                    </a:lnTo>
                    <a:lnTo>
                      <a:pt x="9" y="12"/>
                    </a:lnTo>
                    <a:lnTo>
                      <a:pt x="1" y="20"/>
                    </a:lnTo>
                    <a:close/>
                    <a:moveTo>
                      <a:pt x="18" y="5"/>
                    </a:moveTo>
                    <a:lnTo>
                      <a:pt x="20" y="6"/>
                    </a:lnTo>
                    <a:lnTo>
                      <a:pt x="20" y="10"/>
                    </a:lnTo>
                    <a:lnTo>
                      <a:pt x="1" y="20"/>
                    </a:lnTo>
                    <a:lnTo>
                      <a:pt x="18" y="5"/>
                    </a:lnTo>
                    <a:close/>
                    <a:moveTo>
                      <a:pt x="20" y="10"/>
                    </a:moveTo>
                    <a:lnTo>
                      <a:pt x="21" y="12"/>
                    </a:lnTo>
                    <a:lnTo>
                      <a:pt x="23" y="1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1" y="20"/>
                    </a:lnTo>
                    <a:lnTo>
                      <a:pt x="20" y="10"/>
                    </a:lnTo>
                    <a:close/>
                    <a:moveTo>
                      <a:pt x="23" y="15"/>
                    </a:moveTo>
                    <a:lnTo>
                      <a:pt x="27" y="32"/>
                    </a:lnTo>
                    <a:lnTo>
                      <a:pt x="30" y="51"/>
                    </a:lnTo>
                    <a:lnTo>
                      <a:pt x="10" y="53"/>
                    </a:lnTo>
                    <a:lnTo>
                      <a:pt x="7" y="37"/>
                    </a:lnTo>
                    <a:lnTo>
                      <a:pt x="3" y="24"/>
                    </a:lnTo>
                    <a:lnTo>
                      <a:pt x="23" y="15"/>
                    </a:lnTo>
                    <a:close/>
                    <a:moveTo>
                      <a:pt x="30" y="51"/>
                    </a:moveTo>
                    <a:lnTo>
                      <a:pt x="30" y="53"/>
                    </a:lnTo>
                    <a:lnTo>
                      <a:pt x="20" y="53"/>
                    </a:lnTo>
                    <a:lnTo>
                      <a:pt x="30" y="51"/>
                    </a:lnTo>
                    <a:close/>
                    <a:moveTo>
                      <a:pt x="30" y="53"/>
                    </a:moveTo>
                    <a:lnTo>
                      <a:pt x="30" y="56"/>
                    </a:lnTo>
                    <a:lnTo>
                      <a:pt x="29" y="63"/>
                    </a:lnTo>
                    <a:lnTo>
                      <a:pt x="10" y="53"/>
                    </a:lnTo>
                    <a:lnTo>
                      <a:pt x="30" y="53"/>
                    </a:lnTo>
                    <a:close/>
                    <a:moveTo>
                      <a:pt x="9" y="54"/>
                    </a:moveTo>
                    <a:lnTo>
                      <a:pt x="10" y="54"/>
                    </a:lnTo>
                    <a:lnTo>
                      <a:pt x="10" y="53"/>
                    </a:lnTo>
                    <a:lnTo>
                      <a:pt x="20" y="58"/>
                    </a:lnTo>
                    <a:lnTo>
                      <a:pt x="9" y="54"/>
                    </a:lnTo>
                    <a:close/>
                    <a:moveTo>
                      <a:pt x="30" y="61"/>
                    </a:moveTo>
                    <a:lnTo>
                      <a:pt x="30" y="61"/>
                    </a:lnTo>
                    <a:lnTo>
                      <a:pt x="9" y="54"/>
                    </a:lnTo>
                    <a:lnTo>
                      <a:pt x="30" y="61"/>
                    </a:lnTo>
                    <a:close/>
                    <a:moveTo>
                      <a:pt x="30" y="61"/>
                    </a:moveTo>
                    <a:lnTo>
                      <a:pt x="30" y="61"/>
                    </a:lnTo>
                    <a:lnTo>
                      <a:pt x="20" y="58"/>
                    </a:lnTo>
                    <a:lnTo>
                      <a:pt x="30" y="61"/>
                    </a:lnTo>
                    <a:close/>
                    <a:moveTo>
                      <a:pt x="30" y="61"/>
                    </a:moveTo>
                    <a:lnTo>
                      <a:pt x="30" y="73"/>
                    </a:lnTo>
                    <a:lnTo>
                      <a:pt x="34" y="89"/>
                    </a:lnTo>
                    <a:lnTo>
                      <a:pt x="12" y="94"/>
                    </a:lnTo>
                    <a:lnTo>
                      <a:pt x="10" y="84"/>
                    </a:lnTo>
                    <a:lnTo>
                      <a:pt x="9" y="73"/>
                    </a:lnTo>
                    <a:lnTo>
                      <a:pt x="9" y="63"/>
                    </a:lnTo>
                    <a:lnTo>
                      <a:pt x="9" y="54"/>
                    </a:lnTo>
                    <a:lnTo>
                      <a:pt x="30" y="61"/>
                    </a:lnTo>
                    <a:close/>
                    <a:moveTo>
                      <a:pt x="34" y="89"/>
                    </a:moveTo>
                    <a:lnTo>
                      <a:pt x="34" y="96"/>
                    </a:lnTo>
                    <a:lnTo>
                      <a:pt x="35" y="102"/>
                    </a:lnTo>
                    <a:lnTo>
                      <a:pt x="15" y="108"/>
                    </a:lnTo>
                    <a:lnTo>
                      <a:pt x="13" y="101"/>
                    </a:lnTo>
                    <a:lnTo>
                      <a:pt x="12" y="94"/>
                    </a:lnTo>
                    <a:lnTo>
                      <a:pt x="34" y="89"/>
                    </a:lnTo>
                    <a:close/>
                    <a:moveTo>
                      <a:pt x="35" y="102"/>
                    </a:moveTo>
                    <a:lnTo>
                      <a:pt x="35" y="102"/>
                    </a:lnTo>
                    <a:lnTo>
                      <a:pt x="24" y="104"/>
                    </a:lnTo>
                    <a:lnTo>
                      <a:pt x="35" y="102"/>
                    </a:lnTo>
                    <a:close/>
                    <a:moveTo>
                      <a:pt x="35" y="102"/>
                    </a:moveTo>
                    <a:lnTo>
                      <a:pt x="35" y="102"/>
                    </a:lnTo>
                    <a:lnTo>
                      <a:pt x="15" y="108"/>
                    </a:lnTo>
                    <a:lnTo>
                      <a:pt x="35" y="102"/>
                    </a:lnTo>
                    <a:close/>
                    <a:moveTo>
                      <a:pt x="35" y="102"/>
                    </a:moveTo>
                    <a:lnTo>
                      <a:pt x="35" y="104"/>
                    </a:lnTo>
                    <a:lnTo>
                      <a:pt x="35" y="106"/>
                    </a:lnTo>
                    <a:lnTo>
                      <a:pt x="15" y="108"/>
                    </a:lnTo>
                    <a:lnTo>
                      <a:pt x="35" y="102"/>
                    </a:lnTo>
                    <a:close/>
                    <a:moveTo>
                      <a:pt x="35" y="106"/>
                    </a:moveTo>
                    <a:lnTo>
                      <a:pt x="37" y="108"/>
                    </a:lnTo>
                    <a:lnTo>
                      <a:pt x="15" y="109"/>
                    </a:lnTo>
                    <a:lnTo>
                      <a:pt x="15" y="108"/>
                    </a:lnTo>
                    <a:lnTo>
                      <a:pt x="35" y="106"/>
                    </a:lnTo>
                    <a:close/>
                    <a:moveTo>
                      <a:pt x="15" y="109"/>
                    </a:moveTo>
                    <a:lnTo>
                      <a:pt x="15" y="109"/>
                    </a:lnTo>
                    <a:lnTo>
                      <a:pt x="26" y="109"/>
                    </a:lnTo>
                    <a:lnTo>
                      <a:pt x="15" y="109"/>
                    </a:lnTo>
                    <a:close/>
                    <a:moveTo>
                      <a:pt x="37" y="108"/>
                    </a:moveTo>
                    <a:lnTo>
                      <a:pt x="37" y="114"/>
                    </a:lnTo>
                    <a:lnTo>
                      <a:pt x="35" y="121"/>
                    </a:lnTo>
                    <a:lnTo>
                      <a:pt x="15" y="118"/>
                    </a:lnTo>
                    <a:lnTo>
                      <a:pt x="15" y="113"/>
                    </a:lnTo>
                    <a:lnTo>
                      <a:pt x="15" y="109"/>
                    </a:lnTo>
                    <a:lnTo>
                      <a:pt x="37" y="108"/>
                    </a:lnTo>
                    <a:close/>
                    <a:moveTo>
                      <a:pt x="35" y="121"/>
                    </a:moveTo>
                    <a:lnTo>
                      <a:pt x="35" y="121"/>
                    </a:lnTo>
                    <a:lnTo>
                      <a:pt x="24" y="120"/>
                    </a:lnTo>
                    <a:lnTo>
                      <a:pt x="35" y="121"/>
                    </a:lnTo>
                    <a:close/>
                    <a:moveTo>
                      <a:pt x="35" y="121"/>
                    </a:moveTo>
                    <a:lnTo>
                      <a:pt x="35" y="121"/>
                    </a:lnTo>
                    <a:lnTo>
                      <a:pt x="15" y="118"/>
                    </a:lnTo>
                    <a:lnTo>
                      <a:pt x="15" y="116"/>
                    </a:lnTo>
                    <a:lnTo>
                      <a:pt x="35" y="121"/>
                    </a:lnTo>
                    <a:close/>
                    <a:moveTo>
                      <a:pt x="15" y="118"/>
                    </a:moveTo>
                    <a:lnTo>
                      <a:pt x="15" y="118"/>
                    </a:lnTo>
                    <a:lnTo>
                      <a:pt x="24" y="120"/>
                    </a:lnTo>
                    <a:lnTo>
                      <a:pt x="15" y="118"/>
                    </a:lnTo>
                    <a:close/>
                    <a:moveTo>
                      <a:pt x="35" y="121"/>
                    </a:moveTo>
                    <a:lnTo>
                      <a:pt x="35" y="125"/>
                    </a:lnTo>
                    <a:lnTo>
                      <a:pt x="35" y="128"/>
                    </a:lnTo>
                    <a:lnTo>
                      <a:pt x="13" y="126"/>
                    </a:lnTo>
                    <a:lnTo>
                      <a:pt x="13" y="121"/>
                    </a:lnTo>
                    <a:lnTo>
                      <a:pt x="15" y="118"/>
                    </a:lnTo>
                    <a:lnTo>
                      <a:pt x="35" y="121"/>
                    </a:lnTo>
                    <a:close/>
                    <a:moveTo>
                      <a:pt x="13" y="126"/>
                    </a:moveTo>
                    <a:lnTo>
                      <a:pt x="13" y="126"/>
                    </a:lnTo>
                    <a:lnTo>
                      <a:pt x="24" y="126"/>
                    </a:lnTo>
                    <a:lnTo>
                      <a:pt x="13" y="126"/>
                    </a:lnTo>
                    <a:close/>
                    <a:moveTo>
                      <a:pt x="35" y="128"/>
                    </a:moveTo>
                    <a:lnTo>
                      <a:pt x="35" y="132"/>
                    </a:lnTo>
                    <a:lnTo>
                      <a:pt x="35" y="135"/>
                    </a:lnTo>
                    <a:lnTo>
                      <a:pt x="13" y="135"/>
                    </a:lnTo>
                    <a:lnTo>
                      <a:pt x="13" y="130"/>
                    </a:lnTo>
                    <a:lnTo>
                      <a:pt x="13" y="126"/>
                    </a:lnTo>
                    <a:lnTo>
                      <a:pt x="35" y="128"/>
                    </a:lnTo>
                    <a:close/>
                    <a:moveTo>
                      <a:pt x="35" y="135"/>
                    </a:moveTo>
                    <a:lnTo>
                      <a:pt x="35" y="143"/>
                    </a:lnTo>
                    <a:lnTo>
                      <a:pt x="35" y="152"/>
                    </a:lnTo>
                    <a:lnTo>
                      <a:pt x="37" y="159"/>
                    </a:lnTo>
                    <a:lnTo>
                      <a:pt x="40" y="166"/>
                    </a:lnTo>
                    <a:lnTo>
                      <a:pt x="20" y="176"/>
                    </a:lnTo>
                    <a:lnTo>
                      <a:pt x="17" y="167"/>
                    </a:lnTo>
                    <a:lnTo>
                      <a:pt x="15" y="157"/>
                    </a:lnTo>
                    <a:lnTo>
                      <a:pt x="13" y="145"/>
                    </a:lnTo>
                    <a:lnTo>
                      <a:pt x="13" y="135"/>
                    </a:lnTo>
                    <a:lnTo>
                      <a:pt x="35" y="135"/>
                    </a:lnTo>
                    <a:close/>
                    <a:moveTo>
                      <a:pt x="23" y="179"/>
                    </a:moveTo>
                    <a:lnTo>
                      <a:pt x="21" y="178"/>
                    </a:lnTo>
                    <a:lnTo>
                      <a:pt x="20" y="176"/>
                    </a:lnTo>
                    <a:lnTo>
                      <a:pt x="29" y="171"/>
                    </a:lnTo>
                    <a:lnTo>
                      <a:pt x="23" y="179"/>
                    </a:lnTo>
                    <a:close/>
                    <a:moveTo>
                      <a:pt x="37" y="162"/>
                    </a:moveTo>
                    <a:lnTo>
                      <a:pt x="38" y="162"/>
                    </a:lnTo>
                    <a:lnTo>
                      <a:pt x="38" y="164"/>
                    </a:lnTo>
                    <a:lnTo>
                      <a:pt x="26" y="183"/>
                    </a:lnTo>
                    <a:lnTo>
                      <a:pt x="24" y="181"/>
                    </a:lnTo>
                    <a:lnTo>
                      <a:pt x="23" y="179"/>
                    </a:lnTo>
                    <a:lnTo>
                      <a:pt x="37" y="162"/>
                    </a:lnTo>
                    <a:close/>
                    <a:moveTo>
                      <a:pt x="38" y="164"/>
                    </a:moveTo>
                    <a:lnTo>
                      <a:pt x="38" y="164"/>
                    </a:lnTo>
                    <a:lnTo>
                      <a:pt x="40" y="164"/>
                    </a:lnTo>
                    <a:lnTo>
                      <a:pt x="26" y="183"/>
                    </a:lnTo>
                    <a:lnTo>
                      <a:pt x="38" y="164"/>
                    </a:lnTo>
                    <a:close/>
                    <a:moveTo>
                      <a:pt x="27" y="185"/>
                    </a:moveTo>
                    <a:lnTo>
                      <a:pt x="27" y="183"/>
                    </a:lnTo>
                    <a:lnTo>
                      <a:pt x="26" y="183"/>
                    </a:lnTo>
                    <a:lnTo>
                      <a:pt x="34" y="174"/>
                    </a:lnTo>
                    <a:lnTo>
                      <a:pt x="27" y="185"/>
                    </a:lnTo>
                    <a:close/>
                    <a:moveTo>
                      <a:pt x="38" y="164"/>
                    </a:moveTo>
                    <a:lnTo>
                      <a:pt x="38" y="164"/>
                    </a:lnTo>
                    <a:lnTo>
                      <a:pt x="27" y="185"/>
                    </a:lnTo>
                    <a:lnTo>
                      <a:pt x="38" y="164"/>
                    </a:lnTo>
                    <a:close/>
                    <a:moveTo>
                      <a:pt x="38" y="164"/>
                    </a:moveTo>
                    <a:lnTo>
                      <a:pt x="38" y="164"/>
                    </a:lnTo>
                    <a:lnTo>
                      <a:pt x="34" y="174"/>
                    </a:lnTo>
                    <a:lnTo>
                      <a:pt x="38" y="164"/>
                    </a:lnTo>
                    <a:close/>
                    <a:moveTo>
                      <a:pt x="38" y="164"/>
                    </a:moveTo>
                    <a:lnTo>
                      <a:pt x="47" y="174"/>
                    </a:lnTo>
                    <a:lnTo>
                      <a:pt x="58" y="193"/>
                    </a:lnTo>
                    <a:lnTo>
                      <a:pt x="41" y="205"/>
                    </a:lnTo>
                    <a:lnTo>
                      <a:pt x="32" y="191"/>
                    </a:lnTo>
                    <a:lnTo>
                      <a:pt x="27" y="185"/>
                    </a:lnTo>
                    <a:lnTo>
                      <a:pt x="38" y="164"/>
                    </a:lnTo>
                    <a:close/>
                    <a:moveTo>
                      <a:pt x="58" y="193"/>
                    </a:moveTo>
                    <a:lnTo>
                      <a:pt x="69" y="210"/>
                    </a:lnTo>
                    <a:lnTo>
                      <a:pt x="78" y="224"/>
                    </a:lnTo>
                    <a:lnTo>
                      <a:pt x="63" y="239"/>
                    </a:lnTo>
                    <a:lnTo>
                      <a:pt x="52" y="224"/>
                    </a:lnTo>
                    <a:lnTo>
                      <a:pt x="41" y="205"/>
                    </a:lnTo>
                    <a:lnTo>
                      <a:pt x="58" y="193"/>
                    </a:lnTo>
                    <a:close/>
                    <a:moveTo>
                      <a:pt x="78" y="224"/>
                    </a:moveTo>
                    <a:lnTo>
                      <a:pt x="78" y="224"/>
                    </a:lnTo>
                    <a:lnTo>
                      <a:pt x="71" y="231"/>
                    </a:lnTo>
                    <a:lnTo>
                      <a:pt x="78" y="224"/>
                    </a:lnTo>
                    <a:close/>
                    <a:moveTo>
                      <a:pt x="78" y="224"/>
                    </a:moveTo>
                    <a:lnTo>
                      <a:pt x="81" y="226"/>
                    </a:lnTo>
                    <a:lnTo>
                      <a:pt x="83" y="227"/>
                    </a:lnTo>
                    <a:lnTo>
                      <a:pt x="71" y="246"/>
                    </a:lnTo>
                    <a:lnTo>
                      <a:pt x="67" y="243"/>
                    </a:lnTo>
                    <a:lnTo>
                      <a:pt x="63" y="239"/>
                    </a:lnTo>
                    <a:lnTo>
                      <a:pt x="78" y="224"/>
                    </a:lnTo>
                    <a:close/>
                    <a:moveTo>
                      <a:pt x="83" y="227"/>
                    </a:moveTo>
                    <a:lnTo>
                      <a:pt x="86" y="231"/>
                    </a:lnTo>
                    <a:lnTo>
                      <a:pt x="88" y="233"/>
                    </a:lnTo>
                    <a:lnTo>
                      <a:pt x="77" y="251"/>
                    </a:lnTo>
                    <a:lnTo>
                      <a:pt x="74" y="250"/>
                    </a:lnTo>
                    <a:lnTo>
                      <a:pt x="71" y="246"/>
                    </a:lnTo>
                    <a:lnTo>
                      <a:pt x="83" y="227"/>
                    </a:lnTo>
                    <a:close/>
                    <a:moveTo>
                      <a:pt x="88" y="233"/>
                    </a:moveTo>
                    <a:lnTo>
                      <a:pt x="89" y="233"/>
                    </a:lnTo>
                    <a:lnTo>
                      <a:pt x="83" y="241"/>
                    </a:lnTo>
                    <a:lnTo>
                      <a:pt x="88" y="233"/>
                    </a:lnTo>
                    <a:close/>
                    <a:moveTo>
                      <a:pt x="89" y="233"/>
                    </a:moveTo>
                    <a:lnTo>
                      <a:pt x="94" y="234"/>
                    </a:lnTo>
                    <a:lnTo>
                      <a:pt x="98" y="236"/>
                    </a:lnTo>
                    <a:lnTo>
                      <a:pt x="95" y="258"/>
                    </a:lnTo>
                    <a:lnTo>
                      <a:pt x="88" y="257"/>
                    </a:lnTo>
                    <a:lnTo>
                      <a:pt x="77" y="251"/>
                    </a:lnTo>
                    <a:lnTo>
                      <a:pt x="89" y="233"/>
                    </a:lnTo>
                    <a:close/>
                    <a:moveTo>
                      <a:pt x="98" y="236"/>
                    </a:moveTo>
                    <a:lnTo>
                      <a:pt x="103" y="236"/>
                    </a:lnTo>
                    <a:lnTo>
                      <a:pt x="109" y="238"/>
                    </a:lnTo>
                    <a:lnTo>
                      <a:pt x="114" y="241"/>
                    </a:lnTo>
                    <a:lnTo>
                      <a:pt x="120" y="246"/>
                    </a:lnTo>
                    <a:lnTo>
                      <a:pt x="106" y="263"/>
                    </a:lnTo>
                    <a:lnTo>
                      <a:pt x="100" y="260"/>
                    </a:lnTo>
                    <a:lnTo>
                      <a:pt x="95" y="258"/>
                    </a:lnTo>
                    <a:lnTo>
                      <a:pt x="98" y="236"/>
                    </a:lnTo>
                    <a:close/>
                    <a:moveTo>
                      <a:pt x="120" y="246"/>
                    </a:moveTo>
                    <a:lnTo>
                      <a:pt x="120" y="246"/>
                    </a:lnTo>
                    <a:lnTo>
                      <a:pt x="112" y="255"/>
                    </a:lnTo>
                    <a:lnTo>
                      <a:pt x="120" y="246"/>
                    </a:lnTo>
                    <a:close/>
                    <a:moveTo>
                      <a:pt x="120" y="246"/>
                    </a:moveTo>
                    <a:lnTo>
                      <a:pt x="120" y="246"/>
                    </a:lnTo>
                    <a:lnTo>
                      <a:pt x="105" y="263"/>
                    </a:lnTo>
                    <a:lnTo>
                      <a:pt x="120" y="246"/>
                    </a:lnTo>
                    <a:close/>
                    <a:moveTo>
                      <a:pt x="105" y="263"/>
                    </a:moveTo>
                    <a:lnTo>
                      <a:pt x="105" y="263"/>
                    </a:lnTo>
                    <a:lnTo>
                      <a:pt x="112" y="255"/>
                    </a:lnTo>
                    <a:lnTo>
                      <a:pt x="105" y="263"/>
                    </a:lnTo>
                    <a:close/>
                    <a:moveTo>
                      <a:pt x="120" y="246"/>
                    </a:moveTo>
                    <a:lnTo>
                      <a:pt x="122" y="248"/>
                    </a:lnTo>
                    <a:lnTo>
                      <a:pt x="108" y="265"/>
                    </a:lnTo>
                    <a:lnTo>
                      <a:pt x="106" y="265"/>
                    </a:lnTo>
                    <a:lnTo>
                      <a:pt x="105" y="263"/>
                    </a:lnTo>
                    <a:lnTo>
                      <a:pt x="120" y="246"/>
                    </a:lnTo>
                    <a:close/>
                    <a:moveTo>
                      <a:pt x="122" y="248"/>
                    </a:moveTo>
                    <a:lnTo>
                      <a:pt x="123" y="250"/>
                    </a:lnTo>
                    <a:lnTo>
                      <a:pt x="109" y="267"/>
                    </a:lnTo>
                    <a:lnTo>
                      <a:pt x="108" y="267"/>
                    </a:lnTo>
                    <a:lnTo>
                      <a:pt x="108" y="265"/>
                    </a:lnTo>
                    <a:lnTo>
                      <a:pt x="122" y="248"/>
                    </a:lnTo>
                    <a:close/>
                    <a:moveTo>
                      <a:pt x="109" y="269"/>
                    </a:moveTo>
                    <a:lnTo>
                      <a:pt x="109" y="267"/>
                    </a:lnTo>
                    <a:lnTo>
                      <a:pt x="117" y="258"/>
                    </a:lnTo>
                    <a:lnTo>
                      <a:pt x="109" y="269"/>
                    </a:lnTo>
                    <a:close/>
                    <a:moveTo>
                      <a:pt x="123" y="250"/>
                    </a:moveTo>
                    <a:lnTo>
                      <a:pt x="137" y="255"/>
                    </a:lnTo>
                    <a:lnTo>
                      <a:pt x="143" y="255"/>
                    </a:lnTo>
                    <a:lnTo>
                      <a:pt x="145" y="279"/>
                    </a:lnTo>
                    <a:lnTo>
                      <a:pt x="142" y="279"/>
                    </a:lnTo>
                    <a:lnTo>
                      <a:pt x="134" y="279"/>
                    </a:lnTo>
                    <a:lnTo>
                      <a:pt x="122" y="275"/>
                    </a:lnTo>
                    <a:lnTo>
                      <a:pt x="109" y="269"/>
                    </a:lnTo>
                    <a:lnTo>
                      <a:pt x="123" y="250"/>
                    </a:lnTo>
                    <a:close/>
                    <a:moveTo>
                      <a:pt x="143" y="255"/>
                    </a:moveTo>
                    <a:lnTo>
                      <a:pt x="148" y="257"/>
                    </a:lnTo>
                    <a:lnTo>
                      <a:pt x="151" y="258"/>
                    </a:lnTo>
                    <a:lnTo>
                      <a:pt x="154" y="262"/>
                    </a:lnTo>
                    <a:lnTo>
                      <a:pt x="154" y="267"/>
                    </a:lnTo>
                    <a:lnTo>
                      <a:pt x="154" y="270"/>
                    </a:lnTo>
                    <a:lnTo>
                      <a:pt x="152" y="275"/>
                    </a:lnTo>
                    <a:lnTo>
                      <a:pt x="149" y="277"/>
                    </a:lnTo>
                    <a:lnTo>
                      <a:pt x="145" y="279"/>
                    </a:lnTo>
                    <a:lnTo>
                      <a:pt x="143" y="255"/>
                    </a:lnTo>
                    <a:close/>
                  </a:path>
                </a:pathLst>
              </a:custGeom>
              <a:solidFill>
                <a:srgbClr val="E5B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2" name="Freeform 202"/>
              <p:cNvSpPr>
                <a:spLocks noEditPoints="1"/>
              </p:cNvSpPr>
              <p:nvPr/>
            </p:nvSpPr>
            <p:spPr bwMode="auto">
              <a:xfrm>
                <a:off x="2674" y="1604"/>
                <a:ext cx="161" cy="283"/>
              </a:xfrm>
              <a:custGeom>
                <a:avLst/>
                <a:gdLst>
                  <a:gd name="T0" fmla="*/ 4 w 161"/>
                  <a:gd name="T1" fmla="*/ 3 h 283"/>
                  <a:gd name="T2" fmla="*/ 4 w 161"/>
                  <a:gd name="T3" fmla="*/ 20 h 283"/>
                  <a:gd name="T4" fmla="*/ 4 w 161"/>
                  <a:gd name="T5" fmla="*/ 20 h 283"/>
                  <a:gd name="T6" fmla="*/ 11 w 161"/>
                  <a:gd name="T7" fmla="*/ 12 h 283"/>
                  <a:gd name="T8" fmla="*/ 2 w 161"/>
                  <a:gd name="T9" fmla="*/ 20 h 283"/>
                  <a:gd name="T10" fmla="*/ 24 w 161"/>
                  <a:gd name="T11" fmla="*/ 10 h 283"/>
                  <a:gd name="T12" fmla="*/ 22 w 161"/>
                  <a:gd name="T13" fmla="*/ 8 h 283"/>
                  <a:gd name="T14" fmla="*/ 33 w 161"/>
                  <a:gd name="T15" fmla="*/ 53 h 283"/>
                  <a:gd name="T16" fmla="*/ 10 w 161"/>
                  <a:gd name="T17" fmla="*/ 53 h 283"/>
                  <a:gd name="T18" fmla="*/ 33 w 161"/>
                  <a:gd name="T19" fmla="*/ 60 h 283"/>
                  <a:gd name="T20" fmla="*/ 33 w 161"/>
                  <a:gd name="T21" fmla="*/ 53 h 283"/>
                  <a:gd name="T22" fmla="*/ 10 w 161"/>
                  <a:gd name="T23" fmla="*/ 55 h 283"/>
                  <a:gd name="T24" fmla="*/ 10 w 161"/>
                  <a:gd name="T25" fmla="*/ 80 h 283"/>
                  <a:gd name="T26" fmla="*/ 34 w 161"/>
                  <a:gd name="T27" fmla="*/ 86 h 283"/>
                  <a:gd name="T28" fmla="*/ 11 w 161"/>
                  <a:gd name="T29" fmla="*/ 91 h 283"/>
                  <a:gd name="T30" fmla="*/ 27 w 161"/>
                  <a:gd name="T31" fmla="*/ 106 h 283"/>
                  <a:gd name="T32" fmla="*/ 16 w 161"/>
                  <a:gd name="T33" fmla="*/ 115 h 283"/>
                  <a:gd name="T34" fmla="*/ 38 w 161"/>
                  <a:gd name="T35" fmla="*/ 118 h 283"/>
                  <a:gd name="T36" fmla="*/ 38 w 161"/>
                  <a:gd name="T37" fmla="*/ 115 h 283"/>
                  <a:gd name="T38" fmla="*/ 38 w 161"/>
                  <a:gd name="T39" fmla="*/ 123 h 283"/>
                  <a:gd name="T40" fmla="*/ 38 w 161"/>
                  <a:gd name="T41" fmla="*/ 123 h 283"/>
                  <a:gd name="T42" fmla="*/ 14 w 161"/>
                  <a:gd name="T43" fmla="*/ 123 h 283"/>
                  <a:gd name="T44" fmla="*/ 36 w 161"/>
                  <a:gd name="T45" fmla="*/ 139 h 283"/>
                  <a:gd name="T46" fmla="*/ 36 w 161"/>
                  <a:gd name="T47" fmla="*/ 139 h 283"/>
                  <a:gd name="T48" fmla="*/ 21 w 161"/>
                  <a:gd name="T49" fmla="*/ 181 h 283"/>
                  <a:gd name="T50" fmla="*/ 36 w 161"/>
                  <a:gd name="T51" fmla="*/ 139 h 283"/>
                  <a:gd name="T52" fmla="*/ 21 w 161"/>
                  <a:gd name="T53" fmla="*/ 181 h 283"/>
                  <a:gd name="T54" fmla="*/ 24 w 161"/>
                  <a:gd name="T55" fmla="*/ 185 h 283"/>
                  <a:gd name="T56" fmla="*/ 33 w 161"/>
                  <a:gd name="T57" fmla="*/ 178 h 283"/>
                  <a:gd name="T58" fmla="*/ 27 w 161"/>
                  <a:gd name="T59" fmla="*/ 188 h 283"/>
                  <a:gd name="T60" fmla="*/ 27 w 161"/>
                  <a:gd name="T61" fmla="*/ 188 h 283"/>
                  <a:gd name="T62" fmla="*/ 39 w 161"/>
                  <a:gd name="T63" fmla="*/ 168 h 283"/>
                  <a:gd name="T64" fmla="*/ 39 w 161"/>
                  <a:gd name="T65" fmla="*/ 168 h 283"/>
                  <a:gd name="T66" fmla="*/ 61 w 161"/>
                  <a:gd name="T67" fmla="*/ 197 h 283"/>
                  <a:gd name="T68" fmla="*/ 61 w 161"/>
                  <a:gd name="T69" fmla="*/ 197 h 283"/>
                  <a:gd name="T70" fmla="*/ 42 w 161"/>
                  <a:gd name="T71" fmla="*/ 211 h 283"/>
                  <a:gd name="T72" fmla="*/ 73 w 161"/>
                  <a:gd name="T73" fmla="*/ 236 h 283"/>
                  <a:gd name="T74" fmla="*/ 73 w 161"/>
                  <a:gd name="T75" fmla="*/ 253 h 283"/>
                  <a:gd name="T76" fmla="*/ 88 w 161"/>
                  <a:gd name="T77" fmla="*/ 233 h 283"/>
                  <a:gd name="T78" fmla="*/ 85 w 161"/>
                  <a:gd name="T79" fmla="*/ 231 h 283"/>
                  <a:gd name="T80" fmla="*/ 90 w 161"/>
                  <a:gd name="T81" fmla="*/ 235 h 283"/>
                  <a:gd name="T82" fmla="*/ 81 w 161"/>
                  <a:gd name="T83" fmla="*/ 257 h 283"/>
                  <a:gd name="T84" fmla="*/ 118 w 161"/>
                  <a:gd name="T85" fmla="*/ 245 h 283"/>
                  <a:gd name="T86" fmla="*/ 101 w 161"/>
                  <a:gd name="T87" fmla="*/ 238 h 283"/>
                  <a:gd name="T88" fmla="*/ 110 w 161"/>
                  <a:gd name="T89" fmla="*/ 269 h 283"/>
                  <a:gd name="T90" fmla="*/ 110 w 161"/>
                  <a:gd name="T91" fmla="*/ 269 h 283"/>
                  <a:gd name="T92" fmla="*/ 127 w 161"/>
                  <a:gd name="T93" fmla="*/ 252 h 283"/>
                  <a:gd name="T94" fmla="*/ 113 w 161"/>
                  <a:gd name="T95" fmla="*/ 272 h 283"/>
                  <a:gd name="T96" fmla="*/ 141 w 161"/>
                  <a:gd name="T97" fmla="*/ 257 h 283"/>
                  <a:gd name="T98" fmla="*/ 126 w 161"/>
                  <a:gd name="T99" fmla="*/ 279 h 283"/>
                  <a:gd name="T100" fmla="*/ 156 w 161"/>
                  <a:gd name="T101" fmla="*/ 260 h 283"/>
                  <a:gd name="T102" fmla="*/ 155 w 161"/>
                  <a:gd name="T103" fmla="*/ 281 h 28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61"/>
                  <a:gd name="T157" fmla="*/ 0 h 283"/>
                  <a:gd name="T158" fmla="*/ 161 w 161"/>
                  <a:gd name="T159" fmla="*/ 283 h 28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61" h="283">
                    <a:moveTo>
                      <a:pt x="4" y="20"/>
                    </a:moveTo>
                    <a:lnTo>
                      <a:pt x="0" y="17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3"/>
                    </a:lnTo>
                    <a:lnTo>
                      <a:pt x="4" y="20"/>
                    </a:lnTo>
                    <a:close/>
                    <a:moveTo>
                      <a:pt x="19" y="3"/>
                    </a:moveTo>
                    <a:lnTo>
                      <a:pt x="21" y="3"/>
                    </a:lnTo>
                    <a:lnTo>
                      <a:pt x="21" y="5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19" y="3"/>
                    </a:lnTo>
                    <a:close/>
                    <a:moveTo>
                      <a:pt x="4" y="20"/>
                    </a:moveTo>
                    <a:lnTo>
                      <a:pt x="2" y="20"/>
                    </a:lnTo>
                    <a:lnTo>
                      <a:pt x="11" y="12"/>
                    </a:lnTo>
                    <a:lnTo>
                      <a:pt x="4" y="20"/>
                    </a:lnTo>
                    <a:close/>
                    <a:moveTo>
                      <a:pt x="21" y="3"/>
                    </a:moveTo>
                    <a:lnTo>
                      <a:pt x="22" y="7"/>
                    </a:lnTo>
                    <a:lnTo>
                      <a:pt x="22" y="8"/>
                    </a:lnTo>
                    <a:lnTo>
                      <a:pt x="2" y="20"/>
                    </a:lnTo>
                    <a:lnTo>
                      <a:pt x="4" y="20"/>
                    </a:lnTo>
                    <a:lnTo>
                      <a:pt x="21" y="3"/>
                    </a:lnTo>
                    <a:close/>
                    <a:moveTo>
                      <a:pt x="22" y="8"/>
                    </a:moveTo>
                    <a:lnTo>
                      <a:pt x="24" y="10"/>
                    </a:lnTo>
                    <a:lnTo>
                      <a:pt x="25" y="1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2" y="20"/>
                    </a:lnTo>
                    <a:lnTo>
                      <a:pt x="22" y="8"/>
                    </a:lnTo>
                    <a:close/>
                    <a:moveTo>
                      <a:pt x="25" y="14"/>
                    </a:moveTo>
                    <a:lnTo>
                      <a:pt x="28" y="22"/>
                    </a:lnTo>
                    <a:lnTo>
                      <a:pt x="30" y="32"/>
                    </a:lnTo>
                    <a:lnTo>
                      <a:pt x="33" y="43"/>
                    </a:lnTo>
                    <a:lnTo>
                      <a:pt x="33" y="53"/>
                    </a:lnTo>
                    <a:lnTo>
                      <a:pt x="10" y="53"/>
                    </a:lnTo>
                    <a:lnTo>
                      <a:pt x="8" y="38"/>
                    </a:lnTo>
                    <a:lnTo>
                      <a:pt x="4" y="24"/>
                    </a:lnTo>
                    <a:lnTo>
                      <a:pt x="25" y="14"/>
                    </a:lnTo>
                    <a:close/>
                    <a:moveTo>
                      <a:pt x="10" y="53"/>
                    </a:moveTo>
                    <a:lnTo>
                      <a:pt x="10" y="53"/>
                    </a:lnTo>
                    <a:lnTo>
                      <a:pt x="22" y="53"/>
                    </a:lnTo>
                    <a:lnTo>
                      <a:pt x="10" y="53"/>
                    </a:lnTo>
                    <a:close/>
                    <a:moveTo>
                      <a:pt x="33" y="53"/>
                    </a:moveTo>
                    <a:lnTo>
                      <a:pt x="33" y="60"/>
                    </a:lnTo>
                    <a:lnTo>
                      <a:pt x="31" y="65"/>
                    </a:lnTo>
                    <a:lnTo>
                      <a:pt x="11" y="53"/>
                    </a:lnTo>
                    <a:lnTo>
                      <a:pt x="10" y="53"/>
                    </a:lnTo>
                    <a:lnTo>
                      <a:pt x="33" y="53"/>
                    </a:lnTo>
                    <a:close/>
                    <a:moveTo>
                      <a:pt x="10" y="55"/>
                    </a:moveTo>
                    <a:lnTo>
                      <a:pt x="10" y="55"/>
                    </a:lnTo>
                    <a:lnTo>
                      <a:pt x="11" y="53"/>
                    </a:lnTo>
                    <a:lnTo>
                      <a:pt x="21" y="60"/>
                    </a:lnTo>
                    <a:lnTo>
                      <a:pt x="10" y="55"/>
                    </a:lnTo>
                    <a:close/>
                    <a:moveTo>
                      <a:pt x="31" y="63"/>
                    </a:moveTo>
                    <a:lnTo>
                      <a:pt x="31" y="72"/>
                    </a:lnTo>
                    <a:lnTo>
                      <a:pt x="34" y="86"/>
                    </a:lnTo>
                    <a:lnTo>
                      <a:pt x="11" y="91"/>
                    </a:lnTo>
                    <a:lnTo>
                      <a:pt x="10" y="80"/>
                    </a:lnTo>
                    <a:lnTo>
                      <a:pt x="8" y="72"/>
                    </a:lnTo>
                    <a:lnTo>
                      <a:pt x="8" y="63"/>
                    </a:lnTo>
                    <a:lnTo>
                      <a:pt x="10" y="55"/>
                    </a:lnTo>
                    <a:lnTo>
                      <a:pt x="31" y="63"/>
                    </a:lnTo>
                    <a:close/>
                    <a:moveTo>
                      <a:pt x="34" y="86"/>
                    </a:moveTo>
                    <a:lnTo>
                      <a:pt x="36" y="94"/>
                    </a:lnTo>
                    <a:lnTo>
                      <a:pt x="38" y="104"/>
                    </a:lnTo>
                    <a:lnTo>
                      <a:pt x="14" y="108"/>
                    </a:lnTo>
                    <a:lnTo>
                      <a:pt x="14" y="99"/>
                    </a:lnTo>
                    <a:lnTo>
                      <a:pt x="11" y="91"/>
                    </a:lnTo>
                    <a:lnTo>
                      <a:pt x="34" y="86"/>
                    </a:lnTo>
                    <a:close/>
                    <a:moveTo>
                      <a:pt x="38" y="104"/>
                    </a:moveTo>
                    <a:lnTo>
                      <a:pt x="38" y="106"/>
                    </a:lnTo>
                    <a:lnTo>
                      <a:pt x="27" y="106"/>
                    </a:lnTo>
                    <a:lnTo>
                      <a:pt x="38" y="104"/>
                    </a:lnTo>
                    <a:close/>
                    <a:moveTo>
                      <a:pt x="38" y="106"/>
                    </a:moveTo>
                    <a:lnTo>
                      <a:pt x="38" y="110"/>
                    </a:lnTo>
                    <a:lnTo>
                      <a:pt x="38" y="115"/>
                    </a:lnTo>
                    <a:lnTo>
                      <a:pt x="16" y="115"/>
                    </a:lnTo>
                    <a:lnTo>
                      <a:pt x="16" y="111"/>
                    </a:lnTo>
                    <a:lnTo>
                      <a:pt x="14" y="108"/>
                    </a:lnTo>
                    <a:lnTo>
                      <a:pt x="38" y="106"/>
                    </a:lnTo>
                    <a:close/>
                    <a:moveTo>
                      <a:pt x="38" y="115"/>
                    </a:moveTo>
                    <a:lnTo>
                      <a:pt x="38" y="118"/>
                    </a:lnTo>
                    <a:lnTo>
                      <a:pt x="38" y="123"/>
                    </a:lnTo>
                    <a:lnTo>
                      <a:pt x="14" y="120"/>
                    </a:lnTo>
                    <a:lnTo>
                      <a:pt x="14" y="116"/>
                    </a:lnTo>
                    <a:lnTo>
                      <a:pt x="16" y="115"/>
                    </a:lnTo>
                    <a:lnTo>
                      <a:pt x="38" y="115"/>
                    </a:lnTo>
                    <a:close/>
                    <a:moveTo>
                      <a:pt x="38" y="123"/>
                    </a:moveTo>
                    <a:lnTo>
                      <a:pt x="38" y="123"/>
                    </a:lnTo>
                    <a:lnTo>
                      <a:pt x="27" y="122"/>
                    </a:lnTo>
                    <a:lnTo>
                      <a:pt x="38" y="123"/>
                    </a:lnTo>
                    <a:close/>
                    <a:moveTo>
                      <a:pt x="38" y="123"/>
                    </a:moveTo>
                    <a:lnTo>
                      <a:pt x="38" y="123"/>
                    </a:lnTo>
                    <a:lnTo>
                      <a:pt x="14" y="120"/>
                    </a:lnTo>
                    <a:lnTo>
                      <a:pt x="38" y="123"/>
                    </a:lnTo>
                    <a:close/>
                    <a:moveTo>
                      <a:pt x="38" y="123"/>
                    </a:moveTo>
                    <a:lnTo>
                      <a:pt x="36" y="128"/>
                    </a:lnTo>
                    <a:lnTo>
                      <a:pt x="36" y="132"/>
                    </a:lnTo>
                    <a:lnTo>
                      <a:pt x="14" y="128"/>
                    </a:lnTo>
                    <a:lnTo>
                      <a:pt x="14" y="123"/>
                    </a:lnTo>
                    <a:lnTo>
                      <a:pt x="14" y="120"/>
                    </a:lnTo>
                    <a:lnTo>
                      <a:pt x="38" y="123"/>
                    </a:lnTo>
                    <a:close/>
                    <a:moveTo>
                      <a:pt x="36" y="132"/>
                    </a:moveTo>
                    <a:lnTo>
                      <a:pt x="36" y="135"/>
                    </a:lnTo>
                    <a:lnTo>
                      <a:pt x="36" y="139"/>
                    </a:lnTo>
                    <a:lnTo>
                      <a:pt x="13" y="139"/>
                    </a:lnTo>
                    <a:lnTo>
                      <a:pt x="13" y="134"/>
                    </a:lnTo>
                    <a:lnTo>
                      <a:pt x="14" y="128"/>
                    </a:lnTo>
                    <a:lnTo>
                      <a:pt x="36" y="132"/>
                    </a:lnTo>
                    <a:close/>
                    <a:moveTo>
                      <a:pt x="36" y="139"/>
                    </a:moveTo>
                    <a:lnTo>
                      <a:pt x="36" y="147"/>
                    </a:lnTo>
                    <a:lnTo>
                      <a:pt x="36" y="156"/>
                    </a:lnTo>
                    <a:lnTo>
                      <a:pt x="38" y="163"/>
                    </a:lnTo>
                    <a:lnTo>
                      <a:pt x="41" y="168"/>
                    </a:lnTo>
                    <a:lnTo>
                      <a:pt x="21" y="181"/>
                    </a:lnTo>
                    <a:lnTo>
                      <a:pt x="17" y="173"/>
                    </a:lnTo>
                    <a:lnTo>
                      <a:pt x="14" y="163"/>
                    </a:lnTo>
                    <a:lnTo>
                      <a:pt x="13" y="151"/>
                    </a:lnTo>
                    <a:lnTo>
                      <a:pt x="13" y="139"/>
                    </a:lnTo>
                    <a:lnTo>
                      <a:pt x="36" y="139"/>
                    </a:lnTo>
                    <a:close/>
                    <a:moveTo>
                      <a:pt x="21" y="181"/>
                    </a:moveTo>
                    <a:lnTo>
                      <a:pt x="21" y="181"/>
                    </a:lnTo>
                    <a:lnTo>
                      <a:pt x="30" y="175"/>
                    </a:lnTo>
                    <a:lnTo>
                      <a:pt x="21" y="181"/>
                    </a:lnTo>
                    <a:close/>
                    <a:moveTo>
                      <a:pt x="39" y="168"/>
                    </a:moveTo>
                    <a:lnTo>
                      <a:pt x="39" y="168"/>
                    </a:lnTo>
                    <a:lnTo>
                      <a:pt x="41" y="168"/>
                    </a:lnTo>
                    <a:lnTo>
                      <a:pt x="27" y="188"/>
                    </a:lnTo>
                    <a:lnTo>
                      <a:pt x="24" y="185"/>
                    </a:lnTo>
                    <a:lnTo>
                      <a:pt x="21" y="181"/>
                    </a:lnTo>
                    <a:lnTo>
                      <a:pt x="39" y="168"/>
                    </a:lnTo>
                    <a:close/>
                    <a:moveTo>
                      <a:pt x="27" y="188"/>
                    </a:moveTo>
                    <a:lnTo>
                      <a:pt x="27" y="188"/>
                    </a:lnTo>
                    <a:lnTo>
                      <a:pt x="33" y="178"/>
                    </a:lnTo>
                    <a:lnTo>
                      <a:pt x="27" y="188"/>
                    </a:lnTo>
                    <a:close/>
                    <a:moveTo>
                      <a:pt x="41" y="168"/>
                    </a:moveTo>
                    <a:lnTo>
                      <a:pt x="39" y="168"/>
                    </a:lnTo>
                    <a:lnTo>
                      <a:pt x="41" y="168"/>
                    </a:lnTo>
                    <a:lnTo>
                      <a:pt x="27" y="188"/>
                    </a:lnTo>
                    <a:lnTo>
                      <a:pt x="41" y="168"/>
                    </a:lnTo>
                    <a:close/>
                    <a:moveTo>
                      <a:pt x="28" y="188"/>
                    </a:moveTo>
                    <a:lnTo>
                      <a:pt x="27" y="188"/>
                    </a:lnTo>
                    <a:lnTo>
                      <a:pt x="33" y="178"/>
                    </a:lnTo>
                    <a:lnTo>
                      <a:pt x="28" y="188"/>
                    </a:lnTo>
                    <a:close/>
                    <a:moveTo>
                      <a:pt x="39" y="168"/>
                    </a:moveTo>
                    <a:lnTo>
                      <a:pt x="39" y="168"/>
                    </a:lnTo>
                    <a:lnTo>
                      <a:pt x="28" y="188"/>
                    </a:lnTo>
                    <a:lnTo>
                      <a:pt x="39" y="168"/>
                    </a:lnTo>
                    <a:close/>
                    <a:moveTo>
                      <a:pt x="39" y="168"/>
                    </a:moveTo>
                    <a:lnTo>
                      <a:pt x="39" y="168"/>
                    </a:lnTo>
                    <a:lnTo>
                      <a:pt x="33" y="178"/>
                    </a:lnTo>
                    <a:lnTo>
                      <a:pt x="39" y="168"/>
                    </a:lnTo>
                    <a:close/>
                    <a:moveTo>
                      <a:pt x="39" y="168"/>
                    </a:moveTo>
                    <a:lnTo>
                      <a:pt x="50" y="178"/>
                    </a:lnTo>
                    <a:lnTo>
                      <a:pt x="61" y="197"/>
                    </a:lnTo>
                    <a:lnTo>
                      <a:pt x="42" y="211"/>
                    </a:lnTo>
                    <a:lnTo>
                      <a:pt x="33" y="195"/>
                    </a:lnTo>
                    <a:lnTo>
                      <a:pt x="28" y="188"/>
                    </a:lnTo>
                    <a:lnTo>
                      <a:pt x="39" y="168"/>
                    </a:lnTo>
                    <a:close/>
                    <a:moveTo>
                      <a:pt x="61" y="197"/>
                    </a:moveTo>
                    <a:lnTo>
                      <a:pt x="71" y="214"/>
                    </a:lnTo>
                    <a:lnTo>
                      <a:pt x="81" y="228"/>
                    </a:lnTo>
                    <a:lnTo>
                      <a:pt x="65" y="245"/>
                    </a:lnTo>
                    <a:lnTo>
                      <a:pt x="53" y="229"/>
                    </a:lnTo>
                    <a:lnTo>
                      <a:pt x="42" y="211"/>
                    </a:lnTo>
                    <a:lnTo>
                      <a:pt x="61" y="197"/>
                    </a:lnTo>
                    <a:close/>
                    <a:moveTo>
                      <a:pt x="65" y="245"/>
                    </a:moveTo>
                    <a:lnTo>
                      <a:pt x="65" y="245"/>
                    </a:lnTo>
                    <a:lnTo>
                      <a:pt x="73" y="236"/>
                    </a:lnTo>
                    <a:lnTo>
                      <a:pt x="65" y="245"/>
                    </a:lnTo>
                    <a:close/>
                    <a:moveTo>
                      <a:pt x="81" y="228"/>
                    </a:moveTo>
                    <a:lnTo>
                      <a:pt x="84" y="229"/>
                    </a:lnTo>
                    <a:lnTo>
                      <a:pt x="85" y="231"/>
                    </a:lnTo>
                    <a:lnTo>
                      <a:pt x="73" y="253"/>
                    </a:lnTo>
                    <a:lnTo>
                      <a:pt x="68" y="250"/>
                    </a:lnTo>
                    <a:lnTo>
                      <a:pt x="65" y="245"/>
                    </a:lnTo>
                    <a:lnTo>
                      <a:pt x="81" y="228"/>
                    </a:lnTo>
                    <a:close/>
                    <a:moveTo>
                      <a:pt x="85" y="231"/>
                    </a:moveTo>
                    <a:lnTo>
                      <a:pt x="88" y="233"/>
                    </a:lnTo>
                    <a:lnTo>
                      <a:pt x="90" y="235"/>
                    </a:lnTo>
                    <a:lnTo>
                      <a:pt x="81" y="257"/>
                    </a:lnTo>
                    <a:lnTo>
                      <a:pt x="78" y="255"/>
                    </a:lnTo>
                    <a:lnTo>
                      <a:pt x="73" y="253"/>
                    </a:lnTo>
                    <a:lnTo>
                      <a:pt x="85" y="231"/>
                    </a:lnTo>
                    <a:close/>
                    <a:moveTo>
                      <a:pt x="90" y="235"/>
                    </a:moveTo>
                    <a:lnTo>
                      <a:pt x="90" y="235"/>
                    </a:lnTo>
                    <a:lnTo>
                      <a:pt x="85" y="247"/>
                    </a:lnTo>
                    <a:lnTo>
                      <a:pt x="90" y="235"/>
                    </a:lnTo>
                    <a:close/>
                    <a:moveTo>
                      <a:pt x="90" y="235"/>
                    </a:moveTo>
                    <a:lnTo>
                      <a:pt x="96" y="238"/>
                    </a:lnTo>
                    <a:lnTo>
                      <a:pt x="101" y="238"/>
                    </a:lnTo>
                    <a:lnTo>
                      <a:pt x="98" y="264"/>
                    </a:lnTo>
                    <a:lnTo>
                      <a:pt x="90" y="262"/>
                    </a:lnTo>
                    <a:lnTo>
                      <a:pt x="81" y="257"/>
                    </a:lnTo>
                    <a:lnTo>
                      <a:pt x="90" y="235"/>
                    </a:lnTo>
                    <a:close/>
                    <a:moveTo>
                      <a:pt x="101" y="238"/>
                    </a:moveTo>
                    <a:lnTo>
                      <a:pt x="107" y="240"/>
                    </a:lnTo>
                    <a:lnTo>
                      <a:pt x="113" y="241"/>
                    </a:lnTo>
                    <a:lnTo>
                      <a:pt x="118" y="245"/>
                    </a:lnTo>
                    <a:lnTo>
                      <a:pt x="124" y="250"/>
                    </a:lnTo>
                    <a:lnTo>
                      <a:pt x="109" y="267"/>
                    </a:lnTo>
                    <a:lnTo>
                      <a:pt x="104" y="264"/>
                    </a:lnTo>
                    <a:lnTo>
                      <a:pt x="98" y="264"/>
                    </a:lnTo>
                    <a:lnTo>
                      <a:pt x="101" y="238"/>
                    </a:lnTo>
                    <a:close/>
                    <a:moveTo>
                      <a:pt x="110" y="269"/>
                    </a:moveTo>
                    <a:lnTo>
                      <a:pt x="109" y="269"/>
                    </a:lnTo>
                    <a:lnTo>
                      <a:pt x="109" y="267"/>
                    </a:lnTo>
                    <a:lnTo>
                      <a:pt x="116" y="259"/>
                    </a:lnTo>
                    <a:lnTo>
                      <a:pt x="110" y="269"/>
                    </a:lnTo>
                    <a:close/>
                    <a:moveTo>
                      <a:pt x="122" y="248"/>
                    </a:moveTo>
                    <a:lnTo>
                      <a:pt x="124" y="250"/>
                    </a:lnTo>
                    <a:lnTo>
                      <a:pt x="126" y="252"/>
                    </a:lnTo>
                    <a:lnTo>
                      <a:pt x="110" y="271"/>
                    </a:lnTo>
                    <a:lnTo>
                      <a:pt x="110" y="269"/>
                    </a:lnTo>
                    <a:lnTo>
                      <a:pt x="122" y="248"/>
                    </a:lnTo>
                    <a:close/>
                    <a:moveTo>
                      <a:pt x="126" y="252"/>
                    </a:moveTo>
                    <a:lnTo>
                      <a:pt x="127" y="252"/>
                    </a:lnTo>
                    <a:lnTo>
                      <a:pt x="113" y="272"/>
                    </a:lnTo>
                    <a:lnTo>
                      <a:pt x="112" y="271"/>
                    </a:lnTo>
                    <a:lnTo>
                      <a:pt x="110" y="271"/>
                    </a:lnTo>
                    <a:lnTo>
                      <a:pt x="126" y="252"/>
                    </a:lnTo>
                    <a:close/>
                    <a:moveTo>
                      <a:pt x="113" y="272"/>
                    </a:moveTo>
                    <a:lnTo>
                      <a:pt x="113" y="272"/>
                    </a:lnTo>
                    <a:lnTo>
                      <a:pt x="121" y="262"/>
                    </a:lnTo>
                    <a:lnTo>
                      <a:pt x="113" y="272"/>
                    </a:lnTo>
                    <a:close/>
                    <a:moveTo>
                      <a:pt x="127" y="252"/>
                    </a:moveTo>
                    <a:lnTo>
                      <a:pt x="141" y="257"/>
                    </a:lnTo>
                    <a:lnTo>
                      <a:pt x="149" y="257"/>
                    </a:lnTo>
                    <a:lnTo>
                      <a:pt x="150" y="283"/>
                    </a:lnTo>
                    <a:lnTo>
                      <a:pt x="147" y="283"/>
                    </a:lnTo>
                    <a:lnTo>
                      <a:pt x="138" y="283"/>
                    </a:lnTo>
                    <a:lnTo>
                      <a:pt x="126" y="279"/>
                    </a:lnTo>
                    <a:lnTo>
                      <a:pt x="113" y="272"/>
                    </a:lnTo>
                    <a:lnTo>
                      <a:pt x="127" y="252"/>
                    </a:lnTo>
                    <a:close/>
                    <a:moveTo>
                      <a:pt x="149" y="257"/>
                    </a:moveTo>
                    <a:lnTo>
                      <a:pt x="153" y="259"/>
                    </a:lnTo>
                    <a:lnTo>
                      <a:pt x="156" y="260"/>
                    </a:lnTo>
                    <a:lnTo>
                      <a:pt x="159" y="264"/>
                    </a:lnTo>
                    <a:lnTo>
                      <a:pt x="161" y="269"/>
                    </a:lnTo>
                    <a:lnTo>
                      <a:pt x="159" y="274"/>
                    </a:lnTo>
                    <a:lnTo>
                      <a:pt x="158" y="279"/>
                    </a:lnTo>
                    <a:lnTo>
                      <a:pt x="155" y="281"/>
                    </a:lnTo>
                    <a:lnTo>
                      <a:pt x="150" y="283"/>
                    </a:lnTo>
                    <a:lnTo>
                      <a:pt x="149" y="257"/>
                    </a:lnTo>
                    <a:close/>
                  </a:path>
                </a:pathLst>
              </a:custGeom>
              <a:solidFill>
                <a:srgbClr val="EAB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3" name="Freeform 203"/>
              <p:cNvSpPr>
                <a:spLocks noEditPoints="1"/>
              </p:cNvSpPr>
              <p:nvPr/>
            </p:nvSpPr>
            <p:spPr bwMode="auto">
              <a:xfrm>
                <a:off x="2671" y="1600"/>
                <a:ext cx="166" cy="288"/>
              </a:xfrm>
              <a:custGeom>
                <a:avLst/>
                <a:gdLst>
                  <a:gd name="T0" fmla="*/ 0 w 166"/>
                  <a:gd name="T1" fmla="*/ 9 h 288"/>
                  <a:gd name="T2" fmla="*/ 13 w 166"/>
                  <a:gd name="T3" fmla="*/ 0 h 288"/>
                  <a:gd name="T4" fmla="*/ 24 w 166"/>
                  <a:gd name="T5" fmla="*/ 9 h 288"/>
                  <a:gd name="T6" fmla="*/ 27 w 166"/>
                  <a:gd name="T7" fmla="*/ 16 h 288"/>
                  <a:gd name="T8" fmla="*/ 34 w 166"/>
                  <a:gd name="T9" fmla="*/ 50 h 288"/>
                  <a:gd name="T10" fmla="*/ 10 w 166"/>
                  <a:gd name="T11" fmla="*/ 57 h 288"/>
                  <a:gd name="T12" fmla="*/ 3 w 166"/>
                  <a:gd name="T13" fmla="*/ 24 h 288"/>
                  <a:gd name="T14" fmla="*/ 33 w 166"/>
                  <a:gd name="T15" fmla="*/ 67 h 288"/>
                  <a:gd name="T16" fmla="*/ 11 w 166"/>
                  <a:gd name="T17" fmla="*/ 93 h 288"/>
                  <a:gd name="T18" fmla="*/ 8 w 166"/>
                  <a:gd name="T19" fmla="*/ 66 h 288"/>
                  <a:gd name="T20" fmla="*/ 34 w 166"/>
                  <a:gd name="T21" fmla="*/ 86 h 288"/>
                  <a:gd name="T22" fmla="*/ 39 w 166"/>
                  <a:gd name="T23" fmla="*/ 117 h 288"/>
                  <a:gd name="T24" fmla="*/ 14 w 166"/>
                  <a:gd name="T25" fmla="*/ 115 h 288"/>
                  <a:gd name="T26" fmla="*/ 11 w 166"/>
                  <a:gd name="T27" fmla="*/ 93 h 288"/>
                  <a:gd name="T28" fmla="*/ 37 w 166"/>
                  <a:gd name="T29" fmla="*/ 129 h 288"/>
                  <a:gd name="T30" fmla="*/ 37 w 166"/>
                  <a:gd name="T31" fmla="*/ 129 h 288"/>
                  <a:gd name="T32" fmla="*/ 14 w 166"/>
                  <a:gd name="T33" fmla="*/ 124 h 288"/>
                  <a:gd name="T34" fmla="*/ 14 w 166"/>
                  <a:gd name="T35" fmla="*/ 124 h 288"/>
                  <a:gd name="T36" fmla="*/ 37 w 166"/>
                  <a:gd name="T37" fmla="*/ 129 h 288"/>
                  <a:gd name="T38" fmla="*/ 13 w 166"/>
                  <a:gd name="T39" fmla="*/ 136 h 288"/>
                  <a:gd name="T40" fmla="*/ 37 w 166"/>
                  <a:gd name="T41" fmla="*/ 129 h 288"/>
                  <a:gd name="T42" fmla="*/ 36 w 166"/>
                  <a:gd name="T43" fmla="*/ 148 h 288"/>
                  <a:gd name="T44" fmla="*/ 13 w 166"/>
                  <a:gd name="T45" fmla="*/ 136 h 288"/>
                  <a:gd name="T46" fmla="*/ 37 w 166"/>
                  <a:gd name="T47" fmla="*/ 165 h 288"/>
                  <a:gd name="T48" fmla="*/ 24 w 166"/>
                  <a:gd name="T49" fmla="*/ 192 h 288"/>
                  <a:gd name="T50" fmla="*/ 16 w 166"/>
                  <a:gd name="T51" fmla="*/ 177 h 288"/>
                  <a:gd name="T52" fmla="*/ 36 w 166"/>
                  <a:gd name="T53" fmla="*/ 148 h 288"/>
                  <a:gd name="T54" fmla="*/ 33 w 166"/>
                  <a:gd name="T55" fmla="*/ 184 h 288"/>
                  <a:gd name="T56" fmla="*/ 39 w 166"/>
                  <a:gd name="T57" fmla="*/ 172 h 288"/>
                  <a:gd name="T58" fmla="*/ 39 w 166"/>
                  <a:gd name="T59" fmla="*/ 172 h 288"/>
                  <a:gd name="T60" fmla="*/ 33 w 166"/>
                  <a:gd name="T61" fmla="*/ 184 h 288"/>
                  <a:gd name="T62" fmla="*/ 50 w 166"/>
                  <a:gd name="T63" fmla="*/ 184 h 288"/>
                  <a:gd name="T64" fmla="*/ 31 w 166"/>
                  <a:gd name="T65" fmla="*/ 203 h 288"/>
                  <a:gd name="T66" fmla="*/ 61 w 166"/>
                  <a:gd name="T67" fmla="*/ 203 h 288"/>
                  <a:gd name="T68" fmla="*/ 65 w 166"/>
                  <a:gd name="T69" fmla="*/ 252 h 288"/>
                  <a:gd name="T70" fmla="*/ 61 w 166"/>
                  <a:gd name="T71" fmla="*/ 203 h 288"/>
                  <a:gd name="T72" fmla="*/ 73 w 166"/>
                  <a:gd name="T73" fmla="*/ 242 h 288"/>
                  <a:gd name="T74" fmla="*/ 88 w 166"/>
                  <a:gd name="T75" fmla="*/ 237 h 288"/>
                  <a:gd name="T76" fmla="*/ 104 w 166"/>
                  <a:gd name="T77" fmla="*/ 242 h 288"/>
                  <a:gd name="T78" fmla="*/ 84 w 166"/>
                  <a:gd name="T79" fmla="*/ 266 h 288"/>
                  <a:gd name="T80" fmla="*/ 82 w 166"/>
                  <a:gd name="T81" fmla="*/ 232 h 288"/>
                  <a:gd name="T82" fmla="*/ 116 w 166"/>
                  <a:gd name="T83" fmla="*/ 245 h 288"/>
                  <a:gd name="T84" fmla="*/ 112 w 166"/>
                  <a:gd name="T85" fmla="*/ 275 h 288"/>
                  <a:gd name="T86" fmla="*/ 104 w 166"/>
                  <a:gd name="T87" fmla="*/ 242 h 288"/>
                  <a:gd name="T88" fmla="*/ 119 w 166"/>
                  <a:gd name="T89" fmla="*/ 264 h 288"/>
                  <a:gd name="T90" fmla="*/ 135 w 166"/>
                  <a:gd name="T91" fmla="*/ 259 h 288"/>
                  <a:gd name="T92" fmla="*/ 152 w 166"/>
                  <a:gd name="T93" fmla="*/ 261 h 288"/>
                  <a:gd name="T94" fmla="*/ 139 w 166"/>
                  <a:gd name="T95" fmla="*/ 288 h 288"/>
                  <a:gd name="T96" fmla="*/ 118 w 166"/>
                  <a:gd name="T97" fmla="*/ 280 h 288"/>
                  <a:gd name="T98" fmla="*/ 152 w 166"/>
                  <a:gd name="T99" fmla="*/ 261 h 288"/>
                  <a:gd name="T100" fmla="*/ 164 w 166"/>
                  <a:gd name="T101" fmla="*/ 268 h 288"/>
                  <a:gd name="T102" fmla="*/ 162 w 166"/>
                  <a:gd name="T103" fmla="*/ 283 h 288"/>
                  <a:gd name="T104" fmla="*/ 152 w 166"/>
                  <a:gd name="T105" fmla="*/ 261 h 28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66"/>
                  <a:gd name="T160" fmla="*/ 0 h 288"/>
                  <a:gd name="T161" fmla="*/ 166 w 166"/>
                  <a:gd name="T162" fmla="*/ 288 h 28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66" h="288">
                    <a:moveTo>
                      <a:pt x="2" y="19"/>
                    </a:moveTo>
                    <a:lnTo>
                      <a:pt x="0" y="14"/>
                    </a:lnTo>
                    <a:lnTo>
                      <a:pt x="0" y="9"/>
                    </a:lnTo>
                    <a:lnTo>
                      <a:pt x="3" y="6"/>
                    </a:lnTo>
                    <a:lnTo>
                      <a:pt x="8" y="2"/>
                    </a:lnTo>
                    <a:lnTo>
                      <a:pt x="13" y="0"/>
                    </a:lnTo>
                    <a:lnTo>
                      <a:pt x="17" y="2"/>
                    </a:lnTo>
                    <a:lnTo>
                      <a:pt x="20" y="4"/>
                    </a:lnTo>
                    <a:lnTo>
                      <a:pt x="24" y="9"/>
                    </a:lnTo>
                    <a:lnTo>
                      <a:pt x="2" y="19"/>
                    </a:lnTo>
                    <a:close/>
                    <a:moveTo>
                      <a:pt x="24" y="9"/>
                    </a:moveTo>
                    <a:lnTo>
                      <a:pt x="27" y="16"/>
                    </a:lnTo>
                    <a:lnTo>
                      <a:pt x="31" y="31"/>
                    </a:lnTo>
                    <a:lnTo>
                      <a:pt x="33" y="40"/>
                    </a:lnTo>
                    <a:lnTo>
                      <a:pt x="34" y="50"/>
                    </a:lnTo>
                    <a:lnTo>
                      <a:pt x="34" y="59"/>
                    </a:lnTo>
                    <a:lnTo>
                      <a:pt x="33" y="67"/>
                    </a:lnTo>
                    <a:lnTo>
                      <a:pt x="10" y="57"/>
                    </a:lnTo>
                    <a:lnTo>
                      <a:pt x="10" y="48"/>
                    </a:lnTo>
                    <a:lnTo>
                      <a:pt x="7" y="35"/>
                    </a:lnTo>
                    <a:lnTo>
                      <a:pt x="3" y="24"/>
                    </a:lnTo>
                    <a:lnTo>
                      <a:pt x="2" y="19"/>
                    </a:lnTo>
                    <a:lnTo>
                      <a:pt x="24" y="9"/>
                    </a:lnTo>
                    <a:close/>
                    <a:moveTo>
                      <a:pt x="33" y="67"/>
                    </a:moveTo>
                    <a:lnTo>
                      <a:pt x="33" y="74"/>
                    </a:lnTo>
                    <a:lnTo>
                      <a:pt x="34" y="86"/>
                    </a:lnTo>
                    <a:lnTo>
                      <a:pt x="11" y="93"/>
                    </a:lnTo>
                    <a:lnTo>
                      <a:pt x="10" y="83"/>
                    </a:lnTo>
                    <a:lnTo>
                      <a:pt x="8" y="74"/>
                    </a:lnTo>
                    <a:lnTo>
                      <a:pt x="8" y="66"/>
                    </a:lnTo>
                    <a:lnTo>
                      <a:pt x="10" y="57"/>
                    </a:lnTo>
                    <a:lnTo>
                      <a:pt x="33" y="67"/>
                    </a:lnTo>
                    <a:close/>
                    <a:moveTo>
                      <a:pt x="34" y="86"/>
                    </a:moveTo>
                    <a:lnTo>
                      <a:pt x="37" y="95"/>
                    </a:lnTo>
                    <a:lnTo>
                      <a:pt x="39" y="107"/>
                    </a:lnTo>
                    <a:lnTo>
                      <a:pt x="39" y="117"/>
                    </a:lnTo>
                    <a:lnTo>
                      <a:pt x="37" y="129"/>
                    </a:lnTo>
                    <a:lnTo>
                      <a:pt x="14" y="124"/>
                    </a:lnTo>
                    <a:lnTo>
                      <a:pt x="14" y="115"/>
                    </a:lnTo>
                    <a:lnTo>
                      <a:pt x="14" y="108"/>
                    </a:lnTo>
                    <a:lnTo>
                      <a:pt x="13" y="100"/>
                    </a:lnTo>
                    <a:lnTo>
                      <a:pt x="11" y="93"/>
                    </a:lnTo>
                    <a:lnTo>
                      <a:pt x="34" y="86"/>
                    </a:lnTo>
                    <a:close/>
                    <a:moveTo>
                      <a:pt x="37" y="129"/>
                    </a:moveTo>
                    <a:lnTo>
                      <a:pt x="37" y="129"/>
                    </a:lnTo>
                    <a:lnTo>
                      <a:pt x="27" y="126"/>
                    </a:lnTo>
                    <a:lnTo>
                      <a:pt x="37" y="129"/>
                    </a:lnTo>
                    <a:close/>
                    <a:moveTo>
                      <a:pt x="37" y="129"/>
                    </a:moveTo>
                    <a:lnTo>
                      <a:pt x="37" y="129"/>
                    </a:lnTo>
                    <a:lnTo>
                      <a:pt x="14" y="124"/>
                    </a:lnTo>
                    <a:lnTo>
                      <a:pt x="37" y="129"/>
                    </a:lnTo>
                    <a:close/>
                    <a:moveTo>
                      <a:pt x="14" y="124"/>
                    </a:moveTo>
                    <a:lnTo>
                      <a:pt x="14" y="124"/>
                    </a:lnTo>
                    <a:lnTo>
                      <a:pt x="27" y="126"/>
                    </a:lnTo>
                    <a:lnTo>
                      <a:pt x="14" y="124"/>
                    </a:lnTo>
                    <a:close/>
                    <a:moveTo>
                      <a:pt x="37" y="129"/>
                    </a:moveTo>
                    <a:lnTo>
                      <a:pt x="37" y="134"/>
                    </a:lnTo>
                    <a:lnTo>
                      <a:pt x="37" y="138"/>
                    </a:lnTo>
                    <a:lnTo>
                      <a:pt x="13" y="136"/>
                    </a:lnTo>
                    <a:lnTo>
                      <a:pt x="13" y="129"/>
                    </a:lnTo>
                    <a:lnTo>
                      <a:pt x="14" y="124"/>
                    </a:lnTo>
                    <a:lnTo>
                      <a:pt x="37" y="129"/>
                    </a:lnTo>
                    <a:close/>
                    <a:moveTo>
                      <a:pt x="37" y="138"/>
                    </a:moveTo>
                    <a:lnTo>
                      <a:pt x="36" y="143"/>
                    </a:lnTo>
                    <a:lnTo>
                      <a:pt x="36" y="148"/>
                    </a:lnTo>
                    <a:lnTo>
                      <a:pt x="11" y="148"/>
                    </a:lnTo>
                    <a:lnTo>
                      <a:pt x="11" y="141"/>
                    </a:lnTo>
                    <a:lnTo>
                      <a:pt x="13" y="136"/>
                    </a:lnTo>
                    <a:lnTo>
                      <a:pt x="37" y="138"/>
                    </a:lnTo>
                    <a:close/>
                    <a:moveTo>
                      <a:pt x="36" y="148"/>
                    </a:moveTo>
                    <a:lnTo>
                      <a:pt x="37" y="165"/>
                    </a:lnTo>
                    <a:lnTo>
                      <a:pt x="39" y="172"/>
                    </a:lnTo>
                    <a:lnTo>
                      <a:pt x="27" y="196"/>
                    </a:lnTo>
                    <a:lnTo>
                      <a:pt x="24" y="192"/>
                    </a:lnTo>
                    <a:lnTo>
                      <a:pt x="20" y="189"/>
                    </a:lnTo>
                    <a:lnTo>
                      <a:pt x="17" y="184"/>
                    </a:lnTo>
                    <a:lnTo>
                      <a:pt x="16" y="177"/>
                    </a:lnTo>
                    <a:lnTo>
                      <a:pt x="13" y="163"/>
                    </a:lnTo>
                    <a:lnTo>
                      <a:pt x="11" y="148"/>
                    </a:lnTo>
                    <a:lnTo>
                      <a:pt x="36" y="148"/>
                    </a:lnTo>
                    <a:close/>
                    <a:moveTo>
                      <a:pt x="39" y="172"/>
                    </a:moveTo>
                    <a:lnTo>
                      <a:pt x="39" y="172"/>
                    </a:lnTo>
                    <a:lnTo>
                      <a:pt x="33" y="184"/>
                    </a:lnTo>
                    <a:lnTo>
                      <a:pt x="39" y="172"/>
                    </a:lnTo>
                    <a:close/>
                    <a:moveTo>
                      <a:pt x="39" y="172"/>
                    </a:moveTo>
                    <a:lnTo>
                      <a:pt x="39" y="172"/>
                    </a:lnTo>
                    <a:lnTo>
                      <a:pt x="27" y="196"/>
                    </a:lnTo>
                    <a:lnTo>
                      <a:pt x="39" y="172"/>
                    </a:lnTo>
                    <a:close/>
                    <a:moveTo>
                      <a:pt x="27" y="196"/>
                    </a:moveTo>
                    <a:lnTo>
                      <a:pt x="27" y="196"/>
                    </a:lnTo>
                    <a:lnTo>
                      <a:pt x="33" y="184"/>
                    </a:lnTo>
                    <a:lnTo>
                      <a:pt x="27" y="196"/>
                    </a:lnTo>
                    <a:close/>
                    <a:moveTo>
                      <a:pt x="39" y="172"/>
                    </a:moveTo>
                    <a:lnTo>
                      <a:pt x="50" y="184"/>
                    </a:lnTo>
                    <a:lnTo>
                      <a:pt x="61" y="203"/>
                    </a:lnTo>
                    <a:lnTo>
                      <a:pt x="41" y="216"/>
                    </a:lnTo>
                    <a:lnTo>
                      <a:pt x="31" y="203"/>
                    </a:lnTo>
                    <a:lnTo>
                      <a:pt x="27" y="196"/>
                    </a:lnTo>
                    <a:lnTo>
                      <a:pt x="39" y="172"/>
                    </a:lnTo>
                    <a:close/>
                    <a:moveTo>
                      <a:pt x="61" y="203"/>
                    </a:moveTo>
                    <a:lnTo>
                      <a:pt x="71" y="220"/>
                    </a:lnTo>
                    <a:lnTo>
                      <a:pt x="82" y="233"/>
                    </a:lnTo>
                    <a:lnTo>
                      <a:pt x="65" y="252"/>
                    </a:lnTo>
                    <a:lnTo>
                      <a:pt x="53" y="237"/>
                    </a:lnTo>
                    <a:lnTo>
                      <a:pt x="41" y="216"/>
                    </a:lnTo>
                    <a:lnTo>
                      <a:pt x="61" y="203"/>
                    </a:lnTo>
                    <a:close/>
                    <a:moveTo>
                      <a:pt x="65" y="254"/>
                    </a:moveTo>
                    <a:lnTo>
                      <a:pt x="65" y="252"/>
                    </a:lnTo>
                    <a:lnTo>
                      <a:pt x="73" y="242"/>
                    </a:lnTo>
                    <a:lnTo>
                      <a:pt x="65" y="254"/>
                    </a:lnTo>
                    <a:close/>
                    <a:moveTo>
                      <a:pt x="82" y="232"/>
                    </a:moveTo>
                    <a:lnTo>
                      <a:pt x="88" y="237"/>
                    </a:lnTo>
                    <a:lnTo>
                      <a:pt x="93" y="240"/>
                    </a:lnTo>
                    <a:lnTo>
                      <a:pt x="98" y="242"/>
                    </a:lnTo>
                    <a:lnTo>
                      <a:pt x="104" y="242"/>
                    </a:lnTo>
                    <a:lnTo>
                      <a:pt x="99" y="269"/>
                    </a:lnTo>
                    <a:lnTo>
                      <a:pt x="91" y="268"/>
                    </a:lnTo>
                    <a:lnTo>
                      <a:pt x="84" y="266"/>
                    </a:lnTo>
                    <a:lnTo>
                      <a:pt x="76" y="261"/>
                    </a:lnTo>
                    <a:lnTo>
                      <a:pt x="65" y="254"/>
                    </a:lnTo>
                    <a:lnTo>
                      <a:pt x="82" y="232"/>
                    </a:lnTo>
                    <a:close/>
                    <a:moveTo>
                      <a:pt x="104" y="242"/>
                    </a:moveTo>
                    <a:lnTo>
                      <a:pt x="110" y="244"/>
                    </a:lnTo>
                    <a:lnTo>
                      <a:pt x="116" y="245"/>
                    </a:lnTo>
                    <a:lnTo>
                      <a:pt x="121" y="249"/>
                    </a:lnTo>
                    <a:lnTo>
                      <a:pt x="127" y="254"/>
                    </a:lnTo>
                    <a:lnTo>
                      <a:pt x="112" y="275"/>
                    </a:lnTo>
                    <a:lnTo>
                      <a:pt x="105" y="271"/>
                    </a:lnTo>
                    <a:lnTo>
                      <a:pt x="99" y="269"/>
                    </a:lnTo>
                    <a:lnTo>
                      <a:pt x="104" y="242"/>
                    </a:lnTo>
                    <a:close/>
                    <a:moveTo>
                      <a:pt x="127" y="254"/>
                    </a:moveTo>
                    <a:lnTo>
                      <a:pt x="129" y="254"/>
                    </a:lnTo>
                    <a:lnTo>
                      <a:pt x="119" y="264"/>
                    </a:lnTo>
                    <a:lnTo>
                      <a:pt x="127" y="254"/>
                    </a:lnTo>
                    <a:close/>
                    <a:moveTo>
                      <a:pt x="129" y="254"/>
                    </a:moveTo>
                    <a:lnTo>
                      <a:pt x="135" y="259"/>
                    </a:lnTo>
                    <a:lnTo>
                      <a:pt x="142" y="261"/>
                    </a:lnTo>
                    <a:lnTo>
                      <a:pt x="149" y="261"/>
                    </a:lnTo>
                    <a:lnTo>
                      <a:pt x="152" y="261"/>
                    </a:lnTo>
                    <a:lnTo>
                      <a:pt x="155" y="288"/>
                    </a:lnTo>
                    <a:lnTo>
                      <a:pt x="150" y="288"/>
                    </a:lnTo>
                    <a:lnTo>
                      <a:pt x="139" y="288"/>
                    </a:lnTo>
                    <a:lnTo>
                      <a:pt x="132" y="287"/>
                    </a:lnTo>
                    <a:lnTo>
                      <a:pt x="124" y="283"/>
                    </a:lnTo>
                    <a:lnTo>
                      <a:pt x="118" y="280"/>
                    </a:lnTo>
                    <a:lnTo>
                      <a:pt x="110" y="275"/>
                    </a:lnTo>
                    <a:lnTo>
                      <a:pt x="129" y="254"/>
                    </a:lnTo>
                    <a:close/>
                    <a:moveTo>
                      <a:pt x="152" y="261"/>
                    </a:moveTo>
                    <a:lnTo>
                      <a:pt x="156" y="261"/>
                    </a:lnTo>
                    <a:lnTo>
                      <a:pt x="161" y="264"/>
                    </a:lnTo>
                    <a:lnTo>
                      <a:pt x="164" y="268"/>
                    </a:lnTo>
                    <a:lnTo>
                      <a:pt x="166" y="273"/>
                    </a:lnTo>
                    <a:lnTo>
                      <a:pt x="164" y="278"/>
                    </a:lnTo>
                    <a:lnTo>
                      <a:pt x="162" y="283"/>
                    </a:lnTo>
                    <a:lnTo>
                      <a:pt x="159" y="287"/>
                    </a:lnTo>
                    <a:lnTo>
                      <a:pt x="155" y="288"/>
                    </a:lnTo>
                    <a:lnTo>
                      <a:pt x="152" y="261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4" name="Freeform 204"/>
              <p:cNvSpPr>
                <a:spLocks noEditPoints="1"/>
              </p:cNvSpPr>
              <p:nvPr/>
            </p:nvSpPr>
            <p:spPr bwMode="auto">
              <a:xfrm>
                <a:off x="2712" y="1633"/>
                <a:ext cx="88" cy="219"/>
              </a:xfrm>
              <a:custGeom>
                <a:avLst/>
                <a:gdLst>
                  <a:gd name="T0" fmla="*/ 0 w 88"/>
                  <a:gd name="T1" fmla="*/ 9 h 219"/>
                  <a:gd name="T2" fmla="*/ 3 w 88"/>
                  <a:gd name="T3" fmla="*/ 2 h 219"/>
                  <a:gd name="T4" fmla="*/ 10 w 88"/>
                  <a:gd name="T5" fmla="*/ 0 h 219"/>
                  <a:gd name="T6" fmla="*/ 16 w 88"/>
                  <a:gd name="T7" fmla="*/ 3 h 219"/>
                  <a:gd name="T8" fmla="*/ 0 w 88"/>
                  <a:gd name="T9" fmla="*/ 14 h 219"/>
                  <a:gd name="T10" fmla="*/ 21 w 88"/>
                  <a:gd name="T11" fmla="*/ 12 h 219"/>
                  <a:gd name="T12" fmla="*/ 10 w 88"/>
                  <a:gd name="T13" fmla="*/ 31 h 219"/>
                  <a:gd name="T14" fmla="*/ 0 w 88"/>
                  <a:gd name="T15" fmla="*/ 14 h 219"/>
                  <a:gd name="T16" fmla="*/ 24 w 88"/>
                  <a:gd name="T17" fmla="*/ 15 h 219"/>
                  <a:gd name="T18" fmla="*/ 30 w 88"/>
                  <a:gd name="T19" fmla="*/ 24 h 219"/>
                  <a:gd name="T20" fmla="*/ 33 w 88"/>
                  <a:gd name="T21" fmla="*/ 39 h 219"/>
                  <a:gd name="T22" fmla="*/ 13 w 88"/>
                  <a:gd name="T23" fmla="*/ 34 h 219"/>
                  <a:gd name="T24" fmla="*/ 24 w 88"/>
                  <a:gd name="T25" fmla="*/ 15 h 219"/>
                  <a:gd name="T26" fmla="*/ 35 w 88"/>
                  <a:gd name="T27" fmla="*/ 51 h 219"/>
                  <a:gd name="T28" fmla="*/ 20 w 88"/>
                  <a:gd name="T29" fmla="*/ 67 h 219"/>
                  <a:gd name="T30" fmla="*/ 16 w 88"/>
                  <a:gd name="T31" fmla="*/ 57 h 219"/>
                  <a:gd name="T32" fmla="*/ 15 w 88"/>
                  <a:gd name="T33" fmla="*/ 39 h 219"/>
                  <a:gd name="T34" fmla="*/ 37 w 88"/>
                  <a:gd name="T35" fmla="*/ 58 h 219"/>
                  <a:gd name="T36" fmla="*/ 41 w 88"/>
                  <a:gd name="T37" fmla="*/ 69 h 219"/>
                  <a:gd name="T38" fmla="*/ 37 w 88"/>
                  <a:gd name="T39" fmla="*/ 81 h 219"/>
                  <a:gd name="T40" fmla="*/ 21 w 88"/>
                  <a:gd name="T41" fmla="*/ 69 h 219"/>
                  <a:gd name="T42" fmla="*/ 37 w 88"/>
                  <a:gd name="T43" fmla="*/ 58 h 219"/>
                  <a:gd name="T44" fmla="*/ 37 w 88"/>
                  <a:gd name="T45" fmla="*/ 81 h 219"/>
                  <a:gd name="T46" fmla="*/ 37 w 88"/>
                  <a:gd name="T47" fmla="*/ 81 h 219"/>
                  <a:gd name="T48" fmla="*/ 37 w 88"/>
                  <a:gd name="T49" fmla="*/ 86 h 219"/>
                  <a:gd name="T50" fmla="*/ 20 w 88"/>
                  <a:gd name="T51" fmla="*/ 99 h 219"/>
                  <a:gd name="T52" fmla="*/ 16 w 88"/>
                  <a:gd name="T53" fmla="*/ 84 h 219"/>
                  <a:gd name="T54" fmla="*/ 21 w 88"/>
                  <a:gd name="T55" fmla="*/ 69 h 219"/>
                  <a:gd name="T56" fmla="*/ 38 w 88"/>
                  <a:gd name="T57" fmla="*/ 94 h 219"/>
                  <a:gd name="T58" fmla="*/ 43 w 88"/>
                  <a:gd name="T59" fmla="*/ 123 h 219"/>
                  <a:gd name="T60" fmla="*/ 23 w 88"/>
                  <a:gd name="T61" fmla="*/ 110 h 219"/>
                  <a:gd name="T62" fmla="*/ 38 w 88"/>
                  <a:gd name="T63" fmla="*/ 94 h 219"/>
                  <a:gd name="T64" fmla="*/ 23 w 88"/>
                  <a:gd name="T65" fmla="*/ 123 h 219"/>
                  <a:gd name="T66" fmla="*/ 23 w 88"/>
                  <a:gd name="T67" fmla="*/ 123 h 219"/>
                  <a:gd name="T68" fmla="*/ 44 w 88"/>
                  <a:gd name="T69" fmla="*/ 132 h 219"/>
                  <a:gd name="T70" fmla="*/ 33 w 88"/>
                  <a:gd name="T71" fmla="*/ 152 h 219"/>
                  <a:gd name="T72" fmla="*/ 27 w 88"/>
                  <a:gd name="T73" fmla="*/ 139 h 219"/>
                  <a:gd name="T74" fmla="*/ 23 w 88"/>
                  <a:gd name="T75" fmla="*/ 123 h 219"/>
                  <a:gd name="T76" fmla="*/ 50 w 88"/>
                  <a:gd name="T77" fmla="*/ 140 h 219"/>
                  <a:gd name="T78" fmla="*/ 57 w 88"/>
                  <a:gd name="T79" fmla="*/ 152 h 219"/>
                  <a:gd name="T80" fmla="*/ 61 w 88"/>
                  <a:gd name="T81" fmla="*/ 166 h 219"/>
                  <a:gd name="T82" fmla="*/ 38 w 88"/>
                  <a:gd name="T83" fmla="*/ 161 h 219"/>
                  <a:gd name="T84" fmla="*/ 50 w 88"/>
                  <a:gd name="T85" fmla="*/ 140 h 219"/>
                  <a:gd name="T86" fmla="*/ 61 w 88"/>
                  <a:gd name="T87" fmla="*/ 166 h 219"/>
                  <a:gd name="T88" fmla="*/ 61 w 88"/>
                  <a:gd name="T89" fmla="*/ 166 h 219"/>
                  <a:gd name="T90" fmla="*/ 66 w 88"/>
                  <a:gd name="T91" fmla="*/ 176 h 219"/>
                  <a:gd name="T92" fmla="*/ 81 w 88"/>
                  <a:gd name="T93" fmla="*/ 197 h 219"/>
                  <a:gd name="T94" fmla="*/ 72 w 88"/>
                  <a:gd name="T95" fmla="*/ 218 h 219"/>
                  <a:gd name="T96" fmla="*/ 58 w 88"/>
                  <a:gd name="T97" fmla="*/ 202 h 219"/>
                  <a:gd name="T98" fmla="*/ 47 w 88"/>
                  <a:gd name="T99" fmla="*/ 185 h 219"/>
                  <a:gd name="T100" fmla="*/ 41 w 88"/>
                  <a:gd name="T101" fmla="*/ 170 h 219"/>
                  <a:gd name="T102" fmla="*/ 84 w 88"/>
                  <a:gd name="T103" fmla="*/ 200 h 219"/>
                  <a:gd name="T104" fmla="*/ 88 w 88"/>
                  <a:gd name="T105" fmla="*/ 209 h 219"/>
                  <a:gd name="T106" fmla="*/ 86 w 88"/>
                  <a:gd name="T107" fmla="*/ 216 h 219"/>
                  <a:gd name="T108" fmla="*/ 80 w 88"/>
                  <a:gd name="T109" fmla="*/ 219 h 219"/>
                  <a:gd name="T110" fmla="*/ 72 w 88"/>
                  <a:gd name="T111" fmla="*/ 218 h 2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88"/>
                  <a:gd name="T169" fmla="*/ 0 h 219"/>
                  <a:gd name="T170" fmla="*/ 88 w 88"/>
                  <a:gd name="T171" fmla="*/ 219 h 2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88" h="219">
                    <a:moveTo>
                      <a:pt x="0" y="14"/>
                    </a:moveTo>
                    <a:lnTo>
                      <a:pt x="0" y="9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3"/>
                    </a:lnTo>
                    <a:lnTo>
                      <a:pt x="18" y="7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21" y="12"/>
                    </a:lnTo>
                    <a:lnTo>
                      <a:pt x="24" y="15"/>
                    </a:lnTo>
                    <a:lnTo>
                      <a:pt x="10" y="31"/>
                    </a:lnTo>
                    <a:lnTo>
                      <a:pt x="4" y="24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24" y="15"/>
                    </a:moveTo>
                    <a:lnTo>
                      <a:pt x="27" y="19"/>
                    </a:lnTo>
                    <a:lnTo>
                      <a:pt x="30" y="24"/>
                    </a:lnTo>
                    <a:lnTo>
                      <a:pt x="33" y="31"/>
                    </a:lnTo>
                    <a:lnTo>
                      <a:pt x="33" y="39"/>
                    </a:lnTo>
                    <a:lnTo>
                      <a:pt x="15" y="39"/>
                    </a:lnTo>
                    <a:lnTo>
                      <a:pt x="13" y="34"/>
                    </a:lnTo>
                    <a:lnTo>
                      <a:pt x="10" y="31"/>
                    </a:lnTo>
                    <a:lnTo>
                      <a:pt x="24" y="15"/>
                    </a:lnTo>
                    <a:close/>
                    <a:moveTo>
                      <a:pt x="33" y="39"/>
                    </a:moveTo>
                    <a:lnTo>
                      <a:pt x="35" y="51"/>
                    </a:lnTo>
                    <a:lnTo>
                      <a:pt x="37" y="58"/>
                    </a:lnTo>
                    <a:lnTo>
                      <a:pt x="20" y="67"/>
                    </a:lnTo>
                    <a:lnTo>
                      <a:pt x="18" y="62"/>
                    </a:lnTo>
                    <a:lnTo>
                      <a:pt x="16" y="57"/>
                    </a:lnTo>
                    <a:lnTo>
                      <a:pt x="15" y="48"/>
                    </a:lnTo>
                    <a:lnTo>
                      <a:pt x="15" y="39"/>
                    </a:lnTo>
                    <a:lnTo>
                      <a:pt x="33" y="39"/>
                    </a:lnTo>
                    <a:close/>
                    <a:moveTo>
                      <a:pt x="37" y="58"/>
                    </a:moveTo>
                    <a:lnTo>
                      <a:pt x="40" y="63"/>
                    </a:lnTo>
                    <a:lnTo>
                      <a:pt x="41" y="69"/>
                    </a:lnTo>
                    <a:lnTo>
                      <a:pt x="40" y="74"/>
                    </a:lnTo>
                    <a:lnTo>
                      <a:pt x="37" y="81"/>
                    </a:lnTo>
                    <a:lnTo>
                      <a:pt x="21" y="70"/>
                    </a:lnTo>
                    <a:lnTo>
                      <a:pt x="21" y="69"/>
                    </a:lnTo>
                    <a:lnTo>
                      <a:pt x="20" y="67"/>
                    </a:lnTo>
                    <a:lnTo>
                      <a:pt x="37" y="58"/>
                    </a:lnTo>
                    <a:close/>
                    <a:moveTo>
                      <a:pt x="37" y="81"/>
                    </a:moveTo>
                    <a:lnTo>
                      <a:pt x="37" y="81"/>
                    </a:lnTo>
                    <a:lnTo>
                      <a:pt x="29" y="75"/>
                    </a:lnTo>
                    <a:lnTo>
                      <a:pt x="37" y="81"/>
                    </a:lnTo>
                    <a:close/>
                    <a:moveTo>
                      <a:pt x="37" y="81"/>
                    </a:moveTo>
                    <a:lnTo>
                      <a:pt x="37" y="86"/>
                    </a:lnTo>
                    <a:lnTo>
                      <a:pt x="38" y="94"/>
                    </a:lnTo>
                    <a:lnTo>
                      <a:pt x="20" y="99"/>
                    </a:lnTo>
                    <a:lnTo>
                      <a:pt x="18" y="91"/>
                    </a:lnTo>
                    <a:lnTo>
                      <a:pt x="16" y="84"/>
                    </a:lnTo>
                    <a:lnTo>
                      <a:pt x="18" y="77"/>
                    </a:lnTo>
                    <a:lnTo>
                      <a:pt x="21" y="69"/>
                    </a:lnTo>
                    <a:lnTo>
                      <a:pt x="37" y="81"/>
                    </a:lnTo>
                    <a:close/>
                    <a:moveTo>
                      <a:pt x="38" y="94"/>
                    </a:moveTo>
                    <a:lnTo>
                      <a:pt x="41" y="108"/>
                    </a:lnTo>
                    <a:lnTo>
                      <a:pt x="43" y="123"/>
                    </a:lnTo>
                    <a:lnTo>
                      <a:pt x="23" y="123"/>
                    </a:lnTo>
                    <a:lnTo>
                      <a:pt x="23" y="110"/>
                    </a:lnTo>
                    <a:lnTo>
                      <a:pt x="20" y="99"/>
                    </a:lnTo>
                    <a:lnTo>
                      <a:pt x="38" y="94"/>
                    </a:lnTo>
                    <a:close/>
                    <a:moveTo>
                      <a:pt x="23" y="123"/>
                    </a:moveTo>
                    <a:lnTo>
                      <a:pt x="23" y="123"/>
                    </a:lnTo>
                    <a:lnTo>
                      <a:pt x="33" y="123"/>
                    </a:lnTo>
                    <a:lnTo>
                      <a:pt x="23" y="123"/>
                    </a:lnTo>
                    <a:close/>
                    <a:moveTo>
                      <a:pt x="43" y="123"/>
                    </a:moveTo>
                    <a:lnTo>
                      <a:pt x="44" y="132"/>
                    </a:lnTo>
                    <a:lnTo>
                      <a:pt x="50" y="140"/>
                    </a:lnTo>
                    <a:lnTo>
                      <a:pt x="33" y="152"/>
                    </a:lnTo>
                    <a:lnTo>
                      <a:pt x="30" y="146"/>
                    </a:lnTo>
                    <a:lnTo>
                      <a:pt x="27" y="139"/>
                    </a:lnTo>
                    <a:lnTo>
                      <a:pt x="24" y="132"/>
                    </a:lnTo>
                    <a:lnTo>
                      <a:pt x="23" y="123"/>
                    </a:lnTo>
                    <a:lnTo>
                      <a:pt x="43" y="123"/>
                    </a:lnTo>
                    <a:close/>
                    <a:moveTo>
                      <a:pt x="50" y="140"/>
                    </a:moveTo>
                    <a:lnTo>
                      <a:pt x="54" y="146"/>
                    </a:lnTo>
                    <a:lnTo>
                      <a:pt x="57" y="152"/>
                    </a:lnTo>
                    <a:lnTo>
                      <a:pt x="60" y="159"/>
                    </a:lnTo>
                    <a:lnTo>
                      <a:pt x="61" y="166"/>
                    </a:lnTo>
                    <a:lnTo>
                      <a:pt x="41" y="170"/>
                    </a:lnTo>
                    <a:lnTo>
                      <a:pt x="38" y="161"/>
                    </a:lnTo>
                    <a:lnTo>
                      <a:pt x="33" y="152"/>
                    </a:lnTo>
                    <a:lnTo>
                      <a:pt x="50" y="140"/>
                    </a:lnTo>
                    <a:close/>
                    <a:moveTo>
                      <a:pt x="61" y="166"/>
                    </a:moveTo>
                    <a:lnTo>
                      <a:pt x="61" y="166"/>
                    </a:lnTo>
                    <a:lnTo>
                      <a:pt x="50" y="168"/>
                    </a:lnTo>
                    <a:lnTo>
                      <a:pt x="61" y="166"/>
                    </a:lnTo>
                    <a:close/>
                    <a:moveTo>
                      <a:pt x="61" y="166"/>
                    </a:moveTo>
                    <a:lnTo>
                      <a:pt x="66" y="176"/>
                    </a:lnTo>
                    <a:lnTo>
                      <a:pt x="74" y="188"/>
                    </a:lnTo>
                    <a:lnTo>
                      <a:pt x="81" y="197"/>
                    </a:lnTo>
                    <a:lnTo>
                      <a:pt x="84" y="200"/>
                    </a:lnTo>
                    <a:lnTo>
                      <a:pt x="72" y="218"/>
                    </a:lnTo>
                    <a:lnTo>
                      <a:pt x="67" y="212"/>
                    </a:lnTo>
                    <a:lnTo>
                      <a:pt x="58" y="202"/>
                    </a:lnTo>
                    <a:lnTo>
                      <a:pt x="52" y="194"/>
                    </a:lnTo>
                    <a:lnTo>
                      <a:pt x="47" y="185"/>
                    </a:lnTo>
                    <a:lnTo>
                      <a:pt x="44" y="178"/>
                    </a:lnTo>
                    <a:lnTo>
                      <a:pt x="41" y="170"/>
                    </a:lnTo>
                    <a:lnTo>
                      <a:pt x="61" y="166"/>
                    </a:lnTo>
                    <a:close/>
                    <a:moveTo>
                      <a:pt x="84" y="200"/>
                    </a:moveTo>
                    <a:lnTo>
                      <a:pt x="88" y="204"/>
                    </a:lnTo>
                    <a:lnTo>
                      <a:pt x="88" y="209"/>
                    </a:lnTo>
                    <a:lnTo>
                      <a:pt x="88" y="212"/>
                    </a:lnTo>
                    <a:lnTo>
                      <a:pt x="86" y="216"/>
                    </a:lnTo>
                    <a:lnTo>
                      <a:pt x="83" y="219"/>
                    </a:lnTo>
                    <a:lnTo>
                      <a:pt x="80" y="219"/>
                    </a:lnTo>
                    <a:lnTo>
                      <a:pt x="75" y="219"/>
                    </a:lnTo>
                    <a:lnTo>
                      <a:pt x="72" y="218"/>
                    </a:lnTo>
                    <a:lnTo>
                      <a:pt x="84" y="200"/>
                    </a:lnTo>
                    <a:close/>
                  </a:path>
                </a:pathLst>
              </a:custGeom>
              <a:solidFill>
                <a:srgbClr val="CC99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5" name="Freeform 205"/>
              <p:cNvSpPr>
                <a:spLocks noEditPoints="1"/>
              </p:cNvSpPr>
              <p:nvPr/>
            </p:nvSpPr>
            <p:spPr bwMode="auto">
              <a:xfrm>
                <a:off x="2712" y="1631"/>
                <a:ext cx="89" cy="223"/>
              </a:xfrm>
              <a:custGeom>
                <a:avLst/>
                <a:gdLst>
                  <a:gd name="T0" fmla="*/ 3 w 89"/>
                  <a:gd name="T1" fmla="*/ 4 h 223"/>
                  <a:gd name="T2" fmla="*/ 16 w 89"/>
                  <a:gd name="T3" fmla="*/ 5 h 223"/>
                  <a:gd name="T4" fmla="*/ 21 w 89"/>
                  <a:gd name="T5" fmla="*/ 12 h 223"/>
                  <a:gd name="T6" fmla="*/ 0 w 89"/>
                  <a:gd name="T7" fmla="*/ 16 h 223"/>
                  <a:gd name="T8" fmla="*/ 18 w 89"/>
                  <a:gd name="T9" fmla="*/ 24 h 223"/>
                  <a:gd name="T10" fmla="*/ 30 w 89"/>
                  <a:gd name="T11" fmla="*/ 23 h 223"/>
                  <a:gd name="T12" fmla="*/ 13 w 89"/>
                  <a:gd name="T13" fmla="*/ 35 h 223"/>
                  <a:gd name="T14" fmla="*/ 16 w 89"/>
                  <a:gd name="T15" fmla="*/ 40 h 223"/>
                  <a:gd name="T16" fmla="*/ 35 w 89"/>
                  <a:gd name="T17" fmla="*/ 31 h 223"/>
                  <a:gd name="T18" fmla="*/ 16 w 89"/>
                  <a:gd name="T19" fmla="*/ 40 h 223"/>
                  <a:gd name="T20" fmla="*/ 35 w 89"/>
                  <a:gd name="T21" fmla="*/ 38 h 223"/>
                  <a:gd name="T22" fmla="*/ 15 w 89"/>
                  <a:gd name="T23" fmla="*/ 40 h 223"/>
                  <a:gd name="T24" fmla="*/ 26 w 89"/>
                  <a:gd name="T25" fmla="*/ 40 h 223"/>
                  <a:gd name="T26" fmla="*/ 40 w 89"/>
                  <a:gd name="T27" fmla="*/ 59 h 223"/>
                  <a:gd name="T28" fmla="*/ 35 w 89"/>
                  <a:gd name="T29" fmla="*/ 40 h 223"/>
                  <a:gd name="T30" fmla="*/ 43 w 89"/>
                  <a:gd name="T31" fmla="*/ 74 h 223"/>
                  <a:gd name="T32" fmla="*/ 21 w 89"/>
                  <a:gd name="T33" fmla="*/ 67 h 223"/>
                  <a:gd name="T34" fmla="*/ 23 w 89"/>
                  <a:gd name="T35" fmla="*/ 71 h 223"/>
                  <a:gd name="T36" fmla="*/ 40 w 89"/>
                  <a:gd name="T37" fmla="*/ 81 h 223"/>
                  <a:gd name="T38" fmla="*/ 23 w 89"/>
                  <a:gd name="T39" fmla="*/ 71 h 223"/>
                  <a:gd name="T40" fmla="*/ 40 w 89"/>
                  <a:gd name="T41" fmla="*/ 83 h 223"/>
                  <a:gd name="T42" fmla="*/ 40 w 89"/>
                  <a:gd name="T43" fmla="*/ 81 h 223"/>
                  <a:gd name="T44" fmla="*/ 30 w 89"/>
                  <a:gd name="T45" fmla="*/ 77 h 223"/>
                  <a:gd name="T46" fmla="*/ 41 w 89"/>
                  <a:gd name="T47" fmla="*/ 96 h 223"/>
                  <a:gd name="T48" fmla="*/ 20 w 89"/>
                  <a:gd name="T49" fmla="*/ 81 h 223"/>
                  <a:gd name="T50" fmla="*/ 43 w 89"/>
                  <a:gd name="T51" fmla="*/ 103 h 223"/>
                  <a:gd name="T52" fmla="*/ 21 w 89"/>
                  <a:gd name="T53" fmla="*/ 101 h 223"/>
                  <a:gd name="T54" fmla="*/ 24 w 89"/>
                  <a:gd name="T55" fmla="*/ 115 h 223"/>
                  <a:gd name="T56" fmla="*/ 44 w 89"/>
                  <a:gd name="T57" fmla="*/ 117 h 223"/>
                  <a:gd name="T58" fmla="*/ 24 w 89"/>
                  <a:gd name="T59" fmla="*/ 115 h 223"/>
                  <a:gd name="T60" fmla="*/ 35 w 89"/>
                  <a:gd name="T61" fmla="*/ 125 h 223"/>
                  <a:gd name="T62" fmla="*/ 52 w 89"/>
                  <a:gd name="T63" fmla="*/ 142 h 223"/>
                  <a:gd name="T64" fmla="*/ 27 w 89"/>
                  <a:gd name="T65" fmla="*/ 134 h 223"/>
                  <a:gd name="T66" fmla="*/ 58 w 89"/>
                  <a:gd name="T67" fmla="*/ 153 h 223"/>
                  <a:gd name="T68" fmla="*/ 37 w 89"/>
                  <a:gd name="T69" fmla="*/ 154 h 223"/>
                  <a:gd name="T70" fmla="*/ 63 w 89"/>
                  <a:gd name="T71" fmla="*/ 168 h 223"/>
                  <a:gd name="T72" fmla="*/ 63 w 89"/>
                  <a:gd name="T73" fmla="*/ 168 h 223"/>
                  <a:gd name="T74" fmla="*/ 43 w 89"/>
                  <a:gd name="T75" fmla="*/ 170 h 223"/>
                  <a:gd name="T76" fmla="*/ 43 w 89"/>
                  <a:gd name="T77" fmla="*/ 170 h 223"/>
                  <a:gd name="T78" fmla="*/ 43 w 89"/>
                  <a:gd name="T79" fmla="*/ 170 h 223"/>
                  <a:gd name="T80" fmla="*/ 54 w 89"/>
                  <a:gd name="T81" fmla="*/ 170 h 223"/>
                  <a:gd name="T82" fmla="*/ 72 w 89"/>
                  <a:gd name="T83" fmla="*/ 187 h 223"/>
                  <a:gd name="T84" fmla="*/ 64 w 89"/>
                  <a:gd name="T85" fmla="*/ 209 h 223"/>
                  <a:gd name="T86" fmla="*/ 44 w 89"/>
                  <a:gd name="T87" fmla="*/ 178 h 223"/>
                  <a:gd name="T88" fmla="*/ 86 w 89"/>
                  <a:gd name="T89" fmla="*/ 202 h 223"/>
                  <a:gd name="T90" fmla="*/ 71 w 89"/>
                  <a:gd name="T91" fmla="*/ 216 h 223"/>
                  <a:gd name="T92" fmla="*/ 89 w 89"/>
                  <a:gd name="T93" fmla="*/ 213 h 223"/>
                  <a:gd name="T94" fmla="*/ 78 w 89"/>
                  <a:gd name="T95" fmla="*/ 223 h 2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9"/>
                  <a:gd name="T145" fmla="*/ 0 h 223"/>
                  <a:gd name="T146" fmla="*/ 89 w 89"/>
                  <a:gd name="T147" fmla="*/ 223 h 2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9" h="223">
                    <a:moveTo>
                      <a:pt x="0" y="16"/>
                    </a:moveTo>
                    <a:lnTo>
                      <a:pt x="0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7" y="2"/>
                    </a:lnTo>
                    <a:lnTo>
                      <a:pt x="10" y="0"/>
                    </a:lnTo>
                    <a:lnTo>
                      <a:pt x="15" y="2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0" y="16"/>
                    </a:lnTo>
                    <a:close/>
                    <a:moveTo>
                      <a:pt x="20" y="9"/>
                    </a:moveTo>
                    <a:lnTo>
                      <a:pt x="21" y="12"/>
                    </a:lnTo>
                    <a:lnTo>
                      <a:pt x="24" y="16"/>
                    </a:lnTo>
                    <a:lnTo>
                      <a:pt x="10" y="31"/>
                    </a:lnTo>
                    <a:lnTo>
                      <a:pt x="4" y="24"/>
                    </a:lnTo>
                    <a:lnTo>
                      <a:pt x="0" y="16"/>
                    </a:lnTo>
                    <a:lnTo>
                      <a:pt x="20" y="9"/>
                    </a:lnTo>
                    <a:close/>
                    <a:moveTo>
                      <a:pt x="24" y="16"/>
                    </a:moveTo>
                    <a:lnTo>
                      <a:pt x="24" y="16"/>
                    </a:lnTo>
                    <a:lnTo>
                      <a:pt x="18" y="24"/>
                    </a:lnTo>
                    <a:lnTo>
                      <a:pt x="24" y="16"/>
                    </a:lnTo>
                    <a:close/>
                    <a:moveTo>
                      <a:pt x="24" y="16"/>
                    </a:moveTo>
                    <a:lnTo>
                      <a:pt x="27" y="19"/>
                    </a:lnTo>
                    <a:lnTo>
                      <a:pt x="30" y="23"/>
                    </a:lnTo>
                    <a:lnTo>
                      <a:pt x="33" y="28"/>
                    </a:lnTo>
                    <a:lnTo>
                      <a:pt x="35" y="35"/>
                    </a:lnTo>
                    <a:lnTo>
                      <a:pt x="15" y="38"/>
                    </a:lnTo>
                    <a:lnTo>
                      <a:pt x="13" y="35"/>
                    </a:lnTo>
                    <a:lnTo>
                      <a:pt x="10" y="31"/>
                    </a:lnTo>
                    <a:lnTo>
                      <a:pt x="24" y="16"/>
                    </a:lnTo>
                    <a:close/>
                    <a:moveTo>
                      <a:pt x="16" y="41"/>
                    </a:moveTo>
                    <a:lnTo>
                      <a:pt x="16" y="40"/>
                    </a:lnTo>
                    <a:lnTo>
                      <a:pt x="15" y="38"/>
                    </a:lnTo>
                    <a:lnTo>
                      <a:pt x="26" y="36"/>
                    </a:lnTo>
                    <a:lnTo>
                      <a:pt x="16" y="41"/>
                    </a:lnTo>
                    <a:close/>
                    <a:moveTo>
                      <a:pt x="35" y="31"/>
                    </a:moveTo>
                    <a:lnTo>
                      <a:pt x="35" y="35"/>
                    </a:lnTo>
                    <a:lnTo>
                      <a:pt x="35" y="38"/>
                    </a:lnTo>
                    <a:lnTo>
                      <a:pt x="15" y="40"/>
                    </a:lnTo>
                    <a:lnTo>
                      <a:pt x="16" y="40"/>
                    </a:lnTo>
                    <a:lnTo>
                      <a:pt x="16" y="41"/>
                    </a:lnTo>
                    <a:lnTo>
                      <a:pt x="35" y="31"/>
                    </a:lnTo>
                    <a:close/>
                    <a:moveTo>
                      <a:pt x="35" y="38"/>
                    </a:moveTo>
                    <a:lnTo>
                      <a:pt x="35" y="38"/>
                    </a:lnTo>
                    <a:lnTo>
                      <a:pt x="35" y="40"/>
                    </a:lnTo>
                    <a:lnTo>
                      <a:pt x="16" y="40"/>
                    </a:lnTo>
                    <a:lnTo>
                      <a:pt x="15" y="40"/>
                    </a:lnTo>
                    <a:lnTo>
                      <a:pt x="35" y="38"/>
                    </a:lnTo>
                    <a:close/>
                    <a:moveTo>
                      <a:pt x="35" y="40"/>
                    </a:moveTo>
                    <a:lnTo>
                      <a:pt x="35" y="40"/>
                    </a:lnTo>
                    <a:lnTo>
                      <a:pt x="26" y="40"/>
                    </a:lnTo>
                    <a:lnTo>
                      <a:pt x="35" y="40"/>
                    </a:lnTo>
                    <a:close/>
                    <a:moveTo>
                      <a:pt x="35" y="40"/>
                    </a:moveTo>
                    <a:lnTo>
                      <a:pt x="37" y="50"/>
                    </a:lnTo>
                    <a:lnTo>
                      <a:pt x="40" y="59"/>
                    </a:lnTo>
                    <a:lnTo>
                      <a:pt x="21" y="67"/>
                    </a:lnTo>
                    <a:lnTo>
                      <a:pt x="16" y="55"/>
                    </a:lnTo>
                    <a:lnTo>
                      <a:pt x="16" y="40"/>
                    </a:lnTo>
                    <a:lnTo>
                      <a:pt x="35" y="40"/>
                    </a:lnTo>
                    <a:close/>
                    <a:moveTo>
                      <a:pt x="40" y="59"/>
                    </a:moveTo>
                    <a:lnTo>
                      <a:pt x="41" y="64"/>
                    </a:lnTo>
                    <a:lnTo>
                      <a:pt x="43" y="69"/>
                    </a:lnTo>
                    <a:lnTo>
                      <a:pt x="43" y="74"/>
                    </a:lnTo>
                    <a:lnTo>
                      <a:pt x="40" y="81"/>
                    </a:lnTo>
                    <a:lnTo>
                      <a:pt x="23" y="71"/>
                    </a:lnTo>
                    <a:lnTo>
                      <a:pt x="23" y="69"/>
                    </a:lnTo>
                    <a:lnTo>
                      <a:pt x="21" y="67"/>
                    </a:lnTo>
                    <a:lnTo>
                      <a:pt x="40" y="59"/>
                    </a:lnTo>
                    <a:close/>
                    <a:moveTo>
                      <a:pt x="23" y="71"/>
                    </a:moveTo>
                    <a:lnTo>
                      <a:pt x="23" y="71"/>
                    </a:lnTo>
                    <a:lnTo>
                      <a:pt x="30" y="76"/>
                    </a:lnTo>
                    <a:lnTo>
                      <a:pt x="23" y="71"/>
                    </a:lnTo>
                    <a:close/>
                    <a:moveTo>
                      <a:pt x="40" y="81"/>
                    </a:moveTo>
                    <a:lnTo>
                      <a:pt x="40" y="81"/>
                    </a:lnTo>
                    <a:lnTo>
                      <a:pt x="21" y="74"/>
                    </a:lnTo>
                    <a:lnTo>
                      <a:pt x="21" y="72"/>
                    </a:lnTo>
                    <a:lnTo>
                      <a:pt x="23" y="71"/>
                    </a:lnTo>
                    <a:lnTo>
                      <a:pt x="40" y="81"/>
                    </a:lnTo>
                    <a:close/>
                    <a:moveTo>
                      <a:pt x="40" y="81"/>
                    </a:moveTo>
                    <a:lnTo>
                      <a:pt x="40" y="81"/>
                    </a:lnTo>
                    <a:lnTo>
                      <a:pt x="40" y="83"/>
                    </a:lnTo>
                    <a:lnTo>
                      <a:pt x="21" y="72"/>
                    </a:lnTo>
                    <a:lnTo>
                      <a:pt x="21" y="74"/>
                    </a:lnTo>
                    <a:lnTo>
                      <a:pt x="40" y="81"/>
                    </a:lnTo>
                    <a:close/>
                    <a:moveTo>
                      <a:pt x="21" y="74"/>
                    </a:moveTo>
                    <a:lnTo>
                      <a:pt x="21" y="74"/>
                    </a:lnTo>
                    <a:lnTo>
                      <a:pt x="21" y="72"/>
                    </a:lnTo>
                    <a:lnTo>
                      <a:pt x="30" y="77"/>
                    </a:lnTo>
                    <a:lnTo>
                      <a:pt x="21" y="74"/>
                    </a:lnTo>
                    <a:close/>
                    <a:moveTo>
                      <a:pt x="40" y="81"/>
                    </a:moveTo>
                    <a:lnTo>
                      <a:pt x="40" y="88"/>
                    </a:lnTo>
                    <a:lnTo>
                      <a:pt x="41" y="96"/>
                    </a:lnTo>
                    <a:lnTo>
                      <a:pt x="21" y="101"/>
                    </a:lnTo>
                    <a:lnTo>
                      <a:pt x="21" y="95"/>
                    </a:lnTo>
                    <a:lnTo>
                      <a:pt x="20" y="88"/>
                    </a:lnTo>
                    <a:lnTo>
                      <a:pt x="20" y="81"/>
                    </a:lnTo>
                    <a:lnTo>
                      <a:pt x="21" y="74"/>
                    </a:lnTo>
                    <a:lnTo>
                      <a:pt x="40" y="81"/>
                    </a:lnTo>
                    <a:close/>
                    <a:moveTo>
                      <a:pt x="41" y="96"/>
                    </a:moveTo>
                    <a:lnTo>
                      <a:pt x="43" y="103"/>
                    </a:lnTo>
                    <a:lnTo>
                      <a:pt x="44" y="112"/>
                    </a:lnTo>
                    <a:lnTo>
                      <a:pt x="24" y="115"/>
                    </a:lnTo>
                    <a:lnTo>
                      <a:pt x="23" y="108"/>
                    </a:lnTo>
                    <a:lnTo>
                      <a:pt x="21" y="101"/>
                    </a:lnTo>
                    <a:lnTo>
                      <a:pt x="41" y="96"/>
                    </a:lnTo>
                    <a:close/>
                    <a:moveTo>
                      <a:pt x="24" y="115"/>
                    </a:moveTo>
                    <a:lnTo>
                      <a:pt x="24" y="115"/>
                    </a:lnTo>
                    <a:lnTo>
                      <a:pt x="33" y="113"/>
                    </a:lnTo>
                    <a:lnTo>
                      <a:pt x="24" y="115"/>
                    </a:lnTo>
                    <a:close/>
                    <a:moveTo>
                      <a:pt x="44" y="112"/>
                    </a:moveTo>
                    <a:lnTo>
                      <a:pt x="44" y="117"/>
                    </a:lnTo>
                    <a:lnTo>
                      <a:pt x="46" y="124"/>
                    </a:lnTo>
                    <a:lnTo>
                      <a:pt x="26" y="125"/>
                    </a:lnTo>
                    <a:lnTo>
                      <a:pt x="24" y="120"/>
                    </a:lnTo>
                    <a:lnTo>
                      <a:pt x="24" y="115"/>
                    </a:lnTo>
                    <a:lnTo>
                      <a:pt x="44" y="112"/>
                    </a:lnTo>
                    <a:close/>
                    <a:moveTo>
                      <a:pt x="46" y="124"/>
                    </a:moveTo>
                    <a:lnTo>
                      <a:pt x="46" y="124"/>
                    </a:lnTo>
                    <a:lnTo>
                      <a:pt x="35" y="125"/>
                    </a:lnTo>
                    <a:lnTo>
                      <a:pt x="46" y="124"/>
                    </a:lnTo>
                    <a:close/>
                    <a:moveTo>
                      <a:pt x="46" y="124"/>
                    </a:moveTo>
                    <a:lnTo>
                      <a:pt x="47" y="132"/>
                    </a:lnTo>
                    <a:lnTo>
                      <a:pt x="52" y="142"/>
                    </a:lnTo>
                    <a:lnTo>
                      <a:pt x="37" y="154"/>
                    </a:lnTo>
                    <a:lnTo>
                      <a:pt x="32" y="148"/>
                    </a:lnTo>
                    <a:lnTo>
                      <a:pt x="29" y="141"/>
                    </a:lnTo>
                    <a:lnTo>
                      <a:pt x="27" y="134"/>
                    </a:lnTo>
                    <a:lnTo>
                      <a:pt x="26" y="125"/>
                    </a:lnTo>
                    <a:lnTo>
                      <a:pt x="46" y="124"/>
                    </a:lnTo>
                    <a:close/>
                    <a:moveTo>
                      <a:pt x="52" y="142"/>
                    </a:moveTo>
                    <a:lnTo>
                      <a:pt x="58" y="153"/>
                    </a:lnTo>
                    <a:lnTo>
                      <a:pt x="63" y="166"/>
                    </a:lnTo>
                    <a:lnTo>
                      <a:pt x="43" y="170"/>
                    </a:lnTo>
                    <a:lnTo>
                      <a:pt x="40" y="161"/>
                    </a:lnTo>
                    <a:lnTo>
                      <a:pt x="37" y="154"/>
                    </a:lnTo>
                    <a:lnTo>
                      <a:pt x="52" y="142"/>
                    </a:lnTo>
                    <a:close/>
                    <a:moveTo>
                      <a:pt x="63" y="166"/>
                    </a:moveTo>
                    <a:lnTo>
                      <a:pt x="63" y="166"/>
                    </a:lnTo>
                    <a:lnTo>
                      <a:pt x="63" y="168"/>
                    </a:lnTo>
                    <a:lnTo>
                      <a:pt x="54" y="168"/>
                    </a:lnTo>
                    <a:lnTo>
                      <a:pt x="63" y="166"/>
                    </a:lnTo>
                    <a:close/>
                    <a:moveTo>
                      <a:pt x="63" y="168"/>
                    </a:moveTo>
                    <a:lnTo>
                      <a:pt x="63" y="168"/>
                    </a:lnTo>
                    <a:lnTo>
                      <a:pt x="43" y="168"/>
                    </a:lnTo>
                    <a:lnTo>
                      <a:pt x="63" y="168"/>
                    </a:lnTo>
                    <a:close/>
                    <a:moveTo>
                      <a:pt x="43" y="170"/>
                    </a:moveTo>
                    <a:lnTo>
                      <a:pt x="43" y="170"/>
                    </a:lnTo>
                    <a:lnTo>
                      <a:pt x="43" y="168"/>
                    </a:lnTo>
                    <a:lnTo>
                      <a:pt x="54" y="168"/>
                    </a:lnTo>
                    <a:lnTo>
                      <a:pt x="43" y="170"/>
                    </a:lnTo>
                    <a:close/>
                    <a:moveTo>
                      <a:pt x="63" y="166"/>
                    </a:moveTo>
                    <a:lnTo>
                      <a:pt x="63" y="166"/>
                    </a:lnTo>
                    <a:lnTo>
                      <a:pt x="43" y="172"/>
                    </a:lnTo>
                    <a:lnTo>
                      <a:pt x="43" y="170"/>
                    </a:lnTo>
                    <a:lnTo>
                      <a:pt x="63" y="166"/>
                    </a:lnTo>
                    <a:close/>
                    <a:moveTo>
                      <a:pt x="63" y="166"/>
                    </a:moveTo>
                    <a:lnTo>
                      <a:pt x="63" y="168"/>
                    </a:lnTo>
                    <a:lnTo>
                      <a:pt x="54" y="170"/>
                    </a:lnTo>
                    <a:lnTo>
                      <a:pt x="63" y="166"/>
                    </a:lnTo>
                    <a:close/>
                    <a:moveTo>
                      <a:pt x="63" y="168"/>
                    </a:moveTo>
                    <a:lnTo>
                      <a:pt x="66" y="177"/>
                    </a:lnTo>
                    <a:lnTo>
                      <a:pt x="72" y="187"/>
                    </a:lnTo>
                    <a:lnTo>
                      <a:pt x="80" y="196"/>
                    </a:lnTo>
                    <a:lnTo>
                      <a:pt x="84" y="201"/>
                    </a:lnTo>
                    <a:lnTo>
                      <a:pt x="71" y="216"/>
                    </a:lnTo>
                    <a:lnTo>
                      <a:pt x="64" y="209"/>
                    </a:lnTo>
                    <a:lnTo>
                      <a:pt x="55" y="197"/>
                    </a:lnTo>
                    <a:lnTo>
                      <a:pt x="50" y="192"/>
                    </a:lnTo>
                    <a:lnTo>
                      <a:pt x="47" y="185"/>
                    </a:lnTo>
                    <a:lnTo>
                      <a:pt x="44" y="178"/>
                    </a:lnTo>
                    <a:lnTo>
                      <a:pt x="43" y="170"/>
                    </a:lnTo>
                    <a:lnTo>
                      <a:pt x="63" y="168"/>
                    </a:lnTo>
                    <a:close/>
                    <a:moveTo>
                      <a:pt x="84" y="201"/>
                    </a:moveTo>
                    <a:lnTo>
                      <a:pt x="86" y="202"/>
                    </a:lnTo>
                    <a:lnTo>
                      <a:pt x="86" y="204"/>
                    </a:lnTo>
                    <a:lnTo>
                      <a:pt x="71" y="218"/>
                    </a:lnTo>
                    <a:lnTo>
                      <a:pt x="71" y="216"/>
                    </a:lnTo>
                    <a:lnTo>
                      <a:pt x="84" y="201"/>
                    </a:lnTo>
                    <a:close/>
                    <a:moveTo>
                      <a:pt x="86" y="204"/>
                    </a:moveTo>
                    <a:lnTo>
                      <a:pt x="89" y="208"/>
                    </a:lnTo>
                    <a:lnTo>
                      <a:pt x="89" y="213"/>
                    </a:lnTo>
                    <a:lnTo>
                      <a:pt x="88" y="216"/>
                    </a:lnTo>
                    <a:lnTo>
                      <a:pt x="86" y="220"/>
                    </a:lnTo>
                    <a:lnTo>
                      <a:pt x="81" y="221"/>
                    </a:lnTo>
                    <a:lnTo>
                      <a:pt x="78" y="223"/>
                    </a:lnTo>
                    <a:lnTo>
                      <a:pt x="74" y="221"/>
                    </a:lnTo>
                    <a:lnTo>
                      <a:pt x="71" y="218"/>
                    </a:lnTo>
                    <a:lnTo>
                      <a:pt x="86" y="204"/>
                    </a:lnTo>
                    <a:close/>
                  </a:path>
                </a:pathLst>
              </a:custGeom>
              <a:solidFill>
                <a:srgbClr val="D1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6" name="Freeform 206"/>
              <p:cNvSpPr>
                <a:spLocks noEditPoints="1"/>
              </p:cNvSpPr>
              <p:nvPr/>
            </p:nvSpPr>
            <p:spPr bwMode="auto">
              <a:xfrm>
                <a:off x="2712" y="1631"/>
                <a:ext cx="89" cy="223"/>
              </a:xfrm>
              <a:custGeom>
                <a:avLst/>
                <a:gdLst>
                  <a:gd name="T0" fmla="*/ 1 w 89"/>
                  <a:gd name="T1" fmla="*/ 7 h 223"/>
                  <a:gd name="T2" fmla="*/ 10 w 89"/>
                  <a:gd name="T3" fmla="*/ 0 h 223"/>
                  <a:gd name="T4" fmla="*/ 20 w 89"/>
                  <a:gd name="T5" fmla="*/ 9 h 223"/>
                  <a:gd name="T6" fmla="*/ 21 w 89"/>
                  <a:gd name="T7" fmla="*/ 11 h 223"/>
                  <a:gd name="T8" fmla="*/ 4 w 89"/>
                  <a:gd name="T9" fmla="*/ 24 h 223"/>
                  <a:gd name="T10" fmla="*/ 24 w 89"/>
                  <a:gd name="T11" fmla="*/ 14 h 223"/>
                  <a:gd name="T12" fmla="*/ 35 w 89"/>
                  <a:gd name="T13" fmla="*/ 26 h 223"/>
                  <a:gd name="T14" fmla="*/ 15 w 89"/>
                  <a:gd name="T15" fmla="*/ 35 h 223"/>
                  <a:gd name="T16" fmla="*/ 37 w 89"/>
                  <a:gd name="T17" fmla="*/ 33 h 223"/>
                  <a:gd name="T18" fmla="*/ 27 w 89"/>
                  <a:gd name="T19" fmla="*/ 35 h 223"/>
                  <a:gd name="T20" fmla="*/ 37 w 89"/>
                  <a:gd name="T21" fmla="*/ 38 h 223"/>
                  <a:gd name="T22" fmla="*/ 37 w 89"/>
                  <a:gd name="T23" fmla="*/ 35 h 223"/>
                  <a:gd name="T24" fmla="*/ 41 w 89"/>
                  <a:gd name="T25" fmla="*/ 55 h 223"/>
                  <a:gd name="T26" fmla="*/ 16 w 89"/>
                  <a:gd name="T27" fmla="*/ 38 h 223"/>
                  <a:gd name="T28" fmla="*/ 43 w 89"/>
                  <a:gd name="T29" fmla="*/ 62 h 223"/>
                  <a:gd name="T30" fmla="*/ 43 w 89"/>
                  <a:gd name="T31" fmla="*/ 79 h 223"/>
                  <a:gd name="T32" fmla="*/ 23 w 89"/>
                  <a:gd name="T33" fmla="*/ 64 h 223"/>
                  <a:gd name="T34" fmla="*/ 23 w 89"/>
                  <a:gd name="T35" fmla="*/ 72 h 223"/>
                  <a:gd name="T36" fmla="*/ 23 w 89"/>
                  <a:gd name="T37" fmla="*/ 74 h 223"/>
                  <a:gd name="T38" fmla="*/ 41 w 89"/>
                  <a:gd name="T39" fmla="*/ 81 h 223"/>
                  <a:gd name="T40" fmla="*/ 23 w 89"/>
                  <a:gd name="T41" fmla="*/ 74 h 223"/>
                  <a:gd name="T42" fmla="*/ 23 w 89"/>
                  <a:gd name="T43" fmla="*/ 72 h 223"/>
                  <a:gd name="T44" fmla="*/ 23 w 89"/>
                  <a:gd name="T45" fmla="*/ 74 h 223"/>
                  <a:gd name="T46" fmla="*/ 44 w 89"/>
                  <a:gd name="T47" fmla="*/ 100 h 223"/>
                  <a:gd name="T48" fmla="*/ 23 w 89"/>
                  <a:gd name="T49" fmla="*/ 74 h 223"/>
                  <a:gd name="T50" fmla="*/ 44 w 89"/>
                  <a:gd name="T51" fmla="*/ 105 h 223"/>
                  <a:gd name="T52" fmla="*/ 26 w 89"/>
                  <a:gd name="T53" fmla="*/ 110 h 223"/>
                  <a:gd name="T54" fmla="*/ 26 w 89"/>
                  <a:gd name="T55" fmla="*/ 115 h 223"/>
                  <a:gd name="T56" fmla="*/ 26 w 89"/>
                  <a:gd name="T57" fmla="*/ 115 h 223"/>
                  <a:gd name="T58" fmla="*/ 47 w 89"/>
                  <a:gd name="T59" fmla="*/ 122 h 223"/>
                  <a:gd name="T60" fmla="*/ 26 w 89"/>
                  <a:gd name="T61" fmla="*/ 115 h 223"/>
                  <a:gd name="T62" fmla="*/ 27 w 89"/>
                  <a:gd name="T63" fmla="*/ 125 h 223"/>
                  <a:gd name="T64" fmla="*/ 47 w 89"/>
                  <a:gd name="T65" fmla="*/ 122 h 223"/>
                  <a:gd name="T66" fmla="*/ 38 w 89"/>
                  <a:gd name="T67" fmla="*/ 153 h 223"/>
                  <a:gd name="T68" fmla="*/ 29 w 89"/>
                  <a:gd name="T69" fmla="*/ 132 h 223"/>
                  <a:gd name="T70" fmla="*/ 55 w 89"/>
                  <a:gd name="T71" fmla="*/ 141 h 223"/>
                  <a:gd name="T72" fmla="*/ 44 w 89"/>
                  <a:gd name="T73" fmla="*/ 168 h 223"/>
                  <a:gd name="T74" fmla="*/ 55 w 89"/>
                  <a:gd name="T75" fmla="*/ 141 h 223"/>
                  <a:gd name="T76" fmla="*/ 64 w 89"/>
                  <a:gd name="T77" fmla="*/ 166 h 223"/>
                  <a:gd name="T78" fmla="*/ 64 w 89"/>
                  <a:gd name="T79" fmla="*/ 166 h 223"/>
                  <a:gd name="T80" fmla="*/ 44 w 89"/>
                  <a:gd name="T81" fmla="*/ 166 h 223"/>
                  <a:gd name="T82" fmla="*/ 44 w 89"/>
                  <a:gd name="T83" fmla="*/ 168 h 223"/>
                  <a:gd name="T84" fmla="*/ 44 w 89"/>
                  <a:gd name="T85" fmla="*/ 170 h 223"/>
                  <a:gd name="T86" fmla="*/ 44 w 89"/>
                  <a:gd name="T87" fmla="*/ 170 h 223"/>
                  <a:gd name="T88" fmla="*/ 44 w 89"/>
                  <a:gd name="T89" fmla="*/ 170 h 223"/>
                  <a:gd name="T90" fmla="*/ 44 w 89"/>
                  <a:gd name="T91" fmla="*/ 170 h 223"/>
                  <a:gd name="T92" fmla="*/ 72 w 89"/>
                  <a:gd name="T93" fmla="*/ 184 h 223"/>
                  <a:gd name="T94" fmla="*/ 67 w 89"/>
                  <a:gd name="T95" fmla="*/ 214 h 223"/>
                  <a:gd name="T96" fmla="*/ 49 w 89"/>
                  <a:gd name="T97" fmla="*/ 182 h 223"/>
                  <a:gd name="T98" fmla="*/ 83 w 89"/>
                  <a:gd name="T99" fmla="*/ 199 h 223"/>
                  <a:gd name="T100" fmla="*/ 71 w 89"/>
                  <a:gd name="T101" fmla="*/ 218 h 223"/>
                  <a:gd name="T102" fmla="*/ 83 w 89"/>
                  <a:gd name="T103" fmla="*/ 199 h 223"/>
                  <a:gd name="T104" fmla="*/ 89 w 89"/>
                  <a:gd name="T105" fmla="*/ 213 h 223"/>
                  <a:gd name="T106" fmla="*/ 81 w 89"/>
                  <a:gd name="T107" fmla="*/ 223 h 223"/>
                  <a:gd name="T108" fmla="*/ 71 w 89"/>
                  <a:gd name="T109" fmla="*/ 218 h 22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89"/>
                  <a:gd name="T166" fmla="*/ 0 h 223"/>
                  <a:gd name="T167" fmla="*/ 89 w 89"/>
                  <a:gd name="T168" fmla="*/ 223 h 22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89" h="223">
                    <a:moveTo>
                      <a:pt x="0" y="16"/>
                    </a:moveTo>
                    <a:lnTo>
                      <a:pt x="0" y="11"/>
                    </a:lnTo>
                    <a:lnTo>
                      <a:pt x="1" y="7"/>
                    </a:lnTo>
                    <a:lnTo>
                      <a:pt x="3" y="4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20" y="9"/>
                    </a:lnTo>
                    <a:lnTo>
                      <a:pt x="0" y="16"/>
                    </a:lnTo>
                    <a:close/>
                    <a:moveTo>
                      <a:pt x="20" y="9"/>
                    </a:moveTo>
                    <a:lnTo>
                      <a:pt x="21" y="11"/>
                    </a:lnTo>
                    <a:lnTo>
                      <a:pt x="24" y="14"/>
                    </a:lnTo>
                    <a:lnTo>
                      <a:pt x="12" y="31"/>
                    </a:lnTo>
                    <a:lnTo>
                      <a:pt x="4" y="24"/>
                    </a:lnTo>
                    <a:lnTo>
                      <a:pt x="0" y="16"/>
                    </a:lnTo>
                    <a:lnTo>
                      <a:pt x="20" y="9"/>
                    </a:lnTo>
                    <a:close/>
                    <a:moveTo>
                      <a:pt x="24" y="14"/>
                    </a:moveTo>
                    <a:lnTo>
                      <a:pt x="29" y="17"/>
                    </a:lnTo>
                    <a:lnTo>
                      <a:pt x="32" y="21"/>
                    </a:lnTo>
                    <a:lnTo>
                      <a:pt x="35" y="26"/>
                    </a:lnTo>
                    <a:lnTo>
                      <a:pt x="37" y="33"/>
                    </a:lnTo>
                    <a:lnTo>
                      <a:pt x="16" y="38"/>
                    </a:lnTo>
                    <a:lnTo>
                      <a:pt x="15" y="35"/>
                    </a:lnTo>
                    <a:lnTo>
                      <a:pt x="12" y="31"/>
                    </a:lnTo>
                    <a:lnTo>
                      <a:pt x="24" y="14"/>
                    </a:lnTo>
                    <a:close/>
                    <a:moveTo>
                      <a:pt x="37" y="33"/>
                    </a:moveTo>
                    <a:lnTo>
                      <a:pt x="37" y="35"/>
                    </a:lnTo>
                    <a:lnTo>
                      <a:pt x="27" y="35"/>
                    </a:lnTo>
                    <a:lnTo>
                      <a:pt x="37" y="33"/>
                    </a:lnTo>
                    <a:close/>
                    <a:moveTo>
                      <a:pt x="37" y="35"/>
                    </a:moveTo>
                    <a:lnTo>
                      <a:pt x="37" y="38"/>
                    </a:lnTo>
                    <a:lnTo>
                      <a:pt x="16" y="38"/>
                    </a:lnTo>
                    <a:lnTo>
                      <a:pt x="16" y="35"/>
                    </a:lnTo>
                    <a:lnTo>
                      <a:pt x="37" y="35"/>
                    </a:lnTo>
                    <a:close/>
                    <a:moveTo>
                      <a:pt x="37" y="38"/>
                    </a:moveTo>
                    <a:lnTo>
                      <a:pt x="38" y="48"/>
                    </a:lnTo>
                    <a:lnTo>
                      <a:pt x="41" y="55"/>
                    </a:lnTo>
                    <a:lnTo>
                      <a:pt x="23" y="64"/>
                    </a:lnTo>
                    <a:lnTo>
                      <a:pt x="18" y="53"/>
                    </a:lnTo>
                    <a:lnTo>
                      <a:pt x="16" y="38"/>
                    </a:lnTo>
                    <a:lnTo>
                      <a:pt x="37" y="38"/>
                    </a:lnTo>
                    <a:close/>
                    <a:moveTo>
                      <a:pt x="41" y="55"/>
                    </a:moveTo>
                    <a:lnTo>
                      <a:pt x="43" y="62"/>
                    </a:lnTo>
                    <a:lnTo>
                      <a:pt x="44" y="67"/>
                    </a:lnTo>
                    <a:lnTo>
                      <a:pt x="44" y="72"/>
                    </a:lnTo>
                    <a:lnTo>
                      <a:pt x="43" y="79"/>
                    </a:lnTo>
                    <a:lnTo>
                      <a:pt x="24" y="71"/>
                    </a:lnTo>
                    <a:lnTo>
                      <a:pt x="23" y="69"/>
                    </a:lnTo>
                    <a:lnTo>
                      <a:pt x="23" y="64"/>
                    </a:lnTo>
                    <a:lnTo>
                      <a:pt x="41" y="55"/>
                    </a:lnTo>
                    <a:close/>
                    <a:moveTo>
                      <a:pt x="23" y="74"/>
                    </a:moveTo>
                    <a:lnTo>
                      <a:pt x="23" y="72"/>
                    </a:lnTo>
                    <a:lnTo>
                      <a:pt x="24" y="71"/>
                    </a:lnTo>
                    <a:lnTo>
                      <a:pt x="33" y="74"/>
                    </a:lnTo>
                    <a:lnTo>
                      <a:pt x="23" y="74"/>
                    </a:lnTo>
                    <a:close/>
                    <a:moveTo>
                      <a:pt x="43" y="74"/>
                    </a:moveTo>
                    <a:lnTo>
                      <a:pt x="43" y="77"/>
                    </a:lnTo>
                    <a:lnTo>
                      <a:pt x="41" y="81"/>
                    </a:lnTo>
                    <a:lnTo>
                      <a:pt x="24" y="72"/>
                    </a:lnTo>
                    <a:lnTo>
                      <a:pt x="23" y="72"/>
                    </a:lnTo>
                    <a:lnTo>
                      <a:pt x="23" y="74"/>
                    </a:lnTo>
                    <a:lnTo>
                      <a:pt x="43" y="74"/>
                    </a:lnTo>
                    <a:close/>
                    <a:moveTo>
                      <a:pt x="23" y="74"/>
                    </a:moveTo>
                    <a:lnTo>
                      <a:pt x="23" y="72"/>
                    </a:lnTo>
                    <a:lnTo>
                      <a:pt x="24" y="72"/>
                    </a:lnTo>
                    <a:lnTo>
                      <a:pt x="32" y="76"/>
                    </a:lnTo>
                    <a:lnTo>
                      <a:pt x="23" y="74"/>
                    </a:lnTo>
                    <a:close/>
                    <a:moveTo>
                      <a:pt x="43" y="79"/>
                    </a:moveTo>
                    <a:lnTo>
                      <a:pt x="43" y="88"/>
                    </a:lnTo>
                    <a:lnTo>
                      <a:pt x="44" y="100"/>
                    </a:lnTo>
                    <a:lnTo>
                      <a:pt x="24" y="105"/>
                    </a:lnTo>
                    <a:lnTo>
                      <a:pt x="23" y="88"/>
                    </a:lnTo>
                    <a:lnTo>
                      <a:pt x="23" y="74"/>
                    </a:lnTo>
                    <a:lnTo>
                      <a:pt x="43" y="79"/>
                    </a:lnTo>
                    <a:close/>
                    <a:moveTo>
                      <a:pt x="44" y="100"/>
                    </a:moveTo>
                    <a:lnTo>
                      <a:pt x="44" y="105"/>
                    </a:lnTo>
                    <a:lnTo>
                      <a:pt x="46" y="110"/>
                    </a:lnTo>
                    <a:lnTo>
                      <a:pt x="26" y="115"/>
                    </a:lnTo>
                    <a:lnTo>
                      <a:pt x="26" y="110"/>
                    </a:lnTo>
                    <a:lnTo>
                      <a:pt x="24" y="105"/>
                    </a:lnTo>
                    <a:lnTo>
                      <a:pt x="44" y="100"/>
                    </a:lnTo>
                    <a:close/>
                    <a:moveTo>
                      <a:pt x="26" y="115"/>
                    </a:moveTo>
                    <a:lnTo>
                      <a:pt x="26" y="115"/>
                    </a:lnTo>
                    <a:lnTo>
                      <a:pt x="37" y="112"/>
                    </a:lnTo>
                    <a:lnTo>
                      <a:pt x="26" y="115"/>
                    </a:lnTo>
                    <a:close/>
                    <a:moveTo>
                      <a:pt x="46" y="110"/>
                    </a:moveTo>
                    <a:lnTo>
                      <a:pt x="47" y="117"/>
                    </a:lnTo>
                    <a:lnTo>
                      <a:pt x="47" y="122"/>
                    </a:lnTo>
                    <a:lnTo>
                      <a:pt x="27" y="125"/>
                    </a:lnTo>
                    <a:lnTo>
                      <a:pt x="27" y="120"/>
                    </a:lnTo>
                    <a:lnTo>
                      <a:pt x="26" y="115"/>
                    </a:lnTo>
                    <a:lnTo>
                      <a:pt x="46" y="110"/>
                    </a:lnTo>
                    <a:close/>
                    <a:moveTo>
                      <a:pt x="27" y="125"/>
                    </a:moveTo>
                    <a:lnTo>
                      <a:pt x="27" y="125"/>
                    </a:lnTo>
                    <a:lnTo>
                      <a:pt x="37" y="124"/>
                    </a:lnTo>
                    <a:lnTo>
                      <a:pt x="27" y="125"/>
                    </a:lnTo>
                    <a:close/>
                    <a:moveTo>
                      <a:pt x="47" y="122"/>
                    </a:moveTo>
                    <a:lnTo>
                      <a:pt x="50" y="132"/>
                    </a:lnTo>
                    <a:lnTo>
                      <a:pt x="55" y="141"/>
                    </a:lnTo>
                    <a:lnTo>
                      <a:pt x="38" y="153"/>
                    </a:lnTo>
                    <a:lnTo>
                      <a:pt x="35" y="148"/>
                    </a:lnTo>
                    <a:lnTo>
                      <a:pt x="32" y="141"/>
                    </a:lnTo>
                    <a:lnTo>
                      <a:pt x="29" y="132"/>
                    </a:lnTo>
                    <a:lnTo>
                      <a:pt x="27" y="125"/>
                    </a:lnTo>
                    <a:lnTo>
                      <a:pt x="47" y="122"/>
                    </a:lnTo>
                    <a:close/>
                    <a:moveTo>
                      <a:pt x="55" y="141"/>
                    </a:moveTo>
                    <a:lnTo>
                      <a:pt x="61" y="153"/>
                    </a:lnTo>
                    <a:lnTo>
                      <a:pt x="64" y="165"/>
                    </a:lnTo>
                    <a:lnTo>
                      <a:pt x="44" y="168"/>
                    </a:lnTo>
                    <a:lnTo>
                      <a:pt x="43" y="161"/>
                    </a:lnTo>
                    <a:lnTo>
                      <a:pt x="38" y="153"/>
                    </a:lnTo>
                    <a:lnTo>
                      <a:pt x="55" y="141"/>
                    </a:lnTo>
                    <a:close/>
                    <a:moveTo>
                      <a:pt x="64" y="165"/>
                    </a:moveTo>
                    <a:lnTo>
                      <a:pt x="64" y="166"/>
                    </a:lnTo>
                    <a:lnTo>
                      <a:pt x="55" y="166"/>
                    </a:lnTo>
                    <a:lnTo>
                      <a:pt x="64" y="165"/>
                    </a:lnTo>
                    <a:close/>
                    <a:moveTo>
                      <a:pt x="64" y="166"/>
                    </a:moveTo>
                    <a:lnTo>
                      <a:pt x="64" y="168"/>
                    </a:lnTo>
                    <a:lnTo>
                      <a:pt x="44" y="168"/>
                    </a:lnTo>
                    <a:lnTo>
                      <a:pt x="44" y="166"/>
                    </a:lnTo>
                    <a:lnTo>
                      <a:pt x="64" y="166"/>
                    </a:lnTo>
                    <a:close/>
                    <a:moveTo>
                      <a:pt x="44" y="170"/>
                    </a:moveTo>
                    <a:lnTo>
                      <a:pt x="44" y="168"/>
                    </a:lnTo>
                    <a:lnTo>
                      <a:pt x="55" y="168"/>
                    </a:lnTo>
                    <a:lnTo>
                      <a:pt x="44" y="170"/>
                    </a:lnTo>
                    <a:close/>
                    <a:moveTo>
                      <a:pt x="64" y="166"/>
                    </a:moveTo>
                    <a:lnTo>
                      <a:pt x="64" y="166"/>
                    </a:lnTo>
                    <a:lnTo>
                      <a:pt x="44" y="170"/>
                    </a:lnTo>
                    <a:lnTo>
                      <a:pt x="64" y="166"/>
                    </a:lnTo>
                    <a:close/>
                    <a:moveTo>
                      <a:pt x="44" y="170"/>
                    </a:moveTo>
                    <a:lnTo>
                      <a:pt x="44" y="170"/>
                    </a:lnTo>
                    <a:lnTo>
                      <a:pt x="55" y="168"/>
                    </a:lnTo>
                    <a:lnTo>
                      <a:pt x="44" y="170"/>
                    </a:lnTo>
                    <a:close/>
                    <a:moveTo>
                      <a:pt x="64" y="166"/>
                    </a:moveTo>
                    <a:lnTo>
                      <a:pt x="67" y="175"/>
                    </a:lnTo>
                    <a:lnTo>
                      <a:pt x="72" y="184"/>
                    </a:lnTo>
                    <a:lnTo>
                      <a:pt x="78" y="192"/>
                    </a:lnTo>
                    <a:lnTo>
                      <a:pt x="83" y="199"/>
                    </a:lnTo>
                    <a:lnTo>
                      <a:pt x="67" y="214"/>
                    </a:lnTo>
                    <a:lnTo>
                      <a:pt x="61" y="206"/>
                    </a:lnTo>
                    <a:lnTo>
                      <a:pt x="55" y="194"/>
                    </a:lnTo>
                    <a:lnTo>
                      <a:pt x="49" y="182"/>
                    </a:lnTo>
                    <a:lnTo>
                      <a:pt x="44" y="170"/>
                    </a:lnTo>
                    <a:lnTo>
                      <a:pt x="64" y="166"/>
                    </a:lnTo>
                    <a:close/>
                    <a:moveTo>
                      <a:pt x="83" y="199"/>
                    </a:moveTo>
                    <a:lnTo>
                      <a:pt x="86" y="202"/>
                    </a:lnTo>
                    <a:lnTo>
                      <a:pt x="88" y="204"/>
                    </a:lnTo>
                    <a:lnTo>
                      <a:pt x="71" y="218"/>
                    </a:lnTo>
                    <a:lnTo>
                      <a:pt x="71" y="216"/>
                    </a:lnTo>
                    <a:lnTo>
                      <a:pt x="67" y="214"/>
                    </a:lnTo>
                    <a:lnTo>
                      <a:pt x="83" y="199"/>
                    </a:lnTo>
                    <a:close/>
                    <a:moveTo>
                      <a:pt x="88" y="204"/>
                    </a:moveTo>
                    <a:lnTo>
                      <a:pt x="89" y="209"/>
                    </a:lnTo>
                    <a:lnTo>
                      <a:pt x="89" y="213"/>
                    </a:lnTo>
                    <a:lnTo>
                      <a:pt x="88" y="218"/>
                    </a:lnTo>
                    <a:lnTo>
                      <a:pt x="84" y="220"/>
                    </a:lnTo>
                    <a:lnTo>
                      <a:pt x="81" y="223"/>
                    </a:lnTo>
                    <a:lnTo>
                      <a:pt x="77" y="223"/>
                    </a:lnTo>
                    <a:lnTo>
                      <a:pt x="74" y="221"/>
                    </a:lnTo>
                    <a:lnTo>
                      <a:pt x="71" y="218"/>
                    </a:lnTo>
                    <a:lnTo>
                      <a:pt x="88" y="204"/>
                    </a:lnTo>
                    <a:close/>
                  </a:path>
                </a:pathLst>
              </a:custGeom>
              <a:solidFill>
                <a:srgbClr val="D3A0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7" name="Freeform 207"/>
              <p:cNvSpPr>
                <a:spLocks noEditPoints="1"/>
              </p:cNvSpPr>
              <p:nvPr/>
            </p:nvSpPr>
            <p:spPr bwMode="auto">
              <a:xfrm>
                <a:off x="2712" y="1631"/>
                <a:ext cx="91" cy="223"/>
              </a:xfrm>
              <a:custGeom>
                <a:avLst/>
                <a:gdLst>
                  <a:gd name="T0" fmla="*/ 3 w 91"/>
                  <a:gd name="T1" fmla="*/ 2 h 223"/>
                  <a:gd name="T2" fmla="*/ 18 w 91"/>
                  <a:gd name="T3" fmla="*/ 4 h 223"/>
                  <a:gd name="T4" fmla="*/ 21 w 91"/>
                  <a:gd name="T5" fmla="*/ 9 h 223"/>
                  <a:gd name="T6" fmla="*/ 4 w 91"/>
                  <a:gd name="T7" fmla="*/ 24 h 223"/>
                  <a:gd name="T8" fmla="*/ 24 w 91"/>
                  <a:gd name="T9" fmla="*/ 12 h 223"/>
                  <a:gd name="T10" fmla="*/ 38 w 91"/>
                  <a:gd name="T11" fmla="*/ 31 h 223"/>
                  <a:gd name="T12" fmla="*/ 24 w 91"/>
                  <a:gd name="T13" fmla="*/ 12 h 223"/>
                  <a:gd name="T14" fmla="*/ 29 w 91"/>
                  <a:gd name="T15" fmla="*/ 35 h 223"/>
                  <a:gd name="T16" fmla="*/ 18 w 91"/>
                  <a:gd name="T17" fmla="*/ 35 h 223"/>
                  <a:gd name="T18" fmla="*/ 18 w 91"/>
                  <a:gd name="T19" fmla="*/ 35 h 223"/>
                  <a:gd name="T20" fmla="*/ 40 w 91"/>
                  <a:gd name="T21" fmla="*/ 35 h 223"/>
                  <a:gd name="T22" fmla="*/ 18 w 91"/>
                  <a:gd name="T23" fmla="*/ 35 h 223"/>
                  <a:gd name="T24" fmla="*/ 40 w 91"/>
                  <a:gd name="T25" fmla="*/ 38 h 223"/>
                  <a:gd name="T26" fmla="*/ 40 w 91"/>
                  <a:gd name="T27" fmla="*/ 33 h 223"/>
                  <a:gd name="T28" fmla="*/ 18 w 91"/>
                  <a:gd name="T29" fmla="*/ 38 h 223"/>
                  <a:gd name="T30" fmla="*/ 23 w 91"/>
                  <a:gd name="T31" fmla="*/ 62 h 223"/>
                  <a:gd name="T32" fmla="*/ 43 w 91"/>
                  <a:gd name="T33" fmla="*/ 53 h 223"/>
                  <a:gd name="T34" fmla="*/ 46 w 91"/>
                  <a:gd name="T35" fmla="*/ 77 h 223"/>
                  <a:gd name="T36" fmla="*/ 43 w 91"/>
                  <a:gd name="T37" fmla="*/ 53 h 223"/>
                  <a:gd name="T38" fmla="*/ 35 w 91"/>
                  <a:gd name="T39" fmla="*/ 74 h 223"/>
                  <a:gd name="T40" fmla="*/ 46 w 91"/>
                  <a:gd name="T41" fmla="*/ 76 h 223"/>
                  <a:gd name="T42" fmla="*/ 43 w 91"/>
                  <a:gd name="T43" fmla="*/ 83 h 223"/>
                  <a:gd name="T44" fmla="*/ 46 w 91"/>
                  <a:gd name="T45" fmla="*/ 76 h 223"/>
                  <a:gd name="T46" fmla="*/ 24 w 91"/>
                  <a:gd name="T47" fmla="*/ 76 h 223"/>
                  <a:gd name="T48" fmla="*/ 46 w 91"/>
                  <a:gd name="T49" fmla="*/ 76 h 223"/>
                  <a:gd name="T50" fmla="*/ 46 w 91"/>
                  <a:gd name="T51" fmla="*/ 76 h 223"/>
                  <a:gd name="T52" fmla="*/ 24 w 91"/>
                  <a:gd name="T53" fmla="*/ 91 h 223"/>
                  <a:gd name="T54" fmla="*/ 46 w 91"/>
                  <a:gd name="T55" fmla="*/ 89 h 223"/>
                  <a:gd name="T56" fmla="*/ 26 w 91"/>
                  <a:gd name="T57" fmla="*/ 100 h 223"/>
                  <a:gd name="T58" fmla="*/ 27 w 91"/>
                  <a:gd name="T59" fmla="*/ 113 h 223"/>
                  <a:gd name="T60" fmla="*/ 49 w 91"/>
                  <a:gd name="T61" fmla="*/ 112 h 223"/>
                  <a:gd name="T62" fmla="*/ 27 w 91"/>
                  <a:gd name="T63" fmla="*/ 113 h 223"/>
                  <a:gd name="T64" fmla="*/ 38 w 91"/>
                  <a:gd name="T65" fmla="*/ 117 h 223"/>
                  <a:gd name="T66" fmla="*/ 50 w 91"/>
                  <a:gd name="T67" fmla="*/ 120 h 223"/>
                  <a:gd name="T68" fmla="*/ 49 w 91"/>
                  <a:gd name="T69" fmla="*/ 115 h 223"/>
                  <a:gd name="T70" fmla="*/ 40 w 91"/>
                  <a:gd name="T71" fmla="*/ 122 h 223"/>
                  <a:gd name="T72" fmla="*/ 58 w 91"/>
                  <a:gd name="T73" fmla="*/ 141 h 223"/>
                  <a:gd name="T74" fmla="*/ 30 w 91"/>
                  <a:gd name="T75" fmla="*/ 132 h 223"/>
                  <a:gd name="T76" fmla="*/ 63 w 91"/>
                  <a:gd name="T77" fmla="*/ 151 h 223"/>
                  <a:gd name="T78" fmla="*/ 40 w 91"/>
                  <a:gd name="T79" fmla="*/ 153 h 223"/>
                  <a:gd name="T80" fmla="*/ 46 w 91"/>
                  <a:gd name="T81" fmla="*/ 168 h 223"/>
                  <a:gd name="T82" fmla="*/ 66 w 91"/>
                  <a:gd name="T83" fmla="*/ 161 h 223"/>
                  <a:gd name="T84" fmla="*/ 49 w 91"/>
                  <a:gd name="T85" fmla="*/ 175 h 223"/>
                  <a:gd name="T86" fmla="*/ 57 w 91"/>
                  <a:gd name="T87" fmla="*/ 166 h 223"/>
                  <a:gd name="T88" fmla="*/ 67 w 91"/>
                  <a:gd name="T89" fmla="*/ 166 h 223"/>
                  <a:gd name="T90" fmla="*/ 67 w 91"/>
                  <a:gd name="T91" fmla="*/ 163 h 223"/>
                  <a:gd name="T92" fmla="*/ 57 w 91"/>
                  <a:gd name="T93" fmla="*/ 166 h 223"/>
                  <a:gd name="T94" fmla="*/ 46 w 91"/>
                  <a:gd name="T95" fmla="*/ 168 h 223"/>
                  <a:gd name="T96" fmla="*/ 46 w 91"/>
                  <a:gd name="T97" fmla="*/ 168 h 223"/>
                  <a:gd name="T98" fmla="*/ 71 w 91"/>
                  <a:gd name="T99" fmla="*/ 175 h 223"/>
                  <a:gd name="T100" fmla="*/ 69 w 91"/>
                  <a:gd name="T101" fmla="*/ 216 h 223"/>
                  <a:gd name="T102" fmla="*/ 46 w 91"/>
                  <a:gd name="T103" fmla="*/ 168 h 223"/>
                  <a:gd name="T104" fmla="*/ 88 w 91"/>
                  <a:gd name="T105" fmla="*/ 204 h 223"/>
                  <a:gd name="T106" fmla="*/ 86 w 91"/>
                  <a:gd name="T107" fmla="*/ 201 h 223"/>
                  <a:gd name="T108" fmla="*/ 89 w 91"/>
                  <a:gd name="T109" fmla="*/ 216 h 223"/>
                  <a:gd name="T110" fmla="*/ 75 w 91"/>
                  <a:gd name="T111" fmla="*/ 221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1"/>
                  <a:gd name="T169" fmla="*/ 0 h 223"/>
                  <a:gd name="T170" fmla="*/ 91 w 91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1" h="223">
                    <a:moveTo>
                      <a:pt x="0" y="16"/>
                    </a:moveTo>
                    <a:lnTo>
                      <a:pt x="0" y="11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0" y="9"/>
                    </a:lnTo>
                    <a:lnTo>
                      <a:pt x="0" y="16"/>
                    </a:lnTo>
                    <a:close/>
                    <a:moveTo>
                      <a:pt x="20" y="9"/>
                    </a:moveTo>
                    <a:lnTo>
                      <a:pt x="21" y="9"/>
                    </a:lnTo>
                    <a:lnTo>
                      <a:pt x="24" y="12"/>
                    </a:lnTo>
                    <a:lnTo>
                      <a:pt x="12" y="31"/>
                    </a:lnTo>
                    <a:lnTo>
                      <a:pt x="9" y="28"/>
                    </a:lnTo>
                    <a:lnTo>
                      <a:pt x="4" y="24"/>
                    </a:lnTo>
                    <a:lnTo>
                      <a:pt x="3" y="21"/>
                    </a:lnTo>
                    <a:lnTo>
                      <a:pt x="0" y="16"/>
                    </a:lnTo>
                    <a:lnTo>
                      <a:pt x="20" y="9"/>
                    </a:lnTo>
                    <a:close/>
                    <a:moveTo>
                      <a:pt x="24" y="12"/>
                    </a:moveTo>
                    <a:lnTo>
                      <a:pt x="29" y="16"/>
                    </a:lnTo>
                    <a:lnTo>
                      <a:pt x="33" y="19"/>
                    </a:lnTo>
                    <a:lnTo>
                      <a:pt x="37" y="24"/>
                    </a:lnTo>
                    <a:lnTo>
                      <a:pt x="38" y="31"/>
                    </a:lnTo>
                    <a:lnTo>
                      <a:pt x="18" y="36"/>
                    </a:lnTo>
                    <a:lnTo>
                      <a:pt x="16" y="35"/>
                    </a:lnTo>
                    <a:lnTo>
                      <a:pt x="12" y="31"/>
                    </a:lnTo>
                    <a:lnTo>
                      <a:pt x="24" y="12"/>
                    </a:lnTo>
                    <a:close/>
                    <a:moveTo>
                      <a:pt x="38" y="31"/>
                    </a:moveTo>
                    <a:lnTo>
                      <a:pt x="38" y="33"/>
                    </a:lnTo>
                    <a:lnTo>
                      <a:pt x="40" y="35"/>
                    </a:lnTo>
                    <a:lnTo>
                      <a:pt x="29" y="35"/>
                    </a:lnTo>
                    <a:lnTo>
                      <a:pt x="38" y="31"/>
                    </a:lnTo>
                    <a:close/>
                    <a:moveTo>
                      <a:pt x="40" y="35"/>
                    </a:moveTo>
                    <a:lnTo>
                      <a:pt x="40" y="35"/>
                    </a:lnTo>
                    <a:lnTo>
                      <a:pt x="18" y="35"/>
                    </a:lnTo>
                    <a:lnTo>
                      <a:pt x="40" y="35"/>
                    </a:lnTo>
                    <a:close/>
                    <a:moveTo>
                      <a:pt x="18" y="35"/>
                    </a:moveTo>
                    <a:lnTo>
                      <a:pt x="18" y="35"/>
                    </a:lnTo>
                    <a:lnTo>
                      <a:pt x="29" y="35"/>
                    </a:lnTo>
                    <a:lnTo>
                      <a:pt x="18" y="35"/>
                    </a:lnTo>
                    <a:close/>
                    <a:moveTo>
                      <a:pt x="40" y="35"/>
                    </a:moveTo>
                    <a:lnTo>
                      <a:pt x="40" y="35"/>
                    </a:lnTo>
                    <a:lnTo>
                      <a:pt x="40" y="33"/>
                    </a:lnTo>
                    <a:lnTo>
                      <a:pt x="18" y="38"/>
                    </a:lnTo>
                    <a:lnTo>
                      <a:pt x="18" y="36"/>
                    </a:lnTo>
                    <a:lnTo>
                      <a:pt x="18" y="35"/>
                    </a:lnTo>
                    <a:lnTo>
                      <a:pt x="40" y="35"/>
                    </a:lnTo>
                    <a:close/>
                    <a:moveTo>
                      <a:pt x="40" y="33"/>
                    </a:moveTo>
                    <a:lnTo>
                      <a:pt x="40" y="35"/>
                    </a:lnTo>
                    <a:lnTo>
                      <a:pt x="40" y="38"/>
                    </a:lnTo>
                    <a:lnTo>
                      <a:pt x="18" y="38"/>
                    </a:lnTo>
                    <a:lnTo>
                      <a:pt x="40" y="33"/>
                    </a:lnTo>
                    <a:close/>
                    <a:moveTo>
                      <a:pt x="18" y="38"/>
                    </a:moveTo>
                    <a:lnTo>
                      <a:pt x="18" y="38"/>
                    </a:lnTo>
                    <a:lnTo>
                      <a:pt x="29" y="38"/>
                    </a:lnTo>
                    <a:lnTo>
                      <a:pt x="18" y="38"/>
                    </a:lnTo>
                    <a:close/>
                    <a:moveTo>
                      <a:pt x="40" y="36"/>
                    </a:moveTo>
                    <a:lnTo>
                      <a:pt x="41" y="47"/>
                    </a:lnTo>
                    <a:lnTo>
                      <a:pt x="43" y="53"/>
                    </a:lnTo>
                    <a:lnTo>
                      <a:pt x="23" y="62"/>
                    </a:lnTo>
                    <a:lnTo>
                      <a:pt x="20" y="52"/>
                    </a:lnTo>
                    <a:lnTo>
                      <a:pt x="18" y="38"/>
                    </a:lnTo>
                    <a:lnTo>
                      <a:pt x="40" y="36"/>
                    </a:lnTo>
                    <a:close/>
                    <a:moveTo>
                      <a:pt x="43" y="53"/>
                    </a:moveTo>
                    <a:lnTo>
                      <a:pt x="44" y="60"/>
                    </a:lnTo>
                    <a:lnTo>
                      <a:pt x="46" y="65"/>
                    </a:lnTo>
                    <a:lnTo>
                      <a:pt x="46" y="71"/>
                    </a:lnTo>
                    <a:lnTo>
                      <a:pt x="46" y="77"/>
                    </a:lnTo>
                    <a:lnTo>
                      <a:pt x="26" y="71"/>
                    </a:lnTo>
                    <a:lnTo>
                      <a:pt x="24" y="67"/>
                    </a:lnTo>
                    <a:lnTo>
                      <a:pt x="23" y="62"/>
                    </a:lnTo>
                    <a:lnTo>
                      <a:pt x="43" y="53"/>
                    </a:lnTo>
                    <a:close/>
                    <a:moveTo>
                      <a:pt x="46" y="77"/>
                    </a:moveTo>
                    <a:lnTo>
                      <a:pt x="44" y="79"/>
                    </a:lnTo>
                    <a:lnTo>
                      <a:pt x="43" y="83"/>
                    </a:lnTo>
                    <a:lnTo>
                      <a:pt x="35" y="74"/>
                    </a:lnTo>
                    <a:lnTo>
                      <a:pt x="46" y="77"/>
                    </a:lnTo>
                    <a:close/>
                    <a:moveTo>
                      <a:pt x="43" y="83"/>
                    </a:moveTo>
                    <a:lnTo>
                      <a:pt x="44" y="79"/>
                    </a:lnTo>
                    <a:lnTo>
                      <a:pt x="46" y="76"/>
                    </a:lnTo>
                    <a:lnTo>
                      <a:pt x="24" y="72"/>
                    </a:lnTo>
                    <a:lnTo>
                      <a:pt x="26" y="69"/>
                    </a:lnTo>
                    <a:lnTo>
                      <a:pt x="27" y="65"/>
                    </a:lnTo>
                    <a:lnTo>
                      <a:pt x="43" y="83"/>
                    </a:lnTo>
                    <a:close/>
                    <a:moveTo>
                      <a:pt x="46" y="76"/>
                    </a:moveTo>
                    <a:lnTo>
                      <a:pt x="46" y="76"/>
                    </a:lnTo>
                    <a:lnTo>
                      <a:pt x="35" y="74"/>
                    </a:lnTo>
                    <a:lnTo>
                      <a:pt x="46" y="76"/>
                    </a:lnTo>
                    <a:close/>
                    <a:moveTo>
                      <a:pt x="46" y="76"/>
                    </a:moveTo>
                    <a:lnTo>
                      <a:pt x="46" y="76"/>
                    </a:lnTo>
                    <a:lnTo>
                      <a:pt x="24" y="76"/>
                    </a:lnTo>
                    <a:lnTo>
                      <a:pt x="24" y="74"/>
                    </a:lnTo>
                    <a:lnTo>
                      <a:pt x="24" y="72"/>
                    </a:lnTo>
                    <a:lnTo>
                      <a:pt x="46" y="76"/>
                    </a:lnTo>
                    <a:close/>
                    <a:moveTo>
                      <a:pt x="46" y="76"/>
                    </a:moveTo>
                    <a:lnTo>
                      <a:pt x="46" y="76"/>
                    </a:lnTo>
                    <a:lnTo>
                      <a:pt x="35" y="76"/>
                    </a:lnTo>
                    <a:lnTo>
                      <a:pt x="46" y="76"/>
                    </a:lnTo>
                    <a:close/>
                    <a:moveTo>
                      <a:pt x="46" y="76"/>
                    </a:moveTo>
                    <a:lnTo>
                      <a:pt x="46" y="83"/>
                    </a:lnTo>
                    <a:lnTo>
                      <a:pt x="46" y="89"/>
                    </a:lnTo>
                    <a:lnTo>
                      <a:pt x="24" y="91"/>
                    </a:lnTo>
                    <a:lnTo>
                      <a:pt x="24" y="83"/>
                    </a:lnTo>
                    <a:lnTo>
                      <a:pt x="24" y="74"/>
                    </a:lnTo>
                    <a:lnTo>
                      <a:pt x="46" y="76"/>
                    </a:lnTo>
                    <a:close/>
                    <a:moveTo>
                      <a:pt x="46" y="89"/>
                    </a:moveTo>
                    <a:lnTo>
                      <a:pt x="47" y="98"/>
                    </a:lnTo>
                    <a:lnTo>
                      <a:pt x="49" y="110"/>
                    </a:lnTo>
                    <a:lnTo>
                      <a:pt x="27" y="113"/>
                    </a:lnTo>
                    <a:lnTo>
                      <a:pt x="26" y="100"/>
                    </a:lnTo>
                    <a:lnTo>
                      <a:pt x="24" y="91"/>
                    </a:lnTo>
                    <a:lnTo>
                      <a:pt x="46" y="89"/>
                    </a:lnTo>
                    <a:close/>
                    <a:moveTo>
                      <a:pt x="27" y="113"/>
                    </a:moveTo>
                    <a:lnTo>
                      <a:pt x="27" y="113"/>
                    </a:lnTo>
                    <a:lnTo>
                      <a:pt x="38" y="112"/>
                    </a:lnTo>
                    <a:lnTo>
                      <a:pt x="27" y="113"/>
                    </a:lnTo>
                    <a:close/>
                    <a:moveTo>
                      <a:pt x="49" y="108"/>
                    </a:moveTo>
                    <a:lnTo>
                      <a:pt x="49" y="112"/>
                    </a:lnTo>
                    <a:lnTo>
                      <a:pt x="49" y="115"/>
                    </a:lnTo>
                    <a:lnTo>
                      <a:pt x="29" y="118"/>
                    </a:lnTo>
                    <a:lnTo>
                      <a:pt x="27" y="117"/>
                    </a:lnTo>
                    <a:lnTo>
                      <a:pt x="27" y="113"/>
                    </a:lnTo>
                    <a:lnTo>
                      <a:pt x="49" y="108"/>
                    </a:lnTo>
                    <a:close/>
                    <a:moveTo>
                      <a:pt x="29" y="118"/>
                    </a:moveTo>
                    <a:lnTo>
                      <a:pt x="29" y="118"/>
                    </a:lnTo>
                    <a:lnTo>
                      <a:pt x="38" y="117"/>
                    </a:lnTo>
                    <a:lnTo>
                      <a:pt x="29" y="118"/>
                    </a:lnTo>
                    <a:close/>
                    <a:moveTo>
                      <a:pt x="49" y="115"/>
                    </a:moveTo>
                    <a:lnTo>
                      <a:pt x="49" y="117"/>
                    </a:lnTo>
                    <a:lnTo>
                      <a:pt x="50" y="120"/>
                    </a:lnTo>
                    <a:lnTo>
                      <a:pt x="29" y="125"/>
                    </a:lnTo>
                    <a:lnTo>
                      <a:pt x="29" y="122"/>
                    </a:lnTo>
                    <a:lnTo>
                      <a:pt x="29" y="118"/>
                    </a:lnTo>
                    <a:lnTo>
                      <a:pt x="49" y="115"/>
                    </a:lnTo>
                    <a:close/>
                    <a:moveTo>
                      <a:pt x="50" y="120"/>
                    </a:moveTo>
                    <a:lnTo>
                      <a:pt x="50" y="120"/>
                    </a:lnTo>
                    <a:lnTo>
                      <a:pt x="40" y="122"/>
                    </a:lnTo>
                    <a:lnTo>
                      <a:pt x="50" y="120"/>
                    </a:lnTo>
                    <a:close/>
                    <a:moveTo>
                      <a:pt x="50" y="120"/>
                    </a:moveTo>
                    <a:lnTo>
                      <a:pt x="54" y="130"/>
                    </a:lnTo>
                    <a:lnTo>
                      <a:pt x="58" y="141"/>
                    </a:lnTo>
                    <a:lnTo>
                      <a:pt x="40" y="153"/>
                    </a:lnTo>
                    <a:lnTo>
                      <a:pt x="37" y="146"/>
                    </a:lnTo>
                    <a:lnTo>
                      <a:pt x="33" y="141"/>
                    </a:lnTo>
                    <a:lnTo>
                      <a:pt x="30" y="132"/>
                    </a:lnTo>
                    <a:lnTo>
                      <a:pt x="29" y="124"/>
                    </a:lnTo>
                    <a:lnTo>
                      <a:pt x="50" y="120"/>
                    </a:lnTo>
                    <a:close/>
                    <a:moveTo>
                      <a:pt x="58" y="141"/>
                    </a:moveTo>
                    <a:lnTo>
                      <a:pt x="63" y="151"/>
                    </a:lnTo>
                    <a:lnTo>
                      <a:pt x="67" y="165"/>
                    </a:lnTo>
                    <a:lnTo>
                      <a:pt x="46" y="168"/>
                    </a:lnTo>
                    <a:lnTo>
                      <a:pt x="44" y="161"/>
                    </a:lnTo>
                    <a:lnTo>
                      <a:pt x="40" y="153"/>
                    </a:lnTo>
                    <a:lnTo>
                      <a:pt x="58" y="141"/>
                    </a:lnTo>
                    <a:close/>
                    <a:moveTo>
                      <a:pt x="49" y="175"/>
                    </a:moveTo>
                    <a:lnTo>
                      <a:pt x="47" y="172"/>
                    </a:lnTo>
                    <a:lnTo>
                      <a:pt x="46" y="168"/>
                    </a:lnTo>
                    <a:lnTo>
                      <a:pt x="57" y="166"/>
                    </a:lnTo>
                    <a:lnTo>
                      <a:pt x="49" y="175"/>
                    </a:lnTo>
                    <a:close/>
                    <a:moveTo>
                      <a:pt x="64" y="158"/>
                    </a:moveTo>
                    <a:lnTo>
                      <a:pt x="66" y="161"/>
                    </a:lnTo>
                    <a:lnTo>
                      <a:pt x="67" y="163"/>
                    </a:lnTo>
                    <a:lnTo>
                      <a:pt x="46" y="170"/>
                    </a:lnTo>
                    <a:lnTo>
                      <a:pt x="47" y="172"/>
                    </a:lnTo>
                    <a:lnTo>
                      <a:pt x="49" y="175"/>
                    </a:lnTo>
                    <a:lnTo>
                      <a:pt x="64" y="158"/>
                    </a:lnTo>
                    <a:close/>
                    <a:moveTo>
                      <a:pt x="46" y="170"/>
                    </a:moveTo>
                    <a:lnTo>
                      <a:pt x="46" y="170"/>
                    </a:lnTo>
                    <a:lnTo>
                      <a:pt x="57" y="166"/>
                    </a:lnTo>
                    <a:lnTo>
                      <a:pt x="46" y="170"/>
                    </a:lnTo>
                    <a:close/>
                    <a:moveTo>
                      <a:pt x="67" y="163"/>
                    </a:moveTo>
                    <a:lnTo>
                      <a:pt x="67" y="166"/>
                    </a:lnTo>
                    <a:lnTo>
                      <a:pt x="46" y="166"/>
                    </a:lnTo>
                    <a:lnTo>
                      <a:pt x="46" y="168"/>
                    </a:lnTo>
                    <a:lnTo>
                      <a:pt x="46" y="170"/>
                    </a:lnTo>
                    <a:lnTo>
                      <a:pt x="67" y="163"/>
                    </a:lnTo>
                    <a:close/>
                    <a:moveTo>
                      <a:pt x="46" y="168"/>
                    </a:moveTo>
                    <a:lnTo>
                      <a:pt x="46" y="168"/>
                    </a:lnTo>
                    <a:lnTo>
                      <a:pt x="46" y="166"/>
                    </a:lnTo>
                    <a:lnTo>
                      <a:pt x="57" y="166"/>
                    </a:lnTo>
                    <a:lnTo>
                      <a:pt x="46" y="168"/>
                    </a:lnTo>
                    <a:close/>
                    <a:moveTo>
                      <a:pt x="67" y="166"/>
                    </a:moveTo>
                    <a:lnTo>
                      <a:pt x="67" y="166"/>
                    </a:lnTo>
                    <a:lnTo>
                      <a:pt x="46" y="168"/>
                    </a:lnTo>
                    <a:lnTo>
                      <a:pt x="67" y="166"/>
                    </a:lnTo>
                    <a:close/>
                    <a:moveTo>
                      <a:pt x="46" y="168"/>
                    </a:moveTo>
                    <a:lnTo>
                      <a:pt x="46" y="168"/>
                    </a:lnTo>
                    <a:lnTo>
                      <a:pt x="57" y="166"/>
                    </a:lnTo>
                    <a:lnTo>
                      <a:pt x="46" y="168"/>
                    </a:lnTo>
                    <a:close/>
                    <a:moveTo>
                      <a:pt x="67" y="166"/>
                    </a:moveTo>
                    <a:lnTo>
                      <a:pt x="71" y="175"/>
                    </a:lnTo>
                    <a:lnTo>
                      <a:pt x="75" y="185"/>
                    </a:lnTo>
                    <a:lnTo>
                      <a:pt x="81" y="194"/>
                    </a:lnTo>
                    <a:lnTo>
                      <a:pt x="86" y="201"/>
                    </a:lnTo>
                    <a:lnTo>
                      <a:pt x="69" y="216"/>
                    </a:lnTo>
                    <a:lnTo>
                      <a:pt x="63" y="208"/>
                    </a:lnTo>
                    <a:lnTo>
                      <a:pt x="57" y="196"/>
                    </a:lnTo>
                    <a:lnTo>
                      <a:pt x="50" y="182"/>
                    </a:lnTo>
                    <a:lnTo>
                      <a:pt x="46" y="168"/>
                    </a:lnTo>
                    <a:lnTo>
                      <a:pt x="67" y="166"/>
                    </a:lnTo>
                    <a:close/>
                    <a:moveTo>
                      <a:pt x="86" y="201"/>
                    </a:moveTo>
                    <a:lnTo>
                      <a:pt x="88" y="202"/>
                    </a:lnTo>
                    <a:lnTo>
                      <a:pt x="88" y="204"/>
                    </a:lnTo>
                    <a:lnTo>
                      <a:pt x="72" y="218"/>
                    </a:lnTo>
                    <a:lnTo>
                      <a:pt x="71" y="216"/>
                    </a:lnTo>
                    <a:lnTo>
                      <a:pt x="69" y="216"/>
                    </a:lnTo>
                    <a:lnTo>
                      <a:pt x="86" y="201"/>
                    </a:lnTo>
                    <a:close/>
                    <a:moveTo>
                      <a:pt x="88" y="204"/>
                    </a:moveTo>
                    <a:lnTo>
                      <a:pt x="91" y="208"/>
                    </a:lnTo>
                    <a:lnTo>
                      <a:pt x="91" y="213"/>
                    </a:lnTo>
                    <a:lnTo>
                      <a:pt x="89" y="216"/>
                    </a:lnTo>
                    <a:lnTo>
                      <a:pt x="86" y="220"/>
                    </a:lnTo>
                    <a:lnTo>
                      <a:pt x="83" y="223"/>
                    </a:lnTo>
                    <a:lnTo>
                      <a:pt x="78" y="223"/>
                    </a:lnTo>
                    <a:lnTo>
                      <a:pt x="75" y="221"/>
                    </a:lnTo>
                    <a:lnTo>
                      <a:pt x="72" y="218"/>
                    </a:lnTo>
                    <a:lnTo>
                      <a:pt x="88" y="204"/>
                    </a:lnTo>
                    <a:close/>
                  </a:path>
                </a:pathLst>
              </a:custGeom>
              <a:solidFill>
                <a:srgbClr val="D8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8" name="Freeform 208"/>
              <p:cNvSpPr>
                <a:spLocks noEditPoints="1"/>
              </p:cNvSpPr>
              <p:nvPr/>
            </p:nvSpPr>
            <p:spPr bwMode="auto">
              <a:xfrm>
                <a:off x="2712" y="1631"/>
                <a:ext cx="91" cy="223"/>
              </a:xfrm>
              <a:custGeom>
                <a:avLst/>
                <a:gdLst>
                  <a:gd name="T0" fmla="*/ 4 w 91"/>
                  <a:gd name="T1" fmla="*/ 2 h 223"/>
                  <a:gd name="T2" fmla="*/ 18 w 91"/>
                  <a:gd name="T3" fmla="*/ 4 h 223"/>
                  <a:gd name="T4" fmla="*/ 21 w 91"/>
                  <a:gd name="T5" fmla="*/ 7 h 223"/>
                  <a:gd name="T6" fmla="*/ 0 w 91"/>
                  <a:gd name="T7" fmla="*/ 16 h 223"/>
                  <a:gd name="T8" fmla="*/ 21 w 91"/>
                  <a:gd name="T9" fmla="*/ 7 h 223"/>
                  <a:gd name="T10" fmla="*/ 9 w 91"/>
                  <a:gd name="T11" fmla="*/ 28 h 223"/>
                  <a:gd name="T12" fmla="*/ 21 w 91"/>
                  <a:gd name="T13" fmla="*/ 7 h 223"/>
                  <a:gd name="T14" fmla="*/ 38 w 91"/>
                  <a:gd name="T15" fmla="*/ 23 h 223"/>
                  <a:gd name="T16" fmla="*/ 13 w 91"/>
                  <a:gd name="T17" fmla="*/ 29 h 223"/>
                  <a:gd name="T18" fmla="*/ 30 w 91"/>
                  <a:gd name="T19" fmla="*/ 33 h 223"/>
                  <a:gd name="T20" fmla="*/ 41 w 91"/>
                  <a:gd name="T21" fmla="*/ 33 h 223"/>
                  <a:gd name="T22" fmla="*/ 40 w 91"/>
                  <a:gd name="T23" fmla="*/ 29 h 223"/>
                  <a:gd name="T24" fmla="*/ 20 w 91"/>
                  <a:gd name="T25" fmla="*/ 36 h 223"/>
                  <a:gd name="T26" fmla="*/ 20 w 91"/>
                  <a:gd name="T27" fmla="*/ 40 h 223"/>
                  <a:gd name="T28" fmla="*/ 41 w 91"/>
                  <a:gd name="T29" fmla="*/ 33 h 223"/>
                  <a:gd name="T30" fmla="*/ 41 w 91"/>
                  <a:gd name="T31" fmla="*/ 33 h 223"/>
                  <a:gd name="T32" fmla="*/ 24 w 91"/>
                  <a:gd name="T33" fmla="*/ 60 h 223"/>
                  <a:gd name="T34" fmla="*/ 44 w 91"/>
                  <a:gd name="T35" fmla="*/ 52 h 223"/>
                  <a:gd name="T36" fmla="*/ 26 w 91"/>
                  <a:gd name="T37" fmla="*/ 65 h 223"/>
                  <a:gd name="T38" fmla="*/ 26 w 91"/>
                  <a:gd name="T39" fmla="*/ 71 h 223"/>
                  <a:gd name="T40" fmla="*/ 49 w 91"/>
                  <a:gd name="T41" fmla="*/ 72 h 223"/>
                  <a:gd name="T42" fmla="*/ 49 w 91"/>
                  <a:gd name="T43" fmla="*/ 72 h 223"/>
                  <a:gd name="T44" fmla="*/ 37 w 91"/>
                  <a:gd name="T45" fmla="*/ 74 h 223"/>
                  <a:gd name="T46" fmla="*/ 49 w 91"/>
                  <a:gd name="T47" fmla="*/ 79 h 223"/>
                  <a:gd name="T48" fmla="*/ 49 w 91"/>
                  <a:gd name="T49" fmla="*/ 74 h 223"/>
                  <a:gd name="T50" fmla="*/ 29 w 91"/>
                  <a:gd name="T51" fmla="*/ 112 h 223"/>
                  <a:gd name="T52" fmla="*/ 29 w 91"/>
                  <a:gd name="T53" fmla="*/ 113 h 223"/>
                  <a:gd name="T54" fmla="*/ 50 w 91"/>
                  <a:gd name="T55" fmla="*/ 108 h 223"/>
                  <a:gd name="T56" fmla="*/ 30 w 91"/>
                  <a:gd name="T57" fmla="*/ 118 h 223"/>
                  <a:gd name="T58" fmla="*/ 30 w 91"/>
                  <a:gd name="T59" fmla="*/ 124 h 223"/>
                  <a:gd name="T60" fmla="*/ 52 w 91"/>
                  <a:gd name="T61" fmla="*/ 118 h 223"/>
                  <a:gd name="T62" fmla="*/ 35 w 91"/>
                  <a:gd name="T63" fmla="*/ 139 h 223"/>
                  <a:gd name="T64" fmla="*/ 66 w 91"/>
                  <a:gd name="T65" fmla="*/ 151 h 223"/>
                  <a:gd name="T66" fmla="*/ 41 w 91"/>
                  <a:gd name="T67" fmla="*/ 153 h 223"/>
                  <a:gd name="T68" fmla="*/ 69 w 91"/>
                  <a:gd name="T69" fmla="*/ 165 h 223"/>
                  <a:gd name="T70" fmla="*/ 69 w 91"/>
                  <a:gd name="T71" fmla="*/ 166 h 223"/>
                  <a:gd name="T72" fmla="*/ 47 w 91"/>
                  <a:gd name="T73" fmla="*/ 168 h 223"/>
                  <a:gd name="T74" fmla="*/ 47 w 91"/>
                  <a:gd name="T75" fmla="*/ 168 h 223"/>
                  <a:gd name="T76" fmla="*/ 47 w 91"/>
                  <a:gd name="T77" fmla="*/ 168 h 223"/>
                  <a:gd name="T78" fmla="*/ 58 w 91"/>
                  <a:gd name="T79" fmla="*/ 166 h 223"/>
                  <a:gd name="T80" fmla="*/ 77 w 91"/>
                  <a:gd name="T81" fmla="*/ 185 h 223"/>
                  <a:gd name="T82" fmla="*/ 64 w 91"/>
                  <a:gd name="T83" fmla="*/ 208 h 223"/>
                  <a:gd name="T84" fmla="*/ 69 w 91"/>
                  <a:gd name="T85" fmla="*/ 165 h 223"/>
                  <a:gd name="T86" fmla="*/ 89 w 91"/>
                  <a:gd name="T87" fmla="*/ 204 h 223"/>
                  <a:gd name="T88" fmla="*/ 72 w 91"/>
                  <a:gd name="T89" fmla="*/ 218 h 223"/>
                  <a:gd name="T90" fmla="*/ 89 w 91"/>
                  <a:gd name="T91" fmla="*/ 204 h 223"/>
                  <a:gd name="T92" fmla="*/ 88 w 91"/>
                  <a:gd name="T93" fmla="*/ 221 h 223"/>
                  <a:gd name="T94" fmla="*/ 72 w 91"/>
                  <a:gd name="T95" fmla="*/ 218 h 22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1"/>
                  <a:gd name="T145" fmla="*/ 0 h 223"/>
                  <a:gd name="T146" fmla="*/ 91 w 91"/>
                  <a:gd name="T147" fmla="*/ 223 h 22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1" h="223">
                    <a:moveTo>
                      <a:pt x="0" y="16"/>
                    </a:moveTo>
                    <a:lnTo>
                      <a:pt x="0" y="11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0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0" y="16"/>
                    </a:lnTo>
                    <a:close/>
                    <a:moveTo>
                      <a:pt x="21" y="7"/>
                    </a:moveTo>
                    <a:lnTo>
                      <a:pt x="21" y="7"/>
                    </a:lnTo>
                    <a:lnTo>
                      <a:pt x="0" y="16"/>
                    </a:lnTo>
                    <a:lnTo>
                      <a:pt x="21" y="7"/>
                    </a:lnTo>
                    <a:close/>
                    <a:moveTo>
                      <a:pt x="0" y="16"/>
                    </a:moveTo>
                    <a:lnTo>
                      <a:pt x="0" y="16"/>
                    </a:lnTo>
                    <a:lnTo>
                      <a:pt x="10" y="12"/>
                    </a:lnTo>
                    <a:lnTo>
                      <a:pt x="0" y="16"/>
                    </a:lnTo>
                    <a:close/>
                    <a:moveTo>
                      <a:pt x="21" y="7"/>
                    </a:moveTo>
                    <a:lnTo>
                      <a:pt x="23" y="9"/>
                    </a:lnTo>
                    <a:lnTo>
                      <a:pt x="24" y="11"/>
                    </a:lnTo>
                    <a:lnTo>
                      <a:pt x="13" y="29"/>
                    </a:lnTo>
                    <a:lnTo>
                      <a:pt x="9" y="28"/>
                    </a:lnTo>
                    <a:lnTo>
                      <a:pt x="6" y="24"/>
                    </a:lnTo>
                    <a:lnTo>
                      <a:pt x="3" y="21"/>
                    </a:lnTo>
                    <a:lnTo>
                      <a:pt x="0" y="16"/>
                    </a:lnTo>
                    <a:lnTo>
                      <a:pt x="21" y="7"/>
                    </a:lnTo>
                    <a:close/>
                    <a:moveTo>
                      <a:pt x="24" y="11"/>
                    </a:moveTo>
                    <a:lnTo>
                      <a:pt x="29" y="14"/>
                    </a:lnTo>
                    <a:lnTo>
                      <a:pt x="33" y="17"/>
                    </a:lnTo>
                    <a:lnTo>
                      <a:pt x="38" y="23"/>
                    </a:lnTo>
                    <a:lnTo>
                      <a:pt x="40" y="29"/>
                    </a:lnTo>
                    <a:lnTo>
                      <a:pt x="20" y="36"/>
                    </a:lnTo>
                    <a:lnTo>
                      <a:pt x="16" y="33"/>
                    </a:lnTo>
                    <a:lnTo>
                      <a:pt x="13" y="29"/>
                    </a:lnTo>
                    <a:lnTo>
                      <a:pt x="24" y="11"/>
                    </a:lnTo>
                    <a:close/>
                    <a:moveTo>
                      <a:pt x="20" y="36"/>
                    </a:moveTo>
                    <a:lnTo>
                      <a:pt x="20" y="36"/>
                    </a:lnTo>
                    <a:lnTo>
                      <a:pt x="30" y="33"/>
                    </a:lnTo>
                    <a:lnTo>
                      <a:pt x="20" y="36"/>
                    </a:lnTo>
                    <a:close/>
                    <a:moveTo>
                      <a:pt x="40" y="29"/>
                    </a:moveTo>
                    <a:lnTo>
                      <a:pt x="41" y="31"/>
                    </a:lnTo>
                    <a:lnTo>
                      <a:pt x="41" y="33"/>
                    </a:lnTo>
                    <a:lnTo>
                      <a:pt x="20" y="36"/>
                    </a:lnTo>
                    <a:lnTo>
                      <a:pt x="40" y="29"/>
                    </a:lnTo>
                    <a:close/>
                    <a:moveTo>
                      <a:pt x="20" y="36"/>
                    </a:moveTo>
                    <a:lnTo>
                      <a:pt x="20" y="36"/>
                    </a:lnTo>
                    <a:lnTo>
                      <a:pt x="30" y="35"/>
                    </a:lnTo>
                    <a:lnTo>
                      <a:pt x="20" y="36"/>
                    </a:lnTo>
                    <a:close/>
                    <a:moveTo>
                      <a:pt x="41" y="33"/>
                    </a:moveTo>
                    <a:lnTo>
                      <a:pt x="41" y="33"/>
                    </a:lnTo>
                    <a:lnTo>
                      <a:pt x="20" y="40"/>
                    </a:lnTo>
                    <a:lnTo>
                      <a:pt x="20" y="38"/>
                    </a:lnTo>
                    <a:lnTo>
                      <a:pt x="20" y="36"/>
                    </a:lnTo>
                    <a:lnTo>
                      <a:pt x="41" y="33"/>
                    </a:lnTo>
                    <a:close/>
                    <a:moveTo>
                      <a:pt x="41" y="33"/>
                    </a:moveTo>
                    <a:lnTo>
                      <a:pt x="41" y="33"/>
                    </a:lnTo>
                    <a:lnTo>
                      <a:pt x="41" y="35"/>
                    </a:lnTo>
                    <a:lnTo>
                      <a:pt x="30" y="36"/>
                    </a:lnTo>
                    <a:lnTo>
                      <a:pt x="41" y="33"/>
                    </a:lnTo>
                    <a:close/>
                    <a:moveTo>
                      <a:pt x="41" y="35"/>
                    </a:moveTo>
                    <a:lnTo>
                      <a:pt x="43" y="45"/>
                    </a:lnTo>
                    <a:lnTo>
                      <a:pt x="44" y="52"/>
                    </a:lnTo>
                    <a:lnTo>
                      <a:pt x="24" y="60"/>
                    </a:lnTo>
                    <a:lnTo>
                      <a:pt x="21" y="50"/>
                    </a:lnTo>
                    <a:lnTo>
                      <a:pt x="20" y="36"/>
                    </a:lnTo>
                    <a:lnTo>
                      <a:pt x="41" y="35"/>
                    </a:lnTo>
                    <a:close/>
                    <a:moveTo>
                      <a:pt x="44" y="52"/>
                    </a:moveTo>
                    <a:lnTo>
                      <a:pt x="47" y="64"/>
                    </a:lnTo>
                    <a:lnTo>
                      <a:pt x="47" y="74"/>
                    </a:lnTo>
                    <a:lnTo>
                      <a:pt x="27" y="71"/>
                    </a:lnTo>
                    <a:lnTo>
                      <a:pt x="26" y="65"/>
                    </a:lnTo>
                    <a:lnTo>
                      <a:pt x="24" y="60"/>
                    </a:lnTo>
                    <a:lnTo>
                      <a:pt x="44" y="52"/>
                    </a:lnTo>
                    <a:close/>
                    <a:moveTo>
                      <a:pt x="26" y="72"/>
                    </a:moveTo>
                    <a:lnTo>
                      <a:pt x="26" y="71"/>
                    </a:lnTo>
                    <a:lnTo>
                      <a:pt x="27" y="71"/>
                    </a:lnTo>
                    <a:lnTo>
                      <a:pt x="37" y="72"/>
                    </a:lnTo>
                    <a:lnTo>
                      <a:pt x="26" y="72"/>
                    </a:lnTo>
                    <a:close/>
                    <a:moveTo>
                      <a:pt x="49" y="72"/>
                    </a:moveTo>
                    <a:lnTo>
                      <a:pt x="49" y="74"/>
                    </a:lnTo>
                    <a:lnTo>
                      <a:pt x="26" y="74"/>
                    </a:lnTo>
                    <a:lnTo>
                      <a:pt x="26" y="72"/>
                    </a:lnTo>
                    <a:lnTo>
                      <a:pt x="49" y="72"/>
                    </a:lnTo>
                    <a:close/>
                    <a:moveTo>
                      <a:pt x="26" y="74"/>
                    </a:moveTo>
                    <a:lnTo>
                      <a:pt x="26" y="74"/>
                    </a:lnTo>
                    <a:lnTo>
                      <a:pt x="37" y="74"/>
                    </a:lnTo>
                    <a:lnTo>
                      <a:pt x="26" y="74"/>
                    </a:lnTo>
                    <a:close/>
                    <a:moveTo>
                      <a:pt x="49" y="74"/>
                    </a:moveTo>
                    <a:lnTo>
                      <a:pt x="49" y="76"/>
                    </a:lnTo>
                    <a:lnTo>
                      <a:pt x="49" y="79"/>
                    </a:lnTo>
                    <a:lnTo>
                      <a:pt x="26" y="81"/>
                    </a:lnTo>
                    <a:lnTo>
                      <a:pt x="26" y="77"/>
                    </a:lnTo>
                    <a:lnTo>
                      <a:pt x="26" y="74"/>
                    </a:lnTo>
                    <a:lnTo>
                      <a:pt x="49" y="74"/>
                    </a:lnTo>
                    <a:close/>
                    <a:moveTo>
                      <a:pt x="49" y="79"/>
                    </a:moveTo>
                    <a:lnTo>
                      <a:pt x="49" y="91"/>
                    </a:lnTo>
                    <a:lnTo>
                      <a:pt x="50" y="108"/>
                    </a:lnTo>
                    <a:lnTo>
                      <a:pt x="29" y="112"/>
                    </a:lnTo>
                    <a:lnTo>
                      <a:pt x="27" y="93"/>
                    </a:lnTo>
                    <a:lnTo>
                      <a:pt x="26" y="81"/>
                    </a:lnTo>
                    <a:lnTo>
                      <a:pt x="49" y="79"/>
                    </a:lnTo>
                    <a:close/>
                    <a:moveTo>
                      <a:pt x="29" y="113"/>
                    </a:moveTo>
                    <a:lnTo>
                      <a:pt x="29" y="112"/>
                    </a:lnTo>
                    <a:lnTo>
                      <a:pt x="40" y="110"/>
                    </a:lnTo>
                    <a:lnTo>
                      <a:pt x="29" y="113"/>
                    </a:lnTo>
                    <a:close/>
                    <a:moveTo>
                      <a:pt x="50" y="108"/>
                    </a:moveTo>
                    <a:lnTo>
                      <a:pt x="52" y="113"/>
                    </a:lnTo>
                    <a:lnTo>
                      <a:pt x="52" y="120"/>
                    </a:lnTo>
                    <a:lnTo>
                      <a:pt x="30" y="122"/>
                    </a:lnTo>
                    <a:lnTo>
                      <a:pt x="30" y="118"/>
                    </a:lnTo>
                    <a:lnTo>
                      <a:pt x="29" y="113"/>
                    </a:lnTo>
                    <a:lnTo>
                      <a:pt x="50" y="108"/>
                    </a:lnTo>
                    <a:close/>
                    <a:moveTo>
                      <a:pt x="30" y="124"/>
                    </a:moveTo>
                    <a:lnTo>
                      <a:pt x="30" y="124"/>
                    </a:lnTo>
                    <a:lnTo>
                      <a:pt x="30" y="122"/>
                    </a:lnTo>
                    <a:lnTo>
                      <a:pt x="41" y="122"/>
                    </a:lnTo>
                    <a:lnTo>
                      <a:pt x="30" y="124"/>
                    </a:lnTo>
                    <a:close/>
                    <a:moveTo>
                      <a:pt x="52" y="118"/>
                    </a:moveTo>
                    <a:lnTo>
                      <a:pt x="55" y="130"/>
                    </a:lnTo>
                    <a:lnTo>
                      <a:pt x="60" y="141"/>
                    </a:lnTo>
                    <a:lnTo>
                      <a:pt x="41" y="153"/>
                    </a:lnTo>
                    <a:lnTo>
                      <a:pt x="35" y="139"/>
                    </a:lnTo>
                    <a:lnTo>
                      <a:pt x="30" y="124"/>
                    </a:lnTo>
                    <a:lnTo>
                      <a:pt x="52" y="118"/>
                    </a:lnTo>
                    <a:close/>
                    <a:moveTo>
                      <a:pt x="60" y="141"/>
                    </a:moveTo>
                    <a:lnTo>
                      <a:pt x="66" y="151"/>
                    </a:lnTo>
                    <a:lnTo>
                      <a:pt x="69" y="163"/>
                    </a:lnTo>
                    <a:lnTo>
                      <a:pt x="47" y="166"/>
                    </a:lnTo>
                    <a:lnTo>
                      <a:pt x="46" y="160"/>
                    </a:lnTo>
                    <a:lnTo>
                      <a:pt x="41" y="153"/>
                    </a:lnTo>
                    <a:lnTo>
                      <a:pt x="60" y="141"/>
                    </a:lnTo>
                    <a:close/>
                    <a:moveTo>
                      <a:pt x="69" y="163"/>
                    </a:moveTo>
                    <a:lnTo>
                      <a:pt x="69" y="165"/>
                    </a:lnTo>
                    <a:lnTo>
                      <a:pt x="58" y="165"/>
                    </a:lnTo>
                    <a:lnTo>
                      <a:pt x="69" y="163"/>
                    </a:lnTo>
                    <a:close/>
                    <a:moveTo>
                      <a:pt x="69" y="165"/>
                    </a:moveTo>
                    <a:lnTo>
                      <a:pt x="69" y="166"/>
                    </a:lnTo>
                    <a:lnTo>
                      <a:pt x="47" y="166"/>
                    </a:lnTo>
                    <a:lnTo>
                      <a:pt x="47" y="165"/>
                    </a:lnTo>
                    <a:lnTo>
                      <a:pt x="69" y="165"/>
                    </a:lnTo>
                    <a:close/>
                    <a:moveTo>
                      <a:pt x="47" y="168"/>
                    </a:moveTo>
                    <a:lnTo>
                      <a:pt x="47" y="166"/>
                    </a:lnTo>
                    <a:lnTo>
                      <a:pt x="58" y="166"/>
                    </a:lnTo>
                    <a:lnTo>
                      <a:pt x="47" y="168"/>
                    </a:lnTo>
                    <a:close/>
                    <a:moveTo>
                      <a:pt x="69" y="165"/>
                    </a:moveTo>
                    <a:lnTo>
                      <a:pt x="69" y="165"/>
                    </a:lnTo>
                    <a:lnTo>
                      <a:pt x="47" y="168"/>
                    </a:lnTo>
                    <a:lnTo>
                      <a:pt x="69" y="165"/>
                    </a:lnTo>
                    <a:close/>
                    <a:moveTo>
                      <a:pt x="47" y="168"/>
                    </a:moveTo>
                    <a:lnTo>
                      <a:pt x="47" y="168"/>
                    </a:lnTo>
                    <a:lnTo>
                      <a:pt x="58" y="166"/>
                    </a:lnTo>
                    <a:lnTo>
                      <a:pt x="47" y="168"/>
                    </a:lnTo>
                    <a:close/>
                    <a:moveTo>
                      <a:pt x="69" y="165"/>
                    </a:moveTo>
                    <a:lnTo>
                      <a:pt x="72" y="175"/>
                    </a:lnTo>
                    <a:lnTo>
                      <a:pt x="77" y="185"/>
                    </a:lnTo>
                    <a:lnTo>
                      <a:pt x="83" y="196"/>
                    </a:lnTo>
                    <a:lnTo>
                      <a:pt x="89" y="204"/>
                    </a:lnTo>
                    <a:lnTo>
                      <a:pt x="72" y="218"/>
                    </a:lnTo>
                    <a:lnTo>
                      <a:pt x="64" y="208"/>
                    </a:lnTo>
                    <a:lnTo>
                      <a:pt x="57" y="196"/>
                    </a:lnTo>
                    <a:lnTo>
                      <a:pt x="50" y="182"/>
                    </a:lnTo>
                    <a:lnTo>
                      <a:pt x="47" y="168"/>
                    </a:lnTo>
                    <a:lnTo>
                      <a:pt x="69" y="165"/>
                    </a:lnTo>
                    <a:close/>
                    <a:moveTo>
                      <a:pt x="89" y="204"/>
                    </a:moveTo>
                    <a:lnTo>
                      <a:pt x="89" y="204"/>
                    </a:lnTo>
                    <a:lnTo>
                      <a:pt x="80" y="211"/>
                    </a:lnTo>
                    <a:lnTo>
                      <a:pt x="89" y="204"/>
                    </a:lnTo>
                    <a:close/>
                    <a:moveTo>
                      <a:pt x="89" y="204"/>
                    </a:moveTo>
                    <a:lnTo>
                      <a:pt x="91" y="206"/>
                    </a:lnTo>
                    <a:lnTo>
                      <a:pt x="89" y="204"/>
                    </a:lnTo>
                    <a:lnTo>
                      <a:pt x="72" y="218"/>
                    </a:lnTo>
                    <a:lnTo>
                      <a:pt x="72" y="220"/>
                    </a:lnTo>
                    <a:lnTo>
                      <a:pt x="71" y="218"/>
                    </a:lnTo>
                    <a:lnTo>
                      <a:pt x="89" y="204"/>
                    </a:lnTo>
                    <a:close/>
                    <a:moveTo>
                      <a:pt x="89" y="204"/>
                    </a:moveTo>
                    <a:lnTo>
                      <a:pt x="91" y="208"/>
                    </a:lnTo>
                    <a:lnTo>
                      <a:pt x="91" y="213"/>
                    </a:lnTo>
                    <a:lnTo>
                      <a:pt x="89" y="218"/>
                    </a:lnTo>
                    <a:lnTo>
                      <a:pt x="88" y="221"/>
                    </a:lnTo>
                    <a:lnTo>
                      <a:pt x="83" y="223"/>
                    </a:lnTo>
                    <a:lnTo>
                      <a:pt x="78" y="223"/>
                    </a:lnTo>
                    <a:lnTo>
                      <a:pt x="75" y="221"/>
                    </a:lnTo>
                    <a:lnTo>
                      <a:pt x="72" y="218"/>
                    </a:lnTo>
                    <a:lnTo>
                      <a:pt x="89" y="204"/>
                    </a:lnTo>
                    <a:close/>
                  </a:path>
                </a:pathLst>
              </a:custGeom>
              <a:solidFill>
                <a:srgbClr val="DEA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09" name="Freeform 209"/>
              <p:cNvSpPr>
                <a:spLocks noEditPoints="1"/>
              </p:cNvSpPr>
              <p:nvPr/>
            </p:nvSpPr>
            <p:spPr bwMode="auto">
              <a:xfrm>
                <a:off x="2712" y="1630"/>
                <a:ext cx="92" cy="224"/>
              </a:xfrm>
              <a:custGeom>
                <a:avLst/>
                <a:gdLst>
                  <a:gd name="T0" fmla="*/ 4 w 92"/>
                  <a:gd name="T1" fmla="*/ 3 h 224"/>
                  <a:gd name="T2" fmla="*/ 20 w 92"/>
                  <a:gd name="T3" fmla="*/ 5 h 224"/>
                  <a:gd name="T4" fmla="*/ 21 w 92"/>
                  <a:gd name="T5" fmla="*/ 10 h 224"/>
                  <a:gd name="T6" fmla="*/ 0 w 92"/>
                  <a:gd name="T7" fmla="*/ 17 h 224"/>
                  <a:gd name="T8" fmla="*/ 21 w 92"/>
                  <a:gd name="T9" fmla="*/ 10 h 224"/>
                  <a:gd name="T10" fmla="*/ 9 w 92"/>
                  <a:gd name="T11" fmla="*/ 27 h 224"/>
                  <a:gd name="T12" fmla="*/ 21 w 92"/>
                  <a:gd name="T13" fmla="*/ 10 h 224"/>
                  <a:gd name="T14" fmla="*/ 38 w 92"/>
                  <a:gd name="T15" fmla="*/ 22 h 224"/>
                  <a:gd name="T16" fmla="*/ 13 w 92"/>
                  <a:gd name="T17" fmla="*/ 30 h 224"/>
                  <a:gd name="T18" fmla="*/ 30 w 92"/>
                  <a:gd name="T19" fmla="*/ 32 h 224"/>
                  <a:gd name="T20" fmla="*/ 21 w 92"/>
                  <a:gd name="T21" fmla="*/ 39 h 224"/>
                  <a:gd name="T22" fmla="*/ 43 w 92"/>
                  <a:gd name="T23" fmla="*/ 32 h 224"/>
                  <a:gd name="T24" fmla="*/ 43 w 92"/>
                  <a:gd name="T25" fmla="*/ 34 h 224"/>
                  <a:gd name="T26" fmla="*/ 23 w 92"/>
                  <a:gd name="T27" fmla="*/ 49 h 224"/>
                  <a:gd name="T28" fmla="*/ 49 w 92"/>
                  <a:gd name="T29" fmla="*/ 63 h 224"/>
                  <a:gd name="T30" fmla="*/ 26 w 92"/>
                  <a:gd name="T31" fmla="*/ 60 h 224"/>
                  <a:gd name="T32" fmla="*/ 29 w 92"/>
                  <a:gd name="T33" fmla="*/ 72 h 224"/>
                  <a:gd name="T34" fmla="*/ 47 w 92"/>
                  <a:gd name="T35" fmla="*/ 68 h 224"/>
                  <a:gd name="T36" fmla="*/ 29 w 92"/>
                  <a:gd name="T37" fmla="*/ 72 h 224"/>
                  <a:gd name="T38" fmla="*/ 50 w 92"/>
                  <a:gd name="T39" fmla="*/ 72 h 224"/>
                  <a:gd name="T40" fmla="*/ 50 w 92"/>
                  <a:gd name="T41" fmla="*/ 78 h 224"/>
                  <a:gd name="T42" fmla="*/ 29 w 92"/>
                  <a:gd name="T43" fmla="*/ 75 h 224"/>
                  <a:gd name="T44" fmla="*/ 54 w 92"/>
                  <a:gd name="T45" fmla="*/ 108 h 224"/>
                  <a:gd name="T46" fmla="*/ 50 w 92"/>
                  <a:gd name="T47" fmla="*/ 84 h 224"/>
                  <a:gd name="T48" fmla="*/ 30 w 92"/>
                  <a:gd name="T49" fmla="*/ 113 h 224"/>
                  <a:gd name="T50" fmla="*/ 30 w 92"/>
                  <a:gd name="T51" fmla="*/ 113 h 224"/>
                  <a:gd name="T52" fmla="*/ 41 w 92"/>
                  <a:gd name="T53" fmla="*/ 111 h 224"/>
                  <a:gd name="T54" fmla="*/ 54 w 92"/>
                  <a:gd name="T55" fmla="*/ 111 h 224"/>
                  <a:gd name="T56" fmla="*/ 54 w 92"/>
                  <a:gd name="T57" fmla="*/ 108 h 224"/>
                  <a:gd name="T58" fmla="*/ 33 w 92"/>
                  <a:gd name="T59" fmla="*/ 125 h 224"/>
                  <a:gd name="T60" fmla="*/ 55 w 92"/>
                  <a:gd name="T61" fmla="*/ 118 h 224"/>
                  <a:gd name="T62" fmla="*/ 55 w 92"/>
                  <a:gd name="T63" fmla="*/ 119 h 224"/>
                  <a:gd name="T64" fmla="*/ 38 w 92"/>
                  <a:gd name="T65" fmla="*/ 140 h 224"/>
                  <a:gd name="T66" fmla="*/ 69 w 92"/>
                  <a:gd name="T67" fmla="*/ 152 h 224"/>
                  <a:gd name="T68" fmla="*/ 44 w 92"/>
                  <a:gd name="T69" fmla="*/ 154 h 224"/>
                  <a:gd name="T70" fmla="*/ 72 w 92"/>
                  <a:gd name="T71" fmla="*/ 166 h 224"/>
                  <a:gd name="T72" fmla="*/ 72 w 92"/>
                  <a:gd name="T73" fmla="*/ 167 h 224"/>
                  <a:gd name="T74" fmla="*/ 49 w 92"/>
                  <a:gd name="T75" fmla="*/ 167 h 224"/>
                  <a:gd name="T76" fmla="*/ 49 w 92"/>
                  <a:gd name="T77" fmla="*/ 167 h 224"/>
                  <a:gd name="T78" fmla="*/ 49 w 92"/>
                  <a:gd name="T79" fmla="*/ 167 h 224"/>
                  <a:gd name="T80" fmla="*/ 60 w 92"/>
                  <a:gd name="T81" fmla="*/ 167 h 224"/>
                  <a:gd name="T82" fmla="*/ 72 w 92"/>
                  <a:gd name="T83" fmla="*/ 171 h 224"/>
                  <a:gd name="T84" fmla="*/ 72 w 92"/>
                  <a:gd name="T85" fmla="*/ 166 h 224"/>
                  <a:gd name="T86" fmla="*/ 54 w 92"/>
                  <a:gd name="T87" fmla="*/ 185 h 224"/>
                  <a:gd name="T88" fmla="*/ 74 w 92"/>
                  <a:gd name="T89" fmla="*/ 176 h 224"/>
                  <a:gd name="T90" fmla="*/ 61 w 92"/>
                  <a:gd name="T91" fmla="*/ 203 h 224"/>
                  <a:gd name="T92" fmla="*/ 91 w 92"/>
                  <a:gd name="T93" fmla="*/ 209 h 224"/>
                  <a:gd name="T94" fmla="*/ 83 w 92"/>
                  <a:gd name="T95" fmla="*/ 224 h 224"/>
                  <a:gd name="T96" fmla="*/ 89 w 92"/>
                  <a:gd name="T97" fmla="*/ 205 h 2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2"/>
                  <a:gd name="T148" fmla="*/ 0 h 224"/>
                  <a:gd name="T149" fmla="*/ 92 w 92"/>
                  <a:gd name="T150" fmla="*/ 224 h 2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2" h="224">
                    <a:moveTo>
                      <a:pt x="0" y="17"/>
                    </a:moveTo>
                    <a:lnTo>
                      <a:pt x="0" y="12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7" y="1"/>
                    </a:lnTo>
                    <a:lnTo>
                      <a:pt x="12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1" y="10"/>
                    </a:lnTo>
                    <a:lnTo>
                      <a:pt x="0" y="17"/>
                    </a:lnTo>
                    <a:close/>
                    <a:moveTo>
                      <a:pt x="21" y="10"/>
                    </a:moveTo>
                    <a:lnTo>
                      <a:pt x="21" y="10"/>
                    </a:lnTo>
                    <a:lnTo>
                      <a:pt x="0" y="17"/>
                    </a:lnTo>
                    <a:lnTo>
                      <a:pt x="21" y="10"/>
                    </a:lnTo>
                    <a:close/>
                    <a:moveTo>
                      <a:pt x="0" y="17"/>
                    </a:moveTo>
                    <a:lnTo>
                      <a:pt x="0" y="17"/>
                    </a:lnTo>
                    <a:lnTo>
                      <a:pt x="10" y="13"/>
                    </a:lnTo>
                    <a:lnTo>
                      <a:pt x="0" y="17"/>
                    </a:lnTo>
                    <a:close/>
                    <a:moveTo>
                      <a:pt x="21" y="10"/>
                    </a:moveTo>
                    <a:lnTo>
                      <a:pt x="23" y="10"/>
                    </a:lnTo>
                    <a:lnTo>
                      <a:pt x="24" y="8"/>
                    </a:lnTo>
                    <a:lnTo>
                      <a:pt x="13" y="30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3" y="20"/>
                    </a:lnTo>
                    <a:lnTo>
                      <a:pt x="0" y="17"/>
                    </a:lnTo>
                    <a:lnTo>
                      <a:pt x="21" y="10"/>
                    </a:lnTo>
                    <a:close/>
                    <a:moveTo>
                      <a:pt x="24" y="8"/>
                    </a:moveTo>
                    <a:lnTo>
                      <a:pt x="29" y="12"/>
                    </a:lnTo>
                    <a:lnTo>
                      <a:pt x="33" y="17"/>
                    </a:lnTo>
                    <a:lnTo>
                      <a:pt x="38" y="22"/>
                    </a:lnTo>
                    <a:lnTo>
                      <a:pt x="41" y="29"/>
                    </a:lnTo>
                    <a:lnTo>
                      <a:pt x="21" y="36"/>
                    </a:lnTo>
                    <a:lnTo>
                      <a:pt x="18" y="34"/>
                    </a:lnTo>
                    <a:lnTo>
                      <a:pt x="13" y="30"/>
                    </a:lnTo>
                    <a:lnTo>
                      <a:pt x="24" y="8"/>
                    </a:lnTo>
                    <a:close/>
                    <a:moveTo>
                      <a:pt x="41" y="29"/>
                    </a:moveTo>
                    <a:lnTo>
                      <a:pt x="41" y="29"/>
                    </a:lnTo>
                    <a:lnTo>
                      <a:pt x="30" y="32"/>
                    </a:lnTo>
                    <a:lnTo>
                      <a:pt x="41" y="29"/>
                    </a:lnTo>
                    <a:close/>
                    <a:moveTo>
                      <a:pt x="41" y="29"/>
                    </a:moveTo>
                    <a:lnTo>
                      <a:pt x="43" y="32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41" y="29"/>
                    </a:lnTo>
                    <a:close/>
                    <a:moveTo>
                      <a:pt x="43" y="32"/>
                    </a:moveTo>
                    <a:lnTo>
                      <a:pt x="43" y="32"/>
                    </a:lnTo>
                    <a:lnTo>
                      <a:pt x="43" y="34"/>
                    </a:lnTo>
                    <a:lnTo>
                      <a:pt x="32" y="36"/>
                    </a:lnTo>
                    <a:lnTo>
                      <a:pt x="43" y="32"/>
                    </a:lnTo>
                    <a:close/>
                    <a:moveTo>
                      <a:pt x="43" y="34"/>
                    </a:moveTo>
                    <a:lnTo>
                      <a:pt x="44" y="42"/>
                    </a:lnTo>
                    <a:lnTo>
                      <a:pt x="47" y="51"/>
                    </a:lnTo>
                    <a:lnTo>
                      <a:pt x="26" y="60"/>
                    </a:lnTo>
                    <a:lnTo>
                      <a:pt x="23" y="49"/>
                    </a:lnTo>
                    <a:lnTo>
                      <a:pt x="21" y="37"/>
                    </a:lnTo>
                    <a:lnTo>
                      <a:pt x="43" y="34"/>
                    </a:lnTo>
                    <a:close/>
                    <a:moveTo>
                      <a:pt x="47" y="51"/>
                    </a:moveTo>
                    <a:lnTo>
                      <a:pt x="49" y="63"/>
                    </a:lnTo>
                    <a:lnTo>
                      <a:pt x="50" y="73"/>
                    </a:lnTo>
                    <a:lnTo>
                      <a:pt x="29" y="72"/>
                    </a:lnTo>
                    <a:lnTo>
                      <a:pt x="27" y="66"/>
                    </a:lnTo>
                    <a:lnTo>
                      <a:pt x="26" y="60"/>
                    </a:lnTo>
                    <a:lnTo>
                      <a:pt x="47" y="51"/>
                    </a:lnTo>
                    <a:close/>
                    <a:moveTo>
                      <a:pt x="29" y="72"/>
                    </a:moveTo>
                    <a:lnTo>
                      <a:pt x="29" y="72"/>
                    </a:lnTo>
                    <a:lnTo>
                      <a:pt x="40" y="72"/>
                    </a:lnTo>
                    <a:lnTo>
                      <a:pt x="29" y="72"/>
                    </a:lnTo>
                    <a:close/>
                    <a:moveTo>
                      <a:pt x="50" y="72"/>
                    </a:moveTo>
                    <a:lnTo>
                      <a:pt x="47" y="68"/>
                    </a:lnTo>
                    <a:lnTo>
                      <a:pt x="47" y="65"/>
                    </a:lnTo>
                    <a:lnTo>
                      <a:pt x="32" y="82"/>
                    </a:lnTo>
                    <a:lnTo>
                      <a:pt x="29" y="77"/>
                    </a:lnTo>
                    <a:lnTo>
                      <a:pt x="29" y="72"/>
                    </a:lnTo>
                    <a:lnTo>
                      <a:pt x="50" y="72"/>
                    </a:lnTo>
                    <a:close/>
                    <a:moveTo>
                      <a:pt x="47" y="65"/>
                    </a:moveTo>
                    <a:lnTo>
                      <a:pt x="49" y="68"/>
                    </a:lnTo>
                    <a:lnTo>
                      <a:pt x="50" y="72"/>
                    </a:lnTo>
                    <a:lnTo>
                      <a:pt x="40" y="73"/>
                    </a:lnTo>
                    <a:lnTo>
                      <a:pt x="47" y="65"/>
                    </a:lnTo>
                    <a:close/>
                    <a:moveTo>
                      <a:pt x="50" y="72"/>
                    </a:moveTo>
                    <a:lnTo>
                      <a:pt x="50" y="78"/>
                    </a:lnTo>
                    <a:lnTo>
                      <a:pt x="50" y="84"/>
                    </a:lnTo>
                    <a:lnTo>
                      <a:pt x="29" y="84"/>
                    </a:lnTo>
                    <a:lnTo>
                      <a:pt x="29" y="78"/>
                    </a:lnTo>
                    <a:lnTo>
                      <a:pt x="29" y="75"/>
                    </a:lnTo>
                    <a:lnTo>
                      <a:pt x="50" y="72"/>
                    </a:lnTo>
                    <a:close/>
                    <a:moveTo>
                      <a:pt x="50" y="84"/>
                    </a:moveTo>
                    <a:lnTo>
                      <a:pt x="50" y="94"/>
                    </a:lnTo>
                    <a:lnTo>
                      <a:pt x="54" y="108"/>
                    </a:lnTo>
                    <a:lnTo>
                      <a:pt x="30" y="113"/>
                    </a:lnTo>
                    <a:lnTo>
                      <a:pt x="29" y="96"/>
                    </a:lnTo>
                    <a:lnTo>
                      <a:pt x="29" y="84"/>
                    </a:lnTo>
                    <a:lnTo>
                      <a:pt x="50" y="84"/>
                    </a:lnTo>
                    <a:close/>
                    <a:moveTo>
                      <a:pt x="30" y="113"/>
                    </a:moveTo>
                    <a:lnTo>
                      <a:pt x="30" y="113"/>
                    </a:lnTo>
                    <a:lnTo>
                      <a:pt x="41" y="111"/>
                    </a:lnTo>
                    <a:lnTo>
                      <a:pt x="30" y="113"/>
                    </a:lnTo>
                    <a:close/>
                    <a:moveTo>
                      <a:pt x="54" y="108"/>
                    </a:moveTo>
                    <a:lnTo>
                      <a:pt x="54" y="108"/>
                    </a:lnTo>
                    <a:lnTo>
                      <a:pt x="30" y="113"/>
                    </a:lnTo>
                    <a:lnTo>
                      <a:pt x="54" y="108"/>
                    </a:lnTo>
                    <a:close/>
                    <a:moveTo>
                      <a:pt x="54" y="108"/>
                    </a:moveTo>
                    <a:lnTo>
                      <a:pt x="54" y="108"/>
                    </a:lnTo>
                    <a:lnTo>
                      <a:pt x="41" y="111"/>
                    </a:lnTo>
                    <a:lnTo>
                      <a:pt x="54" y="108"/>
                    </a:lnTo>
                    <a:close/>
                    <a:moveTo>
                      <a:pt x="54" y="108"/>
                    </a:moveTo>
                    <a:lnTo>
                      <a:pt x="54" y="109"/>
                    </a:lnTo>
                    <a:lnTo>
                      <a:pt x="54" y="111"/>
                    </a:lnTo>
                    <a:lnTo>
                      <a:pt x="32" y="116"/>
                    </a:lnTo>
                    <a:lnTo>
                      <a:pt x="30" y="113"/>
                    </a:lnTo>
                    <a:lnTo>
                      <a:pt x="54" y="108"/>
                    </a:lnTo>
                    <a:close/>
                    <a:moveTo>
                      <a:pt x="54" y="111"/>
                    </a:moveTo>
                    <a:lnTo>
                      <a:pt x="54" y="116"/>
                    </a:lnTo>
                    <a:lnTo>
                      <a:pt x="55" y="118"/>
                    </a:lnTo>
                    <a:lnTo>
                      <a:pt x="33" y="125"/>
                    </a:lnTo>
                    <a:lnTo>
                      <a:pt x="32" y="119"/>
                    </a:lnTo>
                    <a:lnTo>
                      <a:pt x="32" y="116"/>
                    </a:lnTo>
                    <a:lnTo>
                      <a:pt x="54" y="111"/>
                    </a:lnTo>
                    <a:close/>
                    <a:moveTo>
                      <a:pt x="55" y="118"/>
                    </a:moveTo>
                    <a:lnTo>
                      <a:pt x="55" y="119"/>
                    </a:lnTo>
                    <a:lnTo>
                      <a:pt x="44" y="121"/>
                    </a:lnTo>
                    <a:lnTo>
                      <a:pt x="55" y="118"/>
                    </a:lnTo>
                    <a:close/>
                    <a:moveTo>
                      <a:pt x="55" y="119"/>
                    </a:moveTo>
                    <a:lnTo>
                      <a:pt x="58" y="131"/>
                    </a:lnTo>
                    <a:lnTo>
                      <a:pt x="63" y="140"/>
                    </a:lnTo>
                    <a:lnTo>
                      <a:pt x="44" y="154"/>
                    </a:lnTo>
                    <a:lnTo>
                      <a:pt x="38" y="140"/>
                    </a:lnTo>
                    <a:lnTo>
                      <a:pt x="33" y="123"/>
                    </a:lnTo>
                    <a:lnTo>
                      <a:pt x="55" y="119"/>
                    </a:lnTo>
                    <a:close/>
                    <a:moveTo>
                      <a:pt x="63" y="140"/>
                    </a:moveTo>
                    <a:lnTo>
                      <a:pt x="69" y="152"/>
                    </a:lnTo>
                    <a:lnTo>
                      <a:pt x="72" y="164"/>
                    </a:lnTo>
                    <a:lnTo>
                      <a:pt x="49" y="167"/>
                    </a:lnTo>
                    <a:lnTo>
                      <a:pt x="47" y="161"/>
                    </a:lnTo>
                    <a:lnTo>
                      <a:pt x="44" y="154"/>
                    </a:lnTo>
                    <a:lnTo>
                      <a:pt x="63" y="140"/>
                    </a:lnTo>
                    <a:close/>
                    <a:moveTo>
                      <a:pt x="72" y="164"/>
                    </a:moveTo>
                    <a:lnTo>
                      <a:pt x="72" y="164"/>
                    </a:lnTo>
                    <a:lnTo>
                      <a:pt x="72" y="166"/>
                    </a:lnTo>
                    <a:lnTo>
                      <a:pt x="60" y="166"/>
                    </a:lnTo>
                    <a:lnTo>
                      <a:pt x="72" y="164"/>
                    </a:lnTo>
                    <a:close/>
                    <a:moveTo>
                      <a:pt x="72" y="166"/>
                    </a:moveTo>
                    <a:lnTo>
                      <a:pt x="72" y="167"/>
                    </a:lnTo>
                    <a:lnTo>
                      <a:pt x="49" y="167"/>
                    </a:lnTo>
                    <a:lnTo>
                      <a:pt x="49" y="166"/>
                    </a:lnTo>
                    <a:lnTo>
                      <a:pt x="72" y="166"/>
                    </a:lnTo>
                    <a:close/>
                    <a:moveTo>
                      <a:pt x="49" y="167"/>
                    </a:moveTo>
                    <a:lnTo>
                      <a:pt x="49" y="167"/>
                    </a:lnTo>
                    <a:lnTo>
                      <a:pt x="60" y="167"/>
                    </a:lnTo>
                    <a:lnTo>
                      <a:pt x="49" y="167"/>
                    </a:lnTo>
                    <a:close/>
                    <a:moveTo>
                      <a:pt x="72" y="166"/>
                    </a:moveTo>
                    <a:lnTo>
                      <a:pt x="72" y="166"/>
                    </a:lnTo>
                    <a:lnTo>
                      <a:pt x="49" y="167"/>
                    </a:lnTo>
                    <a:lnTo>
                      <a:pt x="72" y="166"/>
                    </a:lnTo>
                    <a:close/>
                    <a:moveTo>
                      <a:pt x="49" y="167"/>
                    </a:moveTo>
                    <a:lnTo>
                      <a:pt x="49" y="167"/>
                    </a:lnTo>
                    <a:lnTo>
                      <a:pt x="60" y="167"/>
                    </a:lnTo>
                    <a:lnTo>
                      <a:pt x="49" y="167"/>
                    </a:lnTo>
                    <a:close/>
                    <a:moveTo>
                      <a:pt x="72" y="166"/>
                    </a:moveTo>
                    <a:lnTo>
                      <a:pt x="72" y="167"/>
                    </a:lnTo>
                    <a:lnTo>
                      <a:pt x="72" y="171"/>
                    </a:lnTo>
                    <a:lnTo>
                      <a:pt x="50" y="176"/>
                    </a:lnTo>
                    <a:lnTo>
                      <a:pt x="50" y="173"/>
                    </a:lnTo>
                    <a:lnTo>
                      <a:pt x="49" y="167"/>
                    </a:lnTo>
                    <a:lnTo>
                      <a:pt x="72" y="166"/>
                    </a:lnTo>
                    <a:close/>
                    <a:moveTo>
                      <a:pt x="72" y="171"/>
                    </a:moveTo>
                    <a:lnTo>
                      <a:pt x="74" y="173"/>
                    </a:lnTo>
                    <a:lnTo>
                      <a:pt x="74" y="176"/>
                    </a:lnTo>
                    <a:lnTo>
                      <a:pt x="54" y="185"/>
                    </a:lnTo>
                    <a:lnTo>
                      <a:pt x="52" y="179"/>
                    </a:lnTo>
                    <a:lnTo>
                      <a:pt x="50" y="176"/>
                    </a:lnTo>
                    <a:lnTo>
                      <a:pt x="72" y="171"/>
                    </a:lnTo>
                    <a:close/>
                    <a:moveTo>
                      <a:pt x="74" y="176"/>
                    </a:moveTo>
                    <a:lnTo>
                      <a:pt x="81" y="191"/>
                    </a:lnTo>
                    <a:lnTo>
                      <a:pt x="89" y="205"/>
                    </a:lnTo>
                    <a:lnTo>
                      <a:pt x="72" y="219"/>
                    </a:lnTo>
                    <a:lnTo>
                      <a:pt x="61" y="203"/>
                    </a:lnTo>
                    <a:lnTo>
                      <a:pt x="54" y="185"/>
                    </a:lnTo>
                    <a:lnTo>
                      <a:pt x="74" y="176"/>
                    </a:lnTo>
                    <a:close/>
                    <a:moveTo>
                      <a:pt x="89" y="205"/>
                    </a:moveTo>
                    <a:lnTo>
                      <a:pt x="91" y="209"/>
                    </a:lnTo>
                    <a:lnTo>
                      <a:pt x="92" y="214"/>
                    </a:lnTo>
                    <a:lnTo>
                      <a:pt x="91" y="219"/>
                    </a:lnTo>
                    <a:lnTo>
                      <a:pt x="88" y="222"/>
                    </a:lnTo>
                    <a:lnTo>
                      <a:pt x="83" y="224"/>
                    </a:lnTo>
                    <a:lnTo>
                      <a:pt x="80" y="224"/>
                    </a:lnTo>
                    <a:lnTo>
                      <a:pt x="75" y="222"/>
                    </a:lnTo>
                    <a:lnTo>
                      <a:pt x="72" y="219"/>
                    </a:lnTo>
                    <a:lnTo>
                      <a:pt x="89" y="205"/>
                    </a:lnTo>
                    <a:close/>
                  </a:path>
                </a:pathLst>
              </a:custGeom>
              <a:solidFill>
                <a:srgbClr val="E0AD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0" name="Freeform 210"/>
              <p:cNvSpPr>
                <a:spLocks noEditPoints="1"/>
              </p:cNvSpPr>
              <p:nvPr/>
            </p:nvSpPr>
            <p:spPr bwMode="auto">
              <a:xfrm>
                <a:off x="2712" y="1630"/>
                <a:ext cx="92" cy="224"/>
              </a:xfrm>
              <a:custGeom>
                <a:avLst/>
                <a:gdLst>
                  <a:gd name="T0" fmla="*/ 4 w 92"/>
                  <a:gd name="T1" fmla="*/ 3 h 224"/>
                  <a:gd name="T2" fmla="*/ 20 w 92"/>
                  <a:gd name="T3" fmla="*/ 5 h 224"/>
                  <a:gd name="T4" fmla="*/ 23 w 92"/>
                  <a:gd name="T5" fmla="*/ 8 h 224"/>
                  <a:gd name="T6" fmla="*/ 1 w 92"/>
                  <a:gd name="T7" fmla="*/ 17 h 224"/>
                  <a:gd name="T8" fmla="*/ 23 w 92"/>
                  <a:gd name="T9" fmla="*/ 8 h 224"/>
                  <a:gd name="T10" fmla="*/ 9 w 92"/>
                  <a:gd name="T11" fmla="*/ 27 h 224"/>
                  <a:gd name="T12" fmla="*/ 23 w 92"/>
                  <a:gd name="T13" fmla="*/ 8 h 224"/>
                  <a:gd name="T14" fmla="*/ 40 w 92"/>
                  <a:gd name="T15" fmla="*/ 20 h 224"/>
                  <a:gd name="T16" fmla="*/ 13 w 92"/>
                  <a:gd name="T17" fmla="*/ 29 h 224"/>
                  <a:gd name="T18" fmla="*/ 23 w 92"/>
                  <a:gd name="T19" fmla="*/ 36 h 224"/>
                  <a:gd name="T20" fmla="*/ 43 w 92"/>
                  <a:gd name="T21" fmla="*/ 25 h 224"/>
                  <a:gd name="T22" fmla="*/ 43 w 92"/>
                  <a:gd name="T23" fmla="*/ 25 h 224"/>
                  <a:gd name="T24" fmla="*/ 43 w 92"/>
                  <a:gd name="T25" fmla="*/ 25 h 224"/>
                  <a:gd name="T26" fmla="*/ 23 w 92"/>
                  <a:gd name="T27" fmla="*/ 36 h 224"/>
                  <a:gd name="T28" fmla="*/ 23 w 92"/>
                  <a:gd name="T29" fmla="*/ 36 h 224"/>
                  <a:gd name="T30" fmla="*/ 43 w 92"/>
                  <a:gd name="T31" fmla="*/ 27 h 224"/>
                  <a:gd name="T32" fmla="*/ 23 w 92"/>
                  <a:gd name="T33" fmla="*/ 36 h 224"/>
                  <a:gd name="T34" fmla="*/ 33 w 92"/>
                  <a:gd name="T35" fmla="*/ 32 h 224"/>
                  <a:gd name="T36" fmla="*/ 44 w 92"/>
                  <a:gd name="T37" fmla="*/ 34 h 224"/>
                  <a:gd name="T38" fmla="*/ 44 w 92"/>
                  <a:gd name="T39" fmla="*/ 27 h 224"/>
                  <a:gd name="T40" fmla="*/ 33 w 92"/>
                  <a:gd name="T41" fmla="*/ 34 h 224"/>
                  <a:gd name="T42" fmla="*/ 23 w 92"/>
                  <a:gd name="T43" fmla="*/ 36 h 224"/>
                  <a:gd name="T44" fmla="*/ 23 w 92"/>
                  <a:gd name="T45" fmla="*/ 36 h 224"/>
                  <a:gd name="T46" fmla="*/ 46 w 92"/>
                  <a:gd name="T47" fmla="*/ 41 h 224"/>
                  <a:gd name="T48" fmla="*/ 23 w 92"/>
                  <a:gd name="T49" fmla="*/ 36 h 224"/>
                  <a:gd name="T50" fmla="*/ 54 w 92"/>
                  <a:gd name="T51" fmla="*/ 70 h 224"/>
                  <a:gd name="T52" fmla="*/ 49 w 92"/>
                  <a:gd name="T53" fmla="*/ 49 h 224"/>
                  <a:gd name="T54" fmla="*/ 41 w 92"/>
                  <a:gd name="T55" fmla="*/ 72 h 224"/>
                  <a:gd name="T56" fmla="*/ 50 w 92"/>
                  <a:gd name="T57" fmla="*/ 63 h 224"/>
                  <a:gd name="T58" fmla="*/ 54 w 92"/>
                  <a:gd name="T59" fmla="*/ 72 h 224"/>
                  <a:gd name="T60" fmla="*/ 41 w 92"/>
                  <a:gd name="T61" fmla="*/ 72 h 224"/>
                  <a:gd name="T62" fmla="*/ 54 w 92"/>
                  <a:gd name="T63" fmla="*/ 85 h 224"/>
                  <a:gd name="T64" fmla="*/ 54 w 92"/>
                  <a:gd name="T65" fmla="*/ 70 h 224"/>
                  <a:gd name="T66" fmla="*/ 33 w 92"/>
                  <a:gd name="T67" fmla="*/ 111 h 224"/>
                  <a:gd name="T68" fmla="*/ 55 w 92"/>
                  <a:gd name="T69" fmla="*/ 106 h 224"/>
                  <a:gd name="T70" fmla="*/ 55 w 92"/>
                  <a:gd name="T71" fmla="*/ 108 h 224"/>
                  <a:gd name="T72" fmla="*/ 55 w 92"/>
                  <a:gd name="T73" fmla="*/ 108 h 224"/>
                  <a:gd name="T74" fmla="*/ 33 w 92"/>
                  <a:gd name="T75" fmla="*/ 111 h 224"/>
                  <a:gd name="T76" fmla="*/ 33 w 92"/>
                  <a:gd name="T77" fmla="*/ 113 h 224"/>
                  <a:gd name="T78" fmla="*/ 55 w 92"/>
                  <a:gd name="T79" fmla="*/ 109 h 224"/>
                  <a:gd name="T80" fmla="*/ 33 w 92"/>
                  <a:gd name="T81" fmla="*/ 114 h 224"/>
                  <a:gd name="T82" fmla="*/ 57 w 92"/>
                  <a:gd name="T83" fmla="*/ 114 h 224"/>
                  <a:gd name="T84" fmla="*/ 33 w 92"/>
                  <a:gd name="T85" fmla="*/ 114 h 224"/>
                  <a:gd name="T86" fmla="*/ 46 w 92"/>
                  <a:gd name="T87" fmla="*/ 119 h 224"/>
                  <a:gd name="T88" fmla="*/ 66 w 92"/>
                  <a:gd name="T89" fmla="*/ 140 h 224"/>
                  <a:gd name="T90" fmla="*/ 57 w 92"/>
                  <a:gd name="T91" fmla="*/ 118 h 224"/>
                  <a:gd name="T92" fmla="*/ 50 w 92"/>
                  <a:gd name="T93" fmla="*/ 166 h 224"/>
                  <a:gd name="T94" fmla="*/ 74 w 92"/>
                  <a:gd name="T95" fmla="*/ 164 h 224"/>
                  <a:gd name="T96" fmla="*/ 74 w 92"/>
                  <a:gd name="T97" fmla="*/ 164 h 224"/>
                  <a:gd name="T98" fmla="*/ 50 w 92"/>
                  <a:gd name="T99" fmla="*/ 164 h 224"/>
                  <a:gd name="T100" fmla="*/ 50 w 92"/>
                  <a:gd name="T101" fmla="*/ 166 h 224"/>
                  <a:gd name="T102" fmla="*/ 74 w 92"/>
                  <a:gd name="T103" fmla="*/ 166 h 224"/>
                  <a:gd name="T104" fmla="*/ 50 w 92"/>
                  <a:gd name="T105" fmla="*/ 167 h 224"/>
                  <a:gd name="T106" fmla="*/ 74 w 92"/>
                  <a:gd name="T107" fmla="*/ 166 h 224"/>
                  <a:gd name="T108" fmla="*/ 50 w 92"/>
                  <a:gd name="T109" fmla="*/ 171 h 224"/>
                  <a:gd name="T110" fmla="*/ 75 w 92"/>
                  <a:gd name="T111" fmla="*/ 173 h 224"/>
                  <a:gd name="T112" fmla="*/ 52 w 92"/>
                  <a:gd name="T113" fmla="*/ 174 h 224"/>
                  <a:gd name="T114" fmla="*/ 91 w 92"/>
                  <a:gd name="T115" fmla="*/ 205 h 224"/>
                  <a:gd name="T116" fmla="*/ 57 w 92"/>
                  <a:gd name="T117" fmla="*/ 191 h 224"/>
                  <a:gd name="T118" fmla="*/ 92 w 92"/>
                  <a:gd name="T119" fmla="*/ 209 h 224"/>
                  <a:gd name="T120" fmla="*/ 84 w 92"/>
                  <a:gd name="T121" fmla="*/ 224 h 224"/>
                  <a:gd name="T122" fmla="*/ 91 w 92"/>
                  <a:gd name="T123" fmla="*/ 205 h 2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"/>
                  <a:gd name="T187" fmla="*/ 0 h 224"/>
                  <a:gd name="T188" fmla="*/ 92 w 92"/>
                  <a:gd name="T189" fmla="*/ 224 h 22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" h="224">
                    <a:moveTo>
                      <a:pt x="0" y="15"/>
                    </a:move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0" y="5"/>
                    </a:lnTo>
                    <a:lnTo>
                      <a:pt x="23" y="8"/>
                    </a:lnTo>
                    <a:lnTo>
                      <a:pt x="0" y="15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0" y="15"/>
                    </a:lnTo>
                    <a:lnTo>
                      <a:pt x="23" y="8"/>
                    </a:lnTo>
                    <a:close/>
                    <a:moveTo>
                      <a:pt x="1" y="17"/>
                    </a:moveTo>
                    <a:lnTo>
                      <a:pt x="0" y="15"/>
                    </a:lnTo>
                    <a:lnTo>
                      <a:pt x="12" y="12"/>
                    </a:lnTo>
                    <a:lnTo>
                      <a:pt x="1" y="17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4" y="6"/>
                    </a:lnTo>
                    <a:lnTo>
                      <a:pt x="13" y="29"/>
                    </a:lnTo>
                    <a:lnTo>
                      <a:pt x="9" y="27"/>
                    </a:lnTo>
                    <a:lnTo>
                      <a:pt x="6" y="24"/>
                    </a:lnTo>
                    <a:lnTo>
                      <a:pt x="3" y="20"/>
                    </a:lnTo>
                    <a:lnTo>
                      <a:pt x="1" y="17"/>
                    </a:lnTo>
                    <a:lnTo>
                      <a:pt x="23" y="8"/>
                    </a:lnTo>
                    <a:close/>
                    <a:moveTo>
                      <a:pt x="24" y="6"/>
                    </a:moveTo>
                    <a:lnTo>
                      <a:pt x="29" y="10"/>
                    </a:lnTo>
                    <a:lnTo>
                      <a:pt x="35" y="15"/>
                    </a:lnTo>
                    <a:lnTo>
                      <a:pt x="40" y="20"/>
                    </a:lnTo>
                    <a:lnTo>
                      <a:pt x="43" y="25"/>
                    </a:lnTo>
                    <a:lnTo>
                      <a:pt x="23" y="36"/>
                    </a:lnTo>
                    <a:lnTo>
                      <a:pt x="20" y="32"/>
                    </a:lnTo>
                    <a:lnTo>
                      <a:pt x="13" y="29"/>
                    </a:lnTo>
                    <a:lnTo>
                      <a:pt x="24" y="6"/>
                    </a:lnTo>
                    <a:close/>
                    <a:moveTo>
                      <a:pt x="23" y="37"/>
                    </a:moveTo>
                    <a:lnTo>
                      <a:pt x="23" y="36"/>
                    </a:lnTo>
                    <a:lnTo>
                      <a:pt x="32" y="30"/>
                    </a:lnTo>
                    <a:lnTo>
                      <a:pt x="23" y="37"/>
                    </a:lnTo>
                    <a:close/>
                    <a:moveTo>
                      <a:pt x="43" y="25"/>
                    </a:moveTo>
                    <a:lnTo>
                      <a:pt x="43" y="25"/>
                    </a:lnTo>
                    <a:lnTo>
                      <a:pt x="23" y="37"/>
                    </a:lnTo>
                    <a:lnTo>
                      <a:pt x="43" y="25"/>
                    </a:lnTo>
                    <a:close/>
                    <a:moveTo>
                      <a:pt x="43" y="25"/>
                    </a:moveTo>
                    <a:lnTo>
                      <a:pt x="43" y="25"/>
                    </a:lnTo>
                    <a:lnTo>
                      <a:pt x="32" y="30"/>
                    </a:lnTo>
                    <a:lnTo>
                      <a:pt x="43" y="25"/>
                    </a:lnTo>
                    <a:close/>
                    <a:moveTo>
                      <a:pt x="43" y="25"/>
                    </a:moveTo>
                    <a:lnTo>
                      <a:pt x="43" y="25"/>
                    </a:lnTo>
                    <a:lnTo>
                      <a:pt x="43" y="27"/>
                    </a:lnTo>
                    <a:lnTo>
                      <a:pt x="23" y="36"/>
                    </a:lnTo>
                    <a:lnTo>
                      <a:pt x="23" y="37"/>
                    </a:lnTo>
                    <a:lnTo>
                      <a:pt x="43" y="25"/>
                    </a:lnTo>
                    <a:close/>
                    <a:moveTo>
                      <a:pt x="23" y="36"/>
                    </a:moveTo>
                    <a:lnTo>
                      <a:pt x="23" y="36"/>
                    </a:lnTo>
                    <a:lnTo>
                      <a:pt x="33" y="30"/>
                    </a:lnTo>
                    <a:lnTo>
                      <a:pt x="23" y="36"/>
                    </a:lnTo>
                    <a:close/>
                    <a:moveTo>
                      <a:pt x="43" y="27"/>
                    </a:moveTo>
                    <a:lnTo>
                      <a:pt x="43" y="27"/>
                    </a:lnTo>
                    <a:lnTo>
                      <a:pt x="44" y="27"/>
                    </a:lnTo>
                    <a:lnTo>
                      <a:pt x="23" y="36"/>
                    </a:lnTo>
                    <a:lnTo>
                      <a:pt x="43" y="27"/>
                    </a:lnTo>
                    <a:close/>
                    <a:moveTo>
                      <a:pt x="23" y="36"/>
                    </a:moveTo>
                    <a:lnTo>
                      <a:pt x="23" y="36"/>
                    </a:lnTo>
                    <a:lnTo>
                      <a:pt x="33" y="32"/>
                    </a:lnTo>
                    <a:lnTo>
                      <a:pt x="23" y="36"/>
                    </a:lnTo>
                    <a:close/>
                    <a:moveTo>
                      <a:pt x="44" y="27"/>
                    </a:moveTo>
                    <a:lnTo>
                      <a:pt x="44" y="30"/>
                    </a:lnTo>
                    <a:lnTo>
                      <a:pt x="44" y="34"/>
                    </a:lnTo>
                    <a:lnTo>
                      <a:pt x="23" y="34"/>
                    </a:lnTo>
                    <a:lnTo>
                      <a:pt x="23" y="36"/>
                    </a:lnTo>
                    <a:lnTo>
                      <a:pt x="44" y="27"/>
                    </a:lnTo>
                    <a:close/>
                    <a:moveTo>
                      <a:pt x="23" y="36"/>
                    </a:moveTo>
                    <a:lnTo>
                      <a:pt x="23" y="36"/>
                    </a:lnTo>
                    <a:lnTo>
                      <a:pt x="23" y="34"/>
                    </a:lnTo>
                    <a:lnTo>
                      <a:pt x="33" y="34"/>
                    </a:lnTo>
                    <a:lnTo>
                      <a:pt x="23" y="36"/>
                    </a:lnTo>
                    <a:close/>
                    <a:moveTo>
                      <a:pt x="44" y="32"/>
                    </a:moveTo>
                    <a:lnTo>
                      <a:pt x="44" y="32"/>
                    </a:lnTo>
                    <a:lnTo>
                      <a:pt x="23" y="36"/>
                    </a:lnTo>
                    <a:lnTo>
                      <a:pt x="44" y="32"/>
                    </a:lnTo>
                    <a:close/>
                    <a:moveTo>
                      <a:pt x="23" y="36"/>
                    </a:moveTo>
                    <a:lnTo>
                      <a:pt x="23" y="36"/>
                    </a:lnTo>
                    <a:lnTo>
                      <a:pt x="33" y="34"/>
                    </a:lnTo>
                    <a:lnTo>
                      <a:pt x="23" y="36"/>
                    </a:lnTo>
                    <a:close/>
                    <a:moveTo>
                      <a:pt x="44" y="32"/>
                    </a:moveTo>
                    <a:lnTo>
                      <a:pt x="46" y="41"/>
                    </a:lnTo>
                    <a:lnTo>
                      <a:pt x="49" y="49"/>
                    </a:lnTo>
                    <a:lnTo>
                      <a:pt x="27" y="56"/>
                    </a:lnTo>
                    <a:lnTo>
                      <a:pt x="24" y="48"/>
                    </a:lnTo>
                    <a:lnTo>
                      <a:pt x="23" y="36"/>
                    </a:lnTo>
                    <a:lnTo>
                      <a:pt x="44" y="32"/>
                    </a:lnTo>
                    <a:close/>
                    <a:moveTo>
                      <a:pt x="49" y="49"/>
                    </a:moveTo>
                    <a:lnTo>
                      <a:pt x="52" y="60"/>
                    </a:lnTo>
                    <a:lnTo>
                      <a:pt x="54" y="70"/>
                    </a:lnTo>
                    <a:lnTo>
                      <a:pt x="30" y="72"/>
                    </a:lnTo>
                    <a:lnTo>
                      <a:pt x="29" y="65"/>
                    </a:lnTo>
                    <a:lnTo>
                      <a:pt x="27" y="56"/>
                    </a:lnTo>
                    <a:lnTo>
                      <a:pt x="49" y="49"/>
                    </a:lnTo>
                    <a:close/>
                    <a:moveTo>
                      <a:pt x="54" y="70"/>
                    </a:moveTo>
                    <a:lnTo>
                      <a:pt x="54" y="70"/>
                    </a:lnTo>
                    <a:lnTo>
                      <a:pt x="54" y="72"/>
                    </a:lnTo>
                    <a:lnTo>
                      <a:pt x="41" y="72"/>
                    </a:lnTo>
                    <a:lnTo>
                      <a:pt x="54" y="70"/>
                    </a:lnTo>
                    <a:close/>
                    <a:moveTo>
                      <a:pt x="54" y="72"/>
                    </a:moveTo>
                    <a:lnTo>
                      <a:pt x="50" y="66"/>
                    </a:lnTo>
                    <a:lnTo>
                      <a:pt x="50" y="63"/>
                    </a:lnTo>
                    <a:lnTo>
                      <a:pt x="33" y="82"/>
                    </a:lnTo>
                    <a:lnTo>
                      <a:pt x="30" y="75"/>
                    </a:lnTo>
                    <a:lnTo>
                      <a:pt x="30" y="72"/>
                    </a:lnTo>
                    <a:lnTo>
                      <a:pt x="54" y="72"/>
                    </a:lnTo>
                    <a:close/>
                    <a:moveTo>
                      <a:pt x="50" y="63"/>
                    </a:moveTo>
                    <a:lnTo>
                      <a:pt x="52" y="66"/>
                    </a:lnTo>
                    <a:lnTo>
                      <a:pt x="54" y="70"/>
                    </a:lnTo>
                    <a:lnTo>
                      <a:pt x="41" y="72"/>
                    </a:lnTo>
                    <a:lnTo>
                      <a:pt x="50" y="63"/>
                    </a:lnTo>
                    <a:close/>
                    <a:moveTo>
                      <a:pt x="54" y="70"/>
                    </a:moveTo>
                    <a:lnTo>
                      <a:pt x="54" y="77"/>
                    </a:lnTo>
                    <a:lnTo>
                      <a:pt x="54" y="85"/>
                    </a:lnTo>
                    <a:lnTo>
                      <a:pt x="30" y="84"/>
                    </a:lnTo>
                    <a:lnTo>
                      <a:pt x="30" y="78"/>
                    </a:lnTo>
                    <a:lnTo>
                      <a:pt x="30" y="75"/>
                    </a:lnTo>
                    <a:lnTo>
                      <a:pt x="54" y="70"/>
                    </a:lnTo>
                    <a:close/>
                    <a:moveTo>
                      <a:pt x="54" y="85"/>
                    </a:moveTo>
                    <a:lnTo>
                      <a:pt x="54" y="94"/>
                    </a:lnTo>
                    <a:lnTo>
                      <a:pt x="55" y="106"/>
                    </a:lnTo>
                    <a:lnTo>
                      <a:pt x="33" y="111"/>
                    </a:lnTo>
                    <a:lnTo>
                      <a:pt x="30" y="96"/>
                    </a:lnTo>
                    <a:lnTo>
                      <a:pt x="30" y="84"/>
                    </a:lnTo>
                    <a:lnTo>
                      <a:pt x="54" y="85"/>
                    </a:lnTo>
                    <a:close/>
                    <a:moveTo>
                      <a:pt x="55" y="106"/>
                    </a:moveTo>
                    <a:lnTo>
                      <a:pt x="55" y="108"/>
                    </a:lnTo>
                    <a:lnTo>
                      <a:pt x="44" y="109"/>
                    </a:lnTo>
                    <a:lnTo>
                      <a:pt x="55" y="106"/>
                    </a:lnTo>
                    <a:close/>
                    <a:moveTo>
                      <a:pt x="55" y="108"/>
                    </a:moveTo>
                    <a:lnTo>
                      <a:pt x="55" y="108"/>
                    </a:lnTo>
                    <a:lnTo>
                      <a:pt x="33" y="111"/>
                    </a:lnTo>
                    <a:lnTo>
                      <a:pt x="55" y="108"/>
                    </a:lnTo>
                    <a:close/>
                    <a:moveTo>
                      <a:pt x="33" y="111"/>
                    </a:moveTo>
                    <a:lnTo>
                      <a:pt x="33" y="111"/>
                    </a:lnTo>
                    <a:lnTo>
                      <a:pt x="44" y="109"/>
                    </a:lnTo>
                    <a:lnTo>
                      <a:pt x="33" y="111"/>
                    </a:lnTo>
                    <a:close/>
                    <a:moveTo>
                      <a:pt x="55" y="108"/>
                    </a:moveTo>
                    <a:lnTo>
                      <a:pt x="55" y="106"/>
                    </a:lnTo>
                    <a:lnTo>
                      <a:pt x="55" y="109"/>
                    </a:lnTo>
                    <a:lnTo>
                      <a:pt x="33" y="113"/>
                    </a:lnTo>
                    <a:lnTo>
                      <a:pt x="33" y="111"/>
                    </a:lnTo>
                    <a:lnTo>
                      <a:pt x="55" y="108"/>
                    </a:lnTo>
                    <a:close/>
                    <a:moveTo>
                      <a:pt x="55" y="109"/>
                    </a:moveTo>
                    <a:lnTo>
                      <a:pt x="55" y="108"/>
                    </a:lnTo>
                    <a:lnTo>
                      <a:pt x="55" y="109"/>
                    </a:lnTo>
                    <a:lnTo>
                      <a:pt x="33" y="114"/>
                    </a:lnTo>
                    <a:lnTo>
                      <a:pt x="33" y="113"/>
                    </a:lnTo>
                    <a:lnTo>
                      <a:pt x="55" y="109"/>
                    </a:lnTo>
                    <a:close/>
                    <a:moveTo>
                      <a:pt x="55" y="109"/>
                    </a:moveTo>
                    <a:lnTo>
                      <a:pt x="57" y="114"/>
                    </a:lnTo>
                    <a:lnTo>
                      <a:pt x="57" y="118"/>
                    </a:lnTo>
                    <a:lnTo>
                      <a:pt x="35" y="123"/>
                    </a:lnTo>
                    <a:lnTo>
                      <a:pt x="33" y="118"/>
                    </a:lnTo>
                    <a:lnTo>
                      <a:pt x="33" y="114"/>
                    </a:lnTo>
                    <a:lnTo>
                      <a:pt x="55" y="109"/>
                    </a:lnTo>
                    <a:close/>
                    <a:moveTo>
                      <a:pt x="35" y="123"/>
                    </a:moveTo>
                    <a:lnTo>
                      <a:pt x="35" y="123"/>
                    </a:lnTo>
                    <a:lnTo>
                      <a:pt x="46" y="119"/>
                    </a:lnTo>
                    <a:lnTo>
                      <a:pt x="35" y="123"/>
                    </a:lnTo>
                    <a:close/>
                    <a:moveTo>
                      <a:pt x="57" y="118"/>
                    </a:moveTo>
                    <a:lnTo>
                      <a:pt x="61" y="130"/>
                    </a:lnTo>
                    <a:lnTo>
                      <a:pt x="66" y="140"/>
                    </a:lnTo>
                    <a:lnTo>
                      <a:pt x="46" y="152"/>
                    </a:lnTo>
                    <a:lnTo>
                      <a:pt x="40" y="140"/>
                    </a:lnTo>
                    <a:lnTo>
                      <a:pt x="35" y="123"/>
                    </a:lnTo>
                    <a:lnTo>
                      <a:pt x="57" y="118"/>
                    </a:lnTo>
                    <a:close/>
                    <a:moveTo>
                      <a:pt x="66" y="140"/>
                    </a:moveTo>
                    <a:lnTo>
                      <a:pt x="71" y="152"/>
                    </a:lnTo>
                    <a:lnTo>
                      <a:pt x="74" y="164"/>
                    </a:lnTo>
                    <a:lnTo>
                      <a:pt x="50" y="166"/>
                    </a:lnTo>
                    <a:lnTo>
                      <a:pt x="49" y="159"/>
                    </a:lnTo>
                    <a:lnTo>
                      <a:pt x="46" y="152"/>
                    </a:lnTo>
                    <a:lnTo>
                      <a:pt x="66" y="140"/>
                    </a:lnTo>
                    <a:close/>
                    <a:moveTo>
                      <a:pt x="74" y="164"/>
                    </a:moveTo>
                    <a:lnTo>
                      <a:pt x="74" y="164"/>
                    </a:lnTo>
                    <a:lnTo>
                      <a:pt x="63" y="164"/>
                    </a:lnTo>
                    <a:lnTo>
                      <a:pt x="74" y="164"/>
                    </a:lnTo>
                    <a:close/>
                    <a:moveTo>
                      <a:pt x="74" y="164"/>
                    </a:moveTo>
                    <a:lnTo>
                      <a:pt x="74" y="166"/>
                    </a:lnTo>
                    <a:lnTo>
                      <a:pt x="50" y="166"/>
                    </a:lnTo>
                    <a:lnTo>
                      <a:pt x="50" y="164"/>
                    </a:lnTo>
                    <a:lnTo>
                      <a:pt x="74" y="164"/>
                    </a:lnTo>
                    <a:close/>
                    <a:moveTo>
                      <a:pt x="50" y="167"/>
                    </a:moveTo>
                    <a:lnTo>
                      <a:pt x="50" y="166"/>
                    </a:lnTo>
                    <a:lnTo>
                      <a:pt x="63" y="166"/>
                    </a:lnTo>
                    <a:lnTo>
                      <a:pt x="50" y="167"/>
                    </a:lnTo>
                    <a:close/>
                    <a:moveTo>
                      <a:pt x="74" y="166"/>
                    </a:moveTo>
                    <a:lnTo>
                      <a:pt x="74" y="166"/>
                    </a:lnTo>
                    <a:lnTo>
                      <a:pt x="50" y="167"/>
                    </a:lnTo>
                    <a:lnTo>
                      <a:pt x="74" y="166"/>
                    </a:lnTo>
                    <a:close/>
                    <a:moveTo>
                      <a:pt x="50" y="167"/>
                    </a:moveTo>
                    <a:lnTo>
                      <a:pt x="50" y="167"/>
                    </a:lnTo>
                    <a:lnTo>
                      <a:pt x="63" y="166"/>
                    </a:lnTo>
                    <a:lnTo>
                      <a:pt x="50" y="167"/>
                    </a:lnTo>
                    <a:close/>
                    <a:moveTo>
                      <a:pt x="74" y="166"/>
                    </a:moveTo>
                    <a:lnTo>
                      <a:pt x="74" y="167"/>
                    </a:lnTo>
                    <a:lnTo>
                      <a:pt x="74" y="169"/>
                    </a:lnTo>
                    <a:lnTo>
                      <a:pt x="52" y="174"/>
                    </a:lnTo>
                    <a:lnTo>
                      <a:pt x="50" y="171"/>
                    </a:lnTo>
                    <a:lnTo>
                      <a:pt x="50" y="167"/>
                    </a:lnTo>
                    <a:lnTo>
                      <a:pt x="74" y="166"/>
                    </a:lnTo>
                    <a:close/>
                    <a:moveTo>
                      <a:pt x="74" y="169"/>
                    </a:moveTo>
                    <a:lnTo>
                      <a:pt x="75" y="173"/>
                    </a:lnTo>
                    <a:lnTo>
                      <a:pt x="75" y="174"/>
                    </a:lnTo>
                    <a:lnTo>
                      <a:pt x="54" y="183"/>
                    </a:lnTo>
                    <a:lnTo>
                      <a:pt x="52" y="179"/>
                    </a:lnTo>
                    <a:lnTo>
                      <a:pt x="52" y="174"/>
                    </a:lnTo>
                    <a:lnTo>
                      <a:pt x="74" y="169"/>
                    </a:lnTo>
                    <a:close/>
                    <a:moveTo>
                      <a:pt x="75" y="174"/>
                    </a:moveTo>
                    <a:lnTo>
                      <a:pt x="81" y="190"/>
                    </a:lnTo>
                    <a:lnTo>
                      <a:pt x="91" y="205"/>
                    </a:lnTo>
                    <a:lnTo>
                      <a:pt x="72" y="221"/>
                    </a:lnTo>
                    <a:lnTo>
                      <a:pt x="66" y="210"/>
                    </a:lnTo>
                    <a:lnTo>
                      <a:pt x="61" y="202"/>
                    </a:lnTo>
                    <a:lnTo>
                      <a:pt x="57" y="191"/>
                    </a:lnTo>
                    <a:lnTo>
                      <a:pt x="54" y="183"/>
                    </a:lnTo>
                    <a:lnTo>
                      <a:pt x="75" y="174"/>
                    </a:lnTo>
                    <a:close/>
                    <a:moveTo>
                      <a:pt x="91" y="205"/>
                    </a:moveTo>
                    <a:lnTo>
                      <a:pt x="92" y="209"/>
                    </a:lnTo>
                    <a:lnTo>
                      <a:pt x="92" y="214"/>
                    </a:lnTo>
                    <a:lnTo>
                      <a:pt x="91" y="219"/>
                    </a:lnTo>
                    <a:lnTo>
                      <a:pt x="89" y="222"/>
                    </a:lnTo>
                    <a:lnTo>
                      <a:pt x="84" y="224"/>
                    </a:lnTo>
                    <a:lnTo>
                      <a:pt x="80" y="224"/>
                    </a:lnTo>
                    <a:lnTo>
                      <a:pt x="75" y="224"/>
                    </a:lnTo>
                    <a:lnTo>
                      <a:pt x="72" y="221"/>
                    </a:lnTo>
                    <a:lnTo>
                      <a:pt x="91" y="205"/>
                    </a:lnTo>
                    <a:close/>
                  </a:path>
                </a:pathLst>
              </a:custGeom>
              <a:solidFill>
                <a:srgbClr val="E5B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1" name="Freeform 211"/>
              <p:cNvSpPr>
                <a:spLocks noEditPoints="1"/>
              </p:cNvSpPr>
              <p:nvPr/>
            </p:nvSpPr>
            <p:spPr bwMode="auto">
              <a:xfrm>
                <a:off x="2712" y="1630"/>
                <a:ext cx="94" cy="226"/>
              </a:xfrm>
              <a:custGeom>
                <a:avLst/>
                <a:gdLst>
                  <a:gd name="T0" fmla="*/ 4 w 94"/>
                  <a:gd name="T1" fmla="*/ 3 h 226"/>
                  <a:gd name="T2" fmla="*/ 21 w 94"/>
                  <a:gd name="T3" fmla="*/ 5 h 226"/>
                  <a:gd name="T4" fmla="*/ 23 w 94"/>
                  <a:gd name="T5" fmla="*/ 8 h 226"/>
                  <a:gd name="T6" fmla="*/ 1 w 94"/>
                  <a:gd name="T7" fmla="*/ 15 h 226"/>
                  <a:gd name="T8" fmla="*/ 23 w 94"/>
                  <a:gd name="T9" fmla="*/ 8 h 226"/>
                  <a:gd name="T10" fmla="*/ 23 w 94"/>
                  <a:gd name="T11" fmla="*/ 8 h 226"/>
                  <a:gd name="T12" fmla="*/ 6 w 94"/>
                  <a:gd name="T13" fmla="*/ 24 h 226"/>
                  <a:gd name="T14" fmla="*/ 23 w 94"/>
                  <a:gd name="T15" fmla="*/ 5 h 226"/>
                  <a:gd name="T16" fmla="*/ 44 w 94"/>
                  <a:gd name="T17" fmla="*/ 24 h 226"/>
                  <a:gd name="T18" fmla="*/ 23 w 94"/>
                  <a:gd name="T19" fmla="*/ 5 h 226"/>
                  <a:gd name="T20" fmla="*/ 33 w 94"/>
                  <a:gd name="T21" fmla="*/ 29 h 226"/>
                  <a:gd name="T22" fmla="*/ 24 w 94"/>
                  <a:gd name="T23" fmla="*/ 37 h 226"/>
                  <a:gd name="T24" fmla="*/ 46 w 94"/>
                  <a:gd name="T25" fmla="*/ 29 h 226"/>
                  <a:gd name="T26" fmla="*/ 46 w 94"/>
                  <a:gd name="T27" fmla="*/ 30 h 226"/>
                  <a:gd name="T28" fmla="*/ 24 w 94"/>
                  <a:gd name="T29" fmla="*/ 36 h 226"/>
                  <a:gd name="T30" fmla="*/ 46 w 94"/>
                  <a:gd name="T31" fmla="*/ 30 h 226"/>
                  <a:gd name="T32" fmla="*/ 46 w 94"/>
                  <a:gd name="T33" fmla="*/ 30 h 226"/>
                  <a:gd name="T34" fmla="*/ 26 w 94"/>
                  <a:gd name="T35" fmla="*/ 44 h 226"/>
                  <a:gd name="T36" fmla="*/ 52 w 94"/>
                  <a:gd name="T37" fmla="*/ 56 h 226"/>
                  <a:gd name="T38" fmla="*/ 27 w 94"/>
                  <a:gd name="T39" fmla="*/ 53 h 226"/>
                  <a:gd name="T40" fmla="*/ 32 w 94"/>
                  <a:gd name="T41" fmla="*/ 72 h 226"/>
                  <a:gd name="T42" fmla="*/ 54 w 94"/>
                  <a:gd name="T43" fmla="*/ 65 h 226"/>
                  <a:gd name="T44" fmla="*/ 35 w 94"/>
                  <a:gd name="T45" fmla="*/ 78 h 226"/>
                  <a:gd name="T46" fmla="*/ 44 w 94"/>
                  <a:gd name="T47" fmla="*/ 70 h 226"/>
                  <a:gd name="T48" fmla="*/ 55 w 94"/>
                  <a:gd name="T49" fmla="*/ 72 h 226"/>
                  <a:gd name="T50" fmla="*/ 55 w 94"/>
                  <a:gd name="T51" fmla="*/ 68 h 226"/>
                  <a:gd name="T52" fmla="*/ 44 w 94"/>
                  <a:gd name="T53" fmla="*/ 72 h 226"/>
                  <a:gd name="T54" fmla="*/ 57 w 94"/>
                  <a:gd name="T55" fmla="*/ 85 h 226"/>
                  <a:gd name="T56" fmla="*/ 55 w 94"/>
                  <a:gd name="T57" fmla="*/ 66 h 226"/>
                  <a:gd name="T58" fmla="*/ 35 w 94"/>
                  <a:gd name="T59" fmla="*/ 111 h 226"/>
                  <a:gd name="T60" fmla="*/ 57 w 94"/>
                  <a:gd name="T61" fmla="*/ 106 h 226"/>
                  <a:gd name="T62" fmla="*/ 57 w 94"/>
                  <a:gd name="T63" fmla="*/ 106 h 226"/>
                  <a:gd name="T64" fmla="*/ 35 w 94"/>
                  <a:gd name="T65" fmla="*/ 114 h 226"/>
                  <a:gd name="T66" fmla="*/ 58 w 94"/>
                  <a:gd name="T67" fmla="*/ 114 h 226"/>
                  <a:gd name="T68" fmla="*/ 35 w 94"/>
                  <a:gd name="T69" fmla="*/ 116 h 226"/>
                  <a:gd name="T70" fmla="*/ 37 w 94"/>
                  <a:gd name="T71" fmla="*/ 121 h 226"/>
                  <a:gd name="T72" fmla="*/ 63 w 94"/>
                  <a:gd name="T73" fmla="*/ 128 h 226"/>
                  <a:gd name="T74" fmla="*/ 37 w 94"/>
                  <a:gd name="T75" fmla="*/ 123 h 226"/>
                  <a:gd name="T76" fmla="*/ 75 w 94"/>
                  <a:gd name="T77" fmla="*/ 162 h 226"/>
                  <a:gd name="T78" fmla="*/ 67 w 94"/>
                  <a:gd name="T79" fmla="*/ 138 h 226"/>
                  <a:gd name="T80" fmla="*/ 64 w 94"/>
                  <a:gd name="T81" fmla="*/ 164 h 226"/>
                  <a:gd name="T82" fmla="*/ 52 w 94"/>
                  <a:gd name="T83" fmla="*/ 166 h 226"/>
                  <a:gd name="T84" fmla="*/ 52 w 94"/>
                  <a:gd name="T85" fmla="*/ 166 h 226"/>
                  <a:gd name="T86" fmla="*/ 75 w 94"/>
                  <a:gd name="T87" fmla="*/ 164 h 226"/>
                  <a:gd name="T88" fmla="*/ 75 w 94"/>
                  <a:gd name="T89" fmla="*/ 164 h 226"/>
                  <a:gd name="T90" fmla="*/ 52 w 94"/>
                  <a:gd name="T91" fmla="*/ 166 h 226"/>
                  <a:gd name="T92" fmla="*/ 54 w 94"/>
                  <a:gd name="T93" fmla="*/ 173 h 226"/>
                  <a:gd name="T94" fmla="*/ 77 w 94"/>
                  <a:gd name="T95" fmla="*/ 169 h 226"/>
                  <a:gd name="T96" fmla="*/ 54 w 94"/>
                  <a:gd name="T97" fmla="*/ 178 h 226"/>
                  <a:gd name="T98" fmla="*/ 78 w 94"/>
                  <a:gd name="T99" fmla="*/ 181 h 226"/>
                  <a:gd name="T100" fmla="*/ 72 w 94"/>
                  <a:gd name="T101" fmla="*/ 221 h 226"/>
                  <a:gd name="T102" fmla="*/ 55 w 94"/>
                  <a:gd name="T103" fmla="*/ 181 h 226"/>
                  <a:gd name="T104" fmla="*/ 94 w 94"/>
                  <a:gd name="T105" fmla="*/ 214 h 226"/>
                  <a:gd name="T106" fmla="*/ 80 w 94"/>
                  <a:gd name="T107" fmla="*/ 226 h 22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94"/>
                  <a:gd name="T163" fmla="*/ 0 h 226"/>
                  <a:gd name="T164" fmla="*/ 94 w 94"/>
                  <a:gd name="T165" fmla="*/ 226 h 22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94" h="226">
                    <a:moveTo>
                      <a:pt x="1" y="15"/>
                    </a:moveTo>
                    <a:lnTo>
                      <a:pt x="0" y="10"/>
                    </a:lnTo>
                    <a:lnTo>
                      <a:pt x="1" y="6"/>
                    </a:lnTo>
                    <a:lnTo>
                      <a:pt x="4" y="3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21" y="5"/>
                    </a:lnTo>
                    <a:lnTo>
                      <a:pt x="23" y="8"/>
                    </a:lnTo>
                    <a:lnTo>
                      <a:pt x="1" y="15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3" y="6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3" y="8"/>
                    </a:lnTo>
                    <a:close/>
                    <a:moveTo>
                      <a:pt x="23" y="6"/>
                    </a:moveTo>
                    <a:lnTo>
                      <a:pt x="23" y="8"/>
                    </a:lnTo>
                    <a:lnTo>
                      <a:pt x="12" y="12"/>
                    </a:lnTo>
                    <a:lnTo>
                      <a:pt x="23" y="6"/>
                    </a:lnTo>
                    <a:close/>
                    <a:moveTo>
                      <a:pt x="23" y="8"/>
                    </a:moveTo>
                    <a:lnTo>
                      <a:pt x="23" y="8"/>
                    </a:lnTo>
                    <a:lnTo>
                      <a:pt x="23" y="5"/>
                    </a:lnTo>
                    <a:lnTo>
                      <a:pt x="12" y="29"/>
                    </a:lnTo>
                    <a:lnTo>
                      <a:pt x="9" y="25"/>
                    </a:lnTo>
                    <a:lnTo>
                      <a:pt x="6" y="24"/>
                    </a:lnTo>
                    <a:lnTo>
                      <a:pt x="3" y="20"/>
                    </a:lnTo>
                    <a:lnTo>
                      <a:pt x="1" y="17"/>
                    </a:lnTo>
                    <a:lnTo>
                      <a:pt x="23" y="8"/>
                    </a:lnTo>
                    <a:close/>
                    <a:moveTo>
                      <a:pt x="23" y="5"/>
                    </a:moveTo>
                    <a:lnTo>
                      <a:pt x="29" y="8"/>
                    </a:lnTo>
                    <a:lnTo>
                      <a:pt x="35" y="12"/>
                    </a:lnTo>
                    <a:lnTo>
                      <a:pt x="40" y="17"/>
                    </a:lnTo>
                    <a:lnTo>
                      <a:pt x="44" y="24"/>
                    </a:lnTo>
                    <a:lnTo>
                      <a:pt x="24" y="36"/>
                    </a:lnTo>
                    <a:lnTo>
                      <a:pt x="20" y="32"/>
                    </a:lnTo>
                    <a:lnTo>
                      <a:pt x="12" y="29"/>
                    </a:lnTo>
                    <a:lnTo>
                      <a:pt x="23" y="5"/>
                    </a:lnTo>
                    <a:close/>
                    <a:moveTo>
                      <a:pt x="44" y="24"/>
                    </a:moveTo>
                    <a:lnTo>
                      <a:pt x="44" y="25"/>
                    </a:lnTo>
                    <a:lnTo>
                      <a:pt x="33" y="29"/>
                    </a:lnTo>
                    <a:lnTo>
                      <a:pt x="44" y="24"/>
                    </a:lnTo>
                    <a:close/>
                    <a:moveTo>
                      <a:pt x="44" y="25"/>
                    </a:moveTo>
                    <a:lnTo>
                      <a:pt x="46" y="29"/>
                    </a:lnTo>
                    <a:lnTo>
                      <a:pt x="24" y="37"/>
                    </a:lnTo>
                    <a:lnTo>
                      <a:pt x="23" y="34"/>
                    </a:lnTo>
                    <a:lnTo>
                      <a:pt x="44" y="25"/>
                    </a:lnTo>
                    <a:close/>
                    <a:moveTo>
                      <a:pt x="46" y="29"/>
                    </a:moveTo>
                    <a:lnTo>
                      <a:pt x="46" y="29"/>
                    </a:lnTo>
                    <a:lnTo>
                      <a:pt x="46" y="30"/>
                    </a:lnTo>
                    <a:lnTo>
                      <a:pt x="35" y="32"/>
                    </a:lnTo>
                    <a:lnTo>
                      <a:pt x="46" y="29"/>
                    </a:lnTo>
                    <a:close/>
                    <a:moveTo>
                      <a:pt x="46" y="30"/>
                    </a:moveTo>
                    <a:lnTo>
                      <a:pt x="46" y="30"/>
                    </a:lnTo>
                    <a:lnTo>
                      <a:pt x="46" y="29"/>
                    </a:lnTo>
                    <a:lnTo>
                      <a:pt x="24" y="36"/>
                    </a:lnTo>
                    <a:lnTo>
                      <a:pt x="46" y="30"/>
                    </a:lnTo>
                    <a:close/>
                    <a:moveTo>
                      <a:pt x="46" y="29"/>
                    </a:moveTo>
                    <a:lnTo>
                      <a:pt x="46" y="30"/>
                    </a:lnTo>
                    <a:lnTo>
                      <a:pt x="35" y="32"/>
                    </a:lnTo>
                    <a:lnTo>
                      <a:pt x="46" y="29"/>
                    </a:lnTo>
                    <a:close/>
                    <a:moveTo>
                      <a:pt x="46" y="30"/>
                    </a:moveTo>
                    <a:lnTo>
                      <a:pt x="47" y="37"/>
                    </a:lnTo>
                    <a:lnTo>
                      <a:pt x="50" y="46"/>
                    </a:lnTo>
                    <a:lnTo>
                      <a:pt x="27" y="53"/>
                    </a:lnTo>
                    <a:lnTo>
                      <a:pt x="26" y="44"/>
                    </a:lnTo>
                    <a:lnTo>
                      <a:pt x="24" y="36"/>
                    </a:lnTo>
                    <a:lnTo>
                      <a:pt x="46" y="30"/>
                    </a:lnTo>
                    <a:close/>
                    <a:moveTo>
                      <a:pt x="50" y="46"/>
                    </a:moveTo>
                    <a:lnTo>
                      <a:pt x="52" y="56"/>
                    </a:lnTo>
                    <a:lnTo>
                      <a:pt x="55" y="66"/>
                    </a:lnTo>
                    <a:lnTo>
                      <a:pt x="32" y="72"/>
                    </a:lnTo>
                    <a:lnTo>
                      <a:pt x="30" y="63"/>
                    </a:lnTo>
                    <a:lnTo>
                      <a:pt x="27" y="53"/>
                    </a:lnTo>
                    <a:lnTo>
                      <a:pt x="50" y="46"/>
                    </a:lnTo>
                    <a:close/>
                    <a:moveTo>
                      <a:pt x="35" y="78"/>
                    </a:moveTo>
                    <a:lnTo>
                      <a:pt x="33" y="75"/>
                    </a:lnTo>
                    <a:lnTo>
                      <a:pt x="32" y="72"/>
                    </a:lnTo>
                    <a:lnTo>
                      <a:pt x="44" y="70"/>
                    </a:lnTo>
                    <a:lnTo>
                      <a:pt x="35" y="78"/>
                    </a:lnTo>
                    <a:close/>
                    <a:moveTo>
                      <a:pt x="52" y="60"/>
                    </a:moveTo>
                    <a:lnTo>
                      <a:pt x="54" y="65"/>
                    </a:lnTo>
                    <a:lnTo>
                      <a:pt x="55" y="68"/>
                    </a:lnTo>
                    <a:lnTo>
                      <a:pt x="32" y="72"/>
                    </a:lnTo>
                    <a:lnTo>
                      <a:pt x="35" y="75"/>
                    </a:lnTo>
                    <a:lnTo>
                      <a:pt x="35" y="78"/>
                    </a:lnTo>
                    <a:lnTo>
                      <a:pt x="52" y="60"/>
                    </a:lnTo>
                    <a:close/>
                    <a:moveTo>
                      <a:pt x="32" y="72"/>
                    </a:moveTo>
                    <a:lnTo>
                      <a:pt x="32" y="72"/>
                    </a:lnTo>
                    <a:lnTo>
                      <a:pt x="44" y="70"/>
                    </a:lnTo>
                    <a:lnTo>
                      <a:pt x="32" y="72"/>
                    </a:lnTo>
                    <a:close/>
                    <a:moveTo>
                      <a:pt x="55" y="68"/>
                    </a:moveTo>
                    <a:lnTo>
                      <a:pt x="55" y="70"/>
                    </a:lnTo>
                    <a:lnTo>
                      <a:pt x="55" y="72"/>
                    </a:lnTo>
                    <a:lnTo>
                      <a:pt x="32" y="72"/>
                    </a:lnTo>
                    <a:lnTo>
                      <a:pt x="55" y="68"/>
                    </a:lnTo>
                    <a:close/>
                    <a:moveTo>
                      <a:pt x="33" y="75"/>
                    </a:moveTo>
                    <a:lnTo>
                      <a:pt x="32" y="73"/>
                    </a:lnTo>
                    <a:lnTo>
                      <a:pt x="32" y="72"/>
                    </a:lnTo>
                    <a:lnTo>
                      <a:pt x="44" y="72"/>
                    </a:lnTo>
                    <a:lnTo>
                      <a:pt x="33" y="75"/>
                    </a:lnTo>
                    <a:close/>
                    <a:moveTo>
                      <a:pt x="55" y="66"/>
                    </a:moveTo>
                    <a:lnTo>
                      <a:pt x="57" y="77"/>
                    </a:lnTo>
                    <a:lnTo>
                      <a:pt x="57" y="85"/>
                    </a:lnTo>
                    <a:lnTo>
                      <a:pt x="33" y="84"/>
                    </a:lnTo>
                    <a:lnTo>
                      <a:pt x="33" y="78"/>
                    </a:lnTo>
                    <a:lnTo>
                      <a:pt x="33" y="75"/>
                    </a:lnTo>
                    <a:lnTo>
                      <a:pt x="55" y="66"/>
                    </a:lnTo>
                    <a:close/>
                    <a:moveTo>
                      <a:pt x="57" y="85"/>
                    </a:moveTo>
                    <a:lnTo>
                      <a:pt x="57" y="94"/>
                    </a:lnTo>
                    <a:lnTo>
                      <a:pt x="57" y="106"/>
                    </a:lnTo>
                    <a:lnTo>
                      <a:pt x="35" y="111"/>
                    </a:lnTo>
                    <a:lnTo>
                      <a:pt x="32" y="94"/>
                    </a:lnTo>
                    <a:lnTo>
                      <a:pt x="33" y="84"/>
                    </a:lnTo>
                    <a:lnTo>
                      <a:pt x="57" y="85"/>
                    </a:lnTo>
                    <a:close/>
                    <a:moveTo>
                      <a:pt x="57" y="106"/>
                    </a:moveTo>
                    <a:lnTo>
                      <a:pt x="57" y="106"/>
                    </a:lnTo>
                    <a:lnTo>
                      <a:pt x="46" y="108"/>
                    </a:lnTo>
                    <a:lnTo>
                      <a:pt x="57" y="106"/>
                    </a:lnTo>
                    <a:close/>
                    <a:moveTo>
                      <a:pt x="57" y="106"/>
                    </a:moveTo>
                    <a:lnTo>
                      <a:pt x="58" y="108"/>
                    </a:lnTo>
                    <a:lnTo>
                      <a:pt x="58" y="111"/>
                    </a:lnTo>
                    <a:lnTo>
                      <a:pt x="35" y="116"/>
                    </a:lnTo>
                    <a:lnTo>
                      <a:pt x="35" y="114"/>
                    </a:lnTo>
                    <a:lnTo>
                      <a:pt x="35" y="111"/>
                    </a:lnTo>
                    <a:lnTo>
                      <a:pt x="57" y="106"/>
                    </a:lnTo>
                    <a:close/>
                    <a:moveTo>
                      <a:pt x="58" y="111"/>
                    </a:moveTo>
                    <a:lnTo>
                      <a:pt x="58" y="114"/>
                    </a:lnTo>
                    <a:lnTo>
                      <a:pt x="60" y="116"/>
                    </a:lnTo>
                    <a:lnTo>
                      <a:pt x="37" y="121"/>
                    </a:lnTo>
                    <a:lnTo>
                      <a:pt x="37" y="118"/>
                    </a:lnTo>
                    <a:lnTo>
                      <a:pt x="35" y="116"/>
                    </a:lnTo>
                    <a:lnTo>
                      <a:pt x="58" y="111"/>
                    </a:lnTo>
                    <a:close/>
                    <a:moveTo>
                      <a:pt x="37" y="123"/>
                    </a:moveTo>
                    <a:lnTo>
                      <a:pt x="37" y="121"/>
                    </a:lnTo>
                    <a:lnTo>
                      <a:pt x="47" y="119"/>
                    </a:lnTo>
                    <a:lnTo>
                      <a:pt x="37" y="123"/>
                    </a:lnTo>
                    <a:close/>
                    <a:moveTo>
                      <a:pt x="60" y="116"/>
                    </a:moveTo>
                    <a:lnTo>
                      <a:pt x="63" y="128"/>
                    </a:lnTo>
                    <a:lnTo>
                      <a:pt x="67" y="138"/>
                    </a:lnTo>
                    <a:lnTo>
                      <a:pt x="47" y="150"/>
                    </a:lnTo>
                    <a:lnTo>
                      <a:pt x="41" y="138"/>
                    </a:lnTo>
                    <a:lnTo>
                      <a:pt x="37" y="123"/>
                    </a:lnTo>
                    <a:lnTo>
                      <a:pt x="60" y="116"/>
                    </a:lnTo>
                    <a:close/>
                    <a:moveTo>
                      <a:pt x="67" y="138"/>
                    </a:moveTo>
                    <a:lnTo>
                      <a:pt x="74" y="150"/>
                    </a:lnTo>
                    <a:lnTo>
                      <a:pt x="75" y="162"/>
                    </a:lnTo>
                    <a:lnTo>
                      <a:pt x="52" y="164"/>
                    </a:lnTo>
                    <a:lnTo>
                      <a:pt x="50" y="159"/>
                    </a:lnTo>
                    <a:lnTo>
                      <a:pt x="47" y="150"/>
                    </a:lnTo>
                    <a:lnTo>
                      <a:pt x="67" y="138"/>
                    </a:lnTo>
                    <a:close/>
                    <a:moveTo>
                      <a:pt x="75" y="162"/>
                    </a:moveTo>
                    <a:lnTo>
                      <a:pt x="75" y="162"/>
                    </a:lnTo>
                    <a:lnTo>
                      <a:pt x="75" y="164"/>
                    </a:lnTo>
                    <a:lnTo>
                      <a:pt x="64" y="164"/>
                    </a:lnTo>
                    <a:lnTo>
                      <a:pt x="75" y="162"/>
                    </a:lnTo>
                    <a:close/>
                    <a:moveTo>
                      <a:pt x="75" y="164"/>
                    </a:moveTo>
                    <a:lnTo>
                      <a:pt x="75" y="166"/>
                    </a:lnTo>
                    <a:lnTo>
                      <a:pt x="52" y="166"/>
                    </a:lnTo>
                    <a:lnTo>
                      <a:pt x="52" y="164"/>
                    </a:lnTo>
                    <a:lnTo>
                      <a:pt x="75" y="164"/>
                    </a:lnTo>
                    <a:close/>
                    <a:moveTo>
                      <a:pt x="52" y="166"/>
                    </a:moveTo>
                    <a:lnTo>
                      <a:pt x="52" y="166"/>
                    </a:lnTo>
                    <a:lnTo>
                      <a:pt x="64" y="166"/>
                    </a:lnTo>
                    <a:lnTo>
                      <a:pt x="52" y="166"/>
                    </a:lnTo>
                    <a:close/>
                    <a:moveTo>
                      <a:pt x="75" y="164"/>
                    </a:moveTo>
                    <a:lnTo>
                      <a:pt x="75" y="164"/>
                    </a:lnTo>
                    <a:lnTo>
                      <a:pt x="52" y="166"/>
                    </a:lnTo>
                    <a:lnTo>
                      <a:pt x="75" y="164"/>
                    </a:lnTo>
                    <a:close/>
                    <a:moveTo>
                      <a:pt x="52" y="166"/>
                    </a:moveTo>
                    <a:lnTo>
                      <a:pt x="52" y="166"/>
                    </a:lnTo>
                    <a:lnTo>
                      <a:pt x="64" y="166"/>
                    </a:lnTo>
                    <a:lnTo>
                      <a:pt x="52" y="166"/>
                    </a:lnTo>
                    <a:close/>
                    <a:moveTo>
                      <a:pt x="75" y="164"/>
                    </a:moveTo>
                    <a:lnTo>
                      <a:pt x="75" y="167"/>
                    </a:lnTo>
                    <a:lnTo>
                      <a:pt x="77" y="169"/>
                    </a:lnTo>
                    <a:lnTo>
                      <a:pt x="54" y="173"/>
                    </a:lnTo>
                    <a:lnTo>
                      <a:pt x="52" y="169"/>
                    </a:lnTo>
                    <a:lnTo>
                      <a:pt x="52" y="166"/>
                    </a:lnTo>
                    <a:lnTo>
                      <a:pt x="75" y="164"/>
                    </a:lnTo>
                    <a:close/>
                    <a:moveTo>
                      <a:pt x="77" y="169"/>
                    </a:moveTo>
                    <a:lnTo>
                      <a:pt x="77" y="171"/>
                    </a:lnTo>
                    <a:lnTo>
                      <a:pt x="77" y="174"/>
                    </a:lnTo>
                    <a:lnTo>
                      <a:pt x="55" y="181"/>
                    </a:lnTo>
                    <a:lnTo>
                      <a:pt x="54" y="178"/>
                    </a:lnTo>
                    <a:lnTo>
                      <a:pt x="54" y="173"/>
                    </a:lnTo>
                    <a:lnTo>
                      <a:pt x="77" y="169"/>
                    </a:lnTo>
                    <a:close/>
                    <a:moveTo>
                      <a:pt x="77" y="174"/>
                    </a:moveTo>
                    <a:lnTo>
                      <a:pt x="78" y="181"/>
                    </a:lnTo>
                    <a:lnTo>
                      <a:pt x="81" y="190"/>
                    </a:lnTo>
                    <a:lnTo>
                      <a:pt x="86" y="197"/>
                    </a:lnTo>
                    <a:lnTo>
                      <a:pt x="91" y="203"/>
                    </a:lnTo>
                    <a:lnTo>
                      <a:pt x="72" y="221"/>
                    </a:lnTo>
                    <a:lnTo>
                      <a:pt x="66" y="210"/>
                    </a:lnTo>
                    <a:lnTo>
                      <a:pt x="61" y="200"/>
                    </a:lnTo>
                    <a:lnTo>
                      <a:pt x="57" y="190"/>
                    </a:lnTo>
                    <a:lnTo>
                      <a:pt x="55" y="181"/>
                    </a:lnTo>
                    <a:lnTo>
                      <a:pt x="77" y="174"/>
                    </a:lnTo>
                    <a:close/>
                    <a:moveTo>
                      <a:pt x="91" y="203"/>
                    </a:moveTo>
                    <a:lnTo>
                      <a:pt x="92" y="209"/>
                    </a:lnTo>
                    <a:lnTo>
                      <a:pt x="94" y="214"/>
                    </a:lnTo>
                    <a:lnTo>
                      <a:pt x="92" y="219"/>
                    </a:lnTo>
                    <a:lnTo>
                      <a:pt x="89" y="222"/>
                    </a:lnTo>
                    <a:lnTo>
                      <a:pt x="84" y="224"/>
                    </a:lnTo>
                    <a:lnTo>
                      <a:pt x="80" y="226"/>
                    </a:lnTo>
                    <a:lnTo>
                      <a:pt x="75" y="224"/>
                    </a:lnTo>
                    <a:lnTo>
                      <a:pt x="72" y="221"/>
                    </a:lnTo>
                    <a:lnTo>
                      <a:pt x="91" y="203"/>
                    </a:lnTo>
                    <a:close/>
                  </a:path>
                </a:pathLst>
              </a:custGeom>
              <a:solidFill>
                <a:srgbClr val="EAB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2" name="Freeform 212"/>
              <p:cNvSpPr>
                <a:spLocks noEditPoints="1"/>
              </p:cNvSpPr>
              <p:nvPr/>
            </p:nvSpPr>
            <p:spPr bwMode="auto">
              <a:xfrm>
                <a:off x="2712" y="1630"/>
                <a:ext cx="94" cy="226"/>
              </a:xfrm>
              <a:custGeom>
                <a:avLst/>
                <a:gdLst>
                  <a:gd name="T0" fmla="*/ 4 w 94"/>
                  <a:gd name="T1" fmla="*/ 1 h 226"/>
                  <a:gd name="T2" fmla="*/ 21 w 94"/>
                  <a:gd name="T3" fmla="*/ 5 h 226"/>
                  <a:gd name="T4" fmla="*/ 23 w 94"/>
                  <a:gd name="T5" fmla="*/ 6 h 226"/>
                  <a:gd name="T6" fmla="*/ 1 w 94"/>
                  <a:gd name="T7" fmla="*/ 15 h 226"/>
                  <a:gd name="T8" fmla="*/ 12 w 94"/>
                  <a:gd name="T9" fmla="*/ 12 h 226"/>
                  <a:gd name="T10" fmla="*/ 21 w 94"/>
                  <a:gd name="T11" fmla="*/ 3 h 226"/>
                  <a:gd name="T12" fmla="*/ 23 w 94"/>
                  <a:gd name="T13" fmla="*/ 6 h 226"/>
                  <a:gd name="T14" fmla="*/ 41 w 94"/>
                  <a:gd name="T15" fmla="*/ 15 h 226"/>
                  <a:gd name="T16" fmla="*/ 12 w 94"/>
                  <a:gd name="T17" fmla="*/ 27 h 226"/>
                  <a:gd name="T18" fmla="*/ 24 w 94"/>
                  <a:gd name="T19" fmla="*/ 34 h 226"/>
                  <a:gd name="T20" fmla="*/ 46 w 94"/>
                  <a:gd name="T21" fmla="*/ 22 h 226"/>
                  <a:gd name="T22" fmla="*/ 27 w 94"/>
                  <a:gd name="T23" fmla="*/ 37 h 226"/>
                  <a:gd name="T24" fmla="*/ 37 w 94"/>
                  <a:gd name="T25" fmla="*/ 30 h 226"/>
                  <a:gd name="T26" fmla="*/ 47 w 94"/>
                  <a:gd name="T27" fmla="*/ 27 h 226"/>
                  <a:gd name="T28" fmla="*/ 47 w 94"/>
                  <a:gd name="T29" fmla="*/ 24 h 226"/>
                  <a:gd name="T30" fmla="*/ 47 w 94"/>
                  <a:gd name="T31" fmla="*/ 27 h 226"/>
                  <a:gd name="T32" fmla="*/ 26 w 94"/>
                  <a:gd name="T33" fmla="*/ 36 h 226"/>
                  <a:gd name="T34" fmla="*/ 37 w 94"/>
                  <a:gd name="T35" fmla="*/ 32 h 226"/>
                  <a:gd name="T36" fmla="*/ 26 w 94"/>
                  <a:gd name="T37" fmla="*/ 36 h 226"/>
                  <a:gd name="T38" fmla="*/ 47 w 94"/>
                  <a:gd name="T39" fmla="*/ 27 h 226"/>
                  <a:gd name="T40" fmla="*/ 50 w 94"/>
                  <a:gd name="T41" fmla="*/ 36 h 226"/>
                  <a:gd name="T42" fmla="*/ 26 w 94"/>
                  <a:gd name="T43" fmla="*/ 36 h 226"/>
                  <a:gd name="T44" fmla="*/ 57 w 94"/>
                  <a:gd name="T45" fmla="*/ 65 h 226"/>
                  <a:gd name="T46" fmla="*/ 52 w 94"/>
                  <a:gd name="T47" fmla="*/ 46 h 226"/>
                  <a:gd name="T48" fmla="*/ 46 w 94"/>
                  <a:gd name="T49" fmla="*/ 68 h 226"/>
                  <a:gd name="T50" fmla="*/ 55 w 94"/>
                  <a:gd name="T51" fmla="*/ 61 h 226"/>
                  <a:gd name="T52" fmla="*/ 58 w 94"/>
                  <a:gd name="T53" fmla="*/ 68 h 226"/>
                  <a:gd name="T54" fmla="*/ 46 w 94"/>
                  <a:gd name="T55" fmla="*/ 70 h 226"/>
                  <a:gd name="T56" fmla="*/ 58 w 94"/>
                  <a:gd name="T57" fmla="*/ 85 h 226"/>
                  <a:gd name="T58" fmla="*/ 57 w 94"/>
                  <a:gd name="T59" fmla="*/ 65 h 226"/>
                  <a:gd name="T60" fmla="*/ 37 w 94"/>
                  <a:gd name="T61" fmla="*/ 109 h 226"/>
                  <a:gd name="T62" fmla="*/ 60 w 94"/>
                  <a:gd name="T63" fmla="*/ 104 h 226"/>
                  <a:gd name="T64" fmla="*/ 60 w 94"/>
                  <a:gd name="T65" fmla="*/ 104 h 226"/>
                  <a:gd name="T66" fmla="*/ 38 w 94"/>
                  <a:gd name="T67" fmla="*/ 116 h 226"/>
                  <a:gd name="T68" fmla="*/ 60 w 94"/>
                  <a:gd name="T69" fmla="*/ 109 h 226"/>
                  <a:gd name="T70" fmla="*/ 38 w 94"/>
                  <a:gd name="T71" fmla="*/ 119 h 226"/>
                  <a:gd name="T72" fmla="*/ 61 w 94"/>
                  <a:gd name="T73" fmla="*/ 114 h 226"/>
                  <a:gd name="T74" fmla="*/ 61 w 94"/>
                  <a:gd name="T75" fmla="*/ 114 h 226"/>
                  <a:gd name="T76" fmla="*/ 44 w 94"/>
                  <a:gd name="T77" fmla="*/ 138 h 226"/>
                  <a:gd name="T78" fmla="*/ 75 w 94"/>
                  <a:gd name="T79" fmla="*/ 150 h 226"/>
                  <a:gd name="T80" fmla="*/ 49 w 94"/>
                  <a:gd name="T81" fmla="*/ 150 h 226"/>
                  <a:gd name="T82" fmla="*/ 66 w 94"/>
                  <a:gd name="T83" fmla="*/ 162 h 226"/>
                  <a:gd name="T84" fmla="*/ 54 w 94"/>
                  <a:gd name="T85" fmla="*/ 164 h 226"/>
                  <a:gd name="T86" fmla="*/ 54 w 94"/>
                  <a:gd name="T87" fmla="*/ 164 h 226"/>
                  <a:gd name="T88" fmla="*/ 78 w 94"/>
                  <a:gd name="T89" fmla="*/ 164 h 226"/>
                  <a:gd name="T90" fmla="*/ 55 w 94"/>
                  <a:gd name="T91" fmla="*/ 176 h 226"/>
                  <a:gd name="T92" fmla="*/ 84 w 94"/>
                  <a:gd name="T93" fmla="*/ 193 h 226"/>
                  <a:gd name="T94" fmla="*/ 58 w 94"/>
                  <a:gd name="T95" fmla="*/ 190 h 226"/>
                  <a:gd name="T96" fmla="*/ 94 w 94"/>
                  <a:gd name="T97" fmla="*/ 214 h 226"/>
                  <a:gd name="T98" fmla="*/ 80 w 94"/>
                  <a:gd name="T99" fmla="*/ 226 h 22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4"/>
                  <a:gd name="T151" fmla="*/ 0 h 226"/>
                  <a:gd name="T152" fmla="*/ 94 w 94"/>
                  <a:gd name="T153" fmla="*/ 226 h 22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4" h="226">
                    <a:moveTo>
                      <a:pt x="1" y="15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9" y="0"/>
                    </a:lnTo>
                    <a:lnTo>
                      <a:pt x="13" y="0"/>
                    </a:lnTo>
                    <a:lnTo>
                      <a:pt x="18" y="1"/>
                    </a:lnTo>
                    <a:lnTo>
                      <a:pt x="21" y="5"/>
                    </a:lnTo>
                    <a:lnTo>
                      <a:pt x="23" y="8"/>
                    </a:lnTo>
                    <a:lnTo>
                      <a:pt x="1" y="15"/>
                    </a:lnTo>
                    <a:close/>
                    <a:moveTo>
                      <a:pt x="23" y="8"/>
                    </a:moveTo>
                    <a:lnTo>
                      <a:pt x="23" y="6"/>
                    </a:lnTo>
                    <a:lnTo>
                      <a:pt x="23" y="5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3" y="8"/>
                    </a:lnTo>
                    <a:close/>
                    <a:moveTo>
                      <a:pt x="23" y="5"/>
                    </a:moveTo>
                    <a:lnTo>
                      <a:pt x="23" y="6"/>
                    </a:lnTo>
                    <a:lnTo>
                      <a:pt x="12" y="12"/>
                    </a:lnTo>
                    <a:lnTo>
                      <a:pt x="23" y="5"/>
                    </a:lnTo>
                    <a:close/>
                    <a:moveTo>
                      <a:pt x="23" y="6"/>
                    </a:moveTo>
                    <a:lnTo>
                      <a:pt x="23" y="5"/>
                    </a:lnTo>
                    <a:lnTo>
                      <a:pt x="21" y="3"/>
                    </a:lnTo>
                    <a:lnTo>
                      <a:pt x="12" y="27"/>
                    </a:lnTo>
                    <a:lnTo>
                      <a:pt x="6" y="24"/>
                    </a:lnTo>
                    <a:lnTo>
                      <a:pt x="1" y="18"/>
                    </a:lnTo>
                    <a:lnTo>
                      <a:pt x="23" y="6"/>
                    </a:lnTo>
                    <a:close/>
                    <a:moveTo>
                      <a:pt x="21" y="3"/>
                    </a:moveTo>
                    <a:lnTo>
                      <a:pt x="27" y="6"/>
                    </a:lnTo>
                    <a:lnTo>
                      <a:pt x="35" y="10"/>
                    </a:lnTo>
                    <a:lnTo>
                      <a:pt x="41" y="15"/>
                    </a:lnTo>
                    <a:lnTo>
                      <a:pt x="46" y="22"/>
                    </a:lnTo>
                    <a:lnTo>
                      <a:pt x="24" y="34"/>
                    </a:lnTo>
                    <a:lnTo>
                      <a:pt x="20" y="30"/>
                    </a:lnTo>
                    <a:lnTo>
                      <a:pt x="12" y="27"/>
                    </a:lnTo>
                    <a:lnTo>
                      <a:pt x="21" y="3"/>
                    </a:lnTo>
                    <a:close/>
                    <a:moveTo>
                      <a:pt x="27" y="37"/>
                    </a:moveTo>
                    <a:lnTo>
                      <a:pt x="26" y="36"/>
                    </a:lnTo>
                    <a:lnTo>
                      <a:pt x="24" y="34"/>
                    </a:lnTo>
                    <a:lnTo>
                      <a:pt x="35" y="29"/>
                    </a:lnTo>
                    <a:lnTo>
                      <a:pt x="27" y="37"/>
                    </a:lnTo>
                    <a:close/>
                    <a:moveTo>
                      <a:pt x="44" y="18"/>
                    </a:moveTo>
                    <a:lnTo>
                      <a:pt x="46" y="22"/>
                    </a:lnTo>
                    <a:lnTo>
                      <a:pt x="47" y="24"/>
                    </a:lnTo>
                    <a:lnTo>
                      <a:pt x="26" y="36"/>
                    </a:lnTo>
                    <a:lnTo>
                      <a:pt x="27" y="37"/>
                    </a:lnTo>
                    <a:lnTo>
                      <a:pt x="44" y="18"/>
                    </a:lnTo>
                    <a:close/>
                    <a:moveTo>
                      <a:pt x="26" y="36"/>
                    </a:moveTo>
                    <a:lnTo>
                      <a:pt x="26" y="36"/>
                    </a:lnTo>
                    <a:lnTo>
                      <a:pt x="37" y="30"/>
                    </a:lnTo>
                    <a:lnTo>
                      <a:pt x="26" y="36"/>
                    </a:lnTo>
                    <a:close/>
                    <a:moveTo>
                      <a:pt x="47" y="24"/>
                    </a:moveTo>
                    <a:lnTo>
                      <a:pt x="47" y="25"/>
                    </a:lnTo>
                    <a:lnTo>
                      <a:pt x="47" y="27"/>
                    </a:lnTo>
                    <a:lnTo>
                      <a:pt x="26" y="36"/>
                    </a:lnTo>
                    <a:lnTo>
                      <a:pt x="47" y="24"/>
                    </a:lnTo>
                    <a:close/>
                    <a:moveTo>
                      <a:pt x="47" y="27"/>
                    </a:moveTo>
                    <a:lnTo>
                      <a:pt x="47" y="27"/>
                    </a:lnTo>
                    <a:lnTo>
                      <a:pt x="37" y="30"/>
                    </a:lnTo>
                    <a:lnTo>
                      <a:pt x="47" y="27"/>
                    </a:lnTo>
                    <a:close/>
                    <a:moveTo>
                      <a:pt x="47" y="27"/>
                    </a:moveTo>
                    <a:lnTo>
                      <a:pt x="47" y="27"/>
                    </a:lnTo>
                    <a:lnTo>
                      <a:pt x="26" y="36"/>
                    </a:lnTo>
                    <a:lnTo>
                      <a:pt x="47" y="27"/>
                    </a:lnTo>
                    <a:close/>
                    <a:moveTo>
                      <a:pt x="47" y="27"/>
                    </a:moveTo>
                    <a:lnTo>
                      <a:pt x="47" y="27"/>
                    </a:lnTo>
                    <a:lnTo>
                      <a:pt x="37" y="32"/>
                    </a:lnTo>
                    <a:lnTo>
                      <a:pt x="47" y="27"/>
                    </a:lnTo>
                    <a:close/>
                    <a:moveTo>
                      <a:pt x="47" y="27"/>
                    </a:moveTo>
                    <a:lnTo>
                      <a:pt x="47" y="27"/>
                    </a:lnTo>
                    <a:lnTo>
                      <a:pt x="26" y="36"/>
                    </a:lnTo>
                    <a:lnTo>
                      <a:pt x="47" y="27"/>
                    </a:lnTo>
                    <a:close/>
                    <a:moveTo>
                      <a:pt x="47" y="27"/>
                    </a:moveTo>
                    <a:lnTo>
                      <a:pt x="47" y="27"/>
                    </a:lnTo>
                    <a:lnTo>
                      <a:pt x="37" y="32"/>
                    </a:lnTo>
                    <a:lnTo>
                      <a:pt x="47" y="27"/>
                    </a:lnTo>
                    <a:close/>
                    <a:moveTo>
                      <a:pt x="47" y="27"/>
                    </a:moveTo>
                    <a:lnTo>
                      <a:pt x="50" y="36"/>
                    </a:lnTo>
                    <a:lnTo>
                      <a:pt x="52" y="46"/>
                    </a:lnTo>
                    <a:lnTo>
                      <a:pt x="29" y="51"/>
                    </a:lnTo>
                    <a:lnTo>
                      <a:pt x="27" y="42"/>
                    </a:lnTo>
                    <a:lnTo>
                      <a:pt x="26" y="36"/>
                    </a:lnTo>
                    <a:lnTo>
                      <a:pt x="47" y="27"/>
                    </a:lnTo>
                    <a:close/>
                    <a:moveTo>
                      <a:pt x="52" y="46"/>
                    </a:moveTo>
                    <a:lnTo>
                      <a:pt x="55" y="54"/>
                    </a:lnTo>
                    <a:lnTo>
                      <a:pt x="57" y="65"/>
                    </a:lnTo>
                    <a:lnTo>
                      <a:pt x="35" y="73"/>
                    </a:lnTo>
                    <a:lnTo>
                      <a:pt x="32" y="63"/>
                    </a:lnTo>
                    <a:lnTo>
                      <a:pt x="29" y="51"/>
                    </a:lnTo>
                    <a:lnTo>
                      <a:pt x="52" y="46"/>
                    </a:lnTo>
                    <a:close/>
                    <a:moveTo>
                      <a:pt x="57" y="65"/>
                    </a:moveTo>
                    <a:lnTo>
                      <a:pt x="58" y="66"/>
                    </a:lnTo>
                    <a:lnTo>
                      <a:pt x="58" y="68"/>
                    </a:lnTo>
                    <a:lnTo>
                      <a:pt x="46" y="68"/>
                    </a:lnTo>
                    <a:lnTo>
                      <a:pt x="57" y="65"/>
                    </a:lnTo>
                    <a:close/>
                    <a:moveTo>
                      <a:pt x="58" y="68"/>
                    </a:moveTo>
                    <a:lnTo>
                      <a:pt x="55" y="63"/>
                    </a:lnTo>
                    <a:lnTo>
                      <a:pt x="55" y="61"/>
                    </a:lnTo>
                    <a:lnTo>
                      <a:pt x="38" y="78"/>
                    </a:lnTo>
                    <a:lnTo>
                      <a:pt x="35" y="73"/>
                    </a:lnTo>
                    <a:lnTo>
                      <a:pt x="33" y="68"/>
                    </a:lnTo>
                    <a:lnTo>
                      <a:pt x="58" y="68"/>
                    </a:lnTo>
                    <a:close/>
                    <a:moveTo>
                      <a:pt x="55" y="61"/>
                    </a:moveTo>
                    <a:lnTo>
                      <a:pt x="55" y="63"/>
                    </a:lnTo>
                    <a:lnTo>
                      <a:pt x="57" y="65"/>
                    </a:lnTo>
                    <a:lnTo>
                      <a:pt x="46" y="70"/>
                    </a:lnTo>
                    <a:lnTo>
                      <a:pt x="55" y="61"/>
                    </a:lnTo>
                    <a:close/>
                    <a:moveTo>
                      <a:pt x="57" y="65"/>
                    </a:moveTo>
                    <a:lnTo>
                      <a:pt x="60" y="75"/>
                    </a:lnTo>
                    <a:lnTo>
                      <a:pt x="58" y="85"/>
                    </a:lnTo>
                    <a:lnTo>
                      <a:pt x="35" y="82"/>
                    </a:lnTo>
                    <a:lnTo>
                      <a:pt x="35" y="78"/>
                    </a:lnTo>
                    <a:lnTo>
                      <a:pt x="35" y="75"/>
                    </a:lnTo>
                    <a:lnTo>
                      <a:pt x="57" y="65"/>
                    </a:lnTo>
                    <a:close/>
                    <a:moveTo>
                      <a:pt x="58" y="85"/>
                    </a:moveTo>
                    <a:lnTo>
                      <a:pt x="58" y="92"/>
                    </a:lnTo>
                    <a:lnTo>
                      <a:pt x="60" y="104"/>
                    </a:lnTo>
                    <a:lnTo>
                      <a:pt x="37" y="109"/>
                    </a:lnTo>
                    <a:lnTo>
                      <a:pt x="35" y="94"/>
                    </a:lnTo>
                    <a:lnTo>
                      <a:pt x="35" y="82"/>
                    </a:lnTo>
                    <a:lnTo>
                      <a:pt x="58" y="85"/>
                    </a:lnTo>
                    <a:close/>
                    <a:moveTo>
                      <a:pt x="60" y="104"/>
                    </a:moveTo>
                    <a:lnTo>
                      <a:pt x="60" y="104"/>
                    </a:lnTo>
                    <a:lnTo>
                      <a:pt x="47" y="108"/>
                    </a:lnTo>
                    <a:lnTo>
                      <a:pt x="60" y="104"/>
                    </a:lnTo>
                    <a:close/>
                    <a:moveTo>
                      <a:pt x="60" y="104"/>
                    </a:moveTo>
                    <a:lnTo>
                      <a:pt x="60" y="108"/>
                    </a:lnTo>
                    <a:lnTo>
                      <a:pt x="60" y="109"/>
                    </a:lnTo>
                    <a:lnTo>
                      <a:pt x="38" y="116"/>
                    </a:lnTo>
                    <a:lnTo>
                      <a:pt x="37" y="113"/>
                    </a:lnTo>
                    <a:lnTo>
                      <a:pt x="37" y="109"/>
                    </a:lnTo>
                    <a:lnTo>
                      <a:pt x="60" y="104"/>
                    </a:lnTo>
                    <a:close/>
                    <a:moveTo>
                      <a:pt x="60" y="109"/>
                    </a:moveTo>
                    <a:lnTo>
                      <a:pt x="61" y="111"/>
                    </a:lnTo>
                    <a:lnTo>
                      <a:pt x="61" y="114"/>
                    </a:lnTo>
                    <a:lnTo>
                      <a:pt x="40" y="121"/>
                    </a:lnTo>
                    <a:lnTo>
                      <a:pt x="38" y="119"/>
                    </a:lnTo>
                    <a:lnTo>
                      <a:pt x="38" y="116"/>
                    </a:lnTo>
                    <a:lnTo>
                      <a:pt x="60" y="109"/>
                    </a:lnTo>
                    <a:close/>
                    <a:moveTo>
                      <a:pt x="61" y="114"/>
                    </a:moveTo>
                    <a:lnTo>
                      <a:pt x="61" y="114"/>
                    </a:lnTo>
                    <a:lnTo>
                      <a:pt x="50" y="118"/>
                    </a:lnTo>
                    <a:lnTo>
                      <a:pt x="61" y="114"/>
                    </a:lnTo>
                    <a:close/>
                    <a:moveTo>
                      <a:pt x="61" y="114"/>
                    </a:moveTo>
                    <a:lnTo>
                      <a:pt x="66" y="128"/>
                    </a:lnTo>
                    <a:lnTo>
                      <a:pt x="71" y="138"/>
                    </a:lnTo>
                    <a:lnTo>
                      <a:pt x="49" y="150"/>
                    </a:lnTo>
                    <a:lnTo>
                      <a:pt x="44" y="138"/>
                    </a:lnTo>
                    <a:lnTo>
                      <a:pt x="38" y="121"/>
                    </a:lnTo>
                    <a:lnTo>
                      <a:pt x="61" y="114"/>
                    </a:lnTo>
                    <a:close/>
                    <a:moveTo>
                      <a:pt x="71" y="138"/>
                    </a:moveTo>
                    <a:lnTo>
                      <a:pt x="75" y="150"/>
                    </a:lnTo>
                    <a:lnTo>
                      <a:pt x="78" y="162"/>
                    </a:lnTo>
                    <a:lnTo>
                      <a:pt x="54" y="164"/>
                    </a:lnTo>
                    <a:lnTo>
                      <a:pt x="52" y="157"/>
                    </a:lnTo>
                    <a:lnTo>
                      <a:pt x="49" y="150"/>
                    </a:lnTo>
                    <a:lnTo>
                      <a:pt x="71" y="138"/>
                    </a:lnTo>
                    <a:close/>
                    <a:moveTo>
                      <a:pt x="78" y="162"/>
                    </a:moveTo>
                    <a:lnTo>
                      <a:pt x="78" y="162"/>
                    </a:lnTo>
                    <a:lnTo>
                      <a:pt x="66" y="162"/>
                    </a:lnTo>
                    <a:lnTo>
                      <a:pt x="78" y="162"/>
                    </a:lnTo>
                    <a:close/>
                    <a:moveTo>
                      <a:pt x="78" y="162"/>
                    </a:moveTo>
                    <a:lnTo>
                      <a:pt x="78" y="164"/>
                    </a:lnTo>
                    <a:lnTo>
                      <a:pt x="54" y="164"/>
                    </a:lnTo>
                    <a:lnTo>
                      <a:pt x="54" y="162"/>
                    </a:lnTo>
                    <a:lnTo>
                      <a:pt x="78" y="162"/>
                    </a:lnTo>
                    <a:close/>
                    <a:moveTo>
                      <a:pt x="54" y="164"/>
                    </a:moveTo>
                    <a:lnTo>
                      <a:pt x="54" y="164"/>
                    </a:lnTo>
                    <a:lnTo>
                      <a:pt x="66" y="164"/>
                    </a:lnTo>
                    <a:lnTo>
                      <a:pt x="54" y="164"/>
                    </a:lnTo>
                    <a:close/>
                    <a:moveTo>
                      <a:pt x="78" y="164"/>
                    </a:moveTo>
                    <a:lnTo>
                      <a:pt x="78" y="173"/>
                    </a:lnTo>
                    <a:lnTo>
                      <a:pt x="80" y="181"/>
                    </a:lnTo>
                    <a:lnTo>
                      <a:pt x="58" y="190"/>
                    </a:lnTo>
                    <a:lnTo>
                      <a:pt x="55" y="176"/>
                    </a:lnTo>
                    <a:lnTo>
                      <a:pt x="54" y="164"/>
                    </a:lnTo>
                    <a:lnTo>
                      <a:pt x="78" y="164"/>
                    </a:lnTo>
                    <a:close/>
                    <a:moveTo>
                      <a:pt x="80" y="181"/>
                    </a:moveTo>
                    <a:lnTo>
                      <a:pt x="84" y="193"/>
                    </a:lnTo>
                    <a:lnTo>
                      <a:pt x="91" y="203"/>
                    </a:lnTo>
                    <a:lnTo>
                      <a:pt x="72" y="221"/>
                    </a:lnTo>
                    <a:lnTo>
                      <a:pt x="63" y="205"/>
                    </a:lnTo>
                    <a:lnTo>
                      <a:pt x="58" y="190"/>
                    </a:lnTo>
                    <a:lnTo>
                      <a:pt x="80" y="181"/>
                    </a:lnTo>
                    <a:close/>
                    <a:moveTo>
                      <a:pt x="91" y="203"/>
                    </a:moveTo>
                    <a:lnTo>
                      <a:pt x="94" y="209"/>
                    </a:lnTo>
                    <a:lnTo>
                      <a:pt x="94" y="214"/>
                    </a:lnTo>
                    <a:lnTo>
                      <a:pt x="92" y="219"/>
                    </a:lnTo>
                    <a:lnTo>
                      <a:pt x="89" y="222"/>
                    </a:lnTo>
                    <a:lnTo>
                      <a:pt x="84" y="224"/>
                    </a:lnTo>
                    <a:lnTo>
                      <a:pt x="80" y="226"/>
                    </a:lnTo>
                    <a:lnTo>
                      <a:pt x="77" y="224"/>
                    </a:lnTo>
                    <a:lnTo>
                      <a:pt x="72" y="221"/>
                    </a:lnTo>
                    <a:lnTo>
                      <a:pt x="91" y="203"/>
                    </a:lnTo>
                    <a:close/>
                  </a:path>
                </a:pathLst>
              </a:custGeom>
              <a:solidFill>
                <a:srgbClr val="ED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3" name="Freeform 213"/>
              <p:cNvSpPr>
                <a:spLocks noEditPoints="1"/>
              </p:cNvSpPr>
              <p:nvPr/>
            </p:nvSpPr>
            <p:spPr bwMode="auto">
              <a:xfrm>
                <a:off x="2712" y="1628"/>
                <a:ext cx="94" cy="228"/>
              </a:xfrm>
              <a:custGeom>
                <a:avLst/>
                <a:gdLst>
                  <a:gd name="T0" fmla="*/ 4 w 94"/>
                  <a:gd name="T1" fmla="*/ 24 h 228"/>
                  <a:gd name="T2" fmla="*/ 0 w 94"/>
                  <a:gd name="T3" fmla="*/ 15 h 228"/>
                  <a:gd name="T4" fmla="*/ 3 w 94"/>
                  <a:gd name="T5" fmla="*/ 5 h 228"/>
                  <a:gd name="T6" fmla="*/ 10 w 94"/>
                  <a:gd name="T7" fmla="*/ 0 h 228"/>
                  <a:gd name="T8" fmla="*/ 9 w 94"/>
                  <a:gd name="T9" fmla="*/ 27 h 228"/>
                  <a:gd name="T10" fmla="*/ 20 w 94"/>
                  <a:gd name="T11" fmla="*/ 2 h 228"/>
                  <a:gd name="T12" fmla="*/ 40 w 94"/>
                  <a:gd name="T13" fmla="*/ 14 h 228"/>
                  <a:gd name="T14" fmla="*/ 27 w 94"/>
                  <a:gd name="T15" fmla="*/ 36 h 228"/>
                  <a:gd name="T16" fmla="*/ 9 w 94"/>
                  <a:gd name="T17" fmla="*/ 27 h 228"/>
                  <a:gd name="T18" fmla="*/ 47 w 94"/>
                  <a:gd name="T19" fmla="*/ 22 h 228"/>
                  <a:gd name="T20" fmla="*/ 47 w 94"/>
                  <a:gd name="T21" fmla="*/ 22 h 228"/>
                  <a:gd name="T22" fmla="*/ 47 w 94"/>
                  <a:gd name="T23" fmla="*/ 22 h 228"/>
                  <a:gd name="T24" fmla="*/ 47 w 94"/>
                  <a:gd name="T25" fmla="*/ 22 h 228"/>
                  <a:gd name="T26" fmla="*/ 26 w 94"/>
                  <a:gd name="T27" fmla="*/ 36 h 228"/>
                  <a:gd name="T28" fmla="*/ 26 w 94"/>
                  <a:gd name="T29" fmla="*/ 36 h 228"/>
                  <a:gd name="T30" fmla="*/ 37 w 94"/>
                  <a:gd name="T31" fmla="*/ 29 h 228"/>
                  <a:gd name="T32" fmla="*/ 47 w 94"/>
                  <a:gd name="T33" fmla="*/ 22 h 228"/>
                  <a:gd name="T34" fmla="*/ 55 w 94"/>
                  <a:gd name="T35" fmla="*/ 46 h 228"/>
                  <a:gd name="T36" fmla="*/ 29 w 94"/>
                  <a:gd name="T37" fmla="*/ 43 h 228"/>
                  <a:gd name="T38" fmla="*/ 47 w 94"/>
                  <a:gd name="T39" fmla="*/ 22 h 228"/>
                  <a:gd name="T40" fmla="*/ 57 w 94"/>
                  <a:gd name="T41" fmla="*/ 56 h 228"/>
                  <a:gd name="T42" fmla="*/ 38 w 94"/>
                  <a:gd name="T43" fmla="*/ 77 h 228"/>
                  <a:gd name="T44" fmla="*/ 30 w 94"/>
                  <a:gd name="T45" fmla="*/ 51 h 228"/>
                  <a:gd name="T46" fmla="*/ 38 w 94"/>
                  <a:gd name="T47" fmla="*/ 77 h 228"/>
                  <a:gd name="T48" fmla="*/ 49 w 94"/>
                  <a:gd name="T49" fmla="*/ 70 h 228"/>
                  <a:gd name="T50" fmla="*/ 60 w 94"/>
                  <a:gd name="T51" fmla="*/ 65 h 228"/>
                  <a:gd name="T52" fmla="*/ 63 w 94"/>
                  <a:gd name="T53" fmla="*/ 75 h 228"/>
                  <a:gd name="T54" fmla="*/ 61 w 94"/>
                  <a:gd name="T55" fmla="*/ 87 h 228"/>
                  <a:gd name="T56" fmla="*/ 38 w 94"/>
                  <a:gd name="T57" fmla="*/ 79 h 228"/>
                  <a:gd name="T58" fmla="*/ 60 w 94"/>
                  <a:gd name="T59" fmla="*/ 65 h 228"/>
                  <a:gd name="T60" fmla="*/ 61 w 94"/>
                  <a:gd name="T61" fmla="*/ 94 h 228"/>
                  <a:gd name="T62" fmla="*/ 38 w 94"/>
                  <a:gd name="T63" fmla="*/ 111 h 228"/>
                  <a:gd name="T64" fmla="*/ 38 w 94"/>
                  <a:gd name="T65" fmla="*/ 82 h 228"/>
                  <a:gd name="T66" fmla="*/ 61 w 94"/>
                  <a:gd name="T67" fmla="*/ 104 h 228"/>
                  <a:gd name="T68" fmla="*/ 50 w 94"/>
                  <a:gd name="T69" fmla="*/ 108 h 228"/>
                  <a:gd name="T70" fmla="*/ 61 w 94"/>
                  <a:gd name="T71" fmla="*/ 104 h 228"/>
                  <a:gd name="T72" fmla="*/ 74 w 94"/>
                  <a:gd name="T73" fmla="*/ 139 h 228"/>
                  <a:gd name="T74" fmla="*/ 44 w 94"/>
                  <a:gd name="T75" fmla="*/ 135 h 228"/>
                  <a:gd name="T76" fmla="*/ 61 w 94"/>
                  <a:gd name="T77" fmla="*/ 104 h 228"/>
                  <a:gd name="T78" fmla="*/ 78 w 94"/>
                  <a:gd name="T79" fmla="*/ 151 h 228"/>
                  <a:gd name="T80" fmla="*/ 55 w 94"/>
                  <a:gd name="T81" fmla="*/ 164 h 228"/>
                  <a:gd name="T82" fmla="*/ 50 w 94"/>
                  <a:gd name="T83" fmla="*/ 151 h 228"/>
                  <a:gd name="T84" fmla="*/ 80 w 94"/>
                  <a:gd name="T85" fmla="*/ 164 h 228"/>
                  <a:gd name="T86" fmla="*/ 80 w 94"/>
                  <a:gd name="T87" fmla="*/ 166 h 228"/>
                  <a:gd name="T88" fmla="*/ 55 w 94"/>
                  <a:gd name="T89" fmla="*/ 166 h 228"/>
                  <a:gd name="T90" fmla="*/ 80 w 94"/>
                  <a:gd name="T91" fmla="*/ 164 h 228"/>
                  <a:gd name="T92" fmla="*/ 80 w 94"/>
                  <a:gd name="T93" fmla="*/ 175 h 228"/>
                  <a:gd name="T94" fmla="*/ 86 w 94"/>
                  <a:gd name="T95" fmla="*/ 193 h 228"/>
                  <a:gd name="T96" fmla="*/ 72 w 94"/>
                  <a:gd name="T97" fmla="*/ 223 h 228"/>
                  <a:gd name="T98" fmla="*/ 63 w 94"/>
                  <a:gd name="T99" fmla="*/ 205 h 228"/>
                  <a:gd name="T100" fmla="*/ 58 w 94"/>
                  <a:gd name="T101" fmla="*/ 192 h 228"/>
                  <a:gd name="T102" fmla="*/ 55 w 94"/>
                  <a:gd name="T103" fmla="*/ 168 h 228"/>
                  <a:gd name="T104" fmla="*/ 92 w 94"/>
                  <a:gd name="T105" fmla="*/ 205 h 228"/>
                  <a:gd name="T106" fmla="*/ 94 w 94"/>
                  <a:gd name="T107" fmla="*/ 216 h 228"/>
                  <a:gd name="T108" fmla="*/ 89 w 94"/>
                  <a:gd name="T109" fmla="*/ 224 h 228"/>
                  <a:gd name="T110" fmla="*/ 81 w 94"/>
                  <a:gd name="T111" fmla="*/ 228 h 228"/>
                  <a:gd name="T112" fmla="*/ 72 w 94"/>
                  <a:gd name="T113" fmla="*/ 223 h 22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94"/>
                  <a:gd name="T172" fmla="*/ 0 h 228"/>
                  <a:gd name="T173" fmla="*/ 94 w 94"/>
                  <a:gd name="T174" fmla="*/ 228 h 22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94" h="228">
                    <a:moveTo>
                      <a:pt x="9" y="27"/>
                    </a:moveTo>
                    <a:lnTo>
                      <a:pt x="4" y="24"/>
                    </a:lnTo>
                    <a:lnTo>
                      <a:pt x="1" y="20"/>
                    </a:lnTo>
                    <a:lnTo>
                      <a:pt x="0" y="15"/>
                    </a:lnTo>
                    <a:lnTo>
                      <a:pt x="1" y="10"/>
                    </a:lnTo>
                    <a:lnTo>
                      <a:pt x="3" y="5"/>
                    </a:lnTo>
                    <a:lnTo>
                      <a:pt x="6" y="2"/>
                    </a:lnTo>
                    <a:lnTo>
                      <a:pt x="10" y="0"/>
                    </a:lnTo>
                    <a:lnTo>
                      <a:pt x="16" y="2"/>
                    </a:lnTo>
                    <a:lnTo>
                      <a:pt x="9" y="27"/>
                    </a:lnTo>
                    <a:close/>
                    <a:moveTo>
                      <a:pt x="16" y="2"/>
                    </a:moveTo>
                    <a:lnTo>
                      <a:pt x="20" y="2"/>
                    </a:lnTo>
                    <a:lnTo>
                      <a:pt x="29" y="7"/>
                    </a:lnTo>
                    <a:lnTo>
                      <a:pt x="40" y="14"/>
                    </a:lnTo>
                    <a:lnTo>
                      <a:pt x="47" y="22"/>
                    </a:lnTo>
                    <a:lnTo>
                      <a:pt x="27" y="36"/>
                    </a:lnTo>
                    <a:lnTo>
                      <a:pt x="16" y="31"/>
                    </a:lnTo>
                    <a:lnTo>
                      <a:pt x="9" y="27"/>
                    </a:lnTo>
                    <a:lnTo>
                      <a:pt x="16" y="2"/>
                    </a:lnTo>
                    <a:close/>
                    <a:moveTo>
                      <a:pt x="47" y="22"/>
                    </a:moveTo>
                    <a:lnTo>
                      <a:pt x="47" y="22"/>
                    </a:lnTo>
                    <a:lnTo>
                      <a:pt x="37" y="29"/>
                    </a:lnTo>
                    <a:lnTo>
                      <a:pt x="47" y="22"/>
                    </a:lnTo>
                    <a:close/>
                    <a:moveTo>
                      <a:pt x="47" y="22"/>
                    </a:moveTo>
                    <a:lnTo>
                      <a:pt x="47" y="22"/>
                    </a:lnTo>
                    <a:lnTo>
                      <a:pt x="26" y="36"/>
                    </a:lnTo>
                    <a:lnTo>
                      <a:pt x="47" y="22"/>
                    </a:lnTo>
                    <a:close/>
                    <a:moveTo>
                      <a:pt x="26" y="36"/>
                    </a:moveTo>
                    <a:lnTo>
                      <a:pt x="26" y="36"/>
                    </a:lnTo>
                    <a:lnTo>
                      <a:pt x="37" y="29"/>
                    </a:lnTo>
                    <a:lnTo>
                      <a:pt x="26" y="36"/>
                    </a:lnTo>
                    <a:close/>
                    <a:moveTo>
                      <a:pt x="47" y="22"/>
                    </a:moveTo>
                    <a:lnTo>
                      <a:pt x="52" y="32"/>
                    </a:lnTo>
                    <a:lnTo>
                      <a:pt x="55" y="46"/>
                    </a:lnTo>
                    <a:lnTo>
                      <a:pt x="30" y="51"/>
                    </a:lnTo>
                    <a:lnTo>
                      <a:pt x="29" y="43"/>
                    </a:lnTo>
                    <a:lnTo>
                      <a:pt x="26" y="36"/>
                    </a:lnTo>
                    <a:lnTo>
                      <a:pt x="47" y="22"/>
                    </a:lnTo>
                    <a:close/>
                    <a:moveTo>
                      <a:pt x="55" y="46"/>
                    </a:moveTo>
                    <a:lnTo>
                      <a:pt x="57" y="56"/>
                    </a:lnTo>
                    <a:lnTo>
                      <a:pt x="60" y="65"/>
                    </a:lnTo>
                    <a:lnTo>
                      <a:pt x="38" y="77"/>
                    </a:lnTo>
                    <a:lnTo>
                      <a:pt x="33" y="65"/>
                    </a:lnTo>
                    <a:lnTo>
                      <a:pt x="30" y="51"/>
                    </a:lnTo>
                    <a:lnTo>
                      <a:pt x="55" y="46"/>
                    </a:lnTo>
                    <a:close/>
                    <a:moveTo>
                      <a:pt x="38" y="77"/>
                    </a:moveTo>
                    <a:lnTo>
                      <a:pt x="38" y="77"/>
                    </a:lnTo>
                    <a:lnTo>
                      <a:pt x="49" y="70"/>
                    </a:lnTo>
                    <a:lnTo>
                      <a:pt x="38" y="77"/>
                    </a:lnTo>
                    <a:close/>
                    <a:moveTo>
                      <a:pt x="60" y="65"/>
                    </a:moveTo>
                    <a:lnTo>
                      <a:pt x="61" y="70"/>
                    </a:lnTo>
                    <a:lnTo>
                      <a:pt x="63" y="75"/>
                    </a:lnTo>
                    <a:lnTo>
                      <a:pt x="63" y="80"/>
                    </a:lnTo>
                    <a:lnTo>
                      <a:pt x="61" y="87"/>
                    </a:lnTo>
                    <a:lnTo>
                      <a:pt x="38" y="82"/>
                    </a:lnTo>
                    <a:lnTo>
                      <a:pt x="38" y="79"/>
                    </a:lnTo>
                    <a:lnTo>
                      <a:pt x="38" y="77"/>
                    </a:lnTo>
                    <a:lnTo>
                      <a:pt x="60" y="65"/>
                    </a:lnTo>
                    <a:close/>
                    <a:moveTo>
                      <a:pt x="61" y="87"/>
                    </a:moveTo>
                    <a:lnTo>
                      <a:pt x="61" y="94"/>
                    </a:lnTo>
                    <a:lnTo>
                      <a:pt x="61" y="104"/>
                    </a:lnTo>
                    <a:lnTo>
                      <a:pt x="38" y="111"/>
                    </a:lnTo>
                    <a:lnTo>
                      <a:pt x="37" y="94"/>
                    </a:lnTo>
                    <a:lnTo>
                      <a:pt x="38" y="82"/>
                    </a:lnTo>
                    <a:lnTo>
                      <a:pt x="61" y="87"/>
                    </a:lnTo>
                    <a:close/>
                    <a:moveTo>
                      <a:pt x="61" y="104"/>
                    </a:moveTo>
                    <a:lnTo>
                      <a:pt x="61" y="104"/>
                    </a:lnTo>
                    <a:lnTo>
                      <a:pt x="50" y="108"/>
                    </a:lnTo>
                    <a:lnTo>
                      <a:pt x="61" y="104"/>
                    </a:lnTo>
                    <a:close/>
                    <a:moveTo>
                      <a:pt x="61" y="104"/>
                    </a:moveTo>
                    <a:lnTo>
                      <a:pt x="67" y="125"/>
                    </a:lnTo>
                    <a:lnTo>
                      <a:pt x="74" y="139"/>
                    </a:lnTo>
                    <a:lnTo>
                      <a:pt x="50" y="151"/>
                    </a:lnTo>
                    <a:lnTo>
                      <a:pt x="44" y="135"/>
                    </a:lnTo>
                    <a:lnTo>
                      <a:pt x="38" y="111"/>
                    </a:lnTo>
                    <a:lnTo>
                      <a:pt x="61" y="104"/>
                    </a:lnTo>
                    <a:close/>
                    <a:moveTo>
                      <a:pt x="74" y="139"/>
                    </a:moveTo>
                    <a:lnTo>
                      <a:pt x="78" y="151"/>
                    </a:lnTo>
                    <a:lnTo>
                      <a:pt x="80" y="164"/>
                    </a:lnTo>
                    <a:lnTo>
                      <a:pt x="55" y="164"/>
                    </a:lnTo>
                    <a:lnTo>
                      <a:pt x="54" y="159"/>
                    </a:lnTo>
                    <a:lnTo>
                      <a:pt x="50" y="151"/>
                    </a:lnTo>
                    <a:lnTo>
                      <a:pt x="74" y="139"/>
                    </a:lnTo>
                    <a:close/>
                    <a:moveTo>
                      <a:pt x="80" y="164"/>
                    </a:moveTo>
                    <a:lnTo>
                      <a:pt x="80" y="164"/>
                    </a:lnTo>
                    <a:lnTo>
                      <a:pt x="80" y="166"/>
                    </a:lnTo>
                    <a:lnTo>
                      <a:pt x="55" y="168"/>
                    </a:lnTo>
                    <a:lnTo>
                      <a:pt x="55" y="166"/>
                    </a:lnTo>
                    <a:lnTo>
                      <a:pt x="55" y="164"/>
                    </a:lnTo>
                    <a:lnTo>
                      <a:pt x="80" y="164"/>
                    </a:lnTo>
                    <a:close/>
                    <a:moveTo>
                      <a:pt x="80" y="166"/>
                    </a:moveTo>
                    <a:lnTo>
                      <a:pt x="80" y="175"/>
                    </a:lnTo>
                    <a:lnTo>
                      <a:pt x="81" y="183"/>
                    </a:lnTo>
                    <a:lnTo>
                      <a:pt x="86" y="193"/>
                    </a:lnTo>
                    <a:lnTo>
                      <a:pt x="92" y="205"/>
                    </a:lnTo>
                    <a:lnTo>
                      <a:pt x="72" y="223"/>
                    </a:lnTo>
                    <a:lnTo>
                      <a:pt x="67" y="214"/>
                    </a:lnTo>
                    <a:lnTo>
                      <a:pt x="63" y="205"/>
                    </a:lnTo>
                    <a:lnTo>
                      <a:pt x="60" y="199"/>
                    </a:lnTo>
                    <a:lnTo>
                      <a:pt x="58" y="192"/>
                    </a:lnTo>
                    <a:lnTo>
                      <a:pt x="57" y="178"/>
                    </a:lnTo>
                    <a:lnTo>
                      <a:pt x="55" y="168"/>
                    </a:lnTo>
                    <a:lnTo>
                      <a:pt x="80" y="166"/>
                    </a:lnTo>
                    <a:close/>
                    <a:moveTo>
                      <a:pt x="92" y="205"/>
                    </a:moveTo>
                    <a:lnTo>
                      <a:pt x="94" y="211"/>
                    </a:lnTo>
                    <a:lnTo>
                      <a:pt x="94" y="216"/>
                    </a:lnTo>
                    <a:lnTo>
                      <a:pt x="92" y="221"/>
                    </a:lnTo>
                    <a:lnTo>
                      <a:pt x="89" y="224"/>
                    </a:lnTo>
                    <a:lnTo>
                      <a:pt x="86" y="228"/>
                    </a:lnTo>
                    <a:lnTo>
                      <a:pt x="81" y="228"/>
                    </a:lnTo>
                    <a:lnTo>
                      <a:pt x="77" y="226"/>
                    </a:lnTo>
                    <a:lnTo>
                      <a:pt x="72" y="223"/>
                    </a:lnTo>
                    <a:lnTo>
                      <a:pt x="92" y="205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4" name="Freeform 214"/>
              <p:cNvSpPr>
                <a:spLocks/>
              </p:cNvSpPr>
              <p:nvPr/>
            </p:nvSpPr>
            <p:spPr bwMode="auto">
              <a:xfrm>
                <a:off x="2579" y="2003"/>
                <a:ext cx="78" cy="279"/>
              </a:xfrm>
              <a:custGeom>
                <a:avLst/>
                <a:gdLst>
                  <a:gd name="T0" fmla="*/ 78 w 78"/>
                  <a:gd name="T1" fmla="*/ 279 h 279"/>
                  <a:gd name="T2" fmla="*/ 75 w 78"/>
                  <a:gd name="T3" fmla="*/ 271 h 279"/>
                  <a:gd name="T4" fmla="*/ 71 w 78"/>
                  <a:gd name="T5" fmla="*/ 250 h 279"/>
                  <a:gd name="T6" fmla="*/ 71 w 78"/>
                  <a:gd name="T7" fmla="*/ 240 h 279"/>
                  <a:gd name="T8" fmla="*/ 72 w 78"/>
                  <a:gd name="T9" fmla="*/ 228 h 279"/>
                  <a:gd name="T10" fmla="*/ 69 w 78"/>
                  <a:gd name="T11" fmla="*/ 211 h 279"/>
                  <a:gd name="T12" fmla="*/ 63 w 78"/>
                  <a:gd name="T13" fmla="*/ 187 h 279"/>
                  <a:gd name="T14" fmla="*/ 57 w 78"/>
                  <a:gd name="T15" fmla="*/ 170 h 279"/>
                  <a:gd name="T16" fmla="*/ 52 w 78"/>
                  <a:gd name="T17" fmla="*/ 158 h 279"/>
                  <a:gd name="T18" fmla="*/ 49 w 78"/>
                  <a:gd name="T19" fmla="*/ 154 h 279"/>
                  <a:gd name="T20" fmla="*/ 48 w 78"/>
                  <a:gd name="T21" fmla="*/ 147 h 279"/>
                  <a:gd name="T22" fmla="*/ 48 w 78"/>
                  <a:gd name="T23" fmla="*/ 139 h 279"/>
                  <a:gd name="T24" fmla="*/ 48 w 78"/>
                  <a:gd name="T25" fmla="*/ 132 h 279"/>
                  <a:gd name="T26" fmla="*/ 46 w 78"/>
                  <a:gd name="T27" fmla="*/ 123 h 279"/>
                  <a:gd name="T28" fmla="*/ 45 w 78"/>
                  <a:gd name="T29" fmla="*/ 113 h 279"/>
                  <a:gd name="T30" fmla="*/ 40 w 78"/>
                  <a:gd name="T31" fmla="*/ 103 h 279"/>
                  <a:gd name="T32" fmla="*/ 34 w 78"/>
                  <a:gd name="T33" fmla="*/ 91 h 279"/>
                  <a:gd name="T34" fmla="*/ 31 w 78"/>
                  <a:gd name="T35" fmla="*/ 82 h 279"/>
                  <a:gd name="T36" fmla="*/ 26 w 78"/>
                  <a:gd name="T37" fmla="*/ 74 h 279"/>
                  <a:gd name="T38" fmla="*/ 24 w 78"/>
                  <a:gd name="T39" fmla="*/ 63 h 279"/>
                  <a:gd name="T40" fmla="*/ 21 w 78"/>
                  <a:gd name="T41" fmla="*/ 51 h 279"/>
                  <a:gd name="T42" fmla="*/ 18 w 78"/>
                  <a:gd name="T43" fmla="*/ 41 h 279"/>
                  <a:gd name="T44" fmla="*/ 15 w 78"/>
                  <a:gd name="T45" fmla="*/ 31 h 279"/>
                  <a:gd name="T46" fmla="*/ 12 w 78"/>
                  <a:gd name="T47" fmla="*/ 22 h 279"/>
                  <a:gd name="T48" fmla="*/ 9 w 78"/>
                  <a:gd name="T49" fmla="*/ 17 h 279"/>
                  <a:gd name="T50" fmla="*/ 1 w 78"/>
                  <a:gd name="T51" fmla="*/ 5 h 279"/>
                  <a:gd name="T52" fmla="*/ 0 w 78"/>
                  <a:gd name="T53" fmla="*/ 0 h 27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78"/>
                  <a:gd name="T82" fmla="*/ 0 h 279"/>
                  <a:gd name="T83" fmla="*/ 78 w 78"/>
                  <a:gd name="T84" fmla="*/ 279 h 27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78" h="279">
                    <a:moveTo>
                      <a:pt x="78" y="279"/>
                    </a:moveTo>
                    <a:lnTo>
                      <a:pt x="75" y="271"/>
                    </a:lnTo>
                    <a:lnTo>
                      <a:pt x="71" y="250"/>
                    </a:lnTo>
                    <a:lnTo>
                      <a:pt x="71" y="240"/>
                    </a:lnTo>
                    <a:lnTo>
                      <a:pt x="72" y="228"/>
                    </a:lnTo>
                    <a:lnTo>
                      <a:pt x="69" y="211"/>
                    </a:lnTo>
                    <a:lnTo>
                      <a:pt x="63" y="187"/>
                    </a:lnTo>
                    <a:lnTo>
                      <a:pt x="57" y="170"/>
                    </a:lnTo>
                    <a:lnTo>
                      <a:pt x="52" y="158"/>
                    </a:lnTo>
                    <a:lnTo>
                      <a:pt x="49" y="154"/>
                    </a:lnTo>
                    <a:lnTo>
                      <a:pt x="48" y="147"/>
                    </a:lnTo>
                    <a:lnTo>
                      <a:pt x="48" y="139"/>
                    </a:lnTo>
                    <a:lnTo>
                      <a:pt x="48" y="132"/>
                    </a:lnTo>
                    <a:lnTo>
                      <a:pt x="46" y="123"/>
                    </a:lnTo>
                    <a:lnTo>
                      <a:pt x="45" y="113"/>
                    </a:lnTo>
                    <a:lnTo>
                      <a:pt x="40" y="103"/>
                    </a:lnTo>
                    <a:lnTo>
                      <a:pt x="34" y="91"/>
                    </a:lnTo>
                    <a:lnTo>
                      <a:pt x="31" y="82"/>
                    </a:lnTo>
                    <a:lnTo>
                      <a:pt x="26" y="74"/>
                    </a:lnTo>
                    <a:lnTo>
                      <a:pt x="24" y="63"/>
                    </a:lnTo>
                    <a:lnTo>
                      <a:pt x="21" y="51"/>
                    </a:lnTo>
                    <a:lnTo>
                      <a:pt x="18" y="41"/>
                    </a:lnTo>
                    <a:lnTo>
                      <a:pt x="15" y="31"/>
                    </a:lnTo>
                    <a:lnTo>
                      <a:pt x="12" y="22"/>
                    </a:lnTo>
                    <a:lnTo>
                      <a:pt x="9" y="17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5" name="Freeform 215"/>
              <p:cNvSpPr>
                <a:spLocks/>
              </p:cNvSpPr>
              <p:nvPr/>
            </p:nvSpPr>
            <p:spPr bwMode="auto">
              <a:xfrm>
                <a:off x="3028" y="1761"/>
                <a:ext cx="56" cy="26"/>
              </a:xfrm>
              <a:custGeom>
                <a:avLst/>
                <a:gdLst>
                  <a:gd name="T0" fmla="*/ 56 w 56"/>
                  <a:gd name="T1" fmla="*/ 26 h 26"/>
                  <a:gd name="T2" fmla="*/ 52 w 56"/>
                  <a:gd name="T3" fmla="*/ 21 h 26"/>
                  <a:gd name="T4" fmla="*/ 48 w 56"/>
                  <a:gd name="T5" fmla="*/ 16 h 26"/>
                  <a:gd name="T6" fmla="*/ 42 w 56"/>
                  <a:gd name="T7" fmla="*/ 11 h 26"/>
                  <a:gd name="T8" fmla="*/ 34 w 56"/>
                  <a:gd name="T9" fmla="*/ 7 h 26"/>
                  <a:gd name="T10" fmla="*/ 22 w 56"/>
                  <a:gd name="T11" fmla="*/ 2 h 26"/>
                  <a:gd name="T12" fmla="*/ 15 w 56"/>
                  <a:gd name="T13" fmla="*/ 0 h 26"/>
                  <a:gd name="T14" fmla="*/ 9 w 56"/>
                  <a:gd name="T15" fmla="*/ 7 h 26"/>
                  <a:gd name="T16" fmla="*/ 2 w 56"/>
                  <a:gd name="T17" fmla="*/ 18 h 26"/>
                  <a:gd name="T18" fmla="*/ 0 w 56"/>
                  <a:gd name="T19" fmla="*/ 19 h 26"/>
                  <a:gd name="T20" fmla="*/ 0 w 56"/>
                  <a:gd name="T21" fmla="*/ 19 h 26"/>
                  <a:gd name="T22" fmla="*/ 3 w 56"/>
                  <a:gd name="T23" fmla="*/ 18 h 26"/>
                  <a:gd name="T24" fmla="*/ 6 w 56"/>
                  <a:gd name="T25" fmla="*/ 14 h 26"/>
                  <a:gd name="T26" fmla="*/ 11 w 56"/>
                  <a:gd name="T27" fmla="*/ 9 h 26"/>
                  <a:gd name="T28" fmla="*/ 14 w 56"/>
                  <a:gd name="T29" fmla="*/ 6 h 26"/>
                  <a:gd name="T30" fmla="*/ 15 w 56"/>
                  <a:gd name="T31" fmla="*/ 4 h 26"/>
                  <a:gd name="T32" fmla="*/ 17 w 56"/>
                  <a:gd name="T33" fmla="*/ 2 h 26"/>
                  <a:gd name="T34" fmla="*/ 17 w 56"/>
                  <a:gd name="T35" fmla="*/ 2 h 26"/>
                  <a:gd name="T36" fmla="*/ 19 w 56"/>
                  <a:gd name="T37" fmla="*/ 4 h 26"/>
                  <a:gd name="T38" fmla="*/ 29 w 56"/>
                  <a:gd name="T39" fmla="*/ 9 h 26"/>
                  <a:gd name="T40" fmla="*/ 39 w 56"/>
                  <a:gd name="T41" fmla="*/ 12 h 26"/>
                  <a:gd name="T42" fmla="*/ 48 w 56"/>
                  <a:gd name="T43" fmla="*/ 18 h 26"/>
                  <a:gd name="T44" fmla="*/ 56 w 56"/>
                  <a:gd name="T45" fmla="*/ 26 h 2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6"/>
                  <a:gd name="T70" fmla="*/ 0 h 26"/>
                  <a:gd name="T71" fmla="*/ 56 w 56"/>
                  <a:gd name="T72" fmla="*/ 26 h 2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6" h="26">
                    <a:moveTo>
                      <a:pt x="56" y="26"/>
                    </a:moveTo>
                    <a:lnTo>
                      <a:pt x="52" y="21"/>
                    </a:lnTo>
                    <a:lnTo>
                      <a:pt x="48" y="16"/>
                    </a:lnTo>
                    <a:lnTo>
                      <a:pt x="42" y="11"/>
                    </a:lnTo>
                    <a:lnTo>
                      <a:pt x="34" y="7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7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3" y="18"/>
                    </a:lnTo>
                    <a:lnTo>
                      <a:pt x="6" y="14"/>
                    </a:lnTo>
                    <a:lnTo>
                      <a:pt x="11" y="9"/>
                    </a:lnTo>
                    <a:lnTo>
                      <a:pt x="14" y="6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9" y="4"/>
                    </a:lnTo>
                    <a:lnTo>
                      <a:pt x="29" y="9"/>
                    </a:lnTo>
                    <a:lnTo>
                      <a:pt x="39" y="12"/>
                    </a:lnTo>
                    <a:lnTo>
                      <a:pt x="48" y="18"/>
                    </a:lnTo>
                    <a:lnTo>
                      <a:pt x="56" y="26"/>
                    </a:lnTo>
                    <a:close/>
                  </a:path>
                </a:pathLst>
              </a:custGeom>
              <a:solidFill>
                <a:srgbClr val="FFD9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6" name="Freeform 216"/>
              <p:cNvSpPr>
                <a:spLocks/>
              </p:cNvSpPr>
              <p:nvPr/>
            </p:nvSpPr>
            <p:spPr bwMode="auto">
              <a:xfrm>
                <a:off x="2867" y="1823"/>
                <a:ext cx="39" cy="22"/>
              </a:xfrm>
              <a:custGeom>
                <a:avLst/>
                <a:gdLst>
                  <a:gd name="T0" fmla="*/ 39 w 39"/>
                  <a:gd name="T1" fmla="*/ 22 h 22"/>
                  <a:gd name="T2" fmla="*/ 30 w 39"/>
                  <a:gd name="T3" fmla="*/ 16 h 22"/>
                  <a:gd name="T4" fmla="*/ 13 w 39"/>
                  <a:gd name="T5" fmla="*/ 4 h 22"/>
                  <a:gd name="T6" fmla="*/ 10 w 39"/>
                  <a:gd name="T7" fmla="*/ 0 h 22"/>
                  <a:gd name="T8" fmla="*/ 7 w 39"/>
                  <a:gd name="T9" fmla="*/ 0 h 22"/>
                  <a:gd name="T10" fmla="*/ 4 w 39"/>
                  <a:gd name="T11" fmla="*/ 0 h 22"/>
                  <a:gd name="T12" fmla="*/ 2 w 39"/>
                  <a:gd name="T13" fmla="*/ 0 h 22"/>
                  <a:gd name="T14" fmla="*/ 0 w 39"/>
                  <a:gd name="T15" fmla="*/ 2 h 22"/>
                  <a:gd name="T16" fmla="*/ 0 w 39"/>
                  <a:gd name="T17" fmla="*/ 2 h 22"/>
                  <a:gd name="T18" fmla="*/ 2 w 39"/>
                  <a:gd name="T19" fmla="*/ 4 h 22"/>
                  <a:gd name="T20" fmla="*/ 5 w 39"/>
                  <a:gd name="T21" fmla="*/ 4 h 22"/>
                  <a:gd name="T22" fmla="*/ 11 w 39"/>
                  <a:gd name="T23" fmla="*/ 5 h 22"/>
                  <a:gd name="T24" fmla="*/ 17 w 39"/>
                  <a:gd name="T25" fmla="*/ 10 h 22"/>
                  <a:gd name="T26" fmla="*/ 31 w 39"/>
                  <a:gd name="T27" fmla="*/ 17 h 22"/>
                  <a:gd name="T28" fmla="*/ 39 w 39"/>
                  <a:gd name="T29" fmla="*/ 22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"/>
                  <a:gd name="T46" fmla="*/ 0 h 22"/>
                  <a:gd name="T47" fmla="*/ 39 w 39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" h="22">
                    <a:moveTo>
                      <a:pt x="39" y="22"/>
                    </a:moveTo>
                    <a:lnTo>
                      <a:pt x="30" y="16"/>
                    </a:lnTo>
                    <a:lnTo>
                      <a:pt x="13" y="4"/>
                    </a:lnTo>
                    <a:lnTo>
                      <a:pt x="10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11" y="5"/>
                    </a:lnTo>
                    <a:lnTo>
                      <a:pt x="17" y="10"/>
                    </a:lnTo>
                    <a:lnTo>
                      <a:pt x="31" y="17"/>
                    </a:lnTo>
                    <a:lnTo>
                      <a:pt x="39" y="22"/>
                    </a:lnTo>
                    <a:close/>
                  </a:path>
                </a:pathLst>
              </a:custGeom>
              <a:solidFill>
                <a:srgbClr val="00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7" name="Freeform 217"/>
              <p:cNvSpPr>
                <a:spLocks/>
              </p:cNvSpPr>
              <p:nvPr/>
            </p:nvSpPr>
            <p:spPr bwMode="auto">
              <a:xfrm>
                <a:off x="2931" y="1845"/>
                <a:ext cx="111" cy="21"/>
              </a:xfrm>
              <a:custGeom>
                <a:avLst/>
                <a:gdLst>
                  <a:gd name="T0" fmla="*/ 0 w 111"/>
                  <a:gd name="T1" fmla="*/ 9 h 21"/>
                  <a:gd name="T2" fmla="*/ 1 w 111"/>
                  <a:gd name="T3" fmla="*/ 11 h 21"/>
                  <a:gd name="T4" fmla="*/ 9 w 111"/>
                  <a:gd name="T5" fmla="*/ 14 h 21"/>
                  <a:gd name="T6" fmla="*/ 23 w 111"/>
                  <a:gd name="T7" fmla="*/ 16 h 21"/>
                  <a:gd name="T8" fmla="*/ 44 w 111"/>
                  <a:gd name="T9" fmla="*/ 19 h 21"/>
                  <a:gd name="T10" fmla="*/ 57 w 111"/>
                  <a:gd name="T11" fmla="*/ 19 h 21"/>
                  <a:gd name="T12" fmla="*/ 69 w 111"/>
                  <a:gd name="T13" fmla="*/ 21 h 21"/>
                  <a:gd name="T14" fmla="*/ 75 w 111"/>
                  <a:gd name="T15" fmla="*/ 21 h 21"/>
                  <a:gd name="T16" fmla="*/ 85 w 111"/>
                  <a:gd name="T17" fmla="*/ 19 h 21"/>
                  <a:gd name="T18" fmla="*/ 94 w 111"/>
                  <a:gd name="T19" fmla="*/ 16 h 21"/>
                  <a:gd name="T20" fmla="*/ 103 w 111"/>
                  <a:gd name="T21" fmla="*/ 11 h 21"/>
                  <a:gd name="T22" fmla="*/ 109 w 111"/>
                  <a:gd name="T23" fmla="*/ 7 h 21"/>
                  <a:gd name="T24" fmla="*/ 111 w 111"/>
                  <a:gd name="T25" fmla="*/ 4 h 21"/>
                  <a:gd name="T26" fmla="*/ 111 w 111"/>
                  <a:gd name="T27" fmla="*/ 2 h 21"/>
                  <a:gd name="T28" fmla="*/ 111 w 111"/>
                  <a:gd name="T29" fmla="*/ 0 h 21"/>
                  <a:gd name="T30" fmla="*/ 106 w 111"/>
                  <a:gd name="T31" fmla="*/ 4 h 21"/>
                  <a:gd name="T32" fmla="*/ 100 w 111"/>
                  <a:gd name="T33" fmla="*/ 7 h 21"/>
                  <a:gd name="T34" fmla="*/ 89 w 111"/>
                  <a:gd name="T35" fmla="*/ 14 h 21"/>
                  <a:gd name="T36" fmla="*/ 71 w 111"/>
                  <a:gd name="T37" fmla="*/ 18 h 21"/>
                  <a:gd name="T38" fmla="*/ 65 w 111"/>
                  <a:gd name="T39" fmla="*/ 18 h 21"/>
                  <a:gd name="T40" fmla="*/ 61 w 111"/>
                  <a:gd name="T41" fmla="*/ 18 h 21"/>
                  <a:gd name="T42" fmla="*/ 58 w 111"/>
                  <a:gd name="T43" fmla="*/ 18 h 21"/>
                  <a:gd name="T44" fmla="*/ 51 w 111"/>
                  <a:gd name="T45" fmla="*/ 18 h 21"/>
                  <a:gd name="T46" fmla="*/ 40 w 111"/>
                  <a:gd name="T47" fmla="*/ 18 h 21"/>
                  <a:gd name="T48" fmla="*/ 26 w 111"/>
                  <a:gd name="T49" fmla="*/ 14 h 21"/>
                  <a:gd name="T50" fmla="*/ 11 w 111"/>
                  <a:gd name="T51" fmla="*/ 12 h 21"/>
                  <a:gd name="T52" fmla="*/ 0 w 111"/>
                  <a:gd name="T53" fmla="*/ 9 h 2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11"/>
                  <a:gd name="T82" fmla="*/ 0 h 21"/>
                  <a:gd name="T83" fmla="*/ 111 w 111"/>
                  <a:gd name="T84" fmla="*/ 21 h 2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11" h="21">
                    <a:moveTo>
                      <a:pt x="0" y="9"/>
                    </a:moveTo>
                    <a:lnTo>
                      <a:pt x="1" y="11"/>
                    </a:lnTo>
                    <a:lnTo>
                      <a:pt x="9" y="14"/>
                    </a:lnTo>
                    <a:lnTo>
                      <a:pt x="23" y="16"/>
                    </a:lnTo>
                    <a:lnTo>
                      <a:pt x="44" y="19"/>
                    </a:lnTo>
                    <a:lnTo>
                      <a:pt x="57" y="19"/>
                    </a:lnTo>
                    <a:lnTo>
                      <a:pt x="69" y="21"/>
                    </a:lnTo>
                    <a:lnTo>
                      <a:pt x="75" y="21"/>
                    </a:lnTo>
                    <a:lnTo>
                      <a:pt x="85" y="19"/>
                    </a:lnTo>
                    <a:lnTo>
                      <a:pt x="94" y="16"/>
                    </a:lnTo>
                    <a:lnTo>
                      <a:pt x="103" y="11"/>
                    </a:lnTo>
                    <a:lnTo>
                      <a:pt x="109" y="7"/>
                    </a:lnTo>
                    <a:lnTo>
                      <a:pt x="111" y="4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6" y="4"/>
                    </a:lnTo>
                    <a:lnTo>
                      <a:pt x="100" y="7"/>
                    </a:lnTo>
                    <a:lnTo>
                      <a:pt x="89" y="14"/>
                    </a:lnTo>
                    <a:lnTo>
                      <a:pt x="71" y="18"/>
                    </a:lnTo>
                    <a:lnTo>
                      <a:pt x="65" y="18"/>
                    </a:lnTo>
                    <a:lnTo>
                      <a:pt x="61" y="18"/>
                    </a:lnTo>
                    <a:lnTo>
                      <a:pt x="58" y="18"/>
                    </a:lnTo>
                    <a:lnTo>
                      <a:pt x="51" y="18"/>
                    </a:lnTo>
                    <a:lnTo>
                      <a:pt x="40" y="18"/>
                    </a:lnTo>
                    <a:lnTo>
                      <a:pt x="26" y="14"/>
                    </a:lnTo>
                    <a:lnTo>
                      <a:pt x="11" y="12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C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8" name="Freeform 218"/>
              <p:cNvSpPr>
                <a:spLocks/>
              </p:cNvSpPr>
              <p:nvPr/>
            </p:nvSpPr>
            <p:spPr bwMode="auto">
              <a:xfrm>
                <a:off x="2307" y="1515"/>
                <a:ext cx="343" cy="228"/>
              </a:xfrm>
              <a:custGeom>
                <a:avLst/>
                <a:gdLst>
                  <a:gd name="T0" fmla="*/ 332 w 343"/>
                  <a:gd name="T1" fmla="*/ 0 h 228"/>
                  <a:gd name="T2" fmla="*/ 329 w 343"/>
                  <a:gd name="T3" fmla="*/ 3 h 228"/>
                  <a:gd name="T4" fmla="*/ 318 w 343"/>
                  <a:gd name="T5" fmla="*/ 10 h 228"/>
                  <a:gd name="T6" fmla="*/ 310 w 343"/>
                  <a:gd name="T7" fmla="*/ 15 h 228"/>
                  <a:gd name="T8" fmla="*/ 303 w 343"/>
                  <a:gd name="T9" fmla="*/ 19 h 228"/>
                  <a:gd name="T10" fmla="*/ 293 w 343"/>
                  <a:gd name="T11" fmla="*/ 20 h 228"/>
                  <a:gd name="T12" fmla="*/ 284 w 343"/>
                  <a:gd name="T13" fmla="*/ 22 h 228"/>
                  <a:gd name="T14" fmla="*/ 264 w 343"/>
                  <a:gd name="T15" fmla="*/ 25 h 228"/>
                  <a:gd name="T16" fmla="*/ 241 w 343"/>
                  <a:gd name="T17" fmla="*/ 34 h 228"/>
                  <a:gd name="T18" fmla="*/ 230 w 343"/>
                  <a:gd name="T19" fmla="*/ 39 h 228"/>
                  <a:gd name="T20" fmla="*/ 218 w 343"/>
                  <a:gd name="T21" fmla="*/ 46 h 228"/>
                  <a:gd name="T22" fmla="*/ 208 w 343"/>
                  <a:gd name="T23" fmla="*/ 53 h 228"/>
                  <a:gd name="T24" fmla="*/ 199 w 343"/>
                  <a:gd name="T25" fmla="*/ 60 h 228"/>
                  <a:gd name="T26" fmla="*/ 190 w 343"/>
                  <a:gd name="T27" fmla="*/ 68 h 228"/>
                  <a:gd name="T28" fmla="*/ 176 w 343"/>
                  <a:gd name="T29" fmla="*/ 79 h 228"/>
                  <a:gd name="T30" fmla="*/ 159 w 343"/>
                  <a:gd name="T31" fmla="*/ 87 h 228"/>
                  <a:gd name="T32" fmla="*/ 141 w 343"/>
                  <a:gd name="T33" fmla="*/ 99 h 228"/>
                  <a:gd name="T34" fmla="*/ 120 w 343"/>
                  <a:gd name="T35" fmla="*/ 109 h 228"/>
                  <a:gd name="T36" fmla="*/ 100 w 343"/>
                  <a:gd name="T37" fmla="*/ 123 h 228"/>
                  <a:gd name="T38" fmla="*/ 79 w 343"/>
                  <a:gd name="T39" fmla="*/ 137 h 228"/>
                  <a:gd name="T40" fmla="*/ 59 w 343"/>
                  <a:gd name="T41" fmla="*/ 151 h 228"/>
                  <a:gd name="T42" fmla="*/ 39 w 343"/>
                  <a:gd name="T43" fmla="*/ 169 h 228"/>
                  <a:gd name="T44" fmla="*/ 19 w 343"/>
                  <a:gd name="T45" fmla="*/ 190 h 228"/>
                  <a:gd name="T46" fmla="*/ 11 w 343"/>
                  <a:gd name="T47" fmla="*/ 200 h 228"/>
                  <a:gd name="T48" fmla="*/ 6 w 343"/>
                  <a:gd name="T49" fmla="*/ 211 h 228"/>
                  <a:gd name="T50" fmla="*/ 2 w 343"/>
                  <a:gd name="T51" fmla="*/ 217 h 228"/>
                  <a:gd name="T52" fmla="*/ 0 w 343"/>
                  <a:gd name="T53" fmla="*/ 224 h 228"/>
                  <a:gd name="T54" fmla="*/ 2 w 343"/>
                  <a:gd name="T55" fmla="*/ 226 h 228"/>
                  <a:gd name="T56" fmla="*/ 2 w 343"/>
                  <a:gd name="T57" fmla="*/ 228 h 228"/>
                  <a:gd name="T58" fmla="*/ 3 w 343"/>
                  <a:gd name="T59" fmla="*/ 228 h 228"/>
                  <a:gd name="T60" fmla="*/ 6 w 343"/>
                  <a:gd name="T61" fmla="*/ 228 h 228"/>
                  <a:gd name="T62" fmla="*/ 12 w 343"/>
                  <a:gd name="T63" fmla="*/ 224 h 228"/>
                  <a:gd name="T64" fmla="*/ 22 w 343"/>
                  <a:gd name="T65" fmla="*/ 217 h 228"/>
                  <a:gd name="T66" fmla="*/ 45 w 343"/>
                  <a:gd name="T67" fmla="*/ 200 h 228"/>
                  <a:gd name="T68" fmla="*/ 71 w 343"/>
                  <a:gd name="T69" fmla="*/ 183 h 228"/>
                  <a:gd name="T70" fmla="*/ 100 w 343"/>
                  <a:gd name="T71" fmla="*/ 166 h 228"/>
                  <a:gd name="T72" fmla="*/ 133 w 343"/>
                  <a:gd name="T73" fmla="*/ 151 h 228"/>
                  <a:gd name="T74" fmla="*/ 162 w 343"/>
                  <a:gd name="T75" fmla="*/ 137 h 228"/>
                  <a:gd name="T76" fmla="*/ 190 w 343"/>
                  <a:gd name="T77" fmla="*/ 128 h 228"/>
                  <a:gd name="T78" fmla="*/ 201 w 343"/>
                  <a:gd name="T79" fmla="*/ 125 h 228"/>
                  <a:gd name="T80" fmla="*/ 212 w 343"/>
                  <a:gd name="T81" fmla="*/ 123 h 228"/>
                  <a:gd name="T82" fmla="*/ 221 w 343"/>
                  <a:gd name="T83" fmla="*/ 125 h 228"/>
                  <a:gd name="T84" fmla="*/ 227 w 343"/>
                  <a:gd name="T85" fmla="*/ 127 h 228"/>
                  <a:gd name="T86" fmla="*/ 242 w 343"/>
                  <a:gd name="T87" fmla="*/ 135 h 228"/>
                  <a:gd name="T88" fmla="*/ 255 w 343"/>
                  <a:gd name="T89" fmla="*/ 139 h 228"/>
                  <a:gd name="T90" fmla="*/ 267 w 343"/>
                  <a:gd name="T91" fmla="*/ 139 h 228"/>
                  <a:gd name="T92" fmla="*/ 278 w 343"/>
                  <a:gd name="T93" fmla="*/ 139 h 228"/>
                  <a:gd name="T94" fmla="*/ 286 w 343"/>
                  <a:gd name="T95" fmla="*/ 135 h 228"/>
                  <a:gd name="T96" fmla="*/ 293 w 343"/>
                  <a:gd name="T97" fmla="*/ 130 h 228"/>
                  <a:gd name="T98" fmla="*/ 298 w 343"/>
                  <a:gd name="T99" fmla="*/ 127 h 228"/>
                  <a:gd name="T100" fmla="*/ 303 w 343"/>
                  <a:gd name="T101" fmla="*/ 121 h 228"/>
                  <a:gd name="T102" fmla="*/ 312 w 343"/>
                  <a:gd name="T103" fmla="*/ 108 h 228"/>
                  <a:gd name="T104" fmla="*/ 318 w 343"/>
                  <a:gd name="T105" fmla="*/ 96 h 228"/>
                  <a:gd name="T106" fmla="*/ 321 w 343"/>
                  <a:gd name="T107" fmla="*/ 85 h 228"/>
                  <a:gd name="T108" fmla="*/ 324 w 343"/>
                  <a:gd name="T109" fmla="*/ 77 h 228"/>
                  <a:gd name="T110" fmla="*/ 326 w 343"/>
                  <a:gd name="T111" fmla="*/ 68 h 228"/>
                  <a:gd name="T112" fmla="*/ 329 w 343"/>
                  <a:gd name="T113" fmla="*/ 60 h 228"/>
                  <a:gd name="T114" fmla="*/ 335 w 343"/>
                  <a:gd name="T115" fmla="*/ 49 h 228"/>
                  <a:gd name="T116" fmla="*/ 343 w 343"/>
                  <a:gd name="T117" fmla="*/ 41 h 228"/>
                  <a:gd name="T118" fmla="*/ 335 w 343"/>
                  <a:gd name="T119" fmla="*/ 15 h 228"/>
                  <a:gd name="T120" fmla="*/ 332 w 343"/>
                  <a:gd name="T121" fmla="*/ 0 h 2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43"/>
                  <a:gd name="T184" fmla="*/ 0 h 228"/>
                  <a:gd name="T185" fmla="*/ 343 w 343"/>
                  <a:gd name="T186" fmla="*/ 228 h 22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43" h="228">
                    <a:moveTo>
                      <a:pt x="332" y="0"/>
                    </a:moveTo>
                    <a:lnTo>
                      <a:pt x="329" y="3"/>
                    </a:lnTo>
                    <a:lnTo>
                      <a:pt x="318" y="10"/>
                    </a:lnTo>
                    <a:lnTo>
                      <a:pt x="310" y="15"/>
                    </a:lnTo>
                    <a:lnTo>
                      <a:pt x="303" y="19"/>
                    </a:lnTo>
                    <a:lnTo>
                      <a:pt x="293" y="20"/>
                    </a:lnTo>
                    <a:lnTo>
                      <a:pt x="284" y="22"/>
                    </a:lnTo>
                    <a:lnTo>
                      <a:pt x="264" y="25"/>
                    </a:lnTo>
                    <a:lnTo>
                      <a:pt x="241" y="34"/>
                    </a:lnTo>
                    <a:lnTo>
                      <a:pt x="230" y="39"/>
                    </a:lnTo>
                    <a:lnTo>
                      <a:pt x="218" y="46"/>
                    </a:lnTo>
                    <a:lnTo>
                      <a:pt x="208" y="53"/>
                    </a:lnTo>
                    <a:lnTo>
                      <a:pt x="199" y="60"/>
                    </a:lnTo>
                    <a:lnTo>
                      <a:pt x="190" y="68"/>
                    </a:lnTo>
                    <a:lnTo>
                      <a:pt x="176" y="79"/>
                    </a:lnTo>
                    <a:lnTo>
                      <a:pt x="159" y="87"/>
                    </a:lnTo>
                    <a:lnTo>
                      <a:pt x="141" y="99"/>
                    </a:lnTo>
                    <a:lnTo>
                      <a:pt x="120" y="109"/>
                    </a:lnTo>
                    <a:lnTo>
                      <a:pt x="100" y="123"/>
                    </a:lnTo>
                    <a:lnTo>
                      <a:pt x="79" y="137"/>
                    </a:lnTo>
                    <a:lnTo>
                      <a:pt x="59" y="151"/>
                    </a:lnTo>
                    <a:lnTo>
                      <a:pt x="39" y="169"/>
                    </a:lnTo>
                    <a:lnTo>
                      <a:pt x="19" y="190"/>
                    </a:lnTo>
                    <a:lnTo>
                      <a:pt x="11" y="200"/>
                    </a:lnTo>
                    <a:lnTo>
                      <a:pt x="6" y="211"/>
                    </a:lnTo>
                    <a:lnTo>
                      <a:pt x="2" y="217"/>
                    </a:lnTo>
                    <a:lnTo>
                      <a:pt x="0" y="224"/>
                    </a:lnTo>
                    <a:lnTo>
                      <a:pt x="2" y="226"/>
                    </a:lnTo>
                    <a:lnTo>
                      <a:pt x="2" y="228"/>
                    </a:lnTo>
                    <a:lnTo>
                      <a:pt x="3" y="228"/>
                    </a:lnTo>
                    <a:lnTo>
                      <a:pt x="6" y="228"/>
                    </a:lnTo>
                    <a:lnTo>
                      <a:pt x="12" y="224"/>
                    </a:lnTo>
                    <a:lnTo>
                      <a:pt x="22" y="217"/>
                    </a:lnTo>
                    <a:lnTo>
                      <a:pt x="45" y="200"/>
                    </a:lnTo>
                    <a:lnTo>
                      <a:pt x="71" y="183"/>
                    </a:lnTo>
                    <a:lnTo>
                      <a:pt x="100" y="166"/>
                    </a:lnTo>
                    <a:lnTo>
                      <a:pt x="133" y="151"/>
                    </a:lnTo>
                    <a:lnTo>
                      <a:pt x="162" y="137"/>
                    </a:lnTo>
                    <a:lnTo>
                      <a:pt x="190" y="128"/>
                    </a:lnTo>
                    <a:lnTo>
                      <a:pt x="201" y="125"/>
                    </a:lnTo>
                    <a:lnTo>
                      <a:pt x="212" y="123"/>
                    </a:lnTo>
                    <a:lnTo>
                      <a:pt x="221" y="125"/>
                    </a:lnTo>
                    <a:lnTo>
                      <a:pt x="227" y="127"/>
                    </a:lnTo>
                    <a:lnTo>
                      <a:pt x="242" y="135"/>
                    </a:lnTo>
                    <a:lnTo>
                      <a:pt x="255" y="139"/>
                    </a:lnTo>
                    <a:lnTo>
                      <a:pt x="267" y="139"/>
                    </a:lnTo>
                    <a:lnTo>
                      <a:pt x="278" y="139"/>
                    </a:lnTo>
                    <a:lnTo>
                      <a:pt x="286" y="135"/>
                    </a:lnTo>
                    <a:lnTo>
                      <a:pt x="293" y="130"/>
                    </a:lnTo>
                    <a:lnTo>
                      <a:pt x="298" y="127"/>
                    </a:lnTo>
                    <a:lnTo>
                      <a:pt x="303" y="121"/>
                    </a:lnTo>
                    <a:lnTo>
                      <a:pt x="312" y="108"/>
                    </a:lnTo>
                    <a:lnTo>
                      <a:pt x="318" y="96"/>
                    </a:lnTo>
                    <a:lnTo>
                      <a:pt x="321" y="85"/>
                    </a:lnTo>
                    <a:lnTo>
                      <a:pt x="324" y="77"/>
                    </a:lnTo>
                    <a:lnTo>
                      <a:pt x="326" y="68"/>
                    </a:lnTo>
                    <a:lnTo>
                      <a:pt x="329" y="60"/>
                    </a:lnTo>
                    <a:lnTo>
                      <a:pt x="335" y="49"/>
                    </a:lnTo>
                    <a:lnTo>
                      <a:pt x="343" y="41"/>
                    </a:lnTo>
                    <a:lnTo>
                      <a:pt x="335" y="15"/>
                    </a:lnTo>
                    <a:lnTo>
                      <a:pt x="332" y="0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19" name="Freeform 219"/>
              <p:cNvSpPr>
                <a:spLocks/>
              </p:cNvSpPr>
              <p:nvPr/>
            </p:nvSpPr>
            <p:spPr bwMode="auto">
              <a:xfrm>
                <a:off x="2307" y="1515"/>
                <a:ext cx="343" cy="228"/>
              </a:xfrm>
              <a:custGeom>
                <a:avLst/>
                <a:gdLst>
                  <a:gd name="T0" fmla="*/ 332 w 343"/>
                  <a:gd name="T1" fmla="*/ 0 h 228"/>
                  <a:gd name="T2" fmla="*/ 329 w 343"/>
                  <a:gd name="T3" fmla="*/ 3 h 228"/>
                  <a:gd name="T4" fmla="*/ 318 w 343"/>
                  <a:gd name="T5" fmla="*/ 10 h 228"/>
                  <a:gd name="T6" fmla="*/ 310 w 343"/>
                  <a:gd name="T7" fmla="*/ 15 h 228"/>
                  <a:gd name="T8" fmla="*/ 303 w 343"/>
                  <a:gd name="T9" fmla="*/ 19 h 228"/>
                  <a:gd name="T10" fmla="*/ 293 w 343"/>
                  <a:gd name="T11" fmla="*/ 20 h 228"/>
                  <a:gd name="T12" fmla="*/ 284 w 343"/>
                  <a:gd name="T13" fmla="*/ 22 h 228"/>
                  <a:gd name="T14" fmla="*/ 264 w 343"/>
                  <a:gd name="T15" fmla="*/ 25 h 228"/>
                  <a:gd name="T16" fmla="*/ 241 w 343"/>
                  <a:gd name="T17" fmla="*/ 34 h 228"/>
                  <a:gd name="T18" fmla="*/ 230 w 343"/>
                  <a:gd name="T19" fmla="*/ 39 h 228"/>
                  <a:gd name="T20" fmla="*/ 218 w 343"/>
                  <a:gd name="T21" fmla="*/ 46 h 228"/>
                  <a:gd name="T22" fmla="*/ 208 w 343"/>
                  <a:gd name="T23" fmla="*/ 53 h 228"/>
                  <a:gd name="T24" fmla="*/ 199 w 343"/>
                  <a:gd name="T25" fmla="*/ 60 h 228"/>
                  <a:gd name="T26" fmla="*/ 190 w 343"/>
                  <a:gd name="T27" fmla="*/ 68 h 228"/>
                  <a:gd name="T28" fmla="*/ 176 w 343"/>
                  <a:gd name="T29" fmla="*/ 79 h 228"/>
                  <a:gd name="T30" fmla="*/ 159 w 343"/>
                  <a:gd name="T31" fmla="*/ 87 h 228"/>
                  <a:gd name="T32" fmla="*/ 141 w 343"/>
                  <a:gd name="T33" fmla="*/ 99 h 228"/>
                  <a:gd name="T34" fmla="*/ 120 w 343"/>
                  <a:gd name="T35" fmla="*/ 109 h 228"/>
                  <a:gd name="T36" fmla="*/ 100 w 343"/>
                  <a:gd name="T37" fmla="*/ 123 h 228"/>
                  <a:gd name="T38" fmla="*/ 79 w 343"/>
                  <a:gd name="T39" fmla="*/ 137 h 228"/>
                  <a:gd name="T40" fmla="*/ 59 w 343"/>
                  <a:gd name="T41" fmla="*/ 151 h 228"/>
                  <a:gd name="T42" fmla="*/ 39 w 343"/>
                  <a:gd name="T43" fmla="*/ 169 h 228"/>
                  <a:gd name="T44" fmla="*/ 19 w 343"/>
                  <a:gd name="T45" fmla="*/ 190 h 228"/>
                  <a:gd name="T46" fmla="*/ 11 w 343"/>
                  <a:gd name="T47" fmla="*/ 200 h 228"/>
                  <a:gd name="T48" fmla="*/ 6 w 343"/>
                  <a:gd name="T49" fmla="*/ 211 h 228"/>
                  <a:gd name="T50" fmla="*/ 2 w 343"/>
                  <a:gd name="T51" fmla="*/ 217 h 228"/>
                  <a:gd name="T52" fmla="*/ 0 w 343"/>
                  <a:gd name="T53" fmla="*/ 224 h 228"/>
                  <a:gd name="T54" fmla="*/ 2 w 343"/>
                  <a:gd name="T55" fmla="*/ 226 h 228"/>
                  <a:gd name="T56" fmla="*/ 2 w 343"/>
                  <a:gd name="T57" fmla="*/ 228 h 228"/>
                  <a:gd name="T58" fmla="*/ 3 w 343"/>
                  <a:gd name="T59" fmla="*/ 228 h 228"/>
                  <a:gd name="T60" fmla="*/ 6 w 343"/>
                  <a:gd name="T61" fmla="*/ 228 h 228"/>
                  <a:gd name="T62" fmla="*/ 12 w 343"/>
                  <a:gd name="T63" fmla="*/ 224 h 228"/>
                  <a:gd name="T64" fmla="*/ 22 w 343"/>
                  <a:gd name="T65" fmla="*/ 217 h 228"/>
                  <a:gd name="T66" fmla="*/ 45 w 343"/>
                  <a:gd name="T67" fmla="*/ 200 h 228"/>
                  <a:gd name="T68" fmla="*/ 71 w 343"/>
                  <a:gd name="T69" fmla="*/ 183 h 228"/>
                  <a:gd name="T70" fmla="*/ 100 w 343"/>
                  <a:gd name="T71" fmla="*/ 166 h 228"/>
                  <a:gd name="T72" fmla="*/ 133 w 343"/>
                  <a:gd name="T73" fmla="*/ 151 h 228"/>
                  <a:gd name="T74" fmla="*/ 162 w 343"/>
                  <a:gd name="T75" fmla="*/ 137 h 228"/>
                  <a:gd name="T76" fmla="*/ 190 w 343"/>
                  <a:gd name="T77" fmla="*/ 128 h 228"/>
                  <a:gd name="T78" fmla="*/ 201 w 343"/>
                  <a:gd name="T79" fmla="*/ 125 h 228"/>
                  <a:gd name="T80" fmla="*/ 212 w 343"/>
                  <a:gd name="T81" fmla="*/ 123 h 228"/>
                  <a:gd name="T82" fmla="*/ 221 w 343"/>
                  <a:gd name="T83" fmla="*/ 125 h 228"/>
                  <a:gd name="T84" fmla="*/ 227 w 343"/>
                  <a:gd name="T85" fmla="*/ 127 h 228"/>
                  <a:gd name="T86" fmla="*/ 242 w 343"/>
                  <a:gd name="T87" fmla="*/ 135 h 228"/>
                  <a:gd name="T88" fmla="*/ 255 w 343"/>
                  <a:gd name="T89" fmla="*/ 139 h 228"/>
                  <a:gd name="T90" fmla="*/ 267 w 343"/>
                  <a:gd name="T91" fmla="*/ 139 h 228"/>
                  <a:gd name="T92" fmla="*/ 278 w 343"/>
                  <a:gd name="T93" fmla="*/ 139 h 228"/>
                  <a:gd name="T94" fmla="*/ 286 w 343"/>
                  <a:gd name="T95" fmla="*/ 135 h 228"/>
                  <a:gd name="T96" fmla="*/ 293 w 343"/>
                  <a:gd name="T97" fmla="*/ 130 h 228"/>
                  <a:gd name="T98" fmla="*/ 298 w 343"/>
                  <a:gd name="T99" fmla="*/ 127 h 228"/>
                  <a:gd name="T100" fmla="*/ 303 w 343"/>
                  <a:gd name="T101" fmla="*/ 121 h 228"/>
                  <a:gd name="T102" fmla="*/ 312 w 343"/>
                  <a:gd name="T103" fmla="*/ 108 h 228"/>
                  <a:gd name="T104" fmla="*/ 318 w 343"/>
                  <a:gd name="T105" fmla="*/ 96 h 228"/>
                  <a:gd name="T106" fmla="*/ 321 w 343"/>
                  <a:gd name="T107" fmla="*/ 85 h 228"/>
                  <a:gd name="T108" fmla="*/ 324 w 343"/>
                  <a:gd name="T109" fmla="*/ 77 h 228"/>
                  <a:gd name="T110" fmla="*/ 326 w 343"/>
                  <a:gd name="T111" fmla="*/ 68 h 228"/>
                  <a:gd name="T112" fmla="*/ 329 w 343"/>
                  <a:gd name="T113" fmla="*/ 60 h 228"/>
                  <a:gd name="T114" fmla="*/ 335 w 343"/>
                  <a:gd name="T115" fmla="*/ 49 h 228"/>
                  <a:gd name="T116" fmla="*/ 343 w 343"/>
                  <a:gd name="T117" fmla="*/ 41 h 228"/>
                  <a:gd name="T118" fmla="*/ 335 w 343"/>
                  <a:gd name="T119" fmla="*/ 15 h 228"/>
                  <a:gd name="T120" fmla="*/ 332 w 343"/>
                  <a:gd name="T121" fmla="*/ 0 h 22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43"/>
                  <a:gd name="T184" fmla="*/ 0 h 228"/>
                  <a:gd name="T185" fmla="*/ 343 w 343"/>
                  <a:gd name="T186" fmla="*/ 228 h 22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43" h="228">
                    <a:moveTo>
                      <a:pt x="332" y="0"/>
                    </a:moveTo>
                    <a:lnTo>
                      <a:pt x="329" y="3"/>
                    </a:lnTo>
                    <a:lnTo>
                      <a:pt x="318" y="10"/>
                    </a:lnTo>
                    <a:lnTo>
                      <a:pt x="310" y="15"/>
                    </a:lnTo>
                    <a:lnTo>
                      <a:pt x="303" y="19"/>
                    </a:lnTo>
                    <a:lnTo>
                      <a:pt x="293" y="20"/>
                    </a:lnTo>
                    <a:lnTo>
                      <a:pt x="284" y="22"/>
                    </a:lnTo>
                    <a:lnTo>
                      <a:pt x="264" y="25"/>
                    </a:lnTo>
                    <a:lnTo>
                      <a:pt x="241" y="34"/>
                    </a:lnTo>
                    <a:lnTo>
                      <a:pt x="230" y="39"/>
                    </a:lnTo>
                    <a:lnTo>
                      <a:pt x="218" y="46"/>
                    </a:lnTo>
                    <a:lnTo>
                      <a:pt x="208" y="53"/>
                    </a:lnTo>
                    <a:lnTo>
                      <a:pt x="199" y="60"/>
                    </a:lnTo>
                    <a:lnTo>
                      <a:pt x="190" y="68"/>
                    </a:lnTo>
                    <a:lnTo>
                      <a:pt x="176" y="79"/>
                    </a:lnTo>
                    <a:lnTo>
                      <a:pt x="159" y="87"/>
                    </a:lnTo>
                    <a:lnTo>
                      <a:pt x="141" y="99"/>
                    </a:lnTo>
                    <a:lnTo>
                      <a:pt x="120" y="109"/>
                    </a:lnTo>
                    <a:lnTo>
                      <a:pt x="100" y="123"/>
                    </a:lnTo>
                    <a:lnTo>
                      <a:pt x="79" y="137"/>
                    </a:lnTo>
                    <a:lnTo>
                      <a:pt x="59" y="151"/>
                    </a:lnTo>
                    <a:lnTo>
                      <a:pt x="39" y="169"/>
                    </a:lnTo>
                    <a:lnTo>
                      <a:pt x="19" y="190"/>
                    </a:lnTo>
                    <a:lnTo>
                      <a:pt x="11" y="200"/>
                    </a:lnTo>
                    <a:lnTo>
                      <a:pt x="6" y="211"/>
                    </a:lnTo>
                    <a:lnTo>
                      <a:pt x="2" y="217"/>
                    </a:lnTo>
                    <a:lnTo>
                      <a:pt x="0" y="224"/>
                    </a:lnTo>
                    <a:lnTo>
                      <a:pt x="2" y="226"/>
                    </a:lnTo>
                    <a:lnTo>
                      <a:pt x="2" y="228"/>
                    </a:lnTo>
                    <a:lnTo>
                      <a:pt x="3" y="228"/>
                    </a:lnTo>
                    <a:lnTo>
                      <a:pt x="6" y="228"/>
                    </a:lnTo>
                    <a:lnTo>
                      <a:pt x="12" y="224"/>
                    </a:lnTo>
                    <a:lnTo>
                      <a:pt x="22" y="217"/>
                    </a:lnTo>
                    <a:lnTo>
                      <a:pt x="45" y="200"/>
                    </a:lnTo>
                    <a:lnTo>
                      <a:pt x="71" y="183"/>
                    </a:lnTo>
                    <a:lnTo>
                      <a:pt x="100" y="166"/>
                    </a:lnTo>
                    <a:lnTo>
                      <a:pt x="133" y="151"/>
                    </a:lnTo>
                    <a:lnTo>
                      <a:pt x="162" y="137"/>
                    </a:lnTo>
                    <a:lnTo>
                      <a:pt x="190" y="128"/>
                    </a:lnTo>
                    <a:lnTo>
                      <a:pt x="201" y="125"/>
                    </a:lnTo>
                    <a:lnTo>
                      <a:pt x="212" y="123"/>
                    </a:lnTo>
                    <a:lnTo>
                      <a:pt x="221" y="125"/>
                    </a:lnTo>
                    <a:lnTo>
                      <a:pt x="227" y="127"/>
                    </a:lnTo>
                    <a:lnTo>
                      <a:pt x="242" y="135"/>
                    </a:lnTo>
                    <a:lnTo>
                      <a:pt x="255" y="139"/>
                    </a:lnTo>
                    <a:lnTo>
                      <a:pt x="267" y="139"/>
                    </a:lnTo>
                    <a:lnTo>
                      <a:pt x="278" y="139"/>
                    </a:lnTo>
                    <a:lnTo>
                      <a:pt x="286" y="135"/>
                    </a:lnTo>
                    <a:lnTo>
                      <a:pt x="293" y="130"/>
                    </a:lnTo>
                    <a:lnTo>
                      <a:pt x="298" y="127"/>
                    </a:lnTo>
                    <a:lnTo>
                      <a:pt x="303" y="121"/>
                    </a:lnTo>
                    <a:lnTo>
                      <a:pt x="312" y="108"/>
                    </a:lnTo>
                    <a:lnTo>
                      <a:pt x="318" y="96"/>
                    </a:lnTo>
                    <a:lnTo>
                      <a:pt x="321" y="85"/>
                    </a:lnTo>
                    <a:lnTo>
                      <a:pt x="324" y="77"/>
                    </a:lnTo>
                    <a:lnTo>
                      <a:pt x="326" y="68"/>
                    </a:lnTo>
                    <a:lnTo>
                      <a:pt x="329" y="60"/>
                    </a:lnTo>
                    <a:lnTo>
                      <a:pt x="335" y="49"/>
                    </a:lnTo>
                    <a:lnTo>
                      <a:pt x="343" y="41"/>
                    </a:lnTo>
                    <a:lnTo>
                      <a:pt x="335" y="15"/>
                    </a:lnTo>
                    <a:lnTo>
                      <a:pt x="332" y="0"/>
                    </a:lnTo>
                  </a:path>
                </a:pathLst>
              </a:custGeom>
              <a:noFill/>
              <a:ln w="4763">
                <a:solidFill>
                  <a:srgbClr val="F5C7B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0" name="Freeform 220"/>
              <p:cNvSpPr>
                <a:spLocks noEditPoints="1"/>
              </p:cNvSpPr>
              <p:nvPr/>
            </p:nvSpPr>
            <p:spPr bwMode="auto">
              <a:xfrm>
                <a:off x="2299" y="1549"/>
                <a:ext cx="357" cy="202"/>
              </a:xfrm>
              <a:custGeom>
                <a:avLst/>
                <a:gdLst>
                  <a:gd name="T0" fmla="*/ 54 w 357"/>
                  <a:gd name="T1" fmla="*/ 125 h 202"/>
                  <a:gd name="T2" fmla="*/ 56 w 357"/>
                  <a:gd name="T3" fmla="*/ 135 h 202"/>
                  <a:gd name="T4" fmla="*/ 54 w 357"/>
                  <a:gd name="T5" fmla="*/ 139 h 202"/>
                  <a:gd name="T6" fmla="*/ 54 w 357"/>
                  <a:gd name="T7" fmla="*/ 139 h 202"/>
                  <a:gd name="T8" fmla="*/ 40 w 357"/>
                  <a:gd name="T9" fmla="*/ 130 h 202"/>
                  <a:gd name="T10" fmla="*/ 39 w 357"/>
                  <a:gd name="T11" fmla="*/ 153 h 202"/>
                  <a:gd name="T12" fmla="*/ 34 w 357"/>
                  <a:gd name="T13" fmla="*/ 135 h 202"/>
                  <a:gd name="T14" fmla="*/ 20 w 357"/>
                  <a:gd name="T15" fmla="*/ 177 h 202"/>
                  <a:gd name="T16" fmla="*/ 3 w 357"/>
                  <a:gd name="T17" fmla="*/ 178 h 202"/>
                  <a:gd name="T18" fmla="*/ 34 w 357"/>
                  <a:gd name="T19" fmla="*/ 156 h 202"/>
                  <a:gd name="T20" fmla="*/ 16 w 357"/>
                  <a:gd name="T21" fmla="*/ 189 h 202"/>
                  <a:gd name="T22" fmla="*/ 2 w 357"/>
                  <a:gd name="T23" fmla="*/ 194 h 202"/>
                  <a:gd name="T24" fmla="*/ 16 w 357"/>
                  <a:gd name="T25" fmla="*/ 190 h 202"/>
                  <a:gd name="T26" fmla="*/ 3 w 357"/>
                  <a:gd name="T27" fmla="*/ 199 h 202"/>
                  <a:gd name="T28" fmla="*/ 13 w 357"/>
                  <a:gd name="T29" fmla="*/ 187 h 202"/>
                  <a:gd name="T30" fmla="*/ 8 w 357"/>
                  <a:gd name="T31" fmla="*/ 202 h 202"/>
                  <a:gd name="T32" fmla="*/ 25 w 357"/>
                  <a:gd name="T33" fmla="*/ 178 h 202"/>
                  <a:gd name="T34" fmla="*/ 13 w 357"/>
                  <a:gd name="T35" fmla="*/ 187 h 202"/>
                  <a:gd name="T36" fmla="*/ 25 w 357"/>
                  <a:gd name="T37" fmla="*/ 178 h 202"/>
                  <a:gd name="T38" fmla="*/ 34 w 357"/>
                  <a:gd name="T39" fmla="*/ 192 h 202"/>
                  <a:gd name="T40" fmla="*/ 54 w 357"/>
                  <a:gd name="T41" fmla="*/ 156 h 202"/>
                  <a:gd name="T42" fmla="*/ 25 w 357"/>
                  <a:gd name="T43" fmla="*/ 178 h 202"/>
                  <a:gd name="T44" fmla="*/ 90 w 357"/>
                  <a:gd name="T45" fmla="*/ 153 h 202"/>
                  <a:gd name="T46" fmla="*/ 84 w 357"/>
                  <a:gd name="T47" fmla="*/ 139 h 202"/>
                  <a:gd name="T48" fmla="*/ 199 w 357"/>
                  <a:gd name="T49" fmla="*/ 84 h 202"/>
                  <a:gd name="T50" fmla="*/ 124 w 357"/>
                  <a:gd name="T51" fmla="*/ 132 h 202"/>
                  <a:gd name="T52" fmla="*/ 203 w 357"/>
                  <a:gd name="T53" fmla="*/ 99 h 202"/>
                  <a:gd name="T54" fmla="*/ 215 w 357"/>
                  <a:gd name="T55" fmla="*/ 81 h 202"/>
                  <a:gd name="T56" fmla="*/ 240 w 357"/>
                  <a:gd name="T57" fmla="*/ 103 h 202"/>
                  <a:gd name="T58" fmla="*/ 203 w 357"/>
                  <a:gd name="T59" fmla="*/ 99 h 202"/>
                  <a:gd name="T60" fmla="*/ 272 w 357"/>
                  <a:gd name="T61" fmla="*/ 96 h 202"/>
                  <a:gd name="T62" fmla="*/ 247 w 357"/>
                  <a:gd name="T63" fmla="*/ 106 h 202"/>
                  <a:gd name="T64" fmla="*/ 272 w 357"/>
                  <a:gd name="T65" fmla="*/ 113 h 202"/>
                  <a:gd name="T66" fmla="*/ 272 w 357"/>
                  <a:gd name="T67" fmla="*/ 96 h 202"/>
                  <a:gd name="T68" fmla="*/ 272 w 357"/>
                  <a:gd name="T69" fmla="*/ 113 h 202"/>
                  <a:gd name="T70" fmla="*/ 272 w 357"/>
                  <a:gd name="T71" fmla="*/ 96 h 202"/>
                  <a:gd name="T72" fmla="*/ 277 w 357"/>
                  <a:gd name="T73" fmla="*/ 113 h 202"/>
                  <a:gd name="T74" fmla="*/ 284 w 357"/>
                  <a:gd name="T75" fmla="*/ 96 h 202"/>
                  <a:gd name="T76" fmla="*/ 283 w 357"/>
                  <a:gd name="T77" fmla="*/ 111 h 202"/>
                  <a:gd name="T78" fmla="*/ 308 w 357"/>
                  <a:gd name="T79" fmla="*/ 79 h 202"/>
                  <a:gd name="T80" fmla="*/ 331 w 357"/>
                  <a:gd name="T81" fmla="*/ 67 h 202"/>
                  <a:gd name="T82" fmla="*/ 312 w 357"/>
                  <a:gd name="T83" fmla="*/ 96 h 202"/>
                  <a:gd name="T84" fmla="*/ 289 w 357"/>
                  <a:gd name="T85" fmla="*/ 94 h 202"/>
                  <a:gd name="T86" fmla="*/ 338 w 357"/>
                  <a:gd name="T87" fmla="*/ 10 h 202"/>
                  <a:gd name="T88" fmla="*/ 345 w 357"/>
                  <a:gd name="T89" fmla="*/ 27 h 202"/>
                  <a:gd name="T90" fmla="*/ 343 w 357"/>
                  <a:gd name="T91" fmla="*/ 3 h 202"/>
                  <a:gd name="T92" fmla="*/ 354 w 357"/>
                  <a:gd name="T93" fmla="*/ 14 h 202"/>
                  <a:gd name="T94" fmla="*/ 346 w 357"/>
                  <a:gd name="T95" fmla="*/ 2 h 202"/>
                  <a:gd name="T96" fmla="*/ 355 w 357"/>
                  <a:gd name="T97" fmla="*/ 5 h 202"/>
                  <a:gd name="T98" fmla="*/ 345 w 357"/>
                  <a:gd name="T99" fmla="*/ 3 h 20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57"/>
                  <a:gd name="T151" fmla="*/ 0 h 202"/>
                  <a:gd name="T152" fmla="*/ 357 w 357"/>
                  <a:gd name="T153" fmla="*/ 202 h 20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57" h="202">
                    <a:moveTo>
                      <a:pt x="47" y="125"/>
                    </a:moveTo>
                    <a:lnTo>
                      <a:pt x="50" y="123"/>
                    </a:lnTo>
                    <a:lnTo>
                      <a:pt x="51" y="123"/>
                    </a:lnTo>
                    <a:lnTo>
                      <a:pt x="54" y="125"/>
                    </a:lnTo>
                    <a:lnTo>
                      <a:pt x="56" y="127"/>
                    </a:lnTo>
                    <a:lnTo>
                      <a:pt x="57" y="130"/>
                    </a:lnTo>
                    <a:lnTo>
                      <a:pt x="57" y="134"/>
                    </a:lnTo>
                    <a:lnTo>
                      <a:pt x="56" y="135"/>
                    </a:lnTo>
                    <a:lnTo>
                      <a:pt x="54" y="139"/>
                    </a:lnTo>
                    <a:lnTo>
                      <a:pt x="47" y="125"/>
                    </a:lnTo>
                    <a:close/>
                    <a:moveTo>
                      <a:pt x="54" y="139"/>
                    </a:moveTo>
                    <a:lnTo>
                      <a:pt x="54" y="139"/>
                    </a:lnTo>
                    <a:lnTo>
                      <a:pt x="47" y="125"/>
                    </a:lnTo>
                    <a:lnTo>
                      <a:pt x="54" y="139"/>
                    </a:lnTo>
                    <a:close/>
                    <a:moveTo>
                      <a:pt x="54" y="139"/>
                    </a:moveTo>
                    <a:lnTo>
                      <a:pt x="48" y="142"/>
                    </a:lnTo>
                    <a:lnTo>
                      <a:pt x="44" y="147"/>
                    </a:lnTo>
                    <a:lnTo>
                      <a:pt x="34" y="135"/>
                    </a:lnTo>
                    <a:lnTo>
                      <a:pt x="40" y="130"/>
                    </a:lnTo>
                    <a:lnTo>
                      <a:pt x="47" y="125"/>
                    </a:lnTo>
                    <a:lnTo>
                      <a:pt x="54" y="139"/>
                    </a:lnTo>
                    <a:close/>
                    <a:moveTo>
                      <a:pt x="44" y="147"/>
                    </a:moveTo>
                    <a:lnTo>
                      <a:pt x="39" y="153"/>
                    </a:lnTo>
                    <a:lnTo>
                      <a:pt x="34" y="156"/>
                    </a:lnTo>
                    <a:lnTo>
                      <a:pt x="25" y="146"/>
                    </a:lnTo>
                    <a:lnTo>
                      <a:pt x="30" y="141"/>
                    </a:lnTo>
                    <a:lnTo>
                      <a:pt x="34" y="135"/>
                    </a:lnTo>
                    <a:lnTo>
                      <a:pt x="44" y="147"/>
                    </a:lnTo>
                    <a:close/>
                    <a:moveTo>
                      <a:pt x="34" y="156"/>
                    </a:moveTo>
                    <a:lnTo>
                      <a:pt x="27" y="168"/>
                    </a:lnTo>
                    <a:lnTo>
                      <a:pt x="20" y="177"/>
                    </a:lnTo>
                    <a:lnTo>
                      <a:pt x="17" y="183"/>
                    </a:lnTo>
                    <a:lnTo>
                      <a:pt x="16" y="189"/>
                    </a:lnTo>
                    <a:lnTo>
                      <a:pt x="2" y="185"/>
                    </a:lnTo>
                    <a:lnTo>
                      <a:pt x="3" y="178"/>
                    </a:lnTo>
                    <a:lnTo>
                      <a:pt x="8" y="170"/>
                    </a:lnTo>
                    <a:lnTo>
                      <a:pt x="14" y="158"/>
                    </a:lnTo>
                    <a:lnTo>
                      <a:pt x="25" y="146"/>
                    </a:lnTo>
                    <a:lnTo>
                      <a:pt x="34" y="156"/>
                    </a:lnTo>
                    <a:close/>
                    <a:moveTo>
                      <a:pt x="16" y="189"/>
                    </a:moveTo>
                    <a:lnTo>
                      <a:pt x="16" y="190"/>
                    </a:lnTo>
                    <a:lnTo>
                      <a:pt x="8" y="187"/>
                    </a:lnTo>
                    <a:lnTo>
                      <a:pt x="16" y="189"/>
                    </a:lnTo>
                    <a:close/>
                    <a:moveTo>
                      <a:pt x="16" y="190"/>
                    </a:moveTo>
                    <a:lnTo>
                      <a:pt x="16" y="190"/>
                    </a:lnTo>
                    <a:lnTo>
                      <a:pt x="2" y="194"/>
                    </a:lnTo>
                    <a:lnTo>
                      <a:pt x="0" y="190"/>
                    </a:lnTo>
                    <a:lnTo>
                      <a:pt x="2" y="185"/>
                    </a:lnTo>
                    <a:lnTo>
                      <a:pt x="16" y="190"/>
                    </a:lnTo>
                    <a:close/>
                    <a:moveTo>
                      <a:pt x="16" y="190"/>
                    </a:moveTo>
                    <a:lnTo>
                      <a:pt x="13" y="189"/>
                    </a:lnTo>
                    <a:lnTo>
                      <a:pt x="13" y="187"/>
                    </a:lnTo>
                    <a:lnTo>
                      <a:pt x="8" y="202"/>
                    </a:lnTo>
                    <a:lnTo>
                      <a:pt x="3" y="199"/>
                    </a:lnTo>
                    <a:lnTo>
                      <a:pt x="2" y="194"/>
                    </a:lnTo>
                    <a:lnTo>
                      <a:pt x="16" y="190"/>
                    </a:lnTo>
                    <a:close/>
                    <a:moveTo>
                      <a:pt x="13" y="187"/>
                    </a:moveTo>
                    <a:lnTo>
                      <a:pt x="13" y="187"/>
                    </a:lnTo>
                    <a:lnTo>
                      <a:pt x="16" y="202"/>
                    </a:lnTo>
                    <a:lnTo>
                      <a:pt x="11" y="202"/>
                    </a:lnTo>
                    <a:lnTo>
                      <a:pt x="8" y="202"/>
                    </a:lnTo>
                    <a:lnTo>
                      <a:pt x="13" y="187"/>
                    </a:lnTo>
                    <a:close/>
                    <a:moveTo>
                      <a:pt x="13" y="187"/>
                    </a:moveTo>
                    <a:lnTo>
                      <a:pt x="17" y="183"/>
                    </a:lnTo>
                    <a:lnTo>
                      <a:pt x="25" y="178"/>
                    </a:lnTo>
                    <a:lnTo>
                      <a:pt x="34" y="192"/>
                    </a:lnTo>
                    <a:lnTo>
                      <a:pt x="23" y="199"/>
                    </a:lnTo>
                    <a:lnTo>
                      <a:pt x="16" y="202"/>
                    </a:lnTo>
                    <a:lnTo>
                      <a:pt x="13" y="187"/>
                    </a:lnTo>
                    <a:close/>
                    <a:moveTo>
                      <a:pt x="25" y="178"/>
                    </a:moveTo>
                    <a:lnTo>
                      <a:pt x="25" y="178"/>
                    </a:lnTo>
                    <a:lnTo>
                      <a:pt x="30" y="185"/>
                    </a:lnTo>
                    <a:lnTo>
                      <a:pt x="25" y="178"/>
                    </a:lnTo>
                    <a:close/>
                    <a:moveTo>
                      <a:pt x="25" y="178"/>
                    </a:moveTo>
                    <a:lnTo>
                      <a:pt x="25" y="178"/>
                    </a:lnTo>
                    <a:lnTo>
                      <a:pt x="34" y="192"/>
                    </a:lnTo>
                    <a:lnTo>
                      <a:pt x="25" y="178"/>
                    </a:lnTo>
                    <a:close/>
                    <a:moveTo>
                      <a:pt x="25" y="178"/>
                    </a:moveTo>
                    <a:lnTo>
                      <a:pt x="40" y="168"/>
                    </a:lnTo>
                    <a:lnTo>
                      <a:pt x="54" y="156"/>
                    </a:lnTo>
                    <a:lnTo>
                      <a:pt x="62" y="170"/>
                    </a:lnTo>
                    <a:lnTo>
                      <a:pt x="48" y="180"/>
                    </a:lnTo>
                    <a:lnTo>
                      <a:pt x="34" y="192"/>
                    </a:lnTo>
                    <a:lnTo>
                      <a:pt x="25" y="178"/>
                    </a:lnTo>
                    <a:close/>
                    <a:moveTo>
                      <a:pt x="54" y="156"/>
                    </a:moveTo>
                    <a:lnTo>
                      <a:pt x="70" y="147"/>
                    </a:lnTo>
                    <a:lnTo>
                      <a:pt x="84" y="139"/>
                    </a:lnTo>
                    <a:lnTo>
                      <a:pt x="90" y="153"/>
                    </a:lnTo>
                    <a:lnTo>
                      <a:pt x="76" y="161"/>
                    </a:lnTo>
                    <a:lnTo>
                      <a:pt x="62" y="170"/>
                    </a:lnTo>
                    <a:lnTo>
                      <a:pt x="54" y="156"/>
                    </a:lnTo>
                    <a:close/>
                    <a:moveTo>
                      <a:pt x="84" y="139"/>
                    </a:moveTo>
                    <a:lnTo>
                      <a:pt x="118" y="118"/>
                    </a:lnTo>
                    <a:lnTo>
                      <a:pt x="150" y="103"/>
                    </a:lnTo>
                    <a:lnTo>
                      <a:pt x="178" y="91"/>
                    </a:lnTo>
                    <a:lnTo>
                      <a:pt x="199" y="84"/>
                    </a:lnTo>
                    <a:lnTo>
                      <a:pt x="203" y="99"/>
                    </a:lnTo>
                    <a:lnTo>
                      <a:pt x="181" y="106"/>
                    </a:lnTo>
                    <a:lnTo>
                      <a:pt x="155" y="118"/>
                    </a:lnTo>
                    <a:lnTo>
                      <a:pt x="124" y="132"/>
                    </a:lnTo>
                    <a:lnTo>
                      <a:pt x="90" y="153"/>
                    </a:lnTo>
                    <a:lnTo>
                      <a:pt x="84" y="139"/>
                    </a:lnTo>
                    <a:close/>
                    <a:moveTo>
                      <a:pt x="203" y="99"/>
                    </a:moveTo>
                    <a:lnTo>
                      <a:pt x="203" y="99"/>
                    </a:lnTo>
                    <a:lnTo>
                      <a:pt x="201" y="93"/>
                    </a:lnTo>
                    <a:lnTo>
                      <a:pt x="203" y="99"/>
                    </a:lnTo>
                    <a:close/>
                    <a:moveTo>
                      <a:pt x="199" y="84"/>
                    </a:moveTo>
                    <a:lnTo>
                      <a:pt x="215" y="81"/>
                    </a:lnTo>
                    <a:lnTo>
                      <a:pt x="227" y="82"/>
                    </a:lnTo>
                    <a:lnTo>
                      <a:pt x="237" y="84"/>
                    </a:lnTo>
                    <a:lnTo>
                      <a:pt x="246" y="89"/>
                    </a:lnTo>
                    <a:lnTo>
                      <a:pt x="240" y="103"/>
                    </a:lnTo>
                    <a:lnTo>
                      <a:pt x="233" y="99"/>
                    </a:lnTo>
                    <a:lnTo>
                      <a:pt x="224" y="98"/>
                    </a:lnTo>
                    <a:lnTo>
                      <a:pt x="215" y="98"/>
                    </a:lnTo>
                    <a:lnTo>
                      <a:pt x="203" y="99"/>
                    </a:lnTo>
                    <a:lnTo>
                      <a:pt x="199" y="84"/>
                    </a:lnTo>
                    <a:close/>
                    <a:moveTo>
                      <a:pt x="246" y="89"/>
                    </a:moveTo>
                    <a:lnTo>
                      <a:pt x="258" y="94"/>
                    </a:lnTo>
                    <a:lnTo>
                      <a:pt x="272" y="96"/>
                    </a:lnTo>
                    <a:lnTo>
                      <a:pt x="272" y="113"/>
                    </a:lnTo>
                    <a:lnTo>
                      <a:pt x="261" y="111"/>
                    </a:lnTo>
                    <a:lnTo>
                      <a:pt x="254" y="110"/>
                    </a:lnTo>
                    <a:lnTo>
                      <a:pt x="247" y="106"/>
                    </a:lnTo>
                    <a:lnTo>
                      <a:pt x="240" y="103"/>
                    </a:lnTo>
                    <a:lnTo>
                      <a:pt x="246" y="89"/>
                    </a:lnTo>
                    <a:close/>
                    <a:moveTo>
                      <a:pt x="272" y="113"/>
                    </a:moveTo>
                    <a:lnTo>
                      <a:pt x="272" y="113"/>
                    </a:lnTo>
                    <a:lnTo>
                      <a:pt x="272" y="105"/>
                    </a:lnTo>
                    <a:lnTo>
                      <a:pt x="272" y="113"/>
                    </a:lnTo>
                    <a:close/>
                    <a:moveTo>
                      <a:pt x="272" y="96"/>
                    </a:moveTo>
                    <a:lnTo>
                      <a:pt x="272" y="96"/>
                    </a:lnTo>
                    <a:lnTo>
                      <a:pt x="272" y="113"/>
                    </a:lnTo>
                    <a:lnTo>
                      <a:pt x="272" y="96"/>
                    </a:lnTo>
                    <a:close/>
                    <a:moveTo>
                      <a:pt x="272" y="113"/>
                    </a:moveTo>
                    <a:lnTo>
                      <a:pt x="272" y="113"/>
                    </a:lnTo>
                    <a:lnTo>
                      <a:pt x="272" y="105"/>
                    </a:lnTo>
                    <a:lnTo>
                      <a:pt x="272" y="113"/>
                    </a:lnTo>
                    <a:close/>
                    <a:moveTo>
                      <a:pt x="272" y="96"/>
                    </a:moveTo>
                    <a:lnTo>
                      <a:pt x="277" y="96"/>
                    </a:lnTo>
                    <a:lnTo>
                      <a:pt x="280" y="96"/>
                    </a:lnTo>
                    <a:lnTo>
                      <a:pt x="283" y="111"/>
                    </a:lnTo>
                    <a:lnTo>
                      <a:pt x="277" y="113"/>
                    </a:lnTo>
                    <a:lnTo>
                      <a:pt x="272" y="113"/>
                    </a:lnTo>
                    <a:lnTo>
                      <a:pt x="272" y="96"/>
                    </a:lnTo>
                    <a:close/>
                    <a:moveTo>
                      <a:pt x="280" y="96"/>
                    </a:moveTo>
                    <a:lnTo>
                      <a:pt x="284" y="96"/>
                    </a:lnTo>
                    <a:lnTo>
                      <a:pt x="289" y="94"/>
                    </a:lnTo>
                    <a:lnTo>
                      <a:pt x="294" y="108"/>
                    </a:lnTo>
                    <a:lnTo>
                      <a:pt x="287" y="110"/>
                    </a:lnTo>
                    <a:lnTo>
                      <a:pt x="283" y="111"/>
                    </a:lnTo>
                    <a:lnTo>
                      <a:pt x="280" y="96"/>
                    </a:lnTo>
                    <a:close/>
                    <a:moveTo>
                      <a:pt x="289" y="94"/>
                    </a:moveTo>
                    <a:lnTo>
                      <a:pt x="298" y="87"/>
                    </a:lnTo>
                    <a:lnTo>
                      <a:pt x="308" y="79"/>
                    </a:lnTo>
                    <a:lnTo>
                      <a:pt x="315" y="67"/>
                    </a:lnTo>
                    <a:lnTo>
                      <a:pt x="320" y="53"/>
                    </a:lnTo>
                    <a:lnTo>
                      <a:pt x="334" y="58"/>
                    </a:lnTo>
                    <a:lnTo>
                      <a:pt x="331" y="67"/>
                    </a:lnTo>
                    <a:lnTo>
                      <a:pt x="328" y="75"/>
                    </a:lnTo>
                    <a:lnTo>
                      <a:pt x="323" y="84"/>
                    </a:lnTo>
                    <a:lnTo>
                      <a:pt x="317" y="91"/>
                    </a:lnTo>
                    <a:lnTo>
                      <a:pt x="312" y="96"/>
                    </a:lnTo>
                    <a:lnTo>
                      <a:pt x="306" y="101"/>
                    </a:lnTo>
                    <a:lnTo>
                      <a:pt x="300" y="106"/>
                    </a:lnTo>
                    <a:lnTo>
                      <a:pt x="294" y="108"/>
                    </a:lnTo>
                    <a:lnTo>
                      <a:pt x="289" y="94"/>
                    </a:lnTo>
                    <a:close/>
                    <a:moveTo>
                      <a:pt x="320" y="53"/>
                    </a:moveTo>
                    <a:lnTo>
                      <a:pt x="328" y="33"/>
                    </a:lnTo>
                    <a:lnTo>
                      <a:pt x="332" y="19"/>
                    </a:lnTo>
                    <a:lnTo>
                      <a:pt x="338" y="10"/>
                    </a:lnTo>
                    <a:lnTo>
                      <a:pt x="343" y="3"/>
                    </a:lnTo>
                    <a:lnTo>
                      <a:pt x="354" y="14"/>
                    </a:lnTo>
                    <a:lnTo>
                      <a:pt x="349" y="21"/>
                    </a:lnTo>
                    <a:lnTo>
                      <a:pt x="345" y="27"/>
                    </a:lnTo>
                    <a:lnTo>
                      <a:pt x="340" y="39"/>
                    </a:lnTo>
                    <a:lnTo>
                      <a:pt x="334" y="58"/>
                    </a:lnTo>
                    <a:lnTo>
                      <a:pt x="320" y="53"/>
                    </a:lnTo>
                    <a:close/>
                    <a:moveTo>
                      <a:pt x="343" y="3"/>
                    </a:moveTo>
                    <a:lnTo>
                      <a:pt x="343" y="3"/>
                    </a:lnTo>
                    <a:lnTo>
                      <a:pt x="345" y="3"/>
                    </a:lnTo>
                    <a:lnTo>
                      <a:pt x="354" y="14"/>
                    </a:lnTo>
                    <a:lnTo>
                      <a:pt x="343" y="3"/>
                    </a:lnTo>
                    <a:close/>
                    <a:moveTo>
                      <a:pt x="345" y="3"/>
                    </a:moveTo>
                    <a:lnTo>
                      <a:pt x="346" y="2"/>
                    </a:lnTo>
                    <a:lnTo>
                      <a:pt x="349" y="0"/>
                    </a:lnTo>
                    <a:lnTo>
                      <a:pt x="352" y="2"/>
                    </a:lnTo>
                    <a:lnTo>
                      <a:pt x="354" y="3"/>
                    </a:lnTo>
                    <a:lnTo>
                      <a:pt x="355" y="5"/>
                    </a:lnTo>
                    <a:lnTo>
                      <a:pt x="357" y="9"/>
                    </a:lnTo>
                    <a:lnTo>
                      <a:pt x="355" y="12"/>
                    </a:lnTo>
                    <a:lnTo>
                      <a:pt x="354" y="14"/>
                    </a:lnTo>
                    <a:lnTo>
                      <a:pt x="345" y="3"/>
                    </a:lnTo>
                    <a:close/>
                  </a:path>
                </a:pathLst>
              </a:custGeom>
              <a:solidFill>
                <a:srgbClr val="F7C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1" name="Freeform 221"/>
              <p:cNvSpPr>
                <a:spLocks noEditPoints="1"/>
              </p:cNvSpPr>
              <p:nvPr/>
            </p:nvSpPr>
            <p:spPr bwMode="auto">
              <a:xfrm>
                <a:off x="2295" y="1552"/>
                <a:ext cx="362" cy="203"/>
              </a:xfrm>
              <a:custGeom>
                <a:avLst/>
                <a:gdLst>
                  <a:gd name="T0" fmla="*/ 20 w 362"/>
                  <a:gd name="T1" fmla="*/ 158 h 203"/>
                  <a:gd name="T2" fmla="*/ 24 w 362"/>
                  <a:gd name="T3" fmla="*/ 168 h 203"/>
                  <a:gd name="T4" fmla="*/ 21 w 362"/>
                  <a:gd name="T5" fmla="*/ 174 h 203"/>
                  <a:gd name="T6" fmla="*/ 11 w 362"/>
                  <a:gd name="T7" fmla="*/ 160 h 203"/>
                  <a:gd name="T8" fmla="*/ 17 w 362"/>
                  <a:gd name="T9" fmla="*/ 189 h 203"/>
                  <a:gd name="T10" fmla="*/ 18 w 362"/>
                  <a:gd name="T11" fmla="*/ 179 h 203"/>
                  <a:gd name="T12" fmla="*/ 17 w 362"/>
                  <a:gd name="T13" fmla="*/ 189 h 203"/>
                  <a:gd name="T14" fmla="*/ 1 w 362"/>
                  <a:gd name="T15" fmla="*/ 194 h 203"/>
                  <a:gd name="T16" fmla="*/ 17 w 362"/>
                  <a:gd name="T17" fmla="*/ 189 h 203"/>
                  <a:gd name="T18" fmla="*/ 17 w 362"/>
                  <a:gd name="T19" fmla="*/ 189 h 203"/>
                  <a:gd name="T20" fmla="*/ 4 w 362"/>
                  <a:gd name="T21" fmla="*/ 199 h 203"/>
                  <a:gd name="T22" fmla="*/ 14 w 362"/>
                  <a:gd name="T23" fmla="*/ 186 h 203"/>
                  <a:gd name="T24" fmla="*/ 9 w 362"/>
                  <a:gd name="T25" fmla="*/ 203 h 203"/>
                  <a:gd name="T26" fmla="*/ 32 w 362"/>
                  <a:gd name="T27" fmla="*/ 174 h 203"/>
                  <a:gd name="T28" fmla="*/ 14 w 362"/>
                  <a:gd name="T29" fmla="*/ 186 h 203"/>
                  <a:gd name="T30" fmla="*/ 37 w 362"/>
                  <a:gd name="T31" fmla="*/ 182 h 203"/>
                  <a:gd name="T32" fmla="*/ 32 w 362"/>
                  <a:gd name="T33" fmla="*/ 174 h 203"/>
                  <a:gd name="T34" fmla="*/ 31 w 362"/>
                  <a:gd name="T35" fmla="*/ 175 h 203"/>
                  <a:gd name="T36" fmla="*/ 40 w 362"/>
                  <a:gd name="T37" fmla="*/ 189 h 203"/>
                  <a:gd name="T38" fmla="*/ 55 w 362"/>
                  <a:gd name="T39" fmla="*/ 179 h 203"/>
                  <a:gd name="T40" fmla="*/ 46 w 362"/>
                  <a:gd name="T41" fmla="*/ 163 h 203"/>
                  <a:gd name="T42" fmla="*/ 63 w 362"/>
                  <a:gd name="T43" fmla="*/ 174 h 203"/>
                  <a:gd name="T44" fmla="*/ 80 w 362"/>
                  <a:gd name="T45" fmla="*/ 141 h 203"/>
                  <a:gd name="T46" fmla="*/ 139 w 362"/>
                  <a:gd name="T47" fmla="*/ 127 h 203"/>
                  <a:gd name="T48" fmla="*/ 69 w 362"/>
                  <a:gd name="T49" fmla="*/ 168 h 203"/>
                  <a:gd name="T50" fmla="*/ 136 w 362"/>
                  <a:gd name="T51" fmla="*/ 120 h 203"/>
                  <a:gd name="T52" fmla="*/ 174 w 362"/>
                  <a:gd name="T53" fmla="*/ 95 h 203"/>
                  <a:gd name="T54" fmla="*/ 132 w 362"/>
                  <a:gd name="T55" fmla="*/ 112 h 203"/>
                  <a:gd name="T56" fmla="*/ 210 w 362"/>
                  <a:gd name="T57" fmla="*/ 102 h 203"/>
                  <a:gd name="T58" fmla="*/ 210 w 362"/>
                  <a:gd name="T59" fmla="*/ 102 h 203"/>
                  <a:gd name="T60" fmla="*/ 207 w 362"/>
                  <a:gd name="T61" fmla="*/ 86 h 203"/>
                  <a:gd name="T62" fmla="*/ 216 w 362"/>
                  <a:gd name="T63" fmla="*/ 102 h 203"/>
                  <a:gd name="T64" fmla="*/ 220 w 362"/>
                  <a:gd name="T65" fmla="*/ 100 h 203"/>
                  <a:gd name="T66" fmla="*/ 225 w 362"/>
                  <a:gd name="T67" fmla="*/ 83 h 203"/>
                  <a:gd name="T68" fmla="*/ 220 w 362"/>
                  <a:gd name="T69" fmla="*/ 100 h 203"/>
                  <a:gd name="T70" fmla="*/ 231 w 362"/>
                  <a:gd name="T71" fmla="*/ 83 h 203"/>
                  <a:gd name="T72" fmla="*/ 242 w 362"/>
                  <a:gd name="T73" fmla="*/ 84 h 203"/>
                  <a:gd name="T74" fmla="*/ 230 w 362"/>
                  <a:gd name="T75" fmla="*/ 100 h 203"/>
                  <a:gd name="T76" fmla="*/ 248 w 362"/>
                  <a:gd name="T77" fmla="*/ 98 h 203"/>
                  <a:gd name="T78" fmla="*/ 278 w 362"/>
                  <a:gd name="T79" fmla="*/ 96 h 203"/>
                  <a:gd name="T80" fmla="*/ 253 w 362"/>
                  <a:gd name="T81" fmla="*/ 108 h 203"/>
                  <a:gd name="T82" fmla="*/ 278 w 362"/>
                  <a:gd name="T83" fmla="*/ 115 h 203"/>
                  <a:gd name="T84" fmla="*/ 282 w 362"/>
                  <a:gd name="T85" fmla="*/ 96 h 203"/>
                  <a:gd name="T86" fmla="*/ 284 w 362"/>
                  <a:gd name="T87" fmla="*/ 115 h 203"/>
                  <a:gd name="T88" fmla="*/ 284 w 362"/>
                  <a:gd name="T89" fmla="*/ 115 h 203"/>
                  <a:gd name="T90" fmla="*/ 284 w 362"/>
                  <a:gd name="T91" fmla="*/ 115 h 203"/>
                  <a:gd name="T92" fmla="*/ 284 w 362"/>
                  <a:gd name="T93" fmla="*/ 115 h 203"/>
                  <a:gd name="T94" fmla="*/ 282 w 362"/>
                  <a:gd name="T95" fmla="*/ 96 h 203"/>
                  <a:gd name="T96" fmla="*/ 288 w 362"/>
                  <a:gd name="T97" fmla="*/ 114 h 203"/>
                  <a:gd name="T98" fmla="*/ 293 w 362"/>
                  <a:gd name="T99" fmla="*/ 95 h 203"/>
                  <a:gd name="T100" fmla="*/ 293 w 362"/>
                  <a:gd name="T101" fmla="*/ 112 h 203"/>
                  <a:gd name="T102" fmla="*/ 313 w 362"/>
                  <a:gd name="T103" fmla="*/ 78 h 203"/>
                  <a:gd name="T104" fmla="*/ 338 w 362"/>
                  <a:gd name="T105" fmla="*/ 66 h 203"/>
                  <a:gd name="T106" fmla="*/ 315 w 362"/>
                  <a:gd name="T107" fmla="*/ 100 h 203"/>
                  <a:gd name="T108" fmla="*/ 325 w 362"/>
                  <a:gd name="T109" fmla="*/ 52 h 203"/>
                  <a:gd name="T110" fmla="*/ 332 w 362"/>
                  <a:gd name="T111" fmla="*/ 31 h 203"/>
                  <a:gd name="T112" fmla="*/ 359 w 362"/>
                  <a:gd name="T113" fmla="*/ 16 h 203"/>
                  <a:gd name="T114" fmla="*/ 339 w 362"/>
                  <a:gd name="T115" fmla="*/ 57 h 203"/>
                  <a:gd name="T116" fmla="*/ 349 w 362"/>
                  <a:gd name="T117" fmla="*/ 2 h 203"/>
                  <a:gd name="T118" fmla="*/ 349 w 362"/>
                  <a:gd name="T119" fmla="*/ 4 h 203"/>
                  <a:gd name="T120" fmla="*/ 358 w 362"/>
                  <a:gd name="T121" fmla="*/ 0 h 203"/>
                  <a:gd name="T122" fmla="*/ 362 w 362"/>
                  <a:gd name="T123" fmla="*/ 12 h 20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362"/>
                  <a:gd name="T187" fmla="*/ 0 h 203"/>
                  <a:gd name="T188" fmla="*/ 362 w 362"/>
                  <a:gd name="T189" fmla="*/ 203 h 20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362" h="203">
                    <a:moveTo>
                      <a:pt x="11" y="160"/>
                    </a:moveTo>
                    <a:lnTo>
                      <a:pt x="14" y="158"/>
                    </a:lnTo>
                    <a:lnTo>
                      <a:pt x="17" y="156"/>
                    </a:lnTo>
                    <a:lnTo>
                      <a:pt x="20" y="158"/>
                    </a:lnTo>
                    <a:lnTo>
                      <a:pt x="21" y="158"/>
                    </a:lnTo>
                    <a:lnTo>
                      <a:pt x="24" y="162"/>
                    </a:lnTo>
                    <a:lnTo>
                      <a:pt x="24" y="165"/>
                    </a:lnTo>
                    <a:lnTo>
                      <a:pt x="24" y="168"/>
                    </a:lnTo>
                    <a:lnTo>
                      <a:pt x="23" y="172"/>
                    </a:lnTo>
                    <a:lnTo>
                      <a:pt x="11" y="160"/>
                    </a:lnTo>
                    <a:close/>
                    <a:moveTo>
                      <a:pt x="23" y="172"/>
                    </a:moveTo>
                    <a:lnTo>
                      <a:pt x="21" y="174"/>
                    </a:lnTo>
                    <a:lnTo>
                      <a:pt x="18" y="179"/>
                    </a:lnTo>
                    <a:lnTo>
                      <a:pt x="4" y="172"/>
                    </a:lnTo>
                    <a:lnTo>
                      <a:pt x="9" y="165"/>
                    </a:lnTo>
                    <a:lnTo>
                      <a:pt x="11" y="160"/>
                    </a:lnTo>
                    <a:lnTo>
                      <a:pt x="23" y="172"/>
                    </a:lnTo>
                    <a:close/>
                    <a:moveTo>
                      <a:pt x="18" y="179"/>
                    </a:moveTo>
                    <a:lnTo>
                      <a:pt x="17" y="184"/>
                    </a:lnTo>
                    <a:lnTo>
                      <a:pt x="17" y="189"/>
                    </a:lnTo>
                    <a:lnTo>
                      <a:pt x="0" y="189"/>
                    </a:lnTo>
                    <a:lnTo>
                      <a:pt x="1" y="180"/>
                    </a:lnTo>
                    <a:lnTo>
                      <a:pt x="4" y="172"/>
                    </a:lnTo>
                    <a:lnTo>
                      <a:pt x="18" y="179"/>
                    </a:lnTo>
                    <a:close/>
                    <a:moveTo>
                      <a:pt x="17" y="189"/>
                    </a:moveTo>
                    <a:lnTo>
                      <a:pt x="17" y="189"/>
                    </a:lnTo>
                    <a:lnTo>
                      <a:pt x="9" y="189"/>
                    </a:lnTo>
                    <a:lnTo>
                      <a:pt x="17" y="189"/>
                    </a:lnTo>
                    <a:close/>
                    <a:moveTo>
                      <a:pt x="17" y="189"/>
                    </a:moveTo>
                    <a:lnTo>
                      <a:pt x="17" y="189"/>
                    </a:lnTo>
                    <a:lnTo>
                      <a:pt x="1" y="194"/>
                    </a:lnTo>
                    <a:lnTo>
                      <a:pt x="1" y="192"/>
                    </a:lnTo>
                    <a:lnTo>
                      <a:pt x="0" y="189"/>
                    </a:lnTo>
                    <a:lnTo>
                      <a:pt x="17" y="189"/>
                    </a:lnTo>
                    <a:close/>
                    <a:moveTo>
                      <a:pt x="17" y="189"/>
                    </a:moveTo>
                    <a:lnTo>
                      <a:pt x="17" y="189"/>
                    </a:lnTo>
                    <a:lnTo>
                      <a:pt x="9" y="192"/>
                    </a:lnTo>
                    <a:lnTo>
                      <a:pt x="17" y="189"/>
                    </a:lnTo>
                    <a:close/>
                    <a:moveTo>
                      <a:pt x="17" y="189"/>
                    </a:moveTo>
                    <a:lnTo>
                      <a:pt x="14" y="187"/>
                    </a:lnTo>
                    <a:lnTo>
                      <a:pt x="14" y="186"/>
                    </a:lnTo>
                    <a:lnTo>
                      <a:pt x="9" y="203"/>
                    </a:lnTo>
                    <a:lnTo>
                      <a:pt x="4" y="199"/>
                    </a:lnTo>
                    <a:lnTo>
                      <a:pt x="1" y="194"/>
                    </a:lnTo>
                    <a:lnTo>
                      <a:pt x="17" y="189"/>
                    </a:lnTo>
                    <a:close/>
                    <a:moveTo>
                      <a:pt x="14" y="186"/>
                    </a:moveTo>
                    <a:lnTo>
                      <a:pt x="14" y="186"/>
                    </a:lnTo>
                    <a:lnTo>
                      <a:pt x="18" y="201"/>
                    </a:lnTo>
                    <a:lnTo>
                      <a:pt x="14" y="203"/>
                    </a:lnTo>
                    <a:lnTo>
                      <a:pt x="9" y="203"/>
                    </a:lnTo>
                    <a:lnTo>
                      <a:pt x="14" y="186"/>
                    </a:lnTo>
                    <a:close/>
                    <a:moveTo>
                      <a:pt x="14" y="186"/>
                    </a:moveTo>
                    <a:lnTo>
                      <a:pt x="21" y="182"/>
                    </a:lnTo>
                    <a:lnTo>
                      <a:pt x="32" y="174"/>
                    </a:lnTo>
                    <a:lnTo>
                      <a:pt x="40" y="189"/>
                    </a:lnTo>
                    <a:lnTo>
                      <a:pt x="27" y="197"/>
                    </a:lnTo>
                    <a:lnTo>
                      <a:pt x="18" y="201"/>
                    </a:lnTo>
                    <a:lnTo>
                      <a:pt x="14" y="186"/>
                    </a:lnTo>
                    <a:close/>
                    <a:moveTo>
                      <a:pt x="41" y="189"/>
                    </a:moveTo>
                    <a:lnTo>
                      <a:pt x="41" y="189"/>
                    </a:lnTo>
                    <a:lnTo>
                      <a:pt x="40" y="189"/>
                    </a:lnTo>
                    <a:lnTo>
                      <a:pt x="37" y="182"/>
                    </a:lnTo>
                    <a:lnTo>
                      <a:pt x="41" y="189"/>
                    </a:lnTo>
                    <a:close/>
                    <a:moveTo>
                      <a:pt x="31" y="175"/>
                    </a:moveTo>
                    <a:lnTo>
                      <a:pt x="32" y="174"/>
                    </a:lnTo>
                    <a:lnTo>
                      <a:pt x="40" y="189"/>
                    </a:lnTo>
                    <a:lnTo>
                      <a:pt x="41" y="189"/>
                    </a:lnTo>
                    <a:lnTo>
                      <a:pt x="31" y="175"/>
                    </a:lnTo>
                    <a:close/>
                    <a:moveTo>
                      <a:pt x="40" y="189"/>
                    </a:moveTo>
                    <a:lnTo>
                      <a:pt x="40" y="189"/>
                    </a:lnTo>
                    <a:lnTo>
                      <a:pt x="37" y="182"/>
                    </a:lnTo>
                    <a:lnTo>
                      <a:pt x="40" y="189"/>
                    </a:lnTo>
                    <a:close/>
                    <a:moveTo>
                      <a:pt x="32" y="174"/>
                    </a:moveTo>
                    <a:lnTo>
                      <a:pt x="40" y="168"/>
                    </a:lnTo>
                    <a:lnTo>
                      <a:pt x="46" y="163"/>
                    </a:lnTo>
                    <a:lnTo>
                      <a:pt x="55" y="179"/>
                    </a:lnTo>
                    <a:lnTo>
                      <a:pt x="48" y="184"/>
                    </a:lnTo>
                    <a:lnTo>
                      <a:pt x="40" y="189"/>
                    </a:lnTo>
                    <a:lnTo>
                      <a:pt x="32" y="174"/>
                    </a:lnTo>
                    <a:close/>
                    <a:moveTo>
                      <a:pt x="46" y="163"/>
                    </a:moveTo>
                    <a:lnTo>
                      <a:pt x="54" y="158"/>
                    </a:lnTo>
                    <a:lnTo>
                      <a:pt x="61" y="153"/>
                    </a:lnTo>
                    <a:lnTo>
                      <a:pt x="69" y="168"/>
                    </a:lnTo>
                    <a:lnTo>
                      <a:pt x="63" y="174"/>
                    </a:lnTo>
                    <a:lnTo>
                      <a:pt x="55" y="179"/>
                    </a:lnTo>
                    <a:lnTo>
                      <a:pt x="46" y="163"/>
                    </a:lnTo>
                    <a:close/>
                    <a:moveTo>
                      <a:pt x="61" y="153"/>
                    </a:moveTo>
                    <a:lnTo>
                      <a:pt x="80" y="141"/>
                    </a:lnTo>
                    <a:lnTo>
                      <a:pt x="99" y="131"/>
                    </a:lnTo>
                    <a:lnTo>
                      <a:pt x="115" y="120"/>
                    </a:lnTo>
                    <a:lnTo>
                      <a:pt x="132" y="112"/>
                    </a:lnTo>
                    <a:lnTo>
                      <a:pt x="139" y="127"/>
                    </a:lnTo>
                    <a:lnTo>
                      <a:pt x="123" y="136"/>
                    </a:lnTo>
                    <a:lnTo>
                      <a:pt x="106" y="146"/>
                    </a:lnTo>
                    <a:lnTo>
                      <a:pt x="88" y="156"/>
                    </a:lnTo>
                    <a:lnTo>
                      <a:pt x="69" y="168"/>
                    </a:lnTo>
                    <a:lnTo>
                      <a:pt x="61" y="153"/>
                    </a:lnTo>
                    <a:close/>
                    <a:moveTo>
                      <a:pt x="139" y="127"/>
                    </a:moveTo>
                    <a:lnTo>
                      <a:pt x="139" y="127"/>
                    </a:lnTo>
                    <a:lnTo>
                      <a:pt x="136" y="120"/>
                    </a:lnTo>
                    <a:lnTo>
                      <a:pt x="139" y="127"/>
                    </a:lnTo>
                    <a:close/>
                    <a:moveTo>
                      <a:pt x="132" y="112"/>
                    </a:moveTo>
                    <a:lnTo>
                      <a:pt x="154" y="102"/>
                    </a:lnTo>
                    <a:lnTo>
                      <a:pt x="174" y="95"/>
                    </a:lnTo>
                    <a:lnTo>
                      <a:pt x="177" y="112"/>
                    </a:lnTo>
                    <a:lnTo>
                      <a:pt x="160" y="119"/>
                    </a:lnTo>
                    <a:lnTo>
                      <a:pt x="139" y="127"/>
                    </a:lnTo>
                    <a:lnTo>
                      <a:pt x="132" y="112"/>
                    </a:lnTo>
                    <a:close/>
                    <a:moveTo>
                      <a:pt x="174" y="95"/>
                    </a:moveTo>
                    <a:lnTo>
                      <a:pt x="191" y="90"/>
                    </a:lnTo>
                    <a:lnTo>
                      <a:pt x="207" y="86"/>
                    </a:lnTo>
                    <a:lnTo>
                      <a:pt x="210" y="102"/>
                    </a:lnTo>
                    <a:lnTo>
                      <a:pt x="194" y="107"/>
                    </a:lnTo>
                    <a:lnTo>
                      <a:pt x="177" y="112"/>
                    </a:lnTo>
                    <a:lnTo>
                      <a:pt x="174" y="95"/>
                    </a:lnTo>
                    <a:close/>
                    <a:moveTo>
                      <a:pt x="210" y="102"/>
                    </a:moveTo>
                    <a:lnTo>
                      <a:pt x="210" y="102"/>
                    </a:lnTo>
                    <a:lnTo>
                      <a:pt x="208" y="95"/>
                    </a:lnTo>
                    <a:lnTo>
                      <a:pt x="210" y="102"/>
                    </a:lnTo>
                    <a:close/>
                    <a:moveTo>
                      <a:pt x="207" y="86"/>
                    </a:moveTo>
                    <a:lnTo>
                      <a:pt x="213" y="84"/>
                    </a:lnTo>
                    <a:lnTo>
                      <a:pt x="220" y="83"/>
                    </a:lnTo>
                    <a:lnTo>
                      <a:pt x="220" y="100"/>
                    </a:lnTo>
                    <a:lnTo>
                      <a:pt x="216" y="102"/>
                    </a:lnTo>
                    <a:lnTo>
                      <a:pt x="210" y="102"/>
                    </a:lnTo>
                    <a:lnTo>
                      <a:pt x="207" y="86"/>
                    </a:lnTo>
                    <a:close/>
                    <a:moveTo>
                      <a:pt x="220" y="100"/>
                    </a:moveTo>
                    <a:lnTo>
                      <a:pt x="220" y="100"/>
                    </a:lnTo>
                    <a:lnTo>
                      <a:pt x="220" y="91"/>
                    </a:lnTo>
                    <a:lnTo>
                      <a:pt x="220" y="100"/>
                    </a:lnTo>
                    <a:close/>
                    <a:moveTo>
                      <a:pt x="220" y="83"/>
                    </a:moveTo>
                    <a:lnTo>
                      <a:pt x="225" y="83"/>
                    </a:lnTo>
                    <a:lnTo>
                      <a:pt x="231" y="83"/>
                    </a:lnTo>
                    <a:lnTo>
                      <a:pt x="231" y="100"/>
                    </a:lnTo>
                    <a:lnTo>
                      <a:pt x="227" y="100"/>
                    </a:lnTo>
                    <a:lnTo>
                      <a:pt x="220" y="100"/>
                    </a:lnTo>
                    <a:lnTo>
                      <a:pt x="220" y="83"/>
                    </a:lnTo>
                    <a:close/>
                    <a:moveTo>
                      <a:pt x="231" y="83"/>
                    </a:moveTo>
                    <a:lnTo>
                      <a:pt x="231" y="83"/>
                    </a:lnTo>
                    <a:lnTo>
                      <a:pt x="231" y="91"/>
                    </a:lnTo>
                    <a:lnTo>
                      <a:pt x="231" y="83"/>
                    </a:lnTo>
                    <a:close/>
                    <a:moveTo>
                      <a:pt x="231" y="83"/>
                    </a:moveTo>
                    <a:lnTo>
                      <a:pt x="242" y="84"/>
                    </a:lnTo>
                    <a:lnTo>
                      <a:pt x="251" y="90"/>
                    </a:lnTo>
                    <a:lnTo>
                      <a:pt x="245" y="105"/>
                    </a:lnTo>
                    <a:lnTo>
                      <a:pt x="237" y="102"/>
                    </a:lnTo>
                    <a:lnTo>
                      <a:pt x="230" y="100"/>
                    </a:lnTo>
                    <a:lnTo>
                      <a:pt x="231" y="83"/>
                    </a:lnTo>
                    <a:close/>
                    <a:moveTo>
                      <a:pt x="245" y="105"/>
                    </a:moveTo>
                    <a:lnTo>
                      <a:pt x="245" y="105"/>
                    </a:lnTo>
                    <a:lnTo>
                      <a:pt x="248" y="98"/>
                    </a:lnTo>
                    <a:lnTo>
                      <a:pt x="245" y="105"/>
                    </a:lnTo>
                    <a:close/>
                    <a:moveTo>
                      <a:pt x="251" y="90"/>
                    </a:moveTo>
                    <a:lnTo>
                      <a:pt x="264" y="95"/>
                    </a:lnTo>
                    <a:lnTo>
                      <a:pt x="278" y="96"/>
                    </a:lnTo>
                    <a:lnTo>
                      <a:pt x="278" y="115"/>
                    </a:lnTo>
                    <a:lnTo>
                      <a:pt x="268" y="114"/>
                    </a:lnTo>
                    <a:lnTo>
                      <a:pt x="261" y="112"/>
                    </a:lnTo>
                    <a:lnTo>
                      <a:pt x="253" y="108"/>
                    </a:lnTo>
                    <a:lnTo>
                      <a:pt x="245" y="105"/>
                    </a:lnTo>
                    <a:lnTo>
                      <a:pt x="251" y="90"/>
                    </a:lnTo>
                    <a:close/>
                    <a:moveTo>
                      <a:pt x="278" y="115"/>
                    </a:moveTo>
                    <a:lnTo>
                      <a:pt x="278" y="115"/>
                    </a:lnTo>
                    <a:lnTo>
                      <a:pt x="278" y="107"/>
                    </a:lnTo>
                    <a:lnTo>
                      <a:pt x="278" y="115"/>
                    </a:lnTo>
                    <a:close/>
                    <a:moveTo>
                      <a:pt x="278" y="96"/>
                    </a:moveTo>
                    <a:lnTo>
                      <a:pt x="282" y="96"/>
                    </a:lnTo>
                    <a:lnTo>
                      <a:pt x="282" y="115"/>
                    </a:lnTo>
                    <a:lnTo>
                      <a:pt x="278" y="115"/>
                    </a:lnTo>
                    <a:lnTo>
                      <a:pt x="278" y="96"/>
                    </a:lnTo>
                    <a:close/>
                    <a:moveTo>
                      <a:pt x="284" y="115"/>
                    </a:moveTo>
                    <a:lnTo>
                      <a:pt x="284" y="115"/>
                    </a:lnTo>
                    <a:lnTo>
                      <a:pt x="282" y="115"/>
                    </a:lnTo>
                    <a:lnTo>
                      <a:pt x="282" y="107"/>
                    </a:lnTo>
                    <a:lnTo>
                      <a:pt x="284" y="115"/>
                    </a:lnTo>
                    <a:close/>
                    <a:moveTo>
                      <a:pt x="282" y="96"/>
                    </a:moveTo>
                    <a:lnTo>
                      <a:pt x="282" y="96"/>
                    </a:lnTo>
                    <a:lnTo>
                      <a:pt x="284" y="115"/>
                    </a:lnTo>
                    <a:lnTo>
                      <a:pt x="282" y="96"/>
                    </a:lnTo>
                    <a:close/>
                    <a:moveTo>
                      <a:pt x="284" y="115"/>
                    </a:moveTo>
                    <a:lnTo>
                      <a:pt x="284" y="115"/>
                    </a:lnTo>
                    <a:lnTo>
                      <a:pt x="282" y="107"/>
                    </a:lnTo>
                    <a:lnTo>
                      <a:pt x="284" y="115"/>
                    </a:lnTo>
                    <a:close/>
                    <a:moveTo>
                      <a:pt x="282" y="96"/>
                    </a:moveTo>
                    <a:lnTo>
                      <a:pt x="285" y="96"/>
                    </a:lnTo>
                    <a:lnTo>
                      <a:pt x="290" y="96"/>
                    </a:lnTo>
                    <a:lnTo>
                      <a:pt x="293" y="112"/>
                    </a:lnTo>
                    <a:lnTo>
                      <a:pt x="288" y="114"/>
                    </a:lnTo>
                    <a:lnTo>
                      <a:pt x="284" y="115"/>
                    </a:lnTo>
                    <a:lnTo>
                      <a:pt x="282" y="96"/>
                    </a:lnTo>
                    <a:close/>
                    <a:moveTo>
                      <a:pt x="290" y="96"/>
                    </a:moveTo>
                    <a:lnTo>
                      <a:pt x="293" y="95"/>
                    </a:lnTo>
                    <a:lnTo>
                      <a:pt x="296" y="93"/>
                    </a:lnTo>
                    <a:lnTo>
                      <a:pt x="304" y="108"/>
                    </a:lnTo>
                    <a:lnTo>
                      <a:pt x="299" y="110"/>
                    </a:lnTo>
                    <a:lnTo>
                      <a:pt x="293" y="112"/>
                    </a:lnTo>
                    <a:lnTo>
                      <a:pt x="290" y="96"/>
                    </a:lnTo>
                    <a:close/>
                    <a:moveTo>
                      <a:pt x="296" y="93"/>
                    </a:moveTo>
                    <a:lnTo>
                      <a:pt x="305" y="86"/>
                    </a:lnTo>
                    <a:lnTo>
                      <a:pt x="313" y="78"/>
                    </a:lnTo>
                    <a:lnTo>
                      <a:pt x="319" y="66"/>
                    </a:lnTo>
                    <a:lnTo>
                      <a:pt x="325" y="52"/>
                    </a:lnTo>
                    <a:lnTo>
                      <a:pt x="339" y="57"/>
                    </a:lnTo>
                    <a:lnTo>
                      <a:pt x="338" y="66"/>
                    </a:lnTo>
                    <a:lnTo>
                      <a:pt x="333" y="74"/>
                    </a:lnTo>
                    <a:lnTo>
                      <a:pt x="330" y="83"/>
                    </a:lnTo>
                    <a:lnTo>
                      <a:pt x="325" y="90"/>
                    </a:lnTo>
                    <a:lnTo>
                      <a:pt x="315" y="100"/>
                    </a:lnTo>
                    <a:lnTo>
                      <a:pt x="304" y="108"/>
                    </a:lnTo>
                    <a:lnTo>
                      <a:pt x="296" y="93"/>
                    </a:lnTo>
                    <a:close/>
                    <a:moveTo>
                      <a:pt x="325" y="52"/>
                    </a:moveTo>
                    <a:lnTo>
                      <a:pt x="325" y="52"/>
                    </a:lnTo>
                    <a:lnTo>
                      <a:pt x="332" y="55"/>
                    </a:lnTo>
                    <a:lnTo>
                      <a:pt x="325" y="52"/>
                    </a:lnTo>
                    <a:close/>
                    <a:moveTo>
                      <a:pt x="325" y="52"/>
                    </a:moveTo>
                    <a:lnTo>
                      <a:pt x="332" y="31"/>
                    </a:lnTo>
                    <a:lnTo>
                      <a:pt x="338" y="18"/>
                    </a:lnTo>
                    <a:lnTo>
                      <a:pt x="342" y="9"/>
                    </a:lnTo>
                    <a:lnTo>
                      <a:pt x="349" y="4"/>
                    </a:lnTo>
                    <a:lnTo>
                      <a:pt x="359" y="16"/>
                    </a:lnTo>
                    <a:lnTo>
                      <a:pt x="355" y="21"/>
                    </a:lnTo>
                    <a:lnTo>
                      <a:pt x="350" y="28"/>
                    </a:lnTo>
                    <a:lnTo>
                      <a:pt x="346" y="40"/>
                    </a:lnTo>
                    <a:lnTo>
                      <a:pt x="339" y="57"/>
                    </a:lnTo>
                    <a:lnTo>
                      <a:pt x="325" y="52"/>
                    </a:lnTo>
                    <a:close/>
                    <a:moveTo>
                      <a:pt x="349" y="4"/>
                    </a:moveTo>
                    <a:lnTo>
                      <a:pt x="347" y="4"/>
                    </a:lnTo>
                    <a:lnTo>
                      <a:pt x="349" y="2"/>
                    </a:lnTo>
                    <a:lnTo>
                      <a:pt x="359" y="14"/>
                    </a:lnTo>
                    <a:lnTo>
                      <a:pt x="359" y="16"/>
                    </a:lnTo>
                    <a:lnTo>
                      <a:pt x="349" y="4"/>
                    </a:lnTo>
                    <a:close/>
                    <a:moveTo>
                      <a:pt x="349" y="2"/>
                    </a:moveTo>
                    <a:lnTo>
                      <a:pt x="352" y="0"/>
                    </a:lnTo>
                    <a:lnTo>
                      <a:pt x="355" y="0"/>
                    </a:lnTo>
                    <a:lnTo>
                      <a:pt x="358" y="0"/>
                    </a:lnTo>
                    <a:lnTo>
                      <a:pt x="359" y="2"/>
                    </a:lnTo>
                    <a:lnTo>
                      <a:pt x="362" y="6"/>
                    </a:lnTo>
                    <a:lnTo>
                      <a:pt x="362" y="9"/>
                    </a:lnTo>
                    <a:lnTo>
                      <a:pt x="362" y="12"/>
                    </a:lnTo>
                    <a:lnTo>
                      <a:pt x="359" y="14"/>
                    </a:lnTo>
                    <a:lnTo>
                      <a:pt x="349" y="2"/>
                    </a:lnTo>
                    <a:close/>
                  </a:path>
                </a:pathLst>
              </a:custGeom>
              <a:solidFill>
                <a:srgbClr val="F7C9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2" name="Freeform 222"/>
              <p:cNvSpPr>
                <a:spLocks noEditPoints="1"/>
              </p:cNvSpPr>
              <p:nvPr/>
            </p:nvSpPr>
            <p:spPr bwMode="auto">
              <a:xfrm>
                <a:off x="2290" y="1554"/>
                <a:ext cx="369" cy="204"/>
              </a:xfrm>
              <a:custGeom>
                <a:avLst/>
                <a:gdLst>
                  <a:gd name="T0" fmla="*/ 14 w 369"/>
                  <a:gd name="T1" fmla="*/ 166 h 204"/>
                  <a:gd name="T2" fmla="*/ 22 w 369"/>
                  <a:gd name="T3" fmla="*/ 177 h 204"/>
                  <a:gd name="T4" fmla="*/ 19 w 369"/>
                  <a:gd name="T5" fmla="*/ 184 h 204"/>
                  <a:gd name="T6" fmla="*/ 6 w 369"/>
                  <a:gd name="T7" fmla="*/ 170 h 204"/>
                  <a:gd name="T8" fmla="*/ 2 w 369"/>
                  <a:gd name="T9" fmla="*/ 184 h 204"/>
                  <a:gd name="T10" fmla="*/ 2 w 369"/>
                  <a:gd name="T11" fmla="*/ 184 h 204"/>
                  <a:gd name="T12" fmla="*/ 16 w 369"/>
                  <a:gd name="T13" fmla="*/ 185 h 204"/>
                  <a:gd name="T14" fmla="*/ 11 w 369"/>
                  <a:gd name="T15" fmla="*/ 204 h 204"/>
                  <a:gd name="T16" fmla="*/ 2 w 369"/>
                  <a:gd name="T17" fmla="*/ 194 h 204"/>
                  <a:gd name="T18" fmla="*/ 16 w 369"/>
                  <a:gd name="T19" fmla="*/ 185 h 204"/>
                  <a:gd name="T20" fmla="*/ 31 w 369"/>
                  <a:gd name="T21" fmla="*/ 199 h 204"/>
                  <a:gd name="T22" fmla="*/ 48 w 369"/>
                  <a:gd name="T23" fmla="*/ 189 h 204"/>
                  <a:gd name="T24" fmla="*/ 53 w 369"/>
                  <a:gd name="T25" fmla="*/ 163 h 204"/>
                  <a:gd name="T26" fmla="*/ 99 w 369"/>
                  <a:gd name="T27" fmla="*/ 154 h 204"/>
                  <a:gd name="T28" fmla="*/ 48 w 369"/>
                  <a:gd name="T29" fmla="*/ 189 h 204"/>
                  <a:gd name="T30" fmla="*/ 116 w 369"/>
                  <a:gd name="T31" fmla="*/ 124 h 204"/>
                  <a:gd name="T32" fmla="*/ 136 w 369"/>
                  <a:gd name="T33" fmla="*/ 134 h 204"/>
                  <a:gd name="T34" fmla="*/ 91 w 369"/>
                  <a:gd name="T35" fmla="*/ 137 h 204"/>
                  <a:gd name="T36" fmla="*/ 147 w 369"/>
                  <a:gd name="T37" fmla="*/ 129 h 204"/>
                  <a:gd name="T38" fmla="*/ 190 w 369"/>
                  <a:gd name="T39" fmla="*/ 91 h 204"/>
                  <a:gd name="T40" fmla="*/ 181 w 369"/>
                  <a:gd name="T41" fmla="*/ 113 h 204"/>
                  <a:gd name="T42" fmla="*/ 205 w 369"/>
                  <a:gd name="T43" fmla="*/ 89 h 204"/>
                  <a:gd name="T44" fmla="*/ 213 w 369"/>
                  <a:gd name="T45" fmla="*/ 106 h 204"/>
                  <a:gd name="T46" fmla="*/ 216 w 369"/>
                  <a:gd name="T47" fmla="*/ 106 h 204"/>
                  <a:gd name="T48" fmla="*/ 213 w 369"/>
                  <a:gd name="T49" fmla="*/ 88 h 204"/>
                  <a:gd name="T50" fmla="*/ 222 w 369"/>
                  <a:gd name="T51" fmla="*/ 105 h 204"/>
                  <a:gd name="T52" fmla="*/ 233 w 369"/>
                  <a:gd name="T53" fmla="*/ 84 h 204"/>
                  <a:gd name="T54" fmla="*/ 229 w 369"/>
                  <a:gd name="T55" fmla="*/ 103 h 204"/>
                  <a:gd name="T56" fmla="*/ 239 w 369"/>
                  <a:gd name="T57" fmla="*/ 84 h 204"/>
                  <a:gd name="T58" fmla="*/ 249 w 369"/>
                  <a:gd name="T59" fmla="*/ 88 h 204"/>
                  <a:gd name="T60" fmla="*/ 238 w 369"/>
                  <a:gd name="T61" fmla="*/ 103 h 204"/>
                  <a:gd name="T62" fmla="*/ 286 w 369"/>
                  <a:gd name="T63" fmla="*/ 100 h 204"/>
                  <a:gd name="T64" fmla="*/ 259 w 369"/>
                  <a:gd name="T65" fmla="*/ 112 h 204"/>
                  <a:gd name="T66" fmla="*/ 286 w 369"/>
                  <a:gd name="T67" fmla="*/ 118 h 204"/>
                  <a:gd name="T68" fmla="*/ 287 w 369"/>
                  <a:gd name="T69" fmla="*/ 100 h 204"/>
                  <a:gd name="T70" fmla="*/ 286 w 369"/>
                  <a:gd name="T71" fmla="*/ 118 h 204"/>
                  <a:gd name="T72" fmla="*/ 289 w 369"/>
                  <a:gd name="T73" fmla="*/ 98 h 204"/>
                  <a:gd name="T74" fmla="*/ 289 w 369"/>
                  <a:gd name="T75" fmla="*/ 98 h 204"/>
                  <a:gd name="T76" fmla="*/ 289 w 369"/>
                  <a:gd name="T77" fmla="*/ 98 h 204"/>
                  <a:gd name="T78" fmla="*/ 296 w 369"/>
                  <a:gd name="T79" fmla="*/ 117 h 204"/>
                  <a:gd name="T80" fmla="*/ 300 w 369"/>
                  <a:gd name="T81" fmla="*/ 96 h 204"/>
                  <a:gd name="T82" fmla="*/ 301 w 369"/>
                  <a:gd name="T83" fmla="*/ 115 h 204"/>
                  <a:gd name="T84" fmla="*/ 320 w 369"/>
                  <a:gd name="T85" fmla="*/ 79 h 204"/>
                  <a:gd name="T86" fmla="*/ 344 w 369"/>
                  <a:gd name="T87" fmla="*/ 67 h 204"/>
                  <a:gd name="T88" fmla="*/ 323 w 369"/>
                  <a:gd name="T89" fmla="*/ 101 h 204"/>
                  <a:gd name="T90" fmla="*/ 330 w 369"/>
                  <a:gd name="T91" fmla="*/ 53 h 204"/>
                  <a:gd name="T92" fmla="*/ 337 w 369"/>
                  <a:gd name="T93" fmla="*/ 33 h 204"/>
                  <a:gd name="T94" fmla="*/ 366 w 369"/>
                  <a:gd name="T95" fmla="*/ 17 h 204"/>
                  <a:gd name="T96" fmla="*/ 346 w 369"/>
                  <a:gd name="T97" fmla="*/ 58 h 204"/>
                  <a:gd name="T98" fmla="*/ 354 w 369"/>
                  <a:gd name="T99" fmla="*/ 4 h 204"/>
                  <a:gd name="T100" fmla="*/ 354 w 369"/>
                  <a:gd name="T101" fmla="*/ 4 h 204"/>
                  <a:gd name="T102" fmla="*/ 364 w 369"/>
                  <a:gd name="T103" fmla="*/ 2 h 204"/>
                  <a:gd name="T104" fmla="*/ 369 w 369"/>
                  <a:gd name="T105" fmla="*/ 14 h 20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69"/>
                  <a:gd name="T160" fmla="*/ 0 h 204"/>
                  <a:gd name="T161" fmla="*/ 369 w 369"/>
                  <a:gd name="T162" fmla="*/ 204 h 204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69" h="204">
                    <a:moveTo>
                      <a:pt x="6" y="170"/>
                    </a:moveTo>
                    <a:lnTo>
                      <a:pt x="8" y="166"/>
                    </a:lnTo>
                    <a:lnTo>
                      <a:pt x="11" y="166"/>
                    </a:lnTo>
                    <a:lnTo>
                      <a:pt x="14" y="166"/>
                    </a:lnTo>
                    <a:lnTo>
                      <a:pt x="17" y="168"/>
                    </a:lnTo>
                    <a:lnTo>
                      <a:pt x="20" y="170"/>
                    </a:lnTo>
                    <a:lnTo>
                      <a:pt x="22" y="173"/>
                    </a:lnTo>
                    <a:lnTo>
                      <a:pt x="22" y="177"/>
                    </a:lnTo>
                    <a:lnTo>
                      <a:pt x="20" y="180"/>
                    </a:lnTo>
                    <a:lnTo>
                      <a:pt x="6" y="170"/>
                    </a:lnTo>
                    <a:close/>
                    <a:moveTo>
                      <a:pt x="20" y="180"/>
                    </a:moveTo>
                    <a:lnTo>
                      <a:pt x="19" y="184"/>
                    </a:lnTo>
                    <a:lnTo>
                      <a:pt x="19" y="185"/>
                    </a:lnTo>
                    <a:lnTo>
                      <a:pt x="2" y="184"/>
                    </a:lnTo>
                    <a:lnTo>
                      <a:pt x="2" y="177"/>
                    </a:lnTo>
                    <a:lnTo>
                      <a:pt x="6" y="170"/>
                    </a:lnTo>
                    <a:lnTo>
                      <a:pt x="20" y="180"/>
                    </a:lnTo>
                    <a:close/>
                    <a:moveTo>
                      <a:pt x="19" y="185"/>
                    </a:moveTo>
                    <a:lnTo>
                      <a:pt x="19" y="185"/>
                    </a:lnTo>
                    <a:lnTo>
                      <a:pt x="2" y="184"/>
                    </a:lnTo>
                    <a:lnTo>
                      <a:pt x="19" y="185"/>
                    </a:lnTo>
                    <a:close/>
                    <a:moveTo>
                      <a:pt x="2" y="184"/>
                    </a:moveTo>
                    <a:lnTo>
                      <a:pt x="2" y="184"/>
                    </a:lnTo>
                    <a:lnTo>
                      <a:pt x="9" y="184"/>
                    </a:lnTo>
                    <a:lnTo>
                      <a:pt x="2" y="184"/>
                    </a:lnTo>
                    <a:close/>
                    <a:moveTo>
                      <a:pt x="19" y="185"/>
                    </a:moveTo>
                    <a:lnTo>
                      <a:pt x="16" y="185"/>
                    </a:lnTo>
                    <a:lnTo>
                      <a:pt x="19" y="204"/>
                    </a:lnTo>
                    <a:lnTo>
                      <a:pt x="14" y="204"/>
                    </a:lnTo>
                    <a:lnTo>
                      <a:pt x="11" y="204"/>
                    </a:lnTo>
                    <a:lnTo>
                      <a:pt x="6" y="204"/>
                    </a:lnTo>
                    <a:lnTo>
                      <a:pt x="5" y="201"/>
                    </a:lnTo>
                    <a:lnTo>
                      <a:pt x="2" y="199"/>
                    </a:lnTo>
                    <a:lnTo>
                      <a:pt x="2" y="194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19" y="185"/>
                    </a:lnTo>
                    <a:close/>
                    <a:moveTo>
                      <a:pt x="16" y="185"/>
                    </a:moveTo>
                    <a:lnTo>
                      <a:pt x="25" y="182"/>
                    </a:lnTo>
                    <a:lnTo>
                      <a:pt x="39" y="172"/>
                    </a:lnTo>
                    <a:lnTo>
                      <a:pt x="48" y="189"/>
                    </a:lnTo>
                    <a:lnTo>
                      <a:pt x="31" y="199"/>
                    </a:lnTo>
                    <a:lnTo>
                      <a:pt x="19" y="204"/>
                    </a:lnTo>
                    <a:lnTo>
                      <a:pt x="16" y="185"/>
                    </a:lnTo>
                    <a:close/>
                    <a:moveTo>
                      <a:pt x="48" y="189"/>
                    </a:moveTo>
                    <a:lnTo>
                      <a:pt x="48" y="189"/>
                    </a:lnTo>
                    <a:lnTo>
                      <a:pt x="43" y="180"/>
                    </a:lnTo>
                    <a:lnTo>
                      <a:pt x="48" y="189"/>
                    </a:lnTo>
                    <a:close/>
                    <a:moveTo>
                      <a:pt x="39" y="172"/>
                    </a:moveTo>
                    <a:lnTo>
                      <a:pt x="53" y="163"/>
                    </a:lnTo>
                    <a:lnTo>
                      <a:pt x="65" y="154"/>
                    </a:lnTo>
                    <a:lnTo>
                      <a:pt x="79" y="146"/>
                    </a:lnTo>
                    <a:lnTo>
                      <a:pt x="91" y="137"/>
                    </a:lnTo>
                    <a:lnTo>
                      <a:pt x="99" y="154"/>
                    </a:lnTo>
                    <a:lnTo>
                      <a:pt x="87" y="163"/>
                    </a:lnTo>
                    <a:lnTo>
                      <a:pt x="74" y="170"/>
                    </a:lnTo>
                    <a:lnTo>
                      <a:pt x="60" y="180"/>
                    </a:lnTo>
                    <a:lnTo>
                      <a:pt x="48" y="189"/>
                    </a:lnTo>
                    <a:lnTo>
                      <a:pt x="39" y="172"/>
                    </a:lnTo>
                    <a:close/>
                    <a:moveTo>
                      <a:pt x="91" y="137"/>
                    </a:moveTo>
                    <a:lnTo>
                      <a:pt x="104" y="130"/>
                    </a:lnTo>
                    <a:lnTo>
                      <a:pt x="116" y="124"/>
                    </a:lnTo>
                    <a:lnTo>
                      <a:pt x="128" y="117"/>
                    </a:lnTo>
                    <a:lnTo>
                      <a:pt x="139" y="112"/>
                    </a:lnTo>
                    <a:lnTo>
                      <a:pt x="147" y="129"/>
                    </a:lnTo>
                    <a:lnTo>
                      <a:pt x="136" y="134"/>
                    </a:lnTo>
                    <a:lnTo>
                      <a:pt x="124" y="141"/>
                    </a:lnTo>
                    <a:lnTo>
                      <a:pt x="111" y="148"/>
                    </a:lnTo>
                    <a:lnTo>
                      <a:pt x="99" y="154"/>
                    </a:lnTo>
                    <a:lnTo>
                      <a:pt x="91" y="137"/>
                    </a:lnTo>
                    <a:close/>
                    <a:moveTo>
                      <a:pt x="147" y="129"/>
                    </a:moveTo>
                    <a:lnTo>
                      <a:pt x="147" y="129"/>
                    </a:lnTo>
                    <a:lnTo>
                      <a:pt x="144" y="120"/>
                    </a:lnTo>
                    <a:lnTo>
                      <a:pt x="147" y="129"/>
                    </a:lnTo>
                    <a:close/>
                    <a:moveTo>
                      <a:pt x="139" y="112"/>
                    </a:moveTo>
                    <a:lnTo>
                      <a:pt x="159" y="101"/>
                    </a:lnTo>
                    <a:lnTo>
                      <a:pt x="176" y="96"/>
                    </a:lnTo>
                    <a:lnTo>
                      <a:pt x="190" y="91"/>
                    </a:lnTo>
                    <a:lnTo>
                      <a:pt x="205" y="89"/>
                    </a:lnTo>
                    <a:lnTo>
                      <a:pt x="208" y="108"/>
                    </a:lnTo>
                    <a:lnTo>
                      <a:pt x="195" y="110"/>
                    </a:lnTo>
                    <a:lnTo>
                      <a:pt x="181" y="113"/>
                    </a:lnTo>
                    <a:lnTo>
                      <a:pt x="165" y="120"/>
                    </a:lnTo>
                    <a:lnTo>
                      <a:pt x="147" y="129"/>
                    </a:lnTo>
                    <a:lnTo>
                      <a:pt x="139" y="112"/>
                    </a:lnTo>
                    <a:close/>
                    <a:moveTo>
                      <a:pt x="205" y="89"/>
                    </a:moveTo>
                    <a:lnTo>
                      <a:pt x="208" y="88"/>
                    </a:lnTo>
                    <a:lnTo>
                      <a:pt x="213" y="88"/>
                    </a:lnTo>
                    <a:lnTo>
                      <a:pt x="216" y="106"/>
                    </a:lnTo>
                    <a:lnTo>
                      <a:pt x="213" y="106"/>
                    </a:lnTo>
                    <a:lnTo>
                      <a:pt x="208" y="108"/>
                    </a:lnTo>
                    <a:lnTo>
                      <a:pt x="205" y="89"/>
                    </a:lnTo>
                    <a:close/>
                    <a:moveTo>
                      <a:pt x="218" y="106"/>
                    </a:moveTo>
                    <a:lnTo>
                      <a:pt x="216" y="106"/>
                    </a:lnTo>
                    <a:lnTo>
                      <a:pt x="215" y="96"/>
                    </a:lnTo>
                    <a:lnTo>
                      <a:pt x="218" y="106"/>
                    </a:lnTo>
                    <a:close/>
                    <a:moveTo>
                      <a:pt x="213" y="88"/>
                    </a:moveTo>
                    <a:lnTo>
                      <a:pt x="221" y="86"/>
                    </a:lnTo>
                    <a:lnTo>
                      <a:pt x="227" y="84"/>
                    </a:lnTo>
                    <a:lnTo>
                      <a:pt x="229" y="103"/>
                    </a:lnTo>
                    <a:lnTo>
                      <a:pt x="222" y="105"/>
                    </a:lnTo>
                    <a:lnTo>
                      <a:pt x="218" y="106"/>
                    </a:lnTo>
                    <a:lnTo>
                      <a:pt x="213" y="88"/>
                    </a:lnTo>
                    <a:close/>
                    <a:moveTo>
                      <a:pt x="227" y="84"/>
                    </a:moveTo>
                    <a:lnTo>
                      <a:pt x="233" y="84"/>
                    </a:lnTo>
                    <a:lnTo>
                      <a:pt x="238" y="84"/>
                    </a:lnTo>
                    <a:lnTo>
                      <a:pt x="238" y="103"/>
                    </a:lnTo>
                    <a:lnTo>
                      <a:pt x="233" y="103"/>
                    </a:lnTo>
                    <a:lnTo>
                      <a:pt x="229" y="103"/>
                    </a:lnTo>
                    <a:lnTo>
                      <a:pt x="227" y="84"/>
                    </a:lnTo>
                    <a:close/>
                    <a:moveTo>
                      <a:pt x="238" y="84"/>
                    </a:moveTo>
                    <a:lnTo>
                      <a:pt x="239" y="84"/>
                    </a:lnTo>
                    <a:lnTo>
                      <a:pt x="238" y="94"/>
                    </a:lnTo>
                    <a:lnTo>
                      <a:pt x="238" y="84"/>
                    </a:lnTo>
                    <a:close/>
                    <a:moveTo>
                      <a:pt x="239" y="84"/>
                    </a:moveTo>
                    <a:lnTo>
                      <a:pt x="249" y="88"/>
                    </a:lnTo>
                    <a:lnTo>
                      <a:pt x="259" y="91"/>
                    </a:lnTo>
                    <a:lnTo>
                      <a:pt x="252" y="108"/>
                    </a:lnTo>
                    <a:lnTo>
                      <a:pt x="244" y="105"/>
                    </a:lnTo>
                    <a:lnTo>
                      <a:pt x="238" y="103"/>
                    </a:lnTo>
                    <a:lnTo>
                      <a:pt x="239" y="84"/>
                    </a:lnTo>
                    <a:close/>
                    <a:moveTo>
                      <a:pt x="259" y="91"/>
                    </a:moveTo>
                    <a:lnTo>
                      <a:pt x="272" y="96"/>
                    </a:lnTo>
                    <a:lnTo>
                      <a:pt x="286" y="100"/>
                    </a:lnTo>
                    <a:lnTo>
                      <a:pt x="286" y="118"/>
                    </a:lnTo>
                    <a:lnTo>
                      <a:pt x="276" y="117"/>
                    </a:lnTo>
                    <a:lnTo>
                      <a:pt x="267" y="115"/>
                    </a:lnTo>
                    <a:lnTo>
                      <a:pt x="259" y="112"/>
                    </a:lnTo>
                    <a:lnTo>
                      <a:pt x="252" y="108"/>
                    </a:lnTo>
                    <a:lnTo>
                      <a:pt x="259" y="91"/>
                    </a:lnTo>
                    <a:close/>
                    <a:moveTo>
                      <a:pt x="286" y="118"/>
                    </a:moveTo>
                    <a:lnTo>
                      <a:pt x="286" y="118"/>
                    </a:lnTo>
                    <a:lnTo>
                      <a:pt x="286" y="108"/>
                    </a:lnTo>
                    <a:lnTo>
                      <a:pt x="286" y="118"/>
                    </a:lnTo>
                    <a:close/>
                    <a:moveTo>
                      <a:pt x="286" y="100"/>
                    </a:moveTo>
                    <a:lnTo>
                      <a:pt x="287" y="100"/>
                    </a:lnTo>
                    <a:lnTo>
                      <a:pt x="292" y="117"/>
                    </a:lnTo>
                    <a:lnTo>
                      <a:pt x="289" y="118"/>
                    </a:lnTo>
                    <a:lnTo>
                      <a:pt x="286" y="118"/>
                    </a:lnTo>
                    <a:lnTo>
                      <a:pt x="286" y="100"/>
                    </a:lnTo>
                    <a:close/>
                    <a:moveTo>
                      <a:pt x="287" y="100"/>
                    </a:moveTo>
                    <a:lnTo>
                      <a:pt x="289" y="98"/>
                    </a:lnTo>
                    <a:lnTo>
                      <a:pt x="290" y="108"/>
                    </a:lnTo>
                    <a:lnTo>
                      <a:pt x="287" y="100"/>
                    </a:lnTo>
                    <a:close/>
                    <a:moveTo>
                      <a:pt x="289" y="98"/>
                    </a:moveTo>
                    <a:lnTo>
                      <a:pt x="289" y="98"/>
                    </a:lnTo>
                    <a:lnTo>
                      <a:pt x="290" y="117"/>
                    </a:lnTo>
                    <a:lnTo>
                      <a:pt x="289" y="98"/>
                    </a:lnTo>
                    <a:close/>
                    <a:moveTo>
                      <a:pt x="289" y="98"/>
                    </a:moveTo>
                    <a:lnTo>
                      <a:pt x="292" y="98"/>
                    </a:lnTo>
                    <a:lnTo>
                      <a:pt x="296" y="96"/>
                    </a:lnTo>
                    <a:lnTo>
                      <a:pt x="301" y="115"/>
                    </a:lnTo>
                    <a:lnTo>
                      <a:pt x="296" y="117"/>
                    </a:lnTo>
                    <a:lnTo>
                      <a:pt x="290" y="117"/>
                    </a:lnTo>
                    <a:lnTo>
                      <a:pt x="289" y="98"/>
                    </a:lnTo>
                    <a:close/>
                    <a:moveTo>
                      <a:pt x="296" y="96"/>
                    </a:moveTo>
                    <a:lnTo>
                      <a:pt x="300" y="96"/>
                    </a:lnTo>
                    <a:lnTo>
                      <a:pt x="303" y="94"/>
                    </a:lnTo>
                    <a:lnTo>
                      <a:pt x="310" y="110"/>
                    </a:lnTo>
                    <a:lnTo>
                      <a:pt x="306" y="113"/>
                    </a:lnTo>
                    <a:lnTo>
                      <a:pt x="301" y="115"/>
                    </a:lnTo>
                    <a:lnTo>
                      <a:pt x="296" y="96"/>
                    </a:lnTo>
                    <a:close/>
                    <a:moveTo>
                      <a:pt x="303" y="94"/>
                    </a:moveTo>
                    <a:lnTo>
                      <a:pt x="312" y="88"/>
                    </a:lnTo>
                    <a:lnTo>
                      <a:pt x="320" y="79"/>
                    </a:lnTo>
                    <a:lnTo>
                      <a:pt x="326" y="67"/>
                    </a:lnTo>
                    <a:lnTo>
                      <a:pt x="330" y="53"/>
                    </a:lnTo>
                    <a:lnTo>
                      <a:pt x="346" y="58"/>
                    </a:lnTo>
                    <a:lnTo>
                      <a:pt x="344" y="67"/>
                    </a:lnTo>
                    <a:lnTo>
                      <a:pt x="341" y="76"/>
                    </a:lnTo>
                    <a:lnTo>
                      <a:pt x="337" y="82"/>
                    </a:lnTo>
                    <a:lnTo>
                      <a:pt x="332" y="91"/>
                    </a:lnTo>
                    <a:lnTo>
                      <a:pt x="323" y="101"/>
                    </a:lnTo>
                    <a:lnTo>
                      <a:pt x="310" y="110"/>
                    </a:lnTo>
                    <a:lnTo>
                      <a:pt x="303" y="94"/>
                    </a:lnTo>
                    <a:close/>
                    <a:moveTo>
                      <a:pt x="330" y="53"/>
                    </a:moveTo>
                    <a:lnTo>
                      <a:pt x="330" y="53"/>
                    </a:lnTo>
                    <a:lnTo>
                      <a:pt x="338" y="57"/>
                    </a:lnTo>
                    <a:lnTo>
                      <a:pt x="330" y="53"/>
                    </a:lnTo>
                    <a:close/>
                    <a:moveTo>
                      <a:pt x="330" y="53"/>
                    </a:moveTo>
                    <a:lnTo>
                      <a:pt x="337" y="33"/>
                    </a:lnTo>
                    <a:lnTo>
                      <a:pt x="343" y="19"/>
                    </a:lnTo>
                    <a:lnTo>
                      <a:pt x="349" y="10"/>
                    </a:lnTo>
                    <a:lnTo>
                      <a:pt x="354" y="4"/>
                    </a:lnTo>
                    <a:lnTo>
                      <a:pt x="366" y="17"/>
                    </a:lnTo>
                    <a:lnTo>
                      <a:pt x="361" y="22"/>
                    </a:lnTo>
                    <a:lnTo>
                      <a:pt x="357" y="29"/>
                    </a:lnTo>
                    <a:lnTo>
                      <a:pt x="352" y="41"/>
                    </a:lnTo>
                    <a:lnTo>
                      <a:pt x="346" y="58"/>
                    </a:lnTo>
                    <a:lnTo>
                      <a:pt x="330" y="53"/>
                    </a:lnTo>
                    <a:close/>
                    <a:moveTo>
                      <a:pt x="354" y="4"/>
                    </a:moveTo>
                    <a:lnTo>
                      <a:pt x="354" y="5"/>
                    </a:lnTo>
                    <a:lnTo>
                      <a:pt x="354" y="4"/>
                    </a:lnTo>
                    <a:lnTo>
                      <a:pt x="366" y="17"/>
                    </a:lnTo>
                    <a:lnTo>
                      <a:pt x="354" y="4"/>
                    </a:lnTo>
                    <a:close/>
                    <a:moveTo>
                      <a:pt x="354" y="4"/>
                    </a:moveTo>
                    <a:lnTo>
                      <a:pt x="357" y="2"/>
                    </a:lnTo>
                    <a:lnTo>
                      <a:pt x="360" y="0"/>
                    </a:lnTo>
                    <a:lnTo>
                      <a:pt x="364" y="2"/>
                    </a:lnTo>
                    <a:lnTo>
                      <a:pt x="366" y="4"/>
                    </a:lnTo>
                    <a:lnTo>
                      <a:pt x="369" y="7"/>
                    </a:lnTo>
                    <a:lnTo>
                      <a:pt x="369" y="10"/>
                    </a:lnTo>
                    <a:lnTo>
                      <a:pt x="369" y="14"/>
                    </a:lnTo>
                    <a:lnTo>
                      <a:pt x="366" y="17"/>
                    </a:lnTo>
                    <a:lnTo>
                      <a:pt x="354" y="4"/>
                    </a:lnTo>
                    <a:close/>
                  </a:path>
                </a:pathLst>
              </a:custGeom>
              <a:solidFill>
                <a:srgbClr val="F5C9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3" name="Freeform 223"/>
              <p:cNvSpPr>
                <a:spLocks noEditPoints="1"/>
              </p:cNvSpPr>
              <p:nvPr/>
            </p:nvSpPr>
            <p:spPr bwMode="auto">
              <a:xfrm>
                <a:off x="2285" y="1558"/>
                <a:ext cx="376" cy="203"/>
              </a:xfrm>
              <a:custGeom>
                <a:avLst/>
                <a:gdLst>
                  <a:gd name="T0" fmla="*/ 10 w 376"/>
                  <a:gd name="T1" fmla="*/ 171 h 203"/>
                  <a:gd name="T2" fmla="*/ 21 w 376"/>
                  <a:gd name="T3" fmla="*/ 180 h 203"/>
                  <a:gd name="T4" fmla="*/ 19 w 376"/>
                  <a:gd name="T5" fmla="*/ 183 h 203"/>
                  <a:gd name="T6" fmla="*/ 2 w 376"/>
                  <a:gd name="T7" fmla="*/ 178 h 203"/>
                  <a:gd name="T8" fmla="*/ 19 w 376"/>
                  <a:gd name="T9" fmla="*/ 183 h 203"/>
                  <a:gd name="T10" fmla="*/ 2 w 376"/>
                  <a:gd name="T11" fmla="*/ 180 h 203"/>
                  <a:gd name="T12" fmla="*/ 2 w 376"/>
                  <a:gd name="T13" fmla="*/ 181 h 203"/>
                  <a:gd name="T14" fmla="*/ 19 w 376"/>
                  <a:gd name="T15" fmla="*/ 183 h 203"/>
                  <a:gd name="T16" fmla="*/ 2 w 376"/>
                  <a:gd name="T17" fmla="*/ 181 h 203"/>
                  <a:gd name="T18" fmla="*/ 21 w 376"/>
                  <a:gd name="T19" fmla="*/ 186 h 203"/>
                  <a:gd name="T20" fmla="*/ 19 w 376"/>
                  <a:gd name="T21" fmla="*/ 183 h 203"/>
                  <a:gd name="T22" fmla="*/ 21 w 376"/>
                  <a:gd name="T23" fmla="*/ 186 h 203"/>
                  <a:gd name="T24" fmla="*/ 25 w 376"/>
                  <a:gd name="T25" fmla="*/ 203 h 203"/>
                  <a:gd name="T26" fmla="*/ 4 w 376"/>
                  <a:gd name="T27" fmla="*/ 195 h 203"/>
                  <a:gd name="T28" fmla="*/ 45 w 376"/>
                  <a:gd name="T29" fmla="*/ 168 h 203"/>
                  <a:gd name="T30" fmla="*/ 19 w 376"/>
                  <a:gd name="T31" fmla="*/ 183 h 203"/>
                  <a:gd name="T32" fmla="*/ 56 w 376"/>
                  <a:gd name="T33" fmla="*/ 186 h 203"/>
                  <a:gd name="T34" fmla="*/ 85 w 376"/>
                  <a:gd name="T35" fmla="*/ 142 h 203"/>
                  <a:gd name="T36" fmla="*/ 82 w 376"/>
                  <a:gd name="T37" fmla="*/ 169 h 203"/>
                  <a:gd name="T38" fmla="*/ 99 w 376"/>
                  <a:gd name="T39" fmla="*/ 135 h 203"/>
                  <a:gd name="T40" fmla="*/ 147 w 376"/>
                  <a:gd name="T41" fmla="*/ 108 h 203"/>
                  <a:gd name="T42" fmla="*/ 119 w 376"/>
                  <a:gd name="T43" fmla="*/ 145 h 203"/>
                  <a:gd name="T44" fmla="*/ 155 w 376"/>
                  <a:gd name="T45" fmla="*/ 126 h 203"/>
                  <a:gd name="T46" fmla="*/ 164 w 376"/>
                  <a:gd name="T47" fmla="*/ 99 h 203"/>
                  <a:gd name="T48" fmla="*/ 209 w 376"/>
                  <a:gd name="T49" fmla="*/ 109 h 203"/>
                  <a:gd name="T50" fmla="*/ 155 w 376"/>
                  <a:gd name="T51" fmla="*/ 126 h 203"/>
                  <a:gd name="T52" fmla="*/ 221 w 376"/>
                  <a:gd name="T53" fmla="*/ 87 h 203"/>
                  <a:gd name="T54" fmla="*/ 207 w 376"/>
                  <a:gd name="T55" fmla="*/ 89 h 203"/>
                  <a:gd name="T56" fmla="*/ 223 w 376"/>
                  <a:gd name="T57" fmla="*/ 97 h 203"/>
                  <a:gd name="T58" fmla="*/ 234 w 376"/>
                  <a:gd name="T59" fmla="*/ 85 h 203"/>
                  <a:gd name="T60" fmla="*/ 221 w 376"/>
                  <a:gd name="T61" fmla="*/ 87 h 203"/>
                  <a:gd name="T62" fmla="*/ 247 w 376"/>
                  <a:gd name="T63" fmla="*/ 104 h 203"/>
                  <a:gd name="T64" fmla="*/ 246 w 376"/>
                  <a:gd name="T65" fmla="*/ 84 h 203"/>
                  <a:gd name="T66" fmla="*/ 246 w 376"/>
                  <a:gd name="T67" fmla="*/ 84 h 203"/>
                  <a:gd name="T68" fmla="*/ 258 w 376"/>
                  <a:gd name="T69" fmla="*/ 109 h 203"/>
                  <a:gd name="T70" fmla="*/ 266 w 376"/>
                  <a:gd name="T71" fmla="*/ 90 h 203"/>
                  <a:gd name="T72" fmla="*/ 283 w 376"/>
                  <a:gd name="T73" fmla="*/ 118 h 203"/>
                  <a:gd name="T74" fmla="*/ 266 w 376"/>
                  <a:gd name="T75" fmla="*/ 90 h 203"/>
                  <a:gd name="T76" fmla="*/ 292 w 376"/>
                  <a:gd name="T77" fmla="*/ 99 h 203"/>
                  <a:gd name="T78" fmla="*/ 300 w 376"/>
                  <a:gd name="T79" fmla="*/ 118 h 203"/>
                  <a:gd name="T80" fmla="*/ 295 w 376"/>
                  <a:gd name="T81" fmla="*/ 99 h 203"/>
                  <a:gd name="T82" fmla="*/ 295 w 376"/>
                  <a:gd name="T83" fmla="*/ 99 h 203"/>
                  <a:gd name="T84" fmla="*/ 298 w 376"/>
                  <a:gd name="T85" fmla="*/ 118 h 203"/>
                  <a:gd name="T86" fmla="*/ 297 w 376"/>
                  <a:gd name="T87" fmla="*/ 108 h 203"/>
                  <a:gd name="T88" fmla="*/ 303 w 376"/>
                  <a:gd name="T89" fmla="*/ 97 h 203"/>
                  <a:gd name="T90" fmla="*/ 295 w 376"/>
                  <a:gd name="T91" fmla="*/ 99 h 203"/>
                  <a:gd name="T92" fmla="*/ 318 w 376"/>
                  <a:gd name="T93" fmla="*/ 111 h 203"/>
                  <a:gd name="T94" fmla="*/ 318 w 376"/>
                  <a:gd name="T95" fmla="*/ 111 h 203"/>
                  <a:gd name="T96" fmla="*/ 309 w 376"/>
                  <a:gd name="T97" fmla="*/ 94 h 203"/>
                  <a:gd name="T98" fmla="*/ 335 w 376"/>
                  <a:gd name="T99" fmla="*/ 53 h 203"/>
                  <a:gd name="T100" fmla="*/ 345 w 376"/>
                  <a:gd name="T101" fmla="*/ 82 h 203"/>
                  <a:gd name="T102" fmla="*/ 309 w 376"/>
                  <a:gd name="T103" fmla="*/ 94 h 203"/>
                  <a:gd name="T104" fmla="*/ 335 w 376"/>
                  <a:gd name="T105" fmla="*/ 53 h 203"/>
                  <a:gd name="T106" fmla="*/ 354 w 376"/>
                  <a:gd name="T107" fmla="*/ 10 h 203"/>
                  <a:gd name="T108" fmla="*/ 363 w 376"/>
                  <a:gd name="T109" fmla="*/ 30 h 203"/>
                  <a:gd name="T110" fmla="*/ 371 w 376"/>
                  <a:gd name="T111" fmla="*/ 18 h 203"/>
                  <a:gd name="T112" fmla="*/ 359 w 376"/>
                  <a:gd name="T113" fmla="*/ 3 h 203"/>
                  <a:gd name="T114" fmla="*/ 372 w 376"/>
                  <a:gd name="T115" fmla="*/ 17 h 203"/>
                  <a:gd name="T116" fmla="*/ 363 w 376"/>
                  <a:gd name="T117" fmla="*/ 0 h 203"/>
                  <a:gd name="T118" fmla="*/ 376 w 376"/>
                  <a:gd name="T119" fmla="*/ 5 h 203"/>
                  <a:gd name="T120" fmla="*/ 360 w 376"/>
                  <a:gd name="T121" fmla="*/ 3 h 20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76"/>
                  <a:gd name="T184" fmla="*/ 0 h 203"/>
                  <a:gd name="T185" fmla="*/ 376 w 376"/>
                  <a:gd name="T186" fmla="*/ 203 h 20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76" h="203">
                    <a:moveTo>
                      <a:pt x="2" y="178"/>
                    </a:moveTo>
                    <a:lnTo>
                      <a:pt x="4" y="174"/>
                    </a:lnTo>
                    <a:lnTo>
                      <a:pt x="7" y="171"/>
                    </a:lnTo>
                    <a:lnTo>
                      <a:pt x="10" y="171"/>
                    </a:lnTo>
                    <a:lnTo>
                      <a:pt x="13" y="171"/>
                    </a:lnTo>
                    <a:lnTo>
                      <a:pt x="16" y="173"/>
                    </a:lnTo>
                    <a:lnTo>
                      <a:pt x="19" y="174"/>
                    </a:lnTo>
                    <a:lnTo>
                      <a:pt x="21" y="180"/>
                    </a:lnTo>
                    <a:lnTo>
                      <a:pt x="19" y="183"/>
                    </a:lnTo>
                    <a:lnTo>
                      <a:pt x="2" y="178"/>
                    </a:lnTo>
                    <a:close/>
                    <a:moveTo>
                      <a:pt x="19" y="183"/>
                    </a:moveTo>
                    <a:lnTo>
                      <a:pt x="19" y="183"/>
                    </a:lnTo>
                    <a:lnTo>
                      <a:pt x="2" y="178"/>
                    </a:lnTo>
                    <a:lnTo>
                      <a:pt x="19" y="183"/>
                    </a:lnTo>
                    <a:close/>
                    <a:moveTo>
                      <a:pt x="2" y="178"/>
                    </a:moveTo>
                    <a:lnTo>
                      <a:pt x="2" y="178"/>
                    </a:lnTo>
                    <a:lnTo>
                      <a:pt x="11" y="180"/>
                    </a:lnTo>
                    <a:lnTo>
                      <a:pt x="2" y="178"/>
                    </a:lnTo>
                    <a:close/>
                    <a:moveTo>
                      <a:pt x="19" y="183"/>
                    </a:moveTo>
                    <a:lnTo>
                      <a:pt x="19" y="183"/>
                    </a:lnTo>
                    <a:lnTo>
                      <a:pt x="2" y="181"/>
                    </a:lnTo>
                    <a:lnTo>
                      <a:pt x="2" y="180"/>
                    </a:lnTo>
                    <a:lnTo>
                      <a:pt x="2" y="178"/>
                    </a:lnTo>
                    <a:lnTo>
                      <a:pt x="19" y="183"/>
                    </a:lnTo>
                    <a:close/>
                    <a:moveTo>
                      <a:pt x="2" y="181"/>
                    </a:moveTo>
                    <a:lnTo>
                      <a:pt x="2" y="181"/>
                    </a:lnTo>
                    <a:lnTo>
                      <a:pt x="10" y="181"/>
                    </a:lnTo>
                    <a:lnTo>
                      <a:pt x="2" y="181"/>
                    </a:lnTo>
                    <a:close/>
                    <a:moveTo>
                      <a:pt x="19" y="183"/>
                    </a:moveTo>
                    <a:lnTo>
                      <a:pt x="19" y="183"/>
                    </a:lnTo>
                    <a:lnTo>
                      <a:pt x="0" y="183"/>
                    </a:lnTo>
                    <a:lnTo>
                      <a:pt x="2" y="181"/>
                    </a:lnTo>
                    <a:lnTo>
                      <a:pt x="19" y="183"/>
                    </a:lnTo>
                    <a:close/>
                    <a:moveTo>
                      <a:pt x="19" y="183"/>
                    </a:moveTo>
                    <a:lnTo>
                      <a:pt x="19" y="185"/>
                    </a:lnTo>
                    <a:lnTo>
                      <a:pt x="21" y="186"/>
                    </a:lnTo>
                    <a:lnTo>
                      <a:pt x="4" y="195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9" y="183"/>
                    </a:lnTo>
                    <a:close/>
                    <a:moveTo>
                      <a:pt x="21" y="186"/>
                    </a:moveTo>
                    <a:lnTo>
                      <a:pt x="21" y="186"/>
                    </a:lnTo>
                    <a:lnTo>
                      <a:pt x="11" y="190"/>
                    </a:lnTo>
                    <a:lnTo>
                      <a:pt x="21" y="186"/>
                    </a:lnTo>
                    <a:close/>
                    <a:moveTo>
                      <a:pt x="21" y="186"/>
                    </a:moveTo>
                    <a:lnTo>
                      <a:pt x="21" y="185"/>
                    </a:lnTo>
                    <a:lnTo>
                      <a:pt x="19" y="183"/>
                    </a:lnTo>
                    <a:lnTo>
                      <a:pt x="25" y="203"/>
                    </a:lnTo>
                    <a:lnTo>
                      <a:pt x="17" y="203"/>
                    </a:lnTo>
                    <a:lnTo>
                      <a:pt x="11" y="203"/>
                    </a:lnTo>
                    <a:lnTo>
                      <a:pt x="7" y="200"/>
                    </a:lnTo>
                    <a:lnTo>
                      <a:pt x="4" y="195"/>
                    </a:lnTo>
                    <a:lnTo>
                      <a:pt x="21" y="186"/>
                    </a:lnTo>
                    <a:close/>
                    <a:moveTo>
                      <a:pt x="19" y="183"/>
                    </a:moveTo>
                    <a:lnTo>
                      <a:pt x="30" y="178"/>
                    </a:lnTo>
                    <a:lnTo>
                      <a:pt x="45" y="168"/>
                    </a:lnTo>
                    <a:lnTo>
                      <a:pt x="56" y="186"/>
                    </a:lnTo>
                    <a:lnTo>
                      <a:pt x="37" y="197"/>
                    </a:lnTo>
                    <a:lnTo>
                      <a:pt x="25" y="203"/>
                    </a:lnTo>
                    <a:lnTo>
                      <a:pt x="19" y="183"/>
                    </a:lnTo>
                    <a:close/>
                    <a:moveTo>
                      <a:pt x="56" y="186"/>
                    </a:moveTo>
                    <a:lnTo>
                      <a:pt x="56" y="186"/>
                    </a:lnTo>
                    <a:lnTo>
                      <a:pt x="51" y="178"/>
                    </a:lnTo>
                    <a:lnTo>
                      <a:pt x="56" y="186"/>
                    </a:lnTo>
                    <a:close/>
                    <a:moveTo>
                      <a:pt x="45" y="168"/>
                    </a:moveTo>
                    <a:lnTo>
                      <a:pt x="59" y="159"/>
                    </a:lnTo>
                    <a:lnTo>
                      <a:pt x="73" y="150"/>
                    </a:lnTo>
                    <a:lnTo>
                      <a:pt x="85" y="142"/>
                    </a:lnTo>
                    <a:lnTo>
                      <a:pt x="99" y="135"/>
                    </a:lnTo>
                    <a:lnTo>
                      <a:pt x="107" y="154"/>
                    </a:lnTo>
                    <a:lnTo>
                      <a:pt x="95" y="161"/>
                    </a:lnTo>
                    <a:lnTo>
                      <a:pt x="82" y="169"/>
                    </a:lnTo>
                    <a:lnTo>
                      <a:pt x="68" y="178"/>
                    </a:lnTo>
                    <a:lnTo>
                      <a:pt x="56" y="186"/>
                    </a:lnTo>
                    <a:lnTo>
                      <a:pt x="45" y="168"/>
                    </a:lnTo>
                    <a:close/>
                    <a:moveTo>
                      <a:pt x="99" y="135"/>
                    </a:moveTo>
                    <a:lnTo>
                      <a:pt x="112" y="128"/>
                    </a:lnTo>
                    <a:lnTo>
                      <a:pt x="124" y="121"/>
                    </a:lnTo>
                    <a:lnTo>
                      <a:pt x="136" y="114"/>
                    </a:lnTo>
                    <a:lnTo>
                      <a:pt x="147" y="108"/>
                    </a:lnTo>
                    <a:lnTo>
                      <a:pt x="155" y="126"/>
                    </a:lnTo>
                    <a:lnTo>
                      <a:pt x="144" y="133"/>
                    </a:lnTo>
                    <a:lnTo>
                      <a:pt x="132" y="138"/>
                    </a:lnTo>
                    <a:lnTo>
                      <a:pt x="119" y="145"/>
                    </a:lnTo>
                    <a:lnTo>
                      <a:pt x="107" y="154"/>
                    </a:lnTo>
                    <a:lnTo>
                      <a:pt x="99" y="135"/>
                    </a:lnTo>
                    <a:close/>
                    <a:moveTo>
                      <a:pt x="155" y="126"/>
                    </a:moveTo>
                    <a:lnTo>
                      <a:pt x="155" y="126"/>
                    </a:lnTo>
                    <a:lnTo>
                      <a:pt x="150" y="118"/>
                    </a:lnTo>
                    <a:lnTo>
                      <a:pt x="155" y="126"/>
                    </a:lnTo>
                    <a:close/>
                    <a:moveTo>
                      <a:pt x="147" y="109"/>
                    </a:moveTo>
                    <a:lnTo>
                      <a:pt x="164" y="99"/>
                    </a:lnTo>
                    <a:lnTo>
                      <a:pt x="180" y="94"/>
                    </a:lnTo>
                    <a:lnTo>
                      <a:pt x="193" y="90"/>
                    </a:lnTo>
                    <a:lnTo>
                      <a:pt x="207" y="89"/>
                    </a:lnTo>
                    <a:lnTo>
                      <a:pt x="209" y="109"/>
                    </a:lnTo>
                    <a:lnTo>
                      <a:pt x="197" y="111"/>
                    </a:lnTo>
                    <a:lnTo>
                      <a:pt x="184" y="114"/>
                    </a:lnTo>
                    <a:lnTo>
                      <a:pt x="170" y="120"/>
                    </a:lnTo>
                    <a:lnTo>
                      <a:pt x="155" y="126"/>
                    </a:lnTo>
                    <a:lnTo>
                      <a:pt x="147" y="109"/>
                    </a:lnTo>
                    <a:close/>
                    <a:moveTo>
                      <a:pt x="207" y="89"/>
                    </a:moveTo>
                    <a:lnTo>
                      <a:pt x="213" y="89"/>
                    </a:lnTo>
                    <a:lnTo>
                      <a:pt x="221" y="87"/>
                    </a:lnTo>
                    <a:lnTo>
                      <a:pt x="224" y="108"/>
                    </a:lnTo>
                    <a:lnTo>
                      <a:pt x="217" y="109"/>
                    </a:lnTo>
                    <a:lnTo>
                      <a:pt x="209" y="109"/>
                    </a:lnTo>
                    <a:lnTo>
                      <a:pt x="207" y="89"/>
                    </a:lnTo>
                    <a:close/>
                    <a:moveTo>
                      <a:pt x="224" y="108"/>
                    </a:moveTo>
                    <a:lnTo>
                      <a:pt x="224" y="108"/>
                    </a:lnTo>
                    <a:lnTo>
                      <a:pt x="223" y="97"/>
                    </a:lnTo>
                    <a:lnTo>
                      <a:pt x="224" y="108"/>
                    </a:lnTo>
                    <a:close/>
                    <a:moveTo>
                      <a:pt x="221" y="87"/>
                    </a:moveTo>
                    <a:lnTo>
                      <a:pt x="227" y="85"/>
                    </a:lnTo>
                    <a:lnTo>
                      <a:pt x="234" y="85"/>
                    </a:lnTo>
                    <a:lnTo>
                      <a:pt x="235" y="106"/>
                    </a:lnTo>
                    <a:lnTo>
                      <a:pt x="230" y="106"/>
                    </a:lnTo>
                    <a:lnTo>
                      <a:pt x="224" y="108"/>
                    </a:lnTo>
                    <a:lnTo>
                      <a:pt x="221" y="87"/>
                    </a:lnTo>
                    <a:close/>
                    <a:moveTo>
                      <a:pt x="234" y="85"/>
                    </a:moveTo>
                    <a:lnTo>
                      <a:pt x="240" y="84"/>
                    </a:lnTo>
                    <a:lnTo>
                      <a:pt x="246" y="84"/>
                    </a:lnTo>
                    <a:lnTo>
                      <a:pt x="247" y="104"/>
                    </a:lnTo>
                    <a:lnTo>
                      <a:pt x="241" y="106"/>
                    </a:lnTo>
                    <a:lnTo>
                      <a:pt x="235" y="106"/>
                    </a:lnTo>
                    <a:lnTo>
                      <a:pt x="234" y="85"/>
                    </a:lnTo>
                    <a:close/>
                    <a:moveTo>
                      <a:pt x="246" y="84"/>
                    </a:moveTo>
                    <a:lnTo>
                      <a:pt x="246" y="84"/>
                    </a:lnTo>
                    <a:lnTo>
                      <a:pt x="246" y="94"/>
                    </a:lnTo>
                    <a:lnTo>
                      <a:pt x="246" y="84"/>
                    </a:lnTo>
                    <a:close/>
                    <a:moveTo>
                      <a:pt x="246" y="84"/>
                    </a:moveTo>
                    <a:lnTo>
                      <a:pt x="257" y="85"/>
                    </a:lnTo>
                    <a:lnTo>
                      <a:pt x="266" y="90"/>
                    </a:lnTo>
                    <a:lnTo>
                      <a:pt x="258" y="109"/>
                    </a:lnTo>
                    <a:lnTo>
                      <a:pt x="252" y="106"/>
                    </a:lnTo>
                    <a:lnTo>
                      <a:pt x="246" y="104"/>
                    </a:lnTo>
                    <a:lnTo>
                      <a:pt x="246" y="84"/>
                    </a:lnTo>
                    <a:close/>
                    <a:moveTo>
                      <a:pt x="266" y="90"/>
                    </a:moveTo>
                    <a:lnTo>
                      <a:pt x="278" y="96"/>
                    </a:lnTo>
                    <a:lnTo>
                      <a:pt x="292" y="99"/>
                    </a:lnTo>
                    <a:lnTo>
                      <a:pt x="292" y="120"/>
                    </a:lnTo>
                    <a:lnTo>
                      <a:pt x="283" y="118"/>
                    </a:lnTo>
                    <a:lnTo>
                      <a:pt x="274" y="116"/>
                    </a:lnTo>
                    <a:lnTo>
                      <a:pt x="266" y="113"/>
                    </a:lnTo>
                    <a:lnTo>
                      <a:pt x="258" y="109"/>
                    </a:lnTo>
                    <a:lnTo>
                      <a:pt x="266" y="90"/>
                    </a:lnTo>
                    <a:close/>
                    <a:moveTo>
                      <a:pt x="292" y="99"/>
                    </a:moveTo>
                    <a:lnTo>
                      <a:pt x="292" y="99"/>
                    </a:lnTo>
                    <a:lnTo>
                      <a:pt x="292" y="109"/>
                    </a:lnTo>
                    <a:lnTo>
                      <a:pt x="292" y="99"/>
                    </a:lnTo>
                    <a:close/>
                    <a:moveTo>
                      <a:pt x="292" y="99"/>
                    </a:moveTo>
                    <a:lnTo>
                      <a:pt x="294" y="99"/>
                    </a:lnTo>
                    <a:lnTo>
                      <a:pt x="295" y="99"/>
                    </a:lnTo>
                    <a:lnTo>
                      <a:pt x="300" y="118"/>
                    </a:lnTo>
                    <a:lnTo>
                      <a:pt x="295" y="120"/>
                    </a:lnTo>
                    <a:lnTo>
                      <a:pt x="292" y="120"/>
                    </a:lnTo>
                    <a:lnTo>
                      <a:pt x="292" y="99"/>
                    </a:lnTo>
                    <a:close/>
                    <a:moveTo>
                      <a:pt x="295" y="99"/>
                    </a:moveTo>
                    <a:lnTo>
                      <a:pt x="295" y="99"/>
                    </a:lnTo>
                    <a:lnTo>
                      <a:pt x="297" y="109"/>
                    </a:lnTo>
                    <a:lnTo>
                      <a:pt x="295" y="99"/>
                    </a:lnTo>
                    <a:close/>
                    <a:moveTo>
                      <a:pt x="295" y="99"/>
                    </a:moveTo>
                    <a:lnTo>
                      <a:pt x="295" y="99"/>
                    </a:lnTo>
                    <a:lnTo>
                      <a:pt x="298" y="118"/>
                    </a:lnTo>
                    <a:lnTo>
                      <a:pt x="295" y="99"/>
                    </a:lnTo>
                    <a:close/>
                    <a:moveTo>
                      <a:pt x="298" y="118"/>
                    </a:moveTo>
                    <a:lnTo>
                      <a:pt x="298" y="118"/>
                    </a:lnTo>
                    <a:lnTo>
                      <a:pt x="297" y="108"/>
                    </a:lnTo>
                    <a:lnTo>
                      <a:pt x="298" y="118"/>
                    </a:lnTo>
                    <a:close/>
                    <a:moveTo>
                      <a:pt x="295" y="99"/>
                    </a:moveTo>
                    <a:lnTo>
                      <a:pt x="300" y="97"/>
                    </a:lnTo>
                    <a:lnTo>
                      <a:pt x="303" y="97"/>
                    </a:lnTo>
                    <a:lnTo>
                      <a:pt x="309" y="116"/>
                    </a:lnTo>
                    <a:lnTo>
                      <a:pt x="303" y="118"/>
                    </a:lnTo>
                    <a:lnTo>
                      <a:pt x="298" y="118"/>
                    </a:lnTo>
                    <a:lnTo>
                      <a:pt x="295" y="99"/>
                    </a:lnTo>
                    <a:close/>
                    <a:moveTo>
                      <a:pt x="303" y="97"/>
                    </a:moveTo>
                    <a:lnTo>
                      <a:pt x="306" y="96"/>
                    </a:lnTo>
                    <a:lnTo>
                      <a:pt x="309" y="92"/>
                    </a:lnTo>
                    <a:lnTo>
                      <a:pt x="318" y="111"/>
                    </a:lnTo>
                    <a:lnTo>
                      <a:pt x="314" y="113"/>
                    </a:lnTo>
                    <a:lnTo>
                      <a:pt x="309" y="116"/>
                    </a:lnTo>
                    <a:lnTo>
                      <a:pt x="303" y="97"/>
                    </a:lnTo>
                    <a:close/>
                    <a:moveTo>
                      <a:pt x="318" y="111"/>
                    </a:moveTo>
                    <a:lnTo>
                      <a:pt x="318" y="111"/>
                    </a:lnTo>
                    <a:lnTo>
                      <a:pt x="314" y="102"/>
                    </a:lnTo>
                    <a:lnTo>
                      <a:pt x="318" y="111"/>
                    </a:lnTo>
                    <a:close/>
                    <a:moveTo>
                      <a:pt x="309" y="94"/>
                    </a:moveTo>
                    <a:lnTo>
                      <a:pt x="318" y="85"/>
                    </a:lnTo>
                    <a:lnTo>
                      <a:pt x="325" y="77"/>
                    </a:lnTo>
                    <a:lnTo>
                      <a:pt x="331" y="65"/>
                    </a:lnTo>
                    <a:lnTo>
                      <a:pt x="335" y="53"/>
                    </a:lnTo>
                    <a:lnTo>
                      <a:pt x="354" y="56"/>
                    </a:lnTo>
                    <a:lnTo>
                      <a:pt x="351" y="66"/>
                    </a:lnTo>
                    <a:lnTo>
                      <a:pt x="348" y="75"/>
                    </a:lnTo>
                    <a:lnTo>
                      <a:pt x="345" y="82"/>
                    </a:lnTo>
                    <a:lnTo>
                      <a:pt x="340" y="89"/>
                    </a:lnTo>
                    <a:lnTo>
                      <a:pt x="329" y="101"/>
                    </a:lnTo>
                    <a:lnTo>
                      <a:pt x="318" y="111"/>
                    </a:lnTo>
                    <a:lnTo>
                      <a:pt x="309" y="94"/>
                    </a:lnTo>
                    <a:close/>
                    <a:moveTo>
                      <a:pt x="335" y="53"/>
                    </a:moveTo>
                    <a:lnTo>
                      <a:pt x="335" y="53"/>
                    </a:lnTo>
                    <a:lnTo>
                      <a:pt x="345" y="54"/>
                    </a:lnTo>
                    <a:lnTo>
                      <a:pt x="335" y="53"/>
                    </a:lnTo>
                    <a:close/>
                    <a:moveTo>
                      <a:pt x="335" y="53"/>
                    </a:moveTo>
                    <a:lnTo>
                      <a:pt x="342" y="32"/>
                    </a:lnTo>
                    <a:lnTo>
                      <a:pt x="348" y="18"/>
                    </a:lnTo>
                    <a:lnTo>
                      <a:pt x="354" y="10"/>
                    </a:lnTo>
                    <a:lnTo>
                      <a:pt x="359" y="3"/>
                    </a:lnTo>
                    <a:lnTo>
                      <a:pt x="371" y="18"/>
                    </a:lnTo>
                    <a:lnTo>
                      <a:pt x="368" y="24"/>
                    </a:lnTo>
                    <a:lnTo>
                      <a:pt x="363" y="30"/>
                    </a:lnTo>
                    <a:lnTo>
                      <a:pt x="359" y="41"/>
                    </a:lnTo>
                    <a:lnTo>
                      <a:pt x="354" y="58"/>
                    </a:lnTo>
                    <a:lnTo>
                      <a:pt x="335" y="53"/>
                    </a:lnTo>
                    <a:close/>
                    <a:moveTo>
                      <a:pt x="371" y="18"/>
                    </a:moveTo>
                    <a:lnTo>
                      <a:pt x="371" y="18"/>
                    </a:lnTo>
                    <a:lnTo>
                      <a:pt x="365" y="12"/>
                    </a:lnTo>
                    <a:lnTo>
                      <a:pt x="371" y="18"/>
                    </a:lnTo>
                    <a:close/>
                    <a:moveTo>
                      <a:pt x="359" y="3"/>
                    </a:moveTo>
                    <a:lnTo>
                      <a:pt x="359" y="3"/>
                    </a:lnTo>
                    <a:lnTo>
                      <a:pt x="360" y="3"/>
                    </a:lnTo>
                    <a:lnTo>
                      <a:pt x="372" y="17"/>
                    </a:lnTo>
                    <a:lnTo>
                      <a:pt x="371" y="18"/>
                    </a:lnTo>
                    <a:lnTo>
                      <a:pt x="359" y="3"/>
                    </a:lnTo>
                    <a:close/>
                    <a:moveTo>
                      <a:pt x="360" y="3"/>
                    </a:moveTo>
                    <a:lnTo>
                      <a:pt x="363" y="0"/>
                    </a:lnTo>
                    <a:lnTo>
                      <a:pt x="366" y="0"/>
                    </a:lnTo>
                    <a:lnTo>
                      <a:pt x="369" y="0"/>
                    </a:lnTo>
                    <a:lnTo>
                      <a:pt x="372" y="1"/>
                    </a:lnTo>
                    <a:lnTo>
                      <a:pt x="376" y="5"/>
                    </a:lnTo>
                    <a:lnTo>
                      <a:pt x="376" y="8"/>
                    </a:lnTo>
                    <a:lnTo>
                      <a:pt x="376" y="13"/>
                    </a:lnTo>
                    <a:lnTo>
                      <a:pt x="372" y="17"/>
                    </a:lnTo>
                    <a:lnTo>
                      <a:pt x="360" y="3"/>
                    </a:lnTo>
                    <a:close/>
                  </a:path>
                </a:pathLst>
              </a:custGeom>
              <a:solidFill>
                <a:srgbClr val="F5C7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4" name="Freeform 224"/>
              <p:cNvSpPr>
                <a:spLocks noEditPoints="1"/>
              </p:cNvSpPr>
              <p:nvPr/>
            </p:nvSpPr>
            <p:spPr bwMode="auto">
              <a:xfrm>
                <a:off x="2281" y="1559"/>
                <a:ext cx="383" cy="208"/>
              </a:xfrm>
              <a:custGeom>
                <a:avLst/>
                <a:gdLst>
                  <a:gd name="T0" fmla="*/ 9 w 383"/>
                  <a:gd name="T1" fmla="*/ 175 h 208"/>
                  <a:gd name="T2" fmla="*/ 21 w 383"/>
                  <a:gd name="T3" fmla="*/ 184 h 208"/>
                  <a:gd name="T4" fmla="*/ 20 w 383"/>
                  <a:gd name="T5" fmla="*/ 185 h 208"/>
                  <a:gd name="T6" fmla="*/ 1 w 383"/>
                  <a:gd name="T7" fmla="*/ 194 h 208"/>
                  <a:gd name="T8" fmla="*/ 18 w 383"/>
                  <a:gd name="T9" fmla="*/ 185 h 208"/>
                  <a:gd name="T10" fmla="*/ 21 w 383"/>
                  <a:gd name="T11" fmla="*/ 206 h 208"/>
                  <a:gd name="T12" fmla="*/ 18 w 383"/>
                  <a:gd name="T13" fmla="*/ 185 h 208"/>
                  <a:gd name="T14" fmla="*/ 23 w 383"/>
                  <a:gd name="T15" fmla="*/ 184 h 208"/>
                  <a:gd name="T16" fmla="*/ 31 w 383"/>
                  <a:gd name="T17" fmla="*/ 204 h 208"/>
                  <a:gd name="T18" fmla="*/ 26 w 383"/>
                  <a:gd name="T19" fmla="*/ 182 h 208"/>
                  <a:gd name="T20" fmla="*/ 25 w 383"/>
                  <a:gd name="T21" fmla="*/ 184 h 208"/>
                  <a:gd name="T22" fmla="*/ 38 w 383"/>
                  <a:gd name="T23" fmla="*/ 201 h 208"/>
                  <a:gd name="T24" fmla="*/ 29 w 383"/>
                  <a:gd name="T25" fmla="*/ 180 h 208"/>
                  <a:gd name="T26" fmla="*/ 51 w 383"/>
                  <a:gd name="T27" fmla="*/ 192 h 208"/>
                  <a:gd name="T28" fmla="*/ 52 w 383"/>
                  <a:gd name="T29" fmla="*/ 167 h 208"/>
                  <a:gd name="T30" fmla="*/ 52 w 383"/>
                  <a:gd name="T31" fmla="*/ 167 h 208"/>
                  <a:gd name="T32" fmla="*/ 52 w 383"/>
                  <a:gd name="T33" fmla="*/ 167 h 208"/>
                  <a:gd name="T34" fmla="*/ 136 w 383"/>
                  <a:gd name="T35" fmla="*/ 117 h 208"/>
                  <a:gd name="T36" fmla="*/ 83 w 383"/>
                  <a:gd name="T37" fmla="*/ 173 h 208"/>
                  <a:gd name="T38" fmla="*/ 146 w 383"/>
                  <a:gd name="T39" fmla="*/ 112 h 208"/>
                  <a:gd name="T40" fmla="*/ 145 w 383"/>
                  <a:gd name="T41" fmla="*/ 137 h 208"/>
                  <a:gd name="T42" fmla="*/ 157 w 383"/>
                  <a:gd name="T43" fmla="*/ 119 h 208"/>
                  <a:gd name="T44" fmla="*/ 185 w 383"/>
                  <a:gd name="T45" fmla="*/ 95 h 208"/>
                  <a:gd name="T46" fmla="*/ 201 w 383"/>
                  <a:gd name="T47" fmla="*/ 115 h 208"/>
                  <a:gd name="T48" fmla="*/ 153 w 383"/>
                  <a:gd name="T49" fmla="*/ 108 h 208"/>
                  <a:gd name="T50" fmla="*/ 231 w 383"/>
                  <a:gd name="T51" fmla="*/ 112 h 208"/>
                  <a:gd name="T52" fmla="*/ 231 w 383"/>
                  <a:gd name="T53" fmla="*/ 112 h 208"/>
                  <a:gd name="T54" fmla="*/ 231 w 383"/>
                  <a:gd name="T55" fmla="*/ 112 h 208"/>
                  <a:gd name="T56" fmla="*/ 242 w 383"/>
                  <a:gd name="T57" fmla="*/ 110 h 208"/>
                  <a:gd name="T58" fmla="*/ 239 w 383"/>
                  <a:gd name="T59" fmla="*/ 88 h 208"/>
                  <a:gd name="T60" fmla="*/ 247 w 383"/>
                  <a:gd name="T61" fmla="*/ 110 h 208"/>
                  <a:gd name="T62" fmla="*/ 251 w 383"/>
                  <a:gd name="T63" fmla="*/ 86 h 208"/>
                  <a:gd name="T64" fmla="*/ 253 w 383"/>
                  <a:gd name="T65" fmla="*/ 86 h 208"/>
                  <a:gd name="T66" fmla="*/ 253 w 383"/>
                  <a:gd name="T67" fmla="*/ 110 h 208"/>
                  <a:gd name="T68" fmla="*/ 253 w 383"/>
                  <a:gd name="T69" fmla="*/ 110 h 208"/>
                  <a:gd name="T70" fmla="*/ 262 w 383"/>
                  <a:gd name="T71" fmla="*/ 88 h 208"/>
                  <a:gd name="T72" fmla="*/ 253 w 383"/>
                  <a:gd name="T73" fmla="*/ 110 h 208"/>
                  <a:gd name="T74" fmla="*/ 299 w 383"/>
                  <a:gd name="T75" fmla="*/ 101 h 208"/>
                  <a:gd name="T76" fmla="*/ 272 w 383"/>
                  <a:gd name="T77" fmla="*/ 117 h 208"/>
                  <a:gd name="T78" fmla="*/ 299 w 383"/>
                  <a:gd name="T79" fmla="*/ 101 h 208"/>
                  <a:gd name="T80" fmla="*/ 301 w 383"/>
                  <a:gd name="T81" fmla="*/ 101 h 208"/>
                  <a:gd name="T82" fmla="*/ 299 w 383"/>
                  <a:gd name="T83" fmla="*/ 124 h 208"/>
                  <a:gd name="T84" fmla="*/ 302 w 383"/>
                  <a:gd name="T85" fmla="*/ 101 h 208"/>
                  <a:gd name="T86" fmla="*/ 302 w 383"/>
                  <a:gd name="T87" fmla="*/ 101 h 208"/>
                  <a:gd name="T88" fmla="*/ 302 w 383"/>
                  <a:gd name="T89" fmla="*/ 101 h 208"/>
                  <a:gd name="T90" fmla="*/ 310 w 383"/>
                  <a:gd name="T91" fmla="*/ 122 h 208"/>
                  <a:gd name="T92" fmla="*/ 312 w 383"/>
                  <a:gd name="T93" fmla="*/ 96 h 208"/>
                  <a:gd name="T94" fmla="*/ 315 w 383"/>
                  <a:gd name="T95" fmla="*/ 120 h 208"/>
                  <a:gd name="T96" fmla="*/ 330 w 383"/>
                  <a:gd name="T97" fmla="*/ 77 h 208"/>
                  <a:gd name="T98" fmla="*/ 353 w 383"/>
                  <a:gd name="T99" fmla="*/ 76 h 208"/>
                  <a:gd name="T100" fmla="*/ 315 w 383"/>
                  <a:gd name="T101" fmla="*/ 95 h 208"/>
                  <a:gd name="T102" fmla="*/ 360 w 383"/>
                  <a:gd name="T103" fmla="*/ 59 h 208"/>
                  <a:gd name="T104" fmla="*/ 339 w 383"/>
                  <a:gd name="T105" fmla="*/ 53 h 208"/>
                  <a:gd name="T106" fmla="*/ 339 w 383"/>
                  <a:gd name="T107" fmla="*/ 53 h 208"/>
                  <a:gd name="T108" fmla="*/ 353 w 383"/>
                  <a:gd name="T109" fmla="*/ 19 h 208"/>
                  <a:gd name="T110" fmla="*/ 373 w 383"/>
                  <a:gd name="T111" fmla="*/ 24 h 208"/>
                  <a:gd name="T112" fmla="*/ 339 w 383"/>
                  <a:gd name="T113" fmla="*/ 53 h 208"/>
                  <a:gd name="T114" fmla="*/ 378 w 383"/>
                  <a:gd name="T115" fmla="*/ 21 h 208"/>
                  <a:gd name="T116" fmla="*/ 366 w 383"/>
                  <a:gd name="T117" fmla="*/ 4 h 208"/>
                  <a:gd name="T118" fmla="*/ 380 w 383"/>
                  <a:gd name="T119" fmla="*/ 4 h 208"/>
                  <a:gd name="T120" fmla="*/ 378 w 383"/>
                  <a:gd name="T121" fmla="*/ 21 h 20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383"/>
                  <a:gd name="T184" fmla="*/ 0 h 208"/>
                  <a:gd name="T185" fmla="*/ 383 w 383"/>
                  <a:gd name="T186" fmla="*/ 208 h 20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383" h="208">
                    <a:moveTo>
                      <a:pt x="1" y="184"/>
                    </a:moveTo>
                    <a:lnTo>
                      <a:pt x="3" y="180"/>
                    </a:lnTo>
                    <a:lnTo>
                      <a:pt x="4" y="177"/>
                    </a:lnTo>
                    <a:lnTo>
                      <a:pt x="9" y="175"/>
                    </a:lnTo>
                    <a:lnTo>
                      <a:pt x="12" y="175"/>
                    </a:lnTo>
                    <a:lnTo>
                      <a:pt x="17" y="177"/>
                    </a:lnTo>
                    <a:lnTo>
                      <a:pt x="18" y="179"/>
                    </a:lnTo>
                    <a:lnTo>
                      <a:pt x="21" y="184"/>
                    </a:lnTo>
                    <a:lnTo>
                      <a:pt x="21" y="187"/>
                    </a:lnTo>
                    <a:lnTo>
                      <a:pt x="1" y="184"/>
                    </a:lnTo>
                    <a:close/>
                    <a:moveTo>
                      <a:pt x="21" y="187"/>
                    </a:moveTo>
                    <a:lnTo>
                      <a:pt x="20" y="185"/>
                    </a:lnTo>
                    <a:lnTo>
                      <a:pt x="18" y="185"/>
                    </a:lnTo>
                    <a:lnTo>
                      <a:pt x="6" y="202"/>
                    </a:lnTo>
                    <a:lnTo>
                      <a:pt x="3" y="199"/>
                    </a:lnTo>
                    <a:lnTo>
                      <a:pt x="1" y="194"/>
                    </a:lnTo>
                    <a:lnTo>
                      <a:pt x="0" y="189"/>
                    </a:lnTo>
                    <a:lnTo>
                      <a:pt x="1" y="184"/>
                    </a:lnTo>
                    <a:lnTo>
                      <a:pt x="21" y="187"/>
                    </a:lnTo>
                    <a:close/>
                    <a:moveTo>
                      <a:pt x="18" y="185"/>
                    </a:moveTo>
                    <a:lnTo>
                      <a:pt x="20" y="185"/>
                    </a:lnTo>
                    <a:lnTo>
                      <a:pt x="23" y="184"/>
                    </a:lnTo>
                    <a:lnTo>
                      <a:pt x="31" y="204"/>
                    </a:lnTo>
                    <a:lnTo>
                      <a:pt x="21" y="206"/>
                    </a:lnTo>
                    <a:lnTo>
                      <a:pt x="15" y="208"/>
                    </a:lnTo>
                    <a:lnTo>
                      <a:pt x="11" y="206"/>
                    </a:lnTo>
                    <a:lnTo>
                      <a:pt x="6" y="202"/>
                    </a:lnTo>
                    <a:lnTo>
                      <a:pt x="18" y="185"/>
                    </a:lnTo>
                    <a:close/>
                    <a:moveTo>
                      <a:pt x="23" y="184"/>
                    </a:moveTo>
                    <a:lnTo>
                      <a:pt x="25" y="184"/>
                    </a:lnTo>
                    <a:lnTo>
                      <a:pt x="28" y="194"/>
                    </a:lnTo>
                    <a:lnTo>
                      <a:pt x="23" y="184"/>
                    </a:lnTo>
                    <a:close/>
                    <a:moveTo>
                      <a:pt x="25" y="184"/>
                    </a:moveTo>
                    <a:lnTo>
                      <a:pt x="25" y="184"/>
                    </a:lnTo>
                    <a:lnTo>
                      <a:pt x="31" y="204"/>
                    </a:lnTo>
                    <a:lnTo>
                      <a:pt x="25" y="184"/>
                    </a:lnTo>
                    <a:close/>
                    <a:moveTo>
                      <a:pt x="25" y="184"/>
                    </a:moveTo>
                    <a:lnTo>
                      <a:pt x="25" y="182"/>
                    </a:lnTo>
                    <a:lnTo>
                      <a:pt x="26" y="182"/>
                    </a:lnTo>
                    <a:lnTo>
                      <a:pt x="34" y="202"/>
                    </a:lnTo>
                    <a:lnTo>
                      <a:pt x="32" y="204"/>
                    </a:lnTo>
                    <a:lnTo>
                      <a:pt x="31" y="204"/>
                    </a:lnTo>
                    <a:lnTo>
                      <a:pt x="25" y="184"/>
                    </a:lnTo>
                    <a:close/>
                    <a:moveTo>
                      <a:pt x="26" y="182"/>
                    </a:moveTo>
                    <a:lnTo>
                      <a:pt x="28" y="182"/>
                    </a:lnTo>
                    <a:lnTo>
                      <a:pt x="29" y="180"/>
                    </a:lnTo>
                    <a:lnTo>
                      <a:pt x="38" y="201"/>
                    </a:lnTo>
                    <a:lnTo>
                      <a:pt x="37" y="201"/>
                    </a:lnTo>
                    <a:lnTo>
                      <a:pt x="34" y="202"/>
                    </a:lnTo>
                    <a:lnTo>
                      <a:pt x="26" y="182"/>
                    </a:lnTo>
                    <a:close/>
                    <a:moveTo>
                      <a:pt x="29" y="180"/>
                    </a:moveTo>
                    <a:lnTo>
                      <a:pt x="41" y="173"/>
                    </a:lnTo>
                    <a:lnTo>
                      <a:pt x="52" y="167"/>
                    </a:lnTo>
                    <a:lnTo>
                      <a:pt x="62" y="185"/>
                    </a:lnTo>
                    <a:lnTo>
                      <a:pt x="51" y="192"/>
                    </a:lnTo>
                    <a:lnTo>
                      <a:pt x="38" y="201"/>
                    </a:lnTo>
                    <a:lnTo>
                      <a:pt x="29" y="180"/>
                    </a:lnTo>
                    <a:close/>
                    <a:moveTo>
                      <a:pt x="52" y="167"/>
                    </a:moveTo>
                    <a:lnTo>
                      <a:pt x="52" y="167"/>
                    </a:lnTo>
                    <a:lnTo>
                      <a:pt x="62" y="185"/>
                    </a:lnTo>
                    <a:lnTo>
                      <a:pt x="52" y="167"/>
                    </a:lnTo>
                    <a:close/>
                    <a:moveTo>
                      <a:pt x="52" y="167"/>
                    </a:moveTo>
                    <a:lnTo>
                      <a:pt x="52" y="167"/>
                    </a:lnTo>
                    <a:lnTo>
                      <a:pt x="57" y="177"/>
                    </a:lnTo>
                    <a:lnTo>
                      <a:pt x="52" y="167"/>
                    </a:lnTo>
                    <a:close/>
                    <a:moveTo>
                      <a:pt x="52" y="167"/>
                    </a:moveTo>
                    <a:lnTo>
                      <a:pt x="74" y="153"/>
                    </a:lnTo>
                    <a:lnTo>
                      <a:pt x="96" y="141"/>
                    </a:lnTo>
                    <a:lnTo>
                      <a:pt x="116" y="129"/>
                    </a:lnTo>
                    <a:lnTo>
                      <a:pt x="136" y="117"/>
                    </a:lnTo>
                    <a:lnTo>
                      <a:pt x="145" y="137"/>
                    </a:lnTo>
                    <a:lnTo>
                      <a:pt x="125" y="149"/>
                    </a:lnTo>
                    <a:lnTo>
                      <a:pt x="105" y="160"/>
                    </a:lnTo>
                    <a:lnTo>
                      <a:pt x="83" y="173"/>
                    </a:lnTo>
                    <a:lnTo>
                      <a:pt x="62" y="185"/>
                    </a:lnTo>
                    <a:lnTo>
                      <a:pt x="52" y="167"/>
                    </a:lnTo>
                    <a:close/>
                    <a:moveTo>
                      <a:pt x="136" y="117"/>
                    </a:moveTo>
                    <a:lnTo>
                      <a:pt x="146" y="112"/>
                    </a:lnTo>
                    <a:lnTo>
                      <a:pt x="153" y="108"/>
                    </a:lnTo>
                    <a:lnTo>
                      <a:pt x="162" y="129"/>
                    </a:lnTo>
                    <a:lnTo>
                      <a:pt x="151" y="134"/>
                    </a:lnTo>
                    <a:lnTo>
                      <a:pt x="145" y="137"/>
                    </a:lnTo>
                    <a:lnTo>
                      <a:pt x="136" y="117"/>
                    </a:lnTo>
                    <a:close/>
                    <a:moveTo>
                      <a:pt x="162" y="129"/>
                    </a:moveTo>
                    <a:lnTo>
                      <a:pt x="162" y="129"/>
                    </a:lnTo>
                    <a:lnTo>
                      <a:pt x="157" y="119"/>
                    </a:lnTo>
                    <a:lnTo>
                      <a:pt x="162" y="129"/>
                    </a:lnTo>
                    <a:close/>
                    <a:moveTo>
                      <a:pt x="153" y="108"/>
                    </a:moveTo>
                    <a:lnTo>
                      <a:pt x="170" y="100"/>
                    </a:lnTo>
                    <a:lnTo>
                      <a:pt x="185" y="95"/>
                    </a:lnTo>
                    <a:lnTo>
                      <a:pt x="197" y="93"/>
                    </a:lnTo>
                    <a:lnTo>
                      <a:pt x="210" y="91"/>
                    </a:lnTo>
                    <a:lnTo>
                      <a:pt x="211" y="113"/>
                    </a:lnTo>
                    <a:lnTo>
                      <a:pt x="201" y="115"/>
                    </a:lnTo>
                    <a:lnTo>
                      <a:pt x="188" y="117"/>
                    </a:lnTo>
                    <a:lnTo>
                      <a:pt x="176" y="120"/>
                    </a:lnTo>
                    <a:lnTo>
                      <a:pt x="162" y="129"/>
                    </a:lnTo>
                    <a:lnTo>
                      <a:pt x="153" y="108"/>
                    </a:lnTo>
                    <a:close/>
                    <a:moveTo>
                      <a:pt x="210" y="91"/>
                    </a:moveTo>
                    <a:lnTo>
                      <a:pt x="219" y="91"/>
                    </a:lnTo>
                    <a:lnTo>
                      <a:pt x="228" y="89"/>
                    </a:lnTo>
                    <a:lnTo>
                      <a:pt x="231" y="112"/>
                    </a:lnTo>
                    <a:lnTo>
                      <a:pt x="221" y="113"/>
                    </a:lnTo>
                    <a:lnTo>
                      <a:pt x="211" y="113"/>
                    </a:lnTo>
                    <a:lnTo>
                      <a:pt x="210" y="91"/>
                    </a:lnTo>
                    <a:close/>
                    <a:moveTo>
                      <a:pt x="231" y="112"/>
                    </a:moveTo>
                    <a:lnTo>
                      <a:pt x="231" y="112"/>
                    </a:lnTo>
                    <a:lnTo>
                      <a:pt x="230" y="101"/>
                    </a:lnTo>
                    <a:lnTo>
                      <a:pt x="231" y="112"/>
                    </a:lnTo>
                    <a:close/>
                    <a:moveTo>
                      <a:pt x="228" y="89"/>
                    </a:moveTo>
                    <a:lnTo>
                      <a:pt x="233" y="89"/>
                    </a:lnTo>
                    <a:lnTo>
                      <a:pt x="239" y="88"/>
                    </a:lnTo>
                    <a:lnTo>
                      <a:pt x="242" y="110"/>
                    </a:lnTo>
                    <a:lnTo>
                      <a:pt x="238" y="112"/>
                    </a:lnTo>
                    <a:lnTo>
                      <a:pt x="231" y="112"/>
                    </a:lnTo>
                    <a:lnTo>
                      <a:pt x="228" y="89"/>
                    </a:lnTo>
                    <a:close/>
                    <a:moveTo>
                      <a:pt x="239" y="88"/>
                    </a:moveTo>
                    <a:lnTo>
                      <a:pt x="247" y="88"/>
                    </a:lnTo>
                    <a:lnTo>
                      <a:pt x="251" y="86"/>
                    </a:lnTo>
                    <a:lnTo>
                      <a:pt x="253" y="110"/>
                    </a:lnTo>
                    <a:lnTo>
                      <a:pt x="247" y="110"/>
                    </a:lnTo>
                    <a:lnTo>
                      <a:pt x="242" y="110"/>
                    </a:lnTo>
                    <a:lnTo>
                      <a:pt x="239" y="88"/>
                    </a:lnTo>
                    <a:close/>
                    <a:moveTo>
                      <a:pt x="251" y="86"/>
                    </a:moveTo>
                    <a:lnTo>
                      <a:pt x="251" y="86"/>
                    </a:lnTo>
                    <a:lnTo>
                      <a:pt x="253" y="86"/>
                    </a:lnTo>
                    <a:lnTo>
                      <a:pt x="253" y="98"/>
                    </a:lnTo>
                    <a:lnTo>
                      <a:pt x="251" y="86"/>
                    </a:lnTo>
                    <a:close/>
                    <a:moveTo>
                      <a:pt x="253" y="86"/>
                    </a:moveTo>
                    <a:lnTo>
                      <a:pt x="253" y="86"/>
                    </a:lnTo>
                    <a:lnTo>
                      <a:pt x="253" y="110"/>
                    </a:lnTo>
                    <a:lnTo>
                      <a:pt x="253" y="86"/>
                    </a:lnTo>
                    <a:close/>
                    <a:moveTo>
                      <a:pt x="253" y="110"/>
                    </a:moveTo>
                    <a:lnTo>
                      <a:pt x="253" y="110"/>
                    </a:lnTo>
                    <a:lnTo>
                      <a:pt x="253" y="98"/>
                    </a:lnTo>
                    <a:lnTo>
                      <a:pt x="253" y="110"/>
                    </a:lnTo>
                    <a:close/>
                    <a:moveTo>
                      <a:pt x="253" y="86"/>
                    </a:moveTo>
                    <a:lnTo>
                      <a:pt x="262" y="88"/>
                    </a:lnTo>
                    <a:lnTo>
                      <a:pt x="272" y="93"/>
                    </a:lnTo>
                    <a:lnTo>
                      <a:pt x="264" y="113"/>
                    </a:lnTo>
                    <a:lnTo>
                      <a:pt x="258" y="110"/>
                    </a:lnTo>
                    <a:lnTo>
                      <a:pt x="253" y="110"/>
                    </a:lnTo>
                    <a:lnTo>
                      <a:pt x="253" y="86"/>
                    </a:lnTo>
                    <a:close/>
                    <a:moveTo>
                      <a:pt x="272" y="93"/>
                    </a:moveTo>
                    <a:lnTo>
                      <a:pt x="285" y="98"/>
                    </a:lnTo>
                    <a:lnTo>
                      <a:pt x="299" y="101"/>
                    </a:lnTo>
                    <a:lnTo>
                      <a:pt x="299" y="124"/>
                    </a:lnTo>
                    <a:lnTo>
                      <a:pt x="290" y="124"/>
                    </a:lnTo>
                    <a:lnTo>
                      <a:pt x="281" y="120"/>
                    </a:lnTo>
                    <a:lnTo>
                      <a:pt x="272" y="117"/>
                    </a:lnTo>
                    <a:lnTo>
                      <a:pt x="264" y="113"/>
                    </a:lnTo>
                    <a:lnTo>
                      <a:pt x="272" y="93"/>
                    </a:lnTo>
                    <a:close/>
                    <a:moveTo>
                      <a:pt x="299" y="101"/>
                    </a:moveTo>
                    <a:lnTo>
                      <a:pt x="299" y="101"/>
                    </a:lnTo>
                    <a:lnTo>
                      <a:pt x="299" y="112"/>
                    </a:lnTo>
                    <a:lnTo>
                      <a:pt x="299" y="101"/>
                    </a:lnTo>
                    <a:close/>
                    <a:moveTo>
                      <a:pt x="299" y="101"/>
                    </a:moveTo>
                    <a:lnTo>
                      <a:pt x="301" y="101"/>
                    </a:lnTo>
                    <a:lnTo>
                      <a:pt x="305" y="122"/>
                    </a:lnTo>
                    <a:lnTo>
                      <a:pt x="302" y="124"/>
                    </a:lnTo>
                    <a:lnTo>
                      <a:pt x="299" y="124"/>
                    </a:lnTo>
                    <a:lnTo>
                      <a:pt x="299" y="101"/>
                    </a:lnTo>
                    <a:close/>
                    <a:moveTo>
                      <a:pt x="301" y="101"/>
                    </a:moveTo>
                    <a:lnTo>
                      <a:pt x="301" y="101"/>
                    </a:lnTo>
                    <a:lnTo>
                      <a:pt x="302" y="101"/>
                    </a:lnTo>
                    <a:lnTo>
                      <a:pt x="304" y="112"/>
                    </a:lnTo>
                    <a:lnTo>
                      <a:pt x="301" y="101"/>
                    </a:lnTo>
                    <a:close/>
                    <a:moveTo>
                      <a:pt x="302" y="101"/>
                    </a:moveTo>
                    <a:lnTo>
                      <a:pt x="302" y="101"/>
                    </a:lnTo>
                    <a:lnTo>
                      <a:pt x="305" y="124"/>
                    </a:lnTo>
                    <a:lnTo>
                      <a:pt x="302" y="101"/>
                    </a:lnTo>
                    <a:close/>
                    <a:moveTo>
                      <a:pt x="302" y="101"/>
                    </a:moveTo>
                    <a:lnTo>
                      <a:pt x="305" y="100"/>
                    </a:lnTo>
                    <a:lnTo>
                      <a:pt x="309" y="98"/>
                    </a:lnTo>
                    <a:lnTo>
                      <a:pt x="315" y="120"/>
                    </a:lnTo>
                    <a:lnTo>
                      <a:pt x="310" y="122"/>
                    </a:lnTo>
                    <a:lnTo>
                      <a:pt x="305" y="124"/>
                    </a:lnTo>
                    <a:lnTo>
                      <a:pt x="302" y="101"/>
                    </a:lnTo>
                    <a:close/>
                    <a:moveTo>
                      <a:pt x="309" y="98"/>
                    </a:moveTo>
                    <a:lnTo>
                      <a:pt x="312" y="96"/>
                    </a:lnTo>
                    <a:lnTo>
                      <a:pt x="315" y="95"/>
                    </a:lnTo>
                    <a:lnTo>
                      <a:pt x="326" y="113"/>
                    </a:lnTo>
                    <a:lnTo>
                      <a:pt x="321" y="117"/>
                    </a:lnTo>
                    <a:lnTo>
                      <a:pt x="315" y="120"/>
                    </a:lnTo>
                    <a:lnTo>
                      <a:pt x="309" y="98"/>
                    </a:lnTo>
                    <a:close/>
                    <a:moveTo>
                      <a:pt x="315" y="95"/>
                    </a:moveTo>
                    <a:lnTo>
                      <a:pt x="322" y="88"/>
                    </a:lnTo>
                    <a:lnTo>
                      <a:pt x="330" y="77"/>
                    </a:lnTo>
                    <a:lnTo>
                      <a:pt x="335" y="67"/>
                    </a:lnTo>
                    <a:lnTo>
                      <a:pt x="339" y="53"/>
                    </a:lnTo>
                    <a:lnTo>
                      <a:pt x="360" y="59"/>
                    </a:lnTo>
                    <a:lnTo>
                      <a:pt x="353" y="76"/>
                    </a:lnTo>
                    <a:lnTo>
                      <a:pt x="346" y="91"/>
                    </a:lnTo>
                    <a:lnTo>
                      <a:pt x="336" y="105"/>
                    </a:lnTo>
                    <a:lnTo>
                      <a:pt x="326" y="113"/>
                    </a:lnTo>
                    <a:lnTo>
                      <a:pt x="315" y="95"/>
                    </a:lnTo>
                    <a:close/>
                    <a:moveTo>
                      <a:pt x="339" y="53"/>
                    </a:moveTo>
                    <a:lnTo>
                      <a:pt x="339" y="55"/>
                    </a:lnTo>
                    <a:lnTo>
                      <a:pt x="339" y="53"/>
                    </a:lnTo>
                    <a:lnTo>
                      <a:pt x="360" y="59"/>
                    </a:lnTo>
                    <a:lnTo>
                      <a:pt x="339" y="53"/>
                    </a:lnTo>
                    <a:close/>
                    <a:moveTo>
                      <a:pt x="339" y="53"/>
                    </a:moveTo>
                    <a:lnTo>
                      <a:pt x="339" y="53"/>
                    </a:lnTo>
                    <a:lnTo>
                      <a:pt x="349" y="57"/>
                    </a:lnTo>
                    <a:lnTo>
                      <a:pt x="339" y="53"/>
                    </a:lnTo>
                    <a:close/>
                    <a:moveTo>
                      <a:pt x="339" y="53"/>
                    </a:moveTo>
                    <a:lnTo>
                      <a:pt x="343" y="43"/>
                    </a:lnTo>
                    <a:lnTo>
                      <a:pt x="346" y="33"/>
                    </a:lnTo>
                    <a:lnTo>
                      <a:pt x="349" y="24"/>
                    </a:lnTo>
                    <a:lnTo>
                      <a:pt x="353" y="19"/>
                    </a:lnTo>
                    <a:lnTo>
                      <a:pt x="360" y="9"/>
                    </a:lnTo>
                    <a:lnTo>
                      <a:pt x="364" y="4"/>
                    </a:lnTo>
                    <a:lnTo>
                      <a:pt x="378" y="21"/>
                    </a:lnTo>
                    <a:lnTo>
                      <a:pt x="373" y="24"/>
                    </a:lnTo>
                    <a:lnTo>
                      <a:pt x="369" y="31"/>
                    </a:lnTo>
                    <a:lnTo>
                      <a:pt x="364" y="43"/>
                    </a:lnTo>
                    <a:lnTo>
                      <a:pt x="360" y="59"/>
                    </a:lnTo>
                    <a:lnTo>
                      <a:pt x="339" y="53"/>
                    </a:lnTo>
                    <a:close/>
                    <a:moveTo>
                      <a:pt x="364" y="4"/>
                    </a:moveTo>
                    <a:lnTo>
                      <a:pt x="364" y="4"/>
                    </a:lnTo>
                    <a:lnTo>
                      <a:pt x="366" y="4"/>
                    </a:lnTo>
                    <a:lnTo>
                      <a:pt x="378" y="21"/>
                    </a:lnTo>
                    <a:lnTo>
                      <a:pt x="364" y="4"/>
                    </a:lnTo>
                    <a:close/>
                    <a:moveTo>
                      <a:pt x="366" y="4"/>
                    </a:moveTo>
                    <a:lnTo>
                      <a:pt x="369" y="2"/>
                    </a:lnTo>
                    <a:lnTo>
                      <a:pt x="372" y="0"/>
                    </a:lnTo>
                    <a:lnTo>
                      <a:pt x="376" y="2"/>
                    </a:lnTo>
                    <a:lnTo>
                      <a:pt x="380" y="4"/>
                    </a:lnTo>
                    <a:lnTo>
                      <a:pt x="381" y="9"/>
                    </a:lnTo>
                    <a:lnTo>
                      <a:pt x="383" y="12"/>
                    </a:lnTo>
                    <a:lnTo>
                      <a:pt x="381" y="17"/>
                    </a:lnTo>
                    <a:lnTo>
                      <a:pt x="378" y="21"/>
                    </a:lnTo>
                    <a:lnTo>
                      <a:pt x="366" y="4"/>
                    </a:lnTo>
                    <a:close/>
                  </a:path>
                </a:pathLst>
              </a:custGeom>
              <a:solidFill>
                <a:srgbClr val="F5C4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5" name="Freeform 225"/>
              <p:cNvSpPr>
                <a:spLocks noEditPoints="1"/>
              </p:cNvSpPr>
              <p:nvPr/>
            </p:nvSpPr>
            <p:spPr bwMode="auto">
              <a:xfrm>
                <a:off x="2276" y="1563"/>
                <a:ext cx="389" cy="207"/>
              </a:xfrm>
              <a:custGeom>
                <a:avLst/>
                <a:gdLst>
                  <a:gd name="T0" fmla="*/ 13 w 389"/>
                  <a:gd name="T1" fmla="*/ 175 h 207"/>
                  <a:gd name="T2" fmla="*/ 0 w 389"/>
                  <a:gd name="T3" fmla="*/ 185 h 207"/>
                  <a:gd name="T4" fmla="*/ 0 w 389"/>
                  <a:gd name="T5" fmla="*/ 192 h 207"/>
                  <a:gd name="T6" fmla="*/ 20 w 389"/>
                  <a:gd name="T7" fmla="*/ 185 h 207"/>
                  <a:gd name="T8" fmla="*/ 20 w 389"/>
                  <a:gd name="T9" fmla="*/ 185 h 207"/>
                  <a:gd name="T10" fmla="*/ 8 w 389"/>
                  <a:gd name="T11" fmla="*/ 204 h 207"/>
                  <a:gd name="T12" fmla="*/ 34 w 389"/>
                  <a:gd name="T13" fmla="*/ 204 h 207"/>
                  <a:gd name="T14" fmla="*/ 25 w 389"/>
                  <a:gd name="T15" fmla="*/ 181 h 207"/>
                  <a:gd name="T16" fmla="*/ 34 w 389"/>
                  <a:gd name="T17" fmla="*/ 204 h 207"/>
                  <a:gd name="T18" fmla="*/ 28 w 389"/>
                  <a:gd name="T19" fmla="*/ 180 h 207"/>
                  <a:gd name="T20" fmla="*/ 28 w 389"/>
                  <a:gd name="T21" fmla="*/ 180 h 207"/>
                  <a:gd name="T22" fmla="*/ 37 w 389"/>
                  <a:gd name="T23" fmla="*/ 202 h 207"/>
                  <a:gd name="T24" fmla="*/ 70 w 389"/>
                  <a:gd name="T25" fmla="*/ 183 h 207"/>
                  <a:gd name="T26" fmla="*/ 70 w 389"/>
                  <a:gd name="T27" fmla="*/ 183 h 207"/>
                  <a:gd name="T28" fmla="*/ 59 w 389"/>
                  <a:gd name="T29" fmla="*/ 163 h 207"/>
                  <a:gd name="T30" fmla="*/ 59 w 389"/>
                  <a:gd name="T31" fmla="*/ 163 h 207"/>
                  <a:gd name="T32" fmla="*/ 70 w 389"/>
                  <a:gd name="T33" fmla="*/ 183 h 207"/>
                  <a:gd name="T34" fmla="*/ 124 w 389"/>
                  <a:gd name="T35" fmla="*/ 125 h 207"/>
                  <a:gd name="T36" fmla="*/ 70 w 389"/>
                  <a:gd name="T37" fmla="*/ 183 h 207"/>
                  <a:gd name="T38" fmla="*/ 170 w 389"/>
                  <a:gd name="T39" fmla="*/ 127 h 207"/>
                  <a:gd name="T40" fmla="*/ 159 w 389"/>
                  <a:gd name="T41" fmla="*/ 106 h 207"/>
                  <a:gd name="T42" fmla="*/ 190 w 389"/>
                  <a:gd name="T43" fmla="*/ 92 h 207"/>
                  <a:gd name="T44" fmla="*/ 195 w 389"/>
                  <a:gd name="T45" fmla="*/ 116 h 207"/>
                  <a:gd name="T46" fmla="*/ 224 w 389"/>
                  <a:gd name="T47" fmla="*/ 91 h 207"/>
                  <a:gd name="T48" fmla="*/ 215 w 389"/>
                  <a:gd name="T49" fmla="*/ 91 h 207"/>
                  <a:gd name="T50" fmla="*/ 235 w 389"/>
                  <a:gd name="T51" fmla="*/ 91 h 207"/>
                  <a:gd name="T52" fmla="*/ 238 w 389"/>
                  <a:gd name="T53" fmla="*/ 115 h 207"/>
                  <a:gd name="T54" fmla="*/ 261 w 389"/>
                  <a:gd name="T55" fmla="*/ 109 h 207"/>
                  <a:gd name="T56" fmla="*/ 260 w 389"/>
                  <a:gd name="T57" fmla="*/ 87 h 207"/>
                  <a:gd name="T58" fmla="*/ 260 w 389"/>
                  <a:gd name="T59" fmla="*/ 85 h 207"/>
                  <a:gd name="T60" fmla="*/ 260 w 389"/>
                  <a:gd name="T61" fmla="*/ 85 h 207"/>
                  <a:gd name="T62" fmla="*/ 264 w 389"/>
                  <a:gd name="T63" fmla="*/ 111 h 207"/>
                  <a:gd name="T64" fmla="*/ 292 w 389"/>
                  <a:gd name="T65" fmla="*/ 97 h 207"/>
                  <a:gd name="T66" fmla="*/ 287 w 389"/>
                  <a:gd name="T67" fmla="*/ 121 h 207"/>
                  <a:gd name="T68" fmla="*/ 306 w 389"/>
                  <a:gd name="T69" fmla="*/ 101 h 207"/>
                  <a:gd name="T70" fmla="*/ 307 w 389"/>
                  <a:gd name="T71" fmla="*/ 101 h 207"/>
                  <a:gd name="T72" fmla="*/ 307 w 389"/>
                  <a:gd name="T73" fmla="*/ 101 h 207"/>
                  <a:gd name="T74" fmla="*/ 307 w 389"/>
                  <a:gd name="T75" fmla="*/ 101 h 207"/>
                  <a:gd name="T76" fmla="*/ 307 w 389"/>
                  <a:gd name="T77" fmla="*/ 101 h 207"/>
                  <a:gd name="T78" fmla="*/ 309 w 389"/>
                  <a:gd name="T79" fmla="*/ 101 h 207"/>
                  <a:gd name="T80" fmla="*/ 309 w 389"/>
                  <a:gd name="T81" fmla="*/ 101 h 207"/>
                  <a:gd name="T82" fmla="*/ 314 w 389"/>
                  <a:gd name="T83" fmla="*/ 123 h 207"/>
                  <a:gd name="T84" fmla="*/ 334 w 389"/>
                  <a:gd name="T85" fmla="*/ 115 h 207"/>
                  <a:gd name="T86" fmla="*/ 329 w 389"/>
                  <a:gd name="T87" fmla="*/ 87 h 207"/>
                  <a:gd name="T88" fmla="*/ 361 w 389"/>
                  <a:gd name="T89" fmla="*/ 75 h 207"/>
                  <a:gd name="T90" fmla="*/ 344 w 389"/>
                  <a:gd name="T91" fmla="*/ 53 h 207"/>
                  <a:gd name="T92" fmla="*/ 344 w 389"/>
                  <a:gd name="T93" fmla="*/ 53 h 207"/>
                  <a:gd name="T94" fmla="*/ 344 w 389"/>
                  <a:gd name="T95" fmla="*/ 53 h 207"/>
                  <a:gd name="T96" fmla="*/ 344 w 389"/>
                  <a:gd name="T97" fmla="*/ 53 h 207"/>
                  <a:gd name="T98" fmla="*/ 366 w 389"/>
                  <a:gd name="T99" fmla="*/ 7 h 207"/>
                  <a:gd name="T100" fmla="*/ 371 w 389"/>
                  <a:gd name="T101" fmla="*/ 43 h 207"/>
                  <a:gd name="T102" fmla="*/ 377 w 389"/>
                  <a:gd name="T103" fmla="*/ 12 h 207"/>
                  <a:gd name="T104" fmla="*/ 385 w 389"/>
                  <a:gd name="T105" fmla="*/ 20 h 207"/>
                  <a:gd name="T106" fmla="*/ 375 w 389"/>
                  <a:gd name="T107" fmla="*/ 0 h 207"/>
                  <a:gd name="T108" fmla="*/ 389 w 389"/>
                  <a:gd name="T109" fmla="*/ 12 h 20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89"/>
                  <a:gd name="T166" fmla="*/ 0 h 207"/>
                  <a:gd name="T167" fmla="*/ 389 w 389"/>
                  <a:gd name="T168" fmla="*/ 207 h 20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89" h="207">
                    <a:moveTo>
                      <a:pt x="0" y="185"/>
                    </a:moveTo>
                    <a:lnTo>
                      <a:pt x="2" y="181"/>
                    </a:lnTo>
                    <a:lnTo>
                      <a:pt x="5" y="178"/>
                    </a:lnTo>
                    <a:lnTo>
                      <a:pt x="8" y="176"/>
                    </a:lnTo>
                    <a:lnTo>
                      <a:pt x="13" y="175"/>
                    </a:lnTo>
                    <a:lnTo>
                      <a:pt x="17" y="176"/>
                    </a:lnTo>
                    <a:lnTo>
                      <a:pt x="20" y="180"/>
                    </a:lnTo>
                    <a:lnTo>
                      <a:pt x="22" y="183"/>
                    </a:lnTo>
                    <a:lnTo>
                      <a:pt x="22" y="188"/>
                    </a:lnTo>
                    <a:lnTo>
                      <a:pt x="0" y="185"/>
                    </a:lnTo>
                    <a:close/>
                    <a:moveTo>
                      <a:pt x="22" y="188"/>
                    </a:moveTo>
                    <a:lnTo>
                      <a:pt x="22" y="186"/>
                    </a:lnTo>
                    <a:lnTo>
                      <a:pt x="2" y="197"/>
                    </a:lnTo>
                    <a:lnTo>
                      <a:pt x="0" y="192"/>
                    </a:lnTo>
                    <a:lnTo>
                      <a:pt x="0" y="185"/>
                    </a:lnTo>
                    <a:lnTo>
                      <a:pt x="22" y="188"/>
                    </a:lnTo>
                    <a:close/>
                    <a:moveTo>
                      <a:pt x="22" y="186"/>
                    </a:moveTo>
                    <a:lnTo>
                      <a:pt x="20" y="185"/>
                    </a:lnTo>
                    <a:lnTo>
                      <a:pt x="8" y="204"/>
                    </a:lnTo>
                    <a:lnTo>
                      <a:pt x="5" y="200"/>
                    </a:lnTo>
                    <a:lnTo>
                      <a:pt x="2" y="197"/>
                    </a:lnTo>
                    <a:lnTo>
                      <a:pt x="22" y="186"/>
                    </a:lnTo>
                    <a:close/>
                    <a:moveTo>
                      <a:pt x="20" y="185"/>
                    </a:moveTo>
                    <a:lnTo>
                      <a:pt x="20" y="185"/>
                    </a:lnTo>
                    <a:lnTo>
                      <a:pt x="19" y="183"/>
                    </a:lnTo>
                    <a:lnTo>
                      <a:pt x="17" y="207"/>
                    </a:lnTo>
                    <a:lnTo>
                      <a:pt x="11" y="207"/>
                    </a:lnTo>
                    <a:lnTo>
                      <a:pt x="8" y="204"/>
                    </a:lnTo>
                    <a:lnTo>
                      <a:pt x="20" y="185"/>
                    </a:lnTo>
                    <a:close/>
                    <a:moveTo>
                      <a:pt x="19" y="183"/>
                    </a:moveTo>
                    <a:lnTo>
                      <a:pt x="22" y="183"/>
                    </a:lnTo>
                    <a:lnTo>
                      <a:pt x="25" y="181"/>
                    </a:lnTo>
                    <a:lnTo>
                      <a:pt x="34" y="204"/>
                    </a:lnTo>
                    <a:lnTo>
                      <a:pt x="25" y="207"/>
                    </a:lnTo>
                    <a:lnTo>
                      <a:pt x="17" y="207"/>
                    </a:lnTo>
                    <a:lnTo>
                      <a:pt x="19" y="183"/>
                    </a:lnTo>
                    <a:close/>
                    <a:moveTo>
                      <a:pt x="25" y="181"/>
                    </a:moveTo>
                    <a:lnTo>
                      <a:pt x="25" y="181"/>
                    </a:lnTo>
                    <a:lnTo>
                      <a:pt x="30" y="193"/>
                    </a:lnTo>
                    <a:lnTo>
                      <a:pt x="25" y="181"/>
                    </a:lnTo>
                    <a:close/>
                    <a:moveTo>
                      <a:pt x="25" y="181"/>
                    </a:moveTo>
                    <a:lnTo>
                      <a:pt x="25" y="181"/>
                    </a:lnTo>
                    <a:lnTo>
                      <a:pt x="34" y="204"/>
                    </a:lnTo>
                    <a:lnTo>
                      <a:pt x="25" y="181"/>
                    </a:lnTo>
                    <a:close/>
                    <a:moveTo>
                      <a:pt x="25" y="181"/>
                    </a:moveTo>
                    <a:lnTo>
                      <a:pt x="26" y="181"/>
                    </a:lnTo>
                    <a:lnTo>
                      <a:pt x="28" y="180"/>
                    </a:lnTo>
                    <a:lnTo>
                      <a:pt x="37" y="202"/>
                    </a:lnTo>
                    <a:lnTo>
                      <a:pt x="36" y="202"/>
                    </a:lnTo>
                    <a:lnTo>
                      <a:pt x="34" y="204"/>
                    </a:lnTo>
                    <a:lnTo>
                      <a:pt x="25" y="181"/>
                    </a:lnTo>
                    <a:close/>
                    <a:moveTo>
                      <a:pt x="28" y="180"/>
                    </a:moveTo>
                    <a:lnTo>
                      <a:pt x="30" y="180"/>
                    </a:lnTo>
                    <a:lnTo>
                      <a:pt x="31" y="178"/>
                    </a:lnTo>
                    <a:lnTo>
                      <a:pt x="40" y="200"/>
                    </a:lnTo>
                    <a:lnTo>
                      <a:pt x="39" y="202"/>
                    </a:lnTo>
                    <a:lnTo>
                      <a:pt x="37" y="202"/>
                    </a:lnTo>
                    <a:lnTo>
                      <a:pt x="28" y="180"/>
                    </a:lnTo>
                    <a:close/>
                    <a:moveTo>
                      <a:pt x="31" y="178"/>
                    </a:moveTo>
                    <a:lnTo>
                      <a:pt x="45" y="171"/>
                    </a:lnTo>
                    <a:lnTo>
                      <a:pt x="59" y="163"/>
                    </a:lnTo>
                    <a:lnTo>
                      <a:pt x="70" y="183"/>
                    </a:lnTo>
                    <a:lnTo>
                      <a:pt x="54" y="193"/>
                    </a:lnTo>
                    <a:lnTo>
                      <a:pt x="40" y="200"/>
                    </a:lnTo>
                    <a:lnTo>
                      <a:pt x="31" y="178"/>
                    </a:lnTo>
                    <a:close/>
                    <a:moveTo>
                      <a:pt x="70" y="183"/>
                    </a:moveTo>
                    <a:lnTo>
                      <a:pt x="70" y="183"/>
                    </a:lnTo>
                    <a:lnTo>
                      <a:pt x="65" y="173"/>
                    </a:lnTo>
                    <a:lnTo>
                      <a:pt x="70" y="183"/>
                    </a:lnTo>
                    <a:close/>
                    <a:moveTo>
                      <a:pt x="59" y="163"/>
                    </a:moveTo>
                    <a:lnTo>
                      <a:pt x="59" y="163"/>
                    </a:lnTo>
                    <a:lnTo>
                      <a:pt x="60" y="163"/>
                    </a:lnTo>
                    <a:lnTo>
                      <a:pt x="68" y="185"/>
                    </a:lnTo>
                    <a:lnTo>
                      <a:pt x="70" y="183"/>
                    </a:lnTo>
                    <a:lnTo>
                      <a:pt x="59" y="163"/>
                    </a:lnTo>
                    <a:close/>
                    <a:moveTo>
                      <a:pt x="70" y="183"/>
                    </a:moveTo>
                    <a:lnTo>
                      <a:pt x="70" y="185"/>
                    </a:lnTo>
                    <a:lnTo>
                      <a:pt x="68" y="185"/>
                    </a:lnTo>
                    <a:lnTo>
                      <a:pt x="65" y="173"/>
                    </a:lnTo>
                    <a:lnTo>
                      <a:pt x="70" y="183"/>
                    </a:lnTo>
                    <a:close/>
                    <a:moveTo>
                      <a:pt x="59" y="163"/>
                    </a:moveTo>
                    <a:lnTo>
                      <a:pt x="76" y="152"/>
                    </a:lnTo>
                    <a:lnTo>
                      <a:pt x="91" y="144"/>
                    </a:lnTo>
                    <a:lnTo>
                      <a:pt x="108" y="133"/>
                    </a:lnTo>
                    <a:lnTo>
                      <a:pt x="124" y="125"/>
                    </a:lnTo>
                    <a:lnTo>
                      <a:pt x="133" y="147"/>
                    </a:lnTo>
                    <a:lnTo>
                      <a:pt x="118" y="156"/>
                    </a:lnTo>
                    <a:lnTo>
                      <a:pt x="102" y="164"/>
                    </a:lnTo>
                    <a:lnTo>
                      <a:pt x="85" y="175"/>
                    </a:lnTo>
                    <a:lnTo>
                      <a:pt x="70" y="183"/>
                    </a:lnTo>
                    <a:lnTo>
                      <a:pt x="59" y="163"/>
                    </a:lnTo>
                    <a:close/>
                    <a:moveTo>
                      <a:pt x="124" y="125"/>
                    </a:moveTo>
                    <a:lnTo>
                      <a:pt x="142" y="115"/>
                    </a:lnTo>
                    <a:lnTo>
                      <a:pt x="159" y="106"/>
                    </a:lnTo>
                    <a:lnTo>
                      <a:pt x="170" y="127"/>
                    </a:lnTo>
                    <a:lnTo>
                      <a:pt x="153" y="137"/>
                    </a:lnTo>
                    <a:lnTo>
                      <a:pt x="133" y="147"/>
                    </a:lnTo>
                    <a:lnTo>
                      <a:pt x="124" y="125"/>
                    </a:lnTo>
                    <a:close/>
                    <a:moveTo>
                      <a:pt x="159" y="106"/>
                    </a:moveTo>
                    <a:lnTo>
                      <a:pt x="159" y="106"/>
                    </a:lnTo>
                    <a:lnTo>
                      <a:pt x="164" y="116"/>
                    </a:lnTo>
                    <a:lnTo>
                      <a:pt x="159" y="106"/>
                    </a:lnTo>
                    <a:close/>
                    <a:moveTo>
                      <a:pt x="159" y="106"/>
                    </a:moveTo>
                    <a:lnTo>
                      <a:pt x="176" y="97"/>
                    </a:lnTo>
                    <a:lnTo>
                      <a:pt x="190" y="92"/>
                    </a:lnTo>
                    <a:lnTo>
                      <a:pt x="202" y="91"/>
                    </a:lnTo>
                    <a:lnTo>
                      <a:pt x="215" y="91"/>
                    </a:lnTo>
                    <a:lnTo>
                      <a:pt x="213" y="115"/>
                    </a:lnTo>
                    <a:lnTo>
                      <a:pt x="204" y="115"/>
                    </a:lnTo>
                    <a:lnTo>
                      <a:pt x="195" y="116"/>
                    </a:lnTo>
                    <a:lnTo>
                      <a:pt x="184" y="120"/>
                    </a:lnTo>
                    <a:lnTo>
                      <a:pt x="170" y="127"/>
                    </a:lnTo>
                    <a:lnTo>
                      <a:pt x="159" y="106"/>
                    </a:lnTo>
                    <a:close/>
                    <a:moveTo>
                      <a:pt x="215" y="91"/>
                    </a:moveTo>
                    <a:lnTo>
                      <a:pt x="224" y="91"/>
                    </a:lnTo>
                    <a:lnTo>
                      <a:pt x="236" y="91"/>
                    </a:lnTo>
                    <a:lnTo>
                      <a:pt x="238" y="115"/>
                    </a:lnTo>
                    <a:lnTo>
                      <a:pt x="226" y="115"/>
                    </a:lnTo>
                    <a:lnTo>
                      <a:pt x="213" y="115"/>
                    </a:lnTo>
                    <a:lnTo>
                      <a:pt x="215" y="91"/>
                    </a:lnTo>
                    <a:close/>
                    <a:moveTo>
                      <a:pt x="238" y="115"/>
                    </a:moveTo>
                    <a:lnTo>
                      <a:pt x="238" y="115"/>
                    </a:lnTo>
                    <a:lnTo>
                      <a:pt x="236" y="103"/>
                    </a:lnTo>
                    <a:lnTo>
                      <a:pt x="238" y="115"/>
                    </a:lnTo>
                    <a:close/>
                    <a:moveTo>
                      <a:pt x="235" y="91"/>
                    </a:moveTo>
                    <a:lnTo>
                      <a:pt x="241" y="89"/>
                    </a:lnTo>
                    <a:lnTo>
                      <a:pt x="247" y="89"/>
                    </a:lnTo>
                    <a:lnTo>
                      <a:pt x="250" y="113"/>
                    </a:lnTo>
                    <a:lnTo>
                      <a:pt x="244" y="113"/>
                    </a:lnTo>
                    <a:lnTo>
                      <a:pt x="238" y="115"/>
                    </a:lnTo>
                    <a:lnTo>
                      <a:pt x="235" y="91"/>
                    </a:lnTo>
                    <a:close/>
                    <a:moveTo>
                      <a:pt x="247" y="89"/>
                    </a:moveTo>
                    <a:lnTo>
                      <a:pt x="253" y="87"/>
                    </a:lnTo>
                    <a:lnTo>
                      <a:pt x="258" y="87"/>
                    </a:lnTo>
                    <a:lnTo>
                      <a:pt x="261" y="109"/>
                    </a:lnTo>
                    <a:lnTo>
                      <a:pt x="255" y="111"/>
                    </a:lnTo>
                    <a:lnTo>
                      <a:pt x="250" y="113"/>
                    </a:lnTo>
                    <a:lnTo>
                      <a:pt x="247" y="89"/>
                    </a:lnTo>
                    <a:close/>
                    <a:moveTo>
                      <a:pt x="258" y="87"/>
                    </a:moveTo>
                    <a:lnTo>
                      <a:pt x="260" y="87"/>
                    </a:lnTo>
                    <a:lnTo>
                      <a:pt x="260" y="85"/>
                    </a:lnTo>
                    <a:lnTo>
                      <a:pt x="260" y="99"/>
                    </a:lnTo>
                    <a:lnTo>
                      <a:pt x="258" y="87"/>
                    </a:lnTo>
                    <a:close/>
                    <a:moveTo>
                      <a:pt x="260" y="85"/>
                    </a:moveTo>
                    <a:lnTo>
                      <a:pt x="260" y="85"/>
                    </a:lnTo>
                    <a:lnTo>
                      <a:pt x="261" y="85"/>
                    </a:lnTo>
                    <a:lnTo>
                      <a:pt x="261" y="111"/>
                    </a:lnTo>
                    <a:lnTo>
                      <a:pt x="260" y="85"/>
                    </a:lnTo>
                    <a:close/>
                    <a:moveTo>
                      <a:pt x="261" y="85"/>
                    </a:moveTo>
                    <a:lnTo>
                      <a:pt x="269" y="89"/>
                    </a:lnTo>
                    <a:lnTo>
                      <a:pt x="280" y="92"/>
                    </a:lnTo>
                    <a:lnTo>
                      <a:pt x="270" y="115"/>
                    </a:lnTo>
                    <a:lnTo>
                      <a:pt x="264" y="111"/>
                    </a:lnTo>
                    <a:lnTo>
                      <a:pt x="261" y="111"/>
                    </a:lnTo>
                    <a:lnTo>
                      <a:pt x="261" y="85"/>
                    </a:lnTo>
                    <a:close/>
                    <a:moveTo>
                      <a:pt x="280" y="92"/>
                    </a:moveTo>
                    <a:lnTo>
                      <a:pt x="286" y="96"/>
                    </a:lnTo>
                    <a:lnTo>
                      <a:pt x="292" y="97"/>
                    </a:lnTo>
                    <a:lnTo>
                      <a:pt x="300" y="101"/>
                    </a:lnTo>
                    <a:lnTo>
                      <a:pt x="306" y="101"/>
                    </a:lnTo>
                    <a:lnTo>
                      <a:pt x="307" y="125"/>
                    </a:lnTo>
                    <a:lnTo>
                      <a:pt x="297" y="125"/>
                    </a:lnTo>
                    <a:lnTo>
                      <a:pt x="287" y="121"/>
                    </a:lnTo>
                    <a:lnTo>
                      <a:pt x="278" y="118"/>
                    </a:lnTo>
                    <a:lnTo>
                      <a:pt x="270" y="115"/>
                    </a:lnTo>
                    <a:lnTo>
                      <a:pt x="280" y="92"/>
                    </a:lnTo>
                    <a:close/>
                    <a:moveTo>
                      <a:pt x="306" y="101"/>
                    </a:moveTo>
                    <a:lnTo>
                      <a:pt x="306" y="101"/>
                    </a:lnTo>
                    <a:lnTo>
                      <a:pt x="307" y="101"/>
                    </a:lnTo>
                    <a:lnTo>
                      <a:pt x="307" y="113"/>
                    </a:lnTo>
                    <a:lnTo>
                      <a:pt x="306" y="101"/>
                    </a:lnTo>
                    <a:close/>
                    <a:moveTo>
                      <a:pt x="307" y="101"/>
                    </a:moveTo>
                    <a:lnTo>
                      <a:pt x="307" y="101"/>
                    </a:lnTo>
                    <a:lnTo>
                      <a:pt x="314" y="123"/>
                    </a:lnTo>
                    <a:lnTo>
                      <a:pt x="310" y="125"/>
                    </a:lnTo>
                    <a:lnTo>
                      <a:pt x="307" y="125"/>
                    </a:lnTo>
                    <a:lnTo>
                      <a:pt x="307" y="101"/>
                    </a:lnTo>
                    <a:close/>
                    <a:moveTo>
                      <a:pt x="307" y="101"/>
                    </a:moveTo>
                    <a:lnTo>
                      <a:pt x="307" y="101"/>
                    </a:lnTo>
                    <a:lnTo>
                      <a:pt x="314" y="123"/>
                    </a:lnTo>
                    <a:lnTo>
                      <a:pt x="307" y="101"/>
                    </a:lnTo>
                    <a:close/>
                    <a:moveTo>
                      <a:pt x="307" y="101"/>
                    </a:moveTo>
                    <a:lnTo>
                      <a:pt x="309" y="101"/>
                    </a:lnTo>
                    <a:lnTo>
                      <a:pt x="310" y="111"/>
                    </a:lnTo>
                    <a:lnTo>
                      <a:pt x="307" y="101"/>
                    </a:lnTo>
                    <a:close/>
                    <a:moveTo>
                      <a:pt x="309" y="101"/>
                    </a:moveTo>
                    <a:lnTo>
                      <a:pt x="309" y="101"/>
                    </a:lnTo>
                    <a:lnTo>
                      <a:pt x="314" y="123"/>
                    </a:lnTo>
                    <a:lnTo>
                      <a:pt x="312" y="123"/>
                    </a:lnTo>
                    <a:lnTo>
                      <a:pt x="309" y="101"/>
                    </a:lnTo>
                    <a:close/>
                    <a:moveTo>
                      <a:pt x="314" y="123"/>
                    </a:moveTo>
                    <a:lnTo>
                      <a:pt x="314" y="123"/>
                    </a:lnTo>
                    <a:lnTo>
                      <a:pt x="310" y="111"/>
                    </a:lnTo>
                    <a:lnTo>
                      <a:pt x="314" y="123"/>
                    </a:lnTo>
                    <a:close/>
                    <a:moveTo>
                      <a:pt x="309" y="101"/>
                    </a:moveTo>
                    <a:lnTo>
                      <a:pt x="312" y="99"/>
                    </a:lnTo>
                    <a:lnTo>
                      <a:pt x="315" y="97"/>
                    </a:lnTo>
                    <a:lnTo>
                      <a:pt x="323" y="120"/>
                    </a:lnTo>
                    <a:lnTo>
                      <a:pt x="318" y="121"/>
                    </a:lnTo>
                    <a:lnTo>
                      <a:pt x="314" y="123"/>
                    </a:lnTo>
                    <a:lnTo>
                      <a:pt x="309" y="101"/>
                    </a:lnTo>
                    <a:close/>
                    <a:moveTo>
                      <a:pt x="315" y="97"/>
                    </a:moveTo>
                    <a:lnTo>
                      <a:pt x="318" y="96"/>
                    </a:lnTo>
                    <a:lnTo>
                      <a:pt x="321" y="94"/>
                    </a:lnTo>
                    <a:lnTo>
                      <a:pt x="334" y="115"/>
                    </a:lnTo>
                    <a:lnTo>
                      <a:pt x="327" y="118"/>
                    </a:lnTo>
                    <a:lnTo>
                      <a:pt x="323" y="120"/>
                    </a:lnTo>
                    <a:lnTo>
                      <a:pt x="315" y="97"/>
                    </a:lnTo>
                    <a:close/>
                    <a:moveTo>
                      <a:pt x="321" y="94"/>
                    </a:moveTo>
                    <a:lnTo>
                      <a:pt x="329" y="87"/>
                    </a:lnTo>
                    <a:lnTo>
                      <a:pt x="335" y="77"/>
                    </a:lnTo>
                    <a:lnTo>
                      <a:pt x="341" y="65"/>
                    </a:lnTo>
                    <a:lnTo>
                      <a:pt x="344" y="53"/>
                    </a:lnTo>
                    <a:lnTo>
                      <a:pt x="366" y="58"/>
                    </a:lnTo>
                    <a:lnTo>
                      <a:pt x="361" y="75"/>
                    </a:lnTo>
                    <a:lnTo>
                      <a:pt x="354" y="91"/>
                    </a:lnTo>
                    <a:lnTo>
                      <a:pt x="344" y="104"/>
                    </a:lnTo>
                    <a:lnTo>
                      <a:pt x="334" y="115"/>
                    </a:lnTo>
                    <a:lnTo>
                      <a:pt x="321" y="94"/>
                    </a:lnTo>
                    <a:close/>
                    <a:moveTo>
                      <a:pt x="344" y="53"/>
                    </a:moveTo>
                    <a:lnTo>
                      <a:pt x="344" y="53"/>
                    </a:lnTo>
                    <a:lnTo>
                      <a:pt x="355" y="55"/>
                    </a:lnTo>
                    <a:lnTo>
                      <a:pt x="344" y="53"/>
                    </a:lnTo>
                    <a:close/>
                    <a:moveTo>
                      <a:pt x="344" y="53"/>
                    </a:moveTo>
                    <a:lnTo>
                      <a:pt x="344" y="53"/>
                    </a:lnTo>
                    <a:lnTo>
                      <a:pt x="366" y="56"/>
                    </a:lnTo>
                    <a:lnTo>
                      <a:pt x="366" y="58"/>
                    </a:lnTo>
                    <a:lnTo>
                      <a:pt x="344" y="53"/>
                    </a:lnTo>
                    <a:close/>
                    <a:moveTo>
                      <a:pt x="344" y="53"/>
                    </a:moveTo>
                    <a:lnTo>
                      <a:pt x="344" y="53"/>
                    </a:lnTo>
                    <a:lnTo>
                      <a:pt x="355" y="55"/>
                    </a:lnTo>
                    <a:lnTo>
                      <a:pt x="344" y="53"/>
                    </a:lnTo>
                    <a:close/>
                    <a:moveTo>
                      <a:pt x="344" y="53"/>
                    </a:moveTo>
                    <a:lnTo>
                      <a:pt x="348" y="41"/>
                    </a:lnTo>
                    <a:lnTo>
                      <a:pt x="351" y="31"/>
                    </a:lnTo>
                    <a:lnTo>
                      <a:pt x="354" y="24"/>
                    </a:lnTo>
                    <a:lnTo>
                      <a:pt x="358" y="17"/>
                    </a:lnTo>
                    <a:lnTo>
                      <a:pt x="366" y="7"/>
                    </a:lnTo>
                    <a:lnTo>
                      <a:pt x="371" y="1"/>
                    </a:lnTo>
                    <a:lnTo>
                      <a:pt x="385" y="22"/>
                    </a:lnTo>
                    <a:lnTo>
                      <a:pt x="381" y="24"/>
                    </a:lnTo>
                    <a:lnTo>
                      <a:pt x="375" y="31"/>
                    </a:lnTo>
                    <a:lnTo>
                      <a:pt x="371" y="43"/>
                    </a:lnTo>
                    <a:lnTo>
                      <a:pt x="366" y="58"/>
                    </a:lnTo>
                    <a:lnTo>
                      <a:pt x="344" y="53"/>
                    </a:lnTo>
                    <a:close/>
                    <a:moveTo>
                      <a:pt x="385" y="22"/>
                    </a:moveTo>
                    <a:lnTo>
                      <a:pt x="385" y="22"/>
                    </a:lnTo>
                    <a:lnTo>
                      <a:pt x="377" y="12"/>
                    </a:lnTo>
                    <a:lnTo>
                      <a:pt x="385" y="22"/>
                    </a:lnTo>
                    <a:close/>
                    <a:moveTo>
                      <a:pt x="371" y="1"/>
                    </a:moveTo>
                    <a:lnTo>
                      <a:pt x="371" y="3"/>
                    </a:lnTo>
                    <a:lnTo>
                      <a:pt x="371" y="1"/>
                    </a:lnTo>
                    <a:lnTo>
                      <a:pt x="385" y="20"/>
                    </a:lnTo>
                    <a:lnTo>
                      <a:pt x="385" y="22"/>
                    </a:lnTo>
                    <a:lnTo>
                      <a:pt x="371" y="1"/>
                    </a:lnTo>
                    <a:close/>
                    <a:moveTo>
                      <a:pt x="371" y="1"/>
                    </a:moveTo>
                    <a:lnTo>
                      <a:pt x="375" y="0"/>
                    </a:lnTo>
                    <a:lnTo>
                      <a:pt x="378" y="0"/>
                    </a:lnTo>
                    <a:lnTo>
                      <a:pt x="383" y="0"/>
                    </a:lnTo>
                    <a:lnTo>
                      <a:pt x="386" y="3"/>
                    </a:lnTo>
                    <a:lnTo>
                      <a:pt x="389" y="8"/>
                    </a:lnTo>
                    <a:lnTo>
                      <a:pt x="389" y="12"/>
                    </a:lnTo>
                    <a:lnTo>
                      <a:pt x="388" y="17"/>
                    </a:lnTo>
                    <a:lnTo>
                      <a:pt x="385" y="20"/>
                    </a:lnTo>
                    <a:lnTo>
                      <a:pt x="371" y="1"/>
                    </a:lnTo>
                    <a:close/>
                  </a:path>
                </a:pathLst>
              </a:custGeom>
              <a:solidFill>
                <a:srgbClr val="F5C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6" name="Freeform 226"/>
              <p:cNvSpPr>
                <a:spLocks noEditPoints="1"/>
              </p:cNvSpPr>
              <p:nvPr/>
            </p:nvSpPr>
            <p:spPr bwMode="auto">
              <a:xfrm>
                <a:off x="2272" y="1564"/>
                <a:ext cx="395" cy="211"/>
              </a:xfrm>
              <a:custGeom>
                <a:avLst/>
                <a:gdLst>
                  <a:gd name="T0" fmla="*/ 9 w 395"/>
                  <a:gd name="T1" fmla="*/ 179 h 211"/>
                  <a:gd name="T2" fmla="*/ 0 w 395"/>
                  <a:gd name="T3" fmla="*/ 194 h 211"/>
                  <a:gd name="T4" fmla="*/ 1 w 395"/>
                  <a:gd name="T5" fmla="*/ 196 h 211"/>
                  <a:gd name="T6" fmla="*/ 21 w 395"/>
                  <a:gd name="T7" fmla="*/ 185 h 211"/>
                  <a:gd name="T8" fmla="*/ 21 w 395"/>
                  <a:gd name="T9" fmla="*/ 185 h 211"/>
                  <a:gd name="T10" fmla="*/ 10 w 395"/>
                  <a:gd name="T11" fmla="*/ 209 h 211"/>
                  <a:gd name="T12" fmla="*/ 23 w 395"/>
                  <a:gd name="T13" fmla="*/ 185 h 211"/>
                  <a:gd name="T14" fmla="*/ 32 w 395"/>
                  <a:gd name="T15" fmla="*/ 209 h 211"/>
                  <a:gd name="T16" fmla="*/ 38 w 395"/>
                  <a:gd name="T17" fmla="*/ 206 h 211"/>
                  <a:gd name="T18" fmla="*/ 38 w 395"/>
                  <a:gd name="T19" fmla="*/ 206 h 211"/>
                  <a:gd name="T20" fmla="*/ 43 w 395"/>
                  <a:gd name="T21" fmla="*/ 174 h 211"/>
                  <a:gd name="T22" fmla="*/ 43 w 395"/>
                  <a:gd name="T23" fmla="*/ 174 h 211"/>
                  <a:gd name="T24" fmla="*/ 54 w 395"/>
                  <a:gd name="T25" fmla="*/ 197 h 211"/>
                  <a:gd name="T26" fmla="*/ 75 w 395"/>
                  <a:gd name="T27" fmla="*/ 184 h 211"/>
                  <a:gd name="T28" fmla="*/ 64 w 395"/>
                  <a:gd name="T29" fmla="*/ 162 h 211"/>
                  <a:gd name="T30" fmla="*/ 64 w 395"/>
                  <a:gd name="T31" fmla="*/ 162 h 211"/>
                  <a:gd name="T32" fmla="*/ 129 w 395"/>
                  <a:gd name="T33" fmla="*/ 155 h 211"/>
                  <a:gd name="T34" fmla="*/ 64 w 395"/>
                  <a:gd name="T35" fmla="*/ 162 h 211"/>
                  <a:gd name="T36" fmla="*/ 165 w 395"/>
                  <a:gd name="T37" fmla="*/ 105 h 211"/>
                  <a:gd name="T38" fmla="*/ 129 w 395"/>
                  <a:gd name="T39" fmla="*/ 155 h 211"/>
                  <a:gd name="T40" fmla="*/ 177 w 395"/>
                  <a:gd name="T41" fmla="*/ 129 h 211"/>
                  <a:gd name="T42" fmla="*/ 219 w 395"/>
                  <a:gd name="T43" fmla="*/ 93 h 211"/>
                  <a:gd name="T44" fmla="*/ 177 w 395"/>
                  <a:gd name="T45" fmla="*/ 129 h 211"/>
                  <a:gd name="T46" fmla="*/ 219 w 395"/>
                  <a:gd name="T47" fmla="*/ 93 h 211"/>
                  <a:gd name="T48" fmla="*/ 230 w 395"/>
                  <a:gd name="T49" fmla="*/ 119 h 211"/>
                  <a:gd name="T50" fmla="*/ 253 w 395"/>
                  <a:gd name="T51" fmla="*/ 91 h 211"/>
                  <a:gd name="T52" fmla="*/ 253 w 395"/>
                  <a:gd name="T53" fmla="*/ 91 h 211"/>
                  <a:gd name="T54" fmla="*/ 256 w 395"/>
                  <a:gd name="T55" fmla="*/ 117 h 211"/>
                  <a:gd name="T56" fmla="*/ 267 w 395"/>
                  <a:gd name="T57" fmla="*/ 102 h 211"/>
                  <a:gd name="T58" fmla="*/ 268 w 395"/>
                  <a:gd name="T59" fmla="*/ 114 h 211"/>
                  <a:gd name="T60" fmla="*/ 265 w 395"/>
                  <a:gd name="T61" fmla="*/ 90 h 211"/>
                  <a:gd name="T62" fmla="*/ 270 w 395"/>
                  <a:gd name="T63" fmla="*/ 115 h 211"/>
                  <a:gd name="T64" fmla="*/ 311 w 395"/>
                  <a:gd name="T65" fmla="*/ 103 h 211"/>
                  <a:gd name="T66" fmla="*/ 276 w 395"/>
                  <a:gd name="T67" fmla="*/ 119 h 211"/>
                  <a:gd name="T68" fmla="*/ 313 w 395"/>
                  <a:gd name="T69" fmla="*/ 115 h 211"/>
                  <a:gd name="T70" fmla="*/ 319 w 395"/>
                  <a:gd name="T71" fmla="*/ 127 h 211"/>
                  <a:gd name="T72" fmla="*/ 314 w 395"/>
                  <a:gd name="T73" fmla="*/ 103 h 211"/>
                  <a:gd name="T74" fmla="*/ 319 w 395"/>
                  <a:gd name="T75" fmla="*/ 127 h 211"/>
                  <a:gd name="T76" fmla="*/ 318 w 395"/>
                  <a:gd name="T77" fmla="*/ 115 h 211"/>
                  <a:gd name="T78" fmla="*/ 330 w 395"/>
                  <a:gd name="T79" fmla="*/ 124 h 211"/>
                  <a:gd name="T80" fmla="*/ 324 w 395"/>
                  <a:gd name="T81" fmla="*/ 98 h 211"/>
                  <a:gd name="T82" fmla="*/ 321 w 395"/>
                  <a:gd name="T83" fmla="*/ 100 h 211"/>
                  <a:gd name="T84" fmla="*/ 348 w 395"/>
                  <a:gd name="T85" fmla="*/ 55 h 211"/>
                  <a:gd name="T86" fmla="*/ 359 w 395"/>
                  <a:gd name="T87" fmla="*/ 93 h 211"/>
                  <a:gd name="T88" fmla="*/ 348 w 395"/>
                  <a:gd name="T89" fmla="*/ 55 h 211"/>
                  <a:gd name="T90" fmla="*/ 348 w 395"/>
                  <a:gd name="T91" fmla="*/ 54 h 211"/>
                  <a:gd name="T92" fmla="*/ 372 w 395"/>
                  <a:gd name="T93" fmla="*/ 59 h 211"/>
                  <a:gd name="T94" fmla="*/ 352 w 395"/>
                  <a:gd name="T95" fmla="*/ 43 h 211"/>
                  <a:gd name="T96" fmla="*/ 375 w 395"/>
                  <a:gd name="T97" fmla="*/ 4 h 211"/>
                  <a:gd name="T98" fmla="*/ 372 w 395"/>
                  <a:gd name="T99" fmla="*/ 59 h 211"/>
                  <a:gd name="T100" fmla="*/ 393 w 395"/>
                  <a:gd name="T101" fmla="*/ 21 h 211"/>
                  <a:gd name="T102" fmla="*/ 376 w 395"/>
                  <a:gd name="T103" fmla="*/ 2 h 211"/>
                  <a:gd name="T104" fmla="*/ 395 w 395"/>
                  <a:gd name="T105" fmla="*/ 11 h 2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95"/>
                  <a:gd name="T160" fmla="*/ 0 h 211"/>
                  <a:gd name="T161" fmla="*/ 395 w 395"/>
                  <a:gd name="T162" fmla="*/ 211 h 21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95" h="211">
                    <a:moveTo>
                      <a:pt x="0" y="194"/>
                    </a:moveTo>
                    <a:lnTo>
                      <a:pt x="0" y="189"/>
                    </a:lnTo>
                    <a:lnTo>
                      <a:pt x="1" y="184"/>
                    </a:lnTo>
                    <a:lnTo>
                      <a:pt x="4" y="180"/>
                    </a:lnTo>
                    <a:lnTo>
                      <a:pt x="9" y="179"/>
                    </a:lnTo>
                    <a:lnTo>
                      <a:pt x="13" y="179"/>
                    </a:lnTo>
                    <a:lnTo>
                      <a:pt x="18" y="180"/>
                    </a:lnTo>
                    <a:lnTo>
                      <a:pt x="21" y="184"/>
                    </a:lnTo>
                    <a:lnTo>
                      <a:pt x="23" y="189"/>
                    </a:lnTo>
                    <a:lnTo>
                      <a:pt x="0" y="194"/>
                    </a:lnTo>
                    <a:close/>
                    <a:moveTo>
                      <a:pt x="23" y="189"/>
                    </a:moveTo>
                    <a:lnTo>
                      <a:pt x="23" y="187"/>
                    </a:lnTo>
                    <a:lnTo>
                      <a:pt x="3" y="199"/>
                    </a:lnTo>
                    <a:lnTo>
                      <a:pt x="1" y="196"/>
                    </a:lnTo>
                    <a:lnTo>
                      <a:pt x="0" y="194"/>
                    </a:lnTo>
                    <a:lnTo>
                      <a:pt x="23" y="189"/>
                    </a:lnTo>
                    <a:close/>
                    <a:moveTo>
                      <a:pt x="23" y="187"/>
                    </a:moveTo>
                    <a:lnTo>
                      <a:pt x="21" y="187"/>
                    </a:lnTo>
                    <a:lnTo>
                      <a:pt x="21" y="185"/>
                    </a:lnTo>
                    <a:lnTo>
                      <a:pt x="10" y="209"/>
                    </a:lnTo>
                    <a:lnTo>
                      <a:pt x="6" y="204"/>
                    </a:lnTo>
                    <a:lnTo>
                      <a:pt x="3" y="199"/>
                    </a:lnTo>
                    <a:lnTo>
                      <a:pt x="23" y="187"/>
                    </a:lnTo>
                    <a:close/>
                    <a:moveTo>
                      <a:pt x="21" y="185"/>
                    </a:moveTo>
                    <a:lnTo>
                      <a:pt x="21" y="185"/>
                    </a:lnTo>
                    <a:lnTo>
                      <a:pt x="23" y="185"/>
                    </a:lnTo>
                    <a:lnTo>
                      <a:pt x="27" y="211"/>
                    </a:lnTo>
                    <a:lnTo>
                      <a:pt x="18" y="211"/>
                    </a:lnTo>
                    <a:lnTo>
                      <a:pt x="10" y="209"/>
                    </a:lnTo>
                    <a:lnTo>
                      <a:pt x="21" y="185"/>
                    </a:lnTo>
                    <a:close/>
                    <a:moveTo>
                      <a:pt x="23" y="185"/>
                    </a:moveTo>
                    <a:lnTo>
                      <a:pt x="23" y="185"/>
                    </a:lnTo>
                    <a:lnTo>
                      <a:pt x="24" y="197"/>
                    </a:lnTo>
                    <a:lnTo>
                      <a:pt x="23" y="185"/>
                    </a:lnTo>
                    <a:close/>
                    <a:moveTo>
                      <a:pt x="23" y="185"/>
                    </a:moveTo>
                    <a:lnTo>
                      <a:pt x="24" y="185"/>
                    </a:lnTo>
                    <a:lnTo>
                      <a:pt x="27" y="184"/>
                    </a:lnTo>
                    <a:lnTo>
                      <a:pt x="38" y="206"/>
                    </a:lnTo>
                    <a:lnTo>
                      <a:pt x="32" y="209"/>
                    </a:lnTo>
                    <a:lnTo>
                      <a:pt x="27" y="211"/>
                    </a:lnTo>
                    <a:lnTo>
                      <a:pt x="23" y="185"/>
                    </a:lnTo>
                    <a:close/>
                    <a:moveTo>
                      <a:pt x="38" y="206"/>
                    </a:moveTo>
                    <a:lnTo>
                      <a:pt x="38" y="206"/>
                    </a:lnTo>
                    <a:lnTo>
                      <a:pt x="32" y="194"/>
                    </a:lnTo>
                    <a:lnTo>
                      <a:pt x="38" y="206"/>
                    </a:lnTo>
                    <a:close/>
                    <a:moveTo>
                      <a:pt x="26" y="184"/>
                    </a:moveTo>
                    <a:lnTo>
                      <a:pt x="26" y="184"/>
                    </a:lnTo>
                    <a:lnTo>
                      <a:pt x="38" y="206"/>
                    </a:lnTo>
                    <a:lnTo>
                      <a:pt x="26" y="184"/>
                    </a:lnTo>
                    <a:close/>
                    <a:moveTo>
                      <a:pt x="26" y="184"/>
                    </a:moveTo>
                    <a:lnTo>
                      <a:pt x="32" y="180"/>
                    </a:lnTo>
                    <a:lnTo>
                      <a:pt x="43" y="174"/>
                    </a:lnTo>
                    <a:lnTo>
                      <a:pt x="54" y="197"/>
                    </a:lnTo>
                    <a:lnTo>
                      <a:pt x="43" y="203"/>
                    </a:lnTo>
                    <a:lnTo>
                      <a:pt x="38" y="206"/>
                    </a:lnTo>
                    <a:lnTo>
                      <a:pt x="26" y="184"/>
                    </a:lnTo>
                    <a:close/>
                    <a:moveTo>
                      <a:pt x="43" y="174"/>
                    </a:moveTo>
                    <a:lnTo>
                      <a:pt x="50" y="170"/>
                    </a:lnTo>
                    <a:lnTo>
                      <a:pt x="64" y="162"/>
                    </a:lnTo>
                    <a:lnTo>
                      <a:pt x="75" y="184"/>
                    </a:lnTo>
                    <a:lnTo>
                      <a:pt x="66" y="191"/>
                    </a:lnTo>
                    <a:lnTo>
                      <a:pt x="54" y="197"/>
                    </a:lnTo>
                    <a:lnTo>
                      <a:pt x="43" y="174"/>
                    </a:lnTo>
                    <a:close/>
                    <a:moveTo>
                      <a:pt x="75" y="184"/>
                    </a:moveTo>
                    <a:lnTo>
                      <a:pt x="75" y="184"/>
                    </a:lnTo>
                    <a:lnTo>
                      <a:pt x="71" y="174"/>
                    </a:lnTo>
                    <a:lnTo>
                      <a:pt x="75" y="184"/>
                    </a:lnTo>
                    <a:close/>
                    <a:moveTo>
                      <a:pt x="64" y="162"/>
                    </a:moveTo>
                    <a:lnTo>
                      <a:pt x="64" y="162"/>
                    </a:lnTo>
                    <a:lnTo>
                      <a:pt x="75" y="184"/>
                    </a:lnTo>
                    <a:lnTo>
                      <a:pt x="64" y="162"/>
                    </a:lnTo>
                    <a:close/>
                    <a:moveTo>
                      <a:pt x="64" y="162"/>
                    </a:moveTo>
                    <a:lnTo>
                      <a:pt x="64" y="162"/>
                    </a:lnTo>
                    <a:lnTo>
                      <a:pt x="71" y="174"/>
                    </a:lnTo>
                    <a:lnTo>
                      <a:pt x="64" y="162"/>
                    </a:lnTo>
                    <a:close/>
                    <a:moveTo>
                      <a:pt x="64" y="162"/>
                    </a:moveTo>
                    <a:lnTo>
                      <a:pt x="78" y="155"/>
                    </a:lnTo>
                    <a:lnTo>
                      <a:pt x="92" y="146"/>
                    </a:lnTo>
                    <a:lnTo>
                      <a:pt x="105" y="139"/>
                    </a:lnTo>
                    <a:lnTo>
                      <a:pt x="118" y="132"/>
                    </a:lnTo>
                    <a:lnTo>
                      <a:pt x="129" y="155"/>
                    </a:lnTo>
                    <a:lnTo>
                      <a:pt x="115" y="162"/>
                    </a:lnTo>
                    <a:lnTo>
                      <a:pt x="101" y="170"/>
                    </a:lnTo>
                    <a:lnTo>
                      <a:pt x="89" y="177"/>
                    </a:lnTo>
                    <a:lnTo>
                      <a:pt x="75" y="184"/>
                    </a:lnTo>
                    <a:lnTo>
                      <a:pt x="64" y="162"/>
                    </a:lnTo>
                    <a:close/>
                    <a:moveTo>
                      <a:pt x="118" y="132"/>
                    </a:moveTo>
                    <a:lnTo>
                      <a:pt x="132" y="124"/>
                    </a:lnTo>
                    <a:lnTo>
                      <a:pt x="145" y="119"/>
                    </a:lnTo>
                    <a:lnTo>
                      <a:pt x="155" y="112"/>
                    </a:lnTo>
                    <a:lnTo>
                      <a:pt x="165" y="105"/>
                    </a:lnTo>
                    <a:lnTo>
                      <a:pt x="176" y="129"/>
                    </a:lnTo>
                    <a:lnTo>
                      <a:pt x="166" y="134"/>
                    </a:lnTo>
                    <a:lnTo>
                      <a:pt x="154" y="141"/>
                    </a:lnTo>
                    <a:lnTo>
                      <a:pt x="142" y="148"/>
                    </a:lnTo>
                    <a:lnTo>
                      <a:pt x="129" y="155"/>
                    </a:lnTo>
                    <a:lnTo>
                      <a:pt x="118" y="132"/>
                    </a:lnTo>
                    <a:close/>
                    <a:moveTo>
                      <a:pt x="177" y="129"/>
                    </a:moveTo>
                    <a:lnTo>
                      <a:pt x="176" y="129"/>
                    </a:lnTo>
                    <a:lnTo>
                      <a:pt x="171" y="117"/>
                    </a:lnTo>
                    <a:lnTo>
                      <a:pt x="177" y="129"/>
                    </a:lnTo>
                    <a:close/>
                    <a:moveTo>
                      <a:pt x="165" y="107"/>
                    </a:moveTo>
                    <a:lnTo>
                      <a:pt x="182" y="96"/>
                    </a:lnTo>
                    <a:lnTo>
                      <a:pt x="196" y="93"/>
                    </a:lnTo>
                    <a:lnTo>
                      <a:pt x="208" y="91"/>
                    </a:lnTo>
                    <a:lnTo>
                      <a:pt x="219" y="93"/>
                    </a:lnTo>
                    <a:lnTo>
                      <a:pt x="217" y="119"/>
                    </a:lnTo>
                    <a:lnTo>
                      <a:pt x="208" y="117"/>
                    </a:lnTo>
                    <a:lnTo>
                      <a:pt x="200" y="119"/>
                    </a:lnTo>
                    <a:lnTo>
                      <a:pt x="189" y="122"/>
                    </a:lnTo>
                    <a:lnTo>
                      <a:pt x="177" y="129"/>
                    </a:lnTo>
                    <a:lnTo>
                      <a:pt x="165" y="107"/>
                    </a:lnTo>
                    <a:close/>
                    <a:moveTo>
                      <a:pt x="219" y="93"/>
                    </a:moveTo>
                    <a:lnTo>
                      <a:pt x="219" y="93"/>
                    </a:lnTo>
                    <a:lnTo>
                      <a:pt x="219" y="105"/>
                    </a:lnTo>
                    <a:lnTo>
                      <a:pt x="219" y="93"/>
                    </a:lnTo>
                    <a:close/>
                    <a:moveTo>
                      <a:pt x="219" y="93"/>
                    </a:moveTo>
                    <a:lnTo>
                      <a:pt x="230" y="93"/>
                    </a:lnTo>
                    <a:lnTo>
                      <a:pt x="242" y="93"/>
                    </a:lnTo>
                    <a:lnTo>
                      <a:pt x="245" y="119"/>
                    </a:lnTo>
                    <a:lnTo>
                      <a:pt x="230" y="119"/>
                    </a:lnTo>
                    <a:lnTo>
                      <a:pt x="217" y="119"/>
                    </a:lnTo>
                    <a:lnTo>
                      <a:pt x="219" y="93"/>
                    </a:lnTo>
                    <a:close/>
                    <a:moveTo>
                      <a:pt x="242" y="93"/>
                    </a:moveTo>
                    <a:lnTo>
                      <a:pt x="247" y="93"/>
                    </a:lnTo>
                    <a:lnTo>
                      <a:pt x="253" y="91"/>
                    </a:lnTo>
                    <a:lnTo>
                      <a:pt x="256" y="117"/>
                    </a:lnTo>
                    <a:lnTo>
                      <a:pt x="250" y="117"/>
                    </a:lnTo>
                    <a:lnTo>
                      <a:pt x="245" y="119"/>
                    </a:lnTo>
                    <a:lnTo>
                      <a:pt x="242" y="93"/>
                    </a:lnTo>
                    <a:close/>
                    <a:moveTo>
                      <a:pt x="253" y="91"/>
                    </a:moveTo>
                    <a:lnTo>
                      <a:pt x="257" y="90"/>
                    </a:lnTo>
                    <a:lnTo>
                      <a:pt x="264" y="90"/>
                    </a:lnTo>
                    <a:lnTo>
                      <a:pt x="268" y="114"/>
                    </a:lnTo>
                    <a:lnTo>
                      <a:pt x="262" y="115"/>
                    </a:lnTo>
                    <a:lnTo>
                      <a:pt x="256" y="117"/>
                    </a:lnTo>
                    <a:lnTo>
                      <a:pt x="253" y="91"/>
                    </a:lnTo>
                    <a:close/>
                    <a:moveTo>
                      <a:pt x="264" y="90"/>
                    </a:moveTo>
                    <a:lnTo>
                      <a:pt x="265" y="90"/>
                    </a:lnTo>
                    <a:lnTo>
                      <a:pt x="267" y="102"/>
                    </a:lnTo>
                    <a:lnTo>
                      <a:pt x="264" y="90"/>
                    </a:lnTo>
                    <a:close/>
                    <a:moveTo>
                      <a:pt x="265" y="90"/>
                    </a:moveTo>
                    <a:lnTo>
                      <a:pt x="265" y="90"/>
                    </a:lnTo>
                    <a:lnTo>
                      <a:pt x="268" y="114"/>
                    </a:lnTo>
                    <a:lnTo>
                      <a:pt x="265" y="90"/>
                    </a:lnTo>
                    <a:close/>
                    <a:moveTo>
                      <a:pt x="265" y="90"/>
                    </a:moveTo>
                    <a:lnTo>
                      <a:pt x="265" y="90"/>
                    </a:lnTo>
                    <a:lnTo>
                      <a:pt x="267" y="102"/>
                    </a:lnTo>
                    <a:lnTo>
                      <a:pt x="265" y="90"/>
                    </a:lnTo>
                    <a:close/>
                    <a:moveTo>
                      <a:pt x="265" y="90"/>
                    </a:moveTo>
                    <a:lnTo>
                      <a:pt x="274" y="90"/>
                    </a:lnTo>
                    <a:lnTo>
                      <a:pt x="285" y="95"/>
                    </a:lnTo>
                    <a:lnTo>
                      <a:pt x="276" y="119"/>
                    </a:lnTo>
                    <a:lnTo>
                      <a:pt x="270" y="115"/>
                    </a:lnTo>
                    <a:lnTo>
                      <a:pt x="268" y="115"/>
                    </a:lnTo>
                    <a:lnTo>
                      <a:pt x="265" y="90"/>
                    </a:lnTo>
                    <a:close/>
                    <a:moveTo>
                      <a:pt x="285" y="95"/>
                    </a:moveTo>
                    <a:lnTo>
                      <a:pt x="299" y="102"/>
                    </a:lnTo>
                    <a:lnTo>
                      <a:pt x="311" y="103"/>
                    </a:lnTo>
                    <a:lnTo>
                      <a:pt x="313" y="129"/>
                    </a:lnTo>
                    <a:lnTo>
                      <a:pt x="304" y="129"/>
                    </a:lnTo>
                    <a:lnTo>
                      <a:pt x="293" y="126"/>
                    </a:lnTo>
                    <a:lnTo>
                      <a:pt x="285" y="122"/>
                    </a:lnTo>
                    <a:lnTo>
                      <a:pt x="276" y="119"/>
                    </a:lnTo>
                    <a:lnTo>
                      <a:pt x="285" y="95"/>
                    </a:lnTo>
                    <a:close/>
                    <a:moveTo>
                      <a:pt x="311" y="103"/>
                    </a:moveTo>
                    <a:lnTo>
                      <a:pt x="313" y="103"/>
                    </a:lnTo>
                    <a:lnTo>
                      <a:pt x="313" y="115"/>
                    </a:lnTo>
                    <a:lnTo>
                      <a:pt x="311" y="103"/>
                    </a:lnTo>
                    <a:close/>
                    <a:moveTo>
                      <a:pt x="313" y="103"/>
                    </a:moveTo>
                    <a:lnTo>
                      <a:pt x="313" y="103"/>
                    </a:lnTo>
                    <a:lnTo>
                      <a:pt x="314" y="103"/>
                    </a:lnTo>
                    <a:lnTo>
                      <a:pt x="319" y="127"/>
                    </a:lnTo>
                    <a:lnTo>
                      <a:pt x="316" y="129"/>
                    </a:lnTo>
                    <a:lnTo>
                      <a:pt x="313" y="129"/>
                    </a:lnTo>
                    <a:lnTo>
                      <a:pt x="313" y="103"/>
                    </a:lnTo>
                    <a:close/>
                    <a:moveTo>
                      <a:pt x="314" y="103"/>
                    </a:moveTo>
                    <a:lnTo>
                      <a:pt x="314" y="103"/>
                    </a:lnTo>
                    <a:lnTo>
                      <a:pt x="318" y="115"/>
                    </a:lnTo>
                    <a:lnTo>
                      <a:pt x="314" y="103"/>
                    </a:lnTo>
                    <a:close/>
                    <a:moveTo>
                      <a:pt x="314" y="103"/>
                    </a:moveTo>
                    <a:lnTo>
                      <a:pt x="314" y="103"/>
                    </a:lnTo>
                    <a:lnTo>
                      <a:pt x="319" y="127"/>
                    </a:lnTo>
                    <a:lnTo>
                      <a:pt x="314" y="103"/>
                    </a:lnTo>
                    <a:close/>
                    <a:moveTo>
                      <a:pt x="319" y="127"/>
                    </a:moveTo>
                    <a:lnTo>
                      <a:pt x="319" y="127"/>
                    </a:lnTo>
                    <a:lnTo>
                      <a:pt x="318" y="115"/>
                    </a:lnTo>
                    <a:lnTo>
                      <a:pt x="319" y="127"/>
                    </a:lnTo>
                    <a:close/>
                    <a:moveTo>
                      <a:pt x="314" y="103"/>
                    </a:moveTo>
                    <a:lnTo>
                      <a:pt x="318" y="102"/>
                    </a:lnTo>
                    <a:lnTo>
                      <a:pt x="321" y="100"/>
                    </a:lnTo>
                    <a:lnTo>
                      <a:pt x="330" y="124"/>
                    </a:lnTo>
                    <a:lnTo>
                      <a:pt x="325" y="126"/>
                    </a:lnTo>
                    <a:lnTo>
                      <a:pt x="319" y="127"/>
                    </a:lnTo>
                    <a:lnTo>
                      <a:pt x="314" y="103"/>
                    </a:lnTo>
                    <a:close/>
                    <a:moveTo>
                      <a:pt x="321" y="100"/>
                    </a:moveTo>
                    <a:lnTo>
                      <a:pt x="324" y="98"/>
                    </a:lnTo>
                    <a:lnTo>
                      <a:pt x="325" y="96"/>
                    </a:lnTo>
                    <a:lnTo>
                      <a:pt x="339" y="117"/>
                    </a:lnTo>
                    <a:lnTo>
                      <a:pt x="335" y="120"/>
                    </a:lnTo>
                    <a:lnTo>
                      <a:pt x="330" y="124"/>
                    </a:lnTo>
                    <a:lnTo>
                      <a:pt x="321" y="100"/>
                    </a:lnTo>
                    <a:close/>
                    <a:moveTo>
                      <a:pt x="325" y="96"/>
                    </a:moveTo>
                    <a:lnTo>
                      <a:pt x="333" y="88"/>
                    </a:lnTo>
                    <a:lnTo>
                      <a:pt x="341" y="79"/>
                    </a:lnTo>
                    <a:lnTo>
                      <a:pt x="345" y="67"/>
                    </a:lnTo>
                    <a:lnTo>
                      <a:pt x="348" y="55"/>
                    </a:lnTo>
                    <a:lnTo>
                      <a:pt x="372" y="59"/>
                    </a:lnTo>
                    <a:lnTo>
                      <a:pt x="370" y="67"/>
                    </a:lnTo>
                    <a:lnTo>
                      <a:pt x="367" y="76"/>
                    </a:lnTo>
                    <a:lnTo>
                      <a:pt x="364" y="84"/>
                    </a:lnTo>
                    <a:lnTo>
                      <a:pt x="359" y="93"/>
                    </a:lnTo>
                    <a:lnTo>
                      <a:pt x="350" y="107"/>
                    </a:lnTo>
                    <a:lnTo>
                      <a:pt x="339" y="117"/>
                    </a:lnTo>
                    <a:lnTo>
                      <a:pt x="325" y="96"/>
                    </a:lnTo>
                    <a:close/>
                    <a:moveTo>
                      <a:pt x="348" y="55"/>
                    </a:moveTo>
                    <a:lnTo>
                      <a:pt x="348" y="55"/>
                    </a:lnTo>
                    <a:lnTo>
                      <a:pt x="359" y="57"/>
                    </a:lnTo>
                    <a:lnTo>
                      <a:pt x="348" y="55"/>
                    </a:lnTo>
                    <a:close/>
                    <a:moveTo>
                      <a:pt x="348" y="55"/>
                    </a:moveTo>
                    <a:lnTo>
                      <a:pt x="348" y="55"/>
                    </a:lnTo>
                    <a:lnTo>
                      <a:pt x="348" y="54"/>
                    </a:lnTo>
                    <a:lnTo>
                      <a:pt x="372" y="59"/>
                    </a:lnTo>
                    <a:lnTo>
                      <a:pt x="348" y="55"/>
                    </a:lnTo>
                    <a:close/>
                    <a:moveTo>
                      <a:pt x="372" y="59"/>
                    </a:moveTo>
                    <a:lnTo>
                      <a:pt x="372" y="59"/>
                    </a:lnTo>
                    <a:lnTo>
                      <a:pt x="359" y="57"/>
                    </a:lnTo>
                    <a:lnTo>
                      <a:pt x="372" y="59"/>
                    </a:lnTo>
                    <a:close/>
                    <a:moveTo>
                      <a:pt x="348" y="54"/>
                    </a:moveTo>
                    <a:lnTo>
                      <a:pt x="352" y="43"/>
                    </a:lnTo>
                    <a:lnTo>
                      <a:pt x="355" y="35"/>
                    </a:lnTo>
                    <a:lnTo>
                      <a:pt x="358" y="26"/>
                    </a:lnTo>
                    <a:lnTo>
                      <a:pt x="362" y="19"/>
                    </a:lnTo>
                    <a:lnTo>
                      <a:pt x="370" y="11"/>
                    </a:lnTo>
                    <a:lnTo>
                      <a:pt x="375" y="4"/>
                    </a:lnTo>
                    <a:lnTo>
                      <a:pt x="390" y="24"/>
                    </a:lnTo>
                    <a:lnTo>
                      <a:pt x="385" y="28"/>
                    </a:lnTo>
                    <a:lnTo>
                      <a:pt x="381" y="35"/>
                    </a:lnTo>
                    <a:lnTo>
                      <a:pt x="375" y="45"/>
                    </a:lnTo>
                    <a:lnTo>
                      <a:pt x="372" y="59"/>
                    </a:lnTo>
                    <a:lnTo>
                      <a:pt x="348" y="54"/>
                    </a:lnTo>
                    <a:close/>
                    <a:moveTo>
                      <a:pt x="375" y="4"/>
                    </a:moveTo>
                    <a:lnTo>
                      <a:pt x="373" y="6"/>
                    </a:lnTo>
                    <a:lnTo>
                      <a:pt x="373" y="7"/>
                    </a:lnTo>
                    <a:lnTo>
                      <a:pt x="393" y="21"/>
                    </a:lnTo>
                    <a:lnTo>
                      <a:pt x="392" y="23"/>
                    </a:lnTo>
                    <a:lnTo>
                      <a:pt x="390" y="24"/>
                    </a:lnTo>
                    <a:lnTo>
                      <a:pt x="375" y="4"/>
                    </a:lnTo>
                    <a:close/>
                    <a:moveTo>
                      <a:pt x="373" y="7"/>
                    </a:moveTo>
                    <a:lnTo>
                      <a:pt x="376" y="2"/>
                    </a:lnTo>
                    <a:lnTo>
                      <a:pt x="381" y="0"/>
                    </a:lnTo>
                    <a:lnTo>
                      <a:pt x="385" y="0"/>
                    </a:lnTo>
                    <a:lnTo>
                      <a:pt x="390" y="2"/>
                    </a:lnTo>
                    <a:lnTo>
                      <a:pt x="393" y="7"/>
                    </a:lnTo>
                    <a:lnTo>
                      <a:pt x="395" y="11"/>
                    </a:lnTo>
                    <a:lnTo>
                      <a:pt x="395" y="16"/>
                    </a:lnTo>
                    <a:lnTo>
                      <a:pt x="393" y="21"/>
                    </a:lnTo>
                    <a:lnTo>
                      <a:pt x="373" y="7"/>
                    </a:lnTo>
                    <a:close/>
                  </a:path>
                </a:pathLst>
              </a:custGeom>
              <a:solidFill>
                <a:srgbClr val="F2C2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7" name="Freeform 227"/>
              <p:cNvSpPr>
                <a:spLocks noEditPoints="1"/>
              </p:cNvSpPr>
              <p:nvPr/>
            </p:nvSpPr>
            <p:spPr bwMode="auto">
              <a:xfrm>
                <a:off x="2268" y="1568"/>
                <a:ext cx="400" cy="212"/>
              </a:xfrm>
              <a:custGeom>
                <a:avLst/>
                <a:gdLst>
                  <a:gd name="T0" fmla="*/ 0 w 400"/>
                  <a:gd name="T1" fmla="*/ 187 h 212"/>
                  <a:gd name="T2" fmla="*/ 11 w 400"/>
                  <a:gd name="T3" fmla="*/ 178 h 212"/>
                  <a:gd name="T4" fmla="*/ 24 w 400"/>
                  <a:gd name="T5" fmla="*/ 185 h 212"/>
                  <a:gd name="T6" fmla="*/ 24 w 400"/>
                  <a:gd name="T7" fmla="*/ 185 h 212"/>
                  <a:gd name="T8" fmla="*/ 31 w 400"/>
                  <a:gd name="T9" fmla="*/ 211 h 212"/>
                  <a:gd name="T10" fmla="*/ 11 w 400"/>
                  <a:gd name="T11" fmla="*/ 209 h 212"/>
                  <a:gd name="T12" fmla="*/ 24 w 400"/>
                  <a:gd name="T13" fmla="*/ 185 h 212"/>
                  <a:gd name="T14" fmla="*/ 41 w 400"/>
                  <a:gd name="T15" fmla="*/ 207 h 212"/>
                  <a:gd name="T16" fmla="*/ 27 w 400"/>
                  <a:gd name="T17" fmla="*/ 183 h 212"/>
                  <a:gd name="T18" fmla="*/ 41 w 400"/>
                  <a:gd name="T19" fmla="*/ 205 h 212"/>
                  <a:gd name="T20" fmla="*/ 27 w 400"/>
                  <a:gd name="T21" fmla="*/ 183 h 212"/>
                  <a:gd name="T22" fmla="*/ 27 w 400"/>
                  <a:gd name="T23" fmla="*/ 183 h 212"/>
                  <a:gd name="T24" fmla="*/ 76 w 400"/>
                  <a:gd name="T25" fmla="*/ 156 h 212"/>
                  <a:gd name="T26" fmla="*/ 87 w 400"/>
                  <a:gd name="T27" fmla="*/ 180 h 212"/>
                  <a:gd name="T28" fmla="*/ 41 w 400"/>
                  <a:gd name="T29" fmla="*/ 207 h 212"/>
                  <a:gd name="T30" fmla="*/ 116 w 400"/>
                  <a:gd name="T31" fmla="*/ 134 h 212"/>
                  <a:gd name="T32" fmla="*/ 172 w 400"/>
                  <a:gd name="T33" fmla="*/ 103 h 212"/>
                  <a:gd name="T34" fmla="*/ 147 w 400"/>
                  <a:gd name="T35" fmla="*/ 147 h 212"/>
                  <a:gd name="T36" fmla="*/ 96 w 400"/>
                  <a:gd name="T37" fmla="*/ 144 h 212"/>
                  <a:gd name="T38" fmla="*/ 178 w 400"/>
                  <a:gd name="T39" fmla="*/ 115 h 212"/>
                  <a:gd name="T40" fmla="*/ 189 w 400"/>
                  <a:gd name="T41" fmla="*/ 94 h 212"/>
                  <a:gd name="T42" fmla="*/ 224 w 400"/>
                  <a:gd name="T43" fmla="*/ 91 h 212"/>
                  <a:gd name="T44" fmla="*/ 204 w 400"/>
                  <a:gd name="T45" fmla="*/ 118 h 212"/>
                  <a:gd name="T46" fmla="*/ 172 w 400"/>
                  <a:gd name="T47" fmla="*/ 103 h 212"/>
                  <a:gd name="T48" fmla="*/ 241 w 400"/>
                  <a:gd name="T49" fmla="*/ 94 h 212"/>
                  <a:gd name="T50" fmla="*/ 275 w 400"/>
                  <a:gd name="T51" fmla="*/ 116 h 212"/>
                  <a:gd name="T52" fmla="*/ 230 w 400"/>
                  <a:gd name="T53" fmla="*/ 120 h 212"/>
                  <a:gd name="T54" fmla="*/ 277 w 400"/>
                  <a:gd name="T55" fmla="*/ 116 h 212"/>
                  <a:gd name="T56" fmla="*/ 277 w 400"/>
                  <a:gd name="T57" fmla="*/ 116 h 212"/>
                  <a:gd name="T58" fmla="*/ 277 w 400"/>
                  <a:gd name="T59" fmla="*/ 116 h 212"/>
                  <a:gd name="T60" fmla="*/ 271 w 400"/>
                  <a:gd name="T61" fmla="*/ 89 h 212"/>
                  <a:gd name="T62" fmla="*/ 271 w 400"/>
                  <a:gd name="T63" fmla="*/ 89 h 212"/>
                  <a:gd name="T64" fmla="*/ 280 w 400"/>
                  <a:gd name="T65" fmla="*/ 89 h 212"/>
                  <a:gd name="T66" fmla="*/ 281 w 400"/>
                  <a:gd name="T67" fmla="*/ 120 h 212"/>
                  <a:gd name="T68" fmla="*/ 271 w 400"/>
                  <a:gd name="T69" fmla="*/ 89 h 212"/>
                  <a:gd name="T70" fmla="*/ 306 w 400"/>
                  <a:gd name="T71" fmla="*/ 101 h 212"/>
                  <a:gd name="T72" fmla="*/ 326 w 400"/>
                  <a:gd name="T73" fmla="*/ 128 h 212"/>
                  <a:gd name="T74" fmla="*/ 308 w 400"/>
                  <a:gd name="T75" fmla="*/ 130 h 212"/>
                  <a:gd name="T76" fmla="*/ 281 w 400"/>
                  <a:gd name="T77" fmla="*/ 120 h 212"/>
                  <a:gd name="T78" fmla="*/ 326 w 400"/>
                  <a:gd name="T79" fmla="*/ 128 h 212"/>
                  <a:gd name="T80" fmla="*/ 320 w 400"/>
                  <a:gd name="T81" fmla="*/ 103 h 212"/>
                  <a:gd name="T82" fmla="*/ 326 w 400"/>
                  <a:gd name="T83" fmla="*/ 128 h 212"/>
                  <a:gd name="T84" fmla="*/ 320 w 400"/>
                  <a:gd name="T85" fmla="*/ 103 h 212"/>
                  <a:gd name="T86" fmla="*/ 320 w 400"/>
                  <a:gd name="T87" fmla="*/ 103 h 212"/>
                  <a:gd name="T88" fmla="*/ 337 w 400"/>
                  <a:gd name="T89" fmla="*/ 123 h 212"/>
                  <a:gd name="T90" fmla="*/ 320 w 400"/>
                  <a:gd name="T91" fmla="*/ 103 h 212"/>
                  <a:gd name="T92" fmla="*/ 331 w 400"/>
                  <a:gd name="T93" fmla="*/ 96 h 212"/>
                  <a:gd name="T94" fmla="*/ 337 w 400"/>
                  <a:gd name="T95" fmla="*/ 123 h 212"/>
                  <a:gd name="T96" fmla="*/ 339 w 400"/>
                  <a:gd name="T97" fmla="*/ 87 h 212"/>
                  <a:gd name="T98" fmla="*/ 352 w 400"/>
                  <a:gd name="T99" fmla="*/ 53 h 212"/>
                  <a:gd name="T100" fmla="*/ 366 w 400"/>
                  <a:gd name="T101" fmla="*/ 91 h 212"/>
                  <a:gd name="T102" fmla="*/ 331 w 400"/>
                  <a:gd name="T103" fmla="*/ 96 h 212"/>
                  <a:gd name="T104" fmla="*/ 365 w 400"/>
                  <a:gd name="T105" fmla="*/ 55 h 212"/>
                  <a:gd name="T106" fmla="*/ 356 w 400"/>
                  <a:gd name="T107" fmla="*/ 41 h 212"/>
                  <a:gd name="T108" fmla="*/ 369 w 400"/>
                  <a:gd name="T109" fmla="*/ 15 h 212"/>
                  <a:gd name="T110" fmla="*/ 396 w 400"/>
                  <a:gd name="T111" fmla="*/ 24 h 212"/>
                  <a:gd name="T112" fmla="*/ 385 w 400"/>
                  <a:gd name="T113" fmla="*/ 38 h 212"/>
                  <a:gd name="T114" fmla="*/ 377 w 400"/>
                  <a:gd name="T115" fmla="*/ 58 h 212"/>
                  <a:gd name="T116" fmla="*/ 386 w 400"/>
                  <a:gd name="T117" fmla="*/ 0 h 212"/>
                  <a:gd name="T118" fmla="*/ 399 w 400"/>
                  <a:gd name="T119" fmla="*/ 5 h 212"/>
                  <a:gd name="T120" fmla="*/ 399 w 400"/>
                  <a:gd name="T121" fmla="*/ 20 h 21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00"/>
                  <a:gd name="T184" fmla="*/ 0 h 212"/>
                  <a:gd name="T185" fmla="*/ 400 w 400"/>
                  <a:gd name="T186" fmla="*/ 212 h 21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00" h="212">
                    <a:moveTo>
                      <a:pt x="0" y="197"/>
                    </a:moveTo>
                    <a:lnTo>
                      <a:pt x="0" y="192"/>
                    </a:lnTo>
                    <a:lnTo>
                      <a:pt x="0" y="187"/>
                    </a:lnTo>
                    <a:lnTo>
                      <a:pt x="4" y="183"/>
                    </a:lnTo>
                    <a:lnTo>
                      <a:pt x="7" y="180"/>
                    </a:lnTo>
                    <a:lnTo>
                      <a:pt x="11" y="178"/>
                    </a:lnTo>
                    <a:lnTo>
                      <a:pt x="16" y="178"/>
                    </a:lnTo>
                    <a:lnTo>
                      <a:pt x="21" y="181"/>
                    </a:lnTo>
                    <a:lnTo>
                      <a:pt x="24" y="185"/>
                    </a:lnTo>
                    <a:lnTo>
                      <a:pt x="0" y="197"/>
                    </a:lnTo>
                    <a:close/>
                    <a:moveTo>
                      <a:pt x="24" y="185"/>
                    </a:moveTo>
                    <a:lnTo>
                      <a:pt x="24" y="185"/>
                    </a:lnTo>
                    <a:lnTo>
                      <a:pt x="28" y="183"/>
                    </a:lnTo>
                    <a:lnTo>
                      <a:pt x="41" y="207"/>
                    </a:lnTo>
                    <a:lnTo>
                      <a:pt x="31" y="211"/>
                    </a:lnTo>
                    <a:lnTo>
                      <a:pt x="24" y="212"/>
                    </a:lnTo>
                    <a:lnTo>
                      <a:pt x="16" y="212"/>
                    </a:lnTo>
                    <a:lnTo>
                      <a:pt x="11" y="209"/>
                    </a:lnTo>
                    <a:lnTo>
                      <a:pt x="4" y="202"/>
                    </a:lnTo>
                    <a:lnTo>
                      <a:pt x="0" y="197"/>
                    </a:lnTo>
                    <a:lnTo>
                      <a:pt x="24" y="185"/>
                    </a:lnTo>
                    <a:close/>
                    <a:moveTo>
                      <a:pt x="41" y="205"/>
                    </a:moveTo>
                    <a:lnTo>
                      <a:pt x="41" y="205"/>
                    </a:lnTo>
                    <a:lnTo>
                      <a:pt x="41" y="207"/>
                    </a:lnTo>
                    <a:lnTo>
                      <a:pt x="34" y="195"/>
                    </a:lnTo>
                    <a:lnTo>
                      <a:pt x="41" y="205"/>
                    </a:lnTo>
                    <a:close/>
                    <a:moveTo>
                      <a:pt x="27" y="183"/>
                    </a:moveTo>
                    <a:lnTo>
                      <a:pt x="27" y="183"/>
                    </a:lnTo>
                    <a:lnTo>
                      <a:pt x="41" y="205"/>
                    </a:lnTo>
                    <a:lnTo>
                      <a:pt x="27" y="183"/>
                    </a:lnTo>
                    <a:close/>
                    <a:moveTo>
                      <a:pt x="27" y="183"/>
                    </a:moveTo>
                    <a:lnTo>
                      <a:pt x="27" y="183"/>
                    </a:lnTo>
                    <a:lnTo>
                      <a:pt x="34" y="195"/>
                    </a:lnTo>
                    <a:lnTo>
                      <a:pt x="27" y="183"/>
                    </a:lnTo>
                    <a:close/>
                    <a:moveTo>
                      <a:pt x="27" y="183"/>
                    </a:moveTo>
                    <a:lnTo>
                      <a:pt x="41" y="175"/>
                    </a:lnTo>
                    <a:lnTo>
                      <a:pt x="56" y="166"/>
                    </a:lnTo>
                    <a:lnTo>
                      <a:pt x="76" y="156"/>
                    </a:lnTo>
                    <a:lnTo>
                      <a:pt x="96" y="144"/>
                    </a:lnTo>
                    <a:lnTo>
                      <a:pt x="107" y="170"/>
                    </a:lnTo>
                    <a:lnTo>
                      <a:pt x="87" y="180"/>
                    </a:lnTo>
                    <a:lnTo>
                      <a:pt x="68" y="190"/>
                    </a:lnTo>
                    <a:lnTo>
                      <a:pt x="53" y="199"/>
                    </a:lnTo>
                    <a:lnTo>
                      <a:pt x="41" y="207"/>
                    </a:lnTo>
                    <a:lnTo>
                      <a:pt x="27" y="183"/>
                    </a:lnTo>
                    <a:close/>
                    <a:moveTo>
                      <a:pt x="96" y="144"/>
                    </a:moveTo>
                    <a:lnTo>
                      <a:pt x="116" y="134"/>
                    </a:lnTo>
                    <a:lnTo>
                      <a:pt x="136" y="123"/>
                    </a:lnTo>
                    <a:lnTo>
                      <a:pt x="155" y="113"/>
                    </a:lnTo>
                    <a:lnTo>
                      <a:pt x="172" y="103"/>
                    </a:lnTo>
                    <a:lnTo>
                      <a:pt x="184" y="127"/>
                    </a:lnTo>
                    <a:lnTo>
                      <a:pt x="167" y="137"/>
                    </a:lnTo>
                    <a:lnTo>
                      <a:pt x="147" y="147"/>
                    </a:lnTo>
                    <a:lnTo>
                      <a:pt x="127" y="158"/>
                    </a:lnTo>
                    <a:lnTo>
                      <a:pt x="107" y="170"/>
                    </a:lnTo>
                    <a:lnTo>
                      <a:pt x="96" y="144"/>
                    </a:lnTo>
                    <a:close/>
                    <a:moveTo>
                      <a:pt x="172" y="103"/>
                    </a:moveTo>
                    <a:lnTo>
                      <a:pt x="172" y="103"/>
                    </a:lnTo>
                    <a:lnTo>
                      <a:pt x="178" y="115"/>
                    </a:lnTo>
                    <a:lnTo>
                      <a:pt x="172" y="103"/>
                    </a:lnTo>
                    <a:close/>
                    <a:moveTo>
                      <a:pt x="172" y="103"/>
                    </a:moveTo>
                    <a:lnTo>
                      <a:pt x="189" y="94"/>
                    </a:lnTo>
                    <a:lnTo>
                      <a:pt x="201" y="91"/>
                    </a:lnTo>
                    <a:lnTo>
                      <a:pt x="214" y="89"/>
                    </a:lnTo>
                    <a:lnTo>
                      <a:pt x="224" y="91"/>
                    </a:lnTo>
                    <a:lnTo>
                      <a:pt x="220" y="118"/>
                    </a:lnTo>
                    <a:lnTo>
                      <a:pt x="212" y="116"/>
                    </a:lnTo>
                    <a:lnTo>
                      <a:pt x="204" y="118"/>
                    </a:lnTo>
                    <a:lnTo>
                      <a:pt x="195" y="120"/>
                    </a:lnTo>
                    <a:lnTo>
                      <a:pt x="184" y="127"/>
                    </a:lnTo>
                    <a:lnTo>
                      <a:pt x="172" y="103"/>
                    </a:lnTo>
                    <a:close/>
                    <a:moveTo>
                      <a:pt x="224" y="91"/>
                    </a:moveTo>
                    <a:lnTo>
                      <a:pt x="232" y="92"/>
                    </a:lnTo>
                    <a:lnTo>
                      <a:pt x="241" y="94"/>
                    </a:lnTo>
                    <a:lnTo>
                      <a:pt x="254" y="92"/>
                    </a:lnTo>
                    <a:lnTo>
                      <a:pt x="271" y="89"/>
                    </a:lnTo>
                    <a:lnTo>
                      <a:pt x="275" y="116"/>
                    </a:lnTo>
                    <a:lnTo>
                      <a:pt x="257" y="120"/>
                    </a:lnTo>
                    <a:lnTo>
                      <a:pt x="241" y="120"/>
                    </a:lnTo>
                    <a:lnTo>
                      <a:pt x="230" y="120"/>
                    </a:lnTo>
                    <a:lnTo>
                      <a:pt x="220" y="118"/>
                    </a:lnTo>
                    <a:lnTo>
                      <a:pt x="224" y="91"/>
                    </a:lnTo>
                    <a:close/>
                    <a:moveTo>
                      <a:pt x="277" y="116"/>
                    </a:moveTo>
                    <a:lnTo>
                      <a:pt x="275" y="116"/>
                    </a:lnTo>
                    <a:lnTo>
                      <a:pt x="274" y="103"/>
                    </a:lnTo>
                    <a:lnTo>
                      <a:pt x="277" y="116"/>
                    </a:lnTo>
                    <a:close/>
                    <a:moveTo>
                      <a:pt x="271" y="89"/>
                    </a:moveTo>
                    <a:lnTo>
                      <a:pt x="271" y="89"/>
                    </a:lnTo>
                    <a:lnTo>
                      <a:pt x="277" y="116"/>
                    </a:lnTo>
                    <a:lnTo>
                      <a:pt x="271" y="89"/>
                    </a:lnTo>
                    <a:close/>
                    <a:moveTo>
                      <a:pt x="271" y="89"/>
                    </a:moveTo>
                    <a:lnTo>
                      <a:pt x="271" y="89"/>
                    </a:lnTo>
                    <a:lnTo>
                      <a:pt x="274" y="103"/>
                    </a:lnTo>
                    <a:lnTo>
                      <a:pt x="271" y="89"/>
                    </a:lnTo>
                    <a:close/>
                    <a:moveTo>
                      <a:pt x="271" y="89"/>
                    </a:moveTo>
                    <a:lnTo>
                      <a:pt x="275" y="89"/>
                    </a:lnTo>
                    <a:lnTo>
                      <a:pt x="280" y="89"/>
                    </a:lnTo>
                    <a:lnTo>
                      <a:pt x="285" y="92"/>
                    </a:lnTo>
                    <a:lnTo>
                      <a:pt x="291" y="94"/>
                    </a:lnTo>
                    <a:lnTo>
                      <a:pt x="281" y="120"/>
                    </a:lnTo>
                    <a:lnTo>
                      <a:pt x="278" y="116"/>
                    </a:lnTo>
                    <a:lnTo>
                      <a:pt x="275" y="116"/>
                    </a:lnTo>
                    <a:lnTo>
                      <a:pt x="271" y="89"/>
                    </a:lnTo>
                    <a:close/>
                    <a:moveTo>
                      <a:pt x="291" y="94"/>
                    </a:moveTo>
                    <a:lnTo>
                      <a:pt x="298" y="98"/>
                    </a:lnTo>
                    <a:lnTo>
                      <a:pt x="306" y="101"/>
                    </a:lnTo>
                    <a:lnTo>
                      <a:pt x="314" y="103"/>
                    </a:lnTo>
                    <a:lnTo>
                      <a:pt x="320" y="103"/>
                    </a:lnTo>
                    <a:lnTo>
                      <a:pt x="326" y="128"/>
                    </a:lnTo>
                    <a:lnTo>
                      <a:pt x="320" y="130"/>
                    </a:lnTo>
                    <a:lnTo>
                      <a:pt x="314" y="130"/>
                    </a:lnTo>
                    <a:lnTo>
                      <a:pt x="308" y="130"/>
                    </a:lnTo>
                    <a:lnTo>
                      <a:pt x="303" y="128"/>
                    </a:lnTo>
                    <a:lnTo>
                      <a:pt x="291" y="125"/>
                    </a:lnTo>
                    <a:lnTo>
                      <a:pt x="281" y="120"/>
                    </a:lnTo>
                    <a:lnTo>
                      <a:pt x="291" y="94"/>
                    </a:lnTo>
                    <a:close/>
                    <a:moveTo>
                      <a:pt x="326" y="128"/>
                    </a:moveTo>
                    <a:lnTo>
                      <a:pt x="326" y="128"/>
                    </a:lnTo>
                    <a:lnTo>
                      <a:pt x="323" y="116"/>
                    </a:lnTo>
                    <a:lnTo>
                      <a:pt x="326" y="128"/>
                    </a:lnTo>
                    <a:close/>
                    <a:moveTo>
                      <a:pt x="320" y="103"/>
                    </a:moveTo>
                    <a:lnTo>
                      <a:pt x="320" y="103"/>
                    </a:lnTo>
                    <a:lnTo>
                      <a:pt x="326" y="128"/>
                    </a:lnTo>
                    <a:lnTo>
                      <a:pt x="320" y="103"/>
                    </a:lnTo>
                    <a:close/>
                    <a:moveTo>
                      <a:pt x="320" y="103"/>
                    </a:moveTo>
                    <a:lnTo>
                      <a:pt x="320" y="103"/>
                    </a:lnTo>
                    <a:lnTo>
                      <a:pt x="323" y="116"/>
                    </a:lnTo>
                    <a:lnTo>
                      <a:pt x="320" y="103"/>
                    </a:lnTo>
                    <a:close/>
                    <a:moveTo>
                      <a:pt x="320" y="103"/>
                    </a:moveTo>
                    <a:lnTo>
                      <a:pt x="323" y="101"/>
                    </a:lnTo>
                    <a:lnTo>
                      <a:pt x="325" y="99"/>
                    </a:lnTo>
                    <a:lnTo>
                      <a:pt x="337" y="123"/>
                    </a:lnTo>
                    <a:lnTo>
                      <a:pt x="332" y="127"/>
                    </a:lnTo>
                    <a:lnTo>
                      <a:pt x="326" y="128"/>
                    </a:lnTo>
                    <a:lnTo>
                      <a:pt x="320" y="103"/>
                    </a:lnTo>
                    <a:close/>
                    <a:moveTo>
                      <a:pt x="325" y="99"/>
                    </a:moveTo>
                    <a:lnTo>
                      <a:pt x="328" y="98"/>
                    </a:lnTo>
                    <a:lnTo>
                      <a:pt x="331" y="96"/>
                    </a:lnTo>
                    <a:lnTo>
                      <a:pt x="346" y="116"/>
                    </a:lnTo>
                    <a:lnTo>
                      <a:pt x="342" y="122"/>
                    </a:lnTo>
                    <a:lnTo>
                      <a:pt x="337" y="123"/>
                    </a:lnTo>
                    <a:lnTo>
                      <a:pt x="325" y="99"/>
                    </a:lnTo>
                    <a:close/>
                    <a:moveTo>
                      <a:pt x="331" y="96"/>
                    </a:moveTo>
                    <a:lnTo>
                      <a:pt x="339" y="87"/>
                    </a:lnTo>
                    <a:lnTo>
                      <a:pt x="345" y="77"/>
                    </a:lnTo>
                    <a:lnTo>
                      <a:pt x="349" y="67"/>
                    </a:lnTo>
                    <a:lnTo>
                      <a:pt x="352" y="53"/>
                    </a:lnTo>
                    <a:lnTo>
                      <a:pt x="377" y="58"/>
                    </a:lnTo>
                    <a:lnTo>
                      <a:pt x="373" y="75"/>
                    </a:lnTo>
                    <a:lnTo>
                      <a:pt x="366" y="91"/>
                    </a:lnTo>
                    <a:lnTo>
                      <a:pt x="357" y="106"/>
                    </a:lnTo>
                    <a:lnTo>
                      <a:pt x="346" y="116"/>
                    </a:lnTo>
                    <a:lnTo>
                      <a:pt x="331" y="96"/>
                    </a:lnTo>
                    <a:close/>
                    <a:moveTo>
                      <a:pt x="352" y="53"/>
                    </a:moveTo>
                    <a:lnTo>
                      <a:pt x="352" y="53"/>
                    </a:lnTo>
                    <a:lnTo>
                      <a:pt x="365" y="55"/>
                    </a:lnTo>
                    <a:lnTo>
                      <a:pt x="352" y="53"/>
                    </a:lnTo>
                    <a:close/>
                    <a:moveTo>
                      <a:pt x="352" y="53"/>
                    </a:moveTo>
                    <a:lnTo>
                      <a:pt x="356" y="41"/>
                    </a:lnTo>
                    <a:lnTo>
                      <a:pt x="359" y="31"/>
                    </a:lnTo>
                    <a:lnTo>
                      <a:pt x="363" y="22"/>
                    </a:lnTo>
                    <a:lnTo>
                      <a:pt x="369" y="15"/>
                    </a:lnTo>
                    <a:lnTo>
                      <a:pt x="377" y="5"/>
                    </a:lnTo>
                    <a:lnTo>
                      <a:pt x="382" y="2"/>
                    </a:lnTo>
                    <a:lnTo>
                      <a:pt x="396" y="24"/>
                    </a:lnTo>
                    <a:lnTo>
                      <a:pt x="393" y="26"/>
                    </a:lnTo>
                    <a:lnTo>
                      <a:pt x="388" y="32"/>
                    </a:lnTo>
                    <a:lnTo>
                      <a:pt x="385" y="38"/>
                    </a:lnTo>
                    <a:lnTo>
                      <a:pt x="382" y="43"/>
                    </a:lnTo>
                    <a:lnTo>
                      <a:pt x="379" y="50"/>
                    </a:lnTo>
                    <a:lnTo>
                      <a:pt x="377" y="58"/>
                    </a:lnTo>
                    <a:lnTo>
                      <a:pt x="352" y="53"/>
                    </a:lnTo>
                    <a:close/>
                    <a:moveTo>
                      <a:pt x="382" y="2"/>
                    </a:moveTo>
                    <a:lnTo>
                      <a:pt x="386" y="0"/>
                    </a:lnTo>
                    <a:lnTo>
                      <a:pt x="391" y="0"/>
                    </a:lnTo>
                    <a:lnTo>
                      <a:pt x="396" y="2"/>
                    </a:lnTo>
                    <a:lnTo>
                      <a:pt x="399" y="5"/>
                    </a:lnTo>
                    <a:lnTo>
                      <a:pt x="400" y="10"/>
                    </a:lnTo>
                    <a:lnTo>
                      <a:pt x="400" y="15"/>
                    </a:lnTo>
                    <a:lnTo>
                      <a:pt x="399" y="20"/>
                    </a:lnTo>
                    <a:lnTo>
                      <a:pt x="396" y="24"/>
                    </a:lnTo>
                    <a:lnTo>
                      <a:pt x="382" y="2"/>
                    </a:lnTo>
                    <a:close/>
                  </a:path>
                </a:pathLst>
              </a:custGeom>
              <a:solidFill>
                <a:srgbClr val="F2BF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8" name="Freeform 228"/>
              <p:cNvSpPr>
                <a:spLocks/>
              </p:cNvSpPr>
              <p:nvPr/>
            </p:nvSpPr>
            <p:spPr bwMode="auto">
              <a:xfrm>
                <a:off x="2162" y="2114"/>
                <a:ext cx="495" cy="168"/>
              </a:xfrm>
              <a:custGeom>
                <a:avLst/>
                <a:gdLst>
                  <a:gd name="T0" fmla="*/ 486 w 495"/>
                  <a:gd name="T1" fmla="*/ 163 h 168"/>
                  <a:gd name="T2" fmla="*/ 449 w 495"/>
                  <a:gd name="T3" fmla="*/ 151 h 168"/>
                  <a:gd name="T4" fmla="*/ 417 w 495"/>
                  <a:gd name="T5" fmla="*/ 143 h 168"/>
                  <a:gd name="T6" fmla="*/ 397 w 495"/>
                  <a:gd name="T7" fmla="*/ 138 h 168"/>
                  <a:gd name="T8" fmla="*/ 372 w 495"/>
                  <a:gd name="T9" fmla="*/ 136 h 168"/>
                  <a:gd name="T10" fmla="*/ 349 w 495"/>
                  <a:gd name="T11" fmla="*/ 139 h 168"/>
                  <a:gd name="T12" fmla="*/ 324 w 495"/>
                  <a:gd name="T13" fmla="*/ 138 h 168"/>
                  <a:gd name="T14" fmla="*/ 303 w 495"/>
                  <a:gd name="T15" fmla="*/ 139 h 168"/>
                  <a:gd name="T16" fmla="*/ 276 w 495"/>
                  <a:gd name="T17" fmla="*/ 148 h 168"/>
                  <a:gd name="T18" fmla="*/ 252 w 495"/>
                  <a:gd name="T19" fmla="*/ 155 h 168"/>
                  <a:gd name="T20" fmla="*/ 225 w 495"/>
                  <a:gd name="T21" fmla="*/ 158 h 168"/>
                  <a:gd name="T22" fmla="*/ 173 w 495"/>
                  <a:gd name="T23" fmla="*/ 167 h 168"/>
                  <a:gd name="T24" fmla="*/ 142 w 495"/>
                  <a:gd name="T25" fmla="*/ 168 h 168"/>
                  <a:gd name="T26" fmla="*/ 113 w 495"/>
                  <a:gd name="T27" fmla="*/ 162 h 168"/>
                  <a:gd name="T28" fmla="*/ 86 w 495"/>
                  <a:gd name="T29" fmla="*/ 151 h 168"/>
                  <a:gd name="T30" fmla="*/ 57 w 495"/>
                  <a:gd name="T31" fmla="*/ 134 h 168"/>
                  <a:gd name="T32" fmla="*/ 37 w 495"/>
                  <a:gd name="T33" fmla="*/ 117 h 168"/>
                  <a:gd name="T34" fmla="*/ 25 w 495"/>
                  <a:gd name="T35" fmla="*/ 102 h 168"/>
                  <a:gd name="T36" fmla="*/ 18 w 495"/>
                  <a:gd name="T37" fmla="*/ 88 h 168"/>
                  <a:gd name="T38" fmla="*/ 12 w 495"/>
                  <a:gd name="T39" fmla="*/ 66 h 168"/>
                  <a:gd name="T40" fmla="*/ 1 w 495"/>
                  <a:gd name="T41" fmla="*/ 21 h 168"/>
                  <a:gd name="T42" fmla="*/ 6 w 495"/>
                  <a:gd name="T43" fmla="*/ 24 h 168"/>
                  <a:gd name="T44" fmla="*/ 17 w 495"/>
                  <a:gd name="T45" fmla="*/ 69 h 168"/>
                  <a:gd name="T46" fmla="*/ 31 w 495"/>
                  <a:gd name="T47" fmla="*/ 96 h 168"/>
                  <a:gd name="T48" fmla="*/ 54 w 495"/>
                  <a:gd name="T49" fmla="*/ 117 h 168"/>
                  <a:gd name="T50" fmla="*/ 85 w 495"/>
                  <a:gd name="T51" fmla="*/ 136 h 168"/>
                  <a:gd name="T52" fmla="*/ 119 w 495"/>
                  <a:gd name="T53" fmla="*/ 150 h 168"/>
                  <a:gd name="T54" fmla="*/ 153 w 495"/>
                  <a:gd name="T55" fmla="*/ 156 h 168"/>
                  <a:gd name="T56" fmla="*/ 202 w 495"/>
                  <a:gd name="T57" fmla="*/ 155 h 168"/>
                  <a:gd name="T58" fmla="*/ 248 w 495"/>
                  <a:gd name="T59" fmla="*/ 150 h 168"/>
                  <a:gd name="T60" fmla="*/ 270 w 495"/>
                  <a:gd name="T61" fmla="*/ 144 h 168"/>
                  <a:gd name="T62" fmla="*/ 287 w 495"/>
                  <a:gd name="T63" fmla="*/ 138 h 168"/>
                  <a:gd name="T64" fmla="*/ 323 w 495"/>
                  <a:gd name="T65" fmla="*/ 132 h 168"/>
                  <a:gd name="T66" fmla="*/ 353 w 495"/>
                  <a:gd name="T67" fmla="*/ 134 h 168"/>
                  <a:gd name="T68" fmla="*/ 374 w 495"/>
                  <a:gd name="T69" fmla="*/ 131 h 168"/>
                  <a:gd name="T70" fmla="*/ 391 w 495"/>
                  <a:gd name="T71" fmla="*/ 131 h 168"/>
                  <a:gd name="T72" fmla="*/ 421 w 495"/>
                  <a:gd name="T73" fmla="*/ 139 h 168"/>
                  <a:gd name="T74" fmla="*/ 452 w 495"/>
                  <a:gd name="T75" fmla="*/ 146 h 168"/>
                  <a:gd name="T76" fmla="*/ 468 w 495"/>
                  <a:gd name="T77" fmla="*/ 151 h 168"/>
                  <a:gd name="T78" fmla="*/ 477 w 495"/>
                  <a:gd name="T79" fmla="*/ 151 h 168"/>
                  <a:gd name="T80" fmla="*/ 483 w 495"/>
                  <a:gd name="T81" fmla="*/ 144 h 168"/>
                  <a:gd name="T82" fmla="*/ 491 w 495"/>
                  <a:gd name="T83" fmla="*/ 155 h 16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95"/>
                  <a:gd name="T127" fmla="*/ 0 h 168"/>
                  <a:gd name="T128" fmla="*/ 495 w 495"/>
                  <a:gd name="T129" fmla="*/ 168 h 16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95" h="168">
                    <a:moveTo>
                      <a:pt x="495" y="167"/>
                    </a:moveTo>
                    <a:lnTo>
                      <a:pt x="486" y="163"/>
                    </a:lnTo>
                    <a:lnTo>
                      <a:pt x="460" y="155"/>
                    </a:lnTo>
                    <a:lnTo>
                      <a:pt x="449" y="151"/>
                    </a:lnTo>
                    <a:lnTo>
                      <a:pt x="437" y="146"/>
                    </a:lnTo>
                    <a:lnTo>
                      <a:pt x="417" y="143"/>
                    </a:lnTo>
                    <a:lnTo>
                      <a:pt x="406" y="139"/>
                    </a:lnTo>
                    <a:lnTo>
                      <a:pt x="397" y="138"/>
                    </a:lnTo>
                    <a:lnTo>
                      <a:pt x="384" y="136"/>
                    </a:lnTo>
                    <a:lnTo>
                      <a:pt x="372" y="136"/>
                    </a:lnTo>
                    <a:lnTo>
                      <a:pt x="364" y="138"/>
                    </a:lnTo>
                    <a:lnTo>
                      <a:pt x="349" y="139"/>
                    </a:lnTo>
                    <a:lnTo>
                      <a:pt x="330" y="138"/>
                    </a:lnTo>
                    <a:lnTo>
                      <a:pt x="324" y="138"/>
                    </a:lnTo>
                    <a:lnTo>
                      <a:pt x="313" y="138"/>
                    </a:lnTo>
                    <a:lnTo>
                      <a:pt x="303" y="139"/>
                    </a:lnTo>
                    <a:lnTo>
                      <a:pt x="290" y="143"/>
                    </a:lnTo>
                    <a:lnTo>
                      <a:pt x="276" y="148"/>
                    </a:lnTo>
                    <a:lnTo>
                      <a:pt x="264" y="153"/>
                    </a:lnTo>
                    <a:lnTo>
                      <a:pt x="252" y="155"/>
                    </a:lnTo>
                    <a:lnTo>
                      <a:pt x="242" y="156"/>
                    </a:lnTo>
                    <a:lnTo>
                      <a:pt x="225" y="158"/>
                    </a:lnTo>
                    <a:lnTo>
                      <a:pt x="199" y="163"/>
                    </a:lnTo>
                    <a:lnTo>
                      <a:pt x="173" y="167"/>
                    </a:lnTo>
                    <a:lnTo>
                      <a:pt x="153" y="168"/>
                    </a:lnTo>
                    <a:lnTo>
                      <a:pt x="142" y="168"/>
                    </a:lnTo>
                    <a:lnTo>
                      <a:pt x="123" y="165"/>
                    </a:lnTo>
                    <a:lnTo>
                      <a:pt x="113" y="162"/>
                    </a:lnTo>
                    <a:lnTo>
                      <a:pt x="100" y="156"/>
                    </a:lnTo>
                    <a:lnTo>
                      <a:pt x="86" y="151"/>
                    </a:lnTo>
                    <a:lnTo>
                      <a:pt x="71" y="143"/>
                    </a:lnTo>
                    <a:lnTo>
                      <a:pt x="57" y="134"/>
                    </a:lnTo>
                    <a:lnTo>
                      <a:pt x="45" y="126"/>
                    </a:lnTo>
                    <a:lnTo>
                      <a:pt x="37" y="117"/>
                    </a:lnTo>
                    <a:lnTo>
                      <a:pt x="29" y="110"/>
                    </a:lnTo>
                    <a:lnTo>
                      <a:pt x="25" y="102"/>
                    </a:lnTo>
                    <a:lnTo>
                      <a:pt x="22" y="95"/>
                    </a:lnTo>
                    <a:lnTo>
                      <a:pt x="18" y="88"/>
                    </a:lnTo>
                    <a:lnTo>
                      <a:pt x="17" y="81"/>
                    </a:lnTo>
                    <a:lnTo>
                      <a:pt x="12" y="66"/>
                    </a:lnTo>
                    <a:lnTo>
                      <a:pt x="8" y="43"/>
                    </a:lnTo>
                    <a:lnTo>
                      <a:pt x="1" y="21"/>
                    </a:lnTo>
                    <a:lnTo>
                      <a:pt x="0" y="0"/>
                    </a:lnTo>
                    <a:lnTo>
                      <a:pt x="6" y="24"/>
                    </a:lnTo>
                    <a:lnTo>
                      <a:pt x="12" y="54"/>
                    </a:lnTo>
                    <a:lnTo>
                      <a:pt x="17" y="69"/>
                    </a:lnTo>
                    <a:lnTo>
                      <a:pt x="23" y="83"/>
                    </a:lnTo>
                    <a:lnTo>
                      <a:pt x="31" y="96"/>
                    </a:lnTo>
                    <a:lnTo>
                      <a:pt x="42" y="107"/>
                    </a:lnTo>
                    <a:lnTo>
                      <a:pt x="54" y="117"/>
                    </a:lnTo>
                    <a:lnTo>
                      <a:pt x="68" y="127"/>
                    </a:lnTo>
                    <a:lnTo>
                      <a:pt x="85" y="136"/>
                    </a:lnTo>
                    <a:lnTo>
                      <a:pt x="102" y="144"/>
                    </a:lnTo>
                    <a:lnTo>
                      <a:pt x="119" y="150"/>
                    </a:lnTo>
                    <a:lnTo>
                      <a:pt x="136" y="155"/>
                    </a:lnTo>
                    <a:lnTo>
                      <a:pt x="153" y="156"/>
                    </a:lnTo>
                    <a:lnTo>
                      <a:pt x="170" y="156"/>
                    </a:lnTo>
                    <a:lnTo>
                      <a:pt x="202" y="155"/>
                    </a:lnTo>
                    <a:lnTo>
                      <a:pt x="235" y="151"/>
                    </a:lnTo>
                    <a:lnTo>
                      <a:pt x="248" y="150"/>
                    </a:lnTo>
                    <a:lnTo>
                      <a:pt x="261" y="146"/>
                    </a:lnTo>
                    <a:lnTo>
                      <a:pt x="270" y="144"/>
                    </a:lnTo>
                    <a:lnTo>
                      <a:pt x="276" y="141"/>
                    </a:lnTo>
                    <a:lnTo>
                      <a:pt x="287" y="138"/>
                    </a:lnTo>
                    <a:lnTo>
                      <a:pt x="304" y="134"/>
                    </a:lnTo>
                    <a:lnTo>
                      <a:pt x="323" y="132"/>
                    </a:lnTo>
                    <a:lnTo>
                      <a:pt x="340" y="134"/>
                    </a:lnTo>
                    <a:lnTo>
                      <a:pt x="353" y="134"/>
                    </a:lnTo>
                    <a:lnTo>
                      <a:pt x="366" y="132"/>
                    </a:lnTo>
                    <a:lnTo>
                      <a:pt x="374" y="131"/>
                    </a:lnTo>
                    <a:lnTo>
                      <a:pt x="381" y="131"/>
                    </a:lnTo>
                    <a:lnTo>
                      <a:pt x="391" y="131"/>
                    </a:lnTo>
                    <a:lnTo>
                      <a:pt x="401" y="134"/>
                    </a:lnTo>
                    <a:lnTo>
                      <a:pt x="421" y="139"/>
                    </a:lnTo>
                    <a:lnTo>
                      <a:pt x="438" y="143"/>
                    </a:lnTo>
                    <a:lnTo>
                      <a:pt x="452" y="146"/>
                    </a:lnTo>
                    <a:lnTo>
                      <a:pt x="460" y="148"/>
                    </a:lnTo>
                    <a:lnTo>
                      <a:pt x="468" y="151"/>
                    </a:lnTo>
                    <a:lnTo>
                      <a:pt x="474" y="151"/>
                    </a:lnTo>
                    <a:lnTo>
                      <a:pt x="477" y="151"/>
                    </a:lnTo>
                    <a:lnTo>
                      <a:pt x="480" y="150"/>
                    </a:lnTo>
                    <a:lnTo>
                      <a:pt x="483" y="144"/>
                    </a:lnTo>
                    <a:lnTo>
                      <a:pt x="488" y="141"/>
                    </a:lnTo>
                    <a:lnTo>
                      <a:pt x="491" y="155"/>
                    </a:lnTo>
                    <a:lnTo>
                      <a:pt x="495" y="167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29" name="Freeform 229"/>
              <p:cNvSpPr>
                <a:spLocks noEditPoints="1"/>
              </p:cNvSpPr>
              <p:nvPr/>
            </p:nvSpPr>
            <p:spPr bwMode="auto">
              <a:xfrm>
                <a:off x="2156" y="1995"/>
                <a:ext cx="501" cy="258"/>
              </a:xfrm>
              <a:custGeom>
                <a:avLst/>
                <a:gdLst>
                  <a:gd name="T0" fmla="*/ 18 w 501"/>
                  <a:gd name="T1" fmla="*/ 6 h 258"/>
                  <a:gd name="T2" fmla="*/ 0 w 501"/>
                  <a:gd name="T3" fmla="*/ 12 h 258"/>
                  <a:gd name="T4" fmla="*/ 0 w 501"/>
                  <a:gd name="T5" fmla="*/ 15 h 258"/>
                  <a:gd name="T6" fmla="*/ 1 w 501"/>
                  <a:gd name="T7" fmla="*/ 25 h 258"/>
                  <a:gd name="T8" fmla="*/ 21 w 501"/>
                  <a:gd name="T9" fmla="*/ 29 h 258"/>
                  <a:gd name="T10" fmla="*/ 14 w 501"/>
                  <a:gd name="T11" fmla="*/ 90 h 258"/>
                  <a:gd name="T12" fmla="*/ 21 w 501"/>
                  <a:gd name="T13" fmla="*/ 102 h 258"/>
                  <a:gd name="T14" fmla="*/ 46 w 501"/>
                  <a:gd name="T15" fmla="*/ 104 h 258"/>
                  <a:gd name="T16" fmla="*/ 71 w 501"/>
                  <a:gd name="T17" fmla="*/ 140 h 258"/>
                  <a:gd name="T18" fmla="*/ 54 w 501"/>
                  <a:gd name="T19" fmla="*/ 152 h 258"/>
                  <a:gd name="T20" fmla="*/ 68 w 501"/>
                  <a:gd name="T21" fmla="*/ 171 h 258"/>
                  <a:gd name="T22" fmla="*/ 100 w 501"/>
                  <a:gd name="T23" fmla="*/ 197 h 258"/>
                  <a:gd name="T24" fmla="*/ 125 w 501"/>
                  <a:gd name="T25" fmla="*/ 185 h 258"/>
                  <a:gd name="T26" fmla="*/ 125 w 501"/>
                  <a:gd name="T27" fmla="*/ 185 h 258"/>
                  <a:gd name="T28" fmla="*/ 156 w 501"/>
                  <a:gd name="T29" fmla="*/ 197 h 258"/>
                  <a:gd name="T30" fmla="*/ 156 w 501"/>
                  <a:gd name="T31" fmla="*/ 207 h 258"/>
                  <a:gd name="T32" fmla="*/ 153 w 501"/>
                  <a:gd name="T33" fmla="*/ 217 h 258"/>
                  <a:gd name="T34" fmla="*/ 153 w 501"/>
                  <a:gd name="T35" fmla="*/ 217 h 258"/>
                  <a:gd name="T36" fmla="*/ 179 w 501"/>
                  <a:gd name="T37" fmla="*/ 205 h 258"/>
                  <a:gd name="T38" fmla="*/ 165 w 501"/>
                  <a:gd name="T39" fmla="*/ 200 h 258"/>
                  <a:gd name="T40" fmla="*/ 210 w 501"/>
                  <a:gd name="T41" fmla="*/ 224 h 258"/>
                  <a:gd name="T42" fmla="*/ 213 w 501"/>
                  <a:gd name="T43" fmla="*/ 224 h 258"/>
                  <a:gd name="T44" fmla="*/ 216 w 501"/>
                  <a:gd name="T45" fmla="*/ 202 h 258"/>
                  <a:gd name="T46" fmla="*/ 233 w 501"/>
                  <a:gd name="T47" fmla="*/ 227 h 258"/>
                  <a:gd name="T48" fmla="*/ 262 w 501"/>
                  <a:gd name="T49" fmla="*/ 207 h 258"/>
                  <a:gd name="T50" fmla="*/ 270 w 501"/>
                  <a:gd name="T51" fmla="*/ 226 h 258"/>
                  <a:gd name="T52" fmla="*/ 271 w 501"/>
                  <a:gd name="T53" fmla="*/ 226 h 258"/>
                  <a:gd name="T54" fmla="*/ 273 w 501"/>
                  <a:gd name="T55" fmla="*/ 224 h 258"/>
                  <a:gd name="T56" fmla="*/ 273 w 501"/>
                  <a:gd name="T57" fmla="*/ 203 h 258"/>
                  <a:gd name="T58" fmla="*/ 273 w 501"/>
                  <a:gd name="T59" fmla="*/ 203 h 258"/>
                  <a:gd name="T60" fmla="*/ 309 w 501"/>
                  <a:gd name="T61" fmla="*/ 202 h 258"/>
                  <a:gd name="T62" fmla="*/ 321 w 501"/>
                  <a:gd name="T63" fmla="*/ 210 h 258"/>
                  <a:gd name="T64" fmla="*/ 318 w 501"/>
                  <a:gd name="T65" fmla="*/ 200 h 258"/>
                  <a:gd name="T66" fmla="*/ 333 w 501"/>
                  <a:gd name="T67" fmla="*/ 224 h 258"/>
                  <a:gd name="T68" fmla="*/ 332 w 501"/>
                  <a:gd name="T69" fmla="*/ 224 h 258"/>
                  <a:gd name="T70" fmla="*/ 346 w 501"/>
                  <a:gd name="T71" fmla="*/ 207 h 258"/>
                  <a:gd name="T72" fmla="*/ 361 w 501"/>
                  <a:gd name="T73" fmla="*/ 215 h 258"/>
                  <a:gd name="T74" fmla="*/ 359 w 501"/>
                  <a:gd name="T75" fmla="*/ 226 h 258"/>
                  <a:gd name="T76" fmla="*/ 364 w 501"/>
                  <a:gd name="T77" fmla="*/ 238 h 258"/>
                  <a:gd name="T78" fmla="*/ 381 w 501"/>
                  <a:gd name="T79" fmla="*/ 224 h 258"/>
                  <a:gd name="T80" fmla="*/ 375 w 501"/>
                  <a:gd name="T81" fmla="*/ 234 h 258"/>
                  <a:gd name="T82" fmla="*/ 381 w 501"/>
                  <a:gd name="T83" fmla="*/ 226 h 258"/>
                  <a:gd name="T84" fmla="*/ 384 w 501"/>
                  <a:gd name="T85" fmla="*/ 227 h 258"/>
                  <a:gd name="T86" fmla="*/ 397 w 501"/>
                  <a:gd name="T87" fmla="*/ 246 h 258"/>
                  <a:gd name="T88" fmla="*/ 409 w 501"/>
                  <a:gd name="T89" fmla="*/ 224 h 258"/>
                  <a:gd name="T90" fmla="*/ 400 w 501"/>
                  <a:gd name="T91" fmla="*/ 245 h 258"/>
                  <a:gd name="T92" fmla="*/ 415 w 501"/>
                  <a:gd name="T93" fmla="*/ 229 h 258"/>
                  <a:gd name="T94" fmla="*/ 410 w 501"/>
                  <a:gd name="T95" fmla="*/ 250 h 258"/>
                  <a:gd name="T96" fmla="*/ 413 w 501"/>
                  <a:gd name="T97" fmla="*/ 251 h 258"/>
                  <a:gd name="T98" fmla="*/ 420 w 501"/>
                  <a:gd name="T99" fmla="*/ 251 h 258"/>
                  <a:gd name="T100" fmla="*/ 457 w 501"/>
                  <a:gd name="T101" fmla="*/ 229 h 258"/>
                  <a:gd name="T102" fmla="*/ 461 w 501"/>
                  <a:gd name="T103" fmla="*/ 239 h 258"/>
                  <a:gd name="T104" fmla="*/ 460 w 501"/>
                  <a:gd name="T105" fmla="*/ 229 h 258"/>
                  <a:gd name="T106" fmla="*/ 472 w 501"/>
                  <a:gd name="T107" fmla="*/ 233 h 258"/>
                  <a:gd name="T108" fmla="*/ 468 w 501"/>
                  <a:gd name="T109" fmla="*/ 255 h 258"/>
                  <a:gd name="T110" fmla="*/ 477 w 501"/>
                  <a:gd name="T111" fmla="*/ 236 h 258"/>
                  <a:gd name="T112" fmla="*/ 480 w 501"/>
                  <a:gd name="T113" fmla="*/ 236 h 258"/>
                  <a:gd name="T114" fmla="*/ 485 w 501"/>
                  <a:gd name="T115" fmla="*/ 246 h 258"/>
                  <a:gd name="T116" fmla="*/ 481 w 501"/>
                  <a:gd name="T117" fmla="*/ 236 h 258"/>
                  <a:gd name="T118" fmla="*/ 486 w 501"/>
                  <a:gd name="T119" fmla="*/ 245 h 258"/>
                  <a:gd name="T120" fmla="*/ 483 w 501"/>
                  <a:gd name="T121" fmla="*/ 236 h 258"/>
                  <a:gd name="T122" fmla="*/ 491 w 501"/>
                  <a:gd name="T123" fmla="*/ 233 h 258"/>
                  <a:gd name="T124" fmla="*/ 491 w 501"/>
                  <a:gd name="T125" fmla="*/ 255 h 25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1"/>
                  <a:gd name="T190" fmla="*/ 0 h 258"/>
                  <a:gd name="T191" fmla="*/ 501 w 501"/>
                  <a:gd name="T192" fmla="*/ 258 h 25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1" h="258">
                    <a:moveTo>
                      <a:pt x="0" y="12"/>
                    </a:moveTo>
                    <a:lnTo>
                      <a:pt x="1" y="6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8" y="6"/>
                    </a:lnTo>
                    <a:lnTo>
                      <a:pt x="20" y="12"/>
                    </a:lnTo>
                    <a:lnTo>
                      <a:pt x="0" y="12"/>
                    </a:lnTo>
                    <a:close/>
                    <a:moveTo>
                      <a:pt x="20" y="12"/>
                    </a:moveTo>
                    <a:lnTo>
                      <a:pt x="20" y="12"/>
                    </a:lnTo>
                    <a:lnTo>
                      <a:pt x="0" y="12"/>
                    </a:lnTo>
                    <a:lnTo>
                      <a:pt x="20" y="12"/>
                    </a:lnTo>
                    <a:close/>
                    <a:moveTo>
                      <a:pt x="0" y="12"/>
                    </a:moveTo>
                    <a:lnTo>
                      <a:pt x="0" y="12"/>
                    </a:lnTo>
                    <a:lnTo>
                      <a:pt x="11" y="12"/>
                    </a:lnTo>
                    <a:lnTo>
                      <a:pt x="0" y="12"/>
                    </a:lnTo>
                    <a:close/>
                    <a:moveTo>
                      <a:pt x="20" y="12"/>
                    </a:moveTo>
                    <a:lnTo>
                      <a:pt x="20" y="13"/>
                    </a:lnTo>
                    <a:lnTo>
                      <a:pt x="20" y="24"/>
                    </a:lnTo>
                    <a:lnTo>
                      <a:pt x="1" y="25"/>
                    </a:lnTo>
                    <a:lnTo>
                      <a:pt x="0" y="15"/>
                    </a:lnTo>
                    <a:lnTo>
                      <a:pt x="0" y="12"/>
                    </a:lnTo>
                    <a:lnTo>
                      <a:pt x="20" y="12"/>
                    </a:lnTo>
                    <a:close/>
                    <a:moveTo>
                      <a:pt x="20" y="24"/>
                    </a:moveTo>
                    <a:lnTo>
                      <a:pt x="21" y="27"/>
                    </a:lnTo>
                    <a:lnTo>
                      <a:pt x="21" y="29"/>
                    </a:lnTo>
                    <a:lnTo>
                      <a:pt x="1" y="30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20" y="24"/>
                    </a:lnTo>
                    <a:close/>
                    <a:moveTo>
                      <a:pt x="21" y="29"/>
                    </a:moveTo>
                    <a:lnTo>
                      <a:pt x="23" y="42"/>
                    </a:lnTo>
                    <a:lnTo>
                      <a:pt x="24" y="59"/>
                    </a:lnTo>
                    <a:lnTo>
                      <a:pt x="6" y="63"/>
                    </a:lnTo>
                    <a:lnTo>
                      <a:pt x="3" y="44"/>
                    </a:lnTo>
                    <a:lnTo>
                      <a:pt x="1" y="30"/>
                    </a:lnTo>
                    <a:lnTo>
                      <a:pt x="21" y="29"/>
                    </a:lnTo>
                    <a:close/>
                    <a:moveTo>
                      <a:pt x="6" y="63"/>
                    </a:moveTo>
                    <a:lnTo>
                      <a:pt x="6" y="63"/>
                    </a:lnTo>
                    <a:lnTo>
                      <a:pt x="15" y="61"/>
                    </a:lnTo>
                    <a:lnTo>
                      <a:pt x="6" y="63"/>
                    </a:lnTo>
                    <a:close/>
                    <a:moveTo>
                      <a:pt x="24" y="59"/>
                    </a:moveTo>
                    <a:lnTo>
                      <a:pt x="28" y="70"/>
                    </a:lnTo>
                    <a:lnTo>
                      <a:pt x="31" y="80"/>
                    </a:lnTo>
                    <a:lnTo>
                      <a:pt x="14" y="90"/>
                    </a:lnTo>
                    <a:lnTo>
                      <a:pt x="9" y="77"/>
                    </a:lnTo>
                    <a:lnTo>
                      <a:pt x="6" y="63"/>
                    </a:lnTo>
                    <a:lnTo>
                      <a:pt x="24" y="59"/>
                    </a:lnTo>
                    <a:close/>
                    <a:moveTo>
                      <a:pt x="31" y="80"/>
                    </a:moveTo>
                    <a:lnTo>
                      <a:pt x="37" y="90"/>
                    </a:lnTo>
                    <a:lnTo>
                      <a:pt x="45" y="101"/>
                    </a:lnTo>
                    <a:lnTo>
                      <a:pt x="29" y="113"/>
                    </a:lnTo>
                    <a:lnTo>
                      <a:pt x="21" y="102"/>
                    </a:lnTo>
                    <a:lnTo>
                      <a:pt x="14" y="90"/>
                    </a:lnTo>
                    <a:lnTo>
                      <a:pt x="31" y="80"/>
                    </a:lnTo>
                    <a:close/>
                    <a:moveTo>
                      <a:pt x="45" y="101"/>
                    </a:moveTo>
                    <a:lnTo>
                      <a:pt x="45" y="101"/>
                    </a:lnTo>
                    <a:lnTo>
                      <a:pt x="37" y="106"/>
                    </a:lnTo>
                    <a:lnTo>
                      <a:pt x="45" y="101"/>
                    </a:lnTo>
                    <a:close/>
                    <a:moveTo>
                      <a:pt x="45" y="101"/>
                    </a:moveTo>
                    <a:lnTo>
                      <a:pt x="46" y="104"/>
                    </a:lnTo>
                    <a:lnTo>
                      <a:pt x="49" y="109"/>
                    </a:lnTo>
                    <a:lnTo>
                      <a:pt x="34" y="121"/>
                    </a:lnTo>
                    <a:lnTo>
                      <a:pt x="32" y="118"/>
                    </a:lnTo>
                    <a:lnTo>
                      <a:pt x="29" y="113"/>
                    </a:lnTo>
                    <a:lnTo>
                      <a:pt x="45" y="101"/>
                    </a:lnTo>
                    <a:close/>
                    <a:moveTo>
                      <a:pt x="49" y="109"/>
                    </a:moveTo>
                    <a:lnTo>
                      <a:pt x="60" y="123"/>
                    </a:lnTo>
                    <a:lnTo>
                      <a:pt x="71" y="140"/>
                    </a:lnTo>
                    <a:lnTo>
                      <a:pt x="54" y="152"/>
                    </a:lnTo>
                    <a:lnTo>
                      <a:pt x="43" y="137"/>
                    </a:lnTo>
                    <a:lnTo>
                      <a:pt x="34" y="121"/>
                    </a:lnTo>
                    <a:lnTo>
                      <a:pt x="49" y="109"/>
                    </a:lnTo>
                    <a:close/>
                    <a:moveTo>
                      <a:pt x="54" y="152"/>
                    </a:moveTo>
                    <a:lnTo>
                      <a:pt x="54" y="152"/>
                    </a:lnTo>
                    <a:lnTo>
                      <a:pt x="62" y="147"/>
                    </a:lnTo>
                    <a:lnTo>
                      <a:pt x="54" y="152"/>
                    </a:lnTo>
                    <a:close/>
                    <a:moveTo>
                      <a:pt x="71" y="140"/>
                    </a:moveTo>
                    <a:lnTo>
                      <a:pt x="75" y="149"/>
                    </a:lnTo>
                    <a:lnTo>
                      <a:pt x="82" y="155"/>
                    </a:lnTo>
                    <a:lnTo>
                      <a:pt x="88" y="162"/>
                    </a:lnTo>
                    <a:lnTo>
                      <a:pt x="94" y="167"/>
                    </a:lnTo>
                    <a:lnTo>
                      <a:pt x="83" y="185"/>
                    </a:lnTo>
                    <a:lnTo>
                      <a:pt x="75" y="178"/>
                    </a:lnTo>
                    <a:lnTo>
                      <a:pt x="68" y="171"/>
                    </a:lnTo>
                    <a:lnTo>
                      <a:pt x="60" y="162"/>
                    </a:lnTo>
                    <a:lnTo>
                      <a:pt x="54" y="152"/>
                    </a:lnTo>
                    <a:lnTo>
                      <a:pt x="71" y="140"/>
                    </a:lnTo>
                    <a:close/>
                    <a:moveTo>
                      <a:pt x="94" y="167"/>
                    </a:moveTo>
                    <a:lnTo>
                      <a:pt x="109" y="178"/>
                    </a:lnTo>
                    <a:lnTo>
                      <a:pt x="125" y="185"/>
                    </a:lnTo>
                    <a:lnTo>
                      <a:pt x="117" y="205"/>
                    </a:lnTo>
                    <a:lnTo>
                      <a:pt x="100" y="197"/>
                    </a:lnTo>
                    <a:lnTo>
                      <a:pt x="83" y="185"/>
                    </a:lnTo>
                    <a:lnTo>
                      <a:pt x="94" y="167"/>
                    </a:lnTo>
                    <a:close/>
                    <a:moveTo>
                      <a:pt x="125" y="185"/>
                    </a:moveTo>
                    <a:lnTo>
                      <a:pt x="125" y="185"/>
                    </a:lnTo>
                    <a:lnTo>
                      <a:pt x="120" y="195"/>
                    </a:lnTo>
                    <a:lnTo>
                      <a:pt x="125" y="185"/>
                    </a:lnTo>
                    <a:close/>
                    <a:moveTo>
                      <a:pt x="125" y="185"/>
                    </a:moveTo>
                    <a:lnTo>
                      <a:pt x="125" y="185"/>
                    </a:lnTo>
                    <a:lnTo>
                      <a:pt x="117" y="205"/>
                    </a:lnTo>
                    <a:lnTo>
                      <a:pt x="125" y="185"/>
                    </a:lnTo>
                    <a:close/>
                    <a:moveTo>
                      <a:pt x="117" y="205"/>
                    </a:moveTo>
                    <a:lnTo>
                      <a:pt x="117" y="205"/>
                    </a:lnTo>
                    <a:lnTo>
                      <a:pt x="122" y="195"/>
                    </a:lnTo>
                    <a:lnTo>
                      <a:pt x="117" y="205"/>
                    </a:lnTo>
                    <a:close/>
                    <a:moveTo>
                      <a:pt x="125" y="185"/>
                    </a:moveTo>
                    <a:lnTo>
                      <a:pt x="142" y="191"/>
                    </a:lnTo>
                    <a:lnTo>
                      <a:pt x="154" y="197"/>
                    </a:lnTo>
                    <a:lnTo>
                      <a:pt x="150" y="217"/>
                    </a:lnTo>
                    <a:lnTo>
                      <a:pt x="136" y="212"/>
                    </a:lnTo>
                    <a:lnTo>
                      <a:pt x="117" y="205"/>
                    </a:lnTo>
                    <a:lnTo>
                      <a:pt x="125" y="185"/>
                    </a:lnTo>
                    <a:close/>
                    <a:moveTo>
                      <a:pt x="154" y="197"/>
                    </a:moveTo>
                    <a:lnTo>
                      <a:pt x="156" y="197"/>
                    </a:lnTo>
                    <a:lnTo>
                      <a:pt x="159" y="197"/>
                    </a:lnTo>
                    <a:lnTo>
                      <a:pt x="153" y="217"/>
                    </a:lnTo>
                    <a:lnTo>
                      <a:pt x="151" y="217"/>
                    </a:lnTo>
                    <a:lnTo>
                      <a:pt x="150" y="217"/>
                    </a:lnTo>
                    <a:lnTo>
                      <a:pt x="154" y="197"/>
                    </a:lnTo>
                    <a:close/>
                    <a:moveTo>
                      <a:pt x="159" y="197"/>
                    </a:moveTo>
                    <a:lnTo>
                      <a:pt x="159" y="197"/>
                    </a:lnTo>
                    <a:lnTo>
                      <a:pt x="156" y="207"/>
                    </a:lnTo>
                    <a:lnTo>
                      <a:pt x="159" y="197"/>
                    </a:lnTo>
                    <a:close/>
                    <a:moveTo>
                      <a:pt x="159" y="197"/>
                    </a:moveTo>
                    <a:lnTo>
                      <a:pt x="159" y="197"/>
                    </a:lnTo>
                    <a:lnTo>
                      <a:pt x="153" y="217"/>
                    </a:lnTo>
                    <a:lnTo>
                      <a:pt x="159" y="197"/>
                    </a:lnTo>
                    <a:close/>
                    <a:moveTo>
                      <a:pt x="153" y="217"/>
                    </a:moveTo>
                    <a:lnTo>
                      <a:pt x="153" y="217"/>
                    </a:lnTo>
                    <a:lnTo>
                      <a:pt x="156" y="207"/>
                    </a:lnTo>
                    <a:lnTo>
                      <a:pt x="153" y="217"/>
                    </a:lnTo>
                    <a:close/>
                    <a:moveTo>
                      <a:pt x="159" y="197"/>
                    </a:moveTo>
                    <a:lnTo>
                      <a:pt x="162" y="198"/>
                    </a:lnTo>
                    <a:lnTo>
                      <a:pt x="165" y="200"/>
                    </a:lnTo>
                    <a:lnTo>
                      <a:pt x="159" y="221"/>
                    </a:lnTo>
                    <a:lnTo>
                      <a:pt x="156" y="219"/>
                    </a:lnTo>
                    <a:lnTo>
                      <a:pt x="153" y="217"/>
                    </a:lnTo>
                    <a:lnTo>
                      <a:pt x="159" y="197"/>
                    </a:lnTo>
                    <a:close/>
                    <a:moveTo>
                      <a:pt x="165" y="200"/>
                    </a:moveTo>
                    <a:lnTo>
                      <a:pt x="165" y="200"/>
                    </a:lnTo>
                    <a:lnTo>
                      <a:pt x="162" y="210"/>
                    </a:lnTo>
                    <a:lnTo>
                      <a:pt x="165" y="200"/>
                    </a:lnTo>
                    <a:close/>
                    <a:moveTo>
                      <a:pt x="165" y="200"/>
                    </a:moveTo>
                    <a:lnTo>
                      <a:pt x="173" y="203"/>
                    </a:lnTo>
                    <a:lnTo>
                      <a:pt x="179" y="205"/>
                    </a:lnTo>
                    <a:lnTo>
                      <a:pt x="188" y="207"/>
                    </a:lnTo>
                    <a:lnTo>
                      <a:pt x="197" y="205"/>
                    </a:lnTo>
                    <a:lnTo>
                      <a:pt x="202" y="226"/>
                    </a:lnTo>
                    <a:lnTo>
                      <a:pt x="188" y="227"/>
                    </a:lnTo>
                    <a:lnTo>
                      <a:pt x="177" y="227"/>
                    </a:lnTo>
                    <a:lnTo>
                      <a:pt x="166" y="224"/>
                    </a:lnTo>
                    <a:lnTo>
                      <a:pt x="159" y="221"/>
                    </a:lnTo>
                    <a:lnTo>
                      <a:pt x="165" y="200"/>
                    </a:lnTo>
                    <a:close/>
                    <a:moveTo>
                      <a:pt x="197" y="205"/>
                    </a:moveTo>
                    <a:lnTo>
                      <a:pt x="197" y="205"/>
                    </a:lnTo>
                    <a:lnTo>
                      <a:pt x="200" y="215"/>
                    </a:lnTo>
                    <a:lnTo>
                      <a:pt x="197" y="205"/>
                    </a:lnTo>
                    <a:close/>
                    <a:moveTo>
                      <a:pt x="197" y="205"/>
                    </a:moveTo>
                    <a:lnTo>
                      <a:pt x="202" y="203"/>
                    </a:lnTo>
                    <a:lnTo>
                      <a:pt x="207" y="203"/>
                    </a:lnTo>
                    <a:lnTo>
                      <a:pt x="210" y="224"/>
                    </a:lnTo>
                    <a:lnTo>
                      <a:pt x="205" y="226"/>
                    </a:lnTo>
                    <a:lnTo>
                      <a:pt x="202" y="226"/>
                    </a:lnTo>
                    <a:lnTo>
                      <a:pt x="197" y="205"/>
                    </a:lnTo>
                    <a:close/>
                    <a:moveTo>
                      <a:pt x="207" y="203"/>
                    </a:moveTo>
                    <a:lnTo>
                      <a:pt x="211" y="203"/>
                    </a:lnTo>
                    <a:lnTo>
                      <a:pt x="216" y="202"/>
                    </a:lnTo>
                    <a:lnTo>
                      <a:pt x="216" y="224"/>
                    </a:lnTo>
                    <a:lnTo>
                      <a:pt x="213" y="224"/>
                    </a:lnTo>
                    <a:lnTo>
                      <a:pt x="210" y="224"/>
                    </a:lnTo>
                    <a:lnTo>
                      <a:pt x="207" y="203"/>
                    </a:lnTo>
                    <a:close/>
                    <a:moveTo>
                      <a:pt x="216" y="202"/>
                    </a:moveTo>
                    <a:lnTo>
                      <a:pt x="216" y="202"/>
                    </a:lnTo>
                    <a:lnTo>
                      <a:pt x="216" y="214"/>
                    </a:lnTo>
                    <a:lnTo>
                      <a:pt x="216" y="202"/>
                    </a:lnTo>
                    <a:close/>
                    <a:moveTo>
                      <a:pt x="216" y="202"/>
                    </a:moveTo>
                    <a:lnTo>
                      <a:pt x="217" y="202"/>
                    </a:lnTo>
                    <a:lnTo>
                      <a:pt x="216" y="224"/>
                    </a:lnTo>
                    <a:lnTo>
                      <a:pt x="216" y="202"/>
                    </a:lnTo>
                    <a:close/>
                    <a:moveTo>
                      <a:pt x="217" y="202"/>
                    </a:moveTo>
                    <a:lnTo>
                      <a:pt x="227" y="203"/>
                    </a:lnTo>
                    <a:lnTo>
                      <a:pt x="238" y="205"/>
                    </a:lnTo>
                    <a:lnTo>
                      <a:pt x="233" y="227"/>
                    </a:lnTo>
                    <a:lnTo>
                      <a:pt x="225" y="226"/>
                    </a:lnTo>
                    <a:lnTo>
                      <a:pt x="216" y="224"/>
                    </a:lnTo>
                    <a:lnTo>
                      <a:pt x="217" y="202"/>
                    </a:lnTo>
                    <a:close/>
                    <a:moveTo>
                      <a:pt x="238" y="205"/>
                    </a:moveTo>
                    <a:lnTo>
                      <a:pt x="244" y="207"/>
                    </a:lnTo>
                    <a:lnTo>
                      <a:pt x="250" y="209"/>
                    </a:lnTo>
                    <a:lnTo>
                      <a:pt x="256" y="209"/>
                    </a:lnTo>
                    <a:lnTo>
                      <a:pt x="262" y="207"/>
                    </a:lnTo>
                    <a:lnTo>
                      <a:pt x="270" y="226"/>
                    </a:lnTo>
                    <a:lnTo>
                      <a:pt x="261" y="229"/>
                    </a:lnTo>
                    <a:lnTo>
                      <a:pt x="251" y="231"/>
                    </a:lnTo>
                    <a:lnTo>
                      <a:pt x="242" y="229"/>
                    </a:lnTo>
                    <a:lnTo>
                      <a:pt x="233" y="227"/>
                    </a:lnTo>
                    <a:lnTo>
                      <a:pt x="238" y="205"/>
                    </a:lnTo>
                    <a:close/>
                    <a:moveTo>
                      <a:pt x="271" y="226"/>
                    </a:moveTo>
                    <a:lnTo>
                      <a:pt x="270" y="226"/>
                    </a:lnTo>
                    <a:lnTo>
                      <a:pt x="265" y="215"/>
                    </a:lnTo>
                    <a:lnTo>
                      <a:pt x="271" y="226"/>
                    </a:lnTo>
                    <a:close/>
                    <a:moveTo>
                      <a:pt x="261" y="207"/>
                    </a:moveTo>
                    <a:lnTo>
                      <a:pt x="264" y="205"/>
                    </a:lnTo>
                    <a:lnTo>
                      <a:pt x="267" y="203"/>
                    </a:lnTo>
                    <a:lnTo>
                      <a:pt x="273" y="224"/>
                    </a:lnTo>
                    <a:lnTo>
                      <a:pt x="271" y="226"/>
                    </a:lnTo>
                    <a:lnTo>
                      <a:pt x="261" y="207"/>
                    </a:lnTo>
                    <a:close/>
                    <a:moveTo>
                      <a:pt x="267" y="203"/>
                    </a:moveTo>
                    <a:lnTo>
                      <a:pt x="270" y="203"/>
                    </a:lnTo>
                    <a:lnTo>
                      <a:pt x="273" y="203"/>
                    </a:lnTo>
                    <a:lnTo>
                      <a:pt x="276" y="224"/>
                    </a:lnTo>
                    <a:lnTo>
                      <a:pt x="275" y="224"/>
                    </a:lnTo>
                    <a:lnTo>
                      <a:pt x="273" y="224"/>
                    </a:lnTo>
                    <a:lnTo>
                      <a:pt x="267" y="203"/>
                    </a:lnTo>
                    <a:close/>
                    <a:moveTo>
                      <a:pt x="273" y="203"/>
                    </a:moveTo>
                    <a:lnTo>
                      <a:pt x="273" y="203"/>
                    </a:lnTo>
                    <a:lnTo>
                      <a:pt x="275" y="214"/>
                    </a:lnTo>
                    <a:lnTo>
                      <a:pt x="273" y="203"/>
                    </a:lnTo>
                    <a:close/>
                    <a:moveTo>
                      <a:pt x="273" y="203"/>
                    </a:moveTo>
                    <a:lnTo>
                      <a:pt x="273" y="203"/>
                    </a:lnTo>
                    <a:lnTo>
                      <a:pt x="276" y="224"/>
                    </a:lnTo>
                    <a:lnTo>
                      <a:pt x="273" y="203"/>
                    </a:lnTo>
                    <a:close/>
                    <a:moveTo>
                      <a:pt x="273" y="203"/>
                    </a:moveTo>
                    <a:lnTo>
                      <a:pt x="273" y="203"/>
                    </a:lnTo>
                    <a:lnTo>
                      <a:pt x="275" y="214"/>
                    </a:lnTo>
                    <a:lnTo>
                      <a:pt x="273" y="203"/>
                    </a:lnTo>
                    <a:close/>
                    <a:moveTo>
                      <a:pt x="273" y="203"/>
                    </a:moveTo>
                    <a:lnTo>
                      <a:pt x="284" y="202"/>
                    </a:lnTo>
                    <a:lnTo>
                      <a:pt x="296" y="202"/>
                    </a:lnTo>
                    <a:lnTo>
                      <a:pt x="296" y="224"/>
                    </a:lnTo>
                    <a:lnTo>
                      <a:pt x="285" y="224"/>
                    </a:lnTo>
                    <a:lnTo>
                      <a:pt x="276" y="224"/>
                    </a:lnTo>
                    <a:lnTo>
                      <a:pt x="273" y="203"/>
                    </a:lnTo>
                    <a:close/>
                    <a:moveTo>
                      <a:pt x="296" y="202"/>
                    </a:moveTo>
                    <a:lnTo>
                      <a:pt x="309" y="202"/>
                    </a:lnTo>
                    <a:lnTo>
                      <a:pt x="318" y="200"/>
                    </a:lnTo>
                    <a:lnTo>
                      <a:pt x="322" y="221"/>
                    </a:lnTo>
                    <a:lnTo>
                      <a:pt x="310" y="222"/>
                    </a:lnTo>
                    <a:lnTo>
                      <a:pt x="296" y="224"/>
                    </a:lnTo>
                    <a:lnTo>
                      <a:pt x="296" y="202"/>
                    </a:lnTo>
                    <a:close/>
                    <a:moveTo>
                      <a:pt x="324" y="221"/>
                    </a:moveTo>
                    <a:lnTo>
                      <a:pt x="322" y="221"/>
                    </a:lnTo>
                    <a:lnTo>
                      <a:pt x="321" y="210"/>
                    </a:lnTo>
                    <a:lnTo>
                      <a:pt x="324" y="221"/>
                    </a:lnTo>
                    <a:close/>
                    <a:moveTo>
                      <a:pt x="318" y="200"/>
                    </a:moveTo>
                    <a:lnTo>
                      <a:pt x="324" y="200"/>
                    </a:lnTo>
                    <a:lnTo>
                      <a:pt x="332" y="200"/>
                    </a:lnTo>
                    <a:lnTo>
                      <a:pt x="327" y="221"/>
                    </a:lnTo>
                    <a:lnTo>
                      <a:pt x="326" y="221"/>
                    </a:lnTo>
                    <a:lnTo>
                      <a:pt x="324" y="221"/>
                    </a:lnTo>
                    <a:lnTo>
                      <a:pt x="318" y="200"/>
                    </a:lnTo>
                    <a:close/>
                    <a:moveTo>
                      <a:pt x="332" y="200"/>
                    </a:moveTo>
                    <a:lnTo>
                      <a:pt x="336" y="202"/>
                    </a:lnTo>
                    <a:lnTo>
                      <a:pt x="342" y="205"/>
                    </a:lnTo>
                    <a:lnTo>
                      <a:pt x="333" y="224"/>
                    </a:lnTo>
                    <a:lnTo>
                      <a:pt x="330" y="222"/>
                    </a:lnTo>
                    <a:lnTo>
                      <a:pt x="327" y="221"/>
                    </a:lnTo>
                    <a:lnTo>
                      <a:pt x="332" y="200"/>
                    </a:lnTo>
                    <a:close/>
                    <a:moveTo>
                      <a:pt x="333" y="224"/>
                    </a:moveTo>
                    <a:lnTo>
                      <a:pt x="333" y="224"/>
                    </a:lnTo>
                    <a:lnTo>
                      <a:pt x="338" y="214"/>
                    </a:lnTo>
                    <a:lnTo>
                      <a:pt x="333" y="224"/>
                    </a:lnTo>
                    <a:close/>
                    <a:moveTo>
                      <a:pt x="342" y="205"/>
                    </a:moveTo>
                    <a:lnTo>
                      <a:pt x="341" y="205"/>
                    </a:lnTo>
                    <a:lnTo>
                      <a:pt x="342" y="205"/>
                    </a:lnTo>
                    <a:lnTo>
                      <a:pt x="333" y="224"/>
                    </a:lnTo>
                    <a:lnTo>
                      <a:pt x="332" y="224"/>
                    </a:lnTo>
                    <a:lnTo>
                      <a:pt x="333" y="224"/>
                    </a:lnTo>
                    <a:lnTo>
                      <a:pt x="342" y="205"/>
                    </a:lnTo>
                    <a:close/>
                    <a:moveTo>
                      <a:pt x="333" y="224"/>
                    </a:moveTo>
                    <a:lnTo>
                      <a:pt x="333" y="224"/>
                    </a:lnTo>
                    <a:lnTo>
                      <a:pt x="338" y="214"/>
                    </a:lnTo>
                    <a:lnTo>
                      <a:pt x="333" y="224"/>
                    </a:lnTo>
                    <a:close/>
                    <a:moveTo>
                      <a:pt x="342" y="205"/>
                    </a:moveTo>
                    <a:lnTo>
                      <a:pt x="346" y="207"/>
                    </a:lnTo>
                    <a:lnTo>
                      <a:pt x="347" y="209"/>
                    </a:lnTo>
                    <a:lnTo>
                      <a:pt x="338" y="227"/>
                    </a:lnTo>
                    <a:lnTo>
                      <a:pt x="335" y="226"/>
                    </a:lnTo>
                    <a:lnTo>
                      <a:pt x="333" y="224"/>
                    </a:lnTo>
                    <a:lnTo>
                      <a:pt x="342" y="205"/>
                    </a:lnTo>
                    <a:close/>
                    <a:moveTo>
                      <a:pt x="347" y="209"/>
                    </a:moveTo>
                    <a:lnTo>
                      <a:pt x="355" y="212"/>
                    </a:lnTo>
                    <a:lnTo>
                      <a:pt x="361" y="215"/>
                    </a:lnTo>
                    <a:lnTo>
                      <a:pt x="359" y="236"/>
                    </a:lnTo>
                    <a:lnTo>
                      <a:pt x="349" y="233"/>
                    </a:lnTo>
                    <a:lnTo>
                      <a:pt x="338" y="227"/>
                    </a:lnTo>
                    <a:lnTo>
                      <a:pt x="347" y="209"/>
                    </a:lnTo>
                    <a:close/>
                    <a:moveTo>
                      <a:pt x="359" y="236"/>
                    </a:moveTo>
                    <a:lnTo>
                      <a:pt x="359" y="236"/>
                    </a:lnTo>
                    <a:lnTo>
                      <a:pt x="359" y="226"/>
                    </a:lnTo>
                    <a:lnTo>
                      <a:pt x="359" y="236"/>
                    </a:lnTo>
                    <a:close/>
                    <a:moveTo>
                      <a:pt x="359" y="215"/>
                    </a:moveTo>
                    <a:lnTo>
                      <a:pt x="366" y="215"/>
                    </a:lnTo>
                    <a:lnTo>
                      <a:pt x="370" y="217"/>
                    </a:lnTo>
                    <a:lnTo>
                      <a:pt x="375" y="221"/>
                    </a:lnTo>
                    <a:lnTo>
                      <a:pt x="380" y="224"/>
                    </a:lnTo>
                    <a:lnTo>
                      <a:pt x="367" y="241"/>
                    </a:lnTo>
                    <a:lnTo>
                      <a:pt x="364" y="238"/>
                    </a:lnTo>
                    <a:lnTo>
                      <a:pt x="359" y="236"/>
                    </a:lnTo>
                    <a:lnTo>
                      <a:pt x="359" y="215"/>
                    </a:lnTo>
                    <a:close/>
                    <a:moveTo>
                      <a:pt x="367" y="241"/>
                    </a:moveTo>
                    <a:lnTo>
                      <a:pt x="367" y="241"/>
                    </a:lnTo>
                    <a:lnTo>
                      <a:pt x="373" y="233"/>
                    </a:lnTo>
                    <a:lnTo>
                      <a:pt x="367" y="241"/>
                    </a:lnTo>
                    <a:close/>
                    <a:moveTo>
                      <a:pt x="380" y="224"/>
                    </a:moveTo>
                    <a:lnTo>
                      <a:pt x="381" y="224"/>
                    </a:lnTo>
                    <a:lnTo>
                      <a:pt x="381" y="226"/>
                    </a:lnTo>
                    <a:lnTo>
                      <a:pt x="370" y="243"/>
                    </a:lnTo>
                    <a:lnTo>
                      <a:pt x="369" y="241"/>
                    </a:lnTo>
                    <a:lnTo>
                      <a:pt x="367" y="241"/>
                    </a:lnTo>
                    <a:lnTo>
                      <a:pt x="380" y="224"/>
                    </a:lnTo>
                    <a:close/>
                    <a:moveTo>
                      <a:pt x="381" y="226"/>
                    </a:moveTo>
                    <a:lnTo>
                      <a:pt x="381" y="226"/>
                    </a:lnTo>
                    <a:lnTo>
                      <a:pt x="375" y="234"/>
                    </a:lnTo>
                    <a:lnTo>
                      <a:pt x="381" y="226"/>
                    </a:lnTo>
                    <a:close/>
                    <a:moveTo>
                      <a:pt x="381" y="226"/>
                    </a:moveTo>
                    <a:lnTo>
                      <a:pt x="383" y="226"/>
                    </a:lnTo>
                    <a:lnTo>
                      <a:pt x="384" y="227"/>
                    </a:lnTo>
                    <a:lnTo>
                      <a:pt x="375" y="246"/>
                    </a:lnTo>
                    <a:lnTo>
                      <a:pt x="372" y="245"/>
                    </a:lnTo>
                    <a:lnTo>
                      <a:pt x="370" y="243"/>
                    </a:lnTo>
                    <a:lnTo>
                      <a:pt x="381" y="226"/>
                    </a:lnTo>
                    <a:close/>
                    <a:moveTo>
                      <a:pt x="384" y="227"/>
                    </a:moveTo>
                    <a:lnTo>
                      <a:pt x="384" y="227"/>
                    </a:lnTo>
                    <a:lnTo>
                      <a:pt x="384" y="250"/>
                    </a:lnTo>
                    <a:lnTo>
                      <a:pt x="380" y="248"/>
                    </a:lnTo>
                    <a:lnTo>
                      <a:pt x="375" y="246"/>
                    </a:lnTo>
                    <a:lnTo>
                      <a:pt x="384" y="227"/>
                    </a:lnTo>
                    <a:close/>
                    <a:moveTo>
                      <a:pt x="384" y="227"/>
                    </a:moveTo>
                    <a:lnTo>
                      <a:pt x="384" y="227"/>
                    </a:lnTo>
                    <a:lnTo>
                      <a:pt x="384" y="250"/>
                    </a:lnTo>
                    <a:lnTo>
                      <a:pt x="384" y="227"/>
                    </a:lnTo>
                    <a:close/>
                    <a:moveTo>
                      <a:pt x="384" y="227"/>
                    </a:moveTo>
                    <a:lnTo>
                      <a:pt x="386" y="227"/>
                    </a:lnTo>
                    <a:lnTo>
                      <a:pt x="389" y="226"/>
                    </a:lnTo>
                    <a:lnTo>
                      <a:pt x="397" y="246"/>
                    </a:lnTo>
                    <a:lnTo>
                      <a:pt x="390" y="248"/>
                    </a:lnTo>
                    <a:lnTo>
                      <a:pt x="384" y="250"/>
                    </a:lnTo>
                    <a:lnTo>
                      <a:pt x="384" y="227"/>
                    </a:lnTo>
                    <a:close/>
                    <a:moveTo>
                      <a:pt x="389" y="226"/>
                    </a:moveTo>
                    <a:lnTo>
                      <a:pt x="395" y="222"/>
                    </a:lnTo>
                    <a:lnTo>
                      <a:pt x="401" y="222"/>
                    </a:lnTo>
                    <a:lnTo>
                      <a:pt x="404" y="222"/>
                    </a:lnTo>
                    <a:lnTo>
                      <a:pt x="409" y="224"/>
                    </a:lnTo>
                    <a:lnTo>
                      <a:pt x="412" y="226"/>
                    </a:lnTo>
                    <a:lnTo>
                      <a:pt x="415" y="229"/>
                    </a:lnTo>
                    <a:lnTo>
                      <a:pt x="400" y="243"/>
                    </a:lnTo>
                    <a:lnTo>
                      <a:pt x="400" y="245"/>
                    </a:lnTo>
                    <a:lnTo>
                      <a:pt x="397" y="246"/>
                    </a:lnTo>
                    <a:lnTo>
                      <a:pt x="389" y="226"/>
                    </a:lnTo>
                    <a:close/>
                    <a:moveTo>
                      <a:pt x="401" y="245"/>
                    </a:moveTo>
                    <a:lnTo>
                      <a:pt x="400" y="245"/>
                    </a:lnTo>
                    <a:lnTo>
                      <a:pt x="400" y="243"/>
                    </a:lnTo>
                    <a:lnTo>
                      <a:pt x="407" y="236"/>
                    </a:lnTo>
                    <a:lnTo>
                      <a:pt x="401" y="245"/>
                    </a:lnTo>
                    <a:close/>
                    <a:moveTo>
                      <a:pt x="415" y="229"/>
                    </a:moveTo>
                    <a:lnTo>
                      <a:pt x="415" y="229"/>
                    </a:lnTo>
                    <a:lnTo>
                      <a:pt x="401" y="245"/>
                    </a:lnTo>
                    <a:lnTo>
                      <a:pt x="415" y="229"/>
                    </a:lnTo>
                    <a:close/>
                    <a:moveTo>
                      <a:pt x="401" y="245"/>
                    </a:moveTo>
                    <a:lnTo>
                      <a:pt x="401" y="245"/>
                    </a:lnTo>
                    <a:lnTo>
                      <a:pt x="407" y="236"/>
                    </a:lnTo>
                    <a:lnTo>
                      <a:pt x="401" y="245"/>
                    </a:lnTo>
                    <a:close/>
                    <a:moveTo>
                      <a:pt x="415" y="229"/>
                    </a:moveTo>
                    <a:lnTo>
                      <a:pt x="415" y="229"/>
                    </a:lnTo>
                    <a:lnTo>
                      <a:pt x="410" y="250"/>
                    </a:lnTo>
                    <a:lnTo>
                      <a:pt x="404" y="248"/>
                    </a:lnTo>
                    <a:lnTo>
                      <a:pt x="401" y="245"/>
                    </a:lnTo>
                    <a:lnTo>
                      <a:pt x="415" y="229"/>
                    </a:lnTo>
                    <a:close/>
                    <a:moveTo>
                      <a:pt x="415" y="229"/>
                    </a:moveTo>
                    <a:lnTo>
                      <a:pt x="418" y="229"/>
                    </a:lnTo>
                    <a:lnTo>
                      <a:pt x="421" y="231"/>
                    </a:lnTo>
                    <a:lnTo>
                      <a:pt x="420" y="251"/>
                    </a:lnTo>
                    <a:lnTo>
                      <a:pt x="413" y="251"/>
                    </a:lnTo>
                    <a:lnTo>
                      <a:pt x="410" y="250"/>
                    </a:lnTo>
                    <a:lnTo>
                      <a:pt x="415" y="229"/>
                    </a:lnTo>
                    <a:close/>
                    <a:moveTo>
                      <a:pt x="421" y="231"/>
                    </a:moveTo>
                    <a:lnTo>
                      <a:pt x="444" y="231"/>
                    </a:lnTo>
                    <a:lnTo>
                      <a:pt x="458" y="229"/>
                    </a:lnTo>
                    <a:lnTo>
                      <a:pt x="463" y="250"/>
                    </a:lnTo>
                    <a:lnTo>
                      <a:pt x="446" y="251"/>
                    </a:lnTo>
                    <a:lnTo>
                      <a:pt x="420" y="251"/>
                    </a:lnTo>
                    <a:lnTo>
                      <a:pt x="421" y="231"/>
                    </a:lnTo>
                    <a:close/>
                    <a:moveTo>
                      <a:pt x="466" y="250"/>
                    </a:moveTo>
                    <a:lnTo>
                      <a:pt x="464" y="250"/>
                    </a:lnTo>
                    <a:lnTo>
                      <a:pt x="463" y="250"/>
                    </a:lnTo>
                    <a:lnTo>
                      <a:pt x="460" y="239"/>
                    </a:lnTo>
                    <a:lnTo>
                      <a:pt x="466" y="250"/>
                    </a:lnTo>
                    <a:close/>
                    <a:moveTo>
                      <a:pt x="455" y="231"/>
                    </a:moveTo>
                    <a:lnTo>
                      <a:pt x="457" y="229"/>
                    </a:lnTo>
                    <a:lnTo>
                      <a:pt x="460" y="229"/>
                    </a:lnTo>
                    <a:lnTo>
                      <a:pt x="464" y="250"/>
                    </a:lnTo>
                    <a:lnTo>
                      <a:pt x="466" y="250"/>
                    </a:lnTo>
                    <a:lnTo>
                      <a:pt x="455" y="231"/>
                    </a:lnTo>
                    <a:close/>
                    <a:moveTo>
                      <a:pt x="460" y="229"/>
                    </a:moveTo>
                    <a:lnTo>
                      <a:pt x="460" y="229"/>
                    </a:lnTo>
                    <a:lnTo>
                      <a:pt x="461" y="239"/>
                    </a:lnTo>
                    <a:lnTo>
                      <a:pt x="460" y="229"/>
                    </a:lnTo>
                    <a:close/>
                    <a:moveTo>
                      <a:pt x="460" y="229"/>
                    </a:moveTo>
                    <a:lnTo>
                      <a:pt x="461" y="229"/>
                    </a:lnTo>
                    <a:lnTo>
                      <a:pt x="463" y="229"/>
                    </a:lnTo>
                    <a:lnTo>
                      <a:pt x="463" y="250"/>
                    </a:lnTo>
                    <a:lnTo>
                      <a:pt x="464" y="250"/>
                    </a:lnTo>
                    <a:lnTo>
                      <a:pt x="460" y="229"/>
                    </a:lnTo>
                    <a:close/>
                    <a:moveTo>
                      <a:pt x="463" y="229"/>
                    </a:moveTo>
                    <a:lnTo>
                      <a:pt x="464" y="229"/>
                    </a:lnTo>
                    <a:lnTo>
                      <a:pt x="466" y="229"/>
                    </a:lnTo>
                    <a:lnTo>
                      <a:pt x="463" y="239"/>
                    </a:lnTo>
                    <a:lnTo>
                      <a:pt x="463" y="229"/>
                    </a:lnTo>
                    <a:close/>
                    <a:moveTo>
                      <a:pt x="466" y="229"/>
                    </a:moveTo>
                    <a:lnTo>
                      <a:pt x="469" y="231"/>
                    </a:lnTo>
                    <a:lnTo>
                      <a:pt x="472" y="233"/>
                    </a:lnTo>
                    <a:lnTo>
                      <a:pt x="463" y="251"/>
                    </a:lnTo>
                    <a:lnTo>
                      <a:pt x="460" y="250"/>
                    </a:lnTo>
                    <a:lnTo>
                      <a:pt x="466" y="229"/>
                    </a:lnTo>
                    <a:close/>
                    <a:moveTo>
                      <a:pt x="472" y="233"/>
                    </a:moveTo>
                    <a:lnTo>
                      <a:pt x="474" y="234"/>
                    </a:lnTo>
                    <a:lnTo>
                      <a:pt x="477" y="236"/>
                    </a:lnTo>
                    <a:lnTo>
                      <a:pt x="468" y="255"/>
                    </a:lnTo>
                    <a:lnTo>
                      <a:pt x="464" y="253"/>
                    </a:lnTo>
                    <a:lnTo>
                      <a:pt x="463" y="251"/>
                    </a:lnTo>
                    <a:lnTo>
                      <a:pt x="472" y="233"/>
                    </a:lnTo>
                    <a:close/>
                    <a:moveTo>
                      <a:pt x="477" y="236"/>
                    </a:moveTo>
                    <a:lnTo>
                      <a:pt x="477" y="236"/>
                    </a:lnTo>
                    <a:lnTo>
                      <a:pt x="472" y="245"/>
                    </a:lnTo>
                    <a:lnTo>
                      <a:pt x="477" y="236"/>
                    </a:lnTo>
                    <a:close/>
                    <a:moveTo>
                      <a:pt x="477" y="236"/>
                    </a:moveTo>
                    <a:lnTo>
                      <a:pt x="478" y="236"/>
                    </a:lnTo>
                    <a:lnTo>
                      <a:pt x="480" y="258"/>
                    </a:lnTo>
                    <a:lnTo>
                      <a:pt x="474" y="257"/>
                    </a:lnTo>
                    <a:lnTo>
                      <a:pt x="466" y="255"/>
                    </a:lnTo>
                    <a:lnTo>
                      <a:pt x="477" y="236"/>
                    </a:lnTo>
                    <a:close/>
                    <a:moveTo>
                      <a:pt x="478" y="236"/>
                    </a:moveTo>
                    <a:lnTo>
                      <a:pt x="480" y="236"/>
                    </a:lnTo>
                    <a:lnTo>
                      <a:pt x="481" y="236"/>
                    </a:lnTo>
                    <a:lnTo>
                      <a:pt x="489" y="255"/>
                    </a:lnTo>
                    <a:lnTo>
                      <a:pt x="485" y="257"/>
                    </a:lnTo>
                    <a:lnTo>
                      <a:pt x="480" y="258"/>
                    </a:lnTo>
                    <a:lnTo>
                      <a:pt x="478" y="236"/>
                    </a:lnTo>
                    <a:close/>
                    <a:moveTo>
                      <a:pt x="489" y="255"/>
                    </a:moveTo>
                    <a:lnTo>
                      <a:pt x="489" y="255"/>
                    </a:lnTo>
                    <a:lnTo>
                      <a:pt x="485" y="246"/>
                    </a:lnTo>
                    <a:lnTo>
                      <a:pt x="489" y="255"/>
                    </a:lnTo>
                    <a:close/>
                    <a:moveTo>
                      <a:pt x="481" y="236"/>
                    </a:moveTo>
                    <a:lnTo>
                      <a:pt x="481" y="236"/>
                    </a:lnTo>
                    <a:lnTo>
                      <a:pt x="489" y="255"/>
                    </a:lnTo>
                    <a:lnTo>
                      <a:pt x="481" y="236"/>
                    </a:lnTo>
                    <a:close/>
                    <a:moveTo>
                      <a:pt x="481" y="236"/>
                    </a:moveTo>
                    <a:lnTo>
                      <a:pt x="481" y="236"/>
                    </a:lnTo>
                    <a:lnTo>
                      <a:pt x="483" y="236"/>
                    </a:lnTo>
                    <a:lnTo>
                      <a:pt x="489" y="255"/>
                    </a:lnTo>
                    <a:lnTo>
                      <a:pt x="481" y="236"/>
                    </a:lnTo>
                    <a:close/>
                    <a:moveTo>
                      <a:pt x="483" y="236"/>
                    </a:moveTo>
                    <a:lnTo>
                      <a:pt x="483" y="236"/>
                    </a:lnTo>
                    <a:lnTo>
                      <a:pt x="486" y="245"/>
                    </a:lnTo>
                    <a:lnTo>
                      <a:pt x="483" y="236"/>
                    </a:lnTo>
                    <a:close/>
                    <a:moveTo>
                      <a:pt x="483" y="236"/>
                    </a:moveTo>
                    <a:lnTo>
                      <a:pt x="483" y="234"/>
                    </a:lnTo>
                    <a:lnTo>
                      <a:pt x="491" y="255"/>
                    </a:lnTo>
                    <a:lnTo>
                      <a:pt x="489" y="255"/>
                    </a:lnTo>
                    <a:lnTo>
                      <a:pt x="483" y="236"/>
                    </a:lnTo>
                    <a:close/>
                    <a:moveTo>
                      <a:pt x="483" y="234"/>
                    </a:moveTo>
                    <a:lnTo>
                      <a:pt x="488" y="233"/>
                    </a:lnTo>
                    <a:lnTo>
                      <a:pt x="491" y="233"/>
                    </a:lnTo>
                    <a:lnTo>
                      <a:pt x="491" y="255"/>
                    </a:lnTo>
                    <a:lnTo>
                      <a:pt x="483" y="234"/>
                    </a:lnTo>
                    <a:close/>
                    <a:moveTo>
                      <a:pt x="491" y="233"/>
                    </a:moveTo>
                    <a:lnTo>
                      <a:pt x="495" y="234"/>
                    </a:lnTo>
                    <a:lnTo>
                      <a:pt x="498" y="236"/>
                    </a:lnTo>
                    <a:lnTo>
                      <a:pt x="500" y="239"/>
                    </a:lnTo>
                    <a:lnTo>
                      <a:pt x="501" y="243"/>
                    </a:lnTo>
                    <a:lnTo>
                      <a:pt x="500" y="248"/>
                    </a:lnTo>
                    <a:lnTo>
                      <a:pt x="498" y="251"/>
                    </a:lnTo>
                    <a:lnTo>
                      <a:pt x="495" y="253"/>
                    </a:lnTo>
                    <a:lnTo>
                      <a:pt x="491" y="255"/>
                    </a:lnTo>
                    <a:lnTo>
                      <a:pt x="491" y="233"/>
                    </a:lnTo>
                    <a:close/>
                  </a:path>
                </a:pathLst>
              </a:custGeom>
              <a:solidFill>
                <a:srgbClr val="EAB7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0" name="Freeform 230"/>
              <p:cNvSpPr>
                <a:spLocks noEditPoints="1"/>
              </p:cNvSpPr>
              <p:nvPr/>
            </p:nvSpPr>
            <p:spPr bwMode="auto">
              <a:xfrm>
                <a:off x="2156" y="2003"/>
                <a:ext cx="501" cy="252"/>
              </a:xfrm>
              <a:custGeom>
                <a:avLst/>
                <a:gdLst>
                  <a:gd name="T0" fmla="*/ 15 w 501"/>
                  <a:gd name="T1" fmla="*/ 2 h 252"/>
                  <a:gd name="T2" fmla="*/ 0 w 501"/>
                  <a:gd name="T3" fmla="*/ 16 h 252"/>
                  <a:gd name="T4" fmla="*/ 20 w 501"/>
                  <a:gd name="T5" fmla="*/ 14 h 252"/>
                  <a:gd name="T6" fmla="*/ 6 w 501"/>
                  <a:gd name="T7" fmla="*/ 62 h 252"/>
                  <a:gd name="T8" fmla="*/ 24 w 501"/>
                  <a:gd name="T9" fmla="*/ 58 h 252"/>
                  <a:gd name="T10" fmla="*/ 37 w 501"/>
                  <a:gd name="T11" fmla="*/ 89 h 252"/>
                  <a:gd name="T12" fmla="*/ 37 w 501"/>
                  <a:gd name="T13" fmla="*/ 106 h 252"/>
                  <a:gd name="T14" fmla="*/ 45 w 501"/>
                  <a:gd name="T15" fmla="*/ 99 h 252"/>
                  <a:gd name="T16" fmla="*/ 55 w 501"/>
                  <a:gd name="T17" fmla="*/ 151 h 252"/>
                  <a:gd name="T18" fmla="*/ 95 w 501"/>
                  <a:gd name="T19" fmla="*/ 165 h 252"/>
                  <a:gd name="T20" fmla="*/ 111 w 501"/>
                  <a:gd name="T21" fmla="*/ 175 h 252"/>
                  <a:gd name="T22" fmla="*/ 122 w 501"/>
                  <a:gd name="T23" fmla="*/ 192 h 252"/>
                  <a:gd name="T24" fmla="*/ 125 w 501"/>
                  <a:gd name="T25" fmla="*/ 182 h 252"/>
                  <a:gd name="T26" fmla="*/ 119 w 501"/>
                  <a:gd name="T27" fmla="*/ 202 h 252"/>
                  <a:gd name="T28" fmla="*/ 156 w 501"/>
                  <a:gd name="T29" fmla="*/ 192 h 252"/>
                  <a:gd name="T30" fmla="*/ 154 w 501"/>
                  <a:gd name="T31" fmla="*/ 214 h 252"/>
                  <a:gd name="T32" fmla="*/ 159 w 501"/>
                  <a:gd name="T33" fmla="*/ 194 h 252"/>
                  <a:gd name="T34" fmla="*/ 174 w 501"/>
                  <a:gd name="T35" fmla="*/ 199 h 252"/>
                  <a:gd name="T36" fmla="*/ 160 w 501"/>
                  <a:gd name="T37" fmla="*/ 216 h 252"/>
                  <a:gd name="T38" fmla="*/ 208 w 501"/>
                  <a:gd name="T39" fmla="*/ 199 h 252"/>
                  <a:gd name="T40" fmla="*/ 216 w 501"/>
                  <a:gd name="T41" fmla="*/ 219 h 252"/>
                  <a:gd name="T42" fmla="*/ 217 w 501"/>
                  <a:gd name="T43" fmla="*/ 199 h 252"/>
                  <a:gd name="T44" fmla="*/ 245 w 501"/>
                  <a:gd name="T45" fmla="*/ 202 h 252"/>
                  <a:gd name="T46" fmla="*/ 234 w 501"/>
                  <a:gd name="T47" fmla="*/ 223 h 252"/>
                  <a:gd name="T48" fmla="*/ 267 w 501"/>
                  <a:gd name="T49" fmla="*/ 199 h 252"/>
                  <a:gd name="T50" fmla="*/ 273 w 501"/>
                  <a:gd name="T51" fmla="*/ 197 h 252"/>
                  <a:gd name="T52" fmla="*/ 273 w 501"/>
                  <a:gd name="T53" fmla="*/ 197 h 252"/>
                  <a:gd name="T54" fmla="*/ 285 w 501"/>
                  <a:gd name="T55" fmla="*/ 218 h 252"/>
                  <a:gd name="T56" fmla="*/ 296 w 501"/>
                  <a:gd name="T57" fmla="*/ 218 h 252"/>
                  <a:gd name="T58" fmla="*/ 332 w 501"/>
                  <a:gd name="T59" fmla="*/ 195 h 252"/>
                  <a:gd name="T60" fmla="*/ 327 w 501"/>
                  <a:gd name="T61" fmla="*/ 216 h 252"/>
                  <a:gd name="T62" fmla="*/ 333 w 501"/>
                  <a:gd name="T63" fmla="*/ 219 h 252"/>
                  <a:gd name="T64" fmla="*/ 333 w 501"/>
                  <a:gd name="T65" fmla="*/ 219 h 252"/>
                  <a:gd name="T66" fmla="*/ 347 w 501"/>
                  <a:gd name="T67" fmla="*/ 202 h 252"/>
                  <a:gd name="T68" fmla="*/ 359 w 501"/>
                  <a:gd name="T69" fmla="*/ 230 h 252"/>
                  <a:gd name="T70" fmla="*/ 361 w 501"/>
                  <a:gd name="T71" fmla="*/ 207 h 252"/>
                  <a:gd name="T72" fmla="*/ 369 w 501"/>
                  <a:gd name="T73" fmla="*/ 235 h 252"/>
                  <a:gd name="T74" fmla="*/ 369 w 501"/>
                  <a:gd name="T75" fmla="*/ 235 h 252"/>
                  <a:gd name="T76" fmla="*/ 383 w 501"/>
                  <a:gd name="T77" fmla="*/ 219 h 252"/>
                  <a:gd name="T78" fmla="*/ 386 w 501"/>
                  <a:gd name="T79" fmla="*/ 221 h 252"/>
                  <a:gd name="T80" fmla="*/ 384 w 501"/>
                  <a:gd name="T81" fmla="*/ 231 h 252"/>
                  <a:gd name="T82" fmla="*/ 387 w 501"/>
                  <a:gd name="T83" fmla="*/ 219 h 252"/>
                  <a:gd name="T84" fmla="*/ 403 w 501"/>
                  <a:gd name="T85" fmla="*/ 216 h 252"/>
                  <a:gd name="T86" fmla="*/ 415 w 501"/>
                  <a:gd name="T87" fmla="*/ 221 h 252"/>
                  <a:gd name="T88" fmla="*/ 409 w 501"/>
                  <a:gd name="T89" fmla="*/ 230 h 252"/>
                  <a:gd name="T90" fmla="*/ 415 w 501"/>
                  <a:gd name="T91" fmla="*/ 221 h 252"/>
                  <a:gd name="T92" fmla="*/ 423 w 501"/>
                  <a:gd name="T93" fmla="*/ 223 h 252"/>
                  <a:gd name="T94" fmla="*/ 463 w 501"/>
                  <a:gd name="T95" fmla="*/ 243 h 252"/>
                  <a:gd name="T96" fmla="*/ 464 w 501"/>
                  <a:gd name="T97" fmla="*/ 243 h 252"/>
                  <a:gd name="T98" fmla="*/ 463 w 501"/>
                  <a:gd name="T99" fmla="*/ 223 h 252"/>
                  <a:gd name="T100" fmla="*/ 458 w 501"/>
                  <a:gd name="T101" fmla="*/ 243 h 252"/>
                  <a:gd name="T102" fmla="*/ 461 w 501"/>
                  <a:gd name="T103" fmla="*/ 243 h 252"/>
                  <a:gd name="T104" fmla="*/ 474 w 501"/>
                  <a:gd name="T105" fmla="*/ 228 h 252"/>
                  <a:gd name="T106" fmla="*/ 478 w 501"/>
                  <a:gd name="T107" fmla="*/ 230 h 252"/>
                  <a:gd name="T108" fmla="*/ 489 w 501"/>
                  <a:gd name="T109" fmla="*/ 249 h 252"/>
                  <a:gd name="T110" fmla="*/ 491 w 501"/>
                  <a:gd name="T111" fmla="*/ 249 h 252"/>
                  <a:gd name="T112" fmla="*/ 486 w 501"/>
                  <a:gd name="T113" fmla="*/ 238 h 252"/>
                  <a:gd name="T114" fmla="*/ 481 w 501"/>
                  <a:gd name="T115" fmla="*/ 230 h 252"/>
                  <a:gd name="T116" fmla="*/ 483 w 501"/>
                  <a:gd name="T117" fmla="*/ 228 h 252"/>
                  <a:gd name="T118" fmla="*/ 495 w 501"/>
                  <a:gd name="T119" fmla="*/ 226 h 252"/>
                  <a:gd name="T120" fmla="*/ 491 w 501"/>
                  <a:gd name="T121" fmla="*/ 226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1"/>
                  <a:gd name="T184" fmla="*/ 0 h 252"/>
                  <a:gd name="T185" fmla="*/ 501 w 501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1" h="252">
                    <a:moveTo>
                      <a:pt x="0" y="16"/>
                    </a:moveTo>
                    <a:lnTo>
                      <a:pt x="0" y="10"/>
                    </a:lnTo>
                    <a:lnTo>
                      <a:pt x="0" y="7"/>
                    </a:lnTo>
                    <a:lnTo>
                      <a:pt x="1" y="4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0" y="16"/>
                    </a:lnTo>
                    <a:close/>
                    <a:moveTo>
                      <a:pt x="18" y="5"/>
                    </a:moveTo>
                    <a:lnTo>
                      <a:pt x="18" y="5"/>
                    </a:lnTo>
                    <a:lnTo>
                      <a:pt x="18" y="7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8" y="5"/>
                    </a:lnTo>
                    <a:close/>
                    <a:moveTo>
                      <a:pt x="0" y="14"/>
                    </a:moveTo>
                    <a:lnTo>
                      <a:pt x="0" y="14"/>
                    </a:lnTo>
                    <a:lnTo>
                      <a:pt x="9" y="10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18" y="9"/>
                    </a:lnTo>
                    <a:lnTo>
                      <a:pt x="20" y="14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20" y="14"/>
                    </a:moveTo>
                    <a:lnTo>
                      <a:pt x="21" y="31"/>
                    </a:lnTo>
                    <a:lnTo>
                      <a:pt x="24" y="58"/>
                    </a:lnTo>
                    <a:lnTo>
                      <a:pt x="6" y="62"/>
                    </a:lnTo>
                    <a:lnTo>
                      <a:pt x="1" y="34"/>
                    </a:lnTo>
                    <a:lnTo>
                      <a:pt x="0" y="17"/>
                    </a:lnTo>
                    <a:lnTo>
                      <a:pt x="20" y="14"/>
                    </a:lnTo>
                    <a:close/>
                    <a:moveTo>
                      <a:pt x="6" y="62"/>
                    </a:moveTo>
                    <a:lnTo>
                      <a:pt x="6" y="62"/>
                    </a:lnTo>
                    <a:lnTo>
                      <a:pt x="15" y="60"/>
                    </a:lnTo>
                    <a:lnTo>
                      <a:pt x="6" y="62"/>
                    </a:lnTo>
                    <a:close/>
                    <a:moveTo>
                      <a:pt x="24" y="58"/>
                    </a:moveTo>
                    <a:lnTo>
                      <a:pt x="28" y="69"/>
                    </a:lnTo>
                    <a:lnTo>
                      <a:pt x="32" y="79"/>
                    </a:lnTo>
                    <a:lnTo>
                      <a:pt x="15" y="89"/>
                    </a:lnTo>
                    <a:lnTo>
                      <a:pt x="9" y="75"/>
                    </a:lnTo>
                    <a:lnTo>
                      <a:pt x="6" y="62"/>
                    </a:lnTo>
                    <a:lnTo>
                      <a:pt x="24" y="58"/>
                    </a:lnTo>
                    <a:close/>
                    <a:moveTo>
                      <a:pt x="32" y="79"/>
                    </a:moveTo>
                    <a:lnTo>
                      <a:pt x="37" y="89"/>
                    </a:lnTo>
                    <a:lnTo>
                      <a:pt x="45" y="99"/>
                    </a:lnTo>
                    <a:lnTo>
                      <a:pt x="29" y="111"/>
                    </a:lnTo>
                    <a:lnTo>
                      <a:pt x="21" y="101"/>
                    </a:lnTo>
                    <a:lnTo>
                      <a:pt x="15" y="89"/>
                    </a:lnTo>
                    <a:lnTo>
                      <a:pt x="32" y="79"/>
                    </a:lnTo>
                    <a:close/>
                    <a:moveTo>
                      <a:pt x="45" y="99"/>
                    </a:moveTo>
                    <a:lnTo>
                      <a:pt x="45" y="99"/>
                    </a:lnTo>
                    <a:lnTo>
                      <a:pt x="37" y="106"/>
                    </a:lnTo>
                    <a:lnTo>
                      <a:pt x="45" y="99"/>
                    </a:lnTo>
                    <a:close/>
                    <a:moveTo>
                      <a:pt x="45" y="99"/>
                    </a:moveTo>
                    <a:lnTo>
                      <a:pt x="48" y="103"/>
                    </a:lnTo>
                    <a:lnTo>
                      <a:pt x="51" y="108"/>
                    </a:lnTo>
                    <a:lnTo>
                      <a:pt x="35" y="122"/>
                    </a:lnTo>
                    <a:lnTo>
                      <a:pt x="32" y="117"/>
                    </a:lnTo>
                    <a:lnTo>
                      <a:pt x="29" y="111"/>
                    </a:lnTo>
                    <a:lnTo>
                      <a:pt x="45" y="99"/>
                    </a:lnTo>
                    <a:close/>
                    <a:moveTo>
                      <a:pt x="51" y="108"/>
                    </a:moveTo>
                    <a:lnTo>
                      <a:pt x="60" y="122"/>
                    </a:lnTo>
                    <a:lnTo>
                      <a:pt x="71" y="139"/>
                    </a:lnTo>
                    <a:lnTo>
                      <a:pt x="54" y="151"/>
                    </a:lnTo>
                    <a:lnTo>
                      <a:pt x="45" y="135"/>
                    </a:lnTo>
                    <a:lnTo>
                      <a:pt x="35" y="122"/>
                    </a:lnTo>
                    <a:lnTo>
                      <a:pt x="51" y="108"/>
                    </a:lnTo>
                    <a:close/>
                    <a:moveTo>
                      <a:pt x="55" y="151"/>
                    </a:moveTo>
                    <a:lnTo>
                      <a:pt x="54" y="151"/>
                    </a:lnTo>
                    <a:lnTo>
                      <a:pt x="63" y="144"/>
                    </a:lnTo>
                    <a:lnTo>
                      <a:pt x="55" y="151"/>
                    </a:lnTo>
                    <a:close/>
                    <a:moveTo>
                      <a:pt x="71" y="139"/>
                    </a:moveTo>
                    <a:lnTo>
                      <a:pt x="75" y="146"/>
                    </a:lnTo>
                    <a:lnTo>
                      <a:pt x="82" y="153"/>
                    </a:lnTo>
                    <a:lnTo>
                      <a:pt x="88" y="159"/>
                    </a:lnTo>
                    <a:lnTo>
                      <a:pt x="95" y="165"/>
                    </a:lnTo>
                    <a:lnTo>
                      <a:pt x="85" y="183"/>
                    </a:lnTo>
                    <a:lnTo>
                      <a:pt x="75" y="177"/>
                    </a:lnTo>
                    <a:lnTo>
                      <a:pt x="68" y="168"/>
                    </a:lnTo>
                    <a:lnTo>
                      <a:pt x="62" y="159"/>
                    </a:lnTo>
                    <a:lnTo>
                      <a:pt x="55" y="151"/>
                    </a:lnTo>
                    <a:lnTo>
                      <a:pt x="71" y="139"/>
                    </a:lnTo>
                    <a:close/>
                    <a:moveTo>
                      <a:pt x="95" y="165"/>
                    </a:moveTo>
                    <a:lnTo>
                      <a:pt x="111" y="175"/>
                    </a:lnTo>
                    <a:lnTo>
                      <a:pt x="125" y="182"/>
                    </a:lnTo>
                    <a:lnTo>
                      <a:pt x="117" y="202"/>
                    </a:lnTo>
                    <a:lnTo>
                      <a:pt x="102" y="194"/>
                    </a:lnTo>
                    <a:lnTo>
                      <a:pt x="85" y="183"/>
                    </a:lnTo>
                    <a:lnTo>
                      <a:pt x="95" y="165"/>
                    </a:lnTo>
                    <a:close/>
                    <a:moveTo>
                      <a:pt x="119" y="202"/>
                    </a:moveTo>
                    <a:lnTo>
                      <a:pt x="117" y="202"/>
                    </a:lnTo>
                    <a:lnTo>
                      <a:pt x="122" y="192"/>
                    </a:lnTo>
                    <a:lnTo>
                      <a:pt x="119" y="202"/>
                    </a:lnTo>
                    <a:close/>
                    <a:moveTo>
                      <a:pt x="125" y="182"/>
                    </a:moveTo>
                    <a:lnTo>
                      <a:pt x="125" y="182"/>
                    </a:lnTo>
                    <a:lnTo>
                      <a:pt x="119" y="202"/>
                    </a:lnTo>
                    <a:lnTo>
                      <a:pt x="125" y="182"/>
                    </a:lnTo>
                    <a:close/>
                    <a:moveTo>
                      <a:pt x="125" y="182"/>
                    </a:moveTo>
                    <a:lnTo>
                      <a:pt x="125" y="182"/>
                    </a:lnTo>
                    <a:lnTo>
                      <a:pt x="122" y="192"/>
                    </a:lnTo>
                    <a:lnTo>
                      <a:pt x="125" y="182"/>
                    </a:lnTo>
                    <a:close/>
                    <a:moveTo>
                      <a:pt x="125" y="182"/>
                    </a:moveTo>
                    <a:lnTo>
                      <a:pt x="143" y="189"/>
                    </a:lnTo>
                    <a:lnTo>
                      <a:pt x="156" y="192"/>
                    </a:lnTo>
                    <a:lnTo>
                      <a:pt x="151" y="213"/>
                    </a:lnTo>
                    <a:lnTo>
                      <a:pt x="137" y="209"/>
                    </a:lnTo>
                    <a:lnTo>
                      <a:pt x="119" y="202"/>
                    </a:lnTo>
                    <a:lnTo>
                      <a:pt x="125" y="182"/>
                    </a:lnTo>
                    <a:close/>
                    <a:moveTo>
                      <a:pt x="156" y="192"/>
                    </a:moveTo>
                    <a:lnTo>
                      <a:pt x="157" y="194"/>
                    </a:lnTo>
                    <a:lnTo>
                      <a:pt x="159" y="194"/>
                    </a:lnTo>
                    <a:lnTo>
                      <a:pt x="154" y="214"/>
                    </a:lnTo>
                    <a:lnTo>
                      <a:pt x="153" y="214"/>
                    </a:lnTo>
                    <a:lnTo>
                      <a:pt x="151" y="213"/>
                    </a:lnTo>
                    <a:lnTo>
                      <a:pt x="156" y="192"/>
                    </a:lnTo>
                    <a:close/>
                    <a:moveTo>
                      <a:pt x="159" y="194"/>
                    </a:moveTo>
                    <a:lnTo>
                      <a:pt x="159" y="194"/>
                    </a:lnTo>
                    <a:lnTo>
                      <a:pt x="157" y="204"/>
                    </a:lnTo>
                    <a:lnTo>
                      <a:pt x="159" y="194"/>
                    </a:lnTo>
                    <a:close/>
                    <a:moveTo>
                      <a:pt x="159" y="194"/>
                    </a:moveTo>
                    <a:lnTo>
                      <a:pt x="159" y="194"/>
                    </a:lnTo>
                    <a:lnTo>
                      <a:pt x="154" y="214"/>
                    </a:lnTo>
                    <a:lnTo>
                      <a:pt x="159" y="194"/>
                    </a:lnTo>
                    <a:close/>
                    <a:moveTo>
                      <a:pt x="159" y="194"/>
                    </a:moveTo>
                    <a:lnTo>
                      <a:pt x="159" y="194"/>
                    </a:lnTo>
                    <a:lnTo>
                      <a:pt x="157" y="204"/>
                    </a:lnTo>
                    <a:lnTo>
                      <a:pt x="159" y="194"/>
                    </a:lnTo>
                    <a:close/>
                    <a:moveTo>
                      <a:pt x="159" y="194"/>
                    </a:moveTo>
                    <a:lnTo>
                      <a:pt x="163" y="195"/>
                    </a:lnTo>
                    <a:lnTo>
                      <a:pt x="166" y="197"/>
                    </a:lnTo>
                    <a:lnTo>
                      <a:pt x="160" y="216"/>
                    </a:lnTo>
                    <a:lnTo>
                      <a:pt x="157" y="216"/>
                    </a:lnTo>
                    <a:lnTo>
                      <a:pt x="154" y="214"/>
                    </a:lnTo>
                    <a:lnTo>
                      <a:pt x="159" y="194"/>
                    </a:lnTo>
                    <a:close/>
                    <a:moveTo>
                      <a:pt x="166" y="197"/>
                    </a:moveTo>
                    <a:lnTo>
                      <a:pt x="174" y="199"/>
                    </a:lnTo>
                    <a:lnTo>
                      <a:pt x="180" y="201"/>
                    </a:lnTo>
                    <a:lnTo>
                      <a:pt x="190" y="202"/>
                    </a:lnTo>
                    <a:lnTo>
                      <a:pt x="199" y="201"/>
                    </a:lnTo>
                    <a:lnTo>
                      <a:pt x="204" y="221"/>
                    </a:lnTo>
                    <a:lnTo>
                      <a:pt x="190" y="223"/>
                    </a:lnTo>
                    <a:lnTo>
                      <a:pt x="179" y="223"/>
                    </a:lnTo>
                    <a:lnTo>
                      <a:pt x="170" y="219"/>
                    </a:lnTo>
                    <a:lnTo>
                      <a:pt x="160" y="216"/>
                    </a:lnTo>
                    <a:lnTo>
                      <a:pt x="166" y="197"/>
                    </a:lnTo>
                    <a:close/>
                    <a:moveTo>
                      <a:pt x="199" y="201"/>
                    </a:moveTo>
                    <a:lnTo>
                      <a:pt x="199" y="201"/>
                    </a:lnTo>
                    <a:lnTo>
                      <a:pt x="200" y="211"/>
                    </a:lnTo>
                    <a:lnTo>
                      <a:pt x="199" y="201"/>
                    </a:lnTo>
                    <a:close/>
                    <a:moveTo>
                      <a:pt x="199" y="201"/>
                    </a:moveTo>
                    <a:lnTo>
                      <a:pt x="204" y="199"/>
                    </a:lnTo>
                    <a:lnTo>
                      <a:pt x="208" y="199"/>
                    </a:lnTo>
                    <a:lnTo>
                      <a:pt x="210" y="219"/>
                    </a:lnTo>
                    <a:lnTo>
                      <a:pt x="207" y="221"/>
                    </a:lnTo>
                    <a:lnTo>
                      <a:pt x="204" y="221"/>
                    </a:lnTo>
                    <a:lnTo>
                      <a:pt x="199" y="201"/>
                    </a:lnTo>
                    <a:close/>
                    <a:moveTo>
                      <a:pt x="208" y="199"/>
                    </a:moveTo>
                    <a:lnTo>
                      <a:pt x="213" y="199"/>
                    </a:lnTo>
                    <a:lnTo>
                      <a:pt x="217" y="199"/>
                    </a:lnTo>
                    <a:lnTo>
                      <a:pt x="216" y="219"/>
                    </a:lnTo>
                    <a:lnTo>
                      <a:pt x="213" y="219"/>
                    </a:lnTo>
                    <a:lnTo>
                      <a:pt x="210" y="219"/>
                    </a:lnTo>
                    <a:lnTo>
                      <a:pt x="208" y="199"/>
                    </a:lnTo>
                    <a:close/>
                    <a:moveTo>
                      <a:pt x="216" y="219"/>
                    </a:moveTo>
                    <a:lnTo>
                      <a:pt x="216" y="219"/>
                    </a:lnTo>
                    <a:lnTo>
                      <a:pt x="217" y="209"/>
                    </a:lnTo>
                    <a:lnTo>
                      <a:pt x="216" y="219"/>
                    </a:lnTo>
                    <a:close/>
                    <a:moveTo>
                      <a:pt x="217" y="199"/>
                    </a:moveTo>
                    <a:lnTo>
                      <a:pt x="228" y="199"/>
                    </a:lnTo>
                    <a:lnTo>
                      <a:pt x="238" y="201"/>
                    </a:lnTo>
                    <a:lnTo>
                      <a:pt x="234" y="223"/>
                    </a:lnTo>
                    <a:lnTo>
                      <a:pt x="225" y="221"/>
                    </a:lnTo>
                    <a:lnTo>
                      <a:pt x="216" y="219"/>
                    </a:lnTo>
                    <a:lnTo>
                      <a:pt x="217" y="199"/>
                    </a:lnTo>
                    <a:close/>
                    <a:moveTo>
                      <a:pt x="238" y="201"/>
                    </a:moveTo>
                    <a:lnTo>
                      <a:pt x="245" y="202"/>
                    </a:lnTo>
                    <a:lnTo>
                      <a:pt x="251" y="204"/>
                    </a:lnTo>
                    <a:lnTo>
                      <a:pt x="258" y="202"/>
                    </a:lnTo>
                    <a:lnTo>
                      <a:pt x="262" y="201"/>
                    </a:lnTo>
                    <a:lnTo>
                      <a:pt x="270" y="221"/>
                    </a:lnTo>
                    <a:lnTo>
                      <a:pt x="262" y="225"/>
                    </a:lnTo>
                    <a:lnTo>
                      <a:pt x="253" y="225"/>
                    </a:lnTo>
                    <a:lnTo>
                      <a:pt x="244" y="225"/>
                    </a:lnTo>
                    <a:lnTo>
                      <a:pt x="234" y="223"/>
                    </a:lnTo>
                    <a:lnTo>
                      <a:pt x="238" y="201"/>
                    </a:lnTo>
                    <a:close/>
                    <a:moveTo>
                      <a:pt x="271" y="221"/>
                    </a:moveTo>
                    <a:lnTo>
                      <a:pt x="271" y="221"/>
                    </a:lnTo>
                    <a:lnTo>
                      <a:pt x="270" y="221"/>
                    </a:lnTo>
                    <a:lnTo>
                      <a:pt x="267" y="211"/>
                    </a:lnTo>
                    <a:lnTo>
                      <a:pt x="271" y="221"/>
                    </a:lnTo>
                    <a:close/>
                    <a:moveTo>
                      <a:pt x="262" y="202"/>
                    </a:moveTo>
                    <a:lnTo>
                      <a:pt x="267" y="199"/>
                    </a:lnTo>
                    <a:lnTo>
                      <a:pt x="273" y="197"/>
                    </a:lnTo>
                    <a:lnTo>
                      <a:pt x="278" y="219"/>
                    </a:lnTo>
                    <a:lnTo>
                      <a:pt x="275" y="219"/>
                    </a:lnTo>
                    <a:lnTo>
                      <a:pt x="271" y="221"/>
                    </a:lnTo>
                    <a:lnTo>
                      <a:pt x="262" y="202"/>
                    </a:lnTo>
                    <a:close/>
                    <a:moveTo>
                      <a:pt x="273" y="197"/>
                    </a:moveTo>
                    <a:lnTo>
                      <a:pt x="273" y="197"/>
                    </a:lnTo>
                    <a:lnTo>
                      <a:pt x="275" y="207"/>
                    </a:lnTo>
                    <a:lnTo>
                      <a:pt x="273" y="197"/>
                    </a:lnTo>
                    <a:close/>
                    <a:moveTo>
                      <a:pt x="273" y="197"/>
                    </a:moveTo>
                    <a:lnTo>
                      <a:pt x="273" y="197"/>
                    </a:lnTo>
                    <a:lnTo>
                      <a:pt x="276" y="219"/>
                    </a:lnTo>
                    <a:lnTo>
                      <a:pt x="273" y="197"/>
                    </a:lnTo>
                    <a:close/>
                    <a:moveTo>
                      <a:pt x="273" y="197"/>
                    </a:moveTo>
                    <a:lnTo>
                      <a:pt x="273" y="197"/>
                    </a:lnTo>
                    <a:lnTo>
                      <a:pt x="275" y="207"/>
                    </a:lnTo>
                    <a:lnTo>
                      <a:pt x="273" y="197"/>
                    </a:lnTo>
                    <a:close/>
                    <a:moveTo>
                      <a:pt x="273" y="197"/>
                    </a:moveTo>
                    <a:lnTo>
                      <a:pt x="285" y="197"/>
                    </a:lnTo>
                    <a:lnTo>
                      <a:pt x="296" y="195"/>
                    </a:lnTo>
                    <a:lnTo>
                      <a:pt x="296" y="218"/>
                    </a:lnTo>
                    <a:lnTo>
                      <a:pt x="285" y="218"/>
                    </a:lnTo>
                    <a:lnTo>
                      <a:pt x="276" y="219"/>
                    </a:lnTo>
                    <a:lnTo>
                      <a:pt x="273" y="197"/>
                    </a:lnTo>
                    <a:close/>
                    <a:moveTo>
                      <a:pt x="296" y="195"/>
                    </a:moveTo>
                    <a:lnTo>
                      <a:pt x="309" y="195"/>
                    </a:lnTo>
                    <a:lnTo>
                      <a:pt x="318" y="195"/>
                    </a:lnTo>
                    <a:lnTo>
                      <a:pt x="324" y="216"/>
                    </a:lnTo>
                    <a:lnTo>
                      <a:pt x="312" y="218"/>
                    </a:lnTo>
                    <a:lnTo>
                      <a:pt x="296" y="218"/>
                    </a:lnTo>
                    <a:lnTo>
                      <a:pt x="296" y="195"/>
                    </a:lnTo>
                    <a:close/>
                    <a:moveTo>
                      <a:pt x="318" y="195"/>
                    </a:moveTo>
                    <a:lnTo>
                      <a:pt x="319" y="195"/>
                    </a:lnTo>
                    <a:lnTo>
                      <a:pt x="321" y="206"/>
                    </a:lnTo>
                    <a:lnTo>
                      <a:pt x="318" y="195"/>
                    </a:lnTo>
                    <a:close/>
                    <a:moveTo>
                      <a:pt x="319" y="195"/>
                    </a:moveTo>
                    <a:lnTo>
                      <a:pt x="326" y="194"/>
                    </a:lnTo>
                    <a:lnTo>
                      <a:pt x="332" y="195"/>
                    </a:lnTo>
                    <a:lnTo>
                      <a:pt x="327" y="216"/>
                    </a:lnTo>
                    <a:lnTo>
                      <a:pt x="326" y="216"/>
                    </a:lnTo>
                    <a:lnTo>
                      <a:pt x="322" y="216"/>
                    </a:lnTo>
                    <a:lnTo>
                      <a:pt x="319" y="195"/>
                    </a:lnTo>
                    <a:close/>
                    <a:moveTo>
                      <a:pt x="327" y="216"/>
                    </a:moveTo>
                    <a:lnTo>
                      <a:pt x="327" y="216"/>
                    </a:lnTo>
                    <a:lnTo>
                      <a:pt x="329" y="206"/>
                    </a:lnTo>
                    <a:lnTo>
                      <a:pt x="327" y="216"/>
                    </a:lnTo>
                    <a:close/>
                    <a:moveTo>
                      <a:pt x="332" y="195"/>
                    </a:moveTo>
                    <a:lnTo>
                      <a:pt x="336" y="197"/>
                    </a:lnTo>
                    <a:lnTo>
                      <a:pt x="342" y="199"/>
                    </a:lnTo>
                    <a:lnTo>
                      <a:pt x="333" y="218"/>
                    </a:lnTo>
                    <a:lnTo>
                      <a:pt x="330" y="218"/>
                    </a:lnTo>
                    <a:lnTo>
                      <a:pt x="327" y="216"/>
                    </a:lnTo>
                    <a:lnTo>
                      <a:pt x="332" y="195"/>
                    </a:lnTo>
                    <a:close/>
                    <a:moveTo>
                      <a:pt x="333" y="219"/>
                    </a:moveTo>
                    <a:lnTo>
                      <a:pt x="333" y="219"/>
                    </a:lnTo>
                    <a:lnTo>
                      <a:pt x="333" y="218"/>
                    </a:lnTo>
                    <a:lnTo>
                      <a:pt x="338" y="209"/>
                    </a:lnTo>
                    <a:lnTo>
                      <a:pt x="333" y="219"/>
                    </a:lnTo>
                    <a:close/>
                    <a:moveTo>
                      <a:pt x="342" y="199"/>
                    </a:moveTo>
                    <a:lnTo>
                      <a:pt x="342" y="199"/>
                    </a:lnTo>
                    <a:lnTo>
                      <a:pt x="333" y="219"/>
                    </a:lnTo>
                    <a:lnTo>
                      <a:pt x="342" y="199"/>
                    </a:lnTo>
                    <a:close/>
                    <a:moveTo>
                      <a:pt x="342" y="199"/>
                    </a:moveTo>
                    <a:lnTo>
                      <a:pt x="342" y="199"/>
                    </a:lnTo>
                    <a:lnTo>
                      <a:pt x="338" y="209"/>
                    </a:lnTo>
                    <a:lnTo>
                      <a:pt x="342" y="199"/>
                    </a:lnTo>
                    <a:close/>
                    <a:moveTo>
                      <a:pt x="342" y="199"/>
                    </a:moveTo>
                    <a:lnTo>
                      <a:pt x="344" y="201"/>
                    </a:lnTo>
                    <a:lnTo>
                      <a:pt x="347" y="202"/>
                    </a:lnTo>
                    <a:lnTo>
                      <a:pt x="338" y="221"/>
                    </a:lnTo>
                    <a:lnTo>
                      <a:pt x="336" y="219"/>
                    </a:lnTo>
                    <a:lnTo>
                      <a:pt x="333" y="219"/>
                    </a:lnTo>
                    <a:lnTo>
                      <a:pt x="342" y="199"/>
                    </a:lnTo>
                    <a:close/>
                    <a:moveTo>
                      <a:pt x="347" y="202"/>
                    </a:moveTo>
                    <a:lnTo>
                      <a:pt x="355" y="206"/>
                    </a:lnTo>
                    <a:lnTo>
                      <a:pt x="361" y="207"/>
                    </a:lnTo>
                    <a:lnTo>
                      <a:pt x="359" y="230"/>
                    </a:lnTo>
                    <a:lnTo>
                      <a:pt x="349" y="226"/>
                    </a:lnTo>
                    <a:lnTo>
                      <a:pt x="338" y="221"/>
                    </a:lnTo>
                    <a:lnTo>
                      <a:pt x="347" y="202"/>
                    </a:lnTo>
                    <a:close/>
                    <a:moveTo>
                      <a:pt x="361" y="207"/>
                    </a:moveTo>
                    <a:lnTo>
                      <a:pt x="361" y="207"/>
                    </a:lnTo>
                    <a:lnTo>
                      <a:pt x="361" y="219"/>
                    </a:lnTo>
                    <a:lnTo>
                      <a:pt x="361" y="207"/>
                    </a:lnTo>
                    <a:close/>
                    <a:moveTo>
                      <a:pt x="361" y="207"/>
                    </a:moveTo>
                    <a:lnTo>
                      <a:pt x="372" y="211"/>
                    </a:lnTo>
                    <a:lnTo>
                      <a:pt x="380" y="216"/>
                    </a:lnTo>
                    <a:lnTo>
                      <a:pt x="369" y="235"/>
                    </a:lnTo>
                    <a:lnTo>
                      <a:pt x="364" y="231"/>
                    </a:lnTo>
                    <a:lnTo>
                      <a:pt x="359" y="230"/>
                    </a:lnTo>
                    <a:lnTo>
                      <a:pt x="361" y="207"/>
                    </a:lnTo>
                    <a:close/>
                    <a:moveTo>
                      <a:pt x="369" y="235"/>
                    </a:moveTo>
                    <a:lnTo>
                      <a:pt x="369" y="235"/>
                    </a:lnTo>
                    <a:lnTo>
                      <a:pt x="373" y="225"/>
                    </a:lnTo>
                    <a:lnTo>
                      <a:pt x="369" y="235"/>
                    </a:lnTo>
                    <a:close/>
                    <a:moveTo>
                      <a:pt x="380" y="216"/>
                    </a:moveTo>
                    <a:lnTo>
                      <a:pt x="380" y="216"/>
                    </a:lnTo>
                    <a:lnTo>
                      <a:pt x="381" y="218"/>
                    </a:lnTo>
                    <a:lnTo>
                      <a:pt x="370" y="235"/>
                    </a:lnTo>
                    <a:lnTo>
                      <a:pt x="369" y="235"/>
                    </a:lnTo>
                    <a:lnTo>
                      <a:pt x="380" y="216"/>
                    </a:lnTo>
                    <a:close/>
                    <a:moveTo>
                      <a:pt x="381" y="218"/>
                    </a:moveTo>
                    <a:lnTo>
                      <a:pt x="381" y="218"/>
                    </a:lnTo>
                    <a:lnTo>
                      <a:pt x="376" y="226"/>
                    </a:lnTo>
                    <a:lnTo>
                      <a:pt x="381" y="218"/>
                    </a:lnTo>
                    <a:close/>
                    <a:moveTo>
                      <a:pt x="381" y="218"/>
                    </a:moveTo>
                    <a:lnTo>
                      <a:pt x="383" y="219"/>
                    </a:lnTo>
                    <a:lnTo>
                      <a:pt x="384" y="219"/>
                    </a:lnTo>
                    <a:lnTo>
                      <a:pt x="376" y="240"/>
                    </a:lnTo>
                    <a:lnTo>
                      <a:pt x="373" y="237"/>
                    </a:lnTo>
                    <a:lnTo>
                      <a:pt x="370" y="235"/>
                    </a:lnTo>
                    <a:lnTo>
                      <a:pt x="381" y="218"/>
                    </a:lnTo>
                    <a:close/>
                    <a:moveTo>
                      <a:pt x="384" y="219"/>
                    </a:moveTo>
                    <a:lnTo>
                      <a:pt x="384" y="219"/>
                    </a:lnTo>
                    <a:lnTo>
                      <a:pt x="386" y="221"/>
                    </a:lnTo>
                    <a:lnTo>
                      <a:pt x="384" y="242"/>
                    </a:lnTo>
                    <a:lnTo>
                      <a:pt x="380" y="240"/>
                    </a:lnTo>
                    <a:lnTo>
                      <a:pt x="376" y="240"/>
                    </a:lnTo>
                    <a:lnTo>
                      <a:pt x="384" y="219"/>
                    </a:lnTo>
                    <a:close/>
                    <a:moveTo>
                      <a:pt x="384" y="242"/>
                    </a:moveTo>
                    <a:lnTo>
                      <a:pt x="384" y="242"/>
                    </a:lnTo>
                    <a:lnTo>
                      <a:pt x="384" y="231"/>
                    </a:lnTo>
                    <a:lnTo>
                      <a:pt x="384" y="242"/>
                    </a:lnTo>
                    <a:close/>
                    <a:moveTo>
                      <a:pt x="384" y="219"/>
                    </a:moveTo>
                    <a:lnTo>
                      <a:pt x="384" y="219"/>
                    </a:lnTo>
                    <a:lnTo>
                      <a:pt x="384" y="242"/>
                    </a:lnTo>
                    <a:lnTo>
                      <a:pt x="384" y="219"/>
                    </a:lnTo>
                    <a:close/>
                    <a:moveTo>
                      <a:pt x="384" y="219"/>
                    </a:moveTo>
                    <a:lnTo>
                      <a:pt x="387" y="219"/>
                    </a:lnTo>
                    <a:lnTo>
                      <a:pt x="390" y="218"/>
                    </a:lnTo>
                    <a:lnTo>
                      <a:pt x="398" y="238"/>
                    </a:lnTo>
                    <a:lnTo>
                      <a:pt x="392" y="240"/>
                    </a:lnTo>
                    <a:lnTo>
                      <a:pt x="384" y="242"/>
                    </a:lnTo>
                    <a:lnTo>
                      <a:pt x="384" y="219"/>
                    </a:lnTo>
                    <a:close/>
                    <a:moveTo>
                      <a:pt x="390" y="218"/>
                    </a:moveTo>
                    <a:lnTo>
                      <a:pt x="397" y="216"/>
                    </a:lnTo>
                    <a:lnTo>
                      <a:pt x="403" y="216"/>
                    </a:lnTo>
                    <a:lnTo>
                      <a:pt x="409" y="218"/>
                    </a:lnTo>
                    <a:lnTo>
                      <a:pt x="415" y="221"/>
                    </a:lnTo>
                    <a:lnTo>
                      <a:pt x="401" y="237"/>
                    </a:lnTo>
                    <a:lnTo>
                      <a:pt x="400" y="238"/>
                    </a:lnTo>
                    <a:lnTo>
                      <a:pt x="398" y="238"/>
                    </a:lnTo>
                    <a:lnTo>
                      <a:pt x="390" y="218"/>
                    </a:lnTo>
                    <a:close/>
                    <a:moveTo>
                      <a:pt x="415" y="221"/>
                    </a:moveTo>
                    <a:lnTo>
                      <a:pt x="415" y="221"/>
                    </a:lnTo>
                    <a:lnTo>
                      <a:pt x="401" y="238"/>
                    </a:lnTo>
                    <a:lnTo>
                      <a:pt x="401" y="237"/>
                    </a:lnTo>
                    <a:lnTo>
                      <a:pt x="415" y="221"/>
                    </a:lnTo>
                    <a:close/>
                    <a:moveTo>
                      <a:pt x="415" y="221"/>
                    </a:moveTo>
                    <a:lnTo>
                      <a:pt x="415" y="221"/>
                    </a:lnTo>
                    <a:lnTo>
                      <a:pt x="409" y="230"/>
                    </a:lnTo>
                    <a:lnTo>
                      <a:pt x="415" y="221"/>
                    </a:lnTo>
                    <a:close/>
                    <a:moveTo>
                      <a:pt x="415" y="221"/>
                    </a:moveTo>
                    <a:lnTo>
                      <a:pt x="415" y="221"/>
                    </a:lnTo>
                    <a:lnTo>
                      <a:pt x="417" y="223"/>
                    </a:lnTo>
                    <a:lnTo>
                      <a:pt x="410" y="243"/>
                    </a:lnTo>
                    <a:lnTo>
                      <a:pt x="406" y="240"/>
                    </a:lnTo>
                    <a:lnTo>
                      <a:pt x="401" y="237"/>
                    </a:lnTo>
                    <a:lnTo>
                      <a:pt x="415" y="221"/>
                    </a:lnTo>
                    <a:close/>
                    <a:moveTo>
                      <a:pt x="417" y="223"/>
                    </a:moveTo>
                    <a:lnTo>
                      <a:pt x="420" y="223"/>
                    </a:lnTo>
                    <a:lnTo>
                      <a:pt x="423" y="223"/>
                    </a:lnTo>
                    <a:lnTo>
                      <a:pt x="420" y="245"/>
                    </a:lnTo>
                    <a:lnTo>
                      <a:pt x="415" y="243"/>
                    </a:lnTo>
                    <a:lnTo>
                      <a:pt x="410" y="243"/>
                    </a:lnTo>
                    <a:lnTo>
                      <a:pt x="417" y="223"/>
                    </a:lnTo>
                    <a:close/>
                    <a:moveTo>
                      <a:pt x="423" y="223"/>
                    </a:moveTo>
                    <a:lnTo>
                      <a:pt x="444" y="225"/>
                    </a:lnTo>
                    <a:lnTo>
                      <a:pt x="458" y="223"/>
                    </a:lnTo>
                    <a:lnTo>
                      <a:pt x="463" y="243"/>
                    </a:lnTo>
                    <a:lnTo>
                      <a:pt x="446" y="245"/>
                    </a:lnTo>
                    <a:lnTo>
                      <a:pt x="420" y="245"/>
                    </a:lnTo>
                    <a:lnTo>
                      <a:pt x="423" y="223"/>
                    </a:lnTo>
                    <a:close/>
                    <a:moveTo>
                      <a:pt x="464" y="243"/>
                    </a:moveTo>
                    <a:lnTo>
                      <a:pt x="463" y="243"/>
                    </a:lnTo>
                    <a:lnTo>
                      <a:pt x="461" y="233"/>
                    </a:lnTo>
                    <a:lnTo>
                      <a:pt x="464" y="243"/>
                    </a:lnTo>
                    <a:close/>
                    <a:moveTo>
                      <a:pt x="458" y="223"/>
                    </a:moveTo>
                    <a:lnTo>
                      <a:pt x="458" y="223"/>
                    </a:lnTo>
                    <a:lnTo>
                      <a:pt x="464" y="243"/>
                    </a:lnTo>
                    <a:lnTo>
                      <a:pt x="458" y="223"/>
                    </a:lnTo>
                    <a:close/>
                    <a:moveTo>
                      <a:pt x="458" y="223"/>
                    </a:moveTo>
                    <a:lnTo>
                      <a:pt x="458" y="223"/>
                    </a:lnTo>
                    <a:lnTo>
                      <a:pt x="461" y="233"/>
                    </a:lnTo>
                    <a:lnTo>
                      <a:pt x="458" y="223"/>
                    </a:lnTo>
                    <a:close/>
                    <a:moveTo>
                      <a:pt x="458" y="223"/>
                    </a:moveTo>
                    <a:lnTo>
                      <a:pt x="463" y="223"/>
                    </a:lnTo>
                    <a:lnTo>
                      <a:pt x="468" y="223"/>
                    </a:lnTo>
                    <a:lnTo>
                      <a:pt x="458" y="243"/>
                    </a:lnTo>
                    <a:lnTo>
                      <a:pt x="461" y="242"/>
                    </a:lnTo>
                    <a:lnTo>
                      <a:pt x="464" y="243"/>
                    </a:lnTo>
                    <a:lnTo>
                      <a:pt x="458" y="223"/>
                    </a:lnTo>
                    <a:close/>
                    <a:moveTo>
                      <a:pt x="461" y="243"/>
                    </a:moveTo>
                    <a:lnTo>
                      <a:pt x="460" y="243"/>
                    </a:lnTo>
                    <a:lnTo>
                      <a:pt x="458" y="243"/>
                    </a:lnTo>
                    <a:lnTo>
                      <a:pt x="463" y="233"/>
                    </a:lnTo>
                    <a:lnTo>
                      <a:pt x="461" y="243"/>
                    </a:lnTo>
                    <a:close/>
                    <a:moveTo>
                      <a:pt x="464" y="223"/>
                    </a:moveTo>
                    <a:lnTo>
                      <a:pt x="469" y="225"/>
                    </a:lnTo>
                    <a:lnTo>
                      <a:pt x="474" y="228"/>
                    </a:lnTo>
                    <a:lnTo>
                      <a:pt x="463" y="245"/>
                    </a:lnTo>
                    <a:lnTo>
                      <a:pt x="461" y="245"/>
                    </a:lnTo>
                    <a:lnTo>
                      <a:pt x="461" y="243"/>
                    </a:lnTo>
                    <a:lnTo>
                      <a:pt x="464" y="223"/>
                    </a:lnTo>
                    <a:close/>
                    <a:moveTo>
                      <a:pt x="474" y="228"/>
                    </a:moveTo>
                    <a:lnTo>
                      <a:pt x="475" y="228"/>
                    </a:lnTo>
                    <a:lnTo>
                      <a:pt x="477" y="230"/>
                    </a:lnTo>
                    <a:lnTo>
                      <a:pt x="468" y="249"/>
                    </a:lnTo>
                    <a:lnTo>
                      <a:pt x="464" y="247"/>
                    </a:lnTo>
                    <a:lnTo>
                      <a:pt x="463" y="245"/>
                    </a:lnTo>
                    <a:lnTo>
                      <a:pt x="474" y="228"/>
                    </a:lnTo>
                    <a:close/>
                    <a:moveTo>
                      <a:pt x="468" y="249"/>
                    </a:moveTo>
                    <a:lnTo>
                      <a:pt x="468" y="249"/>
                    </a:lnTo>
                    <a:lnTo>
                      <a:pt x="472" y="238"/>
                    </a:lnTo>
                    <a:lnTo>
                      <a:pt x="468" y="249"/>
                    </a:lnTo>
                    <a:close/>
                    <a:moveTo>
                      <a:pt x="477" y="230"/>
                    </a:moveTo>
                    <a:lnTo>
                      <a:pt x="478" y="230"/>
                    </a:lnTo>
                    <a:lnTo>
                      <a:pt x="480" y="252"/>
                    </a:lnTo>
                    <a:lnTo>
                      <a:pt x="474" y="250"/>
                    </a:lnTo>
                    <a:lnTo>
                      <a:pt x="468" y="249"/>
                    </a:lnTo>
                    <a:lnTo>
                      <a:pt x="477" y="230"/>
                    </a:lnTo>
                    <a:close/>
                    <a:moveTo>
                      <a:pt x="478" y="230"/>
                    </a:moveTo>
                    <a:lnTo>
                      <a:pt x="480" y="230"/>
                    </a:lnTo>
                    <a:lnTo>
                      <a:pt x="481" y="230"/>
                    </a:lnTo>
                    <a:lnTo>
                      <a:pt x="489" y="249"/>
                    </a:lnTo>
                    <a:lnTo>
                      <a:pt x="485" y="250"/>
                    </a:lnTo>
                    <a:lnTo>
                      <a:pt x="480" y="252"/>
                    </a:lnTo>
                    <a:lnTo>
                      <a:pt x="478" y="230"/>
                    </a:lnTo>
                    <a:close/>
                    <a:moveTo>
                      <a:pt x="491" y="249"/>
                    </a:moveTo>
                    <a:lnTo>
                      <a:pt x="489" y="249"/>
                    </a:lnTo>
                    <a:lnTo>
                      <a:pt x="486" y="238"/>
                    </a:lnTo>
                    <a:lnTo>
                      <a:pt x="491" y="249"/>
                    </a:lnTo>
                    <a:close/>
                    <a:moveTo>
                      <a:pt x="481" y="230"/>
                    </a:moveTo>
                    <a:lnTo>
                      <a:pt x="481" y="230"/>
                    </a:lnTo>
                    <a:lnTo>
                      <a:pt x="491" y="249"/>
                    </a:lnTo>
                    <a:lnTo>
                      <a:pt x="481" y="230"/>
                    </a:lnTo>
                    <a:close/>
                    <a:moveTo>
                      <a:pt x="481" y="230"/>
                    </a:moveTo>
                    <a:lnTo>
                      <a:pt x="481" y="230"/>
                    </a:lnTo>
                    <a:lnTo>
                      <a:pt x="486" y="238"/>
                    </a:lnTo>
                    <a:lnTo>
                      <a:pt x="481" y="230"/>
                    </a:lnTo>
                    <a:close/>
                    <a:moveTo>
                      <a:pt x="481" y="230"/>
                    </a:moveTo>
                    <a:lnTo>
                      <a:pt x="481" y="230"/>
                    </a:lnTo>
                    <a:lnTo>
                      <a:pt x="491" y="249"/>
                    </a:lnTo>
                    <a:lnTo>
                      <a:pt x="481" y="230"/>
                    </a:lnTo>
                    <a:close/>
                    <a:moveTo>
                      <a:pt x="481" y="230"/>
                    </a:moveTo>
                    <a:lnTo>
                      <a:pt x="483" y="228"/>
                    </a:lnTo>
                    <a:lnTo>
                      <a:pt x="492" y="249"/>
                    </a:lnTo>
                    <a:lnTo>
                      <a:pt x="491" y="249"/>
                    </a:lnTo>
                    <a:lnTo>
                      <a:pt x="481" y="230"/>
                    </a:lnTo>
                    <a:close/>
                    <a:moveTo>
                      <a:pt x="483" y="228"/>
                    </a:moveTo>
                    <a:lnTo>
                      <a:pt x="488" y="226"/>
                    </a:lnTo>
                    <a:lnTo>
                      <a:pt x="491" y="226"/>
                    </a:lnTo>
                    <a:lnTo>
                      <a:pt x="491" y="247"/>
                    </a:lnTo>
                    <a:lnTo>
                      <a:pt x="492" y="247"/>
                    </a:lnTo>
                    <a:lnTo>
                      <a:pt x="492" y="249"/>
                    </a:lnTo>
                    <a:lnTo>
                      <a:pt x="483" y="228"/>
                    </a:lnTo>
                    <a:close/>
                    <a:moveTo>
                      <a:pt x="491" y="226"/>
                    </a:moveTo>
                    <a:lnTo>
                      <a:pt x="495" y="226"/>
                    </a:lnTo>
                    <a:lnTo>
                      <a:pt x="498" y="230"/>
                    </a:lnTo>
                    <a:lnTo>
                      <a:pt x="500" y="233"/>
                    </a:lnTo>
                    <a:lnTo>
                      <a:pt x="501" y="237"/>
                    </a:lnTo>
                    <a:lnTo>
                      <a:pt x="500" y="240"/>
                    </a:lnTo>
                    <a:lnTo>
                      <a:pt x="498" y="243"/>
                    </a:lnTo>
                    <a:lnTo>
                      <a:pt x="495" y="247"/>
                    </a:lnTo>
                    <a:lnTo>
                      <a:pt x="491" y="247"/>
                    </a:lnTo>
                    <a:lnTo>
                      <a:pt x="491" y="226"/>
                    </a:lnTo>
                    <a:close/>
                  </a:path>
                </a:pathLst>
              </a:custGeom>
              <a:solidFill>
                <a:srgbClr val="E5B2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1" name="Freeform 231"/>
              <p:cNvSpPr>
                <a:spLocks noEditPoints="1"/>
              </p:cNvSpPr>
              <p:nvPr/>
            </p:nvSpPr>
            <p:spPr bwMode="auto">
              <a:xfrm>
                <a:off x="2156" y="2010"/>
                <a:ext cx="501" cy="247"/>
              </a:xfrm>
              <a:custGeom>
                <a:avLst/>
                <a:gdLst>
                  <a:gd name="T0" fmla="*/ 18 w 501"/>
                  <a:gd name="T1" fmla="*/ 10 h 247"/>
                  <a:gd name="T2" fmla="*/ 9 w 501"/>
                  <a:gd name="T3" fmla="*/ 10 h 247"/>
                  <a:gd name="T4" fmla="*/ 0 w 501"/>
                  <a:gd name="T5" fmla="*/ 14 h 247"/>
                  <a:gd name="T6" fmla="*/ 0 w 501"/>
                  <a:gd name="T7" fmla="*/ 14 h 247"/>
                  <a:gd name="T8" fmla="*/ 26 w 501"/>
                  <a:gd name="T9" fmla="*/ 58 h 247"/>
                  <a:gd name="T10" fmla="*/ 6 w 501"/>
                  <a:gd name="T11" fmla="*/ 62 h 247"/>
                  <a:gd name="T12" fmla="*/ 29 w 501"/>
                  <a:gd name="T13" fmla="*/ 113 h 247"/>
                  <a:gd name="T14" fmla="*/ 29 w 501"/>
                  <a:gd name="T15" fmla="*/ 113 h 247"/>
                  <a:gd name="T16" fmla="*/ 55 w 501"/>
                  <a:gd name="T17" fmla="*/ 151 h 247"/>
                  <a:gd name="T18" fmla="*/ 71 w 501"/>
                  <a:gd name="T19" fmla="*/ 137 h 247"/>
                  <a:gd name="T20" fmla="*/ 74 w 501"/>
                  <a:gd name="T21" fmla="*/ 142 h 247"/>
                  <a:gd name="T22" fmla="*/ 71 w 501"/>
                  <a:gd name="T23" fmla="*/ 170 h 247"/>
                  <a:gd name="T24" fmla="*/ 119 w 501"/>
                  <a:gd name="T25" fmla="*/ 200 h 247"/>
                  <a:gd name="T26" fmla="*/ 126 w 501"/>
                  <a:gd name="T27" fmla="*/ 180 h 247"/>
                  <a:gd name="T28" fmla="*/ 126 w 501"/>
                  <a:gd name="T29" fmla="*/ 202 h 247"/>
                  <a:gd name="T30" fmla="*/ 126 w 501"/>
                  <a:gd name="T31" fmla="*/ 202 h 247"/>
                  <a:gd name="T32" fmla="*/ 159 w 501"/>
                  <a:gd name="T33" fmla="*/ 190 h 247"/>
                  <a:gd name="T34" fmla="*/ 156 w 501"/>
                  <a:gd name="T35" fmla="*/ 211 h 247"/>
                  <a:gd name="T36" fmla="*/ 166 w 501"/>
                  <a:gd name="T37" fmla="*/ 194 h 247"/>
                  <a:gd name="T38" fmla="*/ 199 w 501"/>
                  <a:gd name="T39" fmla="*/ 197 h 247"/>
                  <a:gd name="T40" fmla="*/ 200 w 501"/>
                  <a:gd name="T41" fmla="*/ 197 h 247"/>
                  <a:gd name="T42" fmla="*/ 200 w 501"/>
                  <a:gd name="T43" fmla="*/ 197 h 247"/>
                  <a:gd name="T44" fmla="*/ 214 w 501"/>
                  <a:gd name="T45" fmla="*/ 216 h 247"/>
                  <a:gd name="T46" fmla="*/ 219 w 501"/>
                  <a:gd name="T47" fmla="*/ 195 h 247"/>
                  <a:gd name="T48" fmla="*/ 227 w 501"/>
                  <a:gd name="T49" fmla="*/ 218 h 247"/>
                  <a:gd name="T50" fmla="*/ 262 w 501"/>
                  <a:gd name="T51" fmla="*/ 219 h 247"/>
                  <a:gd name="T52" fmla="*/ 264 w 501"/>
                  <a:gd name="T53" fmla="*/ 197 h 247"/>
                  <a:gd name="T54" fmla="*/ 271 w 501"/>
                  <a:gd name="T55" fmla="*/ 218 h 247"/>
                  <a:gd name="T56" fmla="*/ 265 w 501"/>
                  <a:gd name="T57" fmla="*/ 197 h 247"/>
                  <a:gd name="T58" fmla="*/ 267 w 501"/>
                  <a:gd name="T59" fmla="*/ 195 h 247"/>
                  <a:gd name="T60" fmla="*/ 273 w 501"/>
                  <a:gd name="T61" fmla="*/ 194 h 247"/>
                  <a:gd name="T62" fmla="*/ 273 w 501"/>
                  <a:gd name="T63" fmla="*/ 194 h 247"/>
                  <a:gd name="T64" fmla="*/ 278 w 501"/>
                  <a:gd name="T65" fmla="*/ 214 h 247"/>
                  <a:gd name="T66" fmla="*/ 319 w 501"/>
                  <a:gd name="T67" fmla="*/ 190 h 247"/>
                  <a:gd name="T68" fmla="*/ 330 w 501"/>
                  <a:gd name="T69" fmla="*/ 200 h 247"/>
                  <a:gd name="T70" fmla="*/ 342 w 501"/>
                  <a:gd name="T71" fmla="*/ 194 h 247"/>
                  <a:gd name="T72" fmla="*/ 342 w 501"/>
                  <a:gd name="T73" fmla="*/ 195 h 247"/>
                  <a:gd name="T74" fmla="*/ 335 w 501"/>
                  <a:gd name="T75" fmla="*/ 214 h 247"/>
                  <a:gd name="T76" fmla="*/ 361 w 501"/>
                  <a:gd name="T77" fmla="*/ 224 h 247"/>
                  <a:gd name="T78" fmla="*/ 364 w 501"/>
                  <a:gd name="T79" fmla="*/ 226 h 247"/>
                  <a:gd name="T80" fmla="*/ 378 w 501"/>
                  <a:gd name="T81" fmla="*/ 209 h 247"/>
                  <a:gd name="T82" fmla="*/ 376 w 501"/>
                  <a:gd name="T83" fmla="*/ 233 h 247"/>
                  <a:gd name="T84" fmla="*/ 376 w 501"/>
                  <a:gd name="T85" fmla="*/ 233 h 247"/>
                  <a:gd name="T86" fmla="*/ 386 w 501"/>
                  <a:gd name="T87" fmla="*/ 235 h 247"/>
                  <a:gd name="T88" fmla="*/ 386 w 501"/>
                  <a:gd name="T89" fmla="*/ 214 h 247"/>
                  <a:gd name="T90" fmla="*/ 392 w 501"/>
                  <a:gd name="T91" fmla="*/ 212 h 247"/>
                  <a:gd name="T92" fmla="*/ 403 w 501"/>
                  <a:gd name="T93" fmla="*/ 231 h 247"/>
                  <a:gd name="T94" fmla="*/ 415 w 501"/>
                  <a:gd name="T95" fmla="*/ 216 h 247"/>
                  <a:gd name="T96" fmla="*/ 417 w 501"/>
                  <a:gd name="T97" fmla="*/ 216 h 247"/>
                  <a:gd name="T98" fmla="*/ 446 w 501"/>
                  <a:gd name="T99" fmla="*/ 219 h 247"/>
                  <a:gd name="T100" fmla="*/ 461 w 501"/>
                  <a:gd name="T101" fmla="*/ 228 h 247"/>
                  <a:gd name="T102" fmla="*/ 464 w 501"/>
                  <a:gd name="T103" fmla="*/ 238 h 247"/>
                  <a:gd name="T104" fmla="*/ 464 w 501"/>
                  <a:gd name="T105" fmla="*/ 238 h 247"/>
                  <a:gd name="T106" fmla="*/ 472 w 501"/>
                  <a:gd name="T107" fmla="*/ 221 h 247"/>
                  <a:gd name="T108" fmla="*/ 464 w 501"/>
                  <a:gd name="T109" fmla="*/ 242 h 247"/>
                  <a:gd name="T110" fmla="*/ 480 w 501"/>
                  <a:gd name="T111" fmla="*/ 224 h 247"/>
                  <a:gd name="T112" fmla="*/ 486 w 501"/>
                  <a:gd name="T113" fmla="*/ 245 h 247"/>
                  <a:gd name="T114" fmla="*/ 481 w 501"/>
                  <a:gd name="T115" fmla="*/ 223 h 247"/>
                  <a:gd name="T116" fmla="*/ 489 w 501"/>
                  <a:gd name="T117" fmla="*/ 243 h 247"/>
                  <a:gd name="T118" fmla="*/ 491 w 501"/>
                  <a:gd name="T119" fmla="*/ 219 h 247"/>
                  <a:gd name="T120" fmla="*/ 491 w 501"/>
                  <a:gd name="T121" fmla="*/ 219 h 2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1"/>
                  <a:gd name="T184" fmla="*/ 0 h 247"/>
                  <a:gd name="T185" fmla="*/ 501 w 501"/>
                  <a:gd name="T186" fmla="*/ 247 h 2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1" h="247">
                    <a:moveTo>
                      <a:pt x="0" y="10"/>
                    </a:moveTo>
                    <a:lnTo>
                      <a:pt x="0" y="7"/>
                    </a:lnTo>
                    <a:lnTo>
                      <a:pt x="1" y="3"/>
                    </a:lnTo>
                    <a:lnTo>
                      <a:pt x="4" y="0"/>
                    </a:lnTo>
                    <a:lnTo>
                      <a:pt x="9" y="0"/>
                    </a:lnTo>
                    <a:lnTo>
                      <a:pt x="12" y="0"/>
                    </a:lnTo>
                    <a:lnTo>
                      <a:pt x="15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0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lnTo>
                      <a:pt x="0" y="10"/>
                    </a:lnTo>
                    <a:lnTo>
                      <a:pt x="18" y="10"/>
                    </a:lnTo>
                    <a:close/>
                    <a:moveTo>
                      <a:pt x="0" y="10"/>
                    </a:moveTo>
                    <a:lnTo>
                      <a:pt x="0" y="10"/>
                    </a:lnTo>
                    <a:lnTo>
                      <a:pt x="9" y="10"/>
                    </a:lnTo>
                    <a:lnTo>
                      <a:pt x="0" y="10"/>
                    </a:lnTo>
                    <a:close/>
                    <a:moveTo>
                      <a:pt x="18" y="10"/>
                    </a:moveTo>
                    <a:lnTo>
                      <a:pt x="18" y="10"/>
                    </a:lnTo>
                    <a:lnTo>
                      <a:pt x="18" y="12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18" y="10"/>
                    </a:lnTo>
                    <a:close/>
                    <a:moveTo>
                      <a:pt x="0" y="14"/>
                    </a:moveTo>
                    <a:lnTo>
                      <a:pt x="0" y="14"/>
                    </a:lnTo>
                    <a:lnTo>
                      <a:pt x="9" y="12"/>
                    </a:lnTo>
                    <a:lnTo>
                      <a:pt x="0" y="14"/>
                    </a:lnTo>
                    <a:close/>
                    <a:moveTo>
                      <a:pt x="18" y="12"/>
                    </a:moveTo>
                    <a:lnTo>
                      <a:pt x="18" y="14"/>
                    </a:lnTo>
                    <a:lnTo>
                      <a:pt x="18" y="15"/>
                    </a:lnTo>
                    <a:lnTo>
                      <a:pt x="0" y="17"/>
                    </a:lnTo>
                    <a:lnTo>
                      <a:pt x="0" y="14"/>
                    </a:lnTo>
                    <a:lnTo>
                      <a:pt x="18" y="12"/>
                    </a:lnTo>
                    <a:close/>
                    <a:moveTo>
                      <a:pt x="18" y="15"/>
                    </a:moveTo>
                    <a:lnTo>
                      <a:pt x="21" y="31"/>
                    </a:lnTo>
                    <a:lnTo>
                      <a:pt x="26" y="58"/>
                    </a:lnTo>
                    <a:lnTo>
                      <a:pt x="6" y="62"/>
                    </a:lnTo>
                    <a:lnTo>
                      <a:pt x="1" y="34"/>
                    </a:lnTo>
                    <a:lnTo>
                      <a:pt x="0" y="17"/>
                    </a:lnTo>
                    <a:lnTo>
                      <a:pt x="18" y="15"/>
                    </a:lnTo>
                    <a:close/>
                    <a:moveTo>
                      <a:pt x="26" y="58"/>
                    </a:moveTo>
                    <a:lnTo>
                      <a:pt x="26" y="58"/>
                    </a:lnTo>
                    <a:lnTo>
                      <a:pt x="15" y="60"/>
                    </a:lnTo>
                    <a:lnTo>
                      <a:pt x="26" y="58"/>
                    </a:lnTo>
                    <a:close/>
                    <a:moveTo>
                      <a:pt x="26" y="58"/>
                    </a:moveTo>
                    <a:lnTo>
                      <a:pt x="28" y="68"/>
                    </a:lnTo>
                    <a:lnTo>
                      <a:pt x="32" y="79"/>
                    </a:lnTo>
                    <a:lnTo>
                      <a:pt x="15" y="89"/>
                    </a:lnTo>
                    <a:lnTo>
                      <a:pt x="9" y="77"/>
                    </a:lnTo>
                    <a:lnTo>
                      <a:pt x="6" y="62"/>
                    </a:lnTo>
                    <a:lnTo>
                      <a:pt x="26" y="58"/>
                    </a:lnTo>
                    <a:close/>
                    <a:moveTo>
                      <a:pt x="32" y="79"/>
                    </a:moveTo>
                    <a:lnTo>
                      <a:pt x="37" y="89"/>
                    </a:lnTo>
                    <a:lnTo>
                      <a:pt x="45" y="99"/>
                    </a:lnTo>
                    <a:lnTo>
                      <a:pt x="29" y="111"/>
                    </a:lnTo>
                    <a:lnTo>
                      <a:pt x="21" y="101"/>
                    </a:lnTo>
                    <a:lnTo>
                      <a:pt x="15" y="89"/>
                    </a:lnTo>
                    <a:lnTo>
                      <a:pt x="32" y="79"/>
                    </a:lnTo>
                    <a:close/>
                    <a:moveTo>
                      <a:pt x="29" y="113"/>
                    </a:moveTo>
                    <a:lnTo>
                      <a:pt x="29" y="111"/>
                    </a:lnTo>
                    <a:lnTo>
                      <a:pt x="37" y="106"/>
                    </a:lnTo>
                    <a:lnTo>
                      <a:pt x="29" y="113"/>
                    </a:lnTo>
                    <a:close/>
                    <a:moveTo>
                      <a:pt x="43" y="99"/>
                    </a:moveTo>
                    <a:lnTo>
                      <a:pt x="43" y="98"/>
                    </a:lnTo>
                    <a:lnTo>
                      <a:pt x="46" y="101"/>
                    </a:lnTo>
                    <a:lnTo>
                      <a:pt x="31" y="115"/>
                    </a:lnTo>
                    <a:lnTo>
                      <a:pt x="29" y="113"/>
                    </a:lnTo>
                    <a:lnTo>
                      <a:pt x="43" y="99"/>
                    </a:lnTo>
                    <a:close/>
                    <a:moveTo>
                      <a:pt x="46" y="101"/>
                    </a:moveTo>
                    <a:lnTo>
                      <a:pt x="46" y="101"/>
                    </a:lnTo>
                    <a:lnTo>
                      <a:pt x="38" y="108"/>
                    </a:lnTo>
                    <a:lnTo>
                      <a:pt x="46" y="101"/>
                    </a:lnTo>
                    <a:close/>
                    <a:moveTo>
                      <a:pt x="46" y="101"/>
                    </a:moveTo>
                    <a:lnTo>
                      <a:pt x="58" y="118"/>
                    </a:lnTo>
                    <a:lnTo>
                      <a:pt x="71" y="137"/>
                    </a:lnTo>
                    <a:lnTo>
                      <a:pt x="55" y="151"/>
                    </a:lnTo>
                    <a:lnTo>
                      <a:pt x="43" y="132"/>
                    </a:lnTo>
                    <a:lnTo>
                      <a:pt x="31" y="115"/>
                    </a:lnTo>
                    <a:lnTo>
                      <a:pt x="46" y="101"/>
                    </a:lnTo>
                    <a:close/>
                    <a:moveTo>
                      <a:pt x="55" y="151"/>
                    </a:moveTo>
                    <a:lnTo>
                      <a:pt x="55" y="151"/>
                    </a:lnTo>
                    <a:lnTo>
                      <a:pt x="63" y="144"/>
                    </a:lnTo>
                    <a:lnTo>
                      <a:pt x="55" y="151"/>
                    </a:lnTo>
                    <a:close/>
                    <a:moveTo>
                      <a:pt x="71" y="137"/>
                    </a:moveTo>
                    <a:lnTo>
                      <a:pt x="71" y="137"/>
                    </a:lnTo>
                    <a:lnTo>
                      <a:pt x="55" y="151"/>
                    </a:lnTo>
                    <a:lnTo>
                      <a:pt x="71" y="137"/>
                    </a:lnTo>
                    <a:close/>
                    <a:moveTo>
                      <a:pt x="71" y="137"/>
                    </a:moveTo>
                    <a:lnTo>
                      <a:pt x="71" y="137"/>
                    </a:lnTo>
                    <a:lnTo>
                      <a:pt x="63" y="144"/>
                    </a:lnTo>
                    <a:lnTo>
                      <a:pt x="71" y="137"/>
                    </a:lnTo>
                    <a:close/>
                    <a:moveTo>
                      <a:pt x="71" y="137"/>
                    </a:moveTo>
                    <a:lnTo>
                      <a:pt x="74" y="142"/>
                    </a:lnTo>
                    <a:lnTo>
                      <a:pt x="77" y="146"/>
                    </a:lnTo>
                    <a:lnTo>
                      <a:pt x="63" y="161"/>
                    </a:lnTo>
                    <a:lnTo>
                      <a:pt x="58" y="156"/>
                    </a:lnTo>
                    <a:lnTo>
                      <a:pt x="55" y="151"/>
                    </a:lnTo>
                    <a:lnTo>
                      <a:pt x="71" y="137"/>
                    </a:lnTo>
                    <a:close/>
                    <a:moveTo>
                      <a:pt x="77" y="146"/>
                    </a:moveTo>
                    <a:lnTo>
                      <a:pt x="80" y="149"/>
                    </a:lnTo>
                    <a:lnTo>
                      <a:pt x="85" y="152"/>
                    </a:lnTo>
                    <a:lnTo>
                      <a:pt x="71" y="170"/>
                    </a:lnTo>
                    <a:lnTo>
                      <a:pt x="68" y="164"/>
                    </a:lnTo>
                    <a:lnTo>
                      <a:pt x="63" y="161"/>
                    </a:lnTo>
                    <a:lnTo>
                      <a:pt x="77" y="146"/>
                    </a:lnTo>
                    <a:close/>
                    <a:moveTo>
                      <a:pt x="85" y="152"/>
                    </a:moveTo>
                    <a:lnTo>
                      <a:pt x="94" y="161"/>
                    </a:lnTo>
                    <a:lnTo>
                      <a:pt x="105" y="168"/>
                    </a:lnTo>
                    <a:lnTo>
                      <a:pt x="116" y="175"/>
                    </a:lnTo>
                    <a:lnTo>
                      <a:pt x="126" y="180"/>
                    </a:lnTo>
                    <a:lnTo>
                      <a:pt x="119" y="200"/>
                    </a:lnTo>
                    <a:lnTo>
                      <a:pt x="108" y="194"/>
                    </a:lnTo>
                    <a:lnTo>
                      <a:pt x="95" y="187"/>
                    </a:lnTo>
                    <a:lnTo>
                      <a:pt x="83" y="180"/>
                    </a:lnTo>
                    <a:lnTo>
                      <a:pt x="71" y="170"/>
                    </a:lnTo>
                    <a:lnTo>
                      <a:pt x="85" y="152"/>
                    </a:lnTo>
                    <a:close/>
                    <a:moveTo>
                      <a:pt x="126" y="180"/>
                    </a:moveTo>
                    <a:lnTo>
                      <a:pt x="126" y="180"/>
                    </a:lnTo>
                    <a:lnTo>
                      <a:pt x="123" y="190"/>
                    </a:lnTo>
                    <a:lnTo>
                      <a:pt x="126" y="180"/>
                    </a:lnTo>
                    <a:close/>
                    <a:moveTo>
                      <a:pt x="126" y="180"/>
                    </a:moveTo>
                    <a:lnTo>
                      <a:pt x="126" y="180"/>
                    </a:lnTo>
                    <a:lnTo>
                      <a:pt x="119" y="200"/>
                    </a:lnTo>
                    <a:lnTo>
                      <a:pt x="119" y="199"/>
                    </a:lnTo>
                    <a:lnTo>
                      <a:pt x="126" y="180"/>
                    </a:lnTo>
                    <a:close/>
                    <a:moveTo>
                      <a:pt x="126" y="180"/>
                    </a:moveTo>
                    <a:lnTo>
                      <a:pt x="129" y="182"/>
                    </a:lnTo>
                    <a:lnTo>
                      <a:pt x="133" y="182"/>
                    </a:lnTo>
                    <a:lnTo>
                      <a:pt x="126" y="202"/>
                    </a:lnTo>
                    <a:lnTo>
                      <a:pt x="123" y="200"/>
                    </a:lnTo>
                    <a:lnTo>
                      <a:pt x="119" y="200"/>
                    </a:lnTo>
                    <a:lnTo>
                      <a:pt x="126" y="180"/>
                    </a:lnTo>
                    <a:close/>
                    <a:moveTo>
                      <a:pt x="133" y="182"/>
                    </a:moveTo>
                    <a:lnTo>
                      <a:pt x="136" y="183"/>
                    </a:lnTo>
                    <a:lnTo>
                      <a:pt x="139" y="185"/>
                    </a:lnTo>
                    <a:lnTo>
                      <a:pt x="133" y="206"/>
                    </a:lnTo>
                    <a:lnTo>
                      <a:pt x="129" y="204"/>
                    </a:lnTo>
                    <a:lnTo>
                      <a:pt x="126" y="202"/>
                    </a:lnTo>
                    <a:lnTo>
                      <a:pt x="133" y="182"/>
                    </a:lnTo>
                    <a:close/>
                    <a:moveTo>
                      <a:pt x="139" y="185"/>
                    </a:moveTo>
                    <a:lnTo>
                      <a:pt x="151" y="188"/>
                    </a:lnTo>
                    <a:lnTo>
                      <a:pt x="159" y="190"/>
                    </a:lnTo>
                    <a:lnTo>
                      <a:pt x="156" y="211"/>
                    </a:lnTo>
                    <a:lnTo>
                      <a:pt x="146" y="209"/>
                    </a:lnTo>
                    <a:lnTo>
                      <a:pt x="133" y="206"/>
                    </a:lnTo>
                    <a:lnTo>
                      <a:pt x="139" y="185"/>
                    </a:lnTo>
                    <a:close/>
                    <a:moveTo>
                      <a:pt x="159" y="190"/>
                    </a:moveTo>
                    <a:lnTo>
                      <a:pt x="160" y="190"/>
                    </a:lnTo>
                    <a:lnTo>
                      <a:pt x="157" y="200"/>
                    </a:lnTo>
                    <a:lnTo>
                      <a:pt x="159" y="190"/>
                    </a:lnTo>
                    <a:close/>
                    <a:moveTo>
                      <a:pt x="160" y="190"/>
                    </a:moveTo>
                    <a:lnTo>
                      <a:pt x="160" y="190"/>
                    </a:lnTo>
                    <a:lnTo>
                      <a:pt x="156" y="211"/>
                    </a:lnTo>
                    <a:lnTo>
                      <a:pt x="154" y="211"/>
                    </a:lnTo>
                    <a:lnTo>
                      <a:pt x="160" y="190"/>
                    </a:lnTo>
                    <a:close/>
                    <a:moveTo>
                      <a:pt x="160" y="190"/>
                    </a:moveTo>
                    <a:lnTo>
                      <a:pt x="160" y="190"/>
                    </a:lnTo>
                    <a:lnTo>
                      <a:pt x="157" y="200"/>
                    </a:lnTo>
                    <a:lnTo>
                      <a:pt x="160" y="190"/>
                    </a:lnTo>
                    <a:close/>
                    <a:moveTo>
                      <a:pt x="160" y="190"/>
                    </a:moveTo>
                    <a:lnTo>
                      <a:pt x="163" y="192"/>
                    </a:lnTo>
                    <a:lnTo>
                      <a:pt x="166" y="194"/>
                    </a:lnTo>
                    <a:lnTo>
                      <a:pt x="160" y="214"/>
                    </a:lnTo>
                    <a:lnTo>
                      <a:pt x="157" y="212"/>
                    </a:lnTo>
                    <a:lnTo>
                      <a:pt x="156" y="211"/>
                    </a:lnTo>
                    <a:lnTo>
                      <a:pt x="160" y="190"/>
                    </a:lnTo>
                    <a:close/>
                    <a:moveTo>
                      <a:pt x="166" y="194"/>
                    </a:moveTo>
                    <a:lnTo>
                      <a:pt x="174" y="195"/>
                    </a:lnTo>
                    <a:lnTo>
                      <a:pt x="182" y="197"/>
                    </a:lnTo>
                    <a:lnTo>
                      <a:pt x="190" y="199"/>
                    </a:lnTo>
                    <a:lnTo>
                      <a:pt x="199" y="197"/>
                    </a:lnTo>
                    <a:lnTo>
                      <a:pt x="204" y="218"/>
                    </a:lnTo>
                    <a:lnTo>
                      <a:pt x="191" y="219"/>
                    </a:lnTo>
                    <a:lnTo>
                      <a:pt x="180" y="219"/>
                    </a:lnTo>
                    <a:lnTo>
                      <a:pt x="170" y="216"/>
                    </a:lnTo>
                    <a:lnTo>
                      <a:pt x="160" y="214"/>
                    </a:lnTo>
                    <a:lnTo>
                      <a:pt x="166" y="194"/>
                    </a:lnTo>
                    <a:close/>
                    <a:moveTo>
                      <a:pt x="199" y="197"/>
                    </a:moveTo>
                    <a:lnTo>
                      <a:pt x="200" y="197"/>
                    </a:lnTo>
                    <a:lnTo>
                      <a:pt x="202" y="207"/>
                    </a:lnTo>
                    <a:lnTo>
                      <a:pt x="199" y="197"/>
                    </a:lnTo>
                    <a:close/>
                    <a:moveTo>
                      <a:pt x="200" y="197"/>
                    </a:moveTo>
                    <a:lnTo>
                      <a:pt x="205" y="195"/>
                    </a:lnTo>
                    <a:lnTo>
                      <a:pt x="210" y="195"/>
                    </a:lnTo>
                    <a:lnTo>
                      <a:pt x="211" y="218"/>
                    </a:lnTo>
                    <a:lnTo>
                      <a:pt x="207" y="218"/>
                    </a:lnTo>
                    <a:lnTo>
                      <a:pt x="204" y="218"/>
                    </a:lnTo>
                    <a:lnTo>
                      <a:pt x="200" y="197"/>
                    </a:lnTo>
                    <a:close/>
                    <a:moveTo>
                      <a:pt x="211" y="218"/>
                    </a:moveTo>
                    <a:lnTo>
                      <a:pt x="211" y="218"/>
                    </a:lnTo>
                    <a:lnTo>
                      <a:pt x="210" y="206"/>
                    </a:lnTo>
                    <a:lnTo>
                      <a:pt x="211" y="218"/>
                    </a:lnTo>
                    <a:close/>
                    <a:moveTo>
                      <a:pt x="210" y="195"/>
                    </a:moveTo>
                    <a:lnTo>
                      <a:pt x="213" y="195"/>
                    </a:lnTo>
                    <a:lnTo>
                      <a:pt x="217" y="195"/>
                    </a:lnTo>
                    <a:lnTo>
                      <a:pt x="217" y="216"/>
                    </a:lnTo>
                    <a:lnTo>
                      <a:pt x="214" y="216"/>
                    </a:lnTo>
                    <a:lnTo>
                      <a:pt x="211" y="218"/>
                    </a:lnTo>
                    <a:lnTo>
                      <a:pt x="210" y="195"/>
                    </a:lnTo>
                    <a:close/>
                    <a:moveTo>
                      <a:pt x="217" y="195"/>
                    </a:moveTo>
                    <a:lnTo>
                      <a:pt x="217" y="195"/>
                    </a:lnTo>
                    <a:lnTo>
                      <a:pt x="217" y="206"/>
                    </a:lnTo>
                    <a:lnTo>
                      <a:pt x="217" y="195"/>
                    </a:lnTo>
                    <a:close/>
                    <a:moveTo>
                      <a:pt x="217" y="195"/>
                    </a:moveTo>
                    <a:lnTo>
                      <a:pt x="219" y="195"/>
                    </a:lnTo>
                    <a:lnTo>
                      <a:pt x="217" y="216"/>
                    </a:lnTo>
                    <a:lnTo>
                      <a:pt x="217" y="195"/>
                    </a:lnTo>
                    <a:close/>
                    <a:moveTo>
                      <a:pt x="219" y="195"/>
                    </a:moveTo>
                    <a:lnTo>
                      <a:pt x="228" y="195"/>
                    </a:lnTo>
                    <a:lnTo>
                      <a:pt x="239" y="197"/>
                    </a:lnTo>
                    <a:lnTo>
                      <a:pt x="236" y="219"/>
                    </a:lnTo>
                    <a:lnTo>
                      <a:pt x="227" y="218"/>
                    </a:lnTo>
                    <a:lnTo>
                      <a:pt x="217" y="216"/>
                    </a:lnTo>
                    <a:lnTo>
                      <a:pt x="219" y="195"/>
                    </a:lnTo>
                    <a:close/>
                    <a:moveTo>
                      <a:pt x="239" y="197"/>
                    </a:moveTo>
                    <a:lnTo>
                      <a:pt x="245" y="199"/>
                    </a:lnTo>
                    <a:lnTo>
                      <a:pt x="251" y="199"/>
                    </a:lnTo>
                    <a:lnTo>
                      <a:pt x="258" y="199"/>
                    </a:lnTo>
                    <a:lnTo>
                      <a:pt x="264" y="197"/>
                    </a:lnTo>
                    <a:lnTo>
                      <a:pt x="271" y="218"/>
                    </a:lnTo>
                    <a:lnTo>
                      <a:pt x="262" y="219"/>
                    </a:lnTo>
                    <a:lnTo>
                      <a:pt x="254" y="221"/>
                    </a:lnTo>
                    <a:lnTo>
                      <a:pt x="245" y="219"/>
                    </a:lnTo>
                    <a:lnTo>
                      <a:pt x="236" y="219"/>
                    </a:lnTo>
                    <a:lnTo>
                      <a:pt x="239" y="197"/>
                    </a:lnTo>
                    <a:close/>
                    <a:moveTo>
                      <a:pt x="264" y="197"/>
                    </a:moveTo>
                    <a:lnTo>
                      <a:pt x="264" y="197"/>
                    </a:lnTo>
                    <a:lnTo>
                      <a:pt x="267" y="207"/>
                    </a:lnTo>
                    <a:lnTo>
                      <a:pt x="264" y="197"/>
                    </a:lnTo>
                    <a:close/>
                    <a:moveTo>
                      <a:pt x="264" y="197"/>
                    </a:moveTo>
                    <a:lnTo>
                      <a:pt x="264" y="197"/>
                    </a:lnTo>
                    <a:lnTo>
                      <a:pt x="270" y="218"/>
                    </a:lnTo>
                    <a:lnTo>
                      <a:pt x="264" y="197"/>
                    </a:lnTo>
                    <a:close/>
                    <a:moveTo>
                      <a:pt x="264" y="197"/>
                    </a:moveTo>
                    <a:lnTo>
                      <a:pt x="265" y="197"/>
                    </a:lnTo>
                    <a:lnTo>
                      <a:pt x="271" y="218"/>
                    </a:lnTo>
                    <a:lnTo>
                      <a:pt x="270" y="218"/>
                    </a:lnTo>
                    <a:lnTo>
                      <a:pt x="264" y="197"/>
                    </a:lnTo>
                    <a:close/>
                    <a:moveTo>
                      <a:pt x="265" y="197"/>
                    </a:moveTo>
                    <a:lnTo>
                      <a:pt x="265" y="197"/>
                    </a:lnTo>
                    <a:lnTo>
                      <a:pt x="268" y="207"/>
                    </a:lnTo>
                    <a:lnTo>
                      <a:pt x="265" y="197"/>
                    </a:lnTo>
                    <a:close/>
                    <a:moveTo>
                      <a:pt x="265" y="197"/>
                    </a:moveTo>
                    <a:lnTo>
                      <a:pt x="265" y="197"/>
                    </a:lnTo>
                    <a:lnTo>
                      <a:pt x="267" y="195"/>
                    </a:lnTo>
                    <a:lnTo>
                      <a:pt x="273" y="216"/>
                    </a:lnTo>
                    <a:lnTo>
                      <a:pt x="271" y="216"/>
                    </a:lnTo>
                    <a:lnTo>
                      <a:pt x="271" y="218"/>
                    </a:lnTo>
                    <a:lnTo>
                      <a:pt x="265" y="197"/>
                    </a:lnTo>
                    <a:close/>
                    <a:moveTo>
                      <a:pt x="267" y="195"/>
                    </a:moveTo>
                    <a:lnTo>
                      <a:pt x="267" y="195"/>
                    </a:lnTo>
                    <a:lnTo>
                      <a:pt x="270" y="206"/>
                    </a:lnTo>
                    <a:lnTo>
                      <a:pt x="267" y="195"/>
                    </a:lnTo>
                    <a:close/>
                    <a:moveTo>
                      <a:pt x="267" y="195"/>
                    </a:moveTo>
                    <a:lnTo>
                      <a:pt x="270" y="195"/>
                    </a:lnTo>
                    <a:lnTo>
                      <a:pt x="273" y="194"/>
                    </a:lnTo>
                    <a:lnTo>
                      <a:pt x="278" y="214"/>
                    </a:lnTo>
                    <a:lnTo>
                      <a:pt x="275" y="216"/>
                    </a:lnTo>
                    <a:lnTo>
                      <a:pt x="273" y="216"/>
                    </a:lnTo>
                    <a:lnTo>
                      <a:pt x="267" y="195"/>
                    </a:lnTo>
                    <a:close/>
                    <a:moveTo>
                      <a:pt x="273" y="194"/>
                    </a:moveTo>
                    <a:lnTo>
                      <a:pt x="273" y="194"/>
                    </a:lnTo>
                    <a:lnTo>
                      <a:pt x="275" y="204"/>
                    </a:lnTo>
                    <a:lnTo>
                      <a:pt x="273" y="194"/>
                    </a:lnTo>
                    <a:close/>
                    <a:moveTo>
                      <a:pt x="273" y="194"/>
                    </a:moveTo>
                    <a:lnTo>
                      <a:pt x="273" y="194"/>
                    </a:lnTo>
                    <a:lnTo>
                      <a:pt x="278" y="214"/>
                    </a:lnTo>
                    <a:lnTo>
                      <a:pt x="273" y="194"/>
                    </a:lnTo>
                    <a:close/>
                    <a:moveTo>
                      <a:pt x="273" y="194"/>
                    </a:moveTo>
                    <a:lnTo>
                      <a:pt x="273" y="194"/>
                    </a:lnTo>
                    <a:lnTo>
                      <a:pt x="275" y="204"/>
                    </a:lnTo>
                    <a:lnTo>
                      <a:pt x="273" y="194"/>
                    </a:lnTo>
                    <a:close/>
                    <a:moveTo>
                      <a:pt x="273" y="194"/>
                    </a:moveTo>
                    <a:lnTo>
                      <a:pt x="285" y="192"/>
                    </a:lnTo>
                    <a:lnTo>
                      <a:pt x="298" y="192"/>
                    </a:lnTo>
                    <a:lnTo>
                      <a:pt x="298" y="214"/>
                    </a:lnTo>
                    <a:lnTo>
                      <a:pt x="287" y="214"/>
                    </a:lnTo>
                    <a:lnTo>
                      <a:pt x="278" y="214"/>
                    </a:lnTo>
                    <a:lnTo>
                      <a:pt x="273" y="194"/>
                    </a:lnTo>
                    <a:close/>
                    <a:moveTo>
                      <a:pt x="298" y="192"/>
                    </a:moveTo>
                    <a:lnTo>
                      <a:pt x="310" y="192"/>
                    </a:lnTo>
                    <a:lnTo>
                      <a:pt x="319" y="190"/>
                    </a:lnTo>
                    <a:lnTo>
                      <a:pt x="324" y="211"/>
                    </a:lnTo>
                    <a:lnTo>
                      <a:pt x="312" y="212"/>
                    </a:lnTo>
                    <a:lnTo>
                      <a:pt x="298" y="214"/>
                    </a:lnTo>
                    <a:lnTo>
                      <a:pt x="298" y="192"/>
                    </a:lnTo>
                    <a:close/>
                    <a:moveTo>
                      <a:pt x="319" y="190"/>
                    </a:moveTo>
                    <a:lnTo>
                      <a:pt x="326" y="190"/>
                    </a:lnTo>
                    <a:lnTo>
                      <a:pt x="332" y="190"/>
                    </a:lnTo>
                    <a:lnTo>
                      <a:pt x="327" y="211"/>
                    </a:lnTo>
                    <a:lnTo>
                      <a:pt x="326" y="211"/>
                    </a:lnTo>
                    <a:lnTo>
                      <a:pt x="324" y="211"/>
                    </a:lnTo>
                    <a:lnTo>
                      <a:pt x="319" y="190"/>
                    </a:lnTo>
                    <a:close/>
                    <a:moveTo>
                      <a:pt x="327" y="212"/>
                    </a:moveTo>
                    <a:lnTo>
                      <a:pt x="327" y="211"/>
                    </a:lnTo>
                    <a:lnTo>
                      <a:pt x="330" y="200"/>
                    </a:lnTo>
                    <a:lnTo>
                      <a:pt x="327" y="212"/>
                    </a:lnTo>
                    <a:close/>
                    <a:moveTo>
                      <a:pt x="332" y="190"/>
                    </a:moveTo>
                    <a:lnTo>
                      <a:pt x="336" y="192"/>
                    </a:lnTo>
                    <a:lnTo>
                      <a:pt x="342" y="194"/>
                    </a:lnTo>
                    <a:lnTo>
                      <a:pt x="335" y="214"/>
                    </a:lnTo>
                    <a:lnTo>
                      <a:pt x="332" y="212"/>
                    </a:lnTo>
                    <a:lnTo>
                      <a:pt x="327" y="212"/>
                    </a:lnTo>
                    <a:lnTo>
                      <a:pt x="332" y="190"/>
                    </a:lnTo>
                    <a:close/>
                    <a:moveTo>
                      <a:pt x="342" y="194"/>
                    </a:moveTo>
                    <a:lnTo>
                      <a:pt x="342" y="194"/>
                    </a:lnTo>
                    <a:lnTo>
                      <a:pt x="338" y="204"/>
                    </a:lnTo>
                    <a:lnTo>
                      <a:pt x="342" y="194"/>
                    </a:lnTo>
                    <a:close/>
                    <a:moveTo>
                      <a:pt x="342" y="194"/>
                    </a:moveTo>
                    <a:lnTo>
                      <a:pt x="342" y="195"/>
                    </a:lnTo>
                    <a:lnTo>
                      <a:pt x="335" y="214"/>
                    </a:lnTo>
                    <a:lnTo>
                      <a:pt x="342" y="194"/>
                    </a:lnTo>
                    <a:close/>
                    <a:moveTo>
                      <a:pt x="342" y="195"/>
                    </a:moveTo>
                    <a:lnTo>
                      <a:pt x="342" y="195"/>
                    </a:lnTo>
                    <a:lnTo>
                      <a:pt x="338" y="204"/>
                    </a:lnTo>
                    <a:lnTo>
                      <a:pt x="342" y="195"/>
                    </a:lnTo>
                    <a:close/>
                    <a:moveTo>
                      <a:pt x="342" y="195"/>
                    </a:moveTo>
                    <a:lnTo>
                      <a:pt x="346" y="195"/>
                    </a:lnTo>
                    <a:lnTo>
                      <a:pt x="347" y="197"/>
                    </a:lnTo>
                    <a:lnTo>
                      <a:pt x="339" y="216"/>
                    </a:lnTo>
                    <a:lnTo>
                      <a:pt x="336" y="216"/>
                    </a:lnTo>
                    <a:lnTo>
                      <a:pt x="335" y="214"/>
                    </a:lnTo>
                    <a:lnTo>
                      <a:pt x="342" y="195"/>
                    </a:lnTo>
                    <a:close/>
                    <a:moveTo>
                      <a:pt x="347" y="197"/>
                    </a:moveTo>
                    <a:lnTo>
                      <a:pt x="355" y="200"/>
                    </a:lnTo>
                    <a:lnTo>
                      <a:pt x="361" y="202"/>
                    </a:lnTo>
                    <a:lnTo>
                      <a:pt x="361" y="224"/>
                    </a:lnTo>
                    <a:lnTo>
                      <a:pt x="350" y="223"/>
                    </a:lnTo>
                    <a:lnTo>
                      <a:pt x="339" y="216"/>
                    </a:lnTo>
                    <a:lnTo>
                      <a:pt x="347" y="197"/>
                    </a:lnTo>
                    <a:close/>
                    <a:moveTo>
                      <a:pt x="361" y="224"/>
                    </a:moveTo>
                    <a:lnTo>
                      <a:pt x="361" y="224"/>
                    </a:lnTo>
                    <a:lnTo>
                      <a:pt x="361" y="214"/>
                    </a:lnTo>
                    <a:lnTo>
                      <a:pt x="361" y="224"/>
                    </a:lnTo>
                    <a:close/>
                    <a:moveTo>
                      <a:pt x="361" y="202"/>
                    </a:moveTo>
                    <a:lnTo>
                      <a:pt x="370" y="206"/>
                    </a:lnTo>
                    <a:lnTo>
                      <a:pt x="378" y="209"/>
                    </a:lnTo>
                    <a:lnTo>
                      <a:pt x="369" y="228"/>
                    </a:lnTo>
                    <a:lnTo>
                      <a:pt x="364" y="226"/>
                    </a:lnTo>
                    <a:lnTo>
                      <a:pt x="361" y="224"/>
                    </a:lnTo>
                    <a:lnTo>
                      <a:pt x="361" y="202"/>
                    </a:lnTo>
                    <a:close/>
                    <a:moveTo>
                      <a:pt x="378" y="209"/>
                    </a:moveTo>
                    <a:lnTo>
                      <a:pt x="380" y="211"/>
                    </a:lnTo>
                    <a:lnTo>
                      <a:pt x="381" y="211"/>
                    </a:lnTo>
                    <a:lnTo>
                      <a:pt x="372" y="230"/>
                    </a:lnTo>
                    <a:lnTo>
                      <a:pt x="370" y="230"/>
                    </a:lnTo>
                    <a:lnTo>
                      <a:pt x="369" y="228"/>
                    </a:lnTo>
                    <a:lnTo>
                      <a:pt x="378" y="209"/>
                    </a:lnTo>
                    <a:close/>
                    <a:moveTo>
                      <a:pt x="381" y="211"/>
                    </a:moveTo>
                    <a:lnTo>
                      <a:pt x="381" y="211"/>
                    </a:lnTo>
                    <a:lnTo>
                      <a:pt x="381" y="212"/>
                    </a:lnTo>
                    <a:lnTo>
                      <a:pt x="376" y="221"/>
                    </a:lnTo>
                    <a:lnTo>
                      <a:pt x="381" y="211"/>
                    </a:lnTo>
                    <a:close/>
                    <a:moveTo>
                      <a:pt x="381" y="212"/>
                    </a:moveTo>
                    <a:lnTo>
                      <a:pt x="383" y="212"/>
                    </a:lnTo>
                    <a:lnTo>
                      <a:pt x="384" y="214"/>
                    </a:lnTo>
                    <a:lnTo>
                      <a:pt x="376" y="233"/>
                    </a:lnTo>
                    <a:lnTo>
                      <a:pt x="373" y="231"/>
                    </a:lnTo>
                    <a:lnTo>
                      <a:pt x="370" y="230"/>
                    </a:lnTo>
                    <a:lnTo>
                      <a:pt x="381" y="212"/>
                    </a:lnTo>
                    <a:close/>
                    <a:moveTo>
                      <a:pt x="384" y="214"/>
                    </a:moveTo>
                    <a:lnTo>
                      <a:pt x="386" y="214"/>
                    </a:lnTo>
                    <a:lnTo>
                      <a:pt x="384" y="235"/>
                    </a:lnTo>
                    <a:lnTo>
                      <a:pt x="380" y="235"/>
                    </a:lnTo>
                    <a:lnTo>
                      <a:pt x="376" y="233"/>
                    </a:lnTo>
                    <a:lnTo>
                      <a:pt x="384" y="214"/>
                    </a:lnTo>
                    <a:close/>
                    <a:moveTo>
                      <a:pt x="386" y="235"/>
                    </a:moveTo>
                    <a:lnTo>
                      <a:pt x="384" y="235"/>
                    </a:lnTo>
                    <a:lnTo>
                      <a:pt x="386" y="224"/>
                    </a:lnTo>
                    <a:lnTo>
                      <a:pt x="386" y="235"/>
                    </a:lnTo>
                    <a:close/>
                    <a:moveTo>
                      <a:pt x="386" y="214"/>
                    </a:moveTo>
                    <a:lnTo>
                      <a:pt x="386" y="214"/>
                    </a:lnTo>
                    <a:lnTo>
                      <a:pt x="386" y="235"/>
                    </a:lnTo>
                    <a:lnTo>
                      <a:pt x="386" y="214"/>
                    </a:lnTo>
                    <a:close/>
                    <a:moveTo>
                      <a:pt x="386" y="214"/>
                    </a:moveTo>
                    <a:lnTo>
                      <a:pt x="387" y="212"/>
                    </a:lnTo>
                    <a:lnTo>
                      <a:pt x="392" y="212"/>
                    </a:lnTo>
                    <a:lnTo>
                      <a:pt x="398" y="233"/>
                    </a:lnTo>
                    <a:lnTo>
                      <a:pt x="392" y="235"/>
                    </a:lnTo>
                    <a:lnTo>
                      <a:pt x="386" y="235"/>
                    </a:lnTo>
                    <a:lnTo>
                      <a:pt x="386" y="214"/>
                    </a:lnTo>
                    <a:close/>
                    <a:moveTo>
                      <a:pt x="392" y="212"/>
                    </a:moveTo>
                    <a:lnTo>
                      <a:pt x="398" y="211"/>
                    </a:lnTo>
                    <a:lnTo>
                      <a:pt x="403" y="209"/>
                    </a:lnTo>
                    <a:lnTo>
                      <a:pt x="409" y="211"/>
                    </a:lnTo>
                    <a:lnTo>
                      <a:pt x="415" y="216"/>
                    </a:lnTo>
                    <a:lnTo>
                      <a:pt x="401" y="231"/>
                    </a:lnTo>
                    <a:lnTo>
                      <a:pt x="400" y="231"/>
                    </a:lnTo>
                    <a:lnTo>
                      <a:pt x="398" y="233"/>
                    </a:lnTo>
                    <a:lnTo>
                      <a:pt x="392" y="212"/>
                    </a:lnTo>
                    <a:close/>
                    <a:moveTo>
                      <a:pt x="403" y="231"/>
                    </a:moveTo>
                    <a:lnTo>
                      <a:pt x="401" y="231"/>
                    </a:lnTo>
                    <a:lnTo>
                      <a:pt x="409" y="224"/>
                    </a:lnTo>
                    <a:lnTo>
                      <a:pt x="403" y="231"/>
                    </a:lnTo>
                    <a:close/>
                    <a:moveTo>
                      <a:pt x="415" y="216"/>
                    </a:moveTo>
                    <a:lnTo>
                      <a:pt x="415" y="216"/>
                    </a:lnTo>
                    <a:lnTo>
                      <a:pt x="403" y="231"/>
                    </a:lnTo>
                    <a:lnTo>
                      <a:pt x="415" y="216"/>
                    </a:lnTo>
                    <a:close/>
                    <a:moveTo>
                      <a:pt x="403" y="233"/>
                    </a:moveTo>
                    <a:lnTo>
                      <a:pt x="403" y="231"/>
                    </a:lnTo>
                    <a:lnTo>
                      <a:pt x="409" y="224"/>
                    </a:lnTo>
                    <a:lnTo>
                      <a:pt x="403" y="233"/>
                    </a:lnTo>
                    <a:close/>
                    <a:moveTo>
                      <a:pt x="415" y="216"/>
                    </a:moveTo>
                    <a:lnTo>
                      <a:pt x="415" y="216"/>
                    </a:lnTo>
                    <a:lnTo>
                      <a:pt x="417" y="216"/>
                    </a:lnTo>
                    <a:lnTo>
                      <a:pt x="412" y="236"/>
                    </a:lnTo>
                    <a:lnTo>
                      <a:pt x="406" y="235"/>
                    </a:lnTo>
                    <a:lnTo>
                      <a:pt x="403" y="233"/>
                    </a:lnTo>
                    <a:lnTo>
                      <a:pt x="415" y="216"/>
                    </a:lnTo>
                    <a:close/>
                    <a:moveTo>
                      <a:pt x="417" y="216"/>
                    </a:moveTo>
                    <a:lnTo>
                      <a:pt x="417" y="216"/>
                    </a:lnTo>
                    <a:lnTo>
                      <a:pt x="413" y="226"/>
                    </a:lnTo>
                    <a:lnTo>
                      <a:pt x="417" y="216"/>
                    </a:lnTo>
                    <a:close/>
                    <a:moveTo>
                      <a:pt x="417" y="216"/>
                    </a:moveTo>
                    <a:lnTo>
                      <a:pt x="420" y="218"/>
                    </a:lnTo>
                    <a:lnTo>
                      <a:pt x="423" y="218"/>
                    </a:lnTo>
                    <a:lnTo>
                      <a:pt x="421" y="238"/>
                    </a:lnTo>
                    <a:lnTo>
                      <a:pt x="415" y="238"/>
                    </a:lnTo>
                    <a:lnTo>
                      <a:pt x="412" y="236"/>
                    </a:lnTo>
                    <a:lnTo>
                      <a:pt x="417" y="216"/>
                    </a:lnTo>
                    <a:close/>
                    <a:moveTo>
                      <a:pt x="423" y="218"/>
                    </a:moveTo>
                    <a:lnTo>
                      <a:pt x="446" y="219"/>
                    </a:lnTo>
                    <a:lnTo>
                      <a:pt x="460" y="218"/>
                    </a:lnTo>
                    <a:lnTo>
                      <a:pt x="463" y="240"/>
                    </a:lnTo>
                    <a:lnTo>
                      <a:pt x="447" y="240"/>
                    </a:lnTo>
                    <a:lnTo>
                      <a:pt x="421" y="238"/>
                    </a:lnTo>
                    <a:lnTo>
                      <a:pt x="423" y="218"/>
                    </a:lnTo>
                    <a:close/>
                    <a:moveTo>
                      <a:pt x="464" y="238"/>
                    </a:moveTo>
                    <a:lnTo>
                      <a:pt x="463" y="238"/>
                    </a:lnTo>
                    <a:lnTo>
                      <a:pt x="463" y="240"/>
                    </a:lnTo>
                    <a:lnTo>
                      <a:pt x="461" y="228"/>
                    </a:lnTo>
                    <a:lnTo>
                      <a:pt x="464" y="238"/>
                    </a:lnTo>
                    <a:close/>
                    <a:moveTo>
                      <a:pt x="458" y="218"/>
                    </a:moveTo>
                    <a:lnTo>
                      <a:pt x="458" y="218"/>
                    </a:lnTo>
                    <a:lnTo>
                      <a:pt x="464" y="238"/>
                    </a:lnTo>
                    <a:lnTo>
                      <a:pt x="458" y="218"/>
                    </a:lnTo>
                    <a:close/>
                    <a:moveTo>
                      <a:pt x="464" y="238"/>
                    </a:moveTo>
                    <a:lnTo>
                      <a:pt x="464" y="238"/>
                    </a:lnTo>
                    <a:lnTo>
                      <a:pt x="461" y="228"/>
                    </a:lnTo>
                    <a:lnTo>
                      <a:pt x="464" y="238"/>
                    </a:lnTo>
                    <a:close/>
                    <a:moveTo>
                      <a:pt x="458" y="218"/>
                    </a:moveTo>
                    <a:lnTo>
                      <a:pt x="463" y="218"/>
                    </a:lnTo>
                    <a:lnTo>
                      <a:pt x="468" y="218"/>
                    </a:lnTo>
                    <a:lnTo>
                      <a:pt x="458" y="238"/>
                    </a:lnTo>
                    <a:lnTo>
                      <a:pt x="461" y="236"/>
                    </a:lnTo>
                    <a:lnTo>
                      <a:pt x="464" y="238"/>
                    </a:lnTo>
                    <a:lnTo>
                      <a:pt x="458" y="218"/>
                    </a:lnTo>
                    <a:close/>
                    <a:moveTo>
                      <a:pt x="460" y="238"/>
                    </a:moveTo>
                    <a:lnTo>
                      <a:pt x="460" y="238"/>
                    </a:lnTo>
                    <a:lnTo>
                      <a:pt x="458" y="238"/>
                    </a:lnTo>
                    <a:lnTo>
                      <a:pt x="463" y="228"/>
                    </a:lnTo>
                    <a:lnTo>
                      <a:pt x="460" y="238"/>
                    </a:lnTo>
                    <a:close/>
                    <a:moveTo>
                      <a:pt x="466" y="218"/>
                    </a:moveTo>
                    <a:lnTo>
                      <a:pt x="469" y="219"/>
                    </a:lnTo>
                    <a:lnTo>
                      <a:pt x="472" y="221"/>
                    </a:lnTo>
                    <a:lnTo>
                      <a:pt x="461" y="240"/>
                    </a:lnTo>
                    <a:lnTo>
                      <a:pt x="461" y="238"/>
                    </a:lnTo>
                    <a:lnTo>
                      <a:pt x="460" y="238"/>
                    </a:lnTo>
                    <a:lnTo>
                      <a:pt x="466" y="218"/>
                    </a:lnTo>
                    <a:close/>
                    <a:moveTo>
                      <a:pt x="472" y="221"/>
                    </a:moveTo>
                    <a:lnTo>
                      <a:pt x="474" y="221"/>
                    </a:lnTo>
                    <a:lnTo>
                      <a:pt x="477" y="223"/>
                    </a:lnTo>
                    <a:lnTo>
                      <a:pt x="468" y="243"/>
                    </a:lnTo>
                    <a:lnTo>
                      <a:pt x="464" y="242"/>
                    </a:lnTo>
                    <a:lnTo>
                      <a:pt x="461" y="240"/>
                    </a:lnTo>
                    <a:lnTo>
                      <a:pt x="472" y="221"/>
                    </a:lnTo>
                    <a:close/>
                    <a:moveTo>
                      <a:pt x="477" y="223"/>
                    </a:moveTo>
                    <a:lnTo>
                      <a:pt x="477" y="224"/>
                    </a:lnTo>
                    <a:lnTo>
                      <a:pt x="472" y="233"/>
                    </a:lnTo>
                    <a:lnTo>
                      <a:pt x="477" y="223"/>
                    </a:lnTo>
                    <a:close/>
                    <a:moveTo>
                      <a:pt x="477" y="224"/>
                    </a:moveTo>
                    <a:lnTo>
                      <a:pt x="478" y="224"/>
                    </a:lnTo>
                    <a:lnTo>
                      <a:pt x="480" y="224"/>
                    </a:lnTo>
                    <a:lnTo>
                      <a:pt x="480" y="247"/>
                    </a:lnTo>
                    <a:lnTo>
                      <a:pt x="475" y="245"/>
                    </a:lnTo>
                    <a:lnTo>
                      <a:pt x="468" y="243"/>
                    </a:lnTo>
                    <a:lnTo>
                      <a:pt x="477" y="224"/>
                    </a:lnTo>
                    <a:close/>
                    <a:moveTo>
                      <a:pt x="480" y="224"/>
                    </a:moveTo>
                    <a:lnTo>
                      <a:pt x="480" y="224"/>
                    </a:lnTo>
                    <a:lnTo>
                      <a:pt x="481" y="224"/>
                    </a:lnTo>
                    <a:lnTo>
                      <a:pt x="491" y="243"/>
                    </a:lnTo>
                    <a:lnTo>
                      <a:pt x="486" y="245"/>
                    </a:lnTo>
                    <a:lnTo>
                      <a:pt x="480" y="247"/>
                    </a:lnTo>
                    <a:lnTo>
                      <a:pt x="480" y="224"/>
                    </a:lnTo>
                    <a:close/>
                    <a:moveTo>
                      <a:pt x="481" y="224"/>
                    </a:moveTo>
                    <a:lnTo>
                      <a:pt x="481" y="223"/>
                    </a:lnTo>
                    <a:lnTo>
                      <a:pt x="486" y="233"/>
                    </a:lnTo>
                    <a:lnTo>
                      <a:pt x="481" y="224"/>
                    </a:lnTo>
                    <a:close/>
                    <a:moveTo>
                      <a:pt x="481" y="223"/>
                    </a:moveTo>
                    <a:lnTo>
                      <a:pt x="481" y="223"/>
                    </a:lnTo>
                    <a:lnTo>
                      <a:pt x="489" y="243"/>
                    </a:lnTo>
                    <a:lnTo>
                      <a:pt x="481" y="223"/>
                    </a:lnTo>
                    <a:close/>
                    <a:moveTo>
                      <a:pt x="481" y="223"/>
                    </a:moveTo>
                    <a:lnTo>
                      <a:pt x="483" y="223"/>
                    </a:lnTo>
                    <a:lnTo>
                      <a:pt x="491" y="242"/>
                    </a:lnTo>
                    <a:lnTo>
                      <a:pt x="491" y="243"/>
                    </a:lnTo>
                    <a:lnTo>
                      <a:pt x="489" y="243"/>
                    </a:lnTo>
                    <a:lnTo>
                      <a:pt x="481" y="223"/>
                    </a:lnTo>
                    <a:close/>
                    <a:moveTo>
                      <a:pt x="483" y="223"/>
                    </a:moveTo>
                    <a:lnTo>
                      <a:pt x="488" y="221"/>
                    </a:lnTo>
                    <a:lnTo>
                      <a:pt x="491" y="219"/>
                    </a:lnTo>
                    <a:lnTo>
                      <a:pt x="491" y="242"/>
                    </a:lnTo>
                    <a:lnTo>
                      <a:pt x="483" y="223"/>
                    </a:lnTo>
                    <a:close/>
                    <a:moveTo>
                      <a:pt x="491" y="219"/>
                    </a:moveTo>
                    <a:lnTo>
                      <a:pt x="495" y="221"/>
                    </a:lnTo>
                    <a:lnTo>
                      <a:pt x="498" y="223"/>
                    </a:lnTo>
                    <a:lnTo>
                      <a:pt x="500" y="226"/>
                    </a:lnTo>
                    <a:lnTo>
                      <a:pt x="501" y="231"/>
                    </a:lnTo>
                    <a:lnTo>
                      <a:pt x="500" y="235"/>
                    </a:lnTo>
                    <a:lnTo>
                      <a:pt x="498" y="238"/>
                    </a:lnTo>
                    <a:lnTo>
                      <a:pt x="495" y="240"/>
                    </a:lnTo>
                    <a:lnTo>
                      <a:pt x="491" y="242"/>
                    </a:lnTo>
                    <a:lnTo>
                      <a:pt x="491" y="219"/>
                    </a:lnTo>
                    <a:close/>
                  </a:path>
                </a:pathLst>
              </a:custGeom>
              <a:solidFill>
                <a:srgbClr val="DEA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2" name="Freeform 232"/>
              <p:cNvSpPr>
                <a:spLocks noEditPoints="1"/>
              </p:cNvSpPr>
              <p:nvPr/>
            </p:nvSpPr>
            <p:spPr bwMode="auto">
              <a:xfrm>
                <a:off x="2154" y="2017"/>
                <a:ext cx="502" cy="240"/>
              </a:xfrm>
              <a:custGeom>
                <a:avLst/>
                <a:gdLst>
                  <a:gd name="T0" fmla="*/ 17 w 502"/>
                  <a:gd name="T1" fmla="*/ 3 h 240"/>
                  <a:gd name="T2" fmla="*/ 0 w 502"/>
                  <a:gd name="T3" fmla="*/ 14 h 240"/>
                  <a:gd name="T4" fmla="*/ 22 w 502"/>
                  <a:gd name="T5" fmla="*/ 20 h 240"/>
                  <a:gd name="T6" fmla="*/ 8 w 502"/>
                  <a:gd name="T7" fmla="*/ 61 h 240"/>
                  <a:gd name="T8" fmla="*/ 28 w 502"/>
                  <a:gd name="T9" fmla="*/ 58 h 240"/>
                  <a:gd name="T10" fmla="*/ 39 w 502"/>
                  <a:gd name="T11" fmla="*/ 89 h 240"/>
                  <a:gd name="T12" fmla="*/ 39 w 502"/>
                  <a:gd name="T13" fmla="*/ 106 h 240"/>
                  <a:gd name="T14" fmla="*/ 47 w 502"/>
                  <a:gd name="T15" fmla="*/ 99 h 240"/>
                  <a:gd name="T16" fmla="*/ 59 w 502"/>
                  <a:gd name="T17" fmla="*/ 151 h 240"/>
                  <a:gd name="T18" fmla="*/ 81 w 502"/>
                  <a:gd name="T19" fmla="*/ 173 h 240"/>
                  <a:gd name="T20" fmla="*/ 90 w 502"/>
                  <a:gd name="T21" fmla="*/ 180 h 240"/>
                  <a:gd name="T22" fmla="*/ 128 w 502"/>
                  <a:gd name="T23" fmla="*/ 178 h 240"/>
                  <a:gd name="T24" fmla="*/ 133 w 502"/>
                  <a:gd name="T25" fmla="*/ 202 h 240"/>
                  <a:gd name="T26" fmla="*/ 144 w 502"/>
                  <a:gd name="T27" fmla="*/ 205 h 240"/>
                  <a:gd name="T28" fmla="*/ 162 w 502"/>
                  <a:gd name="T29" fmla="*/ 188 h 240"/>
                  <a:gd name="T30" fmla="*/ 162 w 502"/>
                  <a:gd name="T31" fmla="*/ 188 h 240"/>
                  <a:gd name="T32" fmla="*/ 178 w 502"/>
                  <a:gd name="T33" fmla="*/ 192 h 240"/>
                  <a:gd name="T34" fmla="*/ 165 w 502"/>
                  <a:gd name="T35" fmla="*/ 211 h 240"/>
                  <a:gd name="T36" fmla="*/ 207 w 502"/>
                  <a:gd name="T37" fmla="*/ 192 h 240"/>
                  <a:gd name="T38" fmla="*/ 213 w 502"/>
                  <a:gd name="T39" fmla="*/ 202 h 240"/>
                  <a:gd name="T40" fmla="*/ 212 w 502"/>
                  <a:gd name="T41" fmla="*/ 192 h 240"/>
                  <a:gd name="T42" fmla="*/ 241 w 502"/>
                  <a:gd name="T43" fmla="*/ 193 h 240"/>
                  <a:gd name="T44" fmla="*/ 241 w 502"/>
                  <a:gd name="T45" fmla="*/ 193 h 240"/>
                  <a:gd name="T46" fmla="*/ 267 w 502"/>
                  <a:gd name="T47" fmla="*/ 192 h 240"/>
                  <a:gd name="T48" fmla="*/ 275 w 502"/>
                  <a:gd name="T49" fmla="*/ 212 h 240"/>
                  <a:gd name="T50" fmla="*/ 278 w 502"/>
                  <a:gd name="T51" fmla="*/ 211 h 240"/>
                  <a:gd name="T52" fmla="*/ 277 w 502"/>
                  <a:gd name="T53" fmla="*/ 190 h 240"/>
                  <a:gd name="T54" fmla="*/ 277 w 502"/>
                  <a:gd name="T55" fmla="*/ 190 h 240"/>
                  <a:gd name="T56" fmla="*/ 312 w 502"/>
                  <a:gd name="T57" fmla="*/ 187 h 240"/>
                  <a:gd name="T58" fmla="*/ 323 w 502"/>
                  <a:gd name="T59" fmla="*/ 197 h 240"/>
                  <a:gd name="T60" fmla="*/ 321 w 502"/>
                  <a:gd name="T61" fmla="*/ 187 h 240"/>
                  <a:gd name="T62" fmla="*/ 337 w 502"/>
                  <a:gd name="T63" fmla="*/ 211 h 240"/>
                  <a:gd name="T64" fmla="*/ 337 w 502"/>
                  <a:gd name="T65" fmla="*/ 209 h 240"/>
                  <a:gd name="T66" fmla="*/ 337 w 502"/>
                  <a:gd name="T67" fmla="*/ 211 h 240"/>
                  <a:gd name="T68" fmla="*/ 349 w 502"/>
                  <a:gd name="T69" fmla="*/ 192 h 240"/>
                  <a:gd name="T70" fmla="*/ 363 w 502"/>
                  <a:gd name="T71" fmla="*/ 197 h 240"/>
                  <a:gd name="T72" fmla="*/ 368 w 502"/>
                  <a:gd name="T73" fmla="*/ 221 h 240"/>
                  <a:gd name="T74" fmla="*/ 372 w 502"/>
                  <a:gd name="T75" fmla="*/ 223 h 240"/>
                  <a:gd name="T76" fmla="*/ 386 w 502"/>
                  <a:gd name="T77" fmla="*/ 207 h 240"/>
                  <a:gd name="T78" fmla="*/ 386 w 502"/>
                  <a:gd name="T79" fmla="*/ 229 h 240"/>
                  <a:gd name="T80" fmla="*/ 388 w 502"/>
                  <a:gd name="T81" fmla="*/ 229 h 240"/>
                  <a:gd name="T82" fmla="*/ 397 w 502"/>
                  <a:gd name="T83" fmla="*/ 205 h 240"/>
                  <a:gd name="T84" fmla="*/ 412 w 502"/>
                  <a:gd name="T85" fmla="*/ 205 h 240"/>
                  <a:gd name="T86" fmla="*/ 405 w 502"/>
                  <a:gd name="T87" fmla="*/ 226 h 240"/>
                  <a:gd name="T88" fmla="*/ 405 w 502"/>
                  <a:gd name="T89" fmla="*/ 226 h 240"/>
                  <a:gd name="T90" fmla="*/ 419 w 502"/>
                  <a:gd name="T91" fmla="*/ 211 h 240"/>
                  <a:gd name="T92" fmla="*/ 423 w 502"/>
                  <a:gd name="T93" fmla="*/ 233 h 240"/>
                  <a:gd name="T94" fmla="*/ 449 w 502"/>
                  <a:gd name="T95" fmla="*/ 235 h 240"/>
                  <a:gd name="T96" fmla="*/ 463 w 502"/>
                  <a:gd name="T97" fmla="*/ 212 h 240"/>
                  <a:gd name="T98" fmla="*/ 465 w 502"/>
                  <a:gd name="T99" fmla="*/ 233 h 240"/>
                  <a:gd name="T100" fmla="*/ 465 w 502"/>
                  <a:gd name="T101" fmla="*/ 233 h 240"/>
                  <a:gd name="T102" fmla="*/ 471 w 502"/>
                  <a:gd name="T103" fmla="*/ 214 h 240"/>
                  <a:gd name="T104" fmla="*/ 479 w 502"/>
                  <a:gd name="T105" fmla="*/ 217 h 240"/>
                  <a:gd name="T106" fmla="*/ 471 w 502"/>
                  <a:gd name="T107" fmla="*/ 238 h 240"/>
                  <a:gd name="T108" fmla="*/ 482 w 502"/>
                  <a:gd name="T109" fmla="*/ 219 h 240"/>
                  <a:gd name="T110" fmla="*/ 493 w 502"/>
                  <a:gd name="T111" fmla="*/ 238 h 240"/>
                  <a:gd name="T112" fmla="*/ 490 w 502"/>
                  <a:gd name="T113" fmla="*/ 240 h 240"/>
                  <a:gd name="T114" fmla="*/ 487 w 502"/>
                  <a:gd name="T115" fmla="*/ 216 h 240"/>
                  <a:gd name="T116" fmla="*/ 499 w 502"/>
                  <a:gd name="T117" fmla="*/ 216 h 24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02"/>
                  <a:gd name="T178" fmla="*/ 0 h 240"/>
                  <a:gd name="T179" fmla="*/ 502 w 502"/>
                  <a:gd name="T180" fmla="*/ 240 h 24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02" h="240">
                    <a:moveTo>
                      <a:pt x="0" y="14"/>
                    </a:moveTo>
                    <a:lnTo>
                      <a:pt x="0" y="10"/>
                    </a:lnTo>
                    <a:lnTo>
                      <a:pt x="2" y="7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0" y="14"/>
                    </a:lnTo>
                    <a:close/>
                    <a:moveTo>
                      <a:pt x="19" y="7"/>
                    </a:moveTo>
                    <a:lnTo>
                      <a:pt x="19" y="8"/>
                    </a:lnTo>
                    <a:lnTo>
                      <a:pt x="20" y="8"/>
                    </a:lnTo>
                    <a:lnTo>
                      <a:pt x="0" y="14"/>
                    </a:lnTo>
                    <a:lnTo>
                      <a:pt x="19" y="7"/>
                    </a:lnTo>
                    <a:close/>
                    <a:moveTo>
                      <a:pt x="0" y="14"/>
                    </a:moveTo>
                    <a:lnTo>
                      <a:pt x="0" y="14"/>
                    </a:lnTo>
                    <a:lnTo>
                      <a:pt x="9" y="10"/>
                    </a:lnTo>
                    <a:lnTo>
                      <a:pt x="0" y="14"/>
                    </a:lnTo>
                    <a:close/>
                    <a:moveTo>
                      <a:pt x="19" y="8"/>
                    </a:moveTo>
                    <a:lnTo>
                      <a:pt x="20" y="12"/>
                    </a:lnTo>
                    <a:lnTo>
                      <a:pt x="22" y="20"/>
                    </a:lnTo>
                    <a:lnTo>
                      <a:pt x="2" y="24"/>
                    </a:lnTo>
                    <a:lnTo>
                      <a:pt x="2" y="17"/>
                    </a:lnTo>
                    <a:lnTo>
                      <a:pt x="0" y="14"/>
                    </a:lnTo>
                    <a:lnTo>
                      <a:pt x="19" y="8"/>
                    </a:lnTo>
                    <a:close/>
                    <a:moveTo>
                      <a:pt x="22" y="20"/>
                    </a:moveTo>
                    <a:lnTo>
                      <a:pt x="23" y="36"/>
                    </a:lnTo>
                    <a:lnTo>
                      <a:pt x="28" y="58"/>
                    </a:lnTo>
                    <a:lnTo>
                      <a:pt x="8" y="61"/>
                    </a:lnTo>
                    <a:lnTo>
                      <a:pt x="5" y="41"/>
                    </a:lnTo>
                    <a:lnTo>
                      <a:pt x="2" y="24"/>
                    </a:lnTo>
                    <a:lnTo>
                      <a:pt x="22" y="20"/>
                    </a:lnTo>
                    <a:close/>
                    <a:moveTo>
                      <a:pt x="8" y="61"/>
                    </a:moveTo>
                    <a:lnTo>
                      <a:pt x="8" y="61"/>
                    </a:lnTo>
                    <a:lnTo>
                      <a:pt x="17" y="60"/>
                    </a:lnTo>
                    <a:lnTo>
                      <a:pt x="8" y="61"/>
                    </a:lnTo>
                    <a:close/>
                    <a:moveTo>
                      <a:pt x="28" y="58"/>
                    </a:moveTo>
                    <a:lnTo>
                      <a:pt x="30" y="68"/>
                    </a:lnTo>
                    <a:lnTo>
                      <a:pt x="34" y="79"/>
                    </a:lnTo>
                    <a:lnTo>
                      <a:pt x="17" y="89"/>
                    </a:lnTo>
                    <a:lnTo>
                      <a:pt x="13" y="77"/>
                    </a:lnTo>
                    <a:lnTo>
                      <a:pt x="8" y="61"/>
                    </a:lnTo>
                    <a:lnTo>
                      <a:pt x="28" y="58"/>
                    </a:lnTo>
                    <a:close/>
                    <a:moveTo>
                      <a:pt x="34" y="79"/>
                    </a:moveTo>
                    <a:lnTo>
                      <a:pt x="39" y="89"/>
                    </a:lnTo>
                    <a:lnTo>
                      <a:pt x="47" y="99"/>
                    </a:lnTo>
                    <a:lnTo>
                      <a:pt x="31" y="113"/>
                    </a:lnTo>
                    <a:lnTo>
                      <a:pt x="23" y="101"/>
                    </a:lnTo>
                    <a:lnTo>
                      <a:pt x="17" y="89"/>
                    </a:lnTo>
                    <a:lnTo>
                      <a:pt x="34" y="79"/>
                    </a:lnTo>
                    <a:close/>
                    <a:moveTo>
                      <a:pt x="31" y="113"/>
                    </a:moveTo>
                    <a:lnTo>
                      <a:pt x="31" y="113"/>
                    </a:lnTo>
                    <a:lnTo>
                      <a:pt x="39" y="106"/>
                    </a:lnTo>
                    <a:lnTo>
                      <a:pt x="31" y="113"/>
                    </a:lnTo>
                    <a:close/>
                    <a:moveTo>
                      <a:pt x="47" y="99"/>
                    </a:moveTo>
                    <a:lnTo>
                      <a:pt x="50" y="104"/>
                    </a:lnTo>
                    <a:lnTo>
                      <a:pt x="54" y="111"/>
                    </a:lnTo>
                    <a:lnTo>
                      <a:pt x="40" y="125"/>
                    </a:lnTo>
                    <a:lnTo>
                      <a:pt x="36" y="118"/>
                    </a:lnTo>
                    <a:lnTo>
                      <a:pt x="31" y="113"/>
                    </a:lnTo>
                    <a:lnTo>
                      <a:pt x="47" y="99"/>
                    </a:lnTo>
                    <a:close/>
                    <a:moveTo>
                      <a:pt x="54" y="111"/>
                    </a:moveTo>
                    <a:lnTo>
                      <a:pt x="64" y="123"/>
                    </a:lnTo>
                    <a:lnTo>
                      <a:pt x="74" y="137"/>
                    </a:lnTo>
                    <a:lnTo>
                      <a:pt x="59" y="149"/>
                    </a:lnTo>
                    <a:lnTo>
                      <a:pt x="48" y="137"/>
                    </a:lnTo>
                    <a:lnTo>
                      <a:pt x="40" y="125"/>
                    </a:lnTo>
                    <a:lnTo>
                      <a:pt x="54" y="111"/>
                    </a:lnTo>
                    <a:close/>
                    <a:moveTo>
                      <a:pt x="59" y="151"/>
                    </a:moveTo>
                    <a:lnTo>
                      <a:pt x="59" y="149"/>
                    </a:lnTo>
                    <a:lnTo>
                      <a:pt x="67" y="144"/>
                    </a:lnTo>
                    <a:lnTo>
                      <a:pt x="59" y="151"/>
                    </a:lnTo>
                    <a:close/>
                    <a:moveTo>
                      <a:pt x="74" y="137"/>
                    </a:moveTo>
                    <a:lnTo>
                      <a:pt x="85" y="151"/>
                    </a:lnTo>
                    <a:lnTo>
                      <a:pt x="99" y="161"/>
                    </a:lnTo>
                    <a:lnTo>
                      <a:pt x="90" y="180"/>
                    </a:lnTo>
                    <a:lnTo>
                      <a:pt x="81" y="173"/>
                    </a:lnTo>
                    <a:lnTo>
                      <a:pt x="73" y="166"/>
                    </a:lnTo>
                    <a:lnTo>
                      <a:pt x="65" y="159"/>
                    </a:lnTo>
                    <a:lnTo>
                      <a:pt x="59" y="151"/>
                    </a:lnTo>
                    <a:lnTo>
                      <a:pt x="74" y="137"/>
                    </a:lnTo>
                    <a:close/>
                    <a:moveTo>
                      <a:pt x="90" y="180"/>
                    </a:moveTo>
                    <a:lnTo>
                      <a:pt x="90" y="180"/>
                    </a:lnTo>
                    <a:lnTo>
                      <a:pt x="94" y="171"/>
                    </a:lnTo>
                    <a:lnTo>
                      <a:pt x="90" y="180"/>
                    </a:lnTo>
                    <a:close/>
                    <a:moveTo>
                      <a:pt x="99" y="161"/>
                    </a:moveTo>
                    <a:lnTo>
                      <a:pt x="114" y="171"/>
                    </a:lnTo>
                    <a:lnTo>
                      <a:pt x="128" y="178"/>
                    </a:lnTo>
                    <a:lnTo>
                      <a:pt x="122" y="197"/>
                    </a:lnTo>
                    <a:lnTo>
                      <a:pt x="105" y="190"/>
                    </a:lnTo>
                    <a:lnTo>
                      <a:pt x="90" y="180"/>
                    </a:lnTo>
                    <a:lnTo>
                      <a:pt x="99" y="161"/>
                    </a:lnTo>
                    <a:close/>
                    <a:moveTo>
                      <a:pt x="128" y="178"/>
                    </a:moveTo>
                    <a:lnTo>
                      <a:pt x="128" y="178"/>
                    </a:lnTo>
                    <a:lnTo>
                      <a:pt x="125" y="188"/>
                    </a:lnTo>
                    <a:lnTo>
                      <a:pt x="128" y="178"/>
                    </a:lnTo>
                    <a:close/>
                    <a:moveTo>
                      <a:pt x="128" y="178"/>
                    </a:moveTo>
                    <a:lnTo>
                      <a:pt x="139" y="181"/>
                    </a:lnTo>
                    <a:lnTo>
                      <a:pt x="148" y="185"/>
                    </a:lnTo>
                    <a:lnTo>
                      <a:pt x="144" y="205"/>
                    </a:lnTo>
                    <a:lnTo>
                      <a:pt x="133" y="202"/>
                    </a:lnTo>
                    <a:lnTo>
                      <a:pt x="122" y="197"/>
                    </a:lnTo>
                    <a:lnTo>
                      <a:pt x="128" y="178"/>
                    </a:lnTo>
                    <a:close/>
                    <a:moveTo>
                      <a:pt x="148" y="185"/>
                    </a:moveTo>
                    <a:lnTo>
                      <a:pt x="156" y="187"/>
                    </a:lnTo>
                    <a:lnTo>
                      <a:pt x="162" y="188"/>
                    </a:lnTo>
                    <a:lnTo>
                      <a:pt x="159" y="209"/>
                    </a:lnTo>
                    <a:lnTo>
                      <a:pt x="153" y="207"/>
                    </a:lnTo>
                    <a:lnTo>
                      <a:pt x="144" y="205"/>
                    </a:lnTo>
                    <a:lnTo>
                      <a:pt x="148" y="185"/>
                    </a:lnTo>
                    <a:close/>
                    <a:moveTo>
                      <a:pt x="162" y="188"/>
                    </a:moveTo>
                    <a:lnTo>
                      <a:pt x="162" y="188"/>
                    </a:lnTo>
                    <a:lnTo>
                      <a:pt x="161" y="199"/>
                    </a:lnTo>
                    <a:lnTo>
                      <a:pt x="162" y="188"/>
                    </a:lnTo>
                    <a:close/>
                    <a:moveTo>
                      <a:pt x="162" y="188"/>
                    </a:moveTo>
                    <a:lnTo>
                      <a:pt x="162" y="188"/>
                    </a:lnTo>
                    <a:lnTo>
                      <a:pt x="159" y="209"/>
                    </a:lnTo>
                    <a:lnTo>
                      <a:pt x="158" y="209"/>
                    </a:lnTo>
                    <a:lnTo>
                      <a:pt x="162" y="188"/>
                    </a:lnTo>
                    <a:close/>
                    <a:moveTo>
                      <a:pt x="162" y="188"/>
                    </a:moveTo>
                    <a:lnTo>
                      <a:pt x="162" y="188"/>
                    </a:lnTo>
                    <a:lnTo>
                      <a:pt x="161" y="199"/>
                    </a:lnTo>
                    <a:lnTo>
                      <a:pt x="162" y="188"/>
                    </a:lnTo>
                    <a:close/>
                    <a:moveTo>
                      <a:pt x="162" y="188"/>
                    </a:moveTo>
                    <a:lnTo>
                      <a:pt x="167" y="188"/>
                    </a:lnTo>
                    <a:lnTo>
                      <a:pt x="170" y="190"/>
                    </a:lnTo>
                    <a:lnTo>
                      <a:pt x="165" y="211"/>
                    </a:lnTo>
                    <a:lnTo>
                      <a:pt x="161" y="209"/>
                    </a:lnTo>
                    <a:lnTo>
                      <a:pt x="158" y="209"/>
                    </a:lnTo>
                    <a:lnTo>
                      <a:pt x="162" y="188"/>
                    </a:lnTo>
                    <a:close/>
                    <a:moveTo>
                      <a:pt x="170" y="190"/>
                    </a:moveTo>
                    <a:lnTo>
                      <a:pt x="178" y="192"/>
                    </a:lnTo>
                    <a:lnTo>
                      <a:pt x="185" y="193"/>
                    </a:lnTo>
                    <a:lnTo>
                      <a:pt x="193" y="195"/>
                    </a:lnTo>
                    <a:lnTo>
                      <a:pt x="202" y="193"/>
                    </a:lnTo>
                    <a:lnTo>
                      <a:pt x="207" y="214"/>
                    </a:lnTo>
                    <a:lnTo>
                      <a:pt x="195" y="216"/>
                    </a:lnTo>
                    <a:lnTo>
                      <a:pt x="184" y="216"/>
                    </a:lnTo>
                    <a:lnTo>
                      <a:pt x="173" y="214"/>
                    </a:lnTo>
                    <a:lnTo>
                      <a:pt x="165" y="211"/>
                    </a:lnTo>
                    <a:lnTo>
                      <a:pt x="170" y="190"/>
                    </a:lnTo>
                    <a:close/>
                    <a:moveTo>
                      <a:pt x="202" y="193"/>
                    </a:moveTo>
                    <a:lnTo>
                      <a:pt x="202" y="193"/>
                    </a:lnTo>
                    <a:lnTo>
                      <a:pt x="204" y="204"/>
                    </a:lnTo>
                    <a:lnTo>
                      <a:pt x="202" y="193"/>
                    </a:lnTo>
                    <a:close/>
                    <a:moveTo>
                      <a:pt x="202" y="193"/>
                    </a:moveTo>
                    <a:lnTo>
                      <a:pt x="207" y="192"/>
                    </a:lnTo>
                    <a:lnTo>
                      <a:pt x="212" y="192"/>
                    </a:lnTo>
                    <a:lnTo>
                      <a:pt x="213" y="214"/>
                    </a:lnTo>
                    <a:lnTo>
                      <a:pt x="210" y="214"/>
                    </a:lnTo>
                    <a:lnTo>
                      <a:pt x="206" y="214"/>
                    </a:lnTo>
                    <a:lnTo>
                      <a:pt x="202" y="193"/>
                    </a:lnTo>
                    <a:close/>
                    <a:moveTo>
                      <a:pt x="213" y="214"/>
                    </a:moveTo>
                    <a:lnTo>
                      <a:pt x="213" y="214"/>
                    </a:lnTo>
                    <a:lnTo>
                      <a:pt x="213" y="202"/>
                    </a:lnTo>
                    <a:lnTo>
                      <a:pt x="213" y="214"/>
                    </a:lnTo>
                    <a:close/>
                    <a:moveTo>
                      <a:pt x="212" y="192"/>
                    </a:moveTo>
                    <a:lnTo>
                      <a:pt x="216" y="192"/>
                    </a:lnTo>
                    <a:lnTo>
                      <a:pt x="221" y="192"/>
                    </a:lnTo>
                    <a:lnTo>
                      <a:pt x="221" y="212"/>
                    </a:lnTo>
                    <a:lnTo>
                      <a:pt x="218" y="214"/>
                    </a:lnTo>
                    <a:lnTo>
                      <a:pt x="213" y="214"/>
                    </a:lnTo>
                    <a:lnTo>
                      <a:pt x="212" y="192"/>
                    </a:lnTo>
                    <a:close/>
                    <a:moveTo>
                      <a:pt x="221" y="192"/>
                    </a:moveTo>
                    <a:lnTo>
                      <a:pt x="232" y="192"/>
                    </a:lnTo>
                    <a:lnTo>
                      <a:pt x="241" y="193"/>
                    </a:lnTo>
                    <a:lnTo>
                      <a:pt x="240" y="216"/>
                    </a:lnTo>
                    <a:lnTo>
                      <a:pt x="230" y="214"/>
                    </a:lnTo>
                    <a:lnTo>
                      <a:pt x="221" y="212"/>
                    </a:lnTo>
                    <a:lnTo>
                      <a:pt x="221" y="192"/>
                    </a:lnTo>
                    <a:close/>
                    <a:moveTo>
                      <a:pt x="241" y="193"/>
                    </a:moveTo>
                    <a:lnTo>
                      <a:pt x="255" y="195"/>
                    </a:lnTo>
                    <a:lnTo>
                      <a:pt x="266" y="193"/>
                    </a:lnTo>
                    <a:lnTo>
                      <a:pt x="273" y="212"/>
                    </a:lnTo>
                    <a:lnTo>
                      <a:pt x="266" y="216"/>
                    </a:lnTo>
                    <a:lnTo>
                      <a:pt x="256" y="217"/>
                    </a:lnTo>
                    <a:lnTo>
                      <a:pt x="249" y="216"/>
                    </a:lnTo>
                    <a:lnTo>
                      <a:pt x="240" y="216"/>
                    </a:lnTo>
                    <a:lnTo>
                      <a:pt x="241" y="193"/>
                    </a:lnTo>
                    <a:close/>
                    <a:moveTo>
                      <a:pt x="266" y="193"/>
                    </a:moveTo>
                    <a:lnTo>
                      <a:pt x="266" y="193"/>
                    </a:lnTo>
                    <a:lnTo>
                      <a:pt x="273" y="212"/>
                    </a:lnTo>
                    <a:lnTo>
                      <a:pt x="266" y="193"/>
                    </a:lnTo>
                    <a:close/>
                    <a:moveTo>
                      <a:pt x="266" y="193"/>
                    </a:moveTo>
                    <a:lnTo>
                      <a:pt x="267" y="193"/>
                    </a:lnTo>
                    <a:lnTo>
                      <a:pt x="267" y="192"/>
                    </a:lnTo>
                    <a:lnTo>
                      <a:pt x="275" y="212"/>
                    </a:lnTo>
                    <a:lnTo>
                      <a:pt x="273" y="212"/>
                    </a:lnTo>
                    <a:lnTo>
                      <a:pt x="266" y="193"/>
                    </a:lnTo>
                    <a:close/>
                    <a:moveTo>
                      <a:pt x="267" y="192"/>
                    </a:moveTo>
                    <a:lnTo>
                      <a:pt x="269" y="192"/>
                    </a:lnTo>
                    <a:lnTo>
                      <a:pt x="275" y="212"/>
                    </a:lnTo>
                    <a:lnTo>
                      <a:pt x="267" y="192"/>
                    </a:lnTo>
                    <a:close/>
                    <a:moveTo>
                      <a:pt x="269" y="192"/>
                    </a:moveTo>
                    <a:lnTo>
                      <a:pt x="272" y="190"/>
                    </a:lnTo>
                    <a:lnTo>
                      <a:pt x="275" y="190"/>
                    </a:lnTo>
                    <a:lnTo>
                      <a:pt x="280" y="211"/>
                    </a:lnTo>
                    <a:lnTo>
                      <a:pt x="278" y="211"/>
                    </a:lnTo>
                    <a:lnTo>
                      <a:pt x="275" y="212"/>
                    </a:lnTo>
                    <a:lnTo>
                      <a:pt x="269" y="192"/>
                    </a:lnTo>
                    <a:close/>
                    <a:moveTo>
                      <a:pt x="275" y="190"/>
                    </a:moveTo>
                    <a:lnTo>
                      <a:pt x="277" y="190"/>
                    </a:lnTo>
                    <a:lnTo>
                      <a:pt x="278" y="200"/>
                    </a:lnTo>
                    <a:lnTo>
                      <a:pt x="275" y="190"/>
                    </a:lnTo>
                    <a:close/>
                    <a:moveTo>
                      <a:pt x="277" y="190"/>
                    </a:moveTo>
                    <a:lnTo>
                      <a:pt x="277" y="190"/>
                    </a:lnTo>
                    <a:lnTo>
                      <a:pt x="280" y="211"/>
                    </a:lnTo>
                    <a:lnTo>
                      <a:pt x="277" y="190"/>
                    </a:lnTo>
                    <a:close/>
                    <a:moveTo>
                      <a:pt x="277" y="190"/>
                    </a:moveTo>
                    <a:lnTo>
                      <a:pt x="277" y="190"/>
                    </a:lnTo>
                    <a:lnTo>
                      <a:pt x="278" y="200"/>
                    </a:lnTo>
                    <a:lnTo>
                      <a:pt x="277" y="190"/>
                    </a:lnTo>
                    <a:close/>
                    <a:moveTo>
                      <a:pt x="277" y="190"/>
                    </a:moveTo>
                    <a:lnTo>
                      <a:pt x="287" y="188"/>
                    </a:lnTo>
                    <a:lnTo>
                      <a:pt x="301" y="188"/>
                    </a:lnTo>
                    <a:lnTo>
                      <a:pt x="301" y="209"/>
                    </a:lnTo>
                    <a:lnTo>
                      <a:pt x="289" y="209"/>
                    </a:lnTo>
                    <a:lnTo>
                      <a:pt x="280" y="211"/>
                    </a:lnTo>
                    <a:lnTo>
                      <a:pt x="277" y="190"/>
                    </a:lnTo>
                    <a:close/>
                    <a:moveTo>
                      <a:pt x="301" y="188"/>
                    </a:moveTo>
                    <a:lnTo>
                      <a:pt x="312" y="187"/>
                    </a:lnTo>
                    <a:lnTo>
                      <a:pt x="321" y="187"/>
                    </a:lnTo>
                    <a:lnTo>
                      <a:pt x="326" y="207"/>
                    </a:lnTo>
                    <a:lnTo>
                      <a:pt x="314" y="209"/>
                    </a:lnTo>
                    <a:lnTo>
                      <a:pt x="301" y="209"/>
                    </a:lnTo>
                    <a:lnTo>
                      <a:pt x="301" y="188"/>
                    </a:lnTo>
                    <a:close/>
                    <a:moveTo>
                      <a:pt x="326" y="207"/>
                    </a:moveTo>
                    <a:lnTo>
                      <a:pt x="326" y="207"/>
                    </a:lnTo>
                    <a:lnTo>
                      <a:pt x="323" y="197"/>
                    </a:lnTo>
                    <a:lnTo>
                      <a:pt x="326" y="207"/>
                    </a:lnTo>
                    <a:close/>
                    <a:moveTo>
                      <a:pt x="321" y="187"/>
                    </a:moveTo>
                    <a:lnTo>
                      <a:pt x="328" y="185"/>
                    </a:lnTo>
                    <a:lnTo>
                      <a:pt x="334" y="187"/>
                    </a:lnTo>
                    <a:lnTo>
                      <a:pt x="331" y="207"/>
                    </a:lnTo>
                    <a:lnTo>
                      <a:pt x="328" y="207"/>
                    </a:lnTo>
                    <a:lnTo>
                      <a:pt x="326" y="207"/>
                    </a:lnTo>
                    <a:lnTo>
                      <a:pt x="321" y="187"/>
                    </a:lnTo>
                    <a:close/>
                    <a:moveTo>
                      <a:pt x="334" y="187"/>
                    </a:moveTo>
                    <a:lnTo>
                      <a:pt x="340" y="188"/>
                    </a:lnTo>
                    <a:lnTo>
                      <a:pt x="344" y="190"/>
                    </a:lnTo>
                    <a:lnTo>
                      <a:pt x="337" y="209"/>
                    </a:lnTo>
                    <a:lnTo>
                      <a:pt x="334" y="207"/>
                    </a:lnTo>
                    <a:lnTo>
                      <a:pt x="331" y="207"/>
                    </a:lnTo>
                    <a:lnTo>
                      <a:pt x="334" y="187"/>
                    </a:lnTo>
                    <a:close/>
                    <a:moveTo>
                      <a:pt x="337" y="211"/>
                    </a:moveTo>
                    <a:lnTo>
                      <a:pt x="337" y="209"/>
                    </a:lnTo>
                    <a:lnTo>
                      <a:pt x="340" y="200"/>
                    </a:lnTo>
                    <a:lnTo>
                      <a:pt x="337" y="211"/>
                    </a:lnTo>
                    <a:close/>
                    <a:moveTo>
                      <a:pt x="344" y="190"/>
                    </a:moveTo>
                    <a:lnTo>
                      <a:pt x="344" y="190"/>
                    </a:lnTo>
                    <a:lnTo>
                      <a:pt x="337" y="209"/>
                    </a:lnTo>
                    <a:lnTo>
                      <a:pt x="337" y="211"/>
                    </a:lnTo>
                    <a:lnTo>
                      <a:pt x="344" y="190"/>
                    </a:lnTo>
                    <a:close/>
                    <a:moveTo>
                      <a:pt x="337" y="211"/>
                    </a:moveTo>
                    <a:lnTo>
                      <a:pt x="337" y="209"/>
                    </a:lnTo>
                    <a:lnTo>
                      <a:pt x="340" y="200"/>
                    </a:lnTo>
                    <a:lnTo>
                      <a:pt x="337" y="211"/>
                    </a:lnTo>
                    <a:close/>
                    <a:moveTo>
                      <a:pt x="344" y="190"/>
                    </a:moveTo>
                    <a:lnTo>
                      <a:pt x="346" y="192"/>
                    </a:lnTo>
                    <a:lnTo>
                      <a:pt x="349" y="192"/>
                    </a:lnTo>
                    <a:lnTo>
                      <a:pt x="341" y="212"/>
                    </a:lnTo>
                    <a:lnTo>
                      <a:pt x="340" y="211"/>
                    </a:lnTo>
                    <a:lnTo>
                      <a:pt x="337" y="211"/>
                    </a:lnTo>
                    <a:lnTo>
                      <a:pt x="344" y="190"/>
                    </a:lnTo>
                    <a:close/>
                    <a:moveTo>
                      <a:pt x="349" y="192"/>
                    </a:moveTo>
                    <a:lnTo>
                      <a:pt x="357" y="195"/>
                    </a:lnTo>
                    <a:lnTo>
                      <a:pt x="363" y="197"/>
                    </a:lnTo>
                    <a:lnTo>
                      <a:pt x="363" y="219"/>
                    </a:lnTo>
                    <a:lnTo>
                      <a:pt x="352" y="217"/>
                    </a:lnTo>
                    <a:lnTo>
                      <a:pt x="341" y="212"/>
                    </a:lnTo>
                    <a:lnTo>
                      <a:pt x="349" y="192"/>
                    </a:lnTo>
                    <a:close/>
                    <a:moveTo>
                      <a:pt x="363" y="197"/>
                    </a:moveTo>
                    <a:lnTo>
                      <a:pt x="363" y="197"/>
                    </a:lnTo>
                    <a:lnTo>
                      <a:pt x="363" y="209"/>
                    </a:lnTo>
                    <a:lnTo>
                      <a:pt x="363" y="197"/>
                    </a:lnTo>
                    <a:close/>
                    <a:moveTo>
                      <a:pt x="363" y="197"/>
                    </a:moveTo>
                    <a:lnTo>
                      <a:pt x="374" y="200"/>
                    </a:lnTo>
                    <a:lnTo>
                      <a:pt x="382" y="205"/>
                    </a:lnTo>
                    <a:lnTo>
                      <a:pt x="372" y="223"/>
                    </a:lnTo>
                    <a:lnTo>
                      <a:pt x="368" y="221"/>
                    </a:lnTo>
                    <a:lnTo>
                      <a:pt x="363" y="219"/>
                    </a:lnTo>
                    <a:lnTo>
                      <a:pt x="363" y="197"/>
                    </a:lnTo>
                    <a:close/>
                    <a:moveTo>
                      <a:pt x="382" y="205"/>
                    </a:moveTo>
                    <a:lnTo>
                      <a:pt x="383" y="205"/>
                    </a:lnTo>
                    <a:lnTo>
                      <a:pt x="374" y="224"/>
                    </a:lnTo>
                    <a:lnTo>
                      <a:pt x="372" y="224"/>
                    </a:lnTo>
                    <a:lnTo>
                      <a:pt x="372" y="223"/>
                    </a:lnTo>
                    <a:lnTo>
                      <a:pt x="382" y="205"/>
                    </a:lnTo>
                    <a:close/>
                    <a:moveTo>
                      <a:pt x="374" y="224"/>
                    </a:moveTo>
                    <a:lnTo>
                      <a:pt x="374" y="224"/>
                    </a:lnTo>
                    <a:lnTo>
                      <a:pt x="378" y="214"/>
                    </a:lnTo>
                    <a:lnTo>
                      <a:pt x="374" y="224"/>
                    </a:lnTo>
                    <a:close/>
                    <a:moveTo>
                      <a:pt x="383" y="205"/>
                    </a:moveTo>
                    <a:lnTo>
                      <a:pt x="385" y="207"/>
                    </a:lnTo>
                    <a:lnTo>
                      <a:pt x="386" y="207"/>
                    </a:lnTo>
                    <a:lnTo>
                      <a:pt x="380" y="228"/>
                    </a:lnTo>
                    <a:lnTo>
                      <a:pt x="377" y="226"/>
                    </a:lnTo>
                    <a:lnTo>
                      <a:pt x="374" y="224"/>
                    </a:lnTo>
                    <a:lnTo>
                      <a:pt x="383" y="205"/>
                    </a:lnTo>
                    <a:close/>
                    <a:moveTo>
                      <a:pt x="386" y="207"/>
                    </a:moveTo>
                    <a:lnTo>
                      <a:pt x="388" y="207"/>
                    </a:lnTo>
                    <a:lnTo>
                      <a:pt x="389" y="207"/>
                    </a:lnTo>
                    <a:lnTo>
                      <a:pt x="386" y="229"/>
                    </a:lnTo>
                    <a:lnTo>
                      <a:pt x="383" y="228"/>
                    </a:lnTo>
                    <a:lnTo>
                      <a:pt x="380" y="228"/>
                    </a:lnTo>
                    <a:lnTo>
                      <a:pt x="386" y="207"/>
                    </a:lnTo>
                    <a:close/>
                    <a:moveTo>
                      <a:pt x="388" y="229"/>
                    </a:moveTo>
                    <a:lnTo>
                      <a:pt x="388" y="229"/>
                    </a:lnTo>
                    <a:lnTo>
                      <a:pt x="386" y="229"/>
                    </a:lnTo>
                    <a:lnTo>
                      <a:pt x="388" y="219"/>
                    </a:lnTo>
                    <a:lnTo>
                      <a:pt x="388" y="229"/>
                    </a:lnTo>
                    <a:close/>
                    <a:moveTo>
                      <a:pt x="388" y="207"/>
                    </a:moveTo>
                    <a:lnTo>
                      <a:pt x="388" y="207"/>
                    </a:lnTo>
                    <a:lnTo>
                      <a:pt x="388" y="229"/>
                    </a:lnTo>
                    <a:lnTo>
                      <a:pt x="388" y="207"/>
                    </a:lnTo>
                    <a:close/>
                    <a:moveTo>
                      <a:pt x="388" y="207"/>
                    </a:moveTo>
                    <a:lnTo>
                      <a:pt x="392" y="207"/>
                    </a:lnTo>
                    <a:lnTo>
                      <a:pt x="397" y="205"/>
                    </a:lnTo>
                    <a:lnTo>
                      <a:pt x="402" y="226"/>
                    </a:lnTo>
                    <a:lnTo>
                      <a:pt x="397" y="228"/>
                    </a:lnTo>
                    <a:lnTo>
                      <a:pt x="388" y="229"/>
                    </a:lnTo>
                    <a:lnTo>
                      <a:pt x="388" y="207"/>
                    </a:lnTo>
                    <a:close/>
                    <a:moveTo>
                      <a:pt x="397" y="205"/>
                    </a:moveTo>
                    <a:lnTo>
                      <a:pt x="402" y="204"/>
                    </a:lnTo>
                    <a:lnTo>
                      <a:pt x="408" y="204"/>
                    </a:lnTo>
                    <a:lnTo>
                      <a:pt x="412" y="205"/>
                    </a:lnTo>
                    <a:lnTo>
                      <a:pt x="417" y="211"/>
                    </a:lnTo>
                    <a:lnTo>
                      <a:pt x="405" y="226"/>
                    </a:lnTo>
                    <a:lnTo>
                      <a:pt x="403" y="226"/>
                    </a:lnTo>
                    <a:lnTo>
                      <a:pt x="402" y="226"/>
                    </a:lnTo>
                    <a:lnTo>
                      <a:pt x="397" y="205"/>
                    </a:lnTo>
                    <a:close/>
                    <a:moveTo>
                      <a:pt x="405" y="226"/>
                    </a:moveTo>
                    <a:lnTo>
                      <a:pt x="405" y="226"/>
                    </a:lnTo>
                    <a:lnTo>
                      <a:pt x="411" y="217"/>
                    </a:lnTo>
                    <a:lnTo>
                      <a:pt x="405" y="226"/>
                    </a:lnTo>
                    <a:close/>
                    <a:moveTo>
                      <a:pt x="417" y="209"/>
                    </a:moveTo>
                    <a:lnTo>
                      <a:pt x="417" y="209"/>
                    </a:lnTo>
                    <a:lnTo>
                      <a:pt x="406" y="228"/>
                    </a:lnTo>
                    <a:lnTo>
                      <a:pt x="405" y="226"/>
                    </a:lnTo>
                    <a:lnTo>
                      <a:pt x="417" y="209"/>
                    </a:lnTo>
                    <a:close/>
                    <a:moveTo>
                      <a:pt x="417" y="209"/>
                    </a:moveTo>
                    <a:lnTo>
                      <a:pt x="417" y="209"/>
                    </a:lnTo>
                    <a:lnTo>
                      <a:pt x="411" y="217"/>
                    </a:lnTo>
                    <a:lnTo>
                      <a:pt x="417" y="209"/>
                    </a:lnTo>
                    <a:close/>
                    <a:moveTo>
                      <a:pt x="417" y="209"/>
                    </a:moveTo>
                    <a:lnTo>
                      <a:pt x="417" y="209"/>
                    </a:lnTo>
                    <a:lnTo>
                      <a:pt x="419" y="211"/>
                    </a:lnTo>
                    <a:lnTo>
                      <a:pt x="414" y="231"/>
                    </a:lnTo>
                    <a:lnTo>
                      <a:pt x="409" y="229"/>
                    </a:lnTo>
                    <a:lnTo>
                      <a:pt x="405" y="226"/>
                    </a:lnTo>
                    <a:lnTo>
                      <a:pt x="417" y="209"/>
                    </a:lnTo>
                    <a:close/>
                    <a:moveTo>
                      <a:pt x="419" y="211"/>
                    </a:moveTo>
                    <a:lnTo>
                      <a:pt x="422" y="211"/>
                    </a:lnTo>
                    <a:lnTo>
                      <a:pt x="426" y="212"/>
                    </a:lnTo>
                    <a:lnTo>
                      <a:pt x="423" y="233"/>
                    </a:lnTo>
                    <a:lnTo>
                      <a:pt x="419" y="233"/>
                    </a:lnTo>
                    <a:lnTo>
                      <a:pt x="414" y="231"/>
                    </a:lnTo>
                    <a:lnTo>
                      <a:pt x="419" y="211"/>
                    </a:lnTo>
                    <a:close/>
                    <a:moveTo>
                      <a:pt x="426" y="212"/>
                    </a:moveTo>
                    <a:lnTo>
                      <a:pt x="448" y="212"/>
                    </a:lnTo>
                    <a:lnTo>
                      <a:pt x="462" y="212"/>
                    </a:lnTo>
                    <a:lnTo>
                      <a:pt x="465" y="233"/>
                    </a:lnTo>
                    <a:lnTo>
                      <a:pt x="449" y="235"/>
                    </a:lnTo>
                    <a:lnTo>
                      <a:pt x="423" y="233"/>
                    </a:lnTo>
                    <a:lnTo>
                      <a:pt x="426" y="212"/>
                    </a:lnTo>
                    <a:close/>
                    <a:moveTo>
                      <a:pt x="462" y="212"/>
                    </a:moveTo>
                    <a:lnTo>
                      <a:pt x="462" y="212"/>
                    </a:lnTo>
                    <a:lnTo>
                      <a:pt x="463" y="212"/>
                    </a:lnTo>
                    <a:lnTo>
                      <a:pt x="463" y="223"/>
                    </a:lnTo>
                    <a:lnTo>
                      <a:pt x="462" y="212"/>
                    </a:lnTo>
                    <a:close/>
                    <a:moveTo>
                      <a:pt x="463" y="212"/>
                    </a:moveTo>
                    <a:lnTo>
                      <a:pt x="463" y="212"/>
                    </a:lnTo>
                    <a:lnTo>
                      <a:pt x="465" y="233"/>
                    </a:lnTo>
                    <a:lnTo>
                      <a:pt x="463" y="233"/>
                    </a:lnTo>
                    <a:lnTo>
                      <a:pt x="463" y="212"/>
                    </a:lnTo>
                    <a:close/>
                    <a:moveTo>
                      <a:pt x="465" y="233"/>
                    </a:moveTo>
                    <a:lnTo>
                      <a:pt x="465" y="233"/>
                    </a:lnTo>
                    <a:lnTo>
                      <a:pt x="465" y="223"/>
                    </a:lnTo>
                    <a:lnTo>
                      <a:pt x="465" y="233"/>
                    </a:lnTo>
                    <a:close/>
                    <a:moveTo>
                      <a:pt x="463" y="212"/>
                    </a:moveTo>
                    <a:lnTo>
                      <a:pt x="466" y="212"/>
                    </a:lnTo>
                    <a:lnTo>
                      <a:pt x="470" y="214"/>
                    </a:lnTo>
                    <a:lnTo>
                      <a:pt x="462" y="233"/>
                    </a:lnTo>
                    <a:lnTo>
                      <a:pt x="463" y="233"/>
                    </a:lnTo>
                    <a:lnTo>
                      <a:pt x="465" y="233"/>
                    </a:lnTo>
                    <a:lnTo>
                      <a:pt x="463" y="212"/>
                    </a:lnTo>
                    <a:close/>
                    <a:moveTo>
                      <a:pt x="463" y="233"/>
                    </a:moveTo>
                    <a:lnTo>
                      <a:pt x="462" y="233"/>
                    </a:lnTo>
                    <a:lnTo>
                      <a:pt x="466" y="223"/>
                    </a:lnTo>
                    <a:lnTo>
                      <a:pt x="463" y="233"/>
                    </a:lnTo>
                    <a:close/>
                    <a:moveTo>
                      <a:pt x="468" y="212"/>
                    </a:moveTo>
                    <a:lnTo>
                      <a:pt x="471" y="214"/>
                    </a:lnTo>
                    <a:lnTo>
                      <a:pt x="474" y="216"/>
                    </a:lnTo>
                    <a:lnTo>
                      <a:pt x="465" y="235"/>
                    </a:lnTo>
                    <a:lnTo>
                      <a:pt x="463" y="233"/>
                    </a:lnTo>
                    <a:lnTo>
                      <a:pt x="468" y="212"/>
                    </a:lnTo>
                    <a:close/>
                    <a:moveTo>
                      <a:pt x="474" y="216"/>
                    </a:moveTo>
                    <a:lnTo>
                      <a:pt x="476" y="216"/>
                    </a:lnTo>
                    <a:lnTo>
                      <a:pt x="479" y="217"/>
                    </a:lnTo>
                    <a:lnTo>
                      <a:pt x="471" y="238"/>
                    </a:lnTo>
                    <a:lnTo>
                      <a:pt x="468" y="236"/>
                    </a:lnTo>
                    <a:lnTo>
                      <a:pt x="465" y="235"/>
                    </a:lnTo>
                    <a:lnTo>
                      <a:pt x="474" y="216"/>
                    </a:lnTo>
                    <a:close/>
                    <a:moveTo>
                      <a:pt x="471" y="238"/>
                    </a:moveTo>
                    <a:lnTo>
                      <a:pt x="471" y="238"/>
                    </a:lnTo>
                    <a:lnTo>
                      <a:pt x="474" y="228"/>
                    </a:lnTo>
                    <a:lnTo>
                      <a:pt x="471" y="238"/>
                    </a:lnTo>
                    <a:close/>
                    <a:moveTo>
                      <a:pt x="479" y="217"/>
                    </a:moveTo>
                    <a:lnTo>
                      <a:pt x="480" y="219"/>
                    </a:lnTo>
                    <a:lnTo>
                      <a:pt x="482" y="219"/>
                    </a:lnTo>
                    <a:lnTo>
                      <a:pt x="483" y="240"/>
                    </a:lnTo>
                    <a:lnTo>
                      <a:pt x="477" y="240"/>
                    </a:lnTo>
                    <a:lnTo>
                      <a:pt x="471" y="238"/>
                    </a:lnTo>
                    <a:lnTo>
                      <a:pt x="479" y="217"/>
                    </a:lnTo>
                    <a:close/>
                    <a:moveTo>
                      <a:pt x="482" y="219"/>
                    </a:moveTo>
                    <a:lnTo>
                      <a:pt x="482" y="219"/>
                    </a:lnTo>
                    <a:lnTo>
                      <a:pt x="483" y="217"/>
                    </a:lnTo>
                    <a:lnTo>
                      <a:pt x="493" y="238"/>
                    </a:lnTo>
                    <a:lnTo>
                      <a:pt x="488" y="240"/>
                    </a:lnTo>
                    <a:lnTo>
                      <a:pt x="483" y="240"/>
                    </a:lnTo>
                    <a:lnTo>
                      <a:pt x="482" y="219"/>
                    </a:lnTo>
                    <a:close/>
                    <a:moveTo>
                      <a:pt x="493" y="236"/>
                    </a:moveTo>
                    <a:lnTo>
                      <a:pt x="493" y="238"/>
                    </a:lnTo>
                    <a:lnTo>
                      <a:pt x="488" y="228"/>
                    </a:lnTo>
                    <a:lnTo>
                      <a:pt x="493" y="236"/>
                    </a:lnTo>
                    <a:close/>
                    <a:moveTo>
                      <a:pt x="483" y="219"/>
                    </a:moveTo>
                    <a:lnTo>
                      <a:pt x="480" y="221"/>
                    </a:lnTo>
                    <a:lnTo>
                      <a:pt x="483" y="217"/>
                    </a:lnTo>
                    <a:lnTo>
                      <a:pt x="493" y="236"/>
                    </a:lnTo>
                    <a:lnTo>
                      <a:pt x="490" y="240"/>
                    </a:lnTo>
                    <a:lnTo>
                      <a:pt x="493" y="236"/>
                    </a:lnTo>
                    <a:lnTo>
                      <a:pt x="483" y="219"/>
                    </a:lnTo>
                    <a:close/>
                    <a:moveTo>
                      <a:pt x="483" y="217"/>
                    </a:moveTo>
                    <a:lnTo>
                      <a:pt x="483" y="217"/>
                    </a:lnTo>
                    <a:lnTo>
                      <a:pt x="488" y="228"/>
                    </a:lnTo>
                    <a:lnTo>
                      <a:pt x="483" y="217"/>
                    </a:lnTo>
                    <a:close/>
                    <a:moveTo>
                      <a:pt x="483" y="217"/>
                    </a:moveTo>
                    <a:lnTo>
                      <a:pt x="487" y="216"/>
                    </a:lnTo>
                    <a:lnTo>
                      <a:pt x="491" y="214"/>
                    </a:lnTo>
                    <a:lnTo>
                      <a:pt x="496" y="235"/>
                    </a:lnTo>
                    <a:lnTo>
                      <a:pt x="494" y="236"/>
                    </a:lnTo>
                    <a:lnTo>
                      <a:pt x="493" y="236"/>
                    </a:lnTo>
                    <a:lnTo>
                      <a:pt x="483" y="217"/>
                    </a:lnTo>
                    <a:close/>
                    <a:moveTo>
                      <a:pt x="491" y="214"/>
                    </a:moveTo>
                    <a:lnTo>
                      <a:pt x="494" y="214"/>
                    </a:lnTo>
                    <a:lnTo>
                      <a:pt x="499" y="216"/>
                    </a:lnTo>
                    <a:lnTo>
                      <a:pt x="500" y="217"/>
                    </a:lnTo>
                    <a:lnTo>
                      <a:pt x="502" y="223"/>
                    </a:lnTo>
                    <a:lnTo>
                      <a:pt x="502" y="226"/>
                    </a:lnTo>
                    <a:lnTo>
                      <a:pt x="502" y="229"/>
                    </a:lnTo>
                    <a:lnTo>
                      <a:pt x="499" y="233"/>
                    </a:lnTo>
                    <a:lnTo>
                      <a:pt x="496" y="235"/>
                    </a:lnTo>
                    <a:lnTo>
                      <a:pt x="491" y="214"/>
                    </a:lnTo>
                    <a:close/>
                  </a:path>
                </a:pathLst>
              </a:custGeom>
              <a:solidFill>
                <a:srgbClr val="D8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3" name="Freeform 233"/>
              <p:cNvSpPr>
                <a:spLocks noEditPoints="1"/>
              </p:cNvSpPr>
              <p:nvPr/>
            </p:nvSpPr>
            <p:spPr bwMode="auto">
              <a:xfrm>
                <a:off x="2154" y="2024"/>
                <a:ext cx="503" cy="234"/>
              </a:xfrm>
              <a:custGeom>
                <a:avLst/>
                <a:gdLst>
                  <a:gd name="T0" fmla="*/ 17 w 503"/>
                  <a:gd name="T1" fmla="*/ 3 h 234"/>
                  <a:gd name="T2" fmla="*/ 0 w 503"/>
                  <a:gd name="T3" fmla="*/ 13 h 234"/>
                  <a:gd name="T4" fmla="*/ 22 w 503"/>
                  <a:gd name="T5" fmla="*/ 24 h 234"/>
                  <a:gd name="T6" fmla="*/ 17 w 503"/>
                  <a:gd name="T7" fmla="*/ 89 h 234"/>
                  <a:gd name="T8" fmla="*/ 23 w 503"/>
                  <a:gd name="T9" fmla="*/ 101 h 234"/>
                  <a:gd name="T10" fmla="*/ 51 w 503"/>
                  <a:gd name="T11" fmla="*/ 106 h 234"/>
                  <a:gd name="T12" fmla="*/ 74 w 503"/>
                  <a:gd name="T13" fmla="*/ 135 h 234"/>
                  <a:gd name="T14" fmla="*/ 59 w 503"/>
                  <a:gd name="T15" fmla="*/ 149 h 234"/>
                  <a:gd name="T16" fmla="*/ 59 w 503"/>
                  <a:gd name="T17" fmla="*/ 149 h 234"/>
                  <a:gd name="T18" fmla="*/ 101 w 503"/>
                  <a:gd name="T19" fmla="*/ 159 h 234"/>
                  <a:gd name="T20" fmla="*/ 136 w 503"/>
                  <a:gd name="T21" fmla="*/ 178 h 234"/>
                  <a:gd name="T22" fmla="*/ 130 w 503"/>
                  <a:gd name="T23" fmla="*/ 198 h 234"/>
                  <a:gd name="T24" fmla="*/ 141 w 503"/>
                  <a:gd name="T25" fmla="*/ 180 h 234"/>
                  <a:gd name="T26" fmla="*/ 164 w 503"/>
                  <a:gd name="T27" fmla="*/ 185 h 234"/>
                  <a:gd name="T28" fmla="*/ 164 w 503"/>
                  <a:gd name="T29" fmla="*/ 185 h 234"/>
                  <a:gd name="T30" fmla="*/ 179 w 503"/>
                  <a:gd name="T31" fmla="*/ 190 h 234"/>
                  <a:gd name="T32" fmla="*/ 167 w 503"/>
                  <a:gd name="T33" fmla="*/ 209 h 234"/>
                  <a:gd name="T34" fmla="*/ 212 w 503"/>
                  <a:gd name="T35" fmla="*/ 188 h 234"/>
                  <a:gd name="T36" fmla="*/ 221 w 503"/>
                  <a:gd name="T37" fmla="*/ 209 h 234"/>
                  <a:gd name="T38" fmla="*/ 221 w 503"/>
                  <a:gd name="T39" fmla="*/ 188 h 234"/>
                  <a:gd name="T40" fmla="*/ 232 w 503"/>
                  <a:gd name="T41" fmla="*/ 188 h 234"/>
                  <a:gd name="T42" fmla="*/ 266 w 503"/>
                  <a:gd name="T43" fmla="*/ 190 h 234"/>
                  <a:gd name="T44" fmla="*/ 275 w 503"/>
                  <a:gd name="T45" fmla="*/ 209 h 234"/>
                  <a:gd name="T46" fmla="*/ 266 w 503"/>
                  <a:gd name="T47" fmla="*/ 190 h 234"/>
                  <a:gd name="T48" fmla="*/ 280 w 503"/>
                  <a:gd name="T49" fmla="*/ 207 h 234"/>
                  <a:gd name="T50" fmla="*/ 280 w 503"/>
                  <a:gd name="T51" fmla="*/ 207 h 234"/>
                  <a:gd name="T52" fmla="*/ 277 w 503"/>
                  <a:gd name="T53" fmla="*/ 185 h 234"/>
                  <a:gd name="T54" fmla="*/ 278 w 503"/>
                  <a:gd name="T55" fmla="*/ 197 h 234"/>
                  <a:gd name="T56" fmla="*/ 277 w 503"/>
                  <a:gd name="T57" fmla="*/ 185 h 234"/>
                  <a:gd name="T58" fmla="*/ 323 w 503"/>
                  <a:gd name="T59" fmla="*/ 181 h 234"/>
                  <a:gd name="T60" fmla="*/ 329 w 503"/>
                  <a:gd name="T61" fmla="*/ 202 h 234"/>
                  <a:gd name="T62" fmla="*/ 340 w 503"/>
                  <a:gd name="T63" fmla="*/ 183 h 234"/>
                  <a:gd name="T64" fmla="*/ 337 w 503"/>
                  <a:gd name="T65" fmla="*/ 205 h 234"/>
                  <a:gd name="T66" fmla="*/ 337 w 503"/>
                  <a:gd name="T67" fmla="*/ 205 h 234"/>
                  <a:gd name="T68" fmla="*/ 346 w 503"/>
                  <a:gd name="T69" fmla="*/ 186 h 234"/>
                  <a:gd name="T70" fmla="*/ 363 w 503"/>
                  <a:gd name="T71" fmla="*/ 192 h 234"/>
                  <a:gd name="T72" fmla="*/ 363 w 503"/>
                  <a:gd name="T73" fmla="*/ 202 h 234"/>
                  <a:gd name="T74" fmla="*/ 365 w 503"/>
                  <a:gd name="T75" fmla="*/ 192 h 234"/>
                  <a:gd name="T76" fmla="*/ 375 w 503"/>
                  <a:gd name="T77" fmla="*/ 219 h 234"/>
                  <a:gd name="T78" fmla="*/ 383 w 503"/>
                  <a:gd name="T79" fmla="*/ 198 h 234"/>
                  <a:gd name="T80" fmla="*/ 386 w 503"/>
                  <a:gd name="T81" fmla="*/ 200 h 234"/>
                  <a:gd name="T82" fmla="*/ 388 w 503"/>
                  <a:gd name="T83" fmla="*/ 222 h 234"/>
                  <a:gd name="T84" fmla="*/ 388 w 503"/>
                  <a:gd name="T85" fmla="*/ 222 h 234"/>
                  <a:gd name="T86" fmla="*/ 391 w 503"/>
                  <a:gd name="T87" fmla="*/ 202 h 234"/>
                  <a:gd name="T88" fmla="*/ 405 w 503"/>
                  <a:gd name="T89" fmla="*/ 198 h 234"/>
                  <a:gd name="T90" fmla="*/ 405 w 503"/>
                  <a:gd name="T91" fmla="*/ 221 h 234"/>
                  <a:gd name="T92" fmla="*/ 406 w 503"/>
                  <a:gd name="T93" fmla="*/ 221 h 234"/>
                  <a:gd name="T94" fmla="*/ 419 w 503"/>
                  <a:gd name="T95" fmla="*/ 204 h 234"/>
                  <a:gd name="T96" fmla="*/ 426 w 503"/>
                  <a:gd name="T97" fmla="*/ 205 h 234"/>
                  <a:gd name="T98" fmla="*/ 465 w 503"/>
                  <a:gd name="T99" fmla="*/ 229 h 234"/>
                  <a:gd name="T100" fmla="*/ 466 w 503"/>
                  <a:gd name="T101" fmla="*/ 228 h 234"/>
                  <a:gd name="T102" fmla="*/ 465 w 503"/>
                  <a:gd name="T103" fmla="*/ 207 h 234"/>
                  <a:gd name="T104" fmla="*/ 462 w 503"/>
                  <a:gd name="T105" fmla="*/ 228 h 234"/>
                  <a:gd name="T106" fmla="*/ 465 w 503"/>
                  <a:gd name="T107" fmla="*/ 229 h 234"/>
                  <a:gd name="T108" fmla="*/ 468 w 503"/>
                  <a:gd name="T109" fmla="*/ 231 h 234"/>
                  <a:gd name="T110" fmla="*/ 480 w 503"/>
                  <a:gd name="T111" fmla="*/ 214 h 234"/>
                  <a:gd name="T112" fmla="*/ 483 w 503"/>
                  <a:gd name="T113" fmla="*/ 212 h 234"/>
                  <a:gd name="T114" fmla="*/ 488 w 503"/>
                  <a:gd name="T115" fmla="*/ 222 h 234"/>
                  <a:gd name="T116" fmla="*/ 485 w 503"/>
                  <a:gd name="T117" fmla="*/ 210 h 234"/>
                  <a:gd name="T118" fmla="*/ 490 w 503"/>
                  <a:gd name="T119" fmla="*/ 209 h 234"/>
                  <a:gd name="T120" fmla="*/ 500 w 503"/>
                  <a:gd name="T121" fmla="*/ 212 h 2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3"/>
                  <a:gd name="T184" fmla="*/ 0 h 234"/>
                  <a:gd name="T185" fmla="*/ 503 w 503"/>
                  <a:gd name="T186" fmla="*/ 234 h 2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3" h="234">
                    <a:moveTo>
                      <a:pt x="0" y="13"/>
                    </a:moveTo>
                    <a:lnTo>
                      <a:pt x="0" y="10"/>
                    </a:lnTo>
                    <a:lnTo>
                      <a:pt x="0" y="7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9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9" y="7"/>
                    </a:lnTo>
                    <a:lnTo>
                      <a:pt x="0" y="13"/>
                    </a:lnTo>
                    <a:close/>
                    <a:moveTo>
                      <a:pt x="19" y="7"/>
                    </a:moveTo>
                    <a:lnTo>
                      <a:pt x="20" y="12"/>
                    </a:lnTo>
                    <a:lnTo>
                      <a:pt x="22" y="24"/>
                    </a:lnTo>
                    <a:lnTo>
                      <a:pt x="2" y="27"/>
                    </a:lnTo>
                    <a:lnTo>
                      <a:pt x="0" y="17"/>
                    </a:lnTo>
                    <a:lnTo>
                      <a:pt x="0" y="13"/>
                    </a:lnTo>
                    <a:lnTo>
                      <a:pt x="19" y="7"/>
                    </a:lnTo>
                    <a:close/>
                    <a:moveTo>
                      <a:pt x="22" y="24"/>
                    </a:moveTo>
                    <a:lnTo>
                      <a:pt x="25" y="37"/>
                    </a:lnTo>
                    <a:lnTo>
                      <a:pt x="28" y="58"/>
                    </a:lnTo>
                    <a:lnTo>
                      <a:pt x="8" y="61"/>
                    </a:lnTo>
                    <a:lnTo>
                      <a:pt x="5" y="42"/>
                    </a:lnTo>
                    <a:lnTo>
                      <a:pt x="2" y="27"/>
                    </a:lnTo>
                    <a:lnTo>
                      <a:pt x="22" y="24"/>
                    </a:lnTo>
                    <a:close/>
                    <a:moveTo>
                      <a:pt x="8" y="61"/>
                    </a:moveTo>
                    <a:lnTo>
                      <a:pt x="8" y="61"/>
                    </a:lnTo>
                    <a:lnTo>
                      <a:pt x="19" y="60"/>
                    </a:lnTo>
                    <a:lnTo>
                      <a:pt x="8" y="61"/>
                    </a:lnTo>
                    <a:close/>
                    <a:moveTo>
                      <a:pt x="28" y="58"/>
                    </a:moveTo>
                    <a:lnTo>
                      <a:pt x="31" y="68"/>
                    </a:lnTo>
                    <a:lnTo>
                      <a:pt x="34" y="78"/>
                    </a:lnTo>
                    <a:lnTo>
                      <a:pt x="17" y="89"/>
                    </a:lnTo>
                    <a:lnTo>
                      <a:pt x="13" y="77"/>
                    </a:lnTo>
                    <a:lnTo>
                      <a:pt x="8" y="61"/>
                    </a:lnTo>
                    <a:lnTo>
                      <a:pt x="28" y="58"/>
                    </a:lnTo>
                    <a:close/>
                    <a:moveTo>
                      <a:pt x="34" y="78"/>
                    </a:moveTo>
                    <a:lnTo>
                      <a:pt x="40" y="89"/>
                    </a:lnTo>
                    <a:lnTo>
                      <a:pt x="47" y="99"/>
                    </a:lnTo>
                    <a:lnTo>
                      <a:pt x="31" y="111"/>
                    </a:lnTo>
                    <a:lnTo>
                      <a:pt x="23" y="101"/>
                    </a:lnTo>
                    <a:lnTo>
                      <a:pt x="17" y="89"/>
                    </a:lnTo>
                    <a:lnTo>
                      <a:pt x="34" y="78"/>
                    </a:lnTo>
                    <a:close/>
                    <a:moveTo>
                      <a:pt x="31" y="111"/>
                    </a:moveTo>
                    <a:lnTo>
                      <a:pt x="31" y="111"/>
                    </a:lnTo>
                    <a:lnTo>
                      <a:pt x="39" y="106"/>
                    </a:lnTo>
                    <a:lnTo>
                      <a:pt x="31" y="111"/>
                    </a:lnTo>
                    <a:close/>
                    <a:moveTo>
                      <a:pt x="47" y="99"/>
                    </a:moveTo>
                    <a:lnTo>
                      <a:pt x="51" y="106"/>
                    </a:lnTo>
                    <a:lnTo>
                      <a:pt x="57" y="113"/>
                    </a:lnTo>
                    <a:lnTo>
                      <a:pt x="42" y="126"/>
                    </a:lnTo>
                    <a:lnTo>
                      <a:pt x="36" y="118"/>
                    </a:lnTo>
                    <a:lnTo>
                      <a:pt x="31" y="111"/>
                    </a:lnTo>
                    <a:lnTo>
                      <a:pt x="47" y="99"/>
                    </a:lnTo>
                    <a:close/>
                    <a:moveTo>
                      <a:pt x="57" y="113"/>
                    </a:moveTo>
                    <a:lnTo>
                      <a:pt x="65" y="123"/>
                    </a:lnTo>
                    <a:lnTo>
                      <a:pt x="74" y="135"/>
                    </a:lnTo>
                    <a:lnTo>
                      <a:pt x="59" y="149"/>
                    </a:lnTo>
                    <a:lnTo>
                      <a:pt x="50" y="137"/>
                    </a:lnTo>
                    <a:lnTo>
                      <a:pt x="42" y="126"/>
                    </a:lnTo>
                    <a:lnTo>
                      <a:pt x="57" y="113"/>
                    </a:lnTo>
                    <a:close/>
                    <a:moveTo>
                      <a:pt x="59" y="149"/>
                    </a:moveTo>
                    <a:lnTo>
                      <a:pt x="59" y="149"/>
                    </a:lnTo>
                    <a:lnTo>
                      <a:pt x="67" y="142"/>
                    </a:lnTo>
                    <a:lnTo>
                      <a:pt x="59" y="149"/>
                    </a:lnTo>
                    <a:close/>
                    <a:moveTo>
                      <a:pt x="74" y="135"/>
                    </a:moveTo>
                    <a:lnTo>
                      <a:pt x="87" y="149"/>
                    </a:lnTo>
                    <a:lnTo>
                      <a:pt x="101" y="159"/>
                    </a:lnTo>
                    <a:lnTo>
                      <a:pt x="90" y="178"/>
                    </a:lnTo>
                    <a:lnTo>
                      <a:pt x="82" y="173"/>
                    </a:lnTo>
                    <a:lnTo>
                      <a:pt x="74" y="166"/>
                    </a:lnTo>
                    <a:lnTo>
                      <a:pt x="67" y="157"/>
                    </a:lnTo>
                    <a:lnTo>
                      <a:pt x="59" y="149"/>
                    </a:lnTo>
                    <a:lnTo>
                      <a:pt x="74" y="135"/>
                    </a:lnTo>
                    <a:close/>
                    <a:moveTo>
                      <a:pt x="101" y="159"/>
                    </a:moveTo>
                    <a:lnTo>
                      <a:pt x="116" y="169"/>
                    </a:lnTo>
                    <a:lnTo>
                      <a:pt x="130" y="176"/>
                    </a:lnTo>
                    <a:lnTo>
                      <a:pt x="124" y="195"/>
                    </a:lnTo>
                    <a:lnTo>
                      <a:pt x="107" y="188"/>
                    </a:lnTo>
                    <a:lnTo>
                      <a:pt x="90" y="178"/>
                    </a:lnTo>
                    <a:lnTo>
                      <a:pt x="101" y="159"/>
                    </a:lnTo>
                    <a:close/>
                    <a:moveTo>
                      <a:pt x="130" y="176"/>
                    </a:moveTo>
                    <a:lnTo>
                      <a:pt x="130" y="176"/>
                    </a:lnTo>
                    <a:lnTo>
                      <a:pt x="124" y="195"/>
                    </a:lnTo>
                    <a:lnTo>
                      <a:pt x="130" y="176"/>
                    </a:lnTo>
                    <a:close/>
                    <a:moveTo>
                      <a:pt x="130" y="176"/>
                    </a:moveTo>
                    <a:lnTo>
                      <a:pt x="133" y="176"/>
                    </a:lnTo>
                    <a:lnTo>
                      <a:pt x="136" y="178"/>
                    </a:lnTo>
                    <a:lnTo>
                      <a:pt x="130" y="198"/>
                    </a:lnTo>
                    <a:lnTo>
                      <a:pt x="127" y="197"/>
                    </a:lnTo>
                    <a:lnTo>
                      <a:pt x="124" y="195"/>
                    </a:lnTo>
                    <a:lnTo>
                      <a:pt x="130" y="176"/>
                    </a:lnTo>
                    <a:close/>
                    <a:moveTo>
                      <a:pt x="130" y="198"/>
                    </a:moveTo>
                    <a:lnTo>
                      <a:pt x="130" y="198"/>
                    </a:lnTo>
                    <a:lnTo>
                      <a:pt x="133" y="188"/>
                    </a:lnTo>
                    <a:lnTo>
                      <a:pt x="130" y="198"/>
                    </a:lnTo>
                    <a:close/>
                    <a:moveTo>
                      <a:pt x="136" y="178"/>
                    </a:moveTo>
                    <a:lnTo>
                      <a:pt x="139" y="180"/>
                    </a:lnTo>
                    <a:lnTo>
                      <a:pt x="141" y="180"/>
                    </a:lnTo>
                    <a:lnTo>
                      <a:pt x="136" y="200"/>
                    </a:lnTo>
                    <a:lnTo>
                      <a:pt x="133" y="198"/>
                    </a:lnTo>
                    <a:lnTo>
                      <a:pt x="130" y="198"/>
                    </a:lnTo>
                    <a:lnTo>
                      <a:pt x="136" y="178"/>
                    </a:lnTo>
                    <a:close/>
                    <a:moveTo>
                      <a:pt x="141" y="180"/>
                    </a:moveTo>
                    <a:lnTo>
                      <a:pt x="155" y="183"/>
                    </a:lnTo>
                    <a:lnTo>
                      <a:pt x="162" y="185"/>
                    </a:lnTo>
                    <a:lnTo>
                      <a:pt x="161" y="207"/>
                    </a:lnTo>
                    <a:lnTo>
                      <a:pt x="150" y="204"/>
                    </a:lnTo>
                    <a:lnTo>
                      <a:pt x="136" y="200"/>
                    </a:lnTo>
                    <a:lnTo>
                      <a:pt x="141" y="180"/>
                    </a:lnTo>
                    <a:close/>
                    <a:moveTo>
                      <a:pt x="162" y="185"/>
                    </a:moveTo>
                    <a:lnTo>
                      <a:pt x="164" y="185"/>
                    </a:lnTo>
                    <a:lnTo>
                      <a:pt x="161" y="195"/>
                    </a:lnTo>
                    <a:lnTo>
                      <a:pt x="162" y="185"/>
                    </a:lnTo>
                    <a:close/>
                    <a:moveTo>
                      <a:pt x="164" y="185"/>
                    </a:moveTo>
                    <a:lnTo>
                      <a:pt x="164" y="185"/>
                    </a:lnTo>
                    <a:lnTo>
                      <a:pt x="159" y="207"/>
                    </a:lnTo>
                    <a:lnTo>
                      <a:pt x="164" y="185"/>
                    </a:lnTo>
                    <a:close/>
                    <a:moveTo>
                      <a:pt x="164" y="185"/>
                    </a:moveTo>
                    <a:lnTo>
                      <a:pt x="167" y="186"/>
                    </a:lnTo>
                    <a:lnTo>
                      <a:pt x="172" y="188"/>
                    </a:lnTo>
                    <a:lnTo>
                      <a:pt x="167" y="209"/>
                    </a:lnTo>
                    <a:lnTo>
                      <a:pt x="164" y="207"/>
                    </a:lnTo>
                    <a:lnTo>
                      <a:pt x="159" y="207"/>
                    </a:lnTo>
                    <a:lnTo>
                      <a:pt x="164" y="185"/>
                    </a:lnTo>
                    <a:close/>
                    <a:moveTo>
                      <a:pt x="172" y="188"/>
                    </a:moveTo>
                    <a:lnTo>
                      <a:pt x="179" y="190"/>
                    </a:lnTo>
                    <a:lnTo>
                      <a:pt x="187" y="192"/>
                    </a:lnTo>
                    <a:lnTo>
                      <a:pt x="195" y="192"/>
                    </a:lnTo>
                    <a:lnTo>
                      <a:pt x="204" y="190"/>
                    </a:lnTo>
                    <a:lnTo>
                      <a:pt x="207" y="210"/>
                    </a:lnTo>
                    <a:lnTo>
                      <a:pt x="196" y="212"/>
                    </a:lnTo>
                    <a:lnTo>
                      <a:pt x="185" y="212"/>
                    </a:lnTo>
                    <a:lnTo>
                      <a:pt x="175" y="210"/>
                    </a:lnTo>
                    <a:lnTo>
                      <a:pt x="167" y="209"/>
                    </a:lnTo>
                    <a:lnTo>
                      <a:pt x="172" y="188"/>
                    </a:lnTo>
                    <a:close/>
                    <a:moveTo>
                      <a:pt x="204" y="190"/>
                    </a:moveTo>
                    <a:lnTo>
                      <a:pt x="204" y="190"/>
                    </a:lnTo>
                    <a:lnTo>
                      <a:pt x="206" y="200"/>
                    </a:lnTo>
                    <a:lnTo>
                      <a:pt x="204" y="190"/>
                    </a:lnTo>
                    <a:close/>
                    <a:moveTo>
                      <a:pt x="204" y="190"/>
                    </a:moveTo>
                    <a:lnTo>
                      <a:pt x="209" y="190"/>
                    </a:lnTo>
                    <a:lnTo>
                      <a:pt x="212" y="188"/>
                    </a:lnTo>
                    <a:lnTo>
                      <a:pt x="215" y="210"/>
                    </a:lnTo>
                    <a:lnTo>
                      <a:pt x="210" y="210"/>
                    </a:lnTo>
                    <a:lnTo>
                      <a:pt x="207" y="210"/>
                    </a:lnTo>
                    <a:lnTo>
                      <a:pt x="204" y="190"/>
                    </a:lnTo>
                    <a:close/>
                    <a:moveTo>
                      <a:pt x="212" y="188"/>
                    </a:moveTo>
                    <a:lnTo>
                      <a:pt x="216" y="188"/>
                    </a:lnTo>
                    <a:lnTo>
                      <a:pt x="221" y="188"/>
                    </a:lnTo>
                    <a:lnTo>
                      <a:pt x="221" y="209"/>
                    </a:lnTo>
                    <a:lnTo>
                      <a:pt x="218" y="209"/>
                    </a:lnTo>
                    <a:lnTo>
                      <a:pt x="215" y="210"/>
                    </a:lnTo>
                    <a:lnTo>
                      <a:pt x="212" y="188"/>
                    </a:lnTo>
                    <a:close/>
                    <a:moveTo>
                      <a:pt x="221" y="188"/>
                    </a:moveTo>
                    <a:lnTo>
                      <a:pt x="221" y="188"/>
                    </a:lnTo>
                    <a:lnTo>
                      <a:pt x="221" y="198"/>
                    </a:lnTo>
                    <a:lnTo>
                      <a:pt x="221" y="188"/>
                    </a:lnTo>
                    <a:close/>
                    <a:moveTo>
                      <a:pt x="221" y="188"/>
                    </a:moveTo>
                    <a:lnTo>
                      <a:pt x="223" y="188"/>
                    </a:lnTo>
                    <a:lnTo>
                      <a:pt x="223" y="209"/>
                    </a:lnTo>
                    <a:lnTo>
                      <a:pt x="221" y="209"/>
                    </a:lnTo>
                    <a:lnTo>
                      <a:pt x="221" y="188"/>
                    </a:lnTo>
                    <a:close/>
                    <a:moveTo>
                      <a:pt x="223" y="188"/>
                    </a:moveTo>
                    <a:lnTo>
                      <a:pt x="232" y="188"/>
                    </a:lnTo>
                    <a:lnTo>
                      <a:pt x="241" y="190"/>
                    </a:lnTo>
                    <a:lnTo>
                      <a:pt x="240" y="210"/>
                    </a:lnTo>
                    <a:lnTo>
                      <a:pt x="230" y="210"/>
                    </a:lnTo>
                    <a:lnTo>
                      <a:pt x="223" y="209"/>
                    </a:lnTo>
                    <a:lnTo>
                      <a:pt x="223" y="188"/>
                    </a:lnTo>
                    <a:close/>
                    <a:moveTo>
                      <a:pt x="241" y="190"/>
                    </a:moveTo>
                    <a:lnTo>
                      <a:pt x="255" y="192"/>
                    </a:lnTo>
                    <a:lnTo>
                      <a:pt x="266" y="190"/>
                    </a:lnTo>
                    <a:lnTo>
                      <a:pt x="275" y="209"/>
                    </a:lnTo>
                    <a:lnTo>
                      <a:pt x="266" y="212"/>
                    </a:lnTo>
                    <a:lnTo>
                      <a:pt x="256" y="212"/>
                    </a:lnTo>
                    <a:lnTo>
                      <a:pt x="249" y="212"/>
                    </a:lnTo>
                    <a:lnTo>
                      <a:pt x="240" y="210"/>
                    </a:lnTo>
                    <a:lnTo>
                      <a:pt x="241" y="190"/>
                    </a:lnTo>
                    <a:close/>
                    <a:moveTo>
                      <a:pt x="275" y="209"/>
                    </a:moveTo>
                    <a:lnTo>
                      <a:pt x="275" y="209"/>
                    </a:lnTo>
                    <a:lnTo>
                      <a:pt x="270" y="198"/>
                    </a:lnTo>
                    <a:lnTo>
                      <a:pt x="275" y="209"/>
                    </a:lnTo>
                    <a:close/>
                    <a:moveTo>
                      <a:pt x="266" y="190"/>
                    </a:moveTo>
                    <a:lnTo>
                      <a:pt x="266" y="190"/>
                    </a:lnTo>
                    <a:lnTo>
                      <a:pt x="275" y="209"/>
                    </a:lnTo>
                    <a:lnTo>
                      <a:pt x="266" y="190"/>
                    </a:lnTo>
                    <a:close/>
                    <a:moveTo>
                      <a:pt x="266" y="190"/>
                    </a:moveTo>
                    <a:lnTo>
                      <a:pt x="266" y="190"/>
                    </a:lnTo>
                    <a:lnTo>
                      <a:pt x="270" y="198"/>
                    </a:lnTo>
                    <a:lnTo>
                      <a:pt x="266" y="190"/>
                    </a:lnTo>
                    <a:close/>
                    <a:moveTo>
                      <a:pt x="266" y="190"/>
                    </a:moveTo>
                    <a:lnTo>
                      <a:pt x="270" y="186"/>
                    </a:lnTo>
                    <a:lnTo>
                      <a:pt x="275" y="186"/>
                    </a:lnTo>
                    <a:lnTo>
                      <a:pt x="280" y="207"/>
                    </a:lnTo>
                    <a:lnTo>
                      <a:pt x="277" y="207"/>
                    </a:lnTo>
                    <a:lnTo>
                      <a:pt x="275" y="209"/>
                    </a:lnTo>
                    <a:lnTo>
                      <a:pt x="266" y="190"/>
                    </a:lnTo>
                    <a:close/>
                    <a:moveTo>
                      <a:pt x="275" y="186"/>
                    </a:moveTo>
                    <a:lnTo>
                      <a:pt x="275" y="186"/>
                    </a:lnTo>
                    <a:lnTo>
                      <a:pt x="277" y="186"/>
                    </a:lnTo>
                    <a:lnTo>
                      <a:pt x="281" y="207"/>
                    </a:lnTo>
                    <a:lnTo>
                      <a:pt x="280" y="207"/>
                    </a:lnTo>
                    <a:lnTo>
                      <a:pt x="275" y="186"/>
                    </a:lnTo>
                    <a:close/>
                    <a:moveTo>
                      <a:pt x="277" y="186"/>
                    </a:moveTo>
                    <a:lnTo>
                      <a:pt x="277" y="185"/>
                    </a:lnTo>
                    <a:lnTo>
                      <a:pt x="278" y="197"/>
                    </a:lnTo>
                    <a:lnTo>
                      <a:pt x="277" y="186"/>
                    </a:lnTo>
                    <a:close/>
                    <a:moveTo>
                      <a:pt x="277" y="185"/>
                    </a:moveTo>
                    <a:lnTo>
                      <a:pt x="277" y="185"/>
                    </a:lnTo>
                    <a:lnTo>
                      <a:pt x="281" y="207"/>
                    </a:lnTo>
                    <a:lnTo>
                      <a:pt x="277" y="185"/>
                    </a:lnTo>
                    <a:close/>
                    <a:moveTo>
                      <a:pt x="281" y="207"/>
                    </a:moveTo>
                    <a:lnTo>
                      <a:pt x="281" y="207"/>
                    </a:lnTo>
                    <a:lnTo>
                      <a:pt x="278" y="197"/>
                    </a:lnTo>
                    <a:lnTo>
                      <a:pt x="281" y="207"/>
                    </a:lnTo>
                    <a:close/>
                    <a:moveTo>
                      <a:pt x="277" y="185"/>
                    </a:moveTo>
                    <a:lnTo>
                      <a:pt x="289" y="183"/>
                    </a:lnTo>
                    <a:lnTo>
                      <a:pt x="301" y="183"/>
                    </a:lnTo>
                    <a:lnTo>
                      <a:pt x="303" y="205"/>
                    </a:lnTo>
                    <a:lnTo>
                      <a:pt x="290" y="205"/>
                    </a:lnTo>
                    <a:lnTo>
                      <a:pt x="281" y="207"/>
                    </a:lnTo>
                    <a:lnTo>
                      <a:pt x="277" y="185"/>
                    </a:lnTo>
                    <a:close/>
                    <a:moveTo>
                      <a:pt x="301" y="183"/>
                    </a:moveTo>
                    <a:lnTo>
                      <a:pt x="314" y="183"/>
                    </a:lnTo>
                    <a:lnTo>
                      <a:pt x="323" y="181"/>
                    </a:lnTo>
                    <a:lnTo>
                      <a:pt x="326" y="202"/>
                    </a:lnTo>
                    <a:lnTo>
                      <a:pt x="315" y="204"/>
                    </a:lnTo>
                    <a:lnTo>
                      <a:pt x="303" y="205"/>
                    </a:lnTo>
                    <a:lnTo>
                      <a:pt x="301" y="183"/>
                    </a:lnTo>
                    <a:close/>
                    <a:moveTo>
                      <a:pt x="323" y="181"/>
                    </a:moveTo>
                    <a:lnTo>
                      <a:pt x="323" y="181"/>
                    </a:lnTo>
                    <a:lnTo>
                      <a:pt x="324" y="192"/>
                    </a:lnTo>
                    <a:lnTo>
                      <a:pt x="323" y="181"/>
                    </a:lnTo>
                    <a:close/>
                    <a:moveTo>
                      <a:pt x="323" y="181"/>
                    </a:moveTo>
                    <a:lnTo>
                      <a:pt x="329" y="181"/>
                    </a:lnTo>
                    <a:lnTo>
                      <a:pt x="335" y="181"/>
                    </a:lnTo>
                    <a:lnTo>
                      <a:pt x="331" y="204"/>
                    </a:lnTo>
                    <a:lnTo>
                      <a:pt x="329" y="202"/>
                    </a:lnTo>
                    <a:lnTo>
                      <a:pt x="326" y="202"/>
                    </a:lnTo>
                    <a:lnTo>
                      <a:pt x="323" y="181"/>
                    </a:lnTo>
                    <a:close/>
                    <a:moveTo>
                      <a:pt x="331" y="204"/>
                    </a:moveTo>
                    <a:lnTo>
                      <a:pt x="331" y="204"/>
                    </a:lnTo>
                    <a:lnTo>
                      <a:pt x="332" y="192"/>
                    </a:lnTo>
                    <a:lnTo>
                      <a:pt x="331" y="204"/>
                    </a:lnTo>
                    <a:close/>
                    <a:moveTo>
                      <a:pt x="335" y="181"/>
                    </a:moveTo>
                    <a:lnTo>
                      <a:pt x="340" y="183"/>
                    </a:lnTo>
                    <a:lnTo>
                      <a:pt x="344" y="185"/>
                    </a:lnTo>
                    <a:lnTo>
                      <a:pt x="337" y="205"/>
                    </a:lnTo>
                    <a:lnTo>
                      <a:pt x="334" y="204"/>
                    </a:lnTo>
                    <a:lnTo>
                      <a:pt x="331" y="204"/>
                    </a:lnTo>
                    <a:lnTo>
                      <a:pt x="335" y="181"/>
                    </a:lnTo>
                    <a:close/>
                    <a:moveTo>
                      <a:pt x="337" y="205"/>
                    </a:moveTo>
                    <a:lnTo>
                      <a:pt x="337" y="205"/>
                    </a:lnTo>
                    <a:lnTo>
                      <a:pt x="341" y="195"/>
                    </a:lnTo>
                    <a:lnTo>
                      <a:pt x="337" y="205"/>
                    </a:lnTo>
                    <a:close/>
                    <a:moveTo>
                      <a:pt x="344" y="185"/>
                    </a:moveTo>
                    <a:lnTo>
                      <a:pt x="344" y="185"/>
                    </a:lnTo>
                    <a:lnTo>
                      <a:pt x="337" y="205"/>
                    </a:lnTo>
                    <a:lnTo>
                      <a:pt x="344" y="185"/>
                    </a:lnTo>
                    <a:close/>
                    <a:moveTo>
                      <a:pt x="337" y="205"/>
                    </a:moveTo>
                    <a:lnTo>
                      <a:pt x="337" y="205"/>
                    </a:lnTo>
                    <a:lnTo>
                      <a:pt x="341" y="195"/>
                    </a:lnTo>
                    <a:lnTo>
                      <a:pt x="337" y="205"/>
                    </a:lnTo>
                    <a:close/>
                    <a:moveTo>
                      <a:pt x="344" y="185"/>
                    </a:moveTo>
                    <a:lnTo>
                      <a:pt x="346" y="186"/>
                    </a:lnTo>
                    <a:lnTo>
                      <a:pt x="348" y="186"/>
                    </a:lnTo>
                    <a:lnTo>
                      <a:pt x="340" y="207"/>
                    </a:lnTo>
                    <a:lnTo>
                      <a:pt x="337" y="205"/>
                    </a:lnTo>
                    <a:lnTo>
                      <a:pt x="344" y="185"/>
                    </a:lnTo>
                    <a:close/>
                    <a:moveTo>
                      <a:pt x="348" y="186"/>
                    </a:moveTo>
                    <a:lnTo>
                      <a:pt x="355" y="190"/>
                    </a:lnTo>
                    <a:lnTo>
                      <a:pt x="363" y="192"/>
                    </a:lnTo>
                    <a:lnTo>
                      <a:pt x="363" y="214"/>
                    </a:lnTo>
                    <a:lnTo>
                      <a:pt x="352" y="210"/>
                    </a:lnTo>
                    <a:lnTo>
                      <a:pt x="340" y="207"/>
                    </a:lnTo>
                    <a:lnTo>
                      <a:pt x="348" y="186"/>
                    </a:lnTo>
                    <a:close/>
                    <a:moveTo>
                      <a:pt x="363" y="192"/>
                    </a:moveTo>
                    <a:lnTo>
                      <a:pt x="365" y="192"/>
                    </a:lnTo>
                    <a:lnTo>
                      <a:pt x="363" y="202"/>
                    </a:lnTo>
                    <a:lnTo>
                      <a:pt x="363" y="192"/>
                    </a:lnTo>
                    <a:close/>
                    <a:moveTo>
                      <a:pt x="365" y="192"/>
                    </a:moveTo>
                    <a:lnTo>
                      <a:pt x="374" y="195"/>
                    </a:lnTo>
                    <a:lnTo>
                      <a:pt x="383" y="198"/>
                    </a:lnTo>
                    <a:lnTo>
                      <a:pt x="374" y="217"/>
                    </a:lnTo>
                    <a:lnTo>
                      <a:pt x="369" y="216"/>
                    </a:lnTo>
                    <a:lnTo>
                      <a:pt x="363" y="214"/>
                    </a:lnTo>
                    <a:lnTo>
                      <a:pt x="365" y="192"/>
                    </a:lnTo>
                    <a:close/>
                    <a:moveTo>
                      <a:pt x="383" y="198"/>
                    </a:moveTo>
                    <a:lnTo>
                      <a:pt x="383" y="198"/>
                    </a:lnTo>
                    <a:lnTo>
                      <a:pt x="378" y="209"/>
                    </a:lnTo>
                    <a:lnTo>
                      <a:pt x="383" y="198"/>
                    </a:lnTo>
                    <a:close/>
                    <a:moveTo>
                      <a:pt x="383" y="198"/>
                    </a:moveTo>
                    <a:lnTo>
                      <a:pt x="383" y="198"/>
                    </a:lnTo>
                    <a:lnTo>
                      <a:pt x="375" y="219"/>
                    </a:lnTo>
                    <a:lnTo>
                      <a:pt x="374" y="217"/>
                    </a:lnTo>
                    <a:lnTo>
                      <a:pt x="383" y="198"/>
                    </a:lnTo>
                    <a:close/>
                    <a:moveTo>
                      <a:pt x="383" y="198"/>
                    </a:moveTo>
                    <a:lnTo>
                      <a:pt x="383" y="198"/>
                    </a:lnTo>
                    <a:lnTo>
                      <a:pt x="385" y="200"/>
                    </a:lnTo>
                    <a:lnTo>
                      <a:pt x="378" y="209"/>
                    </a:lnTo>
                    <a:lnTo>
                      <a:pt x="383" y="198"/>
                    </a:lnTo>
                    <a:close/>
                    <a:moveTo>
                      <a:pt x="385" y="200"/>
                    </a:moveTo>
                    <a:lnTo>
                      <a:pt x="386" y="200"/>
                    </a:lnTo>
                    <a:lnTo>
                      <a:pt x="380" y="221"/>
                    </a:lnTo>
                    <a:lnTo>
                      <a:pt x="377" y="219"/>
                    </a:lnTo>
                    <a:lnTo>
                      <a:pt x="374" y="217"/>
                    </a:lnTo>
                    <a:lnTo>
                      <a:pt x="385" y="200"/>
                    </a:lnTo>
                    <a:close/>
                    <a:moveTo>
                      <a:pt x="386" y="200"/>
                    </a:moveTo>
                    <a:lnTo>
                      <a:pt x="388" y="202"/>
                    </a:lnTo>
                    <a:lnTo>
                      <a:pt x="389" y="202"/>
                    </a:lnTo>
                    <a:lnTo>
                      <a:pt x="388" y="222"/>
                    </a:lnTo>
                    <a:lnTo>
                      <a:pt x="383" y="222"/>
                    </a:lnTo>
                    <a:lnTo>
                      <a:pt x="380" y="221"/>
                    </a:lnTo>
                    <a:lnTo>
                      <a:pt x="386" y="200"/>
                    </a:lnTo>
                    <a:close/>
                    <a:moveTo>
                      <a:pt x="388" y="222"/>
                    </a:moveTo>
                    <a:lnTo>
                      <a:pt x="388" y="222"/>
                    </a:lnTo>
                    <a:lnTo>
                      <a:pt x="388" y="212"/>
                    </a:lnTo>
                    <a:lnTo>
                      <a:pt x="388" y="222"/>
                    </a:lnTo>
                    <a:close/>
                    <a:moveTo>
                      <a:pt x="388" y="202"/>
                    </a:moveTo>
                    <a:lnTo>
                      <a:pt x="388" y="202"/>
                    </a:lnTo>
                    <a:lnTo>
                      <a:pt x="388" y="222"/>
                    </a:lnTo>
                    <a:lnTo>
                      <a:pt x="388" y="202"/>
                    </a:lnTo>
                    <a:close/>
                    <a:moveTo>
                      <a:pt x="388" y="202"/>
                    </a:moveTo>
                    <a:lnTo>
                      <a:pt x="388" y="202"/>
                    </a:lnTo>
                    <a:lnTo>
                      <a:pt x="388" y="212"/>
                    </a:lnTo>
                    <a:lnTo>
                      <a:pt x="388" y="202"/>
                    </a:lnTo>
                    <a:close/>
                    <a:moveTo>
                      <a:pt x="388" y="202"/>
                    </a:moveTo>
                    <a:lnTo>
                      <a:pt x="391" y="202"/>
                    </a:lnTo>
                    <a:lnTo>
                      <a:pt x="394" y="200"/>
                    </a:lnTo>
                    <a:lnTo>
                      <a:pt x="399" y="221"/>
                    </a:lnTo>
                    <a:lnTo>
                      <a:pt x="394" y="222"/>
                    </a:lnTo>
                    <a:lnTo>
                      <a:pt x="388" y="222"/>
                    </a:lnTo>
                    <a:lnTo>
                      <a:pt x="388" y="202"/>
                    </a:lnTo>
                    <a:close/>
                    <a:moveTo>
                      <a:pt x="394" y="200"/>
                    </a:moveTo>
                    <a:lnTo>
                      <a:pt x="400" y="198"/>
                    </a:lnTo>
                    <a:lnTo>
                      <a:pt x="405" y="198"/>
                    </a:lnTo>
                    <a:lnTo>
                      <a:pt x="411" y="200"/>
                    </a:lnTo>
                    <a:lnTo>
                      <a:pt x="417" y="204"/>
                    </a:lnTo>
                    <a:lnTo>
                      <a:pt x="405" y="221"/>
                    </a:lnTo>
                    <a:lnTo>
                      <a:pt x="403" y="221"/>
                    </a:lnTo>
                    <a:lnTo>
                      <a:pt x="399" y="221"/>
                    </a:lnTo>
                    <a:lnTo>
                      <a:pt x="394" y="200"/>
                    </a:lnTo>
                    <a:close/>
                    <a:moveTo>
                      <a:pt x="406" y="221"/>
                    </a:moveTo>
                    <a:lnTo>
                      <a:pt x="405" y="221"/>
                    </a:lnTo>
                    <a:lnTo>
                      <a:pt x="411" y="212"/>
                    </a:lnTo>
                    <a:lnTo>
                      <a:pt x="406" y="221"/>
                    </a:lnTo>
                    <a:close/>
                    <a:moveTo>
                      <a:pt x="415" y="202"/>
                    </a:moveTo>
                    <a:lnTo>
                      <a:pt x="417" y="202"/>
                    </a:lnTo>
                    <a:lnTo>
                      <a:pt x="417" y="204"/>
                    </a:lnTo>
                    <a:lnTo>
                      <a:pt x="406" y="221"/>
                    </a:lnTo>
                    <a:lnTo>
                      <a:pt x="415" y="202"/>
                    </a:lnTo>
                    <a:close/>
                    <a:moveTo>
                      <a:pt x="417" y="204"/>
                    </a:moveTo>
                    <a:lnTo>
                      <a:pt x="417" y="204"/>
                    </a:lnTo>
                    <a:lnTo>
                      <a:pt x="411" y="212"/>
                    </a:lnTo>
                    <a:lnTo>
                      <a:pt x="417" y="204"/>
                    </a:lnTo>
                    <a:close/>
                    <a:moveTo>
                      <a:pt x="417" y="204"/>
                    </a:moveTo>
                    <a:lnTo>
                      <a:pt x="419" y="204"/>
                    </a:lnTo>
                    <a:lnTo>
                      <a:pt x="420" y="204"/>
                    </a:lnTo>
                    <a:lnTo>
                      <a:pt x="415" y="226"/>
                    </a:lnTo>
                    <a:lnTo>
                      <a:pt x="411" y="224"/>
                    </a:lnTo>
                    <a:lnTo>
                      <a:pt x="406" y="221"/>
                    </a:lnTo>
                    <a:lnTo>
                      <a:pt x="417" y="204"/>
                    </a:lnTo>
                    <a:close/>
                    <a:moveTo>
                      <a:pt x="420" y="204"/>
                    </a:moveTo>
                    <a:lnTo>
                      <a:pt x="423" y="205"/>
                    </a:lnTo>
                    <a:lnTo>
                      <a:pt x="426" y="205"/>
                    </a:lnTo>
                    <a:lnTo>
                      <a:pt x="425" y="228"/>
                    </a:lnTo>
                    <a:lnTo>
                      <a:pt x="420" y="226"/>
                    </a:lnTo>
                    <a:lnTo>
                      <a:pt x="415" y="226"/>
                    </a:lnTo>
                    <a:lnTo>
                      <a:pt x="420" y="204"/>
                    </a:lnTo>
                    <a:close/>
                    <a:moveTo>
                      <a:pt x="426" y="205"/>
                    </a:moveTo>
                    <a:lnTo>
                      <a:pt x="449" y="207"/>
                    </a:lnTo>
                    <a:lnTo>
                      <a:pt x="463" y="207"/>
                    </a:lnTo>
                    <a:lnTo>
                      <a:pt x="465" y="229"/>
                    </a:lnTo>
                    <a:lnTo>
                      <a:pt x="449" y="229"/>
                    </a:lnTo>
                    <a:lnTo>
                      <a:pt x="425" y="228"/>
                    </a:lnTo>
                    <a:lnTo>
                      <a:pt x="426" y="205"/>
                    </a:lnTo>
                    <a:close/>
                    <a:moveTo>
                      <a:pt x="466" y="228"/>
                    </a:moveTo>
                    <a:lnTo>
                      <a:pt x="465" y="228"/>
                    </a:lnTo>
                    <a:lnTo>
                      <a:pt x="465" y="229"/>
                    </a:lnTo>
                    <a:lnTo>
                      <a:pt x="463" y="217"/>
                    </a:lnTo>
                    <a:lnTo>
                      <a:pt x="466" y="228"/>
                    </a:lnTo>
                    <a:close/>
                    <a:moveTo>
                      <a:pt x="460" y="207"/>
                    </a:moveTo>
                    <a:lnTo>
                      <a:pt x="463" y="207"/>
                    </a:lnTo>
                    <a:lnTo>
                      <a:pt x="465" y="207"/>
                    </a:lnTo>
                    <a:lnTo>
                      <a:pt x="465" y="228"/>
                    </a:lnTo>
                    <a:lnTo>
                      <a:pt x="466" y="228"/>
                    </a:lnTo>
                    <a:lnTo>
                      <a:pt x="460" y="207"/>
                    </a:lnTo>
                    <a:close/>
                    <a:moveTo>
                      <a:pt x="465" y="207"/>
                    </a:moveTo>
                    <a:lnTo>
                      <a:pt x="468" y="207"/>
                    </a:lnTo>
                    <a:lnTo>
                      <a:pt x="471" y="209"/>
                    </a:lnTo>
                    <a:lnTo>
                      <a:pt x="462" y="228"/>
                    </a:lnTo>
                    <a:lnTo>
                      <a:pt x="463" y="228"/>
                    </a:lnTo>
                    <a:lnTo>
                      <a:pt x="465" y="228"/>
                    </a:lnTo>
                    <a:lnTo>
                      <a:pt x="465" y="207"/>
                    </a:lnTo>
                    <a:close/>
                    <a:moveTo>
                      <a:pt x="463" y="228"/>
                    </a:moveTo>
                    <a:lnTo>
                      <a:pt x="462" y="228"/>
                    </a:lnTo>
                    <a:lnTo>
                      <a:pt x="466" y="217"/>
                    </a:lnTo>
                    <a:lnTo>
                      <a:pt x="463" y="228"/>
                    </a:lnTo>
                    <a:close/>
                    <a:moveTo>
                      <a:pt x="468" y="207"/>
                    </a:moveTo>
                    <a:lnTo>
                      <a:pt x="473" y="209"/>
                    </a:lnTo>
                    <a:lnTo>
                      <a:pt x="477" y="212"/>
                    </a:lnTo>
                    <a:lnTo>
                      <a:pt x="468" y="231"/>
                    </a:lnTo>
                    <a:lnTo>
                      <a:pt x="465" y="229"/>
                    </a:lnTo>
                    <a:lnTo>
                      <a:pt x="463" y="228"/>
                    </a:lnTo>
                    <a:lnTo>
                      <a:pt x="468" y="207"/>
                    </a:lnTo>
                    <a:close/>
                    <a:moveTo>
                      <a:pt x="477" y="212"/>
                    </a:moveTo>
                    <a:lnTo>
                      <a:pt x="479" y="212"/>
                    </a:lnTo>
                    <a:lnTo>
                      <a:pt x="471" y="233"/>
                    </a:lnTo>
                    <a:lnTo>
                      <a:pt x="470" y="231"/>
                    </a:lnTo>
                    <a:lnTo>
                      <a:pt x="468" y="231"/>
                    </a:lnTo>
                    <a:lnTo>
                      <a:pt x="477" y="212"/>
                    </a:lnTo>
                    <a:close/>
                    <a:moveTo>
                      <a:pt x="471" y="233"/>
                    </a:moveTo>
                    <a:lnTo>
                      <a:pt x="471" y="233"/>
                    </a:lnTo>
                    <a:lnTo>
                      <a:pt x="476" y="222"/>
                    </a:lnTo>
                    <a:lnTo>
                      <a:pt x="471" y="233"/>
                    </a:lnTo>
                    <a:close/>
                    <a:moveTo>
                      <a:pt x="479" y="212"/>
                    </a:moveTo>
                    <a:lnTo>
                      <a:pt x="480" y="214"/>
                    </a:lnTo>
                    <a:lnTo>
                      <a:pt x="482" y="214"/>
                    </a:lnTo>
                    <a:lnTo>
                      <a:pt x="483" y="234"/>
                    </a:lnTo>
                    <a:lnTo>
                      <a:pt x="477" y="234"/>
                    </a:lnTo>
                    <a:lnTo>
                      <a:pt x="471" y="233"/>
                    </a:lnTo>
                    <a:lnTo>
                      <a:pt x="479" y="212"/>
                    </a:lnTo>
                    <a:close/>
                    <a:moveTo>
                      <a:pt x="482" y="214"/>
                    </a:moveTo>
                    <a:lnTo>
                      <a:pt x="482" y="212"/>
                    </a:lnTo>
                    <a:lnTo>
                      <a:pt x="483" y="212"/>
                    </a:lnTo>
                    <a:lnTo>
                      <a:pt x="493" y="231"/>
                    </a:lnTo>
                    <a:lnTo>
                      <a:pt x="488" y="233"/>
                    </a:lnTo>
                    <a:lnTo>
                      <a:pt x="483" y="234"/>
                    </a:lnTo>
                    <a:lnTo>
                      <a:pt x="482" y="214"/>
                    </a:lnTo>
                    <a:close/>
                    <a:moveTo>
                      <a:pt x="483" y="212"/>
                    </a:moveTo>
                    <a:lnTo>
                      <a:pt x="483" y="212"/>
                    </a:lnTo>
                    <a:lnTo>
                      <a:pt x="488" y="222"/>
                    </a:lnTo>
                    <a:lnTo>
                      <a:pt x="483" y="212"/>
                    </a:lnTo>
                    <a:close/>
                    <a:moveTo>
                      <a:pt x="483" y="212"/>
                    </a:moveTo>
                    <a:lnTo>
                      <a:pt x="483" y="212"/>
                    </a:lnTo>
                    <a:lnTo>
                      <a:pt x="493" y="231"/>
                    </a:lnTo>
                    <a:lnTo>
                      <a:pt x="483" y="212"/>
                    </a:lnTo>
                    <a:close/>
                    <a:moveTo>
                      <a:pt x="483" y="212"/>
                    </a:moveTo>
                    <a:lnTo>
                      <a:pt x="485" y="210"/>
                    </a:lnTo>
                    <a:lnTo>
                      <a:pt x="487" y="210"/>
                    </a:lnTo>
                    <a:lnTo>
                      <a:pt x="494" y="229"/>
                    </a:lnTo>
                    <a:lnTo>
                      <a:pt x="493" y="231"/>
                    </a:lnTo>
                    <a:lnTo>
                      <a:pt x="483" y="212"/>
                    </a:lnTo>
                    <a:close/>
                    <a:moveTo>
                      <a:pt x="487" y="210"/>
                    </a:moveTo>
                    <a:lnTo>
                      <a:pt x="488" y="209"/>
                    </a:lnTo>
                    <a:lnTo>
                      <a:pt x="490" y="209"/>
                    </a:lnTo>
                    <a:lnTo>
                      <a:pt x="496" y="229"/>
                    </a:lnTo>
                    <a:lnTo>
                      <a:pt x="494" y="229"/>
                    </a:lnTo>
                    <a:lnTo>
                      <a:pt x="487" y="210"/>
                    </a:lnTo>
                    <a:close/>
                    <a:moveTo>
                      <a:pt x="490" y="209"/>
                    </a:moveTo>
                    <a:lnTo>
                      <a:pt x="494" y="209"/>
                    </a:lnTo>
                    <a:lnTo>
                      <a:pt x="497" y="209"/>
                    </a:lnTo>
                    <a:lnTo>
                      <a:pt x="500" y="212"/>
                    </a:lnTo>
                    <a:lnTo>
                      <a:pt x="502" y="216"/>
                    </a:lnTo>
                    <a:lnTo>
                      <a:pt x="503" y="219"/>
                    </a:lnTo>
                    <a:lnTo>
                      <a:pt x="502" y="224"/>
                    </a:lnTo>
                    <a:lnTo>
                      <a:pt x="499" y="228"/>
                    </a:lnTo>
                    <a:lnTo>
                      <a:pt x="496" y="229"/>
                    </a:lnTo>
                    <a:lnTo>
                      <a:pt x="490" y="209"/>
                    </a:lnTo>
                    <a:close/>
                  </a:path>
                </a:pathLst>
              </a:custGeom>
              <a:solidFill>
                <a:srgbClr val="D19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4" name="Freeform 234"/>
              <p:cNvSpPr>
                <a:spLocks noEditPoints="1"/>
              </p:cNvSpPr>
              <p:nvPr/>
            </p:nvSpPr>
            <p:spPr bwMode="auto">
              <a:xfrm>
                <a:off x="2153" y="2031"/>
                <a:ext cx="504" cy="229"/>
              </a:xfrm>
              <a:custGeom>
                <a:avLst/>
                <a:gdLst>
                  <a:gd name="T0" fmla="*/ 17 w 504"/>
                  <a:gd name="T1" fmla="*/ 3 h 229"/>
                  <a:gd name="T2" fmla="*/ 1 w 504"/>
                  <a:gd name="T3" fmla="*/ 15 h 229"/>
                  <a:gd name="T4" fmla="*/ 20 w 504"/>
                  <a:gd name="T5" fmla="*/ 8 h 229"/>
                  <a:gd name="T6" fmla="*/ 21 w 504"/>
                  <a:gd name="T7" fmla="*/ 15 h 229"/>
                  <a:gd name="T8" fmla="*/ 10 w 504"/>
                  <a:gd name="T9" fmla="*/ 61 h 229"/>
                  <a:gd name="T10" fmla="*/ 29 w 504"/>
                  <a:gd name="T11" fmla="*/ 58 h 229"/>
                  <a:gd name="T12" fmla="*/ 41 w 504"/>
                  <a:gd name="T13" fmla="*/ 89 h 229"/>
                  <a:gd name="T14" fmla="*/ 40 w 504"/>
                  <a:gd name="T15" fmla="*/ 106 h 229"/>
                  <a:gd name="T16" fmla="*/ 48 w 504"/>
                  <a:gd name="T17" fmla="*/ 99 h 229"/>
                  <a:gd name="T18" fmla="*/ 60 w 504"/>
                  <a:gd name="T19" fmla="*/ 149 h 229"/>
                  <a:gd name="T20" fmla="*/ 85 w 504"/>
                  <a:gd name="T21" fmla="*/ 171 h 229"/>
                  <a:gd name="T22" fmla="*/ 125 w 504"/>
                  <a:gd name="T23" fmla="*/ 193 h 229"/>
                  <a:gd name="T24" fmla="*/ 132 w 504"/>
                  <a:gd name="T25" fmla="*/ 173 h 229"/>
                  <a:gd name="T26" fmla="*/ 125 w 504"/>
                  <a:gd name="T27" fmla="*/ 193 h 229"/>
                  <a:gd name="T28" fmla="*/ 137 w 504"/>
                  <a:gd name="T29" fmla="*/ 176 h 229"/>
                  <a:gd name="T30" fmla="*/ 156 w 504"/>
                  <a:gd name="T31" fmla="*/ 181 h 229"/>
                  <a:gd name="T32" fmla="*/ 165 w 504"/>
                  <a:gd name="T33" fmla="*/ 183 h 229"/>
                  <a:gd name="T34" fmla="*/ 165 w 504"/>
                  <a:gd name="T35" fmla="*/ 183 h 229"/>
                  <a:gd name="T36" fmla="*/ 180 w 504"/>
                  <a:gd name="T37" fmla="*/ 186 h 229"/>
                  <a:gd name="T38" fmla="*/ 169 w 504"/>
                  <a:gd name="T39" fmla="*/ 205 h 229"/>
                  <a:gd name="T40" fmla="*/ 214 w 504"/>
                  <a:gd name="T41" fmla="*/ 185 h 229"/>
                  <a:gd name="T42" fmla="*/ 224 w 504"/>
                  <a:gd name="T43" fmla="*/ 207 h 229"/>
                  <a:gd name="T44" fmla="*/ 224 w 504"/>
                  <a:gd name="T45" fmla="*/ 185 h 229"/>
                  <a:gd name="T46" fmla="*/ 251 w 504"/>
                  <a:gd name="T47" fmla="*/ 186 h 229"/>
                  <a:gd name="T48" fmla="*/ 251 w 504"/>
                  <a:gd name="T49" fmla="*/ 186 h 229"/>
                  <a:gd name="T50" fmla="*/ 274 w 504"/>
                  <a:gd name="T51" fmla="*/ 205 h 229"/>
                  <a:gd name="T52" fmla="*/ 270 w 504"/>
                  <a:gd name="T53" fmla="*/ 185 h 229"/>
                  <a:gd name="T54" fmla="*/ 278 w 504"/>
                  <a:gd name="T55" fmla="*/ 181 h 229"/>
                  <a:gd name="T56" fmla="*/ 281 w 504"/>
                  <a:gd name="T57" fmla="*/ 191 h 229"/>
                  <a:gd name="T58" fmla="*/ 278 w 504"/>
                  <a:gd name="T59" fmla="*/ 181 h 229"/>
                  <a:gd name="T60" fmla="*/ 282 w 504"/>
                  <a:gd name="T61" fmla="*/ 202 h 229"/>
                  <a:gd name="T62" fmla="*/ 302 w 504"/>
                  <a:gd name="T63" fmla="*/ 179 h 229"/>
                  <a:gd name="T64" fmla="*/ 333 w 504"/>
                  <a:gd name="T65" fmla="*/ 198 h 229"/>
                  <a:gd name="T66" fmla="*/ 335 w 504"/>
                  <a:gd name="T67" fmla="*/ 198 h 229"/>
                  <a:gd name="T68" fmla="*/ 345 w 504"/>
                  <a:gd name="T69" fmla="*/ 181 h 229"/>
                  <a:gd name="T70" fmla="*/ 345 w 504"/>
                  <a:gd name="T71" fmla="*/ 181 h 229"/>
                  <a:gd name="T72" fmla="*/ 349 w 504"/>
                  <a:gd name="T73" fmla="*/ 181 h 229"/>
                  <a:gd name="T74" fmla="*/ 373 w 504"/>
                  <a:gd name="T75" fmla="*/ 188 h 229"/>
                  <a:gd name="T76" fmla="*/ 384 w 504"/>
                  <a:gd name="T77" fmla="*/ 193 h 229"/>
                  <a:gd name="T78" fmla="*/ 381 w 504"/>
                  <a:gd name="T79" fmla="*/ 203 h 229"/>
                  <a:gd name="T80" fmla="*/ 384 w 504"/>
                  <a:gd name="T81" fmla="*/ 193 h 229"/>
                  <a:gd name="T82" fmla="*/ 389 w 504"/>
                  <a:gd name="T83" fmla="*/ 217 h 229"/>
                  <a:gd name="T84" fmla="*/ 389 w 504"/>
                  <a:gd name="T85" fmla="*/ 217 h 229"/>
                  <a:gd name="T86" fmla="*/ 390 w 504"/>
                  <a:gd name="T87" fmla="*/ 195 h 229"/>
                  <a:gd name="T88" fmla="*/ 395 w 504"/>
                  <a:gd name="T89" fmla="*/ 217 h 229"/>
                  <a:gd name="T90" fmla="*/ 407 w 504"/>
                  <a:gd name="T91" fmla="*/ 214 h 229"/>
                  <a:gd name="T92" fmla="*/ 407 w 504"/>
                  <a:gd name="T93" fmla="*/ 215 h 229"/>
                  <a:gd name="T94" fmla="*/ 409 w 504"/>
                  <a:gd name="T95" fmla="*/ 215 h 229"/>
                  <a:gd name="T96" fmla="*/ 464 w 504"/>
                  <a:gd name="T97" fmla="*/ 202 h 229"/>
                  <a:gd name="T98" fmla="*/ 464 w 504"/>
                  <a:gd name="T99" fmla="*/ 202 h 229"/>
                  <a:gd name="T100" fmla="*/ 464 w 504"/>
                  <a:gd name="T101" fmla="*/ 224 h 229"/>
                  <a:gd name="T102" fmla="*/ 467 w 504"/>
                  <a:gd name="T103" fmla="*/ 222 h 229"/>
                  <a:gd name="T104" fmla="*/ 467 w 504"/>
                  <a:gd name="T105" fmla="*/ 202 h 229"/>
                  <a:gd name="T106" fmla="*/ 467 w 504"/>
                  <a:gd name="T107" fmla="*/ 212 h 229"/>
                  <a:gd name="T108" fmla="*/ 471 w 504"/>
                  <a:gd name="T109" fmla="*/ 202 h 229"/>
                  <a:gd name="T110" fmla="*/ 472 w 504"/>
                  <a:gd name="T111" fmla="*/ 227 h 229"/>
                  <a:gd name="T112" fmla="*/ 484 w 504"/>
                  <a:gd name="T113" fmla="*/ 229 h 229"/>
                  <a:gd name="T114" fmla="*/ 489 w 504"/>
                  <a:gd name="T115" fmla="*/ 227 h 229"/>
                  <a:gd name="T116" fmla="*/ 483 w 504"/>
                  <a:gd name="T117" fmla="*/ 207 h 229"/>
                  <a:gd name="T118" fmla="*/ 491 w 504"/>
                  <a:gd name="T119" fmla="*/ 203 h 229"/>
                  <a:gd name="T120" fmla="*/ 501 w 504"/>
                  <a:gd name="T121" fmla="*/ 205 h 2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4"/>
                  <a:gd name="T184" fmla="*/ 0 h 229"/>
                  <a:gd name="T185" fmla="*/ 504 w 504"/>
                  <a:gd name="T186" fmla="*/ 229 h 22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4" h="229">
                    <a:moveTo>
                      <a:pt x="1" y="15"/>
                    </a:moveTo>
                    <a:lnTo>
                      <a:pt x="0" y="11"/>
                    </a:lnTo>
                    <a:lnTo>
                      <a:pt x="1" y="6"/>
                    </a:lnTo>
                    <a:lnTo>
                      <a:pt x="3" y="3"/>
                    </a:lnTo>
                    <a:lnTo>
                      <a:pt x="6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3"/>
                    </a:lnTo>
                    <a:lnTo>
                      <a:pt x="18" y="6"/>
                    </a:lnTo>
                    <a:lnTo>
                      <a:pt x="1" y="15"/>
                    </a:lnTo>
                    <a:close/>
                    <a:moveTo>
                      <a:pt x="18" y="6"/>
                    </a:moveTo>
                    <a:lnTo>
                      <a:pt x="18" y="8"/>
                    </a:lnTo>
                    <a:lnTo>
                      <a:pt x="20" y="8"/>
                    </a:lnTo>
                    <a:lnTo>
                      <a:pt x="1" y="15"/>
                    </a:lnTo>
                    <a:lnTo>
                      <a:pt x="18" y="6"/>
                    </a:lnTo>
                    <a:close/>
                    <a:moveTo>
                      <a:pt x="1" y="15"/>
                    </a:moveTo>
                    <a:lnTo>
                      <a:pt x="1" y="15"/>
                    </a:lnTo>
                    <a:lnTo>
                      <a:pt x="10" y="11"/>
                    </a:lnTo>
                    <a:lnTo>
                      <a:pt x="1" y="15"/>
                    </a:lnTo>
                    <a:close/>
                    <a:moveTo>
                      <a:pt x="18" y="8"/>
                    </a:moveTo>
                    <a:lnTo>
                      <a:pt x="20" y="8"/>
                    </a:lnTo>
                    <a:lnTo>
                      <a:pt x="20" y="10"/>
                    </a:lnTo>
                    <a:lnTo>
                      <a:pt x="1" y="15"/>
                    </a:lnTo>
                    <a:lnTo>
                      <a:pt x="18" y="8"/>
                    </a:lnTo>
                    <a:close/>
                    <a:moveTo>
                      <a:pt x="20" y="10"/>
                    </a:moveTo>
                    <a:lnTo>
                      <a:pt x="20" y="11"/>
                    </a:lnTo>
                    <a:lnTo>
                      <a:pt x="21" y="15"/>
                    </a:lnTo>
                    <a:lnTo>
                      <a:pt x="1" y="18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0" y="10"/>
                    </a:lnTo>
                    <a:close/>
                    <a:moveTo>
                      <a:pt x="21" y="15"/>
                    </a:moveTo>
                    <a:lnTo>
                      <a:pt x="24" y="32"/>
                    </a:lnTo>
                    <a:lnTo>
                      <a:pt x="29" y="58"/>
                    </a:lnTo>
                    <a:lnTo>
                      <a:pt x="10" y="61"/>
                    </a:lnTo>
                    <a:lnTo>
                      <a:pt x="4" y="35"/>
                    </a:lnTo>
                    <a:lnTo>
                      <a:pt x="1" y="18"/>
                    </a:lnTo>
                    <a:lnTo>
                      <a:pt x="21" y="15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lnTo>
                      <a:pt x="20" y="59"/>
                    </a:lnTo>
                    <a:lnTo>
                      <a:pt x="10" y="61"/>
                    </a:lnTo>
                    <a:close/>
                    <a:moveTo>
                      <a:pt x="29" y="58"/>
                    </a:moveTo>
                    <a:lnTo>
                      <a:pt x="32" y="68"/>
                    </a:lnTo>
                    <a:lnTo>
                      <a:pt x="37" y="80"/>
                    </a:lnTo>
                    <a:lnTo>
                      <a:pt x="18" y="89"/>
                    </a:lnTo>
                    <a:lnTo>
                      <a:pt x="14" y="77"/>
                    </a:lnTo>
                    <a:lnTo>
                      <a:pt x="10" y="61"/>
                    </a:lnTo>
                    <a:lnTo>
                      <a:pt x="29" y="58"/>
                    </a:lnTo>
                    <a:close/>
                    <a:moveTo>
                      <a:pt x="37" y="80"/>
                    </a:moveTo>
                    <a:lnTo>
                      <a:pt x="41" y="89"/>
                    </a:lnTo>
                    <a:lnTo>
                      <a:pt x="48" y="99"/>
                    </a:lnTo>
                    <a:lnTo>
                      <a:pt x="32" y="113"/>
                    </a:lnTo>
                    <a:lnTo>
                      <a:pt x="24" y="101"/>
                    </a:lnTo>
                    <a:lnTo>
                      <a:pt x="18" y="89"/>
                    </a:lnTo>
                    <a:lnTo>
                      <a:pt x="37" y="80"/>
                    </a:lnTo>
                    <a:close/>
                    <a:moveTo>
                      <a:pt x="48" y="99"/>
                    </a:moveTo>
                    <a:lnTo>
                      <a:pt x="48" y="99"/>
                    </a:lnTo>
                    <a:lnTo>
                      <a:pt x="40" y="106"/>
                    </a:lnTo>
                    <a:lnTo>
                      <a:pt x="48" y="99"/>
                    </a:lnTo>
                    <a:close/>
                    <a:moveTo>
                      <a:pt x="48" y="99"/>
                    </a:moveTo>
                    <a:lnTo>
                      <a:pt x="54" y="107"/>
                    </a:lnTo>
                    <a:lnTo>
                      <a:pt x="60" y="114"/>
                    </a:lnTo>
                    <a:lnTo>
                      <a:pt x="46" y="130"/>
                    </a:lnTo>
                    <a:lnTo>
                      <a:pt x="38" y="119"/>
                    </a:lnTo>
                    <a:lnTo>
                      <a:pt x="32" y="113"/>
                    </a:lnTo>
                    <a:lnTo>
                      <a:pt x="48" y="99"/>
                    </a:lnTo>
                    <a:close/>
                    <a:moveTo>
                      <a:pt x="60" y="114"/>
                    </a:moveTo>
                    <a:lnTo>
                      <a:pt x="68" y="125"/>
                    </a:lnTo>
                    <a:lnTo>
                      <a:pt x="75" y="135"/>
                    </a:lnTo>
                    <a:lnTo>
                      <a:pt x="60" y="149"/>
                    </a:lnTo>
                    <a:lnTo>
                      <a:pt x="52" y="138"/>
                    </a:lnTo>
                    <a:lnTo>
                      <a:pt x="46" y="130"/>
                    </a:lnTo>
                    <a:lnTo>
                      <a:pt x="60" y="114"/>
                    </a:lnTo>
                    <a:close/>
                    <a:moveTo>
                      <a:pt x="60" y="149"/>
                    </a:moveTo>
                    <a:lnTo>
                      <a:pt x="60" y="149"/>
                    </a:lnTo>
                    <a:lnTo>
                      <a:pt x="68" y="142"/>
                    </a:lnTo>
                    <a:lnTo>
                      <a:pt x="60" y="149"/>
                    </a:lnTo>
                    <a:close/>
                    <a:moveTo>
                      <a:pt x="75" y="135"/>
                    </a:moveTo>
                    <a:lnTo>
                      <a:pt x="88" y="147"/>
                    </a:lnTo>
                    <a:lnTo>
                      <a:pt x="102" y="159"/>
                    </a:lnTo>
                    <a:lnTo>
                      <a:pt x="92" y="176"/>
                    </a:lnTo>
                    <a:lnTo>
                      <a:pt x="85" y="171"/>
                    </a:lnTo>
                    <a:lnTo>
                      <a:pt x="75" y="164"/>
                    </a:lnTo>
                    <a:lnTo>
                      <a:pt x="68" y="157"/>
                    </a:lnTo>
                    <a:lnTo>
                      <a:pt x="60" y="149"/>
                    </a:lnTo>
                    <a:lnTo>
                      <a:pt x="75" y="135"/>
                    </a:lnTo>
                    <a:close/>
                    <a:moveTo>
                      <a:pt x="102" y="159"/>
                    </a:moveTo>
                    <a:lnTo>
                      <a:pt x="117" y="167"/>
                    </a:lnTo>
                    <a:lnTo>
                      <a:pt x="132" y="173"/>
                    </a:lnTo>
                    <a:lnTo>
                      <a:pt x="125" y="193"/>
                    </a:lnTo>
                    <a:lnTo>
                      <a:pt x="109" y="186"/>
                    </a:lnTo>
                    <a:lnTo>
                      <a:pt x="92" y="176"/>
                    </a:lnTo>
                    <a:lnTo>
                      <a:pt x="102" y="159"/>
                    </a:lnTo>
                    <a:close/>
                    <a:moveTo>
                      <a:pt x="132" y="173"/>
                    </a:moveTo>
                    <a:lnTo>
                      <a:pt x="132" y="173"/>
                    </a:lnTo>
                    <a:lnTo>
                      <a:pt x="128" y="183"/>
                    </a:lnTo>
                    <a:lnTo>
                      <a:pt x="132" y="173"/>
                    </a:lnTo>
                    <a:close/>
                    <a:moveTo>
                      <a:pt x="132" y="173"/>
                    </a:moveTo>
                    <a:lnTo>
                      <a:pt x="132" y="173"/>
                    </a:lnTo>
                    <a:lnTo>
                      <a:pt x="125" y="193"/>
                    </a:lnTo>
                    <a:lnTo>
                      <a:pt x="132" y="173"/>
                    </a:lnTo>
                    <a:close/>
                    <a:moveTo>
                      <a:pt x="125" y="193"/>
                    </a:moveTo>
                    <a:lnTo>
                      <a:pt x="125" y="193"/>
                    </a:lnTo>
                    <a:lnTo>
                      <a:pt x="129" y="183"/>
                    </a:lnTo>
                    <a:lnTo>
                      <a:pt x="125" y="193"/>
                    </a:lnTo>
                    <a:close/>
                    <a:moveTo>
                      <a:pt x="132" y="173"/>
                    </a:moveTo>
                    <a:lnTo>
                      <a:pt x="136" y="174"/>
                    </a:lnTo>
                    <a:lnTo>
                      <a:pt x="137" y="176"/>
                    </a:lnTo>
                    <a:lnTo>
                      <a:pt x="132" y="197"/>
                    </a:lnTo>
                    <a:lnTo>
                      <a:pt x="128" y="195"/>
                    </a:lnTo>
                    <a:lnTo>
                      <a:pt x="125" y="193"/>
                    </a:lnTo>
                    <a:lnTo>
                      <a:pt x="132" y="173"/>
                    </a:lnTo>
                    <a:close/>
                    <a:moveTo>
                      <a:pt x="137" y="176"/>
                    </a:moveTo>
                    <a:lnTo>
                      <a:pt x="140" y="176"/>
                    </a:lnTo>
                    <a:lnTo>
                      <a:pt x="143" y="178"/>
                    </a:lnTo>
                    <a:lnTo>
                      <a:pt x="139" y="198"/>
                    </a:lnTo>
                    <a:lnTo>
                      <a:pt x="136" y="197"/>
                    </a:lnTo>
                    <a:lnTo>
                      <a:pt x="132" y="197"/>
                    </a:lnTo>
                    <a:lnTo>
                      <a:pt x="137" y="176"/>
                    </a:lnTo>
                    <a:close/>
                    <a:moveTo>
                      <a:pt x="143" y="178"/>
                    </a:moveTo>
                    <a:lnTo>
                      <a:pt x="156" y="181"/>
                    </a:lnTo>
                    <a:lnTo>
                      <a:pt x="165" y="183"/>
                    </a:lnTo>
                    <a:lnTo>
                      <a:pt x="162" y="203"/>
                    </a:lnTo>
                    <a:lnTo>
                      <a:pt x="153" y="202"/>
                    </a:lnTo>
                    <a:lnTo>
                      <a:pt x="139" y="198"/>
                    </a:lnTo>
                    <a:lnTo>
                      <a:pt x="143" y="178"/>
                    </a:lnTo>
                    <a:close/>
                    <a:moveTo>
                      <a:pt x="165" y="183"/>
                    </a:moveTo>
                    <a:lnTo>
                      <a:pt x="165" y="183"/>
                    </a:lnTo>
                    <a:lnTo>
                      <a:pt x="163" y="193"/>
                    </a:lnTo>
                    <a:lnTo>
                      <a:pt x="165" y="183"/>
                    </a:lnTo>
                    <a:close/>
                    <a:moveTo>
                      <a:pt x="165" y="183"/>
                    </a:moveTo>
                    <a:lnTo>
                      <a:pt x="165" y="183"/>
                    </a:lnTo>
                    <a:lnTo>
                      <a:pt x="162" y="203"/>
                    </a:lnTo>
                    <a:lnTo>
                      <a:pt x="165" y="183"/>
                    </a:lnTo>
                    <a:close/>
                    <a:moveTo>
                      <a:pt x="165" y="183"/>
                    </a:moveTo>
                    <a:lnTo>
                      <a:pt x="169" y="183"/>
                    </a:lnTo>
                    <a:lnTo>
                      <a:pt x="174" y="185"/>
                    </a:lnTo>
                    <a:lnTo>
                      <a:pt x="169" y="205"/>
                    </a:lnTo>
                    <a:lnTo>
                      <a:pt x="165" y="203"/>
                    </a:lnTo>
                    <a:lnTo>
                      <a:pt x="162" y="203"/>
                    </a:lnTo>
                    <a:lnTo>
                      <a:pt x="165" y="183"/>
                    </a:lnTo>
                    <a:close/>
                    <a:moveTo>
                      <a:pt x="174" y="185"/>
                    </a:moveTo>
                    <a:lnTo>
                      <a:pt x="180" y="186"/>
                    </a:lnTo>
                    <a:lnTo>
                      <a:pt x="188" y="188"/>
                    </a:lnTo>
                    <a:lnTo>
                      <a:pt x="196" y="188"/>
                    </a:lnTo>
                    <a:lnTo>
                      <a:pt x="205" y="186"/>
                    </a:lnTo>
                    <a:lnTo>
                      <a:pt x="210" y="207"/>
                    </a:lnTo>
                    <a:lnTo>
                      <a:pt x="197" y="209"/>
                    </a:lnTo>
                    <a:lnTo>
                      <a:pt x="186" y="209"/>
                    </a:lnTo>
                    <a:lnTo>
                      <a:pt x="177" y="207"/>
                    </a:lnTo>
                    <a:lnTo>
                      <a:pt x="169" y="205"/>
                    </a:lnTo>
                    <a:lnTo>
                      <a:pt x="174" y="185"/>
                    </a:lnTo>
                    <a:close/>
                    <a:moveTo>
                      <a:pt x="210" y="207"/>
                    </a:moveTo>
                    <a:lnTo>
                      <a:pt x="210" y="207"/>
                    </a:lnTo>
                    <a:lnTo>
                      <a:pt x="207" y="197"/>
                    </a:lnTo>
                    <a:lnTo>
                      <a:pt x="210" y="207"/>
                    </a:lnTo>
                    <a:close/>
                    <a:moveTo>
                      <a:pt x="205" y="186"/>
                    </a:moveTo>
                    <a:lnTo>
                      <a:pt x="210" y="186"/>
                    </a:lnTo>
                    <a:lnTo>
                      <a:pt x="214" y="185"/>
                    </a:lnTo>
                    <a:lnTo>
                      <a:pt x="216" y="207"/>
                    </a:lnTo>
                    <a:lnTo>
                      <a:pt x="213" y="207"/>
                    </a:lnTo>
                    <a:lnTo>
                      <a:pt x="210" y="207"/>
                    </a:lnTo>
                    <a:lnTo>
                      <a:pt x="205" y="186"/>
                    </a:lnTo>
                    <a:close/>
                    <a:moveTo>
                      <a:pt x="214" y="185"/>
                    </a:moveTo>
                    <a:lnTo>
                      <a:pt x="219" y="185"/>
                    </a:lnTo>
                    <a:lnTo>
                      <a:pt x="224" y="185"/>
                    </a:lnTo>
                    <a:lnTo>
                      <a:pt x="224" y="207"/>
                    </a:lnTo>
                    <a:lnTo>
                      <a:pt x="219" y="207"/>
                    </a:lnTo>
                    <a:lnTo>
                      <a:pt x="216" y="207"/>
                    </a:lnTo>
                    <a:lnTo>
                      <a:pt x="214" y="185"/>
                    </a:lnTo>
                    <a:close/>
                    <a:moveTo>
                      <a:pt x="224" y="185"/>
                    </a:moveTo>
                    <a:lnTo>
                      <a:pt x="224" y="185"/>
                    </a:lnTo>
                    <a:lnTo>
                      <a:pt x="224" y="207"/>
                    </a:lnTo>
                    <a:lnTo>
                      <a:pt x="224" y="185"/>
                    </a:lnTo>
                    <a:close/>
                    <a:moveTo>
                      <a:pt x="224" y="185"/>
                    </a:moveTo>
                    <a:lnTo>
                      <a:pt x="239" y="185"/>
                    </a:lnTo>
                    <a:lnTo>
                      <a:pt x="251" y="186"/>
                    </a:lnTo>
                    <a:lnTo>
                      <a:pt x="250" y="209"/>
                    </a:lnTo>
                    <a:lnTo>
                      <a:pt x="234" y="207"/>
                    </a:lnTo>
                    <a:lnTo>
                      <a:pt x="224" y="207"/>
                    </a:lnTo>
                    <a:lnTo>
                      <a:pt x="224" y="185"/>
                    </a:lnTo>
                    <a:close/>
                    <a:moveTo>
                      <a:pt x="251" y="186"/>
                    </a:moveTo>
                    <a:lnTo>
                      <a:pt x="261" y="186"/>
                    </a:lnTo>
                    <a:lnTo>
                      <a:pt x="268" y="185"/>
                    </a:lnTo>
                    <a:lnTo>
                      <a:pt x="276" y="205"/>
                    </a:lnTo>
                    <a:lnTo>
                      <a:pt x="270" y="207"/>
                    </a:lnTo>
                    <a:lnTo>
                      <a:pt x="264" y="209"/>
                    </a:lnTo>
                    <a:lnTo>
                      <a:pt x="256" y="209"/>
                    </a:lnTo>
                    <a:lnTo>
                      <a:pt x="250" y="209"/>
                    </a:lnTo>
                    <a:lnTo>
                      <a:pt x="251" y="186"/>
                    </a:lnTo>
                    <a:close/>
                    <a:moveTo>
                      <a:pt x="268" y="185"/>
                    </a:moveTo>
                    <a:lnTo>
                      <a:pt x="268" y="185"/>
                    </a:lnTo>
                    <a:lnTo>
                      <a:pt x="271" y="195"/>
                    </a:lnTo>
                    <a:lnTo>
                      <a:pt x="268" y="185"/>
                    </a:lnTo>
                    <a:close/>
                    <a:moveTo>
                      <a:pt x="268" y="185"/>
                    </a:moveTo>
                    <a:lnTo>
                      <a:pt x="268" y="185"/>
                    </a:lnTo>
                    <a:lnTo>
                      <a:pt x="274" y="205"/>
                    </a:lnTo>
                    <a:lnTo>
                      <a:pt x="268" y="185"/>
                    </a:lnTo>
                    <a:close/>
                    <a:moveTo>
                      <a:pt x="274" y="205"/>
                    </a:moveTo>
                    <a:lnTo>
                      <a:pt x="274" y="205"/>
                    </a:lnTo>
                    <a:lnTo>
                      <a:pt x="271" y="195"/>
                    </a:lnTo>
                    <a:lnTo>
                      <a:pt x="274" y="205"/>
                    </a:lnTo>
                    <a:close/>
                    <a:moveTo>
                      <a:pt x="268" y="185"/>
                    </a:moveTo>
                    <a:lnTo>
                      <a:pt x="270" y="185"/>
                    </a:lnTo>
                    <a:lnTo>
                      <a:pt x="271" y="183"/>
                    </a:lnTo>
                    <a:lnTo>
                      <a:pt x="278" y="203"/>
                    </a:lnTo>
                    <a:lnTo>
                      <a:pt x="274" y="205"/>
                    </a:lnTo>
                    <a:lnTo>
                      <a:pt x="268" y="185"/>
                    </a:lnTo>
                    <a:close/>
                    <a:moveTo>
                      <a:pt x="271" y="183"/>
                    </a:moveTo>
                    <a:lnTo>
                      <a:pt x="274" y="183"/>
                    </a:lnTo>
                    <a:lnTo>
                      <a:pt x="278" y="181"/>
                    </a:lnTo>
                    <a:lnTo>
                      <a:pt x="282" y="202"/>
                    </a:lnTo>
                    <a:lnTo>
                      <a:pt x="281" y="203"/>
                    </a:lnTo>
                    <a:lnTo>
                      <a:pt x="278" y="203"/>
                    </a:lnTo>
                    <a:lnTo>
                      <a:pt x="271" y="183"/>
                    </a:lnTo>
                    <a:close/>
                    <a:moveTo>
                      <a:pt x="278" y="181"/>
                    </a:moveTo>
                    <a:lnTo>
                      <a:pt x="278" y="181"/>
                    </a:lnTo>
                    <a:lnTo>
                      <a:pt x="281" y="191"/>
                    </a:lnTo>
                    <a:lnTo>
                      <a:pt x="278" y="181"/>
                    </a:lnTo>
                    <a:close/>
                    <a:moveTo>
                      <a:pt x="278" y="181"/>
                    </a:moveTo>
                    <a:lnTo>
                      <a:pt x="278" y="181"/>
                    </a:lnTo>
                    <a:lnTo>
                      <a:pt x="282" y="202"/>
                    </a:lnTo>
                    <a:lnTo>
                      <a:pt x="278" y="181"/>
                    </a:lnTo>
                    <a:close/>
                    <a:moveTo>
                      <a:pt x="278" y="181"/>
                    </a:moveTo>
                    <a:lnTo>
                      <a:pt x="278" y="181"/>
                    </a:lnTo>
                    <a:lnTo>
                      <a:pt x="281" y="191"/>
                    </a:lnTo>
                    <a:lnTo>
                      <a:pt x="278" y="181"/>
                    </a:lnTo>
                    <a:close/>
                    <a:moveTo>
                      <a:pt x="278" y="181"/>
                    </a:moveTo>
                    <a:lnTo>
                      <a:pt x="290" y="179"/>
                    </a:lnTo>
                    <a:lnTo>
                      <a:pt x="302" y="179"/>
                    </a:lnTo>
                    <a:lnTo>
                      <a:pt x="304" y="200"/>
                    </a:lnTo>
                    <a:lnTo>
                      <a:pt x="291" y="202"/>
                    </a:lnTo>
                    <a:lnTo>
                      <a:pt x="282" y="202"/>
                    </a:lnTo>
                    <a:lnTo>
                      <a:pt x="278" y="181"/>
                    </a:lnTo>
                    <a:close/>
                    <a:moveTo>
                      <a:pt x="302" y="179"/>
                    </a:moveTo>
                    <a:lnTo>
                      <a:pt x="315" y="178"/>
                    </a:lnTo>
                    <a:lnTo>
                      <a:pt x="324" y="178"/>
                    </a:lnTo>
                    <a:lnTo>
                      <a:pt x="327" y="198"/>
                    </a:lnTo>
                    <a:lnTo>
                      <a:pt x="316" y="200"/>
                    </a:lnTo>
                    <a:lnTo>
                      <a:pt x="304" y="200"/>
                    </a:lnTo>
                    <a:lnTo>
                      <a:pt x="302" y="179"/>
                    </a:lnTo>
                    <a:close/>
                    <a:moveTo>
                      <a:pt x="324" y="178"/>
                    </a:moveTo>
                    <a:lnTo>
                      <a:pt x="324" y="178"/>
                    </a:lnTo>
                    <a:lnTo>
                      <a:pt x="325" y="188"/>
                    </a:lnTo>
                    <a:lnTo>
                      <a:pt x="324" y="178"/>
                    </a:lnTo>
                    <a:close/>
                    <a:moveTo>
                      <a:pt x="324" y="178"/>
                    </a:moveTo>
                    <a:lnTo>
                      <a:pt x="330" y="176"/>
                    </a:lnTo>
                    <a:lnTo>
                      <a:pt x="336" y="178"/>
                    </a:lnTo>
                    <a:lnTo>
                      <a:pt x="333" y="198"/>
                    </a:lnTo>
                    <a:lnTo>
                      <a:pt x="330" y="198"/>
                    </a:lnTo>
                    <a:lnTo>
                      <a:pt x="327" y="198"/>
                    </a:lnTo>
                    <a:lnTo>
                      <a:pt x="324" y="178"/>
                    </a:lnTo>
                    <a:close/>
                    <a:moveTo>
                      <a:pt x="336" y="178"/>
                    </a:moveTo>
                    <a:lnTo>
                      <a:pt x="341" y="179"/>
                    </a:lnTo>
                    <a:lnTo>
                      <a:pt x="345" y="181"/>
                    </a:lnTo>
                    <a:lnTo>
                      <a:pt x="338" y="200"/>
                    </a:lnTo>
                    <a:lnTo>
                      <a:pt x="335" y="198"/>
                    </a:lnTo>
                    <a:lnTo>
                      <a:pt x="333" y="198"/>
                    </a:lnTo>
                    <a:lnTo>
                      <a:pt x="336" y="178"/>
                    </a:lnTo>
                    <a:close/>
                    <a:moveTo>
                      <a:pt x="339" y="200"/>
                    </a:moveTo>
                    <a:lnTo>
                      <a:pt x="338" y="200"/>
                    </a:lnTo>
                    <a:lnTo>
                      <a:pt x="342" y="190"/>
                    </a:lnTo>
                    <a:lnTo>
                      <a:pt x="339" y="200"/>
                    </a:lnTo>
                    <a:close/>
                    <a:moveTo>
                      <a:pt x="345" y="181"/>
                    </a:moveTo>
                    <a:lnTo>
                      <a:pt x="345" y="181"/>
                    </a:lnTo>
                    <a:lnTo>
                      <a:pt x="339" y="200"/>
                    </a:lnTo>
                    <a:lnTo>
                      <a:pt x="345" y="181"/>
                    </a:lnTo>
                    <a:close/>
                    <a:moveTo>
                      <a:pt x="345" y="181"/>
                    </a:moveTo>
                    <a:lnTo>
                      <a:pt x="345" y="181"/>
                    </a:lnTo>
                    <a:lnTo>
                      <a:pt x="342" y="190"/>
                    </a:lnTo>
                    <a:lnTo>
                      <a:pt x="345" y="181"/>
                    </a:lnTo>
                    <a:close/>
                    <a:moveTo>
                      <a:pt x="345" y="181"/>
                    </a:moveTo>
                    <a:lnTo>
                      <a:pt x="349" y="181"/>
                    </a:lnTo>
                    <a:lnTo>
                      <a:pt x="341" y="202"/>
                    </a:lnTo>
                    <a:lnTo>
                      <a:pt x="339" y="202"/>
                    </a:lnTo>
                    <a:lnTo>
                      <a:pt x="339" y="200"/>
                    </a:lnTo>
                    <a:lnTo>
                      <a:pt x="345" y="181"/>
                    </a:lnTo>
                    <a:close/>
                    <a:moveTo>
                      <a:pt x="349" y="181"/>
                    </a:moveTo>
                    <a:lnTo>
                      <a:pt x="358" y="185"/>
                    </a:lnTo>
                    <a:lnTo>
                      <a:pt x="366" y="186"/>
                    </a:lnTo>
                    <a:lnTo>
                      <a:pt x="366" y="209"/>
                    </a:lnTo>
                    <a:lnTo>
                      <a:pt x="353" y="207"/>
                    </a:lnTo>
                    <a:lnTo>
                      <a:pt x="341" y="202"/>
                    </a:lnTo>
                    <a:lnTo>
                      <a:pt x="349" y="181"/>
                    </a:lnTo>
                    <a:close/>
                    <a:moveTo>
                      <a:pt x="366" y="186"/>
                    </a:moveTo>
                    <a:lnTo>
                      <a:pt x="373" y="188"/>
                    </a:lnTo>
                    <a:lnTo>
                      <a:pt x="381" y="191"/>
                    </a:lnTo>
                    <a:lnTo>
                      <a:pt x="373" y="212"/>
                    </a:lnTo>
                    <a:lnTo>
                      <a:pt x="369" y="209"/>
                    </a:lnTo>
                    <a:lnTo>
                      <a:pt x="366" y="209"/>
                    </a:lnTo>
                    <a:lnTo>
                      <a:pt x="366" y="186"/>
                    </a:lnTo>
                    <a:close/>
                    <a:moveTo>
                      <a:pt x="381" y="191"/>
                    </a:moveTo>
                    <a:lnTo>
                      <a:pt x="383" y="191"/>
                    </a:lnTo>
                    <a:lnTo>
                      <a:pt x="384" y="193"/>
                    </a:lnTo>
                    <a:lnTo>
                      <a:pt x="376" y="212"/>
                    </a:lnTo>
                    <a:lnTo>
                      <a:pt x="375" y="212"/>
                    </a:lnTo>
                    <a:lnTo>
                      <a:pt x="373" y="212"/>
                    </a:lnTo>
                    <a:lnTo>
                      <a:pt x="381" y="191"/>
                    </a:lnTo>
                    <a:close/>
                    <a:moveTo>
                      <a:pt x="384" y="193"/>
                    </a:moveTo>
                    <a:lnTo>
                      <a:pt x="384" y="193"/>
                    </a:lnTo>
                    <a:lnTo>
                      <a:pt x="381" y="203"/>
                    </a:lnTo>
                    <a:lnTo>
                      <a:pt x="384" y="193"/>
                    </a:lnTo>
                    <a:close/>
                    <a:moveTo>
                      <a:pt x="384" y="193"/>
                    </a:moveTo>
                    <a:lnTo>
                      <a:pt x="387" y="193"/>
                    </a:lnTo>
                    <a:lnTo>
                      <a:pt x="387" y="195"/>
                    </a:lnTo>
                    <a:lnTo>
                      <a:pt x="381" y="215"/>
                    </a:lnTo>
                    <a:lnTo>
                      <a:pt x="378" y="214"/>
                    </a:lnTo>
                    <a:lnTo>
                      <a:pt x="376" y="212"/>
                    </a:lnTo>
                    <a:lnTo>
                      <a:pt x="384" y="193"/>
                    </a:lnTo>
                    <a:close/>
                    <a:moveTo>
                      <a:pt x="381" y="215"/>
                    </a:moveTo>
                    <a:lnTo>
                      <a:pt x="381" y="215"/>
                    </a:lnTo>
                    <a:lnTo>
                      <a:pt x="384" y="205"/>
                    </a:lnTo>
                    <a:lnTo>
                      <a:pt x="381" y="215"/>
                    </a:lnTo>
                    <a:close/>
                    <a:moveTo>
                      <a:pt x="387" y="195"/>
                    </a:moveTo>
                    <a:lnTo>
                      <a:pt x="389" y="195"/>
                    </a:lnTo>
                    <a:lnTo>
                      <a:pt x="390" y="195"/>
                    </a:lnTo>
                    <a:lnTo>
                      <a:pt x="389" y="217"/>
                    </a:lnTo>
                    <a:lnTo>
                      <a:pt x="384" y="215"/>
                    </a:lnTo>
                    <a:lnTo>
                      <a:pt x="381" y="215"/>
                    </a:lnTo>
                    <a:lnTo>
                      <a:pt x="387" y="195"/>
                    </a:lnTo>
                    <a:close/>
                    <a:moveTo>
                      <a:pt x="389" y="217"/>
                    </a:moveTo>
                    <a:lnTo>
                      <a:pt x="389" y="217"/>
                    </a:lnTo>
                    <a:lnTo>
                      <a:pt x="389" y="205"/>
                    </a:lnTo>
                    <a:lnTo>
                      <a:pt x="389" y="217"/>
                    </a:lnTo>
                    <a:close/>
                    <a:moveTo>
                      <a:pt x="390" y="195"/>
                    </a:moveTo>
                    <a:lnTo>
                      <a:pt x="390" y="195"/>
                    </a:lnTo>
                    <a:lnTo>
                      <a:pt x="389" y="217"/>
                    </a:lnTo>
                    <a:lnTo>
                      <a:pt x="390" y="195"/>
                    </a:lnTo>
                    <a:close/>
                    <a:moveTo>
                      <a:pt x="390" y="195"/>
                    </a:moveTo>
                    <a:lnTo>
                      <a:pt x="390" y="195"/>
                    </a:lnTo>
                    <a:lnTo>
                      <a:pt x="390" y="205"/>
                    </a:lnTo>
                    <a:lnTo>
                      <a:pt x="390" y="195"/>
                    </a:lnTo>
                    <a:close/>
                    <a:moveTo>
                      <a:pt x="390" y="195"/>
                    </a:moveTo>
                    <a:lnTo>
                      <a:pt x="392" y="195"/>
                    </a:lnTo>
                    <a:lnTo>
                      <a:pt x="395" y="195"/>
                    </a:lnTo>
                    <a:lnTo>
                      <a:pt x="400" y="215"/>
                    </a:lnTo>
                    <a:lnTo>
                      <a:pt x="395" y="217"/>
                    </a:lnTo>
                    <a:lnTo>
                      <a:pt x="389" y="217"/>
                    </a:lnTo>
                    <a:lnTo>
                      <a:pt x="390" y="195"/>
                    </a:lnTo>
                    <a:close/>
                    <a:moveTo>
                      <a:pt x="395" y="195"/>
                    </a:moveTo>
                    <a:lnTo>
                      <a:pt x="401" y="193"/>
                    </a:lnTo>
                    <a:lnTo>
                      <a:pt x="407" y="193"/>
                    </a:lnTo>
                    <a:lnTo>
                      <a:pt x="412" y="193"/>
                    </a:lnTo>
                    <a:lnTo>
                      <a:pt x="418" y="197"/>
                    </a:lnTo>
                    <a:lnTo>
                      <a:pt x="407" y="214"/>
                    </a:lnTo>
                    <a:lnTo>
                      <a:pt x="404" y="214"/>
                    </a:lnTo>
                    <a:lnTo>
                      <a:pt x="400" y="215"/>
                    </a:lnTo>
                    <a:lnTo>
                      <a:pt x="395" y="195"/>
                    </a:lnTo>
                    <a:close/>
                    <a:moveTo>
                      <a:pt x="407" y="215"/>
                    </a:moveTo>
                    <a:lnTo>
                      <a:pt x="407" y="215"/>
                    </a:lnTo>
                    <a:lnTo>
                      <a:pt x="407" y="214"/>
                    </a:lnTo>
                    <a:lnTo>
                      <a:pt x="413" y="205"/>
                    </a:lnTo>
                    <a:lnTo>
                      <a:pt x="407" y="215"/>
                    </a:lnTo>
                    <a:close/>
                    <a:moveTo>
                      <a:pt x="418" y="197"/>
                    </a:moveTo>
                    <a:lnTo>
                      <a:pt x="418" y="197"/>
                    </a:lnTo>
                    <a:lnTo>
                      <a:pt x="409" y="215"/>
                    </a:lnTo>
                    <a:lnTo>
                      <a:pt x="407" y="215"/>
                    </a:lnTo>
                    <a:lnTo>
                      <a:pt x="418" y="197"/>
                    </a:lnTo>
                    <a:close/>
                    <a:moveTo>
                      <a:pt x="409" y="215"/>
                    </a:moveTo>
                    <a:lnTo>
                      <a:pt x="409" y="215"/>
                    </a:lnTo>
                    <a:lnTo>
                      <a:pt x="413" y="207"/>
                    </a:lnTo>
                    <a:lnTo>
                      <a:pt x="409" y="215"/>
                    </a:lnTo>
                    <a:close/>
                    <a:moveTo>
                      <a:pt x="418" y="197"/>
                    </a:moveTo>
                    <a:lnTo>
                      <a:pt x="427" y="200"/>
                    </a:lnTo>
                    <a:lnTo>
                      <a:pt x="441" y="202"/>
                    </a:lnTo>
                    <a:lnTo>
                      <a:pt x="455" y="202"/>
                    </a:lnTo>
                    <a:lnTo>
                      <a:pt x="464" y="202"/>
                    </a:lnTo>
                    <a:lnTo>
                      <a:pt x="464" y="224"/>
                    </a:lnTo>
                    <a:lnTo>
                      <a:pt x="454" y="224"/>
                    </a:lnTo>
                    <a:lnTo>
                      <a:pt x="438" y="222"/>
                    </a:lnTo>
                    <a:lnTo>
                      <a:pt x="421" y="221"/>
                    </a:lnTo>
                    <a:lnTo>
                      <a:pt x="409" y="215"/>
                    </a:lnTo>
                    <a:lnTo>
                      <a:pt x="418" y="197"/>
                    </a:lnTo>
                    <a:close/>
                    <a:moveTo>
                      <a:pt x="464" y="202"/>
                    </a:moveTo>
                    <a:lnTo>
                      <a:pt x="464" y="202"/>
                    </a:lnTo>
                    <a:lnTo>
                      <a:pt x="464" y="224"/>
                    </a:lnTo>
                    <a:lnTo>
                      <a:pt x="464" y="202"/>
                    </a:lnTo>
                    <a:close/>
                    <a:moveTo>
                      <a:pt x="467" y="222"/>
                    </a:moveTo>
                    <a:lnTo>
                      <a:pt x="466" y="222"/>
                    </a:lnTo>
                    <a:lnTo>
                      <a:pt x="464" y="224"/>
                    </a:lnTo>
                    <a:lnTo>
                      <a:pt x="464" y="212"/>
                    </a:lnTo>
                    <a:lnTo>
                      <a:pt x="467" y="222"/>
                    </a:lnTo>
                    <a:close/>
                    <a:moveTo>
                      <a:pt x="461" y="202"/>
                    </a:moveTo>
                    <a:lnTo>
                      <a:pt x="464" y="202"/>
                    </a:lnTo>
                    <a:lnTo>
                      <a:pt x="466" y="202"/>
                    </a:lnTo>
                    <a:lnTo>
                      <a:pt x="467" y="222"/>
                    </a:lnTo>
                    <a:lnTo>
                      <a:pt x="461" y="202"/>
                    </a:lnTo>
                    <a:close/>
                    <a:moveTo>
                      <a:pt x="467" y="222"/>
                    </a:moveTo>
                    <a:lnTo>
                      <a:pt x="467" y="222"/>
                    </a:lnTo>
                    <a:lnTo>
                      <a:pt x="466" y="212"/>
                    </a:lnTo>
                    <a:lnTo>
                      <a:pt x="467" y="222"/>
                    </a:lnTo>
                    <a:close/>
                    <a:moveTo>
                      <a:pt x="466" y="202"/>
                    </a:moveTo>
                    <a:lnTo>
                      <a:pt x="466" y="202"/>
                    </a:lnTo>
                    <a:lnTo>
                      <a:pt x="467" y="202"/>
                    </a:lnTo>
                    <a:lnTo>
                      <a:pt x="467" y="222"/>
                    </a:lnTo>
                    <a:lnTo>
                      <a:pt x="466" y="202"/>
                    </a:lnTo>
                    <a:close/>
                    <a:moveTo>
                      <a:pt x="467" y="202"/>
                    </a:moveTo>
                    <a:lnTo>
                      <a:pt x="469" y="202"/>
                    </a:lnTo>
                    <a:lnTo>
                      <a:pt x="471" y="202"/>
                    </a:lnTo>
                    <a:lnTo>
                      <a:pt x="467" y="212"/>
                    </a:lnTo>
                    <a:lnTo>
                      <a:pt x="467" y="202"/>
                    </a:lnTo>
                    <a:close/>
                    <a:moveTo>
                      <a:pt x="471" y="202"/>
                    </a:moveTo>
                    <a:lnTo>
                      <a:pt x="474" y="203"/>
                    </a:lnTo>
                    <a:lnTo>
                      <a:pt x="475" y="205"/>
                    </a:lnTo>
                    <a:lnTo>
                      <a:pt x="467" y="224"/>
                    </a:lnTo>
                    <a:lnTo>
                      <a:pt x="464" y="222"/>
                    </a:lnTo>
                    <a:lnTo>
                      <a:pt x="463" y="222"/>
                    </a:lnTo>
                    <a:lnTo>
                      <a:pt x="471" y="202"/>
                    </a:lnTo>
                    <a:close/>
                    <a:moveTo>
                      <a:pt x="475" y="205"/>
                    </a:moveTo>
                    <a:lnTo>
                      <a:pt x="478" y="205"/>
                    </a:lnTo>
                    <a:lnTo>
                      <a:pt x="481" y="207"/>
                    </a:lnTo>
                    <a:lnTo>
                      <a:pt x="472" y="227"/>
                    </a:lnTo>
                    <a:lnTo>
                      <a:pt x="469" y="224"/>
                    </a:lnTo>
                    <a:lnTo>
                      <a:pt x="467" y="224"/>
                    </a:lnTo>
                    <a:lnTo>
                      <a:pt x="475" y="205"/>
                    </a:lnTo>
                    <a:close/>
                    <a:moveTo>
                      <a:pt x="472" y="227"/>
                    </a:moveTo>
                    <a:lnTo>
                      <a:pt x="472" y="227"/>
                    </a:lnTo>
                    <a:lnTo>
                      <a:pt x="477" y="217"/>
                    </a:lnTo>
                    <a:lnTo>
                      <a:pt x="472" y="227"/>
                    </a:lnTo>
                    <a:close/>
                    <a:moveTo>
                      <a:pt x="480" y="207"/>
                    </a:moveTo>
                    <a:lnTo>
                      <a:pt x="481" y="207"/>
                    </a:lnTo>
                    <a:lnTo>
                      <a:pt x="483" y="207"/>
                    </a:lnTo>
                    <a:lnTo>
                      <a:pt x="484" y="229"/>
                    </a:lnTo>
                    <a:lnTo>
                      <a:pt x="480" y="229"/>
                    </a:lnTo>
                    <a:lnTo>
                      <a:pt x="472" y="227"/>
                    </a:lnTo>
                    <a:lnTo>
                      <a:pt x="480" y="207"/>
                    </a:lnTo>
                    <a:close/>
                    <a:moveTo>
                      <a:pt x="483" y="207"/>
                    </a:moveTo>
                    <a:lnTo>
                      <a:pt x="484" y="207"/>
                    </a:lnTo>
                    <a:lnTo>
                      <a:pt x="486" y="207"/>
                    </a:lnTo>
                    <a:lnTo>
                      <a:pt x="494" y="226"/>
                    </a:lnTo>
                    <a:lnTo>
                      <a:pt x="489" y="227"/>
                    </a:lnTo>
                    <a:lnTo>
                      <a:pt x="484" y="229"/>
                    </a:lnTo>
                    <a:lnTo>
                      <a:pt x="483" y="207"/>
                    </a:lnTo>
                    <a:close/>
                    <a:moveTo>
                      <a:pt x="495" y="226"/>
                    </a:moveTo>
                    <a:lnTo>
                      <a:pt x="494" y="226"/>
                    </a:lnTo>
                    <a:lnTo>
                      <a:pt x="489" y="215"/>
                    </a:lnTo>
                    <a:lnTo>
                      <a:pt x="495" y="226"/>
                    </a:lnTo>
                    <a:close/>
                    <a:moveTo>
                      <a:pt x="483" y="207"/>
                    </a:moveTo>
                    <a:lnTo>
                      <a:pt x="486" y="205"/>
                    </a:lnTo>
                    <a:lnTo>
                      <a:pt x="488" y="205"/>
                    </a:lnTo>
                    <a:lnTo>
                      <a:pt x="497" y="224"/>
                    </a:lnTo>
                    <a:lnTo>
                      <a:pt x="495" y="224"/>
                    </a:lnTo>
                    <a:lnTo>
                      <a:pt x="495" y="226"/>
                    </a:lnTo>
                    <a:lnTo>
                      <a:pt x="483" y="207"/>
                    </a:lnTo>
                    <a:close/>
                    <a:moveTo>
                      <a:pt x="488" y="205"/>
                    </a:moveTo>
                    <a:lnTo>
                      <a:pt x="491" y="203"/>
                    </a:lnTo>
                    <a:lnTo>
                      <a:pt x="494" y="202"/>
                    </a:lnTo>
                    <a:lnTo>
                      <a:pt x="494" y="224"/>
                    </a:lnTo>
                    <a:lnTo>
                      <a:pt x="495" y="224"/>
                    </a:lnTo>
                    <a:lnTo>
                      <a:pt x="497" y="224"/>
                    </a:lnTo>
                    <a:lnTo>
                      <a:pt x="488" y="205"/>
                    </a:lnTo>
                    <a:close/>
                    <a:moveTo>
                      <a:pt x="494" y="202"/>
                    </a:moveTo>
                    <a:lnTo>
                      <a:pt x="498" y="203"/>
                    </a:lnTo>
                    <a:lnTo>
                      <a:pt x="501" y="205"/>
                    </a:lnTo>
                    <a:lnTo>
                      <a:pt x="503" y="209"/>
                    </a:lnTo>
                    <a:lnTo>
                      <a:pt x="504" y="214"/>
                    </a:lnTo>
                    <a:lnTo>
                      <a:pt x="503" y="217"/>
                    </a:lnTo>
                    <a:lnTo>
                      <a:pt x="501" y="221"/>
                    </a:lnTo>
                    <a:lnTo>
                      <a:pt x="498" y="224"/>
                    </a:lnTo>
                    <a:lnTo>
                      <a:pt x="494" y="224"/>
                    </a:lnTo>
                    <a:lnTo>
                      <a:pt x="494" y="202"/>
                    </a:lnTo>
                    <a:close/>
                  </a:path>
                </a:pathLst>
              </a:custGeom>
              <a:solidFill>
                <a:srgbClr val="C99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5" name="Freeform 235"/>
              <p:cNvSpPr>
                <a:spLocks noEditPoints="1"/>
              </p:cNvSpPr>
              <p:nvPr/>
            </p:nvSpPr>
            <p:spPr bwMode="auto">
              <a:xfrm>
                <a:off x="2153" y="2039"/>
                <a:ext cx="503" cy="223"/>
              </a:xfrm>
              <a:custGeom>
                <a:avLst/>
                <a:gdLst>
                  <a:gd name="T0" fmla="*/ 20 w 503"/>
                  <a:gd name="T1" fmla="*/ 9 h 223"/>
                  <a:gd name="T2" fmla="*/ 20 w 503"/>
                  <a:gd name="T3" fmla="*/ 9 h 223"/>
                  <a:gd name="T4" fmla="*/ 0 w 503"/>
                  <a:gd name="T5" fmla="*/ 12 h 223"/>
                  <a:gd name="T6" fmla="*/ 10 w 503"/>
                  <a:gd name="T7" fmla="*/ 60 h 223"/>
                  <a:gd name="T8" fmla="*/ 10 w 503"/>
                  <a:gd name="T9" fmla="*/ 60 h 223"/>
                  <a:gd name="T10" fmla="*/ 32 w 503"/>
                  <a:gd name="T11" fmla="*/ 111 h 223"/>
                  <a:gd name="T12" fmla="*/ 32 w 503"/>
                  <a:gd name="T13" fmla="*/ 111 h 223"/>
                  <a:gd name="T14" fmla="*/ 61 w 503"/>
                  <a:gd name="T15" fmla="*/ 147 h 223"/>
                  <a:gd name="T16" fmla="*/ 77 w 503"/>
                  <a:gd name="T17" fmla="*/ 163 h 223"/>
                  <a:gd name="T18" fmla="*/ 94 w 503"/>
                  <a:gd name="T19" fmla="*/ 175 h 223"/>
                  <a:gd name="T20" fmla="*/ 126 w 503"/>
                  <a:gd name="T21" fmla="*/ 190 h 223"/>
                  <a:gd name="T22" fmla="*/ 139 w 503"/>
                  <a:gd name="T23" fmla="*/ 171 h 223"/>
                  <a:gd name="T24" fmla="*/ 142 w 503"/>
                  <a:gd name="T25" fmla="*/ 185 h 223"/>
                  <a:gd name="T26" fmla="*/ 165 w 503"/>
                  <a:gd name="T27" fmla="*/ 178 h 223"/>
                  <a:gd name="T28" fmla="*/ 165 w 503"/>
                  <a:gd name="T29" fmla="*/ 178 h 223"/>
                  <a:gd name="T30" fmla="*/ 182 w 503"/>
                  <a:gd name="T31" fmla="*/ 182 h 223"/>
                  <a:gd name="T32" fmla="*/ 174 w 503"/>
                  <a:gd name="T33" fmla="*/ 180 h 223"/>
                  <a:gd name="T34" fmla="*/ 214 w 503"/>
                  <a:gd name="T35" fmla="*/ 202 h 223"/>
                  <a:gd name="T36" fmla="*/ 216 w 503"/>
                  <a:gd name="T37" fmla="*/ 180 h 223"/>
                  <a:gd name="T38" fmla="*/ 250 w 503"/>
                  <a:gd name="T39" fmla="*/ 204 h 223"/>
                  <a:gd name="T40" fmla="*/ 250 w 503"/>
                  <a:gd name="T41" fmla="*/ 204 h 223"/>
                  <a:gd name="T42" fmla="*/ 271 w 503"/>
                  <a:gd name="T43" fmla="*/ 178 h 223"/>
                  <a:gd name="T44" fmla="*/ 271 w 503"/>
                  <a:gd name="T45" fmla="*/ 178 h 223"/>
                  <a:gd name="T46" fmla="*/ 284 w 503"/>
                  <a:gd name="T47" fmla="*/ 197 h 223"/>
                  <a:gd name="T48" fmla="*/ 278 w 503"/>
                  <a:gd name="T49" fmla="*/ 177 h 223"/>
                  <a:gd name="T50" fmla="*/ 278 w 503"/>
                  <a:gd name="T51" fmla="*/ 177 h 223"/>
                  <a:gd name="T52" fmla="*/ 324 w 503"/>
                  <a:gd name="T53" fmla="*/ 171 h 223"/>
                  <a:gd name="T54" fmla="*/ 324 w 503"/>
                  <a:gd name="T55" fmla="*/ 171 h 223"/>
                  <a:gd name="T56" fmla="*/ 324 w 503"/>
                  <a:gd name="T57" fmla="*/ 171 h 223"/>
                  <a:gd name="T58" fmla="*/ 332 w 503"/>
                  <a:gd name="T59" fmla="*/ 171 h 223"/>
                  <a:gd name="T60" fmla="*/ 332 w 503"/>
                  <a:gd name="T61" fmla="*/ 171 h 223"/>
                  <a:gd name="T62" fmla="*/ 339 w 503"/>
                  <a:gd name="T63" fmla="*/ 195 h 223"/>
                  <a:gd name="T64" fmla="*/ 349 w 503"/>
                  <a:gd name="T65" fmla="*/ 175 h 223"/>
                  <a:gd name="T66" fmla="*/ 366 w 503"/>
                  <a:gd name="T67" fmla="*/ 202 h 223"/>
                  <a:gd name="T68" fmla="*/ 366 w 503"/>
                  <a:gd name="T69" fmla="*/ 180 h 223"/>
                  <a:gd name="T70" fmla="*/ 384 w 503"/>
                  <a:gd name="T71" fmla="*/ 185 h 223"/>
                  <a:gd name="T72" fmla="*/ 384 w 503"/>
                  <a:gd name="T73" fmla="*/ 185 h 223"/>
                  <a:gd name="T74" fmla="*/ 376 w 503"/>
                  <a:gd name="T75" fmla="*/ 206 h 223"/>
                  <a:gd name="T76" fmla="*/ 387 w 503"/>
                  <a:gd name="T77" fmla="*/ 187 h 223"/>
                  <a:gd name="T78" fmla="*/ 389 w 503"/>
                  <a:gd name="T79" fmla="*/ 209 h 223"/>
                  <a:gd name="T80" fmla="*/ 390 w 503"/>
                  <a:gd name="T81" fmla="*/ 189 h 223"/>
                  <a:gd name="T82" fmla="*/ 390 w 503"/>
                  <a:gd name="T83" fmla="*/ 199 h 223"/>
                  <a:gd name="T84" fmla="*/ 396 w 503"/>
                  <a:gd name="T85" fmla="*/ 187 h 223"/>
                  <a:gd name="T86" fmla="*/ 409 w 503"/>
                  <a:gd name="T87" fmla="*/ 209 h 223"/>
                  <a:gd name="T88" fmla="*/ 409 w 503"/>
                  <a:gd name="T89" fmla="*/ 209 h 223"/>
                  <a:gd name="T90" fmla="*/ 461 w 503"/>
                  <a:gd name="T91" fmla="*/ 195 h 223"/>
                  <a:gd name="T92" fmla="*/ 466 w 503"/>
                  <a:gd name="T93" fmla="*/ 195 h 223"/>
                  <a:gd name="T94" fmla="*/ 469 w 503"/>
                  <a:gd name="T95" fmla="*/ 216 h 223"/>
                  <a:gd name="T96" fmla="*/ 469 w 503"/>
                  <a:gd name="T97" fmla="*/ 195 h 223"/>
                  <a:gd name="T98" fmla="*/ 467 w 503"/>
                  <a:gd name="T99" fmla="*/ 206 h 223"/>
                  <a:gd name="T100" fmla="*/ 477 w 503"/>
                  <a:gd name="T101" fmla="*/ 199 h 223"/>
                  <a:gd name="T102" fmla="*/ 477 w 503"/>
                  <a:gd name="T103" fmla="*/ 211 h 223"/>
                  <a:gd name="T104" fmla="*/ 483 w 503"/>
                  <a:gd name="T105" fmla="*/ 201 h 223"/>
                  <a:gd name="T106" fmla="*/ 494 w 503"/>
                  <a:gd name="T107" fmla="*/ 218 h 223"/>
                  <a:gd name="T108" fmla="*/ 483 w 503"/>
                  <a:gd name="T109" fmla="*/ 201 h 223"/>
                  <a:gd name="T110" fmla="*/ 498 w 503"/>
                  <a:gd name="T111" fmla="*/ 197 h 22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03"/>
                  <a:gd name="T169" fmla="*/ 0 h 223"/>
                  <a:gd name="T170" fmla="*/ 503 w 503"/>
                  <a:gd name="T171" fmla="*/ 223 h 22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03" h="223">
                    <a:moveTo>
                      <a:pt x="0" y="12"/>
                    </a:moveTo>
                    <a:lnTo>
                      <a:pt x="0" y="9"/>
                    </a:lnTo>
                    <a:lnTo>
                      <a:pt x="1" y="5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5" y="2"/>
                    </a:lnTo>
                    <a:lnTo>
                      <a:pt x="18" y="5"/>
                    </a:lnTo>
                    <a:lnTo>
                      <a:pt x="20" y="9"/>
                    </a:lnTo>
                    <a:lnTo>
                      <a:pt x="0" y="12"/>
                    </a:lnTo>
                    <a:close/>
                    <a:moveTo>
                      <a:pt x="20" y="9"/>
                    </a:moveTo>
                    <a:lnTo>
                      <a:pt x="20" y="9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20" y="9"/>
                    </a:lnTo>
                    <a:close/>
                    <a:moveTo>
                      <a:pt x="20" y="9"/>
                    </a:moveTo>
                    <a:lnTo>
                      <a:pt x="20" y="9"/>
                    </a:lnTo>
                    <a:lnTo>
                      <a:pt x="10" y="10"/>
                    </a:lnTo>
                    <a:lnTo>
                      <a:pt x="20" y="9"/>
                    </a:lnTo>
                    <a:close/>
                    <a:moveTo>
                      <a:pt x="20" y="9"/>
                    </a:moveTo>
                    <a:lnTo>
                      <a:pt x="20" y="10"/>
                    </a:lnTo>
                    <a:lnTo>
                      <a:pt x="20" y="12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0" y="12"/>
                    </a:lnTo>
                    <a:lnTo>
                      <a:pt x="20" y="9"/>
                    </a:lnTo>
                    <a:close/>
                    <a:moveTo>
                      <a:pt x="20" y="12"/>
                    </a:moveTo>
                    <a:lnTo>
                      <a:pt x="24" y="29"/>
                    </a:lnTo>
                    <a:lnTo>
                      <a:pt x="29" y="57"/>
                    </a:lnTo>
                    <a:lnTo>
                      <a:pt x="10" y="60"/>
                    </a:lnTo>
                    <a:lnTo>
                      <a:pt x="4" y="34"/>
                    </a:lnTo>
                    <a:lnTo>
                      <a:pt x="1" y="17"/>
                    </a:lnTo>
                    <a:lnTo>
                      <a:pt x="20" y="12"/>
                    </a:lnTo>
                    <a:close/>
                    <a:moveTo>
                      <a:pt x="10" y="60"/>
                    </a:moveTo>
                    <a:lnTo>
                      <a:pt x="10" y="60"/>
                    </a:lnTo>
                    <a:lnTo>
                      <a:pt x="20" y="58"/>
                    </a:lnTo>
                    <a:lnTo>
                      <a:pt x="10" y="60"/>
                    </a:lnTo>
                    <a:close/>
                    <a:moveTo>
                      <a:pt x="29" y="57"/>
                    </a:moveTo>
                    <a:lnTo>
                      <a:pt x="32" y="69"/>
                    </a:lnTo>
                    <a:lnTo>
                      <a:pt x="37" y="79"/>
                    </a:lnTo>
                    <a:lnTo>
                      <a:pt x="20" y="87"/>
                    </a:lnTo>
                    <a:lnTo>
                      <a:pt x="14" y="75"/>
                    </a:lnTo>
                    <a:lnTo>
                      <a:pt x="10" y="60"/>
                    </a:lnTo>
                    <a:lnTo>
                      <a:pt x="29" y="57"/>
                    </a:lnTo>
                    <a:close/>
                    <a:moveTo>
                      <a:pt x="37" y="79"/>
                    </a:moveTo>
                    <a:lnTo>
                      <a:pt x="41" y="87"/>
                    </a:lnTo>
                    <a:lnTo>
                      <a:pt x="48" y="98"/>
                    </a:lnTo>
                    <a:lnTo>
                      <a:pt x="32" y="111"/>
                    </a:lnTo>
                    <a:lnTo>
                      <a:pt x="26" y="99"/>
                    </a:lnTo>
                    <a:lnTo>
                      <a:pt x="20" y="87"/>
                    </a:lnTo>
                    <a:lnTo>
                      <a:pt x="37" y="79"/>
                    </a:lnTo>
                    <a:close/>
                    <a:moveTo>
                      <a:pt x="32" y="111"/>
                    </a:moveTo>
                    <a:lnTo>
                      <a:pt x="32" y="111"/>
                    </a:lnTo>
                    <a:lnTo>
                      <a:pt x="40" y="105"/>
                    </a:lnTo>
                    <a:lnTo>
                      <a:pt x="32" y="111"/>
                    </a:lnTo>
                    <a:close/>
                    <a:moveTo>
                      <a:pt x="48" y="98"/>
                    </a:moveTo>
                    <a:lnTo>
                      <a:pt x="52" y="105"/>
                    </a:lnTo>
                    <a:lnTo>
                      <a:pt x="60" y="113"/>
                    </a:lnTo>
                    <a:lnTo>
                      <a:pt x="46" y="127"/>
                    </a:lnTo>
                    <a:lnTo>
                      <a:pt x="40" y="120"/>
                    </a:lnTo>
                    <a:lnTo>
                      <a:pt x="32" y="111"/>
                    </a:lnTo>
                    <a:lnTo>
                      <a:pt x="48" y="98"/>
                    </a:lnTo>
                    <a:close/>
                    <a:moveTo>
                      <a:pt x="60" y="113"/>
                    </a:moveTo>
                    <a:lnTo>
                      <a:pt x="68" y="122"/>
                    </a:lnTo>
                    <a:lnTo>
                      <a:pt x="75" y="132"/>
                    </a:lnTo>
                    <a:lnTo>
                      <a:pt x="61" y="147"/>
                    </a:lnTo>
                    <a:lnTo>
                      <a:pt x="54" y="137"/>
                    </a:lnTo>
                    <a:lnTo>
                      <a:pt x="46" y="127"/>
                    </a:lnTo>
                    <a:lnTo>
                      <a:pt x="60" y="113"/>
                    </a:lnTo>
                    <a:close/>
                    <a:moveTo>
                      <a:pt x="61" y="147"/>
                    </a:moveTo>
                    <a:lnTo>
                      <a:pt x="61" y="147"/>
                    </a:lnTo>
                    <a:lnTo>
                      <a:pt x="69" y="139"/>
                    </a:lnTo>
                    <a:lnTo>
                      <a:pt x="61" y="147"/>
                    </a:lnTo>
                    <a:close/>
                    <a:moveTo>
                      <a:pt x="75" y="132"/>
                    </a:moveTo>
                    <a:lnTo>
                      <a:pt x="89" y="146"/>
                    </a:lnTo>
                    <a:lnTo>
                      <a:pt x="103" y="156"/>
                    </a:lnTo>
                    <a:lnTo>
                      <a:pt x="94" y="175"/>
                    </a:lnTo>
                    <a:lnTo>
                      <a:pt x="85" y="168"/>
                    </a:lnTo>
                    <a:lnTo>
                      <a:pt x="77" y="163"/>
                    </a:lnTo>
                    <a:lnTo>
                      <a:pt x="69" y="154"/>
                    </a:lnTo>
                    <a:lnTo>
                      <a:pt x="61" y="147"/>
                    </a:lnTo>
                    <a:lnTo>
                      <a:pt x="75" y="132"/>
                    </a:lnTo>
                    <a:close/>
                    <a:moveTo>
                      <a:pt x="103" y="156"/>
                    </a:moveTo>
                    <a:lnTo>
                      <a:pt x="119" y="165"/>
                    </a:lnTo>
                    <a:lnTo>
                      <a:pt x="132" y="170"/>
                    </a:lnTo>
                    <a:lnTo>
                      <a:pt x="126" y="190"/>
                    </a:lnTo>
                    <a:lnTo>
                      <a:pt x="111" y="183"/>
                    </a:lnTo>
                    <a:lnTo>
                      <a:pt x="94" y="175"/>
                    </a:lnTo>
                    <a:lnTo>
                      <a:pt x="103" y="156"/>
                    </a:lnTo>
                    <a:close/>
                    <a:moveTo>
                      <a:pt x="126" y="190"/>
                    </a:moveTo>
                    <a:lnTo>
                      <a:pt x="126" y="190"/>
                    </a:lnTo>
                    <a:lnTo>
                      <a:pt x="129" y="180"/>
                    </a:lnTo>
                    <a:lnTo>
                      <a:pt x="126" y="190"/>
                    </a:lnTo>
                    <a:close/>
                    <a:moveTo>
                      <a:pt x="132" y="170"/>
                    </a:moveTo>
                    <a:lnTo>
                      <a:pt x="132" y="170"/>
                    </a:lnTo>
                    <a:lnTo>
                      <a:pt x="126" y="190"/>
                    </a:lnTo>
                    <a:lnTo>
                      <a:pt x="132" y="170"/>
                    </a:lnTo>
                    <a:close/>
                    <a:moveTo>
                      <a:pt x="132" y="170"/>
                    </a:moveTo>
                    <a:lnTo>
                      <a:pt x="136" y="171"/>
                    </a:lnTo>
                    <a:lnTo>
                      <a:pt x="139" y="171"/>
                    </a:lnTo>
                    <a:lnTo>
                      <a:pt x="132" y="194"/>
                    </a:lnTo>
                    <a:lnTo>
                      <a:pt x="129" y="192"/>
                    </a:lnTo>
                    <a:lnTo>
                      <a:pt x="126" y="190"/>
                    </a:lnTo>
                    <a:lnTo>
                      <a:pt x="132" y="170"/>
                    </a:lnTo>
                    <a:close/>
                    <a:moveTo>
                      <a:pt x="139" y="171"/>
                    </a:moveTo>
                    <a:lnTo>
                      <a:pt x="142" y="173"/>
                    </a:lnTo>
                    <a:lnTo>
                      <a:pt x="143" y="173"/>
                    </a:lnTo>
                    <a:lnTo>
                      <a:pt x="139" y="195"/>
                    </a:lnTo>
                    <a:lnTo>
                      <a:pt x="136" y="194"/>
                    </a:lnTo>
                    <a:lnTo>
                      <a:pt x="132" y="194"/>
                    </a:lnTo>
                    <a:lnTo>
                      <a:pt x="139" y="171"/>
                    </a:lnTo>
                    <a:close/>
                    <a:moveTo>
                      <a:pt x="139" y="195"/>
                    </a:moveTo>
                    <a:lnTo>
                      <a:pt x="139" y="195"/>
                    </a:lnTo>
                    <a:lnTo>
                      <a:pt x="142" y="185"/>
                    </a:lnTo>
                    <a:lnTo>
                      <a:pt x="139" y="195"/>
                    </a:lnTo>
                    <a:close/>
                    <a:moveTo>
                      <a:pt x="143" y="173"/>
                    </a:moveTo>
                    <a:lnTo>
                      <a:pt x="156" y="177"/>
                    </a:lnTo>
                    <a:lnTo>
                      <a:pt x="165" y="178"/>
                    </a:lnTo>
                    <a:lnTo>
                      <a:pt x="163" y="201"/>
                    </a:lnTo>
                    <a:lnTo>
                      <a:pt x="153" y="199"/>
                    </a:lnTo>
                    <a:lnTo>
                      <a:pt x="139" y="195"/>
                    </a:lnTo>
                    <a:lnTo>
                      <a:pt x="143" y="173"/>
                    </a:lnTo>
                    <a:close/>
                    <a:moveTo>
                      <a:pt x="165" y="178"/>
                    </a:moveTo>
                    <a:lnTo>
                      <a:pt x="165" y="178"/>
                    </a:lnTo>
                    <a:lnTo>
                      <a:pt x="165" y="189"/>
                    </a:lnTo>
                    <a:lnTo>
                      <a:pt x="165" y="178"/>
                    </a:lnTo>
                    <a:close/>
                    <a:moveTo>
                      <a:pt x="165" y="178"/>
                    </a:moveTo>
                    <a:lnTo>
                      <a:pt x="166" y="178"/>
                    </a:lnTo>
                    <a:lnTo>
                      <a:pt x="163" y="201"/>
                    </a:lnTo>
                    <a:lnTo>
                      <a:pt x="165" y="178"/>
                    </a:lnTo>
                    <a:close/>
                    <a:moveTo>
                      <a:pt x="166" y="178"/>
                    </a:moveTo>
                    <a:lnTo>
                      <a:pt x="169" y="180"/>
                    </a:lnTo>
                    <a:lnTo>
                      <a:pt x="174" y="180"/>
                    </a:lnTo>
                    <a:lnTo>
                      <a:pt x="171" y="202"/>
                    </a:lnTo>
                    <a:lnTo>
                      <a:pt x="166" y="201"/>
                    </a:lnTo>
                    <a:lnTo>
                      <a:pt x="163" y="201"/>
                    </a:lnTo>
                    <a:lnTo>
                      <a:pt x="166" y="178"/>
                    </a:lnTo>
                    <a:close/>
                    <a:moveTo>
                      <a:pt x="174" y="180"/>
                    </a:moveTo>
                    <a:lnTo>
                      <a:pt x="182" y="182"/>
                    </a:lnTo>
                    <a:lnTo>
                      <a:pt x="190" y="183"/>
                    </a:lnTo>
                    <a:lnTo>
                      <a:pt x="197" y="183"/>
                    </a:lnTo>
                    <a:lnTo>
                      <a:pt x="207" y="182"/>
                    </a:lnTo>
                    <a:lnTo>
                      <a:pt x="210" y="204"/>
                    </a:lnTo>
                    <a:lnTo>
                      <a:pt x="199" y="206"/>
                    </a:lnTo>
                    <a:lnTo>
                      <a:pt x="188" y="204"/>
                    </a:lnTo>
                    <a:lnTo>
                      <a:pt x="179" y="204"/>
                    </a:lnTo>
                    <a:lnTo>
                      <a:pt x="171" y="202"/>
                    </a:lnTo>
                    <a:lnTo>
                      <a:pt x="174" y="180"/>
                    </a:lnTo>
                    <a:close/>
                    <a:moveTo>
                      <a:pt x="210" y="204"/>
                    </a:moveTo>
                    <a:lnTo>
                      <a:pt x="210" y="204"/>
                    </a:lnTo>
                    <a:lnTo>
                      <a:pt x="208" y="192"/>
                    </a:lnTo>
                    <a:lnTo>
                      <a:pt x="210" y="204"/>
                    </a:lnTo>
                    <a:close/>
                    <a:moveTo>
                      <a:pt x="207" y="182"/>
                    </a:moveTo>
                    <a:lnTo>
                      <a:pt x="211" y="182"/>
                    </a:lnTo>
                    <a:lnTo>
                      <a:pt x="216" y="180"/>
                    </a:lnTo>
                    <a:lnTo>
                      <a:pt x="217" y="202"/>
                    </a:lnTo>
                    <a:lnTo>
                      <a:pt x="214" y="202"/>
                    </a:lnTo>
                    <a:lnTo>
                      <a:pt x="210" y="204"/>
                    </a:lnTo>
                    <a:lnTo>
                      <a:pt x="207" y="182"/>
                    </a:lnTo>
                    <a:close/>
                    <a:moveTo>
                      <a:pt x="216" y="180"/>
                    </a:moveTo>
                    <a:lnTo>
                      <a:pt x="220" y="180"/>
                    </a:lnTo>
                    <a:lnTo>
                      <a:pt x="224" y="180"/>
                    </a:lnTo>
                    <a:lnTo>
                      <a:pt x="224" y="202"/>
                    </a:lnTo>
                    <a:lnTo>
                      <a:pt x="220" y="202"/>
                    </a:lnTo>
                    <a:lnTo>
                      <a:pt x="217" y="202"/>
                    </a:lnTo>
                    <a:lnTo>
                      <a:pt x="216" y="180"/>
                    </a:lnTo>
                    <a:close/>
                    <a:moveTo>
                      <a:pt x="224" y="180"/>
                    </a:moveTo>
                    <a:lnTo>
                      <a:pt x="224" y="180"/>
                    </a:lnTo>
                    <a:lnTo>
                      <a:pt x="224" y="202"/>
                    </a:lnTo>
                    <a:lnTo>
                      <a:pt x="224" y="180"/>
                    </a:lnTo>
                    <a:close/>
                    <a:moveTo>
                      <a:pt x="224" y="180"/>
                    </a:moveTo>
                    <a:lnTo>
                      <a:pt x="237" y="180"/>
                    </a:lnTo>
                    <a:lnTo>
                      <a:pt x="251" y="182"/>
                    </a:lnTo>
                    <a:lnTo>
                      <a:pt x="250" y="204"/>
                    </a:lnTo>
                    <a:lnTo>
                      <a:pt x="239" y="202"/>
                    </a:lnTo>
                    <a:lnTo>
                      <a:pt x="224" y="202"/>
                    </a:lnTo>
                    <a:lnTo>
                      <a:pt x="224" y="180"/>
                    </a:lnTo>
                    <a:close/>
                    <a:moveTo>
                      <a:pt x="251" y="182"/>
                    </a:moveTo>
                    <a:lnTo>
                      <a:pt x="261" y="182"/>
                    </a:lnTo>
                    <a:lnTo>
                      <a:pt x="268" y="180"/>
                    </a:lnTo>
                    <a:lnTo>
                      <a:pt x="276" y="201"/>
                    </a:lnTo>
                    <a:lnTo>
                      <a:pt x="264" y="204"/>
                    </a:lnTo>
                    <a:lnTo>
                      <a:pt x="250" y="204"/>
                    </a:lnTo>
                    <a:lnTo>
                      <a:pt x="251" y="182"/>
                    </a:lnTo>
                    <a:close/>
                    <a:moveTo>
                      <a:pt x="268" y="180"/>
                    </a:moveTo>
                    <a:lnTo>
                      <a:pt x="270" y="180"/>
                    </a:lnTo>
                    <a:lnTo>
                      <a:pt x="273" y="190"/>
                    </a:lnTo>
                    <a:lnTo>
                      <a:pt x="268" y="180"/>
                    </a:lnTo>
                    <a:close/>
                    <a:moveTo>
                      <a:pt x="270" y="180"/>
                    </a:moveTo>
                    <a:lnTo>
                      <a:pt x="271" y="180"/>
                    </a:lnTo>
                    <a:lnTo>
                      <a:pt x="271" y="178"/>
                    </a:lnTo>
                    <a:lnTo>
                      <a:pt x="278" y="199"/>
                    </a:lnTo>
                    <a:lnTo>
                      <a:pt x="276" y="201"/>
                    </a:lnTo>
                    <a:lnTo>
                      <a:pt x="270" y="180"/>
                    </a:lnTo>
                    <a:close/>
                    <a:moveTo>
                      <a:pt x="271" y="178"/>
                    </a:moveTo>
                    <a:lnTo>
                      <a:pt x="271" y="178"/>
                    </a:lnTo>
                    <a:lnTo>
                      <a:pt x="274" y="189"/>
                    </a:lnTo>
                    <a:lnTo>
                      <a:pt x="271" y="178"/>
                    </a:lnTo>
                    <a:close/>
                    <a:moveTo>
                      <a:pt x="271" y="178"/>
                    </a:moveTo>
                    <a:lnTo>
                      <a:pt x="274" y="178"/>
                    </a:lnTo>
                    <a:lnTo>
                      <a:pt x="279" y="177"/>
                    </a:lnTo>
                    <a:lnTo>
                      <a:pt x="284" y="197"/>
                    </a:lnTo>
                    <a:lnTo>
                      <a:pt x="281" y="199"/>
                    </a:lnTo>
                    <a:lnTo>
                      <a:pt x="278" y="199"/>
                    </a:lnTo>
                    <a:lnTo>
                      <a:pt x="271" y="178"/>
                    </a:lnTo>
                    <a:close/>
                    <a:moveTo>
                      <a:pt x="284" y="197"/>
                    </a:moveTo>
                    <a:lnTo>
                      <a:pt x="284" y="197"/>
                    </a:lnTo>
                    <a:lnTo>
                      <a:pt x="281" y="187"/>
                    </a:lnTo>
                    <a:lnTo>
                      <a:pt x="284" y="197"/>
                    </a:lnTo>
                    <a:close/>
                    <a:moveTo>
                      <a:pt x="278" y="177"/>
                    </a:moveTo>
                    <a:lnTo>
                      <a:pt x="278" y="177"/>
                    </a:lnTo>
                    <a:lnTo>
                      <a:pt x="284" y="197"/>
                    </a:lnTo>
                    <a:lnTo>
                      <a:pt x="278" y="177"/>
                    </a:lnTo>
                    <a:close/>
                    <a:moveTo>
                      <a:pt x="278" y="177"/>
                    </a:moveTo>
                    <a:lnTo>
                      <a:pt x="278" y="177"/>
                    </a:lnTo>
                    <a:lnTo>
                      <a:pt x="281" y="187"/>
                    </a:lnTo>
                    <a:lnTo>
                      <a:pt x="278" y="177"/>
                    </a:lnTo>
                    <a:close/>
                    <a:moveTo>
                      <a:pt x="278" y="177"/>
                    </a:moveTo>
                    <a:lnTo>
                      <a:pt x="290" y="175"/>
                    </a:lnTo>
                    <a:lnTo>
                      <a:pt x="304" y="173"/>
                    </a:lnTo>
                    <a:lnTo>
                      <a:pt x="305" y="195"/>
                    </a:lnTo>
                    <a:lnTo>
                      <a:pt x="293" y="195"/>
                    </a:lnTo>
                    <a:lnTo>
                      <a:pt x="284" y="197"/>
                    </a:lnTo>
                    <a:lnTo>
                      <a:pt x="278" y="177"/>
                    </a:lnTo>
                    <a:close/>
                    <a:moveTo>
                      <a:pt x="304" y="173"/>
                    </a:moveTo>
                    <a:lnTo>
                      <a:pt x="315" y="173"/>
                    </a:lnTo>
                    <a:lnTo>
                      <a:pt x="324" y="171"/>
                    </a:lnTo>
                    <a:lnTo>
                      <a:pt x="327" y="192"/>
                    </a:lnTo>
                    <a:lnTo>
                      <a:pt x="316" y="194"/>
                    </a:lnTo>
                    <a:lnTo>
                      <a:pt x="305" y="195"/>
                    </a:lnTo>
                    <a:lnTo>
                      <a:pt x="304" y="173"/>
                    </a:lnTo>
                    <a:close/>
                    <a:moveTo>
                      <a:pt x="324" y="171"/>
                    </a:moveTo>
                    <a:lnTo>
                      <a:pt x="324" y="171"/>
                    </a:lnTo>
                    <a:lnTo>
                      <a:pt x="325" y="182"/>
                    </a:lnTo>
                    <a:lnTo>
                      <a:pt x="324" y="171"/>
                    </a:lnTo>
                    <a:close/>
                    <a:moveTo>
                      <a:pt x="324" y="171"/>
                    </a:moveTo>
                    <a:lnTo>
                      <a:pt x="324" y="171"/>
                    </a:lnTo>
                    <a:lnTo>
                      <a:pt x="327" y="192"/>
                    </a:lnTo>
                    <a:lnTo>
                      <a:pt x="324" y="171"/>
                    </a:lnTo>
                    <a:close/>
                    <a:moveTo>
                      <a:pt x="324" y="171"/>
                    </a:moveTo>
                    <a:lnTo>
                      <a:pt x="324" y="171"/>
                    </a:lnTo>
                    <a:lnTo>
                      <a:pt x="325" y="182"/>
                    </a:lnTo>
                    <a:lnTo>
                      <a:pt x="324" y="171"/>
                    </a:lnTo>
                    <a:close/>
                    <a:moveTo>
                      <a:pt x="324" y="171"/>
                    </a:moveTo>
                    <a:lnTo>
                      <a:pt x="327" y="171"/>
                    </a:lnTo>
                    <a:lnTo>
                      <a:pt x="329" y="171"/>
                    </a:lnTo>
                    <a:lnTo>
                      <a:pt x="329" y="192"/>
                    </a:lnTo>
                    <a:lnTo>
                      <a:pt x="327" y="192"/>
                    </a:lnTo>
                    <a:lnTo>
                      <a:pt x="324" y="171"/>
                    </a:lnTo>
                    <a:close/>
                    <a:moveTo>
                      <a:pt x="329" y="171"/>
                    </a:moveTo>
                    <a:lnTo>
                      <a:pt x="330" y="171"/>
                    </a:lnTo>
                    <a:lnTo>
                      <a:pt x="332" y="171"/>
                    </a:lnTo>
                    <a:lnTo>
                      <a:pt x="330" y="192"/>
                    </a:lnTo>
                    <a:lnTo>
                      <a:pt x="329" y="192"/>
                    </a:lnTo>
                    <a:lnTo>
                      <a:pt x="329" y="171"/>
                    </a:lnTo>
                    <a:close/>
                    <a:moveTo>
                      <a:pt x="332" y="171"/>
                    </a:moveTo>
                    <a:lnTo>
                      <a:pt x="332" y="171"/>
                    </a:lnTo>
                    <a:lnTo>
                      <a:pt x="332" y="182"/>
                    </a:lnTo>
                    <a:lnTo>
                      <a:pt x="332" y="171"/>
                    </a:lnTo>
                    <a:close/>
                    <a:moveTo>
                      <a:pt x="332" y="171"/>
                    </a:moveTo>
                    <a:lnTo>
                      <a:pt x="339" y="171"/>
                    </a:lnTo>
                    <a:lnTo>
                      <a:pt x="345" y="175"/>
                    </a:lnTo>
                    <a:lnTo>
                      <a:pt x="339" y="195"/>
                    </a:lnTo>
                    <a:lnTo>
                      <a:pt x="335" y="194"/>
                    </a:lnTo>
                    <a:lnTo>
                      <a:pt x="330" y="192"/>
                    </a:lnTo>
                    <a:lnTo>
                      <a:pt x="332" y="171"/>
                    </a:lnTo>
                    <a:close/>
                    <a:moveTo>
                      <a:pt x="339" y="195"/>
                    </a:moveTo>
                    <a:lnTo>
                      <a:pt x="339" y="195"/>
                    </a:lnTo>
                    <a:lnTo>
                      <a:pt x="342" y="185"/>
                    </a:lnTo>
                    <a:lnTo>
                      <a:pt x="339" y="195"/>
                    </a:lnTo>
                    <a:close/>
                    <a:moveTo>
                      <a:pt x="345" y="175"/>
                    </a:moveTo>
                    <a:lnTo>
                      <a:pt x="345" y="175"/>
                    </a:lnTo>
                    <a:lnTo>
                      <a:pt x="339" y="195"/>
                    </a:lnTo>
                    <a:lnTo>
                      <a:pt x="345" y="175"/>
                    </a:lnTo>
                    <a:close/>
                    <a:moveTo>
                      <a:pt x="345" y="175"/>
                    </a:moveTo>
                    <a:lnTo>
                      <a:pt x="345" y="175"/>
                    </a:lnTo>
                    <a:lnTo>
                      <a:pt x="342" y="185"/>
                    </a:lnTo>
                    <a:lnTo>
                      <a:pt x="345" y="175"/>
                    </a:lnTo>
                    <a:close/>
                    <a:moveTo>
                      <a:pt x="345" y="175"/>
                    </a:moveTo>
                    <a:lnTo>
                      <a:pt x="349" y="175"/>
                    </a:lnTo>
                    <a:lnTo>
                      <a:pt x="352" y="177"/>
                    </a:lnTo>
                    <a:lnTo>
                      <a:pt x="344" y="197"/>
                    </a:lnTo>
                    <a:lnTo>
                      <a:pt x="342" y="195"/>
                    </a:lnTo>
                    <a:lnTo>
                      <a:pt x="339" y="195"/>
                    </a:lnTo>
                    <a:lnTo>
                      <a:pt x="345" y="175"/>
                    </a:lnTo>
                    <a:close/>
                    <a:moveTo>
                      <a:pt x="352" y="177"/>
                    </a:moveTo>
                    <a:lnTo>
                      <a:pt x="359" y="180"/>
                    </a:lnTo>
                    <a:lnTo>
                      <a:pt x="366" y="180"/>
                    </a:lnTo>
                    <a:lnTo>
                      <a:pt x="366" y="202"/>
                    </a:lnTo>
                    <a:lnTo>
                      <a:pt x="355" y="201"/>
                    </a:lnTo>
                    <a:lnTo>
                      <a:pt x="344" y="197"/>
                    </a:lnTo>
                    <a:lnTo>
                      <a:pt x="352" y="177"/>
                    </a:lnTo>
                    <a:close/>
                    <a:moveTo>
                      <a:pt x="366" y="202"/>
                    </a:moveTo>
                    <a:lnTo>
                      <a:pt x="366" y="202"/>
                    </a:lnTo>
                    <a:lnTo>
                      <a:pt x="366" y="192"/>
                    </a:lnTo>
                    <a:lnTo>
                      <a:pt x="366" y="202"/>
                    </a:lnTo>
                    <a:close/>
                    <a:moveTo>
                      <a:pt x="366" y="180"/>
                    </a:moveTo>
                    <a:lnTo>
                      <a:pt x="375" y="182"/>
                    </a:lnTo>
                    <a:lnTo>
                      <a:pt x="383" y="185"/>
                    </a:lnTo>
                    <a:lnTo>
                      <a:pt x="376" y="206"/>
                    </a:lnTo>
                    <a:lnTo>
                      <a:pt x="370" y="202"/>
                    </a:lnTo>
                    <a:lnTo>
                      <a:pt x="366" y="202"/>
                    </a:lnTo>
                    <a:lnTo>
                      <a:pt x="366" y="180"/>
                    </a:lnTo>
                    <a:close/>
                    <a:moveTo>
                      <a:pt x="383" y="185"/>
                    </a:moveTo>
                    <a:lnTo>
                      <a:pt x="384" y="185"/>
                    </a:lnTo>
                    <a:lnTo>
                      <a:pt x="378" y="206"/>
                    </a:lnTo>
                    <a:lnTo>
                      <a:pt x="376" y="206"/>
                    </a:lnTo>
                    <a:lnTo>
                      <a:pt x="383" y="185"/>
                    </a:lnTo>
                    <a:close/>
                    <a:moveTo>
                      <a:pt x="384" y="185"/>
                    </a:moveTo>
                    <a:lnTo>
                      <a:pt x="386" y="187"/>
                    </a:lnTo>
                    <a:lnTo>
                      <a:pt x="381" y="195"/>
                    </a:lnTo>
                    <a:lnTo>
                      <a:pt x="384" y="185"/>
                    </a:lnTo>
                    <a:close/>
                    <a:moveTo>
                      <a:pt x="386" y="187"/>
                    </a:moveTo>
                    <a:lnTo>
                      <a:pt x="386" y="187"/>
                    </a:lnTo>
                    <a:lnTo>
                      <a:pt x="376" y="206"/>
                    </a:lnTo>
                    <a:lnTo>
                      <a:pt x="386" y="187"/>
                    </a:lnTo>
                    <a:close/>
                    <a:moveTo>
                      <a:pt x="376" y="206"/>
                    </a:moveTo>
                    <a:lnTo>
                      <a:pt x="376" y="206"/>
                    </a:lnTo>
                    <a:lnTo>
                      <a:pt x="381" y="195"/>
                    </a:lnTo>
                    <a:lnTo>
                      <a:pt x="376" y="206"/>
                    </a:lnTo>
                    <a:close/>
                    <a:moveTo>
                      <a:pt x="386" y="187"/>
                    </a:moveTo>
                    <a:lnTo>
                      <a:pt x="386" y="187"/>
                    </a:lnTo>
                    <a:lnTo>
                      <a:pt x="378" y="206"/>
                    </a:lnTo>
                    <a:lnTo>
                      <a:pt x="376" y="206"/>
                    </a:lnTo>
                    <a:lnTo>
                      <a:pt x="386" y="187"/>
                    </a:lnTo>
                    <a:close/>
                    <a:moveTo>
                      <a:pt x="386" y="187"/>
                    </a:moveTo>
                    <a:lnTo>
                      <a:pt x="387" y="187"/>
                    </a:lnTo>
                    <a:lnTo>
                      <a:pt x="379" y="207"/>
                    </a:lnTo>
                    <a:lnTo>
                      <a:pt x="379" y="206"/>
                    </a:lnTo>
                    <a:lnTo>
                      <a:pt x="378" y="206"/>
                    </a:lnTo>
                    <a:lnTo>
                      <a:pt x="386" y="187"/>
                    </a:lnTo>
                    <a:close/>
                    <a:moveTo>
                      <a:pt x="387" y="187"/>
                    </a:moveTo>
                    <a:lnTo>
                      <a:pt x="389" y="187"/>
                    </a:lnTo>
                    <a:lnTo>
                      <a:pt x="390" y="189"/>
                    </a:lnTo>
                    <a:lnTo>
                      <a:pt x="389" y="209"/>
                    </a:lnTo>
                    <a:lnTo>
                      <a:pt x="384" y="209"/>
                    </a:lnTo>
                    <a:lnTo>
                      <a:pt x="379" y="207"/>
                    </a:lnTo>
                    <a:lnTo>
                      <a:pt x="387" y="187"/>
                    </a:lnTo>
                    <a:close/>
                    <a:moveTo>
                      <a:pt x="390" y="209"/>
                    </a:moveTo>
                    <a:lnTo>
                      <a:pt x="389" y="209"/>
                    </a:lnTo>
                    <a:lnTo>
                      <a:pt x="390" y="199"/>
                    </a:lnTo>
                    <a:lnTo>
                      <a:pt x="390" y="209"/>
                    </a:lnTo>
                    <a:close/>
                    <a:moveTo>
                      <a:pt x="390" y="189"/>
                    </a:moveTo>
                    <a:lnTo>
                      <a:pt x="390" y="189"/>
                    </a:lnTo>
                    <a:lnTo>
                      <a:pt x="390" y="209"/>
                    </a:lnTo>
                    <a:lnTo>
                      <a:pt x="390" y="189"/>
                    </a:lnTo>
                    <a:close/>
                    <a:moveTo>
                      <a:pt x="390" y="189"/>
                    </a:moveTo>
                    <a:lnTo>
                      <a:pt x="390" y="189"/>
                    </a:lnTo>
                    <a:lnTo>
                      <a:pt x="390" y="199"/>
                    </a:lnTo>
                    <a:lnTo>
                      <a:pt x="390" y="189"/>
                    </a:lnTo>
                    <a:close/>
                    <a:moveTo>
                      <a:pt x="390" y="189"/>
                    </a:moveTo>
                    <a:lnTo>
                      <a:pt x="393" y="187"/>
                    </a:lnTo>
                    <a:lnTo>
                      <a:pt x="396" y="187"/>
                    </a:lnTo>
                    <a:lnTo>
                      <a:pt x="400" y="207"/>
                    </a:lnTo>
                    <a:lnTo>
                      <a:pt x="395" y="209"/>
                    </a:lnTo>
                    <a:lnTo>
                      <a:pt x="390" y="209"/>
                    </a:lnTo>
                    <a:lnTo>
                      <a:pt x="390" y="189"/>
                    </a:lnTo>
                    <a:close/>
                    <a:moveTo>
                      <a:pt x="396" y="187"/>
                    </a:moveTo>
                    <a:lnTo>
                      <a:pt x="401" y="185"/>
                    </a:lnTo>
                    <a:lnTo>
                      <a:pt x="407" y="185"/>
                    </a:lnTo>
                    <a:lnTo>
                      <a:pt x="413" y="187"/>
                    </a:lnTo>
                    <a:lnTo>
                      <a:pt x="420" y="190"/>
                    </a:lnTo>
                    <a:lnTo>
                      <a:pt x="407" y="207"/>
                    </a:lnTo>
                    <a:lnTo>
                      <a:pt x="404" y="207"/>
                    </a:lnTo>
                    <a:lnTo>
                      <a:pt x="400" y="207"/>
                    </a:lnTo>
                    <a:lnTo>
                      <a:pt x="396" y="187"/>
                    </a:lnTo>
                    <a:close/>
                    <a:moveTo>
                      <a:pt x="409" y="209"/>
                    </a:moveTo>
                    <a:lnTo>
                      <a:pt x="409" y="207"/>
                    </a:lnTo>
                    <a:lnTo>
                      <a:pt x="407" y="207"/>
                    </a:lnTo>
                    <a:lnTo>
                      <a:pt x="413" y="199"/>
                    </a:lnTo>
                    <a:lnTo>
                      <a:pt x="409" y="209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09" y="209"/>
                    </a:lnTo>
                    <a:lnTo>
                      <a:pt x="418" y="190"/>
                    </a:lnTo>
                    <a:close/>
                    <a:moveTo>
                      <a:pt x="418" y="190"/>
                    </a:moveTo>
                    <a:lnTo>
                      <a:pt x="418" y="190"/>
                    </a:lnTo>
                    <a:lnTo>
                      <a:pt x="413" y="199"/>
                    </a:lnTo>
                    <a:lnTo>
                      <a:pt x="418" y="190"/>
                    </a:lnTo>
                    <a:close/>
                    <a:moveTo>
                      <a:pt x="418" y="190"/>
                    </a:moveTo>
                    <a:lnTo>
                      <a:pt x="440" y="194"/>
                    </a:lnTo>
                    <a:lnTo>
                      <a:pt x="461" y="195"/>
                    </a:lnTo>
                    <a:lnTo>
                      <a:pt x="461" y="218"/>
                    </a:lnTo>
                    <a:lnTo>
                      <a:pt x="450" y="216"/>
                    </a:lnTo>
                    <a:lnTo>
                      <a:pt x="435" y="216"/>
                    </a:lnTo>
                    <a:lnTo>
                      <a:pt x="421" y="213"/>
                    </a:lnTo>
                    <a:lnTo>
                      <a:pt x="409" y="209"/>
                    </a:lnTo>
                    <a:lnTo>
                      <a:pt x="418" y="190"/>
                    </a:lnTo>
                    <a:close/>
                    <a:moveTo>
                      <a:pt x="461" y="195"/>
                    </a:moveTo>
                    <a:lnTo>
                      <a:pt x="464" y="195"/>
                    </a:lnTo>
                    <a:lnTo>
                      <a:pt x="466" y="195"/>
                    </a:lnTo>
                    <a:lnTo>
                      <a:pt x="464" y="218"/>
                    </a:lnTo>
                    <a:lnTo>
                      <a:pt x="463" y="218"/>
                    </a:lnTo>
                    <a:lnTo>
                      <a:pt x="461" y="218"/>
                    </a:lnTo>
                    <a:lnTo>
                      <a:pt x="461" y="195"/>
                    </a:lnTo>
                    <a:close/>
                    <a:moveTo>
                      <a:pt x="469" y="216"/>
                    </a:moveTo>
                    <a:lnTo>
                      <a:pt x="466" y="218"/>
                    </a:lnTo>
                    <a:lnTo>
                      <a:pt x="464" y="218"/>
                    </a:lnTo>
                    <a:lnTo>
                      <a:pt x="466" y="206"/>
                    </a:lnTo>
                    <a:lnTo>
                      <a:pt x="469" y="216"/>
                    </a:lnTo>
                    <a:close/>
                    <a:moveTo>
                      <a:pt x="463" y="195"/>
                    </a:moveTo>
                    <a:lnTo>
                      <a:pt x="464" y="195"/>
                    </a:lnTo>
                    <a:lnTo>
                      <a:pt x="466" y="195"/>
                    </a:lnTo>
                    <a:lnTo>
                      <a:pt x="466" y="218"/>
                    </a:lnTo>
                    <a:lnTo>
                      <a:pt x="467" y="216"/>
                    </a:lnTo>
                    <a:lnTo>
                      <a:pt x="469" y="216"/>
                    </a:lnTo>
                    <a:lnTo>
                      <a:pt x="463" y="195"/>
                    </a:lnTo>
                    <a:close/>
                    <a:moveTo>
                      <a:pt x="466" y="195"/>
                    </a:moveTo>
                    <a:lnTo>
                      <a:pt x="469" y="195"/>
                    </a:lnTo>
                    <a:lnTo>
                      <a:pt x="472" y="197"/>
                    </a:lnTo>
                    <a:lnTo>
                      <a:pt x="463" y="216"/>
                    </a:lnTo>
                    <a:lnTo>
                      <a:pt x="464" y="216"/>
                    </a:lnTo>
                    <a:lnTo>
                      <a:pt x="466" y="218"/>
                    </a:lnTo>
                    <a:lnTo>
                      <a:pt x="466" y="195"/>
                    </a:lnTo>
                    <a:close/>
                    <a:moveTo>
                      <a:pt x="464" y="216"/>
                    </a:moveTo>
                    <a:lnTo>
                      <a:pt x="464" y="216"/>
                    </a:lnTo>
                    <a:lnTo>
                      <a:pt x="463" y="216"/>
                    </a:lnTo>
                    <a:lnTo>
                      <a:pt x="467" y="206"/>
                    </a:lnTo>
                    <a:lnTo>
                      <a:pt x="464" y="216"/>
                    </a:lnTo>
                    <a:close/>
                    <a:moveTo>
                      <a:pt x="471" y="195"/>
                    </a:moveTo>
                    <a:lnTo>
                      <a:pt x="474" y="197"/>
                    </a:lnTo>
                    <a:lnTo>
                      <a:pt x="477" y="199"/>
                    </a:lnTo>
                    <a:lnTo>
                      <a:pt x="469" y="219"/>
                    </a:lnTo>
                    <a:lnTo>
                      <a:pt x="467" y="218"/>
                    </a:lnTo>
                    <a:lnTo>
                      <a:pt x="464" y="216"/>
                    </a:lnTo>
                    <a:lnTo>
                      <a:pt x="471" y="195"/>
                    </a:lnTo>
                    <a:close/>
                    <a:moveTo>
                      <a:pt x="477" y="199"/>
                    </a:moveTo>
                    <a:lnTo>
                      <a:pt x="477" y="199"/>
                    </a:lnTo>
                    <a:lnTo>
                      <a:pt x="480" y="201"/>
                    </a:lnTo>
                    <a:lnTo>
                      <a:pt x="472" y="221"/>
                    </a:lnTo>
                    <a:lnTo>
                      <a:pt x="472" y="219"/>
                    </a:lnTo>
                    <a:lnTo>
                      <a:pt x="469" y="219"/>
                    </a:lnTo>
                    <a:lnTo>
                      <a:pt x="477" y="199"/>
                    </a:lnTo>
                    <a:close/>
                    <a:moveTo>
                      <a:pt x="474" y="221"/>
                    </a:moveTo>
                    <a:lnTo>
                      <a:pt x="472" y="221"/>
                    </a:lnTo>
                    <a:lnTo>
                      <a:pt x="477" y="211"/>
                    </a:lnTo>
                    <a:lnTo>
                      <a:pt x="474" y="221"/>
                    </a:lnTo>
                    <a:close/>
                    <a:moveTo>
                      <a:pt x="480" y="201"/>
                    </a:moveTo>
                    <a:lnTo>
                      <a:pt x="481" y="201"/>
                    </a:lnTo>
                    <a:lnTo>
                      <a:pt x="483" y="201"/>
                    </a:lnTo>
                    <a:lnTo>
                      <a:pt x="486" y="223"/>
                    </a:lnTo>
                    <a:lnTo>
                      <a:pt x="480" y="223"/>
                    </a:lnTo>
                    <a:lnTo>
                      <a:pt x="474" y="221"/>
                    </a:lnTo>
                    <a:lnTo>
                      <a:pt x="480" y="201"/>
                    </a:lnTo>
                    <a:close/>
                    <a:moveTo>
                      <a:pt x="483" y="201"/>
                    </a:moveTo>
                    <a:lnTo>
                      <a:pt x="483" y="201"/>
                    </a:lnTo>
                    <a:lnTo>
                      <a:pt x="484" y="201"/>
                    </a:lnTo>
                    <a:lnTo>
                      <a:pt x="494" y="218"/>
                    </a:lnTo>
                    <a:lnTo>
                      <a:pt x="491" y="221"/>
                    </a:lnTo>
                    <a:lnTo>
                      <a:pt x="486" y="223"/>
                    </a:lnTo>
                    <a:lnTo>
                      <a:pt x="483" y="201"/>
                    </a:lnTo>
                    <a:close/>
                    <a:moveTo>
                      <a:pt x="495" y="218"/>
                    </a:moveTo>
                    <a:lnTo>
                      <a:pt x="495" y="218"/>
                    </a:lnTo>
                    <a:lnTo>
                      <a:pt x="494" y="218"/>
                    </a:lnTo>
                    <a:lnTo>
                      <a:pt x="489" y="209"/>
                    </a:lnTo>
                    <a:lnTo>
                      <a:pt x="495" y="218"/>
                    </a:lnTo>
                    <a:close/>
                    <a:moveTo>
                      <a:pt x="483" y="201"/>
                    </a:moveTo>
                    <a:lnTo>
                      <a:pt x="486" y="199"/>
                    </a:lnTo>
                    <a:lnTo>
                      <a:pt x="488" y="197"/>
                    </a:lnTo>
                    <a:lnTo>
                      <a:pt x="497" y="216"/>
                    </a:lnTo>
                    <a:lnTo>
                      <a:pt x="497" y="218"/>
                    </a:lnTo>
                    <a:lnTo>
                      <a:pt x="495" y="218"/>
                    </a:lnTo>
                    <a:lnTo>
                      <a:pt x="483" y="201"/>
                    </a:lnTo>
                    <a:close/>
                    <a:moveTo>
                      <a:pt x="488" y="197"/>
                    </a:moveTo>
                    <a:lnTo>
                      <a:pt x="491" y="195"/>
                    </a:lnTo>
                    <a:lnTo>
                      <a:pt x="494" y="195"/>
                    </a:lnTo>
                    <a:lnTo>
                      <a:pt x="494" y="218"/>
                    </a:lnTo>
                    <a:lnTo>
                      <a:pt x="495" y="216"/>
                    </a:lnTo>
                    <a:lnTo>
                      <a:pt x="497" y="216"/>
                    </a:lnTo>
                    <a:lnTo>
                      <a:pt x="488" y="197"/>
                    </a:lnTo>
                    <a:close/>
                    <a:moveTo>
                      <a:pt x="494" y="195"/>
                    </a:moveTo>
                    <a:lnTo>
                      <a:pt x="498" y="197"/>
                    </a:lnTo>
                    <a:lnTo>
                      <a:pt x="501" y="199"/>
                    </a:lnTo>
                    <a:lnTo>
                      <a:pt x="503" y="202"/>
                    </a:lnTo>
                    <a:lnTo>
                      <a:pt x="503" y="206"/>
                    </a:lnTo>
                    <a:lnTo>
                      <a:pt x="503" y="211"/>
                    </a:lnTo>
                    <a:lnTo>
                      <a:pt x="501" y="214"/>
                    </a:lnTo>
                    <a:lnTo>
                      <a:pt x="498" y="216"/>
                    </a:lnTo>
                    <a:lnTo>
                      <a:pt x="494" y="218"/>
                    </a:lnTo>
                    <a:lnTo>
                      <a:pt x="494" y="195"/>
                    </a:lnTo>
                    <a:close/>
                  </a:path>
                </a:pathLst>
              </a:custGeom>
              <a:solidFill>
                <a:srgbClr val="C28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6" name="Freeform 236"/>
              <p:cNvSpPr>
                <a:spLocks noEditPoints="1"/>
              </p:cNvSpPr>
              <p:nvPr/>
            </p:nvSpPr>
            <p:spPr bwMode="auto">
              <a:xfrm>
                <a:off x="2153" y="2046"/>
                <a:ext cx="503" cy="216"/>
              </a:xfrm>
              <a:custGeom>
                <a:avLst/>
                <a:gdLst>
                  <a:gd name="T0" fmla="*/ 17 w 503"/>
                  <a:gd name="T1" fmla="*/ 3 h 216"/>
                  <a:gd name="T2" fmla="*/ 0 w 503"/>
                  <a:gd name="T3" fmla="*/ 14 h 216"/>
                  <a:gd name="T4" fmla="*/ 20 w 503"/>
                  <a:gd name="T5" fmla="*/ 10 h 216"/>
                  <a:gd name="T6" fmla="*/ 1 w 503"/>
                  <a:gd name="T7" fmla="*/ 19 h 216"/>
                  <a:gd name="T8" fmla="*/ 6 w 503"/>
                  <a:gd name="T9" fmla="*/ 36 h 216"/>
                  <a:gd name="T10" fmla="*/ 32 w 503"/>
                  <a:gd name="T11" fmla="*/ 68 h 216"/>
                  <a:gd name="T12" fmla="*/ 48 w 503"/>
                  <a:gd name="T13" fmla="*/ 98 h 216"/>
                  <a:gd name="T14" fmla="*/ 32 w 503"/>
                  <a:gd name="T15" fmla="*/ 111 h 216"/>
                  <a:gd name="T16" fmla="*/ 57 w 503"/>
                  <a:gd name="T17" fmla="*/ 140 h 216"/>
                  <a:gd name="T18" fmla="*/ 60 w 503"/>
                  <a:gd name="T19" fmla="*/ 144 h 216"/>
                  <a:gd name="T20" fmla="*/ 89 w 503"/>
                  <a:gd name="T21" fmla="*/ 144 h 216"/>
                  <a:gd name="T22" fmla="*/ 134 w 503"/>
                  <a:gd name="T23" fmla="*/ 168 h 216"/>
                  <a:gd name="T24" fmla="*/ 134 w 503"/>
                  <a:gd name="T25" fmla="*/ 168 h 216"/>
                  <a:gd name="T26" fmla="*/ 139 w 503"/>
                  <a:gd name="T27" fmla="*/ 170 h 216"/>
                  <a:gd name="T28" fmla="*/ 139 w 503"/>
                  <a:gd name="T29" fmla="*/ 192 h 216"/>
                  <a:gd name="T30" fmla="*/ 154 w 503"/>
                  <a:gd name="T31" fmla="*/ 195 h 216"/>
                  <a:gd name="T32" fmla="*/ 166 w 503"/>
                  <a:gd name="T33" fmla="*/ 176 h 216"/>
                  <a:gd name="T34" fmla="*/ 165 w 503"/>
                  <a:gd name="T35" fmla="*/ 187 h 216"/>
                  <a:gd name="T36" fmla="*/ 166 w 503"/>
                  <a:gd name="T37" fmla="*/ 176 h 216"/>
                  <a:gd name="T38" fmla="*/ 173 w 503"/>
                  <a:gd name="T39" fmla="*/ 199 h 216"/>
                  <a:gd name="T40" fmla="*/ 208 w 503"/>
                  <a:gd name="T41" fmla="*/ 178 h 216"/>
                  <a:gd name="T42" fmla="*/ 225 w 503"/>
                  <a:gd name="T43" fmla="*/ 199 h 216"/>
                  <a:gd name="T44" fmla="*/ 225 w 503"/>
                  <a:gd name="T45" fmla="*/ 199 h 216"/>
                  <a:gd name="T46" fmla="*/ 234 w 503"/>
                  <a:gd name="T47" fmla="*/ 176 h 216"/>
                  <a:gd name="T48" fmla="*/ 244 w 503"/>
                  <a:gd name="T49" fmla="*/ 188 h 216"/>
                  <a:gd name="T50" fmla="*/ 253 w 503"/>
                  <a:gd name="T51" fmla="*/ 200 h 216"/>
                  <a:gd name="T52" fmla="*/ 270 w 503"/>
                  <a:gd name="T53" fmla="*/ 175 h 216"/>
                  <a:gd name="T54" fmla="*/ 276 w 503"/>
                  <a:gd name="T55" fmla="*/ 173 h 216"/>
                  <a:gd name="T56" fmla="*/ 279 w 503"/>
                  <a:gd name="T57" fmla="*/ 171 h 216"/>
                  <a:gd name="T58" fmla="*/ 284 w 503"/>
                  <a:gd name="T59" fmla="*/ 194 h 216"/>
                  <a:gd name="T60" fmla="*/ 305 w 503"/>
                  <a:gd name="T61" fmla="*/ 170 h 216"/>
                  <a:gd name="T62" fmla="*/ 327 w 503"/>
                  <a:gd name="T63" fmla="*/ 188 h 216"/>
                  <a:gd name="T64" fmla="*/ 324 w 503"/>
                  <a:gd name="T65" fmla="*/ 168 h 216"/>
                  <a:gd name="T66" fmla="*/ 341 w 503"/>
                  <a:gd name="T67" fmla="*/ 168 h 216"/>
                  <a:gd name="T68" fmla="*/ 341 w 503"/>
                  <a:gd name="T69" fmla="*/ 190 h 216"/>
                  <a:gd name="T70" fmla="*/ 349 w 503"/>
                  <a:gd name="T71" fmla="*/ 171 h 216"/>
                  <a:gd name="T72" fmla="*/ 347 w 503"/>
                  <a:gd name="T73" fmla="*/ 182 h 216"/>
                  <a:gd name="T74" fmla="*/ 350 w 503"/>
                  <a:gd name="T75" fmla="*/ 171 h 216"/>
                  <a:gd name="T76" fmla="*/ 381 w 503"/>
                  <a:gd name="T77" fmla="*/ 178 h 216"/>
                  <a:gd name="T78" fmla="*/ 375 w 503"/>
                  <a:gd name="T79" fmla="*/ 199 h 216"/>
                  <a:gd name="T80" fmla="*/ 384 w 503"/>
                  <a:gd name="T81" fmla="*/ 180 h 216"/>
                  <a:gd name="T82" fmla="*/ 376 w 503"/>
                  <a:gd name="T83" fmla="*/ 199 h 216"/>
                  <a:gd name="T84" fmla="*/ 387 w 503"/>
                  <a:gd name="T85" fmla="*/ 180 h 216"/>
                  <a:gd name="T86" fmla="*/ 379 w 503"/>
                  <a:gd name="T87" fmla="*/ 200 h 216"/>
                  <a:gd name="T88" fmla="*/ 384 w 503"/>
                  <a:gd name="T89" fmla="*/ 202 h 216"/>
                  <a:gd name="T90" fmla="*/ 390 w 503"/>
                  <a:gd name="T91" fmla="*/ 182 h 216"/>
                  <a:gd name="T92" fmla="*/ 390 w 503"/>
                  <a:gd name="T93" fmla="*/ 182 h 216"/>
                  <a:gd name="T94" fmla="*/ 390 w 503"/>
                  <a:gd name="T95" fmla="*/ 204 h 216"/>
                  <a:gd name="T96" fmla="*/ 404 w 503"/>
                  <a:gd name="T97" fmla="*/ 202 h 216"/>
                  <a:gd name="T98" fmla="*/ 418 w 503"/>
                  <a:gd name="T99" fmla="*/ 183 h 216"/>
                  <a:gd name="T100" fmla="*/ 440 w 503"/>
                  <a:gd name="T101" fmla="*/ 188 h 216"/>
                  <a:gd name="T102" fmla="*/ 463 w 503"/>
                  <a:gd name="T103" fmla="*/ 190 h 216"/>
                  <a:gd name="T104" fmla="*/ 466 w 503"/>
                  <a:gd name="T105" fmla="*/ 212 h 216"/>
                  <a:gd name="T106" fmla="*/ 466 w 503"/>
                  <a:gd name="T107" fmla="*/ 190 h 216"/>
                  <a:gd name="T108" fmla="*/ 475 w 503"/>
                  <a:gd name="T109" fmla="*/ 192 h 216"/>
                  <a:gd name="T110" fmla="*/ 467 w 503"/>
                  <a:gd name="T111" fmla="*/ 212 h 216"/>
                  <a:gd name="T112" fmla="*/ 474 w 503"/>
                  <a:gd name="T113" fmla="*/ 216 h 216"/>
                  <a:gd name="T114" fmla="*/ 486 w 503"/>
                  <a:gd name="T115" fmla="*/ 216 h 216"/>
                  <a:gd name="T116" fmla="*/ 491 w 503"/>
                  <a:gd name="T117" fmla="*/ 216 h 216"/>
                  <a:gd name="T118" fmla="*/ 483 w 503"/>
                  <a:gd name="T119" fmla="*/ 195 h 216"/>
                  <a:gd name="T120" fmla="*/ 491 w 503"/>
                  <a:gd name="T121" fmla="*/ 190 h 216"/>
                  <a:gd name="T122" fmla="*/ 501 w 503"/>
                  <a:gd name="T123" fmla="*/ 194 h 2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503"/>
                  <a:gd name="T187" fmla="*/ 0 h 216"/>
                  <a:gd name="T188" fmla="*/ 503 w 503"/>
                  <a:gd name="T189" fmla="*/ 216 h 21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503" h="216">
                    <a:moveTo>
                      <a:pt x="0" y="14"/>
                    </a:moveTo>
                    <a:lnTo>
                      <a:pt x="0" y="10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8" y="7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18" y="7"/>
                    </a:lnTo>
                    <a:lnTo>
                      <a:pt x="18" y="8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0" y="14"/>
                    </a:moveTo>
                    <a:lnTo>
                      <a:pt x="0" y="14"/>
                    </a:lnTo>
                    <a:lnTo>
                      <a:pt x="9" y="10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18" y="8"/>
                    </a:lnTo>
                    <a:lnTo>
                      <a:pt x="20" y="10"/>
                    </a:lnTo>
                    <a:lnTo>
                      <a:pt x="1" y="15"/>
                    </a:lnTo>
                    <a:lnTo>
                      <a:pt x="0" y="15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0" y="14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0" y="10"/>
                    </a:lnTo>
                    <a:close/>
                    <a:moveTo>
                      <a:pt x="20" y="14"/>
                    </a:moveTo>
                    <a:lnTo>
                      <a:pt x="24" y="31"/>
                    </a:lnTo>
                    <a:lnTo>
                      <a:pt x="29" y="56"/>
                    </a:lnTo>
                    <a:lnTo>
                      <a:pt x="10" y="62"/>
                    </a:lnTo>
                    <a:lnTo>
                      <a:pt x="6" y="36"/>
                    </a:lnTo>
                    <a:lnTo>
                      <a:pt x="1" y="19"/>
                    </a:lnTo>
                    <a:lnTo>
                      <a:pt x="20" y="14"/>
                    </a:lnTo>
                    <a:close/>
                    <a:moveTo>
                      <a:pt x="29" y="56"/>
                    </a:moveTo>
                    <a:lnTo>
                      <a:pt x="29" y="56"/>
                    </a:lnTo>
                    <a:lnTo>
                      <a:pt x="20" y="58"/>
                    </a:lnTo>
                    <a:lnTo>
                      <a:pt x="29" y="56"/>
                    </a:lnTo>
                    <a:close/>
                    <a:moveTo>
                      <a:pt x="29" y="56"/>
                    </a:moveTo>
                    <a:lnTo>
                      <a:pt x="32" y="68"/>
                    </a:lnTo>
                    <a:lnTo>
                      <a:pt x="37" y="79"/>
                    </a:lnTo>
                    <a:lnTo>
                      <a:pt x="20" y="87"/>
                    </a:lnTo>
                    <a:lnTo>
                      <a:pt x="14" y="75"/>
                    </a:lnTo>
                    <a:lnTo>
                      <a:pt x="10" y="62"/>
                    </a:lnTo>
                    <a:lnTo>
                      <a:pt x="29" y="56"/>
                    </a:lnTo>
                    <a:close/>
                    <a:moveTo>
                      <a:pt x="37" y="79"/>
                    </a:moveTo>
                    <a:lnTo>
                      <a:pt x="41" y="87"/>
                    </a:lnTo>
                    <a:lnTo>
                      <a:pt x="48" y="98"/>
                    </a:lnTo>
                    <a:lnTo>
                      <a:pt x="32" y="110"/>
                    </a:lnTo>
                    <a:lnTo>
                      <a:pt x="26" y="99"/>
                    </a:lnTo>
                    <a:lnTo>
                      <a:pt x="20" y="87"/>
                    </a:lnTo>
                    <a:lnTo>
                      <a:pt x="37" y="79"/>
                    </a:lnTo>
                    <a:close/>
                    <a:moveTo>
                      <a:pt x="32" y="111"/>
                    </a:moveTo>
                    <a:lnTo>
                      <a:pt x="32" y="110"/>
                    </a:lnTo>
                    <a:lnTo>
                      <a:pt x="40" y="104"/>
                    </a:lnTo>
                    <a:lnTo>
                      <a:pt x="32" y="111"/>
                    </a:lnTo>
                    <a:close/>
                    <a:moveTo>
                      <a:pt x="48" y="96"/>
                    </a:moveTo>
                    <a:lnTo>
                      <a:pt x="58" y="111"/>
                    </a:lnTo>
                    <a:lnTo>
                      <a:pt x="71" y="125"/>
                    </a:lnTo>
                    <a:lnTo>
                      <a:pt x="57" y="140"/>
                    </a:lnTo>
                    <a:lnTo>
                      <a:pt x="44" y="125"/>
                    </a:lnTo>
                    <a:lnTo>
                      <a:pt x="32" y="111"/>
                    </a:lnTo>
                    <a:lnTo>
                      <a:pt x="48" y="96"/>
                    </a:lnTo>
                    <a:close/>
                    <a:moveTo>
                      <a:pt x="57" y="140"/>
                    </a:moveTo>
                    <a:lnTo>
                      <a:pt x="57" y="140"/>
                    </a:lnTo>
                    <a:lnTo>
                      <a:pt x="65" y="132"/>
                    </a:lnTo>
                    <a:lnTo>
                      <a:pt x="57" y="140"/>
                    </a:lnTo>
                    <a:close/>
                    <a:moveTo>
                      <a:pt x="71" y="125"/>
                    </a:moveTo>
                    <a:lnTo>
                      <a:pt x="74" y="128"/>
                    </a:lnTo>
                    <a:lnTo>
                      <a:pt x="77" y="132"/>
                    </a:lnTo>
                    <a:lnTo>
                      <a:pt x="63" y="146"/>
                    </a:lnTo>
                    <a:lnTo>
                      <a:pt x="60" y="144"/>
                    </a:lnTo>
                    <a:lnTo>
                      <a:pt x="57" y="140"/>
                    </a:lnTo>
                    <a:lnTo>
                      <a:pt x="71" y="125"/>
                    </a:lnTo>
                    <a:close/>
                    <a:moveTo>
                      <a:pt x="63" y="147"/>
                    </a:moveTo>
                    <a:lnTo>
                      <a:pt x="63" y="146"/>
                    </a:lnTo>
                    <a:lnTo>
                      <a:pt x="69" y="139"/>
                    </a:lnTo>
                    <a:lnTo>
                      <a:pt x="63" y="147"/>
                    </a:lnTo>
                    <a:close/>
                    <a:moveTo>
                      <a:pt x="77" y="132"/>
                    </a:moveTo>
                    <a:lnTo>
                      <a:pt x="89" y="144"/>
                    </a:lnTo>
                    <a:lnTo>
                      <a:pt x="105" y="154"/>
                    </a:lnTo>
                    <a:lnTo>
                      <a:pt x="95" y="173"/>
                    </a:lnTo>
                    <a:lnTo>
                      <a:pt x="78" y="161"/>
                    </a:lnTo>
                    <a:lnTo>
                      <a:pt x="63" y="147"/>
                    </a:lnTo>
                    <a:lnTo>
                      <a:pt x="77" y="132"/>
                    </a:lnTo>
                    <a:close/>
                    <a:moveTo>
                      <a:pt x="105" y="154"/>
                    </a:moveTo>
                    <a:lnTo>
                      <a:pt x="119" y="161"/>
                    </a:lnTo>
                    <a:lnTo>
                      <a:pt x="134" y="168"/>
                    </a:lnTo>
                    <a:lnTo>
                      <a:pt x="128" y="188"/>
                    </a:lnTo>
                    <a:lnTo>
                      <a:pt x="112" y="182"/>
                    </a:lnTo>
                    <a:lnTo>
                      <a:pt x="95" y="173"/>
                    </a:lnTo>
                    <a:lnTo>
                      <a:pt x="105" y="154"/>
                    </a:lnTo>
                    <a:close/>
                    <a:moveTo>
                      <a:pt x="134" y="168"/>
                    </a:moveTo>
                    <a:lnTo>
                      <a:pt x="134" y="168"/>
                    </a:lnTo>
                    <a:lnTo>
                      <a:pt x="131" y="178"/>
                    </a:lnTo>
                    <a:lnTo>
                      <a:pt x="134" y="168"/>
                    </a:lnTo>
                    <a:close/>
                    <a:moveTo>
                      <a:pt x="134" y="168"/>
                    </a:moveTo>
                    <a:lnTo>
                      <a:pt x="134" y="168"/>
                    </a:lnTo>
                    <a:lnTo>
                      <a:pt x="128" y="188"/>
                    </a:lnTo>
                    <a:lnTo>
                      <a:pt x="134" y="168"/>
                    </a:lnTo>
                    <a:close/>
                    <a:moveTo>
                      <a:pt x="134" y="168"/>
                    </a:moveTo>
                    <a:lnTo>
                      <a:pt x="137" y="168"/>
                    </a:lnTo>
                    <a:lnTo>
                      <a:pt x="139" y="170"/>
                    </a:lnTo>
                    <a:lnTo>
                      <a:pt x="134" y="190"/>
                    </a:lnTo>
                    <a:lnTo>
                      <a:pt x="131" y="188"/>
                    </a:lnTo>
                    <a:lnTo>
                      <a:pt x="128" y="188"/>
                    </a:lnTo>
                    <a:lnTo>
                      <a:pt x="134" y="168"/>
                    </a:lnTo>
                    <a:close/>
                    <a:moveTo>
                      <a:pt x="139" y="170"/>
                    </a:moveTo>
                    <a:lnTo>
                      <a:pt x="142" y="171"/>
                    </a:lnTo>
                    <a:lnTo>
                      <a:pt x="145" y="171"/>
                    </a:lnTo>
                    <a:lnTo>
                      <a:pt x="139" y="192"/>
                    </a:lnTo>
                    <a:lnTo>
                      <a:pt x="137" y="192"/>
                    </a:lnTo>
                    <a:lnTo>
                      <a:pt x="134" y="190"/>
                    </a:lnTo>
                    <a:lnTo>
                      <a:pt x="139" y="170"/>
                    </a:lnTo>
                    <a:close/>
                    <a:moveTo>
                      <a:pt x="145" y="171"/>
                    </a:moveTo>
                    <a:lnTo>
                      <a:pt x="157" y="175"/>
                    </a:lnTo>
                    <a:lnTo>
                      <a:pt x="166" y="176"/>
                    </a:lnTo>
                    <a:lnTo>
                      <a:pt x="165" y="197"/>
                    </a:lnTo>
                    <a:lnTo>
                      <a:pt x="154" y="195"/>
                    </a:lnTo>
                    <a:lnTo>
                      <a:pt x="139" y="192"/>
                    </a:lnTo>
                    <a:lnTo>
                      <a:pt x="145" y="171"/>
                    </a:lnTo>
                    <a:close/>
                    <a:moveTo>
                      <a:pt x="166" y="176"/>
                    </a:moveTo>
                    <a:lnTo>
                      <a:pt x="166" y="176"/>
                    </a:lnTo>
                    <a:lnTo>
                      <a:pt x="165" y="187"/>
                    </a:lnTo>
                    <a:lnTo>
                      <a:pt x="166" y="176"/>
                    </a:lnTo>
                    <a:close/>
                    <a:moveTo>
                      <a:pt x="166" y="176"/>
                    </a:moveTo>
                    <a:lnTo>
                      <a:pt x="166" y="176"/>
                    </a:lnTo>
                    <a:lnTo>
                      <a:pt x="165" y="197"/>
                    </a:lnTo>
                    <a:lnTo>
                      <a:pt x="163" y="197"/>
                    </a:lnTo>
                    <a:lnTo>
                      <a:pt x="166" y="176"/>
                    </a:lnTo>
                    <a:close/>
                    <a:moveTo>
                      <a:pt x="166" y="176"/>
                    </a:moveTo>
                    <a:lnTo>
                      <a:pt x="166" y="176"/>
                    </a:lnTo>
                    <a:lnTo>
                      <a:pt x="165" y="187"/>
                    </a:lnTo>
                    <a:lnTo>
                      <a:pt x="166" y="176"/>
                    </a:lnTo>
                    <a:close/>
                    <a:moveTo>
                      <a:pt x="166" y="176"/>
                    </a:moveTo>
                    <a:lnTo>
                      <a:pt x="171" y="176"/>
                    </a:lnTo>
                    <a:lnTo>
                      <a:pt x="176" y="178"/>
                    </a:lnTo>
                    <a:lnTo>
                      <a:pt x="173" y="199"/>
                    </a:lnTo>
                    <a:lnTo>
                      <a:pt x="168" y="199"/>
                    </a:lnTo>
                    <a:lnTo>
                      <a:pt x="165" y="197"/>
                    </a:lnTo>
                    <a:lnTo>
                      <a:pt x="166" y="176"/>
                    </a:lnTo>
                    <a:close/>
                    <a:moveTo>
                      <a:pt x="176" y="178"/>
                    </a:moveTo>
                    <a:lnTo>
                      <a:pt x="191" y="180"/>
                    </a:lnTo>
                    <a:lnTo>
                      <a:pt x="208" y="178"/>
                    </a:lnTo>
                    <a:lnTo>
                      <a:pt x="211" y="200"/>
                    </a:lnTo>
                    <a:lnTo>
                      <a:pt x="200" y="202"/>
                    </a:lnTo>
                    <a:lnTo>
                      <a:pt x="190" y="202"/>
                    </a:lnTo>
                    <a:lnTo>
                      <a:pt x="180" y="200"/>
                    </a:lnTo>
                    <a:lnTo>
                      <a:pt x="173" y="199"/>
                    </a:lnTo>
                    <a:lnTo>
                      <a:pt x="176" y="178"/>
                    </a:lnTo>
                    <a:close/>
                    <a:moveTo>
                      <a:pt x="208" y="178"/>
                    </a:moveTo>
                    <a:lnTo>
                      <a:pt x="211" y="178"/>
                    </a:lnTo>
                    <a:lnTo>
                      <a:pt x="216" y="178"/>
                    </a:lnTo>
                    <a:lnTo>
                      <a:pt x="217" y="199"/>
                    </a:lnTo>
                    <a:lnTo>
                      <a:pt x="214" y="199"/>
                    </a:lnTo>
                    <a:lnTo>
                      <a:pt x="211" y="200"/>
                    </a:lnTo>
                    <a:lnTo>
                      <a:pt x="208" y="178"/>
                    </a:lnTo>
                    <a:close/>
                    <a:moveTo>
                      <a:pt x="216" y="178"/>
                    </a:moveTo>
                    <a:lnTo>
                      <a:pt x="220" y="176"/>
                    </a:lnTo>
                    <a:lnTo>
                      <a:pt x="225" y="176"/>
                    </a:lnTo>
                    <a:lnTo>
                      <a:pt x="225" y="199"/>
                    </a:lnTo>
                    <a:lnTo>
                      <a:pt x="222" y="199"/>
                    </a:lnTo>
                    <a:lnTo>
                      <a:pt x="217" y="199"/>
                    </a:lnTo>
                    <a:lnTo>
                      <a:pt x="216" y="178"/>
                    </a:lnTo>
                    <a:close/>
                    <a:moveTo>
                      <a:pt x="225" y="199"/>
                    </a:moveTo>
                    <a:lnTo>
                      <a:pt x="225" y="199"/>
                    </a:lnTo>
                    <a:lnTo>
                      <a:pt x="225" y="188"/>
                    </a:lnTo>
                    <a:lnTo>
                      <a:pt x="225" y="199"/>
                    </a:lnTo>
                    <a:close/>
                    <a:moveTo>
                      <a:pt x="225" y="176"/>
                    </a:moveTo>
                    <a:lnTo>
                      <a:pt x="225" y="176"/>
                    </a:lnTo>
                    <a:lnTo>
                      <a:pt x="225" y="199"/>
                    </a:lnTo>
                    <a:lnTo>
                      <a:pt x="225" y="176"/>
                    </a:lnTo>
                    <a:close/>
                    <a:moveTo>
                      <a:pt x="225" y="199"/>
                    </a:moveTo>
                    <a:lnTo>
                      <a:pt x="225" y="199"/>
                    </a:lnTo>
                    <a:lnTo>
                      <a:pt x="225" y="188"/>
                    </a:lnTo>
                    <a:lnTo>
                      <a:pt x="225" y="199"/>
                    </a:lnTo>
                    <a:close/>
                    <a:moveTo>
                      <a:pt x="225" y="176"/>
                    </a:moveTo>
                    <a:lnTo>
                      <a:pt x="234" y="176"/>
                    </a:lnTo>
                    <a:lnTo>
                      <a:pt x="244" y="178"/>
                    </a:lnTo>
                    <a:lnTo>
                      <a:pt x="242" y="199"/>
                    </a:lnTo>
                    <a:lnTo>
                      <a:pt x="234" y="199"/>
                    </a:lnTo>
                    <a:lnTo>
                      <a:pt x="225" y="199"/>
                    </a:lnTo>
                    <a:lnTo>
                      <a:pt x="225" y="176"/>
                    </a:lnTo>
                    <a:close/>
                    <a:moveTo>
                      <a:pt x="242" y="199"/>
                    </a:moveTo>
                    <a:lnTo>
                      <a:pt x="242" y="199"/>
                    </a:lnTo>
                    <a:lnTo>
                      <a:pt x="244" y="188"/>
                    </a:lnTo>
                    <a:lnTo>
                      <a:pt x="242" y="199"/>
                    </a:lnTo>
                    <a:close/>
                    <a:moveTo>
                      <a:pt x="244" y="178"/>
                    </a:moveTo>
                    <a:lnTo>
                      <a:pt x="259" y="178"/>
                    </a:lnTo>
                    <a:lnTo>
                      <a:pt x="270" y="176"/>
                    </a:lnTo>
                    <a:lnTo>
                      <a:pt x="278" y="195"/>
                    </a:lnTo>
                    <a:lnTo>
                      <a:pt x="270" y="199"/>
                    </a:lnTo>
                    <a:lnTo>
                      <a:pt x="261" y="200"/>
                    </a:lnTo>
                    <a:lnTo>
                      <a:pt x="253" y="200"/>
                    </a:lnTo>
                    <a:lnTo>
                      <a:pt x="242" y="199"/>
                    </a:lnTo>
                    <a:lnTo>
                      <a:pt x="244" y="178"/>
                    </a:lnTo>
                    <a:close/>
                    <a:moveTo>
                      <a:pt x="270" y="176"/>
                    </a:moveTo>
                    <a:lnTo>
                      <a:pt x="270" y="176"/>
                    </a:lnTo>
                    <a:lnTo>
                      <a:pt x="270" y="175"/>
                    </a:lnTo>
                    <a:lnTo>
                      <a:pt x="273" y="185"/>
                    </a:lnTo>
                    <a:lnTo>
                      <a:pt x="270" y="176"/>
                    </a:lnTo>
                    <a:close/>
                    <a:moveTo>
                      <a:pt x="270" y="175"/>
                    </a:moveTo>
                    <a:lnTo>
                      <a:pt x="273" y="175"/>
                    </a:lnTo>
                    <a:lnTo>
                      <a:pt x="274" y="175"/>
                    </a:lnTo>
                    <a:lnTo>
                      <a:pt x="281" y="194"/>
                    </a:lnTo>
                    <a:lnTo>
                      <a:pt x="278" y="195"/>
                    </a:lnTo>
                    <a:lnTo>
                      <a:pt x="276" y="195"/>
                    </a:lnTo>
                    <a:lnTo>
                      <a:pt x="270" y="175"/>
                    </a:lnTo>
                    <a:close/>
                    <a:moveTo>
                      <a:pt x="274" y="175"/>
                    </a:moveTo>
                    <a:lnTo>
                      <a:pt x="276" y="173"/>
                    </a:lnTo>
                    <a:lnTo>
                      <a:pt x="278" y="173"/>
                    </a:lnTo>
                    <a:lnTo>
                      <a:pt x="285" y="192"/>
                    </a:lnTo>
                    <a:lnTo>
                      <a:pt x="284" y="194"/>
                    </a:lnTo>
                    <a:lnTo>
                      <a:pt x="281" y="194"/>
                    </a:lnTo>
                    <a:lnTo>
                      <a:pt x="274" y="175"/>
                    </a:lnTo>
                    <a:close/>
                    <a:moveTo>
                      <a:pt x="278" y="173"/>
                    </a:moveTo>
                    <a:lnTo>
                      <a:pt x="278" y="173"/>
                    </a:lnTo>
                    <a:lnTo>
                      <a:pt x="279" y="171"/>
                    </a:lnTo>
                    <a:lnTo>
                      <a:pt x="281" y="183"/>
                    </a:lnTo>
                    <a:lnTo>
                      <a:pt x="278" y="173"/>
                    </a:lnTo>
                    <a:close/>
                    <a:moveTo>
                      <a:pt x="279" y="171"/>
                    </a:moveTo>
                    <a:lnTo>
                      <a:pt x="279" y="171"/>
                    </a:lnTo>
                    <a:lnTo>
                      <a:pt x="284" y="194"/>
                    </a:lnTo>
                    <a:lnTo>
                      <a:pt x="279" y="171"/>
                    </a:lnTo>
                    <a:close/>
                    <a:moveTo>
                      <a:pt x="284" y="194"/>
                    </a:moveTo>
                    <a:lnTo>
                      <a:pt x="284" y="194"/>
                    </a:lnTo>
                    <a:lnTo>
                      <a:pt x="282" y="182"/>
                    </a:lnTo>
                    <a:lnTo>
                      <a:pt x="284" y="194"/>
                    </a:lnTo>
                    <a:close/>
                    <a:moveTo>
                      <a:pt x="279" y="171"/>
                    </a:moveTo>
                    <a:lnTo>
                      <a:pt x="291" y="170"/>
                    </a:lnTo>
                    <a:lnTo>
                      <a:pt x="305" y="170"/>
                    </a:lnTo>
                    <a:lnTo>
                      <a:pt x="307" y="190"/>
                    </a:lnTo>
                    <a:lnTo>
                      <a:pt x="293" y="192"/>
                    </a:lnTo>
                    <a:lnTo>
                      <a:pt x="284" y="194"/>
                    </a:lnTo>
                    <a:lnTo>
                      <a:pt x="279" y="171"/>
                    </a:lnTo>
                    <a:close/>
                    <a:moveTo>
                      <a:pt x="305" y="170"/>
                    </a:moveTo>
                    <a:lnTo>
                      <a:pt x="316" y="168"/>
                    </a:lnTo>
                    <a:lnTo>
                      <a:pt x="325" y="168"/>
                    </a:lnTo>
                    <a:lnTo>
                      <a:pt x="327" y="188"/>
                    </a:lnTo>
                    <a:lnTo>
                      <a:pt x="318" y="190"/>
                    </a:lnTo>
                    <a:lnTo>
                      <a:pt x="307" y="190"/>
                    </a:lnTo>
                    <a:lnTo>
                      <a:pt x="305" y="170"/>
                    </a:lnTo>
                    <a:close/>
                    <a:moveTo>
                      <a:pt x="329" y="188"/>
                    </a:moveTo>
                    <a:lnTo>
                      <a:pt x="327" y="188"/>
                    </a:lnTo>
                    <a:lnTo>
                      <a:pt x="325" y="178"/>
                    </a:lnTo>
                    <a:lnTo>
                      <a:pt x="329" y="188"/>
                    </a:lnTo>
                    <a:close/>
                    <a:moveTo>
                      <a:pt x="324" y="168"/>
                    </a:moveTo>
                    <a:lnTo>
                      <a:pt x="330" y="166"/>
                    </a:lnTo>
                    <a:lnTo>
                      <a:pt x="336" y="168"/>
                    </a:lnTo>
                    <a:lnTo>
                      <a:pt x="333" y="188"/>
                    </a:lnTo>
                    <a:lnTo>
                      <a:pt x="330" y="188"/>
                    </a:lnTo>
                    <a:lnTo>
                      <a:pt x="329" y="188"/>
                    </a:lnTo>
                    <a:lnTo>
                      <a:pt x="324" y="168"/>
                    </a:lnTo>
                    <a:close/>
                    <a:moveTo>
                      <a:pt x="336" y="168"/>
                    </a:moveTo>
                    <a:lnTo>
                      <a:pt x="341" y="168"/>
                    </a:lnTo>
                    <a:lnTo>
                      <a:pt x="345" y="170"/>
                    </a:lnTo>
                    <a:lnTo>
                      <a:pt x="339" y="190"/>
                    </a:lnTo>
                    <a:lnTo>
                      <a:pt x="336" y="188"/>
                    </a:lnTo>
                    <a:lnTo>
                      <a:pt x="333" y="188"/>
                    </a:lnTo>
                    <a:lnTo>
                      <a:pt x="336" y="168"/>
                    </a:lnTo>
                    <a:close/>
                    <a:moveTo>
                      <a:pt x="345" y="170"/>
                    </a:moveTo>
                    <a:lnTo>
                      <a:pt x="347" y="170"/>
                    </a:lnTo>
                    <a:lnTo>
                      <a:pt x="341" y="190"/>
                    </a:lnTo>
                    <a:lnTo>
                      <a:pt x="339" y="190"/>
                    </a:lnTo>
                    <a:lnTo>
                      <a:pt x="345" y="170"/>
                    </a:lnTo>
                    <a:close/>
                    <a:moveTo>
                      <a:pt x="347" y="170"/>
                    </a:moveTo>
                    <a:lnTo>
                      <a:pt x="347" y="170"/>
                    </a:lnTo>
                    <a:lnTo>
                      <a:pt x="344" y="180"/>
                    </a:lnTo>
                    <a:lnTo>
                      <a:pt x="347" y="170"/>
                    </a:lnTo>
                    <a:close/>
                    <a:moveTo>
                      <a:pt x="347" y="170"/>
                    </a:moveTo>
                    <a:lnTo>
                      <a:pt x="349" y="171"/>
                    </a:lnTo>
                    <a:lnTo>
                      <a:pt x="350" y="171"/>
                    </a:lnTo>
                    <a:lnTo>
                      <a:pt x="344" y="192"/>
                    </a:lnTo>
                    <a:lnTo>
                      <a:pt x="341" y="190"/>
                    </a:lnTo>
                    <a:lnTo>
                      <a:pt x="347" y="170"/>
                    </a:lnTo>
                    <a:close/>
                    <a:moveTo>
                      <a:pt x="350" y="171"/>
                    </a:moveTo>
                    <a:lnTo>
                      <a:pt x="350" y="171"/>
                    </a:lnTo>
                    <a:lnTo>
                      <a:pt x="347" y="182"/>
                    </a:lnTo>
                    <a:lnTo>
                      <a:pt x="350" y="171"/>
                    </a:lnTo>
                    <a:close/>
                    <a:moveTo>
                      <a:pt x="350" y="171"/>
                    </a:moveTo>
                    <a:lnTo>
                      <a:pt x="358" y="175"/>
                    </a:lnTo>
                    <a:lnTo>
                      <a:pt x="366" y="175"/>
                    </a:lnTo>
                    <a:lnTo>
                      <a:pt x="366" y="197"/>
                    </a:lnTo>
                    <a:lnTo>
                      <a:pt x="355" y="195"/>
                    </a:lnTo>
                    <a:lnTo>
                      <a:pt x="344" y="192"/>
                    </a:lnTo>
                    <a:lnTo>
                      <a:pt x="350" y="171"/>
                    </a:lnTo>
                    <a:close/>
                    <a:moveTo>
                      <a:pt x="366" y="175"/>
                    </a:moveTo>
                    <a:lnTo>
                      <a:pt x="366" y="175"/>
                    </a:lnTo>
                    <a:lnTo>
                      <a:pt x="366" y="185"/>
                    </a:lnTo>
                    <a:lnTo>
                      <a:pt x="366" y="175"/>
                    </a:lnTo>
                    <a:close/>
                    <a:moveTo>
                      <a:pt x="366" y="175"/>
                    </a:moveTo>
                    <a:lnTo>
                      <a:pt x="373" y="176"/>
                    </a:lnTo>
                    <a:lnTo>
                      <a:pt x="381" y="178"/>
                    </a:lnTo>
                    <a:lnTo>
                      <a:pt x="375" y="199"/>
                    </a:lnTo>
                    <a:lnTo>
                      <a:pt x="370" y="197"/>
                    </a:lnTo>
                    <a:lnTo>
                      <a:pt x="366" y="197"/>
                    </a:lnTo>
                    <a:lnTo>
                      <a:pt x="366" y="175"/>
                    </a:lnTo>
                    <a:close/>
                    <a:moveTo>
                      <a:pt x="375" y="199"/>
                    </a:moveTo>
                    <a:lnTo>
                      <a:pt x="375" y="199"/>
                    </a:lnTo>
                    <a:lnTo>
                      <a:pt x="378" y="188"/>
                    </a:lnTo>
                    <a:lnTo>
                      <a:pt x="375" y="199"/>
                    </a:lnTo>
                    <a:close/>
                    <a:moveTo>
                      <a:pt x="381" y="178"/>
                    </a:moveTo>
                    <a:lnTo>
                      <a:pt x="383" y="178"/>
                    </a:lnTo>
                    <a:lnTo>
                      <a:pt x="384" y="180"/>
                    </a:lnTo>
                    <a:lnTo>
                      <a:pt x="379" y="200"/>
                    </a:lnTo>
                    <a:lnTo>
                      <a:pt x="378" y="199"/>
                    </a:lnTo>
                    <a:lnTo>
                      <a:pt x="375" y="199"/>
                    </a:lnTo>
                    <a:lnTo>
                      <a:pt x="381" y="178"/>
                    </a:lnTo>
                    <a:close/>
                    <a:moveTo>
                      <a:pt x="384" y="180"/>
                    </a:moveTo>
                    <a:lnTo>
                      <a:pt x="386" y="180"/>
                    </a:lnTo>
                    <a:lnTo>
                      <a:pt x="381" y="190"/>
                    </a:lnTo>
                    <a:lnTo>
                      <a:pt x="384" y="180"/>
                    </a:lnTo>
                    <a:close/>
                    <a:moveTo>
                      <a:pt x="386" y="180"/>
                    </a:moveTo>
                    <a:lnTo>
                      <a:pt x="386" y="180"/>
                    </a:lnTo>
                    <a:lnTo>
                      <a:pt x="376" y="199"/>
                    </a:lnTo>
                    <a:lnTo>
                      <a:pt x="386" y="180"/>
                    </a:lnTo>
                    <a:close/>
                    <a:moveTo>
                      <a:pt x="376" y="199"/>
                    </a:moveTo>
                    <a:lnTo>
                      <a:pt x="376" y="199"/>
                    </a:lnTo>
                    <a:lnTo>
                      <a:pt x="381" y="190"/>
                    </a:lnTo>
                    <a:lnTo>
                      <a:pt x="376" y="199"/>
                    </a:lnTo>
                    <a:close/>
                    <a:moveTo>
                      <a:pt x="386" y="180"/>
                    </a:moveTo>
                    <a:lnTo>
                      <a:pt x="387" y="180"/>
                    </a:lnTo>
                    <a:lnTo>
                      <a:pt x="378" y="200"/>
                    </a:lnTo>
                    <a:lnTo>
                      <a:pt x="378" y="199"/>
                    </a:lnTo>
                    <a:lnTo>
                      <a:pt x="376" y="199"/>
                    </a:lnTo>
                    <a:lnTo>
                      <a:pt x="386" y="180"/>
                    </a:lnTo>
                    <a:close/>
                    <a:moveTo>
                      <a:pt x="387" y="180"/>
                    </a:moveTo>
                    <a:lnTo>
                      <a:pt x="387" y="180"/>
                    </a:lnTo>
                    <a:lnTo>
                      <a:pt x="379" y="200"/>
                    </a:lnTo>
                    <a:lnTo>
                      <a:pt x="378" y="200"/>
                    </a:lnTo>
                    <a:lnTo>
                      <a:pt x="387" y="180"/>
                    </a:lnTo>
                    <a:close/>
                    <a:moveTo>
                      <a:pt x="387" y="180"/>
                    </a:moveTo>
                    <a:lnTo>
                      <a:pt x="389" y="182"/>
                    </a:lnTo>
                    <a:lnTo>
                      <a:pt x="392" y="182"/>
                    </a:lnTo>
                    <a:lnTo>
                      <a:pt x="389" y="204"/>
                    </a:lnTo>
                    <a:lnTo>
                      <a:pt x="384" y="202"/>
                    </a:lnTo>
                    <a:lnTo>
                      <a:pt x="379" y="200"/>
                    </a:lnTo>
                    <a:lnTo>
                      <a:pt x="387" y="180"/>
                    </a:lnTo>
                    <a:close/>
                    <a:moveTo>
                      <a:pt x="390" y="204"/>
                    </a:moveTo>
                    <a:lnTo>
                      <a:pt x="390" y="204"/>
                    </a:lnTo>
                    <a:lnTo>
                      <a:pt x="389" y="204"/>
                    </a:lnTo>
                    <a:lnTo>
                      <a:pt x="390" y="192"/>
                    </a:lnTo>
                    <a:lnTo>
                      <a:pt x="390" y="204"/>
                    </a:lnTo>
                    <a:close/>
                    <a:moveTo>
                      <a:pt x="390" y="182"/>
                    </a:moveTo>
                    <a:lnTo>
                      <a:pt x="390" y="182"/>
                    </a:lnTo>
                    <a:lnTo>
                      <a:pt x="390" y="204"/>
                    </a:lnTo>
                    <a:lnTo>
                      <a:pt x="390" y="182"/>
                    </a:lnTo>
                    <a:close/>
                    <a:moveTo>
                      <a:pt x="390" y="182"/>
                    </a:moveTo>
                    <a:lnTo>
                      <a:pt x="390" y="182"/>
                    </a:lnTo>
                    <a:lnTo>
                      <a:pt x="390" y="192"/>
                    </a:lnTo>
                    <a:lnTo>
                      <a:pt x="390" y="182"/>
                    </a:lnTo>
                    <a:close/>
                    <a:moveTo>
                      <a:pt x="390" y="182"/>
                    </a:moveTo>
                    <a:lnTo>
                      <a:pt x="393" y="182"/>
                    </a:lnTo>
                    <a:lnTo>
                      <a:pt x="396" y="182"/>
                    </a:lnTo>
                    <a:lnTo>
                      <a:pt x="400" y="202"/>
                    </a:lnTo>
                    <a:lnTo>
                      <a:pt x="395" y="202"/>
                    </a:lnTo>
                    <a:lnTo>
                      <a:pt x="390" y="204"/>
                    </a:lnTo>
                    <a:lnTo>
                      <a:pt x="390" y="182"/>
                    </a:lnTo>
                    <a:close/>
                    <a:moveTo>
                      <a:pt x="396" y="182"/>
                    </a:moveTo>
                    <a:lnTo>
                      <a:pt x="401" y="180"/>
                    </a:lnTo>
                    <a:lnTo>
                      <a:pt x="407" y="180"/>
                    </a:lnTo>
                    <a:lnTo>
                      <a:pt x="413" y="182"/>
                    </a:lnTo>
                    <a:lnTo>
                      <a:pt x="420" y="185"/>
                    </a:lnTo>
                    <a:lnTo>
                      <a:pt x="407" y="202"/>
                    </a:lnTo>
                    <a:lnTo>
                      <a:pt x="404" y="202"/>
                    </a:lnTo>
                    <a:lnTo>
                      <a:pt x="400" y="202"/>
                    </a:lnTo>
                    <a:lnTo>
                      <a:pt x="396" y="182"/>
                    </a:lnTo>
                    <a:close/>
                    <a:moveTo>
                      <a:pt x="409" y="202"/>
                    </a:moveTo>
                    <a:lnTo>
                      <a:pt x="409" y="202"/>
                    </a:lnTo>
                    <a:lnTo>
                      <a:pt x="407" y="202"/>
                    </a:lnTo>
                    <a:lnTo>
                      <a:pt x="413" y="194"/>
                    </a:lnTo>
                    <a:lnTo>
                      <a:pt x="409" y="202"/>
                    </a:lnTo>
                    <a:close/>
                    <a:moveTo>
                      <a:pt x="418" y="183"/>
                    </a:moveTo>
                    <a:lnTo>
                      <a:pt x="418" y="183"/>
                    </a:lnTo>
                    <a:lnTo>
                      <a:pt x="410" y="204"/>
                    </a:lnTo>
                    <a:lnTo>
                      <a:pt x="409" y="202"/>
                    </a:lnTo>
                    <a:lnTo>
                      <a:pt x="418" y="183"/>
                    </a:lnTo>
                    <a:close/>
                    <a:moveTo>
                      <a:pt x="418" y="183"/>
                    </a:moveTo>
                    <a:lnTo>
                      <a:pt x="440" y="188"/>
                    </a:lnTo>
                    <a:lnTo>
                      <a:pt x="463" y="190"/>
                    </a:lnTo>
                    <a:lnTo>
                      <a:pt x="461" y="211"/>
                    </a:lnTo>
                    <a:lnTo>
                      <a:pt x="450" y="211"/>
                    </a:lnTo>
                    <a:lnTo>
                      <a:pt x="437" y="209"/>
                    </a:lnTo>
                    <a:lnTo>
                      <a:pt x="423" y="207"/>
                    </a:lnTo>
                    <a:lnTo>
                      <a:pt x="410" y="204"/>
                    </a:lnTo>
                    <a:lnTo>
                      <a:pt x="418" y="183"/>
                    </a:lnTo>
                    <a:close/>
                    <a:moveTo>
                      <a:pt x="463" y="190"/>
                    </a:moveTo>
                    <a:lnTo>
                      <a:pt x="464" y="190"/>
                    </a:lnTo>
                    <a:lnTo>
                      <a:pt x="466" y="190"/>
                    </a:lnTo>
                    <a:lnTo>
                      <a:pt x="464" y="212"/>
                    </a:lnTo>
                    <a:lnTo>
                      <a:pt x="463" y="212"/>
                    </a:lnTo>
                    <a:lnTo>
                      <a:pt x="461" y="211"/>
                    </a:lnTo>
                    <a:lnTo>
                      <a:pt x="463" y="190"/>
                    </a:lnTo>
                    <a:close/>
                    <a:moveTo>
                      <a:pt x="466" y="212"/>
                    </a:moveTo>
                    <a:lnTo>
                      <a:pt x="466" y="212"/>
                    </a:lnTo>
                    <a:lnTo>
                      <a:pt x="464" y="212"/>
                    </a:lnTo>
                    <a:lnTo>
                      <a:pt x="466" y="200"/>
                    </a:lnTo>
                    <a:lnTo>
                      <a:pt x="466" y="212"/>
                    </a:lnTo>
                    <a:close/>
                    <a:moveTo>
                      <a:pt x="466" y="190"/>
                    </a:moveTo>
                    <a:lnTo>
                      <a:pt x="469" y="190"/>
                    </a:lnTo>
                    <a:lnTo>
                      <a:pt x="469" y="212"/>
                    </a:lnTo>
                    <a:lnTo>
                      <a:pt x="466" y="212"/>
                    </a:lnTo>
                    <a:lnTo>
                      <a:pt x="466" y="190"/>
                    </a:lnTo>
                    <a:close/>
                    <a:moveTo>
                      <a:pt x="469" y="190"/>
                    </a:moveTo>
                    <a:lnTo>
                      <a:pt x="471" y="190"/>
                    </a:lnTo>
                    <a:lnTo>
                      <a:pt x="472" y="192"/>
                    </a:lnTo>
                    <a:lnTo>
                      <a:pt x="469" y="200"/>
                    </a:lnTo>
                    <a:lnTo>
                      <a:pt x="469" y="190"/>
                    </a:lnTo>
                    <a:close/>
                    <a:moveTo>
                      <a:pt x="472" y="192"/>
                    </a:moveTo>
                    <a:lnTo>
                      <a:pt x="474" y="192"/>
                    </a:lnTo>
                    <a:lnTo>
                      <a:pt x="475" y="192"/>
                    </a:lnTo>
                    <a:lnTo>
                      <a:pt x="467" y="212"/>
                    </a:lnTo>
                    <a:lnTo>
                      <a:pt x="466" y="211"/>
                    </a:lnTo>
                    <a:lnTo>
                      <a:pt x="464" y="211"/>
                    </a:lnTo>
                    <a:lnTo>
                      <a:pt x="472" y="192"/>
                    </a:lnTo>
                    <a:close/>
                    <a:moveTo>
                      <a:pt x="467" y="212"/>
                    </a:moveTo>
                    <a:lnTo>
                      <a:pt x="467" y="212"/>
                    </a:lnTo>
                    <a:lnTo>
                      <a:pt x="472" y="202"/>
                    </a:lnTo>
                    <a:lnTo>
                      <a:pt x="467" y="212"/>
                    </a:lnTo>
                    <a:close/>
                    <a:moveTo>
                      <a:pt x="475" y="192"/>
                    </a:moveTo>
                    <a:lnTo>
                      <a:pt x="477" y="194"/>
                    </a:lnTo>
                    <a:lnTo>
                      <a:pt x="480" y="195"/>
                    </a:lnTo>
                    <a:lnTo>
                      <a:pt x="474" y="214"/>
                    </a:lnTo>
                    <a:lnTo>
                      <a:pt x="471" y="214"/>
                    </a:lnTo>
                    <a:lnTo>
                      <a:pt x="467" y="212"/>
                    </a:lnTo>
                    <a:lnTo>
                      <a:pt x="475" y="192"/>
                    </a:lnTo>
                    <a:close/>
                    <a:moveTo>
                      <a:pt x="474" y="216"/>
                    </a:moveTo>
                    <a:lnTo>
                      <a:pt x="474" y="216"/>
                    </a:lnTo>
                    <a:lnTo>
                      <a:pt x="474" y="214"/>
                    </a:lnTo>
                    <a:lnTo>
                      <a:pt x="477" y="206"/>
                    </a:lnTo>
                    <a:lnTo>
                      <a:pt x="474" y="216"/>
                    </a:lnTo>
                    <a:close/>
                    <a:moveTo>
                      <a:pt x="480" y="195"/>
                    </a:moveTo>
                    <a:lnTo>
                      <a:pt x="481" y="195"/>
                    </a:lnTo>
                    <a:lnTo>
                      <a:pt x="483" y="195"/>
                    </a:lnTo>
                    <a:lnTo>
                      <a:pt x="486" y="216"/>
                    </a:lnTo>
                    <a:lnTo>
                      <a:pt x="480" y="216"/>
                    </a:lnTo>
                    <a:lnTo>
                      <a:pt x="474" y="216"/>
                    </a:lnTo>
                    <a:lnTo>
                      <a:pt x="480" y="195"/>
                    </a:lnTo>
                    <a:close/>
                    <a:moveTo>
                      <a:pt x="483" y="195"/>
                    </a:moveTo>
                    <a:lnTo>
                      <a:pt x="484" y="195"/>
                    </a:lnTo>
                    <a:lnTo>
                      <a:pt x="495" y="212"/>
                    </a:lnTo>
                    <a:lnTo>
                      <a:pt x="491" y="216"/>
                    </a:lnTo>
                    <a:lnTo>
                      <a:pt x="486" y="216"/>
                    </a:lnTo>
                    <a:lnTo>
                      <a:pt x="483" y="195"/>
                    </a:lnTo>
                    <a:close/>
                    <a:moveTo>
                      <a:pt x="495" y="212"/>
                    </a:moveTo>
                    <a:lnTo>
                      <a:pt x="495" y="212"/>
                    </a:lnTo>
                    <a:lnTo>
                      <a:pt x="489" y="204"/>
                    </a:lnTo>
                    <a:lnTo>
                      <a:pt x="495" y="212"/>
                    </a:lnTo>
                    <a:close/>
                    <a:moveTo>
                      <a:pt x="483" y="195"/>
                    </a:moveTo>
                    <a:lnTo>
                      <a:pt x="484" y="194"/>
                    </a:lnTo>
                    <a:lnTo>
                      <a:pt x="486" y="192"/>
                    </a:lnTo>
                    <a:lnTo>
                      <a:pt x="498" y="211"/>
                    </a:lnTo>
                    <a:lnTo>
                      <a:pt x="497" y="211"/>
                    </a:lnTo>
                    <a:lnTo>
                      <a:pt x="495" y="212"/>
                    </a:lnTo>
                    <a:lnTo>
                      <a:pt x="483" y="195"/>
                    </a:lnTo>
                    <a:close/>
                    <a:moveTo>
                      <a:pt x="486" y="192"/>
                    </a:moveTo>
                    <a:lnTo>
                      <a:pt x="491" y="190"/>
                    </a:lnTo>
                    <a:lnTo>
                      <a:pt x="494" y="190"/>
                    </a:lnTo>
                    <a:lnTo>
                      <a:pt x="494" y="211"/>
                    </a:lnTo>
                    <a:lnTo>
                      <a:pt x="495" y="211"/>
                    </a:lnTo>
                    <a:lnTo>
                      <a:pt x="498" y="211"/>
                    </a:lnTo>
                    <a:lnTo>
                      <a:pt x="486" y="192"/>
                    </a:lnTo>
                    <a:close/>
                    <a:moveTo>
                      <a:pt x="494" y="190"/>
                    </a:moveTo>
                    <a:lnTo>
                      <a:pt x="498" y="190"/>
                    </a:lnTo>
                    <a:lnTo>
                      <a:pt x="501" y="194"/>
                    </a:lnTo>
                    <a:lnTo>
                      <a:pt x="503" y="197"/>
                    </a:lnTo>
                    <a:lnTo>
                      <a:pt x="503" y="200"/>
                    </a:lnTo>
                    <a:lnTo>
                      <a:pt x="503" y="204"/>
                    </a:lnTo>
                    <a:lnTo>
                      <a:pt x="501" y="207"/>
                    </a:lnTo>
                    <a:lnTo>
                      <a:pt x="498" y="211"/>
                    </a:lnTo>
                    <a:lnTo>
                      <a:pt x="494" y="211"/>
                    </a:lnTo>
                    <a:lnTo>
                      <a:pt x="494" y="190"/>
                    </a:lnTo>
                    <a:close/>
                  </a:path>
                </a:pathLst>
              </a:custGeom>
              <a:solidFill>
                <a:srgbClr val="BC89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7" name="Freeform 237"/>
              <p:cNvSpPr>
                <a:spLocks noEditPoints="1"/>
              </p:cNvSpPr>
              <p:nvPr/>
            </p:nvSpPr>
            <p:spPr bwMode="auto">
              <a:xfrm>
                <a:off x="2153" y="2053"/>
                <a:ext cx="504" cy="211"/>
              </a:xfrm>
              <a:custGeom>
                <a:avLst/>
                <a:gdLst>
                  <a:gd name="T0" fmla="*/ 20 w 504"/>
                  <a:gd name="T1" fmla="*/ 8 h 211"/>
                  <a:gd name="T2" fmla="*/ 0 w 504"/>
                  <a:gd name="T3" fmla="*/ 13 h 211"/>
                  <a:gd name="T4" fmla="*/ 0 w 504"/>
                  <a:gd name="T5" fmla="*/ 13 h 211"/>
                  <a:gd name="T6" fmla="*/ 21 w 504"/>
                  <a:gd name="T7" fmla="*/ 13 h 211"/>
                  <a:gd name="T8" fmla="*/ 20 w 504"/>
                  <a:gd name="T9" fmla="*/ 58 h 211"/>
                  <a:gd name="T10" fmla="*/ 20 w 504"/>
                  <a:gd name="T11" fmla="*/ 58 h 211"/>
                  <a:gd name="T12" fmla="*/ 31 w 504"/>
                  <a:gd name="T13" fmla="*/ 63 h 211"/>
                  <a:gd name="T14" fmla="*/ 48 w 504"/>
                  <a:gd name="T15" fmla="*/ 97 h 211"/>
                  <a:gd name="T16" fmla="*/ 48 w 504"/>
                  <a:gd name="T17" fmla="*/ 96 h 211"/>
                  <a:gd name="T18" fmla="*/ 77 w 504"/>
                  <a:gd name="T19" fmla="*/ 130 h 211"/>
                  <a:gd name="T20" fmla="*/ 77 w 504"/>
                  <a:gd name="T21" fmla="*/ 130 h 211"/>
                  <a:gd name="T22" fmla="*/ 134 w 504"/>
                  <a:gd name="T23" fmla="*/ 166 h 211"/>
                  <a:gd name="T24" fmla="*/ 134 w 504"/>
                  <a:gd name="T25" fmla="*/ 166 h 211"/>
                  <a:gd name="T26" fmla="*/ 132 w 504"/>
                  <a:gd name="T27" fmla="*/ 176 h 211"/>
                  <a:gd name="T28" fmla="*/ 140 w 504"/>
                  <a:gd name="T29" fmla="*/ 168 h 211"/>
                  <a:gd name="T30" fmla="*/ 166 w 504"/>
                  <a:gd name="T31" fmla="*/ 173 h 211"/>
                  <a:gd name="T32" fmla="*/ 166 w 504"/>
                  <a:gd name="T33" fmla="*/ 173 h 211"/>
                  <a:gd name="T34" fmla="*/ 173 w 504"/>
                  <a:gd name="T35" fmla="*/ 195 h 211"/>
                  <a:gd name="T36" fmla="*/ 191 w 504"/>
                  <a:gd name="T37" fmla="*/ 199 h 211"/>
                  <a:gd name="T38" fmla="*/ 213 w 504"/>
                  <a:gd name="T39" fmla="*/ 175 h 211"/>
                  <a:gd name="T40" fmla="*/ 219 w 504"/>
                  <a:gd name="T41" fmla="*/ 195 h 211"/>
                  <a:gd name="T42" fmla="*/ 225 w 504"/>
                  <a:gd name="T43" fmla="*/ 195 h 211"/>
                  <a:gd name="T44" fmla="*/ 236 w 504"/>
                  <a:gd name="T45" fmla="*/ 173 h 211"/>
                  <a:gd name="T46" fmla="*/ 278 w 504"/>
                  <a:gd name="T47" fmla="*/ 192 h 211"/>
                  <a:gd name="T48" fmla="*/ 274 w 504"/>
                  <a:gd name="T49" fmla="*/ 181 h 211"/>
                  <a:gd name="T50" fmla="*/ 271 w 504"/>
                  <a:gd name="T51" fmla="*/ 171 h 211"/>
                  <a:gd name="T52" fmla="*/ 279 w 504"/>
                  <a:gd name="T53" fmla="*/ 192 h 211"/>
                  <a:gd name="T54" fmla="*/ 273 w 504"/>
                  <a:gd name="T55" fmla="*/ 171 h 211"/>
                  <a:gd name="T56" fmla="*/ 285 w 504"/>
                  <a:gd name="T57" fmla="*/ 188 h 211"/>
                  <a:gd name="T58" fmla="*/ 291 w 504"/>
                  <a:gd name="T59" fmla="*/ 166 h 211"/>
                  <a:gd name="T60" fmla="*/ 329 w 504"/>
                  <a:gd name="T61" fmla="*/ 183 h 211"/>
                  <a:gd name="T62" fmla="*/ 332 w 504"/>
                  <a:gd name="T63" fmla="*/ 163 h 211"/>
                  <a:gd name="T64" fmla="*/ 341 w 504"/>
                  <a:gd name="T65" fmla="*/ 187 h 211"/>
                  <a:gd name="T66" fmla="*/ 347 w 504"/>
                  <a:gd name="T67" fmla="*/ 166 h 211"/>
                  <a:gd name="T68" fmla="*/ 349 w 504"/>
                  <a:gd name="T69" fmla="*/ 166 h 211"/>
                  <a:gd name="T70" fmla="*/ 367 w 504"/>
                  <a:gd name="T71" fmla="*/ 192 h 211"/>
                  <a:gd name="T72" fmla="*/ 375 w 504"/>
                  <a:gd name="T73" fmla="*/ 171 h 211"/>
                  <a:gd name="T74" fmla="*/ 378 w 504"/>
                  <a:gd name="T75" fmla="*/ 193 h 211"/>
                  <a:gd name="T76" fmla="*/ 384 w 504"/>
                  <a:gd name="T77" fmla="*/ 173 h 211"/>
                  <a:gd name="T78" fmla="*/ 378 w 504"/>
                  <a:gd name="T79" fmla="*/ 193 h 211"/>
                  <a:gd name="T80" fmla="*/ 390 w 504"/>
                  <a:gd name="T81" fmla="*/ 197 h 211"/>
                  <a:gd name="T82" fmla="*/ 390 w 504"/>
                  <a:gd name="T83" fmla="*/ 197 h 211"/>
                  <a:gd name="T84" fmla="*/ 396 w 504"/>
                  <a:gd name="T85" fmla="*/ 175 h 211"/>
                  <a:gd name="T86" fmla="*/ 420 w 504"/>
                  <a:gd name="T87" fmla="*/ 178 h 211"/>
                  <a:gd name="T88" fmla="*/ 410 w 504"/>
                  <a:gd name="T89" fmla="*/ 197 h 211"/>
                  <a:gd name="T90" fmla="*/ 438 w 504"/>
                  <a:gd name="T91" fmla="*/ 183 h 211"/>
                  <a:gd name="T92" fmla="*/ 460 w 504"/>
                  <a:gd name="T93" fmla="*/ 205 h 211"/>
                  <a:gd name="T94" fmla="*/ 461 w 504"/>
                  <a:gd name="T95" fmla="*/ 185 h 211"/>
                  <a:gd name="T96" fmla="*/ 466 w 504"/>
                  <a:gd name="T97" fmla="*/ 207 h 211"/>
                  <a:gd name="T98" fmla="*/ 475 w 504"/>
                  <a:gd name="T99" fmla="*/ 188 h 211"/>
                  <a:gd name="T100" fmla="*/ 475 w 504"/>
                  <a:gd name="T101" fmla="*/ 187 h 211"/>
                  <a:gd name="T102" fmla="*/ 474 w 504"/>
                  <a:gd name="T103" fmla="*/ 209 h 211"/>
                  <a:gd name="T104" fmla="*/ 480 w 504"/>
                  <a:gd name="T105" fmla="*/ 190 h 211"/>
                  <a:gd name="T106" fmla="*/ 495 w 504"/>
                  <a:gd name="T107" fmla="*/ 207 h 211"/>
                  <a:gd name="T108" fmla="*/ 495 w 504"/>
                  <a:gd name="T109" fmla="*/ 207 h 211"/>
                  <a:gd name="T110" fmla="*/ 494 w 504"/>
                  <a:gd name="T111" fmla="*/ 205 h 211"/>
                  <a:gd name="T112" fmla="*/ 503 w 504"/>
                  <a:gd name="T113" fmla="*/ 199 h 21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04"/>
                  <a:gd name="T172" fmla="*/ 0 h 211"/>
                  <a:gd name="T173" fmla="*/ 504 w 504"/>
                  <a:gd name="T174" fmla="*/ 211 h 21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04" h="211">
                    <a:moveTo>
                      <a:pt x="0" y="13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4" y="1"/>
                    </a:lnTo>
                    <a:lnTo>
                      <a:pt x="7" y="0"/>
                    </a:lnTo>
                    <a:lnTo>
                      <a:pt x="10" y="0"/>
                    </a:lnTo>
                    <a:lnTo>
                      <a:pt x="15" y="1"/>
                    </a:lnTo>
                    <a:lnTo>
                      <a:pt x="17" y="3"/>
                    </a:lnTo>
                    <a:lnTo>
                      <a:pt x="20" y="8"/>
                    </a:lnTo>
                    <a:lnTo>
                      <a:pt x="0" y="13"/>
                    </a:lnTo>
                    <a:close/>
                    <a:moveTo>
                      <a:pt x="20" y="8"/>
                    </a:moveTo>
                    <a:lnTo>
                      <a:pt x="20" y="8"/>
                    </a:lnTo>
                    <a:lnTo>
                      <a:pt x="0" y="13"/>
                    </a:lnTo>
                    <a:lnTo>
                      <a:pt x="20" y="8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10" y="10"/>
                    </a:lnTo>
                    <a:lnTo>
                      <a:pt x="0" y="13"/>
                    </a:lnTo>
                    <a:close/>
                    <a:moveTo>
                      <a:pt x="20" y="8"/>
                    </a:moveTo>
                    <a:lnTo>
                      <a:pt x="20" y="8"/>
                    </a:lnTo>
                    <a:lnTo>
                      <a:pt x="20" y="10"/>
                    </a:lnTo>
                    <a:lnTo>
                      <a:pt x="1" y="15"/>
                    </a:lnTo>
                    <a:lnTo>
                      <a:pt x="1" y="13"/>
                    </a:lnTo>
                    <a:lnTo>
                      <a:pt x="0" y="13"/>
                    </a:lnTo>
                    <a:lnTo>
                      <a:pt x="20" y="8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1" y="13"/>
                    </a:lnTo>
                    <a:lnTo>
                      <a:pt x="1" y="19"/>
                    </a:lnTo>
                    <a:lnTo>
                      <a:pt x="1" y="15"/>
                    </a:lnTo>
                    <a:lnTo>
                      <a:pt x="20" y="10"/>
                    </a:lnTo>
                    <a:close/>
                    <a:moveTo>
                      <a:pt x="21" y="13"/>
                    </a:moveTo>
                    <a:lnTo>
                      <a:pt x="24" y="31"/>
                    </a:lnTo>
                    <a:lnTo>
                      <a:pt x="29" y="56"/>
                    </a:lnTo>
                    <a:lnTo>
                      <a:pt x="10" y="61"/>
                    </a:lnTo>
                    <a:lnTo>
                      <a:pt x="6" y="36"/>
                    </a:lnTo>
                    <a:lnTo>
                      <a:pt x="1" y="19"/>
                    </a:lnTo>
                    <a:lnTo>
                      <a:pt x="21" y="13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lnTo>
                      <a:pt x="20" y="58"/>
                    </a:lnTo>
                    <a:lnTo>
                      <a:pt x="10" y="61"/>
                    </a:lnTo>
                    <a:close/>
                    <a:moveTo>
                      <a:pt x="29" y="56"/>
                    </a:moveTo>
                    <a:lnTo>
                      <a:pt x="29" y="56"/>
                    </a:lnTo>
                    <a:lnTo>
                      <a:pt x="10" y="61"/>
                    </a:lnTo>
                    <a:lnTo>
                      <a:pt x="29" y="56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lnTo>
                      <a:pt x="20" y="58"/>
                    </a:lnTo>
                    <a:lnTo>
                      <a:pt x="10" y="61"/>
                    </a:lnTo>
                    <a:close/>
                    <a:moveTo>
                      <a:pt x="29" y="56"/>
                    </a:moveTo>
                    <a:lnTo>
                      <a:pt x="31" y="60"/>
                    </a:lnTo>
                    <a:lnTo>
                      <a:pt x="31" y="63"/>
                    </a:lnTo>
                    <a:lnTo>
                      <a:pt x="12" y="70"/>
                    </a:lnTo>
                    <a:lnTo>
                      <a:pt x="12" y="65"/>
                    </a:lnTo>
                    <a:lnTo>
                      <a:pt x="10" y="61"/>
                    </a:lnTo>
                    <a:lnTo>
                      <a:pt x="29" y="56"/>
                    </a:lnTo>
                    <a:close/>
                    <a:moveTo>
                      <a:pt x="31" y="63"/>
                    </a:moveTo>
                    <a:lnTo>
                      <a:pt x="32" y="67"/>
                    </a:lnTo>
                    <a:lnTo>
                      <a:pt x="34" y="68"/>
                    </a:lnTo>
                    <a:lnTo>
                      <a:pt x="15" y="77"/>
                    </a:lnTo>
                    <a:lnTo>
                      <a:pt x="14" y="73"/>
                    </a:lnTo>
                    <a:lnTo>
                      <a:pt x="12" y="70"/>
                    </a:lnTo>
                    <a:lnTo>
                      <a:pt x="31" y="63"/>
                    </a:lnTo>
                    <a:close/>
                    <a:moveTo>
                      <a:pt x="34" y="68"/>
                    </a:moveTo>
                    <a:lnTo>
                      <a:pt x="40" y="84"/>
                    </a:lnTo>
                    <a:lnTo>
                      <a:pt x="48" y="97"/>
                    </a:lnTo>
                    <a:lnTo>
                      <a:pt x="32" y="111"/>
                    </a:lnTo>
                    <a:lnTo>
                      <a:pt x="23" y="94"/>
                    </a:lnTo>
                    <a:lnTo>
                      <a:pt x="15" y="77"/>
                    </a:lnTo>
                    <a:lnTo>
                      <a:pt x="34" y="68"/>
                    </a:lnTo>
                    <a:close/>
                    <a:moveTo>
                      <a:pt x="32" y="111"/>
                    </a:moveTo>
                    <a:lnTo>
                      <a:pt x="32" y="111"/>
                    </a:lnTo>
                    <a:lnTo>
                      <a:pt x="40" y="104"/>
                    </a:lnTo>
                    <a:lnTo>
                      <a:pt x="32" y="111"/>
                    </a:lnTo>
                    <a:close/>
                    <a:moveTo>
                      <a:pt x="48" y="96"/>
                    </a:moveTo>
                    <a:lnTo>
                      <a:pt x="58" y="109"/>
                    </a:lnTo>
                    <a:lnTo>
                      <a:pt x="71" y="123"/>
                    </a:lnTo>
                    <a:lnTo>
                      <a:pt x="58" y="139"/>
                    </a:lnTo>
                    <a:lnTo>
                      <a:pt x="44" y="125"/>
                    </a:lnTo>
                    <a:lnTo>
                      <a:pt x="32" y="111"/>
                    </a:lnTo>
                    <a:lnTo>
                      <a:pt x="48" y="96"/>
                    </a:lnTo>
                    <a:close/>
                    <a:moveTo>
                      <a:pt x="71" y="123"/>
                    </a:moveTo>
                    <a:lnTo>
                      <a:pt x="74" y="127"/>
                    </a:lnTo>
                    <a:lnTo>
                      <a:pt x="77" y="130"/>
                    </a:lnTo>
                    <a:lnTo>
                      <a:pt x="63" y="145"/>
                    </a:lnTo>
                    <a:lnTo>
                      <a:pt x="58" y="139"/>
                    </a:lnTo>
                    <a:lnTo>
                      <a:pt x="71" y="123"/>
                    </a:lnTo>
                    <a:close/>
                    <a:moveTo>
                      <a:pt x="63" y="145"/>
                    </a:moveTo>
                    <a:lnTo>
                      <a:pt x="63" y="145"/>
                    </a:lnTo>
                    <a:lnTo>
                      <a:pt x="71" y="137"/>
                    </a:lnTo>
                    <a:lnTo>
                      <a:pt x="63" y="145"/>
                    </a:lnTo>
                    <a:close/>
                    <a:moveTo>
                      <a:pt x="77" y="130"/>
                    </a:moveTo>
                    <a:lnTo>
                      <a:pt x="91" y="142"/>
                    </a:lnTo>
                    <a:lnTo>
                      <a:pt x="105" y="152"/>
                    </a:lnTo>
                    <a:lnTo>
                      <a:pt x="95" y="171"/>
                    </a:lnTo>
                    <a:lnTo>
                      <a:pt x="78" y="159"/>
                    </a:lnTo>
                    <a:lnTo>
                      <a:pt x="63" y="145"/>
                    </a:lnTo>
                    <a:lnTo>
                      <a:pt x="77" y="130"/>
                    </a:lnTo>
                    <a:close/>
                    <a:moveTo>
                      <a:pt x="105" y="152"/>
                    </a:moveTo>
                    <a:lnTo>
                      <a:pt x="120" y="159"/>
                    </a:lnTo>
                    <a:lnTo>
                      <a:pt x="134" y="166"/>
                    </a:lnTo>
                    <a:lnTo>
                      <a:pt x="128" y="187"/>
                    </a:lnTo>
                    <a:lnTo>
                      <a:pt x="112" y="180"/>
                    </a:lnTo>
                    <a:lnTo>
                      <a:pt x="95" y="171"/>
                    </a:lnTo>
                    <a:lnTo>
                      <a:pt x="105" y="152"/>
                    </a:lnTo>
                    <a:close/>
                    <a:moveTo>
                      <a:pt x="134" y="166"/>
                    </a:moveTo>
                    <a:lnTo>
                      <a:pt x="134" y="166"/>
                    </a:lnTo>
                    <a:lnTo>
                      <a:pt x="131" y="176"/>
                    </a:lnTo>
                    <a:lnTo>
                      <a:pt x="134" y="166"/>
                    </a:lnTo>
                    <a:close/>
                    <a:moveTo>
                      <a:pt x="134" y="166"/>
                    </a:moveTo>
                    <a:lnTo>
                      <a:pt x="136" y="166"/>
                    </a:lnTo>
                    <a:lnTo>
                      <a:pt x="129" y="187"/>
                    </a:lnTo>
                    <a:lnTo>
                      <a:pt x="128" y="187"/>
                    </a:lnTo>
                    <a:lnTo>
                      <a:pt x="134" y="166"/>
                    </a:lnTo>
                    <a:close/>
                    <a:moveTo>
                      <a:pt x="136" y="166"/>
                    </a:moveTo>
                    <a:lnTo>
                      <a:pt x="136" y="166"/>
                    </a:lnTo>
                    <a:lnTo>
                      <a:pt x="132" y="176"/>
                    </a:lnTo>
                    <a:lnTo>
                      <a:pt x="136" y="166"/>
                    </a:lnTo>
                    <a:close/>
                    <a:moveTo>
                      <a:pt x="136" y="166"/>
                    </a:moveTo>
                    <a:lnTo>
                      <a:pt x="137" y="166"/>
                    </a:lnTo>
                    <a:lnTo>
                      <a:pt x="140" y="168"/>
                    </a:lnTo>
                    <a:lnTo>
                      <a:pt x="134" y="188"/>
                    </a:lnTo>
                    <a:lnTo>
                      <a:pt x="131" y="187"/>
                    </a:lnTo>
                    <a:lnTo>
                      <a:pt x="129" y="187"/>
                    </a:lnTo>
                    <a:lnTo>
                      <a:pt x="136" y="166"/>
                    </a:lnTo>
                    <a:close/>
                    <a:moveTo>
                      <a:pt x="140" y="168"/>
                    </a:moveTo>
                    <a:lnTo>
                      <a:pt x="143" y="168"/>
                    </a:lnTo>
                    <a:lnTo>
                      <a:pt x="145" y="169"/>
                    </a:lnTo>
                    <a:lnTo>
                      <a:pt x="140" y="190"/>
                    </a:lnTo>
                    <a:lnTo>
                      <a:pt x="137" y="190"/>
                    </a:lnTo>
                    <a:lnTo>
                      <a:pt x="134" y="188"/>
                    </a:lnTo>
                    <a:lnTo>
                      <a:pt x="140" y="168"/>
                    </a:lnTo>
                    <a:close/>
                    <a:moveTo>
                      <a:pt x="145" y="169"/>
                    </a:moveTo>
                    <a:lnTo>
                      <a:pt x="157" y="171"/>
                    </a:lnTo>
                    <a:lnTo>
                      <a:pt x="166" y="173"/>
                    </a:lnTo>
                    <a:lnTo>
                      <a:pt x="166" y="195"/>
                    </a:lnTo>
                    <a:lnTo>
                      <a:pt x="154" y="193"/>
                    </a:lnTo>
                    <a:lnTo>
                      <a:pt x="140" y="190"/>
                    </a:lnTo>
                    <a:lnTo>
                      <a:pt x="145" y="169"/>
                    </a:lnTo>
                    <a:close/>
                    <a:moveTo>
                      <a:pt x="166" y="173"/>
                    </a:moveTo>
                    <a:lnTo>
                      <a:pt x="166" y="173"/>
                    </a:lnTo>
                    <a:lnTo>
                      <a:pt x="168" y="173"/>
                    </a:lnTo>
                    <a:lnTo>
                      <a:pt x="166" y="183"/>
                    </a:lnTo>
                    <a:lnTo>
                      <a:pt x="166" y="173"/>
                    </a:lnTo>
                    <a:close/>
                    <a:moveTo>
                      <a:pt x="168" y="173"/>
                    </a:moveTo>
                    <a:lnTo>
                      <a:pt x="168" y="173"/>
                    </a:lnTo>
                    <a:lnTo>
                      <a:pt x="165" y="195"/>
                    </a:lnTo>
                    <a:lnTo>
                      <a:pt x="168" y="173"/>
                    </a:lnTo>
                    <a:close/>
                    <a:moveTo>
                      <a:pt x="168" y="173"/>
                    </a:moveTo>
                    <a:lnTo>
                      <a:pt x="171" y="173"/>
                    </a:lnTo>
                    <a:lnTo>
                      <a:pt x="176" y="175"/>
                    </a:lnTo>
                    <a:lnTo>
                      <a:pt x="173" y="195"/>
                    </a:lnTo>
                    <a:lnTo>
                      <a:pt x="169" y="195"/>
                    </a:lnTo>
                    <a:lnTo>
                      <a:pt x="165" y="195"/>
                    </a:lnTo>
                    <a:lnTo>
                      <a:pt x="168" y="173"/>
                    </a:lnTo>
                    <a:close/>
                    <a:moveTo>
                      <a:pt x="176" y="175"/>
                    </a:moveTo>
                    <a:lnTo>
                      <a:pt x="191" y="176"/>
                    </a:lnTo>
                    <a:lnTo>
                      <a:pt x="208" y="175"/>
                    </a:lnTo>
                    <a:lnTo>
                      <a:pt x="211" y="197"/>
                    </a:lnTo>
                    <a:lnTo>
                      <a:pt x="200" y="199"/>
                    </a:lnTo>
                    <a:lnTo>
                      <a:pt x="191" y="199"/>
                    </a:lnTo>
                    <a:lnTo>
                      <a:pt x="182" y="197"/>
                    </a:lnTo>
                    <a:lnTo>
                      <a:pt x="173" y="195"/>
                    </a:lnTo>
                    <a:lnTo>
                      <a:pt x="176" y="175"/>
                    </a:lnTo>
                    <a:close/>
                    <a:moveTo>
                      <a:pt x="208" y="175"/>
                    </a:moveTo>
                    <a:lnTo>
                      <a:pt x="208" y="175"/>
                    </a:lnTo>
                    <a:lnTo>
                      <a:pt x="210" y="187"/>
                    </a:lnTo>
                    <a:lnTo>
                      <a:pt x="208" y="175"/>
                    </a:lnTo>
                    <a:close/>
                    <a:moveTo>
                      <a:pt x="208" y="175"/>
                    </a:moveTo>
                    <a:lnTo>
                      <a:pt x="213" y="175"/>
                    </a:lnTo>
                    <a:lnTo>
                      <a:pt x="217" y="175"/>
                    </a:lnTo>
                    <a:lnTo>
                      <a:pt x="219" y="195"/>
                    </a:lnTo>
                    <a:lnTo>
                      <a:pt x="214" y="195"/>
                    </a:lnTo>
                    <a:lnTo>
                      <a:pt x="211" y="197"/>
                    </a:lnTo>
                    <a:lnTo>
                      <a:pt x="208" y="175"/>
                    </a:lnTo>
                    <a:close/>
                    <a:moveTo>
                      <a:pt x="219" y="195"/>
                    </a:moveTo>
                    <a:lnTo>
                      <a:pt x="219" y="195"/>
                    </a:lnTo>
                    <a:lnTo>
                      <a:pt x="217" y="185"/>
                    </a:lnTo>
                    <a:lnTo>
                      <a:pt x="219" y="195"/>
                    </a:lnTo>
                    <a:close/>
                    <a:moveTo>
                      <a:pt x="217" y="175"/>
                    </a:moveTo>
                    <a:lnTo>
                      <a:pt x="222" y="173"/>
                    </a:lnTo>
                    <a:lnTo>
                      <a:pt x="225" y="173"/>
                    </a:lnTo>
                    <a:lnTo>
                      <a:pt x="225" y="195"/>
                    </a:lnTo>
                    <a:lnTo>
                      <a:pt x="222" y="195"/>
                    </a:lnTo>
                    <a:lnTo>
                      <a:pt x="219" y="195"/>
                    </a:lnTo>
                    <a:lnTo>
                      <a:pt x="217" y="175"/>
                    </a:lnTo>
                    <a:close/>
                    <a:moveTo>
                      <a:pt x="227" y="195"/>
                    </a:moveTo>
                    <a:lnTo>
                      <a:pt x="225" y="195"/>
                    </a:lnTo>
                    <a:lnTo>
                      <a:pt x="225" y="185"/>
                    </a:lnTo>
                    <a:lnTo>
                      <a:pt x="227" y="195"/>
                    </a:lnTo>
                    <a:close/>
                    <a:moveTo>
                      <a:pt x="225" y="173"/>
                    </a:moveTo>
                    <a:lnTo>
                      <a:pt x="225" y="173"/>
                    </a:lnTo>
                    <a:lnTo>
                      <a:pt x="227" y="195"/>
                    </a:lnTo>
                    <a:lnTo>
                      <a:pt x="225" y="173"/>
                    </a:lnTo>
                    <a:close/>
                    <a:moveTo>
                      <a:pt x="225" y="173"/>
                    </a:moveTo>
                    <a:lnTo>
                      <a:pt x="236" y="173"/>
                    </a:lnTo>
                    <a:lnTo>
                      <a:pt x="245" y="175"/>
                    </a:lnTo>
                    <a:lnTo>
                      <a:pt x="244" y="195"/>
                    </a:lnTo>
                    <a:lnTo>
                      <a:pt x="236" y="195"/>
                    </a:lnTo>
                    <a:lnTo>
                      <a:pt x="227" y="195"/>
                    </a:lnTo>
                    <a:lnTo>
                      <a:pt x="225" y="173"/>
                    </a:lnTo>
                    <a:close/>
                    <a:moveTo>
                      <a:pt x="245" y="175"/>
                    </a:moveTo>
                    <a:lnTo>
                      <a:pt x="259" y="175"/>
                    </a:lnTo>
                    <a:lnTo>
                      <a:pt x="270" y="171"/>
                    </a:lnTo>
                    <a:lnTo>
                      <a:pt x="278" y="192"/>
                    </a:lnTo>
                    <a:lnTo>
                      <a:pt x="270" y="195"/>
                    </a:lnTo>
                    <a:lnTo>
                      <a:pt x="262" y="195"/>
                    </a:lnTo>
                    <a:lnTo>
                      <a:pt x="253" y="195"/>
                    </a:lnTo>
                    <a:lnTo>
                      <a:pt x="244" y="195"/>
                    </a:lnTo>
                    <a:lnTo>
                      <a:pt x="245" y="175"/>
                    </a:lnTo>
                    <a:close/>
                    <a:moveTo>
                      <a:pt x="270" y="171"/>
                    </a:moveTo>
                    <a:lnTo>
                      <a:pt x="270" y="171"/>
                    </a:lnTo>
                    <a:lnTo>
                      <a:pt x="271" y="171"/>
                    </a:lnTo>
                    <a:lnTo>
                      <a:pt x="274" y="181"/>
                    </a:lnTo>
                    <a:lnTo>
                      <a:pt x="270" y="171"/>
                    </a:lnTo>
                    <a:close/>
                    <a:moveTo>
                      <a:pt x="271" y="171"/>
                    </a:moveTo>
                    <a:lnTo>
                      <a:pt x="271" y="171"/>
                    </a:lnTo>
                    <a:lnTo>
                      <a:pt x="278" y="192"/>
                    </a:lnTo>
                    <a:lnTo>
                      <a:pt x="271" y="171"/>
                    </a:lnTo>
                    <a:close/>
                    <a:moveTo>
                      <a:pt x="271" y="171"/>
                    </a:moveTo>
                    <a:lnTo>
                      <a:pt x="271" y="171"/>
                    </a:lnTo>
                    <a:lnTo>
                      <a:pt x="279" y="192"/>
                    </a:lnTo>
                    <a:lnTo>
                      <a:pt x="278" y="192"/>
                    </a:lnTo>
                    <a:lnTo>
                      <a:pt x="271" y="171"/>
                    </a:lnTo>
                    <a:close/>
                    <a:moveTo>
                      <a:pt x="271" y="171"/>
                    </a:moveTo>
                    <a:lnTo>
                      <a:pt x="273" y="171"/>
                    </a:lnTo>
                    <a:lnTo>
                      <a:pt x="279" y="192"/>
                    </a:lnTo>
                    <a:lnTo>
                      <a:pt x="271" y="171"/>
                    </a:lnTo>
                    <a:close/>
                    <a:moveTo>
                      <a:pt x="273" y="171"/>
                    </a:moveTo>
                    <a:lnTo>
                      <a:pt x="276" y="169"/>
                    </a:lnTo>
                    <a:lnTo>
                      <a:pt x="278" y="168"/>
                    </a:lnTo>
                    <a:lnTo>
                      <a:pt x="285" y="188"/>
                    </a:lnTo>
                    <a:lnTo>
                      <a:pt x="282" y="190"/>
                    </a:lnTo>
                    <a:lnTo>
                      <a:pt x="279" y="192"/>
                    </a:lnTo>
                    <a:lnTo>
                      <a:pt x="273" y="171"/>
                    </a:lnTo>
                    <a:close/>
                    <a:moveTo>
                      <a:pt x="278" y="168"/>
                    </a:moveTo>
                    <a:lnTo>
                      <a:pt x="279" y="168"/>
                    </a:lnTo>
                    <a:lnTo>
                      <a:pt x="282" y="178"/>
                    </a:lnTo>
                    <a:lnTo>
                      <a:pt x="278" y="168"/>
                    </a:lnTo>
                    <a:close/>
                    <a:moveTo>
                      <a:pt x="279" y="168"/>
                    </a:moveTo>
                    <a:lnTo>
                      <a:pt x="279" y="168"/>
                    </a:lnTo>
                    <a:lnTo>
                      <a:pt x="285" y="188"/>
                    </a:lnTo>
                    <a:lnTo>
                      <a:pt x="279" y="168"/>
                    </a:lnTo>
                    <a:close/>
                    <a:moveTo>
                      <a:pt x="285" y="188"/>
                    </a:moveTo>
                    <a:lnTo>
                      <a:pt x="285" y="188"/>
                    </a:lnTo>
                    <a:lnTo>
                      <a:pt x="282" y="178"/>
                    </a:lnTo>
                    <a:lnTo>
                      <a:pt x="285" y="188"/>
                    </a:lnTo>
                    <a:close/>
                    <a:moveTo>
                      <a:pt x="279" y="168"/>
                    </a:moveTo>
                    <a:lnTo>
                      <a:pt x="291" y="166"/>
                    </a:lnTo>
                    <a:lnTo>
                      <a:pt x="307" y="164"/>
                    </a:lnTo>
                    <a:lnTo>
                      <a:pt x="307" y="187"/>
                    </a:lnTo>
                    <a:lnTo>
                      <a:pt x="295" y="187"/>
                    </a:lnTo>
                    <a:lnTo>
                      <a:pt x="285" y="188"/>
                    </a:lnTo>
                    <a:lnTo>
                      <a:pt x="279" y="168"/>
                    </a:lnTo>
                    <a:close/>
                    <a:moveTo>
                      <a:pt x="307" y="164"/>
                    </a:moveTo>
                    <a:lnTo>
                      <a:pt x="316" y="164"/>
                    </a:lnTo>
                    <a:lnTo>
                      <a:pt x="325" y="163"/>
                    </a:lnTo>
                    <a:lnTo>
                      <a:pt x="329" y="183"/>
                    </a:lnTo>
                    <a:lnTo>
                      <a:pt x="318" y="185"/>
                    </a:lnTo>
                    <a:lnTo>
                      <a:pt x="307" y="187"/>
                    </a:lnTo>
                    <a:lnTo>
                      <a:pt x="307" y="164"/>
                    </a:lnTo>
                    <a:close/>
                    <a:moveTo>
                      <a:pt x="325" y="163"/>
                    </a:moveTo>
                    <a:lnTo>
                      <a:pt x="325" y="163"/>
                    </a:lnTo>
                    <a:lnTo>
                      <a:pt x="327" y="173"/>
                    </a:lnTo>
                    <a:lnTo>
                      <a:pt x="325" y="163"/>
                    </a:lnTo>
                    <a:close/>
                    <a:moveTo>
                      <a:pt x="325" y="163"/>
                    </a:moveTo>
                    <a:lnTo>
                      <a:pt x="332" y="163"/>
                    </a:lnTo>
                    <a:lnTo>
                      <a:pt x="336" y="163"/>
                    </a:lnTo>
                    <a:lnTo>
                      <a:pt x="335" y="185"/>
                    </a:lnTo>
                    <a:lnTo>
                      <a:pt x="332" y="183"/>
                    </a:lnTo>
                    <a:lnTo>
                      <a:pt x="327" y="185"/>
                    </a:lnTo>
                    <a:lnTo>
                      <a:pt x="325" y="163"/>
                    </a:lnTo>
                    <a:close/>
                    <a:moveTo>
                      <a:pt x="336" y="163"/>
                    </a:moveTo>
                    <a:lnTo>
                      <a:pt x="342" y="164"/>
                    </a:lnTo>
                    <a:lnTo>
                      <a:pt x="347" y="166"/>
                    </a:lnTo>
                    <a:lnTo>
                      <a:pt x="341" y="187"/>
                    </a:lnTo>
                    <a:lnTo>
                      <a:pt x="338" y="185"/>
                    </a:lnTo>
                    <a:lnTo>
                      <a:pt x="335" y="185"/>
                    </a:lnTo>
                    <a:lnTo>
                      <a:pt x="336" y="163"/>
                    </a:lnTo>
                    <a:close/>
                    <a:moveTo>
                      <a:pt x="341" y="187"/>
                    </a:moveTo>
                    <a:lnTo>
                      <a:pt x="341" y="187"/>
                    </a:lnTo>
                    <a:lnTo>
                      <a:pt x="344" y="176"/>
                    </a:lnTo>
                    <a:lnTo>
                      <a:pt x="341" y="187"/>
                    </a:lnTo>
                    <a:close/>
                    <a:moveTo>
                      <a:pt x="345" y="166"/>
                    </a:moveTo>
                    <a:lnTo>
                      <a:pt x="347" y="166"/>
                    </a:lnTo>
                    <a:lnTo>
                      <a:pt x="341" y="187"/>
                    </a:lnTo>
                    <a:lnTo>
                      <a:pt x="345" y="166"/>
                    </a:lnTo>
                    <a:close/>
                    <a:moveTo>
                      <a:pt x="347" y="166"/>
                    </a:moveTo>
                    <a:lnTo>
                      <a:pt x="347" y="166"/>
                    </a:lnTo>
                    <a:lnTo>
                      <a:pt x="344" y="176"/>
                    </a:lnTo>
                    <a:lnTo>
                      <a:pt x="347" y="166"/>
                    </a:lnTo>
                    <a:close/>
                    <a:moveTo>
                      <a:pt x="347" y="166"/>
                    </a:moveTo>
                    <a:lnTo>
                      <a:pt x="349" y="166"/>
                    </a:lnTo>
                    <a:lnTo>
                      <a:pt x="344" y="187"/>
                    </a:lnTo>
                    <a:lnTo>
                      <a:pt x="341" y="187"/>
                    </a:lnTo>
                    <a:lnTo>
                      <a:pt x="347" y="166"/>
                    </a:lnTo>
                    <a:close/>
                    <a:moveTo>
                      <a:pt x="349" y="166"/>
                    </a:moveTo>
                    <a:lnTo>
                      <a:pt x="358" y="169"/>
                    </a:lnTo>
                    <a:lnTo>
                      <a:pt x="366" y="169"/>
                    </a:lnTo>
                    <a:lnTo>
                      <a:pt x="367" y="192"/>
                    </a:lnTo>
                    <a:lnTo>
                      <a:pt x="355" y="190"/>
                    </a:lnTo>
                    <a:lnTo>
                      <a:pt x="344" y="187"/>
                    </a:lnTo>
                    <a:lnTo>
                      <a:pt x="349" y="166"/>
                    </a:lnTo>
                    <a:close/>
                    <a:moveTo>
                      <a:pt x="367" y="192"/>
                    </a:moveTo>
                    <a:lnTo>
                      <a:pt x="367" y="192"/>
                    </a:lnTo>
                    <a:lnTo>
                      <a:pt x="366" y="181"/>
                    </a:lnTo>
                    <a:lnTo>
                      <a:pt x="367" y="192"/>
                    </a:lnTo>
                    <a:close/>
                    <a:moveTo>
                      <a:pt x="366" y="169"/>
                    </a:moveTo>
                    <a:lnTo>
                      <a:pt x="375" y="171"/>
                    </a:lnTo>
                    <a:lnTo>
                      <a:pt x="383" y="173"/>
                    </a:lnTo>
                    <a:lnTo>
                      <a:pt x="378" y="193"/>
                    </a:lnTo>
                    <a:lnTo>
                      <a:pt x="372" y="192"/>
                    </a:lnTo>
                    <a:lnTo>
                      <a:pt x="367" y="192"/>
                    </a:lnTo>
                    <a:lnTo>
                      <a:pt x="366" y="169"/>
                    </a:lnTo>
                    <a:close/>
                    <a:moveTo>
                      <a:pt x="378" y="193"/>
                    </a:moveTo>
                    <a:lnTo>
                      <a:pt x="378" y="193"/>
                    </a:lnTo>
                    <a:lnTo>
                      <a:pt x="379" y="183"/>
                    </a:lnTo>
                    <a:lnTo>
                      <a:pt x="378" y="193"/>
                    </a:lnTo>
                    <a:close/>
                    <a:moveTo>
                      <a:pt x="383" y="173"/>
                    </a:moveTo>
                    <a:lnTo>
                      <a:pt x="383" y="173"/>
                    </a:lnTo>
                    <a:lnTo>
                      <a:pt x="384" y="173"/>
                    </a:lnTo>
                    <a:lnTo>
                      <a:pt x="379" y="193"/>
                    </a:lnTo>
                    <a:lnTo>
                      <a:pt x="376" y="193"/>
                    </a:lnTo>
                    <a:lnTo>
                      <a:pt x="378" y="193"/>
                    </a:lnTo>
                    <a:lnTo>
                      <a:pt x="383" y="173"/>
                    </a:lnTo>
                    <a:close/>
                    <a:moveTo>
                      <a:pt x="384" y="173"/>
                    </a:moveTo>
                    <a:lnTo>
                      <a:pt x="384" y="173"/>
                    </a:lnTo>
                    <a:lnTo>
                      <a:pt x="386" y="173"/>
                    </a:lnTo>
                    <a:lnTo>
                      <a:pt x="381" y="183"/>
                    </a:lnTo>
                    <a:lnTo>
                      <a:pt x="384" y="173"/>
                    </a:lnTo>
                    <a:close/>
                    <a:moveTo>
                      <a:pt x="386" y="173"/>
                    </a:moveTo>
                    <a:lnTo>
                      <a:pt x="387" y="175"/>
                    </a:lnTo>
                    <a:lnTo>
                      <a:pt x="389" y="175"/>
                    </a:lnTo>
                    <a:lnTo>
                      <a:pt x="384" y="195"/>
                    </a:lnTo>
                    <a:lnTo>
                      <a:pt x="381" y="195"/>
                    </a:lnTo>
                    <a:lnTo>
                      <a:pt x="378" y="193"/>
                    </a:lnTo>
                    <a:lnTo>
                      <a:pt x="386" y="173"/>
                    </a:lnTo>
                    <a:close/>
                    <a:moveTo>
                      <a:pt x="389" y="175"/>
                    </a:moveTo>
                    <a:lnTo>
                      <a:pt x="390" y="175"/>
                    </a:lnTo>
                    <a:lnTo>
                      <a:pt x="392" y="176"/>
                    </a:lnTo>
                    <a:lnTo>
                      <a:pt x="390" y="197"/>
                    </a:lnTo>
                    <a:lnTo>
                      <a:pt x="387" y="197"/>
                    </a:lnTo>
                    <a:lnTo>
                      <a:pt x="384" y="195"/>
                    </a:lnTo>
                    <a:lnTo>
                      <a:pt x="389" y="175"/>
                    </a:lnTo>
                    <a:close/>
                    <a:moveTo>
                      <a:pt x="390" y="197"/>
                    </a:moveTo>
                    <a:lnTo>
                      <a:pt x="390" y="197"/>
                    </a:lnTo>
                    <a:lnTo>
                      <a:pt x="390" y="187"/>
                    </a:lnTo>
                    <a:lnTo>
                      <a:pt x="390" y="197"/>
                    </a:lnTo>
                    <a:close/>
                    <a:moveTo>
                      <a:pt x="392" y="175"/>
                    </a:moveTo>
                    <a:lnTo>
                      <a:pt x="392" y="175"/>
                    </a:lnTo>
                    <a:lnTo>
                      <a:pt x="390" y="197"/>
                    </a:lnTo>
                    <a:lnTo>
                      <a:pt x="392" y="175"/>
                    </a:lnTo>
                    <a:close/>
                    <a:moveTo>
                      <a:pt x="392" y="175"/>
                    </a:moveTo>
                    <a:lnTo>
                      <a:pt x="392" y="175"/>
                    </a:lnTo>
                    <a:lnTo>
                      <a:pt x="392" y="187"/>
                    </a:lnTo>
                    <a:lnTo>
                      <a:pt x="392" y="175"/>
                    </a:lnTo>
                    <a:close/>
                    <a:moveTo>
                      <a:pt x="392" y="175"/>
                    </a:moveTo>
                    <a:lnTo>
                      <a:pt x="393" y="175"/>
                    </a:lnTo>
                    <a:lnTo>
                      <a:pt x="396" y="175"/>
                    </a:lnTo>
                    <a:lnTo>
                      <a:pt x="400" y="197"/>
                    </a:lnTo>
                    <a:lnTo>
                      <a:pt x="395" y="197"/>
                    </a:lnTo>
                    <a:lnTo>
                      <a:pt x="390" y="197"/>
                    </a:lnTo>
                    <a:lnTo>
                      <a:pt x="392" y="175"/>
                    </a:lnTo>
                    <a:close/>
                    <a:moveTo>
                      <a:pt x="396" y="175"/>
                    </a:moveTo>
                    <a:lnTo>
                      <a:pt x="403" y="175"/>
                    </a:lnTo>
                    <a:lnTo>
                      <a:pt x="407" y="175"/>
                    </a:lnTo>
                    <a:lnTo>
                      <a:pt x="413" y="175"/>
                    </a:lnTo>
                    <a:lnTo>
                      <a:pt x="420" y="178"/>
                    </a:lnTo>
                    <a:lnTo>
                      <a:pt x="409" y="197"/>
                    </a:lnTo>
                    <a:lnTo>
                      <a:pt x="404" y="195"/>
                    </a:lnTo>
                    <a:lnTo>
                      <a:pt x="400" y="197"/>
                    </a:lnTo>
                    <a:lnTo>
                      <a:pt x="396" y="175"/>
                    </a:lnTo>
                    <a:close/>
                    <a:moveTo>
                      <a:pt x="410" y="197"/>
                    </a:moveTo>
                    <a:lnTo>
                      <a:pt x="410" y="197"/>
                    </a:lnTo>
                    <a:lnTo>
                      <a:pt x="409" y="197"/>
                    </a:lnTo>
                    <a:lnTo>
                      <a:pt x="413" y="187"/>
                    </a:lnTo>
                    <a:lnTo>
                      <a:pt x="410" y="197"/>
                    </a:lnTo>
                    <a:close/>
                    <a:moveTo>
                      <a:pt x="418" y="178"/>
                    </a:moveTo>
                    <a:lnTo>
                      <a:pt x="418" y="178"/>
                    </a:lnTo>
                    <a:lnTo>
                      <a:pt x="410" y="197"/>
                    </a:lnTo>
                    <a:lnTo>
                      <a:pt x="418" y="178"/>
                    </a:lnTo>
                    <a:close/>
                    <a:moveTo>
                      <a:pt x="418" y="178"/>
                    </a:moveTo>
                    <a:lnTo>
                      <a:pt x="438" y="183"/>
                    </a:lnTo>
                    <a:lnTo>
                      <a:pt x="461" y="185"/>
                    </a:lnTo>
                    <a:lnTo>
                      <a:pt x="460" y="205"/>
                    </a:lnTo>
                    <a:lnTo>
                      <a:pt x="449" y="205"/>
                    </a:lnTo>
                    <a:lnTo>
                      <a:pt x="435" y="204"/>
                    </a:lnTo>
                    <a:lnTo>
                      <a:pt x="421" y="200"/>
                    </a:lnTo>
                    <a:lnTo>
                      <a:pt x="410" y="197"/>
                    </a:lnTo>
                    <a:lnTo>
                      <a:pt x="418" y="178"/>
                    </a:lnTo>
                    <a:close/>
                    <a:moveTo>
                      <a:pt x="460" y="205"/>
                    </a:moveTo>
                    <a:lnTo>
                      <a:pt x="460" y="205"/>
                    </a:lnTo>
                    <a:lnTo>
                      <a:pt x="460" y="195"/>
                    </a:lnTo>
                    <a:lnTo>
                      <a:pt x="460" y="205"/>
                    </a:lnTo>
                    <a:close/>
                    <a:moveTo>
                      <a:pt x="461" y="185"/>
                    </a:moveTo>
                    <a:lnTo>
                      <a:pt x="464" y="185"/>
                    </a:lnTo>
                    <a:lnTo>
                      <a:pt x="467" y="185"/>
                    </a:lnTo>
                    <a:lnTo>
                      <a:pt x="464" y="207"/>
                    </a:lnTo>
                    <a:lnTo>
                      <a:pt x="463" y="205"/>
                    </a:lnTo>
                    <a:lnTo>
                      <a:pt x="460" y="205"/>
                    </a:lnTo>
                    <a:lnTo>
                      <a:pt x="461" y="185"/>
                    </a:lnTo>
                    <a:close/>
                    <a:moveTo>
                      <a:pt x="466" y="207"/>
                    </a:moveTo>
                    <a:lnTo>
                      <a:pt x="466" y="207"/>
                    </a:lnTo>
                    <a:lnTo>
                      <a:pt x="464" y="207"/>
                    </a:lnTo>
                    <a:lnTo>
                      <a:pt x="466" y="195"/>
                    </a:lnTo>
                    <a:lnTo>
                      <a:pt x="466" y="207"/>
                    </a:lnTo>
                    <a:close/>
                    <a:moveTo>
                      <a:pt x="466" y="185"/>
                    </a:moveTo>
                    <a:lnTo>
                      <a:pt x="469" y="185"/>
                    </a:lnTo>
                    <a:lnTo>
                      <a:pt x="469" y="207"/>
                    </a:lnTo>
                    <a:lnTo>
                      <a:pt x="466" y="207"/>
                    </a:lnTo>
                    <a:lnTo>
                      <a:pt x="466" y="185"/>
                    </a:lnTo>
                    <a:close/>
                    <a:moveTo>
                      <a:pt x="469" y="185"/>
                    </a:moveTo>
                    <a:lnTo>
                      <a:pt x="471" y="185"/>
                    </a:lnTo>
                    <a:lnTo>
                      <a:pt x="472" y="187"/>
                    </a:lnTo>
                    <a:lnTo>
                      <a:pt x="469" y="195"/>
                    </a:lnTo>
                    <a:lnTo>
                      <a:pt x="469" y="185"/>
                    </a:lnTo>
                    <a:close/>
                    <a:moveTo>
                      <a:pt x="472" y="187"/>
                    </a:moveTo>
                    <a:lnTo>
                      <a:pt x="474" y="187"/>
                    </a:lnTo>
                    <a:lnTo>
                      <a:pt x="475" y="188"/>
                    </a:lnTo>
                    <a:lnTo>
                      <a:pt x="469" y="207"/>
                    </a:lnTo>
                    <a:lnTo>
                      <a:pt x="466" y="207"/>
                    </a:lnTo>
                    <a:lnTo>
                      <a:pt x="464" y="205"/>
                    </a:lnTo>
                    <a:lnTo>
                      <a:pt x="472" y="187"/>
                    </a:lnTo>
                    <a:close/>
                    <a:moveTo>
                      <a:pt x="469" y="207"/>
                    </a:moveTo>
                    <a:lnTo>
                      <a:pt x="469" y="207"/>
                    </a:lnTo>
                    <a:lnTo>
                      <a:pt x="472" y="197"/>
                    </a:lnTo>
                    <a:lnTo>
                      <a:pt x="469" y="207"/>
                    </a:lnTo>
                    <a:close/>
                    <a:moveTo>
                      <a:pt x="475" y="187"/>
                    </a:moveTo>
                    <a:lnTo>
                      <a:pt x="478" y="188"/>
                    </a:lnTo>
                    <a:lnTo>
                      <a:pt x="481" y="190"/>
                    </a:lnTo>
                    <a:lnTo>
                      <a:pt x="474" y="209"/>
                    </a:lnTo>
                    <a:lnTo>
                      <a:pt x="472" y="209"/>
                    </a:lnTo>
                    <a:lnTo>
                      <a:pt x="469" y="207"/>
                    </a:lnTo>
                    <a:lnTo>
                      <a:pt x="475" y="187"/>
                    </a:lnTo>
                    <a:close/>
                    <a:moveTo>
                      <a:pt x="475" y="211"/>
                    </a:moveTo>
                    <a:lnTo>
                      <a:pt x="474" y="211"/>
                    </a:lnTo>
                    <a:lnTo>
                      <a:pt x="474" y="209"/>
                    </a:lnTo>
                    <a:lnTo>
                      <a:pt x="477" y="200"/>
                    </a:lnTo>
                    <a:lnTo>
                      <a:pt x="475" y="211"/>
                    </a:lnTo>
                    <a:close/>
                    <a:moveTo>
                      <a:pt x="480" y="190"/>
                    </a:moveTo>
                    <a:lnTo>
                      <a:pt x="481" y="190"/>
                    </a:lnTo>
                    <a:lnTo>
                      <a:pt x="483" y="190"/>
                    </a:lnTo>
                    <a:lnTo>
                      <a:pt x="486" y="211"/>
                    </a:lnTo>
                    <a:lnTo>
                      <a:pt x="481" y="211"/>
                    </a:lnTo>
                    <a:lnTo>
                      <a:pt x="475" y="211"/>
                    </a:lnTo>
                    <a:lnTo>
                      <a:pt x="480" y="190"/>
                    </a:lnTo>
                    <a:close/>
                    <a:moveTo>
                      <a:pt x="483" y="190"/>
                    </a:moveTo>
                    <a:lnTo>
                      <a:pt x="483" y="190"/>
                    </a:lnTo>
                    <a:lnTo>
                      <a:pt x="484" y="188"/>
                    </a:lnTo>
                    <a:lnTo>
                      <a:pt x="495" y="207"/>
                    </a:lnTo>
                    <a:lnTo>
                      <a:pt x="491" y="209"/>
                    </a:lnTo>
                    <a:lnTo>
                      <a:pt x="486" y="211"/>
                    </a:lnTo>
                    <a:lnTo>
                      <a:pt x="483" y="190"/>
                    </a:lnTo>
                    <a:close/>
                    <a:moveTo>
                      <a:pt x="495" y="207"/>
                    </a:moveTo>
                    <a:lnTo>
                      <a:pt x="495" y="207"/>
                    </a:lnTo>
                    <a:lnTo>
                      <a:pt x="489" y="199"/>
                    </a:lnTo>
                    <a:lnTo>
                      <a:pt x="495" y="207"/>
                    </a:lnTo>
                    <a:close/>
                    <a:moveTo>
                      <a:pt x="484" y="190"/>
                    </a:moveTo>
                    <a:lnTo>
                      <a:pt x="486" y="187"/>
                    </a:lnTo>
                    <a:lnTo>
                      <a:pt x="488" y="187"/>
                    </a:lnTo>
                    <a:lnTo>
                      <a:pt x="498" y="204"/>
                    </a:lnTo>
                    <a:lnTo>
                      <a:pt x="497" y="205"/>
                    </a:lnTo>
                    <a:lnTo>
                      <a:pt x="495" y="207"/>
                    </a:lnTo>
                    <a:lnTo>
                      <a:pt x="484" y="190"/>
                    </a:lnTo>
                    <a:close/>
                    <a:moveTo>
                      <a:pt x="488" y="187"/>
                    </a:moveTo>
                    <a:lnTo>
                      <a:pt x="488" y="187"/>
                    </a:lnTo>
                    <a:lnTo>
                      <a:pt x="492" y="195"/>
                    </a:lnTo>
                    <a:lnTo>
                      <a:pt x="488" y="187"/>
                    </a:lnTo>
                    <a:close/>
                    <a:moveTo>
                      <a:pt x="488" y="187"/>
                    </a:moveTo>
                    <a:lnTo>
                      <a:pt x="491" y="185"/>
                    </a:lnTo>
                    <a:lnTo>
                      <a:pt x="494" y="183"/>
                    </a:lnTo>
                    <a:lnTo>
                      <a:pt x="494" y="205"/>
                    </a:lnTo>
                    <a:lnTo>
                      <a:pt x="495" y="205"/>
                    </a:lnTo>
                    <a:lnTo>
                      <a:pt x="498" y="204"/>
                    </a:lnTo>
                    <a:lnTo>
                      <a:pt x="488" y="187"/>
                    </a:lnTo>
                    <a:close/>
                    <a:moveTo>
                      <a:pt x="494" y="183"/>
                    </a:moveTo>
                    <a:lnTo>
                      <a:pt x="498" y="185"/>
                    </a:lnTo>
                    <a:lnTo>
                      <a:pt x="501" y="187"/>
                    </a:lnTo>
                    <a:lnTo>
                      <a:pt x="503" y="190"/>
                    </a:lnTo>
                    <a:lnTo>
                      <a:pt x="504" y="195"/>
                    </a:lnTo>
                    <a:lnTo>
                      <a:pt x="503" y="199"/>
                    </a:lnTo>
                    <a:lnTo>
                      <a:pt x="501" y="202"/>
                    </a:lnTo>
                    <a:lnTo>
                      <a:pt x="498" y="204"/>
                    </a:lnTo>
                    <a:lnTo>
                      <a:pt x="494" y="205"/>
                    </a:lnTo>
                    <a:lnTo>
                      <a:pt x="494" y="183"/>
                    </a:lnTo>
                    <a:close/>
                  </a:path>
                </a:pathLst>
              </a:custGeom>
              <a:solidFill>
                <a:srgbClr val="B58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8" name="Freeform 238"/>
              <p:cNvSpPr>
                <a:spLocks noEditPoints="1"/>
              </p:cNvSpPr>
              <p:nvPr/>
            </p:nvSpPr>
            <p:spPr bwMode="auto">
              <a:xfrm>
                <a:off x="2153" y="2060"/>
                <a:ext cx="503" cy="205"/>
              </a:xfrm>
              <a:custGeom>
                <a:avLst/>
                <a:gdLst>
                  <a:gd name="T0" fmla="*/ 18 w 503"/>
                  <a:gd name="T1" fmla="*/ 8 h 205"/>
                  <a:gd name="T2" fmla="*/ 0 w 503"/>
                  <a:gd name="T3" fmla="*/ 13 h 205"/>
                  <a:gd name="T4" fmla="*/ 0 w 503"/>
                  <a:gd name="T5" fmla="*/ 13 h 205"/>
                  <a:gd name="T6" fmla="*/ 10 w 503"/>
                  <a:gd name="T7" fmla="*/ 61 h 205"/>
                  <a:gd name="T8" fmla="*/ 10 w 503"/>
                  <a:gd name="T9" fmla="*/ 61 h 205"/>
                  <a:gd name="T10" fmla="*/ 10 w 503"/>
                  <a:gd name="T11" fmla="*/ 61 h 205"/>
                  <a:gd name="T12" fmla="*/ 34 w 503"/>
                  <a:gd name="T13" fmla="*/ 70 h 205"/>
                  <a:gd name="T14" fmla="*/ 40 w 503"/>
                  <a:gd name="T15" fmla="*/ 104 h 205"/>
                  <a:gd name="T16" fmla="*/ 77 w 503"/>
                  <a:gd name="T17" fmla="*/ 128 h 205"/>
                  <a:gd name="T18" fmla="*/ 71 w 503"/>
                  <a:gd name="T19" fmla="*/ 137 h 205"/>
                  <a:gd name="T20" fmla="*/ 106 w 503"/>
                  <a:gd name="T21" fmla="*/ 150 h 205"/>
                  <a:gd name="T22" fmla="*/ 132 w 503"/>
                  <a:gd name="T23" fmla="*/ 174 h 205"/>
                  <a:gd name="T24" fmla="*/ 140 w 503"/>
                  <a:gd name="T25" fmla="*/ 166 h 205"/>
                  <a:gd name="T26" fmla="*/ 139 w 503"/>
                  <a:gd name="T27" fmla="*/ 186 h 205"/>
                  <a:gd name="T28" fmla="*/ 166 w 503"/>
                  <a:gd name="T29" fmla="*/ 171 h 205"/>
                  <a:gd name="T30" fmla="*/ 166 w 503"/>
                  <a:gd name="T31" fmla="*/ 171 h 205"/>
                  <a:gd name="T32" fmla="*/ 176 w 503"/>
                  <a:gd name="T33" fmla="*/ 193 h 205"/>
                  <a:gd name="T34" fmla="*/ 176 w 503"/>
                  <a:gd name="T35" fmla="*/ 193 h 205"/>
                  <a:gd name="T36" fmla="*/ 219 w 503"/>
                  <a:gd name="T37" fmla="*/ 192 h 205"/>
                  <a:gd name="T38" fmla="*/ 219 w 503"/>
                  <a:gd name="T39" fmla="*/ 192 h 205"/>
                  <a:gd name="T40" fmla="*/ 227 w 503"/>
                  <a:gd name="T41" fmla="*/ 192 h 205"/>
                  <a:gd name="T42" fmla="*/ 227 w 503"/>
                  <a:gd name="T43" fmla="*/ 171 h 205"/>
                  <a:gd name="T44" fmla="*/ 245 w 503"/>
                  <a:gd name="T45" fmla="*/ 169 h 205"/>
                  <a:gd name="T46" fmla="*/ 278 w 503"/>
                  <a:gd name="T47" fmla="*/ 188 h 205"/>
                  <a:gd name="T48" fmla="*/ 273 w 503"/>
                  <a:gd name="T49" fmla="*/ 168 h 205"/>
                  <a:gd name="T50" fmla="*/ 279 w 503"/>
                  <a:gd name="T51" fmla="*/ 164 h 205"/>
                  <a:gd name="T52" fmla="*/ 279 w 503"/>
                  <a:gd name="T53" fmla="*/ 164 h 205"/>
                  <a:gd name="T54" fmla="*/ 279 w 503"/>
                  <a:gd name="T55" fmla="*/ 164 h 205"/>
                  <a:gd name="T56" fmla="*/ 279 w 503"/>
                  <a:gd name="T57" fmla="*/ 164 h 205"/>
                  <a:gd name="T58" fmla="*/ 325 w 503"/>
                  <a:gd name="T59" fmla="*/ 159 h 205"/>
                  <a:gd name="T60" fmla="*/ 325 w 503"/>
                  <a:gd name="T61" fmla="*/ 159 h 205"/>
                  <a:gd name="T62" fmla="*/ 325 w 503"/>
                  <a:gd name="T63" fmla="*/ 159 h 205"/>
                  <a:gd name="T64" fmla="*/ 339 w 503"/>
                  <a:gd name="T65" fmla="*/ 159 h 205"/>
                  <a:gd name="T66" fmla="*/ 347 w 503"/>
                  <a:gd name="T67" fmla="*/ 161 h 205"/>
                  <a:gd name="T68" fmla="*/ 362 w 503"/>
                  <a:gd name="T69" fmla="*/ 164 h 205"/>
                  <a:gd name="T70" fmla="*/ 367 w 503"/>
                  <a:gd name="T71" fmla="*/ 174 h 205"/>
                  <a:gd name="T72" fmla="*/ 381 w 503"/>
                  <a:gd name="T73" fmla="*/ 166 h 205"/>
                  <a:gd name="T74" fmla="*/ 376 w 503"/>
                  <a:gd name="T75" fmla="*/ 188 h 205"/>
                  <a:gd name="T76" fmla="*/ 379 w 503"/>
                  <a:gd name="T77" fmla="*/ 188 h 205"/>
                  <a:gd name="T78" fmla="*/ 386 w 503"/>
                  <a:gd name="T79" fmla="*/ 168 h 205"/>
                  <a:gd name="T80" fmla="*/ 386 w 503"/>
                  <a:gd name="T81" fmla="*/ 190 h 205"/>
                  <a:gd name="T82" fmla="*/ 392 w 503"/>
                  <a:gd name="T83" fmla="*/ 169 h 205"/>
                  <a:gd name="T84" fmla="*/ 392 w 503"/>
                  <a:gd name="T85" fmla="*/ 169 h 205"/>
                  <a:gd name="T86" fmla="*/ 403 w 503"/>
                  <a:gd name="T87" fmla="*/ 168 h 205"/>
                  <a:gd name="T88" fmla="*/ 410 w 503"/>
                  <a:gd name="T89" fmla="*/ 192 h 205"/>
                  <a:gd name="T90" fmla="*/ 412 w 503"/>
                  <a:gd name="T91" fmla="*/ 192 h 205"/>
                  <a:gd name="T92" fmla="*/ 412 w 503"/>
                  <a:gd name="T93" fmla="*/ 192 h 205"/>
                  <a:gd name="T94" fmla="*/ 469 w 503"/>
                  <a:gd name="T95" fmla="*/ 200 h 205"/>
                  <a:gd name="T96" fmla="*/ 463 w 503"/>
                  <a:gd name="T97" fmla="*/ 180 h 205"/>
                  <a:gd name="T98" fmla="*/ 469 w 503"/>
                  <a:gd name="T99" fmla="*/ 200 h 205"/>
                  <a:gd name="T100" fmla="*/ 469 w 503"/>
                  <a:gd name="T101" fmla="*/ 180 h 205"/>
                  <a:gd name="T102" fmla="*/ 469 w 503"/>
                  <a:gd name="T103" fmla="*/ 180 h 205"/>
                  <a:gd name="T104" fmla="*/ 475 w 503"/>
                  <a:gd name="T105" fmla="*/ 183 h 205"/>
                  <a:gd name="T106" fmla="*/ 475 w 503"/>
                  <a:gd name="T107" fmla="*/ 183 h 205"/>
                  <a:gd name="T108" fmla="*/ 488 w 503"/>
                  <a:gd name="T109" fmla="*/ 205 h 205"/>
                  <a:gd name="T110" fmla="*/ 488 w 503"/>
                  <a:gd name="T111" fmla="*/ 205 h 205"/>
                  <a:gd name="T112" fmla="*/ 497 w 503"/>
                  <a:gd name="T113" fmla="*/ 200 h 205"/>
                  <a:gd name="T114" fmla="*/ 483 w 503"/>
                  <a:gd name="T115" fmla="*/ 183 h 205"/>
                  <a:gd name="T116" fmla="*/ 498 w 503"/>
                  <a:gd name="T117" fmla="*/ 180 h 20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03"/>
                  <a:gd name="T178" fmla="*/ 0 h 205"/>
                  <a:gd name="T179" fmla="*/ 503 w 503"/>
                  <a:gd name="T180" fmla="*/ 205 h 20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03" h="205">
                    <a:moveTo>
                      <a:pt x="0" y="13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5"/>
                    </a:lnTo>
                    <a:lnTo>
                      <a:pt x="18" y="8"/>
                    </a:lnTo>
                    <a:lnTo>
                      <a:pt x="0" y="13"/>
                    </a:lnTo>
                    <a:close/>
                    <a:moveTo>
                      <a:pt x="18" y="8"/>
                    </a:moveTo>
                    <a:lnTo>
                      <a:pt x="18" y="8"/>
                    </a:lnTo>
                    <a:lnTo>
                      <a:pt x="0" y="13"/>
                    </a:lnTo>
                    <a:lnTo>
                      <a:pt x="18" y="8"/>
                    </a:lnTo>
                    <a:close/>
                    <a:moveTo>
                      <a:pt x="0" y="13"/>
                    </a:moveTo>
                    <a:lnTo>
                      <a:pt x="0" y="13"/>
                    </a:lnTo>
                    <a:lnTo>
                      <a:pt x="9" y="12"/>
                    </a:lnTo>
                    <a:lnTo>
                      <a:pt x="0" y="13"/>
                    </a:lnTo>
                    <a:close/>
                    <a:moveTo>
                      <a:pt x="18" y="8"/>
                    </a:moveTo>
                    <a:lnTo>
                      <a:pt x="20" y="10"/>
                    </a:lnTo>
                    <a:lnTo>
                      <a:pt x="20" y="12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8" y="8"/>
                    </a:lnTo>
                    <a:close/>
                    <a:moveTo>
                      <a:pt x="20" y="12"/>
                    </a:moveTo>
                    <a:lnTo>
                      <a:pt x="24" y="30"/>
                    </a:lnTo>
                    <a:lnTo>
                      <a:pt x="31" y="56"/>
                    </a:lnTo>
                    <a:lnTo>
                      <a:pt x="10" y="61"/>
                    </a:lnTo>
                    <a:lnTo>
                      <a:pt x="4" y="36"/>
                    </a:lnTo>
                    <a:lnTo>
                      <a:pt x="1" y="18"/>
                    </a:lnTo>
                    <a:lnTo>
                      <a:pt x="20" y="12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lnTo>
                      <a:pt x="20" y="58"/>
                    </a:lnTo>
                    <a:lnTo>
                      <a:pt x="10" y="61"/>
                    </a:lnTo>
                    <a:close/>
                    <a:moveTo>
                      <a:pt x="29" y="56"/>
                    </a:moveTo>
                    <a:lnTo>
                      <a:pt x="29" y="56"/>
                    </a:lnTo>
                    <a:lnTo>
                      <a:pt x="10" y="61"/>
                    </a:lnTo>
                    <a:lnTo>
                      <a:pt x="29" y="56"/>
                    </a:lnTo>
                    <a:close/>
                    <a:moveTo>
                      <a:pt x="10" y="61"/>
                    </a:moveTo>
                    <a:lnTo>
                      <a:pt x="10" y="61"/>
                    </a:lnTo>
                    <a:lnTo>
                      <a:pt x="20" y="58"/>
                    </a:lnTo>
                    <a:lnTo>
                      <a:pt x="10" y="61"/>
                    </a:lnTo>
                    <a:close/>
                    <a:moveTo>
                      <a:pt x="29" y="56"/>
                    </a:moveTo>
                    <a:lnTo>
                      <a:pt x="31" y="60"/>
                    </a:lnTo>
                    <a:lnTo>
                      <a:pt x="32" y="63"/>
                    </a:lnTo>
                    <a:lnTo>
                      <a:pt x="14" y="70"/>
                    </a:lnTo>
                    <a:lnTo>
                      <a:pt x="12" y="65"/>
                    </a:lnTo>
                    <a:lnTo>
                      <a:pt x="10" y="61"/>
                    </a:lnTo>
                    <a:lnTo>
                      <a:pt x="29" y="56"/>
                    </a:lnTo>
                    <a:close/>
                    <a:moveTo>
                      <a:pt x="32" y="63"/>
                    </a:moveTo>
                    <a:lnTo>
                      <a:pt x="32" y="66"/>
                    </a:lnTo>
                    <a:lnTo>
                      <a:pt x="34" y="70"/>
                    </a:lnTo>
                    <a:lnTo>
                      <a:pt x="15" y="77"/>
                    </a:lnTo>
                    <a:lnTo>
                      <a:pt x="14" y="73"/>
                    </a:lnTo>
                    <a:lnTo>
                      <a:pt x="14" y="70"/>
                    </a:lnTo>
                    <a:lnTo>
                      <a:pt x="32" y="63"/>
                    </a:lnTo>
                    <a:close/>
                    <a:moveTo>
                      <a:pt x="34" y="70"/>
                    </a:moveTo>
                    <a:lnTo>
                      <a:pt x="40" y="84"/>
                    </a:lnTo>
                    <a:lnTo>
                      <a:pt x="48" y="97"/>
                    </a:lnTo>
                    <a:lnTo>
                      <a:pt x="34" y="111"/>
                    </a:lnTo>
                    <a:lnTo>
                      <a:pt x="23" y="96"/>
                    </a:lnTo>
                    <a:lnTo>
                      <a:pt x="15" y="77"/>
                    </a:lnTo>
                    <a:lnTo>
                      <a:pt x="34" y="70"/>
                    </a:lnTo>
                    <a:close/>
                    <a:moveTo>
                      <a:pt x="34" y="111"/>
                    </a:moveTo>
                    <a:lnTo>
                      <a:pt x="34" y="111"/>
                    </a:lnTo>
                    <a:lnTo>
                      <a:pt x="40" y="104"/>
                    </a:lnTo>
                    <a:lnTo>
                      <a:pt x="34" y="111"/>
                    </a:lnTo>
                    <a:close/>
                    <a:moveTo>
                      <a:pt x="48" y="97"/>
                    </a:moveTo>
                    <a:lnTo>
                      <a:pt x="61" y="113"/>
                    </a:lnTo>
                    <a:lnTo>
                      <a:pt x="77" y="128"/>
                    </a:lnTo>
                    <a:lnTo>
                      <a:pt x="63" y="144"/>
                    </a:lnTo>
                    <a:lnTo>
                      <a:pt x="48" y="126"/>
                    </a:lnTo>
                    <a:lnTo>
                      <a:pt x="34" y="111"/>
                    </a:lnTo>
                    <a:lnTo>
                      <a:pt x="48" y="97"/>
                    </a:lnTo>
                    <a:close/>
                    <a:moveTo>
                      <a:pt x="77" y="128"/>
                    </a:moveTo>
                    <a:lnTo>
                      <a:pt x="77" y="128"/>
                    </a:lnTo>
                    <a:lnTo>
                      <a:pt x="77" y="130"/>
                    </a:lnTo>
                    <a:lnTo>
                      <a:pt x="65" y="145"/>
                    </a:lnTo>
                    <a:lnTo>
                      <a:pt x="63" y="144"/>
                    </a:lnTo>
                    <a:lnTo>
                      <a:pt x="77" y="128"/>
                    </a:lnTo>
                    <a:close/>
                    <a:moveTo>
                      <a:pt x="65" y="145"/>
                    </a:moveTo>
                    <a:lnTo>
                      <a:pt x="65" y="145"/>
                    </a:lnTo>
                    <a:lnTo>
                      <a:pt x="71" y="137"/>
                    </a:lnTo>
                    <a:lnTo>
                      <a:pt x="65" y="145"/>
                    </a:lnTo>
                    <a:close/>
                    <a:moveTo>
                      <a:pt x="77" y="128"/>
                    </a:moveTo>
                    <a:lnTo>
                      <a:pt x="91" y="140"/>
                    </a:lnTo>
                    <a:lnTo>
                      <a:pt x="106" y="150"/>
                    </a:lnTo>
                    <a:lnTo>
                      <a:pt x="97" y="169"/>
                    </a:lnTo>
                    <a:lnTo>
                      <a:pt x="80" y="159"/>
                    </a:lnTo>
                    <a:lnTo>
                      <a:pt x="65" y="145"/>
                    </a:lnTo>
                    <a:lnTo>
                      <a:pt x="77" y="128"/>
                    </a:lnTo>
                    <a:close/>
                    <a:moveTo>
                      <a:pt x="106" y="150"/>
                    </a:moveTo>
                    <a:lnTo>
                      <a:pt x="122" y="157"/>
                    </a:lnTo>
                    <a:lnTo>
                      <a:pt x="136" y="164"/>
                    </a:lnTo>
                    <a:lnTo>
                      <a:pt x="129" y="185"/>
                    </a:lnTo>
                    <a:lnTo>
                      <a:pt x="114" y="178"/>
                    </a:lnTo>
                    <a:lnTo>
                      <a:pt x="97" y="169"/>
                    </a:lnTo>
                    <a:lnTo>
                      <a:pt x="106" y="150"/>
                    </a:lnTo>
                    <a:close/>
                    <a:moveTo>
                      <a:pt x="136" y="164"/>
                    </a:moveTo>
                    <a:lnTo>
                      <a:pt x="136" y="164"/>
                    </a:lnTo>
                    <a:lnTo>
                      <a:pt x="132" y="174"/>
                    </a:lnTo>
                    <a:lnTo>
                      <a:pt x="136" y="164"/>
                    </a:lnTo>
                    <a:close/>
                    <a:moveTo>
                      <a:pt x="136" y="164"/>
                    </a:moveTo>
                    <a:lnTo>
                      <a:pt x="136" y="164"/>
                    </a:lnTo>
                    <a:lnTo>
                      <a:pt x="129" y="185"/>
                    </a:lnTo>
                    <a:lnTo>
                      <a:pt x="136" y="164"/>
                    </a:lnTo>
                    <a:close/>
                    <a:moveTo>
                      <a:pt x="136" y="164"/>
                    </a:moveTo>
                    <a:lnTo>
                      <a:pt x="139" y="164"/>
                    </a:lnTo>
                    <a:lnTo>
                      <a:pt x="140" y="166"/>
                    </a:lnTo>
                    <a:lnTo>
                      <a:pt x="136" y="186"/>
                    </a:lnTo>
                    <a:lnTo>
                      <a:pt x="132" y="185"/>
                    </a:lnTo>
                    <a:lnTo>
                      <a:pt x="129" y="185"/>
                    </a:lnTo>
                    <a:lnTo>
                      <a:pt x="136" y="164"/>
                    </a:lnTo>
                    <a:close/>
                    <a:moveTo>
                      <a:pt x="140" y="166"/>
                    </a:moveTo>
                    <a:lnTo>
                      <a:pt x="143" y="166"/>
                    </a:lnTo>
                    <a:lnTo>
                      <a:pt x="146" y="166"/>
                    </a:lnTo>
                    <a:lnTo>
                      <a:pt x="142" y="188"/>
                    </a:lnTo>
                    <a:lnTo>
                      <a:pt x="139" y="186"/>
                    </a:lnTo>
                    <a:lnTo>
                      <a:pt x="136" y="186"/>
                    </a:lnTo>
                    <a:lnTo>
                      <a:pt x="140" y="166"/>
                    </a:lnTo>
                    <a:close/>
                    <a:moveTo>
                      <a:pt x="142" y="188"/>
                    </a:moveTo>
                    <a:lnTo>
                      <a:pt x="142" y="188"/>
                    </a:lnTo>
                    <a:lnTo>
                      <a:pt x="143" y="178"/>
                    </a:lnTo>
                    <a:lnTo>
                      <a:pt x="142" y="188"/>
                    </a:lnTo>
                    <a:close/>
                    <a:moveTo>
                      <a:pt x="146" y="166"/>
                    </a:moveTo>
                    <a:lnTo>
                      <a:pt x="157" y="169"/>
                    </a:lnTo>
                    <a:lnTo>
                      <a:pt x="166" y="171"/>
                    </a:lnTo>
                    <a:lnTo>
                      <a:pt x="166" y="192"/>
                    </a:lnTo>
                    <a:lnTo>
                      <a:pt x="156" y="190"/>
                    </a:lnTo>
                    <a:lnTo>
                      <a:pt x="142" y="188"/>
                    </a:lnTo>
                    <a:lnTo>
                      <a:pt x="146" y="166"/>
                    </a:lnTo>
                    <a:close/>
                    <a:moveTo>
                      <a:pt x="166" y="171"/>
                    </a:moveTo>
                    <a:lnTo>
                      <a:pt x="168" y="171"/>
                    </a:lnTo>
                    <a:lnTo>
                      <a:pt x="166" y="181"/>
                    </a:lnTo>
                    <a:lnTo>
                      <a:pt x="166" y="171"/>
                    </a:lnTo>
                    <a:close/>
                    <a:moveTo>
                      <a:pt x="168" y="171"/>
                    </a:moveTo>
                    <a:lnTo>
                      <a:pt x="168" y="171"/>
                    </a:lnTo>
                    <a:lnTo>
                      <a:pt x="166" y="192"/>
                    </a:lnTo>
                    <a:lnTo>
                      <a:pt x="168" y="171"/>
                    </a:lnTo>
                    <a:close/>
                    <a:moveTo>
                      <a:pt x="168" y="171"/>
                    </a:moveTo>
                    <a:lnTo>
                      <a:pt x="173" y="171"/>
                    </a:lnTo>
                    <a:lnTo>
                      <a:pt x="177" y="171"/>
                    </a:lnTo>
                    <a:lnTo>
                      <a:pt x="176" y="193"/>
                    </a:lnTo>
                    <a:lnTo>
                      <a:pt x="171" y="192"/>
                    </a:lnTo>
                    <a:lnTo>
                      <a:pt x="166" y="192"/>
                    </a:lnTo>
                    <a:lnTo>
                      <a:pt x="168" y="171"/>
                    </a:lnTo>
                    <a:close/>
                    <a:moveTo>
                      <a:pt x="177" y="171"/>
                    </a:moveTo>
                    <a:lnTo>
                      <a:pt x="193" y="173"/>
                    </a:lnTo>
                    <a:lnTo>
                      <a:pt x="210" y="173"/>
                    </a:lnTo>
                    <a:lnTo>
                      <a:pt x="213" y="193"/>
                    </a:lnTo>
                    <a:lnTo>
                      <a:pt x="193" y="195"/>
                    </a:lnTo>
                    <a:lnTo>
                      <a:pt x="176" y="193"/>
                    </a:lnTo>
                    <a:lnTo>
                      <a:pt x="177" y="171"/>
                    </a:lnTo>
                    <a:close/>
                    <a:moveTo>
                      <a:pt x="213" y="193"/>
                    </a:moveTo>
                    <a:lnTo>
                      <a:pt x="213" y="193"/>
                    </a:lnTo>
                    <a:lnTo>
                      <a:pt x="211" y="183"/>
                    </a:lnTo>
                    <a:lnTo>
                      <a:pt x="213" y="193"/>
                    </a:lnTo>
                    <a:close/>
                    <a:moveTo>
                      <a:pt x="210" y="173"/>
                    </a:moveTo>
                    <a:lnTo>
                      <a:pt x="214" y="171"/>
                    </a:lnTo>
                    <a:lnTo>
                      <a:pt x="217" y="171"/>
                    </a:lnTo>
                    <a:lnTo>
                      <a:pt x="219" y="192"/>
                    </a:lnTo>
                    <a:lnTo>
                      <a:pt x="216" y="193"/>
                    </a:lnTo>
                    <a:lnTo>
                      <a:pt x="213" y="193"/>
                    </a:lnTo>
                    <a:lnTo>
                      <a:pt x="210" y="173"/>
                    </a:lnTo>
                    <a:close/>
                    <a:moveTo>
                      <a:pt x="217" y="171"/>
                    </a:moveTo>
                    <a:lnTo>
                      <a:pt x="222" y="171"/>
                    </a:lnTo>
                    <a:lnTo>
                      <a:pt x="227" y="171"/>
                    </a:lnTo>
                    <a:lnTo>
                      <a:pt x="227" y="192"/>
                    </a:lnTo>
                    <a:lnTo>
                      <a:pt x="224" y="192"/>
                    </a:lnTo>
                    <a:lnTo>
                      <a:pt x="219" y="192"/>
                    </a:lnTo>
                    <a:lnTo>
                      <a:pt x="217" y="171"/>
                    </a:lnTo>
                    <a:close/>
                    <a:moveTo>
                      <a:pt x="227" y="192"/>
                    </a:moveTo>
                    <a:lnTo>
                      <a:pt x="227" y="192"/>
                    </a:lnTo>
                    <a:lnTo>
                      <a:pt x="227" y="181"/>
                    </a:lnTo>
                    <a:lnTo>
                      <a:pt x="227" y="192"/>
                    </a:lnTo>
                    <a:close/>
                    <a:moveTo>
                      <a:pt x="227" y="171"/>
                    </a:moveTo>
                    <a:lnTo>
                      <a:pt x="227" y="171"/>
                    </a:lnTo>
                    <a:lnTo>
                      <a:pt x="227" y="192"/>
                    </a:lnTo>
                    <a:lnTo>
                      <a:pt x="227" y="171"/>
                    </a:lnTo>
                    <a:close/>
                    <a:moveTo>
                      <a:pt x="227" y="171"/>
                    </a:moveTo>
                    <a:lnTo>
                      <a:pt x="236" y="169"/>
                    </a:lnTo>
                    <a:lnTo>
                      <a:pt x="245" y="169"/>
                    </a:lnTo>
                    <a:lnTo>
                      <a:pt x="245" y="192"/>
                    </a:lnTo>
                    <a:lnTo>
                      <a:pt x="236" y="192"/>
                    </a:lnTo>
                    <a:lnTo>
                      <a:pt x="227" y="192"/>
                    </a:lnTo>
                    <a:lnTo>
                      <a:pt x="227" y="171"/>
                    </a:lnTo>
                    <a:close/>
                    <a:moveTo>
                      <a:pt x="245" y="169"/>
                    </a:moveTo>
                    <a:lnTo>
                      <a:pt x="261" y="169"/>
                    </a:lnTo>
                    <a:lnTo>
                      <a:pt x="271" y="168"/>
                    </a:lnTo>
                    <a:lnTo>
                      <a:pt x="278" y="188"/>
                    </a:lnTo>
                    <a:lnTo>
                      <a:pt x="271" y="190"/>
                    </a:lnTo>
                    <a:lnTo>
                      <a:pt x="262" y="192"/>
                    </a:lnTo>
                    <a:lnTo>
                      <a:pt x="254" y="192"/>
                    </a:lnTo>
                    <a:lnTo>
                      <a:pt x="245" y="192"/>
                    </a:lnTo>
                    <a:lnTo>
                      <a:pt x="245" y="169"/>
                    </a:lnTo>
                    <a:close/>
                    <a:moveTo>
                      <a:pt x="271" y="168"/>
                    </a:moveTo>
                    <a:lnTo>
                      <a:pt x="271" y="168"/>
                    </a:lnTo>
                    <a:lnTo>
                      <a:pt x="274" y="178"/>
                    </a:lnTo>
                    <a:lnTo>
                      <a:pt x="271" y="168"/>
                    </a:lnTo>
                    <a:close/>
                    <a:moveTo>
                      <a:pt x="271" y="168"/>
                    </a:moveTo>
                    <a:lnTo>
                      <a:pt x="271" y="168"/>
                    </a:lnTo>
                    <a:lnTo>
                      <a:pt x="278" y="188"/>
                    </a:lnTo>
                    <a:lnTo>
                      <a:pt x="271" y="168"/>
                    </a:lnTo>
                    <a:close/>
                    <a:moveTo>
                      <a:pt x="271" y="168"/>
                    </a:moveTo>
                    <a:lnTo>
                      <a:pt x="271" y="168"/>
                    </a:lnTo>
                    <a:lnTo>
                      <a:pt x="273" y="168"/>
                    </a:lnTo>
                    <a:lnTo>
                      <a:pt x="279" y="188"/>
                    </a:lnTo>
                    <a:lnTo>
                      <a:pt x="278" y="188"/>
                    </a:lnTo>
                    <a:lnTo>
                      <a:pt x="271" y="168"/>
                    </a:lnTo>
                    <a:close/>
                    <a:moveTo>
                      <a:pt x="273" y="168"/>
                    </a:moveTo>
                    <a:lnTo>
                      <a:pt x="273" y="166"/>
                    </a:lnTo>
                    <a:lnTo>
                      <a:pt x="274" y="166"/>
                    </a:lnTo>
                    <a:lnTo>
                      <a:pt x="281" y="186"/>
                    </a:lnTo>
                    <a:lnTo>
                      <a:pt x="279" y="188"/>
                    </a:lnTo>
                    <a:lnTo>
                      <a:pt x="273" y="168"/>
                    </a:lnTo>
                    <a:close/>
                    <a:moveTo>
                      <a:pt x="274" y="166"/>
                    </a:moveTo>
                    <a:lnTo>
                      <a:pt x="276" y="166"/>
                    </a:lnTo>
                    <a:lnTo>
                      <a:pt x="279" y="164"/>
                    </a:lnTo>
                    <a:lnTo>
                      <a:pt x="287" y="185"/>
                    </a:lnTo>
                    <a:lnTo>
                      <a:pt x="284" y="186"/>
                    </a:lnTo>
                    <a:lnTo>
                      <a:pt x="281" y="186"/>
                    </a:lnTo>
                    <a:lnTo>
                      <a:pt x="274" y="166"/>
                    </a:lnTo>
                    <a:close/>
                    <a:moveTo>
                      <a:pt x="279" y="164"/>
                    </a:moveTo>
                    <a:lnTo>
                      <a:pt x="279" y="164"/>
                    </a:lnTo>
                    <a:lnTo>
                      <a:pt x="282" y="174"/>
                    </a:lnTo>
                    <a:lnTo>
                      <a:pt x="279" y="164"/>
                    </a:lnTo>
                    <a:close/>
                    <a:moveTo>
                      <a:pt x="279" y="164"/>
                    </a:moveTo>
                    <a:lnTo>
                      <a:pt x="279" y="164"/>
                    </a:lnTo>
                    <a:lnTo>
                      <a:pt x="285" y="185"/>
                    </a:lnTo>
                    <a:lnTo>
                      <a:pt x="279" y="164"/>
                    </a:lnTo>
                    <a:close/>
                    <a:moveTo>
                      <a:pt x="279" y="164"/>
                    </a:moveTo>
                    <a:lnTo>
                      <a:pt x="279" y="164"/>
                    </a:lnTo>
                    <a:lnTo>
                      <a:pt x="282" y="174"/>
                    </a:lnTo>
                    <a:lnTo>
                      <a:pt x="279" y="164"/>
                    </a:lnTo>
                    <a:close/>
                    <a:moveTo>
                      <a:pt x="279" y="164"/>
                    </a:moveTo>
                    <a:lnTo>
                      <a:pt x="293" y="161"/>
                    </a:lnTo>
                    <a:lnTo>
                      <a:pt x="310" y="159"/>
                    </a:lnTo>
                    <a:lnTo>
                      <a:pt x="312" y="181"/>
                    </a:lnTo>
                    <a:lnTo>
                      <a:pt x="296" y="183"/>
                    </a:lnTo>
                    <a:lnTo>
                      <a:pt x="285" y="185"/>
                    </a:lnTo>
                    <a:lnTo>
                      <a:pt x="279" y="164"/>
                    </a:lnTo>
                    <a:close/>
                    <a:moveTo>
                      <a:pt x="310" y="159"/>
                    </a:moveTo>
                    <a:lnTo>
                      <a:pt x="319" y="159"/>
                    </a:lnTo>
                    <a:lnTo>
                      <a:pt x="325" y="159"/>
                    </a:lnTo>
                    <a:lnTo>
                      <a:pt x="329" y="180"/>
                    </a:lnTo>
                    <a:lnTo>
                      <a:pt x="319" y="181"/>
                    </a:lnTo>
                    <a:lnTo>
                      <a:pt x="312" y="181"/>
                    </a:lnTo>
                    <a:lnTo>
                      <a:pt x="310" y="159"/>
                    </a:lnTo>
                    <a:close/>
                    <a:moveTo>
                      <a:pt x="325" y="159"/>
                    </a:moveTo>
                    <a:lnTo>
                      <a:pt x="325" y="159"/>
                    </a:lnTo>
                    <a:lnTo>
                      <a:pt x="327" y="169"/>
                    </a:lnTo>
                    <a:lnTo>
                      <a:pt x="325" y="159"/>
                    </a:lnTo>
                    <a:close/>
                    <a:moveTo>
                      <a:pt x="325" y="159"/>
                    </a:moveTo>
                    <a:lnTo>
                      <a:pt x="325" y="159"/>
                    </a:lnTo>
                    <a:lnTo>
                      <a:pt x="329" y="180"/>
                    </a:lnTo>
                    <a:lnTo>
                      <a:pt x="325" y="159"/>
                    </a:lnTo>
                    <a:close/>
                    <a:moveTo>
                      <a:pt x="325" y="159"/>
                    </a:moveTo>
                    <a:lnTo>
                      <a:pt x="325" y="159"/>
                    </a:lnTo>
                    <a:lnTo>
                      <a:pt x="327" y="169"/>
                    </a:lnTo>
                    <a:lnTo>
                      <a:pt x="325" y="159"/>
                    </a:lnTo>
                    <a:close/>
                    <a:moveTo>
                      <a:pt x="325" y="159"/>
                    </a:moveTo>
                    <a:lnTo>
                      <a:pt x="329" y="157"/>
                    </a:lnTo>
                    <a:lnTo>
                      <a:pt x="330" y="180"/>
                    </a:lnTo>
                    <a:lnTo>
                      <a:pt x="329" y="180"/>
                    </a:lnTo>
                    <a:lnTo>
                      <a:pt x="325" y="159"/>
                    </a:lnTo>
                    <a:close/>
                    <a:moveTo>
                      <a:pt x="329" y="157"/>
                    </a:moveTo>
                    <a:lnTo>
                      <a:pt x="330" y="157"/>
                    </a:lnTo>
                    <a:lnTo>
                      <a:pt x="333" y="157"/>
                    </a:lnTo>
                    <a:lnTo>
                      <a:pt x="332" y="180"/>
                    </a:lnTo>
                    <a:lnTo>
                      <a:pt x="330" y="180"/>
                    </a:lnTo>
                    <a:lnTo>
                      <a:pt x="329" y="157"/>
                    </a:lnTo>
                    <a:close/>
                    <a:moveTo>
                      <a:pt x="333" y="157"/>
                    </a:moveTo>
                    <a:lnTo>
                      <a:pt x="339" y="159"/>
                    </a:lnTo>
                    <a:lnTo>
                      <a:pt x="347" y="161"/>
                    </a:lnTo>
                    <a:lnTo>
                      <a:pt x="341" y="181"/>
                    </a:lnTo>
                    <a:lnTo>
                      <a:pt x="336" y="180"/>
                    </a:lnTo>
                    <a:lnTo>
                      <a:pt x="332" y="180"/>
                    </a:lnTo>
                    <a:lnTo>
                      <a:pt x="333" y="157"/>
                    </a:lnTo>
                    <a:close/>
                    <a:moveTo>
                      <a:pt x="347" y="161"/>
                    </a:moveTo>
                    <a:lnTo>
                      <a:pt x="347" y="161"/>
                    </a:lnTo>
                    <a:lnTo>
                      <a:pt x="344" y="171"/>
                    </a:lnTo>
                    <a:lnTo>
                      <a:pt x="347" y="161"/>
                    </a:lnTo>
                    <a:close/>
                    <a:moveTo>
                      <a:pt x="347" y="161"/>
                    </a:moveTo>
                    <a:lnTo>
                      <a:pt x="352" y="162"/>
                    </a:lnTo>
                    <a:lnTo>
                      <a:pt x="358" y="164"/>
                    </a:lnTo>
                    <a:lnTo>
                      <a:pt x="353" y="185"/>
                    </a:lnTo>
                    <a:lnTo>
                      <a:pt x="347" y="183"/>
                    </a:lnTo>
                    <a:lnTo>
                      <a:pt x="341" y="181"/>
                    </a:lnTo>
                    <a:lnTo>
                      <a:pt x="347" y="161"/>
                    </a:lnTo>
                    <a:close/>
                    <a:moveTo>
                      <a:pt x="358" y="164"/>
                    </a:moveTo>
                    <a:lnTo>
                      <a:pt x="362" y="164"/>
                    </a:lnTo>
                    <a:lnTo>
                      <a:pt x="366" y="164"/>
                    </a:lnTo>
                    <a:lnTo>
                      <a:pt x="367" y="186"/>
                    </a:lnTo>
                    <a:lnTo>
                      <a:pt x="361" y="186"/>
                    </a:lnTo>
                    <a:lnTo>
                      <a:pt x="353" y="185"/>
                    </a:lnTo>
                    <a:lnTo>
                      <a:pt x="358" y="164"/>
                    </a:lnTo>
                    <a:close/>
                    <a:moveTo>
                      <a:pt x="366" y="164"/>
                    </a:moveTo>
                    <a:lnTo>
                      <a:pt x="366" y="164"/>
                    </a:lnTo>
                    <a:lnTo>
                      <a:pt x="367" y="164"/>
                    </a:lnTo>
                    <a:lnTo>
                      <a:pt x="367" y="174"/>
                    </a:lnTo>
                    <a:lnTo>
                      <a:pt x="366" y="164"/>
                    </a:lnTo>
                    <a:close/>
                    <a:moveTo>
                      <a:pt x="367" y="164"/>
                    </a:moveTo>
                    <a:lnTo>
                      <a:pt x="373" y="164"/>
                    </a:lnTo>
                    <a:lnTo>
                      <a:pt x="381" y="166"/>
                    </a:lnTo>
                    <a:lnTo>
                      <a:pt x="376" y="188"/>
                    </a:lnTo>
                    <a:lnTo>
                      <a:pt x="372" y="186"/>
                    </a:lnTo>
                    <a:lnTo>
                      <a:pt x="367" y="186"/>
                    </a:lnTo>
                    <a:lnTo>
                      <a:pt x="367" y="164"/>
                    </a:lnTo>
                    <a:close/>
                    <a:moveTo>
                      <a:pt x="381" y="166"/>
                    </a:moveTo>
                    <a:lnTo>
                      <a:pt x="381" y="166"/>
                    </a:lnTo>
                    <a:lnTo>
                      <a:pt x="379" y="176"/>
                    </a:lnTo>
                    <a:lnTo>
                      <a:pt x="381" y="166"/>
                    </a:lnTo>
                    <a:close/>
                    <a:moveTo>
                      <a:pt x="381" y="166"/>
                    </a:moveTo>
                    <a:lnTo>
                      <a:pt x="383" y="166"/>
                    </a:lnTo>
                    <a:lnTo>
                      <a:pt x="384" y="168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76" y="188"/>
                    </a:lnTo>
                    <a:lnTo>
                      <a:pt x="381" y="166"/>
                    </a:lnTo>
                    <a:close/>
                    <a:moveTo>
                      <a:pt x="384" y="168"/>
                    </a:moveTo>
                    <a:lnTo>
                      <a:pt x="384" y="168"/>
                    </a:lnTo>
                    <a:lnTo>
                      <a:pt x="386" y="168"/>
                    </a:lnTo>
                    <a:lnTo>
                      <a:pt x="383" y="178"/>
                    </a:lnTo>
                    <a:lnTo>
                      <a:pt x="384" y="168"/>
                    </a:lnTo>
                    <a:close/>
                    <a:moveTo>
                      <a:pt x="386" y="168"/>
                    </a:moveTo>
                    <a:lnTo>
                      <a:pt x="386" y="168"/>
                    </a:lnTo>
                    <a:lnTo>
                      <a:pt x="379" y="188"/>
                    </a:lnTo>
                    <a:lnTo>
                      <a:pt x="386" y="168"/>
                    </a:lnTo>
                    <a:close/>
                    <a:moveTo>
                      <a:pt x="386" y="168"/>
                    </a:moveTo>
                    <a:lnTo>
                      <a:pt x="386" y="168"/>
                    </a:lnTo>
                    <a:lnTo>
                      <a:pt x="383" y="178"/>
                    </a:lnTo>
                    <a:lnTo>
                      <a:pt x="386" y="168"/>
                    </a:lnTo>
                    <a:close/>
                    <a:moveTo>
                      <a:pt x="386" y="168"/>
                    </a:moveTo>
                    <a:lnTo>
                      <a:pt x="386" y="168"/>
                    </a:lnTo>
                    <a:lnTo>
                      <a:pt x="381" y="188"/>
                    </a:lnTo>
                    <a:lnTo>
                      <a:pt x="379" y="188"/>
                    </a:lnTo>
                    <a:lnTo>
                      <a:pt x="386" y="168"/>
                    </a:lnTo>
                    <a:close/>
                    <a:moveTo>
                      <a:pt x="386" y="168"/>
                    </a:moveTo>
                    <a:lnTo>
                      <a:pt x="389" y="169"/>
                    </a:lnTo>
                    <a:lnTo>
                      <a:pt x="392" y="169"/>
                    </a:lnTo>
                    <a:lnTo>
                      <a:pt x="390" y="190"/>
                    </a:lnTo>
                    <a:lnTo>
                      <a:pt x="386" y="190"/>
                    </a:lnTo>
                    <a:lnTo>
                      <a:pt x="381" y="188"/>
                    </a:lnTo>
                    <a:lnTo>
                      <a:pt x="386" y="168"/>
                    </a:lnTo>
                    <a:close/>
                    <a:moveTo>
                      <a:pt x="390" y="190"/>
                    </a:moveTo>
                    <a:lnTo>
                      <a:pt x="390" y="190"/>
                    </a:lnTo>
                    <a:lnTo>
                      <a:pt x="392" y="180"/>
                    </a:lnTo>
                    <a:lnTo>
                      <a:pt x="390" y="190"/>
                    </a:lnTo>
                    <a:close/>
                    <a:moveTo>
                      <a:pt x="392" y="169"/>
                    </a:moveTo>
                    <a:lnTo>
                      <a:pt x="392" y="169"/>
                    </a:lnTo>
                    <a:lnTo>
                      <a:pt x="392" y="190"/>
                    </a:lnTo>
                    <a:lnTo>
                      <a:pt x="390" y="190"/>
                    </a:lnTo>
                    <a:lnTo>
                      <a:pt x="392" y="169"/>
                    </a:lnTo>
                    <a:close/>
                    <a:moveTo>
                      <a:pt x="392" y="169"/>
                    </a:moveTo>
                    <a:lnTo>
                      <a:pt x="392" y="169"/>
                    </a:lnTo>
                    <a:lnTo>
                      <a:pt x="392" y="180"/>
                    </a:lnTo>
                    <a:lnTo>
                      <a:pt x="392" y="169"/>
                    </a:lnTo>
                    <a:close/>
                    <a:moveTo>
                      <a:pt x="392" y="169"/>
                    </a:moveTo>
                    <a:lnTo>
                      <a:pt x="395" y="169"/>
                    </a:lnTo>
                    <a:lnTo>
                      <a:pt x="398" y="169"/>
                    </a:lnTo>
                    <a:lnTo>
                      <a:pt x="400" y="190"/>
                    </a:lnTo>
                    <a:lnTo>
                      <a:pt x="395" y="190"/>
                    </a:lnTo>
                    <a:lnTo>
                      <a:pt x="392" y="190"/>
                    </a:lnTo>
                    <a:lnTo>
                      <a:pt x="392" y="169"/>
                    </a:lnTo>
                    <a:close/>
                    <a:moveTo>
                      <a:pt x="398" y="169"/>
                    </a:moveTo>
                    <a:lnTo>
                      <a:pt x="403" y="168"/>
                    </a:lnTo>
                    <a:lnTo>
                      <a:pt x="407" y="168"/>
                    </a:lnTo>
                    <a:lnTo>
                      <a:pt x="413" y="169"/>
                    </a:lnTo>
                    <a:lnTo>
                      <a:pt x="420" y="173"/>
                    </a:lnTo>
                    <a:lnTo>
                      <a:pt x="410" y="192"/>
                    </a:lnTo>
                    <a:lnTo>
                      <a:pt x="406" y="190"/>
                    </a:lnTo>
                    <a:lnTo>
                      <a:pt x="400" y="190"/>
                    </a:lnTo>
                    <a:lnTo>
                      <a:pt x="398" y="169"/>
                    </a:lnTo>
                    <a:close/>
                    <a:moveTo>
                      <a:pt x="410" y="192"/>
                    </a:moveTo>
                    <a:lnTo>
                      <a:pt x="410" y="192"/>
                    </a:lnTo>
                    <a:lnTo>
                      <a:pt x="415" y="181"/>
                    </a:lnTo>
                    <a:lnTo>
                      <a:pt x="410" y="192"/>
                    </a:lnTo>
                    <a:close/>
                    <a:moveTo>
                      <a:pt x="418" y="171"/>
                    </a:moveTo>
                    <a:lnTo>
                      <a:pt x="418" y="171"/>
                    </a:lnTo>
                    <a:lnTo>
                      <a:pt x="412" y="192"/>
                    </a:lnTo>
                    <a:lnTo>
                      <a:pt x="410" y="192"/>
                    </a:lnTo>
                    <a:lnTo>
                      <a:pt x="418" y="171"/>
                    </a:lnTo>
                    <a:close/>
                    <a:moveTo>
                      <a:pt x="412" y="192"/>
                    </a:moveTo>
                    <a:lnTo>
                      <a:pt x="412" y="192"/>
                    </a:lnTo>
                    <a:lnTo>
                      <a:pt x="415" y="181"/>
                    </a:lnTo>
                    <a:lnTo>
                      <a:pt x="412" y="192"/>
                    </a:lnTo>
                    <a:close/>
                    <a:moveTo>
                      <a:pt x="418" y="171"/>
                    </a:moveTo>
                    <a:lnTo>
                      <a:pt x="438" y="176"/>
                    </a:lnTo>
                    <a:lnTo>
                      <a:pt x="460" y="180"/>
                    </a:lnTo>
                    <a:lnTo>
                      <a:pt x="457" y="200"/>
                    </a:lnTo>
                    <a:lnTo>
                      <a:pt x="433" y="197"/>
                    </a:lnTo>
                    <a:lnTo>
                      <a:pt x="412" y="192"/>
                    </a:lnTo>
                    <a:lnTo>
                      <a:pt x="418" y="171"/>
                    </a:lnTo>
                    <a:close/>
                    <a:moveTo>
                      <a:pt x="460" y="180"/>
                    </a:moveTo>
                    <a:lnTo>
                      <a:pt x="464" y="180"/>
                    </a:lnTo>
                    <a:lnTo>
                      <a:pt x="467" y="180"/>
                    </a:lnTo>
                    <a:lnTo>
                      <a:pt x="464" y="202"/>
                    </a:lnTo>
                    <a:lnTo>
                      <a:pt x="461" y="200"/>
                    </a:lnTo>
                    <a:lnTo>
                      <a:pt x="457" y="200"/>
                    </a:lnTo>
                    <a:lnTo>
                      <a:pt x="460" y="180"/>
                    </a:lnTo>
                    <a:close/>
                    <a:moveTo>
                      <a:pt x="469" y="200"/>
                    </a:moveTo>
                    <a:lnTo>
                      <a:pt x="467" y="202"/>
                    </a:lnTo>
                    <a:lnTo>
                      <a:pt x="464" y="202"/>
                    </a:lnTo>
                    <a:lnTo>
                      <a:pt x="466" y="190"/>
                    </a:lnTo>
                    <a:lnTo>
                      <a:pt x="469" y="200"/>
                    </a:lnTo>
                    <a:close/>
                    <a:moveTo>
                      <a:pt x="463" y="180"/>
                    </a:moveTo>
                    <a:lnTo>
                      <a:pt x="463" y="180"/>
                    </a:lnTo>
                    <a:lnTo>
                      <a:pt x="469" y="200"/>
                    </a:lnTo>
                    <a:lnTo>
                      <a:pt x="463" y="180"/>
                    </a:lnTo>
                    <a:close/>
                    <a:moveTo>
                      <a:pt x="463" y="180"/>
                    </a:moveTo>
                    <a:lnTo>
                      <a:pt x="463" y="180"/>
                    </a:lnTo>
                    <a:lnTo>
                      <a:pt x="466" y="190"/>
                    </a:lnTo>
                    <a:lnTo>
                      <a:pt x="463" y="180"/>
                    </a:lnTo>
                    <a:close/>
                    <a:moveTo>
                      <a:pt x="463" y="180"/>
                    </a:moveTo>
                    <a:lnTo>
                      <a:pt x="467" y="180"/>
                    </a:lnTo>
                    <a:lnTo>
                      <a:pt x="471" y="180"/>
                    </a:lnTo>
                    <a:lnTo>
                      <a:pt x="467" y="202"/>
                    </a:lnTo>
                    <a:lnTo>
                      <a:pt x="469" y="200"/>
                    </a:lnTo>
                    <a:lnTo>
                      <a:pt x="463" y="180"/>
                    </a:lnTo>
                    <a:close/>
                    <a:moveTo>
                      <a:pt x="467" y="202"/>
                    </a:moveTo>
                    <a:lnTo>
                      <a:pt x="467" y="202"/>
                    </a:lnTo>
                    <a:lnTo>
                      <a:pt x="469" y="190"/>
                    </a:lnTo>
                    <a:lnTo>
                      <a:pt x="467" y="202"/>
                    </a:lnTo>
                    <a:close/>
                    <a:moveTo>
                      <a:pt x="471" y="180"/>
                    </a:moveTo>
                    <a:lnTo>
                      <a:pt x="469" y="180"/>
                    </a:lnTo>
                    <a:lnTo>
                      <a:pt x="469" y="202"/>
                    </a:lnTo>
                    <a:lnTo>
                      <a:pt x="467" y="202"/>
                    </a:lnTo>
                    <a:lnTo>
                      <a:pt x="471" y="180"/>
                    </a:lnTo>
                    <a:close/>
                    <a:moveTo>
                      <a:pt x="469" y="180"/>
                    </a:moveTo>
                    <a:lnTo>
                      <a:pt x="471" y="180"/>
                    </a:lnTo>
                    <a:lnTo>
                      <a:pt x="472" y="181"/>
                    </a:lnTo>
                    <a:lnTo>
                      <a:pt x="469" y="190"/>
                    </a:lnTo>
                    <a:lnTo>
                      <a:pt x="469" y="180"/>
                    </a:lnTo>
                    <a:close/>
                    <a:moveTo>
                      <a:pt x="472" y="181"/>
                    </a:moveTo>
                    <a:lnTo>
                      <a:pt x="474" y="181"/>
                    </a:lnTo>
                    <a:lnTo>
                      <a:pt x="475" y="181"/>
                    </a:lnTo>
                    <a:lnTo>
                      <a:pt x="469" y="202"/>
                    </a:lnTo>
                    <a:lnTo>
                      <a:pt x="467" y="202"/>
                    </a:lnTo>
                    <a:lnTo>
                      <a:pt x="464" y="200"/>
                    </a:lnTo>
                    <a:lnTo>
                      <a:pt x="472" y="181"/>
                    </a:lnTo>
                    <a:close/>
                    <a:moveTo>
                      <a:pt x="475" y="181"/>
                    </a:moveTo>
                    <a:lnTo>
                      <a:pt x="475" y="183"/>
                    </a:lnTo>
                    <a:lnTo>
                      <a:pt x="472" y="192"/>
                    </a:lnTo>
                    <a:lnTo>
                      <a:pt x="475" y="181"/>
                    </a:lnTo>
                    <a:close/>
                    <a:moveTo>
                      <a:pt x="475" y="183"/>
                    </a:moveTo>
                    <a:lnTo>
                      <a:pt x="478" y="183"/>
                    </a:lnTo>
                    <a:lnTo>
                      <a:pt x="481" y="185"/>
                    </a:lnTo>
                    <a:lnTo>
                      <a:pt x="475" y="205"/>
                    </a:lnTo>
                    <a:lnTo>
                      <a:pt x="472" y="204"/>
                    </a:lnTo>
                    <a:lnTo>
                      <a:pt x="469" y="202"/>
                    </a:lnTo>
                    <a:lnTo>
                      <a:pt x="475" y="183"/>
                    </a:lnTo>
                    <a:close/>
                    <a:moveTo>
                      <a:pt x="475" y="205"/>
                    </a:moveTo>
                    <a:lnTo>
                      <a:pt x="475" y="205"/>
                    </a:lnTo>
                    <a:lnTo>
                      <a:pt x="478" y="195"/>
                    </a:lnTo>
                    <a:lnTo>
                      <a:pt x="475" y="205"/>
                    </a:lnTo>
                    <a:close/>
                    <a:moveTo>
                      <a:pt x="480" y="183"/>
                    </a:moveTo>
                    <a:lnTo>
                      <a:pt x="481" y="185"/>
                    </a:lnTo>
                    <a:lnTo>
                      <a:pt x="483" y="185"/>
                    </a:lnTo>
                    <a:lnTo>
                      <a:pt x="488" y="205"/>
                    </a:lnTo>
                    <a:lnTo>
                      <a:pt x="481" y="205"/>
                    </a:lnTo>
                    <a:lnTo>
                      <a:pt x="475" y="205"/>
                    </a:lnTo>
                    <a:lnTo>
                      <a:pt x="480" y="183"/>
                    </a:lnTo>
                    <a:close/>
                    <a:moveTo>
                      <a:pt x="483" y="185"/>
                    </a:moveTo>
                    <a:lnTo>
                      <a:pt x="483" y="183"/>
                    </a:lnTo>
                    <a:lnTo>
                      <a:pt x="484" y="183"/>
                    </a:lnTo>
                    <a:lnTo>
                      <a:pt x="495" y="200"/>
                    </a:lnTo>
                    <a:lnTo>
                      <a:pt x="492" y="204"/>
                    </a:lnTo>
                    <a:lnTo>
                      <a:pt x="488" y="205"/>
                    </a:lnTo>
                    <a:lnTo>
                      <a:pt x="483" y="185"/>
                    </a:lnTo>
                    <a:close/>
                    <a:moveTo>
                      <a:pt x="497" y="200"/>
                    </a:moveTo>
                    <a:lnTo>
                      <a:pt x="495" y="200"/>
                    </a:lnTo>
                    <a:lnTo>
                      <a:pt x="489" y="192"/>
                    </a:lnTo>
                    <a:lnTo>
                      <a:pt x="497" y="200"/>
                    </a:lnTo>
                    <a:close/>
                    <a:moveTo>
                      <a:pt x="483" y="183"/>
                    </a:moveTo>
                    <a:lnTo>
                      <a:pt x="483" y="183"/>
                    </a:lnTo>
                    <a:lnTo>
                      <a:pt x="497" y="200"/>
                    </a:lnTo>
                    <a:lnTo>
                      <a:pt x="483" y="183"/>
                    </a:lnTo>
                    <a:close/>
                    <a:moveTo>
                      <a:pt x="483" y="183"/>
                    </a:moveTo>
                    <a:lnTo>
                      <a:pt x="484" y="183"/>
                    </a:lnTo>
                    <a:lnTo>
                      <a:pt x="497" y="198"/>
                    </a:lnTo>
                    <a:lnTo>
                      <a:pt x="497" y="200"/>
                    </a:lnTo>
                    <a:lnTo>
                      <a:pt x="483" y="183"/>
                    </a:lnTo>
                    <a:close/>
                    <a:moveTo>
                      <a:pt x="484" y="183"/>
                    </a:moveTo>
                    <a:lnTo>
                      <a:pt x="489" y="180"/>
                    </a:lnTo>
                    <a:lnTo>
                      <a:pt x="494" y="178"/>
                    </a:lnTo>
                    <a:lnTo>
                      <a:pt x="494" y="200"/>
                    </a:lnTo>
                    <a:lnTo>
                      <a:pt x="495" y="198"/>
                    </a:lnTo>
                    <a:lnTo>
                      <a:pt x="497" y="198"/>
                    </a:lnTo>
                    <a:lnTo>
                      <a:pt x="484" y="183"/>
                    </a:lnTo>
                    <a:close/>
                    <a:moveTo>
                      <a:pt x="494" y="178"/>
                    </a:moveTo>
                    <a:lnTo>
                      <a:pt x="498" y="180"/>
                    </a:lnTo>
                    <a:lnTo>
                      <a:pt x="501" y="181"/>
                    </a:lnTo>
                    <a:lnTo>
                      <a:pt x="503" y="185"/>
                    </a:lnTo>
                    <a:lnTo>
                      <a:pt x="503" y="188"/>
                    </a:lnTo>
                    <a:lnTo>
                      <a:pt x="503" y="193"/>
                    </a:lnTo>
                    <a:lnTo>
                      <a:pt x="501" y="197"/>
                    </a:lnTo>
                    <a:lnTo>
                      <a:pt x="498" y="198"/>
                    </a:lnTo>
                    <a:lnTo>
                      <a:pt x="494" y="200"/>
                    </a:lnTo>
                    <a:lnTo>
                      <a:pt x="494" y="178"/>
                    </a:lnTo>
                    <a:close/>
                  </a:path>
                </a:pathLst>
              </a:custGeom>
              <a:solidFill>
                <a:srgbClr val="B07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39" name="Freeform 239"/>
              <p:cNvSpPr>
                <a:spLocks noEditPoints="1"/>
              </p:cNvSpPr>
              <p:nvPr/>
            </p:nvSpPr>
            <p:spPr bwMode="auto">
              <a:xfrm>
                <a:off x="2153" y="2068"/>
                <a:ext cx="503" cy="199"/>
              </a:xfrm>
              <a:custGeom>
                <a:avLst/>
                <a:gdLst>
                  <a:gd name="T0" fmla="*/ 18 w 503"/>
                  <a:gd name="T1" fmla="*/ 7 h 199"/>
                  <a:gd name="T2" fmla="*/ 9 w 503"/>
                  <a:gd name="T3" fmla="*/ 10 h 199"/>
                  <a:gd name="T4" fmla="*/ 20 w 503"/>
                  <a:gd name="T5" fmla="*/ 9 h 199"/>
                  <a:gd name="T6" fmla="*/ 31 w 503"/>
                  <a:gd name="T7" fmla="*/ 55 h 199"/>
                  <a:gd name="T8" fmla="*/ 31 w 503"/>
                  <a:gd name="T9" fmla="*/ 55 h 199"/>
                  <a:gd name="T10" fmla="*/ 31 w 503"/>
                  <a:gd name="T11" fmla="*/ 55 h 199"/>
                  <a:gd name="T12" fmla="*/ 34 w 503"/>
                  <a:gd name="T13" fmla="*/ 69 h 199"/>
                  <a:gd name="T14" fmla="*/ 23 w 503"/>
                  <a:gd name="T15" fmla="*/ 94 h 199"/>
                  <a:gd name="T16" fmla="*/ 34 w 503"/>
                  <a:gd name="T17" fmla="*/ 110 h 199"/>
                  <a:gd name="T18" fmla="*/ 69 w 503"/>
                  <a:gd name="T19" fmla="*/ 118 h 199"/>
                  <a:gd name="T20" fmla="*/ 60 w 503"/>
                  <a:gd name="T21" fmla="*/ 139 h 199"/>
                  <a:gd name="T22" fmla="*/ 92 w 503"/>
                  <a:gd name="T23" fmla="*/ 139 h 199"/>
                  <a:gd name="T24" fmla="*/ 131 w 503"/>
                  <a:gd name="T25" fmla="*/ 180 h 199"/>
                  <a:gd name="T26" fmla="*/ 137 w 503"/>
                  <a:gd name="T27" fmla="*/ 160 h 199"/>
                  <a:gd name="T28" fmla="*/ 139 w 503"/>
                  <a:gd name="T29" fmla="*/ 161 h 199"/>
                  <a:gd name="T30" fmla="*/ 142 w 503"/>
                  <a:gd name="T31" fmla="*/ 184 h 199"/>
                  <a:gd name="T32" fmla="*/ 142 w 503"/>
                  <a:gd name="T33" fmla="*/ 184 h 199"/>
                  <a:gd name="T34" fmla="*/ 168 w 503"/>
                  <a:gd name="T35" fmla="*/ 189 h 199"/>
                  <a:gd name="T36" fmla="*/ 168 w 503"/>
                  <a:gd name="T37" fmla="*/ 166 h 199"/>
                  <a:gd name="T38" fmla="*/ 213 w 503"/>
                  <a:gd name="T39" fmla="*/ 189 h 199"/>
                  <a:gd name="T40" fmla="*/ 210 w 503"/>
                  <a:gd name="T41" fmla="*/ 168 h 199"/>
                  <a:gd name="T42" fmla="*/ 210 w 503"/>
                  <a:gd name="T43" fmla="*/ 168 h 199"/>
                  <a:gd name="T44" fmla="*/ 227 w 503"/>
                  <a:gd name="T45" fmla="*/ 187 h 199"/>
                  <a:gd name="T46" fmla="*/ 227 w 503"/>
                  <a:gd name="T47" fmla="*/ 165 h 199"/>
                  <a:gd name="T48" fmla="*/ 228 w 503"/>
                  <a:gd name="T49" fmla="*/ 187 h 199"/>
                  <a:gd name="T50" fmla="*/ 271 w 503"/>
                  <a:gd name="T51" fmla="*/ 163 h 199"/>
                  <a:gd name="T52" fmla="*/ 278 w 503"/>
                  <a:gd name="T53" fmla="*/ 184 h 199"/>
                  <a:gd name="T54" fmla="*/ 279 w 503"/>
                  <a:gd name="T55" fmla="*/ 160 h 199"/>
                  <a:gd name="T56" fmla="*/ 285 w 503"/>
                  <a:gd name="T57" fmla="*/ 180 h 199"/>
                  <a:gd name="T58" fmla="*/ 312 w 503"/>
                  <a:gd name="T59" fmla="*/ 154 h 199"/>
                  <a:gd name="T60" fmla="*/ 319 w 503"/>
                  <a:gd name="T61" fmla="*/ 175 h 199"/>
                  <a:gd name="T62" fmla="*/ 329 w 503"/>
                  <a:gd name="T63" fmla="*/ 175 h 199"/>
                  <a:gd name="T64" fmla="*/ 330 w 503"/>
                  <a:gd name="T65" fmla="*/ 153 h 199"/>
                  <a:gd name="T66" fmla="*/ 332 w 503"/>
                  <a:gd name="T67" fmla="*/ 173 h 199"/>
                  <a:gd name="T68" fmla="*/ 333 w 503"/>
                  <a:gd name="T69" fmla="*/ 153 h 199"/>
                  <a:gd name="T70" fmla="*/ 349 w 503"/>
                  <a:gd name="T71" fmla="*/ 177 h 199"/>
                  <a:gd name="T72" fmla="*/ 358 w 503"/>
                  <a:gd name="T73" fmla="*/ 158 h 199"/>
                  <a:gd name="T74" fmla="*/ 373 w 503"/>
                  <a:gd name="T75" fmla="*/ 180 h 199"/>
                  <a:gd name="T76" fmla="*/ 384 w 503"/>
                  <a:gd name="T77" fmla="*/ 160 h 199"/>
                  <a:gd name="T78" fmla="*/ 384 w 503"/>
                  <a:gd name="T79" fmla="*/ 160 h 199"/>
                  <a:gd name="T80" fmla="*/ 389 w 503"/>
                  <a:gd name="T81" fmla="*/ 161 h 199"/>
                  <a:gd name="T82" fmla="*/ 389 w 503"/>
                  <a:gd name="T83" fmla="*/ 161 h 199"/>
                  <a:gd name="T84" fmla="*/ 392 w 503"/>
                  <a:gd name="T85" fmla="*/ 184 h 199"/>
                  <a:gd name="T86" fmla="*/ 395 w 503"/>
                  <a:gd name="T87" fmla="*/ 161 h 199"/>
                  <a:gd name="T88" fmla="*/ 398 w 503"/>
                  <a:gd name="T89" fmla="*/ 161 h 199"/>
                  <a:gd name="T90" fmla="*/ 410 w 503"/>
                  <a:gd name="T91" fmla="*/ 184 h 199"/>
                  <a:gd name="T92" fmla="*/ 412 w 503"/>
                  <a:gd name="T93" fmla="*/ 185 h 199"/>
                  <a:gd name="T94" fmla="*/ 435 w 503"/>
                  <a:gd name="T95" fmla="*/ 190 h 199"/>
                  <a:gd name="T96" fmla="*/ 458 w 503"/>
                  <a:gd name="T97" fmla="*/ 194 h 199"/>
                  <a:gd name="T98" fmla="*/ 472 w 503"/>
                  <a:gd name="T99" fmla="*/ 173 h 199"/>
                  <a:gd name="T100" fmla="*/ 472 w 503"/>
                  <a:gd name="T101" fmla="*/ 173 h 199"/>
                  <a:gd name="T102" fmla="*/ 478 w 503"/>
                  <a:gd name="T103" fmla="*/ 177 h 199"/>
                  <a:gd name="T104" fmla="*/ 478 w 503"/>
                  <a:gd name="T105" fmla="*/ 189 h 199"/>
                  <a:gd name="T106" fmla="*/ 483 w 503"/>
                  <a:gd name="T107" fmla="*/ 178 h 199"/>
                  <a:gd name="T108" fmla="*/ 495 w 503"/>
                  <a:gd name="T109" fmla="*/ 194 h 199"/>
                  <a:gd name="T110" fmla="*/ 483 w 503"/>
                  <a:gd name="T111" fmla="*/ 177 h 199"/>
                  <a:gd name="T112" fmla="*/ 494 w 503"/>
                  <a:gd name="T113" fmla="*/ 192 h 199"/>
                  <a:gd name="T114" fmla="*/ 501 w 503"/>
                  <a:gd name="T115" fmla="*/ 190 h 19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3"/>
                  <a:gd name="T175" fmla="*/ 0 h 199"/>
                  <a:gd name="T176" fmla="*/ 503 w 503"/>
                  <a:gd name="T177" fmla="*/ 199 h 19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3" h="199">
                    <a:moveTo>
                      <a:pt x="0" y="14"/>
                    </a:moveTo>
                    <a:lnTo>
                      <a:pt x="0" y="10"/>
                    </a:lnTo>
                    <a:lnTo>
                      <a:pt x="0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9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18" y="7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18" y="7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18" y="7"/>
                    </a:moveTo>
                    <a:lnTo>
                      <a:pt x="18" y="7"/>
                    </a:lnTo>
                    <a:lnTo>
                      <a:pt x="9" y="10"/>
                    </a:lnTo>
                    <a:lnTo>
                      <a:pt x="18" y="7"/>
                    </a:lnTo>
                    <a:close/>
                    <a:moveTo>
                      <a:pt x="18" y="7"/>
                    </a:moveTo>
                    <a:lnTo>
                      <a:pt x="18" y="7"/>
                    </a:lnTo>
                    <a:lnTo>
                      <a:pt x="20" y="9"/>
                    </a:lnTo>
                    <a:lnTo>
                      <a:pt x="1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20" y="9"/>
                    </a:moveTo>
                    <a:lnTo>
                      <a:pt x="20" y="10"/>
                    </a:lnTo>
                    <a:lnTo>
                      <a:pt x="20" y="14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1" y="16"/>
                    </a:lnTo>
                    <a:lnTo>
                      <a:pt x="20" y="9"/>
                    </a:lnTo>
                    <a:close/>
                    <a:moveTo>
                      <a:pt x="20" y="14"/>
                    </a:moveTo>
                    <a:lnTo>
                      <a:pt x="24" y="31"/>
                    </a:lnTo>
                    <a:lnTo>
                      <a:pt x="31" y="55"/>
                    </a:lnTo>
                    <a:lnTo>
                      <a:pt x="12" y="60"/>
                    </a:lnTo>
                    <a:lnTo>
                      <a:pt x="6" y="36"/>
                    </a:lnTo>
                    <a:lnTo>
                      <a:pt x="1" y="19"/>
                    </a:lnTo>
                    <a:lnTo>
                      <a:pt x="20" y="14"/>
                    </a:lnTo>
                    <a:close/>
                    <a:moveTo>
                      <a:pt x="12" y="60"/>
                    </a:moveTo>
                    <a:lnTo>
                      <a:pt x="12" y="60"/>
                    </a:lnTo>
                    <a:lnTo>
                      <a:pt x="21" y="57"/>
                    </a:lnTo>
                    <a:lnTo>
                      <a:pt x="12" y="60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12" y="60"/>
                    </a:moveTo>
                    <a:lnTo>
                      <a:pt x="12" y="60"/>
                    </a:lnTo>
                    <a:lnTo>
                      <a:pt x="21" y="57"/>
                    </a:lnTo>
                    <a:lnTo>
                      <a:pt x="12" y="60"/>
                    </a:lnTo>
                    <a:close/>
                    <a:moveTo>
                      <a:pt x="31" y="55"/>
                    </a:moveTo>
                    <a:lnTo>
                      <a:pt x="31" y="58"/>
                    </a:lnTo>
                    <a:lnTo>
                      <a:pt x="32" y="62"/>
                    </a:lnTo>
                    <a:lnTo>
                      <a:pt x="14" y="69"/>
                    </a:lnTo>
                    <a:lnTo>
                      <a:pt x="12" y="64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32" y="62"/>
                    </a:moveTo>
                    <a:lnTo>
                      <a:pt x="32" y="65"/>
                    </a:lnTo>
                    <a:lnTo>
                      <a:pt x="34" y="69"/>
                    </a:lnTo>
                    <a:lnTo>
                      <a:pt x="15" y="76"/>
                    </a:lnTo>
                    <a:lnTo>
                      <a:pt x="15" y="72"/>
                    </a:lnTo>
                    <a:lnTo>
                      <a:pt x="14" y="69"/>
                    </a:lnTo>
                    <a:lnTo>
                      <a:pt x="32" y="62"/>
                    </a:lnTo>
                    <a:close/>
                    <a:moveTo>
                      <a:pt x="34" y="69"/>
                    </a:moveTo>
                    <a:lnTo>
                      <a:pt x="40" y="82"/>
                    </a:lnTo>
                    <a:lnTo>
                      <a:pt x="48" y="94"/>
                    </a:lnTo>
                    <a:lnTo>
                      <a:pt x="34" y="110"/>
                    </a:lnTo>
                    <a:lnTo>
                      <a:pt x="23" y="94"/>
                    </a:lnTo>
                    <a:lnTo>
                      <a:pt x="15" y="76"/>
                    </a:lnTo>
                    <a:lnTo>
                      <a:pt x="34" y="69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0" y="103"/>
                    </a:lnTo>
                    <a:lnTo>
                      <a:pt x="48" y="94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34" y="110"/>
                    </a:lnTo>
                    <a:lnTo>
                      <a:pt x="48" y="94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0" y="103"/>
                    </a:lnTo>
                    <a:lnTo>
                      <a:pt x="48" y="94"/>
                    </a:lnTo>
                    <a:close/>
                    <a:moveTo>
                      <a:pt x="48" y="94"/>
                    </a:moveTo>
                    <a:lnTo>
                      <a:pt x="58" y="106"/>
                    </a:lnTo>
                    <a:lnTo>
                      <a:pt x="69" y="118"/>
                    </a:lnTo>
                    <a:lnTo>
                      <a:pt x="57" y="136"/>
                    </a:lnTo>
                    <a:lnTo>
                      <a:pt x="44" y="122"/>
                    </a:lnTo>
                    <a:lnTo>
                      <a:pt x="34" y="110"/>
                    </a:lnTo>
                    <a:lnTo>
                      <a:pt x="48" y="94"/>
                    </a:lnTo>
                    <a:close/>
                    <a:moveTo>
                      <a:pt x="69" y="118"/>
                    </a:moveTo>
                    <a:lnTo>
                      <a:pt x="74" y="124"/>
                    </a:lnTo>
                    <a:lnTo>
                      <a:pt x="77" y="127"/>
                    </a:lnTo>
                    <a:lnTo>
                      <a:pt x="65" y="142"/>
                    </a:lnTo>
                    <a:lnTo>
                      <a:pt x="60" y="139"/>
                    </a:lnTo>
                    <a:lnTo>
                      <a:pt x="57" y="136"/>
                    </a:lnTo>
                    <a:lnTo>
                      <a:pt x="69" y="118"/>
                    </a:lnTo>
                    <a:close/>
                    <a:moveTo>
                      <a:pt x="65" y="144"/>
                    </a:moveTo>
                    <a:lnTo>
                      <a:pt x="65" y="142"/>
                    </a:lnTo>
                    <a:lnTo>
                      <a:pt x="71" y="136"/>
                    </a:lnTo>
                    <a:lnTo>
                      <a:pt x="65" y="144"/>
                    </a:lnTo>
                    <a:close/>
                    <a:moveTo>
                      <a:pt x="77" y="127"/>
                    </a:moveTo>
                    <a:lnTo>
                      <a:pt x="92" y="139"/>
                    </a:lnTo>
                    <a:lnTo>
                      <a:pt x="106" y="148"/>
                    </a:lnTo>
                    <a:lnTo>
                      <a:pt x="98" y="166"/>
                    </a:lnTo>
                    <a:lnTo>
                      <a:pt x="82" y="156"/>
                    </a:lnTo>
                    <a:lnTo>
                      <a:pt x="65" y="144"/>
                    </a:lnTo>
                    <a:lnTo>
                      <a:pt x="77" y="127"/>
                    </a:lnTo>
                    <a:close/>
                    <a:moveTo>
                      <a:pt x="106" y="148"/>
                    </a:moveTo>
                    <a:lnTo>
                      <a:pt x="122" y="154"/>
                    </a:lnTo>
                    <a:lnTo>
                      <a:pt x="136" y="160"/>
                    </a:lnTo>
                    <a:lnTo>
                      <a:pt x="131" y="180"/>
                    </a:lnTo>
                    <a:lnTo>
                      <a:pt x="115" y="175"/>
                    </a:lnTo>
                    <a:lnTo>
                      <a:pt x="98" y="166"/>
                    </a:lnTo>
                    <a:lnTo>
                      <a:pt x="106" y="148"/>
                    </a:lnTo>
                    <a:close/>
                    <a:moveTo>
                      <a:pt x="136" y="160"/>
                    </a:moveTo>
                    <a:lnTo>
                      <a:pt x="137" y="160"/>
                    </a:lnTo>
                    <a:lnTo>
                      <a:pt x="134" y="170"/>
                    </a:lnTo>
                    <a:lnTo>
                      <a:pt x="136" y="160"/>
                    </a:lnTo>
                    <a:close/>
                    <a:moveTo>
                      <a:pt x="137" y="160"/>
                    </a:moveTo>
                    <a:lnTo>
                      <a:pt x="137" y="160"/>
                    </a:lnTo>
                    <a:lnTo>
                      <a:pt x="131" y="180"/>
                    </a:lnTo>
                    <a:lnTo>
                      <a:pt x="137" y="160"/>
                    </a:lnTo>
                    <a:close/>
                    <a:moveTo>
                      <a:pt x="131" y="180"/>
                    </a:moveTo>
                    <a:lnTo>
                      <a:pt x="131" y="180"/>
                    </a:lnTo>
                    <a:lnTo>
                      <a:pt x="134" y="170"/>
                    </a:lnTo>
                    <a:lnTo>
                      <a:pt x="131" y="180"/>
                    </a:lnTo>
                    <a:close/>
                    <a:moveTo>
                      <a:pt x="137" y="160"/>
                    </a:moveTo>
                    <a:lnTo>
                      <a:pt x="139" y="161"/>
                    </a:lnTo>
                    <a:lnTo>
                      <a:pt x="142" y="161"/>
                    </a:lnTo>
                    <a:lnTo>
                      <a:pt x="137" y="184"/>
                    </a:lnTo>
                    <a:lnTo>
                      <a:pt x="134" y="182"/>
                    </a:lnTo>
                    <a:lnTo>
                      <a:pt x="131" y="180"/>
                    </a:lnTo>
                    <a:lnTo>
                      <a:pt x="137" y="160"/>
                    </a:lnTo>
                    <a:close/>
                    <a:moveTo>
                      <a:pt x="142" y="161"/>
                    </a:moveTo>
                    <a:lnTo>
                      <a:pt x="145" y="163"/>
                    </a:lnTo>
                    <a:lnTo>
                      <a:pt x="146" y="163"/>
                    </a:lnTo>
                    <a:lnTo>
                      <a:pt x="142" y="184"/>
                    </a:lnTo>
                    <a:lnTo>
                      <a:pt x="139" y="184"/>
                    </a:lnTo>
                    <a:lnTo>
                      <a:pt x="137" y="184"/>
                    </a:lnTo>
                    <a:lnTo>
                      <a:pt x="142" y="161"/>
                    </a:lnTo>
                    <a:close/>
                    <a:moveTo>
                      <a:pt x="146" y="163"/>
                    </a:moveTo>
                    <a:lnTo>
                      <a:pt x="159" y="166"/>
                    </a:lnTo>
                    <a:lnTo>
                      <a:pt x="168" y="166"/>
                    </a:lnTo>
                    <a:lnTo>
                      <a:pt x="168" y="189"/>
                    </a:lnTo>
                    <a:lnTo>
                      <a:pt x="156" y="187"/>
                    </a:lnTo>
                    <a:lnTo>
                      <a:pt x="142" y="184"/>
                    </a:lnTo>
                    <a:lnTo>
                      <a:pt x="146" y="163"/>
                    </a:lnTo>
                    <a:close/>
                    <a:moveTo>
                      <a:pt x="168" y="166"/>
                    </a:moveTo>
                    <a:lnTo>
                      <a:pt x="168" y="166"/>
                    </a:lnTo>
                    <a:lnTo>
                      <a:pt x="168" y="177"/>
                    </a:lnTo>
                    <a:lnTo>
                      <a:pt x="168" y="166"/>
                    </a:lnTo>
                    <a:close/>
                    <a:moveTo>
                      <a:pt x="168" y="166"/>
                    </a:moveTo>
                    <a:lnTo>
                      <a:pt x="168" y="166"/>
                    </a:lnTo>
                    <a:lnTo>
                      <a:pt x="168" y="189"/>
                    </a:lnTo>
                    <a:lnTo>
                      <a:pt x="166" y="189"/>
                    </a:lnTo>
                    <a:lnTo>
                      <a:pt x="168" y="166"/>
                    </a:lnTo>
                    <a:close/>
                    <a:moveTo>
                      <a:pt x="168" y="166"/>
                    </a:moveTo>
                    <a:lnTo>
                      <a:pt x="171" y="166"/>
                    </a:lnTo>
                    <a:lnTo>
                      <a:pt x="176" y="168"/>
                    </a:lnTo>
                    <a:lnTo>
                      <a:pt x="174" y="189"/>
                    </a:lnTo>
                    <a:lnTo>
                      <a:pt x="173" y="189"/>
                    </a:lnTo>
                    <a:lnTo>
                      <a:pt x="168" y="189"/>
                    </a:lnTo>
                    <a:lnTo>
                      <a:pt x="168" y="166"/>
                    </a:lnTo>
                    <a:close/>
                    <a:moveTo>
                      <a:pt x="176" y="168"/>
                    </a:moveTo>
                    <a:lnTo>
                      <a:pt x="193" y="168"/>
                    </a:lnTo>
                    <a:lnTo>
                      <a:pt x="210" y="168"/>
                    </a:lnTo>
                    <a:lnTo>
                      <a:pt x="213" y="189"/>
                    </a:lnTo>
                    <a:lnTo>
                      <a:pt x="193" y="190"/>
                    </a:lnTo>
                    <a:lnTo>
                      <a:pt x="174" y="189"/>
                    </a:lnTo>
                    <a:lnTo>
                      <a:pt x="176" y="168"/>
                    </a:lnTo>
                    <a:close/>
                    <a:moveTo>
                      <a:pt x="214" y="189"/>
                    </a:moveTo>
                    <a:lnTo>
                      <a:pt x="213" y="189"/>
                    </a:lnTo>
                    <a:lnTo>
                      <a:pt x="211" y="178"/>
                    </a:lnTo>
                    <a:lnTo>
                      <a:pt x="214" y="189"/>
                    </a:lnTo>
                    <a:close/>
                    <a:moveTo>
                      <a:pt x="210" y="168"/>
                    </a:moveTo>
                    <a:lnTo>
                      <a:pt x="210" y="168"/>
                    </a:lnTo>
                    <a:lnTo>
                      <a:pt x="214" y="189"/>
                    </a:lnTo>
                    <a:lnTo>
                      <a:pt x="210" y="168"/>
                    </a:lnTo>
                    <a:close/>
                    <a:moveTo>
                      <a:pt x="210" y="168"/>
                    </a:moveTo>
                    <a:lnTo>
                      <a:pt x="210" y="168"/>
                    </a:lnTo>
                    <a:lnTo>
                      <a:pt x="213" y="178"/>
                    </a:lnTo>
                    <a:lnTo>
                      <a:pt x="210" y="168"/>
                    </a:lnTo>
                    <a:close/>
                    <a:moveTo>
                      <a:pt x="210" y="168"/>
                    </a:moveTo>
                    <a:lnTo>
                      <a:pt x="219" y="166"/>
                    </a:lnTo>
                    <a:lnTo>
                      <a:pt x="225" y="165"/>
                    </a:lnTo>
                    <a:lnTo>
                      <a:pt x="227" y="187"/>
                    </a:lnTo>
                    <a:lnTo>
                      <a:pt x="220" y="187"/>
                    </a:lnTo>
                    <a:lnTo>
                      <a:pt x="214" y="189"/>
                    </a:lnTo>
                    <a:lnTo>
                      <a:pt x="210" y="168"/>
                    </a:lnTo>
                    <a:close/>
                    <a:moveTo>
                      <a:pt x="227" y="187"/>
                    </a:moveTo>
                    <a:lnTo>
                      <a:pt x="227" y="187"/>
                    </a:lnTo>
                    <a:lnTo>
                      <a:pt x="227" y="177"/>
                    </a:lnTo>
                    <a:lnTo>
                      <a:pt x="227" y="187"/>
                    </a:lnTo>
                    <a:close/>
                    <a:moveTo>
                      <a:pt x="225" y="165"/>
                    </a:moveTo>
                    <a:lnTo>
                      <a:pt x="227" y="165"/>
                    </a:lnTo>
                    <a:lnTo>
                      <a:pt x="228" y="187"/>
                    </a:lnTo>
                    <a:lnTo>
                      <a:pt x="227" y="187"/>
                    </a:lnTo>
                    <a:lnTo>
                      <a:pt x="225" y="165"/>
                    </a:lnTo>
                    <a:close/>
                    <a:moveTo>
                      <a:pt x="227" y="165"/>
                    </a:moveTo>
                    <a:lnTo>
                      <a:pt x="227" y="165"/>
                    </a:lnTo>
                    <a:lnTo>
                      <a:pt x="227" y="177"/>
                    </a:lnTo>
                    <a:lnTo>
                      <a:pt x="227" y="165"/>
                    </a:lnTo>
                    <a:close/>
                    <a:moveTo>
                      <a:pt x="227" y="165"/>
                    </a:moveTo>
                    <a:lnTo>
                      <a:pt x="227" y="165"/>
                    </a:lnTo>
                    <a:lnTo>
                      <a:pt x="228" y="187"/>
                    </a:lnTo>
                    <a:lnTo>
                      <a:pt x="227" y="187"/>
                    </a:lnTo>
                    <a:lnTo>
                      <a:pt x="227" y="165"/>
                    </a:lnTo>
                    <a:close/>
                    <a:moveTo>
                      <a:pt x="227" y="165"/>
                    </a:moveTo>
                    <a:lnTo>
                      <a:pt x="236" y="165"/>
                    </a:lnTo>
                    <a:lnTo>
                      <a:pt x="244" y="165"/>
                    </a:lnTo>
                    <a:lnTo>
                      <a:pt x="244" y="187"/>
                    </a:lnTo>
                    <a:lnTo>
                      <a:pt x="236" y="187"/>
                    </a:lnTo>
                    <a:lnTo>
                      <a:pt x="228" y="187"/>
                    </a:lnTo>
                    <a:lnTo>
                      <a:pt x="227" y="165"/>
                    </a:lnTo>
                    <a:close/>
                    <a:moveTo>
                      <a:pt x="244" y="165"/>
                    </a:moveTo>
                    <a:lnTo>
                      <a:pt x="259" y="165"/>
                    </a:lnTo>
                    <a:lnTo>
                      <a:pt x="271" y="163"/>
                    </a:lnTo>
                    <a:lnTo>
                      <a:pt x="279" y="182"/>
                    </a:lnTo>
                    <a:lnTo>
                      <a:pt x="262" y="187"/>
                    </a:lnTo>
                    <a:lnTo>
                      <a:pt x="244" y="187"/>
                    </a:lnTo>
                    <a:lnTo>
                      <a:pt x="244" y="165"/>
                    </a:lnTo>
                    <a:close/>
                    <a:moveTo>
                      <a:pt x="271" y="163"/>
                    </a:moveTo>
                    <a:lnTo>
                      <a:pt x="273" y="163"/>
                    </a:lnTo>
                    <a:lnTo>
                      <a:pt x="276" y="173"/>
                    </a:lnTo>
                    <a:lnTo>
                      <a:pt x="271" y="163"/>
                    </a:lnTo>
                    <a:close/>
                    <a:moveTo>
                      <a:pt x="273" y="163"/>
                    </a:moveTo>
                    <a:lnTo>
                      <a:pt x="274" y="161"/>
                    </a:lnTo>
                    <a:lnTo>
                      <a:pt x="276" y="161"/>
                    </a:lnTo>
                    <a:lnTo>
                      <a:pt x="282" y="182"/>
                    </a:lnTo>
                    <a:lnTo>
                      <a:pt x="281" y="182"/>
                    </a:lnTo>
                    <a:lnTo>
                      <a:pt x="278" y="184"/>
                    </a:lnTo>
                    <a:lnTo>
                      <a:pt x="273" y="163"/>
                    </a:lnTo>
                    <a:close/>
                    <a:moveTo>
                      <a:pt x="276" y="161"/>
                    </a:moveTo>
                    <a:lnTo>
                      <a:pt x="278" y="160"/>
                    </a:lnTo>
                    <a:lnTo>
                      <a:pt x="279" y="160"/>
                    </a:lnTo>
                    <a:lnTo>
                      <a:pt x="287" y="178"/>
                    </a:lnTo>
                    <a:lnTo>
                      <a:pt x="285" y="180"/>
                    </a:lnTo>
                    <a:lnTo>
                      <a:pt x="282" y="182"/>
                    </a:lnTo>
                    <a:lnTo>
                      <a:pt x="276" y="161"/>
                    </a:lnTo>
                    <a:close/>
                    <a:moveTo>
                      <a:pt x="279" y="160"/>
                    </a:moveTo>
                    <a:lnTo>
                      <a:pt x="279" y="160"/>
                    </a:lnTo>
                    <a:lnTo>
                      <a:pt x="282" y="170"/>
                    </a:lnTo>
                    <a:lnTo>
                      <a:pt x="279" y="160"/>
                    </a:lnTo>
                    <a:close/>
                    <a:moveTo>
                      <a:pt x="279" y="160"/>
                    </a:moveTo>
                    <a:lnTo>
                      <a:pt x="279" y="160"/>
                    </a:lnTo>
                    <a:lnTo>
                      <a:pt x="287" y="180"/>
                    </a:lnTo>
                    <a:lnTo>
                      <a:pt x="285" y="180"/>
                    </a:lnTo>
                    <a:lnTo>
                      <a:pt x="287" y="180"/>
                    </a:lnTo>
                    <a:lnTo>
                      <a:pt x="279" y="160"/>
                    </a:lnTo>
                    <a:close/>
                    <a:moveTo>
                      <a:pt x="287" y="180"/>
                    </a:moveTo>
                    <a:lnTo>
                      <a:pt x="287" y="180"/>
                    </a:lnTo>
                    <a:lnTo>
                      <a:pt x="284" y="170"/>
                    </a:lnTo>
                    <a:lnTo>
                      <a:pt x="287" y="180"/>
                    </a:lnTo>
                    <a:close/>
                    <a:moveTo>
                      <a:pt x="279" y="160"/>
                    </a:moveTo>
                    <a:lnTo>
                      <a:pt x="293" y="156"/>
                    </a:lnTo>
                    <a:lnTo>
                      <a:pt x="312" y="154"/>
                    </a:lnTo>
                    <a:lnTo>
                      <a:pt x="313" y="175"/>
                    </a:lnTo>
                    <a:lnTo>
                      <a:pt x="298" y="177"/>
                    </a:lnTo>
                    <a:lnTo>
                      <a:pt x="287" y="180"/>
                    </a:lnTo>
                    <a:lnTo>
                      <a:pt x="279" y="160"/>
                    </a:lnTo>
                    <a:close/>
                    <a:moveTo>
                      <a:pt x="312" y="154"/>
                    </a:moveTo>
                    <a:lnTo>
                      <a:pt x="319" y="153"/>
                    </a:lnTo>
                    <a:lnTo>
                      <a:pt x="325" y="153"/>
                    </a:lnTo>
                    <a:lnTo>
                      <a:pt x="329" y="175"/>
                    </a:lnTo>
                    <a:lnTo>
                      <a:pt x="319" y="175"/>
                    </a:lnTo>
                    <a:lnTo>
                      <a:pt x="313" y="175"/>
                    </a:lnTo>
                    <a:lnTo>
                      <a:pt x="312" y="154"/>
                    </a:lnTo>
                    <a:close/>
                    <a:moveTo>
                      <a:pt x="325" y="153"/>
                    </a:moveTo>
                    <a:lnTo>
                      <a:pt x="325" y="153"/>
                    </a:lnTo>
                    <a:lnTo>
                      <a:pt x="327" y="163"/>
                    </a:lnTo>
                    <a:lnTo>
                      <a:pt x="325" y="153"/>
                    </a:lnTo>
                    <a:close/>
                    <a:moveTo>
                      <a:pt x="325" y="153"/>
                    </a:moveTo>
                    <a:lnTo>
                      <a:pt x="327" y="153"/>
                    </a:lnTo>
                    <a:lnTo>
                      <a:pt x="329" y="175"/>
                    </a:lnTo>
                    <a:lnTo>
                      <a:pt x="325" y="153"/>
                    </a:lnTo>
                    <a:close/>
                    <a:moveTo>
                      <a:pt x="327" y="153"/>
                    </a:moveTo>
                    <a:lnTo>
                      <a:pt x="327" y="153"/>
                    </a:lnTo>
                    <a:lnTo>
                      <a:pt x="327" y="163"/>
                    </a:lnTo>
                    <a:lnTo>
                      <a:pt x="327" y="153"/>
                    </a:lnTo>
                    <a:close/>
                    <a:moveTo>
                      <a:pt x="327" y="153"/>
                    </a:moveTo>
                    <a:lnTo>
                      <a:pt x="329" y="153"/>
                    </a:lnTo>
                    <a:lnTo>
                      <a:pt x="330" y="153"/>
                    </a:lnTo>
                    <a:lnTo>
                      <a:pt x="330" y="173"/>
                    </a:lnTo>
                    <a:lnTo>
                      <a:pt x="329" y="173"/>
                    </a:lnTo>
                    <a:lnTo>
                      <a:pt x="329" y="175"/>
                    </a:lnTo>
                    <a:lnTo>
                      <a:pt x="327" y="153"/>
                    </a:lnTo>
                    <a:close/>
                    <a:moveTo>
                      <a:pt x="330" y="153"/>
                    </a:moveTo>
                    <a:lnTo>
                      <a:pt x="332" y="153"/>
                    </a:lnTo>
                    <a:lnTo>
                      <a:pt x="333" y="153"/>
                    </a:lnTo>
                    <a:lnTo>
                      <a:pt x="332" y="173"/>
                    </a:lnTo>
                    <a:lnTo>
                      <a:pt x="330" y="173"/>
                    </a:lnTo>
                    <a:lnTo>
                      <a:pt x="330" y="153"/>
                    </a:lnTo>
                    <a:close/>
                    <a:moveTo>
                      <a:pt x="333" y="153"/>
                    </a:moveTo>
                    <a:lnTo>
                      <a:pt x="341" y="153"/>
                    </a:lnTo>
                    <a:lnTo>
                      <a:pt x="347" y="154"/>
                    </a:lnTo>
                    <a:lnTo>
                      <a:pt x="341" y="175"/>
                    </a:lnTo>
                    <a:lnTo>
                      <a:pt x="338" y="175"/>
                    </a:lnTo>
                    <a:lnTo>
                      <a:pt x="332" y="173"/>
                    </a:lnTo>
                    <a:lnTo>
                      <a:pt x="333" y="153"/>
                    </a:lnTo>
                    <a:close/>
                    <a:moveTo>
                      <a:pt x="342" y="175"/>
                    </a:moveTo>
                    <a:lnTo>
                      <a:pt x="341" y="175"/>
                    </a:lnTo>
                    <a:lnTo>
                      <a:pt x="344" y="165"/>
                    </a:lnTo>
                    <a:lnTo>
                      <a:pt x="342" y="175"/>
                    </a:lnTo>
                    <a:close/>
                    <a:moveTo>
                      <a:pt x="347" y="154"/>
                    </a:moveTo>
                    <a:lnTo>
                      <a:pt x="352" y="156"/>
                    </a:lnTo>
                    <a:lnTo>
                      <a:pt x="358" y="158"/>
                    </a:lnTo>
                    <a:lnTo>
                      <a:pt x="355" y="178"/>
                    </a:lnTo>
                    <a:lnTo>
                      <a:pt x="349" y="177"/>
                    </a:lnTo>
                    <a:lnTo>
                      <a:pt x="342" y="175"/>
                    </a:lnTo>
                    <a:lnTo>
                      <a:pt x="347" y="154"/>
                    </a:lnTo>
                    <a:close/>
                    <a:moveTo>
                      <a:pt x="358" y="158"/>
                    </a:moveTo>
                    <a:lnTo>
                      <a:pt x="362" y="158"/>
                    </a:lnTo>
                    <a:lnTo>
                      <a:pt x="367" y="158"/>
                    </a:lnTo>
                    <a:lnTo>
                      <a:pt x="367" y="180"/>
                    </a:lnTo>
                    <a:lnTo>
                      <a:pt x="361" y="180"/>
                    </a:lnTo>
                    <a:lnTo>
                      <a:pt x="355" y="178"/>
                    </a:lnTo>
                    <a:lnTo>
                      <a:pt x="358" y="158"/>
                    </a:lnTo>
                    <a:close/>
                    <a:moveTo>
                      <a:pt x="367" y="180"/>
                    </a:moveTo>
                    <a:lnTo>
                      <a:pt x="367" y="180"/>
                    </a:lnTo>
                    <a:lnTo>
                      <a:pt x="367" y="168"/>
                    </a:lnTo>
                    <a:lnTo>
                      <a:pt x="367" y="180"/>
                    </a:lnTo>
                    <a:close/>
                    <a:moveTo>
                      <a:pt x="366" y="158"/>
                    </a:moveTo>
                    <a:lnTo>
                      <a:pt x="375" y="158"/>
                    </a:lnTo>
                    <a:lnTo>
                      <a:pt x="384" y="160"/>
                    </a:lnTo>
                    <a:lnTo>
                      <a:pt x="381" y="182"/>
                    </a:lnTo>
                    <a:lnTo>
                      <a:pt x="373" y="180"/>
                    </a:lnTo>
                    <a:lnTo>
                      <a:pt x="367" y="180"/>
                    </a:lnTo>
                    <a:lnTo>
                      <a:pt x="366" y="158"/>
                    </a:lnTo>
                    <a:close/>
                    <a:moveTo>
                      <a:pt x="381" y="182"/>
                    </a:moveTo>
                    <a:lnTo>
                      <a:pt x="381" y="182"/>
                    </a:lnTo>
                    <a:lnTo>
                      <a:pt x="383" y="170"/>
                    </a:lnTo>
                    <a:lnTo>
                      <a:pt x="381" y="182"/>
                    </a:lnTo>
                    <a:close/>
                    <a:moveTo>
                      <a:pt x="384" y="160"/>
                    </a:moveTo>
                    <a:lnTo>
                      <a:pt x="384" y="160"/>
                    </a:lnTo>
                    <a:lnTo>
                      <a:pt x="381" y="182"/>
                    </a:lnTo>
                    <a:lnTo>
                      <a:pt x="384" y="160"/>
                    </a:lnTo>
                    <a:close/>
                    <a:moveTo>
                      <a:pt x="384" y="160"/>
                    </a:moveTo>
                    <a:lnTo>
                      <a:pt x="386" y="160"/>
                    </a:lnTo>
                    <a:lnTo>
                      <a:pt x="383" y="172"/>
                    </a:lnTo>
                    <a:lnTo>
                      <a:pt x="384" y="160"/>
                    </a:lnTo>
                    <a:close/>
                    <a:moveTo>
                      <a:pt x="386" y="160"/>
                    </a:moveTo>
                    <a:lnTo>
                      <a:pt x="387" y="161"/>
                    </a:lnTo>
                    <a:lnTo>
                      <a:pt x="389" y="161"/>
                    </a:lnTo>
                    <a:lnTo>
                      <a:pt x="384" y="182"/>
                    </a:lnTo>
                    <a:lnTo>
                      <a:pt x="383" y="182"/>
                    </a:lnTo>
                    <a:lnTo>
                      <a:pt x="379" y="182"/>
                    </a:lnTo>
                    <a:lnTo>
                      <a:pt x="386" y="160"/>
                    </a:lnTo>
                    <a:close/>
                    <a:moveTo>
                      <a:pt x="389" y="161"/>
                    </a:moveTo>
                    <a:lnTo>
                      <a:pt x="389" y="161"/>
                    </a:lnTo>
                    <a:lnTo>
                      <a:pt x="387" y="172"/>
                    </a:lnTo>
                    <a:lnTo>
                      <a:pt x="389" y="161"/>
                    </a:lnTo>
                    <a:close/>
                    <a:moveTo>
                      <a:pt x="389" y="161"/>
                    </a:moveTo>
                    <a:lnTo>
                      <a:pt x="390" y="161"/>
                    </a:lnTo>
                    <a:lnTo>
                      <a:pt x="392" y="161"/>
                    </a:lnTo>
                    <a:lnTo>
                      <a:pt x="390" y="184"/>
                    </a:lnTo>
                    <a:lnTo>
                      <a:pt x="387" y="184"/>
                    </a:lnTo>
                    <a:lnTo>
                      <a:pt x="384" y="182"/>
                    </a:lnTo>
                    <a:lnTo>
                      <a:pt x="389" y="161"/>
                    </a:lnTo>
                    <a:close/>
                    <a:moveTo>
                      <a:pt x="392" y="184"/>
                    </a:moveTo>
                    <a:lnTo>
                      <a:pt x="390" y="184"/>
                    </a:lnTo>
                    <a:lnTo>
                      <a:pt x="392" y="173"/>
                    </a:lnTo>
                    <a:lnTo>
                      <a:pt x="392" y="184"/>
                    </a:lnTo>
                    <a:close/>
                    <a:moveTo>
                      <a:pt x="392" y="161"/>
                    </a:moveTo>
                    <a:lnTo>
                      <a:pt x="392" y="161"/>
                    </a:lnTo>
                    <a:lnTo>
                      <a:pt x="392" y="184"/>
                    </a:lnTo>
                    <a:lnTo>
                      <a:pt x="392" y="161"/>
                    </a:lnTo>
                    <a:close/>
                    <a:moveTo>
                      <a:pt x="392" y="161"/>
                    </a:moveTo>
                    <a:lnTo>
                      <a:pt x="392" y="161"/>
                    </a:lnTo>
                    <a:lnTo>
                      <a:pt x="392" y="173"/>
                    </a:lnTo>
                    <a:lnTo>
                      <a:pt x="392" y="161"/>
                    </a:lnTo>
                    <a:close/>
                    <a:moveTo>
                      <a:pt x="392" y="161"/>
                    </a:moveTo>
                    <a:lnTo>
                      <a:pt x="395" y="161"/>
                    </a:lnTo>
                    <a:lnTo>
                      <a:pt x="398" y="161"/>
                    </a:lnTo>
                    <a:lnTo>
                      <a:pt x="400" y="184"/>
                    </a:lnTo>
                    <a:lnTo>
                      <a:pt x="395" y="184"/>
                    </a:lnTo>
                    <a:lnTo>
                      <a:pt x="392" y="184"/>
                    </a:lnTo>
                    <a:lnTo>
                      <a:pt x="392" y="161"/>
                    </a:lnTo>
                    <a:close/>
                    <a:moveTo>
                      <a:pt x="398" y="161"/>
                    </a:moveTo>
                    <a:lnTo>
                      <a:pt x="398" y="161"/>
                    </a:lnTo>
                    <a:lnTo>
                      <a:pt x="398" y="172"/>
                    </a:lnTo>
                    <a:lnTo>
                      <a:pt x="398" y="161"/>
                    </a:lnTo>
                    <a:close/>
                    <a:moveTo>
                      <a:pt x="398" y="161"/>
                    </a:moveTo>
                    <a:lnTo>
                      <a:pt x="407" y="161"/>
                    </a:lnTo>
                    <a:lnTo>
                      <a:pt x="420" y="165"/>
                    </a:lnTo>
                    <a:lnTo>
                      <a:pt x="410" y="184"/>
                    </a:lnTo>
                    <a:lnTo>
                      <a:pt x="406" y="184"/>
                    </a:lnTo>
                    <a:lnTo>
                      <a:pt x="400" y="184"/>
                    </a:lnTo>
                    <a:lnTo>
                      <a:pt x="398" y="161"/>
                    </a:lnTo>
                    <a:close/>
                    <a:moveTo>
                      <a:pt x="412" y="185"/>
                    </a:moveTo>
                    <a:lnTo>
                      <a:pt x="410" y="184"/>
                    </a:lnTo>
                    <a:lnTo>
                      <a:pt x="415" y="175"/>
                    </a:lnTo>
                    <a:lnTo>
                      <a:pt x="412" y="185"/>
                    </a:lnTo>
                    <a:close/>
                    <a:moveTo>
                      <a:pt x="418" y="165"/>
                    </a:moveTo>
                    <a:lnTo>
                      <a:pt x="418" y="165"/>
                    </a:lnTo>
                    <a:lnTo>
                      <a:pt x="412" y="185"/>
                    </a:lnTo>
                    <a:lnTo>
                      <a:pt x="418" y="165"/>
                    </a:lnTo>
                    <a:close/>
                    <a:moveTo>
                      <a:pt x="412" y="185"/>
                    </a:moveTo>
                    <a:lnTo>
                      <a:pt x="412" y="185"/>
                    </a:lnTo>
                    <a:lnTo>
                      <a:pt x="415" y="175"/>
                    </a:lnTo>
                    <a:lnTo>
                      <a:pt x="412" y="185"/>
                    </a:lnTo>
                    <a:close/>
                    <a:moveTo>
                      <a:pt x="418" y="165"/>
                    </a:moveTo>
                    <a:lnTo>
                      <a:pt x="440" y="170"/>
                    </a:lnTo>
                    <a:lnTo>
                      <a:pt x="460" y="172"/>
                    </a:lnTo>
                    <a:lnTo>
                      <a:pt x="458" y="194"/>
                    </a:lnTo>
                    <a:lnTo>
                      <a:pt x="447" y="192"/>
                    </a:lnTo>
                    <a:lnTo>
                      <a:pt x="435" y="190"/>
                    </a:lnTo>
                    <a:lnTo>
                      <a:pt x="423" y="189"/>
                    </a:lnTo>
                    <a:lnTo>
                      <a:pt x="412" y="185"/>
                    </a:lnTo>
                    <a:lnTo>
                      <a:pt x="418" y="165"/>
                    </a:lnTo>
                    <a:close/>
                    <a:moveTo>
                      <a:pt x="460" y="172"/>
                    </a:moveTo>
                    <a:lnTo>
                      <a:pt x="464" y="173"/>
                    </a:lnTo>
                    <a:lnTo>
                      <a:pt x="467" y="173"/>
                    </a:lnTo>
                    <a:lnTo>
                      <a:pt x="466" y="194"/>
                    </a:lnTo>
                    <a:lnTo>
                      <a:pt x="463" y="194"/>
                    </a:lnTo>
                    <a:lnTo>
                      <a:pt x="458" y="194"/>
                    </a:lnTo>
                    <a:lnTo>
                      <a:pt x="460" y="172"/>
                    </a:lnTo>
                    <a:close/>
                    <a:moveTo>
                      <a:pt x="467" y="196"/>
                    </a:moveTo>
                    <a:lnTo>
                      <a:pt x="466" y="196"/>
                    </a:lnTo>
                    <a:lnTo>
                      <a:pt x="466" y="194"/>
                    </a:lnTo>
                    <a:lnTo>
                      <a:pt x="467" y="184"/>
                    </a:lnTo>
                    <a:lnTo>
                      <a:pt x="467" y="196"/>
                    </a:lnTo>
                    <a:close/>
                    <a:moveTo>
                      <a:pt x="467" y="173"/>
                    </a:moveTo>
                    <a:lnTo>
                      <a:pt x="469" y="173"/>
                    </a:lnTo>
                    <a:lnTo>
                      <a:pt x="472" y="173"/>
                    </a:lnTo>
                    <a:lnTo>
                      <a:pt x="466" y="194"/>
                    </a:lnTo>
                    <a:lnTo>
                      <a:pt x="467" y="196"/>
                    </a:lnTo>
                    <a:lnTo>
                      <a:pt x="467" y="173"/>
                    </a:lnTo>
                    <a:close/>
                    <a:moveTo>
                      <a:pt x="472" y="173"/>
                    </a:moveTo>
                    <a:lnTo>
                      <a:pt x="472" y="175"/>
                    </a:lnTo>
                    <a:lnTo>
                      <a:pt x="474" y="175"/>
                    </a:lnTo>
                    <a:lnTo>
                      <a:pt x="469" y="184"/>
                    </a:lnTo>
                    <a:lnTo>
                      <a:pt x="472" y="173"/>
                    </a:lnTo>
                    <a:close/>
                    <a:moveTo>
                      <a:pt x="474" y="175"/>
                    </a:moveTo>
                    <a:lnTo>
                      <a:pt x="475" y="175"/>
                    </a:lnTo>
                    <a:lnTo>
                      <a:pt x="469" y="196"/>
                    </a:lnTo>
                    <a:lnTo>
                      <a:pt x="467" y="196"/>
                    </a:lnTo>
                    <a:lnTo>
                      <a:pt x="466" y="194"/>
                    </a:lnTo>
                    <a:lnTo>
                      <a:pt x="474" y="175"/>
                    </a:lnTo>
                    <a:close/>
                    <a:moveTo>
                      <a:pt x="475" y="175"/>
                    </a:moveTo>
                    <a:lnTo>
                      <a:pt x="478" y="177"/>
                    </a:lnTo>
                    <a:lnTo>
                      <a:pt x="481" y="178"/>
                    </a:lnTo>
                    <a:lnTo>
                      <a:pt x="474" y="197"/>
                    </a:lnTo>
                    <a:lnTo>
                      <a:pt x="472" y="197"/>
                    </a:lnTo>
                    <a:lnTo>
                      <a:pt x="469" y="196"/>
                    </a:lnTo>
                    <a:lnTo>
                      <a:pt x="475" y="175"/>
                    </a:lnTo>
                    <a:close/>
                    <a:moveTo>
                      <a:pt x="475" y="199"/>
                    </a:moveTo>
                    <a:lnTo>
                      <a:pt x="475" y="199"/>
                    </a:lnTo>
                    <a:lnTo>
                      <a:pt x="474" y="197"/>
                    </a:lnTo>
                    <a:lnTo>
                      <a:pt x="478" y="189"/>
                    </a:lnTo>
                    <a:lnTo>
                      <a:pt x="475" y="199"/>
                    </a:lnTo>
                    <a:close/>
                    <a:moveTo>
                      <a:pt x="480" y="177"/>
                    </a:moveTo>
                    <a:lnTo>
                      <a:pt x="481" y="178"/>
                    </a:lnTo>
                    <a:lnTo>
                      <a:pt x="483" y="178"/>
                    </a:lnTo>
                    <a:lnTo>
                      <a:pt x="488" y="199"/>
                    </a:lnTo>
                    <a:lnTo>
                      <a:pt x="483" y="199"/>
                    </a:lnTo>
                    <a:lnTo>
                      <a:pt x="475" y="199"/>
                    </a:lnTo>
                    <a:lnTo>
                      <a:pt x="480" y="177"/>
                    </a:lnTo>
                    <a:close/>
                    <a:moveTo>
                      <a:pt x="483" y="178"/>
                    </a:moveTo>
                    <a:lnTo>
                      <a:pt x="483" y="177"/>
                    </a:lnTo>
                    <a:lnTo>
                      <a:pt x="484" y="177"/>
                    </a:lnTo>
                    <a:lnTo>
                      <a:pt x="495" y="194"/>
                    </a:lnTo>
                    <a:lnTo>
                      <a:pt x="492" y="197"/>
                    </a:lnTo>
                    <a:lnTo>
                      <a:pt x="488" y="199"/>
                    </a:lnTo>
                    <a:lnTo>
                      <a:pt x="483" y="178"/>
                    </a:lnTo>
                    <a:close/>
                    <a:moveTo>
                      <a:pt x="497" y="194"/>
                    </a:moveTo>
                    <a:lnTo>
                      <a:pt x="495" y="194"/>
                    </a:lnTo>
                    <a:lnTo>
                      <a:pt x="489" y="185"/>
                    </a:lnTo>
                    <a:lnTo>
                      <a:pt x="497" y="194"/>
                    </a:lnTo>
                    <a:close/>
                    <a:moveTo>
                      <a:pt x="483" y="177"/>
                    </a:moveTo>
                    <a:lnTo>
                      <a:pt x="484" y="177"/>
                    </a:lnTo>
                    <a:lnTo>
                      <a:pt x="497" y="192"/>
                    </a:lnTo>
                    <a:lnTo>
                      <a:pt x="497" y="194"/>
                    </a:lnTo>
                    <a:lnTo>
                      <a:pt x="483" y="177"/>
                    </a:lnTo>
                    <a:close/>
                    <a:moveTo>
                      <a:pt x="484" y="177"/>
                    </a:moveTo>
                    <a:lnTo>
                      <a:pt x="484" y="177"/>
                    </a:lnTo>
                    <a:lnTo>
                      <a:pt x="491" y="185"/>
                    </a:lnTo>
                    <a:lnTo>
                      <a:pt x="484" y="177"/>
                    </a:lnTo>
                    <a:close/>
                    <a:moveTo>
                      <a:pt x="484" y="177"/>
                    </a:moveTo>
                    <a:lnTo>
                      <a:pt x="489" y="173"/>
                    </a:lnTo>
                    <a:lnTo>
                      <a:pt x="494" y="172"/>
                    </a:lnTo>
                    <a:lnTo>
                      <a:pt x="494" y="192"/>
                    </a:lnTo>
                    <a:lnTo>
                      <a:pt x="497" y="192"/>
                    </a:lnTo>
                    <a:lnTo>
                      <a:pt x="484" y="177"/>
                    </a:lnTo>
                    <a:close/>
                    <a:moveTo>
                      <a:pt x="494" y="172"/>
                    </a:moveTo>
                    <a:lnTo>
                      <a:pt x="498" y="172"/>
                    </a:lnTo>
                    <a:lnTo>
                      <a:pt x="501" y="175"/>
                    </a:lnTo>
                    <a:lnTo>
                      <a:pt x="503" y="178"/>
                    </a:lnTo>
                    <a:lnTo>
                      <a:pt x="503" y="182"/>
                    </a:lnTo>
                    <a:lnTo>
                      <a:pt x="503" y="187"/>
                    </a:lnTo>
                    <a:lnTo>
                      <a:pt x="501" y="190"/>
                    </a:lnTo>
                    <a:lnTo>
                      <a:pt x="498" y="192"/>
                    </a:lnTo>
                    <a:lnTo>
                      <a:pt x="494" y="192"/>
                    </a:lnTo>
                    <a:lnTo>
                      <a:pt x="494" y="172"/>
                    </a:lnTo>
                    <a:close/>
                  </a:path>
                </a:pathLst>
              </a:custGeom>
              <a:solidFill>
                <a:srgbClr val="A87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0" name="Freeform 240"/>
              <p:cNvSpPr>
                <a:spLocks noEditPoints="1"/>
              </p:cNvSpPr>
              <p:nvPr/>
            </p:nvSpPr>
            <p:spPr bwMode="auto">
              <a:xfrm>
                <a:off x="2153" y="2075"/>
                <a:ext cx="503" cy="194"/>
              </a:xfrm>
              <a:custGeom>
                <a:avLst/>
                <a:gdLst>
                  <a:gd name="T0" fmla="*/ 18 w 503"/>
                  <a:gd name="T1" fmla="*/ 7 h 194"/>
                  <a:gd name="T2" fmla="*/ 20 w 503"/>
                  <a:gd name="T3" fmla="*/ 10 h 194"/>
                  <a:gd name="T4" fmla="*/ 1 w 503"/>
                  <a:gd name="T5" fmla="*/ 17 h 194"/>
                  <a:gd name="T6" fmla="*/ 21 w 503"/>
                  <a:gd name="T7" fmla="*/ 14 h 194"/>
                  <a:gd name="T8" fmla="*/ 12 w 503"/>
                  <a:gd name="T9" fmla="*/ 60 h 194"/>
                  <a:gd name="T10" fmla="*/ 34 w 503"/>
                  <a:gd name="T11" fmla="*/ 65 h 194"/>
                  <a:gd name="T12" fmla="*/ 34 w 503"/>
                  <a:gd name="T13" fmla="*/ 110 h 194"/>
                  <a:gd name="T14" fmla="*/ 48 w 503"/>
                  <a:gd name="T15" fmla="*/ 94 h 194"/>
                  <a:gd name="T16" fmla="*/ 48 w 503"/>
                  <a:gd name="T17" fmla="*/ 94 h 194"/>
                  <a:gd name="T18" fmla="*/ 78 w 503"/>
                  <a:gd name="T19" fmla="*/ 127 h 194"/>
                  <a:gd name="T20" fmla="*/ 77 w 503"/>
                  <a:gd name="T21" fmla="*/ 125 h 194"/>
                  <a:gd name="T22" fmla="*/ 77 w 503"/>
                  <a:gd name="T23" fmla="*/ 125 h 194"/>
                  <a:gd name="T24" fmla="*/ 94 w 503"/>
                  <a:gd name="T25" fmla="*/ 139 h 194"/>
                  <a:gd name="T26" fmla="*/ 122 w 503"/>
                  <a:gd name="T27" fmla="*/ 175 h 194"/>
                  <a:gd name="T28" fmla="*/ 137 w 503"/>
                  <a:gd name="T29" fmla="*/ 158 h 194"/>
                  <a:gd name="T30" fmla="*/ 136 w 503"/>
                  <a:gd name="T31" fmla="*/ 180 h 194"/>
                  <a:gd name="T32" fmla="*/ 142 w 503"/>
                  <a:gd name="T33" fmla="*/ 159 h 194"/>
                  <a:gd name="T34" fmla="*/ 169 w 503"/>
                  <a:gd name="T35" fmla="*/ 165 h 194"/>
                  <a:gd name="T36" fmla="*/ 173 w 503"/>
                  <a:gd name="T37" fmla="*/ 165 h 194"/>
                  <a:gd name="T38" fmla="*/ 214 w 503"/>
                  <a:gd name="T39" fmla="*/ 185 h 194"/>
                  <a:gd name="T40" fmla="*/ 211 w 503"/>
                  <a:gd name="T41" fmla="*/ 165 h 194"/>
                  <a:gd name="T42" fmla="*/ 219 w 503"/>
                  <a:gd name="T43" fmla="*/ 163 h 194"/>
                  <a:gd name="T44" fmla="*/ 227 w 503"/>
                  <a:gd name="T45" fmla="*/ 163 h 194"/>
                  <a:gd name="T46" fmla="*/ 228 w 503"/>
                  <a:gd name="T47" fmla="*/ 163 h 194"/>
                  <a:gd name="T48" fmla="*/ 236 w 503"/>
                  <a:gd name="T49" fmla="*/ 161 h 194"/>
                  <a:gd name="T50" fmla="*/ 279 w 503"/>
                  <a:gd name="T51" fmla="*/ 178 h 194"/>
                  <a:gd name="T52" fmla="*/ 273 w 503"/>
                  <a:gd name="T53" fmla="*/ 158 h 194"/>
                  <a:gd name="T54" fmla="*/ 279 w 503"/>
                  <a:gd name="T55" fmla="*/ 156 h 194"/>
                  <a:gd name="T56" fmla="*/ 279 w 503"/>
                  <a:gd name="T57" fmla="*/ 156 h 194"/>
                  <a:gd name="T58" fmla="*/ 279 w 503"/>
                  <a:gd name="T59" fmla="*/ 156 h 194"/>
                  <a:gd name="T60" fmla="*/ 327 w 503"/>
                  <a:gd name="T61" fmla="*/ 149 h 194"/>
                  <a:gd name="T62" fmla="*/ 330 w 503"/>
                  <a:gd name="T63" fmla="*/ 170 h 194"/>
                  <a:gd name="T64" fmla="*/ 342 w 503"/>
                  <a:gd name="T65" fmla="*/ 149 h 194"/>
                  <a:gd name="T66" fmla="*/ 347 w 503"/>
                  <a:gd name="T67" fmla="*/ 149 h 194"/>
                  <a:gd name="T68" fmla="*/ 362 w 503"/>
                  <a:gd name="T69" fmla="*/ 153 h 194"/>
                  <a:gd name="T70" fmla="*/ 367 w 503"/>
                  <a:gd name="T71" fmla="*/ 153 h 194"/>
                  <a:gd name="T72" fmla="*/ 384 w 503"/>
                  <a:gd name="T73" fmla="*/ 154 h 194"/>
                  <a:gd name="T74" fmla="*/ 384 w 503"/>
                  <a:gd name="T75" fmla="*/ 165 h 194"/>
                  <a:gd name="T76" fmla="*/ 387 w 503"/>
                  <a:gd name="T77" fmla="*/ 154 h 194"/>
                  <a:gd name="T78" fmla="*/ 383 w 503"/>
                  <a:gd name="T79" fmla="*/ 175 h 194"/>
                  <a:gd name="T80" fmla="*/ 393 w 503"/>
                  <a:gd name="T81" fmla="*/ 156 h 194"/>
                  <a:gd name="T82" fmla="*/ 393 w 503"/>
                  <a:gd name="T83" fmla="*/ 156 h 194"/>
                  <a:gd name="T84" fmla="*/ 393 w 503"/>
                  <a:gd name="T85" fmla="*/ 156 h 194"/>
                  <a:gd name="T86" fmla="*/ 420 w 503"/>
                  <a:gd name="T87" fmla="*/ 158 h 194"/>
                  <a:gd name="T88" fmla="*/ 412 w 503"/>
                  <a:gd name="T89" fmla="*/ 178 h 194"/>
                  <a:gd name="T90" fmla="*/ 438 w 503"/>
                  <a:gd name="T91" fmla="*/ 163 h 194"/>
                  <a:gd name="T92" fmla="*/ 466 w 503"/>
                  <a:gd name="T93" fmla="*/ 190 h 194"/>
                  <a:gd name="T94" fmla="*/ 467 w 503"/>
                  <a:gd name="T95" fmla="*/ 168 h 194"/>
                  <a:gd name="T96" fmla="*/ 463 w 503"/>
                  <a:gd name="T97" fmla="*/ 187 h 194"/>
                  <a:gd name="T98" fmla="*/ 472 w 503"/>
                  <a:gd name="T99" fmla="*/ 170 h 194"/>
                  <a:gd name="T100" fmla="*/ 474 w 503"/>
                  <a:gd name="T101" fmla="*/ 192 h 194"/>
                  <a:gd name="T102" fmla="*/ 481 w 503"/>
                  <a:gd name="T103" fmla="*/ 171 h 194"/>
                  <a:gd name="T104" fmla="*/ 497 w 503"/>
                  <a:gd name="T105" fmla="*/ 189 h 194"/>
                  <a:gd name="T106" fmla="*/ 483 w 503"/>
                  <a:gd name="T107" fmla="*/ 171 h 194"/>
                  <a:gd name="T108" fmla="*/ 483 w 503"/>
                  <a:gd name="T109" fmla="*/ 171 h 194"/>
                  <a:gd name="T110" fmla="*/ 491 w 503"/>
                  <a:gd name="T111" fmla="*/ 178 h 194"/>
                  <a:gd name="T112" fmla="*/ 498 w 503"/>
                  <a:gd name="T113" fmla="*/ 185 h 194"/>
                  <a:gd name="T114" fmla="*/ 498 w 503"/>
                  <a:gd name="T115" fmla="*/ 185 h 194"/>
                  <a:gd name="T116" fmla="*/ 498 w 503"/>
                  <a:gd name="T117" fmla="*/ 187 h 19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03"/>
                  <a:gd name="T178" fmla="*/ 0 h 194"/>
                  <a:gd name="T179" fmla="*/ 503 w 503"/>
                  <a:gd name="T180" fmla="*/ 194 h 19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03" h="194">
                    <a:moveTo>
                      <a:pt x="0" y="14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8" y="7"/>
                    </a:lnTo>
                    <a:lnTo>
                      <a:pt x="0" y="14"/>
                    </a:lnTo>
                    <a:close/>
                    <a:moveTo>
                      <a:pt x="18" y="7"/>
                    </a:moveTo>
                    <a:lnTo>
                      <a:pt x="18" y="7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18" y="7"/>
                    </a:moveTo>
                    <a:lnTo>
                      <a:pt x="18" y="9"/>
                    </a:lnTo>
                    <a:lnTo>
                      <a:pt x="20" y="10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18" y="7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1" y="14"/>
                    </a:lnTo>
                    <a:lnTo>
                      <a:pt x="1" y="21"/>
                    </a:lnTo>
                    <a:lnTo>
                      <a:pt x="1" y="17"/>
                    </a:lnTo>
                    <a:lnTo>
                      <a:pt x="1" y="15"/>
                    </a:lnTo>
                    <a:lnTo>
                      <a:pt x="20" y="10"/>
                    </a:lnTo>
                    <a:close/>
                    <a:moveTo>
                      <a:pt x="21" y="14"/>
                    </a:moveTo>
                    <a:lnTo>
                      <a:pt x="24" y="31"/>
                    </a:lnTo>
                    <a:lnTo>
                      <a:pt x="31" y="55"/>
                    </a:lnTo>
                    <a:lnTo>
                      <a:pt x="12" y="60"/>
                    </a:lnTo>
                    <a:lnTo>
                      <a:pt x="6" y="38"/>
                    </a:lnTo>
                    <a:lnTo>
                      <a:pt x="1" y="21"/>
                    </a:lnTo>
                    <a:lnTo>
                      <a:pt x="21" y="14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12" y="60"/>
                    </a:moveTo>
                    <a:lnTo>
                      <a:pt x="12" y="60"/>
                    </a:lnTo>
                    <a:lnTo>
                      <a:pt x="21" y="57"/>
                    </a:lnTo>
                    <a:lnTo>
                      <a:pt x="12" y="60"/>
                    </a:lnTo>
                    <a:close/>
                    <a:moveTo>
                      <a:pt x="31" y="55"/>
                    </a:moveTo>
                    <a:lnTo>
                      <a:pt x="31" y="58"/>
                    </a:lnTo>
                    <a:lnTo>
                      <a:pt x="32" y="62"/>
                    </a:lnTo>
                    <a:lnTo>
                      <a:pt x="14" y="69"/>
                    </a:lnTo>
                    <a:lnTo>
                      <a:pt x="12" y="63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32" y="62"/>
                    </a:moveTo>
                    <a:lnTo>
                      <a:pt x="34" y="65"/>
                    </a:lnTo>
                    <a:lnTo>
                      <a:pt x="34" y="69"/>
                    </a:lnTo>
                    <a:lnTo>
                      <a:pt x="17" y="75"/>
                    </a:lnTo>
                    <a:lnTo>
                      <a:pt x="15" y="72"/>
                    </a:lnTo>
                    <a:lnTo>
                      <a:pt x="14" y="69"/>
                    </a:lnTo>
                    <a:lnTo>
                      <a:pt x="32" y="62"/>
                    </a:lnTo>
                    <a:close/>
                    <a:moveTo>
                      <a:pt x="34" y="69"/>
                    </a:moveTo>
                    <a:lnTo>
                      <a:pt x="40" y="82"/>
                    </a:lnTo>
                    <a:lnTo>
                      <a:pt x="48" y="94"/>
                    </a:lnTo>
                    <a:lnTo>
                      <a:pt x="34" y="110"/>
                    </a:lnTo>
                    <a:lnTo>
                      <a:pt x="29" y="103"/>
                    </a:lnTo>
                    <a:lnTo>
                      <a:pt x="24" y="94"/>
                    </a:lnTo>
                    <a:lnTo>
                      <a:pt x="20" y="86"/>
                    </a:lnTo>
                    <a:lnTo>
                      <a:pt x="17" y="75"/>
                    </a:lnTo>
                    <a:lnTo>
                      <a:pt x="34" y="69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41" y="103"/>
                    </a:lnTo>
                    <a:lnTo>
                      <a:pt x="48" y="94"/>
                    </a:lnTo>
                    <a:close/>
                    <a:moveTo>
                      <a:pt x="48" y="94"/>
                    </a:moveTo>
                    <a:lnTo>
                      <a:pt x="48" y="94"/>
                    </a:lnTo>
                    <a:lnTo>
                      <a:pt x="34" y="110"/>
                    </a:lnTo>
                    <a:lnTo>
                      <a:pt x="48" y="94"/>
                    </a:lnTo>
                    <a:close/>
                    <a:moveTo>
                      <a:pt x="48" y="94"/>
                    </a:moveTo>
                    <a:lnTo>
                      <a:pt x="49" y="96"/>
                    </a:lnTo>
                    <a:lnTo>
                      <a:pt x="41" y="103"/>
                    </a:lnTo>
                    <a:lnTo>
                      <a:pt x="48" y="94"/>
                    </a:lnTo>
                    <a:close/>
                    <a:moveTo>
                      <a:pt x="49" y="96"/>
                    </a:moveTo>
                    <a:lnTo>
                      <a:pt x="61" y="111"/>
                    </a:lnTo>
                    <a:lnTo>
                      <a:pt x="77" y="125"/>
                    </a:lnTo>
                    <a:lnTo>
                      <a:pt x="65" y="142"/>
                    </a:lnTo>
                    <a:lnTo>
                      <a:pt x="48" y="125"/>
                    </a:lnTo>
                    <a:lnTo>
                      <a:pt x="34" y="110"/>
                    </a:lnTo>
                    <a:lnTo>
                      <a:pt x="49" y="96"/>
                    </a:lnTo>
                    <a:close/>
                    <a:moveTo>
                      <a:pt x="77" y="125"/>
                    </a:moveTo>
                    <a:lnTo>
                      <a:pt x="78" y="127"/>
                    </a:lnTo>
                    <a:lnTo>
                      <a:pt x="66" y="142"/>
                    </a:lnTo>
                    <a:lnTo>
                      <a:pt x="65" y="142"/>
                    </a:lnTo>
                    <a:lnTo>
                      <a:pt x="77" y="125"/>
                    </a:lnTo>
                    <a:close/>
                    <a:moveTo>
                      <a:pt x="66" y="142"/>
                    </a:moveTo>
                    <a:lnTo>
                      <a:pt x="66" y="142"/>
                    </a:lnTo>
                    <a:lnTo>
                      <a:pt x="72" y="134"/>
                    </a:lnTo>
                    <a:lnTo>
                      <a:pt x="66" y="142"/>
                    </a:lnTo>
                    <a:close/>
                    <a:moveTo>
                      <a:pt x="77" y="125"/>
                    </a:moveTo>
                    <a:lnTo>
                      <a:pt x="77" y="125"/>
                    </a:lnTo>
                    <a:lnTo>
                      <a:pt x="66" y="142"/>
                    </a:lnTo>
                    <a:lnTo>
                      <a:pt x="77" y="125"/>
                    </a:lnTo>
                    <a:close/>
                    <a:moveTo>
                      <a:pt x="66" y="142"/>
                    </a:moveTo>
                    <a:lnTo>
                      <a:pt x="66" y="142"/>
                    </a:lnTo>
                    <a:lnTo>
                      <a:pt x="72" y="134"/>
                    </a:lnTo>
                    <a:lnTo>
                      <a:pt x="66" y="142"/>
                    </a:lnTo>
                    <a:close/>
                    <a:moveTo>
                      <a:pt x="77" y="125"/>
                    </a:moveTo>
                    <a:lnTo>
                      <a:pt x="82" y="129"/>
                    </a:lnTo>
                    <a:lnTo>
                      <a:pt x="86" y="132"/>
                    </a:lnTo>
                    <a:lnTo>
                      <a:pt x="75" y="151"/>
                    </a:lnTo>
                    <a:lnTo>
                      <a:pt x="71" y="147"/>
                    </a:lnTo>
                    <a:lnTo>
                      <a:pt x="66" y="142"/>
                    </a:lnTo>
                    <a:lnTo>
                      <a:pt x="77" y="125"/>
                    </a:lnTo>
                    <a:close/>
                    <a:moveTo>
                      <a:pt x="86" y="132"/>
                    </a:moveTo>
                    <a:lnTo>
                      <a:pt x="89" y="135"/>
                    </a:lnTo>
                    <a:lnTo>
                      <a:pt x="94" y="139"/>
                    </a:lnTo>
                    <a:lnTo>
                      <a:pt x="85" y="156"/>
                    </a:lnTo>
                    <a:lnTo>
                      <a:pt x="80" y="154"/>
                    </a:lnTo>
                    <a:lnTo>
                      <a:pt x="75" y="151"/>
                    </a:lnTo>
                    <a:lnTo>
                      <a:pt x="86" y="132"/>
                    </a:lnTo>
                    <a:close/>
                    <a:moveTo>
                      <a:pt x="94" y="139"/>
                    </a:moveTo>
                    <a:lnTo>
                      <a:pt x="117" y="149"/>
                    </a:lnTo>
                    <a:lnTo>
                      <a:pt x="137" y="158"/>
                    </a:lnTo>
                    <a:lnTo>
                      <a:pt x="132" y="178"/>
                    </a:lnTo>
                    <a:lnTo>
                      <a:pt x="122" y="175"/>
                    </a:lnTo>
                    <a:lnTo>
                      <a:pt x="109" y="170"/>
                    </a:lnTo>
                    <a:lnTo>
                      <a:pt x="97" y="165"/>
                    </a:lnTo>
                    <a:lnTo>
                      <a:pt x="85" y="156"/>
                    </a:lnTo>
                    <a:lnTo>
                      <a:pt x="94" y="139"/>
                    </a:lnTo>
                    <a:close/>
                    <a:moveTo>
                      <a:pt x="137" y="158"/>
                    </a:moveTo>
                    <a:lnTo>
                      <a:pt x="137" y="158"/>
                    </a:lnTo>
                    <a:lnTo>
                      <a:pt x="134" y="168"/>
                    </a:lnTo>
                    <a:lnTo>
                      <a:pt x="137" y="158"/>
                    </a:lnTo>
                    <a:close/>
                    <a:moveTo>
                      <a:pt x="137" y="158"/>
                    </a:moveTo>
                    <a:lnTo>
                      <a:pt x="137" y="158"/>
                    </a:lnTo>
                    <a:lnTo>
                      <a:pt x="132" y="178"/>
                    </a:lnTo>
                    <a:lnTo>
                      <a:pt x="131" y="178"/>
                    </a:lnTo>
                    <a:lnTo>
                      <a:pt x="137" y="158"/>
                    </a:lnTo>
                    <a:close/>
                    <a:moveTo>
                      <a:pt x="137" y="158"/>
                    </a:moveTo>
                    <a:lnTo>
                      <a:pt x="140" y="159"/>
                    </a:lnTo>
                    <a:lnTo>
                      <a:pt x="142" y="159"/>
                    </a:lnTo>
                    <a:lnTo>
                      <a:pt x="137" y="180"/>
                    </a:lnTo>
                    <a:lnTo>
                      <a:pt x="136" y="180"/>
                    </a:lnTo>
                    <a:lnTo>
                      <a:pt x="132" y="178"/>
                    </a:lnTo>
                    <a:lnTo>
                      <a:pt x="137" y="158"/>
                    </a:lnTo>
                    <a:close/>
                    <a:moveTo>
                      <a:pt x="142" y="159"/>
                    </a:moveTo>
                    <a:lnTo>
                      <a:pt x="145" y="161"/>
                    </a:lnTo>
                    <a:lnTo>
                      <a:pt x="148" y="161"/>
                    </a:lnTo>
                    <a:lnTo>
                      <a:pt x="143" y="182"/>
                    </a:lnTo>
                    <a:lnTo>
                      <a:pt x="140" y="182"/>
                    </a:lnTo>
                    <a:lnTo>
                      <a:pt x="137" y="180"/>
                    </a:lnTo>
                    <a:lnTo>
                      <a:pt x="142" y="159"/>
                    </a:lnTo>
                    <a:close/>
                    <a:moveTo>
                      <a:pt x="148" y="161"/>
                    </a:moveTo>
                    <a:lnTo>
                      <a:pt x="159" y="163"/>
                    </a:lnTo>
                    <a:lnTo>
                      <a:pt x="169" y="165"/>
                    </a:lnTo>
                    <a:lnTo>
                      <a:pt x="168" y="185"/>
                    </a:lnTo>
                    <a:lnTo>
                      <a:pt x="157" y="185"/>
                    </a:lnTo>
                    <a:lnTo>
                      <a:pt x="143" y="182"/>
                    </a:lnTo>
                    <a:lnTo>
                      <a:pt x="148" y="161"/>
                    </a:lnTo>
                    <a:close/>
                    <a:moveTo>
                      <a:pt x="169" y="165"/>
                    </a:moveTo>
                    <a:lnTo>
                      <a:pt x="169" y="165"/>
                    </a:lnTo>
                    <a:lnTo>
                      <a:pt x="169" y="175"/>
                    </a:lnTo>
                    <a:lnTo>
                      <a:pt x="169" y="165"/>
                    </a:lnTo>
                    <a:close/>
                    <a:moveTo>
                      <a:pt x="169" y="165"/>
                    </a:moveTo>
                    <a:lnTo>
                      <a:pt x="169" y="165"/>
                    </a:lnTo>
                    <a:lnTo>
                      <a:pt x="168" y="185"/>
                    </a:lnTo>
                    <a:lnTo>
                      <a:pt x="169" y="165"/>
                    </a:lnTo>
                    <a:close/>
                    <a:moveTo>
                      <a:pt x="169" y="165"/>
                    </a:moveTo>
                    <a:lnTo>
                      <a:pt x="173" y="165"/>
                    </a:lnTo>
                    <a:lnTo>
                      <a:pt x="176" y="165"/>
                    </a:lnTo>
                    <a:lnTo>
                      <a:pt x="176" y="187"/>
                    </a:lnTo>
                    <a:lnTo>
                      <a:pt x="171" y="185"/>
                    </a:lnTo>
                    <a:lnTo>
                      <a:pt x="168" y="185"/>
                    </a:lnTo>
                    <a:lnTo>
                      <a:pt x="169" y="165"/>
                    </a:lnTo>
                    <a:close/>
                    <a:moveTo>
                      <a:pt x="176" y="165"/>
                    </a:moveTo>
                    <a:lnTo>
                      <a:pt x="193" y="165"/>
                    </a:lnTo>
                    <a:lnTo>
                      <a:pt x="211" y="165"/>
                    </a:lnTo>
                    <a:lnTo>
                      <a:pt x="214" y="185"/>
                    </a:lnTo>
                    <a:lnTo>
                      <a:pt x="194" y="187"/>
                    </a:lnTo>
                    <a:lnTo>
                      <a:pt x="176" y="187"/>
                    </a:lnTo>
                    <a:lnTo>
                      <a:pt x="176" y="165"/>
                    </a:lnTo>
                    <a:close/>
                    <a:moveTo>
                      <a:pt x="214" y="185"/>
                    </a:moveTo>
                    <a:lnTo>
                      <a:pt x="214" y="185"/>
                    </a:lnTo>
                    <a:lnTo>
                      <a:pt x="213" y="175"/>
                    </a:lnTo>
                    <a:lnTo>
                      <a:pt x="214" y="185"/>
                    </a:lnTo>
                    <a:close/>
                    <a:moveTo>
                      <a:pt x="211" y="165"/>
                    </a:moveTo>
                    <a:lnTo>
                      <a:pt x="211" y="165"/>
                    </a:lnTo>
                    <a:lnTo>
                      <a:pt x="214" y="185"/>
                    </a:lnTo>
                    <a:lnTo>
                      <a:pt x="211" y="165"/>
                    </a:lnTo>
                    <a:close/>
                    <a:moveTo>
                      <a:pt x="211" y="165"/>
                    </a:moveTo>
                    <a:lnTo>
                      <a:pt x="211" y="165"/>
                    </a:lnTo>
                    <a:lnTo>
                      <a:pt x="213" y="175"/>
                    </a:lnTo>
                    <a:lnTo>
                      <a:pt x="211" y="165"/>
                    </a:lnTo>
                    <a:close/>
                    <a:moveTo>
                      <a:pt x="211" y="165"/>
                    </a:moveTo>
                    <a:lnTo>
                      <a:pt x="219" y="163"/>
                    </a:lnTo>
                    <a:lnTo>
                      <a:pt x="227" y="163"/>
                    </a:lnTo>
                    <a:lnTo>
                      <a:pt x="228" y="183"/>
                    </a:lnTo>
                    <a:lnTo>
                      <a:pt x="220" y="185"/>
                    </a:lnTo>
                    <a:lnTo>
                      <a:pt x="214" y="185"/>
                    </a:lnTo>
                    <a:lnTo>
                      <a:pt x="211" y="165"/>
                    </a:lnTo>
                    <a:close/>
                    <a:moveTo>
                      <a:pt x="227" y="163"/>
                    </a:moveTo>
                    <a:lnTo>
                      <a:pt x="227" y="163"/>
                    </a:lnTo>
                    <a:lnTo>
                      <a:pt x="228" y="173"/>
                    </a:lnTo>
                    <a:lnTo>
                      <a:pt x="227" y="163"/>
                    </a:lnTo>
                    <a:close/>
                    <a:moveTo>
                      <a:pt x="227" y="163"/>
                    </a:moveTo>
                    <a:lnTo>
                      <a:pt x="227" y="163"/>
                    </a:lnTo>
                    <a:lnTo>
                      <a:pt x="228" y="183"/>
                    </a:lnTo>
                    <a:lnTo>
                      <a:pt x="227" y="163"/>
                    </a:lnTo>
                    <a:close/>
                    <a:moveTo>
                      <a:pt x="227" y="163"/>
                    </a:moveTo>
                    <a:lnTo>
                      <a:pt x="228" y="163"/>
                    </a:lnTo>
                    <a:lnTo>
                      <a:pt x="228" y="173"/>
                    </a:lnTo>
                    <a:lnTo>
                      <a:pt x="227" y="163"/>
                    </a:lnTo>
                    <a:close/>
                    <a:moveTo>
                      <a:pt x="228" y="163"/>
                    </a:moveTo>
                    <a:lnTo>
                      <a:pt x="228" y="163"/>
                    </a:lnTo>
                    <a:lnTo>
                      <a:pt x="228" y="183"/>
                    </a:lnTo>
                    <a:lnTo>
                      <a:pt x="228" y="163"/>
                    </a:lnTo>
                    <a:close/>
                    <a:moveTo>
                      <a:pt x="228" y="163"/>
                    </a:moveTo>
                    <a:lnTo>
                      <a:pt x="236" y="161"/>
                    </a:lnTo>
                    <a:lnTo>
                      <a:pt x="244" y="161"/>
                    </a:lnTo>
                    <a:lnTo>
                      <a:pt x="244" y="183"/>
                    </a:lnTo>
                    <a:lnTo>
                      <a:pt x="237" y="183"/>
                    </a:lnTo>
                    <a:lnTo>
                      <a:pt x="228" y="183"/>
                    </a:lnTo>
                    <a:lnTo>
                      <a:pt x="228" y="163"/>
                    </a:lnTo>
                    <a:close/>
                    <a:moveTo>
                      <a:pt x="244" y="161"/>
                    </a:moveTo>
                    <a:lnTo>
                      <a:pt x="261" y="161"/>
                    </a:lnTo>
                    <a:lnTo>
                      <a:pt x="273" y="158"/>
                    </a:lnTo>
                    <a:lnTo>
                      <a:pt x="279" y="178"/>
                    </a:lnTo>
                    <a:lnTo>
                      <a:pt x="264" y="182"/>
                    </a:lnTo>
                    <a:lnTo>
                      <a:pt x="244" y="183"/>
                    </a:lnTo>
                    <a:lnTo>
                      <a:pt x="244" y="161"/>
                    </a:lnTo>
                    <a:close/>
                    <a:moveTo>
                      <a:pt x="273" y="158"/>
                    </a:moveTo>
                    <a:lnTo>
                      <a:pt x="273" y="158"/>
                    </a:lnTo>
                    <a:lnTo>
                      <a:pt x="276" y="168"/>
                    </a:lnTo>
                    <a:lnTo>
                      <a:pt x="273" y="158"/>
                    </a:lnTo>
                    <a:close/>
                    <a:moveTo>
                      <a:pt x="273" y="158"/>
                    </a:moveTo>
                    <a:lnTo>
                      <a:pt x="274" y="158"/>
                    </a:lnTo>
                    <a:lnTo>
                      <a:pt x="276" y="158"/>
                    </a:lnTo>
                    <a:lnTo>
                      <a:pt x="284" y="177"/>
                    </a:lnTo>
                    <a:lnTo>
                      <a:pt x="281" y="178"/>
                    </a:lnTo>
                    <a:lnTo>
                      <a:pt x="279" y="178"/>
                    </a:lnTo>
                    <a:lnTo>
                      <a:pt x="273" y="158"/>
                    </a:lnTo>
                    <a:close/>
                    <a:moveTo>
                      <a:pt x="276" y="158"/>
                    </a:moveTo>
                    <a:lnTo>
                      <a:pt x="278" y="156"/>
                    </a:lnTo>
                    <a:lnTo>
                      <a:pt x="279" y="156"/>
                    </a:lnTo>
                    <a:lnTo>
                      <a:pt x="288" y="175"/>
                    </a:lnTo>
                    <a:lnTo>
                      <a:pt x="285" y="177"/>
                    </a:lnTo>
                    <a:lnTo>
                      <a:pt x="284" y="177"/>
                    </a:lnTo>
                    <a:lnTo>
                      <a:pt x="276" y="158"/>
                    </a:lnTo>
                    <a:close/>
                    <a:moveTo>
                      <a:pt x="279" y="156"/>
                    </a:moveTo>
                    <a:lnTo>
                      <a:pt x="279" y="156"/>
                    </a:lnTo>
                    <a:lnTo>
                      <a:pt x="284" y="165"/>
                    </a:lnTo>
                    <a:lnTo>
                      <a:pt x="279" y="156"/>
                    </a:lnTo>
                    <a:close/>
                    <a:moveTo>
                      <a:pt x="279" y="156"/>
                    </a:moveTo>
                    <a:lnTo>
                      <a:pt x="279" y="156"/>
                    </a:lnTo>
                    <a:lnTo>
                      <a:pt x="288" y="175"/>
                    </a:lnTo>
                    <a:lnTo>
                      <a:pt x="287" y="175"/>
                    </a:lnTo>
                    <a:lnTo>
                      <a:pt x="279" y="156"/>
                    </a:lnTo>
                    <a:close/>
                    <a:moveTo>
                      <a:pt x="279" y="156"/>
                    </a:moveTo>
                    <a:lnTo>
                      <a:pt x="279" y="156"/>
                    </a:lnTo>
                    <a:lnTo>
                      <a:pt x="284" y="165"/>
                    </a:lnTo>
                    <a:lnTo>
                      <a:pt x="279" y="156"/>
                    </a:lnTo>
                    <a:close/>
                    <a:moveTo>
                      <a:pt x="279" y="156"/>
                    </a:moveTo>
                    <a:lnTo>
                      <a:pt x="298" y="151"/>
                    </a:lnTo>
                    <a:lnTo>
                      <a:pt x="322" y="149"/>
                    </a:lnTo>
                    <a:lnTo>
                      <a:pt x="324" y="170"/>
                    </a:lnTo>
                    <a:lnTo>
                      <a:pt x="302" y="171"/>
                    </a:lnTo>
                    <a:lnTo>
                      <a:pt x="287" y="175"/>
                    </a:lnTo>
                    <a:lnTo>
                      <a:pt x="279" y="156"/>
                    </a:lnTo>
                    <a:close/>
                    <a:moveTo>
                      <a:pt x="322" y="149"/>
                    </a:moveTo>
                    <a:lnTo>
                      <a:pt x="324" y="149"/>
                    </a:lnTo>
                    <a:lnTo>
                      <a:pt x="327" y="149"/>
                    </a:lnTo>
                    <a:lnTo>
                      <a:pt x="329" y="170"/>
                    </a:lnTo>
                    <a:lnTo>
                      <a:pt x="327" y="170"/>
                    </a:lnTo>
                    <a:lnTo>
                      <a:pt x="324" y="170"/>
                    </a:lnTo>
                    <a:lnTo>
                      <a:pt x="322" y="149"/>
                    </a:lnTo>
                    <a:close/>
                    <a:moveTo>
                      <a:pt x="330" y="170"/>
                    </a:moveTo>
                    <a:lnTo>
                      <a:pt x="329" y="170"/>
                    </a:lnTo>
                    <a:lnTo>
                      <a:pt x="329" y="159"/>
                    </a:lnTo>
                    <a:lnTo>
                      <a:pt x="330" y="170"/>
                    </a:lnTo>
                    <a:close/>
                    <a:moveTo>
                      <a:pt x="327" y="149"/>
                    </a:moveTo>
                    <a:lnTo>
                      <a:pt x="332" y="147"/>
                    </a:lnTo>
                    <a:lnTo>
                      <a:pt x="338" y="149"/>
                    </a:lnTo>
                    <a:lnTo>
                      <a:pt x="336" y="170"/>
                    </a:lnTo>
                    <a:lnTo>
                      <a:pt x="333" y="170"/>
                    </a:lnTo>
                    <a:lnTo>
                      <a:pt x="330" y="170"/>
                    </a:lnTo>
                    <a:lnTo>
                      <a:pt x="327" y="149"/>
                    </a:lnTo>
                    <a:close/>
                    <a:moveTo>
                      <a:pt x="338" y="149"/>
                    </a:moveTo>
                    <a:lnTo>
                      <a:pt x="342" y="149"/>
                    </a:lnTo>
                    <a:lnTo>
                      <a:pt x="347" y="149"/>
                    </a:lnTo>
                    <a:lnTo>
                      <a:pt x="342" y="171"/>
                    </a:lnTo>
                    <a:lnTo>
                      <a:pt x="339" y="170"/>
                    </a:lnTo>
                    <a:lnTo>
                      <a:pt x="336" y="170"/>
                    </a:lnTo>
                    <a:lnTo>
                      <a:pt x="338" y="149"/>
                    </a:lnTo>
                    <a:close/>
                    <a:moveTo>
                      <a:pt x="347" y="149"/>
                    </a:moveTo>
                    <a:lnTo>
                      <a:pt x="347" y="149"/>
                    </a:lnTo>
                    <a:lnTo>
                      <a:pt x="344" y="161"/>
                    </a:lnTo>
                    <a:lnTo>
                      <a:pt x="347" y="149"/>
                    </a:lnTo>
                    <a:close/>
                    <a:moveTo>
                      <a:pt x="347" y="149"/>
                    </a:moveTo>
                    <a:lnTo>
                      <a:pt x="352" y="151"/>
                    </a:lnTo>
                    <a:lnTo>
                      <a:pt x="358" y="153"/>
                    </a:lnTo>
                    <a:lnTo>
                      <a:pt x="355" y="173"/>
                    </a:lnTo>
                    <a:lnTo>
                      <a:pt x="349" y="173"/>
                    </a:lnTo>
                    <a:lnTo>
                      <a:pt x="342" y="171"/>
                    </a:lnTo>
                    <a:lnTo>
                      <a:pt x="347" y="149"/>
                    </a:lnTo>
                    <a:close/>
                    <a:moveTo>
                      <a:pt x="358" y="153"/>
                    </a:moveTo>
                    <a:lnTo>
                      <a:pt x="362" y="153"/>
                    </a:lnTo>
                    <a:lnTo>
                      <a:pt x="367" y="153"/>
                    </a:lnTo>
                    <a:lnTo>
                      <a:pt x="369" y="175"/>
                    </a:lnTo>
                    <a:lnTo>
                      <a:pt x="362" y="175"/>
                    </a:lnTo>
                    <a:lnTo>
                      <a:pt x="355" y="173"/>
                    </a:lnTo>
                    <a:lnTo>
                      <a:pt x="358" y="153"/>
                    </a:lnTo>
                    <a:close/>
                    <a:moveTo>
                      <a:pt x="367" y="153"/>
                    </a:moveTo>
                    <a:lnTo>
                      <a:pt x="367" y="153"/>
                    </a:lnTo>
                    <a:lnTo>
                      <a:pt x="367" y="163"/>
                    </a:lnTo>
                    <a:lnTo>
                      <a:pt x="367" y="153"/>
                    </a:lnTo>
                    <a:close/>
                    <a:moveTo>
                      <a:pt x="367" y="153"/>
                    </a:moveTo>
                    <a:lnTo>
                      <a:pt x="375" y="153"/>
                    </a:lnTo>
                    <a:lnTo>
                      <a:pt x="383" y="154"/>
                    </a:lnTo>
                    <a:lnTo>
                      <a:pt x="381" y="175"/>
                    </a:lnTo>
                    <a:lnTo>
                      <a:pt x="375" y="175"/>
                    </a:lnTo>
                    <a:lnTo>
                      <a:pt x="369" y="175"/>
                    </a:lnTo>
                    <a:lnTo>
                      <a:pt x="367" y="153"/>
                    </a:lnTo>
                    <a:close/>
                    <a:moveTo>
                      <a:pt x="383" y="154"/>
                    </a:moveTo>
                    <a:lnTo>
                      <a:pt x="384" y="154"/>
                    </a:lnTo>
                    <a:lnTo>
                      <a:pt x="383" y="175"/>
                    </a:lnTo>
                    <a:lnTo>
                      <a:pt x="381" y="175"/>
                    </a:lnTo>
                    <a:lnTo>
                      <a:pt x="383" y="154"/>
                    </a:lnTo>
                    <a:close/>
                    <a:moveTo>
                      <a:pt x="384" y="154"/>
                    </a:moveTo>
                    <a:lnTo>
                      <a:pt x="386" y="154"/>
                    </a:lnTo>
                    <a:lnTo>
                      <a:pt x="387" y="154"/>
                    </a:lnTo>
                    <a:lnTo>
                      <a:pt x="384" y="165"/>
                    </a:lnTo>
                    <a:lnTo>
                      <a:pt x="384" y="154"/>
                    </a:lnTo>
                    <a:close/>
                    <a:moveTo>
                      <a:pt x="387" y="154"/>
                    </a:moveTo>
                    <a:lnTo>
                      <a:pt x="387" y="154"/>
                    </a:lnTo>
                    <a:lnTo>
                      <a:pt x="381" y="175"/>
                    </a:lnTo>
                    <a:lnTo>
                      <a:pt x="387" y="154"/>
                    </a:lnTo>
                    <a:close/>
                    <a:moveTo>
                      <a:pt x="387" y="154"/>
                    </a:moveTo>
                    <a:lnTo>
                      <a:pt x="387" y="154"/>
                    </a:lnTo>
                    <a:lnTo>
                      <a:pt x="381" y="175"/>
                    </a:lnTo>
                    <a:lnTo>
                      <a:pt x="387" y="154"/>
                    </a:lnTo>
                    <a:close/>
                    <a:moveTo>
                      <a:pt x="387" y="154"/>
                    </a:moveTo>
                    <a:lnTo>
                      <a:pt x="387" y="154"/>
                    </a:lnTo>
                    <a:lnTo>
                      <a:pt x="383" y="175"/>
                    </a:lnTo>
                    <a:lnTo>
                      <a:pt x="381" y="175"/>
                    </a:lnTo>
                    <a:lnTo>
                      <a:pt x="387" y="154"/>
                    </a:lnTo>
                    <a:close/>
                    <a:moveTo>
                      <a:pt x="387" y="154"/>
                    </a:moveTo>
                    <a:lnTo>
                      <a:pt x="387" y="154"/>
                    </a:lnTo>
                    <a:lnTo>
                      <a:pt x="386" y="165"/>
                    </a:lnTo>
                    <a:lnTo>
                      <a:pt x="387" y="154"/>
                    </a:lnTo>
                    <a:close/>
                    <a:moveTo>
                      <a:pt x="387" y="154"/>
                    </a:moveTo>
                    <a:lnTo>
                      <a:pt x="390" y="156"/>
                    </a:lnTo>
                    <a:lnTo>
                      <a:pt x="393" y="156"/>
                    </a:lnTo>
                    <a:lnTo>
                      <a:pt x="392" y="177"/>
                    </a:lnTo>
                    <a:lnTo>
                      <a:pt x="387" y="177"/>
                    </a:lnTo>
                    <a:lnTo>
                      <a:pt x="383" y="175"/>
                    </a:lnTo>
                    <a:lnTo>
                      <a:pt x="387" y="154"/>
                    </a:lnTo>
                    <a:close/>
                    <a:moveTo>
                      <a:pt x="393" y="156"/>
                    </a:moveTo>
                    <a:lnTo>
                      <a:pt x="393" y="156"/>
                    </a:lnTo>
                    <a:lnTo>
                      <a:pt x="392" y="166"/>
                    </a:lnTo>
                    <a:lnTo>
                      <a:pt x="393" y="156"/>
                    </a:lnTo>
                    <a:close/>
                    <a:moveTo>
                      <a:pt x="393" y="156"/>
                    </a:moveTo>
                    <a:lnTo>
                      <a:pt x="393" y="156"/>
                    </a:lnTo>
                    <a:lnTo>
                      <a:pt x="392" y="177"/>
                    </a:lnTo>
                    <a:lnTo>
                      <a:pt x="393" y="156"/>
                    </a:lnTo>
                    <a:close/>
                    <a:moveTo>
                      <a:pt x="392" y="177"/>
                    </a:moveTo>
                    <a:lnTo>
                      <a:pt x="392" y="177"/>
                    </a:lnTo>
                    <a:lnTo>
                      <a:pt x="392" y="166"/>
                    </a:lnTo>
                    <a:lnTo>
                      <a:pt x="392" y="177"/>
                    </a:lnTo>
                    <a:close/>
                    <a:moveTo>
                      <a:pt x="393" y="156"/>
                    </a:moveTo>
                    <a:lnTo>
                      <a:pt x="396" y="156"/>
                    </a:lnTo>
                    <a:lnTo>
                      <a:pt x="400" y="156"/>
                    </a:lnTo>
                    <a:lnTo>
                      <a:pt x="400" y="177"/>
                    </a:lnTo>
                    <a:lnTo>
                      <a:pt x="396" y="177"/>
                    </a:lnTo>
                    <a:lnTo>
                      <a:pt x="392" y="177"/>
                    </a:lnTo>
                    <a:lnTo>
                      <a:pt x="393" y="156"/>
                    </a:lnTo>
                    <a:close/>
                    <a:moveTo>
                      <a:pt x="400" y="156"/>
                    </a:moveTo>
                    <a:lnTo>
                      <a:pt x="409" y="156"/>
                    </a:lnTo>
                    <a:lnTo>
                      <a:pt x="420" y="158"/>
                    </a:lnTo>
                    <a:lnTo>
                      <a:pt x="412" y="178"/>
                    </a:lnTo>
                    <a:lnTo>
                      <a:pt x="406" y="177"/>
                    </a:lnTo>
                    <a:lnTo>
                      <a:pt x="400" y="177"/>
                    </a:lnTo>
                    <a:lnTo>
                      <a:pt x="400" y="156"/>
                    </a:lnTo>
                    <a:close/>
                    <a:moveTo>
                      <a:pt x="412" y="178"/>
                    </a:moveTo>
                    <a:lnTo>
                      <a:pt x="412" y="178"/>
                    </a:lnTo>
                    <a:lnTo>
                      <a:pt x="415" y="168"/>
                    </a:lnTo>
                    <a:lnTo>
                      <a:pt x="412" y="178"/>
                    </a:lnTo>
                    <a:close/>
                    <a:moveTo>
                      <a:pt x="418" y="158"/>
                    </a:moveTo>
                    <a:lnTo>
                      <a:pt x="420" y="158"/>
                    </a:lnTo>
                    <a:lnTo>
                      <a:pt x="418" y="158"/>
                    </a:lnTo>
                    <a:lnTo>
                      <a:pt x="412" y="178"/>
                    </a:lnTo>
                    <a:lnTo>
                      <a:pt x="413" y="178"/>
                    </a:lnTo>
                    <a:lnTo>
                      <a:pt x="412" y="178"/>
                    </a:lnTo>
                    <a:lnTo>
                      <a:pt x="418" y="158"/>
                    </a:lnTo>
                    <a:close/>
                    <a:moveTo>
                      <a:pt x="418" y="158"/>
                    </a:moveTo>
                    <a:lnTo>
                      <a:pt x="438" y="163"/>
                    </a:lnTo>
                    <a:lnTo>
                      <a:pt x="458" y="166"/>
                    </a:lnTo>
                    <a:lnTo>
                      <a:pt x="457" y="189"/>
                    </a:lnTo>
                    <a:lnTo>
                      <a:pt x="435" y="185"/>
                    </a:lnTo>
                    <a:lnTo>
                      <a:pt x="412" y="178"/>
                    </a:lnTo>
                    <a:lnTo>
                      <a:pt x="418" y="158"/>
                    </a:lnTo>
                    <a:close/>
                    <a:moveTo>
                      <a:pt x="458" y="166"/>
                    </a:moveTo>
                    <a:lnTo>
                      <a:pt x="466" y="168"/>
                    </a:lnTo>
                    <a:lnTo>
                      <a:pt x="469" y="168"/>
                    </a:lnTo>
                    <a:lnTo>
                      <a:pt x="466" y="190"/>
                    </a:lnTo>
                    <a:lnTo>
                      <a:pt x="461" y="189"/>
                    </a:lnTo>
                    <a:lnTo>
                      <a:pt x="457" y="189"/>
                    </a:lnTo>
                    <a:lnTo>
                      <a:pt x="458" y="166"/>
                    </a:lnTo>
                    <a:close/>
                    <a:moveTo>
                      <a:pt x="467" y="190"/>
                    </a:moveTo>
                    <a:lnTo>
                      <a:pt x="466" y="190"/>
                    </a:lnTo>
                    <a:lnTo>
                      <a:pt x="467" y="178"/>
                    </a:lnTo>
                    <a:lnTo>
                      <a:pt x="467" y="190"/>
                    </a:lnTo>
                    <a:close/>
                    <a:moveTo>
                      <a:pt x="467" y="168"/>
                    </a:moveTo>
                    <a:lnTo>
                      <a:pt x="472" y="168"/>
                    </a:lnTo>
                    <a:lnTo>
                      <a:pt x="477" y="171"/>
                    </a:lnTo>
                    <a:lnTo>
                      <a:pt x="463" y="187"/>
                    </a:lnTo>
                    <a:lnTo>
                      <a:pt x="464" y="187"/>
                    </a:lnTo>
                    <a:lnTo>
                      <a:pt x="467" y="190"/>
                    </a:lnTo>
                    <a:lnTo>
                      <a:pt x="467" y="168"/>
                    </a:lnTo>
                    <a:close/>
                    <a:moveTo>
                      <a:pt x="466" y="189"/>
                    </a:moveTo>
                    <a:lnTo>
                      <a:pt x="464" y="189"/>
                    </a:lnTo>
                    <a:lnTo>
                      <a:pt x="463" y="187"/>
                    </a:lnTo>
                    <a:lnTo>
                      <a:pt x="469" y="180"/>
                    </a:lnTo>
                    <a:lnTo>
                      <a:pt x="466" y="189"/>
                    </a:lnTo>
                    <a:close/>
                    <a:moveTo>
                      <a:pt x="472" y="170"/>
                    </a:moveTo>
                    <a:lnTo>
                      <a:pt x="474" y="170"/>
                    </a:lnTo>
                    <a:lnTo>
                      <a:pt x="477" y="171"/>
                    </a:lnTo>
                    <a:lnTo>
                      <a:pt x="471" y="190"/>
                    </a:lnTo>
                    <a:lnTo>
                      <a:pt x="469" y="190"/>
                    </a:lnTo>
                    <a:lnTo>
                      <a:pt x="466" y="189"/>
                    </a:lnTo>
                    <a:lnTo>
                      <a:pt x="472" y="170"/>
                    </a:lnTo>
                    <a:close/>
                    <a:moveTo>
                      <a:pt x="471" y="190"/>
                    </a:moveTo>
                    <a:lnTo>
                      <a:pt x="471" y="190"/>
                    </a:lnTo>
                    <a:lnTo>
                      <a:pt x="474" y="182"/>
                    </a:lnTo>
                    <a:lnTo>
                      <a:pt x="471" y="190"/>
                    </a:lnTo>
                    <a:close/>
                    <a:moveTo>
                      <a:pt x="477" y="171"/>
                    </a:moveTo>
                    <a:lnTo>
                      <a:pt x="478" y="171"/>
                    </a:lnTo>
                    <a:lnTo>
                      <a:pt x="481" y="171"/>
                    </a:lnTo>
                    <a:lnTo>
                      <a:pt x="475" y="194"/>
                    </a:lnTo>
                    <a:lnTo>
                      <a:pt x="474" y="192"/>
                    </a:lnTo>
                    <a:lnTo>
                      <a:pt x="471" y="190"/>
                    </a:lnTo>
                    <a:lnTo>
                      <a:pt x="477" y="171"/>
                    </a:lnTo>
                    <a:close/>
                    <a:moveTo>
                      <a:pt x="477" y="194"/>
                    </a:moveTo>
                    <a:lnTo>
                      <a:pt x="477" y="194"/>
                    </a:lnTo>
                    <a:lnTo>
                      <a:pt x="475" y="194"/>
                    </a:lnTo>
                    <a:lnTo>
                      <a:pt x="478" y="182"/>
                    </a:lnTo>
                    <a:lnTo>
                      <a:pt x="477" y="194"/>
                    </a:lnTo>
                    <a:close/>
                    <a:moveTo>
                      <a:pt x="480" y="171"/>
                    </a:moveTo>
                    <a:lnTo>
                      <a:pt x="481" y="171"/>
                    </a:lnTo>
                    <a:lnTo>
                      <a:pt x="483" y="171"/>
                    </a:lnTo>
                    <a:lnTo>
                      <a:pt x="489" y="192"/>
                    </a:lnTo>
                    <a:lnTo>
                      <a:pt x="483" y="194"/>
                    </a:lnTo>
                    <a:lnTo>
                      <a:pt x="477" y="194"/>
                    </a:lnTo>
                    <a:lnTo>
                      <a:pt x="480" y="171"/>
                    </a:lnTo>
                    <a:close/>
                    <a:moveTo>
                      <a:pt x="483" y="171"/>
                    </a:moveTo>
                    <a:lnTo>
                      <a:pt x="483" y="171"/>
                    </a:lnTo>
                    <a:lnTo>
                      <a:pt x="484" y="171"/>
                    </a:lnTo>
                    <a:lnTo>
                      <a:pt x="497" y="189"/>
                    </a:lnTo>
                    <a:lnTo>
                      <a:pt x="494" y="190"/>
                    </a:lnTo>
                    <a:lnTo>
                      <a:pt x="489" y="192"/>
                    </a:lnTo>
                    <a:lnTo>
                      <a:pt x="483" y="171"/>
                    </a:lnTo>
                    <a:close/>
                    <a:moveTo>
                      <a:pt x="497" y="187"/>
                    </a:moveTo>
                    <a:lnTo>
                      <a:pt x="497" y="187"/>
                    </a:lnTo>
                    <a:lnTo>
                      <a:pt x="497" y="189"/>
                    </a:lnTo>
                    <a:lnTo>
                      <a:pt x="491" y="180"/>
                    </a:lnTo>
                    <a:lnTo>
                      <a:pt x="497" y="187"/>
                    </a:lnTo>
                    <a:close/>
                    <a:moveTo>
                      <a:pt x="483" y="171"/>
                    </a:moveTo>
                    <a:lnTo>
                      <a:pt x="483" y="171"/>
                    </a:lnTo>
                    <a:lnTo>
                      <a:pt x="497" y="187"/>
                    </a:lnTo>
                    <a:lnTo>
                      <a:pt x="483" y="171"/>
                    </a:lnTo>
                    <a:close/>
                    <a:moveTo>
                      <a:pt x="483" y="171"/>
                    </a:moveTo>
                    <a:lnTo>
                      <a:pt x="483" y="171"/>
                    </a:lnTo>
                    <a:lnTo>
                      <a:pt x="491" y="180"/>
                    </a:lnTo>
                    <a:lnTo>
                      <a:pt x="483" y="171"/>
                    </a:lnTo>
                    <a:close/>
                    <a:moveTo>
                      <a:pt x="483" y="171"/>
                    </a:moveTo>
                    <a:lnTo>
                      <a:pt x="484" y="171"/>
                    </a:lnTo>
                    <a:lnTo>
                      <a:pt x="498" y="187"/>
                    </a:lnTo>
                    <a:lnTo>
                      <a:pt x="497" y="187"/>
                    </a:lnTo>
                    <a:lnTo>
                      <a:pt x="483" y="171"/>
                    </a:lnTo>
                    <a:close/>
                    <a:moveTo>
                      <a:pt x="498" y="187"/>
                    </a:moveTo>
                    <a:lnTo>
                      <a:pt x="498" y="187"/>
                    </a:lnTo>
                    <a:lnTo>
                      <a:pt x="491" y="178"/>
                    </a:lnTo>
                    <a:lnTo>
                      <a:pt x="498" y="187"/>
                    </a:lnTo>
                    <a:close/>
                    <a:moveTo>
                      <a:pt x="484" y="171"/>
                    </a:moveTo>
                    <a:lnTo>
                      <a:pt x="484" y="170"/>
                    </a:lnTo>
                    <a:lnTo>
                      <a:pt x="486" y="170"/>
                    </a:lnTo>
                    <a:lnTo>
                      <a:pt x="498" y="185"/>
                    </a:lnTo>
                    <a:lnTo>
                      <a:pt x="498" y="187"/>
                    </a:lnTo>
                    <a:lnTo>
                      <a:pt x="484" y="171"/>
                    </a:lnTo>
                    <a:close/>
                    <a:moveTo>
                      <a:pt x="498" y="185"/>
                    </a:moveTo>
                    <a:lnTo>
                      <a:pt x="498" y="185"/>
                    </a:lnTo>
                    <a:lnTo>
                      <a:pt x="492" y="178"/>
                    </a:lnTo>
                    <a:lnTo>
                      <a:pt x="498" y="185"/>
                    </a:lnTo>
                    <a:close/>
                    <a:moveTo>
                      <a:pt x="486" y="170"/>
                    </a:moveTo>
                    <a:lnTo>
                      <a:pt x="491" y="166"/>
                    </a:lnTo>
                    <a:lnTo>
                      <a:pt x="494" y="166"/>
                    </a:lnTo>
                    <a:lnTo>
                      <a:pt x="494" y="187"/>
                    </a:lnTo>
                    <a:lnTo>
                      <a:pt x="495" y="187"/>
                    </a:lnTo>
                    <a:lnTo>
                      <a:pt x="498" y="185"/>
                    </a:lnTo>
                    <a:lnTo>
                      <a:pt x="486" y="170"/>
                    </a:lnTo>
                    <a:close/>
                    <a:moveTo>
                      <a:pt x="494" y="166"/>
                    </a:moveTo>
                    <a:lnTo>
                      <a:pt x="498" y="166"/>
                    </a:lnTo>
                    <a:lnTo>
                      <a:pt x="501" y="168"/>
                    </a:lnTo>
                    <a:lnTo>
                      <a:pt x="503" y="171"/>
                    </a:lnTo>
                    <a:lnTo>
                      <a:pt x="503" y="177"/>
                    </a:lnTo>
                    <a:lnTo>
                      <a:pt x="503" y="180"/>
                    </a:lnTo>
                    <a:lnTo>
                      <a:pt x="501" y="183"/>
                    </a:lnTo>
                    <a:lnTo>
                      <a:pt x="498" y="187"/>
                    </a:lnTo>
                    <a:lnTo>
                      <a:pt x="494" y="187"/>
                    </a:lnTo>
                    <a:lnTo>
                      <a:pt x="494" y="166"/>
                    </a:lnTo>
                    <a:close/>
                  </a:path>
                </a:pathLst>
              </a:custGeom>
              <a:solidFill>
                <a:srgbClr val="A06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1" name="Freeform 241"/>
              <p:cNvSpPr>
                <a:spLocks noEditPoints="1"/>
              </p:cNvSpPr>
              <p:nvPr/>
            </p:nvSpPr>
            <p:spPr bwMode="auto">
              <a:xfrm>
                <a:off x="2153" y="2082"/>
                <a:ext cx="504" cy="188"/>
              </a:xfrm>
              <a:custGeom>
                <a:avLst/>
                <a:gdLst>
                  <a:gd name="T0" fmla="*/ 18 w 504"/>
                  <a:gd name="T1" fmla="*/ 8 h 188"/>
                  <a:gd name="T2" fmla="*/ 20 w 504"/>
                  <a:gd name="T3" fmla="*/ 10 h 188"/>
                  <a:gd name="T4" fmla="*/ 1 w 504"/>
                  <a:gd name="T5" fmla="*/ 19 h 188"/>
                  <a:gd name="T6" fmla="*/ 20 w 504"/>
                  <a:gd name="T7" fmla="*/ 14 h 188"/>
                  <a:gd name="T8" fmla="*/ 31 w 504"/>
                  <a:gd name="T9" fmla="*/ 55 h 188"/>
                  <a:gd name="T10" fmla="*/ 14 w 504"/>
                  <a:gd name="T11" fmla="*/ 63 h 188"/>
                  <a:gd name="T12" fmla="*/ 32 w 504"/>
                  <a:gd name="T13" fmla="*/ 62 h 188"/>
                  <a:gd name="T14" fmla="*/ 34 w 504"/>
                  <a:gd name="T15" fmla="*/ 110 h 188"/>
                  <a:gd name="T16" fmla="*/ 48 w 504"/>
                  <a:gd name="T17" fmla="*/ 94 h 188"/>
                  <a:gd name="T18" fmla="*/ 66 w 504"/>
                  <a:gd name="T19" fmla="*/ 142 h 188"/>
                  <a:gd name="T20" fmla="*/ 78 w 504"/>
                  <a:gd name="T21" fmla="*/ 125 h 188"/>
                  <a:gd name="T22" fmla="*/ 66 w 504"/>
                  <a:gd name="T23" fmla="*/ 142 h 188"/>
                  <a:gd name="T24" fmla="*/ 95 w 504"/>
                  <a:gd name="T25" fmla="*/ 137 h 188"/>
                  <a:gd name="T26" fmla="*/ 137 w 504"/>
                  <a:gd name="T27" fmla="*/ 156 h 188"/>
                  <a:gd name="T28" fmla="*/ 132 w 504"/>
                  <a:gd name="T29" fmla="*/ 176 h 188"/>
                  <a:gd name="T30" fmla="*/ 132 w 504"/>
                  <a:gd name="T31" fmla="*/ 176 h 188"/>
                  <a:gd name="T32" fmla="*/ 148 w 504"/>
                  <a:gd name="T33" fmla="*/ 158 h 188"/>
                  <a:gd name="T34" fmla="*/ 143 w 504"/>
                  <a:gd name="T35" fmla="*/ 180 h 188"/>
                  <a:gd name="T36" fmla="*/ 169 w 504"/>
                  <a:gd name="T37" fmla="*/ 183 h 188"/>
                  <a:gd name="T38" fmla="*/ 176 w 504"/>
                  <a:gd name="T39" fmla="*/ 161 h 188"/>
                  <a:gd name="T40" fmla="*/ 213 w 504"/>
                  <a:gd name="T41" fmla="*/ 161 h 188"/>
                  <a:gd name="T42" fmla="*/ 220 w 504"/>
                  <a:gd name="T43" fmla="*/ 159 h 188"/>
                  <a:gd name="T44" fmla="*/ 228 w 504"/>
                  <a:gd name="T45" fmla="*/ 180 h 188"/>
                  <a:gd name="T46" fmla="*/ 228 w 504"/>
                  <a:gd name="T47" fmla="*/ 159 h 188"/>
                  <a:gd name="T48" fmla="*/ 236 w 504"/>
                  <a:gd name="T49" fmla="*/ 158 h 188"/>
                  <a:gd name="T50" fmla="*/ 279 w 504"/>
                  <a:gd name="T51" fmla="*/ 175 h 188"/>
                  <a:gd name="T52" fmla="*/ 276 w 504"/>
                  <a:gd name="T53" fmla="*/ 154 h 188"/>
                  <a:gd name="T54" fmla="*/ 288 w 504"/>
                  <a:gd name="T55" fmla="*/ 171 h 188"/>
                  <a:gd name="T56" fmla="*/ 281 w 504"/>
                  <a:gd name="T57" fmla="*/ 151 h 188"/>
                  <a:gd name="T58" fmla="*/ 288 w 504"/>
                  <a:gd name="T59" fmla="*/ 171 h 188"/>
                  <a:gd name="T60" fmla="*/ 327 w 504"/>
                  <a:gd name="T61" fmla="*/ 144 h 188"/>
                  <a:gd name="T62" fmla="*/ 329 w 504"/>
                  <a:gd name="T63" fmla="*/ 166 h 188"/>
                  <a:gd name="T64" fmla="*/ 332 w 504"/>
                  <a:gd name="T65" fmla="*/ 164 h 188"/>
                  <a:gd name="T66" fmla="*/ 332 w 504"/>
                  <a:gd name="T67" fmla="*/ 164 h 188"/>
                  <a:gd name="T68" fmla="*/ 342 w 504"/>
                  <a:gd name="T69" fmla="*/ 166 h 188"/>
                  <a:gd name="T70" fmla="*/ 349 w 504"/>
                  <a:gd name="T71" fmla="*/ 168 h 188"/>
                  <a:gd name="T72" fmla="*/ 358 w 504"/>
                  <a:gd name="T73" fmla="*/ 147 h 188"/>
                  <a:gd name="T74" fmla="*/ 375 w 504"/>
                  <a:gd name="T75" fmla="*/ 170 h 188"/>
                  <a:gd name="T76" fmla="*/ 384 w 504"/>
                  <a:gd name="T77" fmla="*/ 147 h 188"/>
                  <a:gd name="T78" fmla="*/ 386 w 504"/>
                  <a:gd name="T79" fmla="*/ 147 h 188"/>
                  <a:gd name="T80" fmla="*/ 386 w 504"/>
                  <a:gd name="T81" fmla="*/ 159 h 188"/>
                  <a:gd name="T82" fmla="*/ 393 w 504"/>
                  <a:gd name="T83" fmla="*/ 149 h 188"/>
                  <a:gd name="T84" fmla="*/ 392 w 504"/>
                  <a:gd name="T85" fmla="*/ 171 h 188"/>
                  <a:gd name="T86" fmla="*/ 392 w 504"/>
                  <a:gd name="T87" fmla="*/ 171 h 188"/>
                  <a:gd name="T88" fmla="*/ 413 w 504"/>
                  <a:gd name="T89" fmla="*/ 173 h 188"/>
                  <a:gd name="T90" fmla="*/ 413 w 504"/>
                  <a:gd name="T91" fmla="*/ 173 h 188"/>
                  <a:gd name="T92" fmla="*/ 458 w 504"/>
                  <a:gd name="T93" fmla="*/ 161 h 188"/>
                  <a:gd name="T94" fmla="*/ 461 w 504"/>
                  <a:gd name="T95" fmla="*/ 183 h 188"/>
                  <a:gd name="T96" fmla="*/ 471 w 504"/>
                  <a:gd name="T97" fmla="*/ 163 h 188"/>
                  <a:gd name="T98" fmla="*/ 471 w 504"/>
                  <a:gd name="T99" fmla="*/ 163 h 188"/>
                  <a:gd name="T100" fmla="*/ 467 w 504"/>
                  <a:gd name="T101" fmla="*/ 185 h 188"/>
                  <a:gd name="T102" fmla="*/ 466 w 504"/>
                  <a:gd name="T103" fmla="*/ 183 h 188"/>
                  <a:gd name="T104" fmla="*/ 466 w 504"/>
                  <a:gd name="T105" fmla="*/ 183 h 188"/>
                  <a:gd name="T106" fmla="*/ 477 w 504"/>
                  <a:gd name="T107" fmla="*/ 187 h 188"/>
                  <a:gd name="T108" fmla="*/ 483 w 504"/>
                  <a:gd name="T109" fmla="*/ 188 h 188"/>
                  <a:gd name="T110" fmla="*/ 483 w 504"/>
                  <a:gd name="T111" fmla="*/ 166 h 188"/>
                  <a:gd name="T112" fmla="*/ 495 w 504"/>
                  <a:gd name="T113" fmla="*/ 182 h 188"/>
                  <a:gd name="T114" fmla="*/ 501 w 504"/>
                  <a:gd name="T115" fmla="*/ 178 h 1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4"/>
                  <a:gd name="T175" fmla="*/ 0 h 188"/>
                  <a:gd name="T176" fmla="*/ 504 w 504"/>
                  <a:gd name="T177" fmla="*/ 188 h 18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4" h="188">
                    <a:moveTo>
                      <a:pt x="0" y="14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8" y="8"/>
                    </a:lnTo>
                    <a:lnTo>
                      <a:pt x="0" y="14"/>
                    </a:lnTo>
                    <a:close/>
                    <a:moveTo>
                      <a:pt x="18" y="8"/>
                    </a:moveTo>
                    <a:lnTo>
                      <a:pt x="18" y="8"/>
                    </a:lnTo>
                    <a:lnTo>
                      <a:pt x="0" y="14"/>
                    </a:lnTo>
                    <a:lnTo>
                      <a:pt x="18" y="8"/>
                    </a:lnTo>
                    <a:close/>
                    <a:moveTo>
                      <a:pt x="18" y="8"/>
                    </a:moveTo>
                    <a:lnTo>
                      <a:pt x="18" y="7"/>
                    </a:lnTo>
                    <a:lnTo>
                      <a:pt x="20" y="10"/>
                    </a:lnTo>
                    <a:lnTo>
                      <a:pt x="1" y="17"/>
                    </a:lnTo>
                    <a:lnTo>
                      <a:pt x="0" y="12"/>
                    </a:lnTo>
                    <a:lnTo>
                      <a:pt x="0" y="14"/>
                    </a:lnTo>
                    <a:lnTo>
                      <a:pt x="18" y="8"/>
                    </a:lnTo>
                    <a:close/>
                    <a:moveTo>
                      <a:pt x="20" y="10"/>
                    </a:moveTo>
                    <a:lnTo>
                      <a:pt x="20" y="12"/>
                    </a:lnTo>
                    <a:lnTo>
                      <a:pt x="20" y="14"/>
                    </a:lnTo>
                    <a:lnTo>
                      <a:pt x="1" y="20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20" y="10"/>
                    </a:lnTo>
                    <a:close/>
                    <a:moveTo>
                      <a:pt x="20" y="14"/>
                    </a:moveTo>
                    <a:lnTo>
                      <a:pt x="24" y="32"/>
                    </a:lnTo>
                    <a:lnTo>
                      <a:pt x="31" y="55"/>
                    </a:lnTo>
                    <a:lnTo>
                      <a:pt x="12" y="60"/>
                    </a:lnTo>
                    <a:lnTo>
                      <a:pt x="6" y="36"/>
                    </a:lnTo>
                    <a:lnTo>
                      <a:pt x="1" y="20"/>
                    </a:lnTo>
                    <a:lnTo>
                      <a:pt x="20" y="14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21" y="58"/>
                    </a:lnTo>
                    <a:lnTo>
                      <a:pt x="31" y="55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21" y="58"/>
                    </a:lnTo>
                    <a:lnTo>
                      <a:pt x="31" y="55"/>
                    </a:lnTo>
                    <a:close/>
                    <a:moveTo>
                      <a:pt x="31" y="55"/>
                    </a:moveTo>
                    <a:lnTo>
                      <a:pt x="32" y="58"/>
                    </a:lnTo>
                    <a:lnTo>
                      <a:pt x="32" y="62"/>
                    </a:lnTo>
                    <a:lnTo>
                      <a:pt x="14" y="68"/>
                    </a:lnTo>
                    <a:lnTo>
                      <a:pt x="14" y="63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32" y="62"/>
                    </a:moveTo>
                    <a:lnTo>
                      <a:pt x="34" y="65"/>
                    </a:lnTo>
                    <a:lnTo>
                      <a:pt x="35" y="68"/>
                    </a:lnTo>
                    <a:lnTo>
                      <a:pt x="17" y="75"/>
                    </a:lnTo>
                    <a:lnTo>
                      <a:pt x="15" y="72"/>
                    </a:lnTo>
                    <a:lnTo>
                      <a:pt x="14" y="68"/>
                    </a:lnTo>
                    <a:lnTo>
                      <a:pt x="32" y="62"/>
                    </a:lnTo>
                    <a:close/>
                    <a:moveTo>
                      <a:pt x="35" y="68"/>
                    </a:moveTo>
                    <a:lnTo>
                      <a:pt x="41" y="84"/>
                    </a:lnTo>
                    <a:lnTo>
                      <a:pt x="48" y="96"/>
                    </a:lnTo>
                    <a:lnTo>
                      <a:pt x="34" y="110"/>
                    </a:lnTo>
                    <a:lnTo>
                      <a:pt x="24" y="94"/>
                    </a:lnTo>
                    <a:lnTo>
                      <a:pt x="17" y="75"/>
                    </a:lnTo>
                    <a:lnTo>
                      <a:pt x="35" y="68"/>
                    </a:lnTo>
                    <a:close/>
                    <a:moveTo>
                      <a:pt x="34" y="110"/>
                    </a:moveTo>
                    <a:lnTo>
                      <a:pt x="34" y="110"/>
                    </a:lnTo>
                    <a:lnTo>
                      <a:pt x="41" y="103"/>
                    </a:lnTo>
                    <a:lnTo>
                      <a:pt x="34" y="110"/>
                    </a:lnTo>
                    <a:close/>
                    <a:moveTo>
                      <a:pt x="48" y="94"/>
                    </a:moveTo>
                    <a:lnTo>
                      <a:pt x="55" y="103"/>
                    </a:lnTo>
                    <a:lnTo>
                      <a:pt x="61" y="110"/>
                    </a:lnTo>
                    <a:lnTo>
                      <a:pt x="49" y="127"/>
                    </a:lnTo>
                    <a:lnTo>
                      <a:pt x="41" y="118"/>
                    </a:lnTo>
                    <a:lnTo>
                      <a:pt x="34" y="110"/>
                    </a:lnTo>
                    <a:lnTo>
                      <a:pt x="48" y="94"/>
                    </a:lnTo>
                    <a:close/>
                    <a:moveTo>
                      <a:pt x="61" y="110"/>
                    </a:moveTo>
                    <a:lnTo>
                      <a:pt x="69" y="118"/>
                    </a:lnTo>
                    <a:lnTo>
                      <a:pt x="78" y="125"/>
                    </a:lnTo>
                    <a:lnTo>
                      <a:pt x="66" y="142"/>
                    </a:lnTo>
                    <a:lnTo>
                      <a:pt x="58" y="134"/>
                    </a:lnTo>
                    <a:lnTo>
                      <a:pt x="49" y="127"/>
                    </a:lnTo>
                    <a:lnTo>
                      <a:pt x="61" y="110"/>
                    </a:lnTo>
                    <a:close/>
                    <a:moveTo>
                      <a:pt x="66" y="142"/>
                    </a:moveTo>
                    <a:lnTo>
                      <a:pt x="66" y="142"/>
                    </a:lnTo>
                    <a:lnTo>
                      <a:pt x="72" y="134"/>
                    </a:lnTo>
                    <a:lnTo>
                      <a:pt x="66" y="142"/>
                    </a:lnTo>
                    <a:close/>
                    <a:moveTo>
                      <a:pt x="78" y="125"/>
                    </a:moveTo>
                    <a:lnTo>
                      <a:pt x="78" y="125"/>
                    </a:lnTo>
                    <a:lnTo>
                      <a:pt x="66" y="142"/>
                    </a:lnTo>
                    <a:lnTo>
                      <a:pt x="78" y="125"/>
                    </a:lnTo>
                    <a:close/>
                    <a:moveTo>
                      <a:pt x="78" y="125"/>
                    </a:moveTo>
                    <a:lnTo>
                      <a:pt x="78" y="125"/>
                    </a:lnTo>
                    <a:lnTo>
                      <a:pt x="72" y="134"/>
                    </a:lnTo>
                    <a:lnTo>
                      <a:pt x="78" y="125"/>
                    </a:lnTo>
                    <a:close/>
                    <a:moveTo>
                      <a:pt x="78" y="125"/>
                    </a:moveTo>
                    <a:lnTo>
                      <a:pt x="82" y="128"/>
                    </a:lnTo>
                    <a:lnTo>
                      <a:pt x="86" y="132"/>
                    </a:lnTo>
                    <a:lnTo>
                      <a:pt x="75" y="149"/>
                    </a:lnTo>
                    <a:lnTo>
                      <a:pt x="71" y="146"/>
                    </a:lnTo>
                    <a:lnTo>
                      <a:pt x="66" y="142"/>
                    </a:lnTo>
                    <a:lnTo>
                      <a:pt x="78" y="125"/>
                    </a:lnTo>
                    <a:close/>
                    <a:moveTo>
                      <a:pt x="86" y="132"/>
                    </a:moveTo>
                    <a:lnTo>
                      <a:pt x="91" y="134"/>
                    </a:lnTo>
                    <a:lnTo>
                      <a:pt x="95" y="137"/>
                    </a:lnTo>
                    <a:lnTo>
                      <a:pt x="86" y="156"/>
                    </a:lnTo>
                    <a:lnTo>
                      <a:pt x="82" y="152"/>
                    </a:lnTo>
                    <a:lnTo>
                      <a:pt x="75" y="149"/>
                    </a:lnTo>
                    <a:lnTo>
                      <a:pt x="86" y="132"/>
                    </a:lnTo>
                    <a:close/>
                    <a:moveTo>
                      <a:pt x="95" y="137"/>
                    </a:moveTo>
                    <a:lnTo>
                      <a:pt x="117" y="147"/>
                    </a:lnTo>
                    <a:lnTo>
                      <a:pt x="137" y="156"/>
                    </a:lnTo>
                    <a:lnTo>
                      <a:pt x="132" y="176"/>
                    </a:lnTo>
                    <a:lnTo>
                      <a:pt x="122" y="173"/>
                    </a:lnTo>
                    <a:lnTo>
                      <a:pt x="111" y="168"/>
                    </a:lnTo>
                    <a:lnTo>
                      <a:pt x="98" y="163"/>
                    </a:lnTo>
                    <a:lnTo>
                      <a:pt x="86" y="156"/>
                    </a:lnTo>
                    <a:lnTo>
                      <a:pt x="95" y="137"/>
                    </a:lnTo>
                    <a:close/>
                    <a:moveTo>
                      <a:pt x="137" y="156"/>
                    </a:moveTo>
                    <a:lnTo>
                      <a:pt x="139" y="156"/>
                    </a:lnTo>
                    <a:lnTo>
                      <a:pt x="136" y="166"/>
                    </a:lnTo>
                    <a:lnTo>
                      <a:pt x="137" y="156"/>
                    </a:lnTo>
                    <a:close/>
                    <a:moveTo>
                      <a:pt x="139" y="156"/>
                    </a:moveTo>
                    <a:lnTo>
                      <a:pt x="139" y="156"/>
                    </a:lnTo>
                    <a:lnTo>
                      <a:pt x="132" y="176"/>
                    </a:lnTo>
                    <a:lnTo>
                      <a:pt x="139" y="156"/>
                    </a:lnTo>
                    <a:close/>
                    <a:moveTo>
                      <a:pt x="132" y="176"/>
                    </a:moveTo>
                    <a:lnTo>
                      <a:pt x="132" y="176"/>
                    </a:lnTo>
                    <a:lnTo>
                      <a:pt x="136" y="166"/>
                    </a:lnTo>
                    <a:lnTo>
                      <a:pt x="132" y="176"/>
                    </a:lnTo>
                    <a:close/>
                    <a:moveTo>
                      <a:pt x="139" y="156"/>
                    </a:moveTo>
                    <a:lnTo>
                      <a:pt x="140" y="156"/>
                    </a:lnTo>
                    <a:lnTo>
                      <a:pt x="143" y="158"/>
                    </a:lnTo>
                    <a:lnTo>
                      <a:pt x="139" y="178"/>
                    </a:lnTo>
                    <a:lnTo>
                      <a:pt x="136" y="176"/>
                    </a:lnTo>
                    <a:lnTo>
                      <a:pt x="132" y="176"/>
                    </a:lnTo>
                    <a:lnTo>
                      <a:pt x="139" y="156"/>
                    </a:lnTo>
                    <a:close/>
                    <a:moveTo>
                      <a:pt x="143" y="158"/>
                    </a:moveTo>
                    <a:lnTo>
                      <a:pt x="145" y="158"/>
                    </a:lnTo>
                    <a:lnTo>
                      <a:pt x="148" y="158"/>
                    </a:lnTo>
                    <a:lnTo>
                      <a:pt x="143" y="180"/>
                    </a:lnTo>
                    <a:lnTo>
                      <a:pt x="142" y="178"/>
                    </a:lnTo>
                    <a:lnTo>
                      <a:pt x="139" y="178"/>
                    </a:lnTo>
                    <a:lnTo>
                      <a:pt x="143" y="158"/>
                    </a:lnTo>
                    <a:close/>
                    <a:moveTo>
                      <a:pt x="148" y="158"/>
                    </a:moveTo>
                    <a:lnTo>
                      <a:pt x="148" y="158"/>
                    </a:lnTo>
                    <a:lnTo>
                      <a:pt x="145" y="170"/>
                    </a:lnTo>
                    <a:lnTo>
                      <a:pt x="148" y="158"/>
                    </a:lnTo>
                    <a:close/>
                    <a:moveTo>
                      <a:pt x="148" y="158"/>
                    </a:moveTo>
                    <a:lnTo>
                      <a:pt x="159" y="161"/>
                    </a:lnTo>
                    <a:lnTo>
                      <a:pt x="169" y="161"/>
                    </a:lnTo>
                    <a:lnTo>
                      <a:pt x="169" y="183"/>
                    </a:lnTo>
                    <a:lnTo>
                      <a:pt x="157" y="182"/>
                    </a:lnTo>
                    <a:lnTo>
                      <a:pt x="143" y="180"/>
                    </a:lnTo>
                    <a:lnTo>
                      <a:pt x="148" y="158"/>
                    </a:lnTo>
                    <a:close/>
                    <a:moveTo>
                      <a:pt x="169" y="161"/>
                    </a:moveTo>
                    <a:lnTo>
                      <a:pt x="169" y="161"/>
                    </a:lnTo>
                    <a:lnTo>
                      <a:pt x="169" y="171"/>
                    </a:lnTo>
                    <a:lnTo>
                      <a:pt x="169" y="161"/>
                    </a:lnTo>
                    <a:close/>
                    <a:moveTo>
                      <a:pt x="169" y="161"/>
                    </a:moveTo>
                    <a:lnTo>
                      <a:pt x="171" y="161"/>
                    </a:lnTo>
                    <a:lnTo>
                      <a:pt x="169" y="183"/>
                    </a:lnTo>
                    <a:lnTo>
                      <a:pt x="169" y="161"/>
                    </a:lnTo>
                    <a:close/>
                    <a:moveTo>
                      <a:pt x="171" y="161"/>
                    </a:moveTo>
                    <a:lnTo>
                      <a:pt x="173" y="161"/>
                    </a:lnTo>
                    <a:lnTo>
                      <a:pt x="176" y="161"/>
                    </a:lnTo>
                    <a:lnTo>
                      <a:pt x="174" y="183"/>
                    </a:lnTo>
                    <a:lnTo>
                      <a:pt x="171" y="183"/>
                    </a:lnTo>
                    <a:lnTo>
                      <a:pt x="169" y="183"/>
                    </a:lnTo>
                    <a:lnTo>
                      <a:pt x="171" y="161"/>
                    </a:lnTo>
                    <a:close/>
                    <a:moveTo>
                      <a:pt x="176" y="161"/>
                    </a:moveTo>
                    <a:lnTo>
                      <a:pt x="193" y="163"/>
                    </a:lnTo>
                    <a:lnTo>
                      <a:pt x="211" y="161"/>
                    </a:lnTo>
                    <a:lnTo>
                      <a:pt x="216" y="182"/>
                    </a:lnTo>
                    <a:lnTo>
                      <a:pt x="194" y="183"/>
                    </a:lnTo>
                    <a:lnTo>
                      <a:pt x="174" y="183"/>
                    </a:lnTo>
                    <a:lnTo>
                      <a:pt x="176" y="161"/>
                    </a:lnTo>
                    <a:close/>
                    <a:moveTo>
                      <a:pt x="211" y="161"/>
                    </a:moveTo>
                    <a:lnTo>
                      <a:pt x="213" y="161"/>
                    </a:lnTo>
                    <a:lnTo>
                      <a:pt x="213" y="171"/>
                    </a:lnTo>
                    <a:lnTo>
                      <a:pt x="211" y="161"/>
                    </a:lnTo>
                    <a:close/>
                    <a:moveTo>
                      <a:pt x="213" y="161"/>
                    </a:moveTo>
                    <a:lnTo>
                      <a:pt x="213" y="161"/>
                    </a:lnTo>
                    <a:lnTo>
                      <a:pt x="214" y="182"/>
                    </a:lnTo>
                    <a:lnTo>
                      <a:pt x="213" y="161"/>
                    </a:lnTo>
                    <a:close/>
                    <a:moveTo>
                      <a:pt x="213" y="161"/>
                    </a:moveTo>
                    <a:lnTo>
                      <a:pt x="220" y="159"/>
                    </a:lnTo>
                    <a:lnTo>
                      <a:pt x="227" y="159"/>
                    </a:lnTo>
                    <a:lnTo>
                      <a:pt x="228" y="180"/>
                    </a:lnTo>
                    <a:lnTo>
                      <a:pt x="220" y="182"/>
                    </a:lnTo>
                    <a:lnTo>
                      <a:pt x="214" y="182"/>
                    </a:lnTo>
                    <a:lnTo>
                      <a:pt x="213" y="161"/>
                    </a:lnTo>
                    <a:close/>
                    <a:moveTo>
                      <a:pt x="228" y="180"/>
                    </a:moveTo>
                    <a:lnTo>
                      <a:pt x="228" y="180"/>
                    </a:lnTo>
                    <a:lnTo>
                      <a:pt x="227" y="170"/>
                    </a:lnTo>
                    <a:lnTo>
                      <a:pt x="228" y="180"/>
                    </a:lnTo>
                    <a:close/>
                    <a:moveTo>
                      <a:pt x="227" y="159"/>
                    </a:moveTo>
                    <a:lnTo>
                      <a:pt x="227" y="159"/>
                    </a:lnTo>
                    <a:lnTo>
                      <a:pt x="228" y="159"/>
                    </a:lnTo>
                    <a:lnTo>
                      <a:pt x="230" y="180"/>
                    </a:lnTo>
                    <a:lnTo>
                      <a:pt x="228" y="180"/>
                    </a:lnTo>
                    <a:lnTo>
                      <a:pt x="227" y="159"/>
                    </a:lnTo>
                    <a:close/>
                    <a:moveTo>
                      <a:pt x="228" y="159"/>
                    </a:moveTo>
                    <a:lnTo>
                      <a:pt x="228" y="159"/>
                    </a:lnTo>
                    <a:lnTo>
                      <a:pt x="228" y="170"/>
                    </a:lnTo>
                    <a:lnTo>
                      <a:pt x="228" y="159"/>
                    </a:lnTo>
                    <a:close/>
                    <a:moveTo>
                      <a:pt x="228" y="159"/>
                    </a:moveTo>
                    <a:lnTo>
                      <a:pt x="228" y="159"/>
                    </a:lnTo>
                    <a:lnTo>
                      <a:pt x="230" y="180"/>
                    </a:lnTo>
                    <a:lnTo>
                      <a:pt x="228" y="159"/>
                    </a:lnTo>
                    <a:close/>
                    <a:moveTo>
                      <a:pt x="228" y="159"/>
                    </a:moveTo>
                    <a:lnTo>
                      <a:pt x="236" y="158"/>
                    </a:lnTo>
                    <a:lnTo>
                      <a:pt x="244" y="158"/>
                    </a:lnTo>
                    <a:lnTo>
                      <a:pt x="245" y="180"/>
                    </a:lnTo>
                    <a:lnTo>
                      <a:pt x="237" y="180"/>
                    </a:lnTo>
                    <a:lnTo>
                      <a:pt x="230" y="180"/>
                    </a:lnTo>
                    <a:lnTo>
                      <a:pt x="228" y="159"/>
                    </a:lnTo>
                    <a:close/>
                    <a:moveTo>
                      <a:pt x="244" y="158"/>
                    </a:moveTo>
                    <a:lnTo>
                      <a:pt x="261" y="158"/>
                    </a:lnTo>
                    <a:lnTo>
                      <a:pt x="273" y="154"/>
                    </a:lnTo>
                    <a:lnTo>
                      <a:pt x="279" y="175"/>
                    </a:lnTo>
                    <a:lnTo>
                      <a:pt x="264" y="178"/>
                    </a:lnTo>
                    <a:lnTo>
                      <a:pt x="245" y="180"/>
                    </a:lnTo>
                    <a:lnTo>
                      <a:pt x="244" y="158"/>
                    </a:lnTo>
                    <a:close/>
                    <a:moveTo>
                      <a:pt x="273" y="154"/>
                    </a:moveTo>
                    <a:lnTo>
                      <a:pt x="273" y="154"/>
                    </a:lnTo>
                    <a:lnTo>
                      <a:pt x="276" y="164"/>
                    </a:lnTo>
                    <a:lnTo>
                      <a:pt x="273" y="154"/>
                    </a:lnTo>
                    <a:close/>
                    <a:moveTo>
                      <a:pt x="273" y="154"/>
                    </a:moveTo>
                    <a:lnTo>
                      <a:pt x="276" y="154"/>
                    </a:lnTo>
                    <a:lnTo>
                      <a:pt x="278" y="152"/>
                    </a:lnTo>
                    <a:lnTo>
                      <a:pt x="284" y="173"/>
                    </a:lnTo>
                    <a:lnTo>
                      <a:pt x="282" y="175"/>
                    </a:lnTo>
                    <a:lnTo>
                      <a:pt x="279" y="175"/>
                    </a:lnTo>
                    <a:lnTo>
                      <a:pt x="273" y="154"/>
                    </a:lnTo>
                    <a:close/>
                    <a:moveTo>
                      <a:pt x="278" y="152"/>
                    </a:moveTo>
                    <a:lnTo>
                      <a:pt x="279" y="152"/>
                    </a:lnTo>
                    <a:lnTo>
                      <a:pt x="279" y="151"/>
                    </a:lnTo>
                    <a:lnTo>
                      <a:pt x="288" y="171"/>
                    </a:lnTo>
                    <a:lnTo>
                      <a:pt x="287" y="171"/>
                    </a:lnTo>
                    <a:lnTo>
                      <a:pt x="284" y="173"/>
                    </a:lnTo>
                    <a:lnTo>
                      <a:pt x="278" y="152"/>
                    </a:lnTo>
                    <a:close/>
                    <a:moveTo>
                      <a:pt x="279" y="151"/>
                    </a:moveTo>
                    <a:lnTo>
                      <a:pt x="281" y="151"/>
                    </a:lnTo>
                    <a:lnTo>
                      <a:pt x="288" y="171"/>
                    </a:lnTo>
                    <a:lnTo>
                      <a:pt x="279" y="151"/>
                    </a:lnTo>
                    <a:close/>
                    <a:moveTo>
                      <a:pt x="281" y="151"/>
                    </a:moveTo>
                    <a:lnTo>
                      <a:pt x="281" y="151"/>
                    </a:lnTo>
                    <a:lnTo>
                      <a:pt x="284" y="161"/>
                    </a:lnTo>
                    <a:lnTo>
                      <a:pt x="281" y="151"/>
                    </a:lnTo>
                    <a:close/>
                    <a:moveTo>
                      <a:pt x="281" y="151"/>
                    </a:moveTo>
                    <a:lnTo>
                      <a:pt x="298" y="147"/>
                    </a:lnTo>
                    <a:lnTo>
                      <a:pt x="321" y="144"/>
                    </a:lnTo>
                    <a:lnTo>
                      <a:pt x="322" y="166"/>
                    </a:lnTo>
                    <a:lnTo>
                      <a:pt x="302" y="168"/>
                    </a:lnTo>
                    <a:lnTo>
                      <a:pt x="288" y="171"/>
                    </a:lnTo>
                    <a:lnTo>
                      <a:pt x="281" y="151"/>
                    </a:lnTo>
                    <a:close/>
                    <a:moveTo>
                      <a:pt x="321" y="144"/>
                    </a:moveTo>
                    <a:lnTo>
                      <a:pt x="324" y="144"/>
                    </a:lnTo>
                    <a:lnTo>
                      <a:pt x="327" y="144"/>
                    </a:lnTo>
                    <a:lnTo>
                      <a:pt x="329" y="166"/>
                    </a:lnTo>
                    <a:lnTo>
                      <a:pt x="327" y="166"/>
                    </a:lnTo>
                    <a:lnTo>
                      <a:pt x="322" y="166"/>
                    </a:lnTo>
                    <a:lnTo>
                      <a:pt x="321" y="144"/>
                    </a:lnTo>
                    <a:close/>
                    <a:moveTo>
                      <a:pt x="327" y="144"/>
                    </a:moveTo>
                    <a:lnTo>
                      <a:pt x="327" y="144"/>
                    </a:lnTo>
                    <a:lnTo>
                      <a:pt x="329" y="154"/>
                    </a:lnTo>
                    <a:lnTo>
                      <a:pt x="327" y="144"/>
                    </a:lnTo>
                    <a:close/>
                    <a:moveTo>
                      <a:pt x="327" y="144"/>
                    </a:moveTo>
                    <a:lnTo>
                      <a:pt x="329" y="144"/>
                    </a:lnTo>
                    <a:lnTo>
                      <a:pt x="329" y="166"/>
                    </a:lnTo>
                    <a:lnTo>
                      <a:pt x="327" y="144"/>
                    </a:lnTo>
                    <a:close/>
                    <a:moveTo>
                      <a:pt x="329" y="144"/>
                    </a:moveTo>
                    <a:lnTo>
                      <a:pt x="329" y="144"/>
                    </a:lnTo>
                    <a:lnTo>
                      <a:pt x="329" y="154"/>
                    </a:lnTo>
                    <a:lnTo>
                      <a:pt x="329" y="144"/>
                    </a:lnTo>
                    <a:close/>
                    <a:moveTo>
                      <a:pt x="329" y="144"/>
                    </a:moveTo>
                    <a:lnTo>
                      <a:pt x="329" y="144"/>
                    </a:lnTo>
                    <a:lnTo>
                      <a:pt x="330" y="144"/>
                    </a:lnTo>
                    <a:lnTo>
                      <a:pt x="332" y="164"/>
                    </a:lnTo>
                    <a:lnTo>
                      <a:pt x="330" y="166"/>
                    </a:lnTo>
                    <a:lnTo>
                      <a:pt x="329" y="166"/>
                    </a:lnTo>
                    <a:lnTo>
                      <a:pt x="329" y="144"/>
                    </a:lnTo>
                    <a:close/>
                    <a:moveTo>
                      <a:pt x="330" y="144"/>
                    </a:moveTo>
                    <a:lnTo>
                      <a:pt x="332" y="144"/>
                    </a:lnTo>
                    <a:lnTo>
                      <a:pt x="333" y="144"/>
                    </a:lnTo>
                    <a:lnTo>
                      <a:pt x="333" y="164"/>
                    </a:lnTo>
                    <a:lnTo>
                      <a:pt x="332" y="164"/>
                    </a:lnTo>
                    <a:lnTo>
                      <a:pt x="330" y="144"/>
                    </a:lnTo>
                    <a:close/>
                    <a:moveTo>
                      <a:pt x="333" y="144"/>
                    </a:moveTo>
                    <a:lnTo>
                      <a:pt x="341" y="144"/>
                    </a:lnTo>
                    <a:lnTo>
                      <a:pt x="347" y="146"/>
                    </a:lnTo>
                    <a:lnTo>
                      <a:pt x="342" y="166"/>
                    </a:lnTo>
                    <a:lnTo>
                      <a:pt x="338" y="166"/>
                    </a:lnTo>
                    <a:lnTo>
                      <a:pt x="333" y="164"/>
                    </a:lnTo>
                    <a:lnTo>
                      <a:pt x="333" y="144"/>
                    </a:lnTo>
                    <a:close/>
                    <a:moveTo>
                      <a:pt x="342" y="166"/>
                    </a:moveTo>
                    <a:lnTo>
                      <a:pt x="342" y="166"/>
                    </a:lnTo>
                    <a:lnTo>
                      <a:pt x="344" y="156"/>
                    </a:lnTo>
                    <a:lnTo>
                      <a:pt x="342" y="166"/>
                    </a:lnTo>
                    <a:close/>
                    <a:moveTo>
                      <a:pt x="347" y="146"/>
                    </a:moveTo>
                    <a:lnTo>
                      <a:pt x="352" y="147"/>
                    </a:lnTo>
                    <a:lnTo>
                      <a:pt x="358" y="147"/>
                    </a:lnTo>
                    <a:lnTo>
                      <a:pt x="356" y="170"/>
                    </a:lnTo>
                    <a:lnTo>
                      <a:pt x="349" y="168"/>
                    </a:lnTo>
                    <a:lnTo>
                      <a:pt x="342" y="166"/>
                    </a:lnTo>
                    <a:lnTo>
                      <a:pt x="347" y="146"/>
                    </a:lnTo>
                    <a:close/>
                    <a:moveTo>
                      <a:pt x="358" y="147"/>
                    </a:moveTo>
                    <a:lnTo>
                      <a:pt x="362" y="147"/>
                    </a:lnTo>
                    <a:lnTo>
                      <a:pt x="367" y="147"/>
                    </a:lnTo>
                    <a:lnTo>
                      <a:pt x="369" y="170"/>
                    </a:lnTo>
                    <a:lnTo>
                      <a:pt x="362" y="170"/>
                    </a:lnTo>
                    <a:lnTo>
                      <a:pt x="356" y="170"/>
                    </a:lnTo>
                    <a:lnTo>
                      <a:pt x="358" y="147"/>
                    </a:lnTo>
                    <a:close/>
                    <a:moveTo>
                      <a:pt x="367" y="147"/>
                    </a:moveTo>
                    <a:lnTo>
                      <a:pt x="367" y="147"/>
                    </a:lnTo>
                    <a:lnTo>
                      <a:pt x="367" y="158"/>
                    </a:lnTo>
                    <a:lnTo>
                      <a:pt x="367" y="147"/>
                    </a:lnTo>
                    <a:close/>
                    <a:moveTo>
                      <a:pt x="367" y="147"/>
                    </a:moveTo>
                    <a:lnTo>
                      <a:pt x="376" y="147"/>
                    </a:lnTo>
                    <a:lnTo>
                      <a:pt x="384" y="147"/>
                    </a:lnTo>
                    <a:lnTo>
                      <a:pt x="383" y="170"/>
                    </a:lnTo>
                    <a:lnTo>
                      <a:pt x="375" y="170"/>
                    </a:lnTo>
                    <a:lnTo>
                      <a:pt x="369" y="170"/>
                    </a:lnTo>
                    <a:lnTo>
                      <a:pt x="367" y="147"/>
                    </a:lnTo>
                    <a:close/>
                    <a:moveTo>
                      <a:pt x="384" y="147"/>
                    </a:moveTo>
                    <a:lnTo>
                      <a:pt x="384" y="147"/>
                    </a:lnTo>
                    <a:lnTo>
                      <a:pt x="383" y="170"/>
                    </a:lnTo>
                    <a:lnTo>
                      <a:pt x="384" y="147"/>
                    </a:lnTo>
                    <a:close/>
                    <a:moveTo>
                      <a:pt x="384" y="147"/>
                    </a:moveTo>
                    <a:lnTo>
                      <a:pt x="384" y="147"/>
                    </a:lnTo>
                    <a:lnTo>
                      <a:pt x="386" y="147"/>
                    </a:lnTo>
                    <a:lnTo>
                      <a:pt x="384" y="159"/>
                    </a:lnTo>
                    <a:lnTo>
                      <a:pt x="384" y="147"/>
                    </a:lnTo>
                    <a:close/>
                    <a:moveTo>
                      <a:pt x="386" y="147"/>
                    </a:moveTo>
                    <a:lnTo>
                      <a:pt x="386" y="147"/>
                    </a:lnTo>
                    <a:lnTo>
                      <a:pt x="383" y="170"/>
                    </a:lnTo>
                    <a:lnTo>
                      <a:pt x="386" y="147"/>
                    </a:lnTo>
                    <a:close/>
                    <a:moveTo>
                      <a:pt x="386" y="147"/>
                    </a:moveTo>
                    <a:lnTo>
                      <a:pt x="386" y="147"/>
                    </a:lnTo>
                    <a:lnTo>
                      <a:pt x="387" y="149"/>
                    </a:lnTo>
                    <a:lnTo>
                      <a:pt x="384" y="170"/>
                    </a:lnTo>
                    <a:lnTo>
                      <a:pt x="383" y="170"/>
                    </a:lnTo>
                    <a:lnTo>
                      <a:pt x="386" y="147"/>
                    </a:lnTo>
                    <a:close/>
                    <a:moveTo>
                      <a:pt x="384" y="170"/>
                    </a:moveTo>
                    <a:lnTo>
                      <a:pt x="384" y="170"/>
                    </a:lnTo>
                    <a:lnTo>
                      <a:pt x="386" y="159"/>
                    </a:lnTo>
                    <a:lnTo>
                      <a:pt x="384" y="170"/>
                    </a:lnTo>
                    <a:close/>
                    <a:moveTo>
                      <a:pt x="387" y="149"/>
                    </a:moveTo>
                    <a:lnTo>
                      <a:pt x="390" y="149"/>
                    </a:lnTo>
                    <a:lnTo>
                      <a:pt x="393" y="149"/>
                    </a:lnTo>
                    <a:lnTo>
                      <a:pt x="392" y="171"/>
                    </a:lnTo>
                    <a:lnTo>
                      <a:pt x="387" y="170"/>
                    </a:lnTo>
                    <a:lnTo>
                      <a:pt x="384" y="170"/>
                    </a:lnTo>
                    <a:lnTo>
                      <a:pt x="387" y="149"/>
                    </a:lnTo>
                    <a:close/>
                    <a:moveTo>
                      <a:pt x="393" y="149"/>
                    </a:moveTo>
                    <a:lnTo>
                      <a:pt x="393" y="149"/>
                    </a:lnTo>
                    <a:lnTo>
                      <a:pt x="393" y="159"/>
                    </a:lnTo>
                    <a:lnTo>
                      <a:pt x="393" y="149"/>
                    </a:lnTo>
                    <a:close/>
                    <a:moveTo>
                      <a:pt x="393" y="149"/>
                    </a:moveTo>
                    <a:lnTo>
                      <a:pt x="393" y="149"/>
                    </a:lnTo>
                    <a:lnTo>
                      <a:pt x="392" y="171"/>
                    </a:lnTo>
                    <a:lnTo>
                      <a:pt x="393" y="149"/>
                    </a:lnTo>
                    <a:close/>
                    <a:moveTo>
                      <a:pt x="392" y="171"/>
                    </a:moveTo>
                    <a:lnTo>
                      <a:pt x="392" y="171"/>
                    </a:lnTo>
                    <a:lnTo>
                      <a:pt x="393" y="159"/>
                    </a:lnTo>
                    <a:lnTo>
                      <a:pt x="392" y="171"/>
                    </a:lnTo>
                    <a:close/>
                    <a:moveTo>
                      <a:pt x="393" y="149"/>
                    </a:moveTo>
                    <a:lnTo>
                      <a:pt x="396" y="149"/>
                    </a:lnTo>
                    <a:lnTo>
                      <a:pt x="400" y="149"/>
                    </a:lnTo>
                    <a:lnTo>
                      <a:pt x="400" y="171"/>
                    </a:lnTo>
                    <a:lnTo>
                      <a:pt x="395" y="171"/>
                    </a:lnTo>
                    <a:lnTo>
                      <a:pt x="392" y="171"/>
                    </a:lnTo>
                    <a:lnTo>
                      <a:pt x="393" y="149"/>
                    </a:lnTo>
                    <a:close/>
                    <a:moveTo>
                      <a:pt x="400" y="149"/>
                    </a:moveTo>
                    <a:lnTo>
                      <a:pt x="409" y="151"/>
                    </a:lnTo>
                    <a:lnTo>
                      <a:pt x="420" y="152"/>
                    </a:lnTo>
                    <a:lnTo>
                      <a:pt x="412" y="173"/>
                    </a:lnTo>
                    <a:lnTo>
                      <a:pt x="406" y="171"/>
                    </a:lnTo>
                    <a:lnTo>
                      <a:pt x="400" y="171"/>
                    </a:lnTo>
                    <a:lnTo>
                      <a:pt x="400" y="149"/>
                    </a:lnTo>
                    <a:close/>
                    <a:moveTo>
                      <a:pt x="413" y="173"/>
                    </a:moveTo>
                    <a:lnTo>
                      <a:pt x="413" y="173"/>
                    </a:lnTo>
                    <a:lnTo>
                      <a:pt x="412" y="173"/>
                    </a:lnTo>
                    <a:lnTo>
                      <a:pt x="416" y="163"/>
                    </a:lnTo>
                    <a:lnTo>
                      <a:pt x="413" y="173"/>
                    </a:lnTo>
                    <a:close/>
                    <a:moveTo>
                      <a:pt x="418" y="152"/>
                    </a:moveTo>
                    <a:lnTo>
                      <a:pt x="418" y="152"/>
                    </a:lnTo>
                    <a:lnTo>
                      <a:pt x="413" y="173"/>
                    </a:lnTo>
                    <a:lnTo>
                      <a:pt x="418" y="152"/>
                    </a:lnTo>
                    <a:close/>
                    <a:moveTo>
                      <a:pt x="418" y="152"/>
                    </a:moveTo>
                    <a:lnTo>
                      <a:pt x="418" y="152"/>
                    </a:lnTo>
                    <a:lnTo>
                      <a:pt x="416" y="163"/>
                    </a:lnTo>
                    <a:lnTo>
                      <a:pt x="418" y="152"/>
                    </a:lnTo>
                    <a:close/>
                    <a:moveTo>
                      <a:pt x="418" y="152"/>
                    </a:moveTo>
                    <a:lnTo>
                      <a:pt x="438" y="158"/>
                    </a:lnTo>
                    <a:lnTo>
                      <a:pt x="458" y="161"/>
                    </a:lnTo>
                    <a:lnTo>
                      <a:pt x="455" y="182"/>
                    </a:lnTo>
                    <a:lnTo>
                      <a:pt x="435" y="178"/>
                    </a:lnTo>
                    <a:lnTo>
                      <a:pt x="413" y="173"/>
                    </a:lnTo>
                    <a:lnTo>
                      <a:pt x="418" y="152"/>
                    </a:lnTo>
                    <a:close/>
                    <a:moveTo>
                      <a:pt x="458" y="161"/>
                    </a:moveTo>
                    <a:lnTo>
                      <a:pt x="464" y="163"/>
                    </a:lnTo>
                    <a:lnTo>
                      <a:pt x="469" y="163"/>
                    </a:lnTo>
                    <a:lnTo>
                      <a:pt x="466" y="183"/>
                    </a:lnTo>
                    <a:lnTo>
                      <a:pt x="461" y="183"/>
                    </a:lnTo>
                    <a:lnTo>
                      <a:pt x="455" y="182"/>
                    </a:lnTo>
                    <a:lnTo>
                      <a:pt x="458" y="161"/>
                    </a:lnTo>
                    <a:close/>
                    <a:moveTo>
                      <a:pt x="469" y="163"/>
                    </a:moveTo>
                    <a:lnTo>
                      <a:pt x="471" y="163"/>
                    </a:lnTo>
                    <a:lnTo>
                      <a:pt x="467" y="173"/>
                    </a:lnTo>
                    <a:lnTo>
                      <a:pt x="469" y="163"/>
                    </a:lnTo>
                    <a:close/>
                    <a:moveTo>
                      <a:pt x="471" y="163"/>
                    </a:moveTo>
                    <a:lnTo>
                      <a:pt x="471" y="163"/>
                    </a:lnTo>
                    <a:lnTo>
                      <a:pt x="464" y="183"/>
                    </a:lnTo>
                    <a:lnTo>
                      <a:pt x="471" y="163"/>
                    </a:lnTo>
                    <a:close/>
                    <a:moveTo>
                      <a:pt x="464" y="183"/>
                    </a:moveTo>
                    <a:lnTo>
                      <a:pt x="464" y="183"/>
                    </a:lnTo>
                    <a:lnTo>
                      <a:pt x="467" y="173"/>
                    </a:lnTo>
                    <a:lnTo>
                      <a:pt x="464" y="183"/>
                    </a:lnTo>
                    <a:close/>
                    <a:moveTo>
                      <a:pt x="471" y="163"/>
                    </a:moveTo>
                    <a:lnTo>
                      <a:pt x="471" y="163"/>
                    </a:lnTo>
                    <a:lnTo>
                      <a:pt x="467" y="185"/>
                    </a:lnTo>
                    <a:lnTo>
                      <a:pt x="466" y="183"/>
                    </a:lnTo>
                    <a:lnTo>
                      <a:pt x="464" y="183"/>
                    </a:lnTo>
                    <a:lnTo>
                      <a:pt x="471" y="163"/>
                    </a:lnTo>
                    <a:close/>
                    <a:moveTo>
                      <a:pt x="467" y="185"/>
                    </a:moveTo>
                    <a:lnTo>
                      <a:pt x="467" y="185"/>
                    </a:lnTo>
                    <a:lnTo>
                      <a:pt x="469" y="173"/>
                    </a:lnTo>
                    <a:lnTo>
                      <a:pt x="467" y="185"/>
                    </a:lnTo>
                    <a:close/>
                    <a:moveTo>
                      <a:pt x="471" y="163"/>
                    </a:moveTo>
                    <a:lnTo>
                      <a:pt x="472" y="163"/>
                    </a:lnTo>
                    <a:lnTo>
                      <a:pt x="474" y="164"/>
                    </a:lnTo>
                    <a:lnTo>
                      <a:pt x="466" y="183"/>
                    </a:lnTo>
                    <a:lnTo>
                      <a:pt x="467" y="185"/>
                    </a:lnTo>
                    <a:lnTo>
                      <a:pt x="471" y="163"/>
                    </a:lnTo>
                    <a:close/>
                    <a:moveTo>
                      <a:pt x="466" y="183"/>
                    </a:moveTo>
                    <a:lnTo>
                      <a:pt x="466" y="183"/>
                    </a:lnTo>
                    <a:lnTo>
                      <a:pt x="471" y="175"/>
                    </a:lnTo>
                    <a:lnTo>
                      <a:pt x="466" y="183"/>
                    </a:lnTo>
                    <a:close/>
                    <a:moveTo>
                      <a:pt x="474" y="164"/>
                    </a:moveTo>
                    <a:lnTo>
                      <a:pt x="475" y="164"/>
                    </a:lnTo>
                    <a:lnTo>
                      <a:pt x="478" y="166"/>
                    </a:lnTo>
                    <a:lnTo>
                      <a:pt x="474" y="187"/>
                    </a:lnTo>
                    <a:lnTo>
                      <a:pt x="471" y="185"/>
                    </a:lnTo>
                    <a:lnTo>
                      <a:pt x="466" y="183"/>
                    </a:lnTo>
                    <a:lnTo>
                      <a:pt x="474" y="164"/>
                    </a:lnTo>
                    <a:close/>
                    <a:moveTo>
                      <a:pt x="478" y="166"/>
                    </a:moveTo>
                    <a:lnTo>
                      <a:pt x="480" y="166"/>
                    </a:lnTo>
                    <a:lnTo>
                      <a:pt x="481" y="166"/>
                    </a:lnTo>
                    <a:lnTo>
                      <a:pt x="475" y="187"/>
                    </a:lnTo>
                    <a:lnTo>
                      <a:pt x="474" y="187"/>
                    </a:lnTo>
                    <a:lnTo>
                      <a:pt x="478" y="166"/>
                    </a:lnTo>
                    <a:close/>
                    <a:moveTo>
                      <a:pt x="477" y="187"/>
                    </a:moveTo>
                    <a:lnTo>
                      <a:pt x="477" y="187"/>
                    </a:lnTo>
                    <a:lnTo>
                      <a:pt x="475" y="187"/>
                    </a:lnTo>
                    <a:lnTo>
                      <a:pt x="478" y="176"/>
                    </a:lnTo>
                    <a:lnTo>
                      <a:pt x="477" y="187"/>
                    </a:lnTo>
                    <a:close/>
                    <a:moveTo>
                      <a:pt x="480" y="166"/>
                    </a:moveTo>
                    <a:lnTo>
                      <a:pt x="483" y="166"/>
                    </a:lnTo>
                    <a:lnTo>
                      <a:pt x="489" y="187"/>
                    </a:lnTo>
                    <a:lnTo>
                      <a:pt x="483" y="188"/>
                    </a:lnTo>
                    <a:lnTo>
                      <a:pt x="477" y="187"/>
                    </a:lnTo>
                    <a:lnTo>
                      <a:pt x="480" y="166"/>
                    </a:lnTo>
                    <a:close/>
                    <a:moveTo>
                      <a:pt x="489" y="187"/>
                    </a:moveTo>
                    <a:lnTo>
                      <a:pt x="489" y="187"/>
                    </a:lnTo>
                    <a:lnTo>
                      <a:pt x="486" y="176"/>
                    </a:lnTo>
                    <a:lnTo>
                      <a:pt x="489" y="187"/>
                    </a:lnTo>
                    <a:close/>
                    <a:moveTo>
                      <a:pt x="483" y="166"/>
                    </a:moveTo>
                    <a:lnTo>
                      <a:pt x="483" y="166"/>
                    </a:lnTo>
                    <a:lnTo>
                      <a:pt x="497" y="182"/>
                    </a:lnTo>
                    <a:lnTo>
                      <a:pt x="494" y="185"/>
                    </a:lnTo>
                    <a:lnTo>
                      <a:pt x="489" y="187"/>
                    </a:lnTo>
                    <a:lnTo>
                      <a:pt x="483" y="166"/>
                    </a:lnTo>
                    <a:close/>
                    <a:moveTo>
                      <a:pt x="483" y="166"/>
                    </a:moveTo>
                    <a:lnTo>
                      <a:pt x="489" y="161"/>
                    </a:lnTo>
                    <a:lnTo>
                      <a:pt x="494" y="159"/>
                    </a:lnTo>
                    <a:lnTo>
                      <a:pt x="494" y="182"/>
                    </a:lnTo>
                    <a:lnTo>
                      <a:pt x="495" y="182"/>
                    </a:lnTo>
                    <a:lnTo>
                      <a:pt x="497" y="182"/>
                    </a:lnTo>
                    <a:lnTo>
                      <a:pt x="483" y="166"/>
                    </a:lnTo>
                    <a:close/>
                    <a:moveTo>
                      <a:pt x="494" y="159"/>
                    </a:moveTo>
                    <a:lnTo>
                      <a:pt x="498" y="161"/>
                    </a:lnTo>
                    <a:lnTo>
                      <a:pt x="501" y="163"/>
                    </a:lnTo>
                    <a:lnTo>
                      <a:pt x="503" y="166"/>
                    </a:lnTo>
                    <a:lnTo>
                      <a:pt x="504" y="170"/>
                    </a:lnTo>
                    <a:lnTo>
                      <a:pt x="503" y="175"/>
                    </a:lnTo>
                    <a:lnTo>
                      <a:pt x="501" y="178"/>
                    </a:lnTo>
                    <a:lnTo>
                      <a:pt x="498" y="180"/>
                    </a:lnTo>
                    <a:lnTo>
                      <a:pt x="494" y="182"/>
                    </a:lnTo>
                    <a:lnTo>
                      <a:pt x="494" y="159"/>
                    </a:lnTo>
                    <a:close/>
                  </a:path>
                </a:pathLst>
              </a:custGeom>
              <a:solidFill>
                <a:srgbClr val="9B6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2" name="Freeform 242"/>
              <p:cNvSpPr>
                <a:spLocks noEditPoints="1"/>
              </p:cNvSpPr>
              <p:nvPr/>
            </p:nvSpPr>
            <p:spPr bwMode="auto">
              <a:xfrm>
                <a:off x="2153" y="2089"/>
                <a:ext cx="504" cy="183"/>
              </a:xfrm>
              <a:custGeom>
                <a:avLst/>
                <a:gdLst>
                  <a:gd name="T0" fmla="*/ 17 w 504"/>
                  <a:gd name="T1" fmla="*/ 5 h 183"/>
                  <a:gd name="T2" fmla="*/ 18 w 504"/>
                  <a:gd name="T3" fmla="*/ 8 h 183"/>
                  <a:gd name="T4" fmla="*/ 29 w 504"/>
                  <a:gd name="T5" fmla="*/ 48 h 183"/>
                  <a:gd name="T6" fmla="*/ 21 w 504"/>
                  <a:gd name="T7" fmla="*/ 58 h 183"/>
                  <a:gd name="T8" fmla="*/ 12 w 504"/>
                  <a:gd name="T9" fmla="*/ 60 h 183"/>
                  <a:gd name="T10" fmla="*/ 12 w 504"/>
                  <a:gd name="T11" fmla="*/ 60 h 183"/>
                  <a:gd name="T12" fmla="*/ 34 w 504"/>
                  <a:gd name="T13" fmla="*/ 61 h 183"/>
                  <a:gd name="T14" fmla="*/ 17 w 504"/>
                  <a:gd name="T15" fmla="*/ 75 h 183"/>
                  <a:gd name="T16" fmla="*/ 34 w 504"/>
                  <a:gd name="T17" fmla="*/ 109 h 183"/>
                  <a:gd name="T18" fmla="*/ 51 w 504"/>
                  <a:gd name="T19" fmla="*/ 97 h 183"/>
                  <a:gd name="T20" fmla="*/ 55 w 504"/>
                  <a:gd name="T21" fmla="*/ 103 h 183"/>
                  <a:gd name="T22" fmla="*/ 68 w 504"/>
                  <a:gd name="T23" fmla="*/ 142 h 183"/>
                  <a:gd name="T24" fmla="*/ 78 w 504"/>
                  <a:gd name="T25" fmla="*/ 123 h 183"/>
                  <a:gd name="T26" fmla="*/ 125 w 504"/>
                  <a:gd name="T27" fmla="*/ 149 h 183"/>
                  <a:gd name="T28" fmla="*/ 136 w 504"/>
                  <a:gd name="T29" fmla="*/ 164 h 183"/>
                  <a:gd name="T30" fmla="*/ 142 w 504"/>
                  <a:gd name="T31" fmla="*/ 154 h 183"/>
                  <a:gd name="T32" fmla="*/ 148 w 504"/>
                  <a:gd name="T33" fmla="*/ 156 h 183"/>
                  <a:gd name="T34" fmla="*/ 169 w 504"/>
                  <a:gd name="T35" fmla="*/ 180 h 183"/>
                  <a:gd name="T36" fmla="*/ 171 w 504"/>
                  <a:gd name="T37" fmla="*/ 159 h 183"/>
                  <a:gd name="T38" fmla="*/ 194 w 504"/>
                  <a:gd name="T39" fmla="*/ 159 h 183"/>
                  <a:gd name="T40" fmla="*/ 214 w 504"/>
                  <a:gd name="T41" fmla="*/ 168 h 183"/>
                  <a:gd name="T42" fmla="*/ 213 w 504"/>
                  <a:gd name="T43" fmla="*/ 157 h 183"/>
                  <a:gd name="T44" fmla="*/ 230 w 504"/>
                  <a:gd name="T45" fmla="*/ 166 h 183"/>
                  <a:gd name="T46" fmla="*/ 230 w 504"/>
                  <a:gd name="T47" fmla="*/ 156 h 183"/>
                  <a:gd name="T48" fmla="*/ 274 w 504"/>
                  <a:gd name="T49" fmla="*/ 151 h 183"/>
                  <a:gd name="T50" fmla="*/ 282 w 504"/>
                  <a:gd name="T51" fmla="*/ 169 h 183"/>
                  <a:gd name="T52" fmla="*/ 279 w 504"/>
                  <a:gd name="T53" fmla="*/ 149 h 183"/>
                  <a:gd name="T54" fmla="*/ 281 w 504"/>
                  <a:gd name="T55" fmla="*/ 147 h 183"/>
                  <a:gd name="T56" fmla="*/ 290 w 504"/>
                  <a:gd name="T57" fmla="*/ 166 h 183"/>
                  <a:gd name="T58" fmla="*/ 304 w 504"/>
                  <a:gd name="T59" fmla="*/ 164 h 183"/>
                  <a:gd name="T60" fmla="*/ 327 w 504"/>
                  <a:gd name="T61" fmla="*/ 161 h 183"/>
                  <a:gd name="T62" fmla="*/ 329 w 504"/>
                  <a:gd name="T63" fmla="*/ 161 h 183"/>
                  <a:gd name="T64" fmla="*/ 329 w 504"/>
                  <a:gd name="T65" fmla="*/ 161 h 183"/>
                  <a:gd name="T66" fmla="*/ 332 w 504"/>
                  <a:gd name="T67" fmla="*/ 139 h 183"/>
                  <a:gd name="T68" fmla="*/ 342 w 504"/>
                  <a:gd name="T69" fmla="*/ 163 h 183"/>
                  <a:gd name="T70" fmla="*/ 350 w 504"/>
                  <a:gd name="T71" fmla="*/ 163 h 183"/>
                  <a:gd name="T72" fmla="*/ 356 w 504"/>
                  <a:gd name="T73" fmla="*/ 164 h 183"/>
                  <a:gd name="T74" fmla="*/ 376 w 504"/>
                  <a:gd name="T75" fmla="*/ 142 h 183"/>
                  <a:gd name="T76" fmla="*/ 384 w 504"/>
                  <a:gd name="T77" fmla="*/ 164 h 183"/>
                  <a:gd name="T78" fmla="*/ 384 w 504"/>
                  <a:gd name="T79" fmla="*/ 164 h 183"/>
                  <a:gd name="T80" fmla="*/ 390 w 504"/>
                  <a:gd name="T81" fmla="*/ 142 h 183"/>
                  <a:gd name="T82" fmla="*/ 395 w 504"/>
                  <a:gd name="T83" fmla="*/ 144 h 183"/>
                  <a:gd name="T84" fmla="*/ 395 w 504"/>
                  <a:gd name="T85" fmla="*/ 144 h 183"/>
                  <a:gd name="T86" fmla="*/ 409 w 504"/>
                  <a:gd name="T87" fmla="*/ 144 h 183"/>
                  <a:gd name="T88" fmla="*/ 413 w 504"/>
                  <a:gd name="T89" fmla="*/ 168 h 183"/>
                  <a:gd name="T90" fmla="*/ 418 w 504"/>
                  <a:gd name="T91" fmla="*/ 147 h 183"/>
                  <a:gd name="T92" fmla="*/ 464 w 504"/>
                  <a:gd name="T93" fmla="*/ 156 h 183"/>
                  <a:gd name="T94" fmla="*/ 471 w 504"/>
                  <a:gd name="T95" fmla="*/ 157 h 183"/>
                  <a:gd name="T96" fmla="*/ 464 w 504"/>
                  <a:gd name="T97" fmla="*/ 178 h 183"/>
                  <a:gd name="T98" fmla="*/ 471 w 504"/>
                  <a:gd name="T99" fmla="*/ 157 h 183"/>
                  <a:gd name="T100" fmla="*/ 471 w 504"/>
                  <a:gd name="T101" fmla="*/ 168 h 183"/>
                  <a:gd name="T102" fmla="*/ 474 w 504"/>
                  <a:gd name="T103" fmla="*/ 159 h 183"/>
                  <a:gd name="T104" fmla="*/ 477 w 504"/>
                  <a:gd name="T105" fmla="*/ 183 h 183"/>
                  <a:gd name="T106" fmla="*/ 489 w 504"/>
                  <a:gd name="T107" fmla="*/ 181 h 183"/>
                  <a:gd name="T108" fmla="*/ 494 w 504"/>
                  <a:gd name="T109" fmla="*/ 178 h 183"/>
                  <a:gd name="T110" fmla="*/ 483 w 504"/>
                  <a:gd name="T111" fmla="*/ 161 h 183"/>
                  <a:gd name="T112" fmla="*/ 494 w 504"/>
                  <a:gd name="T113" fmla="*/ 154 h 183"/>
                  <a:gd name="T114" fmla="*/ 489 w 504"/>
                  <a:gd name="T115" fmla="*/ 154 h 18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504"/>
                  <a:gd name="T175" fmla="*/ 0 h 183"/>
                  <a:gd name="T176" fmla="*/ 504 w 504"/>
                  <a:gd name="T177" fmla="*/ 183 h 18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504" h="183">
                    <a:moveTo>
                      <a:pt x="0" y="13"/>
                    </a:moveTo>
                    <a:lnTo>
                      <a:pt x="0" y="10"/>
                    </a:lnTo>
                    <a:lnTo>
                      <a:pt x="1" y="5"/>
                    </a:lnTo>
                    <a:lnTo>
                      <a:pt x="3" y="3"/>
                    </a:lnTo>
                    <a:lnTo>
                      <a:pt x="7" y="1"/>
                    </a:lnTo>
                    <a:lnTo>
                      <a:pt x="10" y="0"/>
                    </a:lnTo>
                    <a:lnTo>
                      <a:pt x="14" y="1"/>
                    </a:lnTo>
                    <a:lnTo>
                      <a:pt x="17" y="5"/>
                    </a:lnTo>
                    <a:lnTo>
                      <a:pt x="18" y="8"/>
                    </a:lnTo>
                    <a:lnTo>
                      <a:pt x="0" y="13"/>
                    </a:lnTo>
                    <a:close/>
                    <a:moveTo>
                      <a:pt x="18" y="8"/>
                    </a:moveTo>
                    <a:lnTo>
                      <a:pt x="18" y="8"/>
                    </a:lnTo>
                    <a:lnTo>
                      <a:pt x="0" y="13"/>
                    </a:lnTo>
                    <a:lnTo>
                      <a:pt x="18" y="8"/>
                    </a:lnTo>
                    <a:close/>
                    <a:moveTo>
                      <a:pt x="18" y="8"/>
                    </a:moveTo>
                    <a:lnTo>
                      <a:pt x="23" y="20"/>
                    </a:lnTo>
                    <a:lnTo>
                      <a:pt x="27" y="43"/>
                    </a:lnTo>
                    <a:lnTo>
                      <a:pt x="9" y="49"/>
                    </a:lnTo>
                    <a:lnTo>
                      <a:pt x="3" y="25"/>
                    </a:lnTo>
                    <a:lnTo>
                      <a:pt x="0" y="13"/>
                    </a:lnTo>
                    <a:lnTo>
                      <a:pt x="18" y="8"/>
                    </a:lnTo>
                    <a:close/>
                    <a:moveTo>
                      <a:pt x="27" y="43"/>
                    </a:moveTo>
                    <a:lnTo>
                      <a:pt x="29" y="48"/>
                    </a:lnTo>
                    <a:lnTo>
                      <a:pt x="31" y="55"/>
                    </a:lnTo>
                    <a:lnTo>
                      <a:pt x="12" y="60"/>
                    </a:lnTo>
                    <a:lnTo>
                      <a:pt x="10" y="55"/>
                    </a:lnTo>
                    <a:lnTo>
                      <a:pt x="9" y="49"/>
                    </a:lnTo>
                    <a:lnTo>
                      <a:pt x="27" y="43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21" y="58"/>
                    </a:lnTo>
                    <a:lnTo>
                      <a:pt x="31" y="55"/>
                    </a:lnTo>
                    <a:close/>
                    <a:moveTo>
                      <a:pt x="31" y="55"/>
                    </a:moveTo>
                    <a:lnTo>
                      <a:pt x="31" y="55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12" y="60"/>
                    </a:moveTo>
                    <a:lnTo>
                      <a:pt x="12" y="60"/>
                    </a:lnTo>
                    <a:lnTo>
                      <a:pt x="21" y="58"/>
                    </a:lnTo>
                    <a:lnTo>
                      <a:pt x="12" y="60"/>
                    </a:lnTo>
                    <a:close/>
                    <a:moveTo>
                      <a:pt x="31" y="55"/>
                    </a:moveTo>
                    <a:lnTo>
                      <a:pt x="32" y="58"/>
                    </a:lnTo>
                    <a:lnTo>
                      <a:pt x="34" y="61"/>
                    </a:lnTo>
                    <a:lnTo>
                      <a:pt x="15" y="68"/>
                    </a:lnTo>
                    <a:lnTo>
                      <a:pt x="14" y="65"/>
                    </a:lnTo>
                    <a:lnTo>
                      <a:pt x="12" y="60"/>
                    </a:lnTo>
                    <a:lnTo>
                      <a:pt x="31" y="55"/>
                    </a:lnTo>
                    <a:close/>
                    <a:moveTo>
                      <a:pt x="34" y="61"/>
                    </a:moveTo>
                    <a:lnTo>
                      <a:pt x="34" y="65"/>
                    </a:lnTo>
                    <a:lnTo>
                      <a:pt x="35" y="68"/>
                    </a:lnTo>
                    <a:lnTo>
                      <a:pt x="17" y="75"/>
                    </a:lnTo>
                    <a:lnTo>
                      <a:pt x="15" y="72"/>
                    </a:lnTo>
                    <a:lnTo>
                      <a:pt x="15" y="68"/>
                    </a:lnTo>
                    <a:lnTo>
                      <a:pt x="34" y="61"/>
                    </a:lnTo>
                    <a:close/>
                    <a:moveTo>
                      <a:pt x="35" y="68"/>
                    </a:moveTo>
                    <a:lnTo>
                      <a:pt x="41" y="84"/>
                    </a:lnTo>
                    <a:lnTo>
                      <a:pt x="49" y="94"/>
                    </a:lnTo>
                    <a:lnTo>
                      <a:pt x="34" y="109"/>
                    </a:lnTo>
                    <a:lnTo>
                      <a:pt x="29" y="103"/>
                    </a:lnTo>
                    <a:lnTo>
                      <a:pt x="24" y="94"/>
                    </a:lnTo>
                    <a:lnTo>
                      <a:pt x="21" y="85"/>
                    </a:lnTo>
                    <a:lnTo>
                      <a:pt x="17" y="75"/>
                    </a:lnTo>
                    <a:lnTo>
                      <a:pt x="35" y="68"/>
                    </a:lnTo>
                    <a:close/>
                    <a:moveTo>
                      <a:pt x="49" y="94"/>
                    </a:moveTo>
                    <a:lnTo>
                      <a:pt x="49" y="94"/>
                    </a:lnTo>
                    <a:lnTo>
                      <a:pt x="41" y="101"/>
                    </a:lnTo>
                    <a:lnTo>
                      <a:pt x="49" y="94"/>
                    </a:lnTo>
                    <a:close/>
                    <a:moveTo>
                      <a:pt x="49" y="94"/>
                    </a:moveTo>
                    <a:lnTo>
                      <a:pt x="49" y="94"/>
                    </a:lnTo>
                    <a:lnTo>
                      <a:pt x="34" y="109"/>
                    </a:lnTo>
                    <a:lnTo>
                      <a:pt x="49" y="94"/>
                    </a:lnTo>
                    <a:close/>
                    <a:moveTo>
                      <a:pt x="34" y="109"/>
                    </a:moveTo>
                    <a:lnTo>
                      <a:pt x="34" y="109"/>
                    </a:lnTo>
                    <a:lnTo>
                      <a:pt x="41" y="101"/>
                    </a:lnTo>
                    <a:lnTo>
                      <a:pt x="34" y="109"/>
                    </a:lnTo>
                    <a:close/>
                    <a:moveTo>
                      <a:pt x="49" y="94"/>
                    </a:moveTo>
                    <a:lnTo>
                      <a:pt x="51" y="97"/>
                    </a:lnTo>
                    <a:lnTo>
                      <a:pt x="52" y="99"/>
                    </a:lnTo>
                    <a:lnTo>
                      <a:pt x="38" y="115"/>
                    </a:lnTo>
                    <a:lnTo>
                      <a:pt x="37" y="111"/>
                    </a:lnTo>
                    <a:lnTo>
                      <a:pt x="34" y="109"/>
                    </a:lnTo>
                    <a:lnTo>
                      <a:pt x="49" y="94"/>
                    </a:lnTo>
                    <a:close/>
                    <a:moveTo>
                      <a:pt x="52" y="99"/>
                    </a:moveTo>
                    <a:lnTo>
                      <a:pt x="54" y="101"/>
                    </a:lnTo>
                    <a:lnTo>
                      <a:pt x="55" y="103"/>
                    </a:lnTo>
                    <a:lnTo>
                      <a:pt x="43" y="118"/>
                    </a:lnTo>
                    <a:lnTo>
                      <a:pt x="40" y="116"/>
                    </a:lnTo>
                    <a:lnTo>
                      <a:pt x="38" y="115"/>
                    </a:lnTo>
                    <a:lnTo>
                      <a:pt x="52" y="99"/>
                    </a:lnTo>
                    <a:close/>
                    <a:moveTo>
                      <a:pt x="55" y="103"/>
                    </a:moveTo>
                    <a:lnTo>
                      <a:pt x="66" y="115"/>
                    </a:lnTo>
                    <a:lnTo>
                      <a:pt x="78" y="123"/>
                    </a:lnTo>
                    <a:lnTo>
                      <a:pt x="68" y="142"/>
                    </a:lnTo>
                    <a:lnTo>
                      <a:pt x="54" y="130"/>
                    </a:lnTo>
                    <a:lnTo>
                      <a:pt x="43" y="118"/>
                    </a:lnTo>
                    <a:lnTo>
                      <a:pt x="55" y="103"/>
                    </a:lnTo>
                    <a:close/>
                    <a:moveTo>
                      <a:pt x="78" y="123"/>
                    </a:moveTo>
                    <a:lnTo>
                      <a:pt x="78" y="123"/>
                    </a:lnTo>
                    <a:lnTo>
                      <a:pt x="72" y="132"/>
                    </a:lnTo>
                    <a:lnTo>
                      <a:pt x="78" y="123"/>
                    </a:lnTo>
                    <a:close/>
                    <a:moveTo>
                      <a:pt x="78" y="123"/>
                    </a:moveTo>
                    <a:lnTo>
                      <a:pt x="94" y="133"/>
                    </a:lnTo>
                    <a:lnTo>
                      <a:pt x="109" y="142"/>
                    </a:lnTo>
                    <a:lnTo>
                      <a:pt x="103" y="163"/>
                    </a:lnTo>
                    <a:lnTo>
                      <a:pt x="85" y="154"/>
                    </a:lnTo>
                    <a:lnTo>
                      <a:pt x="68" y="142"/>
                    </a:lnTo>
                    <a:lnTo>
                      <a:pt x="78" y="123"/>
                    </a:lnTo>
                    <a:close/>
                    <a:moveTo>
                      <a:pt x="109" y="142"/>
                    </a:moveTo>
                    <a:lnTo>
                      <a:pt x="125" y="149"/>
                    </a:lnTo>
                    <a:lnTo>
                      <a:pt x="139" y="154"/>
                    </a:lnTo>
                    <a:lnTo>
                      <a:pt x="134" y="175"/>
                    </a:lnTo>
                    <a:lnTo>
                      <a:pt x="119" y="169"/>
                    </a:lnTo>
                    <a:lnTo>
                      <a:pt x="103" y="163"/>
                    </a:lnTo>
                    <a:lnTo>
                      <a:pt x="109" y="142"/>
                    </a:lnTo>
                    <a:close/>
                    <a:moveTo>
                      <a:pt x="134" y="175"/>
                    </a:moveTo>
                    <a:lnTo>
                      <a:pt x="134" y="175"/>
                    </a:lnTo>
                    <a:lnTo>
                      <a:pt x="136" y="164"/>
                    </a:lnTo>
                    <a:lnTo>
                      <a:pt x="134" y="175"/>
                    </a:lnTo>
                    <a:close/>
                    <a:moveTo>
                      <a:pt x="139" y="154"/>
                    </a:moveTo>
                    <a:lnTo>
                      <a:pt x="139" y="154"/>
                    </a:lnTo>
                    <a:lnTo>
                      <a:pt x="134" y="175"/>
                    </a:lnTo>
                    <a:lnTo>
                      <a:pt x="139" y="154"/>
                    </a:lnTo>
                    <a:close/>
                    <a:moveTo>
                      <a:pt x="139" y="154"/>
                    </a:moveTo>
                    <a:lnTo>
                      <a:pt x="142" y="154"/>
                    </a:lnTo>
                    <a:lnTo>
                      <a:pt x="143" y="156"/>
                    </a:lnTo>
                    <a:lnTo>
                      <a:pt x="139" y="176"/>
                    </a:lnTo>
                    <a:lnTo>
                      <a:pt x="137" y="175"/>
                    </a:lnTo>
                    <a:lnTo>
                      <a:pt x="134" y="175"/>
                    </a:lnTo>
                    <a:lnTo>
                      <a:pt x="139" y="154"/>
                    </a:lnTo>
                    <a:close/>
                    <a:moveTo>
                      <a:pt x="143" y="156"/>
                    </a:moveTo>
                    <a:lnTo>
                      <a:pt x="145" y="156"/>
                    </a:lnTo>
                    <a:lnTo>
                      <a:pt x="148" y="156"/>
                    </a:lnTo>
                    <a:lnTo>
                      <a:pt x="145" y="178"/>
                    </a:lnTo>
                    <a:lnTo>
                      <a:pt x="142" y="176"/>
                    </a:lnTo>
                    <a:lnTo>
                      <a:pt x="139" y="176"/>
                    </a:lnTo>
                    <a:lnTo>
                      <a:pt x="143" y="156"/>
                    </a:lnTo>
                    <a:close/>
                    <a:moveTo>
                      <a:pt x="148" y="156"/>
                    </a:moveTo>
                    <a:lnTo>
                      <a:pt x="160" y="157"/>
                    </a:lnTo>
                    <a:lnTo>
                      <a:pt x="171" y="159"/>
                    </a:lnTo>
                    <a:lnTo>
                      <a:pt x="169" y="180"/>
                    </a:lnTo>
                    <a:lnTo>
                      <a:pt x="157" y="180"/>
                    </a:lnTo>
                    <a:lnTo>
                      <a:pt x="145" y="178"/>
                    </a:lnTo>
                    <a:lnTo>
                      <a:pt x="148" y="156"/>
                    </a:lnTo>
                    <a:close/>
                    <a:moveTo>
                      <a:pt x="169" y="180"/>
                    </a:moveTo>
                    <a:lnTo>
                      <a:pt x="169" y="180"/>
                    </a:lnTo>
                    <a:lnTo>
                      <a:pt x="171" y="169"/>
                    </a:lnTo>
                    <a:lnTo>
                      <a:pt x="169" y="180"/>
                    </a:lnTo>
                    <a:close/>
                    <a:moveTo>
                      <a:pt x="171" y="159"/>
                    </a:moveTo>
                    <a:lnTo>
                      <a:pt x="173" y="159"/>
                    </a:lnTo>
                    <a:lnTo>
                      <a:pt x="174" y="159"/>
                    </a:lnTo>
                    <a:lnTo>
                      <a:pt x="174" y="180"/>
                    </a:lnTo>
                    <a:lnTo>
                      <a:pt x="173" y="180"/>
                    </a:lnTo>
                    <a:lnTo>
                      <a:pt x="169" y="180"/>
                    </a:lnTo>
                    <a:lnTo>
                      <a:pt x="171" y="159"/>
                    </a:lnTo>
                    <a:close/>
                    <a:moveTo>
                      <a:pt x="174" y="159"/>
                    </a:moveTo>
                    <a:lnTo>
                      <a:pt x="194" y="159"/>
                    </a:lnTo>
                    <a:lnTo>
                      <a:pt x="213" y="157"/>
                    </a:lnTo>
                    <a:lnTo>
                      <a:pt x="216" y="178"/>
                    </a:lnTo>
                    <a:lnTo>
                      <a:pt x="194" y="180"/>
                    </a:lnTo>
                    <a:lnTo>
                      <a:pt x="174" y="180"/>
                    </a:lnTo>
                    <a:lnTo>
                      <a:pt x="174" y="159"/>
                    </a:lnTo>
                    <a:close/>
                    <a:moveTo>
                      <a:pt x="213" y="157"/>
                    </a:moveTo>
                    <a:lnTo>
                      <a:pt x="213" y="157"/>
                    </a:lnTo>
                    <a:lnTo>
                      <a:pt x="214" y="168"/>
                    </a:lnTo>
                    <a:lnTo>
                      <a:pt x="213" y="157"/>
                    </a:lnTo>
                    <a:close/>
                    <a:moveTo>
                      <a:pt x="213" y="157"/>
                    </a:moveTo>
                    <a:lnTo>
                      <a:pt x="222" y="156"/>
                    </a:lnTo>
                    <a:lnTo>
                      <a:pt x="230" y="156"/>
                    </a:lnTo>
                    <a:lnTo>
                      <a:pt x="230" y="176"/>
                    </a:lnTo>
                    <a:lnTo>
                      <a:pt x="224" y="178"/>
                    </a:lnTo>
                    <a:lnTo>
                      <a:pt x="216" y="178"/>
                    </a:lnTo>
                    <a:lnTo>
                      <a:pt x="213" y="157"/>
                    </a:lnTo>
                    <a:close/>
                    <a:moveTo>
                      <a:pt x="230" y="156"/>
                    </a:moveTo>
                    <a:lnTo>
                      <a:pt x="230" y="156"/>
                    </a:lnTo>
                    <a:lnTo>
                      <a:pt x="230" y="176"/>
                    </a:lnTo>
                    <a:lnTo>
                      <a:pt x="230" y="156"/>
                    </a:lnTo>
                    <a:close/>
                    <a:moveTo>
                      <a:pt x="230" y="156"/>
                    </a:moveTo>
                    <a:lnTo>
                      <a:pt x="230" y="156"/>
                    </a:lnTo>
                    <a:lnTo>
                      <a:pt x="230" y="166"/>
                    </a:lnTo>
                    <a:lnTo>
                      <a:pt x="230" y="156"/>
                    </a:lnTo>
                    <a:close/>
                    <a:moveTo>
                      <a:pt x="230" y="156"/>
                    </a:moveTo>
                    <a:lnTo>
                      <a:pt x="239" y="154"/>
                    </a:lnTo>
                    <a:lnTo>
                      <a:pt x="248" y="154"/>
                    </a:lnTo>
                    <a:lnTo>
                      <a:pt x="250" y="176"/>
                    </a:lnTo>
                    <a:lnTo>
                      <a:pt x="241" y="176"/>
                    </a:lnTo>
                    <a:lnTo>
                      <a:pt x="230" y="176"/>
                    </a:lnTo>
                    <a:lnTo>
                      <a:pt x="230" y="156"/>
                    </a:lnTo>
                    <a:close/>
                    <a:moveTo>
                      <a:pt x="248" y="154"/>
                    </a:moveTo>
                    <a:lnTo>
                      <a:pt x="262" y="152"/>
                    </a:lnTo>
                    <a:lnTo>
                      <a:pt x="274" y="151"/>
                    </a:lnTo>
                    <a:lnTo>
                      <a:pt x="281" y="171"/>
                    </a:lnTo>
                    <a:lnTo>
                      <a:pt x="267" y="175"/>
                    </a:lnTo>
                    <a:lnTo>
                      <a:pt x="250" y="176"/>
                    </a:lnTo>
                    <a:lnTo>
                      <a:pt x="248" y="154"/>
                    </a:lnTo>
                    <a:close/>
                    <a:moveTo>
                      <a:pt x="274" y="151"/>
                    </a:moveTo>
                    <a:lnTo>
                      <a:pt x="274" y="151"/>
                    </a:lnTo>
                    <a:lnTo>
                      <a:pt x="278" y="161"/>
                    </a:lnTo>
                    <a:lnTo>
                      <a:pt x="274" y="151"/>
                    </a:lnTo>
                    <a:close/>
                    <a:moveTo>
                      <a:pt x="274" y="151"/>
                    </a:moveTo>
                    <a:lnTo>
                      <a:pt x="276" y="149"/>
                    </a:lnTo>
                    <a:lnTo>
                      <a:pt x="278" y="149"/>
                    </a:lnTo>
                    <a:lnTo>
                      <a:pt x="285" y="169"/>
                    </a:lnTo>
                    <a:lnTo>
                      <a:pt x="282" y="169"/>
                    </a:lnTo>
                    <a:lnTo>
                      <a:pt x="281" y="171"/>
                    </a:lnTo>
                    <a:lnTo>
                      <a:pt x="274" y="151"/>
                    </a:lnTo>
                    <a:close/>
                    <a:moveTo>
                      <a:pt x="285" y="169"/>
                    </a:moveTo>
                    <a:lnTo>
                      <a:pt x="285" y="169"/>
                    </a:lnTo>
                    <a:lnTo>
                      <a:pt x="282" y="159"/>
                    </a:lnTo>
                    <a:lnTo>
                      <a:pt x="285" y="169"/>
                    </a:lnTo>
                    <a:close/>
                    <a:moveTo>
                      <a:pt x="278" y="149"/>
                    </a:moveTo>
                    <a:lnTo>
                      <a:pt x="279" y="149"/>
                    </a:lnTo>
                    <a:lnTo>
                      <a:pt x="279" y="147"/>
                    </a:lnTo>
                    <a:lnTo>
                      <a:pt x="290" y="166"/>
                    </a:lnTo>
                    <a:lnTo>
                      <a:pt x="288" y="168"/>
                    </a:lnTo>
                    <a:lnTo>
                      <a:pt x="285" y="169"/>
                    </a:lnTo>
                    <a:lnTo>
                      <a:pt x="278" y="149"/>
                    </a:lnTo>
                    <a:close/>
                    <a:moveTo>
                      <a:pt x="279" y="147"/>
                    </a:moveTo>
                    <a:lnTo>
                      <a:pt x="281" y="147"/>
                    </a:lnTo>
                    <a:lnTo>
                      <a:pt x="285" y="157"/>
                    </a:lnTo>
                    <a:lnTo>
                      <a:pt x="279" y="147"/>
                    </a:lnTo>
                    <a:close/>
                    <a:moveTo>
                      <a:pt x="281" y="147"/>
                    </a:moveTo>
                    <a:lnTo>
                      <a:pt x="281" y="147"/>
                    </a:lnTo>
                    <a:lnTo>
                      <a:pt x="288" y="166"/>
                    </a:lnTo>
                    <a:lnTo>
                      <a:pt x="281" y="147"/>
                    </a:lnTo>
                    <a:close/>
                    <a:moveTo>
                      <a:pt x="290" y="166"/>
                    </a:moveTo>
                    <a:lnTo>
                      <a:pt x="288" y="166"/>
                    </a:lnTo>
                    <a:lnTo>
                      <a:pt x="285" y="157"/>
                    </a:lnTo>
                    <a:lnTo>
                      <a:pt x="290" y="166"/>
                    </a:lnTo>
                    <a:close/>
                    <a:moveTo>
                      <a:pt x="281" y="147"/>
                    </a:moveTo>
                    <a:lnTo>
                      <a:pt x="299" y="142"/>
                    </a:lnTo>
                    <a:lnTo>
                      <a:pt x="325" y="140"/>
                    </a:lnTo>
                    <a:lnTo>
                      <a:pt x="327" y="161"/>
                    </a:lnTo>
                    <a:lnTo>
                      <a:pt x="304" y="164"/>
                    </a:lnTo>
                    <a:lnTo>
                      <a:pt x="290" y="166"/>
                    </a:lnTo>
                    <a:lnTo>
                      <a:pt x="281" y="147"/>
                    </a:lnTo>
                    <a:close/>
                    <a:moveTo>
                      <a:pt x="325" y="140"/>
                    </a:moveTo>
                    <a:lnTo>
                      <a:pt x="327" y="140"/>
                    </a:lnTo>
                    <a:lnTo>
                      <a:pt x="327" y="139"/>
                    </a:lnTo>
                    <a:lnTo>
                      <a:pt x="329" y="161"/>
                    </a:lnTo>
                    <a:lnTo>
                      <a:pt x="327" y="161"/>
                    </a:lnTo>
                    <a:lnTo>
                      <a:pt x="325" y="140"/>
                    </a:lnTo>
                    <a:close/>
                    <a:moveTo>
                      <a:pt x="327" y="139"/>
                    </a:moveTo>
                    <a:lnTo>
                      <a:pt x="329" y="139"/>
                    </a:lnTo>
                    <a:lnTo>
                      <a:pt x="329" y="151"/>
                    </a:lnTo>
                    <a:lnTo>
                      <a:pt x="327" y="139"/>
                    </a:lnTo>
                    <a:close/>
                    <a:moveTo>
                      <a:pt x="329" y="139"/>
                    </a:moveTo>
                    <a:lnTo>
                      <a:pt x="329" y="139"/>
                    </a:lnTo>
                    <a:lnTo>
                      <a:pt x="329" y="161"/>
                    </a:lnTo>
                    <a:lnTo>
                      <a:pt x="329" y="139"/>
                    </a:lnTo>
                    <a:close/>
                    <a:moveTo>
                      <a:pt x="329" y="139"/>
                    </a:moveTo>
                    <a:lnTo>
                      <a:pt x="330" y="139"/>
                    </a:lnTo>
                    <a:lnTo>
                      <a:pt x="332" y="139"/>
                    </a:lnTo>
                    <a:lnTo>
                      <a:pt x="332" y="161"/>
                    </a:lnTo>
                    <a:lnTo>
                      <a:pt x="330" y="161"/>
                    </a:lnTo>
                    <a:lnTo>
                      <a:pt x="329" y="161"/>
                    </a:lnTo>
                    <a:lnTo>
                      <a:pt x="329" y="139"/>
                    </a:lnTo>
                    <a:close/>
                    <a:moveTo>
                      <a:pt x="332" y="139"/>
                    </a:moveTo>
                    <a:lnTo>
                      <a:pt x="333" y="139"/>
                    </a:lnTo>
                    <a:lnTo>
                      <a:pt x="335" y="139"/>
                    </a:lnTo>
                    <a:lnTo>
                      <a:pt x="335" y="161"/>
                    </a:lnTo>
                    <a:lnTo>
                      <a:pt x="333" y="161"/>
                    </a:lnTo>
                    <a:lnTo>
                      <a:pt x="332" y="161"/>
                    </a:lnTo>
                    <a:lnTo>
                      <a:pt x="332" y="139"/>
                    </a:lnTo>
                    <a:close/>
                    <a:moveTo>
                      <a:pt x="335" y="139"/>
                    </a:moveTo>
                    <a:lnTo>
                      <a:pt x="341" y="140"/>
                    </a:lnTo>
                    <a:lnTo>
                      <a:pt x="347" y="140"/>
                    </a:lnTo>
                    <a:lnTo>
                      <a:pt x="342" y="163"/>
                    </a:lnTo>
                    <a:lnTo>
                      <a:pt x="339" y="161"/>
                    </a:lnTo>
                    <a:lnTo>
                      <a:pt x="335" y="161"/>
                    </a:lnTo>
                    <a:lnTo>
                      <a:pt x="335" y="139"/>
                    </a:lnTo>
                    <a:close/>
                    <a:moveTo>
                      <a:pt x="342" y="163"/>
                    </a:moveTo>
                    <a:lnTo>
                      <a:pt x="342" y="163"/>
                    </a:lnTo>
                    <a:lnTo>
                      <a:pt x="345" y="151"/>
                    </a:lnTo>
                    <a:lnTo>
                      <a:pt x="342" y="163"/>
                    </a:lnTo>
                    <a:close/>
                    <a:moveTo>
                      <a:pt x="347" y="140"/>
                    </a:moveTo>
                    <a:lnTo>
                      <a:pt x="352" y="142"/>
                    </a:lnTo>
                    <a:lnTo>
                      <a:pt x="358" y="142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3"/>
                    </a:lnTo>
                    <a:lnTo>
                      <a:pt x="347" y="140"/>
                    </a:lnTo>
                    <a:close/>
                    <a:moveTo>
                      <a:pt x="358" y="142"/>
                    </a:moveTo>
                    <a:lnTo>
                      <a:pt x="362" y="142"/>
                    </a:lnTo>
                    <a:lnTo>
                      <a:pt x="367" y="142"/>
                    </a:lnTo>
                    <a:lnTo>
                      <a:pt x="369" y="164"/>
                    </a:lnTo>
                    <a:lnTo>
                      <a:pt x="362" y="164"/>
                    </a:lnTo>
                    <a:lnTo>
                      <a:pt x="356" y="164"/>
                    </a:lnTo>
                    <a:lnTo>
                      <a:pt x="358" y="142"/>
                    </a:lnTo>
                    <a:close/>
                    <a:moveTo>
                      <a:pt x="367" y="142"/>
                    </a:moveTo>
                    <a:lnTo>
                      <a:pt x="367" y="142"/>
                    </a:lnTo>
                    <a:lnTo>
                      <a:pt x="369" y="152"/>
                    </a:lnTo>
                    <a:lnTo>
                      <a:pt x="367" y="142"/>
                    </a:lnTo>
                    <a:close/>
                    <a:moveTo>
                      <a:pt x="367" y="142"/>
                    </a:moveTo>
                    <a:lnTo>
                      <a:pt x="372" y="142"/>
                    </a:lnTo>
                    <a:lnTo>
                      <a:pt x="376" y="142"/>
                    </a:lnTo>
                    <a:lnTo>
                      <a:pt x="376" y="163"/>
                    </a:lnTo>
                    <a:lnTo>
                      <a:pt x="373" y="163"/>
                    </a:lnTo>
                    <a:lnTo>
                      <a:pt x="369" y="164"/>
                    </a:lnTo>
                    <a:lnTo>
                      <a:pt x="367" y="142"/>
                    </a:lnTo>
                    <a:close/>
                    <a:moveTo>
                      <a:pt x="376" y="142"/>
                    </a:moveTo>
                    <a:lnTo>
                      <a:pt x="381" y="142"/>
                    </a:lnTo>
                    <a:lnTo>
                      <a:pt x="384" y="142"/>
                    </a:lnTo>
                    <a:lnTo>
                      <a:pt x="384" y="164"/>
                    </a:lnTo>
                    <a:lnTo>
                      <a:pt x="379" y="163"/>
                    </a:lnTo>
                    <a:lnTo>
                      <a:pt x="376" y="163"/>
                    </a:lnTo>
                    <a:lnTo>
                      <a:pt x="376" y="142"/>
                    </a:lnTo>
                    <a:close/>
                    <a:moveTo>
                      <a:pt x="384" y="164"/>
                    </a:moveTo>
                    <a:lnTo>
                      <a:pt x="384" y="164"/>
                    </a:lnTo>
                    <a:lnTo>
                      <a:pt x="384" y="152"/>
                    </a:lnTo>
                    <a:lnTo>
                      <a:pt x="384" y="164"/>
                    </a:lnTo>
                    <a:close/>
                    <a:moveTo>
                      <a:pt x="384" y="142"/>
                    </a:moveTo>
                    <a:lnTo>
                      <a:pt x="387" y="142"/>
                    </a:lnTo>
                    <a:lnTo>
                      <a:pt x="390" y="142"/>
                    </a:lnTo>
                    <a:lnTo>
                      <a:pt x="387" y="164"/>
                    </a:lnTo>
                    <a:lnTo>
                      <a:pt x="386" y="164"/>
                    </a:lnTo>
                    <a:lnTo>
                      <a:pt x="384" y="164"/>
                    </a:lnTo>
                    <a:lnTo>
                      <a:pt x="384" y="142"/>
                    </a:lnTo>
                    <a:close/>
                    <a:moveTo>
                      <a:pt x="390" y="142"/>
                    </a:moveTo>
                    <a:lnTo>
                      <a:pt x="392" y="142"/>
                    </a:lnTo>
                    <a:lnTo>
                      <a:pt x="393" y="144"/>
                    </a:lnTo>
                    <a:lnTo>
                      <a:pt x="392" y="164"/>
                    </a:lnTo>
                    <a:lnTo>
                      <a:pt x="390" y="164"/>
                    </a:lnTo>
                    <a:lnTo>
                      <a:pt x="387" y="164"/>
                    </a:lnTo>
                    <a:lnTo>
                      <a:pt x="390" y="142"/>
                    </a:lnTo>
                    <a:close/>
                    <a:moveTo>
                      <a:pt x="393" y="144"/>
                    </a:moveTo>
                    <a:lnTo>
                      <a:pt x="395" y="144"/>
                    </a:lnTo>
                    <a:lnTo>
                      <a:pt x="393" y="154"/>
                    </a:lnTo>
                    <a:lnTo>
                      <a:pt x="393" y="144"/>
                    </a:lnTo>
                    <a:close/>
                    <a:moveTo>
                      <a:pt x="395" y="144"/>
                    </a:moveTo>
                    <a:lnTo>
                      <a:pt x="395" y="144"/>
                    </a:lnTo>
                    <a:lnTo>
                      <a:pt x="392" y="164"/>
                    </a:lnTo>
                    <a:lnTo>
                      <a:pt x="395" y="144"/>
                    </a:lnTo>
                    <a:close/>
                    <a:moveTo>
                      <a:pt x="395" y="144"/>
                    </a:moveTo>
                    <a:lnTo>
                      <a:pt x="396" y="144"/>
                    </a:lnTo>
                    <a:lnTo>
                      <a:pt x="400" y="144"/>
                    </a:lnTo>
                    <a:lnTo>
                      <a:pt x="398" y="164"/>
                    </a:lnTo>
                    <a:lnTo>
                      <a:pt x="396" y="164"/>
                    </a:lnTo>
                    <a:lnTo>
                      <a:pt x="392" y="164"/>
                    </a:lnTo>
                    <a:lnTo>
                      <a:pt x="395" y="144"/>
                    </a:lnTo>
                    <a:close/>
                    <a:moveTo>
                      <a:pt x="400" y="144"/>
                    </a:moveTo>
                    <a:lnTo>
                      <a:pt x="409" y="144"/>
                    </a:lnTo>
                    <a:lnTo>
                      <a:pt x="420" y="147"/>
                    </a:lnTo>
                    <a:lnTo>
                      <a:pt x="413" y="168"/>
                    </a:lnTo>
                    <a:lnTo>
                      <a:pt x="406" y="166"/>
                    </a:lnTo>
                    <a:lnTo>
                      <a:pt x="398" y="164"/>
                    </a:lnTo>
                    <a:lnTo>
                      <a:pt x="400" y="144"/>
                    </a:lnTo>
                    <a:close/>
                    <a:moveTo>
                      <a:pt x="413" y="168"/>
                    </a:moveTo>
                    <a:lnTo>
                      <a:pt x="413" y="168"/>
                    </a:lnTo>
                    <a:lnTo>
                      <a:pt x="416" y="157"/>
                    </a:lnTo>
                    <a:lnTo>
                      <a:pt x="413" y="168"/>
                    </a:lnTo>
                    <a:close/>
                    <a:moveTo>
                      <a:pt x="418" y="147"/>
                    </a:moveTo>
                    <a:lnTo>
                      <a:pt x="418" y="147"/>
                    </a:lnTo>
                    <a:lnTo>
                      <a:pt x="413" y="168"/>
                    </a:lnTo>
                    <a:lnTo>
                      <a:pt x="418" y="147"/>
                    </a:lnTo>
                    <a:close/>
                    <a:moveTo>
                      <a:pt x="418" y="147"/>
                    </a:moveTo>
                    <a:lnTo>
                      <a:pt x="438" y="151"/>
                    </a:lnTo>
                    <a:lnTo>
                      <a:pt x="457" y="156"/>
                    </a:lnTo>
                    <a:lnTo>
                      <a:pt x="454" y="176"/>
                    </a:lnTo>
                    <a:lnTo>
                      <a:pt x="433" y="173"/>
                    </a:lnTo>
                    <a:lnTo>
                      <a:pt x="413" y="168"/>
                    </a:lnTo>
                    <a:lnTo>
                      <a:pt x="418" y="147"/>
                    </a:lnTo>
                    <a:close/>
                    <a:moveTo>
                      <a:pt x="457" y="156"/>
                    </a:moveTo>
                    <a:lnTo>
                      <a:pt x="464" y="156"/>
                    </a:lnTo>
                    <a:lnTo>
                      <a:pt x="471" y="157"/>
                    </a:lnTo>
                    <a:lnTo>
                      <a:pt x="466" y="178"/>
                    </a:lnTo>
                    <a:lnTo>
                      <a:pt x="461" y="178"/>
                    </a:lnTo>
                    <a:lnTo>
                      <a:pt x="454" y="176"/>
                    </a:lnTo>
                    <a:lnTo>
                      <a:pt x="457" y="156"/>
                    </a:lnTo>
                    <a:close/>
                    <a:moveTo>
                      <a:pt x="471" y="157"/>
                    </a:moveTo>
                    <a:lnTo>
                      <a:pt x="471" y="157"/>
                    </a:lnTo>
                    <a:lnTo>
                      <a:pt x="467" y="168"/>
                    </a:lnTo>
                    <a:lnTo>
                      <a:pt x="471" y="157"/>
                    </a:lnTo>
                    <a:close/>
                    <a:moveTo>
                      <a:pt x="471" y="157"/>
                    </a:moveTo>
                    <a:lnTo>
                      <a:pt x="471" y="157"/>
                    </a:lnTo>
                    <a:lnTo>
                      <a:pt x="467" y="180"/>
                    </a:lnTo>
                    <a:lnTo>
                      <a:pt x="464" y="178"/>
                    </a:lnTo>
                    <a:lnTo>
                      <a:pt x="471" y="157"/>
                    </a:lnTo>
                    <a:close/>
                    <a:moveTo>
                      <a:pt x="471" y="157"/>
                    </a:moveTo>
                    <a:lnTo>
                      <a:pt x="471" y="157"/>
                    </a:lnTo>
                    <a:lnTo>
                      <a:pt x="469" y="168"/>
                    </a:lnTo>
                    <a:lnTo>
                      <a:pt x="471" y="157"/>
                    </a:lnTo>
                    <a:close/>
                    <a:moveTo>
                      <a:pt x="471" y="157"/>
                    </a:moveTo>
                    <a:lnTo>
                      <a:pt x="471" y="157"/>
                    </a:lnTo>
                    <a:lnTo>
                      <a:pt x="471" y="180"/>
                    </a:lnTo>
                    <a:lnTo>
                      <a:pt x="469" y="180"/>
                    </a:lnTo>
                    <a:lnTo>
                      <a:pt x="467" y="180"/>
                    </a:lnTo>
                    <a:lnTo>
                      <a:pt x="471" y="157"/>
                    </a:lnTo>
                    <a:close/>
                    <a:moveTo>
                      <a:pt x="471" y="157"/>
                    </a:moveTo>
                    <a:lnTo>
                      <a:pt x="472" y="157"/>
                    </a:lnTo>
                    <a:lnTo>
                      <a:pt x="474" y="159"/>
                    </a:lnTo>
                    <a:lnTo>
                      <a:pt x="471" y="168"/>
                    </a:lnTo>
                    <a:lnTo>
                      <a:pt x="471" y="157"/>
                    </a:lnTo>
                    <a:close/>
                    <a:moveTo>
                      <a:pt x="474" y="159"/>
                    </a:moveTo>
                    <a:lnTo>
                      <a:pt x="477" y="159"/>
                    </a:lnTo>
                    <a:lnTo>
                      <a:pt x="480" y="161"/>
                    </a:lnTo>
                    <a:lnTo>
                      <a:pt x="474" y="181"/>
                    </a:lnTo>
                    <a:lnTo>
                      <a:pt x="471" y="180"/>
                    </a:lnTo>
                    <a:lnTo>
                      <a:pt x="466" y="178"/>
                    </a:lnTo>
                    <a:lnTo>
                      <a:pt x="474" y="159"/>
                    </a:lnTo>
                    <a:close/>
                    <a:moveTo>
                      <a:pt x="480" y="161"/>
                    </a:moveTo>
                    <a:lnTo>
                      <a:pt x="481" y="161"/>
                    </a:lnTo>
                    <a:lnTo>
                      <a:pt x="477" y="181"/>
                    </a:lnTo>
                    <a:lnTo>
                      <a:pt x="475" y="181"/>
                    </a:lnTo>
                    <a:lnTo>
                      <a:pt x="474" y="181"/>
                    </a:lnTo>
                    <a:lnTo>
                      <a:pt x="480" y="161"/>
                    </a:lnTo>
                    <a:close/>
                    <a:moveTo>
                      <a:pt x="477" y="183"/>
                    </a:moveTo>
                    <a:lnTo>
                      <a:pt x="477" y="183"/>
                    </a:lnTo>
                    <a:lnTo>
                      <a:pt x="477" y="181"/>
                    </a:lnTo>
                    <a:lnTo>
                      <a:pt x="478" y="171"/>
                    </a:lnTo>
                    <a:lnTo>
                      <a:pt x="477" y="183"/>
                    </a:lnTo>
                    <a:close/>
                    <a:moveTo>
                      <a:pt x="480" y="161"/>
                    </a:moveTo>
                    <a:lnTo>
                      <a:pt x="481" y="161"/>
                    </a:lnTo>
                    <a:lnTo>
                      <a:pt x="483" y="161"/>
                    </a:lnTo>
                    <a:lnTo>
                      <a:pt x="489" y="181"/>
                    </a:lnTo>
                    <a:lnTo>
                      <a:pt x="484" y="183"/>
                    </a:lnTo>
                    <a:lnTo>
                      <a:pt x="477" y="183"/>
                    </a:lnTo>
                    <a:lnTo>
                      <a:pt x="480" y="161"/>
                    </a:lnTo>
                    <a:close/>
                    <a:moveTo>
                      <a:pt x="483" y="161"/>
                    </a:moveTo>
                    <a:lnTo>
                      <a:pt x="483" y="161"/>
                    </a:lnTo>
                    <a:lnTo>
                      <a:pt x="497" y="176"/>
                    </a:lnTo>
                    <a:lnTo>
                      <a:pt x="494" y="178"/>
                    </a:lnTo>
                    <a:lnTo>
                      <a:pt x="489" y="181"/>
                    </a:lnTo>
                    <a:lnTo>
                      <a:pt x="483" y="161"/>
                    </a:lnTo>
                    <a:close/>
                    <a:moveTo>
                      <a:pt x="498" y="175"/>
                    </a:moveTo>
                    <a:lnTo>
                      <a:pt x="498" y="176"/>
                    </a:lnTo>
                    <a:lnTo>
                      <a:pt x="497" y="176"/>
                    </a:lnTo>
                    <a:lnTo>
                      <a:pt x="491" y="168"/>
                    </a:lnTo>
                    <a:lnTo>
                      <a:pt x="498" y="175"/>
                    </a:lnTo>
                    <a:close/>
                    <a:moveTo>
                      <a:pt x="483" y="161"/>
                    </a:moveTo>
                    <a:lnTo>
                      <a:pt x="488" y="156"/>
                    </a:lnTo>
                    <a:lnTo>
                      <a:pt x="489" y="154"/>
                    </a:lnTo>
                    <a:lnTo>
                      <a:pt x="498" y="175"/>
                    </a:lnTo>
                    <a:lnTo>
                      <a:pt x="483" y="161"/>
                    </a:lnTo>
                    <a:close/>
                    <a:moveTo>
                      <a:pt x="489" y="154"/>
                    </a:moveTo>
                    <a:lnTo>
                      <a:pt x="494" y="154"/>
                    </a:lnTo>
                    <a:lnTo>
                      <a:pt x="497" y="154"/>
                    </a:lnTo>
                    <a:lnTo>
                      <a:pt x="500" y="156"/>
                    </a:lnTo>
                    <a:lnTo>
                      <a:pt x="503" y="159"/>
                    </a:lnTo>
                    <a:lnTo>
                      <a:pt x="504" y="164"/>
                    </a:lnTo>
                    <a:lnTo>
                      <a:pt x="503" y="168"/>
                    </a:lnTo>
                    <a:lnTo>
                      <a:pt x="501" y="171"/>
                    </a:lnTo>
                    <a:lnTo>
                      <a:pt x="498" y="175"/>
                    </a:lnTo>
                    <a:lnTo>
                      <a:pt x="489" y="154"/>
                    </a:lnTo>
                    <a:close/>
                  </a:path>
                </a:pathLst>
              </a:custGeom>
              <a:solidFill>
                <a:srgbClr val="946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3" name="Freeform 243"/>
              <p:cNvSpPr>
                <a:spLocks noEditPoints="1"/>
              </p:cNvSpPr>
              <p:nvPr/>
            </p:nvSpPr>
            <p:spPr bwMode="auto">
              <a:xfrm>
                <a:off x="2153" y="2097"/>
                <a:ext cx="504" cy="177"/>
              </a:xfrm>
              <a:custGeom>
                <a:avLst/>
                <a:gdLst>
                  <a:gd name="T0" fmla="*/ 17 w 504"/>
                  <a:gd name="T1" fmla="*/ 2 h 177"/>
                  <a:gd name="T2" fmla="*/ 1 w 504"/>
                  <a:gd name="T3" fmla="*/ 14 h 177"/>
                  <a:gd name="T4" fmla="*/ 23 w 504"/>
                  <a:gd name="T5" fmla="*/ 23 h 177"/>
                  <a:gd name="T6" fmla="*/ 12 w 504"/>
                  <a:gd name="T7" fmla="*/ 59 h 177"/>
                  <a:gd name="T8" fmla="*/ 31 w 504"/>
                  <a:gd name="T9" fmla="*/ 53 h 177"/>
                  <a:gd name="T10" fmla="*/ 31 w 504"/>
                  <a:gd name="T11" fmla="*/ 53 h 177"/>
                  <a:gd name="T12" fmla="*/ 34 w 504"/>
                  <a:gd name="T13" fmla="*/ 60 h 177"/>
                  <a:gd name="T14" fmla="*/ 41 w 504"/>
                  <a:gd name="T15" fmla="*/ 83 h 177"/>
                  <a:gd name="T16" fmla="*/ 41 w 504"/>
                  <a:gd name="T17" fmla="*/ 101 h 177"/>
                  <a:gd name="T18" fmla="*/ 49 w 504"/>
                  <a:gd name="T19" fmla="*/ 93 h 177"/>
                  <a:gd name="T20" fmla="*/ 68 w 504"/>
                  <a:gd name="T21" fmla="*/ 139 h 177"/>
                  <a:gd name="T22" fmla="*/ 86 w 504"/>
                  <a:gd name="T23" fmla="*/ 151 h 177"/>
                  <a:gd name="T24" fmla="*/ 103 w 504"/>
                  <a:gd name="T25" fmla="*/ 160 h 177"/>
                  <a:gd name="T26" fmla="*/ 156 w 504"/>
                  <a:gd name="T27" fmla="*/ 153 h 177"/>
                  <a:gd name="T28" fmla="*/ 171 w 504"/>
                  <a:gd name="T29" fmla="*/ 177 h 177"/>
                  <a:gd name="T30" fmla="*/ 171 w 504"/>
                  <a:gd name="T31" fmla="*/ 155 h 177"/>
                  <a:gd name="T32" fmla="*/ 214 w 504"/>
                  <a:gd name="T33" fmla="*/ 153 h 177"/>
                  <a:gd name="T34" fmla="*/ 214 w 504"/>
                  <a:gd name="T35" fmla="*/ 153 h 177"/>
                  <a:gd name="T36" fmla="*/ 225 w 504"/>
                  <a:gd name="T37" fmla="*/ 151 h 177"/>
                  <a:gd name="T38" fmla="*/ 230 w 504"/>
                  <a:gd name="T39" fmla="*/ 151 h 177"/>
                  <a:gd name="T40" fmla="*/ 230 w 504"/>
                  <a:gd name="T41" fmla="*/ 151 h 177"/>
                  <a:gd name="T42" fmla="*/ 259 w 504"/>
                  <a:gd name="T43" fmla="*/ 148 h 177"/>
                  <a:gd name="T44" fmla="*/ 278 w 504"/>
                  <a:gd name="T45" fmla="*/ 155 h 177"/>
                  <a:gd name="T46" fmla="*/ 274 w 504"/>
                  <a:gd name="T47" fmla="*/ 144 h 177"/>
                  <a:gd name="T48" fmla="*/ 291 w 504"/>
                  <a:gd name="T49" fmla="*/ 161 h 177"/>
                  <a:gd name="T50" fmla="*/ 281 w 504"/>
                  <a:gd name="T51" fmla="*/ 143 h 177"/>
                  <a:gd name="T52" fmla="*/ 290 w 504"/>
                  <a:gd name="T53" fmla="*/ 161 h 177"/>
                  <a:gd name="T54" fmla="*/ 290 w 504"/>
                  <a:gd name="T55" fmla="*/ 161 h 177"/>
                  <a:gd name="T56" fmla="*/ 285 w 504"/>
                  <a:gd name="T57" fmla="*/ 139 h 177"/>
                  <a:gd name="T58" fmla="*/ 329 w 504"/>
                  <a:gd name="T59" fmla="*/ 156 h 177"/>
                  <a:gd name="T60" fmla="*/ 330 w 504"/>
                  <a:gd name="T61" fmla="*/ 156 h 177"/>
                  <a:gd name="T62" fmla="*/ 329 w 504"/>
                  <a:gd name="T63" fmla="*/ 144 h 177"/>
                  <a:gd name="T64" fmla="*/ 329 w 504"/>
                  <a:gd name="T65" fmla="*/ 134 h 177"/>
                  <a:gd name="T66" fmla="*/ 335 w 504"/>
                  <a:gd name="T67" fmla="*/ 156 h 177"/>
                  <a:gd name="T68" fmla="*/ 335 w 504"/>
                  <a:gd name="T69" fmla="*/ 134 h 177"/>
                  <a:gd name="T70" fmla="*/ 344 w 504"/>
                  <a:gd name="T71" fmla="*/ 156 h 177"/>
                  <a:gd name="T72" fmla="*/ 350 w 504"/>
                  <a:gd name="T73" fmla="*/ 158 h 177"/>
                  <a:gd name="T74" fmla="*/ 356 w 504"/>
                  <a:gd name="T75" fmla="*/ 158 h 177"/>
                  <a:gd name="T76" fmla="*/ 379 w 504"/>
                  <a:gd name="T77" fmla="*/ 136 h 177"/>
                  <a:gd name="T78" fmla="*/ 386 w 504"/>
                  <a:gd name="T79" fmla="*/ 156 h 177"/>
                  <a:gd name="T80" fmla="*/ 384 w 504"/>
                  <a:gd name="T81" fmla="*/ 134 h 177"/>
                  <a:gd name="T82" fmla="*/ 395 w 504"/>
                  <a:gd name="T83" fmla="*/ 136 h 177"/>
                  <a:gd name="T84" fmla="*/ 395 w 504"/>
                  <a:gd name="T85" fmla="*/ 136 h 177"/>
                  <a:gd name="T86" fmla="*/ 400 w 504"/>
                  <a:gd name="T87" fmla="*/ 136 h 177"/>
                  <a:gd name="T88" fmla="*/ 415 w 504"/>
                  <a:gd name="T89" fmla="*/ 161 h 177"/>
                  <a:gd name="T90" fmla="*/ 420 w 504"/>
                  <a:gd name="T91" fmla="*/ 139 h 177"/>
                  <a:gd name="T92" fmla="*/ 450 w 504"/>
                  <a:gd name="T93" fmla="*/ 148 h 177"/>
                  <a:gd name="T94" fmla="*/ 467 w 504"/>
                  <a:gd name="T95" fmla="*/ 173 h 177"/>
                  <a:gd name="T96" fmla="*/ 469 w 504"/>
                  <a:gd name="T97" fmla="*/ 151 h 177"/>
                  <a:gd name="T98" fmla="*/ 466 w 504"/>
                  <a:gd name="T99" fmla="*/ 172 h 177"/>
                  <a:gd name="T100" fmla="*/ 474 w 504"/>
                  <a:gd name="T101" fmla="*/ 153 h 177"/>
                  <a:gd name="T102" fmla="*/ 474 w 504"/>
                  <a:gd name="T103" fmla="*/ 153 h 177"/>
                  <a:gd name="T104" fmla="*/ 460 w 504"/>
                  <a:gd name="T105" fmla="*/ 163 h 177"/>
                  <a:gd name="T106" fmla="*/ 471 w 504"/>
                  <a:gd name="T107" fmla="*/ 163 h 177"/>
                  <a:gd name="T108" fmla="*/ 472 w 504"/>
                  <a:gd name="T109" fmla="*/ 153 h 177"/>
                  <a:gd name="T110" fmla="*/ 477 w 504"/>
                  <a:gd name="T111" fmla="*/ 175 h 177"/>
                  <a:gd name="T112" fmla="*/ 478 w 504"/>
                  <a:gd name="T113" fmla="*/ 177 h 177"/>
                  <a:gd name="T114" fmla="*/ 483 w 504"/>
                  <a:gd name="T115" fmla="*/ 155 h 177"/>
                  <a:gd name="T116" fmla="*/ 498 w 504"/>
                  <a:gd name="T117" fmla="*/ 168 h 177"/>
                  <a:gd name="T118" fmla="*/ 498 w 504"/>
                  <a:gd name="T119" fmla="*/ 167 h 177"/>
                  <a:gd name="T120" fmla="*/ 504 w 504"/>
                  <a:gd name="T121" fmla="*/ 156 h 1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4"/>
                  <a:gd name="T184" fmla="*/ 0 h 177"/>
                  <a:gd name="T185" fmla="*/ 504 w 504"/>
                  <a:gd name="T186" fmla="*/ 177 h 17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4" h="177">
                    <a:moveTo>
                      <a:pt x="1" y="14"/>
                    </a:moveTo>
                    <a:lnTo>
                      <a:pt x="0" y="11"/>
                    </a:lnTo>
                    <a:lnTo>
                      <a:pt x="1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7"/>
                    </a:lnTo>
                    <a:lnTo>
                      <a:pt x="1" y="14"/>
                    </a:lnTo>
                    <a:close/>
                    <a:moveTo>
                      <a:pt x="18" y="7"/>
                    </a:moveTo>
                    <a:lnTo>
                      <a:pt x="20" y="7"/>
                    </a:lnTo>
                    <a:lnTo>
                      <a:pt x="1" y="14"/>
                    </a:lnTo>
                    <a:lnTo>
                      <a:pt x="18" y="7"/>
                    </a:lnTo>
                    <a:close/>
                    <a:moveTo>
                      <a:pt x="1" y="14"/>
                    </a:moveTo>
                    <a:lnTo>
                      <a:pt x="1" y="14"/>
                    </a:lnTo>
                    <a:lnTo>
                      <a:pt x="10" y="11"/>
                    </a:lnTo>
                    <a:lnTo>
                      <a:pt x="1" y="14"/>
                    </a:lnTo>
                    <a:close/>
                    <a:moveTo>
                      <a:pt x="18" y="7"/>
                    </a:moveTo>
                    <a:lnTo>
                      <a:pt x="20" y="12"/>
                    </a:lnTo>
                    <a:lnTo>
                      <a:pt x="23" y="23"/>
                    </a:lnTo>
                    <a:lnTo>
                      <a:pt x="4" y="28"/>
                    </a:lnTo>
                    <a:lnTo>
                      <a:pt x="3" y="19"/>
                    </a:lnTo>
                    <a:lnTo>
                      <a:pt x="1" y="14"/>
                    </a:lnTo>
                    <a:lnTo>
                      <a:pt x="18" y="7"/>
                    </a:lnTo>
                    <a:close/>
                    <a:moveTo>
                      <a:pt x="23" y="23"/>
                    </a:moveTo>
                    <a:lnTo>
                      <a:pt x="26" y="36"/>
                    </a:lnTo>
                    <a:lnTo>
                      <a:pt x="31" y="53"/>
                    </a:lnTo>
                    <a:lnTo>
                      <a:pt x="12" y="59"/>
                    </a:lnTo>
                    <a:lnTo>
                      <a:pt x="7" y="43"/>
                    </a:lnTo>
                    <a:lnTo>
                      <a:pt x="4" y="28"/>
                    </a:lnTo>
                    <a:lnTo>
                      <a:pt x="23" y="23"/>
                    </a:lnTo>
                    <a:close/>
                    <a:moveTo>
                      <a:pt x="12" y="60"/>
                    </a:moveTo>
                    <a:lnTo>
                      <a:pt x="12" y="59"/>
                    </a:lnTo>
                    <a:lnTo>
                      <a:pt x="21" y="57"/>
                    </a:lnTo>
                    <a:lnTo>
                      <a:pt x="12" y="60"/>
                    </a:lnTo>
                    <a:close/>
                    <a:moveTo>
                      <a:pt x="31" y="53"/>
                    </a:moveTo>
                    <a:lnTo>
                      <a:pt x="31" y="53"/>
                    </a:lnTo>
                    <a:lnTo>
                      <a:pt x="12" y="60"/>
                    </a:lnTo>
                    <a:lnTo>
                      <a:pt x="31" y="53"/>
                    </a:lnTo>
                    <a:close/>
                    <a:moveTo>
                      <a:pt x="31" y="53"/>
                    </a:moveTo>
                    <a:lnTo>
                      <a:pt x="31" y="53"/>
                    </a:lnTo>
                    <a:lnTo>
                      <a:pt x="21" y="57"/>
                    </a:lnTo>
                    <a:lnTo>
                      <a:pt x="31" y="53"/>
                    </a:lnTo>
                    <a:close/>
                    <a:moveTo>
                      <a:pt x="31" y="53"/>
                    </a:moveTo>
                    <a:lnTo>
                      <a:pt x="32" y="57"/>
                    </a:lnTo>
                    <a:lnTo>
                      <a:pt x="34" y="60"/>
                    </a:lnTo>
                    <a:lnTo>
                      <a:pt x="15" y="67"/>
                    </a:lnTo>
                    <a:lnTo>
                      <a:pt x="14" y="64"/>
                    </a:lnTo>
                    <a:lnTo>
                      <a:pt x="12" y="60"/>
                    </a:lnTo>
                    <a:lnTo>
                      <a:pt x="31" y="53"/>
                    </a:lnTo>
                    <a:close/>
                    <a:moveTo>
                      <a:pt x="34" y="60"/>
                    </a:moveTo>
                    <a:lnTo>
                      <a:pt x="34" y="64"/>
                    </a:lnTo>
                    <a:lnTo>
                      <a:pt x="35" y="67"/>
                    </a:lnTo>
                    <a:lnTo>
                      <a:pt x="17" y="74"/>
                    </a:lnTo>
                    <a:lnTo>
                      <a:pt x="15" y="71"/>
                    </a:lnTo>
                    <a:lnTo>
                      <a:pt x="15" y="67"/>
                    </a:lnTo>
                    <a:lnTo>
                      <a:pt x="34" y="60"/>
                    </a:lnTo>
                    <a:close/>
                    <a:moveTo>
                      <a:pt x="35" y="67"/>
                    </a:moveTo>
                    <a:lnTo>
                      <a:pt x="41" y="83"/>
                    </a:lnTo>
                    <a:lnTo>
                      <a:pt x="49" y="93"/>
                    </a:lnTo>
                    <a:lnTo>
                      <a:pt x="34" y="108"/>
                    </a:lnTo>
                    <a:lnTo>
                      <a:pt x="24" y="93"/>
                    </a:lnTo>
                    <a:lnTo>
                      <a:pt x="17" y="74"/>
                    </a:lnTo>
                    <a:lnTo>
                      <a:pt x="35" y="67"/>
                    </a:lnTo>
                    <a:close/>
                    <a:moveTo>
                      <a:pt x="49" y="93"/>
                    </a:moveTo>
                    <a:lnTo>
                      <a:pt x="49" y="93"/>
                    </a:lnTo>
                    <a:lnTo>
                      <a:pt x="41" y="101"/>
                    </a:lnTo>
                    <a:lnTo>
                      <a:pt x="49" y="93"/>
                    </a:lnTo>
                    <a:close/>
                    <a:moveTo>
                      <a:pt x="49" y="93"/>
                    </a:moveTo>
                    <a:lnTo>
                      <a:pt x="55" y="101"/>
                    </a:lnTo>
                    <a:lnTo>
                      <a:pt x="63" y="108"/>
                    </a:lnTo>
                    <a:lnTo>
                      <a:pt x="51" y="125"/>
                    </a:lnTo>
                    <a:lnTo>
                      <a:pt x="41" y="117"/>
                    </a:lnTo>
                    <a:lnTo>
                      <a:pt x="34" y="108"/>
                    </a:lnTo>
                    <a:lnTo>
                      <a:pt x="49" y="93"/>
                    </a:lnTo>
                    <a:close/>
                    <a:moveTo>
                      <a:pt x="63" y="108"/>
                    </a:moveTo>
                    <a:lnTo>
                      <a:pt x="71" y="115"/>
                    </a:lnTo>
                    <a:lnTo>
                      <a:pt x="78" y="122"/>
                    </a:lnTo>
                    <a:lnTo>
                      <a:pt x="68" y="139"/>
                    </a:lnTo>
                    <a:lnTo>
                      <a:pt x="58" y="132"/>
                    </a:lnTo>
                    <a:lnTo>
                      <a:pt x="51" y="125"/>
                    </a:lnTo>
                    <a:lnTo>
                      <a:pt x="63" y="108"/>
                    </a:lnTo>
                    <a:close/>
                    <a:moveTo>
                      <a:pt x="68" y="139"/>
                    </a:moveTo>
                    <a:lnTo>
                      <a:pt x="68" y="139"/>
                    </a:lnTo>
                    <a:lnTo>
                      <a:pt x="74" y="131"/>
                    </a:lnTo>
                    <a:lnTo>
                      <a:pt x="68" y="139"/>
                    </a:lnTo>
                    <a:close/>
                    <a:moveTo>
                      <a:pt x="78" y="122"/>
                    </a:moveTo>
                    <a:lnTo>
                      <a:pt x="95" y="132"/>
                    </a:lnTo>
                    <a:lnTo>
                      <a:pt x="111" y="139"/>
                    </a:lnTo>
                    <a:lnTo>
                      <a:pt x="103" y="160"/>
                    </a:lnTo>
                    <a:lnTo>
                      <a:pt x="86" y="151"/>
                    </a:lnTo>
                    <a:lnTo>
                      <a:pt x="68" y="139"/>
                    </a:lnTo>
                    <a:lnTo>
                      <a:pt x="78" y="122"/>
                    </a:lnTo>
                    <a:close/>
                    <a:moveTo>
                      <a:pt x="111" y="139"/>
                    </a:moveTo>
                    <a:lnTo>
                      <a:pt x="126" y="146"/>
                    </a:lnTo>
                    <a:lnTo>
                      <a:pt x="140" y="151"/>
                    </a:lnTo>
                    <a:lnTo>
                      <a:pt x="134" y="172"/>
                    </a:lnTo>
                    <a:lnTo>
                      <a:pt x="120" y="167"/>
                    </a:lnTo>
                    <a:lnTo>
                      <a:pt x="103" y="160"/>
                    </a:lnTo>
                    <a:lnTo>
                      <a:pt x="111" y="139"/>
                    </a:lnTo>
                    <a:close/>
                    <a:moveTo>
                      <a:pt x="134" y="172"/>
                    </a:moveTo>
                    <a:lnTo>
                      <a:pt x="134" y="172"/>
                    </a:lnTo>
                    <a:lnTo>
                      <a:pt x="137" y="161"/>
                    </a:lnTo>
                    <a:lnTo>
                      <a:pt x="134" y="172"/>
                    </a:lnTo>
                    <a:close/>
                    <a:moveTo>
                      <a:pt x="140" y="151"/>
                    </a:moveTo>
                    <a:lnTo>
                      <a:pt x="148" y="153"/>
                    </a:lnTo>
                    <a:lnTo>
                      <a:pt x="156" y="153"/>
                    </a:lnTo>
                    <a:lnTo>
                      <a:pt x="154" y="175"/>
                    </a:lnTo>
                    <a:lnTo>
                      <a:pt x="143" y="173"/>
                    </a:lnTo>
                    <a:lnTo>
                      <a:pt x="134" y="172"/>
                    </a:lnTo>
                    <a:lnTo>
                      <a:pt x="140" y="151"/>
                    </a:lnTo>
                    <a:close/>
                    <a:moveTo>
                      <a:pt x="156" y="153"/>
                    </a:moveTo>
                    <a:lnTo>
                      <a:pt x="163" y="155"/>
                    </a:lnTo>
                    <a:lnTo>
                      <a:pt x="171" y="155"/>
                    </a:lnTo>
                    <a:lnTo>
                      <a:pt x="171" y="177"/>
                    </a:lnTo>
                    <a:lnTo>
                      <a:pt x="162" y="175"/>
                    </a:lnTo>
                    <a:lnTo>
                      <a:pt x="154" y="175"/>
                    </a:lnTo>
                    <a:lnTo>
                      <a:pt x="156" y="153"/>
                    </a:lnTo>
                    <a:close/>
                    <a:moveTo>
                      <a:pt x="171" y="177"/>
                    </a:moveTo>
                    <a:lnTo>
                      <a:pt x="171" y="177"/>
                    </a:lnTo>
                    <a:lnTo>
                      <a:pt x="171" y="165"/>
                    </a:lnTo>
                    <a:lnTo>
                      <a:pt x="171" y="177"/>
                    </a:lnTo>
                    <a:close/>
                    <a:moveTo>
                      <a:pt x="171" y="155"/>
                    </a:moveTo>
                    <a:lnTo>
                      <a:pt x="193" y="155"/>
                    </a:lnTo>
                    <a:lnTo>
                      <a:pt x="214" y="153"/>
                    </a:lnTo>
                    <a:lnTo>
                      <a:pt x="216" y="173"/>
                    </a:lnTo>
                    <a:lnTo>
                      <a:pt x="194" y="177"/>
                    </a:lnTo>
                    <a:lnTo>
                      <a:pt x="171" y="177"/>
                    </a:lnTo>
                    <a:lnTo>
                      <a:pt x="171" y="155"/>
                    </a:lnTo>
                    <a:close/>
                    <a:moveTo>
                      <a:pt x="214" y="153"/>
                    </a:moveTo>
                    <a:lnTo>
                      <a:pt x="214" y="153"/>
                    </a:lnTo>
                    <a:lnTo>
                      <a:pt x="216" y="163"/>
                    </a:lnTo>
                    <a:lnTo>
                      <a:pt x="214" y="153"/>
                    </a:lnTo>
                    <a:close/>
                    <a:moveTo>
                      <a:pt x="214" y="153"/>
                    </a:moveTo>
                    <a:lnTo>
                      <a:pt x="214" y="153"/>
                    </a:lnTo>
                    <a:lnTo>
                      <a:pt x="216" y="173"/>
                    </a:lnTo>
                    <a:lnTo>
                      <a:pt x="214" y="153"/>
                    </a:lnTo>
                    <a:close/>
                    <a:moveTo>
                      <a:pt x="214" y="153"/>
                    </a:moveTo>
                    <a:lnTo>
                      <a:pt x="217" y="153"/>
                    </a:lnTo>
                    <a:lnTo>
                      <a:pt x="222" y="151"/>
                    </a:lnTo>
                    <a:lnTo>
                      <a:pt x="224" y="173"/>
                    </a:lnTo>
                    <a:lnTo>
                      <a:pt x="220" y="173"/>
                    </a:lnTo>
                    <a:lnTo>
                      <a:pt x="216" y="173"/>
                    </a:lnTo>
                    <a:lnTo>
                      <a:pt x="214" y="153"/>
                    </a:lnTo>
                    <a:close/>
                    <a:moveTo>
                      <a:pt x="222" y="151"/>
                    </a:moveTo>
                    <a:lnTo>
                      <a:pt x="225" y="151"/>
                    </a:lnTo>
                    <a:lnTo>
                      <a:pt x="230" y="151"/>
                    </a:lnTo>
                    <a:lnTo>
                      <a:pt x="231" y="172"/>
                    </a:lnTo>
                    <a:lnTo>
                      <a:pt x="228" y="173"/>
                    </a:lnTo>
                    <a:lnTo>
                      <a:pt x="224" y="173"/>
                    </a:lnTo>
                    <a:lnTo>
                      <a:pt x="222" y="151"/>
                    </a:lnTo>
                    <a:close/>
                    <a:moveTo>
                      <a:pt x="230" y="151"/>
                    </a:moveTo>
                    <a:lnTo>
                      <a:pt x="230" y="151"/>
                    </a:lnTo>
                    <a:lnTo>
                      <a:pt x="230" y="161"/>
                    </a:lnTo>
                    <a:lnTo>
                      <a:pt x="230" y="151"/>
                    </a:lnTo>
                    <a:close/>
                    <a:moveTo>
                      <a:pt x="230" y="151"/>
                    </a:moveTo>
                    <a:lnTo>
                      <a:pt x="230" y="151"/>
                    </a:lnTo>
                    <a:lnTo>
                      <a:pt x="231" y="172"/>
                    </a:lnTo>
                    <a:lnTo>
                      <a:pt x="230" y="151"/>
                    </a:lnTo>
                    <a:close/>
                    <a:moveTo>
                      <a:pt x="230" y="151"/>
                    </a:moveTo>
                    <a:lnTo>
                      <a:pt x="233" y="151"/>
                    </a:lnTo>
                    <a:lnTo>
                      <a:pt x="237" y="151"/>
                    </a:lnTo>
                    <a:lnTo>
                      <a:pt x="237" y="172"/>
                    </a:lnTo>
                    <a:lnTo>
                      <a:pt x="234" y="172"/>
                    </a:lnTo>
                    <a:lnTo>
                      <a:pt x="231" y="172"/>
                    </a:lnTo>
                    <a:lnTo>
                      <a:pt x="230" y="151"/>
                    </a:lnTo>
                    <a:close/>
                    <a:moveTo>
                      <a:pt x="237" y="151"/>
                    </a:moveTo>
                    <a:lnTo>
                      <a:pt x="259" y="148"/>
                    </a:lnTo>
                    <a:lnTo>
                      <a:pt x="274" y="146"/>
                    </a:lnTo>
                    <a:lnTo>
                      <a:pt x="281" y="165"/>
                    </a:lnTo>
                    <a:lnTo>
                      <a:pt x="262" y="170"/>
                    </a:lnTo>
                    <a:lnTo>
                      <a:pt x="237" y="172"/>
                    </a:lnTo>
                    <a:lnTo>
                      <a:pt x="237" y="151"/>
                    </a:lnTo>
                    <a:close/>
                    <a:moveTo>
                      <a:pt x="274" y="146"/>
                    </a:moveTo>
                    <a:lnTo>
                      <a:pt x="274" y="144"/>
                    </a:lnTo>
                    <a:lnTo>
                      <a:pt x="278" y="155"/>
                    </a:lnTo>
                    <a:lnTo>
                      <a:pt x="274" y="146"/>
                    </a:lnTo>
                    <a:close/>
                    <a:moveTo>
                      <a:pt x="274" y="144"/>
                    </a:moveTo>
                    <a:lnTo>
                      <a:pt x="276" y="144"/>
                    </a:lnTo>
                    <a:lnTo>
                      <a:pt x="278" y="144"/>
                    </a:lnTo>
                    <a:lnTo>
                      <a:pt x="285" y="163"/>
                    </a:lnTo>
                    <a:lnTo>
                      <a:pt x="284" y="165"/>
                    </a:lnTo>
                    <a:lnTo>
                      <a:pt x="281" y="165"/>
                    </a:lnTo>
                    <a:lnTo>
                      <a:pt x="274" y="144"/>
                    </a:lnTo>
                    <a:close/>
                    <a:moveTo>
                      <a:pt x="278" y="144"/>
                    </a:moveTo>
                    <a:lnTo>
                      <a:pt x="279" y="144"/>
                    </a:lnTo>
                    <a:lnTo>
                      <a:pt x="282" y="153"/>
                    </a:lnTo>
                    <a:lnTo>
                      <a:pt x="278" y="144"/>
                    </a:lnTo>
                    <a:close/>
                    <a:moveTo>
                      <a:pt x="279" y="144"/>
                    </a:moveTo>
                    <a:lnTo>
                      <a:pt x="279" y="143"/>
                    </a:lnTo>
                    <a:lnTo>
                      <a:pt x="281" y="143"/>
                    </a:lnTo>
                    <a:lnTo>
                      <a:pt x="291" y="161"/>
                    </a:lnTo>
                    <a:lnTo>
                      <a:pt x="288" y="161"/>
                    </a:lnTo>
                    <a:lnTo>
                      <a:pt x="285" y="163"/>
                    </a:lnTo>
                    <a:lnTo>
                      <a:pt x="279" y="144"/>
                    </a:lnTo>
                    <a:close/>
                    <a:moveTo>
                      <a:pt x="281" y="143"/>
                    </a:moveTo>
                    <a:lnTo>
                      <a:pt x="281" y="143"/>
                    </a:lnTo>
                    <a:lnTo>
                      <a:pt x="285" y="151"/>
                    </a:lnTo>
                    <a:lnTo>
                      <a:pt x="281" y="143"/>
                    </a:lnTo>
                    <a:close/>
                    <a:moveTo>
                      <a:pt x="281" y="143"/>
                    </a:moveTo>
                    <a:lnTo>
                      <a:pt x="281" y="143"/>
                    </a:lnTo>
                    <a:lnTo>
                      <a:pt x="290" y="161"/>
                    </a:lnTo>
                    <a:lnTo>
                      <a:pt x="281" y="143"/>
                    </a:lnTo>
                    <a:close/>
                    <a:moveTo>
                      <a:pt x="290" y="161"/>
                    </a:moveTo>
                    <a:lnTo>
                      <a:pt x="290" y="161"/>
                    </a:lnTo>
                    <a:lnTo>
                      <a:pt x="285" y="151"/>
                    </a:lnTo>
                    <a:lnTo>
                      <a:pt x="290" y="161"/>
                    </a:lnTo>
                    <a:close/>
                    <a:moveTo>
                      <a:pt x="281" y="143"/>
                    </a:moveTo>
                    <a:lnTo>
                      <a:pt x="284" y="141"/>
                    </a:lnTo>
                    <a:lnTo>
                      <a:pt x="285" y="139"/>
                    </a:lnTo>
                    <a:lnTo>
                      <a:pt x="291" y="160"/>
                    </a:lnTo>
                    <a:lnTo>
                      <a:pt x="291" y="161"/>
                    </a:lnTo>
                    <a:lnTo>
                      <a:pt x="290" y="161"/>
                    </a:lnTo>
                    <a:lnTo>
                      <a:pt x="281" y="143"/>
                    </a:lnTo>
                    <a:close/>
                    <a:moveTo>
                      <a:pt x="285" y="139"/>
                    </a:moveTo>
                    <a:lnTo>
                      <a:pt x="288" y="139"/>
                    </a:lnTo>
                    <a:lnTo>
                      <a:pt x="291" y="139"/>
                    </a:lnTo>
                    <a:lnTo>
                      <a:pt x="296" y="160"/>
                    </a:lnTo>
                    <a:lnTo>
                      <a:pt x="293" y="160"/>
                    </a:lnTo>
                    <a:lnTo>
                      <a:pt x="291" y="160"/>
                    </a:lnTo>
                    <a:lnTo>
                      <a:pt x="285" y="139"/>
                    </a:lnTo>
                    <a:close/>
                    <a:moveTo>
                      <a:pt x="296" y="160"/>
                    </a:moveTo>
                    <a:lnTo>
                      <a:pt x="296" y="160"/>
                    </a:lnTo>
                    <a:lnTo>
                      <a:pt x="293" y="149"/>
                    </a:lnTo>
                    <a:lnTo>
                      <a:pt x="296" y="160"/>
                    </a:lnTo>
                    <a:close/>
                    <a:moveTo>
                      <a:pt x="291" y="139"/>
                    </a:moveTo>
                    <a:lnTo>
                      <a:pt x="308" y="136"/>
                    </a:lnTo>
                    <a:lnTo>
                      <a:pt x="329" y="134"/>
                    </a:lnTo>
                    <a:lnTo>
                      <a:pt x="329" y="156"/>
                    </a:lnTo>
                    <a:lnTo>
                      <a:pt x="312" y="158"/>
                    </a:lnTo>
                    <a:lnTo>
                      <a:pt x="296" y="160"/>
                    </a:lnTo>
                    <a:lnTo>
                      <a:pt x="291" y="139"/>
                    </a:lnTo>
                    <a:close/>
                    <a:moveTo>
                      <a:pt x="330" y="156"/>
                    </a:moveTo>
                    <a:lnTo>
                      <a:pt x="330" y="156"/>
                    </a:lnTo>
                    <a:lnTo>
                      <a:pt x="329" y="156"/>
                    </a:lnTo>
                    <a:lnTo>
                      <a:pt x="329" y="144"/>
                    </a:lnTo>
                    <a:lnTo>
                      <a:pt x="330" y="156"/>
                    </a:lnTo>
                    <a:close/>
                    <a:moveTo>
                      <a:pt x="329" y="134"/>
                    </a:moveTo>
                    <a:lnTo>
                      <a:pt x="329" y="134"/>
                    </a:lnTo>
                    <a:lnTo>
                      <a:pt x="330" y="156"/>
                    </a:lnTo>
                    <a:lnTo>
                      <a:pt x="329" y="134"/>
                    </a:lnTo>
                    <a:close/>
                    <a:moveTo>
                      <a:pt x="329" y="134"/>
                    </a:moveTo>
                    <a:lnTo>
                      <a:pt x="329" y="134"/>
                    </a:lnTo>
                    <a:lnTo>
                      <a:pt x="329" y="144"/>
                    </a:lnTo>
                    <a:lnTo>
                      <a:pt x="329" y="134"/>
                    </a:lnTo>
                    <a:close/>
                    <a:moveTo>
                      <a:pt x="329" y="134"/>
                    </a:moveTo>
                    <a:lnTo>
                      <a:pt x="330" y="134"/>
                    </a:lnTo>
                    <a:lnTo>
                      <a:pt x="332" y="134"/>
                    </a:lnTo>
                    <a:lnTo>
                      <a:pt x="332" y="156"/>
                    </a:lnTo>
                    <a:lnTo>
                      <a:pt x="330" y="156"/>
                    </a:lnTo>
                    <a:lnTo>
                      <a:pt x="329" y="134"/>
                    </a:lnTo>
                    <a:close/>
                    <a:moveTo>
                      <a:pt x="332" y="134"/>
                    </a:moveTo>
                    <a:lnTo>
                      <a:pt x="332" y="134"/>
                    </a:lnTo>
                    <a:lnTo>
                      <a:pt x="332" y="144"/>
                    </a:lnTo>
                    <a:lnTo>
                      <a:pt x="332" y="134"/>
                    </a:lnTo>
                    <a:close/>
                    <a:moveTo>
                      <a:pt x="332" y="134"/>
                    </a:moveTo>
                    <a:lnTo>
                      <a:pt x="333" y="134"/>
                    </a:lnTo>
                    <a:lnTo>
                      <a:pt x="335" y="134"/>
                    </a:lnTo>
                    <a:lnTo>
                      <a:pt x="335" y="156"/>
                    </a:lnTo>
                    <a:lnTo>
                      <a:pt x="333" y="156"/>
                    </a:lnTo>
                    <a:lnTo>
                      <a:pt x="332" y="156"/>
                    </a:lnTo>
                    <a:lnTo>
                      <a:pt x="332" y="134"/>
                    </a:lnTo>
                    <a:close/>
                    <a:moveTo>
                      <a:pt x="335" y="134"/>
                    </a:moveTo>
                    <a:lnTo>
                      <a:pt x="335" y="134"/>
                    </a:lnTo>
                    <a:lnTo>
                      <a:pt x="335" y="144"/>
                    </a:lnTo>
                    <a:lnTo>
                      <a:pt x="335" y="134"/>
                    </a:lnTo>
                    <a:close/>
                    <a:moveTo>
                      <a:pt x="335" y="134"/>
                    </a:moveTo>
                    <a:lnTo>
                      <a:pt x="341" y="134"/>
                    </a:lnTo>
                    <a:lnTo>
                      <a:pt x="347" y="136"/>
                    </a:lnTo>
                    <a:lnTo>
                      <a:pt x="344" y="156"/>
                    </a:lnTo>
                    <a:lnTo>
                      <a:pt x="339" y="156"/>
                    </a:lnTo>
                    <a:lnTo>
                      <a:pt x="335" y="156"/>
                    </a:lnTo>
                    <a:lnTo>
                      <a:pt x="335" y="134"/>
                    </a:lnTo>
                    <a:close/>
                    <a:moveTo>
                      <a:pt x="344" y="156"/>
                    </a:moveTo>
                    <a:lnTo>
                      <a:pt x="344" y="156"/>
                    </a:lnTo>
                    <a:lnTo>
                      <a:pt x="345" y="146"/>
                    </a:lnTo>
                    <a:lnTo>
                      <a:pt x="344" y="156"/>
                    </a:lnTo>
                    <a:close/>
                    <a:moveTo>
                      <a:pt x="347" y="136"/>
                    </a:moveTo>
                    <a:lnTo>
                      <a:pt x="352" y="136"/>
                    </a:lnTo>
                    <a:lnTo>
                      <a:pt x="358" y="136"/>
                    </a:lnTo>
                    <a:lnTo>
                      <a:pt x="356" y="158"/>
                    </a:lnTo>
                    <a:lnTo>
                      <a:pt x="350" y="158"/>
                    </a:lnTo>
                    <a:lnTo>
                      <a:pt x="344" y="156"/>
                    </a:lnTo>
                    <a:lnTo>
                      <a:pt x="347" y="136"/>
                    </a:lnTo>
                    <a:close/>
                    <a:moveTo>
                      <a:pt x="358" y="136"/>
                    </a:moveTo>
                    <a:lnTo>
                      <a:pt x="362" y="136"/>
                    </a:lnTo>
                    <a:lnTo>
                      <a:pt x="367" y="136"/>
                    </a:lnTo>
                    <a:lnTo>
                      <a:pt x="369" y="158"/>
                    </a:lnTo>
                    <a:lnTo>
                      <a:pt x="364" y="158"/>
                    </a:lnTo>
                    <a:lnTo>
                      <a:pt x="356" y="158"/>
                    </a:lnTo>
                    <a:lnTo>
                      <a:pt x="358" y="136"/>
                    </a:lnTo>
                    <a:close/>
                    <a:moveTo>
                      <a:pt x="370" y="158"/>
                    </a:moveTo>
                    <a:lnTo>
                      <a:pt x="369" y="158"/>
                    </a:lnTo>
                    <a:lnTo>
                      <a:pt x="369" y="146"/>
                    </a:lnTo>
                    <a:lnTo>
                      <a:pt x="370" y="158"/>
                    </a:lnTo>
                    <a:close/>
                    <a:moveTo>
                      <a:pt x="367" y="136"/>
                    </a:moveTo>
                    <a:lnTo>
                      <a:pt x="373" y="136"/>
                    </a:lnTo>
                    <a:lnTo>
                      <a:pt x="379" y="136"/>
                    </a:lnTo>
                    <a:lnTo>
                      <a:pt x="379" y="156"/>
                    </a:lnTo>
                    <a:lnTo>
                      <a:pt x="375" y="156"/>
                    </a:lnTo>
                    <a:lnTo>
                      <a:pt x="370" y="158"/>
                    </a:lnTo>
                    <a:lnTo>
                      <a:pt x="367" y="136"/>
                    </a:lnTo>
                    <a:close/>
                    <a:moveTo>
                      <a:pt x="379" y="136"/>
                    </a:moveTo>
                    <a:lnTo>
                      <a:pt x="381" y="134"/>
                    </a:lnTo>
                    <a:lnTo>
                      <a:pt x="384" y="134"/>
                    </a:lnTo>
                    <a:lnTo>
                      <a:pt x="386" y="156"/>
                    </a:lnTo>
                    <a:lnTo>
                      <a:pt x="383" y="156"/>
                    </a:lnTo>
                    <a:lnTo>
                      <a:pt x="379" y="156"/>
                    </a:lnTo>
                    <a:lnTo>
                      <a:pt x="379" y="136"/>
                    </a:lnTo>
                    <a:close/>
                    <a:moveTo>
                      <a:pt x="384" y="134"/>
                    </a:moveTo>
                    <a:lnTo>
                      <a:pt x="384" y="134"/>
                    </a:lnTo>
                    <a:lnTo>
                      <a:pt x="386" y="134"/>
                    </a:lnTo>
                    <a:lnTo>
                      <a:pt x="384" y="146"/>
                    </a:lnTo>
                    <a:lnTo>
                      <a:pt x="384" y="134"/>
                    </a:lnTo>
                    <a:close/>
                    <a:moveTo>
                      <a:pt x="386" y="134"/>
                    </a:moveTo>
                    <a:lnTo>
                      <a:pt x="389" y="136"/>
                    </a:lnTo>
                    <a:lnTo>
                      <a:pt x="395" y="136"/>
                    </a:lnTo>
                    <a:lnTo>
                      <a:pt x="393" y="158"/>
                    </a:lnTo>
                    <a:lnTo>
                      <a:pt x="387" y="156"/>
                    </a:lnTo>
                    <a:lnTo>
                      <a:pt x="383" y="156"/>
                    </a:lnTo>
                    <a:lnTo>
                      <a:pt x="386" y="134"/>
                    </a:lnTo>
                    <a:close/>
                    <a:moveTo>
                      <a:pt x="395" y="136"/>
                    </a:moveTo>
                    <a:lnTo>
                      <a:pt x="395" y="136"/>
                    </a:lnTo>
                    <a:lnTo>
                      <a:pt x="393" y="146"/>
                    </a:lnTo>
                    <a:lnTo>
                      <a:pt x="395" y="136"/>
                    </a:lnTo>
                    <a:close/>
                    <a:moveTo>
                      <a:pt x="395" y="136"/>
                    </a:moveTo>
                    <a:lnTo>
                      <a:pt x="395" y="136"/>
                    </a:lnTo>
                    <a:lnTo>
                      <a:pt x="393" y="158"/>
                    </a:lnTo>
                    <a:lnTo>
                      <a:pt x="395" y="136"/>
                    </a:lnTo>
                    <a:close/>
                    <a:moveTo>
                      <a:pt x="395" y="136"/>
                    </a:moveTo>
                    <a:lnTo>
                      <a:pt x="396" y="136"/>
                    </a:lnTo>
                    <a:lnTo>
                      <a:pt x="400" y="136"/>
                    </a:lnTo>
                    <a:lnTo>
                      <a:pt x="398" y="158"/>
                    </a:lnTo>
                    <a:lnTo>
                      <a:pt x="396" y="158"/>
                    </a:lnTo>
                    <a:lnTo>
                      <a:pt x="393" y="158"/>
                    </a:lnTo>
                    <a:lnTo>
                      <a:pt x="395" y="136"/>
                    </a:lnTo>
                    <a:close/>
                    <a:moveTo>
                      <a:pt x="400" y="136"/>
                    </a:moveTo>
                    <a:lnTo>
                      <a:pt x="409" y="137"/>
                    </a:lnTo>
                    <a:lnTo>
                      <a:pt x="420" y="139"/>
                    </a:lnTo>
                    <a:lnTo>
                      <a:pt x="413" y="160"/>
                    </a:lnTo>
                    <a:lnTo>
                      <a:pt x="406" y="158"/>
                    </a:lnTo>
                    <a:lnTo>
                      <a:pt x="398" y="158"/>
                    </a:lnTo>
                    <a:lnTo>
                      <a:pt x="400" y="136"/>
                    </a:lnTo>
                    <a:close/>
                    <a:moveTo>
                      <a:pt x="415" y="161"/>
                    </a:moveTo>
                    <a:lnTo>
                      <a:pt x="415" y="161"/>
                    </a:lnTo>
                    <a:lnTo>
                      <a:pt x="413" y="160"/>
                    </a:lnTo>
                    <a:lnTo>
                      <a:pt x="416" y="149"/>
                    </a:lnTo>
                    <a:lnTo>
                      <a:pt x="415" y="161"/>
                    </a:lnTo>
                    <a:close/>
                    <a:moveTo>
                      <a:pt x="420" y="139"/>
                    </a:moveTo>
                    <a:lnTo>
                      <a:pt x="420" y="139"/>
                    </a:lnTo>
                    <a:lnTo>
                      <a:pt x="415" y="161"/>
                    </a:lnTo>
                    <a:lnTo>
                      <a:pt x="420" y="139"/>
                    </a:lnTo>
                    <a:close/>
                    <a:moveTo>
                      <a:pt x="420" y="139"/>
                    </a:moveTo>
                    <a:lnTo>
                      <a:pt x="435" y="144"/>
                    </a:lnTo>
                    <a:lnTo>
                      <a:pt x="450" y="148"/>
                    </a:lnTo>
                    <a:lnTo>
                      <a:pt x="447" y="168"/>
                    </a:lnTo>
                    <a:lnTo>
                      <a:pt x="430" y="165"/>
                    </a:lnTo>
                    <a:lnTo>
                      <a:pt x="415" y="161"/>
                    </a:lnTo>
                    <a:lnTo>
                      <a:pt x="420" y="139"/>
                    </a:lnTo>
                    <a:close/>
                    <a:moveTo>
                      <a:pt x="450" y="148"/>
                    </a:moveTo>
                    <a:lnTo>
                      <a:pt x="463" y="149"/>
                    </a:lnTo>
                    <a:lnTo>
                      <a:pt x="471" y="151"/>
                    </a:lnTo>
                    <a:lnTo>
                      <a:pt x="466" y="172"/>
                    </a:lnTo>
                    <a:lnTo>
                      <a:pt x="458" y="170"/>
                    </a:lnTo>
                    <a:lnTo>
                      <a:pt x="447" y="168"/>
                    </a:lnTo>
                    <a:lnTo>
                      <a:pt x="450" y="148"/>
                    </a:lnTo>
                    <a:close/>
                    <a:moveTo>
                      <a:pt x="469" y="173"/>
                    </a:moveTo>
                    <a:lnTo>
                      <a:pt x="467" y="173"/>
                    </a:lnTo>
                    <a:lnTo>
                      <a:pt x="466" y="172"/>
                    </a:lnTo>
                    <a:lnTo>
                      <a:pt x="469" y="161"/>
                    </a:lnTo>
                    <a:lnTo>
                      <a:pt x="469" y="173"/>
                    </a:lnTo>
                    <a:close/>
                    <a:moveTo>
                      <a:pt x="469" y="151"/>
                    </a:moveTo>
                    <a:lnTo>
                      <a:pt x="469" y="151"/>
                    </a:lnTo>
                    <a:lnTo>
                      <a:pt x="469" y="173"/>
                    </a:lnTo>
                    <a:lnTo>
                      <a:pt x="469" y="151"/>
                    </a:lnTo>
                    <a:close/>
                    <a:moveTo>
                      <a:pt x="469" y="151"/>
                    </a:moveTo>
                    <a:lnTo>
                      <a:pt x="469" y="151"/>
                    </a:lnTo>
                    <a:lnTo>
                      <a:pt x="469" y="161"/>
                    </a:lnTo>
                    <a:lnTo>
                      <a:pt x="469" y="151"/>
                    </a:lnTo>
                    <a:close/>
                    <a:moveTo>
                      <a:pt x="469" y="151"/>
                    </a:moveTo>
                    <a:lnTo>
                      <a:pt x="471" y="151"/>
                    </a:lnTo>
                    <a:lnTo>
                      <a:pt x="474" y="153"/>
                    </a:lnTo>
                    <a:lnTo>
                      <a:pt x="466" y="172"/>
                    </a:lnTo>
                    <a:lnTo>
                      <a:pt x="467" y="172"/>
                    </a:lnTo>
                    <a:lnTo>
                      <a:pt x="469" y="173"/>
                    </a:lnTo>
                    <a:lnTo>
                      <a:pt x="469" y="151"/>
                    </a:lnTo>
                    <a:close/>
                    <a:moveTo>
                      <a:pt x="474" y="153"/>
                    </a:moveTo>
                    <a:lnTo>
                      <a:pt x="474" y="153"/>
                    </a:lnTo>
                    <a:lnTo>
                      <a:pt x="469" y="161"/>
                    </a:lnTo>
                    <a:lnTo>
                      <a:pt x="474" y="153"/>
                    </a:lnTo>
                    <a:close/>
                    <a:moveTo>
                      <a:pt x="474" y="153"/>
                    </a:moveTo>
                    <a:lnTo>
                      <a:pt x="477" y="155"/>
                    </a:lnTo>
                    <a:lnTo>
                      <a:pt x="478" y="156"/>
                    </a:lnTo>
                    <a:lnTo>
                      <a:pt x="480" y="160"/>
                    </a:lnTo>
                    <a:lnTo>
                      <a:pt x="480" y="161"/>
                    </a:lnTo>
                    <a:lnTo>
                      <a:pt x="460" y="163"/>
                    </a:lnTo>
                    <a:lnTo>
                      <a:pt x="464" y="167"/>
                    </a:lnTo>
                    <a:lnTo>
                      <a:pt x="466" y="172"/>
                    </a:lnTo>
                    <a:lnTo>
                      <a:pt x="474" y="153"/>
                    </a:lnTo>
                    <a:close/>
                    <a:moveTo>
                      <a:pt x="480" y="161"/>
                    </a:moveTo>
                    <a:lnTo>
                      <a:pt x="480" y="163"/>
                    </a:lnTo>
                    <a:lnTo>
                      <a:pt x="471" y="163"/>
                    </a:lnTo>
                    <a:lnTo>
                      <a:pt x="480" y="161"/>
                    </a:lnTo>
                    <a:close/>
                    <a:moveTo>
                      <a:pt x="480" y="163"/>
                    </a:moveTo>
                    <a:lnTo>
                      <a:pt x="480" y="163"/>
                    </a:lnTo>
                    <a:lnTo>
                      <a:pt x="460" y="163"/>
                    </a:lnTo>
                    <a:lnTo>
                      <a:pt x="480" y="163"/>
                    </a:lnTo>
                    <a:close/>
                    <a:moveTo>
                      <a:pt x="467" y="173"/>
                    </a:moveTo>
                    <a:lnTo>
                      <a:pt x="464" y="172"/>
                    </a:lnTo>
                    <a:lnTo>
                      <a:pt x="463" y="168"/>
                    </a:lnTo>
                    <a:lnTo>
                      <a:pt x="461" y="167"/>
                    </a:lnTo>
                    <a:lnTo>
                      <a:pt x="460" y="163"/>
                    </a:lnTo>
                    <a:lnTo>
                      <a:pt x="471" y="163"/>
                    </a:lnTo>
                    <a:lnTo>
                      <a:pt x="467" y="173"/>
                    </a:lnTo>
                    <a:close/>
                    <a:moveTo>
                      <a:pt x="472" y="153"/>
                    </a:moveTo>
                    <a:lnTo>
                      <a:pt x="475" y="153"/>
                    </a:lnTo>
                    <a:lnTo>
                      <a:pt x="477" y="153"/>
                    </a:lnTo>
                    <a:lnTo>
                      <a:pt x="472" y="175"/>
                    </a:lnTo>
                    <a:lnTo>
                      <a:pt x="469" y="173"/>
                    </a:lnTo>
                    <a:lnTo>
                      <a:pt x="467" y="173"/>
                    </a:lnTo>
                    <a:lnTo>
                      <a:pt x="472" y="153"/>
                    </a:lnTo>
                    <a:close/>
                    <a:moveTo>
                      <a:pt x="477" y="153"/>
                    </a:moveTo>
                    <a:lnTo>
                      <a:pt x="477" y="153"/>
                    </a:lnTo>
                    <a:lnTo>
                      <a:pt x="475" y="165"/>
                    </a:lnTo>
                    <a:lnTo>
                      <a:pt x="477" y="153"/>
                    </a:lnTo>
                    <a:close/>
                    <a:moveTo>
                      <a:pt x="477" y="153"/>
                    </a:moveTo>
                    <a:lnTo>
                      <a:pt x="480" y="155"/>
                    </a:lnTo>
                    <a:lnTo>
                      <a:pt x="481" y="155"/>
                    </a:lnTo>
                    <a:lnTo>
                      <a:pt x="477" y="175"/>
                    </a:lnTo>
                    <a:lnTo>
                      <a:pt x="474" y="175"/>
                    </a:lnTo>
                    <a:lnTo>
                      <a:pt x="472" y="175"/>
                    </a:lnTo>
                    <a:lnTo>
                      <a:pt x="477" y="153"/>
                    </a:lnTo>
                    <a:close/>
                    <a:moveTo>
                      <a:pt x="478" y="177"/>
                    </a:moveTo>
                    <a:lnTo>
                      <a:pt x="478" y="175"/>
                    </a:lnTo>
                    <a:lnTo>
                      <a:pt x="477" y="175"/>
                    </a:lnTo>
                    <a:lnTo>
                      <a:pt x="480" y="165"/>
                    </a:lnTo>
                    <a:lnTo>
                      <a:pt x="478" y="177"/>
                    </a:lnTo>
                    <a:close/>
                    <a:moveTo>
                      <a:pt x="480" y="155"/>
                    </a:moveTo>
                    <a:lnTo>
                      <a:pt x="481" y="155"/>
                    </a:lnTo>
                    <a:lnTo>
                      <a:pt x="483" y="155"/>
                    </a:lnTo>
                    <a:lnTo>
                      <a:pt x="491" y="175"/>
                    </a:lnTo>
                    <a:lnTo>
                      <a:pt x="484" y="177"/>
                    </a:lnTo>
                    <a:lnTo>
                      <a:pt x="478" y="177"/>
                    </a:lnTo>
                    <a:lnTo>
                      <a:pt x="480" y="155"/>
                    </a:lnTo>
                    <a:close/>
                    <a:moveTo>
                      <a:pt x="483" y="155"/>
                    </a:moveTo>
                    <a:lnTo>
                      <a:pt x="483" y="155"/>
                    </a:lnTo>
                    <a:lnTo>
                      <a:pt x="497" y="170"/>
                    </a:lnTo>
                    <a:lnTo>
                      <a:pt x="494" y="172"/>
                    </a:lnTo>
                    <a:lnTo>
                      <a:pt x="491" y="175"/>
                    </a:lnTo>
                    <a:lnTo>
                      <a:pt x="483" y="155"/>
                    </a:lnTo>
                    <a:close/>
                    <a:moveTo>
                      <a:pt x="498" y="168"/>
                    </a:moveTo>
                    <a:lnTo>
                      <a:pt x="498" y="168"/>
                    </a:lnTo>
                    <a:lnTo>
                      <a:pt x="497" y="170"/>
                    </a:lnTo>
                    <a:lnTo>
                      <a:pt x="491" y="161"/>
                    </a:lnTo>
                    <a:lnTo>
                      <a:pt x="498" y="168"/>
                    </a:lnTo>
                    <a:close/>
                    <a:moveTo>
                      <a:pt x="483" y="155"/>
                    </a:moveTo>
                    <a:lnTo>
                      <a:pt x="488" y="149"/>
                    </a:lnTo>
                    <a:lnTo>
                      <a:pt x="491" y="148"/>
                    </a:lnTo>
                    <a:lnTo>
                      <a:pt x="498" y="167"/>
                    </a:lnTo>
                    <a:lnTo>
                      <a:pt x="498" y="168"/>
                    </a:lnTo>
                    <a:lnTo>
                      <a:pt x="483" y="155"/>
                    </a:lnTo>
                    <a:close/>
                    <a:moveTo>
                      <a:pt x="491" y="148"/>
                    </a:moveTo>
                    <a:lnTo>
                      <a:pt x="494" y="146"/>
                    </a:lnTo>
                    <a:lnTo>
                      <a:pt x="497" y="148"/>
                    </a:lnTo>
                    <a:lnTo>
                      <a:pt x="501" y="149"/>
                    </a:lnTo>
                    <a:lnTo>
                      <a:pt x="503" y="153"/>
                    </a:lnTo>
                    <a:lnTo>
                      <a:pt x="504" y="156"/>
                    </a:lnTo>
                    <a:lnTo>
                      <a:pt x="503" y="161"/>
                    </a:lnTo>
                    <a:lnTo>
                      <a:pt x="501" y="165"/>
                    </a:lnTo>
                    <a:lnTo>
                      <a:pt x="498" y="167"/>
                    </a:lnTo>
                    <a:lnTo>
                      <a:pt x="491" y="148"/>
                    </a:lnTo>
                    <a:close/>
                  </a:path>
                </a:pathLst>
              </a:custGeom>
              <a:solidFill>
                <a:srgbClr val="8C5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4" name="Freeform 244"/>
              <p:cNvSpPr>
                <a:spLocks noEditPoints="1"/>
              </p:cNvSpPr>
              <p:nvPr/>
            </p:nvSpPr>
            <p:spPr bwMode="auto">
              <a:xfrm>
                <a:off x="2154" y="2104"/>
                <a:ext cx="503" cy="173"/>
              </a:xfrm>
              <a:custGeom>
                <a:avLst/>
                <a:gdLst>
                  <a:gd name="T0" fmla="*/ 17 w 503"/>
                  <a:gd name="T1" fmla="*/ 4 h 173"/>
                  <a:gd name="T2" fmla="*/ 19 w 503"/>
                  <a:gd name="T3" fmla="*/ 7 h 173"/>
                  <a:gd name="T4" fmla="*/ 23 w 503"/>
                  <a:gd name="T5" fmla="*/ 28 h 173"/>
                  <a:gd name="T6" fmla="*/ 20 w 503"/>
                  <a:gd name="T7" fmla="*/ 57 h 173"/>
                  <a:gd name="T8" fmla="*/ 30 w 503"/>
                  <a:gd name="T9" fmla="*/ 53 h 173"/>
                  <a:gd name="T10" fmla="*/ 11 w 503"/>
                  <a:gd name="T11" fmla="*/ 60 h 173"/>
                  <a:gd name="T12" fmla="*/ 33 w 503"/>
                  <a:gd name="T13" fmla="*/ 60 h 173"/>
                  <a:gd name="T14" fmla="*/ 33 w 503"/>
                  <a:gd name="T15" fmla="*/ 108 h 173"/>
                  <a:gd name="T16" fmla="*/ 40 w 503"/>
                  <a:gd name="T17" fmla="*/ 117 h 173"/>
                  <a:gd name="T18" fmla="*/ 50 w 503"/>
                  <a:gd name="T19" fmla="*/ 125 h 173"/>
                  <a:gd name="T20" fmla="*/ 111 w 503"/>
                  <a:gd name="T21" fmla="*/ 137 h 173"/>
                  <a:gd name="T22" fmla="*/ 135 w 503"/>
                  <a:gd name="T23" fmla="*/ 170 h 173"/>
                  <a:gd name="T24" fmla="*/ 139 w 503"/>
                  <a:gd name="T25" fmla="*/ 148 h 173"/>
                  <a:gd name="T26" fmla="*/ 141 w 503"/>
                  <a:gd name="T27" fmla="*/ 170 h 173"/>
                  <a:gd name="T28" fmla="*/ 142 w 503"/>
                  <a:gd name="T29" fmla="*/ 172 h 173"/>
                  <a:gd name="T30" fmla="*/ 145 w 503"/>
                  <a:gd name="T31" fmla="*/ 172 h 173"/>
                  <a:gd name="T32" fmla="*/ 182 w 503"/>
                  <a:gd name="T33" fmla="*/ 151 h 173"/>
                  <a:gd name="T34" fmla="*/ 193 w 503"/>
                  <a:gd name="T35" fmla="*/ 161 h 173"/>
                  <a:gd name="T36" fmla="*/ 193 w 503"/>
                  <a:gd name="T37" fmla="*/ 151 h 173"/>
                  <a:gd name="T38" fmla="*/ 216 w 503"/>
                  <a:gd name="T39" fmla="*/ 172 h 173"/>
                  <a:gd name="T40" fmla="*/ 221 w 503"/>
                  <a:gd name="T41" fmla="*/ 170 h 173"/>
                  <a:gd name="T42" fmla="*/ 226 w 503"/>
                  <a:gd name="T43" fmla="*/ 148 h 173"/>
                  <a:gd name="T44" fmla="*/ 230 w 503"/>
                  <a:gd name="T45" fmla="*/ 148 h 173"/>
                  <a:gd name="T46" fmla="*/ 232 w 503"/>
                  <a:gd name="T47" fmla="*/ 170 h 173"/>
                  <a:gd name="T48" fmla="*/ 247 w 503"/>
                  <a:gd name="T49" fmla="*/ 168 h 173"/>
                  <a:gd name="T50" fmla="*/ 277 w 503"/>
                  <a:gd name="T51" fmla="*/ 141 h 173"/>
                  <a:gd name="T52" fmla="*/ 278 w 503"/>
                  <a:gd name="T53" fmla="*/ 139 h 173"/>
                  <a:gd name="T54" fmla="*/ 284 w 503"/>
                  <a:gd name="T55" fmla="*/ 148 h 173"/>
                  <a:gd name="T56" fmla="*/ 280 w 503"/>
                  <a:gd name="T57" fmla="*/ 139 h 173"/>
                  <a:gd name="T58" fmla="*/ 290 w 503"/>
                  <a:gd name="T59" fmla="*/ 156 h 173"/>
                  <a:gd name="T60" fmla="*/ 284 w 503"/>
                  <a:gd name="T61" fmla="*/ 136 h 173"/>
                  <a:gd name="T62" fmla="*/ 328 w 503"/>
                  <a:gd name="T63" fmla="*/ 129 h 173"/>
                  <a:gd name="T64" fmla="*/ 343 w 503"/>
                  <a:gd name="T65" fmla="*/ 151 h 173"/>
                  <a:gd name="T66" fmla="*/ 346 w 503"/>
                  <a:gd name="T67" fmla="*/ 130 h 173"/>
                  <a:gd name="T68" fmla="*/ 361 w 503"/>
                  <a:gd name="T69" fmla="*/ 130 h 173"/>
                  <a:gd name="T70" fmla="*/ 369 w 503"/>
                  <a:gd name="T71" fmla="*/ 153 h 173"/>
                  <a:gd name="T72" fmla="*/ 369 w 503"/>
                  <a:gd name="T73" fmla="*/ 153 h 173"/>
                  <a:gd name="T74" fmla="*/ 375 w 503"/>
                  <a:gd name="T75" fmla="*/ 129 h 173"/>
                  <a:gd name="T76" fmla="*/ 385 w 503"/>
                  <a:gd name="T77" fmla="*/ 151 h 173"/>
                  <a:gd name="T78" fmla="*/ 385 w 503"/>
                  <a:gd name="T79" fmla="*/ 151 h 173"/>
                  <a:gd name="T80" fmla="*/ 394 w 503"/>
                  <a:gd name="T81" fmla="*/ 151 h 173"/>
                  <a:gd name="T82" fmla="*/ 394 w 503"/>
                  <a:gd name="T83" fmla="*/ 130 h 173"/>
                  <a:gd name="T84" fmla="*/ 395 w 503"/>
                  <a:gd name="T85" fmla="*/ 130 h 173"/>
                  <a:gd name="T86" fmla="*/ 414 w 503"/>
                  <a:gd name="T87" fmla="*/ 154 h 173"/>
                  <a:gd name="T88" fmla="*/ 414 w 503"/>
                  <a:gd name="T89" fmla="*/ 154 h 173"/>
                  <a:gd name="T90" fmla="*/ 443 w 503"/>
                  <a:gd name="T91" fmla="*/ 139 h 173"/>
                  <a:gd name="T92" fmla="*/ 465 w 503"/>
                  <a:gd name="T93" fmla="*/ 166 h 173"/>
                  <a:gd name="T94" fmla="*/ 468 w 503"/>
                  <a:gd name="T95" fmla="*/ 168 h 173"/>
                  <a:gd name="T96" fmla="*/ 471 w 503"/>
                  <a:gd name="T97" fmla="*/ 146 h 173"/>
                  <a:gd name="T98" fmla="*/ 471 w 503"/>
                  <a:gd name="T99" fmla="*/ 148 h 173"/>
                  <a:gd name="T100" fmla="*/ 470 w 503"/>
                  <a:gd name="T101" fmla="*/ 168 h 173"/>
                  <a:gd name="T102" fmla="*/ 473 w 503"/>
                  <a:gd name="T103" fmla="*/ 170 h 173"/>
                  <a:gd name="T104" fmla="*/ 482 w 503"/>
                  <a:gd name="T105" fmla="*/ 149 h 173"/>
                  <a:gd name="T106" fmla="*/ 497 w 503"/>
                  <a:gd name="T107" fmla="*/ 163 h 173"/>
                  <a:gd name="T108" fmla="*/ 497 w 503"/>
                  <a:gd name="T109" fmla="*/ 163 h 173"/>
                  <a:gd name="T110" fmla="*/ 491 w 503"/>
                  <a:gd name="T111" fmla="*/ 141 h 173"/>
                  <a:gd name="T112" fmla="*/ 497 w 503"/>
                  <a:gd name="T113" fmla="*/ 161 h 1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03"/>
                  <a:gd name="T172" fmla="*/ 0 h 173"/>
                  <a:gd name="T173" fmla="*/ 503 w 503"/>
                  <a:gd name="T174" fmla="*/ 173 h 17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03" h="173">
                    <a:moveTo>
                      <a:pt x="0" y="12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3" y="2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7" y="4"/>
                    </a:lnTo>
                    <a:lnTo>
                      <a:pt x="19" y="7"/>
                    </a:lnTo>
                    <a:lnTo>
                      <a:pt x="0" y="12"/>
                    </a:lnTo>
                    <a:close/>
                    <a:moveTo>
                      <a:pt x="19" y="7"/>
                    </a:moveTo>
                    <a:lnTo>
                      <a:pt x="19" y="7"/>
                    </a:lnTo>
                    <a:lnTo>
                      <a:pt x="0" y="12"/>
                    </a:lnTo>
                    <a:lnTo>
                      <a:pt x="19" y="7"/>
                    </a:lnTo>
                    <a:close/>
                    <a:moveTo>
                      <a:pt x="19" y="7"/>
                    </a:moveTo>
                    <a:lnTo>
                      <a:pt x="19" y="9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0" y="12"/>
                    </a:lnTo>
                    <a:lnTo>
                      <a:pt x="19" y="7"/>
                    </a:lnTo>
                    <a:close/>
                    <a:moveTo>
                      <a:pt x="19" y="9"/>
                    </a:moveTo>
                    <a:lnTo>
                      <a:pt x="23" y="28"/>
                    </a:lnTo>
                    <a:lnTo>
                      <a:pt x="30" y="53"/>
                    </a:lnTo>
                    <a:lnTo>
                      <a:pt x="11" y="60"/>
                    </a:lnTo>
                    <a:lnTo>
                      <a:pt x="5" y="33"/>
                    </a:lnTo>
                    <a:lnTo>
                      <a:pt x="0" y="14"/>
                    </a:lnTo>
                    <a:lnTo>
                      <a:pt x="19" y="9"/>
                    </a:lnTo>
                    <a:close/>
                    <a:moveTo>
                      <a:pt x="30" y="53"/>
                    </a:moveTo>
                    <a:lnTo>
                      <a:pt x="30" y="53"/>
                    </a:lnTo>
                    <a:lnTo>
                      <a:pt x="20" y="57"/>
                    </a:lnTo>
                    <a:lnTo>
                      <a:pt x="30" y="53"/>
                    </a:lnTo>
                    <a:close/>
                    <a:moveTo>
                      <a:pt x="30" y="53"/>
                    </a:moveTo>
                    <a:lnTo>
                      <a:pt x="30" y="53"/>
                    </a:lnTo>
                    <a:lnTo>
                      <a:pt x="11" y="60"/>
                    </a:lnTo>
                    <a:lnTo>
                      <a:pt x="30" y="53"/>
                    </a:lnTo>
                    <a:close/>
                    <a:moveTo>
                      <a:pt x="30" y="53"/>
                    </a:moveTo>
                    <a:lnTo>
                      <a:pt x="30" y="53"/>
                    </a:lnTo>
                    <a:lnTo>
                      <a:pt x="20" y="57"/>
                    </a:lnTo>
                    <a:lnTo>
                      <a:pt x="30" y="53"/>
                    </a:lnTo>
                    <a:close/>
                    <a:moveTo>
                      <a:pt x="30" y="53"/>
                    </a:moveTo>
                    <a:lnTo>
                      <a:pt x="31" y="57"/>
                    </a:lnTo>
                    <a:lnTo>
                      <a:pt x="33" y="60"/>
                    </a:lnTo>
                    <a:lnTo>
                      <a:pt x="14" y="67"/>
                    </a:lnTo>
                    <a:lnTo>
                      <a:pt x="13" y="64"/>
                    </a:lnTo>
                    <a:lnTo>
                      <a:pt x="11" y="60"/>
                    </a:lnTo>
                    <a:lnTo>
                      <a:pt x="30" y="53"/>
                    </a:lnTo>
                    <a:close/>
                    <a:moveTo>
                      <a:pt x="33" y="60"/>
                    </a:moveTo>
                    <a:lnTo>
                      <a:pt x="34" y="64"/>
                    </a:lnTo>
                    <a:lnTo>
                      <a:pt x="34" y="67"/>
                    </a:lnTo>
                    <a:lnTo>
                      <a:pt x="17" y="74"/>
                    </a:lnTo>
                    <a:lnTo>
                      <a:pt x="16" y="70"/>
                    </a:lnTo>
                    <a:lnTo>
                      <a:pt x="14" y="67"/>
                    </a:lnTo>
                    <a:lnTo>
                      <a:pt x="33" y="60"/>
                    </a:lnTo>
                    <a:close/>
                    <a:moveTo>
                      <a:pt x="34" y="67"/>
                    </a:moveTo>
                    <a:lnTo>
                      <a:pt x="40" y="82"/>
                    </a:lnTo>
                    <a:lnTo>
                      <a:pt x="48" y="93"/>
                    </a:lnTo>
                    <a:lnTo>
                      <a:pt x="33" y="108"/>
                    </a:lnTo>
                    <a:lnTo>
                      <a:pt x="23" y="93"/>
                    </a:lnTo>
                    <a:lnTo>
                      <a:pt x="17" y="74"/>
                    </a:lnTo>
                    <a:lnTo>
                      <a:pt x="34" y="67"/>
                    </a:lnTo>
                    <a:close/>
                    <a:moveTo>
                      <a:pt x="33" y="108"/>
                    </a:moveTo>
                    <a:lnTo>
                      <a:pt x="33" y="108"/>
                    </a:lnTo>
                    <a:lnTo>
                      <a:pt x="40" y="101"/>
                    </a:lnTo>
                    <a:lnTo>
                      <a:pt x="33" y="108"/>
                    </a:lnTo>
                    <a:close/>
                    <a:moveTo>
                      <a:pt x="47" y="93"/>
                    </a:moveTo>
                    <a:lnTo>
                      <a:pt x="54" y="101"/>
                    </a:lnTo>
                    <a:lnTo>
                      <a:pt x="62" y="108"/>
                    </a:lnTo>
                    <a:lnTo>
                      <a:pt x="50" y="125"/>
                    </a:lnTo>
                    <a:lnTo>
                      <a:pt x="40" y="117"/>
                    </a:lnTo>
                    <a:lnTo>
                      <a:pt x="33" y="108"/>
                    </a:lnTo>
                    <a:lnTo>
                      <a:pt x="47" y="93"/>
                    </a:lnTo>
                    <a:close/>
                    <a:moveTo>
                      <a:pt x="62" y="108"/>
                    </a:moveTo>
                    <a:lnTo>
                      <a:pt x="70" y="115"/>
                    </a:lnTo>
                    <a:lnTo>
                      <a:pt x="77" y="120"/>
                    </a:lnTo>
                    <a:lnTo>
                      <a:pt x="68" y="139"/>
                    </a:lnTo>
                    <a:lnTo>
                      <a:pt x="59" y="132"/>
                    </a:lnTo>
                    <a:lnTo>
                      <a:pt x="50" y="125"/>
                    </a:lnTo>
                    <a:lnTo>
                      <a:pt x="62" y="108"/>
                    </a:lnTo>
                    <a:close/>
                    <a:moveTo>
                      <a:pt x="68" y="139"/>
                    </a:moveTo>
                    <a:lnTo>
                      <a:pt x="68" y="139"/>
                    </a:lnTo>
                    <a:lnTo>
                      <a:pt x="73" y="130"/>
                    </a:lnTo>
                    <a:lnTo>
                      <a:pt x="68" y="139"/>
                    </a:lnTo>
                    <a:close/>
                    <a:moveTo>
                      <a:pt x="77" y="120"/>
                    </a:moveTo>
                    <a:lnTo>
                      <a:pt x="94" y="130"/>
                    </a:lnTo>
                    <a:lnTo>
                      <a:pt x="111" y="137"/>
                    </a:lnTo>
                    <a:lnTo>
                      <a:pt x="104" y="158"/>
                    </a:lnTo>
                    <a:lnTo>
                      <a:pt x="85" y="149"/>
                    </a:lnTo>
                    <a:lnTo>
                      <a:pt x="68" y="139"/>
                    </a:lnTo>
                    <a:lnTo>
                      <a:pt x="77" y="120"/>
                    </a:lnTo>
                    <a:close/>
                    <a:moveTo>
                      <a:pt x="111" y="137"/>
                    </a:moveTo>
                    <a:lnTo>
                      <a:pt x="127" y="144"/>
                    </a:lnTo>
                    <a:lnTo>
                      <a:pt x="139" y="148"/>
                    </a:lnTo>
                    <a:lnTo>
                      <a:pt x="135" y="170"/>
                    </a:lnTo>
                    <a:lnTo>
                      <a:pt x="121" y="165"/>
                    </a:lnTo>
                    <a:lnTo>
                      <a:pt x="104" y="158"/>
                    </a:lnTo>
                    <a:lnTo>
                      <a:pt x="111" y="137"/>
                    </a:lnTo>
                    <a:close/>
                    <a:moveTo>
                      <a:pt x="135" y="170"/>
                    </a:moveTo>
                    <a:lnTo>
                      <a:pt x="135" y="170"/>
                    </a:lnTo>
                    <a:lnTo>
                      <a:pt x="138" y="158"/>
                    </a:lnTo>
                    <a:lnTo>
                      <a:pt x="135" y="170"/>
                    </a:lnTo>
                    <a:close/>
                    <a:moveTo>
                      <a:pt x="139" y="148"/>
                    </a:moveTo>
                    <a:lnTo>
                      <a:pt x="139" y="148"/>
                    </a:lnTo>
                    <a:lnTo>
                      <a:pt x="135" y="170"/>
                    </a:lnTo>
                    <a:lnTo>
                      <a:pt x="139" y="148"/>
                    </a:lnTo>
                    <a:close/>
                    <a:moveTo>
                      <a:pt x="139" y="148"/>
                    </a:moveTo>
                    <a:lnTo>
                      <a:pt x="141" y="149"/>
                    </a:lnTo>
                    <a:lnTo>
                      <a:pt x="144" y="149"/>
                    </a:lnTo>
                    <a:lnTo>
                      <a:pt x="141" y="170"/>
                    </a:lnTo>
                    <a:lnTo>
                      <a:pt x="138" y="170"/>
                    </a:lnTo>
                    <a:lnTo>
                      <a:pt x="135" y="170"/>
                    </a:lnTo>
                    <a:lnTo>
                      <a:pt x="139" y="148"/>
                    </a:lnTo>
                    <a:close/>
                    <a:moveTo>
                      <a:pt x="144" y="149"/>
                    </a:moveTo>
                    <a:lnTo>
                      <a:pt x="147" y="149"/>
                    </a:lnTo>
                    <a:lnTo>
                      <a:pt x="148" y="149"/>
                    </a:lnTo>
                    <a:lnTo>
                      <a:pt x="145" y="172"/>
                    </a:lnTo>
                    <a:lnTo>
                      <a:pt x="142" y="172"/>
                    </a:lnTo>
                    <a:lnTo>
                      <a:pt x="141" y="170"/>
                    </a:lnTo>
                    <a:lnTo>
                      <a:pt x="144" y="149"/>
                    </a:lnTo>
                    <a:close/>
                    <a:moveTo>
                      <a:pt x="148" y="149"/>
                    </a:moveTo>
                    <a:lnTo>
                      <a:pt x="159" y="151"/>
                    </a:lnTo>
                    <a:lnTo>
                      <a:pt x="172" y="153"/>
                    </a:lnTo>
                    <a:lnTo>
                      <a:pt x="172" y="173"/>
                    </a:lnTo>
                    <a:lnTo>
                      <a:pt x="158" y="173"/>
                    </a:lnTo>
                    <a:lnTo>
                      <a:pt x="145" y="172"/>
                    </a:lnTo>
                    <a:lnTo>
                      <a:pt x="148" y="149"/>
                    </a:lnTo>
                    <a:close/>
                    <a:moveTo>
                      <a:pt x="172" y="153"/>
                    </a:moveTo>
                    <a:lnTo>
                      <a:pt x="172" y="153"/>
                    </a:lnTo>
                    <a:lnTo>
                      <a:pt x="172" y="173"/>
                    </a:lnTo>
                    <a:lnTo>
                      <a:pt x="172" y="153"/>
                    </a:lnTo>
                    <a:close/>
                    <a:moveTo>
                      <a:pt x="172" y="153"/>
                    </a:moveTo>
                    <a:lnTo>
                      <a:pt x="182" y="151"/>
                    </a:lnTo>
                    <a:lnTo>
                      <a:pt x="193" y="151"/>
                    </a:lnTo>
                    <a:lnTo>
                      <a:pt x="195" y="173"/>
                    </a:lnTo>
                    <a:lnTo>
                      <a:pt x="182" y="173"/>
                    </a:lnTo>
                    <a:lnTo>
                      <a:pt x="172" y="173"/>
                    </a:lnTo>
                    <a:lnTo>
                      <a:pt x="172" y="153"/>
                    </a:lnTo>
                    <a:close/>
                    <a:moveTo>
                      <a:pt x="193" y="151"/>
                    </a:moveTo>
                    <a:lnTo>
                      <a:pt x="193" y="151"/>
                    </a:lnTo>
                    <a:lnTo>
                      <a:pt x="193" y="161"/>
                    </a:lnTo>
                    <a:lnTo>
                      <a:pt x="193" y="151"/>
                    </a:lnTo>
                    <a:close/>
                    <a:moveTo>
                      <a:pt x="193" y="151"/>
                    </a:moveTo>
                    <a:lnTo>
                      <a:pt x="195" y="151"/>
                    </a:lnTo>
                    <a:lnTo>
                      <a:pt x="196" y="151"/>
                    </a:lnTo>
                    <a:lnTo>
                      <a:pt x="198" y="173"/>
                    </a:lnTo>
                    <a:lnTo>
                      <a:pt x="196" y="173"/>
                    </a:lnTo>
                    <a:lnTo>
                      <a:pt x="193" y="173"/>
                    </a:lnTo>
                    <a:lnTo>
                      <a:pt x="193" y="151"/>
                    </a:lnTo>
                    <a:close/>
                    <a:moveTo>
                      <a:pt x="196" y="151"/>
                    </a:moveTo>
                    <a:lnTo>
                      <a:pt x="206" y="151"/>
                    </a:lnTo>
                    <a:lnTo>
                      <a:pt x="213" y="149"/>
                    </a:lnTo>
                    <a:lnTo>
                      <a:pt x="216" y="172"/>
                    </a:lnTo>
                    <a:lnTo>
                      <a:pt x="207" y="172"/>
                    </a:lnTo>
                    <a:lnTo>
                      <a:pt x="198" y="173"/>
                    </a:lnTo>
                    <a:lnTo>
                      <a:pt x="196" y="151"/>
                    </a:lnTo>
                    <a:close/>
                    <a:moveTo>
                      <a:pt x="216" y="172"/>
                    </a:moveTo>
                    <a:lnTo>
                      <a:pt x="216" y="172"/>
                    </a:lnTo>
                    <a:lnTo>
                      <a:pt x="215" y="160"/>
                    </a:lnTo>
                    <a:lnTo>
                      <a:pt x="216" y="172"/>
                    </a:lnTo>
                    <a:close/>
                    <a:moveTo>
                      <a:pt x="213" y="149"/>
                    </a:moveTo>
                    <a:lnTo>
                      <a:pt x="218" y="149"/>
                    </a:lnTo>
                    <a:lnTo>
                      <a:pt x="221" y="149"/>
                    </a:lnTo>
                    <a:lnTo>
                      <a:pt x="224" y="170"/>
                    </a:lnTo>
                    <a:lnTo>
                      <a:pt x="221" y="170"/>
                    </a:lnTo>
                    <a:lnTo>
                      <a:pt x="216" y="172"/>
                    </a:lnTo>
                    <a:lnTo>
                      <a:pt x="213" y="149"/>
                    </a:lnTo>
                    <a:close/>
                    <a:moveTo>
                      <a:pt x="221" y="149"/>
                    </a:moveTo>
                    <a:lnTo>
                      <a:pt x="221" y="149"/>
                    </a:lnTo>
                    <a:lnTo>
                      <a:pt x="223" y="160"/>
                    </a:lnTo>
                    <a:lnTo>
                      <a:pt x="221" y="149"/>
                    </a:lnTo>
                    <a:close/>
                    <a:moveTo>
                      <a:pt x="221" y="149"/>
                    </a:moveTo>
                    <a:lnTo>
                      <a:pt x="226" y="148"/>
                    </a:lnTo>
                    <a:lnTo>
                      <a:pt x="229" y="148"/>
                    </a:lnTo>
                    <a:lnTo>
                      <a:pt x="232" y="168"/>
                    </a:lnTo>
                    <a:lnTo>
                      <a:pt x="227" y="170"/>
                    </a:lnTo>
                    <a:lnTo>
                      <a:pt x="224" y="170"/>
                    </a:lnTo>
                    <a:lnTo>
                      <a:pt x="221" y="149"/>
                    </a:lnTo>
                    <a:close/>
                    <a:moveTo>
                      <a:pt x="229" y="148"/>
                    </a:moveTo>
                    <a:lnTo>
                      <a:pt x="229" y="148"/>
                    </a:lnTo>
                    <a:lnTo>
                      <a:pt x="230" y="148"/>
                    </a:lnTo>
                    <a:lnTo>
                      <a:pt x="230" y="158"/>
                    </a:lnTo>
                    <a:lnTo>
                      <a:pt x="229" y="148"/>
                    </a:lnTo>
                    <a:close/>
                    <a:moveTo>
                      <a:pt x="230" y="148"/>
                    </a:moveTo>
                    <a:lnTo>
                      <a:pt x="230" y="148"/>
                    </a:lnTo>
                    <a:lnTo>
                      <a:pt x="232" y="168"/>
                    </a:lnTo>
                    <a:lnTo>
                      <a:pt x="232" y="170"/>
                    </a:lnTo>
                    <a:lnTo>
                      <a:pt x="230" y="148"/>
                    </a:lnTo>
                    <a:close/>
                    <a:moveTo>
                      <a:pt x="230" y="148"/>
                    </a:moveTo>
                    <a:lnTo>
                      <a:pt x="256" y="144"/>
                    </a:lnTo>
                    <a:lnTo>
                      <a:pt x="275" y="141"/>
                    </a:lnTo>
                    <a:lnTo>
                      <a:pt x="281" y="161"/>
                    </a:lnTo>
                    <a:lnTo>
                      <a:pt x="270" y="165"/>
                    </a:lnTo>
                    <a:lnTo>
                      <a:pt x="260" y="166"/>
                    </a:lnTo>
                    <a:lnTo>
                      <a:pt x="247" y="168"/>
                    </a:lnTo>
                    <a:lnTo>
                      <a:pt x="232" y="168"/>
                    </a:lnTo>
                    <a:lnTo>
                      <a:pt x="230" y="148"/>
                    </a:lnTo>
                    <a:close/>
                    <a:moveTo>
                      <a:pt x="275" y="141"/>
                    </a:moveTo>
                    <a:lnTo>
                      <a:pt x="275" y="141"/>
                    </a:lnTo>
                    <a:lnTo>
                      <a:pt x="278" y="151"/>
                    </a:lnTo>
                    <a:lnTo>
                      <a:pt x="275" y="141"/>
                    </a:lnTo>
                    <a:close/>
                    <a:moveTo>
                      <a:pt x="275" y="141"/>
                    </a:moveTo>
                    <a:lnTo>
                      <a:pt x="277" y="141"/>
                    </a:lnTo>
                    <a:lnTo>
                      <a:pt x="278" y="139"/>
                    </a:lnTo>
                    <a:lnTo>
                      <a:pt x="286" y="160"/>
                    </a:lnTo>
                    <a:lnTo>
                      <a:pt x="283" y="161"/>
                    </a:lnTo>
                    <a:lnTo>
                      <a:pt x="280" y="161"/>
                    </a:lnTo>
                    <a:lnTo>
                      <a:pt x="275" y="141"/>
                    </a:lnTo>
                    <a:close/>
                    <a:moveTo>
                      <a:pt x="278" y="139"/>
                    </a:moveTo>
                    <a:lnTo>
                      <a:pt x="278" y="139"/>
                    </a:lnTo>
                    <a:lnTo>
                      <a:pt x="290" y="156"/>
                    </a:lnTo>
                    <a:lnTo>
                      <a:pt x="289" y="158"/>
                    </a:lnTo>
                    <a:lnTo>
                      <a:pt x="286" y="160"/>
                    </a:lnTo>
                    <a:lnTo>
                      <a:pt x="278" y="139"/>
                    </a:lnTo>
                    <a:close/>
                    <a:moveTo>
                      <a:pt x="278" y="139"/>
                    </a:moveTo>
                    <a:lnTo>
                      <a:pt x="280" y="139"/>
                    </a:lnTo>
                    <a:lnTo>
                      <a:pt x="284" y="148"/>
                    </a:lnTo>
                    <a:lnTo>
                      <a:pt x="278" y="139"/>
                    </a:lnTo>
                    <a:close/>
                    <a:moveTo>
                      <a:pt x="280" y="139"/>
                    </a:moveTo>
                    <a:lnTo>
                      <a:pt x="280" y="139"/>
                    </a:lnTo>
                    <a:lnTo>
                      <a:pt x="290" y="156"/>
                    </a:lnTo>
                    <a:lnTo>
                      <a:pt x="280" y="139"/>
                    </a:lnTo>
                    <a:close/>
                    <a:moveTo>
                      <a:pt x="280" y="139"/>
                    </a:moveTo>
                    <a:lnTo>
                      <a:pt x="280" y="139"/>
                    </a:lnTo>
                    <a:lnTo>
                      <a:pt x="284" y="148"/>
                    </a:lnTo>
                    <a:lnTo>
                      <a:pt x="280" y="139"/>
                    </a:lnTo>
                    <a:close/>
                    <a:moveTo>
                      <a:pt x="280" y="139"/>
                    </a:moveTo>
                    <a:lnTo>
                      <a:pt x="283" y="137"/>
                    </a:lnTo>
                    <a:lnTo>
                      <a:pt x="284" y="136"/>
                    </a:lnTo>
                    <a:lnTo>
                      <a:pt x="290" y="156"/>
                    </a:lnTo>
                    <a:lnTo>
                      <a:pt x="280" y="139"/>
                    </a:lnTo>
                    <a:close/>
                    <a:moveTo>
                      <a:pt x="284" y="136"/>
                    </a:moveTo>
                    <a:lnTo>
                      <a:pt x="287" y="136"/>
                    </a:lnTo>
                    <a:lnTo>
                      <a:pt x="290" y="134"/>
                    </a:lnTo>
                    <a:lnTo>
                      <a:pt x="295" y="156"/>
                    </a:lnTo>
                    <a:lnTo>
                      <a:pt x="292" y="156"/>
                    </a:lnTo>
                    <a:lnTo>
                      <a:pt x="290" y="156"/>
                    </a:lnTo>
                    <a:lnTo>
                      <a:pt x="284" y="136"/>
                    </a:lnTo>
                    <a:close/>
                    <a:moveTo>
                      <a:pt x="290" y="134"/>
                    </a:moveTo>
                    <a:lnTo>
                      <a:pt x="307" y="132"/>
                    </a:lnTo>
                    <a:lnTo>
                      <a:pt x="328" y="129"/>
                    </a:lnTo>
                    <a:lnTo>
                      <a:pt x="329" y="151"/>
                    </a:lnTo>
                    <a:lnTo>
                      <a:pt x="311" y="153"/>
                    </a:lnTo>
                    <a:lnTo>
                      <a:pt x="295" y="156"/>
                    </a:lnTo>
                    <a:lnTo>
                      <a:pt x="290" y="134"/>
                    </a:lnTo>
                    <a:close/>
                    <a:moveTo>
                      <a:pt x="328" y="129"/>
                    </a:moveTo>
                    <a:lnTo>
                      <a:pt x="328" y="129"/>
                    </a:lnTo>
                    <a:lnTo>
                      <a:pt x="328" y="141"/>
                    </a:lnTo>
                    <a:lnTo>
                      <a:pt x="328" y="129"/>
                    </a:lnTo>
                    <a:close/>
                    <a:moveTo>
                      <a:pt x="328" y="129"/>
                    </a:moveTo>
                    <a:lnTo>
                      <a:pt x="338" y="130"/>
                    </a:lnTo>
                    <a:lnTo>
                      <a:pt x="346" y="130"/>
                    </a:lnTo>
                    <a:lnTo>
                      <a:pt x="343" y="151"/>
                    </a:lnTo>
                    <a:lnTo>
                      <a:pt x="337" y="151"/>
                    </a:lnTo>
                    <a:lnTo>
                      <a:pt x="328" y="151"/>
                    </a:lnTo>
                    <a:lnTo>
                      <a:pt x="328" y="129"/>
                    </a:lnTo>
                    <a:close/>
                    <a:moveTo>
                      <a:pt x="343" y="151"/>
                    </a:moveTo>
                    <a:lnTo>
                      <a:pt x="343" y="151"/>
                    </a:lnTo>
                    <a:lnTo>
                      <a:pt x="344" y="141"/>
                    </a:lnTo>
                    <a:lnTo>
                      <a:pt x="343" y="151"/>
                    </a:lnTo>
                    <a:close/>
                    <a:moveTo>
                      <a:pt x="346" y="130"/>
                    </a:moveTo>
                    <a:lnTo>
                      <a:pt x="351" y="130"/>
                    </a:lnTo>
                    <a:lnTo>
                      <a:pt x="357" y="130"/>
                    </a:lnTo>
                    <a:lnTo>
                      <a:pt x="357" y="153"/>
                    </a:lnTo>
                    <a:lnTo>
                      <a:pt x="351" y="153"/>
                    </a:lnTo>
                    <a:lnTo>
                      <a:pt x="343" y="151"/>
                    </a:lnTo>
                    <a:lnTo>
                      <a:pt x="346" y="130"/>
                    </a:lnTo>
                    <a:close/>
                    <a:moveTo>
                      <a:pt x="357" y="130"/>
                    </a:moveTo>
                    <a:lnTo>
                      <a:pt x="361" y="130"/>
                    </a:lnTo>
                    <a:lnTo>
                      <a:pt x="368" y="130"/>
                    </a:lnTo>
                    <a:lnTo>
                      <a:pt x="369" y="153"/>
                    </a:lnTo>
                    <a:lnTo>
                      <a:pt x="363" y="153"/>
                    </a:lnTo>
                    <a:lnTo>
                      <a:pt x="357" y="153"/>
                    </a:lnTo>
                    <a:lnTo>
                      <a:pt x="357" y="130"/>
                    </a:lnTo>
                    <a:close/>
                    <a:moveTo>
                      <a:pt x="369" y="153"/>
                    </a:moveTo>
                    <a:lnTo>
                      <a:pt x="369" y="153"/>
                    </a:lnTo>
                    <a:lnTo>
                      <a:pt x="368" y="141"/>
                    </a:lnTo>
                    <a:lnTo>
                      <a:pt x="369" y="153"/>
                    </a:lnTo>
                    <a:close/>
                    <a:moveTo>
                      <a:pt x="366" y="130"/>
                    </a:moveTo>
                    <a:lnTo>
                      <a:pt x="371" y="130"/>
                    </a:lnTo>
                    <a:lnTo>
                      <a:pt x="375" y="129"/>
                    </a:lnTo>
                    <a:lnTo>
                      <a:pt x="377" y="151"/>
                    </a:lnTo>
                    <a:lnTo>
                      <a:pt x="374" y="151"/>
                    </a:lnTo>
                    <a:lnTo>
                      <a:pt x="369" y="153"/>
                    </a:lnTo>
                    <a:lnTo>
                      <a:pt x="366" y="130"/>
                    </a:lnTo>
                    <a:close/>
                    <a:moveTo>
                      <a:pt x="375" y="129"/>
                    </a:moveTo>
                    <a:lnTo>
                      <a:pt x="380" y="129"/>
                    </a:lnTo>
                    <a:lnTo>
                      <a:pt x="383" y="129"/>
                    </a:lnTo>
                    <a:lnTo>
                      <a:pt x="385" y="151"/>
                    </a:lnTo>
                    <a:lnTo>
                      <a:pt x="380" y="151"/>
                    </a:lnTo>
                    <a:lnTo>
                      <a:pt x="377" y="151"/>
                    </a:lnTo>
                    <a:lnTo>
                      <a:pt x="375" y="129"/>
                    </a:lnTo>
                    <a:close/>
                    <a:moveTo>
                      <a:pt x="383" y="129"/>
                    </a:moveTo>
                    <a:lnTo>
                      <a:pt x="383" y="129"/>
                    </a:lnTo>
                    <a:lnTo>
                      <a:pt x="385" y="129"/>
                    </a:lnTo>
                    <a:lnTo>
                      <a:pt x="385" y="139"/>
                    </a:lnTo>
                    <a:lnTo>
                      <a:pt x="383" y="129"/>
                    </a:lnTo>
                    <a:close/>
                    <a:moveTo>
                      <a:pt x="385" y="129"/>
                    </a:moveTo>
                    <a:lnTo>
                      <a:pt x="385" y="129"/>
                    </a:lnTo>
                    <a:lnTo>
                      <a:pt x="385" y="151"/>
                    </a:lnTo>
                    <a:lnTo>
                      <a:pt x="385" y="129"/>
                    </a:lnTo>
                    <a:close/>
                    <a:moveTo>
                      <a:pt x="385" y="129"/>
                    </a:moveTo>
                    <a:lnTo>
                      <a:pt x="386" y="129"/>
                    </a:lnTo>
                    <a:lnTo>
                      <a:pt x="389" y="129"/>
                    </a:lnTo>
                    <a:lnTo>
                      <a:pt x="388" y="151"/>
                    </a:lnTo>
                    <a:lnTo>
                      <a:pt x="385" y="151"/>
                    </a:lnTo>
                    <a:lnTo>
                      <a:pt x="385" y="129"/>
                    </a:lnTo>
                    <a:close/>
                    <a:moveTo>
                      <a:pt x="389" y="129"/>
                    </a:moveTo>
                    <a:lnTo>
                      <a:pt x="399" y="130"/>
                    </a:lnTo>
                    <a:lnTo>
                      <a:pt x="394" y="130"/>
                    </a:lnTo>
                    <a:lnTo>
                      <a:pt x="392" y="151"/>
                    </a:lnTo>
                    <a:lnTo>
                      <a:pt x="394" y="151"/>
                    </a:lnTo>
                    <a:lnTo>
                      <a:pt x="399" y="151"/>
                    </a:lnTo>
                    <a:lnTo>
                      <a:pt x="388" y="151"/>
                    </a:lnTo>
                    <a:lnTo>
                      <a:pt x="389" y="129"/>
                    </a:lnTo>
                    <a:close/>
                    <a:moveTo>
                      <a:pt x="394" y="130"/>
                    </a:moveTo>
                    <a:lnTo>
                      <a:pt x="394" y="130"/>
                    </a:lnTo>
                    <a:lnTo>
                      <a:pt x="392" y="141"/>
                    </a:lnTo>
                    <a:lnTo>
                      <a:pt x="394" y="130"/>
                    </a:lnTo>
                    <a:close/>
                    <a:moveTo>
                      <a:pt x="394" y="130"/>
                    </a:moveTo>
                    <a:lnTo>
                      <a:pt x="394" y="130"/>
                    </a:lnTo>
                    <a:lnTo>
                      <a:pt x="392" y="151"/>
                    </a:lnTo>
                    <a:lnTo>
                      <a:pt x="394" y="130"/>
                    </a:lnTo>
                    <a:close/>
                    <a:moveTo>
                      <a:pt x="394" y="130"/>
                    </a:moveTo>
                    <a:lnTo>
                      <a:pt x="395" y="130"/>
                    </a:lnTo>
                    <a:lnTo>
                      <a:pt x="394" y="151"/>
                    </a:lnTo>
                    <a:lnTo>
                      <a:pt x="392" y="151"/>
                    </a:lnTo>
                    <a:lnTo>
                      <a:pt x="394" y="130"/>
                    </a:lnTo>
                    <a:close/>
                    <a:moveTo>
                      <a:pt x="395" y="130"/>
                    </a:moveTo>
                    <a:lnTo>
                      <a:pt x="406" y="130"/>
                    </a:lnTo>
                    <a:lnTo>
                      <a:pt x="419" y="134"/>
                    </a:lnTo>
                    <a:lnTo>
                      <a:pt x="414" y="154"/>
                    </a:lnTo>
                    <a:lnTo>
                      <a:pt x="403" y="153"/>
                    </a:lnTo>
                    <a:lnTo>
                      <a:pt x="394" y="151"/>
                    </a:lnTo>
                    <a:lnTo>
                      <a:pt x="395" y="130"/>
                    </a:lnTo>
                    <a:close/>
                    <a:moveTo>
                      <a:pt x="414" y="154"/>
                    </a:moveTo>
                    <a:lnTo>
                      <a:pt x="414" y="154"/>
                    </a:lnTo>
                    <a:lnTo>
                      <a:pt x="415" y="144"/>
                    </a:lnTo>
                    <a:lnTo>
                      <a:pt x="414" y="154"/>
                    </a:lnTo>
                    <a:close/>
                    <a:moveTo>
                      <a:pt x="419" y="134"/>
                    </a:moveTo>
                    <a:lnTo>
                      <a:pt x="419" y="134"/>
                    </a:lnTo>
                    <a:lnTo>
                      <a:pt x="414" y="154"/>
                    </a:lnTo>
                    <a:lnTo>
                      <a:pt x="419" y="134"/>
                    </a:lnTo>
                    <a:close/>
                    <a:moveTo>
                      <a:pt x="419" y="134"/>
                    </a:moveTo>
                    <a:lnTo>
                      <a:pt x="432" y="137"/>
                    </a:lnTo>
                    <a:lnTo>
                      <a:pt x="443" y="139"/>
                    </a:lnTo>
                    <a:lnTo>
                      <a:pt x="439" y="161"/>
                    </a:lnTo>
                    <a:lnTo>
                      <a:pt x="425" y="158"/>
                    </a:lnTo>
                    <a:lnTo>
                      <a:pt x="414" y="154"/>
                    </a:lnTo>
                    <a:lnTo>
                      <a:pt x="419" y="134"/>
                    </a:lnTo>
                    <a:close/>
                    <a:moveTo>
                      <a:pt x="443" y="139"/>
                    </a:moveTo>
                    <a:lnTo>
                      <a:pt x="459" y="144"/>
                    </a:lnTo>
                    <a:lnTo>
                      <a:pt x="470" y="146"/>
                    </a:lnTo>
                    <a:lnTo>
                      <a:pt x="465" y="166"/>
                    </a:lnTo>
                    <a:lnTo>
                      <a:pt x="454" y="165"/>
                    </a:lnTo>
                    <a:lnTo>
                      <a:pt x="439" y="161"/>
                    </a:lnTo>
                    <a:lnTo>
                      <a:pt x="443" y="139"/>
                    </a:lnTo>
                    <a:close/>
                    <a:moveTo>
                      <a:pt x="468" y="168"/>
                    </a:moveTo>
                    <a:lnTo>
                      <a:pt x="466" y="168"/>
                    </a:lnTo>
                    <a:lnTo>
                      <a:pt x="465" y="166"/>
                    </a:lnTo>
                    <a:lnTo>
                      <a:pt x="468" y="156"/>
                    </a:lnTo>
                    <a:lnTo>
                      <a:pt x="468" y="168"/>
                    </a:lnTo>
                    <a:close/>
                    <a:moveTo>
                      <a:pt x="468" y="146"/>
                    </a:moveTo>
                    <a:lnTo>
                      <a:pt x="470" y="146"/>
                    </a:lnTo>
                    <a:lnTo>
                      <a:pt x="471" y="146"/>
                    </a:lnTo>
                    <a:lnTo>
                      <a:pt x="466" y="168"/>
                    </a:lnTo>
                    <a:lnTo>
                      <a:pt x="468" y="168"/>
                    </a:lnTo>
                    <a:lnTo>
                      <a:pt x="468" y="146"/>
                    </a:lnTo>
                    <a:close/>
                    <a:moveTo>
                      <a:pt x="471" y="146"/>
                    </a:moveTo>
                    <a:lnTo>
                      <a:pt x="471" y="146"/>
                    </a:lnTo>
                    <a:lnTo>
                      <a:pt x="470" y="146"/>
                    </a:lnTo>
                    <a:lnTo>
                      <a:pt x="470" y="168"/>
                    </a:lnTo>
                    <a:lnTo>
                      <a:pt x="468" y="168"/>
                    </a:lnTo>
                    <a:lnTo>
                      <a:pt x="466" y="168"/>
                    </a:lnTo>
                    <a:lnTo>
                      <a:pt x="471" y="146"/>
                    </a:lnTo>
                    <a:close/>
                    <a:moveTo>
                      <a:pt x="470" y="146"/>
                    </a:moveTo>
                    <a:lnTo>
                      <a:pt x="471" y="148"/>
                    </a:lnTo>
                    <a:lnTo>
                      <a:pt x="473" y="148"/>
                    </a:lnTo>
                    <a:lnTo>
                      <a:pt x="470" y="158"/>
                    </a:lnTo>
                    <a:lnTo>
                      <a:pt x="470" y="146"/>
                    </a:lnTo>
                    <a:close/>
                    <a:moveTo>
                      <a:pt x="473" y="148"/>
                    </a:moveTo>
                    <a:lnTo>
                      <a:pt x="476" y="148"/>
                    </a:lnTo>
                    <a:lnTo>
                      <a:pt x="477" y="148"/>
                    </a:lnTo>
                    <a:lnTo>
                      <a:pt x="473" y="170"/>
                    </a:lnTo>
                    <a:lnTo>
                      <a:pt x="470" y="168"/>
                    </a:lnTo>
                    <a:lnTo>
                      <a:pt x="466" y="166"/>
                    </a:lnTo>
                    <a:lnTo>
                      <a:pt x="473" y="148"/>
                    </a:lnTo>
                    <a:close/>
                    <a:moveTo>
                      <a:pt x="477" y="148"/>
                    </a:moveTo>
                    <a:lnTo>
                      <a:pt x="479" y="149"/>
                    </a:lnTo>
                    <a:lnTo>
                      <a:pt x="480" y="149"/>
                    </a:lnTo>
                    <a:lnTo>
                      <a:pt x="477" y="170"/>
                    </a:lnTo>
                    <a:lnTo>
                      <a:pt x="474" y="170"/>
                    </a:lnTo>
                    <a:lnTo>
                      <a:pt x="473" y="170"/>
                    </a:lnTo>
                    <a:lnTo>
                      <a:pt x="477" y="148"/>
                    </a:lnTo>
                    <a:close/>
                    <a:moveTo>
                      <a:pt x="477" y="170"/>
                    </a:moveTo>
                    <a:lnTo>
                      <a:pt x="477" y="170"/>
                    </a:lnTo>
                    <a:lnTo>
                      <a:pt x="479" y="160"/>
                    </a:lnTo>
                    <a:lnTo>
                      <a:pt x="477" y="170"/>
                    </a:lnTo>
                    <a:close/>
                    <a:moveTo>
                      <a:pt x="479" y="149"/>
                    </a:moveTo>
                    <a:lnTo>
                      <a:pt x="482" y="149"/>
                    </a:lnTo>
                    <a:lnTo>
                      <a:pt x="490" y="168"/>
                    </a:lnTo>
                    <a:lnTo>
                      <a:pt x="485" y="170"/>
                    </a:lnTo>
                    <a:lnTo>
                      <a:pt x="477" y="170"/>
                    </a:lnTo>
                    <a:lnTo>
                      <a:pt x="479" y="149"/>
                    </a:lnTo>
                    <a:close/>
                    <a:moveTo>
                      <a:pt x="482" y="149"/>
                    </a:moveTo>
                    <a:lnTo>
                      <a:pt x="482" y="149"/>
                    </a:lnTo>
                    <a:lnTo>
                      <a:pt x="483" y="148"/>
                    </a:lnTo>
                    <a:lnTo>
                      <a:pt x="497" y="163"/>
                    </a:lnTo>
                    <a:lnTo>
                      <a:pt x="494" y="166"/>
                    </a:lnTo>
                    <a:lnTo>
                      <a:pt x="490" y="168"/>
                    </a:lnTo>
                    <a:lnTo>
                      <a:pt x="482" y="149"/>
                    </a:lnTo>
                    <a:close/>
                    <a:moveTo>
                      <a:pt x="497" y="163"/>
                    </a:moveTo>
                    <a:lnTo>
                      <a:pt x="497" y="163"/>
                    </a:lnTo>
                    <a:lnTo>
                      <a:pt x="490" y="156"/>
                    </a:lnTo>
                    <a:lnTo>
                      <a:pt x="497" y="163"/>
                    </a:lnTo>
                    <a:close/>
                    <a:moveTo>
                      <a:pt x="482" y="149"/>
                    </a:moveTo>
                    <a:lnTo>
                      <a:pt x="488" y="142"/>
                    </a:lnTo>
                    <a:lnTo>
                      <a:pt x="491" y="141"/>
                    </a:lnTo>
                    <a:lnTo>
                      <a:pt x="497" y="161"/>
                    </a:lnTo>
                    <a:lnTo>
                      <a:pt x="497" y="163"/>
                    </a:lnTo>
                    <a:lnTo>
                      <a:pt x="482" y="149"/>
                    </a:lnTo>
                    <a:close/>
                    <a:moveTo>
                      <a:pt x="491" y="141"/>
                    </a:moveTo>
                    <a:lnTo>
                      <a:pt x="494" y="141"/>
                    </a:lnTo>
                    <a:lnTo>
                      <a:pt x="499" y="142"/>
                    </a:lnTo>
                    <a:lnTo>
                      <a:pt x="500" y="144"/>
                    </a:lnTo>
                    <a:lnTo>
                      <a:pt x="503" y="148"/>
                    </a:lnTo>
                    <a:lnTo>
                      <a:pt x="503" y="153"/>
                    </a:lnTo>
                    <a:lnTo>
                      <a:pt x="502" y="156"/>
                    </a:lnTo>
                    <a:lnTo>
                      <a:pt x="500" y="160"/>
                    </a:lnTo>
                    <a:lnTo>
                      <a:pt x="497" y="161"/>
                    </a:lnTo>
                    <a:lnTo>
                      <a:pt x="491" y="141"/>
                    </a:lnTo>
                    <a:close/>
                  </a:path>
                </a:pathLst>
              </a:custGeom>
              <a:solidFill>
                <a:srgbClr val="875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745" name="Freeform 245"/>
              <p:cNvSpPr>
                <a:spLocks noEditPoints="1"/>
              </p:cNvSpPr>
              <p:nvPr/>
            </p:nvSpPr>
            <p:spPr bwMode="auto">
              <a:xfrm>
                <a:off x="2154" y="2111"/>
                <a:ext cx="503" cy="171"/>
              </a:xfrm>
              <a:custGeom>
                <a:avLst/>
                <a:gdLst>
                  <a:gd name="T0" fmla="*/ 8 w 503"/>
                  <a:gd name="T1" fmla="*/ 0 h 171"/>
                  <a:gd name="T2" fmla="*/ 2 w 503"/>
                  <a:gd name="T3" fmla="*/ 14 h 171"/>
                  <a:gd name="T4" fmla="*/ 20 w 503"/>
                  <a:gd name="T5" fmla="*/ 9 h 171"/>
                  <a:gd name="T6" fmla="*/ 20 w 503"/>
                  <a:gd name="T7" fmla="*/ 9 h 171"/>
                  <a:gd name="T8" fmla="*/ 2 w 503"/>
                  <a:gd name="T9" fmla="*/ 14 h 171"/>
                  <a:gd name="T10" fmla="*/ 36 w 503"/>
                  <a:gd name="T11" fmla="*/ 67 h 171"/>
                  <a:gd name="T12" fmla="*/ 28 w 503"/>
                  <a:gd name="T13" fmla="*/ 99 h 171"/>
                  <a:gd name="T14" fmla="*/ 3 w 503"/>
                  <a:gd name="T15" fmla="*/ 21 h 171"/>
                  <a:gd name="T16" fmla="*/ 48 w 503"/>
                  <a:gd name="T17" fmla="*/ 93 h 171"/>
                  <a:gd name="T18" fmla="*/ 34 w 503"/>
                  <a:gd name="T19" fmla="*/ 108 h 171"/>
                  <a:gd name="T20" fmla="*/ 48 w 503"/>
                  <a:gd name="T21" fmla="*/ 93 h 171"/>
                  <a:gd name="T22" fmla="*/ 59 w 503"/>
                  <a:gd name="T23" fmla="*/ 105 h 171"/>
                  <a:gd name="T24" fmla="*/ 59 w 503"/>
                  <a:gd name="T25" fmla="*/ 105 h 171"/>
                  <a:gd name="T26" fmla="*/ 47 w 503"/>
                  <a:gd name="T27" fmla="*/ 122 h 171"/>
                  <a:gd name="T28" fmla="*/ 125 w 503"/>
                  <a:gd name="T29" fmla="*/ 142 h 171"/>
                  <a:gd name="T30" fmla="*/ 82 w 503"/>
                  <a:gd name="T31" fmla="*/ 146 h 171"/>
                  <a:gd name="T32" fmla="*/ 138 w 503"/>
                  <a:gd name="T33" fmla="*/ 156 h 171"/>
                  <a:gd name="T34" fmla="*/ 136 w 503"/>
                  <a:gd name="T35" fmla="*/ 166 h 171"/>
                  <a:gd name="T36" fmla="*/ 196 w 503"/>
                  <a:gd name="T37" fmla="*/ 147 h 171"/>
                  <a:gd name="T38" fmla="*/ 155 w 503"/>
                  <a:gd name="T39" fmla="*/ 170 h 171"/>
                  <a:gd name="T40" fmla="*/ 230 w 503"/>
                  <a:gd name="T41" fmla="*/ 144 h 171"/>
                  <a:gd name="T42" fmla="*/ 230 w 503"/>
                  <a:gd name="T43" fmla="*/ 144 h 171"/>
                  <a:gd name="T44" fmla="*/ 232 w 503"/>
                  <a:gd name="T45" fmla="*/ 166 h 171"/>
                  <a:gd name="T46" fmla="*/ 292 w 503"/>
                  <a:gd name="T47" fmla="*/ 153 h 171"/>
                  <a:gd name="T48" fmla="*/ 280 w 503"/>
                  <a:gd name="T49" fmla="*/ 135 h 171"/>
                  <a:gd name="T50" fmla="*/ 292 w 503"/>
                  <a:gd name="T51" fmla="*/ 153 h 171"/>
                  <a:gd name="T52" fmla="*/ 286 w 503"/>
                  <a:gd name="T53" fmla="*/ 144 h 171"/>
                  <a:gd name="T54" fmla="*/ 292 w 503"/>
                  <a:gd name="T55" fmla="*/ 153 h 171"/>
                  <a:gd name="T56" fmla="*/ 287 w 503"/>
                  <a:gd name="T57" fmla="*/ 130 h 171"/>
                  <a:gd name="T58" fmla="*/ 295 w 503"/>
                  <a:gd name="T59" fmla="*/ 129 h 171"/>
                  <a:gd name="T60" fmla="*/ 300 w 503"/>
                  <a:gd name="T61" fmla="*/ 151 h 171"/>
                  <a:gd name="T62" fmla="*/ 309 w 503"/>
                  <a:gd name="T63" fmla="*/ 127 h 171"/>
                  <a:gd name="T64" fmla="*/ 323 w 503"/>
                  <a:gd name="T65" fmla="*/ 147 h 171"/>
                  <a:gd name="T66" fmla="*/ 344 w 503"/>
                  <a:gd name="T67" fmla="*/ 137 h 171"/>
                  <a:gd name="T68" fmla="*/ 375 w 503"/>
                  <a:gd name="T69" fmla="*/ 146 h 171"/>
                  <a:gd name="T70" fmla="*/ 378 w 503"/>
                  <a:gd name="T71" fmla="*/ 123 h 171"/>
                  <a:gd name="T72" fmla="*/ 372 w 503"/>
                  <a:gd name="T73" fmla="*/ 123 h 171"/>
                  <a:gd name="T74" fmla="*/ 383 w 503"/>
                  <a:gd name="T75" fmla="*/ 123 h 171"/>
                  <a:gd name="T76" fmla="*/ 385 w 503"/>
                  <a:gd name="T77" fmla="*/ 144 h 171"/>
                  <a:gd name="T78" fmla="*/ 385 w 503"/>
                  <a:gd name="T79" fmla="*/ 134 h 171"/>
                  <a:gd name="T80" fmla="*/ 392 w 503"/>
                  <a:gd name="T81" fmla="*/ 144 h 171"/>
                  <a:gd name="T82" fmla="*/ 394 w 503"/>
                  <a:gd name="T83" fmla="*/ 123 h 171"/>
                  <a:gd name="T84" fmla="*/ 408 w 503"/>
                  <a:gd name="T85" fmla="*/ 125 h 171"/>
                  <a:gd name="T86" fmla="*/ 408 w 503"/>
                  <a:gd name="T87" fmla="*/ 125 h 171"/>
                  <a:gd name="T88" fmla="*/ 466 w 503"/>
                  <a:gd name="T89" fmla="*/ 163 h 171"/>
                  <a:gd name="T90" fmla="*/ 408 w 503"/>
                  <a:gd name="T91" fmla="*/ 125 h 171"/>
                  <a:gd name="T92" fmla="*/ 473 w 503"/>
                  <a:gd name="T93" fmla="*/ 142 h 171"/>
                  <a:gd name="T94" fmla="*/ 466 w 503"/>
                  <a:gd name="T95" fmla="*/ 163 h 171"/>
                  <a:gd name="T96" fmla="*/ 497 w 503"/>
                  <a:gd name="T97" fmla="*/ 156 h 171"/>
                  <a:gd name="T98" fmla="*/ 482 w 503"/>
                  <a:gd name="T99" fmla="*/ 142 h 171"/>
                  <a:gd name="T100" fmla="*/ 488 w 503"/>
                  <a:gd name="T101" fmla="*/ 137 h 171"/>
                  <a:gd name="T102" fmla="*/ 482 w 503"/>
                  <a:gd name="T103" fmla="*/ 142 h 171"/>
                  <a:gd name="T104" fmla="*/ 502 w 503"/>
                  <a:gd name="T105" fmla="*/ 141 h 171"/>
                  <a:gd name="T106" fmla="*/ 490 w 503"/>
                  <a:gd name="T107" fmla="*/ 135 h 1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03"/>
                  <a:gd name="T163" fmla="*/ 0 h 171"/>
                  <a:gd name="T164" fmla="*/ 503 w 503"/>
                  <a:gd name="T165" fmla="*/ 171 h 1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03" h="171">
                    <a:moveTo>
                      <a:pt x="2" y="14"/>
                    </a:moveTo>
                    <a:lnTo>
                      <a:pt x="0" y="9"/>
                    </a:lnTo>
                    <a:lnTo>
                      <a:pt x="2" y="5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6" y="2"/>
                    </a:lnTo>
                    <a:lnTo>
                      <a:pt x="19" y="3"/>
                    </a:lnTo>
                    <a:lnTo>
                      <a:pt x="20" y="9"/>
                    </a:lnTo>
                    <a:lnTo>
                      <a:pt x="2" y="14"/>
                    </a:lnTo>
                    <a:close/>
                    <a:moveTo>
                      <a:pt x="20" y="9"/>
                    </a:moveTo>
                    <a:lnTo>
                      <a:pt x="20" y="9"/>
                    </a:lnTo>
                    <a:lnTo>
                      <a:pt x="2" y="14"/>
                    </a:lnTo>
                    <a:lnTo>
                      <a:pt x="20" y="9"/>
                    </a:lnTo>
                    <a:close/>
                    <a:moveTo>
                      <a:pt x="2" y="14"/>
                    </a:moveTo>
                    <a:lnTo>
                      <a:pt x="2" y="14"/>
                    </a:lnTo>
                    <a:lnTo>
                      <a:pt x="11" y="10"/>
                    </a:lnTo>
                    <a:lnTo>
                      <a:pt x="2" y="14"/>
                    </a:lnTo>
                    <a:close/>
                    <a:moveTo>
                      <a:pt x="20" y="9"/>
                    </a:moveTo>
                    <a:lnTo>
                      <a:pt x="20" y="10"/>
                    </a:lnTo>
                    <a:lnTo>
                      <a:pt x="22" y="15"/>
                    </a:lnTo>
                    <a:lnTo>
                      <a:pt x="3" y="21"/>
                    </a:lnTo>
                    <a:lnTo>
                      <a:pt x="2" y="15"/>
                    </a:lnTo>
                    <a:lnTo>
                      <a:pt x="2" y="14"/>
                    </a:lnTo>
                    <a:lnTo>
                      <a:pt x="20" y="9"/>
                    </a:lnTo>
                    <a:close/>
                    <a:moveTo>
                      <a:pt x="22" y="15"/>
                    </a:moveTo>
                    <a:lnTo>
                      <a:pt x="25" y="33"/>
                    </a:lnTo>
                    <a:lnTo>
                      <a:pt x="31" y="55"/>
                    </a:lnTo>
                    <a:lnTo>
                      <a:pt x="36" y="67"/>
                    </a:lnTo>
                    <a:lnTo>
                      <a:pt x="39" y="77"/>
                    </a:lnTo>
                    <a:lnTo>
                      <a:pt x="43" y="86"/>
                    </a:lnTo>
                    <a:lnTo>
                      <a:pt x="48" y="93"/>
                    </a:lnTo>
                    <a:lnTo>
                      <a:pt x="33" y="108"/>
                    </a:lnTo>
                    <a:lnTo>
                      <a:pt x="28" y="99"/>
                    </a:lnTo>
                    <a:lnTo>
                      <a:pt x="23" y="89"/>
                    </a:lnTo>
                    <a:lnTo>
                      <a:pt x="19" y="77"/>
                    </a:lnTo>
                    <a:lnTo>
                      <a:pt x="14" y="65"/>
                    </a:lnTo>
                    <a:lnTo>
                      <a:pt x="6" y="39"/>
                    </a:lnTo>
                    <a:lnTo>
                      <a:pt x="3" y="21"/>
                    </a:lnTo>
                    <a:lnTo>
                      <a:pt x="22" y="15"/>
                    </a:lnTo>
                    <a:close/>
                    <a:moveTo>
                      <a:pt x="48" y="93"/>
                    </a:moveTo>
                    <a:lnTo>
                      <a:pt x="48" y="93"/>
                    </a:lnTo>
                    <a:lnTo>
                      <a:pt x="40" y="101"/>
                    </a:lnTo>
                    <a:lnTo>
                      <a:pt x="48" y="93"/>
                    </a:lnTo>
                    <a:close/>
                    <a:moveTo>
                      <a:pt x="48" y="93"/>
                    </a:moveTo>
                    <a:lnTo>
                      <a:pt x="48" y="93"/>
                    </a:lnTo>
                    <a:lnTo>
                      <a:pt x="34" y="108"/>
                    </a:lnTo>
                    <a:lnTo>
                      <a:pt x="33" y="108"/>
                    </a:lnTo>
                    <a:lnTo>
                      <a:pt x="48" y="93"/>
                    </a:lnTo>
                    <a:close/>
                    <a:moveTo>
                      <a:pt x="48" y="93"/>
                    </a:moveTo>
                    <a:lnTo>
                      <a:pt x="48" y="93"/>
                    </a:lnTo>
                    <a:lnTo>
                      <a:pt x="40" y="101"/>
                    </a:lnTo>
                    <a:lnTo>
                      <a:pt x="48" y="93"/>
                    </a:lnTo>
                    <a:close/>
                    <a:moveTo>
                      <a:pt x="48" y="93"/>
                    </a:moveTo>
                    <a:lnTo>
                      <a:pt x="53" y="99"/>
                    </a:lnTo>
                    <a:lnTo>
                      <a:pt x="59" y="105"/>
                    </a:lnTo>
                    <a:lnTo>
                      <a:pt x="47" y="122"/>
                    </a:lnTo>
                    <a:lnTo>
                      <a:pt x="40" y="115"/>
                    </a:lnTo>
                    <a:lnTo>
                      <a:pt x="34" y="108"/>
                    </a:lnTo>
                    <a:lnTo>
                      <a:pt x="48" y="93"/>
                    </a:lnTo>
                    <a:close/>
                    <a:moveTo>
                      <a:pt x="59" y="105"/>
                    </a:moveTo>
                    <a:lnTo>
                      <a:pt x="65" y="110"/>
                    </a:lnTo>
                    <a:lnTo>
                      <a:pt x="73" y="115"/>
                    </a:lnTo>
                    <a:lnTo>
                      <a:pt x="62" y="134"/>
                    </a:lnTo>
                    <a:lnTo>
                      <a:pt x="54" y="129"/>
                    </a:lnTo>
                    <a:lnTo>
                      <a:pt x="47" y="122"/>
                    </a:lnTo>
                    <a:lnTo>
                      <a:pt x="59" y="105"/>
                    </a:lnTo>
                    <a:close/>
                    <a:moveTo>
                      <a:pt x="73" y="115"/>
                    </a:moveTo>
                    <a:lnTo>
                      <a:pt x="90" y="127"/>
                    </a:lnTo>
                    <a:lnTo>
                      <a:pt x="108" y="135"/>
                    </a:lnTo>
                    <a:lnTo>
                      <a:pt x="125" y="142"/>
                    </a:lnTo>
                    <a:lnTo>
                      <a:pt x="141" y="146"/>
                    </a:lnTo>
                    <a:lnTo>
                      <a:pt x="136" y="166"/>
                    </a:lnTo>
                    <a:lnTo>
                      <a:pt x="121" y="163"/>
                    </a:lnTo>
                    <a:lnTo>
                      <a:pt x="102" y="156"/>
                    </a:lnTo>
                    <a:lnTo>
                      <a:pt x="82" y="146"/>
                    </a:lnTo>
                    <a:lnTo>
                      <a:pt x="62" y="134"/>
                    </a:lnTo>
                    <a:lnTo>
                      <a:pt x="73" y="115"/>
                    </a:lnTo>
                    <a:close/>
                    <a:moveTo>
                      <a:pt x="141" y="146"/>
                    </a:moveTo>
                    <a:lnTo>
                      <a:pt x="141" y="146"/>
                    </a:lnTo>
                    <a:lnTo>
                      <a:pt x="138" y="156"/>
                    </a:lnTo>
                    <a:lnTo>
                      <a:pt x="141" y="146"/>
                    </a:lnTo>
                    <a:close/>
                    <a:moveTo>
                      <a:pt x="141" y="146"/>
                    </a:moveTo>
                    <a:lnTo>
                      <a:pt x="141" y="146"/>
                    </a:lnTo>
                    <a:lnTo>
                      <a:pt x="136" y="166"/>
                    </a:lnTo>
                    <a:lnTo>
                      <a:pt x="141" y="146"/>
                    </a:lnTo>
                    <a:close/>
                    <a:moveTo>
                      <a:pt x="141" y="146"/>
                    </a:moveTo>
                    <a:lnTo>
                      <a:pt x="158" y="149"/>
                    </a:lnTo>
                    <a:lnTo>
                      <a:pt x="176" y="149"/>
                    </a:lnTo>
                    <a:lnTo>
                      <a:pt x="196" y="147"/>
                    </a:lnTo>
                    <a:lnTo>
                      <a:pt x="215" y="146"/>
                    </a:lnTo>
                    <a:lnTo>
                      <a:pt x="216" y="168"/>
                    </a:lnTo>
                    <a:lnTo>
                      <a:pt x="196" y="170"/>
                    </a:lnTo>
                    <a:lnTo>
                      <a:pt x="176" y="171"/>
                    </a:lnTo>
                    <a:lnTo>
                      <a:pt x="155" y="170"/>
                    </a:lnTo>
                    <a:lnTo>
                      <a:pt x="136" y="166"/>
                    </a:lnTo>
                    <a:lnTo>
                      <a:pt x="141" y="146"/>
                    </a:lnTo>
                    <a:close/>
                    <a:moveTo>
                      <a:pt x="215" y="146"/>
                    </a:moveTo>
                    <a:lnTo>
                      <a:pt x="224" y="144"/>
                    </a:lnTo>
                    <a:lnTo>
                      <a:pt x="230" y="144"/>
                    </a:lnTo>
                    <a:lnTo>
                      <a:pt x="232" y="166"/>
                    </a:lnTo>
                    <a:lnTo>
                      <a:pt x="223" y="166"/>
                    </a:lnTo>
                    <a:lnTo>
                      <a:pt x="216" y="168"/>
                    </a:lnTo>
                    <a:lnTo>
                      <a:pt x="215" y="146"/>
                    </a:lnTo>
                    <a:close/>
                    <a:moveTo>
                      <a:pt x="230" y="144"/>
                    </a:moveTo>
                    <a:lnTo>
                      <a:pt x="249" y="142"/>
                    </a:lnTo>
                    <a:lnTo>
                      <a:pt x="264" y="141"/>
                    </a:lnTo>
                    <a:lnTo>
                      <a:pt x="267" y="161"/>
                    </a:lnTo>
                    <a:lnTo>
                      <a:pt x="250" y="163"/>
                    </a:lnTo>
                    <a:lnTo>
                      <a:pt x="232" y="166"/>
                    </a:lnTo>
                    <a:lnTo>
                      <a:pt x="230" y="144"/>
                    </a:lnTo>
                    <a:close/>
                    <a:moveTo>
                      <a:pt x="264" y="141"/>
                    </a:moveTo>
                    <a:lnTo>
                      <a:pt x="273" y="137"/>
                    </a:lnTo>
                    <a:lnTo>
                      <a:pt x="280" y="135"/>
                    </a:lnTo>
                    <a:lnTo>
                      <a:pt x="292" y="153"/>
                    </a:lnTo>
                    <a:lnTo>
                      <a:pt x="283" y="158"/>
                    </a:lnTo>
                    <a:lnTo>
                      <a:pt x="267" y="161"/>
                    </a:lnTo>
                    <a:lnTo>
                      <a:pt x="264" y="141"/>
                    </a:lnTo>
                    <a:close/>
                    <a:moveTo>
                      <a:pt x="280" y="135"/>
                    </a:moveTo>
                    <a:lnTo>
                      <a:pt x="280" y="135"/>
                    </a:lnTo>
                    <a:lnTo>
                      <a:pt x="286" y="144"/>
                    </a:lnTo>
                    <a:lnTo>
                      <a:pt x="280" y="135"/>
                    </a:lnTo>
                    <a:close/>
                    <a:moveTo>
                      <a:pt x="280" y="135"/>
                    </a:moveTo>
                    <a:lnTo>
                      <a:pt x="280" y="135"/>
                    </a:lnTo>
                    <a:lnTo>
                      <a:pt x="292" y="153"/>
                    </a:lnTo>
                    <a:lnTo>
                      <a:pt x="280" y="135"/>
                    </a:lnTo>
                    <a:close/>
                    <a:moveTo>
                      <a:pt x="280" y="135"/>
                    </a:moveTo>
                    <a:lnTo>
                      <a:pt x="280" y="135"/>
                    </a:lnTo>
                    <a:lnTo>
                      <a:pt x="286" y="144"/>
                    </a:lnTo>
                    <a:lnTo>
                      <a:pt x="280" y="135"/>
                    </a:lnTo>
                    <a:close/>
                    <a:moveTo>
                      <a:pt x="280" y="135"/>
                    </a:moveTo>
                    <a:lnTo>
                      <a:pt x="283" y="132"/>
                    </a:lnTo>
                    <a:lnTo>
                      <a:pt x="287" y="130"/>
                    </a:lnTo>
                    <a:lnTo>
                      <a:pt x="292" y="153"/>
                    </a:lnTo>
                    <a:lnTo>
                      <a:pt x="280" y="135"/>
                    </a:lnTo>
                    <a:close/>
                    <a:moveTo>
                      <a:pt x="287" y="130"/>
                    </a:moveTo>
                    <a:lnTo>
                      <a:pt x="287" y="130"/>
                    </a:lnTo>
                    <a:lnTo>
                      <a:pt x="290" y="142"/>
                    </a:lnTo>
                    <a:lnTo>
                      <a:pt x="287" y="130"/>
                    </a:lnTo>
                    <a:close/>
                    <a:moveTo>
                      <a:pt x="287" y="130"/>
                    </a:moveTo>
                    <a:lnTo>
                      <a:pt x="290" y="130"/>
                    </a:lnTo>
                    <a:lnTo>
                      <a:pt x="295" y="129"/>
                    </a:lnTo>
                    <a:lnTo>
                      <a:pt x="298" y="151"/>
                    </a:lnTo>
                    <a:lnTo>
                      <a:pt x="295" y="151"/>
                    </a:lnTo>
                    <a:lnTo>
                      <a:pt x="292" y="153"/>
                    </a:lnTo>
                    <a:lnTo>
                      <a:pt x="287" y="130"/>
                    </a:lnTo>
                    <a:close/>
                    <a:moveTo>
                      <a:pt x="300" y="151"/>
                    </a:moveTo>
                    <a:lnTo>
                      <a:pt x="298" y="151"/>
                    </a:lnTo>
                    <a:lnTo>
                      <a:pt x="297" y="139"/>
                    </a:lnTo>
                    <a:lnTo>
                      <a:pt x="300" y="151"/>
                    </a:lnTo>
                    <a:close/>
                    <a:moveTo>
                      <a:pt x="295" y="129"/>
                    </a:moveTo>
                    <a:lnTo>
                      <a:pt x="309" y="127"/>
                    </a:lnTo>
                    <a:lnTo>
                      <a:pt x="323" y="125"/>
                    </a:lnTo>
                    <a:lnTo>
                      <a:pt x="337" y="125"/>
                    </a:lnTo>
                    <a:lnTo>
                      <a:pt x="346" y="125"/>
                    </a:lnTo>
                    <a:lnTo>
                      <a:pt x="343" y="147"/>
                    </a:lnTo>
                    <a:lnTo>
                      <a:pt x="323" y="147"/>
                    </a:lnTo>
                    <a:lnTo>
                      <a:pt x="300" y="151"/>
                    </a:lnTo>
                    <a:lnTo>
                      <a:pt x="295" y="129"/>
                    </a:lnTo>
                    <a:close/>
                    <a:moveTo>
                      <a:pt x="344" y="147"/>
                    </a:moveTo>
                    <a:lnTo>
                      <a:pt x="343" y="147"/>
                    </a:lnTo>
                    <a:lnTo>
                      <a:pt x="344" y="137"/>
                    </a:lnTo>
                    <a:lnTo>
                      <a:pt x="344" y="147"/>
                    </a:lnTo>
                    <a:close/>
                    <a:moveTo>
                      <a:pt x="346" y="125"/>
                    </a:moveTo>
                    <a:lnTo>
                      <a:pt x="360" y="127"/>
                    </a:lnTo>
                    <a:lnTo>
                      <a:pt x="372" y="123"/>
                    </a:lnTo>
                    <a:lnTo>
                      <a:pt x="375" y="146"/>
                    </a:lnTo>
                    <a:lnTo>
                      <a:pt x="360" y="147"/>
                    </a:lnTo>
                    <a:lnTo>
                      <a:pt x="344" y="147"/>
                    </a:lnTo>
                    <a:lnTo>
                      <a:pt x="346" y="125"/>
                    </a:lnTo>
                    <a:close/>
                    <a:moveTo>
                      <a:pt x="372" y="123"/>
                    </a:moveTo>
                    <a:lnTo>
                      <a:pt x="378" y="123"/>
                    </a:lnTo>
                    <a:lnTo>
                      <a:pt x="383" y="123"/>
                    </a:lnTo>
                    <a:lnTo>
                      <a:pt x="386" y="144"/>
                    </a:lnTo>
                    <a:lnTo>
                      <a:pt x="380" y="144"/>
                    </a:lnTo>
                    <a:lnTo>
                      <a:pt x="375" y="146"/>
                    </a:lnTo>
                    <a:lnTo>
                      <a:pt x="372" y="123"/>
                    </a:lnTo>
                    <a:close/>
                    <a:moveTo>
                      <a:pt x="383" y="123"/>
                    </a:moveTo>
                    <a:lnTo>
                      <a:pt x="383" y="122"/>
                    </a:lnTo>
                    <a:lnTo>
                      <a:pt x="385" y="134"/>
                    </a:lnTo>
                    <a:lnTo>
                      <a:pt x="383" y="123"/>
                    </a:lnTo>
                    <a:close/>
                    <a:moveTo>
                      <a:pt x="383" y="122"/>
                    </a:moveTo>
                    <a:lnTo>
                      <a:pt x="383" y="122"/>
                    </a:lnTo>
                    <a:lnTo>
                      <a:pt x="385" y="144"/>
                    </a:lnTo>
                    <a:lnTo>
                      <a:pt x="383" y="122"/>
                    </a:lnTo>
                    <a:close/>
                    <a:moveTo>
                      <a:pt x="383" y="122"/>
                    </a:moveTo>
                    <a:lnTo>
                      <a:pt x="385" y="122"/>
                    </a:lnTo>
                    <a:lnTo>
                      <a:pt x="385" y="134"/>
                    </a:lnTo>
                    <a:lnTo>
                      <a:pt x="383" y="122"/>
                    </a:lnTo>
                    <a:close/>
                    <a:moveTo>
                      <a:pt x="385" y="122"/>
                    </a:moveTo>
                    <a:lnTo>
                      <a:pt x="388" y="122"/>
                    </a:lnTo>
                    <a:lnTo>
                      <a:pt x="394" y="123"/>
                    </a:lnTo>
                    <a:lnTo>
                      <a:pt x="392" y="144"/>
                    </a:lnTo>
                    <a:lnTo>
                      <a:pt x="388" y="144"/>
                    </a:lnTo>
                    <a:lnTo>
                      <a:pt x="385" y="144"/>
                    </a:lnTo>
                    <a:lnTo>
                      <a:pt x="385" y="122"/>
                    </a:lnTo>
                    <a:close/>
                    <a:moveTo>
                      <a:pt x="394" y="123"/>
                    </a:moveTo>
                    <a:lnTo>
                      <a:pt x="394" y="123"/>
                    </a:lnTo>
                    <a:lnTo>
                      <a:pt x="392" y="134"/>
                    </a:lnTo>
                    <a:lnTo>
                      <a:pt x="394" y="123"/>
                    </a:lnTo>
                    <a:close/>
                    <a:moveTo>
                      <a:pt x="394" y="123"/>
                    </a:moveTo>
                    <a:lnTo>
                      <a:pt x="400" y="123"/>
                    </a:lnTo>
                    <a:lnTo>
                      <a:pt x="408" y="125"/>
                    </a:lnTo>
                    <a:lnTo>
                      <a:pt x="403" y="147"/>
                    </a:lnTo>
                    <a:lnTo>
                      <a:pt x="397" y="146"/>
                    </a:lnTo>
                    <a:lnTo>
                      <a:pt x="392" y="144"/>
                    </a:lnTo>
                    <a:lnTo>
                      <a:pt x="394" y="123"/>
                    </a:lnTo>
                    <a:close/>
                    <a:moveTo>
                      <a:pt x="408" y="125"/>
                    </a:moveTo>
                    <a:lnTo>
                      <a:pt x="426" y="130"/>
                    </a:lnTo>
                    <a:lnTo>
                      <a:pt x="448" y="135"/>
                    </a:lnTo>
                    <a:lnTo>
                      <a:pt x="463" y="139"/>
                    </a:lnTo>
                    <a:lnTo>
                      <a:pt x="473" y="142"/>
                    </a:lnTo>
                    <a:lnTo>
                      <a:pt x="466" y="163"/>
                    </a:lnTo>
                    <a:lnTo>
                      <a:pt x="459" y="159"/>
                    </a:lnTo>
                    <a:lnTo>
                      <a:pt x="442" y="156"/>
                    </a:lnTo>
                    <a:lnTo>
                      <a:pt x="423" y="151"/>
                    </a:lnTo>
                    <a:lnTo>
                      <a:pt x="403" y="147"/>
                    </a:lnTo>
                    <a:lnTo>
                      <a:pt x="408" y="125"/>
                    </a:lnTo>
                    <a:close/>
                    <a:moveTo>
                      <a:pt x="466" y="163"/>
                    </a:moveTo>
                    <a:lnTo>
                      <a:pt x="466" y="163"/>
                    </a:lnTo>
                    <a:lnTo>
                      <a:pt x="470" y="153"/>
                    </a:lnTo>
                    <a:lnTo>
                      <a:pt x="466" y="163"/>
                    </a:lnTo>
                    <a:close/>
                    <a:moveTo>
                      <a:pt x="473" y="142"/>
                    </a:moveTo>
                    <a:lnTo>
                      <a:pt x="479" y="144"/>
                    </a:lnTo>
                    <a:lnTo>
                      <a:pt x="482" y="144"/>
                    </a:lnTo>
                    <a:lnTo>
                      <a:pt x="485" y="165"/>
                    </a:lnTo>
                    <a:lnTo>
                      <a:pt x="477" y="165"/>
                    </a:lnTo>
                    <a:lnTo>
                      <a:pt x="466" y="163"/>
                    </a:lnTo>
                    <a:lnTo>
                      <a:pt x="473" y="142"/>
                    </a:lnTo>
                    <a:close/>
                    <a:moveTo>
                      <a:pt x="482" y="144"/>
                    </a:moveTo>
                    <a:lnTo>
                      <a:pt x="482" y="144"/>
                    </a:lnTo>
                    <a:lnTo>
                      <a:pt x="497" y="156"/>
                    </a:lnTo>
                    <a:lnTo>
                      <a:pt x="493" y="161"/>
                    </a:lnTo>
                    <a:lnTo>
                      <a:pt x="485" y="165"/>
                    </a:lnTo>
                    <a:lnTo>
                      <a:pt x="482" y="144"/>
                    </a:lnTo>
                    <a:close/>
                    <a:moveTo>
                      <a:pt x="482" y="144"/>
                    </a:moveTo>
                    <a:lnTo>
                      <a:pt x="482" y="142"/>
                    </a:lnTo>
                    <a:lnTo>
                      <a:pt x="490" y="149"/>
                    </a:lnTo>
                    <a:lnTo>
                      <a:pt x="482" y="144"/>
                    </a:lnTo>
                    <a:close/>
                    <a:moveTo>
                      <a:pt x="482" y="142"/>
                    </a:moveTo>
                    <a:lnTo>
                      <a:pt x="488" y="137"/>
                    </a:lnTo>
                    <a:lnTo>
                      <a:pt x="490" y="135"/>
                    </a:lnTo>
                    <a:lnTo>
                      <a:pt x="499" y="156"/>
                    </a:lnTo>
                    <a:lnTo>
                      <a:pt x="497" y="158"/>
                    </a:lnTo>
                    <a:lnTo>
                      <a:pt x="482" y="142"/>
                    </a:lnTo>
                    <a:close/>
                    <a:moveTo>
                      <a:pt x="490" y="135"/>
                    </a:moveTo>
                    <a:lnTo>
                      <a:pt x="493" y="135"/>
                    </a:lnTo>
                    <a:lnTo>
                      <a:pt x="497" y="135"/>
                    </a:lnTo>
                    <a:lnTo>
                      <a:pt x="500" y="137"/>
                    </a:lnTo>
                    <a:lnTo>
                      <a:pt x="502" y="141"/>
                    </a:lnTo>
                    <a:lnTo>
                      <a:pt x="503" y="146"/>
                    </a:lnTo>
                    <a:lnTo>
                      <a:pt x="503" y="149"/>
                    </a:lnTo>
                    <a:lnTo>
                      <a:pt x="500" y="153"/>
                    </a:lnTo>
                    <a:lnTo>
                      <a:pt x="499" y="156"/>
                    </a:lnTo>
                    <a:lnTo>
                      <a:pt x="490" y="135"/>
                    </a:lnTo>
                    <a:close/>
                  </a:path>
                </a:pathLst>
              </a:custGeom>
              <a:solidFill>
                <a:srgbClr val="7F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  <p:grpSp>
          <p:nvGrpSpPr>
            <p:cNvPr id="6151" name="Group 246"/>
            <p:cNvGrpSpPr>
              <a:grpSpLocks/>
            </p:cNvGrpSpPr>
            <p:nvPr/>
          </p:nvGrpSpPr>
          <p:grpSpPr bwMode="auto">
            <a:xfrm>
              <a:off x="768" y="2640"/>
              <a:ext cx="1181" cy="1514"/>
              <a:chOff x="416" y="1330"/>
              <a:chExt cx="1181" cy="1514"/>
            </a:xfrm>
          </p:grpSpPr>
          <p:grpSp>
            <p:nvGrpSpPr>
              <p:cNvPr id="6154" name="Group 247"/>
              <p:cNvGrpSpPr>
                <a:grpSpLocks/>
              </p:cNvGrpSpPr>
              <p:nvPr/>
            </p:nvGrpSpPr>
            <p:grpSpPr bwMode="auto">
              <a:xfrm>
                <a:off x="416" y="1330"/>
                <a:ext cx="1181" cy="1504"/>
                <a:chOff x="416" y="1330"/>
                <a:chExt cx="1181" cy="1504"/>
              </a:xfrm>
            </p:grpSpPr>
            <p:sp>
              <p:nvSpPr>
                <p:cNvPr id="6372" name="Freeform 248"/>
                <p:cNvSpPr>
                  <a:spLocks/>
                </p:cNvSpPr>
                <p:nvPr/>
              </p:nvSpPr>
              <p:spPr bwMode="auto">
                <a:xfrm>
                  <a:off x="1134" y="2467"/>
                  <a:ext cx="236" cy="215"/>
                </a:xfrm>
                <a:custGeom>
                  <a:avLst/>
                  <a:gdLst>
                    <a:gd name="T0" fmla="*/ 31 w 236"/>
                    <a:gd name="T1" fmla="*/ 18 h 215"/>
                    <a:gd name="T2" fmla="*/ 72 w 236"/>
                    <a:gd name="T3" fmla="*/ 79 h 215"/>
                    <a:gd name="T4" fmla="*/ 109 w 236"/>
                    <a:gd name="T5" fmla="*/ 120 h 215"/>
                    <a:gd name="T6" fmla="*/ 134 w 236"/>
                    <a:gd name="T7" fmla="*/ 127 h 215"/>
                    <a:gd name="T8" fmla="*/ 157 w 236"/>
                    <a:gd name="T9" fmla="*/ 117 h 215"/>
                    <a:gd name="T10" fmla="*/ 170 w 236"/>
                    <a:gd name="T11" fmla="*/ 114 h 215"/>
                    <a:gd name="T12" fmla="*/ 176 w 236"/>
                    <a:gd name="T13" fmla="*/ 115 h 215"/>
                    <a:gd name="T14" fmla="*/ 177 w 236"/>
                    <a:gd name="T15" fmla="*/ 120 h 215"/>
                    <a:gd name="T16" fmla="*/ 174 w 236"/>
                    <a:gd name="T17" fmla="*/ 126 h 215"/>
                    <a:gd name="T18" fmla="*/ 165 w 236"/>
                    <a:gd name="T19" fmla="*/ 132 h 215"/>
                    <a:gd name="T20" fmla="*/ 145 w 236"/>
                    <a:gd name="T21" fmla="*/ 143 h 215"/>
                    <a:gd name="T22" fmla="*/ 150 w 236"/>
                    <a:gd name="T23" fmla="*/ 148 h 215"/>
                    <a:gd name="T24" fmla="*/ 176 w 236"/>
                    <a:gd name="T25" fmla="*/ 155 h 215"/>
                    <a:gd name="T26" fmla="*/ 211 w 236"/>
                    <a:gd name="T27" fmla="*/ 161 h 215"/>
                    <a:gd name="T28" fmla="*/ 230 w 236"/>
                    <a:gd name="T29" fmla="*/ 167 h 215"/>
                    <a:gd name="T30" fmla="*/ 236 w 236"/>
                    <a:gd name="T31" fmla="*/ 173 h 215"/>
                    <a:gd name="T32" fmla="*/ 236 w 236"/>
                    <a:gd name="T33" fmla="*/ 180 h 215"/>
                    <a:gd name="T34" fmla="*/ 230 w 236"/>
                    <a:gd name="T35" fmla="*/ 184 h 215"/>
                    <a:gd name="T36" fmla="*/ 204 w 236"/>
                    <a:gd name="T37" fmla="*/ 182 h 215"/>
                    <a:gd name="T38" fmla="*/ 150 w 236"/>
                    <a:gd name="T39" fmla="*/ 172 h 215"/>
                    <a:gd name="T40" fmla="*/ 148 w 236"/>
                    <a:gd name="T41" fmla="*/ 177 h 215"/>
                    <a:gd name="T42" fmla="*/ 171 w 236"/>
                    <a:gd name="T43" fmla="*/ 196 h 215"/>
                    <a:gd name="T44" fmla="*/ 177 w 236"/>
                    <a:gd name="T45" fmla="*/ 203 h 215"/>
                    <a:gd name="T46" fmla="*/ 177 w 236"/>
                    <a:gd name="T47" fmla="*/ 208 h 215"/>
                    <a:gd name="T48" fmla="*/ 173 w 236"/>
                    <a:gd name="T49" fmla="*/ 213 h 215"/>
                    <a:gd name="T50" fmla="*/ 165 w 236"/>
                    <a:gd name="T51" fmla="*/ 215 h 215"/>
                    <a:gd name="T52" fmla="*/ 153 w 236"/>
                    <a:gd name="T53" fmla="*/ 208 h 215"/>
                    <a:gd name="T54" fmla="*/ 137 w 236"/>
                    <a:gd name="T55" fmla="*/ 194 h 215"/>
                    <a:gd name="T56" fmla="*/ 120 w 236"/>
                    <a:gd name="T57" fmla="*/ 182 h 215"/>
                    <a:gd name="T58" fmla="*/ 96 w 236"/>
                    <a:gd name="T59" fmla="*/ 172 h 215"/>
                    <a:gd name="T60" fmla="*/ 79 w 236"/>
                    <a:gd name="T61" fmla="*/ 167 h 215"/>
                    <a:gd name="T62" fmla="*/ 57 w 236"/>
                    <a:gd name="T63" fmla="*/ 175 h 215"/>
                    <a:gd name="T64" fmla="*/ 43 w 236"/>
                    <a:gd name="T65" fmla="*/ 179 h 215"/>
                    <a:gd name="T66" fmla="*/ 35 w 236"/>
                    <a:gd name="T67" fmla="*/ 177 h 215"/>
                    <a:gd name="T68" fmla="*/ 32 w 236"/>
                    <a:gd name="T69" fmla="*/ 172 h 215"/>
                    <a:gd name="T70" fmla="*/ 32 w 236"/>
                    <a:gd name="T71" fmla="*/ 167 h 215"/>
                    <a:gd name="T72" fmla="*/ 40 w 236"/>
                    <a:gd name="T73" fmla="*/ 160 h 215"/>
                    <a:gd name="T74" fmla="*/ 57 w 236"/>
                    <a:gd name="T75" fmla="*/ 155 h 215"/>
                    <a:gd name="T76" fmla="*/ 71 w 236"/>
                    <a:gd name="T77" fmla="*/ 150 h 215"/>
                    <a:gd name="T78" fmla="*/ 75 w 236"/>
                    <a:gd name="T79" fmla="*/ 144 h 215"/>
                    <a:gd name="T80" fmla="*/ 74 w 236"/>
                    <a:gd name="T81" fmla="*/ 131 h 215"/>
                    <a:gd name="T82" fmla="*/ 57 w 236"/>
                    <a:gd name="T83" fmla="*/ 105 h 215"/>
                    <a:gd name="T84" fmla="*/ 25 w 236"/>
                    <a:gd name="T85" fmla="*/ 62 h 215"/>
                    <a:gd name="T86" fmla="*/ 9 w 236"/>
                    <a:gd name="T87" fmla="*/ 47 h 215"/>
                    <a:gd name="T88" fmla="*/ 3 w 236"/>
                    <a:gd name="T89" fmla="*/ 38 h 215"/>
                    <a:gd name="T90" fmla="*/ 1 w 236"/>
                    <a:gd name="T91" fmla="*/ 26 h 215"/>
                    <a:gd name="T92" fmla="*/ 1 w 236"/>
                    <a:gd name="T93" fmla="*/ 9 h 215"/>
                    <a:gd name="T94" fmla="*/ 8 w 236"/>
                    <a:gd name="T95" fmla="*/ 2 h 215"/>
                    <a:gd name="T96" fmla="*/ 18 w 236"/>
                    <a:gd name="T97" fmla="*/ 2 h 2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6"/>
                    <a:gd name="T148" fmla="*/ 0 h 215"/>
                    <a:gd name="T149" fmla="*/ 236 w 236"/>
                    <a:gd name="T150" fmla="*/ 215 h 2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6" h="215">
                      <a:moveTo>
                        <a:pt x="21" y="4"/>
                      </a:moveTo>
                      <a:lnTo>
                        <a:pt x="31" y="18"/>
                      </a:lnTo>
                      <a:lnTo>
                        <a:pt x="49" y="47"/>
                      </a:lnTo>
                      <a:lnTo>
                        <a:pt x="72" y="79"/>
                      </a:lnTo>
                      <a:lnTo>
                        <a:pt x="88" y="102"/>
                      </a:lnTo>
                      <a:lnTo>
                        <a:pt x="109" y="120"/>
                      </a:lnTo>
                      <a:lnTo>
                        <a:pt x="125" y="131"/>
                      </a:lnTo>
                      <a:lnTo>
                        <a:pt x="134" y="127"/>
                      </a:lnTo>
                      <a:lnTo>
                        <a:pt x="150" y="120"/>
                      </a:lnTo>
                      <a:lnTo>
                        <a:pt x="157" y="117"/>
                      </a:lnTo>
                      <a:lnTo>
                        <a:pt x="165" y="115"/>
                      </a:lnTo>
                      <a:lnTo>
                        <a:pt x="170" y="114"/>
                      </a:lnTo>
                      <a:lnTo>
                        <a:pt x="173" y="114"/>
                      </a:lnTo>
                      <a:lnTo>
                        <a:pt x="176" y="115"/>
                      </a:lnTo>
                      <a:lnTo>
                        <a:pt x="177" y="117"/>
                      </a:lnTo>
                      <a:lnTo>
                        <a:pt x="177" y="120"/>
                      </a:lnTo>
                      <a:lnTo>
                        <a:pt x="177" y="122"/>
                      </a:lnTo>
                      <a:lnTo>
                        <a:pt x="174" y="126"/>
                      </a:lnTo>
                      <a:lnTo>
                        <a:pt x="173" y="127"/>
                      </a:lnTo>
                      <a:lnTo>
                        <a:pt x="165" y="132"/>
                      </a:lnTo>
                      <a:lnTo>
                        <a:pt x="156" y="138"/>
                      </a:lnTo>
                      <a:lnTo>
                        <a:pt x="145" y="143"/>
                      </a:lnTo>
                      <a:lnTo>
                        <a:pt x="142" y="144"/>
                      </a:lnTo>
                      <a:lnTo>
                        <a:pt x="150" y="148"/>
                      </a:lnTo>
                      <a:lnTo>
                        <a:pt x="165" y="153"/>
                      </a:lnTo>
                      <a:lnTo>
                        <a:pt x="176" y="155"/>
                      </a:lnTo>
                      <a:lnTo>
                        <a:pt x="194" y="158"/>
                      </a:lnTo>
                      <a:lnTo>
                        <a:pt x="211" y="161"/>
                      </a:lnTo>
                      <a:lnTo>
                        <a:pt x="225" y="165"/>
                      </a:lnTo>
                      <a:lnTo>
                        <a:pt x="230" y="167"/>
                      </a:lnTo>
                      <a:lnTo>
                        <a:pt x="233" y="170"/>
                      </a:lnTo>
                      <a:lnTo>
                        <a:pt x="236" y="173"/>
                      </a:lnTo>
                      <a:lnTo>
                        <a:pt x="236" y="177"/>
                      </a:lnTo>
                      <a:lnTo>
                        <a:pt x="236" y="180"/>
                      </a:lnTo>
                      <a:lnTo>
                        <a:pt x="233" y="182"/>
                      </a:lnTo>
                      <a:lnTo>
                        <a:pt x="230" y="184"/>
                      </a:lnTo>
                      <a:lnTo>
                        <a:pt x="224" y="184"/>
                      </a:lnTo>
                      <a:lnTo>
                        <a:pt x="204" y="182"/>
                      </a:lnTo>
                      <a:lnTo>
                        <a:pt x="176" y="177"/>
                      </a:lnTo>
                      <a:lnTo>
                        <a:pt x="150" y="172"/>
                      </a:lnTo>
                      <a:lnTo>
                        <a:pt x="137" y="170"/>
                      </a:lnTo>
                      <a:lnTo>
                        <a:pt x="148" y="177"/>
                      </a:lnTo>
                      <a:lnTo>
                        <a:pt x="168" y="192"/>
                      </a:lnTo>
                      <a:lnTo>
                        <a:pt x="171" y="196"/>
                      </a:lnTo>
                      <a:lnTo>
                        <a:pt x="176" y="201"/>
                      </a:lnTo>
                      <a:lnTo>
                        <a:pt x="177" y="203"/>
                      </a:lnTo>
                      <a:lnTo>
                        <a:pt x="177" y="206"/>
                      </a:lnTo>
                      <a:lnTo>
                        <a:pt x="177" y="208"/>
                      </a:lnTo>
                      <a:lnTo>
                        <a:pt x="176" y="209"/>
                      </a:lnTo>
                      <a:lnTo>
                        <a:pt x="173" y="213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0" y="213"/>
                      </a:lnTo>
                      <a:lnTo>
                        <a:pt x="153" y="208"/>
                      </a:lnTo>
                      <a:lnTo>
                        <a:pt x="145" y="201"/>
                      </a:lnTo>
                      <a:lnTo>
                        <a:pt x="137" y="194"/>
                      </a:lnTo>
                      <a:lnTo>
                        <a:pt x="128" y="187"/>
                      </a:lnTo>
                      <a:lnTo>
                        <a:pt x="120" y="182"/>
                      </a:lnTo>
                      <a:lnTo>
                        <a:pt x="113" y="179"/>
                      </a:lnTo>
                      <a:lnTo>
                        <a:pt x="96" y="172"/>
                      </a:lnTo>
                      <a:lnTo>
                        <a:pt x="85" y="167"/>
                      </a:lnTo>
                      <a:lnTo>
                        <a:pt x="79" y="167"/>
                      </a:lnTo>
                      <a:lnTo>
                        <a:pt x="66" y="172"/>
                      </a:lnTo>
                      <a:lnTo>
                        <a:pt x="57" y="175"/>
                      </a:lnTo>
                      <a:lnTo>
                        <a:pt x="48" y="177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35" y="177"/>
                      </a:lnTo>
                      <a:lnTo>
                        <a:pt x="34" y="175"/>
                      </a:lnTo>
                      <a:lnTo>
                        <a:pt x="32" y="172"/>
                      </a:lnTo>
                      <a:lnTo>
                        <a:pt x="31" y="168"/>
                      </a:lnTo>
                      <a:lnTo>
                        <a:pt x="32" y="167"/>
                      </a:lnTo>
                      <a:lnTo>
                        <a:pt x="34" y="163"/>
                      </a:lnTo>
                      <a:lnTo>
                        <a:pt x="40" y="160"/>
                      </a:lnTo>
                      <a:lnTo>
                        <a:pt x="48" y="156"/>
                      </a:lnTo>
                      <a:lnTo>
                        <a:pt x="57" y="155"/>
                      </a:lnTo>
                      <a:lnTo>
                        <a:pt x="66" y="151"/>
                      </a:lnTo>
                      <a:lnTo>
                        <a:pt x="71" y="150"/>
                      </a:lnTo>
                      <a:lnTo>
                        <a:pt x="74" y="148"/>
                      </a:lnTo>
                      <a:lnTo>
                        <a:pt x="75" y="144"/>
                      </a:lnTo>
                      <a:lnTo>
                        <a:pt x="75" y="139"/>
                      </a:lnTo>
                      <a:lnTo>
                        <a:pt x="74" y="131"/>
                      </a:lnTo>
                      <a:lnTo>
                        <a:pt x="66" y="120"/>
                      </a:lnTo>
                      <a:lnTo>
                        <a:pt x="57" y="105"/>
                      </a:lnTo>
                      <a:lnTo>
                        <a:pt x="46" y="90"/>
                      </a:lnTo>
                      <a:lnTo>
                        <a:pt x="25" y="62"/>
                      </a:lnTo>
                      <a:lnTo>
                        <a:pt x="14" y="48"/>
                      </a:lnTo>
                      <a:lnTo>
                        <a:pt x="9" y="47"/>
                      </a:lnTo>
                      <a:lnTo>
                        <a:pt x="4" y="42"/>
                      </a:lnTo>
                      <a:lnTo>
                        <a:pt x="3" y="38"/>
                      </a:lnTo>
                      <a:lnTo>
                        <a:pt x="1" y="33"/>
                      </a:lnTo>
                      <a:lnTo>
                        <a:pt x="1" y="26"/>
                      </a:lnTo>
                      <a:lnTo>
                        <a:pt x="0" y="18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8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FFD9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3" name="Freeform 249"/>
                <p:cNvSpPr>
                  <a:spLocks/>
                </p:cNvSpPr>
                <p:nvPr/>
              </p:nvSpPr>
              <p:spPr bwMode="auto">
                <a:xfrm>
                  <a:off x="1134" y="2467"/>
                  <a:ext cx="236" cy="215"/>
                </a:xfrm>
                <a:custGeom>
                  <a:avLst/>
                  <a:gdLst>
                    <a:gd name="T0" fmla="*/ 31 w 236"/>
                    <a:gd name="T1" fmla="*/ 18 h 215"/>
                    <a:gd name="T2" fmla="*/ 72 w 236"/>
                    <a:gd name="T3" fmla="*/ 79 h 215"/>
                    <a:gd name="T4" fmla="*/ 109 w 236"/>
                    <a:gd name="T5" fmla="*/ 120 h 215"/>
                    <a:gd name="T6" fmla="*/ 134 w 236"/>
                    <a:gd name="T7" fmla="*/ 127 h 215"/>
                    <a:gd name="T8" fmla="*/ 157 w 236"/>
                    <a:gd name="T9" fmla="*/ 117 h 215"/>
                    <a:gd name="T10" fmla="*/ 170 w 236"/>
                    <a:gd name="T11" fmla="*/ 114 h 215"/>
                    <a:gd name="T12" fmla="*/ 176 w 236"/>
                    <a:gd name="T13" fmla="*/ 115 h 215"/>
                    <a:gd name="T14" fmla="*/ 177 w 236"/>
                    <a:gd name="T15" fmla="*/ 120 h 215"/>
                    <a:gd name="T16" fmla="*/ 174 w 236"/>
                    <a:gd name="T17" fmla="*/ 126 h 215"/>
                    <a:gd name="T18" fmla="*/ 165 w 236"/>
                    <a:gd name="T19" fmla="*/ 132 h 215"/>
                    <a:gd name="T20" fmla="*/ 145 w 236"/>
                    <a:gd name="T21" fmla="*/ 143 h 215"/>
                    <a:gd name="T22" fmla="*/ 150 w 236"/>
                    <a:gd name="T23" fmla="*/ 148 h 215"/>
                    <a:gd name="T24" fmla="*/ 176 w 236"/>
                    <a:gd name="T25" fmla="*/ 155 h 215"/>
                    <a:gd name="T26" fmla="*/ 211 w 236"/>
                    <a:gd name="T27" fmla="*/ 161 h 215"/>
                    <a:gd name="T28" fmla="*/ 230 w 236"/>
                    <a:gd name="T29" fmla="*/ 167 h 215"/>
                    <a:gd name="T30" fmla="*/ 236 w 236"/>
                    <a:gd name="T31" fmla="*/ 173 h 215"/>
                    <a:gd name="T32" fmla="*/ 236 w 236"/>
                    <a:gd name="T33" fmla="*/ 180 h 215"/>
                    <a:gd name="T34" fmla="*/ 230 w 236"/>
                    <a:gd name="T35" fmla="*/ 184 h 215"/>
                    <a:gd name="T36" fmla="*/ 204 w 236"/>
                    <a:gd name="T37" fmla="*/ 182 h 215"/>
                    <a:gd name="T38" fmla="*/ 150 w 236"/>
                    <a:gd name="T39" fmla="*/ 172 h 215"/>
                    <a:gd name="T40" fmla="*/ 148 w 236"/>
                    <a:gd name="T41" fmla="*/ 177 h 215"/>
                    <a:gd name="T42" fmla="*/ 171 w 236"/>
                    <a:gd name="T43" fmla="*/ 196 h 215"/>
                    <a:gd name="T44" fmla="*/ 177 w 236"/>
                    <a:gd name="T45" fmla="*/ 203 h 215"/>
                    <a:gd name="T46" fmla="*/ 177 w 236"/>
                    <a:gd name="T47" fmla="*/ 208 h 215"/>
                    <a:gd name="T48" fmla="*/ 173 w 236"/>
                    <a:gd name="T49" fmla="*/ 213 h 215"/>
                    <a:gd name="T50" fmla="*/ 165 w 236"/>
                    <a:gd name="T51" fmla="*/ 215 h 215"/>
                    <a:gd name="T52" fmla="*/ 153 w 236"/>
                    <a:gd name="T53" fmla="*/ 208 h 215"/>
                    <a:gd name="T54" fmla="*/ 137 w 236"/>
                    <a:gd name="T55" fmla="*/ 194 h 215"/>
                    <a:gd name="T56" fmla="*/ 120 w 236"/>
                    <a:gd name="T57" fmla="*/ 182 h 215"/>
                    <a:gd name="T58" fmla="*/ 96 w 236"/>
                    <a:gd name="T59" fmla="*/ 172 h 215"/>
                    <a:gd name="T60" fmla="*/ 79 w 236"/>
                    <a:gd name="T61" fmla="*/ 167 h 215"/>
                    <a:gd name="T62" fmla="*/ 57 w 236"/>
                    <a:gd name="T63" fmla="*/ 175 h 215"/>
                    <a:gd name="T64" fmla="*/ 43 w 236"/>
                    <a:gd name="T65" fmla="*/ 179 h 215"/>
                    <a:gd name="T66" fmla="*/ 35 w 236"/>
                    <a:gd name="T67" fmla="*/ 177 h 215"/>
                    <a:gd name="T68" fmla="*/ 32 w 236"/>
                    <a:gd name="T69" fmla="*/ 172 h 215"/>
                    <a:gd name="T70" fmla="*/ 32 w 236"/>
                    <a:gd name="T71" fmla="*/ 167 h 215"/>
                    <a:gd name="T72" fmla="*/ 40 w 236"/>
                    <a:gd name="T73" fmla="*/ 160 h 215"/>
                    <a:gd name="T74" fmla="*/ 57 w 236"/>
                    <a:gd name="T75" fmla="*/ 155 h 215"/>
                    <a:gd name="T76" fmla="*/ 71 w 236"/>
                    <a:gd name="T77" fmla="*/ 150 h 215"/>
                    <a:gd name="T78" fmla="*/ 75 w 236"/>
                    <a:gd name="T79" fmla="*/ 144 h 215"/>
                    <a:gd name="T80" fmla="*/ 74 w 236"/>
                    <a:gd name="T81" fmla="*/ 131 h 215"/>
                    <a:gd name="T82" fmla="*/ 57 w 236"/>
                    <a:gd name="T83" fmla="*/ 105 h 215"/>
                    <a:gd name="T84" fmla="*/ 25 w 236"/>
                    <a:gd name="T85" fmla="*/ 62 h 215"/>
                    <a:gd name="T86" fmla="*/ 9 w 236"/>
                    <a:gd name="T87" fmla="*/ 47 h 215"/>
                    <a:gd name="T88" fmla="*/ 3 w 236"/>
                    <a:gd name="T89" fmla="*/ 38 h 215"/>
                    <a:gd name="T90" fmla="*/ 1 w 236"/>
                    <a:gd name="T91" fmla="*/ 26 h 215"/>
                    <a:gd name="T92" fmla="*/ 1 w 236"/>
                    <a:gd name="T93" fmla="*/ 9 h 215"/>
                    <a:gd name="T94" fmla="*/ 8 w 236"/>
                    <a:gd name="T95" fmla="*/ 2 h 215"/>
                    <a:gd name="T96" fmla="*/ 18 w 236"/>
                    <a:gd name="T97" fmla="*/ 2 h 2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6"/>
                    <a:gd name="T148" fmla="*/ 0 h 215"/>
                    <a:gd name="T149" fmla="*/ 236 w 236"/>
                    <a:gd name="T150" fmla="*/ 215 h 2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6" h="215">
                      <a:moveTo>
                        <a:pt x="21" y="4"/>
                      </a:moveTo>
                      <a:lnTo>
                        <a:pt x="31" y="18"/>
                      </a:lnTo>
                      <a:lnTo>
                        <a:pt x="49" y="47"/>
                      </a:lnTo>
                      <a:lnTo>
                        <a:pt x="72" y="79"/>
                      </a:lnTo>
                      <a:lnTo>
                        <a:pt x="88" y="102"/>
                      </a:lnTo>
                      <a:lnTo>
                        <a:pt x="109" y="120"/>
                      </a:lnTo>
                      <a:lnTo>
                        <a:pt x="125" y="131"/>
                      </a:lnTo>
                      <a:lnTo>
                        <a:pt x="134" y="127"/>
                      </a:lnTo>
                      <a:lnTo>
                        <a:pt x="150" y="120"/>
                      </a:lnTo>
                      <a:lnTo>
                        <a:pt x="157" y="117"/>
                      </a:lnTo>
                      <a:lnTo>
                        <a:pt x="165" y="115"/>
                      </a:lnTo>
                      <a:lnTo>
                        <a:pt x="170" y="114"/>
                      </a:lnTo>
                      <a:lnTo>
                        <a:pt x="173" y="114"/>
                      </a:lnTo>
                      <a:lnTo>
                        <a:pt x="176" y="115"/>
                      </a:lnTo>
                      <a:lnTo>
                        <a:pt x="177" y="117"/>
                      </a:lnTo>
                      <a:lnTo>
                        <a:pt x="177" y="120"/>
                      </a:lnTo>
                      <a:lnTo>
                        <a:pt x="177" y="122"/>
                      </a:lnTo>
                      <a:lnTo>
                        <a:pt x="174" y="126"/>
                      </a:lnTo>
                      <a:lnTo>
                        <a:pt x="173" y="127"/>
                      </a:lnTo>
                      <a:lnTo>
                        <a:pt x="165" y="132"/>
                      </a:lnTo>
                      <a:lnTo>
                        <a:pt x="156" y="138"/>
                      </a:lnTo>
                      <a:lnTo>
                        <a:pt x="145" y="143"/>
                      </a:lnTo>
                      <a:lnTo>
                        <a:pt x="142" y="144"/>
                      </a:lnTo>
                      <a:lnTo>
                        <a:pt x="150" y="148"/>
                      </a:lnTo>
                      <a:lnTo>
                        <a:pt x="165" y="153"/>
                      </a:lnTo>
                      <a:lnTo>
                        <a:pt x="176" y="155"/>
                      </a:lnTo>
                      <a:lnTo>
                        <a:pt x="194" y="158"/>
                      </a:lnTo>
                      <a:lnTo>
                        <a:pt x="211" y="161"/>
                      </a:lnTo>
                      <a:lnTo>
                        <a:pt x="225" y="165"/>
                      </a:lnTo>
                      <a:lnTo>
                        <a:pt x="230" y="167"/>
                      </a:lnTo>
                      <a:lnTo>
                        <a:pt x="233" y="170"/>
                      </a:lnTo>
                      <a:lnTo>
                        <a:pt x="236" y="173"/>
                      </a:lnTo>
                      <a:lnTo>
                        <a:pt x="236" y="177"/>
                      </a:lnTo>
                      <a:lnTo>
                        <a:pt x="236" y="180"/>
                      </a:lnTo>
                      <a:lnTo>
                        <a:pt x="233" y="182"/>
                      </a:lnTo>
                      <a:lnTo>
                        <a:pt x="230" y="184"/>
                      </a:lnTo>
                      <a:lnTo>
                        <a:pt x="224" y="184"/>
                      </a:lnTo>
                      <a:lnTo>
                        <a:pt x="204" y="182"/>
                      </a:lnTo>
                      <a:lnTo>
                        <a:pt x="176" y="177"/>
                      </a:lnTo>
                      <a:lnTo>
                        <a:pt x="150" y="172"/>
                      </a:lnTo>
                      <a:lnTo>
                        <a:pt x="137" y="170"/>
                      </a:lnTo>
                      <a:lnTo>
                        <a:pt x="148" y="177"/>
                      </a:lnTo>
                      <a:lnTo>
                        <a:pt x="168" y="192"/>
                      </a:lnTo>
                      <a:lnTo>
                        <a:pt x="171" y="196"/>
                      </a:lnTo>
                      <a:lnTo>
                        <a:pt x="176" y="201"/>
                      </a:lnTo>
                      <a:lnTo>
                        <a:pt x="177" y="203"/>
                      </a:lnTo>
                      <a:lnTo>
                        <a:pt x="177" y="206"/>
                      </a:lnTo>
                      <a:lnTo>
                        <a:pt x="177" y="208"/>
                      </a:lnTo>
                      <a:lnTo>
                        <a:pt x="176" y="209"/>
                      </a:lnTo>
                      <a:lnTo>
                        <a:pt x="173" y="213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0" y="213"/>
                      </a:lnTo>
                      <a:lnTo>
                        <a:pt x="153" y="208"/>
                      </a:lnTo>
                      <a:lnTo>
                        <a:pt x="145" y="201"/>
                      </a:lnTo>
                      <a:lnTo>
                        <a:pt x="137" y="194"/>
                      </a:lnTo>
                      <a:lnTo>
                        <a:pt x="128" y="187"/>
                      </a:lnTo>
                      <a:lnTo>
                        <a:pt x="120" y="182"/>
                      </a:lnTo>
                      <a:lnTo>
                        <a:pt x="113" y="179"/>
                      </a:lnTo>
                      <a:lnTo>
                        <a:pt x="96" y="172"/>
                      </a:lnTo>
                      <a:lnTo>
                        <a:pt x="85" y="167"/>
                      </a:lnTo>
                      <a:lnTo>
                        <a:pt x="79" y="167"/>
                      </a:lnTo>
                      <a:lnTo>
                        <a:pt x="66" y="172"/>
                      </a:lnTo>
                      <a:lnTo>
                        <a:pt x="57" y="175"/>
                      </a:lnTo>
                      <a:lnTo>
                        <a:pt x="48" y="177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35" y="177"/>
                      </a:lnTo>
                      <a:lnTo>
                        <a:pt x="34" y="175"/>
                      </a:lnTo>
                      <a:lnTo>
                        <a:pt x="32" y="172"/>
                      </a:lnTo>
                      <a:lnTo>
                        <a:pt x="31" y="168"/>
                      </a:lnTo>
                      <a:lnTo>
                        <a:pt x="32" y="167"/>
                      </a:lnTo>
                      <a:lnTo>
                        <a:pt x="34" y="163"/>
                      </a:lnTo>
                      <a:lnTo>
                        <a:pt x="40" y="160"/>
                      </a:lnTo>
                      <a:lnTo>
                        <a:pt x="48" y="156"/>
                      </a:lnTo>
                      <a:lnTo>
                        <a:pt x="57" y="155"/>
                      </a:lnTo>
                      <a:lnTo>
                        <a:pt x="66" y="151"/>
                      </a:lnTo>
                      <a:lnTo>
                        <a:pt x="71" y="150"/>
                      </a:lnTo>
                      <a:lnTo>
                        <a:pt x="74" y="148"/>
                      </a:lnTo>
                      <a:lnTo>
                        <a:pt x="75" y="144"/>
                      </a:lnTo>
                      <a:lnTo>
                        <a:pt x="75" y="139"/>
                      </a:lnTo>
                      <a:lnTo>
                        <a:pt x="74" y="131"/>
                      </a:lnTo>
                      <a:lnTo>
                        <a:pt x="66" y="120"/>
                      </a:lnTo>
                      <a:lnTo>
                        <a:pt x="57" y="105"/>
                      </a:lnTo>
                      <a:lnTo>
                        <a:pt x="46" y="90"/>
                      </a:lnTo>
                      <a:lnTo>
                        <a:pt x="25" y="62"/>
                      </a:lnTo>
                      <a:lnTo>
                        <a:pt x="14" y="48"/>
                      </a:lnTo>
                      <a:lnTo>
                        <a:pt x="9" y="47"/>
                      </a:lnTo>
                      <a:lnTo>
                        <a:pt x="4" y="42"/>
                      </a:lnTo>
                      <a:lnTo>
                        <a:pt x="3" y="38"/>
                      </a:lnTo>
                      <a:lnTo>
                        <a:pt x="1" y="33"/>
                      </a:lnTo>
                      <a:lnTo>
                        <a:pt x="1" y="26"/>
                      </a:lnTo>
                      <a:lnTo>
                        <a:pt x="0" y="18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8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4" name="Freeform 250"/>
                <p:cNvSpPr>
                  <a:spLocks/>
                </p:cNvSpPr>
                <p:nvPr/>
              </p:nvSpPr>
              <p:spPr bwMode="auto">
                <a:xfrm>
                  <a:off x="1012" y="2505"/>
                  <a:ext cx="247" cy="329"/>
                </a:xfrm>
                <a:custGeom>
                  <a:avLst/>
                  <a:gdLst>
                    <a:gd name="T0" fmla="*/ 66 w 247"/>
                    <a:gd name="T1" fmla="*/ 19 h 329"/>
                    <a:gd name="T2" fmla="*/ 51 w 247"/>
                    <a:gd name="T3" fmla="*/ 53 h 329"/>
                    <a:gd name="T4" fmla="*/ 46 w 247"/>
                    <a:gd name="T5" fmla="*/ 74 h 329"/>
                    <a:gd name="T6" fmla="*/ 46 w 247"/>
                    <a:gd name="T7" fmla="*/ 86 h 329"/>
                    <a:gd name="T8" fmla="*/ 66 w 247"/>
                    <a:gd name="T9" fmla="*/ 127 h 329"/>
                    <a:gd name="T10" fmla="*/ 97 w 247"/>
                    <a:gd name="T11" fmla="*/ 183 h 329"/>
                    <a:gd name="T12" fmla="*/ 122 w 247"/>
                    <a:gd name="T13" fmla="*/ 216 h 329"/>
                    <a:gd name="T14" fmla="*/ 147 w 247"/>
                    <a:gd name="T15" fmla="*/ 225 h 329"/>
                    <a:gd name="T16" fmla="*/ 176 w 247"/>
                    <a:gd name="T17" fmla="*/ 216 h 329"/>
                    <a:gd name="T18" fmla="*/ 188 w 247"/>
                    <a:gd name="T19" fmla="*/ 214 h 329"/>
                    <a:gd name="T20" fmla="*/ 193 w 247"/>
                    <a:gd name="T21" fmla="*/ 218 h 329"/>
                    <a:gd name="T22" fmla="*/ 194 w 247"/>
                    <a:gd name="T23" fmla="*/ 221 h 329"/>
                    <a:gd name="T24" fmla="*/ 193 w 247"/>
                    <a:gd name="T25" fmla="*/ 226 h 329"/>
                    <a:gd name="T26" fmla="*/ 182 w 247"/>
                    <a:gd name="T27" fmla="*/ 233 h 329"/>
                    <a:gd name="T28" fmla="*/ 159 w 247"/>
                    <a:gd name="T29" fmla="*/ 243 h 329"/>
                    <a:gd name="T30" fmla="*/ 164 w 247"/>
                    <a:gd name="T31" fmla="*/ 250 h 329"/>
                    <a:gd name="T32" fmla="*/ 190 w 247"/>
                    <a:gd name="T33" fmla="*/ 262 h 329"/>
                    <a:gd name="T34" fmla="*/ 224 w 247"/>
                    <a:gd name="T35" fmla="*/ 276 h 329"/>
                    <a:gd name="T36" fmla="*/ 241 w 247"/>
                    <a:gd name="T37" fmla="*/ 283 h 329"/>
                    <a:gd name="T38" fmla="*/ 247 w 247"/>
                    <a:gd name="T39" fmla="*/ 290 h 329"/>
                    <a:gd name="T40" fmla="*/ 247 w 247"/>
                    <a:gd name="T41" fmla="*/ 297 h 329"/>
                    <a:gd name="T42" fmla="*/ 241 w 247"/>
                    <a:gd name="T43" fmla="*/ 300 h 329"/>
                    <a:gd name="T44" fmla="*/ 214 w 247"/>
                    <a:gd name="T45" fmla="*/ 295 h 329"/>
                    <a:gd name="T46" fmla="*/ 162 w 247"/>
                    <a:gd name="T47" fmla="*/ 274 h 329"/>
                    <a:gd name="T48" fmla="*/ 154 w 247"/>
                    <a:gd name="T49" fmla="*/ 278 h 329"/>
                    <a:gd name="T50" fmla="*/ 176 w 247"/>
                    <a:gd name="T51" fmla="*/ 303 h 329"/>
                    <a:gd name="T52" fmla="*/ 184 w 247"/>
                    <a:gd name="T53" fmla="*/ 317 h 329"/>
                    <a:gd name="T54" fmla="*/ 185 w 247"/>
                    <a:gd name="T55" fmla="*/ 324 h 329"/>
                    <a:gd name="T56" fmla="*/ 180 w 247"/>
                    <a:gd name="T57" fmla="*/ 329 h 329"/>
                    <a:gd name="T58" fmla="*/ 173 w 247"/>
                    <a:gd name="T59" fmla="*/ 327 h 329"/>
                    <a:gd name="T60" fmla="*/ 160 w 247"/>
                    <a:gd name="T61" fmla="*/ 317 h 329"/>
                    <a:gd name="T62" fmla="*/ 143 w 247"/>
                    <a:gd name="T63" fmla="*/ 295 h 329"/>
                    <a:gd name="T64" fmla="*/ 130 w 247"/>
                    <a:gd name="T65" fmla="*/ 279 h 329"/>
                    <a:gd name="T66" fmla="*/ 108 w 247"/>
                    <a:gd name="T67" fmla="*/ 267 h 329"/>
                    <a:gd name="T68" fmla="*/ 92 w 247"/>
                    <a:gd name="T69" fmla="*/ 261 h 329"/>
                    <a:gd name="T70" fmla="*/ 69 w 247"/>
                    <a:gd name="T71" fmla="*/ 267 h 329"/>
                    <a:gd name="T72" fmla="*/ 55 w 247"/>
                    <a:gd name="T73" fmla="*/ 269 h 329"/>
                    <a:gd name="T74" fmla="*/ 48 w 247"/>
                    <a:gd name="T75" fmla="*/ 267 h 329"/>
                    <a:gd name="T76" fmla="*/ 45 w 247"/>
                    <a:gd name="T77" fmla="*/ 262 h 329"/>
                    <a:gd name="T78" fmla="*/ 45 w 247"/>
                    <a:gd name="T79" fmla="*/ 257 h 329"/>
                    <a:gd name="T80" fmla="*/ 54 w 247"/>
                    <a:gd name="T81" fmla="*/ 250 h 329"/>
                    <a:gd name="T82" fmla="*/ 71 w 247"/>
                    <a:gd name="T83" fmla="*/ 247 h 329"/>
                    <a:gd name="T84" fmla="*/ 85 w 247"/>
                    <a:gd name="T85" fmla="*/ 243 h 329"/>
                    <a:gd name="T86" fmla="*/ 89 w 247"/>
                    <a:gd name="T87" fmla="*/ 237 h 329"/>
                    <a:gd name="T88" fmla="*/ 88 w 247"/>
                    <a:gd name="T89" fmla="*/ 225 h 329"/>
                    <a:gd name="T90" fmla="*/ 71 w 247"/>
                    <a:gd name="T91" fmla="*/ 192 h 329"/>
                    <a:gd name="T92" fmla="*/ 35 w 247"/>
                    <a:gd name="T93" fmla="*/ 135 h 329"/>
                    <a:gd name="T94" fmla="*/ 15 w 247"/>
                    <a:gd name="T95" fmla="*/ 110 h 329"/>
                    <a:gd name="T96" fmla="*/ 4 w 247"/>
                    <a:gd name="T97" fmla="*/ 96 h 329"/>
                    <a:gd name="T98" fmla="*/ 0 w 247"/>
                    <a:gd name="T99" fmla="*/ 84 h 329"/>
                    <a:gd name="T100" fmla="*/ 0 w 247"/>
                    <a:gd name="T101" fmla="*/ 74 h 329"/>
                    <a:gd name="T102" fmla="*/ 4 w 247"/>
                    <a:gd name="T103" fmla="*/ 57 h 329"/>
                    <a:gd name="T104" fmla="*/ 11 w 247"/>
                    <a:gd name="T105" fmla="*/ 31 h 329"/>
                    <a:gd name="T106" fmla="*/ 12 w 247"/>
                    <a:gd name="T107" fmla="*/ 9 h 329"/>
                    <a:gd name="T108" fmla="*/ 17 w 247"/>
                    <a:gd name="T109" fmla="*/ 4 h 329"/>
                    <a:gd name="T110" fmla="*/ 31 w 247"/>
                    <a:gd name="T111" fmla="*/ 0 h 329"/>
                    <a:gd name="T112" fmla="*/ 62 w 247"/>
                    <a:gd name="T113" fmla="*/ 7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47"/>
                    <a:gd name="T172" fmla="*/ 0 h 329"/>
                    <a:gd name="T173" fmla="*/ 247 w 247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47" h="329">
                      <a:moveTo>
                        <a:pt x="71" y="10"/>
                      </a:moveTo>
                      <a:lnTo>
                        <a:pt x="66" y="19"/>
                      </a:lnTo>
                      <a:lnTo>
                        <a:pt x="55" y="41"/>
                      </a:lnTo>
                      <a:lnTo>
                        <a:pt x="51" y="53"/>
                      </a:lnTo>
                      <a:lnTo>
                        <a:pt x="46" y="67"/>
                      </a:lnTo>
                      <a:lnTo>
                        <a:pt x="46" y="74"/>
                      </a:lnTo>
                      <a:lnTo>
                        <a:pt x="46" y="79"/>
                      </a:lnTo>
                      <a:lnTo>
                        <a:pt x="46" y="86"/>
                      </a:lnTo>
                      <a:lnTo>
                        <a:pt x="49" y="91"/>
                      </a:lnTo>
                      <a:lnTo>
                        <a:pt x="66" y="127"/>
                      </a:lnTo>
                      <a:lnTo>
                        <a:pt x="83" y="158"/>
                      </a:lnTo>
                      <a:lnTo>
                        <a:pt x="97" y="183"/>
                      </a:lnTo>
                      <a:lnTo>
                        <a:pt x="105" y="197"/>
                      </a:lnTo>
                      <a:lnTo>
                        <a:pt x="122" y="216"/>
                      </a:lnTo>
                      <a:lnTo>
                        <a:pt x="133" y="226"/>
                      </a:lnTo>
                      <a:lnTo>
                        <a:pt x="147" y="225"/>
                      </a:lnTo>
                      <a:lnTo>
                        <a:pt x="165" y="221"/>
                      </a:lnTo>
                      <a:lnTo>
                        <a:pt x="176" y="216"/>
                      </a:lnTo>
                      <a:lnTo>
                        <a:pt x="185" y="214"/>
                      </a:lnTo>
                      <a:lnTo>
                        <a:pt x="188" y="214"/>
                      </a:lnTo>
                      <a:lnTo>
                        <a:pt x="190" y="216"/>
                      </a:lnTo>
                      <a:lnTo>
                        <a:pt x="193" y="218"/>
                      </a:lnTo>
                      <a:lnTo>
                        <a:pt x="193" y="219"/>
                      </a:lnTo>
                      <a:lnTo>
                        <a:pt x="194" y="221"/>
                      </a:lnTo>
                      <a:lnTo>
                        <a:pt x="194" y="225"/>
                      </a:lnTo>
                      <a:lnTo>
                        <a:pt x="193" y="226"/>
                      </a:lnTo>
                      <a:lnTo>
                        <a:pt x="190" y="228"/>
                      </a:lnTo>
                      <a:lnTo>
                        <a:pt x="182" y="233"/>
                      </a:lnTo>
                      <a:lnTo>
                        <a:pt x="171" y="238"/>
                      </a:lnTo>
                      <a:lnTo>
                        <a:pt x="159" y="243"/>
                      </a:lnTo>
                      <a:lnTo>
                        <a:pt x="156" y="243"/>
                      </a:lnTo>
                      <a:lnTo>
                        <a:pt x="164" y="250"/>
                      </a:lnTo>
                      <a:lnTo>
                        <a:pt x="177" y="259"/>
                      </a:lnTo>
                      <a:lnTo>
                        <a:pt x="190" y="262"/>
                      </a:lnTo>
                      <a:lnTo>
                        <a:pt x="207" y="269"/>
                      </a:lnTo>
                      <a:lnTo>
                        <a:pt x="224" y="276"/>
                      </a:lnTo>
                      <a:lnTo>
                        <a:pt x="238" y="281"/>
                      </a:lnTo>
                      <a:lnTo>
                        <a:pt x="241" y="283"/>
                      </a:lnTo>
                      <a:lnTo>
                        <a:pt x="245" y="286"/>
                      </a:lnTo>
                      <a:lnTo>
                        <a:pt x="247" y="290"/>
                      </a:lnTo>
                      <a:lnTo>
                        <a:pt x="247" y="293"/>
                      </a:lnTo>
                      <a:lnTo>
                        <a:pt x="247" y="297"/>
                      </a:lnTo>
                      <a:lnTo>
                        <a:pt x="244" y="300"/>
                      </a:lnTo>
                      <a:lnTo>
                        <a:pt x="241" y="300"/>
                      </a:lnTo>
                      <a:lnTo>
                        <a:pt x="235" y="300"/>
                      </a:lnTo>
                      <a:lnTo>
                        <a:pt x="214" y="295"/>
                      </a:lnTo>
                      <a:lnTo>
                        <a:pt x="187" y="285"/>
                      </a:lnTo>
                      <a:lnTo>
                        <a:pt x="162" y="274"/>
                      </a:lnTo>
                      <a:lnTo>
                        <a:pt x="150" y="269"/>
                      </a:lnTo>
                      <a:lnTo>
                        <a:pt x="154" y="278"/>
                      </a:lnTo>
                      <a:lnTo>
                        <a:pt x="168" y="293"/>
                      </a:lnTo>
                      <a:lnTo>
                        <a:pt x="176" y="303"/>
                      </a:lnTo>
                      <a:lnTo>
                        <a:pt x="182" y="312"/>
                      </a:lnTo>
                      <a:lnTo>
                        <a:pt x="184" y="317"/>
                      </a:lnTo>
                      <a:lnTo>
                        <a:pt x="185" y="321"/>
                      </a:lnTo>
                      <a:lnTo>
                        <a:pt x="185" y="324"/>
                      </a:lnTo>
                      <a:lnTo>
                        <a:pt x="184" y="327"/>
                      </a:lnTo>
                      <a:lnTo>
                        <a:pt x="180" y="329"/>
                      </a:lnTo>
                      <a:lnTo>
                        <a:pt x="176" y="329"/>
                      </a:lnTo>
                      <a:lnTo>
                        <a:pt x="173" y="327"/>
                      </a:lnTo>
                      <a:lnTo>
                        <a:pt x="168" y="324"/>
                      </a:lnTo>
                      <a:lnTo>
                        <a:pt x="160" y="317"/>
                      </a:lnTo>
                      <a:lnTo>
                        <a:pt x="154" y="309"/>
                      </a:lnTo>
                      <a:lnTo>
                        <a:pt x="143" y="295"/>
                      </a:lnTo>
                      <a:lnTo>
                        <a:pt x="136" y="285"/>
                      </a:lnTo>
                      <a:lnTo>
                        <a:pt x="130" y="279"/>
                      </a:lnTo>
                      <a:lnTo>
                        <a:pt x="123" y="276"/>
                      </a:lnTo>
                      <a:lnTo>
                        <a:pt x="108" y="267"/>
                      </a:lnTo>
                      <a:lnTo>
                        <a:pt x="97" y="262"/>
                      </a:lnTo>
                      <a:lnTo>
                        <a:pt x="92" y="261"/>
                      </a:lnTo>
                      <a:lnTo>
                        <a:pt x="80" y="264"/>
                      </a:lnTo>
                      <a:lnTo>
                        <a:pt x="69" y="267"/>
                      </a:lnTo>
                      <a:lnTo>
                        <a:pt x="60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8" y="267"/>
                      </a:lnTo>
                      <a:lnTo>
                        <a:pt x="46" y="266"/>
                      </a:lnTo>
                      <a:lnTo>
                        <a:pt x="45" y="262"/>
                      </a:lnTo>
                      <a:lnTo>
                        <a:pt x="45" y="259"/>
                      </a:lnTo>
                      <a:lnTo>
                        <a:pt x="45" y="257"/>
                      </a:lnTo>
                      <a:lnTo>
                        <a:pt x="48" y="255"/>
                      </a:lnTo>
                      <a:lnTo>
                        <a:pt x="54" y="250"/>
                      </a:lnTo>
                      <a:lnTo>
                        <a:pt x="62" y="249"/>
                      </a:lnTo>
                      <a:lnTo>
                        <a:pt x="71" y="247"/>
                      </a:lnTo>
                      <a:lnTo>
                        <a:pt x="80" y="245"/>
                      </a:lnTo>
                      <a:lnTo>
                        <a:pt x="85" y="243"/>
                      </a:lnTo>
                      <a:lnTo>
                        <a:pt x="88" y="240"/>
                      </a:lnTo>
                      <a:lnTo>
                        <a:pt x="89" y="237"/>
                      </a:lnTo>
                      <a:lnTo>
                        <a:pt x="91" y="233"/>
                      </a:lnTo>
                      <a:lnTo>
                        <a:pt x="88" y="225"/>
                      </a:lnTo>
                      <a:lnTo>
                        <a:pt x="82" y="209"/>
                      </a:lnTo>
                      <a:lnTo>
                        <a:pt x="71" y="192"/>
                      </a:lnTo>
                      <a:lnTo>
                        <a:pt x="59" y="171"/>
                      </a:lnTo>
                      <a:lnTo>
                        <a:pt x="35" y="135"/>
                      </a:lnTo>
                      <a:lnTo>
                        <a:pt x="23" y="118"/>
                      </a:lnTo>
                      <a:lnTo>
                        <a:pt x="15" y="110"/>
                      </a:lnTo>
                      <a:lnTo>
                        <a:pt x="9" y="103"/>
                      </a:lnTo>
                      <a:lnTo>
                        <a:pt x="4" y="96"/>
                      </a:lnTo>
                      <a:lnTo>
                        <a:pt x="1" y="91"/>
                      </a:lnTo>
                      <a:lnTo>
                        <a:pt x="0" y="84"/>
                      </a:lnTo>
                      <a:lnTo>
                        <a:pt x="0" y="79"/>
                      </a:lnTo>
                      <a:lnTo>
                        <a:pt x="0" y="74"/>
                      </a:lnTo>
                      <a:lnTo>
                        <a:pt x="1" y="69"/>
                      </a:lnTo>
                      <a:lnTo>
                        <a:pt x="4" y="57"/>
                      </a:lnTo>
                      <a:lnTo>
                        <a:pt x="8" y="45"/>
                      </a:lnTo>
                      <a:lnTo>
                        <a:pt x="11" y="31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2" y="2"/>
                      </a:lnTo>
                      <a:lnTo>
                        <a:pt x="62" y="7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FFD9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5" name="Freeform 251"/>
                <p:cNvSpPr>
                  <a:spLocks/>
                </p:cNvSpPr>
                <p:nvPr/>
              </p:nvSpPr>
              <p:spPr bwMode="auto">
                <a:xfrm>
                  <a:off x="1012" y="2505"/>
                  <a:ext cx="247" cy="329"/>
                </a:xfrm>
                <a:custGeom>
                  <a:avLst/>
                  <a:gdLst>
                    <a:gd name="T0" fmla="*/ 66 w 247"/>
                    <a:gd name="T1" fmla="*/ 19 h 329"/>
                    <a:gd name="T2" fmla="*/ 51 w 247"/>
                    <a:gd name="T3" fmla="*/ 53 h 329"/>
                    <a:gd name="T4" fmla="*/ 46 w 247"/>
                    <a:gd name="T5" fmla="*/ 74 h 329"/>
                    <a:gd name="T6" fmla="*/ 46 w 247"/>
                    <a:gd name="T7" fmla="*/ 86 h 329"/>
                    <a:gd name="T8" fmla="*/ 66 w 247"/>
                    <a:gd name="T9" fmla="*/ 127 h 329"/>
                    <a:gd name="T10" fmla="*/ 97 w 247"/>
                    <a:gd name="T11" fmla="*/ 183 h 329"/>
                    <a:gd name="T12" fmla="*/ 122 w 247"/>
                    <a:gd name="T13" fmla="*/ 216 h 329"/>
                    <a:gd name="T14" fmla="*/ 147 w 247"/>
                    <a:gd name="T15" fmla="*/ 225 h 329"/>
                    <a:gd name="T16" fmla="*/ 176 w 247"/>
                    <a:gd name="T17" fmla="*/ 216 h 329"/>
                    <a:gd name="T18" fmla="*/ 188 w 247"/>
                    <a:gd name="T19" fmla="*/ 214 h 329"/>
                    <a:gd name="T20" fmla="*/ 193 w 247"/>
                    <a:gd name="T21" fmla="*/ 218 h 329"/>
                    <a:gd name="T22" fmla="*/ 194 w 247"/>
                    <a:gd name="T23" fmla="*/ 221 h 329"/>
                    <a:gd name="T24" fmla="*/ 193 w 247"/>
                    <a:gd name="T25" fmla="*/ 226 h 329"/>
                    <a:gd name="T26" fmla="*/ 182 w 247"/>
                    <a:gd name="T27" fmla="*/ 233 h 329"/>
                    <a:gd name="T28" fmla="*/ 159 w 247"/>
                    <a:gd name="T29" fmla="*/ 243 h 329"/>
                    <a:gd name="T30" fmla="*/ 164 w 247"/>
                    <a:gd name="T31" fmla="*/ 250 h 329"/>
                    <a:gd name="T32" fmla="*/ 190 w 247"/>
                    <a:gd name="T33" fmla="*/ 262 h 329"/>
                    <a:gd name="T34" fmla="*/ 224 w 247"/>
                    <a:gd name="T35" fmla="*/ 276 h 329"/>
                    <a:gd name="T36" fmla="*/ 241 w 247"/>
                    <a:gd name="T37" fmla="*/ 283 h 329"/>
                    <a:gd name="T38" fmla="*/ 247 w 247"/>
                    <a:gd name="T39" fmla="*/ 290 h 329"/>
                    <a:gd name="T40" fmla="*/ 247 w 247"/>
                    <a:gd name="T41" fmla="*/ 297 h 329"/>
                    <a:gd name="T42" fmla="*/ 241 w 247"/>
                    <a:gd name="T43" fmla="*/ 300 h 329"/>
                    <a:gd name="T44" fmla="*/ 214 w 247"/>
                    <a:gd name="T45" fmla="*/ 295 h 329"/>
                    <a:gd name="T46" fmla="*/ 162 w 247"/>
                    <a:gd name="T47" fmla="*/ 274 h 329"/>
                    <a:gd name="T48" fmla="*/ 154 w 247"/>
                    <a:gd name="T49" fmla="*/ 278 h 329"/>
                    <a:gd name="T50" fmla="*/ 176 w 247"/>
                    <a:gd name="T51" fmla="*/ 303 h 329"/>
                    <a:gd name="T52" fmla="*/ 184 w 247"/>
                    <a:gd name="T53" fmla="*/ 317 h 329"/>
                    <a:gd name="T54" fmla="*/ 185 w 247"/>
                    <a:gd name="T55" fmla="*/ 324 h 329"/>
                    <a:gd name="T56" fmla="*/ 180 w 247"/>
                    <a:gd name="T57" fmla="*/ 329 h 329"/>
                    <a:gd name="T58" fmla="*/ 173 w 247"/>
                    <a:gd name="T59" fmla="*/ 327 h 329"/>
                    <a:gd name="T60" fmla="*/ 160 w 247"/>
                    <a:gd name="T61" fmla="*/ 317 h 329"/>
                    <a:gd name="T62" fmla="*/ 143 w 247"/>
                    <a:gd name="T63" fmla="*/ 295 h 329"/>
                    <a:gd name="T64" fmla="*/ 130 w 247"/>
                    <a:gd name="T65" fmla="*/ 279 h 329"/>
                    <a:gd name="T66" fmla="*/ 108 w 247"/>
                    <a:gd name="T67" fmla="*/ 267 h 329"/>
                    <a:gd name="T68" fmla="*/ 92 w 247"/>
                    <a:gd name="T69" fmla="*/ 261 h 329"/>
                    <a:gd name="T70" fmla="*/ 69 w 247"/>
                    <a:gd name="T71" fmla="*/ 267 h 329"/>
                    <a:gd name="T72" fmla="*/ 55 w 247"/>
                    <a:gd name="T73" fmla="*/ 269 h 329"/>
                    <a:gd name="T74" fmla="*/ 48 w 247"/>
                    <a:gd name="T75" fmla="*/ 267 h 329"/>
                    <a:gd name="T76" fmla="*/ 45 w 247"/>
                    <a:gd name="T77" fmla="*/ 262 h 329"/>
                    <a:gd name="T78" fmla="*/ 45 w 247"/>
                    <a:gd name="T79" fmla="*/ 257 h 329"/>
                    <a:gd name="T80" fmla="*/ 54 w 247"/>
                    <a:gd name="T81" fmla="*/ 250 h 329"/>
                    <a:gd name="T82" fmla="*/ 71 w 247"/>
                    <a:gd name="T83" fmla="*/ 247 h 329"/>
                    <a:gd name="T84" fmla="*/ 85 w 247"/>
                    <a:gd name="T85" fmla="*/ 243 h 329"/>
                    <a:gd name="T86" fmla="*/ 89 w 247"/>
                    <a:gd name="T87" fmla="*/ 237 h 329"/>
                    <a:gd name="T88" fmla="*/ 88 w 247"/>
                    <a:gd name="T89" fmla="*/ 225 h 329"/>
                    <a:gd name="T90" fmla="*/ 71 w 247"/>
                    <a:gd name="T91" fmla="*/ 192 h 329"/>
                    <a:gd name="T92" fmla="*/ 35 w 247"/>
                    <a:gd name="T93" fmla="*/ 135 h 329"/>
                    <a:gd name="T94" fmla="*/ 15 w 247"/>
                    <a:gd name="T95" fmla="*/ 110 h 329"/>
                    <a:gd name="T96" fmla="*/ 4 w 247"/>
                    <a:gd name="T97" fmla="*/ 96 h 329"/>
                    <a:gd name="T98" fmla="*/ 0 w 247"/>
                    <a:gd name="T99" fmla="*/ 84 h 329"/>
                    <a:gd name="T100" fmla="*/ 0 w 247"/>
                    <a:gd name="T101" fmla="*/ 74 h 329"/>
                    <a:gd name="T102" fmla="*/ 4 w 247"/>
                    <a:gd name="T103" fmla="*/ 57 h 329"/>
                    <a:gd name="T104" fmla="*/ 11 w 247"/>
                    <a:gd name="T105" fmla="*/ 31 h 329"/>
                    <a:gd name="T106" fmla="*/ 12 w 247"/>
                    <a:gd name="T107" fmla="*/ 9 h 329"/>
                    <a:gd name="T108" fmla="*/ 17 w 247"/>
                    <a:gd name="T109" fmla="*/ 4 h 329"/>
                    <a:gd name="T110" fmla="*/ 31 w 247"/>
                    <a:gd name="T111" fmla="*/ 0 h 329"/>
                    <a:gd name="T112" fmla="*/ 62 w 247"/>
                    <a:gd name="T113" fmla="*/ 7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47"/>
                    <a:gd name="T172" fmla="*/ 0 h 329"/>
                    <a:gd name="T173" fmla="*/ 247 w 247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47" h="329">
                      <a:moveTo>
                        <a:pt x="71" y="10"/>
                      </a:moveTo>
                      <a:lnTo>
                        <a:pt x="66" y="19"/>
                      </a:lnTo>
                      <a:lnTo>
                        <a:pt x="55" y="41"/>
                      </a:lnTo>
                      <a:lnTo>
                        <a:pt x="51" y="53"/>
                      </a:lnTo>
                      <a:lnTo>
                        <a:pt x="46" y="67"/>
                      </a:lnTo>
                      <a:lnTo>
                        <a:pt x="46" y="74"/>
                      </a:lnTo>
                      <a:lnTo>
                        <a:pt x="46" y="79"/>
                      </a:lnTo>
                      <a:lnTo>
                        <a:pt x="46" y="86"/>
                      </a:lnTo>
                      <a:lnTo>
                        <a:pt x="49" y="91"/>
                      </a:lnTo>
                      <a:lnTo>
                        <a:pt x="66" y="127"/>
                      </a:lnTo>
                      <a:lnTo>
                        <a:pt x="83" y="158"/>
                      </a:lnTo>
                      <a:lnTo>
                        <a:pt x="97" y="183"/>
                      </a:lnTo>
                      <a:lnTo>
                        <a:pt x="105" y="197"/>
                      </a:lnTo>
                      <a:lnTo>
                        <a:pt x="122" y="216"/>
                      </a:lnTo>
                      <a:lnTo>
                        <a:pt x="133" y="226"/>
                      </a:lnTo>
                      <a:lnTo>
                        <a:pt x="147" y="225"/>
                      </a:lnTo>
                      <a:lnTo>
                        <a:pt x="165" y="221"/>
                      </a:lnTo>
                      <a:lnTo>
                        <a:pt x="176" y="216"/>
                      </a:lnTo>
                      <a:lnTo>
                        <a:pt x="185" y="214"/>
                      </a:lnTo>
                      <a:lnTo>
                        <a:pt x="188" y="214"/>
                      </a:lnTo>
                      <a:lnTo>
                        <a:pt x="190" y="216"/>
                      </a:lnTo>
                      <a:lnTo>
                        <a:pt x="193" y="218"/>
                      </a:lnTo>
                      <a:lnTo>
                        <a:pt x="193" y="219"/>
                      </a:lnTo>
                      <a:lnTo>
                        <a:pt x="194" y="221"/>
                      </a:lnTo>
                      <a:lnTo>
                        <a:pt x="194" y="225"/>
                      </a:lnTo>
                      <a:lnTo>
                        <a:pt x="193" y="226"/>
                      </a:lnTo>
                      <a:lnTo>
                        <a:pt x="190" y="228"/>
                      </a:lnTo>
                      <a:lnTo>
                        <a:pt x="182" y="233"/>
                      </a:lnTo>
                      <a:lnTo>
                        <a:pt x="171" y="238"/>
                      </a:lnTo>
                      <a:lnTo>
                        <a:pt x="159" y="243"/>
                      </a:lnTo>
                      <a:lnTo>
                        <a:pt x="156" y="243"/>
                      </a:lnTo>
                      <a:lnTo>
                        <a:pt x="164" y="250"/>
                      </a:lnTo>
                      <a:lnTo>
                        <a:pt x="177" y="259"/>
                      </a:lnTo>
                      <a:lnTo>
                        <a:pt x="190" y="262"/>
                      </a:lnTo>
                      <a:lnTo>
                        <a:pt x="207" y="269"/>
                      </a:lnTo>
                      <a:lnTo>
                        <a:pt x="224" y="276"/>
                      </a:lnTo>
                      <a:lnTo>
                        <a:pt x="238" y="281"/>
                      </a:lnTo>
                      <a:lnTo>
                        <a:pt x="241" y="283"/>
                      </a:lnTo>
                      <a:lnTo>
                        <a:pt x="245" y="286"/>
                      </a:lnTo>
                      <a:lnTo>
                        <a:pt x="247" y="290"/>
                      </a:lnTo>
                      <a:lnTo>
                        <a:pt x="247" y="293"/>
                      </a:lnTo>
                      <a:lnTo>
                        <a:pt x="247" y="297"/>
                      </a:lnTo>
                      <a:lnTo>
                        <a:pt x="244" y="300"/>
                      </a:lnTo>
                      <a:lnTo>
                        <a:pt x="241" y="300"/>
                      </a:lnTo>
                      <a:lnTo>
                        <a:pt x="235" y="300"/>
                      </a:lnTo>
                      <a:lnTo>
                        <a:pt x="214" y="295"/>
                      </a:lnTo>
                      <a:lnTo>
                        <a:pt x="187" y="285"/>
                      </a:lnTo>
                      <a:lnTo>
                        <a:pt x="162" y="274"/>
                      </a:lnTo>
                      <a:lnTo>
                        <a:pt x="150" y="269"/>
                      </a:lnTo>
                      <a:lnTo>
                        <a:pt x="154" y="278"/>
                      </a:lnTo>
                      <a:lnTo>
                        <a:pt x="168" y="293"/>
                      </a:lnTo>
                      <a:lnTo>
                        <a:pt x="176" y="303"/>
                      </a:lnTo>
                      <a:lnTo>
                        <a:pt x="182" y="312"/>
                      </a:lnTo>
                      <a:lnTo>
                        <a:pt x="184" y="317"/>
                      </a:lnTo>
                      <a:lnTo>
                        <a:pt x="185" y="321"/>
                      </a:lnTo>
                      <a:lnTo>
                        <a:pt x="185" y="324"/>
                      </a:lnTo>
                      <a:lnTo>
                        <a:pt x="184" y="327"/>
                      </a:lnTo>
                      <a:lnTo>
                        <a:pt x="180" y="329"/>
                      </a:lnTo>
                      <a:lnTo>
                        <a:pt x="176" y="329"/>
                      </a:lnTo>
                      <a:lnTo>
                        <a:pt x="173" y="327"/>
                      </a:lnTo>
                      <a:lnTo>
                        <a:pt x="168" y="324"/>
                      </a:lnTo>
                      <a:lnTo>
                        <a:pt x="160" y="317"/>
                      </a:lnTo>
                      <a:lnTo>
                        <a:pt x="154" y="309"/>
                      </a:lnTo>
                      <a:lnTo>
                        <a:pt x="143" y="295"/>
                      </a:lnTo>
                      <a:lnTo>
                        <a:pt x="136" y="285"/>
                      </a:lnTo>
                      <a:lnTo>
                        <a:pt x="130" y="279"/>
                      </a:lnTo>
                      <a:lnTo>
                        <a:pt x="123" y="276"/>
                      </a:lnTo>
                      <a:lnTo>
                        <a:pt x="108" y="267"/>
                      </a:lnTo>
                      <a:lnTo>
                        <a:pt x="97" y="262"/>
                      </a:lnTo>
                      <a:lnTo>
                        <a:pt x="92" y="261"/>
                      </a:lnTo>
                      <a:lnTo>
                        <a:pt x="80" y="264"/>
                      </a:lnTo>
                      <a:lnTo>
                        <a:pt x="69" y="267"/>
                      </a:lnTo>
                      <a:lnTo>
                        <a:pt x="60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8" y="267"/>
                      </a:lnTo>
                      <a:lnTo>
                        <a:pt x="46" y="266"/>
                      </a:lnTo>
                      <a:lnTo>
                        <a:pt x="45" y="262"/>
                      </a:lnTo>
                      <a:lnTo>
                        <a:pt x="45" y="259"/>
                      </a:lnTo>
                      <a:lnTo>
                        <a:pt x="45" y="257"/>
                      </a:lnTo>
                      <a:lnTo>
                        <a:pt x="48" y="255"/>
                      </a:lnTo>
                      <a:lnTo>
                        <a:pt x="54" y="250"/>
                      </a:lnTo>
                      <a:lnTo>
                        <a:pt x="62" y="249"/>
                      </a:lnTo>
                      <a:lnTo>
                        <a:pt x="71" y="247"/>
                      </a:lnTo>
                      <a:lnTo>
                        <a:pt x="80" y="245"/>
                      </a:lnTo>
                      <a:lnTo>
                        <a:pt x="85" y="243"/>
                      </a:lnTo>
                      <a:lnTo>
                        <a:pt x="88" y="240"/>
                      </a:lnTo>
                      <a:lnTo>
                        <a:pt x="89" y="237"/>
                      </a:lnTo>
                      <a:lnTo>
                        <a:pt x="91" y="233"/>
                      </a:lnTo>
                      <a:lnTo>
                        <a:pt x="88" y="225"/>
                      </a:lnTo>
                      <a:lnTo>
                        <a:pt x="82" y="209"/>
                      </a:lnTo>
                      <a:lnTo>
                        <a:pt x="71" y="192"/>
                      </a:lnTo>
                      <a:lnTo>
                        <a:pt x="59" y="171"/>
                      </a:lnTo>
                      <a:lnTo>
                        <a:pt x="35" y="135"/>
                      </a:lnTo>
                      <a:lnTo>
                        <a:pt x="23" y="118"/>
                      </a:lnTo>
                      <a:lnTo>
                        <a:pt x="15" y="110"/>
                      </a:lnTo>
                      <a:lnTo>
                        <a:pt x="9" y="103"/>
                      </a:lnTo>
                      <a:lnTo>
                        <a:pt x="4" y="96"/>
                      </a:lnTo>
                      <a:lnTo>
                        <a:pt x="1" y="91"/>
                      </a:lnTo>
                      <a:lnTo>
                        <a:pt x="0" y="84"/>
                      </a:lnTo>
                      <a:lnTo>
                        <a:pt x="0" y="79"/>
                      </a:lnTo>
                      <a:lnTo>
                        <a:pt x="0" y="74"/>
                      </a:lnTo>
                      <a:lnTo>
                        <a:pt x="1" y="69"/>
                      </a:lnTo>
                      <a:lnTo>
                        <a:pt x="4" y="57"/>
                      </a:lnTo>
                      <a:lnTo>
                        <a:pt x="8" y="45"/>
                      </a:lnTo>
                      <a:lnTo>
                        <a:pt x="11" y="31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2" y="2"/>
                      </a:lnTo>
                      <a:lnTo>
                        <a:pt x="62" y="7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6" name="Freeform 252"/>
                <p:cNvSpPr>
                  <a:spLocks/>
                </p:cNvSpPr>
                <p:nvPr/>
              </p:nvSpPr>
              <p:spPr bwMode="auto">
                <a:xfrm>
                  <a:off x="419" y="1654"/>
                  <a:ext cx="1098" cy="887"/>
                </a:xfrm>
                <a:custGeom>
                  <a:avLst/>
                  <a:gdLst>
                    <a:gd name="T0" fmla="*/ 814 w 1098"/>
                    <a:gd name="T1" fmla="*/ 17 h 887"/>
                    <a:gd name="T2" fmla="*/ 775 w 1098"/>
                    <a:gd name="T3" fmla="*/ 25 h 887"/>
                    <a:gd name="T4" fmla="*/ 749 w 1098"/>
                    <a:gd name="T5" fmla="*/ 37 h 887"/>
                    <a:gd name="T6" fmla="*/ 695 w 1098"/>
                    <a:gd name="T7" fmla="*/ 70 h 887"/>
                    <a:gd name="T8" fmla="*/ 635 w 1098"/>
                    <a:gd name="T9" fmla="*/ 131 h 887"/>
                    <a:gd name="T10" fmla="*/ 576 w 1098"/>
                    <a:gd name="T11" fmla="*/ 154 h 887"/>
                    <a:gd name="T12" fmla="*/ 482 w 1098"/>
                    <a:gd name="T13" fmla="*/ 200 h 887"/>
                    <a:gd name="T14" fmla="*/ 397 w 1098"/>
                    <a:gd name="T15" fmla="*/ 253 h 887"/>
                    <a:gd name="T16" fmla="*/ 344 w 1098"/>
                    <a:gd name="T17" fmla="*/ 260 h 887"/>
                    <a:gd name="T18" fmla="*/ 304 w 1098"/>
                    <a:gd name="T19" fmla="*/ 234 h 887"/>
                    <a:gd name="T20" fmla="*/ 235 w 1098"/>
                    <a:gd name="T21" fmla="*/ 147 h 887"/>
                    <a:gd name="T22" fmla="*/ 182 w 1098"/>
                    <a:gd name="T23" fmla="*/ 113 h 887"/>
                    <a:gd name="T24" fmla="*/ 108 w 1098"/>
                    <a:gd name="T25" fmla="*/ 89 h 887"/>
                    <a:gd name="T26" fmla="*/ 70 w 1098"/>
                    <a:gd name="T27" fmla="*/ 92 h 887"/>
                    <a:gd name="T28" fmla="*/ 36 w 1098"/>
                    <a:gd name="T29" fmla="*/ 128 h 887"/>
                    <a:gd name="T30" fmla="*/ 19 w 1098"/>
                    <a:gd name="T31" fmla="*/ 154 h 887"/>
                    <a:gd name="T32" fmla="*/ 0 w 1098"/>
                    <a:gd name="T33" fmla="*/ 166 h 887"/>
                    <a:gd name="T34" fmla="*/ 5 w 1098"/>
                    <a:gd name="T35" fmla="*/ 205 h 887"/>
                    <a:gd name="T36" fmla="*/ 19 w 1098"/>
                    <a:gd name="T37" fmla="*/ 233 h 887"/>
                    <a:gd name="T38" fmla="*/ 19 w 1098"/>
                    <a:gd name="T39" fmla="*/ 263 h 887"/>
                    <a:gd name="T40" fmla="*/ 23 w 1098"/>
                    <a:gd name="T41" fmla="*/ 298 h 887"/>
                    <a:gd name="T42" fmla="*/ 40 w 1098"/>
                    <a:gd name="T43" fmla="*/ 315 h 887"/>
                    <a:gd name="T44" fmla="*/ 68 w 1098"/>
                    <a:gd name="T45" fmla="*/ 334 h 887"/>
                    <a:gd name="T46" fmla="*/ 104 w 1098"/>
                    <a:gd name="T47" fmla="*/ 366 h 887"/>
                    <a:gd name="T48" fmla="*/ 134 w 1098"/>
                    <a:gd name="T49" fmla="*/ 375 h 887"/>
                    <a:gd name="T50" fmla="*/ 170 w 1098"/>
                    <a:gd name="T51" fmla="*/ 411 h 887"/>
                    <a:gd name="T52" fmla="*/ 198 w 1098"/>
                    <a:gd name="T53" fmla="*/ 431 h 887"/>
                    <a:gd name="T54" fmla="*/ 233 w 1098"/>
                    <a:gd name="T55" fmla="*/ 519 h 887"/>
                    <a:gd name="T56" fmla="*/ 267 w 1098"/>
                    <a:gd name="T57" fmla="*/ 565 h 887"/>
                    <a:gd name="T58" fmla="*/ 313 w 1098"/>
                    <a:gd name="T59" fmla="*/ 613 h 887"/>
                    <a:gd name="T60" fmla="*/ 326 w 1098"/>
                    <a:gd name="T61" fmla="*/ 634 h 887"/>
                    <a:gd name="T62" fmla="*/ 349 w 1098"/>
                    <a:gd name="T63" fmla="*/ 649 h 887"/>
                    <a:gd name="T64" fmla="*/ 360 w 1098"/>
                    <a:gd name="T65" fmla="*/ 671 h 887"/>
                    <a:gd name="T66" fmla="*/ 388 w 1098"/>
                    <a:gd name="T67" fmla="*/ 709 h 887"/>
                    <a:gd name="T68" fmla="*/ 411 w 1098"/>
                    <a:gd name="T69" fmla="*/ 759 h 887"/>
                    <a:gd name="T70" fmla="*/ 428 w 1098"/>
                    <a:gd name="T71" fmla="*/ 812 h 887"/>
                    <a:gd name="T72" fmla="*/ 451 w 1098"/>
                    <a:gd name="T73" fmla="*/ 848 h 887"/>
                    <a:gd name="T74" fmla="*/ 525 w 1098"/>
                    <a:gd name="T75" fmla="*/ 882 h 887"/>
                    <a:gd name="T76" fmla="*/ 560 w 1098"/>
                    <a:gd name="T77" fmla="*/ 882 h 887"/>
                    <a:gd name="T78" fmla="*/ 584 w 1098"/>
                    <a:gd name="T79" fmla="*/ 887 h 887"/>
                    <a:gd name="T80" fmla="*/ 608 w 1098"/>
                    <a:gd name="T81" fmla="*/ 877 h 887"/>
                    <a:gd name="T82" fmla="*/ 645 w 1098"/>
                    <a:gd name="T83" fmla="*/ 875 h 887"/>
                    <a:gd name="T84" fmla="*/ 696 w 1098"/>
                    <a:gd name="T85" fmla="*/ 855 h 887"/>
                    <a:gd name="T86" fmla="*/ 753 w 1098"/>
                    <a:gd name="T87" fmla="*/ 820 h 887"/>
                    <a:gd name="T88" fmla="*/ 803 w 1098"/>
                    <a:gd name="T89" fmla="*/ 789 h 887"/>
                    <a:gd name="T90" fmla="*/ 844 w 1098"/>
                    <a:gd name="T91" fmla="*/ 753 h 887"/>
                    <a:gd name="T92" fmla="*/ 872 w 1098"/>
                    <a:gd name="T93" fmla="*/ 699 h 887"/>
                    <a:gd name="T94" fmla="*/ 905 w 1098"/>
                    <a:gd name="T95" fmla="*/ 652 h 887"/>
                    <a:gd name="T96" fmla="*/ 954 w 1098"/>
                    <a:gd name="T97" fmla="*/ 625 h 887"/>
                    <a:gd name="T98" fmla="*/ 1000 w 1098"/>
                    <a:gd name="T99" fmla="*/ 567 h 887"/>
                    <a:gd name="T100" fmla="*/ 1034 w 1098"/>
                    <a:gd name="T101" fmla="*/ 507 h 887"/>
                    <a:gd name="T102" fmla="*/ 1062 w 1098"/>
                    <a:gd name="T103" fmla="*/ 438 h 887"/>
                    <a:gd name="T104" fmla="*/ 1084 w 1098"/>
                    <a:gd name="T105" fmla="*/ 370 h 887"/>
                    <a:gd name="T106" fmla="*/ 1096 w 1098"/>
                    <a:gd name="T107" fmla="*/ 245 h 887"/>
                    <a:gd name="T108" fmla="*/ 1087 w 1098"/>
                    <a:gd name="T109" fmla="*/ 207 h 88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98"/>
                    <a:gd name="T166" fmla="*/ 0 h 887"/>
                    <a:gd name="T167" fmla="*/ 1098 w 1098"/>
                    <a:gd name="T168" fmla="*/ 887 h 88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98" h="887">
                      <a:moveTo>
                        <a:pt x="843" y="0"/>
                      </a:moveTo>
                      <a:lnTo>
                        <a:pt x="837" y="5"/>
                      </a:lnTo>
                      <a:lnTo>
                        <a:pt x="823" y="12"/>
                      </a:lnTo>
                      <a:lnTo>
                        <a:pt x="814" y="17"/>
                      </a:lnTo>
                      <a:lnTo>
                        <a:pt x="804" y="20"/>
                      </a:lnTo>
                      <a:lnTo>
                        <a:pt x="795" y="24"/>
                      </a:lnTo>
                      <a:lnTo>
                        <a:pt x="786" y="24"/>
                      </a:lnTo>
                      <a:lnTo>
                        <a:pt x="775" y="25"/>
                      </a:lnTo>
                      <a:lnTo>
                        <a:pt x="769" y="27"/>
                      </a:lnTo>
                      <a:lnTo>
                        <a:pt x="766" y="30"/>
                      </a:lnTo>
                      <a:lnTo>
                        <a:pt x="760" y="32"/>
                      </a:lnTo>
                      <a:lnTo>
                        <a:pt x="749" y="37"/>
                      </a:lnTo>
                      <a:lnTo>
                        <a:pt x="729" y="44"/>
                      </a:lnTo>
                      <a:lnTo>
                        <a:pt x="718" y="51"/>
                      </a:lnTo>
                      <a:lnTo>
                        <a:pt x="707" y="60"/>
                      </a:lnTo>
                      <a:lnTo>
                        <a:pt x="695" y="70"/>
                      </a:lnTo>
                      <a:lnTo>
                        <a:pt x="684" y="82"/>
                      </a:lnTo>
                      <a:lnTo>
                        <a:pt x="664" y="106"/>
                      </a:lnTo>
                      <a:lnTo>
                        <a:pt x="644" y="125"/>
                      </a:lnTo>
                      <a:lnTo>
                        <a:pt x="635" y="131"/>
                      </a:lnTo>
                      <a:lnTo>
                        <a:pt x="624" y="138"/>
                      </a:lnTo>
                      <a:lnTo>
                        <a:pt x="613" y="142"/>
                      </a:lnTo>
                      <a:lnTo>
                        <a:pt x="601" y="145"/>
                      </a:lnTo>
                      <a:lnTo>
                        <a:pt x="576" y="154"/>
                      </a:lnTo>
                      <a:lnTo>
                        <a:pt x="551" y="164"/>
                      </a:lnTo>
                      <a:lnTo>
                        <a:pt x="526" y="176"/>
                      </a:lnTo>
                      <a:lnTo>
                        <a:pt x="505" y="188"/>
                      </a:lnTo>
                      <a:lnTo>
                        <a:pt x="482" y="200"/>
                      </a:lnTo>
                      <a:lnTo>
                        <a:pt x="455" y="214"/>
                      </a:lnTo>
                      <a:lnTo>
                        <a:pt x="431" y="229"/>
                      </a:lnTo>
                      <a:lnTo>
                        <a:pt x="408" y="246"/>
                      </a:lnTo>
                      <a:lnTo>
                        <a:pt x="397" y="253"/>
                      </a:lnTo>
                      <a:lnTo>
                        <a:pt x="384" y="258"/>
                      </a:lnTo>
                      <a:lnTo>
                        <a:pt x="371" y="260"/>
                      </a:lnTo>
                      <a:lnTo>
                        <a:pt x="357" y="262"/>
                      </a:lnTo>
                      <a:lnTo>
                        <a:pt x="344" y="260"/>
                      </a:lnTo>
                      <a:lnTo>
                        <a:pt x="334" y="258"/>
                      </a:lnTo>
                      <a:lnTo>
                        <a:pt x="324" y="257"/>
                      </a:lnTo>
                      <a:lnTo>
                        <a:pt x="318" y="253"/>
                      </a:lnTo>
                      <a:lnTo>
                        <a:pt x="304" y="234"/>
                      </a:lnTo>
                      <a:lnTo>
                        <a:pt x="279" y="198"/>
                      </a:lnTo>
                      <a:lnTo>
                        <a:pt x="263" y="178"/>
                      </a:lnTo>
                      <a:lnTo>
                        <a:pt x="244" y="157"/>
                      </a:lnTo>
                      <a:lnTo>
                        <a:pt x="235" y="147"/>
                      </a:lnTo>
                      <a:lnTo>
                        <a:pt x="224" y="138"/>
                      </a:lnTo>
                      <a:lnTo>
                        <a:pt x="213" y="130"/>
                      </a:lnTo>
                      <a:lnTo>
                        <a:pt x="201" y="123"/>
                      </a:lnTo>
                      <a:lnTo>
                        <a:pt x="182" y="113"/>
                      </a:lnTo>
                      <a:lnTo>
                        <a:pt x="161" y="102"/>
                      </a:lnTo>
                      <a:lnTo>
                        <a:pt x="139" y="95"/>
                      </a:lnTo>
                      <a:lnTo>
                        <a:pt x="117" y="90"/>
                      </a:lnTo>
                      <a:lnTo>
                        <a:pt x="108" y="89"/>
                      </a:lnTo>
                      <a:lnTo>
                        <a:pt x="97" y="89"/>
                      </a:lnTo>
                      <a:lnTo>
                        <a:pt x="88" y="89"/>
                      </a:lnTo>
                      <a:lnTo>
                        <a:pt x="79" y="90"/>
                      </a:lnTo>
                      <a:lnTo>
                        <a:pt x="70" y="92"/>
                      </a:lnTo>
                      <a:lnTo>
                        <a:pt x="63" y="95"/>
                      </a:lnTo>
                      <a:lnTo>
                        <a:pt x="56" y="101"/>
                      </a:lnTo>
                      <a:lnTo>
                        <a:pt x="49" y="107"/>
                      </a:lnTo>
                      <a:lnTo>
                        <a:pt x="36" y="128"/>
                      </a:lnTo>
                      <a:lnTo>
                        <a:pt x="26" y="142"/>
                      </a:lnTo>
                      <a:lnTo>
                        <a:pt x="23" y="150"/>
                      </a:lnTo>
                      <a:lnTo>
                        <a:pt x="23" y="152"/>
                      </a:lnTo>
                      <a:lnTo>
                        <a:pt x="19" y="154"/>
                      </a:lnTo>
                      <a:lnTo>
                        <a:pt x="11" y="157"/>
                      </a:lnTo>
                      <a:lnTo>
                        <a:pt x="6" y="159"/>
                      </a:lnTo>
                      <a:lnTo>
                        <a:pt x="3" y="162"/>
                      </a:lnTo>
                      <a:lnTo>
                        <a:pt x="0" y="166"/>
                      </a:lnTo>
                      <a:lnTo>
                        <a:pt x="0" y="171"/>
                      </a:lnTo>
                      <a:lnTo>
                        <a:pt x="0" y="183"/>
                      </a:lnTo>
                      <a:lnTo>
                        <a:pt x="2" y="197"/>
                      </a:lnTo>
                      <a:lnTo>
                        <a:pt x="5" y="205"/>
                      </a:lnTo>
                      <a:lnTo>
                        <a:pt x="8" y="212"/>
                      </a:lnTo>
                      <a:lnTo>
                        <a:pt x="14" y="221"/>
                      </a:lnTo>
                      <a:lnTo>
                        <a:pt x="20" y="229"/>
                      </a:lnTo>
                      <a:lnTo>
                        <a:pt x="19" y="233"/>
                      </a:lnTo>
                      <a:lnTo>
                        <a:pt x="16" y="241"/>
                      </a:lnTo>
                      <a:lnTo>
                        <a:pt x="16" y="248"/>
                      </a:lnTo>
                      <a:lnTo>
                        <a:pt x="16" y="255"/>
                      </a:lnTo>
                      <a:lnTo>
                        <a:pt x="19" y="263"/>
                      </a:lnTo>
                      <a:lnTo>
                        <a:pt x="23" y="272"/>
                      </a:lnTo>
                      <a:lnTo>
                        <a:pt x="20" y="279"/>
                      </a:lnTo>
                      <a:lnTo>
                        <a:pt x="22" y="293"/>
                      </a:lnTo>
                      <a:lnTo>
                        <a:pt x="23" y="298"/>
                      </a:lnTo>
                      <a:lnTo>
                        <a:pt x="25" y="303"/>
                      </a:lnTo>
                      <a:lnTo>
                        <a:pt x="29" y="306"/>
                      </a:lnTo>
                      <a:lnTo>
                        <a:pt x="34" y="311"/>
                      </a:lnTo>
                      <a:lnTo>
                        <a:pt x="40" y="315"/>
                      </a:lnTo>
                      <a:lnTo>
                        <a:pt x="46" y="320"/>
                      </a:lnTo>
                      <a:lnTo>
                        <a:pt x="56" y="323"/>
                      </a:lnTo>
                      <a:lnTo>
                        <a:pt x="66" y="327"/>
                      </a:lnTo>
                      <a:lnTo>
                        <a:pt x="68" y="334"/>
                      </a:lnTo>
                      <a:lnTo>
                        <a:pt x="76" y="347"/>
                      </a:lnTo>
                      <a:lnTo>
                        <a:pt x="83" y="356"/>
                      </a:lnTo>
                      <a:lnTo>
                        <a:pt x="96" y="363"/>
                      </a:lnTo>
                      <a:lnTo>
                        <a:pt x="104" y="366"/>
                      </a:lnTo>
                      <a:lnTo>
                        <a:pt x="113" y="368"/>
                      </a:lnTo>
                      <a:lnTo>
                        <a:pt x="122" y="368"/>
                      </a:lnTo>
                      <a:lnTo>
                        <a:pt x="133" y="370"/>
                      </a:lnTo>
                      <a:lnTo>
                        <a:pt x="134" y="375"/>
                      </a:lnTo>
                      <a:lnTo>
                        <a:pt x="141" y="387"/>
                      </a:lnTo>
                      <a:lnTo>
                        <a:pt x="147" y="394"/>
                      </a:lnTo>
                      <a:lnTo>
                        <a:pt x="156" y="402"/>
                      </a:lnTo>
                      <a:lnTo>
                        <a:pt x="170" y="411"/>
                      </a:lnTo>
                      <a:lnTo>
                        <a:pt x="188" y="418"/>
                      </a:lnTo>
                      <a:lnTo>
                        <a:pt x="193" y="423"/>
                      </a:lnTo>
                      <a:lnTo>
                        <a:pt x="198" y="431"/>
                      </a:lnTo>
                      <a:lnTo>
                        <a:pt x="202" y="447"/>
                      </a:lnTo>
                      <a:lnTo>
                        <a:pt x="212" y="472"/>
                      </a:lnTo>
                      <a:lnTo>
                        <a:pt x="225" y="503"/>
                      </a:lnTo>
                      <a:lnTo>
                        <a:pt x="233" y="519"/>
                      </a:lnTo>
                      <a:lnTo>
                        <a:pt x="241" y="531"/>
                      </a:lnTo>
                      <a:lnTo>
                        <a:pt x="249" y="543"/>
                      </a:lnTo>
                      <a:lnTo>
                        <a:pt x="253" y="550"/>
                      </a:lnTo>
                      <a:lnTo>
                        <a:pt x="267" y="565"/>
                      </a:lnTo>
                      <a:lnTo>
                        <a:pt x="275" y="575"/>
                      </a:lnTo>
                      <a:lnTo>
                        <a:pt x="289" y="592"/>
                      </a:lnTo>
                      <a:lnTo>
                        <a:pt x="307" y="608"/>
                      </a:lnTo>
                      <a:lnTo>
                        <a:pt x="313" y="613"/>
                      </a:lnTo>
                      <a:lnTo>
                        <a:pt x="318" y="618"/>
                      </a:lnTo>
                      <a:lnTo>
                        <a:pt x="321" y="623"/>
                      </a:lnTo>
                      <a:lnTo>
                        <a:pt x="324" y="628"/>
                      </a:lnTo>
                      <a:lnTo>
                        <a:pt x="326" y="634"/>
                      </a:lnTo>
                      <a:lnTo>
                        <a:pt x="329" y="637"/>
                      </a:lnTo>
                      <a:lnTo>
                        <a:pt x="334" y="640"/>
                      </a:lnTo>
                      <a:lnTo>
                        <a:pt x="340" y="644"/>
                      </a:lnTo>
                      <a:lnTo>
                        <a:pt x="349" y="649"/>
                      </a:lnTo>
                      <a:lnTo>
                        <a:pt x="355" y="654"/>
                      </a:lnTo>
                      <a:lnTo>
                        <a:pt x="358" y="659"/>
                      </a:lnTo>
                      <a:lnTo>
                        <a:pt x="360" y="664"/>
                      </a:lnTo>
                      <a:lnTo>
                        <a:pt x="360" y="671"/>
                      </a:lnTo>
                      <a:lnTo>
                        <a:pt x="363" y="678"/>
                      </a:lnTo>
                      <a:lnTo>
                        <a:pt x="366" y="685"/>
                      </a:lnTo>
                      <a:lnTo>
                        <a:pt x="374" y="693"/>
                      </a:lnTo>
                      <a:lnTo>
                        <a:pt x="388" y="709"/>
                      </a:lnTo>
                      <a:lnTo>
                        <a:pt x="397" y="721"/>
                      </a:lnTo>
                      <a:lnTo>
                        <a:pt x="401" y="733"/>
                      </a:lnTo>
                      <a:lnTo>
                        <a:pt x="405" y="747"/>
                      </a:lnTo>
                      <a:lnTo>
                        <a:pt x="411" y="759"/>
                      </a:lnTo>
                      <a:lnTo>
                        <a:pt x="417" y="772"/>
                      </a:lnTo>
                      <a:lnTo>
                        <a:pt x="423" y="786"/>
                      </a:lnTo>
                      <a:lnTo>
                        <a:pt x="426" y="798"/>
                      </a:lnTo>
                      <a:lnTo>
                        <a:pt x="428" y="812"/>
                      </a:lnTo>
                      <a:lnTo>
                        <a:pt x="432" y="825"/>
                      </a:lnTo>
                      <a:lnTo>
                        <a:pt x="437" y="834"/>
                      </a:lnTo>
                      <a:lnTo>
                        <a:pt x="443" y="841"/>
                      </a:lnTo>
                      <a:lnTo>
                        <a:pt x="451" y="848"/>
                      </a:lnTo>
                      <a:lnTo>
                        <a:pt x="460" y="855"/>
                      </a:lnTo>
                      <a:lnTo>
                        <a:pt x="486" y="867"/>
                      </a:lnTo>
                      <a:lnTo>
                        <a:pt x="513" y="877"/>
                      </a:lnTo>
                      <a:lnTo>
                        <a:pt x="525" y="882"/>
                      </a:lnTo>
                      <a:lnTo>
                        <a:pt x="537" y="884"/>
                      </a:lnTo>
                      <a:lnTo>
                        <a:pt x="547" y="884"/>
                      </a:lnTo>
                      <a:lnTo>
                        <a:pt x="554" y="884"/>
                      </a:lnTo>
                      <a:lnTo>
                        <a:pt x="560" y="882"/>
                      </a:lnTo>
                      <a:lnTo>
                        <a:pt x="567" y="882"/>
                      </a:lnTo>
                      <a:lnTo>
                        <a:pt x="573" y="884"/>
                      </a:lnTo>
                      <a:lnTo>
                        <a:pt x="579" y="885"/>
                      </a:lnTo>
                      <a:lnTo>
                        <a:pt x="584" y="887"/>
                      </a:lnTo>
                      <a:lnTo>
                        <a:pt x="590" y="887"/>
                      </a:lnTo>
                      <a:lnTo>
                        <a:pt x="594" y="887"/>
                      </a:lnTo>
                      <a:lnTo>
                        <a:pt x="601" y="882"/>
                      </a:lnTo>
                      <a:lnTo>
                        <a:pt x="608" y="877"/>
                      </a:lnTo>
                      <a:lnTo>
                        <a:pt x="614" y="875"/>
                      </a:lnTo>
                      <a:lnTo>
                        <a:pt x="622" y="873"/>
                      </a:lnTo>
                      <a:lnTo>
                        <a:pt x="630" y="873"/>
                      </a:lnTo>
                      <a:lnTo>
                        <a:pt x="645" y="875"/>
                      </a:lnTo>
                      <a:lnTo>
                        <a:pt x="656" y="873"/>
                      </a:lnTo>
                      <a:lnTo>
                        <a:pt x="669" y="868"/>
                      </a:lnTo>
                      <a:lnTo>
                        <a:pt x="682" y="863"/>
                      </a:lnTo>
                      <a:lnTo>
                        <a:pt x="696" y="855"/>
                      </a:lnTo>
                      <a:lnTo>
                        <a:pt x="712" y="844"/>
                      </a:lnTo>
                      <a:lnTo>
                        <a:pt x="727" y="834"/>
                      </a:lnTo>
                      <a:lnTo>
                        <a:pt x="741" y="827"/>
                      </a:lnTo>
                      <a:lnTo>
                        <a:pt x="753" y="820"/>
                      </a:lnTo>
                      <a:lnTo>
                        <a:pt x="764" y="812"/>
                      </a:lnTo>
                      <a:lnTo>
                        <a:pt x="775" y="803"/>
                      </a:lnTo>
                      <a:lnTo>
                        <a:pt x="789" y="796"/>
                      </a:lnTo>
                      <a:lnTo>
                        <a:pt x="803" y="789"/>
                      </a:lnTo>
                      <a:lnTo>
                        <a:pt x="814" y="783"/>
                      </a:lnTo>
                      <a:lnTo>
                        <a:pt x="824" y="774"/>
                      </a:lnTo>
                      <a:lnTo>
                        <a:pt x="837" y="762"/>
                      </a:lnTo>
                      <a:lnTo>
                        <a:pt x="844" y="753"/>
                      </a:lnTo>
                      <a:lnTo>
                        <a:pt x="851" y="743"/>
                      </a:lnTo>
                      <a:lnTo>
                        <a:pt x="857" y="733"/>
                      </a:lnTo>
                      <a:lnTo>
                        <a:pt x="861" y="723"/>
                      </a:lnTo>
                      <a:lnTo>
                        <a:pt x="872" y="699"/>
                      </a:lnTo>
                      <a:lnTo>
                        <a:pt x="885" y="676"/>
                      </a:lnTo>
                      <a:lnTo>
                        <a:pt x="892" y="668"/>
                      </a:lnTo>
                      <a:lnTo>
                        <a:pt x="899" y="659"/>
                      </a:lnTo>
                      <a:lnTo>
                        <a:pt x="905" y="652"/>
                      </a:lnTo>
                      <a:lnTo>
                        <a:pt x="911" y="647"/>
                      </a:lnTo>
                      <a:lnTo>
                        <a:pt x="920" y="644"/>
                      </a:lnTo>
                      <a:lnTo>
                        <a:pt x="942" y="634"/>
                      </a:lnTo>
                      <a:lnTo>
                        <a:pt x="954" y="625"/>
                      </a:lnTo>
                      <a:lnTo>
                        <a:pt x="966" y="615"/>
                      </a:lnTo>
                      <a:lnTo>
                        <a:pt x="977" y="604"/>
                      </a:lnTo>
                      <a:lnTo>
                        <a:pt x="987" y="591"/>
                      </a:lnTo>
                      <a:lnTo>
                        <a:pt x="1000" y="567"/>
                      </a:lnTo>
                      <a:lnTo>
                        <a:pt x="1010" y="550"/>
                      </a:lnTo>
                      <a:lnTo>
                        <a:pt x="1019" y="538"/>
                      </a:lnTo>
                      <a:lnTo>
                        <a:pt x="1025" y="529"/>
                      </a:lnTo>
                      <a:lnTo>
                        <a:pt x="1034" y="507"/>
                      </a:lnTo>
                      <a:lnTo>
                        <a:pt x="1047" y="483"/>
                      </a:lnTo>
                      <a:lnTo>
                        <a:pt x="1053" y="471"/>
                      </a:lnTo>
                      <a:lnTo>
                        <a:pt x="1058" y="455"/>
                      </a:lnTo>
                      <a:lnTo>
                        <a:pt x="1062" y="438"/>
                      </a:lnTo>
                      <a:lnTo>
                        <a:pt x="1070" y="423"/>
                      </a:lnTo>
                      <a:lnTo>
                        <a:pt x="1075" y="411"/>
                      </a:lnTo>
                      <a:lnTo>
                        <a:pt x="1079" y="392"/>
                      </a:lnTo>
                      <a:lnTo>
                        <a:pt x="1084" y="370"/>
                      </a:lnTo>
                      <a:lnTo>
                        <a:pt x="1087" y="346"/>
                      </a:lnTo>
                      <a:lnTo>
                        <a:pt x="1095" y="296"/>
                      </a:lnTo>
                      <a:lnTo>
                        <a:pt x="1098" y="258"/>
                      </a:lnTo>
                      <a:lnTo>
                        <a:pt x="1096" y="245"/>
                      </a:lnTo>
                      <a:lnTo>
                        <a:pt x="1096" y="234"/>
                      </a:lnTo>
                      <a:lnTo>
                        <a:pt x="1093" y="224"/>
                      </a:lnTo>
                      <a:lnTo>
                        <a:pt x="1091" y="217"/>
                      </a:lnTo>
                      <a:lnTo>
                        <a:pt x="1087" y="207"/>
                      </a:lnTo>
                      <a:lnTo>
                        <a:pt x="1085" y="203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7" name="Freeform 253"/>
                <p:cNvSpPr>
                  <a:spLocks/>
                </p:cNvSpPr>
                <p:nvPr/>
              </p:nvSpPr>
              <p:spPr bwMode="auto">
                <a:xfrm>
                  <a:off x="419" y="1654"/>
                  <a:ext cx="1098" cy="887"/>
                </a:xfrm>
                <a:custGeom>
                  <a:avLst/>
                  <a:gdLst>
                    <a:gd name="T0" fmla="*/ 814 w 1098"/>
                    <a:gd name="T1" fmla="*/ 17 h 887"/>
                    <a:gd name="T2" fmla="*/ 775 w 1098"/>
                    <a:gd name="T3" fmla="*/ 25 h 887"/>
                    <a:gd name="T4" fmla="*/ 749 w 1098"/>
                    <a:gd name="T5" fmla="*/ 37 h 887"/>
                    <a:gd name="T6" fmla="*/ 695 w 1098"/>
                    <a:gd name="T7" fmla="*/ 70 h 887"/>
                    <a:gd name="T8" fmla="*/ 635 w 1098"/>
                    <a:gd name="T9" fmla="*/ 131 h 887"/>
                    <a:gd name="T10" fmla="*/ 576 w 1098"/>
                    <a:gd name="T11" fmla="*/ 154 h 887"/>
                    <a:gd name="T12" fmla="*/ 482 w 1098"/>
                    <a:gd name="T13" fmla="*/ 200 h 887"/>
                    <a:gd name="T14" fmla="*/ 397 w 1098"/>
                    <a:gd name="T15" fmla="*/ 253 h 887"/>
                    <a:gd name="T16" fmla="*/ 344 w 1098"/>
                    <a:gd name="T17" fmla="*/ 260 h 887"/>
                    <a:gd name="T18" fmla="*/ 304 w 1098"/>
                    <a:gd name="T19" fmla="*/ 234 h 887"/>
                    <a:gd name="T20" fmla="*/ 235 w 1098"/>
                    <a:gd name="T21" fmla="*/ 147 h 887"/>
                    <a:gd name="T22" fmla="*/ 182 w 1098"/>
                    <a:gd name="T23" fmla="*/ 113 h 887"/>
                    <a:gd name="T24" fmla="*/ 108 w 1098"/>
                    <a:gd name="T25" fmla="*/ 89 h 887"/>
                    <a:gd name="T26" fmla="*/ 70 w 1098"/>
                    <a:gd name="T27" fmla="*/ 92 h 887"/>
                    <a:gd name="T28" fmla="*/ 36 w 1098"/>
                    <a:gd name="T29" fmla="*/ 128 h 887"/>
                    <a:gd name="T30" fmla="*/ 19 w 1098"/>
                    <a:gd name="T31" fmla="*/ 154 h 887"/>
                    <a:gd name="T32" fmla="*/ 0 w 1098"/>
                    <a:gd name="T33" fmla="*/ 166 h 887"/>
                    <a:gd name="T34" fmla="*/ 5 w 1098"/>
                    <a:gd name="T35" fmla="*/ 205 h 887"/>
                    <a:gd name="T36" fmla="*/ 19 w 1098"/>
                    <a:gd name="T37" fmla="*/ 233 h 887"/>
                    <a:gd name="T38" fmla="*/ 19 w 1098"/>
                    <a:gd name="T39" fmla="*/ 263 h 887"/>
                    <a:gd name="T40" fmla="*/ 23 w 1098"/>
                    <a:gd name="T41" fmla="*/ 298 h 887"/>
                    <a:gd name="T42" fmla="*/ 40 w 1098"/>
                    <a:gd name="T43" fmla="*/ 315 h 887"/>
                    <a:gd name="T44" fmla="*/ 68 w 1098"/>
                    <a:gd name="T45" fmla="*/ 334 h 887"/>
                    <a:gd name="T46" fmla="*/ 104 w 1098"/>
                    <a:gd name="T47" fmla="*/ 366 h 887"/>
                    <a:gd name="T48" fmla="*/ 134 w 1098"/>
                    <a:gd name="T49" fmla="*/ 375 h 887"/>
                    <a:gd name="T50" fmla="*/ 170 w 1098"/>
                    <a:gd name="T51" fmla="*/ 411 h 887"/>
                    <a:gd name="T52" fmla="*/ 198 w 1098"/>
                    <a:gd name="T53" fmla="*/ 431 h 887"/>
                    <a:gd name="T54" fmla="*/ 233 w 1098"/>
                    <a:gd name="T55" fmla="*/ 519 h 887"/>
                    <a:gd name="T56" fmla="*/ 267 w 1098"/>
                    <a:gd name="T57" fmla="*/ 565 h 887"/>
                    <a:gd name="T58" fmla="*/ 313 w 1098"/>
                    <a:gd name="T59" fmla="*/ 613 h 887"/>
                    <a:gd name="T60" fmla="*/ 326 w 1098"/>
                    <a:gd name="T61" fmla="*/ 634 h 887"/>
                    <a:gd name="T62" fmla="*/ 349 w 1098"/>
                    <a:gd name="T63" fmla="*/ 649 h 887"/>
                    <a:gd name="T64" fmla="*/ 360 w 1098"/>
                    <a:gd name="T65" fmla="*/ 671 h 887"/>
                    <a:gd name="T66" fmla="*/ 388 w 1098"/>
                    <a:gd name="T67" fmla="*/ 709 h 887"/>
                    <a:gd name="T68" fmla="*/ 411 w 1098"/>
                    <a:gd name="T69" fmla="*/ 759 h 887"/>
                    <a:gd name="T70" fmla="*/ 428 w 1098"/>
                    <a:gd name="T71" fmla="*/ 812 h 887"/>
                    <a:gd name="T72" fmla="*/ 451 w 1098"/>
                    <a:gd name="T73" fmla="*/ 848 h 887"/>
                    <a:gd name="T74" fmla="*/ 525 w 1098"/>
                    <a:gd name="T75" fmla="*/ 882 h 887"/>
                    <a:gd name="T76" fmla="*/ 560 w 1098"/>
                    <a:gd name="T77" fmla="*/ 882 h 887"/>
                    <a:gd name="T78" fmla="*/ 584 w 1098"/>
                    <a:gd name="T79" fmla="*/ 887 h 887"/>
                    <a:gd name="T80" fmla="*/ 608 w 1098"/>
                    <a:gd name="T81" fmla="*/ 877 h 887"/>
                    <a:gd name="T82" fmla="*/ 645 w 1098"/>
                    <a:gd name="T83" fmla="*/ 875 h 887"/>
                    <a:gd name="T84" fmla="*/ 696 w 1098"/>
                    <a:gd name="T85" fmla="*/ 855 h 887"/>
                    <a:gd name="T86" fmla="*/ 753 w 1098"/>
                    <a:gd name="T87" fmla="*/ 820 h 887"/>
                    <a:gd name="T88" fmla="*/ 803 w 1098"/>
                    <a:gd name="T89" fmla="*/ 789 h 887"/>
                    <a:gd name="T90" fmla="*/ 844 w 1098"/>
                    <a:gd name="T91" fmla="*/ 753 h 887"/>
                    <a:gd name="T92" fmla="*/ 872 w 1098"/>
                    <a:gd name="T93" fmla="*/ 699 h 887"/>
                    <a:gd name="T94" fmla="*/ 905 w 1098"/>
                    <a:gd name="T95" fmla="*/ 652 h 887"/>
                    <a:gd name="T96" fmla="*/ 954 w 1098"/>
                    <a:gd name="T97" fmla="*/ 625 h 887"/>
                    <a:gd name="T98" fmla="*/ 1000 w 1098"/>
                    <a:gd name="T99" fmla="*/ 567 h 887"/>
                    <a:gd name="T100" fmla="*/ 1034 w 1098"/>
                    <a:gd name="T101" fmla="*/ 507 h 887"/>
                    <a:gd name="T102" fmla="*/ 1062 w 1098"/>
                    <a:gd name="T103" fmla="*/ 438 h 887"/>
                    <a:gd name="T104" fmla="*/ 1084 w 1098"/>
                    <a:gd name="T105" fmla="*/ 370 h 887"/>
                    <a:gd name="T106" fmla="*/ 1096 w 1098"/>
                    <a:gd name="T107" fmla="*/ 245 h 887"/>
                    <a:gd name="T108" fmla="*/ 1087 w 1098"/>
                    <a:gd name="T109" fmla="*/ 207 h 88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98"/>
                    <a:gd name="T166" fmla="*/ 0 h 887"/>
                    <a:gd name="T167" fmla="*/ 1098 w 1098"/>
                    <a:gd name="T168" fmla="*/ 887 h 88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98" h="887">
                      <a:moveTo>
                        <a:pt x="843" y="0"/>
                      </a:moveTo>
                      <a:lnTo>
                        <a:pt x="837" y="5"/>
                      </a:lnTo>
                      <a:lnTo>
                        <a:pt x="823" y="12"/>
                      </a:lnTo>
                      <a:lnTo>
                        <a:pt x="814" y="17"/>
                      </a:lnTo>
                      <a:lnTo>
                        <a:pt x="804" y="20"/>
                      </a:lnTo>
                      <a:lnTo>
                        <a:pt x="795" y="24"/>
                      </a:lnTo>
                      <a:lnTo>
                        <a:pt x="786" y="24"/>
                      </a:lnTo>
                      <a:lnTo>
                        <a:pt x="775" y="25"/>
                      </a:lnTo>
                      <a:lnTo>
                        <a:pt x="769" y="27"/>
                      </a:lnTo>
                      <a:lnTo>
                        <a:pt x="766" y="30"/>
                      </a:lnTo>
                      <a:lnTo>
                        <a:pt x="760" y="32"/>
                      </a:lnTo>
                      <a:lnTo>
                        <a:pt x="749" y="37"/>
                      </a:lnTo>
                      <a:lnTo>
                        <a:pt x="729" y="44"/>
                      </a:lnTo>
                      <a:lnTo>
                        <a:pt x="718" y="51"/>
                      </a:lnTo>
                      <a:lnTo>
                        <a:pt x="707" y="60"/>
                      </a:lnTo>
                      <a:lnTo>
                        <a:pt x="695" y="70"/>
                      </a:lnTo>
                      <a:lnTo>
                        <a:pt x="684" y="82"/>
                      </a:lnTo>
                      <a:lnTo>
                        <a:pt x="664" y="106"/>
                      </a:lnTo>
                      <a:lnTo>
                        <a:pt x="644" y="125"/>
                      </a:lnTo>
                      <a:lnTo>
                        <a:pt x="635" y="131"/>
                      </a:lnTo>
                      <a:lnTo>
                        <a:pt x="624" y="138"/>
                      </a:lnTo>
                      <a:lnTo>
                        <a:pt x="613" y="142"/>
                      </a:lnTo>
                      <a:lnTo>
                        <a:pt x="601" y="145"/>
                      </a:lnTo>
                      <a:lnTo>
                        <a:pt x="576" y="154"/>
                      </a:lnTo>
                      <a:lnTo>
                        <a:pt x="551" y="164"/>
                      </a:lnTo>
                      <a:lnTo>
                        <a:pt x="526" y="176"/>
                      </a:lnTo>
                      <a:lnTo>
                        <a:pt x="505" y="188"/>
                      </a:lnTo>
                      <a:lnTo>
                        <a:pt x="482" y="200"/>
                      </a:lnTo>
                      <a:lnTo>
                        <a:pt x="455" y="214"/>
                      </a:lnTo>
                      <a:lnTo>
                        <a:pt x="431" y="229"/>
                      </a:lnTo>
                      <a:lnTo>
                        <a:pt x="408" y="246"/>
                      </a:lnTo>
                      <a:lnTo>
                        <a:pt x="397" y="253"/>
                      </a:lnTo>
                      <a:lnTo>
                        <a:pt x="384" y="258"/>
                      </a:lnTo>
                      <a:lnTo>
                        <a:pt x="371" y="260"/>
                      </a:lnTo>
                      <a:lnTo>
                        <a:pt x="357" y="262"/>
                      </a:lnTo>
                      <a:lnTo>
                        <a:pt x="344" y="260"/>
                      </a:lnTo>
                      <a:lnTo>
                        <a:pt x="334" y="258"/>
                      </a:lnTo>
                      <a:lnTo>
                        <a:pt x="324" y="257"/>
                      </a:lnTo>
                      <a:lnTo>
                        <a:pt x="318" y="253"/>
                      </a:lnTo>
                      <a:lnTo>
                        <a:pt x="304" y="234"/>
                      </a:lnTo>
                      <a:lnTo>
                        <a:pt x="279" y="198"/>
                      </a:lnTo>
                      <a:lnTo>
                        <a:pt x="263" y="178"/>
                      </a:lnTo>
                      <a:lnTo>
                        <a:pt x="244" y="157"/>
                      </a:lnTo>
                      <a:lnTo>
                        <a:pt x="235" y="147"/>
                      </a:lnTo>
                      <a:lnTo>
                        <a:pt x="224" y="138"/>
                      </a:lnTo>
                      <a:lnTo>
                        <a:pt x="213" y="130"/>
                      </a:lnTo>
                      <a:lnTo>
                        <a:pt x="201" y="123"/>
                      </a:lnTo>
                      <a:lnTo>
                        <a:pt x="182" y="113"/>
                      </a:lnTo>
                      <a:lnTo>
                        <a:pt x="161" y="102"/>
                      </a:lnTo>
                      <a:lnTo>
                        <a:pt x="139" y="95"/>
                      </a:lnTo>
                      <a:lnTo>
                        <a:pt x="117" y="90"/>
                      </a:lnTo>
                      <a:lnTo>
                        <a:pt x="108" y="89"/>
                      </a:lnTo>
                      <a:lnTo>
                        <a:pt x="97" y="89"/>
                      </a:lnTo>
                      <a:lnTo>
                        <a:pt x="88" y="89"/>
                      </a:lnTo>
                      <a:lnTo>
                        <a:pt x="79" y="90"/>
                      </a:lnTo>
                      <a:lnTo>
                        <a:pt x="70" y="92"/>
                      </a:lnTo>
                      <a:lnTo>
                        <a:pt x="63" y="95"/>
                      </a:lnTo>
                      <a:lnTo>
                        <a:pt x="56" y="101"/>
                      </a:lnTo>
                      <a:lnTo>
                        <a:pt x="49" y="107"/>
                      </a:lnTo>
                      <a:lnTo>
                        <a:pt x="36" y="128"/>
                      </a:lnTo>
                      <a:lnTo>
                        <a:pt x="26" y="142"/>
                      </a:lnTo>
                      <a:lnTo>
                        <a:pt x="23" y="150"/>
                      </a:lnTo>
                      <a:lnTo>
                        <a:pt x="23" y="152"/>
                      </a:lnTo>
                      <a:lnTo>
                        <a:pt x="19" y="154"/>
                      </a:lnTo>
                      <a:lnTo>
                        <a:pt x="11" y="157"/>
                      </a:lnTo>
                      <a:lnTo>
                        <a:pt x="6" y="159"/>
                      </a:lnTo>
                      <a:lnTo>
                        <a:pt x="3" y="162"/>
                      </a:lnTo>
                      <a:lnTo>
                        <a:pt x="0" y="166"/>
                      </a:lnTo>
                      <a:lnTo>
                        <a:pt x="0" y="171"/>
                      </a:lnTo>
                      <a:lnTo>
                        <a:pt x="0" y="183"/>
                      </a:lnTo>
                      <a:lnTo>
                        <a:pt x="2" y="197"/>
                      </a:lnTo>
                      <a:lnTo>
                        <a:pt x="5" y="205"/>
                      </a:lnTo>
                      <a:lnTo>
                        <a:pt x="8" y="212"/>
                      </a:lnTo>
                      <a:lnTo>
                        <a:pt x="14" y="221"/>
                      </a:lnTo>
                      <a:lnTo>
                        <a:pt x="20" y="229"/>
                      </a:lnTo>
                      <a:lnTo>
                        <a:pt x="19" y="233"/>
                      </a:lnTo>
                      <a:lnTo>
                        <a:pt x="16" y="241"/>
                      </a:lnTo>
                      <a:lnTo>
                        <a:pt x="16" y="248"/>
                      </a:lnTo>
                      <a:lnTo>
                        <a:pt x="16" y="255"/>
                      </a:lnTo>
                      <a:lnTo>
                        <a:pt x="19" y="263"/>
                      </a:lnTo>
                      <a:lnTo>
                        <a:pt x="23" y="272"/>
                      </a:lnTo>
                      <a:lnTo>
                        <a:pt x="20" y="279"/>
                      </a:lnTo>
                      <a:lnTo>
                        <a:pt x="22" y="293"/>
                      </a:lnTo>
                      <a:lnTo>
                        <a:pt x="23" y="298"/>
                      </a:lnTo>
                      <a:lnTo>
                        <a:pt x="25" y="303"/>
                      </a:lnTo>
                      <a:lnTo>
                        <a:pt x="29" y="306"/>
                      </a:lnTo>
                      <a:lnTo>
                        <a:pt x="34" y="311"/>
                      </a:lnTo>
                      <a:lnTo>
                        <a:pt x="40" y="315"/>
                      </a:lnTo>
                      <a:lnTo>
                        <a:pt x="46" y="320"/>
                      </a:lnTo>
                      <a:lnTo>
                        <a:pt x="56" y="323"/>
                      </a:lnTo>
                      <a:lnTo>
                        <a:pt x="66" y="327"/>
                      </a:lnTo>
                      <a:lnTo>
                        <a:pt x="68" y="334"/>
                      </a:lnTo>
                      <a:lnTo>
                        <a:pt x="76" y="347"/>
                      </a:lnTo>
                      <a:lnTo>
                        <a:pt x="83" y="356"/>
                      </a:lnTo>
                      <a:lnTo>
                        <a:pt x="96" y="363"/>
                      </a:lnTo>
                      <a:lnTo>
                        <a:pt x="104" y="366"/>
                      </a:lnTo>
                      <a:lnTo>
                        <a:pt x="113" y="368"/>
                      </a:lnTo>
                      <a:lnTo>
                        <a:pt x="122" y="368"/>
                      </a:lnTo>
                      <a:lnTo>
                        <a:pt x="133" y="370"/>
                      </a:lnTo>
                      <a:lnTo>
                        <a:pt x="134" y="375"/>
                      </a:lnTo>
                      <a:lnTo>
                        <a:pt x="141" y="387"/>
                      </a:lnTo>
                      <a:lnTo>
                        <a:pt x="147" y="394"/>
                      </a:lnTo>
                      <a:lnTo>
                        <a:pt x="156" y="402"/>
                      </a:lnTo>
                      <a:lnTo>
                        <a:pt x="170" y="411"/>
                      </a:lnTo>
                      <a:lnTo>
                        <a:pt x="188" y="418"/>
                      </a:lnTo>
                      <a:lnTo>
                        <a:pt x="193" y="423"/>
                      </a:lnTo>
                      <a:lnTo>
                        <a:pt x="198" y="431"/>
                      </a:lnTo>
                      <a:lnTo>
                        <a:pt x="202" y="447"/>
                      </a:lnTo>
                      <a:lnTo>
                        <a:pt x="212" y="472"/>
                      </a:lnTo>
                      <a:lnTo>
                        <a:pt x="225" y="503"/>
                      </a:lnTo>
                      <a:lnTo>
                        <a:pt x="233" y="519"/>
                      </a:lnTo>
                      <a:lnTo>
                        <a:pt x="241" y="531"/>
                      </a:lnTo>
                      <a:lnTo>
                        <a:pt x="249" y="543"/>
                      </a:lnTo>
                      <a:lnTo>
                        <a:pt x="253" y="550"/>
                      </a:lnTo>
                      <a:lnTo>
                        <a:pt x="267" y="565"/>
                      </a:lnTo>
                      <a:lnTo>
                        <a:pt x="275" y="575"/>
                      </a:lnTo>
                      <a:lnTo>
                        <a:pt x="289" y="592"/>
                      </a:lnTo>
                      <a:lnTo>
                        <a:pt x="307" y="608"/>
                      </a:lnTo>
                      <a:lnTo>
                        <a:pt x="313" y="613"/>
                      </a:lnTo>
                      <a:lnTo>
                        <a:pt x="318" y="618"/>
                      </a:lnTo>
                      <a:lnTo>
                        <a:pt x="321" y="623"/>
                      </a:lnTo>
                      <a:lnTo>
                        <a:pt x="324" y="628"/>
                      </a:lnTo>
                      <a:lnTo>
                        <a:pt x="326" y="634"/>
                      </a:lnTo>
                      <a:lnTo>
                        <a:pt x="329" y="637"/>
                      </a:lnTo>
                      <a:lnTo>
                        <a:pt x="334" y="640"/>
                      </a:lnTo>
                      <a:lnTo>
                        <a:pt x="340" y="644"/>
                      </a:lnTo>
                      <a:lnTo>
                        <a:pt x="349" y="649"/>
                      </a:lnTo>
                      <a:lnTo>
                        <a:pt x="355" y="654"/>
                      </a:lnTo>
                      <a:lnTo>
                        <a:pt x="358" y="659"/>
                      </a:lnTo>
                      <a:lnTo>
                        <a:pt x="360" y="664"/>
                      </a:lnTo>
                      <a:lnTo>
                        <a:pt x="360" y="671"/>
                      </a:lnTo>
                      <a:lnTo>
                        <a:pt x="363" y="678"/>
                      </a:lnTo>
                      <a:lnTo>
                        <a:pt x="366" y="685"/>
                      </a:lnTo>
                      <a:lnTo>
                        <a:pt x="374" y="693"/>
                      </a:lnTo>
                      <a:lnTo>
                        <a:pt x="388" y="709"/>
                      </a:lnTo>
                      <a:lnTo>
                        <a:pt x="397" y="721"/>
                      </a:lnTo>
                      <a:lnTo>
                        <a:pt x="401" y="733"/>
                      </a:lnTo>
                      <a:lnTo>
                        <a:pt x="405" y="747"/>
                      </a:lnTo>
                      <a:lnTo>
                        <a:pt x="411" y="759"/>
                      </a:lnTo>
                      <a:lnTo>
                        <a:pt x="417" y="772"/>
                      </a:lnTo>
                      <a:lnTo>
                        <a:pt x="423" y="786"/>
                      </a:lnTo>
                      <a:lnTo>
                        <a:pt x="426" y="798"/>
                      </a:lnTo>
                      <a:lnTo>
                        <a:pt x="428" y="812"/>
                      </a:lnTo>
                      <a:lnTo>
                        <a:pt x="432" y="825"/>
                      </a:lnTo>
                      <a:lnTo>
                        <a:pt x="437" y="834"/>
                      </a:lnTo>
                      <a:lnTo>
                        <a:pt x="443" y="841"/>
                      </a:lnTo>
                      <a:lnTo>
                        <a:pt x="451" y="848"/>
                      </a:lnTo>
                      <a:lnTo>
                        <a:pt x="460" y="855"/>
                      </a:lnTo>
                      <a:lnTo>
                        <a:pt x="486" y="867"/>
                      </a:lnTo>
                      <a:lnTo>
                        <a:pt x="513" y="877"/>
                      </a:lnTo>
                      <a:lnTo>
                        <a:pt x="525" y="882"/>
                      </a:lnTo>
                      <a:lnTo>
                        <a:pt x="537" y="884"/>
                      </a:lnTo>
                      <a:lnTo>
                        <a:pt x="547" y="884"/>
                      </a:lnTo>
                      <a:lnTo>
                        <a:pt x="554" y="884"/>
                      </a:lnTo>
                      <a:lnTo>
                        <a:pt x="560" y="882"/>
                      </a:lnTo>
                      <a:lnTo>
                        <a:pt x="567" y="882"/>
                      </a:lnTo>
                      <a:lnTo>
                        <a:pt x="573" y="884"/>
                      </a:lnTo>
                      <a:lnTo>
                        <a:pt x="579" y="885"/>
                      </a:lnTo>
                      <a:lnTo>
                        <a:pt x="584" y="887"/>
                      </a:lnTo>
                      <a:lnTo>
                        <a:pt x="590" y="887"/>
                      </a:lnTo>
                      <a:lnTo>
                        <a:pt x="594" y="887"/>
                      </a:lnTo>
                      <a:lnTo>
                        <a:pt x="601" y="882"/>
                      </a:lnTo>
                      <a:lnTo>
                        <a:pt x="608" y="877"/>
                      </a:lnTo>
                      <a:lnTo>
                        <a:pt x="614" y="875"/>
                      </a:lnTo>
                      <a:lnTo>
                        <a:pt x="622" y="873"/>
                      </a:lnTo>
                      <a:lnTo>
                        <a:pt x="630" y="873"/>
                      </a:lnTo>
                      <a:lnTo>
                        <a:pt x="645" y="875"/>
                      </a:lnTo>
                      <a:lnTo>
                        <a:pt x="656" y="873"/>
                      </a:lnTo>
                      <a:lnTo>
                        <a:pt x="669" y="868"/>
                      </a:lnTo>
                      <a:lnTo>
                        <a:pt x="682" y="863"/>
                      </a:lnTo>
                      <a:lnTo>
                        <a:pt x="696" y="855"/>
                      </a:lnTo>
                      <a:lnTo>
                        <a:pt x="712" y="844"/>
                      </a:lnTo>
                      <a:lnTo>
                        <a:pt x="727" y="834"/>
                      </a:lnTo>
                      <a:lnTo>
                        <a:pt x="741" y="827"/>
                      </a:lnTo>
                      <a:lnTo>
                        <a:pt x="753" y="820"/>
                      </a:lnTo>
                      <a:lnTo>
                        <a:pt x="764" y="812"/>
                      </a:lnTo>
                      <a:lnTo>
                        <a:pt x="775" y="803"/>
                      </a:lnTo>
                      <a:lnTo>
                        <a:pt x="789" y="796"/>
                      </a:lnTo>
                      <a:lnTo>
                        <a:pt x="803" y="789"/>
                      </a:lnTo>
                      <a:lnTo>
                        <a:pt x="814" y="783"/>
                      </a:lnTo>
                      <a:lnTo>
                        <a:pt x="824" y="774"/>
                      </a:lnTo>
                      <a:lnTo>
                        <a:pt x="837" y="762"/>
                      </a:lnTo>
                      <a:lnTo>
                        <a:pt x="844" y="753"/>
                      </a:lnTo>
                      <a:lnTo>
                        <a:pt x="851" y="743"/>
                      </a:lnTo>
                      <a:lnTo>
                        <a:pt x="857" y="733"/>
                      </a:lnTo>
                      <a:lnTo>
                        <a:pt x="861" y="723"/>
                      </a:lnTo>
                      <a:lnTo>
                        <a:pt x="872" y="699"/>
                      </a:lnTo>
                      <a:lnTo>
                        <a:pt x="885" y="676"/>
                      </a:lnTo>
                      <a:lnTo>
                        <a:pt x="892" y="668"/>
                      </a:lnTo>
                      <a:lnTo>
                        <a:pt x="899" y="659"/>
                      </a:lnTo>
                      <a:lnTo>
                        <a:pt x="905" y="652"/>
                      </a:lnTo>
                      <a:lnTo>
                        <a:pt x="911" y="647"/>
                      </a:lnTo>
                      <a:lnTo>
                        <a:pt x="920" y="644"/>
                      </a:lnTo>
                      <a:lnTo>
                        <a:pt x="942" y="634"/>
                      </a:lnTo>
                      <a:lnTo>
                        <a:pt x="954" y="625"/>
                      </a:lnTo>
                      <a:lnTo>
                        <a:pt x="966" y="615"/>
                      </a:lnTo>
                      <a:lnTo>
                        <a:pt x="977" y="604"/>
                      </a:lnTo>
                      <a:lnTo>
                        <a:pt x="987" y="591"/>
                      </a:lnTo>
                      <a:lnTo>
                        <a:pt x="1000" y="567"/>
                      </a:lnTo>
                      <a:lnTo>
                        <a:pt x="1010" y="550"/>
                      </a:lnTo>
                      <a:lnTo>
                        <a:pt x="1019" y="538"/>
                      </a:lnTo>
                      <a:lnTo>
                        <a:pt x="1025" y="529"/>
                      </a:lnTo>
                      <a:lnTo>
                        <a:pt x="1034" y="507"/>
                      </a:lnTo>
                      <a:lnTo>
                        <a:pt x="1047" y="483"/>
                      </a:lnTo>
                      <a:lnTo>
                        <a:pt x="1053" y="471"/>
                      </a:lnTo>
                      <a:lnTo>
                        <a:pt x="1058" y="455"/>
                      </a:lnTo>
                      <a:lnTo>
                        <a:pt x="1062" y="438"/>
                      </a:lnTo>
                      <a:lnTo>
                        <a:pt x="1070" y="423"/>
                      </a:lnTo>
                      <a:lnTo>
                        <a:pt x="1075" y="411"/>
                      </a:lnTo>
                      <a:lnTo>
                        <a:pt x="1079" y="392"/>
                      </a:lnTo>
                      <a:lnTo>
                        <a:pt x="1084" y="370"/>
                      </a:lnTo>
                      <a:lnTo>
                        <a:pt x="1087" y="346"/>
                      </a:lnTo>
                      <a:lnTo>
                        <a:pt x="1095" y="296"/>
                      </a:lnTo>
                      <a:lnTo>
                        <a:pt x="1098" y="258"/>
                      </a:lnTo>
                      <a:lnTo>
                        <a:pt x="1096" y="245"/>
                      </a:lnTo>
                      <a:lnTo>
                        <a:pt x="1096" y="234"/>
                      </a:lnTo>
                      <a:lnTo>
                        <a:pt x="1093" y="224"/>
                      </a:lnTo>
                      <a:lnTo>
                        <a:pt x="1091" y="217"/>
                      </a:lnTo>
                      <a:lnTo>
                        <a:pt x="1087" y="207"/>
                      </a:lnTo>
                      <a:lnTo>
                        <a:pt x="1085" y="203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8" name="Freeform 254"/>
                <p:cNvSpPr>
                  <a:spLocks/>
                </p:cNvSpPr>
                <p:nvPr/>
              </p:nvSpPr>
              <p:spPr bwMode="auto">
                <a:xfrm>
                  <a:off x="1197" y="1383"/>
                  <a:ext cx="369" cy="552"/>
                </a:xfrm>
                <a:custGeom>
                  <a:avLst/>
                  <a:gdLst>
                    <a:gd name="T0" fmla="*/ 230 w 369"/>
                    <a:gd name="T1" fmla="*/ 2 h 552"/>
                    <a:gd name="T2" fmla="*/ 198 w 369"/>
                    <a:gd name="T3" fmla="*/ 17 h 552"/>
                    <a:gd name="T4" fmla="*/ 162 w 369"/>
                    <a:gd name="T5" fmla="*/ 36 h 552"/>
                    <a:gd name="T6" fmla="*/ 131 w 369"/>
                    <a:gd name="T7" fmla="*/ 29 h 552"/>
                    <a:gd name="T8" fmla="*/ 144 w 369"/>
                    <a:gd name="T9" fmla="*/ 43 h 552"/>
                    <a:gd name="T10" fmla="*/ 127 w 369"/>
                    <a:gd name="T11" fmla="*/ 53 h 552"/>
                    <a:gd name="T12" fmla="*/ 131 w 369"/>
                    <a:gd name="T13" fmla="*/ 58 h 552"/>
                    <a:gd name="T14" fmla="*/ 148 w 369"/>
                    <a:gd name="T15" fmla="*/ 62 h 552"/>
                    <a:gd name="T16" fmla="*/ 113 w 369"/>
                    <a:gd name="T17" fmla="*/ 123 h 552"/>
                    <a:gd name="T18" fmla="*/ 82 w 369"/>
                    <a:gd name="T19" fmla="*/ 173 h 552"/>
                    <a:gd name="T20" fmla="*/ 82 w 369"/>
                    <a:gd name="T21" fmla="*/ 187 h 552"/>
                    <a:gd name="T22" fmla="*/ 45 w 369"/>
                    <a:gd name="T23" fmla="*/ 271 h 552"/>
                    <a:gd name="T24" fmla="*/ 5 w 369"/>
                    <a:gd name="T25" fmla="*/ 313 h 552"/>
                    <a:gd name="T26" fmla="*/ 8 w 369"/>
                    <a:gd name="T27" fmla="*/ 324 h 552"/>
                    <a:gd name="T28" fmla="*/ 0 w 369"/>
                    <a:gd name="T29" fmla="*/ 341 h 552"/>
                    <a:gd name="T30" fmla="*/ 6 w 369"/>
                    <a:gd name="T31" fmla="*/ 375 h 552"/>
                    <a:gd name="T32" fmla="*/ 31 w 369"/>
                    <a:gd name="T33" fmla="*/ 390 h 552"/>
                    <a:gd name="T34" fmla="*/ 36 w 369"/>
                    <a:gd name="T35" fmla="*/ 416 h 552"/>
                    <a:gd name="T36" fmla="*/ 46 w 369"/>
                    <a:gd name="T37" fmla="*/ 432 h 552"/>
                    <a:gd name="T38" fmla="*/ 60 w 369"/>
                    <a:gd name="T39" fmla="*/ 442 h 552"/>
                    <a:gd name="T40" fmla="*/ 96 w 369"/>
                    <a:gd name="T41" fmla="*/ 442 h 552"/>
                    <a:gd name="T42" fmla="*/ 107 w 369"/>
                    <a:gd name="T43" fmla="*/ 468 h 552"/>
                    <a:gd name="T44" fmla="*/ 125 w 369"/>
                    <a:gd name="T45" fmla="*/ 488 h 552"/>
                    <a:gd name="T46" fmla="*/ 139 w 369"/>
                    <a:gd name="T47" fmla="*/ 498 h 552"/>
                    <a:gd name="T48" fmla="*/ 159 w 369"/>
                    <a:gd name="T49" fmla="*/ 500 h 552"/>
                    <a:gd name="T50" fmla="*/ 165 w 369"/>
                    <a:gd name="T51" fmla="*/ 510 h 552"/>
                    <a:gd name="T52" fmla="*/ 178 w 369"/>
                    <a:gd name="T53" fmla="*/ 524 h 552"/>
                    <a:gd name="T54" fmla="*/ 201 w 369"/>
                    <a:gd name="T55" fmla="*/ 516 h 552"/>
                    <a:gd name="T56" fmla="*/ 201 w 369"/>
                    <a:gd name="T57" fmla="*/ 541 h 552"/>
                    <a:gd name="T58" fmla="*/ 212 w 369"/>
                    <a:gd name="T59" fmla="*/ 548 h 552"/>
                    <a:gd name="T60" fmla="*/ 232 w 369"/>
                    <a:gd name="T61" fmla="*/ 531 h 552"/>
                    <a:gd name="T62" fmla="*/ 236 w 369"/>
                    <a:gd name="T63" fmla="*/ 538 h 552"/>
                    <a:gd name="T64" fmla="*/ 253 w 369"/>
                    <a:gd name="T65" fmla="*/ 545 h 552"/>
                    <a:gd name="T66" fmla="*/ 263 w 369"/>
                    <a:gd name="T67" fmla="*/ 552 h 552"/>
                    <a:gd name="T68" fmla="*/ 280 w 369"/>
                    <a:gd name="T69" fmla="*/ 531 h 552"/>
                    <a:gd name="T70" fmla="*/ 286 w 369"/>
                    <a:gd name="T71" fmla="*/ 545 h 552"/>
                    <a:gd name="T72" fmla="*/ 312 w 369"/>
                    <a:gd name="T73" fmla="*/ 533 h 552"/>
                    <a:gd name="T74" fmla="*/ 326 w 369"/>
                    <a:gd name="T75" fmla="*/ 500 h 552"/>
                    <a:gd name="T76" fmla="*/ 317 w 369"/>
                    <a:gd name="T77" fmla="*/ 396 h 552"/>
                    <a:gd name="T78" fmla="*/ 315 w 369"/>
                    <a:gd name="T79" fmla="*/ 351 h 552"/>
                    <a:gd name="T80" fmla="*/ 317 w 369"/>
                    <a:gd name="T81" fmla="*/ 344 h 552"/>
                    <a:gd name="T82" fmla="*/ 317 w 369"/>
                    <a:gd name="T83" fmla="*/ 324 h 552"/>
                    <a:gd name="T84" fmla="*/ 307 w 369"/>
                    <a:gd name="T85" fmla="*/ 257 h 552"/>
                    <a:gd name="T86" fmla="*/ 317 w 369"/>
                    <a:gd name="T87" fmla="*/ 250 h 552"/>
                    <a:gd name="T88" fmla="*/ 307 w 369"/>
                    <a:gd name="T89" fmla="*/ 212 h 552"/>
                    <a:gd name="T90" fmla="*/ 310 w 369"/>
                    <a:gd name="T91" fmla="*/ 156 h 552"/>
                    <a:gd name="T92" fmla="*/ 334 w 369"/>
                    <a:gd name="T93" fmla="*/ 101 h 552"/>
                    <a:gd name="T94" fmla="*/ 361 w 369"/>
                    <a:gd name="T95" fmla="*/ 73 h 552"/>
                    <a:gd name="T96" fmla="*/ 368 w 369"/>
                    <a:gd name="T97" fmla="*/ 51 h 552"/>
                    <a:gd name="T98" fmla="*/ 310 w 369"/>
                    <a:gd name="T99" fmla="*/ 17 h 552"/>
                    <a:gd name="T100" fmla="*/ 270 w 369"/>
                    <a:gd name="T101" fmla="*/ 2 h 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9"/>
                    <a:gd name="T154" fmla="*/ 0 h 552"/>
                    <a:gd name="T155" fmla="*/ 369 w 369"/>
                    <a:gd name="T156" fmla="*/ 552 h 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9" h="552">
                      <a:moveTo>
                        <a:pt x="258" y="2"/>
                      </a:moveTo>
                      <a:lnTo>
                        <a:pt x="252" y="2"/>
                      </a:lnTo>
                      <a:lnTo>
                        <a:pt x="238" y="0"/>
                      </a:lnTo>
                      <a:lnTo>
                        <a:pt x="230" y="2"/>
                      </a:lnTo>
                      <a:lnTo>
                        <a:pt x="221" y="3"/>
                      </a:lnTo>
                      <a:lnTo>
                        <a:pt x="213" y="7"/>
                      </a:lnTo>
                      <a:lnTo>
                        <a:pt x="205" y="10"/>
                      </a:lnTo>
                      <a:lnTo>
                        <a:pt x="198" y="17"/>
                      </a:lnTo>
                      <a:lnTo>
                        <a:pt x="190" y="24"/>
                      </a:lnTo>
                      <a:lnTo>
                        <a:pt x="181" y="29"/>
                      </a:lnTo>
                      <a:lnTo>
                        <a:pt x="171" y="34"/>
                      </a:lnTo>
                      <a:lnTo>
                        <a:pt x="162" y="36"/>
                      </a:lnTo>
                      <a:lnTo>
                        <a:pt x="151" y="36"/>
                      </a:lnTo>
                      <a:lnTo>
                        <a:pt x="141" y="32"/>
                      </a:lnTo>
                      <a:lnTo>
                        <a:pt x="131" y="26"/>
                      </a:lnTo>
                      <a:lnTo>
                        <a:pt x="131" y="29"/>
                      </a:lnTo>
                      <a:lnTo>
                        <a:pt x="133" y="34"/>
                      </a:lnTo>
                      <a:lnTo>
                        <a:pt x="136" y="38"/>
                      </a:lnTo>
                      <a:lnTo>
                        <a:pt x="139" y="39"/>
                      </a:lnTo>
                      <a:lnTo>
                        <a:pt x="144" y="43"/>
                      </a:lnTo>
                      <a:lnTo>
                        <a:pt x="151" y="44"/>
                      </a:lnTo>
                      <a:lnTo>
                        <a:pt x="147" y="46"/>
                      </a:lnTo>
                      <a:lnTo>
                        <a:pt x="139" y="50"/>
                      </a:lnTo>
                      <a:lnTo>
                        <a:pt x="127" y="53"/>
                      </a:lnTo>
                      <a:lnTo>
                        <a:pt x="116" y="53"/>
                      </a:lnTo>
                      <a:lnTo>
                        <a:pt x="119" y="55"/>
                      </a:lnTo>
                      <a:lnTo>
                        <a:pt x="125" y="58"/>
                      </a:lnTo>
                      <a:lnTo>
                        <a:pt x="131" y="58"/>
                      </a:lnTo>
                      <a:lnTo>
                        <a:pt x="136" y="60"/>
                      </a:lnTo>
                      <a:lnTo>
                        <a:pt x="144" y="60"/>
                      </a:lnTo>
                      <a:lnTo>
                        <a:pt x="151" y="58"/>
                      </a:lnTo>
                      <a:lnTo>
                        <a:pt x="148" y="62"/>
                      </a:lnTo>
                      <a:lnTo>
                        <a:pt x="141" y="70"/>
                      </a:lnTo>
                      <a:lnTo>
                        <a:pt x="131" y="85"/>
                      </a:lnTo>
                      <a:lnTo>
                        <a:pt x="122" y="103"/>
                      </a:lnTo>
                      <a:lnTo>
                        <a:pt x="113" y="123"/>
                      </a:lnTo>
                      <a:lnTo>
                        <a:pt x="102" y="145"/>
                      </a:lnTo>
                      <a:lnTo>
                        <a:pt x="96" y="156"/>
                      </a:lnTo>
                      <a:lnTo>
                        <a:pt x="90" y="164"/>
                      </a:lnTo>
                      <a:lnTo>
                        <a:pt x="82" y="173"/>
                      </a:lnTo>
                      <a:lnTo>
                        <a:pt x="76" y="180"/>
                      </a:lnTo>
                      <a:lnTo>
                        <a:pt x="79" y="181"/>
                      </a:lnTo>
                      <a:lnTo>
                        <a:pt x="87" y="181"/>
                      </a:lnTo>
                      <a:lnTo>
                        <a:pt x="82" y="187"/>
                      </a:lnTo>
                      <a:lnTo>
                        <a:pt x="71" y="205"/>
                      </a:lnTo>
                      <a:lnTo>
                        <a:pt x="63" y="224"/>
                      </a:lnTo>
                      <a:lnTo>
                        <a:pt x="54" y="248"/>
                      </a:lnTo>
                      <a:lnTo>
                        <a:pt x="45" y="271"/>
                      </a:lnTo>
                      <a:lnTo>
                        <a:pt x="36" y="284"/>
                      </a:lnTo>
                      <a:lnTo>
                        <a:pt x="16" y="303"/>
                      </a:lnTo>
                      <a:lnTo>
                        <a:pt x="3" y="312"/>
                      </a:lnTo>
                      <a:lnTo>
                        <a:pt x="5" y="313"/>
                      </a:lnTo>
                      <a:lnTo>
                        <a:pt x="6" y="317"/>
                      </a:lnTo>
                      <a:lnTo>
                        <a:pt x="8" y="319"/>
                      </a:lnTo>
                      <a:lnTo>
                        <a:pt x="8" y="322"/>
                      </a:lnTo>
                      <a:lnTo>
                        <a:pt x="8" y="324"/>
                      </a:lnTo>
                      <a:lnTo>
                        <a:pt x="6" y="325"/>
                      </a:lnTo>
                      <a:lnTo>
                        <a:pt x="5" y="329"/>
                      </a:lnTo>
                      <a:lnTo>
                        <a:pt x="3" y="334"/>
                      </a:lnTo>
                      <a:lnTo>
                        <a:pt x="0" y="341"/>
                      </a:lnTo>
                      <a:lnTo>
                        <a:pt x="0" y="349"/>
                      </a:lnTo>
                      <a:lnTo>
                        <a:pt x="0" y="358"/>
                      </a:lnTo>
                      <a:lnTo>
                        <a:pt x="2" y="366"/>
                      </a:lnTo>
                      <a:lnTo>
                        <a:pt x="6" y="375"/>
                      </a:lnTo>
                      <a:lnTo>
                        <a:pt x="14" y="385"/>
                      </a:lnTo>
                      <a:lnTo>
                        <a:pt x="19" y="387"/>
                      </a:lnTo>
                      <a:lnTo>
                        <a:pt x="26" y="387"/>
                      </a:lnTo>
                      <a:lnTo>
                        <a:pt x="31" y="390"/>
                      </a:lnTo>
                      <a:lnTo>
                        <a:pt x="33" y="396"/>
                      </a:lnTo>
                      <a:lnTo>
                        <a:pt x="34" y="402"/>
                      </a:lnTo>
                      <a:lnTo>
                        <a:pt x="36" y="409"/>
                      </a:lnTo>
                      <a:lnTo>
                        <a:pt x="36" y="416"/>
                      </a:lnTo>
                      <a:lnTo>
                        <a:pt x="37" y="420"/>
                      </a:lnTo>
                      <a:lnTo>
                        <a:pt x="40" y="425"/>
                      </a:lnTo>
                      <a:lnTo>
                        <a:pt x="43" y="428"/>
                      </a:lnTo>
                      <a:lnTo>
                        <a:pt x="46" y="432"/>
                      </a:lnTo>
                      <a:lnTo>
                        <a:pt x="50" y="437"/>
                      </a:lnTo>
                      <a:lnTo>
                        <a:pt x="51" y="438"/>
                      </a:lnTo>
                      <a:lnTo>
                        <a:pt x="54" y="440"/>
                      </a:lnTo>
                      <a:lnTo>
                        <a:pt x="60" y="442"/>
                      </a:lnTo>
                      <a:lnTo>
                        <a:pt x="66" y="442"/>
                      </a:lnTo>
                      <a:lnTo>
                        <a:pt x="80" y="442"/>
                      </a:lnTo>
                      <a:lnTo>
                        <a:pt x="91" y="440"/>
                      </a:lnTo>
                      <a:lnTo>
                        <a:pt x="96" y="442"/>
                      </a:lnTo>
                      <a:lnTo>
                        <a:pt x="99" y="444"/>
                      </a:lnTo>
                      <a:lnTo>
                        <a:pt x="102" y="447"/>
                      </a:lnTo>
                      <a:lnTo>
                        <a:pt x="104" y="452"/>
                      </a:lnTo>
                      <a:lnTo>
                        <a:pt x="107" y="468"/>
                      </a:lnTo>
                      <a:lnTo>
                        <a:pt x="111" y="483"/>
                      </a:lnTo>
                      <a:lnTo>
                        <a:pt x="114" y="488"/>
                      </a:lnTo>
                      <a:lnTo>
                        <a:pt x="119" y="490"/>
                      </a:lnTo>
                      <a:lnTo>
                        <a:pt x="125" y="488"/>
                      </a:lnTo>
                      <a:lnTo>
                        <a:pt x="133" y="481"/>
                      </a:lnTo>
                      <a:lnTo>
                        <a:pt x="133" y="485"/>
                      </a:lnTo>
                      <a:lnTo>
                        <a:pt x="136" y="495"/>
                      </a:lnTo>
                      <a:lnTo>
                        <a:pt x="139" y="498"/>
                      </a:lnTo>
                      <a:lnTo>
                        <a:pt x="142" y="502"/>
                      </a:lnTo>
                      <a:lnTo>
                        <a:pt x="147" y="504"/>
                      </a:lnTo>
                      <a:lnTo>
                        <a:pt x="154" y="502"/>
                      </a:lnTo>
                      <a:lnTo>
                        <a:pt x="159" y="500"/>
                      </a:lnTo>
                      <a:lnTo>
                        <a:pt x="162" y="500"/>
                      </a:lnTo>
                      <a:lnTo>
                        <a:pt x="164" y="504"/>
                      </a:lnTo>
                      <a:lnTo>
                        <a:pt x="165" y="507"/>
                      </a:lnTo>
                      <a:lnTo>
                        <a:pt x="165" y="510"/>
                      </a:lnTo>
                      <a:lnTo>
                        <a:pt x="167" y="516"/>
                      </a:lnTo>
                      <a:lnTo>
                        <a:pt x="170" y="519"/>
                      </a:lnTo>
                      <a:lnTo>
                        <a:pt x="173" y="522"/>
                      </a:lnTo>
                      <a:lnTo>
                        <a:pt x="178" y="524"/>
                      </a:lnTo>
                      <a:lnTo>
                        <a:pt x="184" y="524"/>
                      </a:lnTo>
                      <a:lnTo>
                        <a:pt x="192" y="519"/>
                      </a:lnTo>
                      <a:lnTo>
                        <a:pt x="199" y="509"/>
                      </a:lnTo>
                      <a:lnTo>
                        <a:pt x="201" y="516"/>
                      </a:lnTo>
                      <a:lnTo>
                        <a:pt x="199" y="531"/>
                      </a:lnTo>
                      <a:lnTo>
                        <a:pt x="199" y="534"/>
                      </a:lnTo>
                      <a:lnTo>
                        <a:pt x="199" y="538"/>
                      </a:lnTo>
                      <a:lnTo>
                        <a:pt x="201" y="541"/>
                      </a:lnTo>
                      <a:lnTo>
                        <a:pt x="202" y="545"/>
                      </a:lnTo>
                      <a:lnTo>
                        <a:pt x="205" y="546"/>
                      </a:lnTo>
                      <a:lnTo>
                        <a:pt x="209" y="548"/>
                      </a:lnTo>
                      <a:lnTo>
                        <a:pt x="212" y="548"/>
                      </a:lnTo>
                      <a:lnTo>
                        <a:pt x="216" y="546"/>
                      </a:lnTo>
                      <a:lnTo>
                        <a:pt x="229" y="534"/>
                      </a:lnTo>
                      <a:lnTo>
                        <a:pt x="232" y="529"/>
                      </a:lnTo>
                      <a:lnTo>
                        <a:pt x="232" y="531"/>
                      </a:lnTo>
                      <a:lnTo>
                        <a:pt x="232" y="533"/>
                      </a:lnTo>
                      <a:lnTo>
                        <a:pt x="232" y="534"/>
                      </a:lnTo>
                      <a:lnTo>
                        <a:pt x="233" y="536"/>
                      </a:lnTo>
                      <a:lnTo>
                        <a:pt x="236" y="538"/>
                      </a:lnTo>
                      <a:lnTo>
                        <a:pt x="239" y="540"/>
                      </a:lnTo>
                      <a:lnTo>
                        <a:pt x="246" y="540"/>
                      </a:lnTo>
                      <a:lnTo>
                        <a:pt x="250" y="541"/>
                      </a:lnTo>
                      <a:lnTo>
                        <a:pt x="253" y="545"/>
                      </a:lnTo>
                      <a:lnTo>
                        <a:pt x="255" y="546"/>
                      </a:lnTo>
                      <a:lnTo>
                        <a:pt x="256" y="550"/>
                      </a:lnTo>
                      <a:lnTo>
                        <a:pt x="259" y="552"/>
                      </a:lnTo>
                      <a:lnTo>
                        <a:pt x="263" y="552"/>
                      </a:lnTo>
                      <a:lnTo>
                        <a:pt x="266" y="550"/>
                      </a:lnTo>
                      <a:lnTo>
                        <a:pt x="269" y="546"/>
                      </a:lnTo>
                      <a:lnTo>
                        <a:pt x="273" y="541"/>
                      </a:lnTo>
                      <a:lnTo>
                        <a:pt x="280" y="531"/>
                      </a:lnTo>
                      <a:lnTo>
                        <a:pt x="280" y="524"/>
                      </a:lnTo>
                      <a:lnTo>
                        <a:pt x="281" y="529"/>
                      </a:lnTo>
                      <a:lnTo>
                        <a:pt x="284" y="540"/>
                      </a:lnTo>
                      <a:lnTo>
                        <a:pt x="286" y="545"/>
                      </a:lnTo>
                      <a:lnTo>
                        <a:pt x="289" y="550"/>
                      </a:lnTo>
                      <a:lnTo>
                        <a:pt x="292" y="552"/>
                      </a:lnTo>
                      <a:lnTo>
                        <a:pt x="295" y="552"/>
                      </a:lnTo>
                      <a:lnTo>
                        <a:pt x="312" y="533"/>
                      </a:lnTo>
                      <a:lnTo>
                        <a:pt x="323" y="519"/>
                      </a:lnTo>
                      <a:lnTo>
                        <a:pt x="324" y="517"/>
                      </a:lnTo>
                      <a:lnTo>
                        <a:pt x="324" y="510"/>
                      </a:lnTo>
                      <a:lnTo>
                        <a:pt x="326" y="500"/>
                      </a:lnTo>
                      <a:lnTo>
                        <a:pt x="326" y="486"/>
                      </a:lnTo>
                      <a:lnTo>
                        <a:pt x="324" y="456"/>
                      </a:lnTo>
                      <a:lnTo>
                        <a:pt x="321" y="423"/>
                      </a:lnTo>
                      <a:lnTo>
                        <a:pt x="317" y="396"/>
                      </a:lnTo>
                      <a:lnTo>
                        <a:pt x="315" y="370"/>
                      </a:lnTo>
                      <a:lnTo>
                        <a:pt x="313" y="361"/>
                      </a:lnTo>
                      <a:lnTo>
                        <a:pt x="315" y="355"/>
                      </a:lnTo>
                      <a:lnTo>
                        <a:pt x="315" y="351"/>
                      </a:lnTo>
                      <a:lnTo>
                        <a:pt x="317" y="349"/>
                      </a:lnTo>
                      <a:lnTo>
                        <a:pt x="318" y="351"/>
                      </a:lnTo>
                      <a:lnTo>
                        <a:pt x="317" y="344"/>
                      </a:lnTo>
                      <a:lnTo>
                        <a:pt x="313" y="334"/>
                      </a:lnTo>
                      <a:lnTo>
                        <a:pt x="313" y="329"/>
                      </a:lnTo>
                      <a:lnTo>
                        <a:pt x="313" y="324"/>
                      </a:lnTo>
                      <a:lnTo>
                        <a:pt x="317" y="324"/>
                      </a:lnTo>
                      <a:lnTo>
                        <a:pt x="320" y="325"/>
                      </a:lnTo>
                      <a:lnTo>
                        <a:pt x="317" y="313"/>
                      </a:lnTo>
                      <a:lnTo>
                        <a:pt x="312" y="286"/>
                      </a:lnTo>
                      <a:lnTo>
                        <a:pt x="307" y="257"/>
                      </a:lnTo>
                      <a:lnTo>
                        <a:pt x="306" y="243"/>
                      </a:lnTo>
                      <a:lnTo>
                        <a:pt x="310" y="243"/>
                      </a:lnTo>
                      <a:lnTo>
                        <a:pt x="313" y="245"/>
                      </a:lnTo>
                      <a:lnTo>
                        <a:pt x="317" y="250"/>
                      </a:lnTo>
                      <a:lnTo>
                        <a:pt x="317" y="252"/>
                      </a:lnTo>
                      <a:lnTo>
                        <a:pt x="315" y="243"/>
                      </a:lnTo>
                      <a:lnTo>
                        <a:pt x="310" y="224"/>
                      </a:lnTo>
                      <a:lnTo>
                        <a:pt x="307" y="212"/>
                      </a:lnTo>
                      <a:lnTo>
                        <a:pt x="306" y="200"/>
                      </a:lnTo>
                      <a:lnTo>
                        <a:pt x="306" y="188"/>
                      </a:lnTo>
                      <a:lnTo>
                        <a:pt x="306" y="178"/>
                      </a:lnTo>
                      <a:lnTo>
                        <a:pt x="310" y="156"/>
                      </a:lnTo>
                      <a:lnTo>
                        <a:pt x="318" y="132"/>
                      </a:lnTo>
                      <a:lnTo>
                        <a:pt x="323" y="121"/>
                      </a:lnTo>
                      <a:lnTo>
                        <a:pt x="327" y="111"/>
                      </a:lnTo>
                      <a:lnTo>
                        <a:pt x="334" y="101"/>
                      </a:lnTo>
                      <a:lnTo>
                        <a:pt x="343" y="94"/>
                      </a:lnTo>
                      <a:lnTo>
                        <a:pt x="351" y="87"/>
                      </a:lnTo>
                      <a:lnTo>
                        <a:pt x="357" y="80"/>
                      </a:lnTo>
                      <a:lnTo>
                        <a:pt x="361" y="73"/>
                      </a:lnTo>
                      <a:lnTo>
                        <a:pt x="366" y="67"/>
                      </a:lnTo>
                      <a:lnTo>
                        <a:pt x="368" y="62"/>
                      </a:lnTo>
                      <a:lnTo>
                        <a:pt x="369" y="56"/>
                      </a:lnTo>
                      <a:lnTo>
                        <a:pt x="368" y="51"/>
                      </a:lnTo>
                      <a:lnTo>
                        <a:pt x="366" y="48"/>
                      </a:lnTo>
                      <a:lnTo>
                        <a:pt x="344" y="39"/>
                      </a:lnTo>
                      <a:lnTo>
                        <a:pt x="321" y="26"/>
                      </a:lnTo>
                      <a:lnTo>
                        <a:pt x="310" y="17"/>
                      </a:lnTo>
                      <a:lnTo>
                        <a:pt x="297" y="8"/>
                      </a:lnTo>
                      <a:lnTo>
                        <a:pt x="289" y="5"/>
                      </a:lnTo>
                      <a:lnTo>
                        <a:pt x="280" y="3"/>
                      </a:lnTo>
                      <a:lnTo>
                        <a:pt x="270" y="2"/>
                      </a:lnTo>
                      <a:lnTo>
                        <a:pt x="258" y="2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9" name="Freeform 255"/>
                <p:cNvSpPr>
                  <a:spLocks/>
                </p:cNvSpPr>
                <p:nvPr/>
              </p:nvSpPr>
              <p:spPr bwMode="auto">
                <a:xfrm>
                  <a:off x="1197" y="1383"/>
                  <a:ext cx="369" cy="552"/>
                </a:xfrm>
                <a:custGeom>
                  <a:avLst/>
                  <a:gdLst>
                    <a:gd name="T0" fmla="*/ 230 w 369"/>
                    <a:gd name="T1" fmla="*/ 2 h 552"/>
                    <a:gd name="T2" fmla="*/ 198 w 369"/>
                    <a:gd name="T3" fmla="*/ 17 h 552"/>
                    <a:gd name="T4" fmla="*/ 162 w 369"/>
                    <a:gd name="T5" fmla="*/ 36 h 552"/>
                    <a:gd name="T6" fmla="*/ 131 w 369"/>
                    <a:gd name="T7" fmla="*/ 29 h 552"/>
                    <a:gd name="T8" fmla="*/ 144 w 369"/>
                    <a:gd name="T9" fmla="*/ 43 h 552"/>
                    <a:gd name="T10" fmla="*/ 127 w 369"/>
                    <a:gd name="T11" fmla="*/ 53 h 552"/>
                    <a:gd name="T12" fmla="*/ 131 w 369"/>
                    <a:gd name="T13" fmla="*/ 58 h 552"/>
                    <a:gd name="T14" fmla="*/ 148 w 369"/>
                    <a:gd name="T15" fmla="*/ 62 h 552"/>
                    <a:gd name="T16" fmla="*/ 113 w 369"/>
                    <a:gd name="T17" fmla="*/ 123 h 552"/>
                    <a:gd name="T18" fmla="*/ 82 w 369"/>
                    <a:gd name="T19" fmla="*/ 173 h 552"/>
                    <a:gd name="T20" fmla="*/ 82 w 369"/>
                    <a:gd name="T21" fmla="*/ 187 h 552"/>
                    <a:gd name="T22" fmla="*/ 45 w 369"/>
                    <a:gd name="T23" fmla="*/ 271 h 552"/>
                    <a:gd name="T24" fmla="*/ 5 w 369"/>
                    <a:gd name="T25" fmla="*/ 313 h 552"/>
                    <a:gd name="T26" fmla="*/ 8 w 369"/>
                    <a:gd name="T27" fmla="*/ 324 h 552"/>
                    <a:gd name="T28" fmla="*/ 0 w 369"/>
                    <a:gd name="T29" fmla="*/ 341 h 552"/>
                    <a:gd name="T30" fmla="*/ 6 w 369"/>
                    <a:gd name="T31" fmla="*/ 375 h 552"/>
                    <a:gd name="T32" fmla="*/ 31 w 369"/>
                    <a:gd name="T33" fmla="*/ 390 h 552"/>
                    <a:gd name="T34" fmla="*/ 36 w 369"/>
                    <a:gd name="T35" fmla="*/ 416 h 552"/>
                    <a:gd name="T36" fmla="*/ 46 w 369"/>
                    <a:gd name="T37" fmla="*/ 432 h 552"/>
                    <a:gd name="T38" fmla="*/ 60 w 369"/>
                    <a:gd name="T39" fmla="*/ 442 h 552"/>
                    <a:gd name="T40" fmla="*/ 96 w 369"/>
                    <a:gd name="T41" fmla="*/ 442 h 552"/>
                    <a:gd name="T42" fmla="*/ 107 w 369"/>
                    <a:gd name="T43" fmla="*/ 468 h 552"/>
                    <a:gd name="T44" fmla="*/ 125 w 369"/>
                    <a:gd name="T45" fmla="*/ 488 h 552"/>
                    <a:gd name="T46" fmla="*/ 139 w 369"/>
                    <a:gd name="T47" fmla="*/ 498 h 552"/>
                    <a:gd name="T48" fmla="*/ 159 w 369"/>
                    <a:gd name="T49" fmla="*/ 500 h 552"/>
                    <a:gd name="T50" fmla="*/ 165 w 369"/>
                    <a:gd name="T51" fmla="*/ 510 h 552"/>
                    <a:gd name="T52" fmla="*/ 178 w 369"/>
                    <a:gd name="T53" fmla="*/ 524 h 552"/>
                    <a:gd name="T54" fmla="*/ 201 w 369"/>
                    <a:gd name="T55" fmla="*/ 516 h 552"/>
                    <a:gd name="T56" fmla="*/ 201 w 369"/>
                    <a:gd name="T57" fmla="*/ 541 h 552"/>
                    <a:gd name="T58" fmla="*/ 212 w 369"/>
                    <a:gd name="T59" fmla="*/ 548 h 552"/>
                    <a:gd name="T60" fmla="*/ 232 w 369"/>
                    <a:gd name="T61" fmla="*/ 531 h 552"/>
                    <a:gd name="T62" fmla="*/ 236 w 369"/>
                    <a:gd name="T63" fmla="*/ 538 h 552"/>
                    <a:gd name="T64" fmla="*/ 253 w 369"/>
                    <a:gd name="T65" fmla="*/ 545 h 552"/>
                    <a:gd name="T66" fmla="*/ 263 w 369"/>
                    <a:gd name="T67" fmla="*/ 552 h 552"/>
                    <a:gd name="T68" fmla="*/ 280 w 369"/>
                    <a:gd name="T69" fmla="*/ 531 h 552"/>
                    <a:gd name="T70" fmla="*/ 286 w 369"/>
                    <a:gd name="T71" fmla="*/ 545 h 552"/>
                    <a:gd name="T72" fmla="*/ 312 w 369"/>
                    <a:gd name="T73" fmla="*/ 533 h 552"/>
                    <a:gd name="T74" fmla="*/ 326 w 369"/>
                    <a:gd name="T75" fmla="*/ 500 h 552"/>
                    <a:gd name="T76" fmla="*/ 317 w 369"/>
                    <a:gd name="T77" fmla="*/ 396 h 552"/>
                    <a:gd name="T78" fmla="*/ 315 w 369"/>
                    <a:gd name="T79" fmla="*/ 351 h 552"/>
                    <a:gd name="T80" fmla="*/ 317 w 369"/>
                    <a:gd name="T81" fmla="*/ 344 h 552"/>
                    <a:gd name="T82" fmla="*/ 317 w 369"/>
                    <a:gd name="T83" fmla="*/ 324 h 552"/>
                    <a:gd name="T84" fmla="*/ 307 w 369"/>
                    <a:gd name="T85" fmla="*/ 257 h 552"/>
                    <a:gd name="T86" fmla="*/ 317 w 369"/>
                    <a:gd name="T87" fmla="*/ 250 h 552"/>
                    <a:gd name="T88" fmla="*/ 307 w 369"/>
                    <a:gd name="T89" fmla="*/ 212 h 552"/>
                    <a:gd name="T90" fmla="*/ 310 w 369"/>
                    <a:gd name="T91" fmla="*/ 156 h 552"/>
                    <a:gd name="T92" fmla="*/ 334 w 369"/>
                    <a:gd name="T93" fmla="*/ 101 h 552"/>
                    <a:gd name="T94" fmla="*/ 361 w 369"/>
                    <a:gd name="T95" fmla="*/ 73 h 552"/>
                    <a:gd name="T96" fmla="*/ 368 w 369"/>
                    <a:gd name="T97" fmla="*/ 51 h 552"/>
                    <a:gd name="T98" fmla="*/ 310 w 369"/>
                    <a:gd name="T99" fmla="*/ 17 h 552"/>
                    <a:gd name="T100" fmla="*/ 270 w 369"/>
                    <a:gd name="T101" fmla="*/ 2 h 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9"/>
                    <a:gd name="T154" fmla="*/ 0 h 552"/>
                    <a:gd name="T155" fmla="*/ 369 w 369"/>
                    <a:gd name="T156" fmla="*/ 552 h 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9" h="552">
                      <a:moveTo>
                        <a:pt x="258" y="2"/>
                      </a:moveTo>
                      <a:lnTo>
                        <a:pt x="252" y="2"/>
                      </a:lnTo>
                      <a:lnTo>
                        <a:pt x="238" y="0"/>
                      </a:lnTo>
                      <a:lnTo>
                        <a:pt x="230" y="2"/>
                      </a:lnTo>
                      <a:lnTo>
                        <a:pt x="221" y="3"/>
                      </a:lnTo>
                      <a:lnTo>
                        <a:pt x="213" y="7"/>
                      </a:lnTo>
                      <a:lnTo>
                        <a:pt x="205" y="10"/>
                      </a:lnTo>
                      <a:lnTo>
                        <a:pt x="198" y="17"/>
                      </a:lnTo>
                      <a:lnTo>
                        <a:pt x="190" y="24"/>
                      </a:lnTo>
                      <a:lnTo>
                        <a:pt x="181" y="29"/>
                      </a:lnTo>
                      <a:lnTo>
                        <a:pt x="171" y="34"/>
                      </a:lnTo>
                      <a:lnTo>
                        <a:pt x="162" y="36"/>
                      </a:lnTo>
                      <a:lnTo>
                        <a:pt x="151" y="36"/>
                      </a:lnTo>
                      <a:lnTo>
                        <a:pt x="141" y="32"/>
                      </a:lnTo>
                      <a:lnTo>
                        <a:pt x="131" y="26"/>
                      </a:lnTo>
                      <a:lnTo>
                        <a:pt x="131" y="29"/>
                      </a:lnTo>
                      <a:lnTo>
                        <a:pt x="133" y="34"/>
                      </a:lnTo>
                      <a:lnTo>
                        <a:pt x="136" y="38"/>
                      </a:lnTo>
                      <a:lnTo>
                        <a:pt x="139" y="39"/>
                      </a:lnTo>
                      <a:lnTo>
                        <a:pt x="144" y="43"/>
                      </a:lnTo>
                      <a:lnTo>
                        <a:pt x="151" y="44"/>
                      </a:lnTo>
                      <a:lnTo>
                        <a:pt x="147" y="46"/>
                      </a:lnTo>
                      <a:lnTo>
                        <a:pt x="139" y="50"/>
                      </a:lnTo>
                      <a:lnTo>
                        <a:pt x="127" y="53"/>
                      </a:lnTo>
                      <a:lnTo>
                        <a:pt x="116" y="53"/>
                      </a:lnTo>
                      <a:lnTo>
                        <a:pt x="119" y="55"/>
                      </a:lnTo>
                      <a:lnTo>
                        <a:pt x="125" y="58"/>
                      </a:lnTo>
                      <a:lnTo>
                        <a:pt x="131" y="58"/>
                      </a:lnTo>
                      <a:lnTo>
                        <a:pt x="136" y="60"/>
                      </a:lnTo>
                      <a:lnTo>
                        <a:pt x="144" y="60"/>
                      </a:lnTo>
                      <a:lnTo>
                        <a:pt x="151" y="58"/>
                      </a:lnTo>
                      <a:lnTo>
                        <a:pt x="148" y="62"/>
                      </a:lnTo>
                      <a:lnTo>
                        <a:pt x="141" y="70"/>
                      </a:lnTo>
                      <a:lnTo>
                        <a:pt x="131" y="85"/>
                      </a:lnTo>
                      <a:lnTo>
                        <a:pt x="122" y="103"/>
                      </a:lnTo>
                      <a:lnTo>
                        <a:pt x="113" y="123"/>
                      </a:lnTo>
                      <a:lnTo>
                        <a:pt x="102" y="145"/>
                      </a:lnTo>
                      <a:lnTo>
                        <a:pt x="96" y="156"/>
                      </a:lnTo>
                      <a:lnTo>
                        <a:pt x="90" y="164"/>
                      </a:lnTo>
                      <a:lnTo>
                        <a:pt x="82" y="173"/>
                      </a:lnTo>
                      <a:lnTo>
                        <a:pt x="76" y="180"/>
                      </a:lnTo>
                      <a:lnTo>
                        <a:pt x="79" y="181"/>
                      </a:lnTo>
                      <a:lnTo>
                        <a:pt x="87" y="181"/>
                      </a:lnTo>
                      <a:lnTo>
                        <a:pt x="82" y="187"/>
                      </a:lnTo>
                      <a:lnTo>
                        <a:pt x="71" y="205"/>
                      </a:lnTo>
                      <a:lnTo>
                        <a:pt x="63" y="224"/>
                      </a:lnTo>
                      <a:lnTo>
                        <a:pt x="54" y="248"/>
                      </a:lnTo>
                      <a:lnTo>
                        <a:pt x="45" y="271"/>
                      </a:lnTo>
                      <a:lnTo>
                        <a:pt x="36" y="284"/>
                      </a:lnTo>
                      <a:lnTo>
                        <a:pt x="16" y="303"/>
                      </a:lnTo>
                      <a:lnTo>
                        <a:pt x="3" y="312"/>
                      </a:lnTo>
                      <a:lnTo>
                        <a:pt x="5" y="313"/>
                      </a:lnTo>
                      <a:lnTo>
                        <a:pt x="6" y="317"/>
                      </a:lnTo>
                      <a:lnTo>
                        <a:pt x="8" y="319"/>
                      </a:lnTo>
                      <a:lnTo>
                        <a:pt x="8" y="322"/>
                      </a:lnTo>
                      <a:lnTo>
                        <a:pt x="8" y="324"/>
                      </a:lnTo>
                      <a:lnTo>
                        <a:pt x="6" y="325"/>
                      </a:lnTo>
                      <a:lnTo>
                        <a:pt x="5" y="329"/>
                      </a:lnTo>
                      <a:lnTo>
                        <a:pt x="3" y="334"/>
                      </a:lnTo>
                      <a:lnTo>
                        <a:pt x="0" y="341"/>
                      </a:lnTo>
                      <a:lnTo>
                        <a:pt x="0" y="349"/>
                      </a:lnTo>
                      <a:lnTo>
                        <a:pt x="0" y="358"/>
                      </a:lnTo>
                      <a:lnTo>
                        <a:pt x="2" y="366"/>
                      </a:lnTo>
                      <a:lnTo>
                        <a:pt x="6" y="375"/>
                      </a:lnTo>
                      <a:lnTo>
                        <a:pt x="14" y="385"/>
                      </a:lnTo>
                      <a:lnTo>
                        <a:pt x="19" y="387"/>
                      </a:lnTo>
                      <a:lnTo>
                        <a:pt x="26" y="387"/>
                      </a:lnTo>
                      <a:lnTo>
                        <a:pt x="31" y="390"/>
                      </a:lnTo>
                      <a:lnTo>
                        <a:pt x="33" y="396"/>
                      </a:lnTo>
                      <a:lnTo>
                        <a:pt x="34" y="402"/>
                      </a:lnTo>
                      <a:lnTo>
                        <a:pt x="36" y="409"/>
                      </a:lnTo>
                      <a:lnTo>
                        <a:pt x="36" y="416"/>
                      </a:lnTo>
                      <a:lnTo>
                        <a:pt x="37" y="420"/>
                      </a:lnTo>
                      <a:lnTo>
                        <a:pt x="40" y="425"/>
                      </a:lnTo>
                      <a:lnTo>
                        <a:pt x="43" y="428"/>
                      </a:lnTo>
                      <a:lnTo>
                        <a:pt x="46" y="432"/>
                      </a:lnTo>
                      <a:lnTo>
                        <a:pt x="50" y="437"/>
                      </a:lnTo>
                      <a:lnTo>
                        <a:pt x="51" y="438"/>
                      </a:lnTo>
                      <a:lnTo>
                        <a:pt x="54" y="440"/>
                      </a:lnTo>
                      <a:lnTo>
                        <a:pt x="60" y="442"/>
                      </a:lnTo>
                      <a:lnTo>
                        <a:pt x="66" y="442"/>
                      </a:lnTo>
                      <a:lnTo>
                        <a:pt x="80" y="442"/>
                      </a:lnTo>
                      <a:lnTo>
                        <a:pt x="91" y="440"/>
                      </a:lnTo>
                      <a:lnTo>
                        <a:pt x="96" y="442"/>
                      </a:lnTo>
                      <a:lnTo>
                        <a:pt x="99" y="444"/>
                      </a:lnTo>
                      <a:lnTo>
                        <a:pt x="102" y="447"/>
                      </a:lnTo>
                      <a:lnTo>
                        <a:pt x="104" y="452"/>
                      </a:lnTo>
                      <a:lnTo>
                        <a:pt x="107" y="468"/>
                      </a:lnTo>
                      <a:lnTo>
                        <a:pt x="111" y="483"/>
                      </a:lnTo>
                      <a:lnTo>
                        <a:pt x="114" y="488"/>
                      </a:lnTo>
                      <a:lnTo>
                        <a:pt x="119" y="490"/>
                      </a:lnTo>
                      <a:lnTo>
                        <a:pt x="125" y="488"/>
                      </a:lnTo>
                      <a:lnTo>
                        <a:pt x="133" y="481"/>
                      </a:lnTo>
                      <a:lnTo>
                        <a:pt x="133" y="485"/>
                      </a:lnTo>
                      <a:lnTo>
                        <a:pt x="136" y="495"/>
                      </a:lnTo>
                      <a:lnTo>
                        <a:pt x="139" y="498"/>
                      </a:lnTo>
                      <a:lnTo>
                        <a:pt x="142" y="502"/>
                      </a:lnTo>
                      <a:lnTo>
                        <a:pt x="147" y="504"/>
                      </a:lnTo>
                      <a:lnTo>
                        <a:pt x="154" y="502"/>
                      </a:lnTo>
                      <a:lnTo>
                        <a:pt x="159" y="500"/>
                      </a:lnTo>
                      <a:lnTo>
                        <a:pt x="162" y="500"/>
                      </a:lnTo>
                      <a:lnTo>
                        <a:pt x="164" y="504"/>
                      </a:lnTo>
                      <a:lnTo>
                        <a:pt x="165" y="507"/>
                      </a:lnTo>
                      <a:lnTo>
                        <a:pt x="165" y="510"/>
                      </a:lnTo>
                      <a:lnTo>
                        <a:pt x="167" y="516"/>
                      </a:lnTo>
                      <a:lnTo>
                        <a:pt x="170" y="519"/>
                      </a:lnTo>
                      <a:lnTo>
                        <a:pt x="173" y="522"/>
                      </a:lnTo>
                      <a:lnTo>
                        <a:pt x="178" y="524"/>
                      </a:lnTo>
                      <a:lnTo>
                        <a:pt x="184" y="524"/>
                      </a:lnTo>
                      <a:lnTo>
                        <a:pt x="192" y="519"/>
                      </a:lnTo>
                      <a:lnTo>
                        <a:pt x="199" y="509"/>
                      </a:lnTo>
                      <a:lnTo>
                        <a:pt x="201" y="516"/>
                      </a:lnTo>
                      <a:lnTo>
                        <a:pt x="199" y="531"/>
                      </a:lnTo>
                      <a:lnTo>
                        <a:pt x="199" y="534"/>
                      </a:lnTo>
                      <a:lnTo>
                        <a:pt x="199" y="538"/>
                      </a:lnTo>
                      <a:lnTo>
                        <a:pt x="201" y="541"/>
                      </a:lnTo>
                      <a:lnTo>
                        <a:pt x="202" y="545"/>
                      </a:lnTo>
                      <a:lnTo>
                        <a:pt x="205" y="546"/>
                      </a:lnTo>
                      <a:lnTo>
                        <a:pt x="209" y="548"/>
                      </a:lnTo>
                      <a:lnTo>
                        <a:pt x="212" y="548"/>
                      </a:lnTo>
                      <a:lnTo>
                        <a:pt x="216" y="546"/>
                      </a:lnTo>
                      <a:lnTo>
                        <a:pt x="229" y="534"/>
                      </a:lnTo>
                      <a:lnTo>
                        <a:pt x="232" y="529"/>
                      </a:lnTo>
                      <a:lnTo>
                        <a:pt x="232" y="531"/>
                      </a:lnTo>
                      <a:lnTo>
                        <a:pt x="232" y="533"/>
                      </a:lnTo>
                      <a:lnTo>
                        <a:pt x="232" y="534"/>
                      </a:lnTo>
                      <a:lnTo>
                        <a:pt x="233" y="536"/>
                      </a:lnTo>
                      <a:lnTo>
                        <a:pt x="236" y="538"/>
                      </a:lnTo>
                      <a:lnTo>
                        <a:pt x="239" y="540"/>
                      </a:lnTo>
                      <a:lnTo>
                        <a:pt x="246" y="540"/>
                      </a:lnTo>
                      <a:lnTo>
                        <a:pt x="250" y="541"/>
                      </a:lnTo>
                      <a:lnTo>
                        <a:pt x="253" y="545"/>
                      </a:lnTo>
                      <a:lnTo>
                        <a:pt x="255" y="546"/>
                      </a:lnTo>
                      <a:lnTo>
                        <a:pt x="256" y="550"/>
                      </a:lnTo>
                      <a:lnTo>
                        <a:pt x="259" y="552"/>
                      </a:lnTo>
                      <a:lnTo>
                        <a:pt x="263" y="552"/>
                      </a:lnTo>
                      <a:lnTo>
                        <a:pt x="266" y="550"/>
                      </a:lnTo>
                      <a:lnTo>
                        <a:pt x="269" y="546"/>
                      </a:lnTo>
                      <a:lnTo>
                        <a:pt x="273" y="541"/>
                      </a:lnTo>
                      <a:lnTo>
                        <a:pt x="280" y="531"/>
                      </a:lnTo>
                      <a:lnTo>
                        <a:pt x="280" y="524"/>
                      </a:lnTo>
                      <a:lnTo>
                        <a:pt x="281" y="529"/>
                      </a:lnTo>
                      <a:lnTo>
                        <a:pt x="284" y="540"/>
                      </a:lnTo>
                      <a:lnTo>
                        <a:pt x="286" y="545"/>
                      </a:lnTo>
                      <a:lnTo>
                        <a:pt x="289" y="550"/>
                      </a:lnTo>
                      <a:lnTo>
                        <a:pt x="292" y="552"/>
                      </a:lnTo>
                      <a:lnTo>
                        <a:pt x="295" y="552"/>
                      </a:lnTo>
                      <a:lnTo>
                        <a:pt x="312" y="533"/>
                      </a:lnTo>
                      <a:lnTo>
                        <a:pt x="323" y="519"/>
                      </a:lnTo>
                      <a:lnTo>
                        <a:pt x="324" y="517"/>
                      </a:lnTo>
                      <a:lnTo>
                        <a:pt x="324" y="510"/>
                      </a:lnTo>
                      <a:lnTo>
                        <a:pt x="326" y="500"/>
                      </a:lnTo>
                      <a:lnTo>
                        <a:pt x="326" y="486"/>
                      </a:lnTo>
                      <a:lnTo>
                        <a:pt x="324" y="456"/>
                      </a:lnTo>
                      <a:lnTo>
                        <a:pt x="321" y="423"/>
                      </a:lnTo>
                      <a:lnTo>
                        <a:pt x="317" y="396"/>
                      </a:lnTo>
                      <a:lnTo>
                        <a:pt x="315" y="370"/>
                      </a:lnTo>
                      <a:lnTo>
                        <a:pt x="313" y="361"/>
                      </a:lnTo>
                      <a:lnTo>
                        <a:pt x="315" y="355"/>
                      </a:lnTo>
                      <a:lnTo>
                        <a:pt x="315" y="351"/>
                      </a:lnTo>
                      <a:lnTo>
                        <a:pt x="317" y="349"/>
                      </a:lnTo>
                      <a:lnTo>
                        <a:pt x="318" y="351"/>
                      </a:lnTo>
                      <a:lnTo>
                        <a:pt x="317" y="344"/>
                      </a:lnTo>
                      <a:lnTo>
                        <a:pt x="313" y="334"/>
                      </a:lnTo>
                      <a:lnTo>
                        <a:pt x="313" y="329"/>
                      </a:lnTo>
                      <a:lnTo>
                        <a:pt x="313" y="324"/>
                      </a:lnTo>
                      <a:lnTo>
                        <a:pt x="317" y="324"/>
                      </a:lnTo>
                      <a:lnTo>
                        <a:pt x="320" y="325"/>
                      </a:lnTo>
                      <a:lnTo>
                        <a:pt x="317" y="313"/>
                      </a:lnTo>
                      <a:lnTo>
                        <a:pt x="312" y="286"/>
                      </a:lnTo>
                      <a:lnTo>
                        <a:pt x="307" y="257"/>
                      </a:lnTo>
                      <a:lnTo>
                        <a:pt x="306" y="243"/>
                      </a:lnTo>
                      <a:lnTo>
                        <a:pt x="310" y="243"/>
                      </a:lnTo>
                      <a:lnTo>
                        <a:pt x="313" y="245"/>
                      </a:lnTo>
                      <a:lnTo>
                        <a:pt x="317" y="250"/>
                      </a:lnTo>
                      <a:lnTo>
                        <a:pt x="317" y="252"/>
                      </a:lnTo>
                      <a:lnTo>
                        <a:pt x="315" y="243"/>
                      </a:lnTo>
                      <a:lnTo>
                        <a:pt x="310" y="224"/>
                      </a:lnTo>
                      <a:lnTo>
                        <a:pt x="307" y="212"/>
                      </a:lnTo>
                      <a:lnTo>
                        <a:pt x="306" y="200"/>
                      </a:lnTo>
                      <a:lnTo>
                        <a:pt x="306" y="188"/>
                      </a:lnTo>
                      <a:lnTo>
                        <a:pt x="306" y="178"/>
                      </a:lnTo>
                      <a:lnTo>
                        <a:pt x="310" y="156"/>
                      </a:lnTo>
                      <a:lnTo>
                        <a:pt x="318" y="132"/>
                      </a:lnTo>
                      <a:lnTo>
                        <a:pt x="323" y="121"/>
                      </a:lnTo>
                      <a:lnTo>
                        <a:pt x="327" y="111"/>
                      </a:lnTo>
                      <a:lnTo>
                        <a:pt x="334" y="101"/>
                      </a:lnTo>
                      <a:lnTo>
                        <a:pt x="343" y="94"/>
                      </a:lnTo>
                      <a:lnTo>
                        <a:pt x="351" y="87"/>
                      </a:lnTo>
                      <a:lnTo>
                        <a:pt x="357" y="80"/>
                      </a:lnTo>
                      <a:lnTo>
                        <a:pt x="361" y="73"/>
                      </a:lnTo>
                      <a:lnTo>
                        <a:pt x="366" y="67"/>
                      </a:lnTo>
                      <a:lnTo>
                        <a:pt x="368" y="62"/>
                      </a:lnTo>
                      <a:lnTo>
                        <a:pt x="369" y="56"/>
                      </a:lnTo>
                      <a:lnTo>
                        <a:pt x="368" y="51"/>
                      </a:lnTo>
                      <a:lnTo>
                        <a:pt x="366" y="48"/>
                      </a:lnTo>
                      <a:lnTo>
                        <a:pt x="344" y="39"/>
                      </a:lnTo>
                      <a:lnTo>
                        <a:pt x="321" y="26"/>
                      </a:lnTo>
                      <a:lnTo>
                        <a:pt x="310" y="17"/>
                      </a:lnTo>
                      <a:lnTo>
                        <a:pt x="297" y="8"/>
                      </a:lnTo>
                      <a:lnTo>
                        <a:pt x="289" y="5"/>
                      </a:lnTo>
                      <a:lnTo>
                        <a:pt x="280" y="3"/>
                      </a:lnTo>
                      <a:lnTo>
                        <a:pt x="270" y="2"/>
                      </a:lnTo>
                      <a:lnTo>
                        <a:pt x="258" y="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0" name="Freeform 256"/>
                <p:cNvSpPr>
                  <a:spLocks/>
                </p:cNvSpPr>
                <p:nvPr/>
              </p:nvSpPr>
              <p:spPr bwMode="auto">
                <a:xfrm>
                  <a:off x="1427" y="1467"/>
                  <a:ext cx="119" cy="342"/>
                </a:xfrm>
                <a:custGeom>
                  <a:avLst/>
                  <a:gdLst>
                    <a:gd name="T0" fmla="*/ 114 w 119"/>
                    <a:gd name="T1" fmla="*/ 3 h 342"/>
                    <a:gd name="T2" fmla="*/ 96 w 119"/>
                    <a:gd name="T3" fmla="*/ 24 h 342"/>
                    <a:gd name="T4" fmla="*/ 83 w 119"/>
                    <a:gd name="T5" fmla="*/ 48 h 342"/>
                    <a:gd name="T6" fmla="*/ 76 w 119"/>
                    <a:gd name="T7" fmla="*/ 80 h 342"/>
                    <a:gd name="T8" fmla="*/ 74 w 119"/>
                    <a:gd name="T9" fmla="*/ 106 h 342"/>
                    <a:gd name="T10" fmla="*/ 77 w 119"/>
                    <a:gd name="T11" fmla="*/ 135 h 342"/>
                    <a:gd name="T12" fmla="*/ 82 w 119"/>
                    <a:gd name="T13" fmla="*/ 157 h 342"/>
                    <a:gd name="T14" fmla="*/ 76 w 119"/>
                    <a:gd name="T15" fmla="*/ 156 h 342"/>
                    <a:gd name="T16" fmla="*/ 73 w 119"/>
                    <a:gd name="T17" fmla="*/ 159 h 342"/>
                    <a:gd name="T18" fmla="*/ 74 w 119"/>
                    <a:gd name="T19" fmla="*/ 176 h 342"/>
                    <a:gd name="T20" fmla="*/ 82 w 119"/>
                    <a:gd name="T21" fmla="*/ 221 h 342"/>
                    <a:gd name="T22" fmla="*/ 85 w 119"/>
                    <a:gd name="T23" fmla="*/ 236 h 342"/>
                    <a:gd name="T24" fmla="*/ 82 w 119"/>
                    <a:gd name="T25" fmla="*/ 241 h 342"/>
                    <a:gd name="T26" fmla="*/ 82 w 119"/>
                    <a:gd name="T27" fmla="*/ 253 h 342"/>
                    <a:gd name="T28" fmla="*/ 83 w 119"/>
                    <a:gd name="T29" fmla="*/ 271 h 342"/>
                    <a:gd name="T30" fmla="*/ 82 w 119"/>
                    <a:gd name="T31" fmla="*/ 291 h 342"/>
                    <a:gd name="T32" fmla="*/ 76 w 119"/>
                    <a:gd name="T33" fmla="*/ 294 h 342"/>
                    <a:gd name="T34" fmla="*/ 65 w 119"/>
                    <a:gd name="T35" fmla="*/ 300 h 342"/>
                    <a:gd name="T36" fmla="*/ 54 w 119"/>
                    <a:gd name="T37" fmla="*/ 308 h 342"/>
                    <a:gd name="T38" fmla="*/ 45 w 119"/>
                    <a:gd name="T39" fmla="*/ 325 h 342"/>
                    <a:gd name="T40" fmla="*/ 36 w 119"/>
                    <a:gd name="T41" fmla="*/ 332 h 342"/>
                    <a:gd name="T42" fmla="*/ 23 w 119"/>
                    <a:gd name="T43" fmla="*/ 330 h 342"/>
                    <a:gd name="T44" fmla="*/ 11 w 119"/>
                    <a:gd name="T45" fmla="*/ 337 h 342"/>
                    <a:gd name="T46" fmla="*/ 2 w 119"/>
                    <a:gd name="T47" fmla="*/ 342 h 342"/>
                    <a:gd name="T48" fmla="*/ 0 w 119"/>
                    <a:gd name="T49" fmla="*/ 337 h 342"/>
                    <a:gd name="T50" fmla="*/ 8 w 119"/>
                    <a:gd name="T51" fmla="*/ 318 h 342"/>
                    <a:gd name="T52" fmla="*/ 20 w 119"/>
                    <a:gd name="T53" fmla="*/ 293 h 342"/>
                    <a:gd name="T54" fmla="*/ 31 w 119"/>
                    <a:gd name="T55" fmla="*/ 281 h 342"/>
                    <a:gd name="T56" fmla="*/ 46 w 119"/>
                    <a:gd name="T57" fmla="*/ 272 h 342"/>
                    <a:gd name="T58" fmla="*/ 50 w 119"/>
                    <a:gd name="T59" fmla="*/ 267 h 342"/>
                    <a:gd name="T60" fmla="*/ 50 w 119"/>
                    <a:gd name="T61" fmla="*/ 248 h 342"/>
                    <a:gd name="T62" fmla="*/ 53 w 119"/>
                    <a:gd name="T63" fmla="*/ 238 h 342"/>
                    <a:gd name="T64" fmla="*/ 57 w 119"/>
                    <a:gd name="T65" fmla="*/ 233 h 342"/>
                    <a:gd name="T66" fmla="*/ 57 w 119"/>
                    <a:gd name="T67" fmla="*/ 221 h 342"/>
                    <a:gd name="T68" fmla="*/ 53 w 119"/>
                    <a:gd name="T69" fmla="*/ 200 h 342"/>
                    <a:gd name="T70" fmla="*/ 51 w 119"/>
                    <a:gd name="T71" fmla="*/ 173 h 342"/>
                    <a:gd name="T72" fmla="*/ 51 w 119"/>
                    <a:gd name="T73" fmla="*/ 154 h 342"/>
                    <a:gd name="T74" fmla="*/ 45 w 119"/>
                    <a:gd name="T75" fmla="*/ 135 h 342"/>
                    <a:gd name="T76" fmla="*/ 45 w 119"/>
                    <a:gd name="T77" fmla="*/ 115 h 342"/>
                    <a:gd name="T78" fmla="*/ 57 w 119"/>
                    <a:gd name="T79" fmla="*/ 73 h 342"/>
                    <a:gd name="T80" fmla="*/ 74 w 119"/>
                    <a:gd name="T81" fmla="*/ 32 h 342"/>
                    <a:gd name="T82" fmla="*/ 83 w 119"/>
                    <a:gd name="T83" fmla="*/ 19 h 342"/>
                    <a:gd name="T84" fmla="*/ 96 w 119"/>
                    <a:gd name="T85" fmla="*/ 7 h 342"/>
                    <a:gd name="T86" fmla="*/ 110 w 119"/>
                    <a:gd name="T87" fmla="*/ 1 h 3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19"/>
                    <a:gd name="T133" fmla="*/ 0 h 342"/>
                    <a:gd name="T134" fmla="*/ 119 w 119"/>
                    <a:gd name="T135" fmla="*/ 342 h 3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19" h="342">
                      <a:moveTo>
                        <a:pt x="119" y="0"/>
                      </a:moveTo>
                      <a:lnTo>
                        <a:pt x="114" y="3"/>
                      </a:lnTo>
                      <a:lnTo>
                        <a:pt x="104" y="15"/>
                      </a:lnTo>
                      <a:lnTo>
                        <a:pt x="96" y="24"/>
                      </a:lnTo>
                      <a:lnTo>
                        <a:pt x="90" y="34"/>
                      </a:lnTo>
                      <a:lnTo>
                        <a:pt x="83" y="48"/>
                      </a:lnTo>
                      <a:lnTo>
                        <a:pt x="79" y="63"/>
                      </a:lnTo>
                      <a:lnTo>
                        <a:pt x="76" y="80"/>
                      </a:lnTo>
                      <a:lnTo>
                        <a:pt x="74" y="94"/>
                      </a:lnTo>
                      <a:lnTo>
                        <a:pt x="74" y="106"/>
                      </a:lnTo>
                      <a:lnTo>
                        <a:pt x="74" y="116"/>
                      </a:lnTo>
                      <a:lnTo>
                        <a:pt x="77" y="135"/>
                      </a:lnTo>
                      <a:lnTo>
                        <a:pt x="83" y="157"/>
                      </a:lnTo>
                      <a:lnTo>
                        <a:pt x="82" y="157"/>
                      </a:lnTo>
                      <a:lnTo>
                        <a:pt x="79" y="156"/>
                      </a:lnTo>
                      <a:lnTo>
                        <a:pt x="76" y="156"/>
                      </a:lnTo>
                      <a:lnTo>
                        <a:pt x="74" y="157"/>
                      </a:lnTo>
                      <a:lnTo>
                        <a:pt x="73" y="159"/>
                      </a:lnTo>
                      <a:lnTo>
                        <a:pt x="73" y="163"/>
                      </a:lnTo>
                      <a:lnTo>
                        <a:pt x="74" y="176"/>
                      </a:lnTo>
                      <a:lnTo>
                        <a:pt x="77" y="199"/>
                      </a:lnTo>
                      <a:lnTo>
                        <a:pt x="82" y="221"/>
                      </a:lnTo>
                      <a:lnTo>
                        <a:pt x="87" y="236"/>
                      </a:lnTo>
                      <a:lnTo>
                        <a:pt x="85" y="236"/>
                      </a:lnTo>
                      <a:lnTo>
                        <a:pt x="83" y="238"/>
                      </a:lnTo>
                      <a:lnTo>
                        <a:pt x="82" y="241"/>
                      </a:lnTo>
                      <a:lnTo>
                        <a:pt x="82" y="245"/>
                      </a:lnTo>
                      <a:lnTo>
                        <a:pt x="82" y="253"/>
                      </a:lnTo>
                      <a:lnTo>
                        <a:pt x="85" y="264"/>
                      </a:lnTo>
                      <a:lnTo>
                        <a:pt x="83" y="271"/>
                      </a:lnTo>
                      <a:lnTo>
                        <a:pt x="82" y="288"/>
                      </a:lnTo>
                      <a:lnTo>
                        <a:pt x="82" y="291"/>
                      </a:lnTo>
                      <a:lnTo>
                        <a:pt x="80" y="293"/>
                      </a:lnTo>
                      <a:lnTo>
                        <a:pt x="76" y="294"/>
                      </a:lnTo>
                      <a:lnTo>
                        <a:pt x="71" y="296"/>
                      </a:lnTo>
                      <a:lnTo>
                        <a:pt x="65" y="300"/>
                      </a:lnTo>
                      <a:lnTo>
                        <a:pt x="60" y="303"/>
                      </a:lnTo>
                      <a:lnTo>
                        <a:pt x="54" y="308"/>
                      </a:lnTo>
                      <a:lnTo>
                        <a:pt x="50" y="318"/>
                      </a:lnTo>
                      <a:lnTo>
                        <a:pt x="45" y="325"/>
                      </a:lnTo>
                      <a:lnTo>
                        <a:pt x="40" y="330"/>
                      </a:lnTo>
                      <a:lnTo>
                        <a:pt x="36" y="332"/>
                      </a:lnTo>
                      <a:lnTo>
                        <a:pt x="31" y="332"/>
                      </a:lnTo>
                      <a:lnTo>
                        <a:pt x="23" y="330"/>
                      </a:lnTo>
                      <a:lnTo>
                        <a:pt x="17" y="330"/>
                      </a:lnTo>
                      <a:lnTo>
                        <a:pt x="11" y="337"/>
                      </a:lnTo>
                      <a:lnTo>
                        <a:pt x="5" y="341"/>
                      </a:lnTo>
                      <a:lnTo>
                        <a:pt x="2" y="342"/>
                      </a:lnTo>
                      <a:lnTo>
                        <a:pt x="0" y="341"/>
                      </a:lnTo>
                      <a:lnTo>
                        <a:pt x="0" y="337"/>
                      </a:lnTo>
                      <a:lnTo>
                        <a:pt x="3" y="329"/>
                      </a:lnTo>
                      <a:lnTo>
                        <a:pt x="8" y="318"/>
                      </a:lnTo>
                      <a:lnTo>
                        <a:pt x="14" y="303"/>
                      </a:lnTo>
                      <a:lnTo>
                        <a:pt x="20" y="293"/>
                      </a:lnTo>
                      <a:lnTo>
                        <a:pt x="26" y="286"/>
                      </a:lnTo>
                      <a:lnTo>
                        <a:pt x="31" y="281"/>
                      </a:lnTo>
                      <a:lnTo>
                        <a:pt x="37" y="276"/>
                      </a:lnTo>
                      <a:lnTo>
                        <a:pt x="46" y="272"/>
                      </a:lnTo>
                      <a:lnTo>
                        <a:pt x="50" y="272"/>
                      </a:lnTo>
                      <a:lnTo>
                        <a:pt x="50" y="267"/>
                      </a:lnTo>
                      <a:lnTo>
                        <a:pt x="50" y="255"/>
                      </a:lnTo>
                      <a:lnTo>
                        <a:pt x="50" y="248"/>
                      </a:lnTo>
                      <a:lnTo>
                        <a:pt x="51" y="243"/>
                      </a:lnTo>
                      <a:lnTo>
                        <a:pt x="53" y="238"/>
                      </a:lnTo>
                      <a:lnTo>
                        <a:pt x="56" y="236"/>
                      </a:lnTo>
                      <a:lnTo>
                        <a:pt x="57" y="233"/>
                      </a:lnTo>
                      <a:lnTo>
                        <a:pt x="57" y="228"/>
                      </a:lnTo>
                      <a:lnTo>
                        <a:pt x="57" y="221"/>
                      </a:lnTo>
                      <a:lnTo>
                        <a:pt x="56" y="211"/>
                      </a:lnTo>
                      <a:lnTo>
                        <a:pt x="53" y="200"/>
                      </a:lnTo>
                      <a:lnTo>
                        <a:pt x="51" y="187"/>
                      </a:lnTo>
                      <a:lnTo>
                        <a:pt x="51" y="173"/>
                      </a:lnTo>
                      <a:lnTo>
                        <a:pt x="53" y="159"/>
                      </a:lnTo>
                      <a:lnTo>
                        <a:pt x="51" y="154"/>
                      </a:lnTo>
                      <a:lnTo>
                        <a:pt x="46" y="144"/>
                      </a:lnTo>
                      <a:lnTo>
                        <a:pt x="45" y="135"/>
                      </a:lnTo>
                      <a:lnTo>
                        <a:pt x="45" y="125"/>
                      </a:lnTo>
                      <a:lnTo>
                        <a:pt x="45" y="115"/>
                      </a:lnTo>
                      <a:lnTo>
                        <a:pt x="48" y="103"/>
                      </a:lnTo>
                      <a:lnTo>
                        <a:pt x="57" y="73"/>
                      </a:lnTo>
                      <a:lnTo>
                        <a:pt x="70" y="39"/>
                      </a:lnTo>
                      <a:lnTo>
                        <a:pt x="74" y="32"/>
                      </a:lnTo>
                      <a:lnTo>
                        <a:pt x="79" y="25"/>
                      </a:lnTo>
                      <a:lnTo>
                        <a:pt x="83" y="19"/>
                      </a:lnTo>
                      <a:lnTo>
                        <a:pt x="90" y="12"/>
                      </a:lnTo>
                      <a:lnTo>
                        <a:pt x="96" y="7"/>
                      </a:lnTo>
                      <a:lnTo>
                        <a:pt x="102" y="3"/>
                      </a:lnTo>
                      <a:lnTo>
                        <a:pt x="110" y="1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1" name="Freeform 257"/>
                <p:cNvSpPr>
                  <a:spLocks/>
                </p:cNvSpPr>
                <p:nvPr/>
              </p:nvSpPr>
              <p:spPr bwMode="auto">
                <a:xfrm>
                  <a:off x="1151" y="1837"/>
                  <a:ext cx="369" cy="646"/>
                </a:xfrm>
                <a:custGeom>
                  <a:avLst/>
                  <a:gdLst>
                    <a:gd name="T0" fmla="*/ 255 w 369"/>
                    <a:gd name="T1" fmla="*/ 38 h 646"/>
                    <a:gd name="T2" fmla="*/ 261 w 369"/>
                    <a:gd name="T3" fmla="*/ 41 h 646"/>
                    <a:gd name="T4" fmla="*/ 264 w 369"/>
                    <a:gd name="T5" fmla="*/ 75 h 646"/>
                    <a:gd name="T6" fmla="*/ 270 w 369"/>
                    <a:gd name="T7" fmla="*/ 110 h 646"/>
                    <a:gd name="T8" fmla="*/ 282 w 369"/>
                    <a:gd name="T9" fmla="*/ 122 h 646"/>
                    <a:gd name="T10" fmla="*/ 301 w 369"/>
                    <a:gd name="T11" fmla="*/ 92 h 646"/>
                    <a:gd name="T12" fmla="*/ 310 w 369"/>
                    <a:gd name="T13" fmla="*/ 74 h 646"/>
                    <a:gd name="T14" fmla="*/ 322 w 369"/>
                    <a:gd name="T15" fmla="*/ 60 h 646"/>
                    <a:gd name="T16" fmla="*/ 338 w 369"/>
                    <a:gd name="T17" fmla="*/ 48 h 646"/>
                    <a:gd name="T18" fmla="*/ 359 w 369"/>
                    <a:gd name="T19" fmla="*/ 12 h 646"/>
                    <a:gd name="T20" fmla="*/ 369 w 369"/>
                    <a:gd name="T21" fmla="*/ 31 h 646"/>
                    <a:gd name="T22" fmla="*/ 364 w 369"/>
                    <a:gd name="T23" fmla="*/ 65 h 646"/>
                    <a:gd name="T24" fmla="*/ 361 w 369"/>
                    <a:gd name="T25" fmla="*/ 87 h 646"/>
                    <a:gd name="T26" fmla="*/ 350 w 369"/>
                    <a:gd name="T27" fmla="*/ 176 h 646"/>
                    <a:gd name="T28" fmla="*/ 330 w 369"/>
                    <a:gd name="T29" fmla="*/ 247 h 646"/>
                    <a:gd name="T30" fmla="*/ 309 w 369"/>
                    <a:gd name="T31" fmla="*/ 303 h 646"/>
                    <a:gd name="T32" fmla="*/ 271 w 369"/>
                    <a:gd name="T33" fmla="*/ 372 h 646"/>
                    <a:gd name="T34" fmla="*/ 233 w 369"/>
                    <a:gd name="T35" fmla="*/ 428 h 646"/>
                    <a:gd name="T36" fmla="*/ 191 w 369"/>
                    <a:gd name="T37" fmla="*/ 456 h 646"/>
                    <a:gd name="T38" fmla="*/ 160 w 369"/>
                    <a:gd name="T39" fmla="*/ 476 h 646"/>
                    <a:gd name="T40" fmla="*/ 136 w 369"/>
                    <a:gd name="T41" fmla="*/ 521 h 646"/>
                    <a:gd name="T42" fmla="*/ 111 w 369"/>
                    <a:gd name="T43" fmla="*/ 569 h 646"/>
                    <a:gd name="T44" fmla="*/ 82 w 369"/>
                    <a:gd name="T45" fmla="*/ 594 h 646"/>
                    <a:gd name="T46" fmla="*/ 8 w 369"/>
                    <a:gd name="T47" fmla="*/ 641 h 646"/>
                    <a:gd name="T48" fmla="*/ 14 w 369"/>
                    <a:gd name="T49" fmla="*/ 601 h 646"/>
                    <a:gd name="T50" fmla="*/ 46 w 369"/>
                    <a:gd name="T51" fmla="*/ 521 h 646"/>
                    <a:gd name="T52" fmla="*/ 57 w 369"/>
                    <a:gd name="T53" fmla="*/ 517 h 646"/>
                    <a:gd name="T54" fmla="*/ 58 w 369"/>
                    <a:gd name="T55" fmla="*/ 557 h 646"/>
                    <a:gd name="T56" fmla="*/ 65 w 369"/>
                    <a:gd name="T57" fmla="*/ 538 h 646"/>
                    <a:gd name="T58" fmla="*/ 83 w 369"/>
                    <a:gd name="T59" fmla="*/ 485 h 646"/>
                    <a:gd name="T60" fmla="*/ 97 w 369"/>
                    <a:gd name="T61" fmla="*/ 468 h 646"/>
                    <a:gd name="T62" fmla="*/ 112 w 369"/>
                    <a:gd name="T63" fmla="*/ 469 h 646"/>
                    <a:gd name="T64" fmla="*/ 125 w 369"/>
                    <a:gd name="T65" fmla="*/ 464 h 646"/>
                    <a:gd name="T66" fmla="*/ 134 w 369"/>
                    <a:gd name="T67" fmla="*/ 445 h 646"/>
                    <a:gd name="T68" fmla="*/ 154 w 369"/>
                    <a:gd name="T69" fmla="*/ 418 h 646"/>
                    <a:gd name="T70" fmla="*/ 211 w 369"/>
                    <a:gd name="T71" fmla="*/ 361 h 646"/>
                    <a:gd name="T72" fmla="*/ 242 w 369"/>
                    <a:gd name="T73" fmla="*/ 320 h 646"/>
                    <a:gd name="T74" fmla="*/ 264 w 369"/>
                    <a:gd name="T75" fmla="*/ 277 h 646"/>
                    <a:gd name="T76" fmla="*/ 292 w 369"/>
                    <a:gd name="T77" fmla="*/ 185 h 646"/>
                    <a:gd name="T78" fmla="*/ 309 w 369"/>
                    <a:gd name="T79" fmla="*/ 134 h 646"/>
                    <a:gd name="T80" fmla="*/ 305 w 369"/>
                    <a:gd name="T81" fmla="*/ 130 h 646"/>
                    <a:gd name="T82" fmla="*/ 275 w 369"/>
                    <a:gd name="T83" fmla="*/ 156 h 646"/>
                    <a:gd name="T84" fmla="*/ 255 w 369"/>
                    <a:gd name="T85" fmla="*/ 166 h 646"/>
                    <a:gd name="T86" fmla="*/ 248 w 369"/>
                    <a:gd name="T87" fmla="*/ 163 h 646"/>
                    <a:gd name="T88" fmla="*/ 248 w 369"/>
                    <a:gd name="T89" fmla="*/ 140 h 646"/>
                    <a:gd name="T90" fmla="*/ 231 w 369"/>
                    <a:gd name="T91" fmla="*/ 146 h 646"/>
                    <a:gd name="T92" fmla="*/ 230 w 369"/>
                    <a:gd name="T93" fmla="*/ 128 h 646"/>
                    <a:gd name="T94" fmla="*/ 250 w 369"/>
                    <a:gd name="T95" fmla="*/ 65 h 646"/>
                    <a:gd name="T96" fmla="*/ 247 w 369"/>
                    <a:gd name="T97" fmla="*/ 41 h 64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69"/>
                    <a:gd name="T148" fmla="*/ 0 h 646"/>
                    <a:gd name="T149" fmla="*/ 369 w 369"/>
                    <a:gd name="T150" fmla="*/ 646 h 64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69" h="646">
                      <a:moveTo>
                        <a:pt x="247" y="41"/>
                      </a:moveTo>
                      <a:lnTo>
                        <a:pt x="250" y="39"/>
                      </a:lnTo>
                      <a:lnTo>
                        <a:pt x="255" y="38"/>
                      </a:lnTo>
                      <a:lnTo>
                        <a:pt x="258" y="38"/>
                      </a:lnTo>
                      <a:lnTo>
                        <a:pt x="259" y="38"/>
                      </a:lnTo>
                      <a:lnTo>
                        <a:pt x="261" y="41"/>
                      </a:lnTo>
                      <a:lnTo>
                        <a:pt x="262" y="46"/>
                      </a:lnTo>
                      <a:lnTo>
                        <a:pt x="262" y="60"/>
                      </a:lnTo>
                      <a:lnTo>
                        <a:pt x="264" y="75"/>
                      </a:lnTo>
                      <a:lnTo>
                        <a:pt x="265" y="91"/>
                      </a:lnTo>
                      <a:lnTo>
                        <a:pt x="268" y="104"/>
                      </a:lnTo>
                      <a:lnTo>
                        <a:pt x="270" y="110"/>
                      </a:lnTo>
                      <a:lnTo>
                        <a:pt x="275" y="118"/>
                      </a:lnTo>
                      <a:lnTo>
                        <a:pt x="278" y="122"/>
                      </a:lnTo>
                      <a:lnTo>
                        <a:pt x="282" y="122"/>
                      </a:lnTo>
                      <a:lnTo>
                        <a:pt x="285" y="120"/>
                      </a:lnTo>
                      <a:lnTo>
                        <a:pt x="290" y="113"/>
                      </a:lnTo>
                      <a:lnTo>
                        <a:pt x="301" y="92"/>
                      </a:lnTo>
                      <a:lnTo>
                        <a:pt x="302" y="89"/>
                      </a:lnTo>
                      <a:lnTo>
                        <a:pt x="305" y="84"/>
                      </a:lnTo>
                      <a:lnTo>
                        <a:pt x="310" y="74"/>
                      </a:lnTo>
                      <a:lnTo>
                        <a:pt x="313" y="68"/>
                      </a:lnTo>
                      <a:lnTo>
                        <a:pt x="318" y="63"/>
                      </a:lnTo>
                      <a:lnTo>
                        <a:pt x="322" y="60"/>
                      </a:lnTo>
                      <a:lnTo>
                        <a:pt x="327" y="56"/>
                      </a:lnTo>
                      <a:lnTo>
                        <a:pt x="332" y="55"/>
                      </a:lnTo>
                      <a:lnTo>
                        <a:pt x="338" y="48"/>
                      </a:lnTo>
                      <a:lnTo>
                        <a:pt x="343" y="39"/>
                      </a:lnTo>
                      <a:lnTo>
                        <a:pt x="349" y="31"/>
                      </a:lnTo>
                      <a:lnTo>
                        <a:pt x="359" y="12"/>
                      </a:lnTo>
                      <a:lnTo>
                        <a:pt x="369" y="0"/>
                      </a:lnTo>
                      <a:lnTo>
                        <a:pt x="369" y="10"/>
                      </a:lnTo>
                      <a:lnTo>
                        <a:pt x="369" y="31"/>
                      </a:lnTo>
                      <a:lnTo>
                        <a:pt x="369" y="51"/>
                      </a:lnTo>
                      <a:lnTo>
                        <a:pt x="369" y="62"/>
                      </a:lnTo>
                      <a:lnTo>
                        <a:pt x="364" y="65"/>
                      </a:lnTo>
                      <a:lnTo>
                        <a:pt x="361" y="72"/>
                      </a:lnTo>
                      <a:lnTo>
                        <a:pt x="361" y="79"/>
                      </a:lnTo>
                      <a:lnTo>
                        <a:pt x="361" y="87"/>
                      </a:lnTo>
                      <a:lnTo>
                        <a:pt x="359" y="104"/>
                      </a:lnTo>
                      <a:lnTo>
                        <a:pt x="355" y="139"/>
                      </a:lnTo>
                      <a:lnTo>
                        <a:pt x="350" y="176"/>
                      </a:lnTo>
                      <a:lnTo>
                        <a:pt x="344" y="207"/>
                      </a:lnTo>
                      <a:lnTo>
                        <a:pt x="338" y="226"/>
                      </a:lnTo>
                      <a:lnTo>
                        <a:pt x="330" y="247"/>
                      </a:lnTo>
                      <a:lnTo>
                        <a:pt x="324" y="267"/>
                      </a:lnTo>
                      <a:lnTo>
                        <a:pt x="318" y="283"/>
                      </a:lnTo>
                      <a:lnTo>
                        <a:pt x="309" y="303"/>
                      </a:lnTo>
                      <a:lnTo>
                        <a:pt x="296" y="329"/>
                      </a:lnTo>
                      <a:lnTo>
                        <a:pt x="285" y="351"/>
                      </a:lnTo>
                      <a:lnTo>
                        <a:pt x="271" y="372"/>
                      </a:lnTo>
                      <a:lnTo>
                        <a:pt x="262" y="391"/>
                      </a:lnTo>
                      <a:lnTo>
                        <a:pt x="244" y="415"/>
                      </a:lnTo>
                      <a:lnTo>
                        <a:pt x="233" y="428"/>
                      </a:lnTo>
                      <a:lnTo>
                        <a:pt x="221" y="439"/>
                      </a:lnTo>
                      <a:lnTo>
                        <a:pt x="207" y="449"/>
                      </a:lnTo>
                      <a:lnTo>
                        <a:pt x="191" y="456"/>
                      </a:lnTo>
                      <a:lnTo>
                        <a:pt x="179" y="461"/>
                      </a:lnTo>
                      <a:lnTo>
                        <a:pt x="170" y="468"/>
                      </a:lnTo>
                      <a:lnTo>
                        <a:pt x="160" y="476"/>
                      </a:lnTo>
                      <a:lnTo>
                        <a:pt x="154" y="487"/>
                      </a:lnTo>
                      <a:lnTo>
                        <a:pt x="143" y="505"/>
                      </a:lnTo>
                      <a:lnTo>
                        <a:pt x="136" y="521"/>
                      </a:lnTo>
                      <a:lnTo>
                        <a:pt x="129" y="536"/>
                      </a:lnTo>
                      <a:lnTo>
                        <a:pt x="117" y="558"/>
                      </a:lnTo>
                      <a:lnTo>
                        <a:pt x="111" y="569"/>
                      </a:lnTo>
                      <a:lnTo>
                        <a:pt x="103" y="579"/>
                      </a:lnTo>
                      <a:lnTo>
                        <a:pt x="92" y="588"/>
                      </a:lnTo>
                      <a:lnTo>
                        <a:pt x="82" y="594"/>
                      </a:lnTo>
                      <a:lnTo>
                        <a:pt x="57" y="610"/>
                      </a:lnTo>
                      <a:lnTo>
                        <a:pt x="29" y="627"/>
                      </a:lnTo>
                      <a:lnTo>
                        <a:pt x="8" y="641"/>
                      </a:lnTo>
                      <a:lnTo>
                        <a:pt x="0" y="646"/>
                      </a:lnTo>
                      <a:lnTo>
                        <a:pt x="3" y="634"/>
                      </a:lnTo>
                      <a:lnTo>
                        <a:pt x="14" y="601"/>
                      </a:lnTo>
                      <a:lnTo>
                        <a:pt x="26" y="565"/>
                      </a:lnTo>
                      <a:lnTo>
                        <a:pt x="37" y="538"/>
                      </a:lnTo>
                      <a:lnTo>
                        <a:pt x="46" y="521"/>
                      </a:lnTo>
                      <a:lnTo>
                        <a:pt x="52" y="516"/>
                      </a:lnTo>
                      <a:lnTo>
                        <a:pt x="55" y="516"/>
                      </a:lnTo>
                      <a:lnTo>
                        <a:pt x="57" y="517"/>
                      </a:lnTo>
                      <a:lnTo>
                        <a:pt x="57" y="522"/>
                      </a:lnTo>
                      <a:lnTo>
                        <a:pt x="57" y="529"/>
                      </a:lnTo>
                      <a:lnTo>
                        <a:pt x="58" y="557"/>
                      </a:lnTo>
                      <a:lnTo>
                        <a:pt x="60" y="569"/>
                      </a:lnTo>
                      <a:lnTo>
                        <a:pt x="62" y="560"/>
                      </a:lnTo>
                      <a:lnTo>
                        <a:pt x="65" y="538"/>
                      </a:lnTo>
                      <a:lnTo>
                        <a:pt x="71" y="514"/>
                      </a:lnTo>
                      <a:lnTo>
                        <a:pt x="77" y="497"/>
                      </a:lnTo>
                      <a:lnTo>
                        <a:pt x="83" y="485"/>
                      </a:lnTo>
                      <a:lnTo>
                        <a:pt x="91" y="475"/>
                      </a:lnTo>
                      <a:lnTo>
                        <a:pt x="94" y="469"/>
                      </a:lnTo>
                      <a:lnTo>
                        <a:pt x="97" y="468"/>
                      </a:lnTo>
                      <a:lnTo>
                        <a:pt x="100" y="466"/>
                      </a:lnTo>
                      <a:lnTo>
                        <a:pt x="105" y="468"/>
                      </a:lnTo>
                      <a:lnTo>
                        <a:pt x="112" y="469"/>
                      </a:lnTo>
                      <a:lnTo>
                        <a:pt x="119" y="469"/>
                      </a:lnTo>
                      <a:lnTo>
                        <a:pt x="122" y="468"/>
                      </a:lnTo>
                      <a:lnTo>
                        <a:pt x="125" y="464"/>
                      </a:lnTo>
                      <a:lnTo>
                        <a:pt x="128" y="459"/>
                      </a:lnTo>
                      <a:lnTo>
                        <a:pt x="131" y="454"/>
                      </a:lnTo>
                      <a:lnTo>
                        <a:pt x="134" y="445"/>
                      </a:lnTo>
                      <a:lnTo>
                        <a:pt x="139" y="437"/>
                      </a:lnTo>
                      <a:lnTo>
                        <a:pt x="146" y="428"/>
                      </a:lnTo>
                      <a:lnTo>
                        <a:pt x="154" y="418"/>
                      </a:lnTo>
                      <a:lnTo>
                        <a:pt x="174" y="396"/>
                      </a:lnTo>
                      <a:lnTo>
                        <a:pt x="199" y="372"/>
                      </a:lnTo>
                      <a:lnTo>
                        <a:pt x="211" y="361"/>
                      </a:lnTo>
                      <a:lnTo>
                        <a:pt x="222" y="348"/>
                      </a:lnTo>
                      <a:lnTo>
                        <a:pt x="233" y="334"/>
                      </a:lnTo>
                      <a:lnTo>
                        <a:pt x="242" y="320"/>
                      </a:lnTo>
                      <a:lnTo>
                        <a:pt x="250" y="307"/>
                      </a:lnTo>
                      <a:lnTo>
                        <a:pt x="258" y="293"/>
                      </a:lnTo>
                      <a:lnTo>
                        <a:pt x="264" y="277"/>
                      </a:lnTo>
                      <a:lnTo>
                        <a:pt x="268" y="264"/>
                      </a:lnTo>
                      <a:lnTo>
                        <a:pt x="279" y="229"/>
                      </a:lnTo>
                      <a:lnTo>
                        <a:pt x="292" y="185"/>
                      </a:lnTo>
                      <a:lnTo>
                        <a:pt x="298" y="164"/>
                      </a:lnTo>
                      <a:lnTo>
                        <a:pt x="304" y="147"/>
                      </a:lnTo>
                      <a:lnTo>
                        <a:pt x="309" y="134"/>
                      </a:lnTo>
                      <a:lnTo>
                        <a:pt x="313" y="127"/>
                      </a:lnTo>
                      <a:lnTo>
                        <a:pt x="312" y="128"/>
                      </a:lnTo>
                      <a:lnTo>
                        <a:pt x="305" y="130"/>
                      </a:lnTo>
                      <a:lnTo>
                        <a:pt x="295" y="137"/>
                      </a:lnTo>
                      <a:lnTo>
                        <a:pt x="282" y="149"/>
                      </a:lnTo>
                      <a:lnTo>
                        <a:pt x="275" y="156"/>
                      </a:lnTo>
                      <a:lnTo>
                        <a:pt x="267" y="161"/>
                      </a:lnTo>
                      <a:lnTo>
                        <a:pt x="261" y="164"/>
                      </a:lnTo>
                      <a:lnTo>
                        <a:pt x="255" y="166"/>
                      </a:lnTo>
                      <a:lnTo>
                        <a:pt x="251" y="166"/>
                      </a:lnTo>
                      <a:lnTo>
                        <a:pt x="250" y="164"/>
                      </a:lnTo>
                      <a:lnTo>
                        <a:pt x="248" y="163"/>
                      </a:lnTo>
                      <a:lnTo>
                        <a:pt x="247" y="161"/>
                      </a:lnTo>
                      <a:lnTo>
                        <a:pt x="247" y="152"/>
                      </a:lnTo>
                      <a:lnTo>
                        <a:pt x="248" y="140"/>
                      </a:lnTo>
                      <a:lnTo>
                        <a:pt x="244" y="144"/>
                      </a:lnTo>
                      <a:lnTo>
                        <a:pt x="234" y="146"/>
                      </a:lnTo>
                      <a:lnTo>
                        <a:pt x="231" y="146"/>
                      </a:lnTo>
                      <a:lnTo>
                        <a:pt x="228" y="144"/>
                      </a:lnTo>
                      <a:lnTo>
                        <a:pt x="227" y="137"/>
                      </a:lnTo>
                      <a:lnTo>
                        <a:pt x="230" y="128"/>
                      </a:lnTo>
                      <a:lnTo>
                        <a:pt x="239" y="99"/>
                      </a:lnTo>
                      <a:lnTo>
                        <a:pt x="247" y="79"/>
                      </a:lnTo>
                      <a:lnTo>
                        <a:pt x="250" y="65"/>
                      </a:lnTo>
                      <a:lnTo>
                        <a:pt x="251" y="56"/>
                      </a:lnTo>
                      <a:lnTo>
                        <a:pt x="250" y="46"/>
                      </a:lnTo>
                      <a:lnTo>
                        <a:pt x="247" y="41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2" name="Freeform 258"/>
                <p:cNvSpPr>
                  <a:spLocks/>
                </p:cNvSpPr>
                <p:nvPr/>
              </p:nvSpPr>
              <p:spPr bwMode="auto">
                <a:xfrm>
                  <a:off x="842" y="1991"/>
                  <a:ext cx="523" cy="269"/>
                </a:xfrm>
                <a:custGeom>
                  <a:avLst/>
                  <a:gdLst>
                    <a:gd name="T0" fmla="*/ 500 w 523"/>
                    <a:gd name="T1" fmla="*/ 7 h 269"/>
                    <a:gd name="T2" fmla="*/ 499 w 523"/>
                    <a:gd name="T3" fmla="*/ 38 h 269"/>
                    <a:gd name="T4" fmla="*/ 493 w 523"/>
                    <a:gd name="T5" fmla="*/ 62 h 269"/>
                    <a:gd name="T6" fmla="*/ 476 w 523"/>
                    <a:gd name="T7" fmla="*/ 93 h 269"/>
                    <a:gd name="T8" fmla="*/ 459 w 523"/>
                    <a:gd name="T9" fmla="*/ 120 h 269"/>
                    <a:gd name="T10" fmla="*/ 445 w 523"/>
                    <a:gd name="T11" fmla="*/ 132 h 269"/>
                    <a:gd name="T12" fmla="*/ 442 w 523"/>
                    <a:gd name="T13" fmla="*/ 135 h 269"/>
                    <a:gd name="T14" fmla="*/ 459 w 523"/>
                    <a:gd name="T15" fmla="*/ 144 h 269"/>
                    <a:gd name="T16" fmla="*/ 460 w 523"/>
                    <a:gd name="T17" fmla="*/ 151 h 269"/>
                    <a:gd name="T18" fmla="*/ 455 w 523"/>
                    <a:gd name="T19" fmla="*/ 158 h 269"/>
                    <a:gd name="T20" fmla="*/ 431 w 523"/>
                    <a:gd name="T21" fmla="*/ 180 h 269"/>
                    <a:gd name="T22" fmla="*/ 401 w 523"/>
                    <a:gd name="T23" fmla="*/ 199 h 269"/>
                    <a:gd name="T24" fmla="*/ 383 w 523"/>
                    <a:gd name="T25" fmla="*/ 204 h 269"/>
                    <a:gd name="T26" fmla="*/ 369 w 523"/>
                    <a:gd name="T27" fmla="*/ 201 h 269"/>
                    <a:gd name="T28" fmla="*/ 361 w 523"/>
                    <a:gd name="T29" fmla="*/ 201 h 269"/>
                    <a:gd name="T30" fmla="*/ 352 w 523"/>
                    <a:gd name="T31" fmla="*/ 207 h 269"/>
                    <a:gd name="T32" fmla="*/ 318 w 523"/>
                    <a:gd name="T33" fmla="*/ 221 h 269"/>
                    <a:gd name="T34" fmla="*/ 232 w 523"/>
                    <a:gd name="T35" fmla="*/ 238 h 269"/>
                    <a:gd name="T36" fmla="*/ 150 w 523"/>
                    <a:gd name="T37" fmla="*/ 245 h 269"/>
                    <a:gd name="T38" fmla="*/ 110 w 523"/>
                    <a:gd name="T39" fmla="*/ 245 h 269"/>
                    <a:gd name="T40" fmla="*/ 99 w 523"/>
                    <a:gd name="T41" fmla="*/ 242 h 269"/>
                    <a:gd name="T42" fmla="*/ 91 w 523"/>
                    <a:gd name="T43" fmla="*/ 237 h 269"/>
                    <a:gd name="T44" fmla="*/ 91 w 523"/>
                    <a:gd name="T45" fmla="*/ 226 h 269"/>
                    <a:gd name="T46" fmla="*/ 96 w 523"/>
                    <a:gd name="T47" fmla="*/ 206 h 269"/>
                    <a:gd name="T48" fmla="*/ 97 w 523"/>
                    <a:gd name="T49" fmla="*/ 189 h 269"/>
                    <a:gd name="T50" fmla="*/ 91 w 523"/>
                    <a:gd name="T51" fmla="*/ 185 h 269"/>
                    <a:gd name="T52" fmla="*/ 82 w 523"/>
                    <a:gd name="T53" fmla="*/ 194 h 269"/>
                    <a:gd name="T54" fmla="*/ 70 w 523"/>
                    <a:gd name="T55" fmla="*/ 213 h 269"/>
                    <a:gd name="T56" fmla="*/ 54 w 523"/>
                    <a:gd name="T57" fmla="*/ 230 h 269"/>
                    <a:gd name="T58" fmla="*/ 36 w 523"/>
                    <a:gd name="T59" fmla="*/ 240 h 269"/>
                    <a:gd name="T60" fmla="*/ 20 w 523"/>
                    <a:gd name="T61" fmla="*/ 238 h 269"/>
                    <a:gd name="T62" fmla="*/ 6 w 523"/>
                    <a:gd name="T63" fmla="*/ 233 h 269"/>
                    <a:gd name="T64" fmla="*/ 2 w 523"/>
                    <a:gd name="T65" fmla="*/ 233 h 269"/>
                    <a:gd name="T66" fmla="*/ 17 w 523"/>
                    <a:gd name="T67" fmla="*/ 254 h 269"/>
                    <a:gd name="T68" fmla="*/ 36 w 523"/>
                    <a:gd name="T69" fmla="*/ 266 h 269"/>
                    <a:gd name="T70" fmla="*/ 71 w 523"/>
                    <a:gd name="T71" fmla="*/ 267 h 269"/>
                    <a:gd name="T72" fmla="*/ 94 w 523"/>
                    <a:gd name="T73" fmla="*/ 262 h 269"/>
                    <a:gd name="T74" fmla="*/ 110 w 523"/>
                    <a:gd name="T75" fmla="*/ 262 h 269"/>
                    <a:gd name="T76" fmla="*/ 130 w 523"/>
                    <a:gd name="T77" fmla="*/ 267 h 269"/>
                    <a:gd name="T78" fmla="*/ 151 w 523"/>
                    <a:gd name="T79" fmla="*/ 267 h 269"/>
                    <a:gd name="T80" fmla="*/ 185 w 523"/>
                    <a:gd name="T81" fmla="*/ 261 h 269"/>
                    <a:gd name="T82" fmla="*/ 252 w 523"/>
                    <a:gd name="T83" fmla="*/ 247 h 269"/>
                    <a:gd name="T84" fmla="*/ 318 w 523"/>
                    <a:gd name="T85" fmla="*/ 240 h 269"/>
                    <a:gd name="T86" fmla="*/ 357 w 523"/>
                    <a:gd name="T87" fmla="*/ 233 h 269"/>
                    <a:gd name="T88" fmla="*/ 389 w 523"/>
                    <a:gd name="T89" fmla="*/ 219 h 269"/>
                    <a:gd name="T90" fmla="*/ 414 w 523"/>
                    <a:gd name="T91" fmla="*/ 211 h 269"/>
                    <a:gd name="T92" fmla="*/ 406 w 523"/>
                    <a:gd name="T93" fmla="*/ 223 h 269"/>
                    <a:gd name="T94" fmla="*/ 391 w 523"/>
                    <a:gd name="T95" fmla="*/ 242 h 269"/>
                    <a:gd name="T96" fmla="*/ 421 w 523"/>
                    <a:gd name="T97" fmla="*/ 218 h 269"/>
                    <a:gd name="T98" fmla="*/ 445 w 523"/>
                    <a:gd name="T99" fmla="*/ 195 h 269"/>
                    <a:gd name="T100" fmla="*/ 474 w 523"/>
                    <a:gd name="T101" fmla="*/ 158 h 269"/>
                    <a:gd name="T102" fmla="*/ 503 w 523"/>
                    <a:gd name="T103" fmla="*/ 118 h 269"/>
                    <a:gd name="T104" fmla="*/ 517 w 523"/>
                    <a:gd name="T105" fmla="*/ 93 h 269"/>
                    <a:gd name="T106" fmla="*/ 517 w 523"/>
                    <a:gd name="T107" fmla="*/ 82 h 269"/>
                    <a:gd name="T108" fmla="*/ 502 w 523"/>
                    <a:gd name="T109" fmla="*/ 87 h 269"/>
                    <a:gd name="T110" fmla="*/ 500 w 523"/>
                    <a:gd name="T111" fmla="*/ 81 h 269"/>
                    <a:gd name="T112" fmla="*/ 508 w 523"/>
                    <a:gd name="T113" fmla="*/ 58 h 269"/>
                    <a:gd name="T114" fmla="*/ 509 w 523"/>
                    <a:gd name="T115" fmla="*/ 38 h 269"/>
                    <a:gd name="T116" fmla="*/ 505 w 523"/>
                    <a:gd name="T117" fmla="*/ 22 h 269"/>
                    <a:gd name="T118" fmla="*/ 500 w 523"/>
                    <a:gd name="T119" fmla="*/ 7 h 2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3"/>
                    <a:gd name="T181" fmla="*/ 0 h 269"/>
                    <a:gd name="T182" fmla="*/ 523 w 523"/>
                    <a:gd name="T183" fmla="*/ 269 h 2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3" h="269">
                      <a:moveTo>
                        <a:pt x="500" y="0"/>
                      </a:moveTo>
                      <a:lnTo>
                        <a:pt x="500" y="7"/>
                      </a:lnTo>
                      <a:lnTo>
                        <a:pt x="500" y="26"/>
                      </a:lnTo>
                      <a:lnTo>
                        <a:pt x="499" y="38"/>
                      </a:lnTo>
                      <a:lnTo>
                        <a:pt x="497" y="50"/>
                      </a:lnTo>
                      <a:lnTo>
                        <a:pt x="493" y="62"/>
                      </a:lnTo>
                      <a:lnTo>
                        <a:pt x="488" y="72"/>
                      </a:lnTo>
                      <a:lnTo>
                        <a:pt x="476" y="93"/>
                      </a:lnTo>
                      <a:lnTo>
                        <a:pt x="465" y="111"/>
                      </a:lnTo>
                      <a:lnTo>
                        <a:pt x="459" y="120"/>
                      </a:lnTo>
                      <a:lnTo>
                        <a:pt x="452" y="127"/>
                      </a:lnTo>
                      <a:lnTo>
                        <a:pt x="445" y="132"/>
                      </a:lnTo>
                      <a:lnTo>
                        <a:pt x="434" y="135"/>
                      </a:lnTo>
                      <a:lnTo>
                        <a:pt x="442" y="135"/>
                      </a:lnTo>
                      <a:lnTo>
                        <a:pt x="454" y="141"/>
                      </a:lnTo>
                      <a:lnTo>
                        <a:pt x="459" y="144"/>
                      </a:lnTo>
                      <a:lnTo>
                        <a:pt x="462" y="149"/>
                      </a:lnTo>
                      <a:lnTo>
                        <a:pt x="460" y="151"/>
                      </a:lnTo>
                      <a:lnTo>
                        <a:pt x="459" y="154"/>
                      </a:lnTo>
                      <a:lnTo>
                        <a:pt x="455" y="158"/>
                      </a:lnTo>
                      <a:lnTo>
                        <a:pt x="451" y="163"/>
                      </a:lnTo>
                      <a:lnTo>
                        <a:pt x="431" y="180"/>
                      </a:lnTo>
                      <a:lnTo>
                        <a:pt x="411" y="194"/>
                      </a:lnTo>
                      <a:lnTo>
                        <a:pt x="401" y="199"/>
                      </a:lnTo>
                      <a:lnTo>
                        <a:pt x="392" y="202"/>
                      </a:lnTo>
                      <a:lnTo>
                        <a:pt x="383" y="204"/>
                      </a:lnTo>
                      <a:lnTo>
                        <a:pt x="375" y="202"/>
                      </a:lnTo>
                      <a:lnTo>
                        <a:pt x="369" y="201"/>
                      </a:lnTo>
                      <a:lnTo>
                        <a:pt x="364" y="201"/>
                      </a:lnTo>
                      <a:lnTo>
                        <a:pt x="361" y="201"/>
                      </a:lnTo>
                      <a:lnTo>
                        <a:pt x="358" y="202"/>
                      </a:lnTo>
                      <a:lnTo>
                        <a:pt x="352" y="207"/>
                      </a:lnTo>
                      <a:lnTo>
                        <a:pt x="343" y="214"/>
                      </a:lnTo>
                      <a:lnTo>
                        <a:pt x="318" y="221"/>
                      </a:lnTo>
                      <a:lnTo>
                        <a:pt x="278" y="230"/>
                      </a:lnTo>
                      <a:lnTo>
                        <a:pt x="232" y="238"/>
                      </a:lnTo>
                      <a:lnTo>
                        <a:pt x="188" y="242"/>
                      </a:lnTo>
                      <a:lnTo>
                        <a:pt x="150" y="245"/>
                      </a:lnTo>
                      <a:lnTo>
                        <a:pt x="116" y="245"/>
                      </a:lnTo>
                      <a:lnTo>
                        <a:pt x="110" y="245"/>
                      </a:lnTo>
                      <a:lnTo>
                        <a:pt x="103" y="243"/>
                      </a:lnTo>
                      <a:lnTo>
                        <a:pt x="99" y="242"/>
                      </a:lnTo>
                      <a:lnTo>
                        <a:pt x="94" y="240"/>
                      </a:lnTo>
                      <a:lnTo>
                        <a:pt x="91" y="237"/>
                      </a:lnTo>
                      <a:lnTo>
                        <a:pt x="91" y="231"/>
                      </a:lnTo>
                      <a:lnTo>
                        <a:pt x="91" y="226"/>
                      </a:lnTo>
                      <a:lnTo>
                        <a:pt x="91" y="219"/>
                      </a:lnTo>
                      <a:lnTo>
                        <a:pt x="96" y="206"/>
                      </a:lnTo>
                      <a:lnTo>
                        <a:pt x="97" y="195"/>
                      </a:lnTo>
                      <a:lnTo>
                        <a:pt x="97" y="189"/>
                      </a:lnTo>
                      <a:lnTo>
                        <a:pt x="96" y="185"/>
                      </a:lnTo>
                      <a:lnTo>
                        <a:pt x="91" y="185"/>
                      </a:lnTo>
                      <a:lnTo>
                        <a:pt x="87" y="187"/>
                      </a:lnTo>
                      <a:lnTo>
                        <a:pt x="82" y="194"/>
                      </a:lnTo>
                      <a:lnTo>
                        <a:pt x="76" y="202"/>
                      </a:lnTo>
                      <a:lnTo>
                        <a:pt x="70" y="213"/>
                      </a:lnTo>
                      <a:lnTo>
                        <a:pt x="62" y="223"/>
                      </a:lnTo>
                      <a:lnTo>
                        <a:pt x="54" y="230"/>
                      </a:lnTo>
                      <a:lnTo>
                        <a:pt x="46" y="237"/>
                      </a:lnTo>
                      <a:lnTo>
                        <a:pt x="36" y="240"/>
                      </a:lnTo>
                      <a:lnTo>
                        <a:pt x="25" y="240"/>
                      </a:lnTo>
                      <a:lnTo>
                        <a:pt x="20" y="238"/>
                      </a:lnTo>
                      <a:lnTo>
                        <a:pt x="14" y="237"/>
                      </a:lnTo>
                      <a:lnTo>
                        <a:pt x="6" y="233"/>
                      </a:lnTo>
                      <a:lnTo>
                        <a:pt x="0" y="228"/>
                      </a:lnTo>
                      <a:lnTo>
                        <a:pt x="2" y="233"/>
                      </a:lnTo>
                      <a:lnTo>
                        <a:pt x="9" y="247"/>
                      </a:lnTo>
                      <a:lnTo>
                        <a:pt x="17" y="254"/>
                      </a:lnTo>
                      <a:lnTo>
                        <a:pt x="25" y="261"/>
                      </a:lnTo>
                      <a:lnTo>
                        <a:pt x="36" y="266"/>
                      </a:lnTo>
                      <a:lnTo>
                        <a:pt x="48" y="267"/>
                      </a:lnTo>
                      <a:lnTo>
                        <a:pt x="71" y="267"/>
                      </a:lnTo>
                      <a:lnTo>
                        <a:pt x="87" y="264"/>
                      </a:lnTo>
                      <a:lnTo>
                        <a:pt x="94" y="262"/>
                      </a:lnTo>
                      <a:lnTo>
                        <a:pt x="100" y="262"/>
                      </a:lnTo>
                      <a:lnTo>
                        <a:pt x="110" y="262"/>
                      </a:lnTo>
                      <a:lnTo>
                        <a:pt x="119" y="266"/>
                      </a:lnTo>
                      <a:lnTo>
                        <a:pt x="130" y="267"/>
                      </a:lnTo>
                      <a:lnTo>
                        <a:pt x="141" y="269"/>
                      </a:lnTo>
                      <a:lnTo>
                        <a:pt x="151" y="267"/>
                      </a:lnTo>
                      <a:lnTo>
                        <a:pt x="162" y="266"/>
                      </a:lnTo>
                      <a:lnTo>
                        <a:pt x="185" y="261"/>
                      </a:lnTo>
                      <a:lnTo>
                        <a:pt x="213" y="254"/>
                      </a:lnTo>
                      <a:lnTo>
                        <a:pt x="252" y="247"/>
                      </a:lnTo>
                      <a:lnTo>
                        <a:pt x="296" y="243"/>
                      </a:lnTo>
                      <a:lnTo>
                        <a:pt x="318" y="240"/>
                      </a:lnTo>
                      <a:lnTo>
                        <a:pt x="338" y="237"/>
                      </a:lnTo>
                      <a:lnTo>
                        <a:pt x="357" y="233"/>
                      </a:lnTo>
                      <a:lnTo>
                        <a:pt x="369" y="228"/>
                      </a:lnTo>
                      <a:lnTo>
                        <a:pt x="389" y="219"/>
                      </a:lnTo>
                      <a:lnTo>
                        <a:pt x="405" y="213"/>
                      </a:lnTo>
                      <a:lnTo>
                        <a:pt x="414" y="211"/>
                      </a:lnTo>
                      <a:lnTo>
                        <a:pt x="417" y="209"/>
                      </a:lnTo>
                      <a:lnTo>
                        <a:pt x="406" y="223"/>
                      </a:lnTo>
                      <a:lnTo>
                        <a:pt x="381" y="247"/>
                      </a:lnTo>
                      <a:lnTo>
                        <a:pt x="391" y="242"/>
                      </a:lnTo>
                      <a:lnTo>
                        <a:pt x="409" y="228"/>
                      </a:lnTo>
                      <a:lnTo>
                        <a:pt x="421" y="218"/>
                      </a:lnTo>
                      <a:lnTo>
                        <a:pt x="434" y="207"/>
                      </a:lnTo>
                      <a:lnTo>
                        <a:pt x="445" y="195"/>
                      </a:lnTo>
                      <a:lnTo>
                        <a:pt x="455" y="183"/>
                      </a:lnTo>
                      <a:lnTo>
                        <a:pt x="474" y="158"/>
                      </a:lnTo>
                      <a:lnTo>
                        <a:pt x="494" y="132"/>
                      </a:lnTo>
                      <a:lnTo>
                        <a:pt x="503" y="118"/>
                      </a:lnTo>
                      <a:lnTo>
                        <a:pt x="511" y="105"/>
                      </a:lnTo>
                      <a:lnTo>
                        <a:pt x="517" y="93"/>
                      </a:lnTo>
                      <a:lnTo>
                        <a:pt x="523" y="79"/>
                      </a:lnTo>
                      <a:lnTo>
                        <a:pt x="517" y="82"/>
                      </a:lnTo>
                      <a:lnTo>
                        <a:pt x="506" y="87"/>
                      </a:lnTo>
                      <a:lnTo>
                        <a:pt x="502" y="87"/>
                      </a:lnTo>
                      <a:lnTo>
                        <a:pt x="500" y="86"/>
                      </a:lnTo>
                      <a:lnTo>
                        <a:pt x="500" y="81"/>
                      </a:lnTo>
                      <a:lnTo>
                        <a:pt x="503" y="70"/>
                      </a:lnTo>
                      <a:lnTo>
                        <a:pt x="508" y="58"/>
                      </a:lnTo>
                      <a:lnTo>
                        <a:pt x="509" y="46"/>
                      </a:lnTo>
                      <a:lnTo>
                        <a:pt x="509" y="38"/>
                      </a:lnTo>
                      <a:lnTo>
                        <a:pt x="506" y="29"/>
                      </a:lnTo>
                      <a:lnTo>
                        <a:pt x="505" y="22"/>
                      </a:lnTo>
                      <a:lnTo>
                        <a:pt x="502" y="16"/>
                      </a:lnTo>
                      <a:lnTo>
                        <a:pt x="500" y="7"/>
                      </a:ln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3" name="Freeform 259"/>
                <p:cNvSpPr>
                  <a:spLocks/>
                </p:cNvSpPr>
                <p:nvPr/>
              </p:nvSpPr>
              <p:spPr bwMode="auto">
                <a:xfrm>
                  <a:off x="711" y="1887"/>
                  <a:ext cx="313" cy="322"/>
                </a:xfrm>
                <a:custGeom>
                  <a:avLst/>
                  <a:gdLst>
                    <a:gd name="T0" fmla="*/ 299 w 313"/>
                    <a:gd name="T1" fmla="*/ 10 h 322"/>
                    <a:gd name="T2" fmla="*/ 251 w 313"/>
                    <a:gd name="T3" fmla="*/ 49 h 322"/>
                    <a:gd name="T4" fmla="*/ 219 w 313"/>
                    <a:gd name="T5" fmla="*/ 78 h 322"/>
                    <a:gd name="T6" fmla="*/ 194 w 313"/>
                    <a:gd name="T7" fmla="*/ 108 h 322"/>
                    <a:gd name="T8" fmla="*/ 163 w 313"/>
                    <a:gd name="T9" fmla="*/ 138 h 322"/>
                    <a:gd name="T10" fmla="*/ 163 w 313"/>
                    <a:gd name="T11" fmla="*/ 144 h 322"/>
                    <a:gd name="T12" fmla="*/ 185 w 313"/>
                    <a:gd name="T13" fmla="*/ 137 h 322"/>
                    <a:gd name="T14" fmla="*/ 199 w 313"/>
                    <a:gd name="T15" fmla="*/ 132 h 322"/>
                    <a:gd name="T16" fmla="*/ 208 w 313"/>
                    <a:gd name="T17" fmla="*/ 125 h 322"/>
                    <a:gd name="T18" fmla="*/ 214 w 313"/>
                    <a:gd name="T19" fmla="*/ 125 h 322"/>
                    <a:gd name="T20" fmla="*/ 216 w 313"/>
                    <a:gd name="T21" fmla="*/ 133 h 322"/>
                    <a:gd name="T22" fmla="*/ 210 w 313"/>
                    <a:gd name="T23" fmla="*/ 145 h 322"/>
                    <a:gd name="T24" fmla="*/ 194 w 313"/>
                    <a:gd name="T25" fmla="*/ 161 h 322"/>
                    <a:gd name="T26" fmla="*/ 180 w 313"/>
                    <a:gd name="T27" fmla="*/ 179 h 322"/>
                    <a:gd name="T28" fmla="*/ 165 w 313"/>
                    <a:gd name="T29" fmla="*/ 203 h 322"/>
                    <a:gd name="T30" fmla="*/ 143 w 313"/>
                    <a:gd name="T31" fmla="*/ 227 h 322"/>
                    <a:gd name="T32" fmla="*/ 111 w 313"/>
                    <a:gd name="T33" fmla="*/ 250 h 322"/>
                    <a:gd name="T34" fmla="*/ 91 w 313"/>
                    <a:gd name="T35" fmla="*/ 270 h 322"/>
                    <a:gd name="T36" fmla="*/ 80 w 313"/>
                    <a:gd name="T37" fmla="*/ 287 h 322"/>
                    <a:gd name="T38" fmla="*/ 68 w 313"/>
                    <a:gd name="T39" fmla="*/ 299 h 322"/>
                    <a:gd name="T40" fmla="*/ 42 w 313"/>
                    <a:gd name="T41" fmla="*/ 306 h 322"/>
                    <a:gd name="T42" fmla="*/ 8 w 313"/>
                    <a:gd name="T43" fmla="*/ 305 h 322"/>
                    <a:gd name="T44" fmla="*/ 6 w 313"/>
                    <a:gd name="T45" fmla="*/ 308 h 322"/>
                    <a:gd name="T46" fmla="*/ 31 w 313"/>
                    <a:gd name="T47" fmla="*/ 317 h 322"/>
                    <a:gd name="T48" fmla="*/ 49 w 313"/>
                    <a:gd name="T49" fmla="*/ 322 h 322"/>
                    <a:gd name="T50" fmla="*/ 66 w 313"/>
                    <a:gd name="T51" fmla="*/ 318 h 322"/>
                    <a:gd name="T52" fmla="*/ 83 w 313"/>
                    <a:gd name="T53" fmla="*/ 305 h 322"/>
                    <a:gd name="T54" fmla="*/ 102 w 313"/>
                    <a:gd name="T55" fmla="*/ 287 h 322"/>
                    <a:gd name="T56" fmla="*/ 117 w 313"/>
                    <a:gd name="T57" fmla="*/ 269 h 322"/>
                    <a:gd name="T58" fmla="*/ 128 w 313"/>
                    <a:gd name="T59" fmla="*/ 251 h 322"/>
                    <a:gd name="T60" fmla="*/ 137 w 313"/>
                    <a:gd name="T61" fmla="*/ 241 h 322"/>
                    <a:gd name="T62" fmla="*/ 153 w 313"/>
                    <a:gd name="T63" fmla="*/ 231 h 322"/>
                    <a:gd name="T64" fmla="*/ 173 w 313"/>
                    <a:gd name="T65" fmla="*/ 214 h 322"/>
                    <a:gd name="T66" fmla="*/ 197 w 313"/>
                    <a:gd name="T67" fmla="*/ 185 h 322"/>
                    <a:gd name="T68" fmla="*/ 234 w 313"/>
                    <a:gd name="T69" fmla="*/ 154 h 322"/>
                    <a:gd name="T70" fmla="*/ 259 w 313"/>
                    <a:gd name="T71" fmla="*/ 128 h 322"/>
                    <a:gd name="T72" fmla="*/ 265 w 313"/>
                    <a:gd name="T73" fmla="*/ 118 h 322"/>
                    <a:gd name="T74" fmla="*/ 264 w 313"/>
                    <a:gd name="T75" fmla="*/ 113 h 322"/>
                    <a:gd name="T76" fmla="*/ 259 w 313"/>
                    <a:gd name="T77" fmla="*/ 108 h 322"/>
                    <a:gd name="T78" fmla="*/ 258 w 313"/>
                    <a:gd name="T79" fmla="*/ 101 h 322"/>
                    <a:gd name="T80" fmla="*/ 265 w 313"/>
                    <a:gd name="T81" fmla="*/ 89 h 322"/>
                    <a:gd name="T82" fmla="*/ 281 w 313"/>
                    <a:gd name="T83" fmla="*/ 72 h 322"/>
                    <a:gd name="T84" fmla="*/ 295 w 313"/>
                    <a:gd name="T85" fmla="*/ 46 h 322"/>
                    <a:gd name="T86" fmla="*/ 310 w 313"/>
                    <a:gd name="T87" fmla="*/ 8 h 3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322"/>
                    <a:gd name="T134" fmla="*/ 313 w 313"/>
                    <a:gd name="T135" fmla="*/ 322 h 3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322">
                      <a:moveTo>
                        <a:pt x="313" y="0"/>
                      </a:moveTo>
                      <a:lnTo>
                        <a:pt x="299" y="10"/>
                      </a:lnTo>
                      <a:lnTo>
                        <a:pt x="268" y="34"/>
                      </a:lnTo>
                      <a:lnTo>
                        <a:pt x="251" y="49"/>
                      </a:lnTo>
                      <a:lnTo>
                        <a:pt x="233" y="65"/>
                      </a:lnTo>
                      <a:lnTo>
                        <a:pt x="219" y="78"/>
                      </a:lnTo>
                      <a:lnTo>
                        <a:pt x="208" y="90"/>
                      </a:lnTo>
                      <a:lnTo>
                        <a:pt x="194" y="108"/>
                      </a:lnTo>
                      <a:lnTo>
                        <a:pt x="177" y="125"/>
                      </a:lnTo>
                      <a:lnTo>
                        <a:pt x="163" y="138"/>
                      </a:lnTo>
                      <a:lnTo>
                        <a:pt x="159" y="144"/>
                      </a:lnTo>
                      <a:lnTo>
                        <a:pt x="163" y="144"/>
                      </a:lnTo>
                      <a:lnTo>
                        <a:pt x="177" y="140"/>
                      </a:lnTo>
                      <a:lnTo>
                        <a:pt x="185" y="137"/>
                      </a:lnTo>
                      <a:lnTo>
                        <a:pt x="193" y="135"/>
                      </a:lnTo>
                      <a:lnTo>
                        <a:pt x="199" y="132"/>
                      </a:lnTo>
                      <a:lnTo>
                        <a:pt x="204" y="126"/>
                      </a:lnTo>
                      <a:lnTo>
                        <a:pt x="208" y="125"/>
                      </a:lnTo>
                      <a:lnTo>
                        <a:pt x="211" y="123"/>
                      </a:lnTo>
                      <a:lnTo>
                        <a:pt x="214" y="125"/>
                      </a:lnTo>
                      <a:lnTo>
                        <a:pt x="216" y="128"/>
                      </a:lnTo>
                      <a:lnTo>
                        <a:pt x="216" y="133"/>
                      </a:lnTo>
                      <a:lnTo>
                        <a:pt x="214" y="140"/>
                      </a:lnTo>
                      <a:lnTo>
                        <a:pt x="210" y="145"/>
                      </a:lnTo>
                      <a:lnTo>
                        <a:pt x="202" y="152"/>
                      </a:lnTo>
                      <a:lnTo>
                        <a:pt x="194" y="161"/>
                      </a:lnTo>
                      <a:lnTo>
                        <a:pt x="187" y="169"/>
                      </a:lnTo>
                      <a:lnTo>
                        <a:pt x="180" y="179"/>
                      </a:lnTo>
                      <a:lnTo>
                        <a:pt x="173" y="191"/>
                      </a:lnTo>
                      <a:lnTo>
                        <a:pt x="165" y="203"/>
                      </a:lnTo>
                      <a:lnTo>
                        <a:pt x="156" y="215"/>
                      </a:lnTo>
                      <a:lnTo>
                        <a:pt x="143" y="227"/>
                      </a:lnTo>
                      <a:lnTo>
                        <a:pt x="126" y="239"/>
                      </a:lnTo>
                      <a:lnTo>
                        <a:pt x="111" y="250"/>
                      </a:lnTo>
                      <a:lnTo>
                        <a:pt x="99" y="260"/>
                      </a:lnTo>
                      <a:lnTo>
                        <a:pt x="91" y="270"/>
                      </a:lnTo>
                      <a:lnTo>
                        <a:pt x="85" y="279"/>
                      </a:lnTo>
                      <a:lnTo>
                        <a:pt x="80" y="287"/>
                      </a:lnTo>
                      <a:lnTo>
                        <a:pt x="74" y="294"/>
                      </a:lnTo>
                      <a:lnTo>
                        <a:pt x="68" y="299"/>
                      </a:lnTo>
                      <a:lnTo>
                        <a:pt x="60" y="305"/>
                      </a:lnTo>
                      <a:lnTo>
                        <a:pt x="42" y="306"/>
                      </a:lnTo>
                      <a:lnTo>
                        <a:pt x="23" y="306"/>
                      </a:lnTo>
                      <a:lnTo>
                        <a:pt x="8" y="305"/>
                      </a:lnTo>
                      <a:lnTo>
                        <a:pt x="0" y="305"/>
                      </a:lnTo>
                      <a:lnTo>
                        <a:pt x="6" y="308"/>
                      </a:lnTo>
                      <a:lnTo>
                        <a:pt x="21" y="313"/>
                      </a:lnTo>
                      <a:lnTo>
                        <a:pt x="31" y="317"/>
                      </a:lnTo>
                      <a:lnTo>
                        <a:pt x="40" y="320"/>
                      </a:lnTo>
                      <a:lnTo>
                        <a:pt x="49" y="322"/>
                      </a:lnTo>
                      <a:lnTo>
                        <a:pt x="57" y="320"/>
                      </a:lnTo>
                      <a:lnTo>
                        <a:pt x="66" y="318"/>
                      </a:lnTo>
                      <a:lnTo>
                        <a:pt x="74" y="313"/>
                      </a:lnTo>
                      <a:lnTo>
                        <a:pt x="83" y="305"/>
                      </a:lnTo>
                      <a:lnTo>
                        <a:pt x="92" y="298"/>
                      </a:lnTo>
                      <a:lnTo>
                        <a:pt x="102" y="287"/>
                      </a:lnTo>
                      <a:lnTo>
                        <a:pt x="109" y="279"/>
                      </a:lnTo>
                      <a:lnTo>
                        <a:pt x="117" y="269"/>
                      </a:lnTo>
                      <a:lnTo>
                        <a:pt x="123" y="260"/>
                      </a:lnTo>
                      <a:lnTo>
                        <a:pt x="128" y="251"/>
                      </a:lnTo>
                      <a:lnTo>
                        <a:pt x="133" y="246"/>
                      </a:lnTo>
                      <a:lnTo>
                        <a:pt x="137" y="241"/>
                      </a:lnTo>
                      <a:lnTo>
                        <a:pt x="142" y="238"/>
                      </a:lnTo>
                      <a:lnTo>
                        <a:pt x="153" y="231"/>
                      </a:lnTo>
                      <a:lnTo>
                        <a:pt x="162" y="224"/>
                      </a:lnTo>
                      <a:lnTo>
                        <a:pt x="173" y="214"/>
                      </a:lnTo>
                      <a:lnTo>
                        <a:pt x="184" y="200"/>
                      </a:lnTo>
                      <a:lnTo>
                        <a:pt x="197" y="185"/>
                      </a:lnTo>
                      <a:lnTo>
                        <a:pt x="214" y="169"/>
                      </a:lnTo>
                      <a:lnTo>
                        <a:pt x="234" y="154"/>
                      </a:lnTo>
                      <a:lnTo>
                        <a:pt x="253" y="137"/>
                      </a:lnTo>
                      <a:lnTo>
                        <a:pt x="259" y="128"/>
                      </a:lnTo>
                      <a:lnTo>
                        <a:pt x="264" y="121"/>
                      </a:lnTo>
                      <a:lnTo>
                        <a:pt x="265" y="118"/>
                      </a:lnTo>
                      <a:lnTo>
                        <a:pt x="265" y="116"/>
                      </a:lnTo>
                      <a:lnTo>
                        <a:pt x="264" y="113"/>
                      </a:lnTo>
                      <a:lnTo>
                        <a:pt x="262" y="111"/>
                      </a:lnTo>
                      <a:lnTo>
                        <a:pt x="259" y="108"/>
                      </a:lnTo>
                      <a:lnTo>
                        <a:pt x="258" y="104"/>
                      </a:lnTo>
                      <a:lnTo>
                        <a:pt x="258" y="101"/>
                      </a:lnTo>
                      <a:lnTo>
                        <a:pt x="259" y="97"/>
                      </a:lnTo>
                      <a:lnTo>
                        <a:pt x="265" y="89"/>
                      </a:lnTo>
                      <a:lnTo>
                        <a:pt x="273" y="80"/>
                      </a:lnTo>
                      <a:lnTo>
                        <a:pt x="281" y="72"/>
                      </a:lnTo>
                      <a:lnTo>
                        <a:pt x="287" y="60"/>
                      </a:lnTo>
                      <a:lnTo>
                        <a:pt x="295" y="46"/>
                      </a:lnTo>
                      <a:lnTo>
                        <a:pt x="301" y="32"/>
                      </a:lnTo>
                      <a:lnTo>
                        <a:pt x="310" y="8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4" name="Freeform 260"/>
                <p:cNvSpPr>
                  <a:spLocks/>
                </p:cNvSpPr>
                <p:nvPr/>
              </p:nvSpPr>
              <p:spPr bwMode="auto">
                <a:xfrm>
                  <a:off x="1515" y="1409"/>
                  <a:ext cx="82" cy="65"/>
                </a:xfrm>
                <a:custGeom>
                  <a:avLst/>
                  <a:gdLst>
                    <a:gd name="T0" fmla="*/ 6 w 82"/>
                    <a:gd name="T1" fmla="*/ 0 h 65"/>
                    <a:gd name="T2" fmla="*/ 20 w 82"/>
                    <a:gd name="T3" fmla="*/ 3 h 65"/>
                    <a:gd name="T4" fmla="*/ 43 w 82"/>
                    <a:gd name="T5" fmla="*/ 8 h 65"/>
                    <a:gd name="T6" fmla="*/ 54 w 82"/>
                    <a:gd name="T7" fmla="*/ 10 h 65"/>
                    <a:gd name="T8" fmla="*/ 65 w 82"/>
                    <a:gd name="T9" fmla="*/ 13 h 65"/>
                    <a:gd name="T10" fmla="*/ 70 w 82"/>
                    <a:gd name="T11" fmla="*/ 15 h 65"/>
                    <a:gd name="T12" fmla="*/ 74 w 82"/>
                    <a:gd name="T13" fmla="*/ 18 h 65"/>
                    <a:gd name="T14" fmla="*/ 79 w 82"/>
                    <a:gd name="T15" fmla="*/ 24 h 65"/>
                    <a:gd name="T16" fmla="*/ 82 w 82"/>
                    <a:gd name="T17" fmla="*/ 30 h 65"/>
                    <a:gd name="T18" fmla="*/ 76 w 82"/>
                    <a:gd name="T19" fmla="*/ 30 h 65"/>
                    <a:gd name="T20" fmla="*/ 80 w 82"/>
                    <a:gd name="T21" fmla="*/ 34 h 65"/>
                    <a:gd name="T22" fmla="*/ 79 w 82"/>
                    <a:gd name="T23" fmla="*/ 36 h 65"/>
                    <a:gd name="T24" fmla="*/ 74 w 82"/>
                    <a:gd name="T25" fmla="*/ 39 h 65"/>
                    <a:gd name="T26" fmla="*/ 68 w 82"/>
                    <a:gd name="T27" fmla="*/ 39 h 65"/>
                    <a:gd name="T28" fmla="*/ 59 w 82"/>
                    <a:gd name="T29" fmla="*/ 42 h 65"/>
                    <a:gd name="T30" fmla="*/ 53 w 82"/>
                    <a:gd name="T31" fmla="*/ 44 h 65"/>
                    <a:gd name="T32" fmla="*/ 46 w 82"/>
                    <a:gd name="T33" fmla="*/ 46 h 65"/>
                    <a:gd name="T34" fmla="*/ 42 w 82"/>
                    <a:gd name="T35" fmla="*/ 51 h 65"/>
                    <a:gd name="T36" fmla="*/ 36 w 82"/>
                    <a:gd name="T37" fmla="*/ 54 h 65"/>
                    <a:gd name="T38" fmla="*/ 29 w 82"/>
                    <a:gd name="T39" fmla="*/ 63 h 65"/>
                    <a:gd name="T40" fmla="*/ 26 w 82"/>
                    <a:gd name="T41" fmla="*/ 65 h 65"/>
                    <a:gd name="T42" fmla="*/ 25 w 82"/>
                    <a:gd name="T43" fmla="*/ 65 h 65"/>
                    <a:gd name="T44" fmla="*/ 22 w 82"/>
                    <a:gd name="T45" fmla="*/ 65 h 65"/>
                    <a:gd name="T46" fmla="*/ 16 w 82"/>
                    <a:gd name="T47" fmla="*/ 59 h 65"/>
                    <a:gd name="T48" fmla="*/ 6 w 82"/>
                    <a:gd name="T49" fmla="*/ 46 h 65"/>
                    <a:gd name="T50" fmla="*/ 2 w 82"/>
                    <a:gd name="T51" fmla="*/ 36 h 65"/>
                    <a:gd name="T52" fmla="*/ 0 w 82"/>
                    <a:gd name="T53" fmla="*/ 25 h 65"/>
                    <a:gd name="T54" fmla="*/ 0 w 82"/>
                    <a:gd name="T55" fmla="*/ 20 h 65"/>
                    <a:gd name="T56" fmla="*/ 0 w 82"/>
                    <a:gd name="T57" fmla="*/ 13 h 65"/>
                    <a:gd name="T58" fmla="*/ 3 w 82"/>
                    <a:gd name="T59" fmla="*/ 6 h 65"/>
                    <a:gd name="T60" fmla="*/ 6 w 82"/>
                    <a:gd name="T61" fmla="*/ 0 h 6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82"/>
                    <a:gd name="T94" fmla="*/ 0 h 65"/>
                    <a:gd name="T95" fmla="*/ 82 w 82"/>
                    <a:gd name="T96" fmla="*/ 65 h 6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82" h="65">
                      <a:moveTo>
                        <a:pt x="6" y="0"/>
                      </a:moveTo>
                      <a:lnTo>
                        <a:pt x="20" y="3"/>
                      </a:lnTo>
                      <a:lnTo>
                        <a:pt x="43" y="8"/>
                      </a:lnTo>
                      <a:lnTo>
                        <a:pt x="54" y="10"/>
                      </a:lnTo>
                      <a:lnTo>
                        <a:pt x="65" y="13"/>
                      </a:lnTo>
                      <a:lnTo>
                        <a:pt x="70" y="15"/>
                      </a:lnTo>
                      <a:lnTo>
                        <a:pt x="74" y="18"/>
                      </a:lnTo>
                      <a:lnTo>
                        <a:pt x="79" y="24"/>
                      </a:lnTo>
                      <a:lnTo>
                        <a:pt x="82" y="30"/>
                      </a:lnTo>
                      <a:lnTo>
                        <a:pt x="76" y="30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4" y="39"/>
                      </a:lnTo>
                      <a:lnTo>
                        <a:pt x="68" y="39"/>
                      </a:lnTo>
                      <a:lnTo>
                        <a:pt x="59" y="42"/>
                      </a:lnTo>
                      <a:lnTo>
                        <a:pt x="53" y="44"/>
                      </a:lnTo>
                      <a:lnTo>
                        <a:pt x="46" y="46"/>
                      </a:lnTo>
                      <a:lnTo>
                        <a:pt x="42" y="51"/>
                      </a:lnTo>
                      <a:lnTo>
                        <a:pt x="36" y="54"/>
                      </a:lnTo>
                      <a:lnTo>
                        <a:pt x="29" y="63"/>
                      </a:lnTo>
                      <a:lnTo>
                        <a:pt x="26" y="65"/>
                      </a:lnTo>
                      <a:lnTo>
                        <a:pt x="25" y="65"/>
                      </a:lnTo>
                      <a:lnTo>
                        <a:pt x="22" y="65"/>
                      </a:lnTo>
                      <a:lnTo>
                        <a:pt x="16" y="59"/>
                      </a:lnTo>
                      <a:lnTo>
                        <a:pt x="6" y="46"/>
                      </a:lnTo>
                      <a:lnTo>
                        <a:pt x="2" y="36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3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BF3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5" name="Freeform 261"/>
                <p:cNvSpPr>
                  <a:spLocks/>
                </p:cNvSpPr>
                <p:nvPr/>
              </p:nvSpPr>
              <p:spPr bwMode="auto">
                <a:xfrm>
                  <a:off x="1526" y="1439"/>
                  <a:ext cx="65" cy="11"/>
                </a:xfrm>
                <a:custGeom>
                  <a:avLst/>
                  <a:gdLst>
                    <a:gd name="T0" fmla="*/ 65 w 65"/>
                    <a:gd name="T1" fmla="*/ 0 h 11"/>
                    <a:gd name="T2" fmla="*/ 56 w 65"/>
                    <a:gd name="T3" fmla="*/ 0 h 11"/>
                    <a:gd name="T4" fmla="*/ 39 w 65"/>
                    <a:gd name="T5" fmla="*/ 0 h 11"/>
                    <a:gd name="T6" fmla="*/ 28 w 65"/>
                    <a:gd name="T7" fmla="*/ 0 h 11"/>
                    <a:gd name="T8" fmla="*/ 17 w 65"/>
                    <a:gd name="T9" fmla="*/ 2 h 11"/>
                    <a:gd name="T10" fmla="*/ 8 w 65"/>
                    <a:gd name="T11" fmla="*/ 6 h 11"/>
                    <a:gd name="T12" fmla="*/ 0 w 65"/>
                    <a:gd name="T13" fmla="*/ 11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1"/>
                    <a:gd name="T23" fmla="*/ 65 w 65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1">
                      <a:moveTo>
                        <a:pt x="65" y="0"/>
                      </a:moveTo>
                      <a:lnTo>
                        <a:pt x="56" y="0"/>
                      </a:ln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17" y="2"/>
                      </a:lnTo>
                      <a:lnTo>
                        <a:pt x="8" y="6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7938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6" name="Freeform 262"/>
                <p:cNvSpPr>
                  <a:spLocks/>
                </p:cNvSpPr>
                <p:nvPr/>
              </p:nvSpPr>
              <p:spPr bwMode="auto">
                <a:xfrm>
                  <a:off x="1527" y="1439"/>
                  <a:ext cx="64" cy="12"/>
                </a:xfrm>
                <a:custGeom>
                  <a:avLst/>
                  <a:gdLst>
                    <a:gd name="T0" fmla="*/ 64 w 64"/>
                    <a:gd name="T1" fmla="*/ 0 h 12"/>
                    <a:gd name="T2" fmla="*/ 62 w 64"/>
                    <a:gd name="T3" fmla="*/ 0 h 12"/>
                    <a:gd name="T4" fmla="*/ 56 w 64"/>
                    <a:gd name="T5" fmla="*/ 0 h 12"/>
                    <a:gd name="T6" fmla="*/ 44 w 64"/>
                    <a:gd name="T7" fmla="*/ 0 h 12"/>
                    <a:gd name="T8" fmla="*/ 28 w 64"/>
                    <a:gd name="T9" fmla="*/ 2 h 12"/>
                    <a:gd name="T10" fmla="*/ 21 w 64"/>
                    <a:gd name="T11" fmla="*/ 4 h 12"/>
                    <a:gd name="T12" fmla="*/ 13 w 64"/>
                    <a:gd name="T13" fmla="*/ 6 h 12"/>
                    <a:gd name="T14" fmla="*/ 5 w 64"/>
                    <a:gd name="T15" fmla="*/ 9 h 12"/>
                    <a:gd name="T16" fmla="*/ 0 w 64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12"/>
                    <a:gd name="T29" fmla="*/ 64 w 64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12">
                      <a:moveTo>
                        <a:pt x="64" y="0"/>
                      </a:move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44" y="0"/>
                      </a:lnTo>
                      <a:lnTo>
                        <a:pt x="28" y="2"/>
                      </a:lnTo>
                      <a:lnTo>
                        <a:pt x="21" y="4"/>
                      </a:lnTo>
                      <a:lnTo>
                        <a:pt x="13" y="6"/>
                      </a:lnTo>
                      <a:lnTo>
                        <a:pt x="5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7938">
                  <a:solidFill>
                    <a:srgbClr val="7A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7" name="Freeform 263"/>
                <p:cNvSpPr>
                  <a:spLocks/>
                </p:cNvSpPr>
                <p:nvPr/>
              </p:nvSpPr>
              <p:spPr bwMode="auto">
                <a:xfrm>
                  <a:off x="1526" y="1439"/>
                  <a:ext cx="65" cy="17"/>
                </a:xfrm>
                <a:custGeom>
                  <a:avLst/>
                  <a:gdLst>
                    <a:gd name="T0" fmla="*/ 65 w 65"/>
                    <a:gd name="T1" fmla="*/ 0 h 17"/>
                    <a:gd name="T2" fmla="*/ 63 w 65"/>
                    <a:gd name="T3" fmla="*/ 0 h 17"/>
                    <a:gd name="T4" fmla="*/ 59 w 65"/>
                    <a:gd name="T5" fmla="*/ 0 h 17"/>
                    <a:gd name="T6" fmla="*/ 46 w 65"/>
                    <a:gd name="T7" fmla="*/ 2 h 17"/>
                    <a:gd name="T8" fmla="*/ 29 w 65"/>
                    <a:gd name="T9" fmla="*/ 4 h 17"/>
                    <a:gd name="T10" fmla="*/ 22 w 65"/>
                    <a:gd name="T11" fmla="*/ 6 h 17"/>
                    <a:gd name="T12" fmla="*/ 14 w 65"/>
                    <a:gd name="T13" fmla="*/ 7 h 17"/>
                    <a:gd name="T14" fmla="*/ 6 w 65"/>
                    <a:gd name="T15" fmla="*/ 12 h 17"/>
                    <a:gd name="T16" fmla="*/ 0 w 65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7"/>
                    <a:gd name="T29" fmla="*/ 65 w 65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7">
                      <a:moveTo>
                        <a:pt x="65" y="0"/>
                      </a:move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46" y="2"/>
                      </a:lnTo>
                      <a:lnTo>
                        <a:pt x="29" y="4"/>
                      </a:lnTo>
                      <a:lnTo>
                        <a:pt x="22" y="6"/>
                      </a:lnTo>
                      <a:lnTo>
                        <a:pt x="14" y="7"/>
                      </a:lnTo>
                      <a:lnTo>
                        <a:pt x="6" y="12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7938">
                  <a:solidFill>
                    <a:srgbClr val="7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8" name="Freeform 264"/>
                <p:cNvSpPr>
                  <a:spLocks/>
                </p:cNvSpPr>
                <p:nvPr/>
              </p:nvSpPr>
              <p:spPr bwMode="auto">
                <a:xfrm>
                  <a:off x="1527" y="1439"/>
                  <a:ext cx="64" cy="19"/>
                </a:xfrm>
                <a:custGeom>
                  <a:avLst/>
                  <a:gdLst>
                    <a:gd name="T0" fmla="*/ 64 w 64"/>
                    <a:gd name="T1" fmla="*/ 0 h 19"/>
                    <a:gd name="T2" fmla="*/ 62 w 64"/>
                    <a:gd name="T3" fmla="*/ 0 h 19"/>
                    <a:gd name="T4" fmla="*/ 58 w 64"/>
                    <a:gd name="T5" fmla="*/ 2 h 19"/>
                    <a:gd name="T6" fmla="*/ 45 w 64"/>
                    <a:gd name="T7" fmla="*/ 2 h 19"/>
                    <a:gd name="T8" fmla="*/ 30 w 64"/>
                    <a:gd name="T9" fmla="*/ 4 h 19"/>
                    <a:gd name="T10" fmla="*/ 22 w 64"/>
                    <a:gd name="T11" fmla="*/ 6 h 19"/>
                    <a:gd name="T12" fmla="*/ 14 w 64"/>
                    <a:gd name="T13" fmla="*/ 9 h 19"/>
                    <a:gd name="T14" fmla="*/ 7 w 64"/>
                    <a:gd name="T15" fmla="*/ 14 h 19"/>
                    <a:gd name="T16" fmla="*/ 0 w 64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19"/>
                    <a:gd name="T29" fmla="*/ 64 w 64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19">
                      <a:moveTo>
                        <a:pt x="64" y="0"/>
                      </a:move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45" y="2"/>
                      </a:lnTo>
                      <a:lnTo>
                        <a:pt x="30" y="4"/>
                      </a:lnTo>
                      <a:lnTo>
                        <a:pt x="22" y="6"/>
                      </a:lnTo>
                      <a:lnTo>
                        <a:pt x="14" y="9"/>
                      </a:lnTo>
                      <a:lnTo>
                        <a:pt x="7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8707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89" name="Freeform 265"/>
                <p:cNvSpPr>
                  <a:spLocks/>
                </p:cNvSpPr>
                <p:nvPr/>
              </p:nvSpPr>
              <p:spPr bwMode="auto">
                <a:xfrm>
                  <a:off x="1531" y="1439"/>
                  <a:ext cx="60" cy="21"/>
                </a:xfrm>
                <a:custGeom>
                  <a:avLst/>
                  <a:gdLst>
                    <a:gd name="T0" fmla="*/ 60 w 60"/>
                    <a:gd name="T1" fmla="*/ 0 h 21"/>
                    <a:gd name="T2" fmla="*/ 58 w 60"/>
                    <a:gd name="T3" fmla="*/ 2 h 21"/>
                    <a:gd name="T4" fmla="*/ 54 w 60"/>
                    <a:gd name="T5" fmla="*/ 2 h 21"/>
                    <a:gd name="T6" fmla="*/ 41 w 60"/>
                    <a:gd name="T7" fmla="*/ 4 h 21"/>
                    <a:gd name="T8" fmla="*/ 27 w 60"/>
                    <a:gd name="T9" fmla="*/ 6 h 21"/>
                    <a:gd name="T10" fmla="*/ 20 w 60"/>
                    <a:gd name="T11" fmla="*/ 7 h 21"/>
                    <a:gd name="T12" fmla="*/ 12 w 60"/>
                    <a:gd name="T13" fmla="*/ 11 h 21"/>
                    <a:gd name="T14" fmla="*/ 6 w 60"/>
                    <a:gd name="T15" fmla="*/ 14 h 21"/>
                    <a:gd name="T16" fmla="*/ 0 w 6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21"/>
                    <a:gd name="T29" fmla="*/ 60 w 6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21">
                      <a:moveTo>
                        <a:pt x="60" y="0"/>
                      </a:move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41" y="4"/>
                      </a:lnTo>
                      <a:lnTo>
                        <a:pt x="27" y="6"/>
                      </a:lnTo>
                      <a:lnTo>
                        <a:pt x="20" y="7"/>
                      </a:lnTo>
                      <a:lnTo>
                        <a:pt x="12" y="11"/>
                      </a:lnTo>
                      <a:lnTo>
                        <a:pt x="6" y="14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7938">
                  <a:solidFill>
                    <a:srgbClr val="8F0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0" name="Freeform 266"/>
                <p:cNvSpPr>
                  <a:spLocks/>
                </p:cNvSpPr>
                <p:nvPr/>
              </p:nvSpPr>
              <p:spPr bwMode="auto">
                <a:xfrm>
                  <a:off x="1534" y="1441"/>
                  <a:ext cx="58" cy="19"/>
                </a:xfrm>
                <a:custGeom>
                  <a:avLst/>
                  <a:gdLst>
                    <a:gd name="T0" fmla="*/ 58 w 58"/>
                    <a:gd name="T1" fmla="*/ 0 h 19"/>
                    <a:gd name="T2" fmla="*/ 57 w 58"/>
                    <a:gd name="T3" fmla="*/ 0 h 19"/>
                    <a:gd name="T4" fmla="*/ 51 w 58"/>
                    <a:gd name="T5" fmla="*/ 2 h 19"/>
                    <a:gd name="T6" fmla="*/ 40 w 58"/>
                    <a:gd name="T7" fmla="*/ 2 h 19"/>
                    <a:gd name="T8" fmla="*/ 26 w 58"/>
                    <a:gd name="T9" fmla="*/ 4 h 19"/>
                    <a:gd name="T10" fmla="*/ 18 w 58"/>
                    <a:gd name="T11" fmla="*/ 7 h 19"/>
                    <a:gd name="T12" fmla="*/ 12 w 58"/>
                    <a:gd name="T13" fmla="*/ 10 h 19"/>
                    <a:gd name="T14" fmla="*/ 4 w 58"/>
                    <a:gd name="T15" fmla="*/ 14 h 19"/>
                    <a:gd name="T16" fmla="*/ 0 w 58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9"/>
                    <a:gd name="T29" fmla="*/ 58 w 58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9">
                      <a:moveTo>
                        <a:pt x="58" y="0"/>
                      </a:moveTo>
                      <a:lnTo>
                        <a:pt x="57" y="0"/>
                      </a:lnTo>
                      <a:lnTo>
                        <a:pt x="51" y="2"/>
                      </a:lnTo>
                      <a:lnTo>
                        <a:pt x="40" y="2"/>
                      </a:lnTo>
                      <a:lnTo>
                        <a:pt x="26" y="4"/>
                      </a:lnTo>
                      <a:lnTo>
                        <a:pt x="18" y="7"/>
                      </a:lnTo>
                      <a:lnTo>
                        <a:pt x="12" y="10"/>
                      </a:lnTo>
                      <a:lnTo>
                        <a:pt x="4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961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1" name="Freeform 267"/>
                <p:cNvSpPr>
                  <a:spLocks/>
                </p:cNvSpPr>
                <p:nvPr/>
              </p:nvSpPr>
              <p:spPr bwMode="auto">
                <a:xfrm>
                  <a:off x="1537" y="1441"/>
                  <a:ext cx="55" cy="19"/>
                </a:xfrm>
                <a:custGeom>
                  <a:avLst/>
                  <a:gdLst>
                    <a:gd name="T0" fmla="*/ 55 w 55"/>
                    <a:gd name="T1" fmla="*/ 0 h 19"/>
                    <a:gd name="T2" fmla="*/ 54 w 55"/>
                    <a:gd name="T3" fmla="*/ 0 h 19"/>
                    <a:gd name="T4" fmla="*/ 48 w 55"/>
                    <a:gd name="T5" fmla="*/ 2 h 19"/>
                    <a:gd name="T6" fmla="*/ 37 w 55"/>
                    <a:gd name="T7" fmla="*/ 4 h 19"/>
                    <a:gd name="T8" fmla="*/ 24 w 55"/>
                    <a:gd name="T9" fmla="*/ 5 h 19"/>
                    <a:gd name="T10" fmla="*/ 18 w 55"/>
                    <a:gd name="T11" fmla="*/ 7 h 19"/>
                    <a:gd name="T12" fmla="*/ 11 w 55"/>
                    <a:gd name="T13" fmla="*/ 10 h 19"/>
                    <a:gd name="T14" fmla="*/ 4 w 55"/>
                    <a:gd name="T15" fmla="*/ 14 h 19"/>
                    <a:gd name="T16" fmla="*/ 0 w 5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9"/>
                    <a:gd name="T29" fmla="*/ 55 w 5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9">
                      <a:moveTo>
                        <a:pt x="55" y="0"/>
                      </a:move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37" y="4"/>
                      </a:lnTo>
                      <a:lnTo>
                        <a:pt x="24" y="5"/>
                      </a:lnTo>
                      <a:lnTo>
                        <a:pt x="18" y="7"/>
                      </a:lnTo>
                      <a:lnTo>
                        <a:pt x="11" y="10"/>
                      </a:lnTo>
                      <a:lnTo>
                        <a:pt x="4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9C1C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2" name="Freeform 268"/>
                <p:cNvSpPr>
                  <a:spLocks/>
                </p:cNvSpPr>
                <p:nvPr/>
              </p:nvSpPr>
              <p:spPr bwMode="auto">
                <a:xfrm>
                  <a:off x="1538" y="1441"/>
                  <a:ext cx="54" cy="22"/>
                </a:xfrm>
                <a:custGeom>
                  <a:avLst/>
                  <a:gdLst>
                    <a:gd name="T0" fmla="*/ 54 w 54"/>
                    <a:gd name="T1" fmla="*/ 0 h 22"/>
                    <a:gd name="T2" fmla="*/ 53 w 54"/>
                    <a:gd name="T3" fmla="*/ 2 h 22"/>
                    <a:gd name="T4" fmla="*/ 47 w 54"/>
                    <a:gd name="T5" fmla="*/ 4 h 22"/>
                    <a:gd name="T6" fmla="*/ 37 w 54"/>
                    <a:gd name="T7" fmla="*/ 4 h 22"/>
                    <a:gd name="T8" fmla="*/ 25 w 54"/>
                    <a:gd name="T9" fmla="*/ 7 h 22"/>
                    <a:gd name="T10" fmla="*/ 17 w 54"/>
                    <a:gd name="T11" fmla="*/ 9 h 22"/>
                    <a:gd name="T12" fmla="*/ 11 w 54"/>
                    <a:gd name="T13" fmla="*/ 12 h 22"/>
                    <a:gd name="T14" fmla="*/ 5 w 54"/>
                    <a:gd name="T15" fmla="*/ 15 h 22"/>
                    <a:gd name="T16" fmla="*/ 0 w 54"/>
                    <a:gd name="T17" fmla="*/ 22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22"/>
                    <a:gd name="T29" fmla="*/ 54 w 54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22">
                      <a:moveTo>
                        <a:pt x="54" y="0"/>
                      </a:moveTo>
                      <a:lnTo>
                        <a:pt x="53" y="2"/>
                      </a:lnTo>
                      <a:lnTo>
                        <a:pt x="47" y="4"/>
                      </a:lnTo>
                      <a:lnTo>
                        <a:pt x="37" y="4"/>
                      </a:lnTo>
                      <a:lnTo>
                        <a:pt x="25" y="7"/>
                      </a:lnTo>
                      <a:lnTo>
                        <a:pt x="17" y="9"/>
                      </a:lnTo>
                      <a:lnTo>
                        <a:pt x="11" y="12"/>
                      </a:lnTo>
                      <a:lnTo>
                        <a:pt x="5" y="15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7938">
                  <a:solidFill>
                    <a:srgbClr val="A32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3" name="Freeform 269"/>
                <p:cNvSpPr>
                  <a:spLocks/>
                </p:cNvSpPr>
                <p:nvPr/>
              </p:nvSpPr>
              <p:spPr bwMode="auto">
                <a:xfrm>
                  <a:off x="1540" y="1441"/>
                  <a:ext cx="52" cy="24"/>
                </a:xfrm>
                <a:custGeom>
                  <a:avLst/>
                  <a:gdLst>
                    <a:gd name="T0" fmla="*/ 52 w 52"/>
                    <a:gd name="T1" fmla="*/ 0 h 24"/>
                    <a:gd name="T2" fmla="*/ 51 w 52"/>
                    <a:gd name="T3" fmla="*/ 2 h 24"/>
                    <a:gd name="T4" fmla="*/ 45 w 52"/>
                    <a:gd name="T5" fmla="*/ 4 h 24"/>
                    <a:gd name="T6" fmla="*/ 35 w 52"/>
                    <a:gd name="T7" fmla="*/ 5 h 24"/>
                    <a:gd name="T8" fmla="*/ 23 w 52"/>
                    <a:gd name="T9" fmla="*/ 7 h 24"/>
                    <a:gd name="T10" fmla="*/ 17 w 52"/>
                    <a:gd name="T11" fmla="*/ 10 h 24"/>
                    <a:gd name="T12" fmla="*/ 11 w 52"/>
                    <a:gd name="T13" fmla="*/ 14 h 24"/>
                    <a:gd name="T14" fmla="*/ 4 w 52"/>
                    <a:gd name="T15" fmla="*/ 17 h 24"/>
                    <a:gd name="T16" fmla="*/ 0 w 52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2"/>
                    <a:gd name="T28" fmla="*/ 0 h 24"/>
                    <a:gd name="T29" fmla="*/ 52 w 52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2" h="24">
                      <a:moveTo>
                        <a:pt x="52" y="0"/>
                      </a:moveTo>
                      <a:lnTo>
                        <a:pt x="51" y="2"/>
                      </a:lnTo>
                      <a:lnTo>
                        <a:pt x="45" y="4"/>
                      </a:lnTo>
                      <a:lnTo>
                        <a:pt x="35" y="5"/>
                      </a:lnTo>
                      <a:lnTo>
                        <a:pt x="23" y="7"/>
                      </a:lnTo>
                      <a:lnTo>
                        <a:pt x="17" y="10"/>
                      </a:lnTo>
                      <a:lnTo>
                        <a:pt x="11" y="14"/>
                      </a:lnTo>
                      <a:lnTo>
                        <a:pt x="4" y="17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7938">
                  <a:solidFill>
                    <a:srgbClr val="AB2B0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4" name="Freeform 270"/>
                <p:cNvSpPr>
                  <a:spLocks/>
                </p:cNvSpPr>
                <p:nvPr/>
              </p:nvSpPr>
              <p:spPr bwMode="auto">
                <a:xfrm>
                  <a:off x="1541" y="1441"/>
                  <a:ext cx="53" cy="26"/>
                </a:xfrm>
                <a:custGeom>
                  <a:avLst/>
                  <a:gdLst>
                    <a:gd name="T0" fmla="*/ 53 w 53"/>
                    <a:gd name="T1" fmla="*/ 0 h 26"/>
                    <a:gd name="T2" fmla="*/ 51 w 53"/>
                    <a:gd name="T3" fmla="*/ 2 h 26"/>
                    <a:gd name="T4" fmla="*/ 44 w 53"/>
                    <a:gd name="T5" fmla="*/ 5 h 26"/>
                    <a:gd name="T6" fmla="*/ 36 w 53"/>
                    <a:gd name="T7" fmla="*/ 5 h 26"/>
                    <a:gd name="T8" fmla="*/ 24 w 53"/>
                    <a:gd name="T9" fmla="*/ 9 h 26"/>
                    <a:gd name="T10" fmla="*/ 17 w 53"/>
                    <a:gd name="T11" fmla="*/ 12 h 26"/>
                    <a:gd name="T12" fmla="*/ 11 w 53"/>
                    <a:gd name="T13" fmla="*/ 15 h 26"/>
                    <a:gd name="T14" fmla="*/ 5 w 53"/>
                    <a:gd name="T15" fmla="*/ 19 h 26"/>
                    <a:gd name="T16" fmla="*/ 0 w 53"/>
                    <a:gd name="T17" fmla="*/ 26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26"/>
                    <a:gd name="T29" fmla="*/ 53 w 5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26">
                      <a:moveTo>
                        <a:pt x="53" y="0"/>
                      </a:moveTo>
                      <a:lnTo>
                        <a:pt x="51" y="2"/>
                      </a:lnTo>
                      <a:lnTo>
                        <a:pt x="44" y="5"/>
                      </a:lnTo>
                      <a:lnTo>
                        <a:pt x="36" y="5"/>
                      </a:lnTo>
                      <a:lnTo>
                        <a:pt x="24" y="9"/>
                      </a:lnTo>
                      <a:lnTo>
                        <a:pt x="17" y="12"/>
                      </a:lnTo>
                      <a:lnTo>
                        <a:pt x="11" y="15"/>
                      </a:lnTo>
                      <a:lnTo>
                        <a:pt x="5" y="19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7938">
                  <a:solidFill>
                    <a:srgbClr val="B232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5" name="Freeform 271"/>
                <p:cNvSpPr>
                  <a:spLocks/>
                </p:cNvSpPr>
                <p:nvPr/>
              </p:nvSpPr>
              <p:spPr bwMode="auto">
                <a:xfrm>
                  <a:off x="1543" y="1443"/>
                  <a:ext cx="51" cy="25"/>
                </a:xfrm>
                <a:custGeom>
                  <a:avLst/>
                  <a:gdLst>
                    <a:gd name="T0" fmla="*/ 51 w 51"/>
                    <a:gd name="T1" fmla="*/ 0 h 25"/>
                    <a:gd name="T2" fmla="*/ 49 w 51"/>
                    <a:gd name="T3" fmla="*/ 2 h 25"/>
                    <a:gd name="T4" fmla="*/ 42 w 51"/>
                    <a:gd name="T5" fmla="*/ 3 h 25"/>
                    <a:gd name="T6" fmla="*/ 34 w 51"/>
                    <a:gd name="T7" fmla="*/ 5 h 25"/>
                    <a:gd name="T8" fmla="*/ 23 w 51"/>
                    <a:gd name="T9" fmla="*/ 8 h 25"/>
                    <a:gd name="T10" fmla="*/ 17 w 51"/>
                    <a:gd name="T11" fmla="*/ 10 h 25"/>
                    <a:gd name="T12" fmla="*/ 11 w 51"/>
                    <a:gd name="T13" fmla="*/ 13 h 25"/>
                    <a:gd name="T14" fmla="*/ 5 w 51"/>
                    <a:gd name="T15" fmla="*/ 19 h 25"/>
                    <a:gd name="T16" fmla="*/ 0 w 51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1"/>
                    <a:gd name="T28" fmla="*/ 0 h 25"/>
                    <a:gd name="T29" fmla="*/ 51 w 51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1" h="25">
                      <a:moveTo>
                        <a:pt x="51" y="0"/>
                      </a:moveTo>
                      <a:lnTo>
                        <a:pt x="49" y="2"/>
                      </a:lnTo>
                      <a:lnTo>
                        <a:pt x="42" y="3"/>
                      </a:lnTo>
                      <a:lnTo>
                        <a:pt x="34" y="5"/>
                      </a:lnTo>
                      <a:lnTo>
                        <a:pt x="23" y="8"/>
                      </a:lnTo>
                      <a:lnTo>
                        <a:pt x="17" y="10"/>
                      </a:lnTo>
                      <a:lnTo>
                        <a:pt x="11" y="13"/>
                      </a:lnTo>
                      <a:lnTo>
                        <a:pt x="5" y="19"/>
                      </a:lnTo>
                      <a:lnTo>
                        <a:pt x="0" y="25"/>
                      </a:lnTo>
                    </a:path>
                  </a:pathLst>
                </a:custGeom>
                <a:noFill/>
                <a:ln w="7938">
                  <a:solidFill>
                    <a:srgbClr val="B8381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6" name="Freeform 272"/>
                <p:cNvSpPr>
                  <a:spLocks/>
                </p:cNvSpPr>
                <p:nvPr/>
              </p:nvSpPr>
              <p:spPr bwMode="auto">
                <a:xfrm>
                  <a:off x="1350" y="1395"/>
                  <a:ext cx="154" cy="156"/>
                </a:xfrm>
                <a:custGeom>
                  <a:avLst/>
                  <a:gdLst>
                    <a:gd name="T0" fmla="*/ 150 w 154"/>
                    <a:gd name="T1" fmla="*/ 12 h 156"/>
                    <a:gd name="T2" fmla="*/ 127 w 154"/>
                    <a:gd name="T3" fmla="*/ 2 h 156"/>
                    <a:gd name="T4" fmla="*/ 99 w 154"/>
                    <a:gd name="T5" fmla="*/ 0 h 156"/>
                    <a:gd name="T6" fmla="*/ 97 w 154"/>
                    <a:gd name="T7" fmla="*/ 3 h 156"/>
                    <a:gd name="T8" fmla="*/ 111 w 154"/>
                    <a:gd name="T9" fmla="*/ 7 h 156"/>
                    <a:gd name="T10" fmla="*/ 85 w 154"/>
                    <a:gd name="T11" fmla="*/ 8 h 156"/>
                    <a:gd name="T12" fmla="*/ 65 w 154"/>
                    <a:gd name="T13" fmla="*/ 14 h 156"/>
                    <a:gd name="T14" fmla="*/ 72 w 154"/>
                    <a:gd name="T15" fmla="*/ 14 h 156"/>
                    <a:gd name="T16" fmla="*/ 85 w 154"/>
                    <a:gd name="T17" fmla="*/ 15 h 156"/>
                    <a:gd name="T18" fmla="*/ 63 w 154"/>
                    <a:gd name="T19" fmla="*/ 20 h 156"/>
                    <a:gd name="T20" fmla="*/ 46 w 154"/>
                    <a:gd name="T21" fmla="*/ 27 h 156"/>
                    <a:gd name="T22" fmla="*/ 49 w 154"/>
                    <a:gd name="T23" fmla="*/ 29 h 156"/>
                    <a:gd name="T24" fmla="*/ 60 w 154"/>
                    <a:gd name="T25" fmla="*/ 29 h 156"/>
                    <a:gd name="T26" fmla="*/ 45 w 154"/>
                    <a:gd name="T27" fmla="*/ 36 h 156"/>
                    <a:gd name="T28" fmla="*/ 32 w 154"/>
                    <a:gd name="T29" fmla="*/ 48 h 156"/>
                    <a:gd name="T30" fmla="*/ 31 w 154"/>
                    <a:gd name="T31" fmla="*/ 53 h 156"/>
                    <a:gd name="T32" fmla="*/ 51 w 154"/>
                    <a:gd name="T33" fmla="*/ 39 h 156"/>
                    <a:gd name="T34" fmla="*/ 54 w 154"/>
                    <a:gd name="T35" fmla="*/ 44 h 156"/>
                    <a:gd name="T36" fmla="*/ 28 w 154"/>
                    <a:gd name="T37" fmla="*/ 63 h 156"/>
                    <a:gd name="T38" fmla="*/ 9 w 154"/>
                    <a:gd name="T39" fmla="*/ 82 h 156"/>
                    <a:gd name="T40" fmla="*/ 12 w 154"/>
                    <a:gd name="T41" fmla="*/ 89 h 156"/>
                    <a:gd name="T42" fmla="*/ 31 w 154"/>
                    <a:gd name="T43" fmla="*/ 80 h 156"/>
                    <a:gd name="T44" fmla="*/ 39 w 154"/>
                    <a:gd name="T45" fmla="*/ 79 h 156"/>
                    <a:gd name="T46" fmla="*/ 39 w 154"/>
                    <a:gd name="T47" fmla="*/ 85 h 156"/>
                    <a:gd name="T48" fmla="*/ 12 w 154"/>
                    <a:gd name="T49" fmla="*/ 108 h 156"/>
                    <a:gd name="T50" fmla="*/ 6 w 154"/>
                    <a:gd name="T51" fmla="*/ 120 h 156"/>
                    <a:gd name="T52" fmla="*/ 31 w 154"/>
                    <a:gd name="T53" fmla="*/ 109 h 156"/>
                    <a:gd name="T54" fmla="*/ 51 w 154"/>
                    <a:gd name="T55" fmla="*/ 96 h 156"/>
                    <a:gd name="T56" fmla="*/ 57 w 154"/>
                    <a:gd name="T57" fmla="*/ 94 h 156"/>
                    <a:gd name="T58" fmla="*/ 65 w 154"/>
                    <a:gd name="T59" fmla="*/ 103 h 156"/>
                    <a:gd name="T60" fmla="*/ 69 w 154"/>
                    <a:gd name="T61" fmla="*/ 118 h 156"/>
                    <a:gd name="T62" fmla="*/ 71 w 154"/>
                    <a:gd name="T63" fmla="*/ 132 h 156"/>
                    <a:gd name="T64" fmla="*/ 74 w 154"/>
                    <a:gd name="T65" fmla="*/ 130 h 156"/>
                    <a:gd name="T66" fmla="*/ 80 w 154"/>
                    <a:gd name="T67" fmla="*/ 115 h 156"/>
                    <a:gd name="T68" fmla="*/ 83 w 154"/>
                    <a:gd name="T69" fmla="*/ 116 h 156"/>
                    <a:gd name="T70" fmla="*/ 86 w 154"/>
                    <a:gd name="T71" fmla="*/ 130 h 156"/>
                    <a:gd name="T72" fmla="*/ 85 w 154"/>
                    <a:gd name="T73" fmla="*/ 147 h 156"/>
                    <a:gd name="T74" fmla="*/ 85 w 154"/>
                    <a:gd name="T75" fmla="*/ 151 h 156"/>
                    <a:gd name="T76" fmla="*/ 96 w 154"/>
                    <a:gd name="T77" fmla="*/ 127 h 156"/>
                    <a:gd name="T78" fmla="*/ 99 w 154"/>
                    <a:gd name="T79" fmla="*/ 111 h 156"/>
                    <a:gd name="T80" fmla="*/ 100 w 154"/>
                    <a:gd name="T81" fmla="*/ 111 h 156"/>
                    <a:gd name="T82" fmla="*/ 103 w 154"/>
                    <a:gd name="T83" fmla="*/ 123 h 156"/>
                    <a:gd name="T84" fmla="*/ 106 w 154"/>
                    <a:gd name="T85" fmla="*/ 125 h 156"/>
                    <a:gd name="T86" fmla="*/ 111 w 154"/>
                    <a:gd name="T87" fmla="*/ 118 h 156"/>
                    <a:gd name="T88" fmla="*/ 123 w 154"/>
                    <a:gd name="T89" fmla="*/ 125 h 156"/>
                    <a:gd name="T90" fmla="*/ 134 w 154"/>
                    <a:gd name="T91" fmla="*/ 101 h 156"/>
                    <a:gd name="T92" fmla="*/ 145 w 154"/>
                    <a:gd name="T93" fmla="*/ 63 h 156"/>
                    <a:gd name="T94" fmla="*/ 153 w 154"/>
                    <a:gd name="T95" fmla="*/ 29 h 15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54"/>
                    <a:gd name="T145" fmla="*/ 0 h 156"/>
                    <a:gd name="T146" fmla="*/ 154 w 154"/>
                    <a:gd name="T147" fmla="*/ 156 h 15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54" h="156">
                      <a:moveTo>
                        <a:pt x="154" y="17"/>
                      </a:moveTo>
                      <a:lnTo>
                        <a:pt x="150" y="12"/>
                      </a:lnTo>
                      <a:lnTo>
                        <a:pt x="136" y="5"/>
                      </a:lnTo>
                      <a:lnTo>
                        <a:pt x="127" y="2"/>
                      </a:lnTo>
                      <a:lnTo>
                        <a:pt x="114" y="0"/>
                      </a:lnTo>
                      <a:lnTo>
                        <a:pt x="99" y="0"/>
                      </a:lnTo>
                      <a:lnTo>
                        <a:pt x="80" y="3"/>
                      </a:lnTo>
                      <a:lnTo>
                        <a:pt x="97" y="3"/>
                      </a:lnTo>
                      <a:lnTo>
                        <a:pt x="119" y="7"/>
                      </a:lnTo>
                      <a:lnTo>
                        <a:pt x="111" y="7"/>
                      </a:lnTo>
                      <a:lnTo>
                        <a:pt x="94" y="7"/>
                      </a:lnTo>
                      <a:lnTo>
                        <a:pt x="85" y="8"/>
                      </a:lnTo>
                      <a:lnTo>
                        <a:pt x="74" y="10"/>
                      </a:lnTo>
                      <a:lnTo>
                        <a:pt x="65" y="14"/>
                      </a:lnTo>
                      <a:lnTo>
                        <a:pt x="57" y="17"/>
                      </a:lnTo>
                      <a:lnTo>
                        <a:pt x="72" y="14"/>
                      </a:lnTo>
                      <a:lnTo>
                        <a:pt x="89" y="14"/>
                      </a:lnTo>
                      <a:lnTo>
                        <a:pt x="85" y="15"/>
                      </a:lnTo>
                      <a:lnTo>
                        <a:pt x="72" y="19"/>
                      </a:lnTo>
                      <a:lnTo>
                        <a:pt x="63" y="20"/>
                      </a:lnTo>
                      <a:lnTo>
                        <a:pt x="56" y="24"/>
                      </a:lnTo>
                      <a:lnTo>
                        <a:pt x="46" y="27"/>
                      </a:lnTo>
                      <a:lnTo>
                        <a:pt x="39" y="32"/>
                      </a:lnTo>
                      <a:lnTo>
                        <a:pt x="49" y="29"/>
                      </a:lnTo>
                      <a:lnTo>
                        <a:pt x="63" y="27"/>
                      </a:lnTo>
                      <a:lnTo>
                        <a:pt x="60" y="29"/>
                      </a:lnTo>
                      <a:lnTo>
                        <a:pt x="51" y="32"/>
                      </a:lnTo>
                      <a:lnTo>
                        <a:pt x="45" y="36"/>
                      </a:lnTo>
                      <a:lnTo>
                        <a:pt x="39" y="41"/>
                      </a:lnTo>
                      <a:lnTo>
                        <a:pt x="32" y="48"/>
                      </a:lnTo>
                      <a:lnTo>
                        <a:pt x="28" y="56"/>
                      </a:lnTo>
                      <a:lnTo>
                        <a:pt x="31" y="53"/>
                      </a:lnTo>
                      <a:lnTo>
                        <a:pt x="42" y="46"/>
                      </a:lnTo>
                      <a:lnTo>
                        <a:pt x="51" y="39"/>
                      </a:lnTo>
                      <a:lnTo>
                        <a:pt x="59" y="38"/>
                      </a:lnTo>
                      <a:lnTo>
                        <a:pt x="54" y="44"/>
                      </a:lnTo>
                      <a:lnTo>
                        <a:pt x="39" y="56"/>
                      </a:lnTo>
                      <a:lnTo>
                        <a:pt x="28" y="63"/>
                      </a:lnTo>
                      <a:lnTo>
                        <a:pt x="18" y="73"/>
                      </a:lnTo>
                      <a:lnTo>
                        <a:pt x="9" y="82"/>
                      </a:lnTo>
                      <a:lnTo>
                        <a:pt x="3" y="92"/>
                      </a:lnTo>
                      <a:lnTo>
                        <a:pt x="12" y="89"/>
                      </a:lnTo>
                      <a:lnTo>
                        <a:pt x="26" y="82"/>
                      </a:lnTo>
                      <a:lnTo>
                        <a:pt x="31" y="80"/>
                      </a:lnTo>
                      <a:lnTo>
                        <a:pt x="35" y="79"/>
                      </a:lnTo>
                      <a:lnTo>
                        <a:pt x="39" y="79"/>
                      </a:lnTo>
                      <a:lnTo>
                        <a:pt x="42" y="80"/>
                      </a:lnTo>
                      <a:lnTo>
                        <a:pt x="39" y="85"/>
                      </a:lnTo>
                      <a:lnTo>
                        <a:pt x="28" y="94"/>
                      </a:lnTo>
                      <a:lnTo>
                        <a:pt x="12" y="108"/>
                      </a:lnTo>
                      <a:lnTo>
                        <a:pt x="0" y="121"/>
                      </a:lnTo>
                      <a:lnTo>
                        <a:pt x="6" y="120"/>
                      </a:lnTo>
                      <a:lnTo>
                        <a:pt x="17" y="115"/>
                      </a:lnTo>
                      <a:lnTo>
                        <a:pt x="31" y="109"/>
                      </a:lnTo>
                      <a:lnTo>
                        <a:pt x="43" y="101"/>
                      </a:lnTo>
                      <a:lnTo>
                        <a:pt x="51" y="96"/>
                      </a:lnTo>
                      <a:lnTo>
                        <a:pt x="54" y="92"/>
                      </a:lnTo>
                      <a:lnTo>
                        <a:pt x="57" y="94"/>
                      </a:lnTo>
                      <a:lnTo>
                        <a:pt x="60" y="96"/>
                      </a:lnTo>
                      <a:lnTo>
                        <a:pt x="65" y="103"/>
                      </a:lnTo>
                      <a:lnTo>
                        <a:pt x="68" y="113"/>
                      </a:lnTo>
                      <a:lnTo>
                        <a:pt x="69" y="118"/>
                      </a:lnTo>
                      <a:lnTo>
                        <a:pt x="71" y="125"/>
                      </a:lnTo>
                      <a:lnTo>
                        <a:pt x="71" y="132"/>
                      </a:lnTo>
                      <a:lnTo>
                        <a:pt x="69" y="139"/>
                      </a:lnTo>
                      <a:lnTo>
                        <a:pt x="74" y="130"/>
                      </a:lnTo>
                      <a:lnTo>
                        <a:pt x="79" y="118"/>
                      </a:lnTo>
                      <a:lnTo>
                        <a:pt x="80" y="115"/>
                      </a:lnTo>
                      <a:lnTo>
                        <a:pt x="82" y="115"/>
                      </a:lnTo>
                      <a:lnTo>
                        <a:pt x="83" y="116"/>
                      </a:lnTo>
                      <a:lnTo>
                        <a:pt x="86" y="121"/>
                      </a:lnTo>
                      <a:lnTo>
                        <a:pt x="86" y="130"/>
                      </a:lnTo>
                      <a:lnTo>
                        <a:pt x="86" y="139"/>
                      </a:lnTo>
                      <a:lnTo>
                        <a:pt x="85" y="147"/>
                      </a:lnTo>
                      <a:lnTo>
                        <a:pt x="82" y="156"/>
                      </a:lnTo>
                      <a:lnTo>
                        <a:pt x="85" y="151"/>
                      </a:lnTo>
                      <a:lnTo>
                        <a:pt x="91" y="140"/>
                      </a:lnTo>
                      <a:lnTo>
                        <a:pt x="96" y="127"/>
                      </a:lnTo>
                      <a:lnTo>
                        <a:pt x="99" y="115"/>
                      </a:lnTo>
                      <a:lnTo>
                        <a:pt x="99" y="111"/>
                      </a:lnTo>
                      <a:lnTo>
                        <a:pt x="100" y="111"/>
                      </a:lnTo>
                      <a:lnTo>
                        <a:pt x="102" y="115"/>
                      </a:lnTo>
                      <a:lnTo>
                        <a:pt x="103" y="123"/>
                      </a:lnTo>
                      <a:lnTo>
                        <a:pt x="103" y="133"/>
                      </a:lnTo>
                      <a:lnTo>
                        <a:pt x="106" y="125"/>
                      </a:lnTo>
                      <a:lnTo>
                        <a:pt x="108" y="111"/>
                      </a:lnTo>
                      <a:lnTo>
                        <a:pt x="111" y="118"/>
                      </a:lnTo>
                      <a:lnTo>
                        <a:pt x="120" y="128"/>
                      </a:lnTo>
                      <a:lnTo>
                        <a:pt x="123" y="125"/>
                      </a:lnTo>
                      <a:lnTo>
                        <a:pt x="128" y="115"/>
                      </a:lnTo>
                      <a:lnTo>
                        <a:pt x="134" y="101"/>
                      </a:lnTo>
                      <a:lnTo>
                        <a:pt x="140" y="82"/>
                      </a:lnTo>
                      <a:lnTo>
                        <a:pt x="145" y="63"/>
                      </a:lnTo>
                      <a:lnTo>
                        <a:pt x="150" y="44"/>
                      </a:lnTo>
                      <a:lnTo>
                        <a:pt x="153" y="29"/>
                      </a:lnTo>
                      <a:lnTo>
                        <a:pt x="154" y="17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7" name="Freeform 273"/>
                <p:cNvSpPr>
                  <a:spLocks/>
                </p:cNvSpPr>
                <p:nvPr/>
              </p:nvSpPr>
              <p:spPr bwMode="auto">
                <a:xfrm>
                  <a:off x="1395" y="1330"/>
                  <a:ext cx="160" cy="202"/>
                </a:xfrm>
                <a:custGeom>
                  <a:avLst/>
                  <a:gdLst>
                    <a:gd name="T0" fmla="*/ 88 w 160"/>
                    <a:gd name="T1" fmla="*/ 77 h 202"/>
                    <a:gd name="T2" fmla="*/ 63 w 160"/>
                    <a:gd name="T3" fmla="*/ 77 h 202"/>
                    <a:gd name="T4" fmla="*/ 27 w 160"/>
                    <a:gd name="T5" fmla="*/ 97 h 202"/>
                    <a:gd name="T6" fmla="*/ 20 w 160"/>
                    <a:gd name="T7" fmla="*/ 111 h 202"/>
                    <a:gd name="T8" fmla="*/ 24 w 160"/>
                    <a:gd name="T9" fmla="*/ 120 h 202"/>
                    <a:gd name="T10" fmla="*/ 35 w 160"/>
                    <a:gd name="T11" fmla="*/ 133 h 202"/>
                    <a:gd name="T12" fmla="*/ 31 w 160"/>
                    <a:gd name="T13" fmla="*/ 142 h 202"/>
                    <a:gd name="T14" fmla="*/ 21 w 160"/>
                    <a:gd name="T15" fmla="*/ 144 h 202"/>
                    <a:gd name="T16" fmla="*/ 26 w 160"/>
                    <a:gd name="T17" fmla="*/ 159 h 202"/>
                    <a:gd name="T18" fmla="*/ 52 w 160"/>
                    <a:gd name="T19" fmla="*/ 168 h 202"/>
                    <a:gd name="T20" fmla="*/ 77 w 160"/>
                    <a:gd name="T21" fmla="*/ 190 h 202"/>
                    <a:gd name="T22" fmla="*/ 85 w 160"/>
                    <a:gd name="T23" fmla="*/ 193 h 202"/>
                    <a:gd name="T24" fmla="*/ 106 w 160"/>
                    <a:gd name="T25" fmla="*/ 178 h 202"/>
                    <a:gd name="T26" fmla="*/ 114 w 160"/>
                    <a:gd name="T27" fmla="*/ 195 h 202"/>
                    <a:gd name="T28" fmla="*/ 126 w 160"/>
                    <a:gd name="T29" fmla="*/ 202 h 202"/>
                    <a:gd name="T30" fmla="*/ 140 w 160"/>
                    <a:gd name="T31" fmla="*/ 188 h 202"/>
                    <a:gd name="T32" fmla="*/ 153 w 160"/>
                    <a:gd name="T33" fmla="*/ 150 h 202"/>
                    <a:gd name="T34" fmla="*/ 131 w 160"/>
                    <a:gd name="T35" fmla="*/ 125 h 202"/>
                    <a:gd name="T36" fmla="*/ 140 w 160"/>
                    <a:gd name="T37" fmla="*/ 109 h 202"/>
                    <a:gd name="T38" fmla="*/ 136 w 160"/>
                    <a:gd name="T39" fmla="*/ 101 h 202"/>
                    <a:gd name="T40" fmla="*/ 128 w 160"/>
                    <a:gd name="T41" fmla="*/ 87 h 202"/>
                    <a:gd name="T42" fmla="*/ 145 w 160"/>
                    <a:gd name="T43" fmla="*/ 85 h 202"/>
                    <a:gd name="T44" fmla="*/ 157 w 160"/>
                    <a:gd name="T45" fmla="*/ 82 h 202"/>
                    <a:gd name="T46" fmla="*/ 143 w 160"/>
                    <a:gd name="T47" fmla="*/ 55 h 202"/>
                    <a:gd name="T48" fmla="*/ 128 w 160"/>
                    <a:gd name="T49" fmla="*/ 49 h 202"/>
                    <a:gd name="T50" fmla="*/ 120 w 160"/>
                    <a:gd name="T51" fmla="*/ 36 h 202"/>
                    <a:gd name="T52" fmla="*/ 106 w 160"/>
                    <a:gd name="T53" fmla="*/ 24 h 202"/>
                    <a:gd name="T54" fmla="*/ 102 w 160"/>
                    <a:gd name="T55" fmla="*/ 32 h 202"/>
                    <a:gd name="T56" fmla="*/ 85 w 160"/>
                    <a:gd name="T57" fmla="*/ 20 h 202"/>
                    <a:gd name="T58" fmla="*/ 68 w 160"/>
                    <a:gd name="T59" fmla="*/ 0 h 202"/>
                    <a:gd name="T60" fmla="*/ 61 w 160"/>
                    <a:gd name="T61" fmla="*/ 19 h 202"/>
                    <a:gd name="T62" fmla="*/ 57 w 160"/>
                    <a:gd name="T63" fmla="*/ 10 h 202"/>
                    <a:gd name="T64" fmla="*/ 44 w 160"/>
                    <a:gd name="T65" fmla="*/ 0 h 202"/>
                    <a:gd name="T66" fmla="*/ 32 w 160"/>
                    <a:gd name="T67" fmla="*/ 8 h 202"/>
                    <a:gd name="T68" fmla="*/ 27 w 160"/>
                    <a:gd name="T69" fmla="*/ 10 h 202"/>
                    <a:gd name="T70" fmla="*/ 12 w 160"/>
                    <a:gd name="T71" fmla="*/ 0 h 202"/>
                    <a:gd name="T72" fmla="*/ 6 w 160"/>
                    <a:gd name="T73" fmla="*/ 5 h 202"/>
                    <a:gd name="T74" fmla="*/ 0 w 160"/>
                    <a:gd name="T75" fmla="*/ 22 h 202"/>
                    <a:gd name="T76" fmla="*/ 3 w 160"/>
                    <a:gd name="T77" fmla="*/ 36 h 202"/>
                    <a:gd name="T78" fmla="*/ 18 w 160"/>
                    <a:gd name="T79" fmla="*/ 49 h 202"/>
                    <a:gd name="T80" fmla="*/ 49 w 160"/>
                    <a:gd name="T81" fmla="*/ 55 h 202"/>
                    <a:gd name="T82" fmla="*/ 89 w 160"/>
                    <a:gd name="T83" fmla="*/ 60 h 202"/>
                    <a:gd name="T84" fmla="*/ 108 w 160"/>
                    <a:gd name="T85" fmla="*/ 72 h 202"/>
                    <a:gd name="T86" fmla="*/ 111 w 160"/>
                    <a:gd name="T87" fmla="*/ 79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0"/>
                    <a:gd name="T133" fmla="*/ 0 h 202"/>
                    <a:gd name="T134" fmla="*/ 160 w 160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0" h="202">
                      <a:moveTo>
                        <a:pt x="108" y="80"/>
                      </a:moveTo>
                      <a:lnTo>
                        <a:pt x="102" y="79"/>
                      </a:lnTo>
                      <a:lnTo>
                        <a:pt x="88" y="77"/>
                      </a:lnTo>
                      <a:lnTo>
                        <a:pt x="78" y="75"/>
                      </a:lnTo>
                      <a:lnTo>
                        <a:pt x="71" y="75"/>
                      </a:lnTo>
                      <a:lnTo>
                        <a:pt x="63" y="77"/>
                      </a:lnTo>
                      <a:lnTo>
                        <a:pt x="55" y="79"/>
                      </a:lnTo>
                      <a:lnTo>
                        <a:pt x="41" y="87"/>
                      </a:lnTo>
                      <a:lnTo>
                        <a:pt x="27" y="97"/>
                      </a:lnTo>
                      <a:lnTo>
                        <a:pt x="23" y="104"/>
                      </a:lnTo>
                      <a:lnTo>
                        <a:pt x="20" y="109"/>
                      </a:lnTo>
                      <a:lnTo>
                        <a:pt x="20" y="111"/>
                      </a:lnTo>
                      <a:lnTo>
                        <a:pt x="20" y="115"/>
                      </a:lnTo>
                      <a:lnTo>
                        <a:pt x="21" y="118"/>
                      </a:lnTo>
                      <a:lnTo>
                        <a:pt x="24" y="120"/>
                      </a:lnTo>
                      <a:lnTo>
                        <a:pt x="29" y="125"/>
                      </a:lnTo>
                      <a:lnTo>
                        <a:pt x="32" y="130"/>
                      </a:lnTo>
                      <a:lnTo>
                        <a:pt x="35" y="133"/>
                      </a:lnTo>
                      <a:lnTo>
                        <a:pt x="35" y="138"/>
                      </a:lnTo>
                      <a:lnTo>
                        <a:pt x="34" y="140"/>
                      </a:lnTo>
                      <a:lnTo>
                        <a:pt x="31" y="142"/>
                      </a:lnTo>
                      <a:lnTo>
                        <a:pt x="27" y="142"/>
                      </a:lnTo>
                      <a:lnTo>
                        <a:pt x="23" y="140"/>
                      </a:lnTo>
                      <a:lnTo>
                        <a:pt x="21" y="144"/>
                      </a:lnTo>
                      <a:lnTo>
                        <a:pt x="23" y="150"/>
                      </a:lnTo>
                      <a:lnTo>
                        <a:pt x="24" y="154"/>
                      </a:lnTo>
                      <a:lnTo>
                        <a:pt x="26" y="159"/>
                      </a:lnTo>
                      <a:lnTo>
                        <a:pt x="31" y="162"/>
                      </a:lnTo>
                      <a:lnTo>
                        <a:pt x="37" y="166"/>
                      </a:lnTo>
                      <a:lnTo>
                        <a:pt x="52" y="168"/>
                      </a:lnTo>
                      <a:lnTo>
                        <a:pt x="63" y="169"/>
                      </a:lnTo>
                      <a:lnTo>
                        <a:pt x="69" y="178"/>
                      </a:lnTo>
                      <a:lnTo>
                        <a:pt x="77" y="190"/>
                      </a:lnTo>
                      <a:lnTo>
                        <a:pt x="78" y="192"/>
                      </a:lnTo>
                      <a:lnTo>
                        <a:pt x="82" y="193"/>
                      </a:lnTo>
                      <a:lnTo>
                        <a:pt x="85" y="193"/>
                      </a:lnTo>
                      <a:lnTo>
                        <a:pt x="88" y="193"/>
                      </a:lnTo>
                      <a:lnTo>
                        <a:pt x="95" y="188"/>
                      </a:lnTo>
                      <a:lnTo>
                        <a:pt x="106" y="178"/>
                      </a:lnTo>
                      <a:lnTo>
                        <a:pt x="108" y="181"/>
                      </a:lnTo>
                      <a:lnTo>
                        <a:pt x="112" y="190"/>
                      </a:lnTo>
                      <a:lnTo>
                        <a:pt x="114" y="195"/>
                      </a:lnTo>
                      <a:lnTo>
                        <a:pt x="119" y="198"/>
                      </a:lnTo>
                      <a:lnTo>
                        <a:pt x="122" y="202"/>
                      </a:lnTo>
                      <a:lnTo>
                        <a:pt x="126" y="202"/>
                      </a:lnTo>
                      <a:lnTo>
                        <a:pt x="131" y="200"/>
                      </a:lnTo>
                      <a:lnTo>
                        <a:pt x="136" y="195"/>
                      </a:lnTo>
                      <a:lnTo>
                        <a:pt x="140" y="188"/>
                      </a:lnTo>
                      <a:lnTo>
                        <a:pt x="143" y="180"/>
                      </a:lnTo>
                      <a:lnTo>
                        <a:pt x="149" y="162"/>
                      </a:lnTo>
                      <a:lnTo>
                        <a:pt x="153" y="150"/>
                      </a:lnTo>
                      <a:lnTo>
                        <a:pt x="149" y="138"/>
                      </a:lnTo>
                      <a:lnTo>
                        <a:pt x="148" y="133"/>
                      </a:lnTo>
                      <a:lnTo>
                        <a:pt x="131" y="125"/>
                      </a:lnTo>
                      <a:lnTo>
                        <a:pt x="132" y="123"/>
                      </a:lnTo>
                      <a:lnTo>
                        <a:pt x="136" y="116"/>
                      </a:lnTo>
                      <a:lnTo>
                        <a:pt x="140" y="109"/>
                      </a:lnTo>
                      <a:lnTo>
                        <a:pt x="148" y="106"/>
                      </a:lnTo>
                      <a:lnTo>
                        <a:pt x="143" y="104"/>
                      </a:lnTo>
                      <a:lnTo>
                        <a:pt x="136" y="101"/>
                      </a:lnTo>
                      <a:lnTo>
                        <a:pt x="131" y="97"/>
                      </a:lnTo>
                      <a:lnTo>
                        <a:pt x="128" y="94"/>
                      </a:lnTo>
                      <a:lnTo>
                        <a:pt x="128" y="87"/>
                      </a:lnTo>
                      <a:lnTo>
                        <a:pt x="129" y="80"/>
                      </a:lnTo>
                      <a:lnTo>
                        <a:pt x="132" y="84"/>
                      </a:lnTo>
                      <a:lnTo>
                        <a:pt x="145" y="85"/>
                      </a:lnTo>
                      <a:lnTo>
                        <a:pt x="157" y="87"/>
                      </a:lnTo>
                      <a:lnTo>
                        <a:pt x="160" y="89"/>
                      </a:lnTo>
                      <a:lnTo>
                        <a:pt x="157" y="82"/>
                      </a:lnTo>
                      <a:lnTo>
                        <a:pt x="151" y="68"/>
                      </a:lnTo>
                      <a:lnTo>
                        <a:pt x="148" y="61"/>
                      </a:lnTo>
                      <a:lnTo>
                        <a:pt x="143" y="55"/>
                      </a:lnTo>
                      <a:lnTo>
                        <a:pt x="140" y="51"/>
                      </a:lnTo>
                      <a:lnTo>
                        <a:pt x="136" y="48"/>
                      </a:lnTo>
                      <a:lnTo>
                        <a:pt x="128" y="49"/>
                      </a:lnTo>
                      <a:lnTo>
                        <a:pt x="126" y="51"/>
                      </a:lnTo>
                      <a:lnTo>
                        <a:pt x="123" y="46"/>
                      </a:lnTo>
                      <a:lnTo>
                        <a:pt x="120" y="36"/>
                      </a:lnTo>
                      <a:lnTo>
                        <a:pt x="115" y="25"/>
                      </a:lnTo>
                      <a:lnTo>
                        <a:pt x="111" y="22"/>
                      </a:lnTo>
                      <a:lnTo>
                        <a:pt x="106" y="24"/>
                      </a:lnTo>
                      <a:lnTo>
                        <a:pt x="105" y="27"/>
                      </a:lnTo>
                      <a:lnTo>
                        <a:pt x="103" y="31"/>
                      </a:lnTo>
                      <a:lnTo>
                        <a:pt x="102" y="32"/>
                      </a:lnTo>
                      <a:lnTo>
                        <a:pt x="97" y="24"/>
                      </a:lnTo>
                      <a:lnTo>
                        <a:pt x="89" y="13"/>
                      </a:lnTo>
                      <a:lnTo>
                        <a:pt x="85" y="20"/>
                      </a:lnTo>
                      <a:lnTo>
                        <a:pt x="82" y="27"/>
                      </a:lnTo>
                      <a:lnTo>
                        <a:pt x="75" y="13"/>
                      </a:lnTo>
                      <a:lnTo>
                        <a:pt x="68" y="0"/>
                      </a:lnTo>
                      <a:lnTo>
                        <a:pt x="65" y="3"/>
                      </a:lnTo>
                      <a:lnTo>
                        <a:pt x="63" y="12"/>
                      </a:lnTo>
                      <a:lnTo>
                        <a:pt x="61" y="19"/>
                      </a:lnTo>
                      <a:lnTo>
                        <a:pt x="61" y="22"/>
                      </a:lnTo>
                      <a:lnTo>
                        <a:pt x="61" y="19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1" y="3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5" y="3"/>
                      </a:lnTo>
                      <a:lnTo>
                        <a:pt x="32" y="8"/>
                      </a:lnTo>
                      <a:lnTo>
                        <a:pt x="31" y="12"/>
                      </a:lnTo>
                      <a:lnTo>
                        <a:pt x="31" y="15"/>
                      </a:lnTo>
                      <a:lnTo>
                        <a:pt x="27" y="10"/>
                      </a:lnTo>
                      <a:lnTo>
                        <a:pt x="18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1" y="13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31"/>
                      </a:lnTo>
                      <a:lnTo>
                        <a:pt x="3" y="36"/>
                      </a:lnTo>
                      <a:lnTo>
                        <a:pt x="7" y="41"/>
                      </a:lnTo>
                      <a:lnTo>
                        <a:pt x="12" y="46"/>
                      </a:lnTo>
                      <a:lnTo>
                        <a:pt x="18" y="49"/>
                      </a:lnTo>
                      <a:lnTo>
                        <a:pt x="26" y="53"/>
                      </a:lnTo>
                      <a:lnTo>
                        <a:pt x="37" y="53"/>
                      </a:lnTo>
                      <a:lnTo>
                        <a:pt x="49" y="55"/>
                      </a:lnTo>
                      <a:lnTo>
                        <a:pt x="69" y="56"/>
                      </a:lnTo>
                      <a:lnTo>
                        <a:pt x="80" y="58"/>
                      </a:lnTo>
                      <a:lnTo>
                        <a:pt x="89" y="60"/>
                      </a:lnTo>
                      <a:lnTo>
                        <a:pt x="99" y="63"/>
                      </a:lnTo>
                      <a:lnTo>
                        <a:pt x="105" y="68"/>
                      </a:lnTo>
                      <a:lnTo>
                        <a:pt x="108" y="72"/>
                      </a:lnTo>
                      <a:lnTo>
                        <a:pt x="111" y="75"/>
                      </a:lnTo>
                      <a:lnTo>
                        <a:pt x="111" y="77"/>
                      </a:lnTo>
                      <a:lnTo>
                        <a:pt x="111" y="79"/>
                      </a:lnTo>
                      <a:lnTo>
                        <a:pt x="109" y="80"/>
                      </a:lnTo>
                      <a:lnTo>
                        <a:pt x="108" y="80"/>
                      </a:lnTo>
                      <a:close/>
                    </a:path>
                  </a:pathLst>
                </a:custGeom>
                <a:solidFill>
                  <a:srgbClr val="E519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8" name="Freeform 274"/>
                <p:cNvSpPr>
                  <a:spLocks/>
                </p:cNvSpPr>
                <p:nvPr/>
              </p:nvSpPr>
              <p:spPr bwMode="auto">
                <a:xfrm>
                  <a:off x="1446" y="1412"/>
                  <a:ext cx="40" cy="41"/>
                </a:xfrm>
                <a:custGeom>
                  <a:avLst/>
                  <a:gdLst>
                    <a:gd name="T0" fmla="*/ 18 w 40"/>
                    <a:gd name="T1" fmla="*/ 41 h 41"/>
                    <a:gd name="T2" fmla="*/ 14 w 40"/>
                    <a:gd name="T3" fmla="*/ 39 h 41"/>
                    <a:gd name="T4" fmla="*/ 9 w 40"/>
                    <a:gd name="T5" fmla="*/ 38 h 41"/>
                    <a:gd name="T6" fmla="*/ 6 w 40"/>
                    <a:gd name="T7" fmla="*/ 34 h 41"/>
                    <a:gd name="T8" fmla="*/ 3 w 40"/>
                    <a:gd name="T9" fmla="*/ 31 h 41"/>
                    <a:gd name="T10" fmla="*/ 1 w 40"/>
                    <a:gd name="T11" fmla="*/ 26 h 41"/>
                    <a:gd name="T12" fmla="*/ 0 w 40"/>
                    <a:gd name="T13" fmla="*/ 21 h 41"/>
                    <a:gd name="T14" fmla="*/ 1 w 40"/>
                    <a:gd name="T15" fmla="*/ 15 h 41"/>
                    <a:gd name="T16" fmla="*/ 3 w 40"/>
                    <a:gd name="T17" fmla="*/ 12 h 41"/>
                    <a:gd name="T18" fmla="*/ 6 w 40"/>
                    <a:gd name="T19" fmla="*/ 7 h 41"/>
                    <a:gd name="T20" fmla="*/ 10 w 40"/>
                    <a:gd name="T21" fmla="*/ 3 h 41"/>
                    <a:gd name="T22" fmla="*/ 15 w 40"/>
                    <a:gd name="T23" fmla="*/ 2 h 41"/>
                    <a:gd name="T24" fmla="*/ 20 w 40"/>
                    <a:gd name="T25" fmla="*/ 0 h 41"/>
                    <a:gd name="T26" fmla="*/ 24 w 40"/>
                    <a:gd name="T27" fmla="*/ 0 h 41"/>
                    <a:gd name="T28" fmla="*/ 29 w 40"/>
                    <a:gd name="T29" fmla="*/ 0 h 41"/>
                    <a:gd name="T30" fmla="*/ 32 w 40"/>
                    <a:gd name="T31" fmla="*/ 2 h 41"/>
                    <a:gd name="T32" fmla="*/ 35 w 40"/>
                    <a:gd name="T33" fmla="*/ 3 h 41"/>
                    <a:gd name="T34" fmla="*/ 37 w 40"/>
                    <a:gd name="T35" fmla="*/ 9 h 41"/>
                    <a:gd name="T36" fmla="*/ 38 w 40"/>
                    <a:gd name="T37" fmla="*/ 12 h 41"/>
                    <a:gd name="T38" fmla="*/ 40 w 40"/>
                    <a:gd name="T39" fmla="*/ 19 h 41"/>
                    <a:gd name="T40" fmla="*/ 38 w 40"/>
                    <a:gd name="T41" fmla="*/ 24 h 41"/>
                    <a:gd name="T42" fmla="*/ 37 w 40"/>
                    <a:gd name="T43" fmla="*/ 31 h 41"/>
                    <a:gd name="T44" fmla="*/ 32 w 40"/>
                    <a:gd name="T45" fmla="*/ 34 h 41"/>
                    <a:gd name="T46" fmla="*/ 27 w 40"/>
                    <a:gd name="T47" fmla="*/ 39 h 41"/>
                    <a:gd name="T48" fmla="*/ 18 w 40"/>
                    <a:gd name="T49" fmla="*/ 41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1"/>
                    <a:gd name="T77" fmla="*/ 40 w 40"/>
                    <a:gd name="T78" fmla="*/ 41 h 4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1">
                      <a:moveTo>
                        <a:pt x="18" y="41"/>
                      </a:moveTo>
                      <a:lnTo>
                        <a:pt x="14" y="39"/>
                      </a:lnTo>
                      <a:lnTo>
                        <a:pt x="9" y="38"/>
                      </a:lnTo>
                      <a:lnTo>
                        <a:pt x="6" y="34"/>
                      </a:lnTo>
                      <a:lnTo>
                        <a:pt x="3" y="31"/>
                      </a:lnTo>
                      <a:lnTo>
                        <a:pt x="1" y="26"/>
                      </a:lnTo>
                      <a:lnTo>
                        <a:pt x="0" y="21"/>
                      </a:lnTo>
                      <a:lnTo>
                        <a:pt x="1" y="15"/>
                      </a:lnTo>
                      <a:lnTo>
                        <a:pt x="3" y="12"/>
                      </a:lnTo>
                      <a:lnTo>
                        <a:pt x="6" y="7"/>
                      </a:lnTo>
                      <a:lnTo>
                        <a:pt x="10" y="3"/>
                      </a:lnTo>
                      <a:lnTo>
                        <a:pt x="15" y="2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5" y="3"/>
                      </a:lnTo>
                      <a:lnTo>
                        <a:pt x="37" y="9"/>
                      </a:lnTo>
                      <a:lnTo>
                        <a:pt x="38" y="12"/>
                      </a:lnTo>
                      <a:lnTo>
                        <a:pt x="40" y="19"/>
                      </a:lnTo>
                      <a:lnTo>
                        <a:pt x="38" y="24"/>
                      </a:lnTo>
                      <a:lnTo>
                        <a:pt x="37" y="31"/>
                      </a:lnTo>
                      <a:lnTo>
                        <a:pt x="32" y="34"/>
                      </a:lnTo>
                      <a:lnTo>
                        <a:pt x="27" y="39"/>
                      </a:lnTo>
                      <a:lnTo>
                        <a:pt x="18" y="41"/>
                      </a:lnTo>
                    </a:path>
                  </a:pathLst>
                </a:custGeom>
                <a:noFill/>
                <a:ln w="4763">
                  <a:solidFill>
                    <a:srgbClr val="65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99" name="Freeform 275"/>
                <p:cNvSpPr>
                  <a:spLocks/>
                </p:cNvSpPr>
                <p:nvPr/>
              </p:nvSpPr>
              <p:spPr bwMode="auto">
                <a:xfrm>
                  <a:off x="1452" y="1417"/>
                  <a:ext cx="28" cy="29"/>
                </a:xfrm>
                <a:custGeom>
                  <a:avLst/>
                  <a:gdLst>
                    <a:gd name="T0" fmla="*/ 1 w 28"/>
                    <a:gd name="T1" fmla="*/ 7 h 29"/>
                    <a:gd name="T2" fmla="*/ 4 w 28"/>
                    <a:gd name="T3" fmla="*/ 4 h 29"/>
                    <a:gd name="T4" fmla="*/ 9 w 28"/>
                    <a:gd name="T5" fmla="*/ 2 h 29"/>
                    <a:gd name="T6" fmla="*/ 14 w 28"/>
                    <a:gd name="T7" fmla="*/ 0 h 29"/>
                    <a:gd name="T8" fmla="*/ 17 w 28"/>
                    <a:gd name="T9" fmla="*/ 0 h 29"/>
                    <a:gd name="T10" fmla="*/ 25 w 28"/>
                    <a:gd name="T11" fmla="*/ 0 h 29"/>
                    <a:gd name="T12" fmla="*/ 28 w 28"/>
                    <a:gd name="T13" fmla="*/ 0 h 29"/>
                    <a:gd name="T14" fmla="*/ 28 w 28"/>
                    <a:gd name="T15" fmla="*/ 4 h 29"/>
                    <a:gd name="T16" fmla="*/ 28 w 28"/>
                    <a:gd name="T17" fmla="*/ 12 h 29"/>
                    <a:gd name="T18" fmla="*/ 28 w 28"/>
                    <a:gd name="T19" fmla="*/ 17 h 29"/>
                    <a:gd name="T20" fmla="*/ 23 w 28"/>
                    <a:gd name="T21" fmla="*/ 24 h 29"/>
                    <a:gd name="T22" fmla="*/ 21 w 28"/>
                    <a:gd name="T23" fmla="*/ 26 h 29"/>
                    <a:gd name="T24" fmla="*/ 18 w 28"/>
                    <a:gd name="T25" fmla="*/ 29 h 29"/>
                    <a:gd name="T26" fmla="*/ 15 w 28"/>
                    <a:gd name="T27" fmla="*/ 29 h 29"/>
                    <a:gd name="T28" fmla="*/ 11 w 28"/>
                    <a:gd name="T29" fmla="*/ 29 h 29"/>
                    <a:gd name="T30" fmla="*/ 4 w 28"/>
                    <a:gd name="T31" fmla="*/ 26 h 29"/>
                    <a:gd name="T32" fmla="*/ 1 w 28"/>
                    <a:gd name="T33" fmla="*/ 19 h 29"/>
                    <a:gd name="T34" fmla="*/ 0 w 28"/>
                    <a:gd name="T35" fmla="*/ 14 h 29"/>
                    <a:gd name="T36" fmla="*/ 1 w 28"/>
                    <a:gd name="T37" fmla="*/ 7 h 2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8"/>
                    <a:gd name="T58" fmla="*/ 0 h 29"/>
                    <a:gd name="T59" fmla="*/ 28 w 28"/>
                    <a:gd name="T60" fmla="*/ 29 h 2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8" h="29">
                      <a:moveTo>
                        <a:pt x="1" y="7"/>
                      </a:moveTo>
                      <a:lnTo>
                        <a:pt x="4" y="4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12"/>
                      </a:lnTo>
                      <a:lnTo>
                        <a:pt x="28" y="17"/>
                      </a:lnTo>
                      <a:lnTo>
                        <a:pt x="23" y="24"/>
                      </a:lnTo>
                      <a:lnTo>
                        <a:pt x="21" y="26"/>
                      </a:lnTo>
                      <a:lnTo>
                        <a:pt x="18" y="29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4" y="26"/>
                      </a:lnTo>
                      <a:lnTo>
                        <a:pt x="1" y="19"/>
                      </a:lnTo>
                      <a:lnTo>
                        <a:pt x="0" y="14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59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0" name="Freeform 276"/>
                <p:cNvSpPr>
                  <a:spLocks/>
                </p:cNvSpPr>
                <p:nvPr/>
              </p:nvSpPr>
              <p:spPr bwMode="auto">
                <a:xfrm>
                  <a:off x="1455" y="1419"/>
                  <a:ext cx="23" cy="24"/>
                </a:xfrm>
                <a:custGeom>
                  <a:avLst/>
                  <a:gdLst>
                    <a:gd name="T0" fmla="*/ 12 w 23"/>
                    <a:gd name="T1" fmla="*/ 24 h 24"/>
                    <a:gd name="T2" fmla="*/ 15 w 23"/>
                    <a:gd name="T3" fmla="*/ 22 h 24"/>
                    <a:gd name="T4" fmla="*/ 20 w 23"/>
                    <a:gd name="T5" fmla="*/ 20 h 24"/>
                    <a:gd name="T6" fmla="*/ 22 w 23"/>
                    <a:gd name="T7" fmla="*/ 17 h 24"/>
                    <a:gd name="T8" fmla="*/ 23 w 23"/>
                    <a:gd name="T9" fmla="*/ 12 h 24"/>
                    <a:gd name="T10" fmla="*/ 22 w 23"/>
                    <a:gd name="T11" fmla="*/ 8 h 24"/>
                    <a:gd name="T12" fmla="*/ 20 w 23"/>
                    <a:gd name="T13" fmla="*/ 3 h 24"/>
                    <a:gd name="T14" fmla="*/ 15 w 23"/>
                    <a:gd name="T15" fmla="*/ 2 h 24"/>
                    <a:gd name="T16" fmla="*/ 12 w 23"/>
                    <a:gd name="T17" fmla="*/ 0 h 24"/>
                    <a:gd name="T18" fmla="*/ 8 w 23"/>
                    <a:gd name="T19" fmla="*/ 2 h 24"/>
                    <a:gd name="T20" fmla="*/ 3 w 23"/>
                    <a:gd name="T21" fmla="*/ 3 h 24"/>
                    <a:gd name="T22" fmla="*/ 1 w 23"/>
                    <a:gd name="T23" fmla="*/ 8 h 24"/>
                    <a:gd name="T24" fmla="*/ 0 w 23"/>
                    <a:gd name="T25" fmla="*/ 12 h 24"/>
                    <a:gd name="T26" fmla="*/ 1 w 23"/>
                    <a:gd name="T27" fmla="*/ 17 h 24"/>
                    <a:gd name="T28" fmla="*/ 3 w 23"/>
                    <a:gd name="T29" fmla="*/ 20 h 24"/>
                    <a:gd name="T30" fmla="*/ 8 w 23"/>
                    <a:gd name="T31" fmla="*/ 22 h 24"/>
                    <a:gd name="T32" fmla="*/ 12 w 23"/>
                    <a:gd name="T33" fmla="*/ 24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3"/>
                    <a:gd name="T52" fmla="*/ 0 h 24"/>
                    <a:gd name="T53" fmla="*/ 23 w 2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3" h="24">
                      <a:moveTo>
                        <a:pt x="12" y="24"/>
                      </a:moveTo>
                      <a:lnTo>
                        <a:pt x="15" y="22"/>
                      </a:lnTo>
                      <a:lnTo>
                        <a:pt x="20" y="20"/>
                      </a:lnTo>
                      <a:lnTo>
                        <a:pt x="22" y="17"/>
                      </a:lnTo>
                      <a:lnTo>
                        <a:pt x="23" y="12"/>
                      </a:lnTo>
                      <a:lnTo>
                        <a:pt x="22" y="8"/>
                      </a:lnTo>
                      <a:lnTo>
                        <a:pt x="20" y="3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0"/>
                      </a:lnTo>
                      <a:lnTo>
                        <a:pt x="8" y="22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E559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1" name="Freeform 277"/>
                <p:cNvSpPr>
                  <a:spLocks/>
                </p:cNvSpPr>
                <p:nvPr/>
              </p:nvSpPr>
              <p:spPr bwMode="auto">
                <a:xfrm>
                  <a:off x="1463" y="1426"/>
                  <a:ext cx="10" cy="10"/>
                </a:xfrm>
                <a:custGeom>
                  <a:avLst/>
                  <a:gdLst>
                    <a:gd name="T0" fmla="*/ 6 w 10"/>
                    <a:gd name="T1" fmla="*/ 10 h 10"/>
                    <a:gd name="T2" fmla="*/ 9 w 10"/>
                    <a:gd name="T3" fmla="*/ 8 h 10"/>
                    <a:gd name="T4" fmla="*/ 10 w 10"/>
                    <a:gd name="T5" fmla="*/ 5 h 10"/>
                    <a:gd name="T6" fmla="*/ 9 w 10"/>
                    <a:gd name="T7" fmla="*/ 1 h 10"/>
                    <a:gd name="T8" fmla="*/ 6 w 10"/>
                    <a:gd name="T9" fmla="*/ 0 h 10"/>
                    <a:gd name="T10" fmla="*/ 1 w 10"/>
                    <a:gd name="T11" fmla="*/ 1 h 10"/>
                    <a:gd name="T12" fmla="*/ 0 w 10"/>
                    <a:gd name="T13" fmla="*/ 5 h 10"/>
                    <a:gd name="T14" fmla="*/ 1 w 10"/>
                    <a:gd name="T15" fmla="*/ 8 h 10"/>
                    <a:gd name="T16" fmla="*/ 6 w 10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10"/>
                    <a:gd name="T29" fmla="*/ 10 w 10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10">
                      <a:moveTo>
                        <a:pt x="6" y="10"/>
                      </a:moveTo>
                      <a:lnTo>
                        <a:pt x="9" y="8"/>
                      </a:lnTo>
                      <a:lnTo>
                        <a:pt x="10" y="5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2" name="Freeform 278"/>
                <p:cNvSpPr>
                  <a:spLocks/>
                </p:cNvSpPr>
                <p:nvPr/>
              </p:nvSpPr>
              <p:spPr bwMode="auto">
                <a:xfrm>
                  <a:off x="1460" y="1422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1 w 6"/>
                    <a:gd name="T3" fmla="*/ 4 h 5"/>
                    <a:gd name="T4" fmla="*/ 0 w 6"/>
                    <a:gd name="T5" fmla="*/ 4 h 5"/>
                    <a:gd name="T6" fmla="*/ 1 w 6"/>
                    <a:gd name="T7" fmla="*/ 5 h 5"/>
                    <a:gd name="T8" fmla="*/ 3 w 6"/>
                    <a:gd name="T9" fmla="*/ 4 h 5"/>
                    <a:gd name="T10" fmla="*/ 6 w 6"/>
                    <a:gd name="T11" fmla="*/ 2 h 5"/>
                    <a:gd name="T12" fmla="*/ 6 w 6"/>
                    <a:gd name="T13" fmla="*/ 2 h 5"/>
                    <a:gd name="T14" fmla="*/ 6 w 6"/>
                    <a:gd name="T15" fmla="*/ 0 h 5"/>
                    <a:gd name="T16" fmla="*/ 3 w 6"/>
                    <a:gd name="T17" fmla="*/ 2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5"/>
                    <a:gd name="T29" fmla="*/ 6 w 6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5">
                      <a:moveTo>
                        <a:pt x="3" y="2"/>
                      </a:move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3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3" name="Freeform 279"/>
                <p:cNvSpPr>
                  <a:spLocks/>
                </p:cNvSpPr>
                <p:nvPr/>
              </p:nvSpPr>
              <p:spPr bwMode="auto">
                <a:xfrm>
                  <a:off x="1524" y="1415"/>
                  <a:ext cx="17" cy="14"/>
                </a:xfrm>
                <a:custGeom>
                  <a:avLst/>
                  <a:gdLst>
                    <a:gd name="T0" fmla="*/ 0 w 17"/>
                    <a:gd name="T1" fmla="*/ 0 h 14"/>
                    <a:gd name="T2" fmla="*/ 2 w 17"/>
                    <a:gd name="T3" fmla="*/ 4 h 14"/>
                    <a:gd name="T4" fmla="*/ 10 w 17"/>
                    <a:gd name="T5" fmla="*/ 6 h 14"/>
                    <a:gd name="T6" fmla="*/ 14 w 17"/>
                    <a:gd name="T7" fmla="*/ 7 h 14"/>
                    <a:gd name="T8" fmla="*/ 17 w 17"/>
                    <a:gd name="T9" fmla="*/ 11 h 14"/>
                    <a:gd name="T10" fmla="*/ 17 w 17"/>
                    <a:gd name="T11" fmla="*/ 12 h 14"/>
                    <a:gd name="T12" fmla="*/ 16 w 17"/>
                    <a:gd name="T13" fmla="*/ 12 h 14"/>
                    <a:gd name="T14" fmla="*/ 14 w 17"/>
                    <a:gd name="T15" fmla="*/ 14 h 14"/>
                    <a:gd name="T16" fmla="*/ 13 w 17"/>
                    <a:gd name="T17" fmla="*/ 14 h 14"/>
                    <a:gd name="T18" fmla="*/ 8 w 17"/>
                    <a:gd name="T19" fmla="*/ 11 h 14"/>
                    <a:gd name="T20" fmla="*/ 3 w 17"/>
                    <a:gd name="T21" fmla="*/ 7 h 14"/>
                    <a:gd name="T22" fmla="*/ 2 w 17"/>
                    <a:gd name="T23" fmla="*/ 4 h 14"/>
                    <a:gd name="T24" fmla="*/ 0 w 17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4"/>
                    <a:gd name="T41" fmla="*/ 17 w 17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10" y="6"/>
                      </a:lnTo>
                      <a:lnTo>
                        <a:pt x="14" y="7"/>
                      </a:lnTo>
                      <a:lnTo>
                        <a:pt x="17" y="11"/>
                      </a:lnTo>
                      <a:lnTo>
                        <a:pt x="17" y="12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8" y="11"/>
                      </a:lnTo>
                      <a:lnTo>
                        <a:pt x="3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4" name="Freeform 280"/>
                <p:cNvSpPr>
                  <a:spLocks noEditPoints="1"/>
                </p:cNvSpPr>
                <p:nvPr/>
              </p:nvSpPr>
              <p:spPr bwMode="auto">
                <a:xfrm>
                  <a:off x="1497" y="1451"/>
                  <a:ext cx="32" cy="60"/>
                </a:xfrm>
                <a:custGeom>
                  <a:avLst/>
                  <a:gdLst>
                    <a:gd name="T0" fmla="*/ 9 w 32"/>
                    <a:gd name="T1" fmla="*/ 57 h 60"/>
                    <a:gd name="T2" fmla="*/ 7 w 32"/>
                    <a:gd name="T3" fmla="*/ 60 h 60"/>
                    <a:gd name="T4" fmla="*/ 3 w 32"/>
                    <a:gd name="T5" fmla="*/ 60 h 60"/>
                    <a:gd name="T6" fmla="*/ 0 w 32"/>
                    <a:gd name="T7" fmla="*/ 59 h 60"/>
                    <a:gd name="T8" fmla="*/ 0 w 32"/>
                    <a:gd name="T9" fmla="*/ 55 h 60"/>
                    <a:gd name="T10" fmla="*/ 9 w 32"/>
                    <a:gd name="T11" fmla="*/ 57 h 60"/>
                    <a:gd name="T12" fmla="*/ 0 w 32"/>
                    <a:gd name="T13" fmla="*/ 55 h 60"/>
                    <a:gd name="T14" fmla="*/ 0 w 32"/>
                    <a:gd name="T15" fmla="*/ 48 h 60"/>
                    <a:gd name="T16" fmla="*/ 4 w 32"/>
                    <a:gd name="T17" fmla="*/ 33 h 60"/>
                    <a:gd name="T18" fmla="*/ 7 w 32"/>
                    <a:gd name="T19" fmla="*/ 23 h 60"/>
                    <a:gd name="T20" fmla="*/ 12 w 32"/>
                    <a:gd name="T21" fmla="*/ 14 h 60"/>
                    <a:gd name="T22" fmla="*/ 18 w 32"/>
                    <a:gd name="T23" fmla="*/ 7 h 60"/>
                    <a:gd name="T24" fmla="*/ 24 w 32"/>
                    <a:gd name="T25" fmla="*/ 0 h 60"/>
                    <a:gd name="T26" fmla="*/ 29 w 32"/>
                    <a:gd name="T27" fmla="*/ 11 h 60"/>
                    <a:gd name="T28" fmla="*/ 24 w 32"/>
                    <a:gd name="T29" fmla="*/ 16 h 60"/>
                    <a:gd name="T30" fmla="*/ 20 w 32"/>
                    <a:gd name="T31" fmla="*/ 23 h 60"/>
                    <a:gd name="T32" fmla="*/ 17 w 32"/>
                    <a:gd name="T33" fmla="*/ 29 h 60"/>
                    <a:gd name="T34" fmla="*/ 13 w 32"/>
                    <a:gd name="T35" fmla="*/ 36 h 60"/>
                    <a:gd name="T36" fmla="*/ 10 w 32"/>
                    <a:gd name="T37" fmla="*/ 50 h 60"/>
                    <a:gd name="T38" fmla="*/ 9 w 32"/>
                    <a:gd name="T39" fmla="*/ 57 h 60"/>
                    <a:gd name="T40" fmla="*/ 0 w 32"/>
                    <a:gd name="T41" fmla="*/ 55 h 60"/>
                    <a:gd name="T42" fmla="*/ 24 w 32"/>
                    <a:gd name="T43" fmla="*/ 0 h 60"/>
                    <a:gd name="T44" fmla="*/ 29 w 32"/>
                    <a:gd name="T45" fmla="*/ 0 h 60"/>
                    <a:gd name="T46" fmla="*/ 32 w 32"/>
                    <a:gd name="T47" fmla="*/ 4 h 60"/>
                    <a:gd name="T48" fmla="*/ 32 w 32"/>
                    <a:gd name="T49" fmla="*/ 7 h 60"/>
                    <a:gd name="T50" fmla="*/ 29 w 32"/>
                    <a:gd name="T51" fmla="*/ 11 h 60"/>
                    <a:gd name="T52" fmla="*/ 24 w 32"/>
                    <a:gd name="T53" fmla="*/ 0 h 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2"/>
                    <a:gd name="T82" fmla="*/ 0 h 60"/>
                    <a:gd name="T83" fmla="*/ 32 w 32"/>
                    <a:gd name="T84" fmla="*/ 60 h 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2" h="60">
                      <a:moveTo>
                        <a:pt x="9" y="57"/>
                      </a:moveTo>
                      <a:lnTo>
                        <a:pt x="7" y="60"/>
                      </a:lnTo>
                      <a:lnTo>
                        <a:pt x="3" y="60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9" y="57"/>
                      </a:lnTo>
                      <a:close/>
                      <a:moveTo>
                        <a:pt x="0" y="55"/>
                      </a:moveTo>
                      <a:lnTo>
                        <a:pt x="0" y="48"/>
                      </a:lnTo>
                      <a:lnTo>
                        <a:pt x="4" y="33"/>
                      </a:lnTo>
                      <a:lnTo>
                        <a:pt x="7" y="23"/>
                      </a:lnTo>
                      <a:lnTo>
                        <a:pt x="12" y="14"/>
                      </a:lnTo>
                      <a:lnTo>
                        <a:pt x="18" y="7"/>
                      </a:lnTo>
                      <a:lnTo>
                        <a:pt x="24" y="0"/>
                      </a:lnTo>
                      <a:lnTo>
                        <a:pt x="29" y="11"/>
                      </a:lnTo>
                      <a:lnTo>
                        <a:pt x="24" y="16"/>
                      </a:lnTo>
                      <a:lnTo>
                        <a:pt x="20" y="23"/>
                      </a:lnTo>
                      <a:lnTo>
                        <a:pt x="17" y="29"/>
                      </a:lnTo>
                      <a:lnTo>
                        <a:pt x="13" y="36"/>
                      </a:lnTo>
                      <a:lnTo>
                        <a:pt x="10" y="50"/>
                      </a:lnTo>
                      <a:lnTo>
                        <a:pt x="9" y="57"/>
                      </a:lnTo>
                      <a:lnTo>
                        <a:pt x="0" y="55"/>
                      </a:lnTo>
                      <a:close/>
                      <a:moveTo>
                        <a:pt x="24" y="0"/>
                      </a:moveTo>
                      <a:lnTo>
                        <a:pt x="29" y="0"/>
                      </a:lnTo>
                      <a:lnTo>
                        <a:pt x="32" y="4"/>
                      </a:lnTo>
                      <a:lnTo>
                        <a:pt x="32" y="7"/>
                      </a:lnTo>
                      <a:lnTo>
                        <a:pt x="29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4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5" name="Freeform 281"/>
                <p:cNvSpPr>
                  <a:spLocks noEditPoints="1"/>
                </p:cNvSpPr>
                <p:nvPr/>
              </p:nvSpPr>
              <p:spPr bwMode="auto">
                <a:xfrm>
                  <a:off x="1498" y="1451"/>
                  <a:ext cx="33" cy="64"/>
                </a:xfrm>
                <a:custGeom>
                  <a:avLst/>
                  <a:gdLst>
                    <a:gd name="T0" fmla="*/ 3 w 33"/>
                    <a:gd name="T1" fmla="*/ 62 h 64"/>
                    <a:gd name="T2" fmla="*/ 0 w 33"/>
                    <a:gd name="T3" fmla="*/ 60 h 64"/>
                    <a:gd name="T4" fmla="*/ 0 w 33"/>
                    <a:gd name="T5" fmla="*/ 55 h 64"/>
                    <a:gd name="T6" fmla="*/ 2 w 33"/>
                    <a:gd name="T7" fmla="*/ 52 h 64"/>
                    <a:gd name="T8" fmla="*/ 6 w 33"/>
                    <a:gd name="T9" fmla="*/ 52 h 64"/>
                    <a:gd name="T10" fmla="*/ 3 w 33"/>
                    <a:gd name="T11" fmla="*/ 62 h 64"/>
                    <a:gd name="T12" fmla="*/ 6 w 33"/>
                    <a:gd name="T13" fmla="*/ 52 h 64"/>
                    <a:gd name="T14" fmla="*/ 6 w 33"/>
                    <a:gd name="T15" fmla="*/ 52 h 64"/>
                    <a:gd name="T16" fmla="*/ 3 w 33"/>
                    <a:gd name="T17" fmla="*/ 48 h 64"/>
                    <a:gd name="T18" fmla="*/ 12 w 33"/>
                    <a:gd name="T19" fmla="*/ 52 h 64"/>
                    <a:gd name="T20" fmla="*/ 11 w 33"/>
                    <a:gd name="T21" fmla="*/ 57 h 64"/>
                    <a:gd name="T22" fmla="*/ 9 w 33"/>
                    <a:gd name="T23" fmla="*/ 60 h 64"/>
                    <a:gd name="T24" fmla="*/ 6 w 33"/>
                    <a:gd name="T25" fmla="*/ 64 h 64"/>
                    <a:gd name="T26" fmla="*/ 3 w 33"/>
                    <a:gd name="T27" fmla="*/ 62 h 64"/>
                    <a:gd name="T28" fmla="*/ 6 w 33"/>
                    <a:gd name="T29" fmla="*/ 52 h 64"/>
                    <a:gd name="T30" fmla="*/ 3 w 33"/>
                    <a:gd name="T31" fmla="*/ 48 h 64"/>
                    <a:gd name="T32" fmla="*/ 6 w 33"/>
                    <a:gd name="T33" fmla="*/ 35 h 64"/>
                    <a:gd name="T34" fmla="*/ 12 w 33"/>
                    <a:gd name="T35" fmla="*/ 21 h 64"/>
                    <a:gd name="T36" fmla="*/ 22 w 33"/>
                    <a:gd name="T37" fmla="*/ 26 h 64"/>
                    <a:gd name="T38" fmla="*/ 16 w 33"/>
                    <a:gd name="T39" fmla="*/ 40 h 64"/>
                    <a:gd name="T40" fmla="*/ 12 w 33"/>
                    <a:gd name="T41" fmla="*/ 52 h 64"/>
                    <a:gd name="T42" fmla="*/ 3 w 33"/>
                    <a:gd name="T43" fmla="*/ 48 h 64"/>
                    <a:gd name="T44" fmla="*/ 22 w 33"/>
                    <a:gd name="T45" fmla="*/ 26 h 64"/>
                    <a:gd name="T46" fmla="*/ 22 w 33"/>
                    <a:gd name="T47" fmla="*/ 26 h 64"/>
                    <a:gd name="T48" fmla="*/ 17 w 33"/>
                    <a:gd name="T49" fmla="*/ 23 h 64"/>
                    <a:gd name="T50" fmla="*/ 22 w 33"/>
                    <a:gd name="T51" fmla="*/ 26 h 64"/>
                    <a:gd name="T52" fmla="*/ 12 w 33"/>
                    <a:gd name="T53" fmla="*/ 21 h 64"/>
                    <a:gd name="T54" fmla="*/ 11 w 33"/>
                    <a:gd name="T55" fmla="*/ 24 h 64"/>
                    <a:gd name="T56" fmla="*/ 12 w 33"/>
                    <a:gd name="T57" fmla="*/ 19 h 64"/>
                    <a:gd name="T58" fmla="*/ 22 w 33"/>
                    <a:gd name="T59" fmla="*/ 24 h 64"/>
                    <a:gd name="T60" fmla="*/ 20 w 33"/>
                    <a:gd name="T61" fmla="*/ 29 h 64"/>
                    <a:gd name="T62" fmla="*/ 22 w 33"/>
                    <a:gd name="T63" fmla="*/ 26 h 64"/>
                    <a:gd name="T64" fmla="*/ 12 w 33"/>
                    <a:gd name="T65" fmla="*/ 21 h 64"/>
                    <a:gd name="T66" fmla="*/ 12 w 33"/>
                    <a:gd name="T67" fmla="*/ 19 h 64"/>
                    <a:gd name="T68" fmla="*/ 19 w 33"/>
                    <a:gd name="T69" fmla="*/ 9 h 64"/>
                    <a:gd name="T70" fmla="*/ 25 w 33"/>
                    <a:gd name="T71" fmla="*/ 2 h 64"/>
                    <a:gd name="T72" fmla="*/ 29 w 33"/>
                    <a:gd name="T73" fmla="*/ 12 h 64"/>
                    <a:gd name="T74" fmla="*/ 26 w 33"/>
                    <a:gd name="T75" fmla="*/ 16 h 64"/>
                    <a:gd name="T76" fmla="*/ 22 w 33"/>
                    <a:gd name="T77" fmla="*/ 24 h 64"/>
                    <a:gd name="T78" fmla="*/ 12 w 33"/>
                    <a:gd name="T79" fmla="*/ 19 h 64"/>
                    <a:gd name="T80" fmla="*/ 25 w 33"/>
                    <a:gd name="T81" fmla="*/ 2 h 64"/>
                    <a:gd name="T82" fmla="*/ 29 w 33"/>
                    <a:gd name="T83" fmla="*/ 0 h 64"/>
                    <a:gd name="T84" fmla="*/ 33 w 33"/>
                    <a:gd name="T85" fmla="*/ 4 h 64"/>
                    <a:gd name="T86" fmla="*/ 33 w 33"/>
                    <a:gd name="T87" fmla="*/ 9 h 64"/>
                    <a:gd name="T88" fmla="*/ 29 w 33"/>
                    <a:gd name="T89" fmla="*/ 12 h 64"/>
                    <a:gd name="T90" fmla="*/ 25 w 33"/>
                    <a:gd name="T91" fmla="*/ 2 h 6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3"/>
                    <a:gd name="T139" fmla="*/ 0 h 64"/>
                    <a:gd name="T140" fmla="*/ 33 w 33"/>
                    <a:gd name="T141" fmla="*/ 64 h 6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3" h="64">
                      <a:moveTo>
                        <a:pt x="3" y="62"/>
                      </a:move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52"/>
                      </a:lnTo>
                      <a:lnTo>
                        <a:pt x="6" y="52"/>
                      </a:lnTo>
                      <a:lnTo>
                        <a:pt x="3" y="62"/>
                      </a:lnTo>
                      <a:close/>
                      <a:moveTo>
                        <a:pt x="6" y="52"/>
                      </a:moveTo>
                      <a:lnTo>
                        <a:pt x="6" y="52"/>
                      </a:lnTo>
                      <a:lnTo>
                        <a:pt x="3" y="48"/>
                      </a:lnTo>
                      <a:lnTo>
                        <a:pt x="12" y="52"/>
                      </a:lnTo>
                      <a:lnTo>
                        <a:pt x="11" y="57"/>
                      </a:lnTo>
                      <a:lnTo>
                        <a:pt x="9" y="60"/>
                      </a:lnTo>
                      <a:lnTo>
                        <a:pt x="6" y="64"/>
                      </a:lnTo>
                      <a:lnTo>
                        <a:pt x="3" y="62"/>
                      </a:lnTo>
                      <a:lnTo>
                        <a:pt x="6" y="52"/>
                      </a:lnTo>
                      <a:close/>
                      <a:moveTo>
                        <a:pt x="3" y="48"/>
                      </a:moveTo>
                      <a:lnTo>
                        <a:pt x="6" y="35"/>
                      </a:lnTo>
                      <a:lnTo>
                        <a:pt x="12" y="21"/>
                      </a:lnTo>
                      <a:lnTo>
                        <a:pt x="22" y="26"/>
                      </a:lnTo>
                      <a:lnTo>
                        <a:pt x="16" y="40"/>
                      </a:lnTo>
                      <a:lnTo>
                        <a:pt x="12" y="52"/>
                      </a:lnTo>
                      <a:lnTo>
                        <a:pt x="3" y="48"/>
                      </a:lnTo>
                      <a:close/>
                      <a:moveTo>
                        <a:pt x="22" y="26"/>
                      </a:moveTo>
                      <a:lnTo>
                        <a:pt x="22" y="26"/>
                      </a:lnTo>
                      <a:lnTo>
                        <a:pt x="17" y="23"/>
                      </a:lnTo>
                      <a:lnTo>
                        <a:pt x="22" y="26"/>
                      </a:lnTo>
                      <a:close/>
                      <a:moveTo>
                        <a:pt x="12" y="21"/>
                      </a:moveTo>
                      <a:lnTo>
                        <a:pt x="11" y="24"/>
                      </a:lnTo>
                      <a:lnTo>
                        <a:pt x="12" y="19"/>
                      </a:lnTo>
                      <a:lnTo>
                        <a:pt x="22" y="24"/>
                      </a:lnTo>
                      <a:lnTo>
                        <a:pt x="20" y="29"/>
                      </a:lnTo>
                      <a:lnTo>
                        <a:pt x="22" y="26"/>
                      </a:lnTo>
                      <a:lnTo>
                        <a:pt x="12" y="21"/>
                      </a:lnTo>
                      <a:close/>
                      <a:moveTo>
                        <a:pt x="12" y="19"/>
                      </a:moveTo>
                      <a:lnTo>
                        <a:pt x="19" y="9"/>
                      </a:lnTo>
                      <a:lnTo>
                        <a:pt x="25" y="2"/>
                      </a:lnTo>
                      <a:lnTo>
                        <a:pt x="29" y="12"/>
                      </a:lnTo>
                      <a:lnTo>
                        <a:pt x="26" y="16"/>
                      </a:lnTo>
                      <a:lnTo>
                        <a:pt x="22" y="24"/>
                      </a:lnTo>
                      <a:lnTo>
                        <a:pt x="12" y="19"/>
                      </a:lnTo>
                      <a:close/>
                      <a:moveTo>
                        <a:pt x="25" y="2"/>
                      </a:moveTo>
                      <a:lnTo>
                        <a:pt x="29" y="0"/>
                      </a:lnTo>
                      <a:lnTo>
                        <a:pt x="33" y="4"/>
                      </a:lnTo>
                      <a:lnTo>
                        <a:pt x="33" y="9"/>
                      </a:lnTo>
                      <a:lnTo>
                        <a:pt x="29" y="1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6" name="Freeform 282"/>
                <p:cNvSpPr>
                  <a:spLocks noEditPoints="1"/>
                </p:cNvSpPr>
                <p:nvPr/>
              </p:nvSpPr>
              <p:spPr bwMode="auto">
                <a:xfrm>
                  <a:off x="1498" y="1453"/>
                  <a:ext cx="34" cy="63"/>
                </a:xfrm>
                <a:custGeom>
                  <a:avLst/>
                  <a:gdLst>
                    <a:gd name="T0" fmla="*/ 5 w 34"/>
                    <a:gd name="T1" fmla="*/ 63 h 63"/>
                    <a:gd name="T2" fmla="*/ 2 w 34"/>
                    <a:gd name="T3" fmla="*/ 60 h 63"/>
                    <a:gd name="T4" fmla="*/ 0 w 34"/>
                    <a:gd name="T5" fmla="*/ 57 h 63"/>
                    <a:gd name="T6" fmla="*/ 3 w 34"/>
                    <a:gd name="T7" fmla="*/ 53 h 63"/>
                    <a:gd name="T8" fmla="*/ 6 w 34"/>
                    <a:gd name="T9" fmla="*/ 51 h 63"/>
                    <a:gd name="T10" fmla="*/ 5 w 34"/>
                    <a:gd name="T11" fmla="*/ 63 h 63"/>
                    <a:gd name="T12" fmla="*/ 6 w 34"/>
                    <a:gd name="T13" fmla="*/ 51 h 63"/>
                    <a:gd name="T14" fmla="*/ 8 w 34"/>
                    <a:gd name="T15" fmla="*/ 50 h 63"/>
                    <a:gd name="T16" fmla="*/ 6 w 34"/>
                    <a:gd name="T17" fmla="*/ 43 h 63"/>
                    <a:gd name="T18" fmla="*/ 17 w 34"/>
                    <a:gd name="T19" fmla="*/ 46 h 63"/>
                    <a:gd name="T20" fmla="*/ 14 w 34"/>
                    <a:gd name="T21" fmla="*/ 53 h 63"/>
                    <a:gd name="T22" fmla="*/ 11 w 34"/>
                    <a:gd name="T23" fmla="*/ 60 h 63"/>
                    <a:gd name="T24" fmla="*/ 8 w 34"/>
                    <a:gd name="T25" fmla="*/ 62 h 63"/>
                    <a:gd name="T26" fmla="*/ 5 w 34"/>
                    <a:gd name="T27" fmla="*/ 63 h 63"/>
                    <a:gd name="T28" fmla="*/ 6 w 34"/>
                    <a:gd name="T29" fmla="*/ 51 h 63"/>
                    <a:gd name="T30" fmla="*/ 6 w 34"/>
                    <a:gd name="T31" fmla="*/ 43 h 63"/>
                    <a:gd name="T32" fmla="*/ 11 w 34"/>
                    <a:gd name="T33" fmla="*/ 33 h 63"/>
                    <a:gd name="T34" fmla="*/ 16 w 34"/>
                    <a:gd name="T35" fmla="*/ 21 h 63"/>
                    <a:gd name="T36" fmla="*/ 25 w 34"/>
                    <a:gd name="T37" fmla="*/ 26 h 63"/>
                    <a:gd name="T38" fmla="*/ 20 w 34"/>
                    <a:gd name="T39" fmla="*/ 36 h 63"/>
                    <a:gd name="T40" fmla="*/ 17 w 34"/>
                    <a:gd name="T41" fmla="*/ 46 h 63"/>
                    <a:gd name="T42" fmla="*/ 6 w 34"/>
                    <a:gd name="T43" fmla="*/ 43 h 63"/>
                    <a:gd name="T44" fmla="*/ 25 w 34"/>
                    <a:gd name="T45" fmla="*/ 26 h 63"/>
                    <a:gd name="T46" fmla="*/ 25 w 34"/>
                    <a:gd name="T47" fmla="*/ 26 h 63"/>
                    <a:gd name="T48" fmla="*/ 25 w 34"/>
                    <a:gd name="T49" fmla="*/ 26 h 63"/>
                    <a:gd name="T50" fmla="*/ 20 w 34"/>
                    <a:gd name="T51" fmla="*/ 22 h 63"/>
                    <a:gd name="T52" fmla="*/ 25 w 34"/>
                    <a:gd name="T53" fmla="*/ 26 h 63"/>
                    <a:gd name="T54" fmla="*/ 16 w 34"/>
                    <a:gd name="T55" fmla="*/ 21 h 63"/>
                    <a:gd name="T56" fmla="*/ 16 w 34"/>
                    <a:gd name="T57" fmla="*/ 21 h 63"/>
                    <a:gd name="T58" fmla="*/ 25 w 34"/>
                    <a:gd name="T59" fmla="*/ 26 h 63"/>
                    <a:gd name="T60" fmla="*/ 25 w 34"/>
                    <a:gd name="T61" fmla="*/ 26 h 63"/>
                    <a:gd name="T62" fmla="*/ 16 w 34"/>
                    <a:gd name="T63" fmla="*/ 21 h 63"/>
                    <a:gd name="T64" fmla="*/ 25 w 34"/>
                    <a:gd name="T65" fmla="*/ 26 h 63"/>
                    <a:gd name="T66" fmla="*/ 25 w 34"/>
                    <a:gd name="T67" fmla="*/ 26 h 63"/>
                    <a:gd name="T68" fmla="*/ 20 w 34"/>
                    <a:gd name="T69" fmla="*/ 22 h 63"/>
                    <a:gd name="T70" fmla="*/ 25 w 34"/>
                    <a:gd name="T71" fmla="*/ 26 h 63"/>
                    <a:gd name="T72" fmla="*/ 16 w 34"/>
                    <a:gd name="T73" fmla="*/ 21 h 63"/>
                    <a:gd name="T74" fmla="*/ 17 w 34"/>
                    <a:gd name="T75" fmla="*/ 17 h 63"/>
                    <a:gd name="T76" fmla="*/ 19 w 34"/>
                    <a:gd name="T77" fmla="*/ 14 h 63"/>
                    <a:gd name="T78" fmla="*/ 28 w 34"/>
                    <a:gd name="T79" fmla="*/ 19 h 63"/>
                    <a:gd name="T80" fmla="*/ 26 w 34"/>
                    <a:gd name="T81" fmla="*/ 22 h 63"/>
                    <a:gd name="T82" fmla="*/ 25 w 34"/>
                    <a:gd name="T83" fmla="*/ 26 h 63"/>
                    <a:gd name="T84" fmla="*/ 16 w 34"/>
                    <a:gd name="T85" fmla="*/ 21 h 63"/>
                    <a:gd name="T86" fmla="*/ 19 w 34"/>
                    <a:gd name="T87" fmla="*/ 14 h 63"/>
                    <a:gd name="T88" fmla="*/ 22 w 34"/>
                    <a:gd name="T89" fmla="*/ 5 h 63"/>
                    <a:gd name="T90" fmla="*/ 28 w 34"/>
                    <a:gd name="T91" fmla="*/ 0 h 63"/>
                    <a:gd name="T92" fmla="*/ 31 w 34"/>
                    <a:gd name="T93" fmla="*/ 10 h 63"/>
                    <a:gd name="T94" fmla="*/ 29 w 34"/>
                    <a:gd name="T95" fmla="*/ 14 h 63"/>
                    <a:gd name="T96" fmla="*/ 28 w 34"/>
                    <a:gd name="T97" fmla="*/ 19 h 63"/>
                    <a:gd name="T98" fmla="*/ 19 w 34"/>
                    <a:gd name="T99" fmla="*/ 14 h 63"/>
                    <a:gd name="T100" fmla="*/ 28 w 34"/>
                    <a:gd name="T101" fmla="*/ 0 h 63"/>
                    <a:gd name="T102" fmla="*/ 31 w 34"/>
                    <a:gd name="T103" fmla="*/ 0 h 63"/>
                    <a:gd name="T104" fmla="*/ 34 w 34"/>
                    <a:gd name="T105" fmla="*/ 3 h 63"/>
                    <a:gd name="T106" fmla="*/ 34 w 34"/>
                    <a:gd name="T107" fmla="*/ 7 h 63"/>
                    <a:gd name="T108" fmla="*/ 31 w 34"/>
                    <a:gd name="T109" fmla="*/ 10 h 63"/>
                    <a:gd name="T110" fmla="*/ 28 w 34"/>
                    <a:gd name="T111" fmla="*/ 0 h 6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4"/>
                    <a:gd name="T169" fmla="*/ 0 h 63"/>
                    <a:gd name="T170" fmla="*/ 34 w 34"/>
                    <a:gd name="T171" fmla="*/ 63 h 6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4" h="63">
                      <a:moveTo>
                        <a:pt x="5" y="63"/>
                      </a:moveTo>
                      <a:lnTo>
                        <a:pt x="2" y="60"/>
                      </a:lnTo>
                      <a:lnTo>
                        <a:pt x="0" y="57"/>
                      </a:lnTo>
                      <a:lnTo>
                        <a:pt x="3" y="53"/>
                      </a:lnTo>
                      <a:lnTo>
                        <a:pt x="6" y="51"/>
                      </a:lnTo>
                      <a:lnTo>
                        <a:pt x="5" y="63"/>
                      </a:lnTo>
                      <a:close/>
                      <a:moveTo>
                        <a:pt x="6" y="51"/>
                      </a:moveTo>
                      <a:lnTo>
                        <a:pt x="8" y="50"/>
                      </a:lnTo>
                      <a:lnTo>
                        <a:pt x="6" y="43"/>
                      </a:lnTo>
                      <a:lnTo>
                        <a:pt x="17" y="46"/>
                      </a:lnTo>
                      <a:lnTo>
                        <a:pt x="14" y="53"/>
                      </a:lnTo>
                      <a:lnTo>
                        <a:pt x="11" y="60"/>
                      </a:lnTo>
                      <a:lnTo>
                        <a:pt x="8" y="62"/>
                      </a:lnTo>
                      <a:lnTo>
                        <a:pt x="5" y="63"/>
                      </a:lnTo>
                      <a:lnTo>
                        <a:pt x="6" y="51"/>
                      </a:lnTo>
                      <a:close/>
                      <a:moveTo>
                        <a:pt x="6" y="43"/>
                      </a:moveTo>
                      <a:lnTo>
                        <a:pt x="11" y="33"/>
                      </a:lnTo>
                      <a:lnTo>
                        <a:pt x="16" y="21"/>
                      </a:lnTo>
                      <a:lnTo>
                        <a:pt x="25" y="26"/>
                      </a:lnTo>
                      <a:lnTo>
                        <a:pt x="20" y="36"/>
                      </a:lnTo>
                      <a:lnTo>
                        <a:pt x="17" y="46"/>
                      </a:lnTo>
                      <a:lnTo>
                        <a:pt x="6" y="43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0" y="22"/>
                      </a:lnTo>
                      <a:lnTo>
                        <a:pt x="25" y="26"/>
                      </a:lnTo>
                      <a:close/>
                      <a:moveTo>
                        <a:pt x="16" y="21"/>
                      </a:moveTo>
                      <a:lnTo>
                        <a:pt x="16" y="21"/>
                      </a:lnTo>
                      <a:lnTo>
                        <a:pt x="25" y="26"/>
                      </a:lnTo>
                      <a:lnTo>
                        <a:pt x="16" y="21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0" y="22"/>
                      </a:lnTo>
                      <a:lnTo>
                        <a:pt x="25" y="26"/>
                      </a:lnTo>
                      <a:close/>
                      <a:moveTo>
                        <a:pt x="16" y="21"/>
                      </a:move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28" y="19"/>
                      </a:lnTo>
                      <a:lnTo>
                        <a:pt x="26" y="22"/>
                      </a:lnTo>
                      <a:lnTo>
                        <a:pt x="25" y="26"/>
                      </a:lnTo>
                      <a:lnTo>
                        <a:pt x="16" y="21"/>
                      </a:lnTo>
                      <a:close/>
                      <a:moveTo>
                        <a:pt x="19" y="14"/>
                      </a:moveTo>
                      <a:lnTo>
                        <a:pt x="22" y="5"/>
                      </a:lnTo>
                      <a:lnTo>
                        <a:pt x="28" y="0"/>
                      </a:lnTo>
                      <a:lnTo>
                        <a:pt x="31" y="10"/>
                      </a:lnTo>
                      <a:lnTo>
                        <a:pt x="29" y="14"/>
                      </a:lnTo>
                      <a:lnTo>
                        <a:pt x="28" y="19"/>
                      </a:lnTo>
                      <a:lnTo>
                        <a:pt x="19" y="14"/>
                      </a:lnTo>
                      <a:close/>
                      <a:moveTo>
                        <a:pt x="28" y="0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1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7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7" name="Freeform 283"/>
                <p:cNvSpPr>
                  <a:spLocks noEditPoints="1"/>
                </p:cNvSpPr>
                <p:nvPr/>
              </p:nvSpPr>
              <p:spPr bwMode="auto">
                <a:xfrm>
                  <a:off x="1500" y="1453"/>
                  <a:ext cx="34" cy="65"/>
                </a:xfrm>
                <a:custGeom>
                  <a:avLst/>
                  <a:gdLst>
                    <a:gd name="T0" fmla="*/ 4 w 34"/>
                    <a:gd name="T1" fmla="*/ 65 h 65"/>
                    <a:gd name="T2" fmla="*/ 1 w 34"/>
                    <a:gd name="T3" fmla="*/ 62 h 65"/>
                    <a:gd name="T4" fmla="*/ 0 w 34"/>
                    <a:gd name="T5" fmla="*/ 58 h 65"/>
                    <a:gd name="T6" fmla="*/ 3 w 34"/>
                    <a:gd name="T7" fmla="*/ 55 h 65"/>
                    <a:gd name="T8" fmla="*/ 7 w 34"/>
                    <a:gd name="T9" fmla="*/ 55 h 65"/>
                    <a:gd name="T10" fmla="*/ 4 w 34"/>
                    <a:gd name="T11" fmla="*/ 65 h 65"/>
                    <a:gd name="T12" fmla="*/ 7 w 34"/>
                    <a:gd name="T13" fmla="*/ 55 h 65"/>
                    <a:gd name="T14" fmla="*/ 7 w 34"/>
                    <a:gd name="T15" fmla="*/ 50 h 65"/>
                    <a:gd name="T16" fmla="*/ 10 w 34"/>
                    <a:gd name="T17" fmla="*/ 39 h 65"/>
                    <a:gd name="T18" fmla="*/ 20 w 34"/>
                    <a:gd name="T19" fmla="*/ 43 h 65"/>
                    <a:gd name="T20" fmla="*/ 17 w 34"/>
                    <a:gd name="T21" fmla="*/ 53 h 65"/>
                    <a:gd name="T22" fmla="*/ 12 w 34"/>
                    <a:gd name="T23" fmla="*/ 60 h 65"/>
                    <a:gd name="T24" fmla="*/ 10 w 34"/>
                    <a:gd name="T25" fmla="*/ 62 h 65"/>
                    <a:gd name="T26" fmla="*/ 9 w 34"/>
                    <a:gd name="T27" fmla="*/ 65 h 65"/>
                    <a:gd name="T28" fmla="*/ 6 w 34"/>
                    <a:gd name="T29" fmla="*/ 65 h 65"/>
                    <a:gd name="T30" fmla="*/ 4 w 34"/>
                    <a:gd name="T31" fmla="*/ 65 h 65"/>
                    <a:gd name="T32" fmla="*/ 7 w 34"/>
                    <a:gd name="T33" fmla="*/ 55 h 65"/>
                    <a:gd name="T34" fmla="*/ 10 w 34"/>
                    <a:gd name="T35" fmla="*/ 39 h 65"/>
                    <a:gd name="T36" fmla="*/ 14 w 34"/>
                    <a:gd name="T37" fmla="*/ 31 h 65"/>
                    <a:gd name="T38" fmla="*/ 17 w 34"/>
                    <a:gd name="T39" fmla="*/ 22 h 65"/>
                    <a:gd name="T40" fmla="*/ 26 w 34"/>
                    <a:gd name="T41" fmla="*/ 27 h 65"/>
                    <a:gd name="T42" fmla="*/ 23 w 34"/>
                    <a:gd name="T43" fmla="*/ 36 h 65"/>
                    <a:gd name="T44" fmla="*/ 20 w 34"/>
                    <a:gd name="T45" fmla="*/ 43 h 65"/>
                    <a:gd name="T46" fmla="*/ 10 w 34"/>
                    <a:gd name="T47" fmla="*/ 39 h 65"/>
                    <a:gd name="T48" fmla="*/ 26 w 34"/>
                    <a:gd name="T49" fmla="*/ 27 h 65"/>
                    <a:gd name="T50" fmla="*/ 26 w 34"/>
                    <a:gd name="T51" fmla="*/ 27 h 65"/>
                    <a:gd name="T52" fmla="*/ 21 w 34"/>
                    <a:gd name="T53" fmla="*/ 26 h 65"/>
                    <a:gd name="T54" fmla="*/ 26 w 34"/>
                    <a:gd name="T55" fmla="*/ 27 h 65"/>
                    <a:gd name="T56" fmla="*/ 17 w 34"/>
                    <a:gd name="T57" fmla="*/ 22 h 65"/>
                    <a:gd name="T58" fmla="*/ 17 w 34"/>
                    <a:gd name="T59" fmla="*/ 22 h 65"/>
                    <a:gd name="T60" fmla="*/ 26 w 34"/>
                    <a:gd name="T61" fmla="*/ 27 h 65"/>
                    <a:gd name="T62" fmla="*/ 26 w 34"/>
                    <a:gd name="T63" fmla="*/ 27 h 65"/>
                    <a:gd name="T64" fmla="*/ 17 w 34"/>
                    <a:gd name="T65" fmla="*/ 22 h 65"/>
                    <a:gd name="T66" fmla="*/ 26 w 34"/>
                    <a:gd name="T67" fmla="*/ 27 h 65"/>
                    <a:gd name="T68" fmla="*/ 26 w 34"/>
                    <a:gd name="T69" fmla="*/ 27 h 65"/>
                    <a:gd name="T70" fmla="*/ 21 w 34"/>
                    <a:gd name="T71" fmla="*/ 26 h 65"/>
                    <a:gd name="T72" fmla="*/ 26 w 34"/>
                    <a:gd name="T73" fmla="*/ 27 h 65"/>
                    <a:gd name="T74" fmla="*/ 17 w 34"/>
                    <a:gd name="T75" fmla="*/ 22 h 65"/>
                    <a:gd name="T76" fmla="*/ 20 w 34"/>
                    <a:gd name="T77" fmla="*/ 17 h 65"/>
                    <a:gd name="T78" fmla="*/ 21 w 34"/>
                    <a:gd name="T79" fmla="*/ 12 h 65"/>
                    <a:gd name="T80" fmla="*/ 31 w 34"/>
                    <a:gd name="T81" fmla="*/ 15 h 65"/>
                    <a:gd name="T82" fmla="*/ 29 w 34"/>
                    <a:gd name="T83" fmla="*/ 21 h 65"/>
                    <a:gd name="T84" fmla="*/ 26 w 34"/>
                    <a:gd name="T85" fmla="*/ 27 h 65"/>
                    <a:gd name="T86" fmla="*/ 17 w 34"/>
                    <a:gd name="T87" fmla="*/ 22 h 65"/>
                    <a:gd name="T88" fmla="*/ 21 w 34"/>
                    <a:gd name="T89" fmla="*/ 12 h 65"/>
                    <a:gd name="T90" fmla="*/ 23 w 34"/>
                    <a:gd name="T91" fmla="*/ 5 h 65"/>
                    <a:gd name="T92" fmla="*/ 26 w 34"/>
                    <a:gd name="T93" fmla="*/ 2 h 65"/>
                    <a:gd name="T94" fmla="*/ 32 w 34"/>
                    <a:gd name="T95" fmla="*/ 10 h 65"/>
                    <a:gd name="T96" fmla="*/ 31 w 34"/>
                    <a:gd name="T97" fmla="*/ 12 h 65"/>
                    <a:gd name="T98" fmla="*/ 31 w 34"/>
                    <a:gd name="T99" fmla="*/ 15 h 65"/>
                    <a:gd name="T100" fmla="*/ 21 w 34"/>
                    <a:gd name="T101" fmla="*/ 12 h 65"/>
                    <a:gd name="T102" fmla="*/ 26 w 34"/>
                    <a:gd name="T103" fmla="*/ 2 h 65"/>
                    <a:gd name="T104" fmla="*/ 31 w 34"/>
                    <a:gd name="T105" fmla="*/ 0 h 65"/>
                    <a:gd name="T106" fmla="*/ 34 w 34"/>
                    <a:gd name="T107" fmla="*/ 3 h 65"/>
                    <a:gd name="T108" fmla="*/ 34 w 34"/>
                    <a:gd name="T109" fmla="*/ 7 h 65"/>
                    <a:gd name="T110" fmla="*/ 32 w 34"/>
                    <a:gd name="T111" fmla="*/ 10 h 65"/>
                    <a:gd name="T112" fmla="*/ 26 w 34"/>
                    <a:gd name="T113" fmla="*/ 2 h 6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4"/>
                    <a:gd name="T172" fmla="*/ 0 h 65"/>
                    <a:gd name="T173" fmla="*/ 34 w 34"/>
                    <a:gd name="T174" fmla="*/ 65 h 6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4" h="65">
                      <a:moveTo>
                        <a:pt x="4" y="65"/>
                      </a:moveTo>
                      <a:lnTo>
                        <a:pt x="1" y="62"/>
                      </a:lnTo>
                      <a:lnTo>
                        <a:pt x="0" y="58"/>
                      </a:lnTo>
                      <a:lnTo>
                        <a:pt x="3" y="55"/>
                      </a:lnTo>
                      <a:lnTo>
                        <a:pt x="7" y="55"/>
                      </a:lnTo>
                      <a:lnTo>
                        <a:pt x="4" y="65"/>
                      </a:lnTo>
                      <a:close/>
                      <a:moveTo>
                        <a:pt x="7" y="55"/>
                      </a:moveTo>
                      <a:lnTo>
                        <a:pt x="7" y="50"/>
                      </a:lnTo>
                      <a:lnTo>
                        <a:pt x="10" y="39"/>
                      </a:lnTo>
                      <a:lnTo>
                        <a:pt x="20" y="43"/>
                      </a:lnTo>
                      <a:lnTo>
                        <a:pt x="17" y="53"/>
                      </a:lnTo>
                      <a:lnTo>
                        <a:pt x="12" y="60"/>
                      </a:lnTo>
                      <a:lnTo>
                        <a:pt x="10" y="62"/>
                      </a:lnTo>
                      <a:lnTo>
                        <a:pt x="9" y="65"/>
                      </a:lnTo>
                      <a:lnTo>
                        <a:pt x="6" y="65"/>
                      </a:lnTo>
                      <a:lnTo>
                        <a:pt x="4" y="65"/>
                      </a:lnTo>
                      <a:lnTo>
                        <a:pt x="7" y="55"/>
                      </a:lnTo>
                      <a:close/>
                      <a:moveTo>
                        <a:pt x="10" y="39"/>
                      </a:moveTo>
                      <a:lnTo>
                        <a:pt x="14" y="31"/>
                      </a:lnTo>
                      <a:lnTo>
                        <a:pt x="17" y="22"/>
                      </a:lnTo>
                      <a:lnTo>
                        <a:pt x="26" y="27"/>
                      </a:lnTo>
                      <a:lnTo>
                        <a:pt x="23" y="36"/>
                      </a:lnTo>
                      <a:lnTo>
                        <a:pt x="20" y="43"/>
                      </a:lnTo>
                      <a:lnTo>
                        <a:pt x="10" y="39"/>
                      </a:lnTo>
                      <a:close/>
                      <a:moveTo>
                        <a:pt x="26" y="27"/>
                      </a:moveTo>
                      <a:lnTo>
                        <a:pt x="26" y="27"/>
                      </a:lnTo>
                      <a:lnTo>
                        <a:pt x="21" y="26"/>
                      </a:lnTo>
                      <a:lnTo>
                        <a:pt x="26" y="27"/>
                      </a:lnTo>
                      <a:close/>
                      <a:moveTo>
                        <a:pt x="17" y="22"/>
                      </a:moveTo>
                      <a:lnTo>
                        <a:pt x="17" y="22"/>
                      </a:lnTo>
                      <a:lnTo>
                        <a:pt x="26" y="27"/>
                      </a:lnTo>
                      <a:lnTo>
                        <a:pt x="17" y="22"/>
                      </a:lnTo>
                      <a:close/>
                      <a:moveTo>
                        <a:pt x="26" y="27"/>
                      </a:moveTo>
                      <a:lnTo>
                        <a:pt x="26" y="27"/>
                      </a:lnTo>
                      <a:lnTo>
                        <a:pt x="21" y="26"/>
                      </a:lnTo>
                      <a:lnTo>
                        <a:pt x="26" y="27"/>
                      </a:lnTo>
                      <a:close/>
                      <a:moveTo>
                        <a:pt x="17" y="22"/>
                      </a:moveTo>
                      <a:lnTo>
                        <a:pt x="20" y="17"/>
                      </a:lnTo>
                      <a:lnTo>
                        <a:pt x="21" y="12"/>
                      </a:lnTo>
                      <a:lnTo>
                        <a:pt x="31" y="15"/>
                      </a:lnTo>
                      <a:lnTo>
                        <a:pt x="29" y="21"/>
                      </a:lnTo>
                      <a:lnTo>
                        <a:pt x="26" y="27"/>
                      </a:lnTo>
                      <a:lnTo>
                        <a:pt x="17" y="22"/>
                      </a:lnTo>
                      <a:close/>
                      <a:moveTo>
                        <a:pt x="21" y="12"/>
                      </a:moveTo>
                      <a:lnTo>
                        <a:pt x="23" y="5"/>
                      </a:lnTo>
                      <a:lnTo>
                        <a:pt x="26" y="2"/>
                      </a:lnTo>
                      <a:lnTo>
                        <a:pt x="32" y="10"/>
                      </a:lnTo>
                      <a:lnTo>
                        <a:pt x="31" y="12"/>
                      </a:lnTo>
                      <a:lnTo>
                        <a:pt x="31" y="15"/>
                      </a:lnTo>
                      <a:lnTo>
                        <a:pt x="21" y="12"/>
                      </a:lnTo>
                      <a:close/>
                      <a:moveTo>
                        <a:pt x="26" y="2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2" y="10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89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8" name="Freeform 284"/>
                <p:cNvSpPr>
                  <a:spLocks noEditPoints="1"/>
                </p:cNvSpPr>
                <p:nvPr/>
              </p:nvSpPr>
              <p:spPr bwMode="auto">
                <a:xfrm>
                  <a:off x="1501" y="1455"/>
                  <a:ext cx="34" cy="65"/>
                </a:xfrm>
                <a:custGeom>
                  <a:avLst/>
                  <a:gdLst>
                    <a:gd name="T0" fmla="*/ 5 w 34"/>
                    <a:gd name="T1" fmla="*/ 65 h 65"/>
                    <a:gd name="T2" fmla="*/ 2 w 34"/>
                    <a:gd name="T3" fmla="*/ 63 h 65"/>
                    <a:gd name="T4" fmla="*/ 0 w 34"/>
                    <a:gd name="T5" fmla="*/ 58 h 65"/>
                    <a:gd name="T6" fmla="*/ 3 w 34"/>
                    <a:gd name="T7" fmla="*/ 55 h 65"/>
                    <a:gd name="T8" fmla="*/ 6 w 34"/>
                    <a:gd name="T9" fmla="*/ 55 h 65"/>
                    <a:gd name="T10" fmla="*/ 5 w 34"/>
                    <a:gd name="T11" fmla="*/ 65 h 65"/>
                    <a:gd name="T12" fmla="*/ 6 w 34"/>
                    <a:gd name="T13" fmla="*/ 55 h 65"/>
                    <a:gd name="T14" fmla="*/ 9 w 34"/>
                    <a:gd name="T15" fmla="*/ 48 h 65"/>
                    <a:gd name="T16" fmla="*/ 16 w 34"/>
                    <a:gd name="T17" fmla="*/ 32 h 65"/>
                    <a:gd name="T18" fmla="*/ 25 w 34"/>
                    <a:gd name="T19" fmla="*/ 36 h 65"/>
                    <a:gd name="T20" fmla="*/ 20 w 34"/>
                    <a:gd name="T21" fmla="*/ 48 h 65"/>
                    <a:gd name="T22" fmla="*/ 16 w 34"/>
                    <a:gd name="T23" fmla="*/ 56 h 65"/>
                    <a:gd name="T24" fmla="*/ 13 w 34"/>
                    <a:gd name="T25" fmla="*/ 61 h 65"/>
                    <a:gd name="T26" fmla="*/ 9 w 34"/>
                    <a:gd name="T27" fmla="*/ 63 h 65"/>
                    <a:gd name="T28" fmla="*/ 8 w 34"/>
                    <a:gd name="T29" fmla="*/ 65 h 65"/>
                    <a:gd name="T30" fmla="*/ 5 w 34"/>
                    <a:gd name="T31" fmla="*/ 65 h 65"/>
                    <a:gd name="T32" fmla="*/ 6 w 34"/>
                    <a:gd name="T33" fmla="*/ 55 h 65"/>
                    <a:gd name="T34" fmla="*/ 16 w 34"/>
                    <a:gd name="T35" fmla="*/ 32 h 65"/>
                    <a:gd name="T36" fmla="*/ 17 w 34"/>
                    <a:gd name="T37" fmla="*/ 27 h 65"/>
                    <a:gd name="T38" fmla="*/ 20 w 34"/>
                    <a:gd name="T39" fmla="*/ 22 h 65"/>
                    <a:gd name="T40" fmla="*/ 28 w 34"/>
                    <a:gd name="T41" fmla="*/ 27 h 65"/>
                    <a:gd name="T42" fmla="*/ 26 w 34"/>
                    <a:gd name="T43" fmla="*/ 32 h 65"/>
                    <a:gd name="T44" fmla="*/ 25 w 34"/>
                    <a:gd name="T45" fmla="*/ 36 h 65"/>
                    <a:gd name="T46" fmla="*/ 16 w 34"/>
                    <a:gd name="T47" fmla="*/ 32 h 65"/>
                    <a:gd name="T48" fmla="*/ 28 w 34"/>
                    <a:gd name="T49" fmla="*/ 27 h 65"/>
                    <a:gd name="T50" fmla="*/ 28 w 34"/>
                    <a:gd name="T51" fmla="*/ 27 h 65"/>
                    <a:gd name="T52" fmla="*/ 25 w 34"/>
                    <a:gd name="T53" fmla="*/ 25 h 65"/>
                    <a:gd name="T54" fmla="*/ 28 w 34"/>
                    <a:gd name="T55" fmla="*/ 27 h 65"/>
                    <a:gd name="T56" fmla="*/ 20 w 34"/>
                    <a:gd name="T57" fmla="*/ 22 h 65"/>
                    <a:gd name="T58" fmla="*/ 20 w 34"/>
                    <a:gd name="T59" fmla="*/ 22 h 65"/>
                    <a:gd name="T60" fmla="*/ 30 w 34"/>
                    <a:gd name="T61" fmla="*/ 27 h 65"/>
                    <a:gd name="T62" fmla="*/ 28 w 34"/>
                    <a:gd name="T63" fmla="*/ 27 h 65"/>
                    <a:gd name="T64" fmla="*/ 20 w 34"/>
                    <a:gd name="T65" fmla="*/ 22 h 65"/>
                    <a:gd name="T66" fmla="*/ 30 w 34"/>
                    <a:gd name="T67" fmla="*/ 27 h 65"/>
                    <a:gd name="T68" fmla="*/ 30 w 34"/>
                    <a:gd name="T69" fmla="*/ 27 h 65"/>
                    <a:gd name="T70" fmla="*/ 25 w 34"/>
                    <a:gd name="T71" fmla="*/ 25 h 65"/>
                    <a:gd name="T72" fmla="*/ 30 w 34"/>
                    <a:gd name="T73" fmla="*/ 27 h 65"/>
                    <a:gd name="T74" fmla="*/ 20 w 34"/>
                    <a:gd name="T75" fmla="*/ 22 h 65"/>
                    <a:gd name="T76" fmla="*/ 22 w 34"/>
                    <a:gd name="T77" fmla="*/ 15 h 65"/>
                    <a:gd name="T78" fmla="*/ 23 w 34"/>
                    <a:gd name="T79" fmla="*/ 10 h 65"/>
                    <a:gd name="T80" fmla="*/ 33 w 34"/>
                    <a:gd name="T81" fmla="*/ 12 h 65"/>
                    <a:gd name="T82" fmla="*/ 31 w 34"/>
                    <a:gd name="T83" fmla="*/ 19 h 65"/>
                    <a:gd name="T84" fmla="*/ 30 w 34"/>
                    <a:gd name="T85" fmla="*/ 27 h 65"/>
                    <a:gd name="T86" fmla="*/ 20 w 34"/>
                    <a:gd name="T87" fmla="*/ 22 h 65"/>
                    <a:gd name="T88" fmla="*/ 33 w 34"/>
                    <a:gd name="T89" fmla="*/ 12 h 65"/>
                    <a:gd name="T90" fmla="*/ 33 w 34"/>
                    <a:gd name="T91" fmla="*/ 12 h 65"/>
                    <a:gd name="T92" fmla="*/ 28 w 34"/>
                    <a:gd name="T93" fmla="*/ 10 h 65"/>
                    <a:gd name="T94" fmla="*/ 33 w 34"/>
                    <a:gd name="T95" fmla="*/ 12 h 65"/>
                    <a:gd name="T96" fmla="*/ 23 w 34"/>
                    <a:gd name="T97" fmla="*/ 10 h 65"/>
                    <a:gd name="T98" fmla="*/ 23 w 34"/>
                    <a:gd name="T99" fmla="*/ 7 h 65"/>
                    <a:gd name="T100" fmla="*/ 23 w 34"/>
                    <a:gd name="T101" fmla="*/ 3 h 65"/>
                    <a:gd name="T102" fmla="*/ 25 w 34"/>
                    <a:gd name="T103" fmla="*/ 1 h 65"/>
                    <a:gd name="T104" fmla="*/ 28 w 34"/>
                    <a:gd name="T105" fmla="*/ 0 h 65"/>
                    <a:gd name="T106" fmla="*/ 31 w 34"/>
                    <a:gd name="T107" fmla="*/ 10 h 65"/>
                    <a:gd name="T108" fmla="*/ 31 w 34"/>
                    <a:gd name="T109" fmla="*/ 10 h 65"/>
                    <a:gd name="T110" fmla="*/ 33 w 34"/>
                    <a:gd name="T111" fmla="*/ 12 h 65"/>
                    <a:gd name="T112" fmla="*/ 23 w 34"/>
                    <a:gd name="T113" fmla="*/ 10 h 65"/>
                    <a:gd name="T114" fmla="*/ 28 w 34"/>
                    <a:gd name="T115" fmla="*/ 0 h 65"/>
                    <a:gd name="T116" fmla="*/ 31 w 34"/>
                    <a:gd name="T117" fmla="*/ 0 h 65"/>
                    <a:gd name="T118" fmla="*/ 34 w 34"/>
                    <a:gd name="T119" fmla="*/ 3 h 65"/>
                    <a:gd name="T120" fmla="*/ 34 w 34"/>
                    <a:gd name="T121" fmla="*/ 7 h 65"/>
                    <a:gd name="T122" fmla="*/ 31 w 34"/>
                    <a:gd name="T123" fmla="*/ 10 h 65"/>
                    <a:gd name="T124" fmla="*/ 28 w 34"/>
                    <a:gd name="T125" fmla="*/ 0 h 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4"/>
                    <a:gd name="T190" fmla="*/ 0 h 65"/>
                    <a:gd name="T191" fmla="*/ 34 w 34"/>
                    <a:gd name="T192" fmla="*/ 65 h 6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4" h="65">
                      <a:moveTo>
                        <a:pt x="5" y="65"/>
                      </a:moveTo>
                      <a:lnTo>
                        <a:pt x="2" y="63"/>
                      </a:lnTo>
                      <a:lnTo>
                        <a:pt x="0" y="58"/>
                      </a:lnTo>
                      <a:lnTo>
                        <a:pt x="3" y="55"/>
                      </a:lnTo>
                      <a:lnTo>
                        <a:pt x="6" y="55"/>
                      </a:lnTo>
                      <a:lnTo>
                        <a:pt x="5" y="65"/>
                      </a:lnTo>
                      <a:close/>
                      <a:moveTo>
                        <a:pt x="6" y="55"/>
                      </a:moveTo>
                      <a:lnTo>
                        <a:pt x="9" y="48"/>
                      </a:lnTo>
                      <a:lnTo>
                        <a:pt x="16" y="32"/>
                      </a:lnTo>
                      <a:lnTo>
                        <a:pt x="25" y="36"/>
                      </a:lnTo>
                      <a:lnTo>
                        <a:pt x="20" y="48"/>
                      </a:lnTo>
                      <a:lnTo>
                        <a:pt x="16" y="56"/>
                      </a:lnTo>
                      <a:lnTo>
                        <a:pt x="13" y="61"/>
                      </a:lnTo>
                      <a:lnTo>
                        <a:pt x="9" y="63"/>
                      </a:lnTo>
                      <a:lnTo>
                        <a:pt x="8" y="65"/>
                      </a:lnTo>
                      <a:lnTo>
                        <a:pt x="5" y="65"/>
                      </a:lnTo>
                      <a:lnTo>
                        <a:pt x="6" y="55"/>
                      </a:lnTo>
                      <a:close/>
                      <a:moveTo>
                        <a:pt x="16" y="32"/>
                      </a:moveTo>
                      <a:lnTo>
                        <a:pt x="17" y="27"/>
                      </a:lnTo>
                      <a:lnTo>
                        <a:pt x="20" y="22"/>
                      </a:lnTo>
                      <a:lnTo>
                        <a:pt x="28" y="27"/>
                      </a:lnTo>
                      <a:lnTo>
                        <a:pt x="26" y="32"/>
                      </a:lnTo>
                      <a:lnTo>
                        <a:pt x="25" y="36"/>
                      </a:lnTo>
                      <a:lnTo>
                        <a:pt x="16" y="32"/>
                      </a:lnTo>
                      <a:close/>
                      <a:moveTo>
                        <a:pt x="28" y="27"/>
                      </a:moveTo>
                      <a:lnTo>
                        <a:pt x="28" y="27"/>
                      </a:lnTo>
                      <a:lnTo>
                        <a:pt x="25" y="25"/>
                      </a:lnTo>
                      <a:lnTo>
                        <a:pt x="28" y="27"/>
                      </a:lnTo>
                      <a:close/>
                      <a:moveTo>
                        <a:pt x="20" y="22"/>
                      </a:moveTo>
                      <a:lnTo>
                        <a:pt x="20" y="22"/>
                      </a:lnTo>
                      <a:lnTo>
                        <a:pt x="30" y="27"/>
                      </a:lnTo>
                      <a:lnTo>
                        <a:pt x="28" y="27"/>
                      </a:lnTo>
                      <a:lnTo>
                        <a:pt x="20" y="22"/>
                      </a:lnTo>
                      <a:close/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25" y="25"/>
                      </a:lnTo>
                      <a:lnTo>
                        <a:pt x="30" y="27"/>
                      </a:lnTo>
                      <a:close/>
                      <a:moveTo>
                        <a:pt x="20" y="22"/>
                      </a:moveTo>
                      <a:lnTo>
                        <a:pt x="22" y="15"/>
                      </a:lnTo>
                      <a:lnTo>
                        <a:pt x="23" y="10"/>
                      </a:lnTo>
                      <a:lnTo>
                        <a:pt x="33" y="12"/>
                      </a:lnTo>
                      <a:lnTo>
                        <a:pt x="31" y="19"/>
                      </a:lnTo>
                      <a:lnTo>
                        <a:pt x="30" y="27"/>
                      </a:lnTo>
                      <a:lnTo>
                        <a:pt x="20" y="22"/>
                      </a:lnTo>
                      <a:close/>
                      <a:moveTo>
                        <a:pt x="33" y="12"/>
                      </a:moveTo>
                      <a:lnTo>
                        <a:pt x="33" y="12"/>
                      </a:lnTo>
                      <a:lnTo>
                        <a:pt x="28" y="10"/>
                      </a:lnTo>
                      <a:lnTo>
                        <a:pt x="33" y="12"/>
                      </a:lnTo>
                      <a:close/>
                      <a:moveTo>
                        <a:pt x="23" y="10"/>
                      </a:move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5" y="1"/>
                      </a:lnTo>
                      <a:lnTo>
                        <a:pt x="28" y="0"/>
                      </a:lnTo>
                      <a:lnTo>
                        <a:pt x="31" y="10"/>
                      </a:lnTo>
                      <a:lnTo>
                        <a:pt x="33" y="12"/>
                      </a:lnTo>
                      <a:lnTo>
                        <a:pt x="23" y="10"/>
                      </a:lnTo>
                      <a:close/>
                      <a:moveTo>
                        <a:pt x="28" y="0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1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E00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09" name="Freeform 285"/>
                <p:cNvSpPr>
                  <a:spLocks noEditPoints="1"/>
                </p:cNvSpPr>
                <p:nvPr/>
              </p:nvSpPr>
              <p:spPr bwMode="auto">
                <a:xfrm>
                  <a:off x="1503" y="1455"/>
                  <a:ext cx="34" cy="67"/>
                </a:xfrm>
                <a:custGeom>
                  <a:avLst/>
                  <a:gdLst>
                    <a:gd name="T0" fmla="*/ 4 w 34"/>
                    <a:gd name="T1" fmla="*/ 67 h 67"/>
                    <a:gd name="T2" fmla="*/ 1 w 34"/>
                    <a:gd name="T3" fmla="*/ 65 h 67"/>
                    <a:gd name="T4" fmla="*/ 0 w 34"/>
                    <a:gd name="T5" fmla="*/ 60 h 67"/>
                    <a:gd name="T6" fmla="*/ 3 w 34"/>
                    <a:gd name="T7" fmla="*/ 56 h 67"/>
                    <a:gd name="T8" fmla="*/ 6 w 34"/>
                    <a:gd name="T9" fmla="*/ 56 h 67"/>
                    <a:gd name="T10" fmla="*/ 4 w 34"/>
                    <a:gd name="T11" fmla="*/ 67 h 67"/>
                    <a:gd name="T12" fmla="*/ 6 w 34"/>
                    <a:gd name="T13" fmla="*/ 56 h 67"/>
                    <a:gd name="T14" fmla="*/ 7 w 34"/>
                    <a:gd name="T15" fmla="*/ 55 h 67"/>
                    <a:gd name="T16" fmla="*/ 11 w 34"/>
                    <a:gd name="T17" fmla="*/ 48 h 67"/>
                    <a:gd name="T18" fmla="*/ 20 w 34"/>
                    <a:gd name="T19" fmla="*/ 53 h 67"/>
                    <a:gd name="T20" fmla="*/ 15 w 34"/>
                    <a:gd name="T21" fmla="*/ 60 h 67"/>
                    <a:gd name="T22" fmla="*/ 12 w 34"/>
                    <a:gd name="T23" fmla="*/ 65 h 67"/>
                    <a:gd name="T24" fmla="*/ 7 w 34"/>
                    <a:gd name="T25" fmla="*/ 67 h 67"/>
                    <a:gd name="T26" fmla="*/ 4 w 34"/>
                    <a:gd name="T27" fmla="*/ 67 h 67"/>
                    <a:gd name="T28" fmla="*/ 6 w 34"/>
                    <a:gd name="T29" fmla="*/ 56 h 67"/>
                    <a:gd name="T30" fmla="*/ 11 w 34"/>
                    <a:gd name="T31" fmla="*/ 48 h 67"/>
                    <a:gd name="T32" fmla="*/ 15 w 34"/>
                    <a:gd name="T33" fmla="*/ 37 h 67"/>
                    <a:gd name="T34" fmla="*/ 21 w 34"/>
                    <a:gd name="T35" fmla="*/ 25 h 67"/>
                    <a:gd name="T36" fmla="*/ 31 w 34"/>
                    <a:gd name="T37" fmla="*/ 29 h 67"/>
                    <a:gd name="T38" fmla="*/ 24 w 34"/>
                    <a:gd name="T39" fmla="*/ 41 h 67"/>
                    <a:gd name="T40" fmla="*/ 20 w 34"/>
                    <a:gd name="T41" fmla="*/ 53 h 67"/>
                    <a:gd name="T42" fmla="*/ 11 w 34"/>
                    <a:gd name="T43" fmla="*/ 48 h 67"/>
                    <a:gd name="T44" fmla="*/ 21 w 34"/>
                    <a:gd name="T45" fmla="*/ 25 h 67"/>
                    <a:gd name="T46" fmla="*/ 21 w 34"/>
                    <a:gd name="T47" fmla="*/ 25 h 67"/>
                    <a:gd name="T48" fmla="*/ 26 w 34"/>
                    <a:gd name="T49" fmla="*/ 27 h 67"/>
                    <a:gd name="T50" fmla="*/ 21 w 34"/>
                    <a:gd name="T51" fmla="*/ 25 h 67"/>
                    <a:gd name="T52" fmla="*/ 21 w 34"/>
                    <a:gd name="T53" fmla="*/ 25 h 67"/>
                    <a:gd name="T54" fmla="*/ 21 w 34"/>
                    <a:gd name="T55" fmla="*/ 25 h 67"/>
                    <a:gd name="T56" fmla="*/ 31 w 34"/>
                    <a:gd name="T57" fmla="*/ 29 h 67"/>
                    <a:gd name="T58" fmla="*/ 31 w 34"/>
                    <a:gd name="T59" fmla="*/ 29 h 67"/>
                    <a:gd name="T60" fmla="*/ 21 w 34"/>
                    <a:gd name="T61" fmla="*/ 25 h 67"/>
                    <a:gd name="T62" fmla="*/ 31 w 34"/>
                    <a:gd name="T63" fmla="*/ 29 h 67"/>
                    <a:gd name="T64" fmla="*/ 31 w 34"/>
                    <a:gd name="T65" fmla="*/ 29 h 67"/>
                    <a:gd name="T66" fmla="*/ 26 w 34"/>
                    <a:gd name="T67" fmla="*/ 27 h 67"/>
                    <a:gd name="T68" fmla="*/ 31 w 34"/>
                    <a:gd name="T69" fmla="*/ 29 h 67"/>
                    <a:gd name="T70" fmla="*/ 21 w 34"/>
                    <a:gd name="T71" fmla="*/ 25 h 67"/>
                    <a:gd name="T72" fmla="*/ 23 w 34"/>
                    <a:gd name="T73" fmla="*/ 15 h 67"/>
                    <a:gd name="T74" fmla="*/ 23 w 34"/>
                    <a:gd name="T75" fmla="*/ 10 h 67"/>
                    <a:gd name="T76" fmla="*/ 34 w 34"/>
                    <a:gd name="T77" fmla="*/ 8 h 67"/>
                    <a:gd name="T78" fmla="*/ 34 w 34"/>
                    <a:gd name="T79" fmla="*/ 17 h 67"/>
                    <a:gd name="T80" fmla="*/ 31 w 34"/>
                    <a:gd name="T81" fmla="*/ 29 h 67"/>
                    <a:gd name="T82" fmla="*/ 21 w 34"/>
                    <a:gd name="T83" fmla="*/ 25 h 67"/>
                    <a:gd name="T84" fmla="*/ 23 w 34"/>
                    <a:gd name="T85" fmla="*/ 10 h 67"/>
                    <a:gd name="T86" fmla="*/ 23 w 34"/>
                    <a:gd name="T87" fmla="*/ 5 h 67"/>
                    <a:gd name="T88" fmla="*/ 26 w 34"/>
                    <a:gd name="T89" fmla="*/ 1 h 67"/>
                    <a:gd name="T90" fmla="*/ 32 w 34"/>
                    <a:gd name="T91" fmla="*/ 10 h 67"/>
                    <a:gd name="T92" fmla="*/ 32 w 34"/>
                    <a:gd name="T93" fmla="*/ 10 h 67"/>
                    <a:gd name="T94" fmla="*/ 34 w 34"/>
                    <a:gd name="T95" fmla="*/ 8 h 67"/>
                    <a:gd name="T96" fmla="*/ 23 w 34"/>
                    <a:gd name="T97" fmla="*/ 10 h 67"/>
                    <a:gd name="T98" fmla="*/ 26 w 34"/>
                    <a:gd name="T99" fmla="*/ 1 h 67"/>
                    <a:gd name="T100" fmla="*/ 29 w 34"/>
                    <a:gd name="T101" fmla="*/ 0 h 67"/>
                    <a:gd name="T102" fmla="*/ 32 w 34"/>
                    <a:gd name="T103" fmla="*/ 3 h 67"/>
                    <a:gd name="T104" fmla="*/ 34 w 34"/>
                    <a:gd name="T105" fmla="*/ 7 h 67"/>
                    <a:gd name="T106" fmla="*/ 32 w 34"/>
                    <a:gd name="T107" fmla="*/ 10 h 67"/>
                    <a:gd name="T108" fmla="*/ 26 w 34"/>
                    <a:gd name="T109" fmla="*/ 1 h 6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4"/>
                    <a:gd name="T166" fmla="*/ 0 h 67"/>
                    <a:gd name="T167" fmla="*/ 34 w 34"/>
                    <a:gd name="T168" fmla="*/ 67 h 6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4" h="67">
                      <a:moveTo>
                        <a:pt x="4" y="67"/>
                      </a:moveTo>
                      <a:lnTo>
                        <a:pt x="1" y="65"/>
                      </a:lnTo>
                      <a:lnTo>
                        <a:pt x="0" y="60"/>
                      </a:lnTo>
                      <a:lnTo>
                        <a:pt x="3" y="56"/>
                      </a:lnTo>
                      <a:lnTo>
                        <a:pt x="6" y="56"/>
                      </a:lnTo>
                      <a:lnTo>
                        <a:pt x="4" y="67"/>
                      </a:lnTo>
                      <a:close/>
                      <a:moveTo>
                        <a:pt x="6" y="56"/>
                      </a:moveTo>
                      <a:lnTo>
                        <a:pt x="7" y="55"/>
                      </a:lnTo>
                      <a:lnTo>
                        <a:pt x="11" y="48"/>
                      </a:lnTo>
                      <a:lnTo>
                        <a:pt x="20" y="53"/>
                      </a:lnTo>
                      <a:lnTo>
                        <a:pt x="15" y="60"/>
                      </a:lnTo>
                      <a:lnTo>
                        <a:pt x="12" y="65"/>
                      </a:lnTo>
                      <a:lnTo>
                        <a:pt x="7" y="67"/>
                      </a:lnTo>
                      <a:lnTo>
                        <a:pt x="4" y="67"/>
                      </a:lnTo>
                      <a:lnTo>
                        <a:pt x="6" y="56"/>
                      </a:lnTo>
                      <a:close/>
                      <a:moveTo>
                        <a:pt x="11" y="48"/>
                      </a:moveTo>
                      <a:lnTo>
                        <a:pt x="15" y="37"/>
                      </a:lnTo>
                      <a:lnTo>
                        <a:pt x="21" y="25"/>
                      </a:lnTo>
                      <a:lnTo>
                        <a:pt x="31" y="29"/>
                      </a:lnTo>
                      <a:lnTo>
                        <a:pt x="24" y="41"/>
                      </a:lnTo>
                      <a:lnTo>
                        <a:pt x="20" y="53"/>
                      </a:lnTo>
                      <a:lnTo>
                        <a:pt x="11" y="48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6" y="27"/>
                      </a:lnTo>
                      <a:lnTo>
                        <a:pt x="21" y="25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31" y="29"/>
                      </a:lnTo>
                      <a:lnTo>
                        <a:pt x="21" y="25"/>
                      </a:lnTo>
                      <a:close/>
                      <a:moveTo>
                        <a:pt x="31" y="29"/>
                      </a:moveTo>
                      <a:lnTo>
                        <a:pt x="31" y="29"/>
                      </a:lnTo>
                      <a:lnTo>
                        <a:pt x="26" y="27"/>
                      </a:lnTo>
                      <a:lnTo>
                        <a:pt x="31" y="29"/>
                      </a:lnTo>
                      <a:close/>
                      <a:moveTo>
                        <a:pt x="21" y="25"/>
                      </a:moveTo>
                      <a:lnTo>
                        <a:pt x="23" y="15"/>
                      </a:lnTo>
                      <a:lnTo>
                        <a:pt x="23" y="10"/>
                      </a:lnTo>
                      <a:lnTo>
                        <a:pt x="34" y="8"/>
                      </a:lnTo>
                      <a:lnTo>
                        <a:pt x="34" y="17"/>
                      </a:lnTo>
                      <a:lnTo>
                        <a:pt x="31" y="29"/>
                      </a:lnTo>
                      <a:lnTo>
                        <a:pt x="21" y="25"/>
                      </a:lnTo>
                      <a:close/>
                      <a:moveTo>
                        <a:pt x="23" y="10"/>
                      </a:moveTo>
                      <a:lnTo>
                        <a:pt x="23" y="5"/>
                      </a:lnTo>
                      <a:lnTo>
                        <a:pt x="26" y="1"/>
                      </a:lnTo>
                      <a:lnTo>
                        <a:pt x="32" y="10"/>
                      </a:lnTo>
                      <a:lnTo>
                        <a:pt x="34" y="8"/>
                      </a:lnTo>
                      <a:lnTo>
                        <a:pt x="23" y="10"/>
                      </a:lnTo>
                      <a:close/>
                      <a:moveTo>
                        <a:pt x="26" y="1"/>
                      </a:moveTo>
                      <a:lnTo>
                        <a:pt x="29" y="0"/>
                      </a:lnTo>
                      <a:lnTo>
                        <a:pt x="32" y="3"/>
                      </a:lnTo>
                      <a:lnTo>
                        <a:pt x="34" y="7"/>
                      </a:lnTo>
                      <a:lnTo>
                        <a:pt x="32" y="10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AF00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0" name="Freeform 286"/>
                <p:cNvSpPr>
                  <a:spLocks noEditPoints="1"/>
                </p:cNvSpPr>
                <p:nvPr/>
              </p:nvSpPr>
              <p:spPr bwMode="auto">
                <a:xfrm>
                  <a:off x="1504" y="1456"/>
                  <a:ext cx="36" cy="69"/>
                </a:xfrm>
                <a:custGeom>
                  <a:avLst/>
                  <a:gdLst>
                    <a:gd name="T0" fmla="*/ 2 w 36"/>
                    <a:gd name="T1" fmla="*/ 66 h 69"/>
                    <a:gd name="T2" fmla="*/ 3 w 36"/>
                    <a:gd name="T3" fmla="*/ 59 h 69"/>
                    <a:gd name="T4" fmla="*/ 5 w 36"/>
                    <a:gd name="T5" fmla="*/ 69 h 69"/>
                    <a:gd name="T6" fmla="*/ 6 w 36"/>
                    <a:gd name="T7" fmla="*/ 57 h 69"/>
                    <a:gd name="T8" fmla="*/ 5 w 36"/>
                    <a:gd name="T9" fmla="*/ 69 h 69"/>
                    <a:gd name="T10" fmla="*/ 5 w 36"/>
                    <a:gd name="T11" fmla="*/ 69 h 69"/>
                    <a:gd name="T12" fmla="*/ 5 w 36"/>
                    <a:gd name="T13" fmla="*/ 62 h 69"/>
                    <a:gd name="T14" fmla="*/ 6 w 36"/>
                    <a:gd name="T15" fmla="*/ 57 h 69"/>
                    <a:gd name="T16" fmla="*/ 6 w 36"/>
                    <a:gd name="T17" fmla="*/ 57 h 69"/>
                    <a:gd name="T18" fmla="*/ 8 w 36"/>
                    <a:gd name="T19" fmla="*/ 69 h 69"/>
                    <a:gd name="T20" fmla="*/ 6 w 36"/>
                    <a:gd name="T21" fmla="*/ 57 h 69"/>
                    <a:gd name="T22" fmla="*/ 6 w 36"/>
                    <a:gd name="T23" fmla="*/ 57 h 69"/>
                    <a:gd name="T24" fmla="*/ 16 w 36"/>
                    <a:gd name="T25" fmla="*/ 64 h 69"/>
                    <a:gd name="T26" fmla="*/ 11 w 36"/>
                    <a:gd name="T27" fmla="*/ 67 h 69"/>
                    <a:gd name="T28" fmla="*/ 8 w 36"/>
                    <a:gd name="T29" fmla="*/ 55 h 69"/>
                    <a:gd name="T30" fmla="*/ 23 w 36"/>
                    <a:gd name="T31" fmla="*/ 26 h 69"/>
                    <a:gd name="T32" fmla="*/ 25 w 36"/>
                    <a:gd name="T33" fmla="*/ 48 h 69"/>
                    <a:gd name="T34" fmla="*/ 8 w 36"/>
                    <a:gd name="T35" fmla="*/ 55 h 69"/>
                    <a:gd name="T36" fmla="*/ 33 w 36"/>
                    <a:gd name="T37" fmla="*/ 31 h 69"/>
                    <a:gd name="T38" fmla="*/ 33 w 36"/>
                    <a:gd name="T39" fmla="*/ 31 h 69"/>
                    <a:gd name="T40" fmla="*/ 23 w 36"/>
                    <a:gd name="T41" fmla="*/ 26 h 69"/>
                    <a:gd name="T42" fmla="*/ 33 w 36"/>
                    <a:gd name="T43" fmla="*/ 30 h 69"/>
                    <a:gd name="T44" fmla="*/ 33 w 36"/>
                    <a:gd name="T45" fmla="*/ 31 h 69"/>
                    <a:gd name="T46" fmla="*/ 23 w 36"/>
                    <a:gd name="T47" fmla="*/ 26 h 69"/>
                    <a:gd name="T48" fmla="*/ 28 w 36"/>
                    <a:gd name="T49" fmla="*/ 28 h 69"/>
                    <a:gd name="T50" fmla="*/ 23 w 36"/>
                    <a:gd name="T51" fmla="*/ 26 h 69"/>
                    <a:gd name="T52" fmla="*/ 25 w 36"/>
                    <a:gd name="T53" fmla="*/ 9 h 69"/>
                    <a:gd name="T54" fmla="*/ 36 w 36"/>
                    <a:gd name="T55" fmla="*/ 9 h 69"/>
                    <a:gd name="T56" fmla="*/ 36 w 36"/>
                    <a:gd name="T57" fmla="*/ 21 h 69"/>
                    <a:gd name="T58" fmla="*/ 23 w 36"/>
                    <a:gd name="T59" fmla="*/ 26 h 69"/>
                    <a:gd name="T60" fmla="*/ 23 w 36"/>
                    <a:gd name="T61" fmla="*/ 6 h 69"/>
                    <a:gd name="T62" fmla="*/ 34 w 36"/>
                    <a:gd name="T63" fmla="*/ 7 h 69"/>
                    <a:gd name="T64" fmla="*/ 34 w 36"/>
                    <a:gd name="T65" fmla="*/ 6 h 69"/>
                    <a:gd name="T66" fmla="*/ 25 w 36"/>
                    <a:gd name="T67" fmla="*/ 2 h 69"/>
                    <a:gd name="T68" fmla="*/ 31 w 36"/>
                    <a:gd name="T69" fmla="*/ 0 h 69"/>
                    <a:gd name="T70" fmla="*/ 34 w 36"/>
                    <a:gd name="T71" fmla="*/ 7 h 6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6"/>
                    <a:gd name="T109" fmla="*/ 0 h 69"/>
                    <a:gd name="T110" fmla="*/ 36 w 36"/>
                    <a:gd name="T111" fmla="*/ 69 h 6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6" h="69">
                      <a:moveTo>
                        <a:pt x="5" y="69"/>
                      </a:moveTo>
                      <a:lnTo>
                        <a:pt x="2" y="66"/>
                      </a:lnTo>
                      <a:lnTo>
                        <a:pt x="0" y="62"/>
                      </a:lnTo>
                      <a:lnTo>
                        <a:pt x="3" y="59"/>
                      </a:lnTo>
                      <a:lnTo>
                        <a:pt x="6" y="57"/>
                      </a:lnTo>
                      <a:lnTo>
                        <a:pt x="5" y="69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5" y="69"/>
                      </a:lnTo>
                      <a:lnTo>
                        <a:pt x="6" y="57"/>
                      </a:lnTo>
                      <a:close/>
                      <a:moveTo>
                        <a:pt x="5" y="69"/>
                      </a:moveTo>
                      <a:lnTo>
                        <a:pt x="5" y="69"/>
                      </a:lnTo>
                      <a:lnTo>
                        <a:pt x="5" y="62"/>
                      </a:lnTo>
                      <a:lnTo>
                        <a:pt x="5" y="69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11" y="67"/>
                      </a:lnTo>
                      <a:lnTo>
                        <a:pt x="8" y="69"/>
                      </a:lnTo>
                      <a:lnTo>
                        <a:pt x="5" y="69"/>
                      </a:lnTo>
                      <a:lnTo>
                        <a:pt x="6" y="57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16" y="64"/>
                      </a:lnTo>
                      <a:lnTo>
                        <a:pt x="13" y="66"/>
                      </a:lnTo>
                      <a:lnTo>
                        <a:pt x="11" y="67"/>
                      </a:lnTo>
                      <a:lnTo>
                        <a:pt x="6" y="57"/>
                      </a:lnTo>
                      <a:close/>
                      <a:moveTo>
                        <a:pt x="8" y="55"/>
                      </a:moveTo>
                      <a:lnTo>
                        <a:pt x="16" y="42"/>
                      </a:lnTo>
                      <a:lnTo>
                        <a:pt x="23" y="26"/>
                      </a:lnTo>
                      <a:lnTo>
                        <a:pt x="33" y="31"/>
                      </a:lnTo>
                      <a:lnTo>
                        <a:pt x="25" y="48"/>
                      </a:lnTo>
                      <a:lnTo>
                        <a:pt x="16" y="64"/>
                      </a:lnTo>
                      <a:lnTo>
                        <a:pt x="8" y="55"/>
                      </a:lnTo>
                      <a:close/>
                      <a:moveTo>
                        <a:pt x="33" y="31"/>
                      </a:moveTo>
                      <a:lnTo>
                        <a:pt x="33" y="31"/>
                      </a:lnTo>
                      <a:lnTo>
                        <a:pt x="28" y="28"/>
                      </a:lnTo>
                      <a:lnTo>
                        <a:pt x="33" y="31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8" y="28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25" y="16"/>
                      </a:lnTo>
                      <a:lnTo>
                        <a:pt x="25" y="9"/>
                      </a:lnTo>
                      <a:lnTo>
                        <a:pt x="34" y="6"/>
                      </a:lnTo>
                      <a:lnTo>
                        <a:pt x="36" y="9"/>
                      </a:lnTo>
                      <a:lnTo>
                        <a:pt x="36" y="14"/>
                      </a:lnTo>
                      <a:lnTo>
                        <a:pt x="36" y="21"/>
                      </a:lnTo>
                      <a:lnTo>
                        <a:pt x="33" y="30"/>
                      </a:lnTo>
                      <a:lnTo>
                        <a:pt x="23" y="26"/>
                      </a:lnTo>
                      <a:close/>
                      <a:moveTo>
                        <a:pt x="25" y="9"/>
                      </a:moveTo>
                      <a:lnTo>
                        <a:pt x="23" y="6"/>
                      </a:lnTo>
                      <a:lnTo>
                        <a:pt x="25" y="2"/>
                      </a:lnTo>
                      <a:lnTo>
                        <a:pt x="34" y="7"/>
                      </a:lnTo>
                      <a:lnTo>
                        <a:pt x="34" y="6"/>
                      </a:lnTo>
                      <a:lnTo>
                        <a:pt x="25" y="9"/>
                      </a:lnTo>
                      <a:close/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34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C4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1" name="Freeform 287"/>
                <p:cNvSpPr>
                  <a:spLocks noEditPoints="1"/>
                </p:cNvSpPr>
                <p:nvPr/>
              </p:nvSpPr>
              <p:spPr bwMode="auto">
                <a:xfrm>
                  <a:off x="1506" y="1456"/>
                  <a:ext cx="37" cy="71"/>
                </a:xfrm>
                <a:custGeom>
                  <a:avLst/>
                  <a:gdLst>
                    <a:gd name="T0" fmla="*/ 3 w 37"/>
                    <a:gd name="T1" fmla="*/ 69 h 71"/>
                    <a:gd name="T2" fmla="*/ 0 w 37"/>
                    <a:gd name="T3" fmla="*/ 67 h 71"/>
                    <a:gd name="T4" fmla="*/ 0 w 37"/>
                    <a:gd name="T5" fmla="*/ 62 h 71"/>
                    <a:gd name="T6" fmla="*/ 3 w 37"/>
                    <a:gd name="T7" fmla="*/ 59 h 71"/>
                    <a:gd name="T8" fmla="*/ 6 w 37"/>
                    <a:gd name="T9" fmla="*/ 59 h 71"/>
                    <a:gd name="T10" fmla="*/ 3 w 37"/>
                    <a:gd name="T11" fmla="*/ 69 h 71"/>
                    <a:gd name="T12" fmla="*/ 6 w 37"/>
                    <a:gd name="T13" fmla="*/ 59 h 71"/>
                    <a:gd name="T14" fmla="*/ 6 w 37"/>
                    <a:gd name="T15" fmla="*/ 59 h 71"/>
                    <a:gd name="T16" fmla="*/ 6 w 37"/>
                    <a:gd name="T17" fmla="*/ 59 h 71"/>
                    <a:gd name="T18" fmla="*/ 3 w 37"/>
                    <a:gd name="T19" fmla="*/ 69 h 71"/>
                    <a:gd name="T20" fmla="*/ 3 w 37"/>
                    <a:gd name="T21" fmla="*/ 69 h 71"/>
                    <a:gd name="T22" fmla="*/ 3 w 37"/>
                    <a:gd name="T23" fmla="*/ 69 h 71"/>
                    <a:gd name="T24" fmla="*/ 6 w 37"/>
                    <a:gd name="T25" fmla="*/ 59 h 71"/>
                    <a:gd name="T26" fmla="*/ 3 w 37"/>
                    <a:gd name="T27" fmla="*/ 69 h 71"/>
                    <a:gd name="T28" fmla="*/ 3 w 37"/>
                    <a:gd name="T29" fmla="*/ 69 h 71"/>
                    <a:gd name="T30" fmla="*/ 4 w 37"/>
                    <a:gd name="T31" fmla="*/ 64 h 71"/>
                    <a:gd name="T32" fmla="*/ 3 w 37"/>
                    <a:gd name="T33" fmla="*/ 69 h 71"/>
                    <a:gd name="T34" fmla="*/ 6 w 37"/>
                    <a:gd name="T35" fmla="*/ 59 h 71"/>
                    <a:gd name="T36" fmla="*/ 6 w 37"/>
                    <a:gd name="T37" fmla="*/ 59 h 71"/>
                    <a:gd name="T38" fmla="*/ 6 w 37"/>
                    <a:gd name="T39" fmla="*/ 59 h 71"/>
                    <a:gd name="T40" fmla="*/ 11 w 37"/>
                    <a:gd name="T41" fmla="*/ 69 h 71"/>
                    <a:gd name="T42" fmla="*/ 6 w 37"/>
                    <a:gd name="T43" fmla="*/ 71 h 71"/>
                    <a:gd name="T44" fmla="*/ 3 w 37"/>
                    <a:gd name="T45" fmla="*/ 69 h 71"/>
                    <a:gd name="T46" fmla="*/ 6 w 37"/>
                    <a:gd name="T47" fmla="*/ 59 h 71"/>
                    <a:gd name="T48" fmla="*/ 6 w 37"/>
                    <a:gd name="T49" fmla="*/ 59 h 71"/>
                    <a:gd name="T50" fmla="*/ 8 w 37"/>
                    <a:gd name="T51" fmla="*/ 59 h 71"/>
                    <a:gd name="T52" fmla="*/ 9 w 37"/>
                    <a:gd name="T53" fmla="*/ 57 h 71"/>
                    <a:gd name="T54" fmla="*/ 15 w 37"/>
                    <a:gd name="T55" fmla="*/ 66 h 71"/>
                    <a:gd name="T56" fmla="*/ 12 w 37"/>
                    <a:gd name="T57" fmla="*/ 67 h 71"/>
                    <a:gd name="T58" fmla="*/ 11 w 37"/>
                    <a:gd name="T59" fmla="*/ 69 h 71"/>
                    <a:gd name="T60" fmla="*/ 6 w 37"/>
                    <a:gd name="T61" fmla="*/ 59 h 71"/>
                    <a:gd name="T62" fmla="*/ 9 w 37"/>
                    <a:gd name="T63" fmla="*/ 57 h 71"/>
                    <a:gd name="T64" fmla="*/ 17 w 37"/>
                    <a:gd name="T65" fmla="*/ 45 h 71"/>
                    <a:gd name="T66" fmla="*/ 25 w 37"/>
                    <a:gd name="T67" fmla="*/ 28 h 71"/>
                    <a:gd name="T68" fmla="*/ 34 w 37"/>
                    <a:gd name="T69" fmla="*/ 33 h 71"/>
                    <a:gd name="T70" fmla="*/ 26 w 37"/>
                    <a:gd name="T71" fmla="*/ 52 h 71"/>
                    <a:gd name="T72" fmla="*/ 15 w 37"/>
                    <a:gd name="T73" fmla="*/ 66 h 71"/>
                    <a:gd name="T74" fmla="*/ 9 w 37"/>
                    <a:gd name="T75" fmla="*/ 57 h 71"/>
                    <a:gd name="T76" fmla="*/ 34 w 37"/>
                    <a:gd name="T77" fmla="*/ 33 h 71"/>
                    <a:gd name="T78" fmla="*/ 34 w 37"/>
                    <a:gd name="T79" fmla="*/ 33 h 71"/>
                    <a:gd name="T80" fmla="*/ 29 w 37"/>
                    <a:gd name="T81" fmla="*/ 31 h 71"/>
                    <a:gd name="T82" fmla="*/ 34 w 37"/>
                    <a:gd name="T83" fmla="*/ 33 h 71"/>
                    <a:gd name="T84" fmla="*/ 25 w 37"/>
                    <a:gd name="T85" fmla="*/ 30 h 71"/>
                    <a:gd name="T86" fmla="*/ 26 w 37"/>
                    <a:gd name="T87" fmla="*/ 21 h 71"/>
                    <a:gd name="T88" fmla="*/ 26 w 37"/>
                    <a:gd name="T89" fmla="*/ 14 h 71"/>
                    <a:gd name="T90" fmla="*/ 25 w 37"/>
                    <a:gd name="T91" fmla="*/ 11 h 71"/>
                    <a:gd name="T92" fmla="*/ 25 w 37"/>
                    <a:gd name="T93" fmla="*/ 9 h 71"/>
                    <a:gd name="T94" fmla="*/ 34 w 37"/>
                    <a:gd name="T95" fmla="*/ 4 h 71"/>
                    <a:gd name="T96" fmla="*/ 34 w 37"/>
                    <a:gd name="T97" fmla="*/ 6 h 71"/>
                    <a:gd name="T98" fmla="*/ 35 w 37"/>
                    <a:gd name="T99" fmla="*/ 11 h 71"/>
                    <a:gd name="T100" fmla="*/ 37 w 37"/>
                    <a:gd name="T101" fmla="*/ 21 h 71"/>
                    <a:gd name="T102" fmla="*/ 34 w 37"/>
                    <a:gd name="T103" fmla="*/ 33 h 71"/>
                    <a:gd name="T104" fmla="*/ 25 w 37"/>
                    <a:gd name="T105" fmla="*/ 30 h 71"/>
                    <a:gd name="T106" fmla="*/ 25 w 37"/>
                    <a:gd name="T107" fmla="*/ 9 h 71"/>
                    <a:gd name="T108" fmla="*/ 25 w 37"/>
                    <a:gd name="T109" fmla="*/ 6 h 71"/>
                    <a:gd name="T110" fmla="*/ 26 w 37"/>
                    <a:gd name="T111" fmla="*/ 2 h 71"/>
                    <a:gd name="T112" fmla="*/ 31 w 37"/>
                    <a:gd name="T113" fmla="*/ 0 h 71"/>
                    <a:gd name="T114" fmla="*/ 34 w 37"/>
                    <a:gd name="T115" fmla="*/ 4 h 71"/>
                    <a:gd name="T116" fmla="*/ 25 w 37"/>
                    <a:gd name="T117" fmla="*/ 9 h 7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7"/>
                    <a:gd name="T178" fmla="*/ 0 h 71"/>
                    <a:gd name="T179" fmla="*/ 37 w 37"/>
                    <a:gd name="T180" fmla="*/ 71 h 7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7" h="71">
                      <a:moveTo>
                        <a:pt x="3" y="69"/>
                      </a:moveTo>
                      <a:lnTo>
                        <a:pt x="0" y="67"/>
                      </a:lnTo>
                      <a:lnTo>
                        <a:pt x="0" y="62"/>
                      </a:lnTo>
                      <a:lnTo>
                        <a:pt x="3" y="59"/>
                      </a:lnTo>
                      <a:lnTo>
                        <a:pt x="6" y="59"/>
                      </a:lnTo>
                      <a:lnTo>
                        <a:pt x="3" y="69"/>
                      </a:lnTo>
                      <a:close/>
                      <a:moveTo>
                        <a:pt x="6" y="59"/>
                      </a:moveTo>
                      <a:lnTo>
                        <a:pt x="6" y="59"/>
                      </a:lnTo>
                      <a:lnTo>
                        <a:pt x="3" y="69"/>
                      </a:lnTo>
                      <a:lnTo>
                        <a:pt x="6" y="59"/>
                      </a:lnTo>
                      <a:close/>
                      <a:moveTo>
                        <a:pt x="3" y="69"/>
                      </a:moveTo>
                      <a:lnTo>
                        <a:pt x="3" y="69"/>
                      </a:lnTo>
                      <a:lnTo>
                        <a:pt x="4" y="64"/>
                      </a:lnTo>
                      <a:lnTo>
                        <a:pt x="3" y="69"/>
                      </a:lnTo>
                      <a:close/>
                      <a:moveTo>
                        <a:pt x="6" y="59"/>
                      </a:moveTo>
                      <a:lnTo>
                        <a:pt x="6" y="59"/>
                      </a:lnTo>
                      <a:lnTo>
                        <a:pt x="11" y="69"/>
                      </a:lnTo>
                      <a:lnTo>
                        <a:pt x="6" y="71"/>
                      </a:lnTo>
                      <a:lnTo>
                        <a:pt x="3" y="69"/>
                      </a:lnTo>
                      <a:lnTo>
                        <a:pt x="6" y="59"/>
                      </a:lnTo>
                      <a:close/>
                      <a:moveTo>
                        <a:pt x="6" y="59"/>
                      </a:moveTo>
                      <a:lnTo>
                        <a:pt x="8" y="59"/>
                      </a:lnTo>
                      <a:lnTo>
                        <a:pt x="9" y="57"/>
                      </a:lnTo>
                      <a:lnTo>
                        <a:pt x="15" y="66"/>
                      </a:lnTo>
                      <a:lnTo>
                        <a:pt x="12" y="67"/>
                      </a:lnTo>
                      <a:lnTo>
                        <a:pt x="11" y="69"/>
                      </a:lnTo>
                      <a:lnTo>
                        <a:pt x="6" y="59"/>
                      </a:lnTo>
                      <a:close/>
                      <a:moveTo>
                        <a:pt x="9" y="57"/>
                      </a:moveTo>
                      <a:lnTo>
                        <a:pt x="17" y="45"/>
                      </a:lnTo>
                      <a:lnTo>
                        <a:pt x="25" y="28"/>
                      </a:lnTo>
                      <a:lnTo>
                        <a:pt x="34" y="33"/>
                      </a:lnTo>
                      <a:lnTo>
                        <a:pt x="26" y="52"/>
                      </a:lnTo>
                      <a:lnTo>
                        <a:pt x="15" y="66"/>
                      </a:lnTo>
                      <a:lnTo>
                        <a:pt x="9" y="57"/>
                      </a:lnTo>
                      <a:close/>
                      <a:moveTo>
                        <a:pt x="34" y="33"/>
                      </a:moveTo>
                      <a:lnTo>
                        <a:pt x="34" y="33"/>
                      </a:lnTo>
                      <a:lnTo>
                        <a:pt x="29" y="31"/>
                      </a:lnTo>
                      <a:lnTo>
                        <a:pt x="34" y="33"/>
                      </a:lnTo>
                      <a:close/>
                      <a:moveTo>
                        <a:pt x="25" y="30"/>
                      </a:moveTo>
                      <a:lnTo>
                        <a:pt x="26" y="21"/>
                      </a:lnTo>
                      <a:lnTo>
                        <a:pt x="26" y="14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5" y="11"/>
                      </a:lnTo>
                      <a:lnTo>
                        <a:pt x="37" y="21"/>
                      </a:lnTo>
                      <a:lnTo>
                        <a:pt x="34" y="33"/>
                      </a:lnTo>
                      <a:lnTo>
                        <a:pt x="25" y="30"/>
                      </a:lnTo>
                      <a:close/>
                      <a:moveTo>
                        <a:pt x="25" y="9"/>
                      </a:moveTo>
                      <a:lnTo>
                        <a:pt x="25" y="6"/>
                      </a:lnTo>
                      <a:lnTo>
                        <a:pt x="26" y="2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2" name="Freeform 288"/>
                <p:cNvSpPr>
                  <a:spLocks noEditPoints="1"/>
                </p:cNvSpPr>
                <p:nvPr/>
              </p:nvSpPr>
              <p:spPr bwMode="auto">
                <a:xfrm>
                  <a:off x="1492" y="1448"/>
                  <a:ext cx="40" cy="67"/>
                </a:xfrm>
                <a:custGeom>
                  <a:avLst/>
                  <a:gdLst>
                    <a:gd name="T0" fmla="*/ 2 w 40"/>
                    <a:gd name="T1" fmla="*/ 65 h 67"/>
                    <a:gd name="T2" fmla="*/ 2 w 40"/>
                    <a:gd name="T3" fmla="*/ 58 h 67"/>
                    <a:gd name="T4" fmla="*/ 5 w 40"/>
                    <a:gd name="T5" fmla="*/ 67 h 67"/>
                    <a:gd name="T6" fmla="*/ 5 w 40"/>
                    <a:gd name="T7" fmla="*/ 55 h 67"/>
                    <a:gd name="T8" fmla="*/ 12 w 40"/>
                    <a:gd name="T9" fmla="*/ 58 h 67"/>
                    <a:gd name="T10" fmla="*/ 9 w 40"/>
                    <a:gd name="T11" fmla="*/ 65 h 67"/>
                    <a:gd name="T12" fmla="*/ 5 w 40"/>
                    <a:gd name="T13" fmla="*/ 67 h 67"/>
                    <a:gd name="T14" fmla="*/ 2 w 40"/>
                    <a:gd name="T15" fmla="*/ 55 h 67"/>
                    <a:gd name="T16" fmla="*/ 2 w 40"/>
                    <a:gd name="T17" fmla="*/ 53 h 67"/>
                    <a:gd name="T18" fmla="*/ 12 w 40"/>
                    <a:gd name="T19" fmla="*/ 58 h 67"/>
                    <a:gd name="T20" fmla="*/ 2 w 40"/>
                    <a:gd name="T21" fmla="*/ 55 h 67"/>
                    <a:gd name="T22" fmla="*/ 12 w 40"/>
                    <a:gd name="T23" fmla="*/ 56 h 67"/>
                    <a:gd name="T24" fmla="*/ 8 w 40"/>
                    <a:gd name="T25" fmla="*/ 55 h 67"/>
                    <a:gd name="T26" fmla="*/ 2 w 40"/>
                    <a:gd name="T27" fmla="*/ 53 h 67"/>
                    <a:gd name="T28" fmla="*/ 12 w 40"/>
                    <a:gd name="T29" fmla="*/ 56 h 67"/>
                    <a:gd name="T30" fmla="*/ 2 w 40"/>
                    <a:gd name="T31" fmla="*/ 53 h 67"/>
                    <a:gd name="T32" fmla="*/ 3 w 40"/>
                    <a:gd name="T33" fmla="*/ 53 h 67"/>
                    <a:gd name="T34" fmla="*/ 12 w 40"/>
                    <a:gd name="T35" fmla="*/ 53 h 67"/>
                    <a:gd name="T36" fmla="*/ 12 w 40"/>
                    <a:gd name="T37" fmla="*/ 56 h 67"/>
                    <a:gd name="T38" fmla="*/ 3 w 40"/>
                    <a:gd name="T39" fmla="*/ 51 h 67"/>
                    <a:gd name="T40" fmla="*/ 11 w 40"/>
                    <a:gd name="T41" fmla="*/ 22 h 67"/>
                    <a:gd name="T42" fmla="*/ 15 w 40"/>
                    <a:gd name="T43" fmla="*/ 41 h 67"/>
                    <a:gd name="T44" fmla="*/ 3 w 40"/>
                    <a:gd name="T45" fmla="*/ 51 h 67"/>
                    <a:gd name="T46" fmla="*/ 11 w 40"/>
                    <a:gd name="T47" fmla="*/ 22 h 67"/>
                    <a:gd name="T48" fmla="*/ 11 w 40"/>
                    <a:gd name="T49" fmla="*/ 22 h 67"/>
                    <a:gd name="T50" fmla="*/ 11 w 40"/>
                    <a:gd name="T51" fmla="*/ 22 h 67"/>
                    <a:gd name="T52" fmla="*/ 18 w 40"/>
                    <a:gd name="T53" fmla="*/ 29 h 67"/>
                    <a:gd name="T54" fmla="*/ 11 w 40"/>
                    <a:gd name="T55" fmla="*/ 22 h 67"/>
                    <a:gd name="T56" fmla="*/ 15 w 40"/>
                    <a:gd name="T57" fmla="*/ 26 h 67"/>
                    <a:gd name="T58" fmla="*/ 11 w 40"/>
                    <a:gd name="T59" fmla="*/ 22 h 67"/>
                    <a:gd name="T60" fmla="*/ 12 w 40"/>
                    <a:gd name="T61" fmla="*/ 19 h 67"/>
                    <a:gd name="T62" fmla="*/ 20 w 40"/>
                    <a:gd name="T63" fmla="*/ 27 h 67"/>
                    <a:gd name="T64" fmla="*/ 11 w 40"/>
                    <a:gd name="T65" fmla="*/ 22 h 67"/>
                    <a:gd name="T66" fmla="*/ 14 w 40"/>
                    <a:gd name="T67" fmla="*/ 17 h 67"/>
                    <a:gd name="T68" fmla="*/ 23 w 40"/>
                    <a:gd name="T69" fmla="*/ 22 h 67"/>
                    <a:gd name="T70" fmla="*/ 22 w 40"/>
                    <a:gd name="T71" fmla="*/ 26 h 67"/>
                    <a:gd name="T72" fmla="*/ 15 w 40"/>
                    <a:gd name="T73" fmla="*/ 15 h 67"/>
                    <a:gd name="T74" fmla="*/ 32 w 40"/>
                    <a:gd name="T75" fmla="*/ 0 h 67"/>
                    <a:gd name="T76" fmla="*/ 31 w 40"/>
                    <a:gd name="T77" fmla="*/ 15 h 67"/>
                    <a:gd name="T78" fmla="*/ 15 w 40"/>
                    <a:gd name="T79" fmla="*/ 15 h 67"/>
                    <a:gd name="T80" fmla="*/ 37 w 40"/>
                    <a:gd name="T81" fmla="*/ 0 h 67"/>
                    <a:gd name="T82" fmla="*/ 40 w 40"/>
                    <a:gd name="T83" fmla="*/ 7 h 67"/>
                    <a:gd name="T84" fmla="*/ 32 w 40"/>
                    <a:gd name="T85" fmla="*/ 0 h 6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0"/>
                    <a:gd name="T130" fmla="*/ 0 h 67"/>
                    <a:gd name="T131" fmla="*/ 40 w 40"/>
                    <a:gd name="T132" fmla="*/ 67 h 6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0" h="67">
                      <a:moveTo>
                        <a:pt x="5" y="67"/>
                      </a:moveTo>
                      <a:lnTo>
                        <a:pt x="2" y="65"/>
                      </a:lnTo>
                      <a:lnTo>
                        <a:pt x="0" y="62"/>
                      </a:lnTo>
                      <a:lnTo>
                        <a:pt x="2" y="58"/>
                      </a:lnTo>
                      <a:lnTo>
                        <a:pt x="5" y="56"/>
                      </a:lnTo>
                      <a:lnTo>
                        <a:pt x="5" y="67"/>
                      </a:lnTo>
                      <a:close/>
                      <a:moveTo>
                        <a:pt x="5" y="56"/>
                      </a:moveTo>
                      <a:lnTo>
                        <a:pt x="5" y="55"/>
                      </a:lnTo>
                      <a:lnTo>
                        <a:pt x="2" y="55"/>
                      </a:lnTo>
                      <a:lnTo>
                        <a:pt x="12" y="58"/>
                      </a:lnTo>
                      <a:lnTo>
                        <a:pt x="11" y="62"/>
                      </a:lnTo>
                      <a:lnTo>
                        <a:pt x="9" y="65"/>
                      </a:lnTo>
                      <a:lnTo>
                        <a:pt x="8" y="67"/>
                      </a:lnTo>
                      <a:lnTo>
                        <a:pt x="5" y="67"/>
                      </a:lnTo>
                      <a:lnTo>
                        <a:pt x="5" y="56"/>
                      </a:lnTo>
                      <a:close/>
                      <a:moveTo>
                        <a:pt x="2" y="55"/>
                      </a:moveTo>
                      <a:lnTo>
                        <a:pt x="2" y="55"/>
                      </a:lnTo>
                      <a:lnTo>
                        <a:pt x="2" y="53"/>
                      </a:lnTo>
                      <a:lnTo>
                        <a:pt x="12" y="56"/>
                      </a:lnTo>
                      <a:lnTo>
                        <a:pt x="12" y="58"/>
                      </a:lnTo>
                      <a:lnTo>
                        <a:pt x="2" y="55"/>
                      </a:lnTo>
                      <a:close/>
                      <a:moveTo>
                        <a:pt x="12" y="56"/>
                      </a:moveTo>
                      <a:lnTo>
                        <a:pt x="12" y="56"/>
                      </a:lnTo>
                      <a:lnTo>
                        <a:pt x="8" y="55"/>
                      </a:lnTo>
                      <a:lnTo>
                        <a:pt x="12" y="56"/>
                      </a:lnTo>
                      <a:close/>
                      <a:moveTo>
                        <a:pt x="2" y="53"/>
                      </a:moveTo>
                      <a:lnTo>
                        <a:pt x="2" y="53"/>
                      </a:lnTo>
                      <a:lnTo>
                        <a:pt x="12" y="56"/>
                      </a:lnTo>
                      <a:lnTo>
                        <a:pt x="2" y="53"/>
                      </a:lnTo>
                      <a:close/>
                      <a:moveTo>
                        <a:pt x="2" y="53"/>
                      </a:moveTo>
                      <a:lnTo>
                        <a:pt x="3" y="53"/>
                      </a:lnTo>
                      <a:lnTo>
                        <a:pt x="3" y="51"/>
                      </a:lnTo>
                      <a:lnTo>
                        <a:pt x="12" y="53"/>
                      </a:lnTo>
                      <a:lnTo>
                        <a:pt x="12" y="56"/>
                      </a:lnTo>
                      <a:lnTo>
                        <a:pt x="2" y="53"/>
                      </a:lnTo>
                      <a:close/>
                      <a:moveTo>
                        <a:pt x="3" y="51"/>
                      </a:moveTo>
                      <a:lnTo>
                        <a:pt x="5" y="38"/>
                      </a:lnTo>
                      <a:lnTo>
                        <a:pt x="11" y="22"/>
                      </a:lnTo>
                      <a:lnTo>
                        <a:pt x="18" y="29"/>
                      </a:lnTo>
                      <a:lnTo>
                        <a:pt x="15" y="41"/>
                      </a:lnTo>
                      <a:lnTo>
                        <a:pt x="12" y="53"/>
                      </a:lnTo>
                      <a:lnTo>
                        <a:pt x="3" y="51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4" y="26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8" y="29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5" y="26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2" y="20"/>
                      </a:lnTo>
                      <a:lnTo>
                        <a:pt x="12" y="19"/>
                      </a:lnTo>
                      <a:lnTo>
                        <a:pt x="22" y="26"/>
                      </a:lnTo>
                      <a:lnTo>
                        <a:pt x="20" y="27"/>
                      </a:lnTo>
                      <a:lnTo>
                        <a:pt x="18" y="29"/>
                      </a:lnTo>
                      <a:lnTo>
                        <a:pt x="11" y="22"/>
                      </a:lnTo>
                      <a:close/>
                      <a:moveTo>
                        <a:pt x="12" y="19"/>
                      </a:moveTo>
                      <a:lnTo>
                        <a:pt x="14" y="17"/>
                      </a:lnTo>
                      <a:lnTo>
                        <a:pt x="15" y="15"/>
                      </a:lnTo>
                      <a:lnTo>
                        <a:pt x="23" y="22"/>
                      </a:lnTo>
                      <a:lnTo>
                        <a:pt x="22" y="24"/>
                      </a:lnTo>
                      <a:lnTo>
                        <a:pt x="22" y="26"/>
                      </a:lnTo>
                      <a:lnTo>
                        <a:pt x="12" y="19"/>
                      </a:lnTo>
                      <a:close/>
                      <a:moveTo>
                        <a:pt x="15" y="15"/>
                      </a:move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37" y="10"/>
                      </a:lnTo>
                      <a:lnTo>
                        <a:pt x="31" y="15"/>
                      </a:lnTo>
                      <a:lnTo>
                        <a:pt x="23" y="22"/>
                      </a:lnTo>
                      <a:lnTo>
                        <a:pt x="15" y="15"/>
                      </a:lnTo>
                      <a:close/>
                      <a:moveTo>
                        <a:pt x="32" y="0"/>
                      </a:moveTo>
                      <a:lnTo>
                        <a:pt x="37" y="0"/>
                      </a:lnTo>
                      <a:lnTo>
                        <a:pt x="40" y="2"/>
                      </a:lnTo>
                      <a:lnTo>
                        <a:pt x="40" y="7"/>
                      </a:lnTo>
                      <a:lnTo>
                        <a:pt x="37" y="1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68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3" name="Freeform 289"/>
                <p:cNvSpPr>
                  <a:spLocks noEditPoints="1"/>
                </p:cNvSpPr>
                <p:nvPr/>
              </p:nvSpPr>
              <p:spPr bwMode="auto">
                <a:xfrm>
                  <a:off x="1487" y="1443"/>
                  <a:ext cx="47" cy="75"/>
                </a:xfrm>
                <a:custGeom>
                  <a:avLst/>
                  <a:gdLst>
                    <a:gd name="T0" fmla="*/ 2 w 47"/>
                    <a:gd name="T1" fmla="*/ 73 h 75"/>
                    <a:gd name="T2" fmla="*/ 2 w 47"/>
                    <a:gd name="T3" fmla="*/ 65 h 75"/>
                    <a:gd name="T4" fmla="*/ 5 w 47"/>
                    <a:gd name="T5" fmla="*/ 75 h 75"/>
                    <a:gd name="T6" fmla="*/ 5 w 47"/>
                    <a:gd name="T7" fmla="*/ 63 h 75"/>
                    <a:gd name="T8" fmla="*/ 5 w 47"/>
                    <a:gd name="T9" fmla="*/ 75 h 75"/>
                    <a:gd name="T10" fmla="*/ 5 w 47"/>
                    <a:gd name="T11" fmla="*/ 75 h 75"/>
                    <a:gd name="T12" fmla="*/ 5 w 47"/>
                    <a:gd name="T13" fmla="*/ 68 h 75"/>
                    <a:gd name="T14" fmla="*/ 5 w 47"/>
                    <a:gd name="T15" fmla="*/ 63 h 75"/>
                    <a:gd name="T16" fmla="*/ 3 w 47"/>
                    <a:gd name="T17" fmla="*/ 65 h 75"/>
                    <a:gd name="T18" fmla="*/ 8 w 47"/>
                    <a:gd name="T19" fmla="*/ 73 h 75"/>
                    <a:gd name="T20" fmla="*/ 5 w 47"/>
                    <a:gd name="T21" fmla="*/ 63 h 75"/>
                    <a:gd name="T22" fmla="*/ 10 w 47"/>
                    <a:gd name="T23" fmla="*/ 73 h 75"/>
                    <a:gd name="T24" fmla="*/ 10 w 47"/>
                    <a:gd name="T25" fmla="*/ 73 h 75"/>
                    <a:gd name="T26" fmla="*/ 3 w 47"/>
                    <a:gd name="T27" fmla="*/ 65 h 75"/>
                    <a:gd name="T28" fmla="*/ 13 w 47"/>
                    <a:gd name="T29" fmla="*/ 70 h 75"/>
                    <a:gd name="T30" fmla="*/ 10 w 47"/>
                    <a:gd name="T31" fmla="*/ 73 h 75"/>
                    <a:gd name="T32" fmla="*/ 3 w 47"/>
                    <a:gd name="T33" fmla="*/ 65 h 75"/>
                    <a:gd name="T34" fmla="*/ 5 w 47"/>
                    <a:gd name="T35" fmla="*/ 60 h 75"/>
                    <a:gd name="T36" fmla="*/ 13 w 47"/>
                    <a:gd name="T37" fmla="*/ 67 h 75"/>
                    <a:gd name="T38" fmla="*/ 3 w 47"/>
                    <a:gd name="T39" fmla="*/ 65 h 75"/>
                    <a:gd name="T40" fmla="*/ 14 w 47"/>
                    <a:gd name="T41" fmla="*/ 61 h 75"/>
                    <a:gd name="T42" fmla="*/ 14 w 47"/>
                    <a:gd name="T43" fmla="*/ 61 h 75"/>
                    <a:gd name="T44" fmla="*/ 5 w 47"/>
                    <a:gd name="T45" fmla="*/ 60 h 75"/>
                    <a:gd name="T46" fmla="*/ 14 w 47"/>
                    <a:gd name="T47" fmla="*/ 61 h 75"/>
                    <a:gd name="T48" fmla="*/ 5 w 47"/>
                    <a:gd name="T49" fmla="*/ 60 h 75"/>
                    <a:gd name="T50" fmla="*/ 5 w 47"/>
                    <a:gd name="T51" fmla="*/ 56 h 75"/>
                    <a:gd name="T52" fmla="*/ 14 w 47"/>
                    <a:gd name="T53" fmla="*/ 60 h 75"/>
                    <a:gd name="T54" fmla="*/ 5 w 47"/>
                    <a:gd name="T55" fmla="*/ 60 h 75"/>
                    <a:gd name="T56" fmla="*/ 7 w 47"/>
                    <a:gd name="T57" fmla="*/ 48 h 75"/>
                    <a:gd name="T58" fmla="*/ 10 w 47"/>
                    <a:gd name="T59" fmla="*/ 31 h 75"/>
                    <a:gd name="T60" fmla="*/ 22 w 47"/>
                    <a:gd name="T61" fmla="*/ 31 h 75"/>
                    <a:gd name="T62" fmla="*/ 14 w 47"/>
                    <a:gd name="T63" fmla="*/ 58 h 75"/>
                    <a:gd name="T64" fmla="*/ 13 w 47"/>
                    <a:gd name="T65" fmla="*/ 24 h 75"/>
                    <a:gd name="T66" fmla="*/ 17 w 47"/>
                    <a:gd name="T67" fmla="*/ 27 h 75"/>
                    <a:gd name="T68" fmla="*/ 13 w 47"/>
                    <a:gd name="T69" fmla="*/ 24 h 75"/>
                    <a:gd name="T70" fmla="*/ 13 w 47"/>
                    <a:gd name="T71" fmla="*/ 24 h 75"/>
                    <a:gd name="T72" fmla="*/ 22 w 47"/>
                    <a:gd name="T73" fmla="*/ 31 h 75"/>
                    <a:gd name="T74" fmla="*/ 13 w 47"/>
                    <a:gd name="T75" fmla="*/ 24 h 75"/>
                    <a:gd name="T76" fmla="*/ 13 w 47"/>
                    <a:gd name="T77" fmla="*/ 24 h 75"/>
                    <a:gd name="T78" fmla="*/ 17 w 47"/>
                    <a:gd name="T79" fmla="*/ 27 h 75"/>
                    <a:gd name="T80" fmla="*/ 13 w 47"/>
                    <a:gd name="T81" fmla="*/ 24 h 75"/>
                    <a:gd name="T82" fmla="*/ 39 w 47"/>
                    <a:gd name="T83" fmla="*/ 2 h 75"/>
                    <a:gd name="T84" fmla="*/ 33 w 47"/>
                    <a:gd name="T85" fmla="*/ 20 h 75"/>
                    <a:gd name="T86" fmla="*/ 13 w 47"/>
                    <a:gd name="T87" fmla="*/ 24 h 75"/>
                    <a:gd name="T88" fmla="*/ 39 w 47"/>
                    <a:gd name="T89" fmla="*/ 2 h 75"/>
                    <a:gd name="T90" fmla="*/ 45 w 47"/>
                    <a:gd name="T91" fmla="*/ 10 h 75"/>
                    <a:gd name="T92" fmla="*/ 44 w 47"/>
                    <a:gd name="T93" fmla="*/ 12 h 75"/>
                    <a:gd name="T94" fmla="*/ 39 w 47"/>
                    <a:gd name="T95" fmla="*/ 2 h 75"/>
                    <a:gd name="T96" fmla="*/ 47 w 47"/>
                    <a:gd name="T97" fmla="*/ 3 h 75"/>
                    <a:gd name="T98" fmla="*/ 45 w 47"/>
                    <a:gd name="T99" fmla="*/ 10 h 7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7"/>
                    <a:gd name="T151" fmla="*/ 0 h 75"/>
                    <a:gd name="T152" fmla="*/ 47 w 47"/>
                    <a:gd name="T153" fmla="*/ 75 h 7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7" h="75">
                      <a:moveTo>
                        <a:pt x="5" y="75"/>
                      </a:moveTo>
                      <a:lnTo>
                        <a:pt x="2" y="73"/>
                      </a:lnTo>
                      <a:lnTo>
                        <a:pt x="0" y="68"/>
                      </a:lnTo>
                      <a:lnTo>
                        <a:pt x="2" y="65"/>
                      </a:lnTo>
                      <a:lnTo>
                        <a:pt x="5" y="63"/>
                      </a:lnTo>
                      <a:lnTo>
                        <a:pt x="5" y="75"/>
                      </a:lnTo>
                      <a:close/>
                      <a:moveTo>
                        <a:pt x="5" y="63"/>
                      </a:moveTo>
                      <a:lnTo>
                        <a:pt x="5" y="63"/>
                      </a:lnTo>
                      <a:lnTo>
                        <a:pt x="5" y="75"/>
                      </a:lnTo>
                      <a:lnTo>
                        <a:pt x="5" y="63"/>
                      </a:lnTo>
                      <a:close/>
                      <a:moveTo>
                        <a:pt x="5" y="75"/>
                      </a:moveTo>
                      <a:lnTo>
                        <a:pt x="5" y="75"/>
                      </a:lnTo>
                      <a:lnTo>
                        <a:pt x="5" y="68"/>
                      </a:lnTo>
                      <a:lnTo>
                        <a:pt x="5" y="75"/>
                      </a:lnTo>
                      <a:close/>
                      <a:moveTo>
                        <a:pt x="5" y="63"/>
                      </a:moveTo>
                      <a:lnTo>
                        <a:pt x="5" y="63"/>
                      </a:lnTo>
                      <a:lnTo>
                        <a:pt x="3" y="65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5" y="75"/>
                      </a:lnTo>
                      <a:lnTo>
                        <a:pt x="5" y="63"/>
                      </a:lnTo>
                      <a:close/>
                      <a:moveTo>
                        <a:pt x="10" y="73"/>
                      </a:moveTo>
                      <a:lnTo>
                        <a:pt x="10" y="73"/>
                      </a:lnTo>
                      <a:lnTo>
                        <a:pt x="7" y="68"/>
                      </a:lnTo>
                      <a:lnTo>
                        <a:pt x="10" y="73"/>
                      </a:lnTo>
                      <a:close/>
                      <a:moveTo>
                        <a:pt x="3" y="65"/>
                      </a:moveTo>
                      <a:lnTo>
                        <a:pt x="3" y="65"/>
                      </a:lnTo>
                      <a:lnTo>
                        <a:pt x="13" y="70"/>
                      </a:lnTo>
                      <a:lnTo>
                        <a:pt x="11" y="72"/>
                      </a:lnTo>
                      <a:lnTo>
                        <a:pt x="10" y="73"/>
                      </a:lnTo>
                      <a:lnTo>
                        <a:pt x="3" y="65"/>
                      </a:lnTo>
                      <a:close/>
                      <a:moveTo>
                        <a:pt x="3" y="65"/>
                      </a:moveTo>
                      <a:lnTo>
                        <a:pt x="3" y="63"/>
                      </a:lnTo>
                      <a:lnTo>
                        <a:pt x="5" y="60"/>
                      </a:lnTo>
                      <a:lnTo>
                        <a:pt x="14" y="61"/>
                      </a:lnTo>
                      <a:lnTo>
                        <a:pt x="13" y="67"/>
                      </a:lnTo>
                      <a:lnTo>
                        <a:pt x="13" y="70"/>
                      </a:lnTo>
                      <a:lnTo>
                        <a:pt x="3" y="65"/>
                      </a:lnTo>
                      <a:close/>
                      <a:moveTo>
                        <a:pt x="14" y="61"/>
                      </a:move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4" y="61"/>
                      </a:lnTo>
                      <a:close/>
                      <a:moveTo>
                        <a:pt x="5" y="60"/>
                      </a:moveTo>
                      <a:lnTo>
                        <a:pt x="5" y="60"/>
                      </a:lnTo>
                      <a:lnTo>
                        <a:pt x="14" y="61"/>
                      </a:lnTo>
                      <a:lnTo>
                        <a:pt x="5" y="60"/>
                      </a:lnTo>
                      <a:close/>
                      <a:moveTo>
                        <a:pt x="5" y="60"/>
                      </a:moveTo>
                      <a:lnTo>
                        <a:pt x="5" y="58"/>
                      </a:lnTo>
                      <a:lnTo>
                        <a:pt x="5" y="56"/>
                      </a:lnTo>
                      <a:lnTo>
                        <a:pt x="14" y="58"/>
                      </a:lnTo>
                      <a:lnTo>
                        <a:pt x="14" y="60"/>
                      </a:lnTo>
                      <a:lnTo>
                        <a:pt x="14" y="61"/>
                      </a:lnTo>
                      <a:lnTo>
                        <a:pt x="5" y="60"/>
                      </a:lnTo>
                      <a:close/>
                      <a:moveTo>
                        <a:pt x="5" y="56"/>
                      </a:moveTo>
                      <a:lnTo>
                        <a:pt x="7" y="48"/>
                      </a:lnTo>
                      <a:lnTo>
                        <a:pt x="7" y="39"/>
                      </a:lnTo>
                      <a:lnTo>
                        <a:pt x="10" y="31"/>
                      </a:lnTo>
                      <a:lnTo>
                        <a:pt x="13" y="24"/>
                      </a:lnTo>
                      <a:lnTo>
                        <a:pt x="22" y="31"/>
                      </a:lnTo>
                      <a:lnTo>
                        <a:pt x="17" y="43"/>
                      </a:lnTo>
                      <a:lnTo>
                        <a:pt x="14" y="58"/>
                      </a:lnTo>
                      <a:lnTo>
                        <a:pt x="5" y="56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17" y="27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22" y="31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17" y="27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27" y="12"/>
                      </a:lnTo>
                      <a:lnTo>
                        <a:pt x="39" y="2"/>
                      </a:lnTo>
                      <a:lnTo>
                        <a:pt x="44" y="12"/>
                      </a:lnTo>
                      <a:lnTo>
                        <a:pt x="33" y="20"/>
                      </a:lnTo>
                      <a:lnTo>
                        <a:pt x="22" y="31"/>
                      </a:lnTo>
                      <a:lnTo>
                        <a:pt x="13" y="24"/>
                      </a:lnTo>
                      <a:close/>
                      <a:moveTo>
                        <a:pt x="39" y="2"/>
                      </a:moveTo>
                      <a:lnTo>
                        <a:pt x="39" y="2"/>
                      </a:lnTo>
                      <a:lnTo>
                        <a:pt x="45" y="10"/>
                      </a:lnTo>
                      <a:lnTo>
                        <a:pt x="45" y="12"/>
                      </a:lnTo>
                      <a:lnTo>
                        <a:pt x="44" y="12"/>
                      </a:lnTo>
                      <a:lnTo>
                        <a:pt x="39" y="2"/>
                      </a:lnTo>
                      <a:close/>
                      <a:moveTo>
                        <a:pt x="39" y="2"/>
                      </a:moveTo>
                      <a:lnTo>
                        <a:pt x="44" y="0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5" y="10"/>
                      </a:lnTo>
                      <a:lnTo>
                        <a:pt x="39" y="2"/>
                      </a:lnTo>
                      <a:close/>
                    </a:path>
                  </a:pathLst>
                </a:custGeom>
                <a:solidFill>
                  <a:srgbClr val="8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4" name="Freeform 290"/>
                <p:cNvSpPr>
                  <a:spLocks noEditPoints="1"/>
                </p:cNvSpPr>
                <p:nvPr/>
              </p:nvSpPr>
              <p:spPr bwMode="auto">
                <a:xfrm>
                  <a:off x="1483" y="1439"/>
                  <a:ext cx="54" cy="83"/>
                </a:xfrm>
                <a:custGeom>
                  <a:avLst/>
                  <a:gdLst>
                    <a:gd name="T0" fmla="*/ 1 w 54"/>
                    <a:gd name="T1" fmla="*/ 81 h 83"/>
                    <a:gd name="T2" fmla="*/ 1 w 54"/>
                    <a:gd name="T3" fmla="*/ 72 h 83"/>
                    <a:gd name="T4" fmla="*/ 4 w 54"/>
                    <a:gd name="T5" fmla="*/ 83 h 83"/>
                    <a:gd name="T6" fmla="*/ 6 w 54"/>
                    <a:gd name="T7" fmla="*/ 71 h 83"/>
                    <a:gd name="T8" fmla="*/ 4 w 54"/>
                    <a:gd name="T9" fmla="*/ 83 h 83"/>
                    <a:gd name="T10" fmla="*/ 6 w 54"/>
                    <a:gd name="T11" fmla="*/ 83 h 83"/>
                    <a:gd name="T12" fmla="*/ 6 w 54"/>
                    <a:gd name="T13" fmla="*/ 76 h 83"/>
                    <a:gd name="T14" fmla="*/ 4 w 54"/>
                    <a:gd name="T15" fmla="*/ 71 h 83"/>
                    <a:gd name="T16" fmla="*/ 4 w 54"/>
                    <a:gd name="T17" fmla="*/ 71 h 83"/>
                    <a:gd name="T18" fmla="*/ 7 w 54"/>
                    <a:gd name="T19" fmla="*/ 81 h 83"/>
                    <a:gd name="T20" fmla="*/ 4 w 54"/>
                    <a:gd name="T21" fmla="*/ 71 h 83"/>
                    <a:gd name="T22" fmla="*/ 4 w 54"/>
                    <a:gd name="T23" fmla="*/ 71 h 83"/>
                    <a:gd name="T24" fmla="*/ 14 w 54"/>
                    <a:gd name="T25" fmla="*/ 76 h 83"/>
                    <a:gd name="T26" fmla="*/ 11 w 54"/>
                    <a:gd name="T27" fmla="*/ 79 h 83"/>
                    <a:gd name="T28" fmla="*/ 4 w 54"/>
                    <a:gd name="T29" fmla="*/ 71 h 83"/>
                    <a:gd name="T30" fmla="*/ 6 w 54"/>
                    <a:gd name="T31" fmla="*/ 65 h 83"/>
                    <a:gd name="T32" fmla="*/ 15 w 54"/>
                    <a:gd name="T33" fmla="*/ 72 h 83"/>
                    <a:gd name="T34" fmla="*/ 4 w 54"/>
                    <a:gd name="T35" fmla="*/ 71 h 83"/>
                    <a:gd name="T36" fmla="*/ 15 w 54"/>
                    <a:gd name="T37" fmla="*/ 67 h 83"/>
                    <a:gd name="T38" fmla="*/ 15 w 54"/>
                    <a:gd name="T39" fmla="*/ 67 h 83"/>
                    <a:gd name="T40" fmla="*/ 6 w 54"/>
                    <a:gd name="T41" fmla="*/ 65 h 83"/>
                    <a:gd name="T42" fmla="*/ 15 w 54"/>
                    <a:gd name="T43" fmla="*/ 67 h 83"/>
                    <a:gd name="T44" fmla="*/ 15 w 54"/>
                    <a:gd name="T45" fmla="*/ 67 h 83"/>
                    <a:gd name="T46" fmla="*/ 11 w 54"/>
                    <a:gd name="T47" fmla="*/ 65 h 83"/>
                    <a:gd name="T48" fmla="*/ 6 w 54"/>
                    <a:gd name="T49" fmla="*/ 65 h 83"/>
                    <a:gd name="T50" fmla="*/ 6 w 54"/>
                    <a:gd name="T51" fmla="*/ 60 h 83"/>
                    <a:gd name="T52" fmla="*/ 17 w 54"/>
                    <a:gd name="T53" fmla="*/ 64 h 83"/>
                    <a:gd name="T54" fmla="*/ 6 w 54"/>
                    <a:gd name="T55" fmla="*/ 65 h 83"/>
                    <a:gd name="T56" fmla="*/ 7 w 54"/>
                    <a:gd name="T57" fmla="*/ 52 h 83"/>
                    <a:gd name="T58" fmla="*/ 11 w 54"/>
                    <a:gd name="T59" fmla="*/ 31 h 83"/>
                    <a:gd name="T60" fmla="*/ 23 w 54"/>
                    <a:gd name="T61" fmla="*/ 31 h 83"/>
                    <a:gd name="T62" fmla="*/ 17 w 54"/>
                    <a:gd name="T63" fmla="*/ 62 h 83"/>
                    <a:gd name="T64" fmla="*/ 15 w 54"/>
                    <a:gd name="T65" fmla="*/ 24 h 83"/>
                    <a:gd name="T66" fmla="*/ 18 w 54"/>
                    <a:gd name="T67" fmla="*/ 28 h 83"/>
                    <a:gd name="T68" fmla="*/ 15 w 54"/>
                    <a:gd name="T69" fmla="*/ 24 h 83"/>
                    <a:gd name="T70" fmla="*/ 23 w 54"/>
                    <a:gd name="T71" fmla="*/ 31 h 83"/>
                    <a:gd name="T72" fmla="*/ 15 w 54"/>
                    <a:gd name="T73" fmla="*/ 24 h 83"/>
                    <a:gd name="T74" fmla="*/ 15 w 54"/>
                    <a:gd name="T75" fmla="*/ 24 h 83"/>
                    <a:gd name="T76" fmla="*/ 15 w 54"/>
                    <a:gd name="T77" fmla="*/ 24 h 83"/>
                    <a:gd name="T78" fmla="*/ 17 w 54"/>
                    <a:gd name="T79" fmla="*/ 21 h 83"/>
                    <a:gd name="T80" fmla="*/ 26 w 54"/>
                    <a:gd name="T81" fmla="*/ 28 h 83"/>
                    <a:gd name="T82" fmla="*/ 23 w 54"/>
                    <a:gd name="T83" fmla="*/ 31 h 83"/>
                    <a:gd name="T84" fmla="*/ 20 w 54"/>
                    <a:gd name="T85" fmla="*/ 19 h 83"/>
                    <a:gd name="T86" fmla="*/ 24 w 54"/>
                    <a:gd name="T87" fmla="*/ 16 h 83"/>
                    <a:gd name="T88" fmla="*/ 27 w 54"/>
                    <a:gd name="T89" fmla="*/ 26 h 83"/>
                    <a:gd name="T90" fmla="*/ 20 w 54"/>
                    <a:gd name="T91" fmla="*/ 19 h 83"/>
                    <a:gd name="T92" fmla="*/ 38 w 54"/>
                    <a:gd name="T93" fmla="*/ 6 h 83"/>
                    <a:gd name="T94" fmla="*/ 51 w 54"/>
                    <a:gd name="T95" fmla="*/ 11 h 83"/>
                    <a:gd name="T96" fmla="*/ 31 w 54"/>
                    <a:gd name="T97" fmla="*/ 24 h 83"/>
                    <a:gd name="T98" fmla="*/ 48 w 54"/>
                    <a:gd name="T99" fmla="*/ 0 h 83"/>
                    <a:gd name="T100" fmla="*/ 54 w 54"/>
                    <a:gd name="T101" fmla="*/ 4 h 83"/>
                    <a:gd name="T102" fmla="*/ 51 w 54"/>
                    <a:gd name="T103" fmla="*/ 11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4"/>
                    <a:gd name="T157" fmla="*/ 0 h 83"/>
                    <a:gd name="T158" fmla="*/ 54 w 54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4" h="83">
                      <a:moveTo>
                        <a:pt x="4" y="83"/>
                      </a:moveTo>
                      <a:lnTo>
                        <a:pt x="1" y="81"/>
                      </a:lnTo>
                      <a:lnTo>
                        <a:pt x="0" y="76"/>
                      </a:lnTo>
                      <a:lnTo>
                        <a:pt x="1" y="72"/>
                      </a:lnTo>
                      <a:lnTo>
                        <a:pt x="4" y="71"/>
                      </a:lnTo>
                      <a:lnTo>
                        <a:pt x="4" y="83"/>
                      </a:lnTo>
                      <a:close/>
                      <a:moveTo>
                        <a:pt x="4" y="71"/>
                      </a:moveTo>
                      <a:lnTo>
                        <a:pt x="6" y="71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4" y="71"/>
                      </a:lnTo>
                      <a:close/>
                      <a:moveTo>
                        <a:pt x="6" y="83"/>
                      </a:moveTo>
                      <a:lnTo>
                        <a:pt x="6" y="83"/>
                      </a:lnTo>
                      <a:lnTo>
                        <a:pt x="6" y="76"/>
                      </a:lnTo>
                      <a:lnTo>
                        <a:pt x="6" y="83"/>
                      </a:lnTo>
                      <a:close/>
                      <a:moveTo>
                        <a:pt x="4" y="71"/>
                      </a:moveTo>
                      <a:lnTo>
                        <a:pt x="4" y="71"/>
                      </a:lnTo>
                      <a:lnTo>
                        <a:pt x="11" y="79"/>
                      </a:lnTo>
                      <a:lnTo>
                        <a:pt x="7" y="81"/>
                      </a:lnTo>
                      <a:lnTo>
                        <a:pt x="6" y="83"/>
                      </a:lnTo>
                      <a:lnTo>
                        <a:pt x="4" y="71"/>
                      </a:lnTo>
                      <a:close/>
                      <a:moveTo>
                        <a:pt x="4" y="71"/>
                      </a:moveTo>
                      <a:lnTo>
                        <a:pt x="4" y="71"/>
                      </a:lnTo>
                      <a:lnTo>
                        <a:pt x="14" y="76"/>
                      </a:lnTo>
                      <a:lnTo>
                        <a:pt x="12" y="77"/>
                      </a:lnTo>
                      <a:lnTo>
                        <a:pt x="11" y="79"/>
                      </a:lnTo>
                      <a:lnTo>
                        <a:pt x="4" y="71"/>
                      </a:lnTo>
                      <a:close/>
                      <a:moveTo>
                        <a:pt x="4" y="71"/>
                      </a:moveTo>
                      <a:lnTo>
                        <a:pt x="4" y="69"/>
                      </a:lnTo>
                      <a:lnTo>
                        <a:pt x="6" y="65"/>
                      </a:lnTo>
                      <a:lnTo>
                        <a:pt x="15" y="67"/>
                      </a:lnTo>
                      <a:lnTo>
                        <a:pt x="15" y="72"/>
                      </a:lnTo>
                      <a:lnTo>
                        <a:pt x="14" y="76"/>
                      </a:lnTo>
                      <a:lnTo>
                        <a:pt x="4" y="71"/>
                      </a:lnTo>
                      <a:close/>
                      <a:moveTo>
                        <a:pt x="15" y="67"/>
                      </a:moveTo>
                      <a:lnTo>
                        <a:pt x="15" y="67"/>
                      </a:lnTo>
                      <a:lnTo>
                        <a:pt x="11" y="65"/>
                      </a:lnTo>
                      <a:lnTo>
                        <a:pt x="15" y="67"/>
                      </a:lnTo>
                      <a:close/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15" y="67"/>
                      </a:lnTo>
                      <a:lnTo>
                        <a:pt x="6" y="65"/>
                      </a:lnTo>
                      <a:close/>
                      <a:moveTo>
                        <a:pt x="15" y="67"/>
                      </a:moveTo>
                      <a:lnTo>
                        <a:pt x="15" y="67"/>
                      </a:lnTo>
                      <a:lnTo>
                        <a:pt x="11" y="65"/>
                      </a:lnTo>
                      <a:lnTo>
                        <a:pt x="15" y="67"/>
                      </a:lnTo>
                      <a:close/>
                      <a:moveTo>
                        <a:pt x="6" y="65"/>
                      </a:move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17" y="62"/>
                      </a:lnTo>
                      <a:lnTo>
                        <a:pt x="17" y="64"/>
                      </a:lnTo>
                      <a:lnTo>
                        <a:pt x="15" y="67"/>
                      </a:lnTo>
                      <a:lnTo>
                        <a:pt x="6" y="65"/>
                      </a:lnTo>
                      <a:close/>
                      <a:moveTo>
                        <a:pt x="6" y="60"/>
                      </a:moveTo>
                      <a:lnTo>
                        <a:pt x="7" y="52"/>
                      </a:lnTo>
                      <a:lnTo>
                        <a:pt x="9" y="41"/>
                      </a:lnTo>
                      <a:lnTo>
                        <a:pt x="11" y="31"/>
                      </a:lnTo>
                      <a:lnTo>
                        <a:pt x="15" y="24"/>
                      </a:lnTo>
                      <a:lnTo>
                        <a:pt x="23" y="31"/>
                      </a:lnTo>
                      <a:lnTo>
                        <a:pt x="18" y="45"/>
                      </a:lnTo>
                      <a:lnTo>
                        <a:pt x="17" y="62"/>
                      </a:lnTo>
                      <a:lnTo>
                        <a:pt x="6" y="60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18" y="28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23" y="31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20" y="28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6" y="28"/>
                      </a:lnTo>
                      <a:lnTo>
                        <a:pt x="24" y="29"/>
                      </a:lnTo>
                      <a:lnTo>
                        <a:pt x="23" y="31"/>
                      </a:lnTo>
                      <a:lnTo>
                        <a:pt x="15" y="24"/>
                      </a:lnTo>
                      <a:close/>
                      <a:moveTo>
                        <a:pt x="20" y="19"/>
                      </a:moveTo>
                      <a:lnTo>
                        <a:pt x="21" y="17"/>
                      </a:lnTo>
                      <a:lnTo>
                        <a:pt x="24" y="16"/>
                      </a:lnTo>
                      <a:lnTo>
                        <a:pt x="31" y="24"/>
                      </a:lnTo>
                      <a:lnTo>
                        <a:pt x="27" y="26"/>
                      </a:lnTo>
                      <a:lnTo>
                        <a:pt x="26" y="28"/>
                      </a:lnTo>
                      <a:lnTo>
                        <a:pt x="20" y="19"/>
                      </a:lnTo>
                      <a:close/>
                      <a:moveTo>
                        <a:pt x="24" y="16"/>
                      </a:moveTo>
                      <a:lnTo>
                        <a:pt x="38" y="6"/>
                      </a:lnTo>
                      <a:lnTo>
                        <a:pt x="48" y="0"/>
                      </a:lnTo>
                      <a:lnTo>
                        <a:pt x="51" y="11"/>
                      </a:lnTo>
                      <a:lnTo>
                        <a:pt x="43" y="16"/>
                      </a:lnTo>
                      <a:lnTo>
                        <a:pt x="31" y="24"/>
                      </a:lnTo>
                      <a:lnTo>
                        <a:pt x="24" y="16"/>
                      </a:lnTo>
                      <a:close/>
                      <a:moveTo>
                        <a:pt x="48" y="0"/>
                      </a:moveTo>
                      <a:lnTo>
                        <a:pt x="51" y="0"/>
                      </a:lnTo>
                      <a:lnTo>
                        <a:pt x="54" y="4"/>
                      </a:lnTo>
                      <a:lnTo>
                        <a:pt x="54" y="7"/>
                      </a:lnTo>
                      <a:lnTo>
                        <a:pt x="51" y="1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A000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5" name="Freeform 291"/>
                <p:cNvSpPr>
                  <a:spLocks noEditPoints="1"/>
                </p:cNvSpPr>
                <p:nvPr/>
              </p:nvSpPr>
              <p:spPr bwMode="auto">
                <a:xfrm>
                  <a:off x="1478" y="1436"/>
                  <a:ext cx="62" cy="87"/>
                </a:xfrm>
                <a:custGeom>
                  <a:avLst/>
                  <a:gdLst>
                    <a:gd name="T0" fmla="*/ 2 w 62"/>
                    <a:gd name="T1" fmla="*/ 86 h 87"/>
                    <a:gd name="T2" fmla="*/ 2 w 62"/>
                    <a:gd name="T3" fmla="*/ 79 h 87"/>
                    <a:gd name="T4" fmla="*/ 5 w 62"/>
                    <a:gd name="T5" fmla="*/ 87 h 87"/>
                    <a:gd name="T6" fmla="*/ 6 w 62"/>
                    <a:gd name="T7" fmla="*/ 77 h 87"/>
                    <a:gd name="T8" fmla="*/ 5 w 62"/>
                    <a:gd name="T9" fmla="*/ 87 h 87"/>
                    <a:gd name="T10" fmla="*/ 6 w 62"/>
                    <a:gd name="T11" fmla="*/ 87 h 87"/>
                    <a:gd name="T12" fmla="*/ 6 w 62"/>
                    <a:gd name="T13" fmla="*/ 82 h 87"/>
                    <a:gd name="T14" fmla="*/ 5 w 62"/>
                    <a:gd name="T15" fmla="*/ 77 h 87"/>
                    <a:gd name="T16" fmla="*/ 5 w 62"/>
                    <a:gd name="T17" fmla="*/ 77 h 87"/>
                    <a:gd name="T18" fmla="*/ 8 w 62"/>
                    <a:gd name="T19" fmla="*/ 87 h 87"/>
                    <a:gd name="T20" fmla="*/ 5 w 62"/>
                    <a:gd name="T21" fmla="*/ 77 h 87"/>
                    <a:gd name="T22" fmla="*/ 5 w 62"/>
                    <a:gd name="T23" fmla="*/ 77 h 87"/>
                    <a:gd name="T24" fmla="*/ 11 w 62"/>
                    <a:gd name="T25" fmla="*/ 86 h 87"/>
                    <a:gd name="T26" fmla="*/ 9 w 62"/>
                    <a:gd name="T27" fmla="*/ 87 h 87"/>
                    <a:gd name="T28" fmla="*/ 5 w 62"/>
                    <a:gd name="T29" fmla="*/ 77 h 87"/>
                    <a:gd name="T30" fmla="*/ 8 w 62"/>
                    <a:gd name="T31" fmla="*/ 68 h 87"/>
                    <a:gd name="T32" fmla="*/ 16 w 62"/>
                    <a:gd name="T33" fmla="*/ 79 h 87"/>
                    <a:gd name="T34" fmla="*/ 5 w 62"/>
                    <a:gd name="T35" fmla="*/ 77 h 87"/>
                    <a:gd name="T36" fmla="*/ 19 w 62"/>
                    <a:gd name="T37" fmla="*/ 70 h 87"/>
                    <a:gd name="T38" fmla="*/ 19 w 62"/>
                    <a:gd name="T39" fmla="*/ 70 h 87"/>
                    <a:gd name="T40" fmla="*/ 8 w 62"/>
                    <a:gd name="T41" fmla="*/ 68 h 87"/>
                    <a:gd name="T42" fmla="*/ 19 w 62"/>
                    <a:gd name="T43" fmla="*/ 70 h 87"/>
                    <a:gd name="T44" fmla="*/ 8 w 62"/>
                    <a:gd name="T45" fmla="*/ 68 h 87"/>
                    <a:gd name="T46" fmla="*/ 8 w 62"/>
                    <a:gd name="T47" fmla="*/ 63 h 87"/>
                    <a:gd name="T48" fmla="*/ 19 w 62"/>
                    <a:gd name="T49" fmla="*/ 67 h 87"/>
                    <a:gd name="T50" fmla="*/ 8 w 62"/>
                    <a:gd name="T51" fmla="*/ 68 h 87"/>
                    <a:gd name="T52" fmla="*/ 9 w 62"/>
                    <a:gd name="T53" fmla="*/ 53 h 87"/>
                    <a:gd name="T54" fmla="*/ 14 w 62"/>
                    <a:gd name="T55" fmla="*/ 31 h 87"/>
                    <a:gd name="T56" fmla="*/ 25 w 62"/>
                    <a:gd name="T57" fmla="*/ 31 h 87"/>
                    <a:gd name="T58" fmla="*/ 20 w 62"/>
                    <a:gd name="T59" fmla="*/ 46 h 87"/>
                    <a:gd name="T60" fmla="*/ 19 w 62"/>
                    <a:gd name="T61" fmla="*/ 63 h 87"/>
                    <a:gd name="T62" fmla="*/ 19 w 62"/>
                    <a:gd name="T63" fmla="*/ 22 h 87"/>
                    <a:gd name="T64" fmla="*/ 25 w 62"/>
                    <a:gd name="T65" fmla="*/ 31 h 87"/>
                    <a:gd name="T66" fmla="*/ 19 w 62"/>
                    <a:gd name="T67" fmla="*/ 22 h 87"/>
                    <a:gd name="T68" fmla="*/ 19 w 62"/>
                    <a:gd name="T69" fmla="*/ 22 h 87"/>
                    <a:gd name="T70" fmla="*/ 19 w 62"/>
                    <a:gd name="T71" fmla="*/ 22 h 87"/>
                    <a:gd name="T72" fmla="*/ 34 w 62"/>
                    <a:gd name="T73" fmla="*/ 10 h 87"/>
                    <a:gd name="T74" fmla="*/ 56 w 62"/>
                    <a:gd name="T75" fmla="*/ 12 h 87"/>
                    <a:gd name="T76" fmla="*/ 25 w 62"/>
                    <a:gd name="T77" fmla="*/ 31 h 87"/>
                    <a:gd name="T78" fmla="*/ 51 w 62"/>
                    <a:gd name="T79" fmla="*/ 2 h 87"/>
                    <a:gd name="T80" fmla="*/ 54 w 62"/>
                    <a:gd name="T81" fmla="*/ 0 h 87"/>
                    <a:gd name="T82" fmla="*/ 57 w 62"/>
                    <a:gd name="T83" fmla="*/ 10 h 87"/>
                    <a:gd name="T84" fmla="*/ 51 w 62"/>
                    <a:gd name="T85" fmla="*/ 2 h 87"/>
                    <a:gd name="T86" fmla="*/ 57 w 62"/>
                    <a:gd name="T87" fmla="*/ 0 h 87"/>
                    <a:gd name="T88" fmla="*/ 62 w 62"/>
                    <a:gd name="T89" fmla="*/ 5 h 87"/>
                    <a:gd name="T90" fmla="*/ 54 w 62"/>
                    <a:gd name="T91" fmla="*/ 0 h 8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2"/>
                    <a:gd name="T139" fmla="*/ 0 h 87"/>
                    <a:gd name="T140" fmla="*/ 62 w 62"/>
                    <a:gd name="T141" fmla="*/ 87 h 8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2" h="87">
                      <a:moveTo>
                        <a:pt x="5" y="87"/>
                      </a:moveTo>
                      <a:lnTo>
                        <a:pt x="2" y="86"/>
                      </a:lnTo>
                      <a:lnTo>
                        <a:pt x="0" y="82"/>
                      </a:lnTo>
                      <a:lnTo>
                        <a:pt x="2" y="79"/>
                      </a:lnTo>
                      <a:lnTo>
                        <a:pt x="5" y="77"/>
                      </a:lnTo>
                      <a:lnTo>
                        <a:pt x="5" y="87"/>
                      </a:lnTo>
                      <a:close/>
                      <a:moveTo>
                        <a:pt x="5" y="77"/>
                      </a:moveTo>
                      <a:lnTo>
                        <a:pt x="6" y="77"/>
                      </a:lnTo>
                      <a:lnTo>
                        <a:pt x="6" y="87"/>
                      </a:lnTo>
                      <a:lnTo>
                        <a:pt x="5" y="87"/>
                      </a:lnTo>
                      <a:lnTo>
                        <a:pt x="5" y="77"/>
                      </a:lnTo>
                      <a:close/>
                      <a:moveTo>
                        <a:pt x="6" y="87"/>
                      </a:moveTo>
                      <a:lnTo>
                        <a:pt x="6" y="87"/>
                      </a:lnTo>
                      <a:lnTo>
                        <a:pt x="6" y="82"/>
                      </a:lnTo>
                      <a:lnTo>
                        <a:pt x="6" y="87"/>
                      </a:lnTo>
                      <a:close/>
                      <a:moveTo>
                        <a:pt x="5" y="77"/>
                      </a:moveTo>
                      <a:lnTo>
                        <a:pt x="5" y="77"/>
                      </a:lnTo>
                      <a:lnTo>
                        <a:pt x="9" y="87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5" y="77"/>
                      </a:lnTo>
                      <a:close/>
                      <a:moveTo>
                        <a:pt x="5" y="77"/>
                      </a:moveTo>
                      <a:lnTo>
                        <a:pt x="5" y="77"/>
                      </a:lnTo>
                      <a:lnTo>
                        <a:pt x="11" y="86"/>
                      </a:lnTo>
                      <a:lnTo>
                        <a:pt x="11" y="87"/>
                      </a:lnTo>
                      <a:lnTo>
                        <a:pt x="9" y="87"/>
                      </a:lnTo>
                      <a:lnTo>
                        <a:pt x="5" y="77"/>
                      </a:lnTo>
                      <a:close/>
                      <a:moveTo>
                        <a:pt x="5" y="77"/>
                      </a:moveTo>
                      <a:lnTo>
                        <a:pt x="6" y="74"/>
                      </a:lnTo>
                      <a:lnTo>
                        <a:pt x="8" y="68"/>
                      </a:lnTo>
                      <a:lnTo>
                        <a:pt x="19" y="70"/>
                      </a:lnTo>
                      <a:lnTo>
                        <a:pt x="16" y="79"/>
                      </a:lnTo>
                      <a:lnTo>
                        <a:pt x="11" y="86"/>
                      </a:lnTo>
                      <a:lnTo>
                        <a:pt x="5" y="77"/>
                      </a:lnTo>
                      <a:close/>
                      <a:moveTo>
                        <a:pt x="19" y="70"/>
                      </a:moveTo>
                      <a:lnTo>
                        <a:pt x="19" y="70"/>
                      </a:lnTo>
                      <a:lnTo>
                        <a:pt x="12" y="70"/>
                      </a:lnTo>
                      <a:lnTo>
                        <a:pt x="19" y="70"/>
                      </a:lnTo>
                      <a:close/>
                      <a:moveTo>
                        <a:pt x="8" y="68"/>
                      </a:moveTo>
                      <a:lnTo>
                        <a:pt x="8" y="68"/>
                      </a:lnTo>
                      <a:lnTo>
                        <a:pt x="19" y="70"/>
                      </a:lnTo>
                      <a:lnTo>
                        <a:pt x="8" y="68"/>
                      </a:lnTo>
                      <a:close/>
                      <a:moveTo>
                        <a:pt x="8" y="68"/>
                      </a:moveTo>
                      <a:lnTo>
                        <a:pt x="8" y="67"/>
                      </a:lnTo>
                      <a:lnTo>
                        <a:pt x="8" y="63"/>
                      </a:lnTo>
                      <a:lnTo>
                        <a:pt x="19" y="63"/>
                      </a:lnTo>
                      <a:lnTo>
                        <a:pt x="19" y="67"/>
                      </a:lnTo>
                      <a:lnTo>
                        <a:pt x="19" y="70"/>
                      </a:lnTo>
                      <a:lnTo>
                        <a:pt x="8" y="68"/>
                      </a:lnTo>
                      <a:close/>
                      <a:moveTo>
                        <a:pt x="8" y="63"/>
                      </a:moveTo>
                      <a:lnTo>
                        <a:pt x="9" y="53"/>
                      </a:lnTo>
                      <a:lnTo>
                        <a:pt x="11" y="41"/>
                      </a:lnTo>
                      <a:lnTo>
                        <a:pt x="14" y="31"/>
                      </a:lnTo>
                      <a:lnTo>
                        <a:pt x="19" y="22"/>
                      </a:lnTo>
                      <a:lnTo>
                        <a:pt x="25" y="31"/>
                      </a:lnTo>
                      <a:lnTo>
                        <a:pt x="22" y="38"/>
                      </a:lnTo>
                      <a:lnTo>
                        <a:pt x="20" y="46"/>
                      </a:lnTo>
                      <a:lnTo>
                        <a:pt x="19" y="55"/>
                      </a:lnTo>
                      <a:lnTo>
                        <a:pt x="19" y="63"/>
                      </a:lnTo>
                      <a:lnTo>
                        <a:pt x="8" y="63"/>
                      </a:lnTo>
                      <a:close/>
                      <a:moveTo>
                        <a:pt x="19" y="22"/>
                      </a:moveTo>
                      <a:lnTo>
                        <a:pt x="19" y="22"/>
                      </a:lnTo>
                      <a:lnTo>
                        <a:pt x="25" y="31"/>
                      </a:lnTo>
                      <a:lnTo>
                        <a:pt x="19" y="22"/>
                      </a:lnTo>
                      <a:close/>
                      <a:moveTo>
                        <a:pt x="19" y="22"/>
                      </a:moveTo>
                      <a:lnTo>
                        <a:pt x="19" y="22"/>
                      </a:lnTo>
                      <a:lnTo>
                        <a:pt x="22" y="27"/>
                      </a:lnTo>
                      <a:lnTo>
                        <a:pt x="19" y="22"/>
                      </a:lnTo>
                      <a:close/>
                      <a:moveTo>
                        <a:pt x="19" y="22"/>
                      </a:moveTo>
                      <a:lnTo>
                        <a:pt x="34" y="10"/>
                      </a:lnTo>
                      <a:lnTo>
                        <a:pt x="51" y="2"/>
                      </a:lnTo>
                      <a:lnTo>
                        <a:pt x="56" y="12"/>
                      </a:lnTo>
                      <a:lnTo>
                        <a:pt x="40" y="20"/>
                      </a:lnTo>
                      <a:lnTo>
                        <a:pt x="25" y="31"/>
                      </a:lnTo>
                      <a:lnTo>
                        <a:pt x="19" y="22"/>
                      </a:lnTo>
                      <a:close/>
                      <a:moveTo>
                        <a:pt x="51" y="2"/>
                      </a:move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9" y="9"/>
                      </a:lnTo>
                      <a:lnTo>
                        <a:pt x="57" y="10"/>
                      </a:lnTo>
                      <a:lnTo>
                        <a:pt x="56" y="12"/>
                      </a:lnTo>
                      <a:lnTo>
                        <a:pt x="51" y="2"/>
                      </a:lnTo>
                      <a:close/>
                      <a:moveTo>
                        <a:pt x="54" y="0"/>
                      </a:moveTo>
                      <a:lnTo>
                        <a:pt x="57" y="0"/>
                      </a:lnTo>
                      <a:lnTo>
                        <a:pt x="60" y="2"/>
                      </a:lnTo>
                      <a:lnTo>
                        <a:pt x="62" y="5"/>
                      </a:lnTo>
                      <a:lnTo>
                        <a:pt x="59" y="9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BC0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6" name="Freeform 292"/>
                <p:cNvSpPr>
                  <a:spLocks noEditPoints="1"/>
                </p:cNvSpPr>
                <p:nvPr/>
              </p:nvSpPr>
              <p:spPr bwMode="auto">
                <a:xfrm>
                  <a:off x="1473" y="1431"/>
                  <a:ext cx="68" cy="96"/>
                </a:xfrm>
                <a:custGeom>
                  <a:avLst/>
                  <a:gdLst>
                    <a:gd name="T0" fmla="*/ 2 w 68"/>
                    <a:gd name="T1" fmla="*/ 94 h 96"/>
                    <a:gd name="T2" fmla="*/ 2 w 68"/>
                    <a:gd name="T3" fmla="*/ 85 h 96"/>
                    <a:gd name="T4" fmla="*/ 7 w 68"/>
                    <a:gd name="T5" fmla="*/ 96 h 96"/>
                    <a:gd name="T6" fmla="*/ 7 w 68"/>
                    <a:gd name="T7" fmla="*/ 84 h 96"/>
                    <a:gd name="T8" fmla="*/ 7 w 68"/>
                    <a:gd name="T9" fmla="*/ 96 h 96"/>
                    <a:gd name="T10" fmla="*/ 7 w 68"/>
                    <a:gd name="T11" fmla="*/ 96 h 96"/>
                    <a:gd name="T12" fmla="*/ 7 w 68"/>
                    <a:gd name="T13" fmla="*/ 91 h 96"/>
                    <a:gd name="T14" fmla="*/ 7 w 68"/>
                    <a:gd name="T15" fmla="*/ 84 h 96"/>
                    <a:gd name="T16" fmla="*/ 7 w 68"/>
                    <a:gd name="T17" fmla="*/ 84 h 96"/>
                    <a:gd name="T18" fmla="*/ 8 w 68"/>
                    <a:gd name="T19" fmla="*/ 96 h 96"/>
                    <a:gd name="T20" fmla="*/ 7 w 68"/>
                    <a:gd name="T21" fmla="*/ 84 h 96"/>
                    <a:gd name="T22" fmla="*/ 7 w 68"/>
                    <a:gd name="T23" fmla="*/ 84 h 96"/>
                    <a:gd name="T24" fmla="*/ 13 w 68"/>
                    <a:gd name="T25" fmla="*/ 94 h 96"/>
                    <a:gd name="T26" fmla="*/ 10 w 68"/>
                    <a:gd name="T27" fmla="*/ 94 h 96"/>
                    <a:gd name="T28" fmla="*/ 7 w 68"/>
                    <a:gd name="T29" fmla="*/ 84 h 96"/>
                    <a:gd name="T30" fmla="*/ 10 w 68"/>
                    <a:gd name="T31" fmla="*/ 89 h 96"/>
                    <a:gd name="T32" fmla="*/ 7 w 68"/>
                    <a:gd name="T33" fmla="*/ 84 h 96"/>
                    <a:gd name="T34" fmla="*/ 10 w 68"/>
                    <a:gd name="T35" fmla="*/ 75 h 96"/>
                    <a:gd name="T36" fmla="*/ 19 w 68"/>
                    <a:gd name="T37" fmla="*/ 82 h 96"/>
                    <a:gd name="T38" fmla="*/ 16 w 68"/>
                    <a:gd name="T39" fmla="*/ 91 h 96"/>
                    <a:gd name="T40" fmla="*/ 7 w 68"/>
                    <a:gd name="T41" fmla="*/ 84 h 96"/>
                    <a:gd name="T42" fmla="*/ 10 w 68"/>
                    <a:gd name="T43" fmla="*/ 75 h 96"/>
                    <a:gd name="T44" fmla="*/ 21 w 68"/>
                    <a:gd name="T45" fmla="*/ 77 h 96"/>
                    <a:gd name="T46" fmla="*/ 21 w 68"/>
                    <a:gd name="T47" fmla="*/ 77 h 96"/>
                    <a:gd name="T48" fmla="*/ 21 w 68"/>
                    <a:gd name="T49" fmla="*/ 77 h 96"/>
                    <a:gd name="T50" fmla="*/ 16 w 68"/>
                    <a:gd name="T51" fmla="*/ 75 h 96"/>
                    <a:gd name="T52" fmla="*/ 10 w 68"/>
                    <a:gd name="T53" fmla="*/ 75 h 96"/>
                    <a:gd name="T54" fmla="*/ 10 w 68"/>
                    <a:gd name="T55" fmla="*/ 68 h 96"/>
                    <a:gd name="T56" fmla="*/ 21 w 68"/>
                    <a:gd name="T57" fmla="*/ 73 h 96"/>
                    <a:gd name="T58" fmla="*/ 10 w 68"/>
                    <a:gd name="T59" fmla="*/ 75 h 96"/>
                    <a:gd name="T60" fmla="*/ 10 w 68"/>
                    <a:gd name="T61" fmla="*/ 68 h 96"/>
                    <a:gd name="T62" fmla="*/ 10 w 68"/>
                    <a:gd name="T63" fmla="*/ 68 h 96"/>
                    <a:gd name="T64" fmla="*/ 11 w 68"/>
                    <a:gd name="T65" fmla="*/ 56 h 96"/>
                    <a:gd name="T66" fmla="*/ 16 w 68"/>
                    <a:gd name="T67" fmla="*/ 32 h 96"/>
                    <a:gd name="T68" fmla="*/ 27 w 68"/>
                    <a:gd name="T69" fmla="*/ 32 h 96"/>
                    <a:gd name="T70" fmla="*/ 22 w 68"/>
                    <a:gd name="T71" fmla="*/ 48 h 96"/>
                    <a:gd name="T72" fmla="*/ 21 w 68"/>
                    <a:gd name="T73" fmla="*/ 68 h 96"/>
                    <a:gd name="T74" fmla="*/ 21 w 68"/>
                    <a:gd name="T75" fmla="*/ 24 h 96"/>
                    <a:gd name="T76" fmla="*/ 24 w 68"/>
                    <a:gd name="T77" fmla="*/ 29 h 96"/>
                    <a:gd name="T78" fmla="*/ 21 w 68"/>
                    <a:gd name="T79" fmla="*/ 24 h 96"/>
                    <a:gd name="T80" fmla="*/ 62 w 68"/>
                    <a:gd name="T81" fmla="*/ 0 h 96"/>
                    <a:gd name="T82" fmla="*/ 50 w 68"/>
                    <a:gd name="T83" fmla="*/ 19 h 96"/>
                    <a:gd name="T84" fmla="*/ 21 w 68"/>
                    <a:gd name="T85" fmla="*/ 24 h 96"/>
                    <a:gd name="T86" fmla="*/ 67 w 68"/>
                    <a:gd name="T87" fmla="*/ 0 h 96"/>
                    <a:gd name="T88" fmla="*/ 68 w 68"/>
                    <a:gd name="T89" fmla="*/ 8 h 96"/>
                    <a:gd name="T90" fmla="*/ 62 w 68"/>
                    <a:gd name="T91" fmla="*/ 0 h 9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8"/>
                    <a:gd name="T139" fmla="*/ 0 h 96"/>
                    <a:gd name="T140" fmla="*/ 68 w 68"/>
                    <a:gd name="T141" fmla="*/ 96 h 9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8" h="96">
                      <a:moveTo>
                        <a:pt x="7" y="96"/>
                      </a:moveTo>
                      <a:lnTo>
                        <a:pt x="2" y="94"/>
                      </a:lnTo>
                      <a:lnTo>
                        <a:pt x="0" y="91"/>
                      </a:lnTo>
                      <a:lnTo>
                        <a:pt x="2" y="85"/>
                      </a:lnTo>
                      <a:lnTo>
                        <a:pt x="7" y="84"/>
                      </a:lnTo>
                      <a:lnTo>
                        <a:pt x="7" y="96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7" y="96"/>
                      </a:lnTo>
                      <a:lnTo>
                        <a:pt x="7" y="84"/>
                      </a:lnTo>
                      <a:close/>
                      <a:moveTo>
                        <a:pt x="7" y="96"/>
                      </a:moveTo>
                      <a:lnTo>
                        <a:pt x="7" y="96"/>
                      </a:lnTo>
                      <a:lnTo>
                        <a:pt x="7" y="91"/>
                      </a:lnTo>
                      <a:lnTo>
                        <a:pt x="7" y="96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0" y="94"/>
                      </a:lnTo>
                      <a:lnTo>
                        <a:pt x="8" y="96"/>
                      </a:lnTo>
                      <a:lnTo>
                        <a:pt x="7" y="96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3" y="94"/>
                      </a:lnTo>
                      <a:lnTo>
                        <a:pt x="11" y="94"/>
                      </a:lnTo>
                      <a:lnTo>
                        <a:pt x="10" y="94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0" y="89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8" y="80"/>
                      </a:lnTo>
                      <a:lnTo>
                        <a:pt x="10" y="75"/>
                      </a:lnTo>
                      <a:lnTo>
                        <a:pt x="21" y="77"/>
                      </a:lnTo>
                      <a:lnTo>
                        <a:pt x="19" y="82"/>
                      </a:lnTo>
                      <a:lnTo>
                        <a:pt x="17" y="87"/>
                      </a:lnTo>
                      <a:lnTo>
                        <a:pt x="16" y="91"/>
                      </a:lnTo>
                      <a:lnTo>
                        <a:pt x="13" y="94"/>
                      </a:lnTo>
                      <a:lnTo>
                        <a:pt x="7" y="84"/>
                      </a:lnTo>
                      <a:close/>
                      <a:moveTo>
                        <a:pt x="10" y="75"/>
                      </a:moveTo>
                      <a:lnTo>
                        <a:pt x="10" y="75"/>
                      </a:lnTo>
                      <a:lnTo>
                        <a:pt x="21" y="77"/>
                      </a:lnTo>
                      <a:lnTo>
                        <a:pt x="10" y="75"/>
                      </a:lnTo>
                      <a:close/>
                      <a:moveTo>
                        <a:pt x="21" y="77"/>
                      </a:moveTo>
                      <a:lnTo>
                        <a:pt x="21" y="77"/>
                      </a:lnTo>
                      <a:lnTo>
                        <a:pt x="16" y="75"/>
                      </a:lnTo>
                      <a:lnTo>
                        <a:pt x="21" y="77"/>
                      </a:lnTo>
                      <a:close/>
                      <a:moveTo>
                        <a:pt x="10" y="75"/>
                      </a:moveTo>
                      <a:lnTo>
                        <a:pt x="10" y="72"/>
                      </a:lnTo>
                      <a:lnTo>
                        <a:pt x="10" y="68"/>
                      </a:lnTo>
                      <a:lnTo>
                        <a:pt x="21" y="68"/>
                      </a:lnTo>
                      <a:lnTo>
                        <a:pt x="21" y="73"/>
                      </a:lnTo>
                      <a:lnTo>
                        <a:pt x="21" y="77"/>
                      </a:lnTo>
                      <a:lnTo>
                        <a:pt x="10" y="75"/>
                      </a:lnTo>
                      <a:close/>
                      <a:moveTo>
                        <a:pt x="10" y="68"/>
                      </a:moveTo>
                      <a:lnTo>
                        <a:pt x="10" y="68"/>
                      </a:lnTo>
                      <a:lnTo>
                        <a:pt x="16" y="68"/>
                      </a:lnTo>
                      <a:lnTo>
                        <a:pt x="10" y="68"/>
                      </a:lnTo>
                      <a:close/>
                      <a:moveTo>
                        <a:pt x="10" y="68"/>
                      </a:moveTo>
                      <a:lnTo>
                        <a:pt x="11" y="56"/>
                      </a:lnTo>
                      <a:lnTo>
                        <a:pt x="13" y="44"/>
                      </a:lnTo>
                      <a:lnTo>
                        <a:pt x="16" y="32"/>
                      </a:lnTo>
                      <a:lnTo>
                        <a:pt x="21" y="24"/>
                      </a:lnTo>
                      <a:lnTo>
                        <a:pt x="27" y="32"/>
                      </a:lnTo>
                      <a:lnTo>
                        <a:pt x="24" y="39"/>
                      </a:lnTo>
                      <a:lnTo>
                        <a:pt x="22" y="48"/>
                      </a:lnTo>
                      <a:lnTo>
                        <a:pt x="21" y="58"/>
                      </a:lnTo>
                      <a:lnTo>
                        <a:pt x="21" y="68"/>
                      </a:lnTo>
                      <a:lnTo>
                        <a:pt x="10" y="68"/>
                      </a:lnTo>
                      <a:close/>
                      <a:moveTo>
                        <a:pt x="21" y="24"/>
                      </a:moveTo>
                      <a:lnTo>
                        <a:pt x="21" y="24"/>
                      </a:lnTo>
                      <a:lnTo>
                        <a:pt x="24" y="29"/>
                      </a:lnTo>
                      <a:lnTo>
                        <a:pt x="21" y="24"/>
                      </a:lnTo>
                      <a:close/>
                      <a:moveTo>
                        <a:pt x="21" y="24"/>
                      </a:moveTo>
                      <a:lnTo>
                        <a:pt x="45" y="8"/>
                      </a:lnTo>
                      <a:lnTo>
                        <a:pt x="62" y="0"/>
                      </a:lnTo>
                      <a:lnTo>
                        <a:pt x="67" y="10"/>
                      </a:lnTo>
                      <a:lnTo>
                        <a:pt x="50" y="19"/>
                      </a:lnTo>
                      <a:lnTo>
                        <a:pt x="27" y="32"/>
                      </a:lnTo>
                      <a:lnTo>
                        <a:pt x="21" y="24"/>
                      </a:lnTo>
                      <a:close/>
                      <a:moveTo>
                        <a:pt x="62" y="0"/>
                      </a:moveTo>
                      <a:lnTo>
                        <a:pt x="67" y="0"/>
                      </a:lnTo>
                      <a:lnTo>
                        <a:pt x="68" y="3"/>
                      </a:lnTo>
                      <a:lnTo>
                        <a:pt x="68" y="8"/>
                      </a:lnTo>
                      <a:lnTo>
                        <a:pt x="67" y="1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7" name="Freeform 293"/>
                <p:cNvSpPr>
                  <a:spLocks noEditPoints="1"/>
                </p:cNvSpPr>
                <p:nvPr/>
              </p:nvSpPr>
              <p:spPr bwMode="auto">
                <a:xfrm>
                  <a:off x="1422" y="1417"/>
                  <a:ext cx="61" cy="77"/>
                </a:xfrm>
                <a:custGeom>
                  <a:avLst/>
                  <a:gdLst>
                    <a:gd name="T0" fmla="*/ 14 w 61"/>
                    <a:gd name="T1" fmla="*/ 0 h 77"/>
                    <a:gd name="T2" fmla="*/ 19 w 61"/>
                    <a:gd name="T3" fmla="*/ 5 h 77"/>
                    <a:gd name="T4" fmla="*/ 11 w 61"/>
                    <a:gd name="T5" fmla="*/ 2 h 77"/>
                    <a:gd name="T6" fmla="*/ 17 w 61"/>
                    <a:gd name="T7" fmla="*/ 12 h 77"/>
                    <a:gd name="T8" fmla="*/ 13 w 61"/>
                    <a:gd name="T9" fmla="*/ 22 h 77"/>
                    <a:gd name="T10" fmla="*/ 11 w 61"/>
                    <a:gd name="T11" fmla="*/ 31 h 77"/>
                    <a:gd name="T12" fmla="*/ 4 w 61"/>
                    <a:gd name="T13" fmla="*/ 39 h 77"/>
                    <a:gd name="T14" fmla="*/ 0 w 61"/>
                    <a:gd name="T15" fmla="*/ 26 h 77"/>
                    <a:gd name="T16" fmla="*/ 4 w 61"/>
                    <a:gd name="T17" fmla="*/ 14 h 77"/>
                    <a:gd name="T18" fmla="*/ 11 w 61"/>
                    <a:gd name="T19" fmla="*/ 2 h 77"/>
                    <a:gd name="T20" fmla="*/ 13 w 61"/>
                    <a:gd name="T21" fmla="*/ 34 h 77"/>
                    <a:gd name="T22" fmla="*/ 17 w 61"/>
                    <a:gd name="T23" fmla="*/ 51 h 77"/>
                    <a:gd name="T24" fmla="*/ 7 w 61"/>
                    <a:gd name="T25" fmla="*/ 46 h 77"/>
                    <a:gd name="T26" fmla="*/ 13 w 61"/>
                    <a:gd name="T27" fmla="*/ 34 h 77"/>
                    <a:gd name="T28" fmla="*/ 19 w 61"/>
                    <a:gd name="T29" fmla="*/ 57 h 77"/>
                    <a:gd name="T30" fmla="*/ 22 w 61"/>
                    <a:gd name="T31" fmla="*/ 63 h 77"/>
                    <a:gd name="T32" fmla="*/ 22 w 61"/>
                    <a:gd name="T33" fmla="*/ 77 h 77"/>
                    <a:gd name="T34" fmla="*/ 11 w 61"/>
                    <a:gd name="T35" fmla="*/ 67 h 77"/>
                    <a:gd name="T36" fmla="*/ 8 w 61"/>
                    <a:gd name="T37" fmla="*/ 53 h 77"/>
                    <a:gd name="T38" fmla="*/ 25 w 61"/>
                    <a:gd name="T39" fmla="*/ 65 h 77"/>
                    <a:gd name="T40" fmla="*/ 24 w 61"/>
                    <a:gd name="T41" fmla="*/ 70 h 77"/>
                    <a:gd name="T42" fmla="*/ 25 w 61"/>
                    <a:gd name="T43" fmla="*/ 65 h 77"/>
                    <a:gd name="T44" fmla="*/ 22 w 61"/>
                    <a:gd name="T45" fmla="*/ 77 h 77"/>
                    <a:gd name="T46" fmla="*/ 25 w 61"/>
                    <a:gd name="T47" fmla="*/ 65 h 77"/>
                    <a:gd name="T48" fmla="*/ 22 w 61"/>
                    <a:gd name="T49" fmla="*/ 77 h 77"/>
                    <a:gd name="T50" fmla="*/ 22 w 61"/>
                    <a:gd name="T51" fmla="*/ 77 h 77"/>
                    <a:gd name="T52" fmla="*/ 27 w 61"/>
                    <a:gd name="T53" fmla="*/ 67 h 77"/>
                    <a:gd name="T54" fmla="*/ 28 w 61"/>
                    <a:gd name="T55" fmla="*/ 77 h 77"/>
                    <a:gd name="T56" fmla="*/ 22 w 61"/>
                    <a:gd name="T57" fmla="*/ 77 h 77"/>
                    <a:gd name="T58" fmla="*/ 30 w 61"/>
                    <a:gd name="T59" fmla="*/ 67 h 77"/>
                    <a:gd name="T60" fmla="*/ 33 w 61"/>
                    <a:gd name="T61" fmla="*/ 67 h 77"/>
                    <a:gd name="T62" fmla="*/ 33 w 61"/>
                    <a:gd name="T63" fmla="*/ 77 h 77"/>
                    <a:gd name="T64" fmla="*/ 30 w 61"/>
                    <a:gd name="T65" fmla="*/ 67 h 77"/>
                    <a:gd name="T66" fmla="*/ 39 w 61"/>
                    <a:gd name="T67" fmla="*/ 63 h 77"/>
                    <a:gd name="T68" fmla="*/ 48 w 61"/>
                    <a:gd name="T69" fmla="*/ 55 h 77"/>
                    <a:gd name="T70" fmla="*/ 61 w 61"/>
                    <a:gd name="T71" fmla="*/ 53 h 77"/>
                    <a:gd name="T72" fmla="*/ 50 w 61"/>
                    <a:gd name="T73" fmla="*/ 69 h 77"/>
                    <a:gd name="T74" fmla="*/ 36 w 61"/>
                    <a:gd name="T75" fmla="*/ 77 h 77"/>
                    <a:gd name="T76" fmla="*/ 51 w 61"/>
                    <a:gd name="T77" fmla="*/ 50 h 77"/>
                    <a:gd name="T78" fmla="*/ 58 w 61"/>
                    <a:gd name="T79" fmla="*/ 46 h 77"/>
                    <a:gd name="T80" fmla="*/ 61 w 61"/>
                    <a:gd name="T81" fmla="*/ 53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77"/>
                    <a:gd name="T125" fmla="*/ 61 w 61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77">
                      <a:moveTo>
                        <a:pt x="11" y="2"/>
                      </a:moveTo>
                      <a:lnTo>
                        <a:pt x="14" y="0"/>
                      </a:lnTo>
                      <a:lnTo>
                        <a:pt x="17" y="2"/>
                      </a:lnTo>
                      <a:lnTo>
                        <a:pt x="19" y="5"/>
                      </a:lnTo>
                      <a:lnTo>
                        <a:pt x="19" y="9"/>
                      </a:lnTo>
                      <a:lnTo>
                        <a:pt x="11" y="2"/>
                      </a:lnTo>
                      <a:close/>
                      <a:moveTo>
                        <a:pt x="19" y="9"/>
                      </a:moveTo>
                      <a:lnTo>
                        <a:pt x="17" y="12"/>
                      </a:lnTo>
                      <a:lnTo>
                        <a:pt x="13" y="17"/>
                      </a:lnTo>
                      <a:lnTo>
                        <a:pt x="13" y="22"/>
                      </a:lnTo>
                      <a:lnTo>
                        <a:pt x="11" y="26"/>
                      </a:lnTo>
                      <a:lnTo>
                        <a:pt x="11" y="31"/>
                      </a:lnTo>
                      <a:lnTo>
                        <a:pt x="13" y="34"/>
                      </a:lnTo>
                      <a:lnTo>
                        <a:pt x="4" y="39"/>
                      </a:lnTo>
                      <a:lnTo>
                        <a:pt x="2" y="33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4" y="14"/>
                      </a:lnTo>
                      <a:lnTo>
                        <a:pt x="8" y="5"/>
                      </a:lnTo>
                      <a:lnTo>
                        <a:pt x="11" y="2"/>
                      </a:lnTo>
                      <a:lnTo>
                        <a:pt x="19" y="9"/>
                      </a:lnTo>
                      <a:close/>
                      <a:moveTo>
                        <a:pt x="13" y="34"/>
                      </a:moveTo>
                      <a:lnTo>
                        <a:pt x="16" y="43"/>
                      </a:lnTo>
                      <a:lnTo>
                        <a:pt x="17" y="51"/>
                      </a:lnTo>
                      <a:lnTo>
                        <a:pt x="8" y="53"/>
                      </a:lnTo>
                      <a:lnTo>
                        <a:pt x="7" y="46"/>
                      </a:lnTo>
                      <a:lnTo>
                        <a:pt x="4" y="39"/>
                      </a:lnTo>
                      <a:lnTo>
                        <a:pt x="13" y="34"/>
                      </a:lnTo>
                      <a:close/>
                      <a:moveTo>
                        <a:pt x="17" y="51"/>
                      </a:moveTo>
                      <a:lnTo>
                        <a:pt x="19" y="57"/>
                      </a:lnTo>
                      <a:lnTo>
                        <a:pt x="19" y="60"/>
                      </a:lnTo>
                      <a:lnTo>
                        <a:pt x="22" y="63"/>
                      </a:lnTo>
                      <a:lnTo>
                        <a:pt x="25" y="65"/>
                      </a:lnTo>
                      <a:lnTo>
                        <a:pt x="22" y="77"/>
                      </a:lnTo>
                      <a:lnTo>
                        <a:pt x="14" y="72"/>
                      </a:lnTo>
                      <a:lnTo>
                        <a:pt x="11" y="67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17" y="51"/>
                      </a:lnTo>
                      <a:close/>
                      <a:moveTo>
                        <a:pt x="25" y="65"/>
                      </a:moveTo>
                      <a:lnTo>
                        <a:pt x="25" y="65"/>
                      </a:lnTo>
                      <a:lnTo>
                        <a:pt x="24" y="70"/>
                      </a:lnTo>
                      <a:lnTo>
                        <a:pt x="25" y="65"/>
                      </a:lnTo>
                      <a:close/>
                      <a:moveTo>
                        <a:pt x="25" y="65"/>
                      </a:moveTo>
                      <a:lnTo>
                        <a:pt x="25" y="65"/>
                      </a:lnTo>
                      <a:lnTo>
                        <a:pt x="22" y="77"/>
                      </a:lnTo>
                      <a:lnTo>
                        <a:pt x="25" y="65"/>
                      </a:lnTo>
                      <a:close/>
                      <a:moveTo>
                        <a:pt x="22" y="77"/>
                      </a:moveTo>
                      <a:lnTo>
                        <a:pt x="22" y="77"/>
                      </a:lnTo>
                      <a:lnTo>
                        <a:pt x="24" y="70"/>
                      </a:lnTo>
                      <a:lnTo>
                        <a:pt x="22" y="77"/>
                      </a:lnTo>
                      <a:close/>
                      <a:moveTo>
                        <a:pt x="25" y="65"/>
                      </a:moveTo>
                      <a:lnTo>
                        <a:pt x="27" y="67"/>
                      </a:lnTo>
                      <a:lnTo>
                        <a:pt x="30" y="67"/>
                      </a:lnTo>
                      <a:lnTo>
                        <a:pt x="28" y="77"/>
                      </a:lnTo>
                      <a:lnTo>
                        <a:pt x="25" y="77"/>
                      </a:lnTo>
                      <a:lnTo>
                        <a:pt x="22" y="77"/>
                      </a:lnTo>
                      <a:lnTo>
                        <a:pt x="25" y="65"/>
                      </a:lnTo>
                      <a:close/>
                      <a:moveTo>
                        <a:pt x="30" y="67"/>
                      </a:moveTo>
                      <a:lnTo>
                        <a:pt x="31" y="67"/>
                      </a:lnTo>
                      <a:lnTo>
                        <a:pt x="33" y="67"/>
                      </a:lnTo>
                      <a:lnTo>
                        <a:pt x="36" y="77"/>
                      </a:lnTo>
                      <a:lnTo>
                        <a:pt x="33" y="77"/>
                      </a:lnTo>
                      <a:lnTo>
                        <a:pt x="28" y="77"/>
                      </a:lnTo>
                      <a:lnTo>
                        <a:pt x="30" y="67"/>
                      </a:lnTo>
                      <a:close/>
                      <a:moveTo>
                        <a:pt x="33" y="67"/>
                      </a:moveTo>
                      <a:lnTo>
                        <a:pt x="39" y="63"/>
                      </a:lnTo>
                      <a:lnTo>
                        <a:pt x="44" y="60"/>
                      </a:lnTo>
                      <a:lnTo>
                        <a:pt x="48" y="55"/>
                      </a:lnTo>
                      <a:lnTo>
                        <a:pt x="51" y="50"/>
                      </a:lnTo>
                      <a:lnTo>
                        <a:pt x="61" y="53"/>
                      </a:lnTo>
                      <a:lnTo>
                        <a:pt x="56" y="62"/>
                      </a:lnTo>
                      <a:lnTo>
                        <a:pt x="50" y="69"/>
                      </a:lnTo>
                      <a:lnTo>
                        <a:pt x="44" y="74"/>
                      </a:lnTo>
                      <a:lnTo>
                        <a:pt x="36" y="77"/>
                      </a:lnTo>
                      <a:lnTo>
                        <a:pt x="33" y="67"/>
                      </a:lnTo>
                      <a:close/>
                      <a:moveTo>
                        <a:pt x="51" y="50"/>
                      </a:moveTo>
                      <a:lnTo>
                        <a:pt x="53" y="46"/>
                      </a:lnTo>
                      <a:lnTo>
                        <a:pt x="58" y="46"/>
                      </a:lnTo>
                      <a:lnTo>
                        <a:pt x="61" y="50"/>
                      </a:lnTo>
                      <a:lnTo>
                        <a:pt x="61" y="53"/>
                      </a:lnTo>
                      <a:lnTo>
                        <a:pt x="51" y="50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8" name="Freeform 294"/>
                <p:cNvSpPr>
                  <a:spLocks noEditPoints="1"/>
                </p:cNvSpPr>
                <p:nvPr/>
              </p:nvSpPr>
              <p:spPr bwMode="auto">
                <a:xfrm>
                  <a:off x="1424" y="1419"/>
                  <a:ext cx="59" cy="72"/>
                </a:xfrm>
                <a:custGeom>
                  <a:avLst/>
                  <a:gdLst>
                    <a:gd name="T0" fmla="*/ 15 w 59"/>
                    <a:gd name="T1" fmla="*/ 0 h 72"/>
                    <a:gd name="T2" fmla="*/ 8 w 59"/>
                    <a:gd name="T3" fmla="*/ 2 h 72"/>
                    <a:gd name="T4" fmla="*/ 12 w 59"/>
                    <a:gd name="T5" fmla="*/ 17 h 72"/>
                    <a:gd name="T6" fmla="*/ 3 w 59"/>
                    <a:gd name="T7" fmla="*/ 37 h 72"/>
                    <a:gd name="T8" fmla="*/ 2 w 59"/>
                    <a:gd name="T9" fmla="*/ 19 h 72"/>
                    <a:gd name="T10" fmla="*/ 8 w 59"/>
                    <a:gd name="T11" fmla="*/ 2 h 72"/>
                    <a:gd name="T12" fmla="*/ 3 w 59"/>
                    <a:gd name="T13" fmla="*/ 37 h 72"/>
                    <a:gd name="T14" fmla="*/ 3 w 59"/>
                    <a:gd name="T15" fmla="*/ 37 h 72"/>
                    <a:gd name="T16" fmla="*/ 14 w 59"/>
                    <a:gd name="T17" fmla="*/ 37 h 72"/>
                    <a:gd name="T18" fmla="*/ 3 w 59"/>
                    <a:gd name="T19" fmla="*/ 37 h 72"/>
                    <a:gd name="T20" fmla="*/ 14 w 59"/>
                    <a:gd name="T21" fmla="*/ 37 h 72"/>
                    <a:gd name="T22" fmla="*/ 5 w 59"/>
                    <a:gd name="T23" fmla="*/ 43 h 72"/>
                    <a:gd name="T24" fmla="*/ 15 w 59"/>
                    <a:gd name="T25" fmla="*/ 39 h 72"/>
                    <a:gd name="T26" fmla="*/ 11 w 59"/>
                    <a:gd name="T27" fmla="*/ 41 h 72"/>
                    <a:gd name="T28" fmla="*/ 15 w 59"/>
                    <a:gd name="T29" fmla="*/ 39 h 72"/>
                    <a:gd name="T30" fmla="*/ 15 w 59"/>
                    <a:gd name="T31" fmla="*/ 39 h 72"/>
                    <a:gd name="T32" fmla="*/ 11 w 59"/>
                    <a:gd name="T33" fmla="*/ 41 h 72"/>
                    <a:gd name="T34" fmla="*/ 15 w 59"/>
                    <a:gd name="T35" fmla="*/ 43 h 72"/>
                    <a:gd name="T36" fmla="*/ 6 w 59"/>
                    <a:gd name="T37" fmla="*/ 46 h 72"/>
                    <a:gd name="T38" fmla="*/ 17 w 59"/>
                    <a:gd name="T39" fmla="*/ 46 h 72"/>
                    <a:gd name="T40" fmla="*/ 22 w 59"/>
                    <a:gd name="T41" fmla="*/ 58 h 72"/>
                    <a:gd name="T42" fmla="*/ 15 w 59"/>
                    <a:gd name="T43" fmla="*/ 67 h 72"/>
                    <a:gd name="T44" fmla="*/ 8 w 59"/>
                    <a:gd name="T45" fmla="*/ 49 h 72"/>
                    <a:gd name="T46" fmla="*/ 25 w 59"/>
                    <a:gd name="T47" fmla="*/ 60 h 72"/>
                    <a:gd name="T48" fmla="*/ 25 w 59"/>
                    <a:gd name="T49" fmla="*/ 60 h 72"/>
                    <a:gd name="T50" fmla="*/ 23 w 59"/>
                    <a:gd name="T51" fmla="*/ 65 h 72"/>
                    <a:gd name="T52" fmla="*/ 26 w 59"/>
                    <a:gd name="T53" fmla="*/ 60 h 72"/>
                    <a:gd name="T54" fmla="*/ 25 w 59"/>
                    <a:gd name="T55" fmla="*/ 72 h 72"/>
                    <a:gd name="T56" fmla="*/ 28 w 59"/>
                    <a:gd name="T57" fmla="*/ 60 h 72"/>
                    <a:gd name="T58" fmla="*/ 31 w 59"/>
                    <a:gd name="T59" fmla="*/ 72 h 72"/>
                    <a:gd name="T60" fmla="*/ 28 w 59"/>
                    <a:gd name="T61" fmla="*/ 60 h 72"/>
                    <a:gd name="T62" fmla="*/ 31 w 59"/>
                    <a:gd name="T63" fmla="*/ 67 h 72"/>
                    <a:gd name="T64" fmla="*/ 37 w 59"/>
                    <a:gd name="T65" fmla="*/ 58 h 72"/>
                    <a:gd name="T66" fmla="*/ 45 w 59"/>
                    <a:gd name="T67" fmla="*/ 67 h 72"/>
                    <a:gd name="T68" fmla="*/ 31 w 59"/>
                    <a:gd name="T69" fmla="*/ 72 h 72"/>
                    <a:gd name="T70" fmla="*/ 43 w 59"/>
                    <a:gd name="T71" fmla="*/ 55 h 72"/>
                    <a:gd name="T72" fmla="*/ 43 w 59"/>
                    <a:gd name="T73" fmla="*/ 55 h 72"/>
                    <a:gd name="T74" fmla="*/ 42 w 59"/>
                    <a:gd name="T75" fmla="*/ 55 h 72"/>
                    <a:gd name="T76" fmla="*/ 49 w 59"/>
                    <a:gd name="T77" fmla="*/ 63 h 72"/>
                    <a:gd name="T78" fmla="*/ 43 w 59"/>
                    <a:gd name="T79" fmla="*/ 55 h 72"/>
                    <a:gd name="T80" fmla="*/ 42 w 59"/>
                    <a:gd name="T81" fmla="*/ 55 h 72"/>
                    <a:gd name="T82" fmla="*/ 43 w 59"/>
                    <a:gd name="T83" fmla="*/ 53 h 72"/>
                    <a:gd name="T84" fmla="*/ 49 w 59"/>
                    <a:gd name="T85" fmla="*/ 63 h 72"/>
                    <a:gd name="T86" fmla="*/ 43 w 59"/>
                    <a:gd name="T87" fmla="*/ 53 h 72"/>
                    <a:gd name="T88" fmla="*/ 43 w 59"/>
                    <a:gd name="T89" fmla="*/ 53 h 72"/>
                    <a:gd name="T90" fmla="*/ 53 w 59"/>
                    <a:gd name="T91" fmla="*/ 60 h 72"/>
                    <a:gd name="T92" fmla="*/ 43 w 59"/>
                    <a:gd name="T93" fmla="*/ 53 h 72"/>
                    <a:gd name="T94" fmla="*/ 51 w 59"/>
                    <a:gd name="T95" fmla="*/ 44 h 72"/>
                    <a:gd name="T96" fmla="*/ 53 w 59"/>
                    <a:gd name="T97" fmla="*/ 60 h 72"/>
                    <a:gd name="T98" fmla="*/ 54 w 59"/>
                    <a:gd name="T99" fmla="*/ 43 h 72"/>
                    <a:gd name="T100" fmla="*/ 59 w 59"/>
                    <a:gd name="T101" fmla="*/ 51 h 7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72"/>
                    <a:gd name="T155" fmla="*/ 59 w 59"/>
                    <a:gd name="T156" fmla="*/ 72 h 7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72">
                      <a:moveTo>
                        <a:pt x="8" y="2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7" y="3"/>
                      </a:lnTo>
                      <a:lnTo>
                        <a:pt x="17" y="8"/>
                      </a:lnTo>
                      <a:lnTo>
                        <a:pt x="8" y="2"/>
                      </a:lnTo>
                      <a:close/>
                      <a:moveTo>
                        <a:pt x="17" y="8"/>
                      </a:moveTo>
                      <a:lnTo>
                        <a:pt x="15" y="10"/>
                      </a:lnTo>
                      <a:lnTo>
                        <a:pt x="12" y="17"/>
                      </a:lnTo>
                      <a:lnTo>
                        <a:pt x="11" y="24"/>
                      </a:lnTo>
                      <a:lnTo>
                        <a:pt x="12" y="32"/>
                      </a:lnTo>
                      <a:lnTo>
                        <a:pt x="3" y="37"/>
                      </a:lnTo>
                      <a:lnTo>
                        <a:pt x="2" y="31"/>
                      </a:lnTo>
                      <a:lnTo>
                        <a:pt x="0" y="24"/>
                      </a:lnTo>
                      <a:lnTo>
                        <a:pt x="2" y="19"/>
                      </a:lnTo>
                      <a:lnTo>
                        <a:pt x="3" y="14"/>
                      </a:lnTo>
                      <a:lnTo>
                        <a:pt x="6" y="5"/>
                      </a:lnTo>
                      <a:lnTo>
                        <a:pt x="8" y="2"/>
                      </a:lnTo>
                      <a:lnTo>
                        <a:pt x="17" y="8"/>
                      </a:lnTo>
                      <a:close/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8" y="34"/>
                      </a:lnTo>
                      <a:lnTo>
                        <a:pt x="3" y="37"/>
                      </a:lnTo>
                      <a:close/>
                      <a:moveTo>
                        <a:pt x="11" y="31"/>
                      </a:moveTo>
                      <a:lnTo>
                        <a:pt x="14" y="34"/>
                      </a:lnTo>
                      <a:lnTo>
                        <a:pt x="14" y="37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3" y="37"/>
                      </a:lnTo>
                      <a:lnTo>
                        <a:pt x="11" y="31"/>
                      </a:lnTo>
                      <a:close/>
                      <a:moveTo>
                        <a:pt x="14" y="37"/>
                      </a:moveTo>
                      <a:lnTo>
                        <a:pt x="14" y="37"/>
                      </a:lnTo>
                      <a:lnTo>
                        <a:pt x="15" y="39"/>
                      </a:lnTo>
                      <a:lnTo>
                        <a:pt x="6" y="44"/>
                      </a:lnTo>
                      <a:lnTo>
                        <a:pt x="5" y="43"/>
                      </a:lnTo>
                      <a:lnTo>
                        <a:pt x="5" y="41"/>
                      </a:lnTo>
                      <a:lnTo>
                        <a:pt x="14" y="37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11" y="41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6" y="43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11" y="41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43"/>
                      </a:lnTo>
                      <a:lnTo>
                        <a:pt x="17" y="46"/>
                      </a:lnTo>
                      <a:lnTo>
                        <a:pt x="8" y="49"/>
                      </a:lnTo>
                      <a:lnTo>
                        <a:pt x="6" y="46"/>
                      </a:lnTo>
                      <a:lnTo>
                        <a:pt x="6" y="43"/>
                      </a:lnTo>
                      <a:lnTo>
                        <a:pt x="15" y="39"/>
                      </a:lnTo>
                      <a:close/>
                      <a:moveTo>
                        <a:pt x="17" y="46"/>
                      </a:moveTo>
                      <a:lnTo>
                        <a:pt x="19" y="51"/>
                      </a:lnTo>
                      <a:lnTo>
                        <a:pt x="20" y="55"/>
                      </a:lnTo>
                      <a:lnTo>
                        <a:pt x="22" y="58"/>
                      </a:lnTo>
                      <a:lnTo>
                        <a:pt x="25" y="60"/>
                      </a:lnTo>
                      <a:lnTo>
                        <a:pt x="22" y="70"/>
                      </a:lnTo>
                      <a:lnTo>
                        <a:pt x="15" y="67"/>
                      </a:lnTo>
                      <a:lnTo>
                        <a:pt x="11" y="61"/>
                      </a:lnTo>
                      <a:lnTo>
                        <a:pt x="9" y="56"/>
                      </a:lnTo>
                      <a:lnTo>
                        <a:pt x="8" y="49"/>
                      </a:lnTo>
                      <a:lnTo>
                        <a:pt x="17" y="46"/>
                      </a:lnTo>
                      <a:close/>
                      <a:moveTo>
                        <a:pt x="25" y="60"/>
                      </a:moveTo>
                      <a:lnTo>
                        <a:pt x="25" y="60"/>
                      </a:lnTo>
                      <a:lnTo>
                        <a:pt x="22" y="70"/>
                      </a:lnTo>
                      <a:lnTo>
                        <a:pt x="25" y="60"/>
                      </a:lnTo>
                      <a:close/>
                      <a:moveTo>
                        <a:pt x="22" y="70"/>
                      </a:moveTo>
                      <a:lnTo>
                        <a:pt x="22" y="70"/>
                      </a:lnTo>
                      <a:lnTo>
                        <a:pt x="23" y="65"/>
                      </a:lnTo>
                      <a:lnTo>
                        <a:pt x="22" y="70"/>
                      </a:lnTo>
                      <a:close/>
                      <a:moveTo>
                        <a:pt x="25" y="60"/>
                      </a:moveTo>
                      <a:lnTo>
                        <a:pt x="26" y="60"/>
                      </a:lnTo>
                      <a:lnTo>
                        <a:pt x="28" y="60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2" y="70"/>
                      </a:lnTo>
                      <a:lnTo>
                        <a:pt x="25" y="60"/>
                      </a:lnTo>
                      <a:close/>
                      <a:moveTo>
                        <a:pt x="28" y="60"/>
                      </a:move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1" y="72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8" y="60"/>
                      </a:lnTo>
                      <a:close/>
                      <a:moveTo>
                        <a:pt x="31" y="72"/>
                      </a:moveTo>
                      <a:lnTo>
                        <a:pt x="31" y="72"/>
                      </a:lnTo>
                      <a:lnTo>
                        <a:pt x="31" y="67"/>
                      </a:lnTo>
                      <a:lnTo>
                        <a:pt x="31" y="72"/>
                      </a:lnTo>
                      <a:close/>
                      <a:moveTo>
                        <a:pt x="31" y="60"/>
                      </a:moveTo>
                      <a:lnTo>
                        <a:pt x="37" y="58"/>
                      </a:lnTo>
                      <a:lnTo>
                        <a:pt x="43" y="55"/>
                      </a:lnTo>
                      <a:lnTo>
                        <a:pt x="49" y="63"/>
                      </a:lnTo>
                      <a:lnTo>
                        <a:pt x="45" y="67"/>
                      </a:lnTo>
                      <a:lnTo>
                        <a:pt x="40" y="70"/>
                      </a:lnTo>
                      <a:lnTo>
                        <a:pt x="36" y="72"/>
                      </a:lnTo>
                      <a:lnTo>
                        <a:pt x="31" y="72"/>
                      </a:lnTo>
                      <a:lnTo>
                        <a:pt x="31" y="60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6" y="58"/>
                      </a:lnTo>
                      <a:lnTo>
                        <a:pt x="43" y="55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2" y="55"/>
                      </a:lnTo>
                      <a:lnTo>
                        <a:pt x="49" y="63"/>
                      </a:lnTo>
                      <a:lnTo>
                        <a:pt x="43" y="55"/>
                      </a:lnTo>
                      <a:close/>
                      <a:moveTo>
                        <a:pt x="42" y="55"/>
                      </a:moveTo>
                      <a:lnTo>
                        <a:pt x="43" y="55"/>
                      </a:lnTo>
                      <a:lnTo>
                        <a:pt x="46" y="58"/>
                      </a:lnTo>
                      <a:lnTo>
                        <a:pt x="42" y="55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3" y="53"/>
                      </a:lnTo>
                      <a:lnTo>
                        <a:pt x="51" y="61"/>
                      </a:lnTo>
                      <a:lnTo>
                        <a:pt x="49" y="61"/>
                      </a:lnTo>
                      <a:lnTo>
                        <a:pt x="49" y="63"/>
                      </a:lnTo>
                      <a:lnTo>
                        <a:pt x="43" y="55"/>
                      </a:lnTo>
                      <a:close/>
                      <a:moveTo>
                        <a:pt x="43" y="53"/>
                      </a:moveTo>
                      <a:lnTo>
                        <a:pt x="43" y="53"/>
                      </a:lnTo>
                      <a:lnTo>
                        <a:pt x="48" y="58"/>
                      </a:lnTo>
                      <a:lnTo>
                        <a:pt x="43" y="53"/>
                      </a:lnTo>
                      <a:close/>
                      <a:moveTo>
                        <a:pt x="43" y="53"/>
                      </a:moveTo>
                      <a:lnTo>
                        <a:pt x="45" y="53"/>
                      </a:lnTo>
                      <a:lnTo>
                        <a:pt x="45" y="51"/>
                      </a:lnTo>
                      <a:lnTo>
                        <a:pt x="53" y="60"/>
                      </a:lnTo>
                      <a:lnTo>
                        <a:pt x="51" y="61"/>
                      </a:lnTo>
                      <a:lnTo>
                        <a:pt x="43" y="53"/>
                      </a:lnTo>
                      <a:close/>
                      <a:moveTo>
                        <a:pt x="45" y="51"/>
                      </a:moveTo>
                      <a:lnTo>
                        <a:pt x="48" y="48"/>
                      </a:lnTo>
                      <a:lnTo>
                        <a:pt x="51" y="44"/>
                      </a:lnTo>
                      <a:lnTo>
                        <a:pt x="59" y="51"/>
                      </a:lnTo>
                      <a:lnTo>
                        <a:pt x="56" y="56"/>
                      </a:lnTo>
                      <a:lnTo>
                        <a:pt x="53" y="60"/>
                      </a:lnTo>
                      <a:lnTo>
                        <a:pt x="45" y="51"/>
                      </a:lnTo>
                      <a:close/>
                      <a:moveTo>
                        <a:pt x="51" y="44"/>
                      </a:moveTo>
                      <a:lnTo>
                        <a:pt x="54" y="43"/>
                      </a:lnTo>
                      <a:lnTo>
                        <a:pt x="57" y="44"/>
                      </a:lnTo>
                      <a:lnTo>
                        <a:pt x="59" y="48"/>
                      </a:lnTo>
                      <a:lnTo>
                        <a:pt x="59" y="51"/>
                      </a:lnTo>
                      <a:lnTo>
                        <a:pt x="51" y="44"/>
                      </a:lnTo>
                      <a:close/>
                    </a:path>
                  </a:pathLst>
                </a:custGeom>
                <a:solidFill>
                  <a:srgbClr val="C100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19" name="Freeform 295"/>
                <p:cNvSpPr>
                  <a:spLocks noEditPoints="1"/>
                </p:cNvSpPr>
                <p:nvPr/>
              </p:nvSpPr>
              <p:spPr bwMode="auto">
                <a:xfrm>
                  <a:off x="1426" y="1419"/>
                  <a:ext cx="58" cy="68"/>
                </a:xfrm>
                <a:custGeom>
                  <a:avLst/>
                  <a:gdLst>
                    <a:gd name="T0" fmla="*/ 9 w 58"/>
                    <a:gd name="T1" fmla="*/ 0 h 68"/>
                    <a:gd name="T2" fmla="*/ 15 w 58"/>
                    <a:gd name="T3" fmla="*/ 5 h 68"/>
                    <a:gd name="T4" fmla="*/ 6 w 58"/>
                    <a:gd name="T5" fmla="*/ 3 h 68"/>
                    <a:gd name="T6" fmla="*/ 13 w 58"/>
                    <a:gd name="T7" fmla="*/ 10 h 68"/>
                    <a:gd name="T8" fmla="*/ 10 w 58"/>
                    <a:gd name="T9" fmla="*/ 24 h 68"/>
                    <a:gd name="T10" fmla="*/ 3 w 58"/>
                    <a:gd name="T11" fmla="*/ 36 h 68"/>
                    <a:gd name="T12" fmla="*/ 0 w 58"/>
                    <a:gd name="T13" fmla="*/ 26 h 68"/>
                    <a:gd name="T14" fmla="*/ 3 w 58"/>
                    <a:gd name="T15" fmla="*/ 14 h 68"/>
                    <a:gd name="T16" fmla="*/ 6 w 58"/>
                    <a:gd name="T17" fmla="*/ 3 h 68"/>
                    <a:gd name="T18" fmla="*/ 3 w 58"/>
                    <a:gd name="T19" fmla="*/ 36 h 68"/>
                    <a:gd name="T20" fmla="*/ 7 w 58"/>
                    <a:gd name="T21" fmla="*/ 34 h 68"/>
                    <a:gd name="T22" fmla="*/ 12 w 58"/>
                    <a:gd name="T23" fmla="*/ 31 h 68"/>
                    <a:gd name="T24" fmla="*/ 6 w 58"/>
                    <a:gd name="T25" fmla="*/ 43 h 68"/>
                    <a:gd name="T26" fmla="*/ 12 w 58"/>
                    <a:gd name="T27" fmla="*/ 31 h 68"/>
                    <a:gd name="T28" fmla="*/ 15 w 58"/>
                    <a:gd name="T29" fmla="*/ 37 h 68"/>
                    <a:gd name="T30" fmla="*/ 10 w 58"/>
                    <a:gd name="T31" fmla="*/ 41 h 68"/>
                    <a:gd name="T32" fmla="*/ 15 w 58"/>
                    <a:gd name="T33" fmla="*/ 37 h 68"/>
                    <a:gd name="T34" fmla="*/ 6 w 58"/>
                    <a:gd name="T35" fmla="*/ 43 h 68"/>
                    <a:gd name="T36" fmla="*/ 15 w 58"/>
                    <a:gd name="T37" fmla="*/ 37 h 68"/>
                    <a:gd name="T38" fmla="*/ 15 w 58"/>
                    <a:gd name="T39" fmla="*/ 41 h 68"/>
                    <a:gd name="T40" fmla="*/ 6 w 58"/>
                    <a:gd name="T41" fmla="*/ 46 h 68"/>
                    <a:gd name="T42" fmla="*/ 6 w 58"/>
                    <a:gd name="T43" fmla="*/ 43 h 68"/>
                    <a:gd name="T44" fmla="*/ 17 w 58"/>
                    <a:gd name="T45" fmla="*/ 43 h 68"/>
                    <a:gd name="T46" fmla="*/ 20 w 58"/>
                    <a:gd name="T47" fmla="*/ 51 h 68"/>
                    <a:gd name="T48" fmla="*/ 26 w 58"/>
                    <a:gd name="T49" fmla="*/ 55 h 68"/>
                    <a:gd name="T50" fmla="*/ 17 w 58"/>
                    <a:gd name="T51" fmla="*/ 63 h 68"/>
                    <a:gd name="T52" fmla="*/ 9 w 58"/>
                    <a:gd name="T53" fmla="*/ 53 h 68"/>
                    <a:gd name="T54" fmla="*/ 17 w 58"/>
                    <a:gd name="T55" fmla="*/ 43 h 68"/>
                    <a:gd name="T56" fmla="*/ 23 w 58"/>
                    <a:gd name="T57" fmla="*/ 67 h 68"/>
                    <a:gd name="T58" fmla="*/ 23 w 58"/>
                    <a:gd name="T59" fmla="*/ 67 h 68"/>
                    <a:gd name="T60" fmla="*/ 26 w 58"/>
                    <a:gd name="T61" fmla="*/ 55 h 68"/>
                    <a:gd name="T62" fmla="*/ 23 w 58"/>
                    <a:gd name="T63" fmla="*/ 67 h 68"/>
                    <a:gd name="T64" fmla="*/ 26 w 58"/>
                    <a:gd name="T65" fmla="*/ 55 h 68"/>
                    <a:gd name="T66" fmla="*/ 24 w 58"/>
                    <a:gd name="T67" fmla="*/ 61 h 68"/>
                    <a:gd name="T68" fmla="*/ 26 w 58"/>
                    <a:gd name="T69" fmla="*/ 55 h 68"/>
                    <a:gd name="T70" fmla="*/ 27 w 58"/>
                    <a:gd name="T71" fmla="*/ 56 h 68"/>
                    <a:gd name="T72" fmla="*/ 24 w 58"/>
                    <a:gd name="T73" fmla="*/ 67 h 68"/>
                    <a:gd name="T74" fmla="*/ 26 w 58"/>
                    <a:gd name="T75" fmla="*/ 55 h 68"/>
                    <a:gd name="T76" fmla="*/ 29 w 58"/>
                    <a:gd name="T77" fmla="*/ 56 h 68"/>
                    <a:gd name="T78" fmla="*/ 30 w 58"/>
                    <a:gd name="T79" fmla="*/ 68 h 68"/>
                    <a:gd name="T80" fmla="*/ 26 w 58"/>
                    <a:gd name="T81" fmla="*/ 67 h 68"/>
                    <a:gd name="T82" fmla="*/ 30 w 58"/>
                    <a:gd name="T83" fmla="*/ 56 h 68"/>
                    <a:gd name="T84" fmla="*/ 41 w 58"/>
                    <a:gd name="T85" fmla="*/ 51 h 68"/>
                    <a:gd name="T86" fmla="*/ 44 w 58"/>
                    <a:gd name="T87" fmla="*/ 63 h 68"/>
                    <a:gd name="T88" fmla="*/ 35 w 58"/>
                    <a:gd name="T89" fmla="*/ 67 h 68"/>
                    <a:gd name="T90" fmla="*/ 30 w 58"/>
                    <a:gd name="T91" fmla="*/ 56 h 68"/>
                    <a:gd name="T92" fmla="*/ 41 w 58"/>
                    <a:gd name="T93" fmla="*/ 51 h 68"/>
                    <a:gd name="T94" fmla="*/ 44 w 58"/>
                    <a:gd name="T95" fmla="*/ 56 h 68"/>
                    <a:gd name="T96" fmla="*/ 41 w 58"/>
                    <a:gd name="T97" fmla="*/ 51 h 68"/>
                    <a:gd name="T98" fmla="*/ 46 w 58"/>
                    <a:gd name="T99" fmla="*/ 46 h 68"/>
                    <a:gd name="T100" fmla="*/ 51 w 58"/>
                    <a:gd name="T101" fmla="*/ 58 h 68"/>
                    <a:gd name="T102" fmla="*/ 41 w 58"/>
                    <a:gd name="T103" fmla="*/ 51 h 68"/>
                    <a:gd name="T104" fmla="*/ 49 w 58"/>
                    <a:gd name="T105" fmla="*/ 44 h 68"/>
                    <a:gd name="T106" fmla="*/ 57 w 58"/>
                    <a:gd name="T107" fmla="*/ 51 h 68"/>
                    <a:gd name="T108" fmla="*/ 54 w 58"/>
                    <a:gd name="T109" fmla="*/ 55 h 68"/>
                    <a:gd name="T110" fmla="*/ 51 w 58"/>
                    <a:gd name="T111" fmla="*/ 43 h 68"/>
                    <a:gd name="T112" fmla="*/ 57 w 58"/>
                    <a:gd name="T113" fmla="*/ 43 h 68"/>
                    <a:gd name="T114" fmla="*/ 57 w 58"/>
                    <a:gd name="T115" fmla="*/ 51 h 6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8"/>
                    <a:gd name="T175" fmla="*/ 0 h 68"/>
                    <a:gd name="T176" fmla="*/ 58 w 58"/>
                    <a:gd name="T177" fmla="*/ 68 h 6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8" h="68">
                      <a:moveTo>
                        <a:pt x="6" y="3"/>
                      </a:move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5" y="5"/>
                      </a:lnTo>
                      <a:lnTo>
                        <a:pt x="15" y="8"/>
                      </a:lnTo>
                      <a:lnTo>
                        <a:pt x="6" y="3"/>
                      </a:lnTo>
                      <a:close/>
                      <a:moveTo>
                        <a:pt x="15" y="8"/>
                      </a:moveTo>
                      <a:lnTo>
                        <a:pt x="13" y="10"/>
                      </a:lnTo>
                      <a:lnTo>
                        <a:pt x="12" y="17"/>
                      </a:lnTo>
                      <a:lnTo>
                        <a:pt x="10" y="24"/>
                      </a:lnTo>
                      <a:lnTo>
                        <a:pt x="12" y="32"/>
                      </a:lnTo>
                      <a:lnTo>
                        <a:pt x="3" y="36"/>
                      </a:lnTo>
                      <a:lnTo>
                        <a:pt x="1" y="31"/>
                      </a:lnTo>
                      <a:lnTo>
                        <a:pt x="0" y="26"/>
                      </a:lnTo>
                      <a:lnTo>
                        <a:pt x="1" y="19"/>
                      </a:lnTo>
                      <a:lnTo>
                        <a:pt x="3" y="14"/>
                      </a:lnTo>
                      <a:lnTo>
                        <a:pt x="4" y="7"/>
                      </a:lnTo>
                      <a:lnTo>
                        <a:pt x="6" y="3"/>
                      </a:lnTo>
                      <a:lnTo>
                        <a:pt x="15" y="8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7" y="34"/>
                      </a:lnTo>
                      <a:lnTo>
                        <a:pt x="3" y="36"/>
                      </a:lnTo>
                      <a:close/>
                      <a:moveTo>
                        <a:pt x="12" y="31"/>
                      </a:moveTo>
                      <a:lnTo>
                        <a:pt x="15" y="37"/>
                      </a:lnTo>
                      <a:lnTo>
                        <a:pt x="6" y="43"/>
                      </a:lnTo>
                      <a:lnTo>
                        <a:pt x="3" y="36"/>
                      </a:lnTo>
                      <a:lnTo>
                        <a:pt x="12" y="31"/>
                      </a:lnTo>
                      <a:close/>
                      <a:moveTo>
                        <a:pt x="15" y="37"/>
                      </a:moveTo>
                      <a:lnTo>
                        <a:pt x="15" y="37"/>
                      </a:lnTo>
                      <a:lnTo>
                        <a:pt x="10" y="41"/>
                      </a:lnTo>
                      <a:lnTo>
                        <a:pt x="15" y="37"/>
                      </a:lnTo>
                      <a:close/>
                      <a:moveTo>
                        <a:pt x="15" y="37"/>
                      </a:moveTo>
                      <a:lnTo>
                        <a:pt x="15" y="37"/>
                      </a:lnTo>
                      <a:lnTo>
                        <a:pt x="6" y="43"/>
                      </a:lnTo>
                      <a:lnTo>
                        <a:pt x="15" y="37"/>
                      </a:lnTo>
                      <a:close/>
                      <a:moveTo>
                        <a:pt x="15" y="37"/>
                      </a:moveTo>
                      <a:lnTo>
                        <a:pt x="15" y="41"/>
                      </a:lnTo>
                      <a:lnTo>
                        <a:pt x="17" y="43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3"/>
                      </a:lnTo>
                      <a:lnTo>
                        <a:pt x="15" y="37"/>
                      </a:lnTo>
                      <a:close/>
                      <a:moveTo>
                        <a:pt x="17" y="43"/>
                      </a:moveTo>
                      <a:lnTo>
                        <a:pt x="18" y="46"/>
                      </a:lnTo>
                      <a:lnTo>
                        <a:pt x="20" y="51"/>
                      </a:lnTo>
                      <a:lnTo>
                        <a:pt x="21" y="53"/>
                      </a:lnTo>
                      <a:lnTo>
                        <a:pt x="26" y="55"/>
                      </a:lnTo>
                      <a:lnTo>
                        <a:pt x="23" y="67"/>
                      </a:lnTo>
                      <a:lnTo>
                        <a:pt x="17" y="63"/>
                      </a:lnTo>
                      <a:lnTo>
                        <a:pt x="12" y="58"/>
                      </a:lnTo>
                      <a:lnTo>
                        <a:pt x="9" y="53"/>
                      </a:lnTo>
                      <a:lnTo>
                        <a:pt x="6" y="46"/>
                      </a:lnTo>
                      <a:lnTo>
                        <a:pt x="17" y="43"/>
                      </a:lnTo>
                      <a:close/>
                      <a:moveTo>
                        <a:pt x="23" y="67"/>
                      </a:moveTo>
                      <a:lnTo>
                        <a:pt x="23" y="67"/>
                      </a:lnTo>
                      <a:lnTo>
                        <a:pt x="24" y="61"/>
                      </a:lnTo>
                      <a:lnTo>
                        <a:pt x="23" y="67"/>
                      </a:lnTo>
                      <a:close/>
                      <a:moveTo>
                        <a:pt x="24" y="55"/>
                      </a:moveTo>
                      <a:lnTo>
                        <a:pt x="26" y="55"/>
                      </a:lnTo>
                      <a:lnTo>
                        <a:pt x="23" y="67"/>
                      </a:lnTo>
                      <a:lnTo>
                        <a:pt x="24" y="55"/>
                      </a:lnTo>
                      <a:close/>
                      <a:moveTo>
                        <a:pt x="26" y="55"/>
                      </a:moveTo>
                      <a:lnTo>
                        <a:pt x="26" y="55"/>
                      </a:lnTo>
                      <a:lnTo>
                        <a:pt x="24" y="61"/>
                      </a:lnTo>
                      <a:lnTo>
                        <a:pt x="26" y="55"/>
                      </a:lnTo>
                      <a:close/>
                      <a:moveTo>
                        <a:pt x="26" y="55"/>
                      </a:moveTo>
                      <a:lnTo>
                        <a:pt x="26" y="56"/>
                      </a:lnTo>
                      <a:lnTo>
                        <a:pt x="27" y="56"/>
                      </a:lnTo>
                      <a:lnTo>
                        <a:pt x="26" y="67"/>
                      </a:lnTo>
                      <a:lnTo>
                        <a:pt x="24" y="67"/>
                      </a:lnTo>
                      <a:lnTo>
                        <a:pt x="23" y="67"/>
                      </a:lnTo>
                      <a:lnTo>
                        <a:pt x="26" y="55"/>
                      </a:lnTo>
                      <a:close/>
                      <a:moveTo>
                        <a:pt x="27" y="56"/>
                      </a:moveTo>
                      <a:lnTo>
                        <a:pt x="29" y="56"/>
                      </a:lnTo>
                      <a:lnTo>
                        <a:pt x="30" y="56"/>
                      </a:lnTo>
                      <a:lnTo>
                        <a:pt x="30" y="68"/>
                      </a:lnTo>
                      <a:lnTo>
                        <a:pt x="27" y="67"/>
                      </a:lnTo>
                      <a:lnTo>
                        <a:pt x="26" y="67"/>
                      </a:lnTo>
                      <a:lnTo>
                        <a:pt x="27" y="56"/>
                      </a:lnTo>
                      <a:close/>
                      <a:moveTo>
                        <a:pt x="30" y="56"/>
                      </a:moveTo>
                      <a:lnTo>
                        <a:pt x="35" y="55"/>
                      </a:lnTo>
                      <a:lnTo>
                        <a:pt x="41" y="51"/>
                      </a:lnTo>
                      <a:lnTo>
                        <a:pt x="47" y="60"/>
                      </a:lnTo>
                      <a:lnTo>
                        <a:pt x="44" y="63"/>
                      </a:lnTo>
                      <a:lnTo>
                        <a:pt x="40" y="65"/>
                      </a:lnTo>
                      <a:lnTo>
                        <a:pt x="35" y="67"/>
                      </a:lnTo>
                      <a:lnTo>
                        <a:pt x="30" y="68"/>
                      </a:lnTo>
                      <a:lnTo>
                        <a:pt x="30" y="56"/>
                      </a:lnTo>
                      <a:close/>
                      <a:moveTo>
                        <a:pt x="41" y="51"/>
                      </a:moveTo>
                      <a:lnTo>
                        <a:pt x="41" y="51"/>
                      </a:lnTo>
                      <a:lnTo>
                        <a:pt x="44" y="56"/>
                      </a:lnTo>
                      <a:lnTo>
                        <a:pt x="41" y="51"/>
                      </a:lnTo>
                      <a:close/>
                      <a:moveTo>
                        <a:pt x="41" y="51"/>
                      </a:moveTo>
                      <a:lnTo>
                        <a:pt x="44" y="48"/>
                      </a:lnTo>
                      <a:lnTo>
                        <a:pt x="46" y="46"/>
                      </a:lnTo>
                      <a:lnTo>
                        <a:pt x="54" y="55"/>
                      </a:lnTo>
                      <a:lnTo>
                        <a:pt x="51" y="58"/>
                      </a:lnTo>
                      <a:lnTo>
                        <a:pt x="47" y="60"/>
                      </a:lnTo>
                      <a:lnTo>
                        <a:pt x="41" y="51"/>
                      </a:lnTo>
                      <a:close/>
                      <a:moveTo>
                        <a:pt x="46" y="46"/>
                      </a:moveTo>
                      <a:lnTo>
                        <a:pt x="49" y="44"/>
                      </a:lnTo>
                      <a:lnTo>
                        <a:pt x="51" y="43"/>
                      </a:lnTo>
                      <a:lnTo>
                        <a:pt x="57" y="51"/>
                      </a:lnTo>
                      <a:lnTo>
                        <a:pt x="55" y="53"/>
                      </a:lnTo>
                      <a:lnTo>
                        <a:pt x="54" y="55"/>
                      </a:lnTo>
                      <a:lnTo>
                        <a:pt x="46" y="46"/>
                      </a:lnTo>
                      <a:close/>
                      <a:moveTo>
                        <a:pt x="51" y="43"/>
                      </a:moveTo>
                      <a:lnTo>
                        <a:pt x="54" y="41"/>
                      </a:lnTo>
                      <a:lnTo>
                        <a:pt x="57" y="43"/>
                      </a:lnTo>
                      <a:lnTo>
                        <a:pt x="58" y="48"/>
                      </a:lnTo>
                      <a:lnTo>
                        <a:pt x="57" y="51"/>
                      </a:lnTo>
                      <a:lnTo>
                        <a:pt x="51" y="43"/>
                      </a:lnTo>
                      <a:close/>
                    </a:path>
                  </a:pathLst>
                </a:custGeom>
                <a:solidFill>
                  <a:srgbClr val="AA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0" name="Freeform 296"/>
                <p:cNvSpPr>
                  <a:spLocks noEditPoints="1"/>
                </p:cNvSpPr>
                <p:nvPr/>
              </p:nvSpPr>
              <p:spPr bwMode="auto">
                <a:xfrm>
                  <a:off x="1427" y="1421"/>
                  <a:ext cx="57" cy="61"/>
                </a:xfrm>
                <a:custGeom>
                  <a:avLst/>
                  <a:gdLst>
                    <a:gd name="T0" fmla="*/ 8 w 57"/>
                    <a:gd name="T1" fmla="*/ 0 h 61"/>
                    <a:gd name="T2" fmla="*/ 14 w 57"/>
                    <a:gd name="T3" fmla="*/ 3 h 61"/>
                    <a:gd name="T4" fmla="*/ 5 w 57"/>
                    <a:gd name="T5" fmla="*/ 3 h 61"/>
                    <a:gd name="T6" fmla="*/ 14 w 57"/>
                    <a:gd name="T7" fmla="*/ 10 h 61"/>
                    <a:gd name="T8" fmla="*/ 11 w 57"/>
                    <a:gd name="T9" fmla="*/ 22 h 61"/>
                    <a:gd name="T10" fmla="*/ 3 w 57"/>
                    <a:gd name="T11" fmla="*/ 34 h 61"/>
                    <a:gd name="T12" fmla="*/ 2 w 57"/>
                    <a:gd name="T13" fmla="*/ 13 h 61"/>
                    <a:gd name="T14" fmla="*/ 5 w 57"/>
                    <a:gd name="T15" fmla="*/ 3 h 61"/>
                    <a:gd name="T16" fmla="*/ 3 w 57"/>
                    <a:gd name="T17" fmla="*/ 34 h 61"/>
                    <a:gd name="T18" fmla="*/ 8 w 57"/>
                    <a:gd name="T19" fmla="*/ 32 h 61"/>
                    <a:gd name="T20" fmla="*/ 12 w 57"/>
                    <a:gd name="T21" fmla="*/ 29 h 61"/>
                    <a:gd name="T22" fmla="*/ 14 w 57"/>
                    <a:gd name="T23" fmla="*/ 34 h 61"/>
                    <a:gd name="T24" fmla="*/ 5 w 57"/>
                    <a:gd name="T25" fmla="*/ 37 h 61"/>
                    <a:gd name="T26" fmla="*/ 12 w 57"/>
                    <a:gd name="T27" fmla="*/ 29 h 61"/>
                    <a:gd name="T28" fmla="*/ 14 w 57"/>
                    <a:gd name="T29" fmla="*/ 34 h 61"/>
                    <a:gd name="T30" fmla="*/ 9 w 57"/>
                    <a:gd name="T31" fmla="*/ 37 h 61"/>
                    <a:gd name="T32" fmla="*/ 14 w 57"/>
                    <a:gd name="T33" fmla="*/ 34 h 61"/>
                    <a:gd name="T34" fmla="*/ 16 w 57"/>
                    <a:gd name="T35" fmla="*/ 37 h 61"/>
                    <a:gd name="T36" fmla="*/ 6 w 57"/>
                    <a:gd name="T37" fmla="*/ 42 h 61"/>
                    <a:gd name="T38" fmla="*/ 14 w 57"/>
                    <a:gd name="T39" fmla="*/ 34 h 61"/>
                    <a:gd name="T40" fmla="*/ 16 w 57"/>
                    <a:gd name="T41" fmla="*/ 37 h 61"/>
                    <a:gd name="T42" fmla="*/ 16 w 57"/>
                    <a:gd name="T43" fmla="*/ 37 h 61"/>
                    <a:gd name="T44" fmla="*/ 17 w 57"/>
                    <a:gd name="T45" fmla="*/ 41 h 61"/>
                    <a:gd name="T46" fmla="*/ 22 w 57"/>
                    <a:gd name="T47" fmla="*/ 47 h 61"/>
                    <a:gd name="T48" fmla="*/ 23 w 57"/>
                    <a:gd name="T49" fmla="*/ 59 h 61"/>
                    <a:gd name="T50" fmla="*/ 12 w 57"/>
                    <a:gd name="T51" fmla="*/ 53 h 61"/>
                    <a:gd name="T52" fmla="*/ 6 w 57"/>
                    <a:gd name="T53" fmla="*/ 41 h 61"/>
                    <a:gd name="T54" fmla="*/ 26 w 57"/>
                    <a:gd name="T55" fmla="*/ 49 h 61"/>
                    <a:gd name="T56" fmla="*/ 25 w 57"/>
                    <a:gd name="T57" fmla="*/ 54 h 61"/>
                    <a:gd name="T58" fmla="*/ 26 w 57"/>
                    <a:gd name="T59" fmla="*/ 49 h 61"/>
                    <a:gd name="T60" fmla="*/ 23 w 57"/>
                    <a:gd name="T61" fmla="*/ 59 h 61"/>
                    <a:gd name="T62" fmla="*/ 26 w 57"/>
                    <a:gd name="T63" fmla="*/ 49 h 61"/>
                    <a:gd name="T64" fmla="*/ 28 w 57"/>
                    <a:gd name="T65" fmla="*/ 49 h 61"/>
                    <a:gd name="T66" fmla="*/ 26 w 57"/>
                    <a:gd name="T67" fmla="*/ 61 h 61"/>
                    <a:gd name="T68" fmla="*/ 23 w 57"/>
                    <a:gd name="T69" fmla="*/ 59 h 61"/>
                    <a:gd name="T70" fmla="*/ 28 w 57"/>
                    <a:gd name="T71" fmla="*/ 49 h 61"/>
                    <a:gd name="T72" fmla="*/ 31 w 57"/>
                    <a:gd name="T73" fmla="*/ 51 h 61"/>
                    <a:gd name="T74" fmla="*/ 28 w 57"/>
                    <a:gd name="T75" fmla="*/ 61 h 61"/>
                    <a:gd name="T76" fmla="*/ 28 w 57"/>
                    <a:gd name="T77" fmla="*/ 49 h 61"/>
                    <a:gd name="T78" fmla="*/ 31 w 57"/>
                    <a:gd name="T79" fmla="*/ 51 h 61"/>
                    <a:gd name="T80" fmla="*/ 31 w 57"/>
                    <a:gd name="T81" fmla="*/ 51 h 61"/>
                    <a:gd name="T82" fmla="*/ 36 w 57"/>
                    <a:gd name="T83" fmla="*/ 49 h 61"/>
                    <a:gd name="T84" fmla="*/ 48 w 57"/>
                    <a:gd name="T85" fmla="*/ 56 h 61"/>
                    <a:gd name="T86" fmla="*/ 29 w 57"/>
                    <a:gd name="T87" fmla="*/ 61 h 61"/>
                    <a:gd name="T88" fmla="*/ 48 w 57"/>
                    <a:gd name="T89" fmla="*/ 56 h 61"/>
                    <a:gd name="T90" fmla="*/ 45 w 57"/>
                    <a:gd name="T91" fmla="*/ 51 h 61"/>
                    <a:gd name="T92" fmla="*/ 42 w 57"/>
                    <a:gd name="T93" fmla="*/ 46 h 61"/>
                    <a:gd name="T94" fmla="*/ 46 w 57"/>
                    <a:gd name="T95" fmla="*/ 42 h 61"/>
                    <a:gd name="T96" fmla="*/ 51 w 57"/>
                    <a:gd name="T97" fmla="*/ 53 h 61"/>
                    <a:gd name="T98" fmla="*/ 42 w 57"/>
                    <a:gd name="T99" fmla="*/ 46 h 61"/>
                    <a:gd name="T100" fmla="*/ 48 w 57"/>
                    <a:gd name="T101" fmla="*/ 41 h 61"/>
                    <a:gd name="T102" fmla="*/ 56 w 57"/>
                    <a:gd name="T103" fmla="*/ 47 h 61"/>
                    <a:gd name="T104" fmla="*/ 53 w 57"/>
                    <a:gd name="T105" fmla="*/ 51 h 61"/>
                    <a:gd name="T106" fmla="*/ 50 w 57"/>
                    <a:gd name="T107" fmla="*/ 39 h 61"/>
                    <a:gd name="T108" fmla="*/ 57 w 57"/>
                    <a:gd name="T109" fmla="*/ 39 h 61"/>
                    <a:gd name="T110" fmla="*/ 56 w 57"/>
                    <a:gd name="T111" fmla="*/ 47 h 6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61"/>
                    <a:gd name="T170" fmla="*/ 57 w 57"/>
                    <a:gd name="T171" fmla="*/ 61 h 6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61">
                      <a:moveTo>
                        <a:pt x="5" y="3"/>
                      </a:move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3"/>
                      </a:lnTo>
                      <a:lnTo>
                        <a:pt x="14" y="8"/>
                      </a:lnTo>
                      <a:lnTo>
                        <a:pt x="5" y="3"/>
                      </a:lnTo>
                      <a:close/>
                      <a:moveTo>
                        <a:pt x="14" y="8"/>
                      </a:moveTo>
                      <a:lnTo>
                        <a:pt x="14" y="10"/>
                      </a:lnTo>
                      <a:lnTo>
                        <a:pt x="12" y="15"/>
                      </a:lnTo>
                      <a:lnTo>
                        <a:pt x="11" y="22"/>
                      </a:lnTo>
                      <a:lnTo>
                        <a:pt x="12" y="29"/>
                      </a:lnTo>
                      <a:lnTo>
                        <a:pt x="3" y="34"/>
                      </a:lnTo>
                      <a:lnTo>
                        <a:pt x="0" y="24"/>
                      </a:lnTo>
                      <a:lnTo>
                        <a:pt x="2" y="13"/>
                      </a:lnTo>
                      <a:lnTo>
                        <a:pt x="3" y="6"/>
                      </a:lnTo>
                      <a:lnTo>
                        <a:pt x="5" y="3"/>
                      </a:lnTo>
                      <a:lnTo>
                        <a:pt x="14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8" y="32"/>
                      </a:lnTo>
                      <a:lnTo>
                        <a:pt x="3" y="34"/>
                      </a:lnTo>
                      <a:close/>
                      <a:moveTo>
                        <a:pt x="12" y="29"/>
                      </a:move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6" y="41"/>
                      </a:lnTo>
                      <a:lnTo>
                        <a:pt x="5" y="37"/>
                      </a:lnTo>
                      <a:lnTo>
                        <a:pt x="3" y="34"/>
                      </a:lnTo>
                      <a:lnTo>
                        <a:pt x="12" y="29"/>
                      </a:lnTo>
                      <a:close/>
                      <a:moveTo>
                        <a:pt x="14" y="34"/>
                      </a:moveTo>
                      <a:lnTo>
                        <a:pt x="14" y="34"/>
                      </a:lnTo>
                      <a:lnTo>
                        <a:pt x="9" y="37"/>
                      </a:lnTo>
                      <a:lnTo>
                        <a:pt x="14" y="34"/>
                      </a:lnTo>
                      <a:close/>
                      <a:moveTo>
                        <a:pt x="14" y="34"/>
                      </a:moveTo>
                      <a:lnTo>
                        <a:pt x="16" y="35"/>
                      </a:lnTo>
                      <a:lnTo>
                        <a:pt x="16" y="37"/>
                      </a:lnTo>
                      <a:lnTo>
                        <a:pt x="6" y="41"/>
                      </a:lnTo>
                      <a:lnTo>
                        <a:pt x="6" y="42"/>
                      </a:lnTo>
                      <a:lnTo>
                        <a:pt x="6" y="39"/>
                      </a:lnTo>
                      <a:lnTo>
                        <a:pt x="14" y="34"/>
                      </a:lnTo>
                      <a:close/>
                      <a:moveTo>
                        <a:pt x="16" y="37"/>
                      </a:moveTo>
                      <a:lnTo>
                        <a:pt x="16" y="37"/>
                      </a:lnTo>
                      <a:lnTo>
                        <a:pt x="11" y="39"/>
                      </a:lnTo>
                      <a:lnTo>
                        <a:pt x="16" y="37"/>
                      </a:lnTo>
                      <a:close/>
                      <a:moveTo>
                        <a:pt x="16" y="37"/>
                      </a:move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2" y="47"/>
                      </a:lnTo>
                      <a:lnTo>
                        <a:pt x="26" y="49"/>
                      </a:lnTo>
                      <a:lnTo>
                        <a:pt x="23" y="59"/>
                      </a:lnTo>
                      <a:lnTo>
                        <a:pt x="17" y="58"/>
                      </a:lnTo>
                      <a:lnTo>
                        <a:pt x="12" y="53"/>
                      </a:lnTo>
                      <a:lnTo>
                        <a:pt x="9" y="47"/>
                      </a:lnTo>
                      <a:lnTo>
                        <a:pt x="6" y="41"/>
                      </a:lnTo>
                      <a:lnTo>
                        <a:pt x="16" y="37"/>
                      </a:lnTo>
                      <a:close/>
                      <a:moveTo>
                        <a:pt x="26" y="49"/>
                      </a:moveTo>
                      <a:lnTo>
                        <a:pt x="26" y="49"/>
                      </a:lnTo>
                      <a:lnTo>
                        <a:pt x="25" y="54"/>
                      </a:lnTo>
                      <a:lnTo>
                        <a:pt x="26" y="49"/>
                      </a:lnTo>
                      <a:close/>
                      <a:moveTo>
                        <a:pt x="26" y="49"/>
                      </a:moveTo>
                      <a:lnTo>
                        <a:pt x="26" y="49"/>
                      </a:lnTo>
                      <a:lnTo>
                        <a:pt x="23" y="59"/>
                      </a:lnTo>
                      <a:lnTo>
                        <a:pt x="26" y="49"/>
                      </a:lnTo>
                      <a:close/>
                      <a:moveTo>
                        <a:pt x="26" y="49"/>
                      </a:moveTo>
                      <a:lnTo>
                        <a:pt x="28" y="49"/>
                      </a:lnTo>
                      <a:lnTo>
                        <a:pt x="26" y="61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6" y="49"/>
                      </a:lnTo>
                      <a:close/>
                      <a:moveTo>
                        <a:pt x="28" y="49"/>
                      </a:moveTo>
                      <a:lnTo>
                        <a:pt x="29" y="51"/>
                      </a:lnTo>
                      <a:lnTo>
                        <a:pt x="31" y="51"/>
                      </a:lnTo>
                      <a:lnTo>
                        <a:pt x="29" y="61"/>
                      </a:lnTo>
                      <a:lnTo>
                        <a:pt x="28" y="61"/>
                      </a:lnTo>
                      <a:lnTo>
                        <a:pt x="26" y="61"/>
                      </a:lnTo>
                      <a:lnTo>
                        <a:pt x="28" y="49"/>
                      </a:lnTo>
                      <a:close/>
                      <a:moveTo>
                        <a:pt x="31" y="51"/>
                      </a:moveTo>
                      <a:lnTo>
                        <a:pt x="31" y="51"/>
                      </a:lnTo>
                      <a:lnTo>
                        <a:pt x="31" y="56"/>
                      </a:lnTo>
                      <a:lnTo>
                        <a:pt x="31" y="51"/>
                      </a:lnTo>
                      <a:close/>
                      <a:moveTo>
                        <a:pt x="31" y="51"/>
                      </a:moveTo>
                      <a:lnTo>
                        <a:pt x="36" y="49"/>
                      </a:lnTo>
                      <a:lnTo>
                        <a:pt x="42" y="46"/>
                      </a:lnTo>
                      <a:lnTo>
                        <a:pt x="48" y="56"/>
                      </a:lnTo>
                      <a:lnTo>
                        <a:pt x="39" y="59"/>
                      </a:lnTo>
                      <a:lnTo>
                        <a:pt x="29" y="61"/>
                      </a:lnTo>
                      <a:lnTo>
                        <a:pt x="31" y="51"/>
                      </a:lnTo>
                      <a:close/>
                      <a:moveTo>
                        <a:pt x="48" y="56"/>
                      </a:moveTo>
                      <a:lnTo>
                        <a:pt x="48" y="56"/>
                      </a:lnTo>
                      <a:lnTo>
                        <a:pt x="45" y="51"/>
                      </a:lnTo>
                      <a:lnTo>
                        <a:pt x="48" y="56"/>
                      </a:lnTo>
                      <a:close/>
                      <a:moveTo>
                        <a:pt x="42" y="46"/>
                      </a:moveTo>
                      <a:lnTo>
                        <a:pt x="45" y="44"/>
                      </a:lnTo>
                      <a:lnTo>
                        <a:pt x="46" y="42"/>
                      </a:lnTo>
                      <a:lnTo>
                        <a:pt x="53" y="51"/>
                      </a:lnTo>
                      <a:lnTo>
                        <a:pt x="51" y="53"/>
                      </a:lnTo>
                      <a:lnTo>
                        <a:pt x="48" y="56"/>
                      </a:lnTo>
                      <a:lnTo>
                        <a:pt x="42" y="46"/>
                      </a:lnTo>
                      <a:close/>
                      <a:moveTo>
                        <a:pt x="46" y="42"/>
                      </a:moveTo>
                      <a:lnTo>
                        <a:pt x="48" y="41"/>
                      </a:lnTo>
                      <a:lnTo>
                        <a:pt x="50" y="39"/>
                      </a:lnTo>
                      <a:lnTo>
                        <a:pt x="56" y="47"/>
                      </a:lnTo>
                      <a:lnTo>
                        <a:pt x="54" y="49"/>
                      </a:lnTo>
                      <a:lnTo>
                        <a:pt x="53" y="51"/>
                      </a:lnTo>
                      <a:lnTo>
                        <a:pt x="46" y="42"/>
                      </a:lnTo>
                      <a:close/>
                      <a:moveTo>
                        <a:pt x="50" y="39"/>
                      </a:moveTo>
                      <a:lnTo>
                        <a:pt x="53" y="37"/>
                      </a:lnTo>
                      <a:lnTo>
                        <a:pt x="57" y="39"/>
                      </a:lnTo>
                      <a:lnTo>
                        <a:pt x="57" y="44"/>
                      </a:lnTo>
                      <a:lnTo>
                        <a:pt x="56" y="47"/>
                      </a:lnTo>
                      <a:lnTo>
                        <a:pt x="50" y="39"/>
                      </a:lnTo>
                      <a:close/>
                    </a:path>
                  </a:pathLst>
                </a:custGeom>
                <a:solidFill>
                  <a:srgbClr val="9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1" name="Freeform 297"/>
                <p:cNvSpPr>
                  <a:spLocks noEditPoints="1"/>
                </p:cNvSpPr>
                <p:nvPr/>
              </p:nvSpPr>
              <p:spPr bwMode="auto">
                <a:xfrm>
                  <a:off x="1429" y="1422"/>
                  <a:ext cx="57" cy="57"/>
                </a:xfrm>
                <a:custGeom>
                  <a:avLst/>
                  <a:gdLst>
                    <a:gd name="T0" fmla="*/ 6 w 57"/>
                    <a:gd name="T1" fmla="*/ 0 h 57"/>
                    <a:gd name="T2" fmla="*/ 12 w 57"/>
                    <a:gd name="T3" fmla="*/ 2 h 57"/>
                    <a:gd name="T4" fmla="*/ 3 w 57"/>
                    <a:gd name="T5" fmla="*/ 4 h 57"/>
                    <a:gd name="T6" fmla="*/ 10 w 57"/>
                    <a:gd name="T7" fmla="*/ 14 h 57"/>
                    <a:gd name="T8" fmla="*/ 3 w 57"/>
                    <a:gd name="T9" fmla="*/ 33 h 57"/>
                    <a:gd name="T10" fmla="*/ 1 w 57"/>
                    <a:gd name="T11" fmla="*/ 14 h 57"/>
                    <a:gd name="T12" fmla="*/ 3 w 57"/>
                    <a:gd name="T13" fmla="*/ 4 h 57"/>
                    <a:gd name="T14" fmla="*/ 3 w 57"/>
                    <a:gd name="T15" fmla="*/ 33 h 57"/>
                    <a:gd name="T16" fmla="*/ 3 w 57"/>
                    <a:gd name="T17" fmla="*/ 33 h 57"/>
                    <a:gd name="T18" fmla="*/ 3 w 57"/>
                    <a:gd name="T19" fmla="*/ 33 h 57"/>
                    <a:gd name="T20" fmla="*/ 12 w 57"/>
                    <a:gd name="T21" fmla="*/ 28 h 57"/>
                    <a:gd name="T22" fmla="*/ 3 w 57"/>
                    <a:gd name="T23" fmla="*/ 34 h 57"/>
                    <a:gd name="T24" fmla="*/ 3 w 57"/>
                    <a:gd name="T25" fmla="*/ 33 h 57"/>
                    <a:gd name="T26" fmla="*/ 12 w 57"/>
                    <a:gd name="T27" fmla="*/ 29 h 57"/>
                    <a:gd name="T28" fmla="*/ 14 w 57"/>
                    <a:gd name="T29" fmla="*/ 31 h 57"/>
                    <a:gd name="T30" fmla="*/ 4 w 57"/>
                    <a:gd name="T31" fmla="*/ 36 h 57"/>
                    <a:gd name="T32" fmla="*/ 12 w 57"/>
                    <a:gd name="T33" fmla="*/ 29 h 57"/>
                    <a:gd name="T34" fmla="*/ 14 w 57"/>
                    <a:gd name="T35" fmla="*/ 31 h 57"/>
                    <a:gd name="T36" fmla="*/ 9 w 57"/>
                    <a:gd name="T37" fmla="*/ 34 h 57"/>
                    <a:gd name="T38" fmla="*/ 14 w 57"/>
                    <a:gd name="T39" fmla="*/ 31 h 57"/>
                    <a:gd name="T40" fmla="*/ 20 w 57"/>
                    <a:gd name="T41" fmla="*/ 40 h 57"/>
                    <a:gd name="T42" fmla="*/ 9 w 57"/>
                    <a:gd name="T43" fmla="*/ 43 h 57"/>
                    <a:gd name="T44" fmla="*/ 14 w 57"/>
                    <a:gd name="T45" fmla="*/ 31 h 57"/>
                    <a:gd name="T46" fmla="*/ 23 w 57"/>
                    <a:gd name="T47" fmla="*/ 43 h 57"/>
                    <a:gd name="T48" fmla="*/ 23 w 57"/>
                    <a:gd name="T49" fmla="*/ 55 h 57"/>
                    <a:gd name="T50" fmla="*/ 12 w 57"/>
                    <a:gd name="T51" fmla="*/ 48 h 57"/>
                    <a:gd name="T52" fmla="*/ 23 w 57"/>
                    <a:gd name="T53" fmla="*/ 55 h 57"/>
                    <a:gd name="T54" fmla="*/ 23 w 57"/>
                    <a:gd name="T55" fmla="*/ 55 h 57"/>
                    <a:gd name="T56" fmla="*/ 23 w 57"/>
                    <a:gd name="T57" fmla="*/ 55 h 57"/>
                    <a:gd name="T58" fmla="*/ 26 w 57"/>
                    <a:gd name="T59" fmla="*/ 45 h 57"/>
                    <a:gd name="T60" fmla="*/ 23 w 57"/>
                    <a:gd name="T61" fmla="*/ 55 h 57"/>
                    <a:gd name="T62" fmla="*/ 23 w 57"/>
                    <a:gd name="T63" fmla="*/ 55 h 57"/>
                    <a:gd name="T64" fmla="*/ 24 w 57"/>
                    <a:gd name="T65" fmla="*/ 50 h 57"/>
                    <a:gd name="T66" fmla="*/ 26 w 57"/>
                    <a:gd name="T67" fmla="*/ 45 h 57"/>
                    <a:gd name="T68" fmla="*/ 29 w 57"/>
                    <a:gd name="T69" fmla="*/ 45 h 57"/>
                    <a:gd name="T70" fmla="*/ 24 w 57"/>
                    <a:gd name="T71" fmla="*/ 57 h 57"/>
                    <a:gd name="T72" fmla="*/ 26 w 57"/>
                    <a:gd name="T73" fmla="*/ 45 h 57"/>
                    <a:gd name="T74" fmla="*/ 29 w 57"/>
                    <a:gd name="T75" fmla="*/ 45 h 57"/>
                    <a:gd name="T76" fmla="*/ 31 w 57"/>
                    <a:gd name="T77" fmla="*/ 57 h 57"/>
                    <a:gd name="T78" fmla="*/ 26 w 57"/>
                    <a:gd name="T79" fmla="*/ 57 h 57"/>
                    <a:gd name="T80" fmla="*/ 31 w 57"/>
                    <a:gd name="T81" fmla="*/ 45 h 57"/>
                    <a:gd name="T82" fmla="*/ 40 w 57"/>
                    <a:gd name="T83" fmla="*/ 41 h 57"/>
                    <a:gd name="T84" fmla="*/ 38 w 57"/>
                    <a:gd name="T85" fmla="*/ 55 h 57"/>
                    <a:gd name="T86" fmla="*/ 31 w 57"/>
                    <a:gd name="T87" fmla="*/ 45 h 57"/>
                    <a:gd name="T88" fmla="*/ 41 w 57"/>
                    <a:gd name="T89" fmla="*/ 41 h 57"/>
                    <a:gd name="T90" fmla="*/ 43 w 57"/>
                    <a:gd name="T91" fmla="*/ 46 h 57"/>
                    <a:gd name="T92" fmla="*/ 41 w 57"/>
                    <a:gd name="T93" fmla="*/ 41 h 57"/>
                    <a:gd name="T94" fmla="*/ 46 w 57"/>
                    <a:gd name="T95" fmla="*/ 52 h 57"/>
                    <a:gd name="T96" fmla="*/ 41 w 57"/>
                    <a:gd name="T97" fmla="*/ 41 h 57"/>
                    <a:gd name="T98" fmla="*/ 46 w 57"/>
                    <a:gd name="T99" fmla="*/ 52 h 57"/>
                    <a:gd name="T100" fmla="*/ 46 w 57"/>
                    <a:gd name="T101" fmla="*/ 52 h 57"/>
                    <a:gd name="T102" fmla="*/ 43 w 57"/>
                    <a:gd name="T103" fmla="*/ 41 h 57"/>
                    <a:gd name="T104" fmla="*/ 49 w 57"/>
                    <a:gd name="T105" fmla="*/ 48 h 57"/>
                    <a:gd name="T106" fmla="*/ 46 w 57"/>
                    <a:gd name="T107" fmla="*/ 52 h 57"/>
                    <a:gd name="T108" fmla="*/ 43 w 57"/>
                    <a:gd name="T109" fmla="*/ 40 h 57"/>
                    <a:gd name="T110" fmla="*/ 51 w 57"/>
                    <a:gd name="T111" fmla="*/ 36 h 57"/>
                    <a:gd name="T112" fmla="*/ 51 w 57"/>
                    <a:gd name="T113" fmla="*/ 48 h 57"/>
                    <a:gd name="T114" fmla="*/ 43 w 57"/>
                    <a:gd name="T115" fmla="*/ 40 h 57"/>
                    <a:gd name="T116" fmla="*/ 55 w 57"/>
                    <a:gd name="T117" fmla="*/ 36 h 57"/>
                    <a:gd name="T118" fmla="*/ 55 w 57"/>
                    <a:gd name="T119" fmla="*/ 45 h 57"/>
                    <a:gd name="T120" fmla="*/ 51 w 57"/>
                    <a:gd name="T121" fmla="*/ 36 h 5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7"/>
                    <a:gd name="T184" fmla="*/ 0 h 57"/>
                    <a:gd name="T185" fmla="*/ 57 w 57"/>
                    <a:gd name="T186" fmla="*/ 57 h 5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7" h="57">
                      <a:moveTo>
                        <a:pt x="3" y="4"/>
                      </a:move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2" y="7"/>
                      </a:lnTo>
                      <a:lnTo>
                        <a:pt x="3" y="4"/>
                      </a:lnTo>
                      <a:close/>
                      <a:moveTo>
                        <a:pt x="12" y="7"/>
                      </a:moveTo>
                      <a:lnTo>
                        <a:pt x="10" y="14"/>
                      </a:lnTo>
                      <a:lnTo>
                        <a:pt x="12" y="28"/>
                      </a:lnTo>
                      <a:lnTo>
                        <a:pt x="3" y="33"/>
                      </a:lnTo>
                      <a:lnTo>
                        <a:pt x="0" y="23"/>
                      </a:lnTo>
                      <a:lnTo>
                        <a:pt x="1" y="14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12" y="7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7" y="29"/>
                      </a:lnTo>
                      <a:lnTo>
                        <a:pt x="3" y="33"/>
                      </a:lnTo>
                      <a:close/>
                      <a:moveTo>
                        <a:pt x="10" y="28"/>
                      </a:moveTo>
                      <a:lnTo>
                        <a:pt x="12" y="28"/>
                      </a:lnTo>
                      <a:lnTo>
                        <a:pt x="12" y="29"/>
                      </a:lnTo>
                      <a:lnTo>
                        <a:pt x="3" y="34"/>
                      </a:lnTo>
                      <a:lnTo>
                        <a:pt x="3" y="33"/>
                      </a:lnTo>
                      <a:lnTo>
                        <a:pt x="10" y="28"/>
                      </a:lnTo>
                      <a:close/>
                      <a:moveTo>
                        <a:pt x="12" y="29"/>
                      </a:moveTo>
                      <a:lnTo>
                        <a:pt x="12" y="29"/>
                      </a:lnTo>
                      <a:lnTo>
                        <a:pt x="14" y="31"/>
                      </a:lnTo>
                      <a:lnTo>
                        <a:pt x="6" y="38"/>
                      </a:lnTo>
                      <a:lnTo>
                        <a:pt x="4" y="36"/>
                      </a:lnTo>
                      <a:lnTo>
                        <a:pt x="3" y="34"/>
                      </a:lnTo>
                      <a:lnTo>
                        <a:pt x="12" y="29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lnTo>
                        <a:pt x="9" y="34"/>
                      </a:lnTo>
                      <a:lnTo>
                        <a:pt x="14" y="31"/>
                      </a:lnTo>
                      <a:close/>
                      <a:moveTo>
                        <a:pt x="14" y="31"/>
                      </a:moveTo>
                      <a:lnTo>
                        <a:pt x="17" y="36"/>
                      </a:lnTo>
                      <a:lnTo>
                        <a:pt x="20" y="40"/>
                      </a:lnTo>
                      <a:lnTo>
                        <a:pt x="12" y="48"/>
                      </a:lnTo>
                      <a:lnTo>
                        <a:pt x="9" y="43"/>
                      </a:lnTo>
                      <a:lnTo>
                        <a:pt x="6" y="38"/>
                      </a:lnTo>
                      <a:lnTo>
                        <a:pt x="14" y="31"/>
                      </a:lnTo>
                      <a:close/>
                      <a:moveTo>
                        <a:pt x="20" y="40"/>
                      </a:moveTo>
                      <a:lnTo>
                        <a:pt x="23" y="43"/>
                      </a:lnTo>
                      <a:lnTo>
                        <a:pt x="26" y="45"/>
                      </a:lnTo>
                      <a:lnTo>
                        <a:pt x="23" y="55"/>
                      </a:lnTo>
                      <a:lnTo>
                        <a:pt x="17" y="52"/>
                      </a:lnTo>
                      <a:lnTo>
                        <a:pt x="12" y="48"/>
                      </a:lnTo>
                      <a:lnTo>
                        <a:pt x="20" y="40"/>
                      </a:lnTo>
                      <a:close/>
                      <a:moveTo>
                        <a:pt x="23" y="55"/>
                      </a:moveTo>
                      <a:lnTo>
                        <a:pt x="23" y="55"/>
                      </a:lnTo>
                      <a:lnTo>
                        <a:pt x="24" y="50"/>
                      </a:lnTo>
                      <a:lnTo>
                        <a:pt x="23" y="55"/>
                      </a:lnTo>
                      <a:close/>
                      <a:moveTo>
                        <a:pt x="26" y="45"/>
                      </a:moveTo>
                      <a:lnTo>
                        <a:pt x="26" y="45"/>
                      </a:lnTo>
                      <a:lnTo>
                        <a:pt x="23" y="55"/>
                      </a:lnTo>
                      <a:lnTo>
                        <a:pt x="26" y="45"/>
                      </a:lnTo>
                      <a:close/>
                      <a:moveTo>
                        <a:pt x="23" y="55"/>
                      </a:moveTo>
                      <a:lnTo>
                        <a:pt x="23" y="55"/>
                      </a:lnTo>
                      <a:lnTo>
                        <a:pt x="24" y="50"/>
                      </a:lnTo>
                      <a:lnTo>
                        <a:pt x="23" y="55"/>
                      </a:lnTo>
                      <a:close/>
                      <a:moveTo>
                        <a:pt x="26" y="45"/>
                      </a:moveTo>
                      <a:lnTo>
                        <a:pt x="27" y="45"/>
                      </a:lnTo>
                      <a:lnTo>
                        <a:pt x="29" y="45"/>
                      </a:lnTo>
                      <a:lnTo>
                        <a:pt x="26" y="57"/>
                      </a:lnTo>
                      <a:lnTo>
                        <a:pt x="24" y="57"/>
                      </a:lnTo>
                      <a:lnTo>
                        <a:pt x="23" y="55"/>
                      </a:lnTo>
                      <a:lnTo>
                        <a:pt x="26" y="45"/>
                      </a:lnTo>
                      <a:close/>
                      <a:moveTo>
                        <a:pt x="29" y="45"/>
                      </a:move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31" y="57"/>
                      </a:lnTo>
                      <a:lnTo>
                        <a:pt x="29" y="57"/>
                      </a:lnTo>
                      <a:lnTo>
                        <a:pt x="26" y="57"/>
                      </a:lnTo>
                      <a:lnTo>
                        <a:pt x="29" y="45"/>
                      </a:lnTo>
                      <a:close/>
                      <a:moveTo>
                        <a:pt x="31" y="45"/>
                      </a:moveTo>
                      <a:lnTo>
                        <a:pt x="35" y="45"/>
                      </a:lnTo>
                      <a:lnTo>
                        <a:pt x="40" y="41"/>
                      </a:lnTo>
                      <a:lnTo>
                        <a:pt x="46" y="52"/>
                      </a:lnTo>
                      <a:lnTo>
                        <a:pt x="38" y="55"/>
                      </a:lnTo>
                      <a:lnTo>
                        <a:pt x="31" y="57"/>
                      </a:lnTo>
                      <a:lnTo>
                        <a:pt x="31" y="45"/>
                      </a:lnTo>
                      <a:close/>
                      <a:moveTo>
                        <a:pt x="40" y="41"/>
                      </a:moveTo>
                      <a:lnTo>
                        <a:pt x="41" y="41"/>
                      </a:lnTo>
                      <a:lnTo>
                        <a:pt x="43" y="46"/>
                      </a:lnTo>
                      <a:lnTo>
                        <a:pt x="40" y="41"/>
                      </a:lnTo>
                      <a:close/>
                      <a:moveTo>
                        <a:pt x="41" y="41"/>
                      </a:moveTo>
                      <a:lnTo>
                        <a:pt x="41" y="41"/>
                      </a:lnTo>
                      <a:lnTo>
                        <a:pt x="46" y="52"/>
                      </a:lnTo>
                      <a:lnTo>
                        <a:pt x="41" y="41"/>
                      </a:lnTo>
                      <a:close/>
                      <a:moveTo>
                        <a:pt x="46" y="52"/>
                      </a:moveTo>
                      <a:lnTo>
                        <a:pt x="46" y="52"/>
                      </a:lnTo>
                      <a:lnTo>
                        <a:pt x="43" y="46"/>
                      </a:lnTo>
                      <a:lnTo>
                        <a:pt x="46" y="52"/>
                      </a:lnTo>
                      <a:close/>
                      <a:moveTo>
                        <a:pt x="41" y="41"/>
                      </a:moveTo>
                      <a:lnTo>
                        <a:pt x="43" y="41"/>
                      </a:lnTo>
                      <a:lnTo>
                        <a:pt x="43" y="40"/>
                      </a:lnTo>
                      <a:lnTo>
                        <a:pt x="49" y="48"/>
                      </a:lnTo>
                      <a:lnTo>
                        <a:pt x="48" y="50"/>
                      </a:lnTo>
                      <a:lnTo>
                        <a:pt x="46" y="52"/>
                      </a:lnTo>
                      <a:lnTo>
                        <a:pt x="41" y="41"/>
                      </a:lnTo>
                      <a:close/>
                      <a:moveTo>
                        <a:pt x="43" y="40"/>
                      </a:moveTo>
                      <a:lnTo>
                        <a:pt x="48" y="38"/>
                      </a:lnTo>
                      <a:lnTo>
                        <a:pt x="51" y="36"/>
                      </a:lnTo>
                      <a:lnTo>
                        <a:pt x="52" y="46"/>
                      </a:lnTo>
                      <a:lnTo>
                        <a:pt x="51" y="48"/>
                      </a:lnTo>
                      <a:lnTo>
                        <a:pt x="49" y="48"/>
                      </a:lnTo>
                      <a:lnTo>
                        <a:pt x="43" y="40"/>
                      </a:lnTo>
                      <a:close/>
                      <a:moveTo>
                        <a:pt x="51" y="36"/>
                      </a:moveTo>
                      <a:lnTo>
                        <a:pt x="55" y="36"/>
                      </a:lnTo>
                      <a:lnTo>
                        <a:pt x="57" y="40"/>
                      </a:lnTo>
                      <a:lnTo>
                        <a:pt x="55" y="45"/>
                      </a:lnTo>
                      <a:lnTo>
                        <a:pt x="52" y="46"/>
                      </a:lnTo>
                      <a:lnTo>
                        <a:pt x="51" y="36"/>
                      </a:lnTo>
                      <a:close/>
                    </a:path>
                  </a:pathLst>
                </a:custGeom>
                <a:solidFill>
                  <a:srgbClr val="7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2" name="Freeform 298"/>
                <p:cNvSpPr>
                  <a:spLocks noEditPoints="1"/>
                </p:cNvSpPr>
                <p:nvPr/>
              </p:nvSpPr>
              <p:spPr bwMode="auto">
                <a:xfrm>
                  <a:off x="1430" y="1422"/>
                  <a:ext cx="56" cy="53"/>
                </a:xfrm>
                <a:custGeom>
                  <a:avLst/>
                  <a:gdLst>
                    <a:gd name="T0" fmla="*/ 54 w 56"/>
                    <a:gd name="T1" fmla="*/ 36 h 53"/>
                    <a:gd name="T2" fmla="*/ 54 w 56"/>
                    <a:gd name="T3" fmla="*/ 43 h 53"/>
                    <a:gd name="T4" fmla="*/ 51 w 56"/>
                    <a:gd name="T5" fmla="*/ 34 h 53"/>
                    <a:gd name="T6" fmla="*/ 51 w 56"/>
                    <a:gd name="T7" fmla="*/ 45 h 53"/>
                    <a:gd name="T8" fmla="*/ 45 w 56"/>
                    <a:gd name="T9" fmla="*/ 36 h 53"/>
                    <a:gd name="T10" fmla="*/ 51 w 56"/>
                    <a:gd name="T11" fmla="*/ 34 h 53"/>
                    <a:gd name="T12" fmla="*/ 50 w 56"/>
                    <a:gd name="T13" fmla="*/ 46 h 53"/>
                    <a:gd name="T14" fmla="*/ 45 w 56"/>
                    <a:gd name="T15" fmla="*/ 48 h 53"/>
                    <a:gd name="T16" fmla="*/ 43 w 56"/>
                    <a:gd name="T17" fmla="*/ 38 h 53"/>
                    <a:gd name="T18" fmla="*/ 50 w 56"/>
                    <a:gd name="T19" fmla="*/ 46 h 53"/>
                    <a:gd name="T20" fmla="*/ 45 w 56"/>
                    <a:gd name="T21" fmla="*/ 48 h 53"/>
                    <a:gd name="T22" fmla="*/ 45 w 56"/>
                    <a:gd name="T23" fmla="*/ 48 h 53"/>
                    <a:gd name="T24" fmla="*/ 45 w 56"/>
                    <a:gd name="T25" fmla="*/ 48 h 53"/>
                    <a:gd name="T26" fmla="*/ 40 w 56"/>
                    <a:gd name="T27" fmla="*/ 40 h 53"/>
                    <a:gd name="T28" fmla="*/ 45 w 56"/>
                    <a:gd name="T29" fmla="*/ 48 h 53"/>
                    <a:gd name="T30" fmla="*/ 43 w 56"/>
                    <a:gd name="T31" fmla="*/ 43 h 53"/>
                    <a:gd name="T32" fmla="*/ 45 w 56"/>
                    <a:gd name="T33" fmla="*/ 48 h 53"/>
                    <a:gd name="T34" fmla="*/ 39 w 56"/>
                    <a:gd name="T35" fmla="*/ 52 h 53"/>
                    <a:gd name="T36" fmla="*/ 39 w 56"/>
                    <a:gd name="T37" fmla="*/ 40 h 53"/>
                    <a:gd name="T38" fmla="*/ 45 w 56"/>
                    <a:gd name="T39" fmla="*/ 48 h 53"/>
                    <a:gd name="T40" fmla="*/ 36 w 56"/>
                    <a:gd name="T41" fmla="*/ 52 h 53"/>
                    <a:gd name="T42" fmla="*/ 33 w 56"/>
                    <a:gd name="T43" fmla="*/ 41 h 53"/>
                    <a:gd name="T44" fmla="*/ 36 w 56"/>
                    <a:gd name="T45" fmla="*/ 41 h 53"/>
                    <a:gd name="T46" fmla="*/ 31 w 56"/>
                    <a:gd name="T47" fmla="*/ 53 h 53"/>
                    <a:gd name="T48" fmla="*/ 17 w 56"/>
                    <a:gd name="T49" fmla="*/ 46 h 53"/>
                    <a:gd name="T50" fmla="*/ 6 w 56"/>
                    <a:gd name="T51" fmla="*/ 38 h 53"/>
                    <a:gd name="T52" fmla="*/ 17 w 56"/>
                    <a:gd name="T53" fmla="*/ 34 h 53"/>
                    <a:gd name="T54" fmla="*/ 26 w 56"/>
                    <a:gd name="T55" fmla="*/ 40 h 53"/>
                    <a:gd name="T56" fmla="*/ 31 w 56"/>
                    <a:gd name="T57" fmla="*/ 53 h 53"/>
                    <a:gd name="T58" fmla="*/ 14 w 56"/>
                    <a:gd name="T59" fmla="*/ 29 h 53"/>
                    <a:gd name="T60" fmla="*/ 9 w 56"/>
                    <a:gd name="T61" fmla="*/ 33 h 53"/>
                    <a:gd name="T62" fmla="*/ 6 w 56"/>
                    <a:gd name="T63" fmla="*/ 38 h 53"/>
                    <a:gd name="T64" fmla="*/ 2 w 56"/>
                    <a:gd name="T65" fmla="*/ 28 h 53"/>
                    <a:gd name="T66" fmla="*/ 0 w 56"/>
                    <a:gd name="T67" fmla="*/ 17 h 53"/>
                    <a:gd name="T68" fmla="*/ 2 w 56"/>
                    <a:gd name="T69" fmla="*/ 5 h 53"/>
                    <a:gd name="T70" fmla="*/ 11 w 56"/>
                    <a:gd name="T71" fmla="*/ 11 h 53"/>
                    <a:gd name="T72" fmla="*/ 11 w 56"/>
                    <a:gd name="T73" fmla="*/ 24 h 53"/>
                    <a:gd name="T74" fmla="*/ 6 w 56"/>
                    <a:gd name="T75" fmla="*/ 38 h 53"/>
                    <a:gd name="T76" fmla="*/ 3 w 56"/>
                    <a:gd name="T77" fmla="*/ 2 h 53"/>
                    <a:gd name="T78" fmla="*/ 11 w 56"/>
                    <a:gd name="T79" fmla="*/ 4 h 53"/>
                    <a:gd name="T80" fmla="*/ 2 w 56"/>
                    <a:gd name="T81" fmla="*/ 5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6"/>
                    <a:gd name="T124" fmla="*/ 0 h 53"/>
                    <a:gd name="T125" fmla="*/ 56 w 56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6" h="53">
                      <a:moveTo>
                        <a:pt x="51" y="34"/>
                      </a:moveTo>
                      <a:lnTo>
                        <a:pt x="54" y="36"/>
                      </a:lnTo>
                      <a:lnTo>
                        <a:pt x="56" y="40"/>
                      </a:lnTo>
                      <a:lnTo>
                        <a:pt x="54" y="43"/>
                      </a:lnTo>
                      <a:lnTo>
                        <a:pt x="51" y="45"/>
                      </a:lnTo>
                      <a:lnTo>
                        <a:pt x="51" y="34"/>
                      </a:lnTo>
                      <a:close/>
                      <a:moveTo>
                        <a:pt x="51" y="45"/>
                      </a:moveTo>
                      <a:lnTo>
                        <a:pt x="51" y="45"/>
                      </a:lnTo>
                      <a:lnTo>
                        <a:pt x="50" y="46"/>
                      </a:lnTo>
                      <a:lnTo>
                        <a:pt x="45" y="36"/>
                      </a:lnTo>
                      <a:lnTo>
                        <a:pt x="48" y="34"/>
                      </a:lnTo>
                      <a:lnTo>
                        <a:pt x="51" y="34"/>
                      </a:lnTo>
                      <a:lnTo>
                        <a:pt x="51" y="45"/>
                      </a:lnTo>
                      <a:close/>
                      <a:moveTo>
                        <a:pt x="50" y="46"/>
                      </a:moveTo>
                      <a:lnTo>
                        <a:pt x="48" y="46"/>
                      </a:lnTo>
                      <a:lnTo>
                        <a:pt x="45" y="48"/>
                      </a:lnTo>
                      <a:lnTo>
                        <a:pt x="40" y="40"/>
                      </a:lnTo>
                      <a:lnTo>
                        <a:pt x="43" y="38"/>
                      </a:lnTo>
                      <a:lnTo>
                        <a:pt x="45" y="36"/>
                      </a:lnTo>
                      <a:lnTo>
                        <a:pt x="50" y="46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3" y="43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0" y="40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3" y="43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2" y="50"/>
                      </a:lnTo>
                      <a:lnTo>
                        <a:pt x="39" y="52"/>
                      </a:lnTo>
                      <a:lnTo>
                        <a:pt x="36" y="41"/>
                      </a:lnTo>
                      <a:lnTo>
                        <a:pt x="39" y="40"/>
                      </a:lnTo>
                      <a:lnTo>
                        <a:pt x="40" y="40"/>
                      </a:lnTo>
                      <a:lnTo>
                        <a:pt x="45" y="48"/>
                      </a:lnTo>
                      <a:close/>
                      <a:moveTo>
                        <a:pt x="39" y="52"/>
                      </a:moveTo>
                      <a:lnTo>
                        <a:pt x="36" y="52"/>
                      </a:lnTo>
                      <a:lnTo>
                        <a:pt x="31" y="53"/>
                      </a:lnTo>
                      <a:lnTo>
                        <a:pt x="33" y="41"/>
                      </a:lnTo>
                      <a:lnTo>
                        <a:pt x="34" y="41"/>
                      </a:lnTo>
                      <a:lnTo>
                        <a:pt x="36" y="41"/>
                      </a:lnTo>
                      <a:lnTo>
                        <a:pt x="39" y="52"/>
                      </a:lnTo>
                      <a:close/>
                      <a:moveTo>
                        <a:pt x="31" y="53"/>
                      </a:moveTo>
                      <a:lnTo>
                        <a:pt x="23" y="52"/>
                      </a:lnTo>
                      <a:lnTo>
                        <a:pt x="17" y="46"/>
                      </a:lnTo>
                      <a:lnTo>
                        <a:pt x="11" y="43"/>
                      </a:lnTo>
                      <a:lnTo>
                        <a:pt x="6" y="38"/>
                      </a:lnTo>
                      <a:lnTo>
                        <a:pt x="14" y="29"/>
                      </a:lnTo>
                      <a:lnTo>
                        <a:pt x="17" y="34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33" y="41"/>
                      </a:lnTo>
                      <a:lnTo>
                        <a:pt x="31" y="53"/>
                      </a:lnTo>
                      <a:close/>
                      <a:moveTo>
                        <a:pt x="14" y="29"/>
                      </a:moveTo>
                      <a:lnTo>
                        <a:pt x="14" y="29"/>
                      </a:lnTo>
                      <a:lnTo>
                        <a:pt x="9" y="33"/>
                      </a:lnTo>
                      <a:lnTo>
                        <a:pt x="14" y="29"/>
                      </a:lnTo>
                      <a:close/>
                      <a:moveTo>
                        <a:pt x="6" y="38"/>
                      </a:moveTo>
                      <a:lnTo>
                        <a:pt x="3" y="33"/>
                      </a:lnTo>
                      <a:lnTo>
                        <a:pt x="2" y="28"/>
                      </a:lnTo>
                      <a:lnTo>
                        <a:pt x="0" y="23"/>
                      </a:lnTo>
                      <a:lnTo>
                        <a:pt x="0" y="17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11" y="7"/>
                      </a:lnTo>
                      <a:lnTo>
                        <a:pt x="11" y="11"/>
                      </a:lnTo>
                      <a:lnTo>
                        <a:pt x="11" y="16"/>
                      </a:lnTo>
                      <a:lnTo>
                        <a:pt x="11" y="24"/>
                      </a:lnTo>
                      <a:lnTo>
                        <a:pt x="14" y="29"/>
                      </a:lnTo>
                      <a:lnTo>
                        <a:pt x="6" y="38"/>
                      </a:lnTo>
                      <a:close/>
                      <a:moveTo>
                        <a:pt x="2" y="5"/>
                      </a:moveTo>
                      <a:lnTo>
                        <a:pt x="3" y="2"/>
                      </a:ln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3" name="Freeform 299"/>
                <p:cNvSpPr>
                  <a:spLocks noEditPoints="1"/>
                </p:cNvSpPr>
                <p:nvPr/>
              </p:nvSpPr>
              <p:spPr bwMode="auto">
                <a:xfrm>
                  <a:off x="1432" y="1419"/>
                  <a:ext cx="57" cy="53"/>
                </a:xfrm>
                <a:custGeom>
                  <a:avLst/>
                  <a:gdLst>
                    <a:gd name="T0" fmla="*/ 54 w 57"/>
                    <a:gd name="T1" fmla="*/ 34 h 53"/>
                    <a:gd name="T2" fmla="*/ 57 w 57"/>
                    <a:gd name="T3" fmla="*/ 41 h 53"/>
                    <a:gd name="T4" fmla="*/ 49 w 57"/>
                    <a:gd name="T5" fmla="*/ 34 h 53"/>
                    <a:gd name="T6" fmla="*/ 52 w 57"/>
                    <a:gd name="T7" fmla="*/ 44 h 53"/>
                    <a:gd name="T8" fmla="*/ 48 w 57"/>
                    <a:gd name="T9" fmla="*/ 36 h 53"/>
                    <a:gd name="T10" fmla="*/ 49 w 57"/>
                    <a:gd name="T11" fmla="*/ 34 h 53"/>
                    <a:gd name="T12" fmla="*/ 52 w 57"/>
                    <a:gd name="T13" fmla="*/ 44 h 53"/>
                    <a:gd name="T14" fmla="*/ 46 w 57"/>
                    <a:gd name="T15" fmla="*/ 48 h 53"/>
                    <a:gd name="T16" fmla="*/ 45 w 57"/>
                    <a:gd name="T17" fmla="*/ 36 h 53"/>
                    <a:gd name="T18" fmla="*/ 52 w 57"/>
                    <a:gd name="T19" fmla="*/ 44 h 53"/>
                    <a:gd name="T20" fmla="*/ 41 w 57"/>
                    <a:gd name="T21" fmla="*/ 37 h 53"/>
                    <a:gd name="T22" fmla="*/ 43 w 57"/>
                    <a:gd name="T23" fmla="*/ 43 h 53"/>
                    <a:gd name="T24" fmla="*/ 46 w 57"/>
                    <a:gd name="T25" fmla="*/ 48 h 53"/>
                    <a:gd name="T26" fmla="*/ 40 w 57"/>
                    <a:gd name="T27" fmla="*/ 51 h 53"/>
                    <a:gd name="T28" fmla="*/ 38 w 57"/>
                    <a:gd name="T29" fmla="*/ 39 h 53"/>
                    <a:gd name="T30" fmla="*/ 46 w 57"/>
                    <a:gd name="T31" fmla="*/ 48 h 53"/>
                    <a:gd name="T32" fmla="*/ 37 w 57"/>
                    <a:gd name="T33" fmla="*/ 51 h 53"/>
                    <a:gd name="T34" fmla="*/ 32 w 57"/>
                    <a:gd name="T35" fmla="*/ 41 h 53"/>
                    <a:gd name="T36" fmla="*/ 37 w 57"/>
                    <a:gd name="T37" fmla="*/ 41 h 53"/>
                    <a:gd name="T38" fmla="*/ 34 w 57"/>
                    <a:gd name="T39" fmla="*/ 53 h 53"/>
                    <a:gd name="T40" fmla="*/ 32 w 57"/>
                    <a:gd name="T41" fmla="*/ 46 h 53"/>
                    <a:gd name="T42" fmla="*/ 34 w 57"/>
                    <a:gd name="T43" fmla="*/ 53 h 53"/>
                    <a:gd name="T44" fmla="*/ 32 w 57"/>
                    <a:gd name="T45" fmla="*/ 41 h 53"/>
                    <a:gd name="T46" fmla="*/ 34 w 57"/>
                    <a:gd name="T47" fmla="*/ 53 h 53"/>
                    <a:gd name="T48" fmla="*/ 32 w 57"/>
                    <a:gd name="T49" fmla="*/ 53 h 53"/>
                    <a:gd name="T50" fmla="*/ 32 w 57"/>
                    <a:gd name="T51" fmla="*/ 53 h 53"/>
                    <a:gd name="T52" fmla="*/ 31 w 57"/>
                    <a:gd name="T53" fmla="*/ 53 h 53"/>
                    <a:gd name="T54" fmla="*/ 29 w 57"/>
                    <a:gd name="T55" fmla="*/ 41 h 53"/>
                    <a:gd name="T56" fmla="*/ 32 w 57"/>
                    <a:gd name="T57" fmla="*/ 41 h 53"/>
                    <a:gd name="T58" fmla="*/ 28 w 57"/>
                    <a:gd name="T59" fmla="*/ 53 h 53"/>
                    <a:gd name="T60" fmla="*/ 23 w 57"/>
                    <a:gd name="T61" fmla="*/ 51 h 53"/>
                    <a:gd name="T62" fmla="*/ 28 w 57"/>
                    <a:gd name="T63" fmla="*/ 41 h 53"/>
                    <a:gd name="T64" fmla="*/ 28 w 57"/>
                    <a:gd name="T65" fmla="*/ 53 h 53"/>
                    <a:gd name="T66" fmla="*/ 26 w 57"/>
                    <a:gd name="T67" fmla="*/ 41 h 53"/>
                    <a:gd name="T68" fmla="*/ 26 w 57"/>
                    <a:gd name="T69" fmla="*/ 41 h 53"/>
                    <a:gd name="T70" fmla="*/ 18 w 57"/>
                    <a:gd name="T71" fmla="*/ 49 h 53"/>
                    <a:gd name="T72" fmla="*/ 9 w 57"/>
                    <a:gd name="T73" fmla="*/ 43 h 53"/>
                    <a:gd name="T74" fmla="*/ 12 w 57"/>
                    <a:gd name="T75" fmla="*/ 31 h 53"/>
                    <a:gd name="T76" fmla="*/ 26 w 57"/>
                    <a:gd name="T77" fmla="*/ 41 h 53"/>
                    <a:gd name="T78" fmla="*/ 12 w 57"/>
                    <a:gd name="T79" fmla="*/ 31 h 53"/>
                    <a:gd name="T80" fmla="*/ 12 w 57"/>
                    <a:gd name="T81" fmla="*/ 31 h 53"/>
                    <a:gd name="T82" fmla="*/ 12 w 57"/>
                    <a:gd name="T83" fmla="*/ 31 h 53"/>
                    <a:gd name="T84" fmla="*/ 4 w 57"/>
                    <a:gd name="T85" fmla="*/ 36 h 53"/>
                    <a:gd name="T86" fmla="*/ 12 w 57"/>
                    <a:gd name="T87" fmla="*/ 29 h 53"/>
                    <a:gd name="T88" fmla="*/ 12 w 57"/>
                    <a:gd name="T89" fmla="*/ 31 h 53"/>
                    <a:gd name="T90" fmla="*/ 3 w 57"/>
                    <a:gd name="T91" fmla="*/ 34 h 53"/>
                    <a:gd name="T92" fmla="*/ 0 w 57"/>
                    <a:gd name="T93" fmla="*/ 15 h 53"/>
                    <a:gd name="T94" fmla="*/ 1 w 57"/>
                    <a:gd name="T95" fmla="*/ 5 h 53"/>
                    <a:gd name="T96" fmla="*/ 11 w 57"/>
                    <a:gd name="T97" fmla="*/ 15 h 53"/>
                    <a:gd name="T98" fmla="*/ 3 w 57"/>
                    <a:gd name="T99" fmla="*/ 34 h 53"/>
                    <a:gd name="T100" fmla="*/ 4 w 57"/>
                    <a:gd name="T101" fmla="*/ 2 h 53"/>
                    <a:gd name="T102" fmla="*/ 12 w 57"/>
                    <a:gd name="T103" fmla="*/ 3 h 53"/>
                    <a:gd name="T104" fmla="*/ 1 w 57"/>
                    <a:gd name="T105" fmla="*/ 5 h 5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7"/>
                    <a:gd name="T160" fmla="*/ 0 h 53"/>
                    <a:gd name="T161" fmla="*/ 57 w 57"/>
                    <a:gd name="T162" fmla="*/ 53 h 5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7" h="53">
                      <a:moveTo>
                        <a:pt x="49" y="34"/>
                      </a:moveTo>
                      <a:lnTo>
                        <a:pt x="54" y="34"/>
                      </a:lnTo>
                      <a:lnTo>
                        <a:pt x="57" y="36"/>
                      </a:lnTo>
                      <a:lnTo>
                        <a:pt x="57" y="41"/>
                      </a:lnTo>
                      <a:lnTo>
                        <a:pt x="54" y="44"/>
                      </a:lnTo>
                      <a:lnTo>
                        <a:pt x="49" y="34"/>
                      </a:lnTo>
                      <a:close/>
                      <a:moveTo>
                        <a:pt x="54" y="44"/>
                      </a:moveTo>
                      <a:lnTo>
                        <a:pt x="52" y="44"/>
                      </a:lnTo>
                      <a:lnTo>
                        <a:pt x="48" y="36"/>
                      </a:lnTo>
                      <a:lnTo>
                        <a:pt x="48" y="34"/>
                      </a:lnTo>
                      <a:lnTo>
                        <a:pt x="49" y="34"/>
                      </a:lnTo>
                      <a:lnTo>
                        <a:pt x="54" y="44"/>
                      </a:lnTo>
                      <a:close/>
                      <a:moveTo>
                        <a:pt x="52" y="44"/>
                      </a:moveTo>
                      <a:lnTo>
                        <a:pt x="49" y="46"/>
                      </a:lnTo>
                      <a:lnTo>
                        <a:pt x="46" y="48"/>
                      </a:lnTo>
                      <a:lnTo>
                        <a:pt x="41" y="37"/>
                      </a:lnTo>
                      <a:lnTo>
                        <a:pt x="45" y="36"/>
                      </a:lnTo>
                      <a:lnTo>
                        <a:pt x="48" y="36"/>
                      </a:lnTo>
                      <a:lnTo>
                        <a:pt x="52" y="44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3" y="43"/>
                      </a:lnTo>
                      <a:lnTo>
                        <a:pt x="41" y="37"/>
                      </a:lnTo>
                      <a:close/>
                      <a:moveTo>
                        <a:pt x="46" y="48"/>
                      </a:moveTo>
                      <a:lnTo>
                        <a:pt x="43" y="49"/>
                      </a:lnTo>
                      <a:lnTo>
                        <a:pt x="40" y="51"/>
                      </a:lnTo>
                      <a:lnTo>
                        <a:pt x="37" y="41"/>
                      </a:lnTo>
                      <a:lnTo>
                        <a:pt x="38" y="39"/>
                      </a:lnTo>
                      <a:lnTo>
                        <a:pt x="41" y="37"/>
                      </a:lnTo>
                      <a:lnTo>
                        <a:pt x="46" y="48"/>
                      </a:lnTo>
                      <a:close/>
                      <a:moveTo>
                        <a:pt x="40" y="51"/>
                      </a:moveTo>
                      <a:lnTo>
                        <a:pt x="37" y="51"/>
                      </a:lnTo>
                      <a:lnTo>
                        <a:pt x="34" y="53"/>
                      </a:lnTo>
                      <a:lnTo>
                        <a:pt x="32" y="41"/>
                      </a:lnTo>
                      <a:lnTo>
                        <a:pt x="34" y="41"/>
                      </a:lnTo>
                      <a:lnTo>
                        <a:pt x="37" y="41"/>
                      </a:lnTo>
                      <a:lnTo>
                        <a:pt x="40" y="51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2" y="46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2" y="53"/>
                      </a:lnTo>
                      <a:lnTo>
                        <a:pt x="32" y="41"/>
                      </a:lnTo>
                      <a:lnTo>
                        <a:pt x="34" y="53"/>
                      </a:lnTo>
                      <a:close/>
                      <a:moveTo>
                        <a:pt x="32" y="53"/>
                      </a:moveTo>
                      <a:lnTo>
                        <a:pt x="32" y="53"/>
                      </a:lnTo>
                      <a:lnTo>
                        <a:pt x="32" y="46"/>
                      </a:lnTo>
                      <a:lnTo>
                        <a:pt x="32" y="53"/>
                      </a:lnTo>
                      <a:close/>
                      <a:moveTo>
                        <a:pt x="32" y="53"/>
                      </a:moveTo>
                      <a:lnTo>
                        <a:pt x="31" y="53"/>
                      </a:lnTo>
                      <a:lnTo>
                        <a:pt x="28" y="53"/>
                      </a:lnTo>
                      <a:lnTo>
                        <a:pt x="29" y="41"/>
                      </a:lnTo>
                      <a:lnTo>
                        <a:pt x="31" y="41"/>
                      </a:lnTo>
                      <a:lnTo>
                        <a:pt x="32" y="41"/>
                      </a:lnTo>
                      <a:lnTo>
                        <a:pt x="32" y="53"/>
                      </a:lnTo>
                      <a:close/>
                      <a:moveTo>
                        <a:pt x="28" y="53"/>
                      </a:moveTo>
                      <a:lnTo>
                        <a:pt x="26" y="53"/>
                      </a:lnTo>
                      <a:lnTo>
                        <a:pt x="23" y="51"/>
                      </a:lnTo>
                      <a:lnTo>
                        <a:pt x="26" y="41"/>
                      </a:lnTo>
                      <a:lnTo>
                        <a:pt x="28" y="41"/>
                      </a:lnTo>
                      <a:lnTo>
                        <a:pt x="29" y="41"/>
                      </a:lnTo>
                      <a:lnTo>
                        <a:pt x="28" y="53"/>
                      </a:lnTo>
                      <a:close/>
                      <a:moveTo>
                        <a:pt x="26" y="41"/>
                      </a:moveTo>
                      <a:lnTo>
                        <a:pt x="26" y="41"/>
                      </a:lnTo>
                      <a:lnTo>
                        <a:pt x="24" y="46"/>
                      </a:lnTo>
                      <a:lnTo>
                        <a:pt x="26" y="41"/>
                      </a:lnTo>
                      <a:close/>
                      <a:moveTo>
                        <a:pt x="23" y="51"/>
                      </a:move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9" y="43"/>
                      </a:lnTo>
                      <a:lnTo>
                        <a:pt x="4" y="37"/>
                      </a:lnTo>
                      <a:lnTo>
                        <a:pt x="12" y="31"/>
                      </a:lnTo>
                      <a:lnTo>
                        <a:pt x="18" y="37"/>
                      </a:lnTo>
                      <a:lnTo>
                        <a:pt x="26" y="41"/>
                      </a:lnTo>
                      <a:lnTo>
                        <a:pt x="23" y="5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9" y="34"/>
                      </a:lnTo>
                      <a:lnTo>
                        <a:pt x="12" y="31"/>
                      </a:lnTo>
                      <a:close/>
                      <a:moveTo>
                        <a:pt x="6" y="37"/>
                      </a:moveTo>
                      <a:lnTo>
                        <a:pt x="4" y="36"/>
                      </a:lnTo>
                      <a:lnTo>
                        <a:pt x="3" y="34"/>
                      </a:lnTo>
                      <a:lnTo>
                        <a:pt x="12" y="29"/>
                      </a:lnTo>
                      <a:lnTo>
                        <a:pt x="12" y="31"/>
                      </a:lnTo>
                      <a:lnTo>
                        <a:pt x="6" y="37"/>
                      </a:lnTo>
                      <a:close/>
                      <a:moveTo>
                        <a:pt x="3" y="34"/>
                      </a:move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2" y="7"/>
                      </a:lnTo>
                      <a:lnTo>
                        <a:pt x="11" y="15"/>
                      </a:lnTo>
                      <a:lnTo>
                        <a:pt x="12" y="29"/>
                      </a:lnTo>
                      <a:lnTo>
                        <a:pt x="3" y="34"/>
                      </a:lnTo>
                      <a:close/>
                      <a:moveTo>
                        <a:pt x="1" y="5"/>
                      </a:moveTo>
                      <a:lnTo>
                        <a:pt x="4" y="2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2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4" name="Freeform 300"/>
                <p:cNvSpPr>
                  <a:spLocks noEditPoints="1"/>
                </p:cNvSpPr>
                <p:nvPr/>
              </p:nvSpPr>
              <p:spPr bwMode="auto">
                <a:xfrm>
                  <a:off x="1433" y="1415"/>
                  <a:ext cx="59" cy="53"/>
                </a:xfrm>
                <a:custGeom>
                  <a:avLst/>
                  <a:gdLst>
                    <a:gd name="T0" fmla="*/ 57 w 59"/>
                    <a:gd name="T1" fmla="*/ 36 h 53"/>
                    <a:gd name="T2" fmla="*/ 51 w 59"/>
                    <a:gd name="T3" fmla="*/ 35 h 53"/>
                    <a:gd name="T4" fmla="*/ 56 w 59"/>
                    <a:gd name="T5" fmla="*/ 45 h 53"/>
                    <a:gd name="T6" fmla="*/ 51 w 59"/>
                    <a:gd name="T7" fmla="*/ 35 h 53"/>
                    <a:gd name="T8" fmla="*/ 56 w 59"/>
                    <a:gd name="T9" fmla="*/ 45 h 53"/>
                    <a:gd name="T10" fmla="*/ 56 w 59"/>
                    <a:gd name="T11" fmla="*/ 45 h 53"/>
                    <a:gd name="T12" fmla="*/ 44 w 59"/>
                    <a:gd name="T13" fmla="*/ 40 h 53"/>
                    <a:gd name="T14" fmla="*/ 56 w 59"/>
                    <a:gd name="T15" fmla="*/ 45 h 53"/>
                    <a:gd name="T16" fmla="*/ 37 w 59"/>
                    <a:gd name="T17" fmla="*/ 52 h 53"/>
                    <a:gd name="T18" fmla="*/ 44 w 59"/>
                    <a:gd name="T19" fmla="*/ 40 h 53"/>
                    <a:gd name="T20" fmla="*/ 36 w 59"/>
                    <a:gd name="T21" fmla="*/ 52 h 53"/>
                    <a:gd name="T22" fmla="*/ 34 w 59"/>
                    <a:gd name="T23" fmla="*/ 41 h 53"/>
                    <a:gd name="T24" fmla="*/ 33 w 59"/>
                    <a:gd name="T25" fmla="*/ 41 h 53"/>
                    <a:gd name="T26" fmla="*/ 33 w 59"/>
                    <a:gd name="T27" fmla="*/ 41 h 53"/>
                    <a:gd name="T28" fmla="*/ 33 w 59"/>
                    <a:gd name="T29" fmla="*/ 41 h 53"/>
                    <a:gd name="T30" fmla="*/ 34 w 59"/>
                    <a:gd name="T31" fmla="*/ 53 h 53"/>
                    <a:gd name="T32" fmla="*/ 34 w 59"/>
                    <a:gd name="T33" fmla="*/ 53 h 53"/>
                    <a:gd name="T34" fmla="*/ 30 w 59"/>
                    <a:gd name="T35" fmla="*/ 53 h 53"/>
                    <a:gd name="T36" fmla="*/ 33 w 59"/>
                    <a:gd name="T37" fmla="*/ 41 h 53"/>
                    <a:gd name="T38" fmla="*/ 30 w 59"/>
                    <a:gd name="T39" fmla="*/ 41 h 53"/>
                    <a:gd name="T40" fmla="*/ 30 w 59"/>
                    <a:gd name="T41" fmla="*/ 53 h 53"/>
                    <a:gd name="T42" fmla="*/ 27 w 59"/>
                    <a:gd name="T43" fmla="*/ 41 h 53"/>
                    <a:gd name="T44" fmla="*/ 30 w 59"/>
                    <a:gd name="T45" fmla="*/ 53 h 53"/>
                    <a:gd name="T46" fmla="*/ 14 w 59"/>
                    <a:gd name="T47" fmla="*/ 48 h 53"/>
                    <a:gd name="T48" fmla="*/ 14 w 59"/>
                    <a:gd name="T49" fmla="*/ 33 h 53"/>
                    <a:gd name="T50" fmla="*/ 23 w 59"/>
                    <a:gd name="T51" fmla="*/ 41 h 53"/>
                    <a:gd name="T52" fmla="*/ 5 w 59"/>
                    <a:gd name="T53" fmla="*/ 38 h 53"/>
                    <a:gd name="T54" fmla="*/ 10 w 59"/>
                    <a:gd name="T55" fmla="*/ 35 h 53"/>
                    <a:gd name="T56" fmla="*/ 5 w 59"/>
                    <a:gd name="T57" fmla="*/ 38 h 53"/>
                    <a:gd name="T58" fmla="*/ 5 w 59"/>
                    <a:gd name="T59" fmla="*/ 38 h 53"/>
                    <a:gd name="T60" fmla="*/ 10 w 59"/>
                    <a:gd name="T61" fmla="*/ 35 h 53"/>
                    <a:gd name="T62" fmla="*/ 5 w 59"/>
                    <a:gd name="T63" fmla="*/ 38 h 53"/>
                    <a:gd name="T64" fmla="*/ 13 w 59"/>
                    <a:gd name="T65" fmla="*/ 31 h 53"/>
                    <a:gd name="T66" fmla="*/ 13 w 59"/>
                    <a:gd name="T67" fmla="*/ 31 h 53"/>
                    <a:gd name="T68" fmla="*/ 13 w 59"/>
                    <a:gd name="T69" fmla="*/ 31 h 53"/>
                    <a:gd name="T70" fmla="*/ 3 w 59"/>
                    <a:gd name="T71" fmla="*/ 33 h 53"/>
                    <a:gd name="T72" fmla="*/ 13 w 59"/>
                    <a:gd name="T73" fmla="*/ 31 h 53"/>
                    <a:gd name="T74" fmla="*/ 13 w 59"/>
                    <a:gd name="T75" fmla="*/ 31 h 53"/>
                    <a:gd name="T76" fmla="*/ 13 w 59"/>
                    <a:gd name="T77" fmla="*/ 31 h 53"/>
                    <a:gd name="T78" fmla="*/ 0 w 59"/>
                    <a:gd name="T79" fmla="*/ 14 h 53"/>
                    <a:gd name="T80" fmla="*/ 13 w 59"/>
                    <a:gd name="T81" fmla="*/ 7 h 53"/>
                    <a:gd name="T82" fmla="*/ 11 w 59"/>
                    <a:gd name="T83" fmla="*/ 23 h 53"/>
                    <a:gd name="T84" fmla="*/ 3 w 59"/>
                    <a:gd name="T85" fmla="*/ 4 h 53"/>
                    <a:gd name="T86" fmla="*/ 13 w 59"/>
                    <a:gd name="T87" fmla="*/ 4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9"/>
                    <a:gd name="T133" fmla="*/ 0 h 53"/>
                    <a:gd name="T134" fmla="*/ 59 w 5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9" h="53">
                      <a:moveTo>
                        <a:pt x="51" y="35"/>
                      </a:moveTo>
                      <a:lnTo>
                        <a:pt x="54" y="33"/>
                      </a:lnTo>
                      <a:lnTo>
                        <a:pt x="57" y="36"/>
                      </a:lnTo>
                      <a:lnTo>
                        <a:pt x="59" y="40"/>
                      </a:lnTo>
                      <a:lnTo>
                        <a:pt x="56" y="43"/>
                      </a:lnTo>
                      <a:lnTo>
                        <a:pt x="51" y="35"/>
                      </a:lnTo>
                      <a:close/>
                      <a:moveTo>
                        <a:pt x="56" y="43"/>
                      </a:moveTo>
                      <a:lnTo>
                        <a:pt x="56" y="43"/>
                      </a:lnTo>
                      <a:lnTo>
                        <a:pt x="56" y="45"/>
                      </a:lnTo>
                      <a:lnTo>
                        <a:pt x="50" y="35"/>
                      </a:lnTo>
                      <a:lnTo>
                        <a:pt x="51" y="35"/>
                      </a:lnTo>
                      <a:lnTo>
                        <a:pt x="56" y="43"/>
                      </a:lnTo>
                      <a:close/>
                      <a:moveTo>
                        <a:pt x="56" y="45"/>
                      </a:moveTo>
                      <a:lnTo>
                        <a:pt x="56" y="45"/>
                      </a:lnTo>
                      <a:lnTo>
                        <a:pt x="53" y="40"/>
                      </a:lnTo>
                      <a:lnTo>
                        <a:pt x="56" y="45"/>
                      </a:lnTo>
                      <a:close/>
                      <a:moveTo>
                        <a:pt x="56" y="45"/>
                      </a:moveTo>
                      <a:lnTo>
                        <a:pt x="51" y="47"/>
                      </a:lnTo>
                      <a:lnTo>
                        <a:pt x="47" y="50"/>
                      </a:lnTo>
                      <a:lnTo>
                        <a:pt x="44" y="40"/>
                      </a:lnTo>
                      <a:lnTo>
                        <a:pt x="47" y="36"/>
                      </a:lnTo>
                      <a:lnTo>
                        <a:pt x="50" y="35"/>
                      </a:lnTo>
                      <a:lnTo>
                        <a:pt x="56" y="45"/>
                      </a:lnTo>
                      <a:close/>
                      <a:moveTo>
                        <a:pt x="47" y="50"/>
                      </a:moveTo>
                      <a:lnTo>
                        <a:pt x="42" y="52"/>
                      </a:lnTo>
                      <a:lnTo>
                        <a:pt x="37" y="52"/>
                      </a:lnTo>
                      <a:lnTo>
                        <a:pt x="36" y="41"/>
                      </a:lnTo>
                      <a:lnTo>
                        <a:pt x="40" y="40"/>
                      </a:lnTo>
                      <a:lnTo>
                        <a:pt x="44" y="40"/>
                      </a:lnTo>
                      <a:lnTo>
                        <a:pt x="47" y="50"/>
                      </a:lnTo>
                      <a:close/>
                      <a:moveTo>
                        <a:pt x="37" y="52"/>
                      </a:moveTo>
                      <a:lnTo>
                        <a:pt x="36" y="52"/>
                      </a:lnTo>
                      <a:lnTo>
                        <a:pt x="34" y="53"/>
                      </a:lnTo>
                      <a:lnTo>
                        <a:pt x="33" y="41"/>
                      </a:lnTo>
                      <a:lnTo>
                        <a:pt x="34" y="41"/>
                      </a:lnTo>
                      <a:lnTo>
                        <a:pt x="36" y="41"/>
                      </a:lnTo>
                      <a:lnTo>
                        <a:pt x="37" y="52"/>
                      </a:lnTo>
                      <a:close/>
                      <a:moveTo>
                        <a:pt x="33" y="41"/>
                      </a:moveTo>
                      <a:lnTo>
                        <a:pt x="33" y="41"/>
                      </a:lnTo>
                      <a:lnTo>
                        <a:pt x="34" y="47"/>
                      </a:lnTo>
                      <a:lnTo>
                        <a:pt x="33" y="41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3" y="41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4" y="47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3" y="53"/>
                      </a:lnTo>
                      <a:lnTo>
                        <a:pt x="30" y="53"/>
                      </a:lnTo>
                      <a:lnTo>
                        <a:pt x="30" y="41"/>
                      </a:lnTo>
                      <a:lnTo>
                        <a:pt x="31" y="41"/>
                      </a:lnTo>
                      <a:lnTo>
                        <a:pt x="33" y="41"/>
                      </a:lnTo>
                      <a:lnTo>
                        <a:pt x="34" y="53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0" y="48"/>
                      </a:lnTo>
                      <a:lnTo>
                        <a:pt x="30" y="41"/>
                      </a:lnTo>
                      <a:close/>
                      <a:moveTo>
                        <a:pt x="30" y="53"/>
                      </a:moveTo>
                      <a:lnTo>
                        <a:pt x="28" y="53"/>
                      </a:lnTo>
                      <a:lnTo>
                        <a:pt x="25" y="53"/>
                      </a:lnTo>
                      <a:lnTo>
                        <a:pt x="27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53"/>
                      </a:lnTo>
                      <a:close/>
                      <a:moveTo>
                        <a:pt x="25" y="53"/>
                      </a:moveTo>
                      <a:lnTo>
                        <a:pt x="19" y="52"/>
                      </a:lnTo>
                      <a:lnTo>
                        <a:pt x="14" y="48"/>
                      </a:lnTo>
                      <a:lnTo>
                        <a:pt x="8" y="43"/>
                      </a:lnTo>
                      <a:lnTo>
                        <a:pt x="5" y="38"/>
                      </a:lnTo>
                      <a:lnTo>
                        <a:pt x="14" y="33"/>
                      </a:lnTo>
                      <a:lnTo>
                        <a:pt x="16" y="36"/>
                      </a:lnTo>
                      <a:lnTo>
                        <a:pt x="19" y="38"/>
                      </a:lnTo>
                      <a:lnTo>
                        <a:pt x="23" y="41"/>
                      </a:lnTo>
                      <a:lnTo>
                        <a:pt x="27" y="41"/>
                      </a:lnTo>
                      <a:lnTo>
                        <a:pt x="25" y="53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0" y="35"/>
                      </a:lnTo>
                      <a:lnTo>
                        <a:pt x="5" y="38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4" y="33"/>
                      </a:lnTo>
                      <a:lnTo>
                        <a:pt x="5" y="38"/>
                      </a:lnTo>
                      <a:close/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0" y="35"/>
                      </a:lnTo>
                      <a:lnTo>
                        <a:pt x="14" y="33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3" y="31"/>
                      </a:lnTo>
                      <a:lnTo>
                        <a:pt x="14" y="33"/>
                      </a:lnTo>
                      <a:lnTo>
                        <a:pt x="5" y="38"/>
                      </a:lnTo>
                      <a:close/>
                      <a:moveTo>
                        <a:pt x="13" y="31"/>
                      </a:moveTo>
                      <a:lnTo>
                        <a:pt x="13" y="31"/>
                      </a:lnTo>
                      <a:lnTo>
                        <a:pt x="8" y="35"/>
                      </a:lnTo>
                      <a:lnTo>
                        <a:pt x="13" y="31"/>
                      </a:lnTo>
                      <a:close/>
                      <a:moveTo>
                        <a:pt x="5" y="38"/>
                      </a:moveTo>
                      <a:lnTo>
                        <a:pt x="3" y="35"/>
                      </a:lnTo>
                      <a:lnTo>
                        <a:pt x="3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5" y="38"/>
                      </a:lnTo>
                      <a:close/>
                      <a:moveTo>
                        <a:pt x="13" y="31"/>
                      </a:move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8" y="33"/>
                      </a:lnTo>
                      <a:lnTo>
                        <a:pt x="13" y="31"/>
                      </a:lnTo>
                      <a:close/>
                      <a:moveTo>
                        <a:pt x="3" y="35"/>
                      </a:moveTo>
                      <a:lnTo>
                        <a:pt x="0" y="24"/>
                      </a:lnTo>
                      <a:lnTo>
                        <a:pt x="0" y="1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1" y="16"/>
                      </a:lnTo>
                      <a:lnTo>
                        <a:pt x="11" y="23"/>
                      </a:lnTo>
                      <a:lnTo>
                        <a:pt x="13" y="31"/>
                      </a:lnTo>
                      <a:lnTo>
                        <a:pt x="3" y="35"/>
                      </a:lnTo>
                      <a:close/>
                      <a:moveTo>
                        <a:pt x="3" y="4"/>
                      </a:move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3" y="4"/>
                      </a:lnTo>
                      <a:lnTo>
                        <a:pt x="13" y="7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5" name="Freeform 301"/>
                <p:cNvSpPr>
                  <a:spLocks noEditPoints="1"/>
                </p:cNvSpPr>
                <p:nvPr/>
              </p:nvSpPr>
              <p:spPr bwMode="auto">
                <a:xfrm>
                  <a:off x="1435" y="1412"/>
                  <a:ext cx="59" cy="55"/>
                </a:xfrm>
                <a:custGeom>
                  <a:avLst/>
                  <a:gdLst>
                    <a:gd name="T0" fmla="*/ 54 w 59"/>
                    <a:gd name="T1" fmla="*/ 33 h 55"/>
                    <a:gd name="T2" fmla="*/ 59 w 59"/>
                    <a:gd name="T3" fmla="*/ 38 h 55"/>
                    <a:gd name="T4" fmla="*/ 51 w 59"/>
                    <a:gd name="T5" fmla="*/ 34 h 55"/>
                    <a:gd name="T6" fmla="*/ 54 w 59"/>
                    <a:gd name="T7" fmla="*/ 46 h 55"/>
                    <a:gd name="T8" fmla="*/ 46 w 59"/>
                    <a:gd name="T9" fmla="*/ 50 h 55"/>
                    <a:gd name="T10" fmla="*/ 40 w 59"/>
                    <a:gd name="T11" fmla="*/ 39 h 55"/>
                    <a:gd name="T12" fmla="*/ 51 w 59"/>
                    <a:gd name="T13" fmla="*/ 34 h 55"/>
                    <a:gd name="T14" fmla="*/ 43 w 59"/>
                    <a:gd name="T15" fmla="*/ 50 h 55"/>
                    <a:gd name="T16" fmla="*/ 35 w 59"/>
                    <a:gd name="T17" fmla="*/ 53 h 55"/>
                    <a:gd name="T18" fmla="*/ 37 w 59"/>
                    <a:gd name="T19" fmla="*/ 41 h 55"/>
                    <a:gd name="T20" fmla="*/ 43 w 59"/>
                    <a:gd name="T21" fmla="*/ 50 h 55"/>
                    <a:gd name="T22" fmla="*/ 32 w 59"/>
                    <a:gd name="T23" fmla="*/ 41 h 55"/>
                    <a:gd name="T24" fmla="*/ 32 w 59"/>
                    <a:gd name="T25" fmla="*/ 41 h 55"/>
                    <a:gd name="T26" fmla="*/ 35 w 59"/>
                    <a:gd name="T27" fmla="*/ 53 h 55"/>
                    <a:gd name="T28" fmla="*/ 32 w 59"/>
                    <a:gd name="T29" fmla="*/ 41 h 55"/>
                    <a:gd name="T30" fmla="*/ 35 w 59"/>
                    <a:gd name="T31" fmla="*/ 53 h 55"/>
                    <a:gd name="T32" fmla="*/ 29 w 59"/>
                    <a:gd name="T33" fmla="*/ 53 h 55"/>
                    <a:gd name="T34" fmla="*/ 31 w 59"/>
                    <a:gd name="T35" fmla="*/ 43 h 55"/>
                    <a:gd name="T36" fmla="*/ 35 w 59"/>
                    <a:gd name="T37" fmla="*/ 53 h 55"/>
                    <a:gd name="T38" fmla="*/ 28 w 59"/>
                    <a:gd name="T39" fmla="*/ 55 h 55"/>
                    <a:gd name="T40" fmla="*/ 26 w 59"/>
                    <a:gd name="T41" fmla="*/ 43 h 55"/>
                    <a:gd name="T42" fmla="*/ 29 w 59"/>
                    <a:gd name="T43" fmla="*/ 43 h 55"/>
                    <a:gd name="T44" fmla="*/ 25 w 59"/>
                    <a:gd name="T45" fmla="*/ 53 h 55"/>
                    <a:gd name="T46" fmla="*/ 12 w 59"/>
                    <a:gd name="T47" fmla="*/ 48 h 55"/>
                    <a:gd name="T48" fmla="*/ 1 w 59"/>
                    <a:gd name="T49" fmla="*/ 36 h 55"/>
                    <a:gd name="T50" fmla="*/ 14 w 59"/>
                    <a:gd name="T51" fmla="*/ 36 h 55"/>
                    <a:gd name="T52" fmla="*/ 21 w 59"/>
                    <a:gd name="T53" fmla="*/ 41 h 55"/>
                    <a:gd name="T54" fmla="*/ 25 w 59"/>
                    <a:gd name="T55" fmla="*/ 53 h 55"/>
                    <a:gd name="T56" fmla="*/ 1 w 59"/>
                    <a:gd name="T57" fmla="*/ 34 h 55"/>
                    <a:gd name="T58" fmla="*/ 1 w 59"/>
                    <a:gd name="T59" fmla="*/ 36 h 55"/>
                    <a:gd name="T60" fmla="*/ 0 w 59"/>
                    <a:gd name="T61" fmla="*/ 24 h 55"/>
                    <a:gd name="T62" fmla="*/ 1 w 59"/>
                    <a:gd name="T63" fmla="*/ 5 h 55"/>
                    <a:gd name="T64" fmla="*/ 12 w 59"/>
                    <a:gd name="T65" fmla="*/ 7 h 55"/>
                    <a:gd name="T66" fmla="*/ 11 w 59"/>
                    <a:gd name="T67" fmla="*/ 15 h 55"/>
                    <a:gd name="T68" fmla="*/ 11 w 59"/>
                    <a:gd name="T69" fmla="*/ 31 h 55"/>
                    <a:gd name="T70" fmla="*/ 3 w 59"/>
                    <a:gd name="T71" fmla="*/ 3 h 55"/>
                    <a:gd name="T72" fmla="*/ 9 w 59"/>
                    <a:gd name="T73" fmla="*/ 0 h 55"/>
                    <a:gd name="T74" fmla="*/ 12 w 59"/>
                    <a:gd name="T75" fmla="*/ 7 h 5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9"/>
                    <a:gd name="T115" fmla="*/ 0 h 55"/>
                    <a:gd name="T116" fmla="*/ 59 w 59"/>
                    <a:gd name="T117" fmla="*/ 55 h 5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9" h="55">
                      <a:moveTo>
                        <a:pt x="51" y="34"/>
                      </a:moveTo>
                      <a:lnTo>
                        <a:pt x="54" y="33"/>
                      </a:lnTo>
                      <a:lnTo>
                        <a:pt x="57" y="34"/>
                      </a:ln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1" y="34"/>
                      </a:lnTo>
                      <a:close/>
                      <a:moveTo>
                        <a:pt x="59" y="41"/>
                      </a:moveTo>
                      <a:lnTo>
                        <a:pt x="54" y="46"/>
                      </a:lnTo>
                      <a:lnTo>
                        <a:pt x="51" y="48"/>
                      </a:lnTo>
                      <a:lnTo>
                        <a:pt x="46" y="50"/>
                      </a:lnTo>
                      <a:lnTo>
                        <a:pt x="43" y="50"/>
                      </a:lnTo>
                      <a:lnTo>
                        <a:pt x="40" y="39"/>
                      </a:lnTo>
                      <a:lnTo>
                        <a:pt x="46" y="38"/>
                      </a:lnTo>
                      <a:lnTo>
                        <a:pt x="51" y="34"/>
                      </a:lnTo>
                      <a:lnTo>
                        <a:pt x="59" y="41"/>
                      </a:lnTo>
                      <a:close/>
                      <a:moveTo>
                        <a:pt x="43" y="50"/>
                      </a:moveTo>
                      <a:lnTo>
                        <a:pt x="38" y="51"/>
                      </a:lnTo>
                      <a:lnTo>
                        <a:pt x="35" y="53"/>
                      </a:lnTo>
                      <a:lnTo>
                        <a:pt x="32" y="41"/>
                      </a:lnTo>
                      <a:lnTo>
                        <a:pt x="37" y="41"/>
                      </a:lnTo>
                      <a:lnTo>
                        <a:pt x="40" y="39"/>
                      </a:lnTo>
                      <a:lnTo>
                        <a:pt x="43" y="50"/>
                      </a:lnTo>
                      <a:close/>
                      <a:moveTo>
                        <a:pt x="32" y="41"/>
                      </a:moveTo>
                      <a:lnTo>
                        <a:pt x="32" y="41"/>
                      </a:lnTo>
                      <a:lnTo>
                        <a:pt x="34" y="48"/>
                      </a:lnTo>
                      <a:lnTo>
                        <a:pt x="32" y="41"/>
                      </a:lnTo>
                      <a:close/>
                      <a:moveTo>
                        <a:pt x="35" y="53"/>
                      </a:moveTo>
                      <a:lnTo>
                        <a:pt x="35" y="53"/>
                      </a:lnTo>
                      <a:lnTo>
                        <a:pt x="32" y="41"/>
                      </a:lnTo>
                      <a:lnTo>
                        <a:pt x="35" y="53"/>
                      </a:lnTo>
                      <a:close/>
                      <a:moveTo>
                        <a:pt x="35" y="53"/>
                      </a:moveTo>
                      <a:lnTo>
                        <a:pt x="32" y="53"/>
                      </a:lnTo>
                      <a:lnTo>
                        <a:pt x="29" y="53"/>
                      </a:lnTo>
                      <a:lnTo>
                        <a:pt x="29" y="43"/>
                      </a:lnTo>
                      <a:lnTo>
                        <a:pt x="31" y="43"/>
                      </a:lnTo>
                      <a:lnTo>
                        <a:pt x="32" y="41"/>
                      </a:lnTo>
                      <a:lnTo>
                        <a:pt x="35" y="53"/>
                      </a:lnTo>
                      <a:close/>
                      <a:moveTo>
                        <a:pt x="29" y="53"/>
                      </a:moveTo>
                      <a:lnTo>
                        <a:pt x="28" y="55"/>
                      </a:lnTo>
                      <a:lnTo>
                        <a:pt x="25" y="53"/>
                      </a:lnTo>
                      <a:lnTo>
                        <a:pt x="26" y="43"/>
                      </a:lnTo>
                      <a:lnTo>
                        <a:pt x="28" y="43"/>
                      </a:lnTo>
                      <a:lnTo>
                        <a:pt x="29" y="43"/>
                      </a:lnTo>
                      <a:lnTo>
                        <a:pt x="29" y="53"/>
                      </a:lnTo>
                      <a:close/>
                      <a:moveTo>
                        <a:pt x="25" y="53"/>
                      </a:moveTo>
                      <a:lnTo>
                        <a:pt x="18" y="51"/>
                      </a:lnTo>
                      <a:lnTo>
                        <a:pt x="12" y="48"/>
                      </a:lnTo>
                      <a:lnTo>
                        <a:pt x="6" y="43"/>
                      </a:lnTo>
                      <a:lnTo>
                        <a:pt x="1" y="36"/>
                      </a:lnTo>
                      <a:lnTo>
                        <a:pt x="11" y="31"/>
                      </a:lnTo>
                      <a:lnTo>
                        <a:pt x="14" y="36"/>
                      </a:lnTo>
                      <a:lnTo>
                        <a:pt x="18" y="39"/>
                      </a:lnTo>
                      <a:lnTo>
                        <a:pt x="21" y="41"/>
                      </a:lnTo>
                      <a:lnTo>
                        <a:pt x="26" y="43"/>
                      </a:lnTo>
                      <a:lnTo>
                        <a:pt x="25" y="53"/>
                      </a:lnTo>
                      <a:close/>
                      <a:moveTo>
                        <a:pt x="1" y="36"/>
                      </a:moveTo>
                      <a:lnTo>
                        <a:pt x="1" y="34"/>
                      </a:lnTo>
                      <a:lnTo>
                        <a:pt x="6" y="33"/>
                      </a:lnTo>
                      <a:lnTo>
                        <a:pt x="1" y="36"/>
                      </a:lnTo>
                      <a:close/>
                      <a:moveTo>
                        <a:pt x="1" y="34"/>
                      </a:moveTo>
                      <a:lnTo>
                        <a:pt x="0" y="24"/>
                      </a:lnTo>
                      <a:lnTo>
                        <a:pt x="0" y="14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1" y="15"/>
                      </a:lnTo>
                      <a:lnTo>
                        <a:pt x="9" y="22"/>
                      </a:lnTo>
                      <a:lnTo>
                        <a:pt x="11" y="31"/>
                      </a:lnTo>
                      <a:lnTo>
                        <a:pt x="1" y="34"/>
                      </a:lnTo>
                      <a:close/>
                      <a:moveTo>
                        <a:pt x="3" y="3"/>
                      </a:move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2" y="7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6" name="Freeform 302"/>
                <p:cNvSpPr>
                  <a:spLocks noEditPoints="1"/>
                </p:cNvSpPr>
                <p:nvPr/>
              </p:nvSpPr>
              <p:spPr bwMode="auto">
                <a:xfrm>
                  <a:off x="1480" y="1405"/>
                  <a:ext cx="23" cy="46"/>
                </a:xfrm>
                <a:custGeom>
                  <a:avLst/>
                  <a:gdLst>
                    <a:gd name="T0" fmla="*/ 3 w 23"/>
                    <a:gd name="T1" fmla="*/ 12 h 46"/>
                    <a:gd name="T2" fmla="*/ 0 w 23"/>
                    <a:gd name="T3" fmla="*/ 9 h 46"/>
                    <a:gd name="T4" fmla="*/ 1 w 23"/>
                    <a:gd name="T5" fmla="*/ 4 h 46"/>
                    <a:gd name="T6" fmla="*/ 4 w 23"/>
                    <a:gd name="T7" fmla="*/ 0 h 46"/>
                    <a:gd name="T8" fmla="*/ 7 w 23"/>
                    <a:gd name="T9" fmla="*/ 2 h 46"/>
                    <a:gd name="T10" fmla="*/ 3 w 23"/>
                    <a:gd name="T11" fmla="*/ 12 h 46"/>
                    <a:gd name="T12" fmla="*/ 7 w 23"/>
                    <a:gd name="T13" fmla="*/ 2 h 46"/>
                    <a:gd name="T14" fmla="*/ 12 w 23"/>
                    <a:gd name="T15" fmla="*/ 5 h 46"/>
                    <a:gd name="T16" fmla="*/ 20 w 23"/>
                    <a:gd name="T17" fmla="*/ 14 h 46"/>
                    <a:gd name="T18" fmla="*/ 23 w 23"/>
                    <a:gd name="T19" fmla="*/ 21 h 46"/>
                    <a:gd name="T20" fmla="*/ 23 w 23"/>
                    <a:gd name="T21" fmla="*/ 28 h 46"/>
                    <a:gd name="T22" fmla="*/ 23 w 23"/>
                    <a:gd name="T23" fmla="*/ 31 h 46"/>
                    <a:gd name="T24" fmla="*/ 21 w 23"/>
                    <a:gd name="T25" fmla="*/ 36 h 46"/>
                    <a:gd name="T26" fmla="*/ 18 w 23"/>
                    <a:gd name="T27" fmla="*/ 40 h 46"/>
                    <a:gd name="T28" fmla="*/ 15 w 23"/>
                    <a:gd name="T29" fmla="*/ 45 h 46"/>
                    <a:gd name="T30" fmla="*/ 9 w 23"/>
                    <a:gd name="T31" fmla="*/ 36 h 46"/>
                    <a:gd name="T32" fmla="*/ 12 w 23"/>
                    <a:gd name="T33" fmla="*/ 31 h 46"/>
                    <a:gd name="T34" fmla="*/ 12 w 23"/>
                    <a:gd name="T35" fmla="*/ 28 h 46"/>
                    <a:gd name="T36" fmla="*/ 12 w 23"/>
                    <a:gd name="T37" fmla="*/ 22 h 46"/>
                    <a:gd name="T38" fmla="*/ 10 w 23"/>
                    <a:gd name="T39" fmla="*/ 19 h 46"/>
                    <a:gd name="T40" fmla="*/ 4 w 23"/>
                    <a:gd name="T41" fmla="*/ 14 h 46"/>
                    <a:gd name="T42" fmla="*/ 3 w 23"/>
                    <a:gd name="T43" fmla="*/ 12 h 46"/>
                    <a:gd name="T44" fmla="*/ 7 w 23"/>
                    <a:gd name="T45" fmla="*/ 2 h 46"/>
                    <a:gd name="T46" fmla="*/ 15 w 23"/>
                    <a:gd name="T47" fmla="*/ 45 h 46"/>
                    <a:gd name="T48" fmla="*/ 12 w 23"/>
                    <a:gd name="T49" fmla="*/ 46 h 46"/>
                    <a:gd name="T50" fmla="*/ 9 w 23"/>
                    <a:gd name="T51" fmla="*/ 45 h 46"/>
                    <a:gd name="T52" fmla="*/ 7 w 23"/>
                    <a:gd name="T53" fmla="*/ 41 h 46"/>
                    <a:gd name="T54" fmla="*/ 9 w 23"/>
                    <a:gd name="T55" fmla="*/ 36 h 46"/>
                    <a:gd name="T56" fmla="*/ 15 w 23"/>
                    <a:gd name="T57" fmla="*/ 45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46"/>
                    <a:gd name="T89" fmla="*/ 23 w 23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46">
                      <a:moveTo>
                        <a:pt x="3" y="12"/>
                      </a:moveTo>
                      <a:lnTo>
                        <a:pt x="0" y="9"/>
                      </a:lnTo>
                      <a:lnTo>
                        <a:pt x="1" y="4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3" y="12"/>
                      </a:lnTo>
                      <a:close/>
                      <a:moveTo>
                        <a:pt x="7" y="2"/>
                      </a:moveTo>
                      <a:lnTo>
                        <a:pt x="12" y="5"/>
                      </a:lnTo>
                      <a:lnTo>
                        <a:pt x="20" y="14"/>
                      </a:lnTo>
                      <a:lnTo>
                        <a:pt x="23" y="21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1" y="36"/>
                      </a:lnTo>
                      <a:lnTo>
                        <a:pt x="18" y="40"/>
                      </a:lnTo>
                      <a:lnTo>
                        <a:pt x="15" y="45"/>
                      </a:lnTo>
                      <a:lnTo>
                        <a:pt x="9" y="36"/>
                      </a:lnTo>
                      <a:lnTo>
                        <a:pt x="12" y="31"/>
                      </a:lnTo>
                      <a:lnTo>
                        <a:pt x="12" y="28"/>
                      </a:lnTo>
                      <a:lnTo>
                        <a:pt x="12" y="22"/>
                      </a:lnTo>
                      <a:lnTo>
                        <a:pt x="10" y="19"/>
                      </a:lnTo>
                      <a:lnTo>
                        <a:pt x="4" y="14"/>
                      </a:lnTo>
                      <a:lnTo>
                        <a:pt x="3" y="12"/>
                      </a:lnTo>
                      <a:lnTo>
                        <a:pt x="7" y="2"/>
                      </a:lnTo>
                      <a:close/>
                      <a:moveTo>
                        <a:pt x="15" y="45"/>
                      </a:moveTo>
                      <a:lnTo>
                        <a:pt x="12" y="46"/>
                      </a:lnTo>
                      <a:lnTo>
                        <a:pt x="9" y="45"/>
                      </a:lnTo>
                      <a:lnTo>
                        <a:pt x="7" y="41"/>
                      </a:lnTo>
                      <a:lnTo>
                        <a:pt x="9" y="36"/>
                      </a:lnTo>
                      <a:lnTo>
                        <a:pt x="15" y="45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7" name="Freeform 303"/>
                <p:cNvSpPr>
                  <a:spLocks noEditPoints="1"/>
                </p:cNvSpPr>
                <p:nvPr/>
              </p:nvSpPr>
              <p:spPr bwMode="auto">
                <a:xfrm>
                  <a:off x="1487" y="1409"/>
                  <a:ext cx="27" cy="36"/>
                </a:xfrm>
                <a:custGeom>
                  <a:avLst/>
                  <a:gdLst>
                    <a:gd name="T0" fmla="*/ 19 w 27"/>
                    <a:gd name="T1" fmla="*/ 36 h 36"/>
                    <a:gd name="T2" fmla="*/ 14 w 27"/>
                    <a:gd name="T3" fmla="*/ 36 h 36"/>
                    <a:gd name="T4" fmla="*/ 11 w 27"/>
                    <a:gd name="T5" fmla="*/ 34 h 36"/>
                    <a:gd name="T6" fmla="*/ 11 w 27"/>
                    <a:gd name="T7" fmla="*/ 30 h 36"/>
                    <a:gd name="T8" fmla="*/ 13 w 27"/>
                    <a:gd name="T9" fmla="*/ 25 h 36"/>
                    <a:gd name="T10" fmla="*/ 19 w 27"/>
                    <a:gd name="T11" fmla="*/ 36 h 36"/>
                    <a:gd name="T12" fmla="*/ 13 w 27"/>
                    <a:gd name="T13" fmla="*/ 25 h 36"/>
                    <a:gd name="T14" fmla="*/ 14 w 27"/>
                    <a:gd name="T15" fmla="*/ 24 h 36"/>
                    <a:gd name="T16" fmla="*/ 16 w 27"/>
                    <a:gd name="T17" fmla="*/ 20 h 36"/>
                    <a:gd name="T18" fmla="*/ 14 w 27"/>
                    <a:gd name="T19" fmla="*/ 17 h 36"/>
                    <a:gd name="T20" fmla="*/ 11 w 27"/>
                    <a:gd name="T21" fmla="*/ 15 h 36"/>
                    <a:gd name="T22" fmla="*/ 5 w 27"/>
                    <a:gd name="T23" fmla="*/ 12 h 36"/>
                    <a:gd name="T24" fmla="*/ 2 w 27"/>
                    <a:gd name="T25" fmla="*/ 10 h 36"/>
                    <a:gd name="T26" fmla="*/ 7 w 27"/>
                    <a:gd name="T27" fmla="*/ 0 h 36"/>
                    <a:gd name="T28" fmla="*/ 11 w 27"/>
                    <a:gd name="T29" fmla="*/ 1 h 36"/>
                    <a:gd name="T30" fmla="*/ 22 w 27"/>
                    <a:gd name="T31" fmla="*/ 10 h 36"/>
                    <a:gd name="T32" fmla="*/ 25 w 27"/>
                    <a:gd name="T33" fmla="*/ 15 h 36"/>
                    <a:gd name="T34" fmla="*/ 27 w 27"/>
                    <a:gd name="T35" fmla="*/ 22 h 36"/>
                    <a:gd name="T36" fmla="*/ 27 w 27"/>
                    <a:gd name="T37" fmla="*/ 25 h 36"/>
                    <a:gd name="T38" fmla="*/ 25 w 27"/>
                    <a:gd name="T39" fmla="*/ 29 h 36"/>
                    <a:gd name="T40" fmla="*/ 22 w 27"/>
                    <a:gd name="T41" fmla="*/ 32 h 36"/>
                    <a:gd name="T42" fmla="*/ 19 w 27"/>
                    <a:gd name="T43" fmla="*/ 36 h 36"/>
                    <a:gd name="T44" fmla="*/ 13 w 27"/>
                    <a:gd name="T45" fmla="*/ 25 h 36"/>
                    <a:gd name="T46" fmla="*/ 2 w 27"/>
                    <a:gd name="T47" fmla="*/ 10 h 36"/>
                    <a:gd name="T48" fmla="*/ 0 w 27"/>
                    <a:gd name="T49" fmla="*/ 6 h 36"/>
                    <a:gd name="T50" fmla="*/ 0 w 27"/>
                    <a:gd name="T51" fmla="*/ 3 h 36"/>
                    <a:gd name="T52" fmla="*/ 2 w 27"/>
                    <a:gd name="T53" fmla="*/ 0 h 36"/>
                    <a:gd name="T54" fmla="*/ 7 w 27"/>
                    <a:gd name="T55" fmla="*/ 0 h 36"/>
                    <a:gd name="T56" fmla="*/ 2 w 27"/>
                    <a:gd name="T57" fmla="*/ 10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7"/>
                    <a:gd name="T88" fmla="*/ 0 h 36"/>
                    <a:gd name="T89" fmla="*/ 27 w 27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7" h="36">
                      <a:moveTo>
                        <a:pt x="19" y="36"/>
                      </a:moveTo>
                      <a:lnTo>
                        <a:pt x="14" y="36"/>
                      </a:lnTo>
                      <a:lnTo>
                        <a:pt x="11" y="34"/>
                      </a:lnTo>
                      <a:lnTo>
                        <a:pt x="11" y="30"/>
                      </a:lnTo>
                      <a:lnTo>
                        <a:pt x="13" y="25"/>
                      </a:lnTo>
                      <a:lnTo>
                        <a:pt x="19" y="36"/>
                      </a:lnTo>
                      <a:close/>
                      <a:moveTo>
                        <a:pt x="13" y="25"/>
                      </a:move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4" y="17"/>
                      </a:lnTo>
                      <a:lnTo>
                        <a:pt x="11" y="15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22" y="10"/>
                      </a:lnTo>
                      <a:lnTo>
                        <a:pt x="25" y="15"/>
                      </a:lnTo>
                      <a:lnTo>
                        <a:pt x="27" y="22"/>
                      </a:lnTo>
                      <a:lnTo>
                        <a:pt x="27" y="25"/>
                      </a:lnTo>
                      <a:lnTo>
                        <a:pt x="25" y="29"/>
                      </a:lnTo>
                      <a:lnTo>
                        <a:pt x="22" y="32"/>
                      </a:lnTo>
                      <a:lnTo>
                        <a:pt x="19" y="36"/>
                      </a:lnTo>
                      <a:lnTo>
                        <a:pt x="13" y="25"/>
                      </a:lnTo>
                      <a:close/>
                      <a:moveTo>
                        <a:pt x="2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8" name="Freeform 304"/>
                <p:cNvSpPr>
                  <a:spLocks noEditPoints="1"/>
                </p:cNvSpPr>
                <p:nvPr/>
              </p:nvSpPr>
              <p:spPr bwMode="auto">
                <a:xfrm>
                  <a:off x="1483" y="1407"/>
                  <a:ext cx="24" cy="43"/>
                </a:xfrm>
                <a:custGeom>
                  <a:avLst/>
                  <a:gdLst>
                    <a:gd name="T0" fmla="*/ 1 w 24"/>
                    <a:gd name="T1" fmla="*/ 10 h 43"/>
                    <a:gd name="T2" fmla="*/ 0 w 24"/>
                    <a:gd name="T3" fmla="*/ 7 h 43"/>
                    <a:gd name="T4" fmla="*/ 0 w 24"/>
                    <a:gd name="T5" fmla="*/ 2 h 43"/>
                    <a:gd name="T6" fmla="*/ 3 w 24"/>
                    <a:gd name="T7" fmla="*/ 0 h 43"/>
                    <a:gd name="T8" fmla="*/ 6 w 24"/>
                    <a:gd name="T9" fmla="*/ 0 h 43"/>
                    <a:gd name="T10" fmla="*/ 1 w 24"/>
                    <a:gd name="T11" fmla="*/ 10 h 43"/>
                    <a:gd name="T12" fmla="*/ 6 w 24"/>
                    <a:gd name="T13" fmla="*/ 0 h 43"/>
                    <a:gd name="T14" fmla="*/ 11 w 24"/>
                    <a:gd name="T15" fmla="*/ 3 h 43"/>
                    <a:gd name="T16" fmla="*/ 20 w 24"/>
                    <a:gd name="T17" fmla="*/ 12 h 43"/>
                    <a:gd name="T18" fmla="*/ 23 w 24"/>
                    <a:gd name="T19" fmla="*/ 17 h 43"/>
                    <a:gd name="T20" fmla="*/ 24 w 24"/>
                    <a:gd name="T21" fmla="*/ 24 h 43"/>
                    <a:gd name="T22" fmla="*/ 23 w 24"/>
                    <a:gd name="T23" fmla="*/ 29 h 43"/>
                    <a:gd name="T24" fmla="*/ 21 w 24"/>
                    <a:gd name="T25" fmla="*/ 32 h 43"/>
                    <a:gd name="T26" fmla="*/ 20 w 24"/>
                    <a:gd name="T27" fmla="*/ 36 h 43"/>
                    <a:gd name="T28" fmla="*/ 17 w 24"/>
                    <a:gd name="T29" fmla="*/ 41 h 43"/>
                    <a:gd name="T30" fmla="*/ 9 w 24"/>
                    <a:gd name="T31" fmla="*/ 32 h 43"/>
                    <a:gd name="T32" fmla="*/ 12 w 24"/>
                    <a:gd name="T33" fmla="*/ 29 h 43"/>
                    <a:gd name="T34" fmla="*/ 12 w 24"/>
                    <a:gd name="T35" fmla="*/ 24 h 43"/>
                    <a:gd name="T36" fmla="*/ 12 w 24"/>
                    <a:gd name="T37" fmla="*/ 20 h 43"/>
                    <a:gd name="T38" fmla="*/ 11 w 24"/>
                    <a:gd name="T39" fmla="*/ 17 h 43"/>
                    <a:gd name="T40" fmla="*/ 4 w 24"/>
                    <a:gd name="T41" fmla="*/ 12 h 43"/>
                    <a:gd name="T42" fmla="*/ 1 w 24"/>
                    <a:gd name="T43" fmla="*/ 10 h 43"/>
                    <a:gd name="T44" fmla="*/ 6 w 24"/>
                    <a:gd name="T45" fmla="*/ 0 h 43"/>
                    <a:gd name="T46" fmla="*/ 17 w 24"/>
                    <a:gd name="T47" fmla="*/ 41 h 43"/>
                    <a:gd name="T48" fmla="*/ 12 w 24"/>
                    <a:gd name="T49" fmla="*/ 43 h 43"/>
                    <a:gd name="T50" fmla="*/ 9 w 24"/>
                    <a:gd name="T51" fmla="*/ 41 h 43"/>
                    <a:gd name="T52" fmla="*/ 7 w 24"/>
                    <a:gd name="T53" fmla="*/ 38 h 43"/>
                    <a:gd name="T54" fmla="*/ 9 w 24"/>
                    <a:gd name="T55" fmla="*/ 32 h 43"/>
                    <a:gd name="T56" fmla="*/ 17 w 24"/>
                    <a:gd name="T57" fmla="*/ 41 h 4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43"/>
                    <a:gd name="T89" fmla="*/ 24 w 24"/>
                    <a:gd name="T90" fmla="*/ 43 h 4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43">
                      <a:moveTo>
                        <a:pt x="1" y="10"/>
                      </a:move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" y="10"/>
                      </a:lnTo>
                      <a:close/>
                      <a:moveTo>
                        <a:pt x="6" y="0"/>
                      </a:moveTo>
                      <a:lnTo>
                        <a:pt x="11" y="3"/>
                      </a:lnTo>
                      <a:lnTo>
                        <a:pt x="20" y="12"/>
                      </a:lnTo>
                      <a:lnTo>
                        <a:pt x="23" y="17"/>
                      </a:lnTo>
                      <a:lnTo>
                        <a:pt x="24" y="24"/>
                      </a:lnTo>
                      <a:lnTo>
                        <a:pt x="23" y="29"/>
                      </a:lnTo>
                      <a:lnTo>
                        <a:pt x="21" y="32"/>
                      </a:lnTo>
                      <a:lnTo>
                        <a:pt x="20" y="36"/>
                      </a:lnTo>
                      <a:lnTo>
                        <a:pt x="17" y="41"/>
                      </a:lnTo>
                      <a:lnTo>
                        <a:pt x="9" y="32"/>
                      </a:lnTo>
                      <a:lnTo>
                        <a:pt x="12" y="29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1" y="17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6" y="0"/>
                      </a:lnTo>
                      <a:close/>
                      <a:moveTo>
                        <a:pt x="17" y="41"/>
                      </a:moveTo>
                      <a:lnTo>
                        <a:pt x="12" y="43"/>
                      </a:lnTo>
                      <a:lnTo>
                        <a:pt x="9" y="41"/>
                      </a:lnTo>
                      <a:lnTo>
                        <a:pt x="7" y="38"/>
                      </a:lnTo>
                      <a:lnTo>
                        <a:pt x="9" y="32"/>
                      </a:lnTo>
                      <a:lnTo>
                        <a:pt x="17" y="41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29" name="Freeform 305"/>
                <p:cNvSpPr>
                  <a:spLocks noEditPoints="1"/>
                </p:cNvSpPr>
                <p:nvPr/>
              </p:nvSpPr>
              <p:spPr bwMode="auto">
                <a:xfrm>
                  <a:off x="1484" y="1407"/>
                  <a:ext cx="26" cy="41"/>
                </a:xfrm>
                <a:custGeom>
                  <a:avLst/>
                  <a:gdLst>
                    <a:gd name="T0" fmla="*/ 3 w 26"/>
                    <a:gd name="T1" fmla="*/ 12 h 41"/>
                    <a:gd name="T2" fmla="*/ 0 w 26"/>
                    <a:gd name="T3" fmla="*/ 8 h 41"/>
                    <a:gd name="T4" fmla="*/ 0 w 26"/>
                    <a:gd name="T5" fmla="*/ 3 h 41"/>
                    <a:gd name="T6" fmla="*/ 3 w 26"/>
                    <a:gd name="T7" fmla="*/ 0 h 41"/>
                    <a:gd name="T8" fmla="*/ 6 w 26"/>
                    <a:gd name="T9" fmla="*/ 0 h 41"/>
                    <a:gd name="T10" fmla="*/ 3 w 26"/>
                    <a:gd name="T11" fmla="*/ 12 h 41"/>
                    <a:gd name="T12" fmla="*/ 6 w 26"/>
                    <a:gd name="T13" fmla="*/ 0 h 41"/>
                    <a:gd name="T14" fmla="*/ 13 w 26"/>
                    <a:gd name="T15" fmla="*/ 3 h 41"/>
                    <a:gd name="T16" fmla="*/ 22 w 26"/>
                    <a:gd name="T17" fmla="*/ 12 h 41"/>
                    <a:gd name="T18" fmla="*/ 25 w 26"/>
                    <a:gd name="T19" fmla="*/ 17 h 41"/>
                    <a:gd name="T20" fmla="*/ 26 w 26"/>
                    <a:gd name="T21" fmla="*/ 24 h 41"/>
                    <a:gd name="T22" fmla="*/ 26 w 26"/>
                    <a:gd name="T23" fmla="*/ 27 h 41"/>
                    <a:gd name="T24" fmla="*/ 25 w 26"/>
                    <a:gd name="T25" fmla="*/ 31 h 41"/>
                    <a:gd name="T26" fmla="*/ 22 w 26"/>
                    <a:gd name="T27" fmla="*/ 36 h 41"/>
                    <a:gd name="T28" fmla="*/ 17 w 26"/>
                    <a:gd name="T29" fmla="*/ 39 h 41"/>
                    <a:gd name="T30" fmla="*/ 11 w 26"/>
                    <a:gd name="T31" fmla="*/ 31 h 41"/>
                    <a:gd name="T32" fmla="*/ 14 w 26"/>
                    <a:gd name="T33" fmla="*/ 27 h 41"/>
                    <a:gd name="T34" fmla="*/ 14 w 26"/>
                    <a:gd name="T35" fmla="*/ 24 h 41"/>
                    <a:gd name="T36" fmla="*/ 14 w 26"/>
                    <a:gd name="T37" fmla="*/ 20 h 41"/>
                    <a:gd name="T38" fmla="*/ 11 w 26"/>
                    <a:gd name="T39" fmla="*/ 17 h 41"/>
                    <a:gd name="T40" fmla="*/ 6 w 26"/>
                    <a:gd name="T41" fmla="*/ 14 h 41"/>
                    <a:gd name="T42" fmla="*/ 3 w 26"/>
                    <a:gd name="T43" fmla="*/ 12 h 41"/>
                    <a:gd name="T44" fmla="*/ 6 w 26"/>
                    <a:gd name="T45" fmla="*/ 0 h 41"/>
                    <a:gd name="T46" fmla="*/ 17 w 26"/>
                    <a:gd name="T47" fmla="*/ 39 h 41"/>
                    <a:gd name="T48" fmla="*/ 14 w 26"/>
                    <a:gd name="T49" fmla="*/ 41 h 41"/>
                    <a:gd name="T50" fmla="*/ 11 w 26"/>
                    <a:gd name="T51" fmla="*/ 38 h 41"/>
                    <a:gd name="T52" fmla="*/ 10 w 26"/>
                    <a:gd name="T53" fmla="*/ 34 h 41"/>
                    <a:gd name="T54" fmla="*/ 11 w 26"/>
                    <a:gd name="T55" fmla="*/ 31 h 41"/>
                    <a:gd name="T56" fmla="*/ 17 w 26"/>
                    <a:gd name="T57" fmla="*/ 39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41"/>
                    <a:gd name="T89" fmla="*/ 26 w 26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41">
                      <a:moveTo>
                        <a:pt x="3" y="12"/>
                      </a:moveTo>
                      <a:lnTo>
                        <a:pt x="0" y="8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2"/>
                      </a:lnTo>
                      <a:close/>
                      <a:moveTo>
                        <a:pt x="6" y="0"/>
                      </a:moveTo>
                      <a:lnTo>
                        <a:pt x="13" y="3"/>
                      </a:lnTo>
                      <a:lnTo>
                        <a:pt x="22" y="12"/>
                      </a:lnTo>
                      <a:lnTo>
                        <a:pt x="25" y="17"/>
                      </a:lnTo>
                      <a:lnTo>
                        <a:pt x="26" y="24"/>
                      </a:lnTo>
                      <a:lnTo>
                        <a:pt x="26" y="27"/>
                      </a:lnTo>
                      <a:lnTo>
                        <a:pt x="25" y="31"/>
                      </a:lnTo>
                      <a:lnTo>
                        <a:pt x="22" y="36"/>
                      </a:lnTo>
                      <a:lnTo>
                        <a:pt x="17" y="39"/>
                      </a:lnTo>
                      <a:lnTo>
                        <a:pt x="11" y="31"/>
                      </a:lnTo>
                      <a:lnTo>
                        <a:pt x="14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1" y="17"/>
                      </a:lnTo>
                      <a:lnTo>
                        <a:pt x="6" y="14"/>
                      </a:lnTo>
                      <a:lnTo>
                        <a:pt x="3" y="12"/>
                      </a:lnTo>
                      <a:lnTo>
                        <a:pt x="6" y="0"/>
                      </a:lnTo>
                      <a:close/>
                      <a:moveTo>
                        <a:pt x="17" y="39"/>
                      </a:moveTo>
                      <a:lnTo>
                        <a:pt x="14" y="41"/>
                      </a:lnTo>
                      <a:lnTo>
                        <a:pt x="11" y="38"/>
                      </a:lnTo>
                      <a:lnTo>
                        <a:pt x="10" y="34"/>
                      </a:lnTo>
                      <a:lnTo>
                        <a:pt x="11" y="31"/>
                      </a:lnTo>
                      <a:lnTo>
                        <a:pt x="17" y="39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0" name="Freeform 306"/>
                <p:cNvSpPr>
                  <a:spLocks noEditPoints="1"/>
                </p:cNvSpPr>
                <p:nvPr/>
              </p:nvSpPr>
              <p:spPr bwMode="auto">
                <a:xfrm>
                  <a:off x="1498" y="1407"/>
                  <a:ext cx="22" cy="22"/>
                </a:xfrm>
                <a:custGeom>
                  <a:avLst/>
                  <a:gdLst>
                    <a:gd name="T0" fmla="*/ 22 w 22"/>
                    <a:gd name="T1" fmla="*/ 15 h 22"/>
                    <a:gd name="T2" fmla="*/ 20 w 22"/>
                    <a:gd name="T3" fmla="*/ 20 h 22"/>
                    <a:gd name="T4" fmla="*/ 17 w 22"/>
                    <a:gd name="T5" fmla="*/ 22 h 22"/>
                    <a:gd name="T6" fmla="*/ 12 w 22"/>
                    <a:gd name="T7" fmla="*/ 20 h 22"/>
                    <a:gd name="T8" fmla="*/ 11 w 22"/>
                    <a:gd name="T9" fmla="*/ 15 h 22"/>
                    <a:gd name="T10" fmla="*/ 22 w 22"/>
                    <a:gd name="T11" fmla="*/ 15 h 22"/>
                    <a:gd name="T12" fmla="*/ 11 w 22"/>
                    <a:gd name="T13" fmla="*/ 15 h 22"/>
                    <a:gd name="T14" fmla="*/ 8 w 22"/>
                    <a:gd name="T15" fmla="*/ 12 h 22"/>
                    <a:gd name="T16" fmla="*/ 6 w 22"/>
                    <a:gd name="T17" fmla="*/ 12 h 22"/>
                    <a:gd name="T18" fmla="*/ 5 w 22"/>
                    <a:gd name="T19" fmla="*/ 2 h 22"/>
                    <a:gd name="T20" fmla="*/ 6 w 22"/>
                    <a:gd name="T21" fmla="*/ 0 h 22"/>
                    <a:gd name="T22" fmla="*/ 12 w 22"/>
                    <a:gd name="T23" fmla="*/ 2 h 22"/>
                    <a:gd name="T24" fmla="*/ 16 w 22"/>
                    <a:gd name="T25" fmla="*/ 3 h 22"/>
                    <a:gd name="T26" fmla="*/ 19 w 22"/>
                    <a:gd name="T27" fmla="*/ 5 h 22"/>
                    <a:gd name="T28" fmla="*/ 20 w 22"/>
                    <a:gd name="T29" fmla="*/ 10 h 22"/>
                    <a:gd name="T30" fmla="*/ 22 w 22"/>
                    <a:gd name="T31" fmla="*/ 15 h 22"/>
                    <a:gd name="T32" fmla="*/ 11 w 22"/>
                    <a:gd name="T33" fmla="*/ 15 h 22"/>
                    <a:gd name="T34" fmla="*/ 6 w 22"/>
                    <a:gd name="T35" fmla="*/ 12 h 22"/>
                    <a:gd name="T36" fmla="*/ 2 w 22"/>
                    <a:gd name="T37" fmla="*/ 12 h 22"/>
                    <a:gd name="T38" fmla="*/ 0 w 22"/>
                    <a:gd name="T39" fmla="*/ 7 h 22"/>
                    <a:gd name="T40" fmla="*/ 0 w 22"/>
                    <a:gd name="T41" fmla="*/ 3 h 22"/>
                    <a:gd name="T42" fmla="*/ 5 w 22"/>
                    <a:gd name="T43" fmla="*/ 2 h 22"/>
                    <a:gd name="T44" fmla="*/ 6 w 22"/>
                    <a:gd name="T45" fmla="*/ 12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2"/>
                    <a:gd name="T70" fmla="*/ 0 h 22"/>
                    <a:gd name="T71" fmla="*/ 22 w 2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2" h="22">
                      <a:moveTo>
                        <a:pt x="22" y="15"/>
                      </a:moveTo>
                      <a:lnTo>
                        <a:pt x="20" y="20"/>
                      </a:lnTo>
                      <a:lnTo>
                        <a:pt x="17" y="22"/>
                      </a:lnTo>
                      <a:lnTo>
                        <a:pt x="12" y="20"/>
                      </a:lnTo>
                      <a:lnTo>
                        <a:pt x="11" y="15"/>
                      </a:lnTo>
                      <a:lnTo>
                        <a:pt x="22" y="15"/>
                      </a:lnTo>
                      <a:close/>
                      <a:moveTo>
                        <a:pt x="11" y="15"/>
                      </a:move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2" y="2"/>
                      </a:lnTo>
                      <a:lnTo>
                        <a:pt x="16" y="3"/>
                      </a:lnTo>
                      <a:lnTo>
                        <a:pt x="19" y="5"/>
                      </a:lnTo>
                      <a:lnTo>
                        <a:pt x="20" y="10"/>
                      </a:lnTo>
                      <a:lnTo>
                        <a:pt x="22" y="15"/>
                      </a:lnTo>
                      <a:lnTo>
                        <a:pt x="11" y="15"/>
                      </a:lnTo>
                      <a:close/>
                      <a:moveTo>
                        <a:pt x="6" y="12"/>
                      </a:moveTo>
                      <a:lnTo>
                        <a:pt x="2" y="12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1" name="Freeform 307"/>
                <p:cNvSpPr>
                  <a:spLocks noEditPoints="1"/>
                </p:cNvSpPr>
                <p:nvPr/>
              </p:nvSpPr>
              <p:spPr bwMode="auto">
                <a:xfrm>
                  <a:off x="1494" y="1409"/>
                  <a:ext cx="24" cy="25"/>
                </a:xfrm>
                <a:custGeom>
                  <a:avLst/>
                  <a:gdLst>
                    <a:gd name="T0" fmla="*/ 23 w 24"/>
                    <a:gd name="T1" fmla="*/ 22 h 25"/>
                    <a:gd name="T2" fmla="*/ 20 w 24"/>
                    <a:gd name="T3" fmla="*/ 25 h 25"/>
                    <a:gd name="T4" fmla="*/ 16 w 24"/>
                    <a:gd name="T5" fmla="*/ 25 h 25"/>
                    <a:gd name="T6" fmla="*/ 13 w 24"/>
                    <a:gd name="T7" fmla="*/ 22 h 25"/>
                    <a:gd name="T8" fmla="*/ 13 w 24"/>
                    <a:gd name="T9" fmla="*/ 17 h 25"/>
                    <a:gd name="T10" fmla="*/ 23 w 24"/>
                    <a:gd name="T11" fmla="*/ 22 h 25"/>
                    <a:gd name="T12" fmla="*/ 13 w 24"/>
                    <a:gd name="T13" fmla="*/ 17 h 25"/>
                    <a:gd name="T14" fmla="*/ 12 w 24"/>
                    <a:gd name="T15" fmla="*/ 13 h 25"/>
                    <a:gd name="T16" fmla="*/ 9 w 24"/>
                    <a:gd name="T17" fmla="*/ 12 h 25"/>
                    <a:gd name="T18" fmla="*/ 6 w 24"/>
                    <a:gd name="T19" fmla="*/ 10 h 25"/>
                    <a:gd name="T20" fmla="*/ 4 w 24"/>
                    <a:gd name="T21" fmla="*/ 10 h 25"/>
                    <a:gd name="T22" fmla="*/ 6 w 24"/>
                    <a:gd name="T23" fmla="*/ 0 h 25"/>
                    <a:gd name="T24" fmla="*/ 9 w 24"/>
                    <a:gd name="T25" fmla="*/ 0 h 25"/>
                    <a:gd name="T26" fmla="*/ 16 w 24"/>
                    <a:gd name="T27" fmla="*/ 3 h 25"/>
                    <a:gd name="T28" fmla="*/ 20 w 24"/>
                    <a:gd name="T29" fmla="*/ 6 h 25"/>
                    <a:gd name="T30" fmla="*/ 23 w 24"/>
                    <a:gd name="T31" fmla="*/ 10 h 25"/>
                    <a:gd name="T32" fmla="*/ 24 w 24"/>
                    <a:gd name="T33" fmla="*/ 15 h 25"/>
                    <a:gd name="T34" fmla="*/ 23 w 24"/>
                    <a:gd name="T35" fmla="*/ 22 h 25"/>
                    <a:gd name="T36" fmla="*/ 13 w 24"/>
                    <a:gd name="T37" fmla="*/ 17 h 25"/>
                    <a:gd name="T38" fmla="*/ 4 w 24"/>
                    <a:gd name="T39" fmla="*/ 10 h 25"/>
                    <a:gd name="T40" fmla="*/ 1 w 24"/>
                    <a:gd name="T41" fmla="*/ 8 h 25"/>
                    <a:gd name="T42" fmla="*/ 0 w 24"/>
                    <a:gd name="T43" fmla="*/ 3 h 25"/>
                    <a:gd name="T44" fmla="*/ 1 w 24"/>
                    <a:gd name="T45" fmla="*/ 0 h 25"/>
                    <a:gd name="T46" fmla="*/ 6 w 24"/>
                    <a:gd name="T47" fmla="*/ 0 h 25"/>
                    <a:gd name="T48" fmla="*/ 4 w 24"/>
                    <a:gd name="T49" fmla="*/ 10 h 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4"/>
                    <a:gd name="T76" fmla="*/ 0 h 25"/>
                    <a:gd name="T77" fmla="*/ 24 w 24"/>
                    <a:gd name="T78" fmla="*/ 25 h 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4" h="25">
                      <a:moveTo>
                        <a:pt x="23" y="22"/>
                      </a:moveTo>
                      <a:lnTo>
                        <a:pt x="20" y="25"/>
                      </a:lnTo>
                      <a:lnTo>
                        <a:pt x="16" y="25"/>
                      </a:lnTo>
                      <a:lnTo>
                        <a:pt x="13" y="22"/>
                      </a:lnTo>
                      <a:lnTo>
                        <a:pt x="13" y="17"/>
                      </a:lnTo>
                      <a:lnTo>
                        <a:pt x="23" y="22"/>
                      </a:lnTo>
                      <a:close/>
                      <a:moveTo>
                        <a:pt x="13" y="17"/>
                      </a:moveTo>
                      <a:lnTo>
                        <a:pt x="12" y="13"/>
                      </a:lnTo>
                      <a:lnTo>
                        <a:pt x="9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6" y="3"/>
                      </a:lnTo>
                      <a:lnTo>
                        <a:pt x="20" y="6"/>
                      </a:lnTo>
                      <a:lnTo>
                        <a:pt x="23" y="10"/>
                      </a:lnTo>
                      <a:lnTo>
                        <a:pt x="24" y="15"/>
                      </a:lnTo>
                      <a:lnTo>
                        <a:pt x="23" y="22"/>
                      </a:lnTo>
                      <a:lnTo>
                        <a:pt x="13" y="17"/>
                      </a:lnTo>
                      <a:close/>
                      <a:moveTo>
                        <a:pt x="4" y="10"/>
                      </a:moveTo>
                      <a:lnTo>
                        <a:pt x="1" y="8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6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2" name="Freeform 308"/>
                <p:cNvSpPr>
                  <a:spLocks noEditPoints="1"/>
                </p:cNvSpPr>
                <p:nvPr/>
              </p:nvSpPr>
              <p:spPr bwMode="auto">
                <a:xfrm>
                  <a:off x="1490" y="1409"/>
                  <a:ext cx="25" cy="29"/>
                </a:xfrm>
                <a:custGeom>
                  <a:avLst/>
                  <a:gdLst>
                    <a:gd name="T0" fmla="*/ 24 w 25"/>
                    <a:gd name="T1" fmla="*/ 27 h 29"/>
                    <a:gd name="T2" fmla="*/ 20 w 25"/>
                    <a:gd name="T3" fmla="*/ 29 h 29"/>
                    <a:gd name="T4" fmla="*/ 17 w 25"/>
                    <a:gd name="T5" fmla="*/ 29 h 29"/>
                    <a:gd name="T6" fmla="*/ 14 w 25"/>
                    <a:gd name="T7" fmla="*/ 25 h 29"/>
                    <a:gd name="T8" fmla="*/ 14 w 25"/>
                    <a:gd name="T9" fmla="*/ 22 h 29"/>
                    <a:gd name="T10" fmla="*/ 24 w 25"/>
                    <a:gd name="T11" fmla="*/ 27 h 29"/>
                    <a:gd name="T12" fmla="*/ 14 w 25"/>
                    <a:gd name="T13" fmla="*/ 22 h 29"/>
                    <a:gd name="T14" fmla="*/ 16 w 25"/>
                    <a:gd name="T15" fmla="*/ 18 h 29"/>
                    <a:gd name="T16" fmla="*/ 14 w 25"/>
                    <a:gd name="T17" fmla="*/ 17 h 29"/>
                    <a:gd name="T18" fmla="*/ 13 w 25"/>
                    <a:gd name="T19" fmla="*/ 15 h 29"/>
                    <a:gd name="T20" fmla="*/ 10 w 25"/>
                    <a:gd name="T21" fmla="*/ 13 h 29"/>
                    <a:gd name="T22" fmla="*/ 5 w 25"/>
                    <a:gd name="T23" fmla="*/ 12 h 29"/>
                    <a:gd name="T24" fmla="*/ 4 w 25"/>
                    <a:gd name="T25" fmla="*/ 10 h 29"/>
                    <a:gd name="T26" fmla="*/ 7 w 25"/>
                    <a:gd name="T27" fmla="*/ 0 h 29"/>
                    <a:gd name="T28" fmla="*/ 11 w 25"/>
                    <a:gd name="T29" fmla="*/ 1 h 29"/>
                    <a:gd name="T30" fmla="*/ 19 w 25"/>
                    <a:gd name="T31" fmla="*/ 6 h 29"/>
                    <a:gd name="T32" fmla="*/ 22 w 25"/>
                    <a:gd name="T33" fmla="*/ 10 h 29"/>
                    <a:gd name="T34" fmla="*/ 25 w 25"/>
                    <a:gd name="T35" fmla="*/ 15 h 29"/>
                    <a:gd name="T36" fmla="*/ 25 w 25"/>
                    <a:gd name="T37" fmla="*/ 20 h 29"/>
                    <a:gd name="T38" fmla="*/ 24 w 25"/>
                    <a:gd name="T39" fmla="*/ 27 h 29"/>
                    <a:gd name="T40" fmla="*/ 14 w 25"/>
                    <a:gd name="T41" fmla="*/ 22 h 29"/>
                    <a:gd name="T42" fmla="*/ 4 w 25"/>
                    <a:gd name="T43" fmla="*/ 10 h 29"/>
                    <a:gd name="T44" fmla="*/ 0 w 25"/>
                    <a:gd name="T45" fmla="*/ 6 h 29"/>
                    <a:gd name="T46" fmla="*/ 0 w 25"/>
                    <a:gd name="T47" fmla="*/ 3 h 29"/>
                    <a:gd name="T48" fmla="*/ 2 w 25"/>
                    <a:gd name="T49" fmla="*/ 0 h 29"/>
                    <a:gd name="T50" fmla="*/ 7 w 25"/>
                    <a:gd name="T51" fmla="*/ 0 h 29"/>
                    <a:gd name="T52" fmla="*/ 4 w 25"/>
                    <a:gd name="T53" fmla="*/ 10 h 2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5"/>
                    <a:gd name="T82" fmla="*/ 0 h 29"/>
                    <a:gd name="T83" fmla="*/ 25 w 25"/>
                    <a:gd name="T84" fmla="*/ 29 h 2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5" h="29">
                      <a:moveTo>
                        <a:pt x="24" y="27"/>
                      </a:moveTo>
                      <a:lnTo>
                        <a:pt x="20" y="29"/>
                      </a:lnTo>
                      <a:lnTo>
                        <a:pt x="17" y="29"/>
                      </a:lnTo>
                      <a:lnTo>
                        <a:pt x="14" y="25"/>
                      </a:lnTo>
                      <a:lnTo>
                        <a:pt x="14" y="22"/>
                      </a:lnTo>
                      <a:lnTo>
                        <a:pt x="24" y="27"/>
                      </a:lnTo>
                      <a:close/>
                      <a:moveTo>
                        <a:pt x="14" y="22"/>
                      </a:moveTo>
                      <a:lnTo>
                        <a:pt x="16" y="18"/>
                      </a:lnTo>
                      <a:lnTo>
                        <a:pt x="14" y="17"/>
                      </a:lnTo>
                      <a:lnTo>
                        <a:pt x="13" y="15"/>
                      </a:lnTo>
                      <a:lnTo>
                        <a:pt x="10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19" y="6"/>
                      </a:lnTo>
                      <a:lnTo>
                        <a:pt x="22" y="10"/>
                      </a:lnTo>
                      <a:lnTo>
                        <a:pt x="25" y="15"/>
                      </a:lnTo>
                      <a:lnTo>
                        <a:pt x="25" y="20"/>
                      </a:lnTo>
                      <a:lnTo>
                        <a:pt x="24" y="27"/>
                      </a:lnTo>
                      <a:lnTo>
                        <a:pt x="14" y="22"/>
                      </a:lnTo>
                      <a:close/>
                      <a:moveTo>
                        <a:pt x="4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3" name="Freeform 309"/>
                <p:cNvSpPr>
                  <a:spLocks/>
                </p:cNvSpPr>
                <p:nvPr/>
              </p:nvSpPr>
              <p:spPr bwMode="auto">
                <a:xfrm>
                  <a:off x="1424" y="1383"/>
                  <a:ext cx="128" cy="32"/>
                </a:xfrm>
                <a:custGeom>
                  <a:avLst/>
                  <a:gdLst>
                    <a:gd name="T0" fmla="*/ 0 w 128"/>
                    <a:gd name="T1" fmla="*/ 0 h 32"/>
                    <a:gd name="T2" fmla="*/ 6 w 128"/>
                    <a:gd name="T3" fmla="*/ 0 h 32"/>
                    <a:gd name="T4" fmla="*/ 20 w 128"/>
                    <a:gd name="T5" fmla="*/ 0 h 32"/>
                    <a:gd name="T6" fmla="*/ 42 w 128"/>
                    <a:gd name="T7" fmla="*/ 2 h 32"/>
                    <a:gd name="T8" fmla="*/ 60 w 128"/>
                    <a:gd name="T9" fmla="*/ 7 h 32"/>
                    <a:gd name="T10" fmla="*/ 80 w 128"/>
                    <a:gd name="T11" fmla="*/ 15 h 32"/>
                    <a:gd name="T12" fmla="*/ 100 w 128"/>
                    <a:gd name="T13" fmla="*/ 26 h 32"/>
                    <a:gd name="T14" fmla="*/ 107 w 128"/>
                    <a:gd name="T15" fmla="*/ 29 h 32"/>
                    <a:gd name="T16" fmla="*/ 114 w 128"/>
                    <a:gd name="T17" fmla="*/ 31 h 32"/>
                    <a:gd name="T18" fmla="*/ 124 w 128"/>
                    <a:gd name="T19" fmla="*/ 31 h 32"/>
                    <a:gd name="T20" fmla="*/ 128 w 128"/>
                    <a:gd name="T21" fmla="*/ 32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"/>
                    <a:gd name="T34" fmla="*/ 0 h 32"/>
                    <a:gd name="T35" fmla="*/ 128 w 128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" h="3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20" y="0"/>
                      </a:lnTo>
                      <a:lnTo>
                        <a:pt x="42" y="2"/>
                      </a:lnTo>
                      <a:lnTo>
                        <a:pt x="60" y="7"/>
                      </a:lnTo>
                      <a:lnTo>
                        <a:pt x="80" y="15"/>
                      </a:lnTo>
                      <a:lnTo>
                        <a:pt x="100" y="26"/>
                      </a:lnTo>
                      <a:lnTo>
                        <a:pt x="107" y="29"/>
                      </a:lnTo>
                      <a:lnTo>
                        <a:pt x="114" y="31"/>
                      </a:lnTo>
                      <a:lnTo>
                        <a:pt x="124" y="31"/>
                      </a:lnTo>
                      <a:lnTo>
                        <a:pt x="128" y="32"/>
                      </a:lnTo>
                    </a:path>
                  </a:pathLst>
                </a:custGeom>
                <a:noFill/>
                <a:ln w="7938">
                  <a:solidFill>
                    <a:srgbClr val="8C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4" name="Freeform 310"/>
                <p:cNvSpPr>
                  <a:spLocks noEditPoints="1"/>
                </p:cNvSpPr>
                <p:nvPr/>
              </p:nvSpPr>
              <p:spPr bwMode="auto">
                <a:xfrm>
                  <a:off x="1412" y="1374"/>
                  <a:ext cx="145" cy="45"/>
                </a:xfrm>
                <a:custGeom>
                  <a:avLst/>
                  <a:gdLst>
                    <a:gd name="T0" fmla="*/ 1 w 145"/>
                    <a:gd name="T1" fmla="*/ 2 h 45"/>
                    <a:gd name="T2" fmla="*/ 10 w 145"/>
                    <a:gd name="T3" fmla="*/ 2 h 45"/>
                    <a:gd name="T4" fmla="*/ 3 w 145"/>
                    <a:gd name="T5" fmla="*/ 9 h 45"/>
                    <a:gd name="T6" fmla="*/ 31 w 145"/>
                    <a:gd name="T7" fmla="*/ 12 h 45"/>
                    <a:gd name="T8" fmla="*/ 32 w 145"/>
                    <a:gd name="T9" fmla="*/ 4 h 45"/>
                    <a:gd name="T10" fmla="*/ 31 w 145"/>
                    <a:gd name="T11" fmla="*/ 12 h 45"/>
                    <a:gd name="T12" fmla="*/ 37 w 145"/>
                    <a:gd name="T13" fmla="*/ 4 h 45"/>
                    <a:gd name="T14" fmla="*/ 32 w 145"/>
                    <a:gd name="T15" fmla="*/ 4 h 45"/>
                    <a:gd name="T16" fmla="*/ 37 w 145"/>
                    <a:gd name="T17" fmla="*/ 9 h 45"/>
                    <a:gd name="T18" fmla="*/ 37 w 145"/>
                    <a:gd name="T19" fmla="*/ 12 h 45"/>
                    <a:gd name="T20" fmla="*/ 37 w 145"/>
                    <a:gd name="T21" fmla="*/ 4 h 45"/>
                    <a:gd name="T22" fmla="*/ 40 w 145"/>
                    <a:gd name="T23" fmla="*/ 4 h 45"/>
                    <a:gd name="T24" fmla="*/ 37 w 145"/>
                    <a:gd name="T25" fmla="*/ 12 h 45"/>
                    <a:gd name="T26" fmla="*/ 52 w 145"/>
                    <a:gd name="T27" fmla="*/ 5 h 45"/>
                    <a:gd name="T28" fmla="*/ 43 w 145"/>
                    <a:gd name="T29" fmla="*/ 5 h 45"/>
                    <a:gd name="T30" fmla="*/ 52 w 145"/>
                    <a:gd name="T31" fmla="*/ 11 h 45"/>
                    <a:gd name="T32" fmla="*/ 57 w 145"/>
                    <a:gd name="T33" fmla="*/ 7 h 45"/>
                    <a:gd name="T34" fmla="*/ 52 w 145"/>
                    <a:gd name="T35" fmla="*/ 5 h 45"/>
                    <a:gd name="T36" fmla="*/ 65 w 145"/>
                    <a:gd name="T37" fmla="*/ 16 h 45"/>
                    <a:gd name="T38" fmla="*/ 65 w 145"/>
                    <a:gd name="T39" fmla="*/ 7 h 45"/>
                    <a:gd name="T40" fmla="*/ 65 w 145"/>
                    <a:gd name="T41" fmla="*/ 7 h 45"/>
                    <a:gd name="T42" fmla="*/ 68 w 145"/>
                    <a:gd name="T43" fmla="*/ 16 h 45"/>
                    <a:gd name="T44" fmla="*/ 71 w 145"/>
                    <a:gd name="T45" fmla="*/ 9 h 45"/>
                    <a:gd name="T46" fmla="*/ 69 w 145"/>
                    <a:gd name="T47" fmla="*/ 17 h 45"/>
                    <a:gd name="T48" fmla="*/ 74 w 145"/>
                    <a:gd name="T49" fmla="*/ 11 h 45"/>
                    <a:gd name="T50" fmla="*/ 71 w 145"/>
                    <a:gd name="T51" fmla="*/ 17 h 45"/>
                    <a:gd name="T52" fmla="*/ 82 w 145"/>
                    <a:gd name="T53" fmla="*/ 12 h 45"/>
                    <a:gd name="T54" fmla="*/ 75 w 145"/>
                    <a:gd name="T55" fmla="*/ 11 h 45"/>
                    <a:gd name="T56" fmla="*/ 82 w 145"/>
                    <a:gd name="T57" fmla="*/ 12 h 45"/>
                    <a:gd name="T58" fmla="*/ 89 w 145"/>
                    <a:gd name="T59" fmla="*/ 24 h 45"/>
                    <a:gd name="T60" fmla="*/ 92 w 145"/>
                    <a:gd name="T61" fmla="*/ 17 h 45"/>
                    <a:gd name="T62" fmla="*/ 95 w 145"/>
                    <a:gd name="T63" fmla="*/ 28 h 45"/>
                    <a:gd name="T64" fmla="*/ 100 w 145"/>
                    <a:gd name="T65" fmla="*/ 29 h 45"/>
                    <a:gd name="T66" fmla="*/ 103 w 145"/>
                    <a:gd name="T67" fmla="*/ 23 h 45"/>
                    <a:gd name="T68" fmla="*/ 103 w 145"/>
                    <a:gd name="T69" fmla="*/ 23 h 45"/>
                    <a:gd name="T70" fmla="*/ 100 w 145"/>
                    <a:gd name="T71" fmla="*/ 29 h 45"/>
                    <a:gd name="T72" fmla="*/ 102 w 145"/>
                    <a:gd name="T73" fmla="*/ 31 h 45"/>
                    <a:gd name="T74" fmla="*/ 106 w 145"/>
                    <a:gd name="T75" fmla="*/ 24 h 45"/>
                    <a:gd name="T76" fmla="*/ 102 w 145"/>
                    <a:gd name="T77" fmla="*/ 31 h 45"/>
                    <a:gd name="T78" fmla="*/ 114 w 145"/>
                    <a:gd name="T79" fmla="*/ 29 h 45"/>
                    <a:gd name="T80" fmla="*/ 108 w 145"/>
                    <a:gd name="T81" fmla="*/ 24 h 45"/>
                    <a:gd name="T82" fmla="*/ 109 w 145"/>
                    <a:gd name="T83" fmla="*/ 36 h 45"/>
                    <a:gd name="T84" fmla="*/ 112 w 145"/>
                    <a:gd name="T85" fmla="*/ 38 h 45"/>
                    <a:gd name="T86" fmla="*/ 117 w 145"/>
                    <a:gd name="T87" fmla="*/ 31 h 45"/>
                    <a:gd name="T88" fmla="*/ 114 w 145"/>
                    <a:gd name="T89" fmla="*/ 40 h 45"/>
                    <a:gd name="T90" fmla="*/ 117 w 145"/>
                    <a:gd name="T91" fmla="*/ 41 h 45"/>
                    <a:gd name="T92" fmla="*/ 120 w 145"/>
                    <a:gd name="T93" fmla="*/ 35 h 45"/>
                    <a:gd name="T94" fmla="*/ 117 w 145"/>
                    <a:gd name="T95" fmla="*/ 41 h 45"/>
                    <a:gd name="T96" fmla="*/ 120 w 145"/>
                    <a:gd name="T97" fmla="*/ 35 h 45"/>
                    <a:gd name="T98" fmla="*/ 120 w 145"/>
                    <a:gd name="T99" fmla="*/ 41 h 45"/>
                    <a:gd name="T100" fmla="*/ 123 w 145"/>
                    <a:gd name="T101" fmla="*/ 35 h 45"/>
                    <a:gd name="T102" fmla="*/ 122 w 145"/>
                    <a:gd name="T103" fmla="*/ 43 h 45"/>
                    <a:gd name="T104" fmla="*/ 125 w 145"/>
                    <a:gd name="T105" fmla="*/ 43 h 45"/>
                    <a:gd name="T106" fmla="*/ 125 w 145"/>
                    <a:gd name="T107" fmla="*/ 35 h 45"/>
                    <a:gd name="T108" fmla="*/ 125 w 145"/>
                    <a:gd name="T109" fmla="*/ 35 h 45"/>
                    <a:gd name="T110" fmla="*/ 131 w 145"/>
                    <a:gd name="T111" fmla="*/ 43 h 45"/>
                    <a:gd name="T112" fmla="*/ 137 w 145"/>
                    <a:gd name="T113" fmla="*/ 36 h 45"/>
                    <a:gd name="T114" fmla="*/ 134 w 145"/>
                    <a:gd name="T115" fmla="*/ 43 h 45"/>
                    <a:gd name="T116" fmla="*/ 143 w 145"/>
                    <a:gd name="T117" fmla="*/ 38 h 45"/>
                    <a:gd name="T118" fmla="*/ 137 w 145"/>
                    <a:gd name="T119" fmla="*/ 36 h 45"/>
                    <a:gd name="T120" fmla="*/ 142 w 145"/>
                    <a:gd name="T121" fmla="*/ 45 h 4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5"/>
                    <a:gd name="T184" fmla="*/ 0 h 45"/>
                    <a:gd name="T185" fmla="*/ 145 w 145"/>
                    <a:gd name="T186" fmla="*/ 45 h 4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5" h="45">
                      <a:moveTo>
                        <a:pt x="3" y="9"/>
                      </a:move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3" y="9"/>
                      </a:lnTo>
                      <a:close/>
                      <a:moveTo>
                        <a:pt x="4" y="0"/>
                      </a:moveTo>
                      <a:lnTo>
                        <a:pt x="10" y="2"/>
                      </a:lnTo>
                      <a:lnTo>
                        <a:pt x="24" y="4"/>
                      </a:lnTo>
                      <a:lnTo>
                        <a:pt x="24" y="12"/>
                      </a:lnTo>
                      <a:lnTo>
                        <a:pt x="9" y="11"/>
                      </a:lnTo>
                      <a:lnTo>
                        <a:pt x="3" y="9"/>
                      </a:lnTo>
                      <a:lnTo>
                        <a:pt x="4" y="0"/>
                      </a:lnTo>
                      <a:close/>
                      <a:moveTo>
                        <a:pt x="24" y="4"/>
                      </a:moveTo>
                      <a:lnTo>
                        <a:pt x="31" y="4"/>
                      </a:lnTo>
                      <a:lnTo>
                        <a:pt x="31" y="12"/>
                      </a:lnTo>
                      <a:lnTo>
                        <a:pt x="24" y="12"/>
                      </a:lnTo>
                      <a:lnTo>
                        <a:pt x="24" y="4"/>
                      </a:lnTo>
                      <a:close/>
                      <a:moveTo>
                        <a:pt x="31" y="4"/>
                      </a:moveTo>
                      <a:lnTo>
                        <a:pt x="32" y="4"/>
                      </a:lnTo>
                      <a:lnTo>
                        <a:pt x="32" y="12"/>
                      </a:lnTo>
                      <a:lnTo>
                        <a:pt x="31" y="12"/>
                      </a:lnTo>
                      <a:lnTo>
                        <a:pt x="31" y="4"/>
                      </a:lnTo>
                      <a:close/>
                      <a:moveTo>
                        <a:pt x="32" y="4"/>
                      </a:move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12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4"/>
                      </a:lnTo>
                      <a:close/>
                      <a:moveTo>
                        <a:pt x="37" y="12"/>
                      </a:moveTo>
                      <a:lnTo>
                        <a:pt x="37" y="12"/>
                      </a:lnTo>
                      <a:lnTo>
                        <a:pt x="37" y="9"/>
                      </a:lnTo>
                      <a:lnTo>
                        <a:pt x="37" y="12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12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9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lnTo>
                        <a:pt x="40" y="4"/>
                      </a:lnTo>
                      <a:lnTo>
                        <a:pt x="43" y="5"/>
                      </a:lnTo>
                      <a:lnTo>
                        <a:pt x="41" y="12"/>
                      </a:lnTo>
                      <a:lnTo>
                        <a:pt x="38" y="12"/>
                      </a:lnTo>
                      <a:lnTo>
                        <a:pt x="37" y="12"/>
                      </a:lnTo>
                      <a:lnTo>
                        <a:pt x="37" y="4"/>
                      </a:lnTo>
                      <a:close/>
                      <a:moveTo>
                        <a:pt x="43" y="5"/>
                      </a:moveTo>
                      <a:lnTo>
                        <a:pt x="48" y="5"/>
                      </a:lnTo>
                      <a:lnTo>
                        <a:pt x="52" y="5"/>
                      </a:lnTo>
                      <a:lnTo>
                        <a:pt x="52" y="14"/>
                      </a:lnTo>
                      <a:lnTo>
                        <a:pt x="46" y="14"/>
                      </a:lnTo>
                      <a:lnTo>
                        <a:pt x="41" y="12"/>
                      </a:lnTo>
                      <a:lnTo>
                        <a:pt x="43" y="5"/>
                      </a:lnTo>
                      <a:close/>
                      <a:moveTo>
                        <a:pt x="52" y="5"/>
                      </a:moveTo>
                      <a:lnTo>
                        <a:pt x="52" y="5"/>
                      </a:lnTo>
                      <a:lnTo>
                        <a:pt x="52" y="11"/>
                      </a:lnTo>
                      <a:lnTo>
                        <a:pt x="52" y="5"/>
                      </a:lnTo>
                      <a:close/>
                      <a:moveTo>
                        <a:pt x="52" y="5"/>
                      </a:moveTo>
                      <a:lnTo>
                        <a:pt x="54" y="5"/>
                      </a:lnTo>
                      <a:lnTo>
                        <a:pt x="57" y="7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1" y="14"/>
                      </a:lnTo>
                      <a:lnTo>
                        <a:pt x="52" y="5"/>
                      </a:lnTo>
                      <a:close/>
                      <a:moveTo>
                        <a:pt x="57" y="7"/>
                      </a:move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65" y="16"/>
                      </a:lnTo>
                      <a:lnTo>
                        <a:pt x="60" y="14"/>
                      </a:lnTo>
                      <a:lnTo>
                        <a:pt x="57" y="14"/>
                      </a:lnTo>
                      <a:lnTo>
                        <a:pt x="57" y="7"/>
                      </a:lnTo>
                      <a:close/>
                      <a:moveTo>
                        <a:pt x="65" y="7"/>
                      </a:moveTo>
                      <a:lnTo>
                        <a:pt x="66" y="7"/>
                      </a:lnTo>
                      <a:lnTo>
                        <a:pt x="65" y="11"/>
                      </a:lnTo>
                      <a:lnTo>
                        <a:pt x="65" y="7"/>
                      </a:lnTo>
                      <a:close/>
                      <a:moveTo>
                        <a:pt x="66" y="7"/>
                      </a:moveTo>
                      <a:lnTo>
                        <a:pt x="68" y="7"/>
                      </a:lnTo>
                      <a:lnTo>
                        <a:pt x="71" y="9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3" y="16"/>
                      </a:lnTo>
                      <a:lnTo>
                        <a:pt x="66" y="7"/>
                      </a:lnTo>
                      <a:close/>
                      <a:moveTo>
                        <a:pt x="71" y="9"/>
                      </a:moveTo>
                      <a:lnTo>
                        <a:pt x="72" y="9"/>
                      </a:lnTo>
                      <a:lnTo>
                        <a:pt x="74" y="11"/>
                      </a:lnTo>
                      <a:lnTo>
                        <a:pt x="71" y="17"/>
                      </a:lnTo>
                      <a:lnTo>
                        <a:pt x="69" y="17"/>
                      </a:lnTo>
                      <a:lnTo>
                        <a:pt x="68" y="16"/>
                      </a:lnTo>
                      <a:lnTo>
                        <a:pt x="71" y="9"/>
                      </a:lnTo>
                      <a:close/>
                      <a:moveTo>
                        <a:pt x="74" y="11"/>
                      </a:moveTo>
                      <a:lnTo>
                        <a:pt x="74" y="11"/>
                      </a:lnTo>
                      <a:lnTo>
                        <a:pt x="75" y="11"/>
                      </a:lnTo>
                      <a:lnTo>
                        <a:pt x="74" y="19"/>
                      </a:lnTo>
                      <a:lnTo>
                        <a:pt x="72" y="17"/>
                      </a:lnTo>
                      <a:lnTo>
                        <a:pt x="71" y="17"/>
                      </a:lnTo>
                      <a:lnTo>
                        <a:pt x="74" y="11"/>
                      </a:lnTo>
                      <a:close/>
                      <a:moveTo>
                        <a:pt x="75" y="11"/>
                      </a:moveTo>
                      <a:lnTo>
                        <a:pt x="78" y="11"/>
                      </a:lnTo>
                      <a:lnTo>
                        <a:pt x="82" y="12"/>
                      </a:lnTo>
                      <a:lnTo>
                        <a:pt x="78" y="19"/>
                      </a:lnTo>
                      <a:lnTo>
                        <a:pt x="77" y="19"/>
                      </a:lnTo>
                      <a:lnTo>
                        <a:pt x="74" y="19"/>
                      </a:lnTo>
                      <a:lnTo>
                        <a:pt x="75" y="11"/>
                      </a:lnTo>
                      <a:close/>
                      <a:moveTo>
                        <a:pt x="82" y="12"/>
                      </a:moveTo>
                      <a:lnTo>
                        <a:pt x="82" y="12"/>
                      </a:lnTo>
                      <a:lnTo>
                        <a:pt x="80" y="16"/>
                      </a:lnTo>
                      <a:lnTo>
                        <a:pt x="82" y="12"/>
                      </a:lnTo>
                      <a:close/>
                      <a:moveTo>
                        <a:pt x="82" y="12"/>
                      </a:moveTo>
                      <a:lnTo>
                        <a:pt x="88" y="16"/>
                      </a:lnTo>
                      <a:lnTo>
                        <a:pt x="92" y="17"/>
                      </a:lnTo>
                      <a:lnTo>
                        <a:pt x="89" y="24"/>
                      </a:lnTo>
                      <a:lnTo>
                        <a:pt x="85" y="23"/>
                      </a:lnTo>
                      <a:lnTo>
                        <a:pt x="78" y="19"/>
                      </a:lnTo>
                      <a:lnTo>
                        <a:pt x="82" y="12"/>
                      </a:lnTo>
                      <a:close/>
                      <a:moveTo>
                        <a:pt x="92" y="17"/>
                      </a:moveTo>
                      <a:lnTo>
                        <a:pt x="98" y="19"/>
                      </a:lnTo>
                      <a:lnTo>
                        <a:pt x="105" y="23"/>
                      </a:lnTo>
                      <a:lnTo>
                        <a:pt x="100" y="29"/>
                      </a:lnTo>
                      <a:lnTo>
                        <a:pt x="95" y="28"/>
                      </a:lnTo>
                      <a:lnTo>
                        <a:pt x="89" y="24"/>
                      </a:lnTo>
                      <a:lnTo>
                        <a:pt x="92" y="17"/>
                      </a:lnTo>
                      <a:close/>
                      <a:moveTo>
                        <a:pt x="100" y="29"/>
                      </a:moveTo>
                      <a:lnTo>
                        <a:pt x="100" y="29"/>
                      </a:lnTo>
                      <a:lnTo>
                        <a:pt x="102" y="26"/>
                      </a:lnTo>
                      <a:lnTo>
                        <a:pt x="100" y="29"/>
                      </a:lnTo>
                      <a:close/>
                      <a:moveTo>
                        <a:pt x="103" y="23"/>
                      </a:moveTo>
                      <a:lnTo>
                        <a:pt x="103" y="23"/>
                      </a:lnTo>
                      <a:lnTo>
                        <a:pt x="100" y="29"/>
                      </a:lnTo>
                      <a:lnTo>
                        <a:pt x="103" y="23"/>
                      </a:lnTo>
                      <a:close/>
                      <a:moveTo>
                        <a:pt x="103" y="23"/>
                      </a:moveTo>
                      <a:lnTo>
                        <a:pt x="105" y="23"/>
                      </a:lnTo>
                      <a:lnTo>
                        <a:pt x="106" y="24"/>
                      </a:lnTo>
                      <a:lnTo>
                        <a:pt x="102" y="31"/>
                      </a:lnTo>
                      <a:lnTo>
                        <a:pt x="100" y="29"/>
                      </a:lnTo>
                      <a:lnTo>
                        <a:pt x="103" y="23"/>
                      </a:lnTo>
                      <a:close/>
                      <a:moveTo>
                        <a:pt x="102" y="31"/>
                      </a:moveTo>
                      <a:lnTo>
                        <a:pt x="102" y="31"/>
                      </a:lnTo>
                      <a:lnTo>
                        <a:pt x="103" y="28"/>
                      </a:lnTo>
                      <a:lnTo>
                        <a:pt x="102" y="31"/>
                      </a:lnTo>
                      <a:close/>
                      <a:moveTo>
                        <a:pt x="106" y="24"/>
                      </a:moveTo>
                      <a:lnTo>
                        <a:pt x="106" y="24"/>
                      </a:lnTo>
                      <a:lnTo>
                        <a:pt x="108" y="24"/>
                      </a:lnTo>
                      <a:lnTo>
                        <a:pt x="103" y="31"/>
                      </a:lnTo>
                      <a:lnTo>
                        <a:pt x="102" y="31"/>
                      </a:lnTo>
                      <a:lnTo>
                        <a:pt x="106" y="24"/>
                      </a:lnTo>
                      <a:close/>
                      <a:moveTo>
                        <a:pt x="108" y="24"/>
                      </a:moveTo>
                      <a:lnTo>
                        <a:pt x="111" y="28"/>
                      </a:lnTo>
                      <a:lnTo>
                        <a:pt x="114" y="29"/>
                      </a:lnTo>
                      <a:lnTo>
                        <a:pt x="109" y="36"/>
                      </a:lnTo>
                      <a:lnTo>
                        <a:pt x="108" y="35"/>
                      </a:lnTo>
                      <a:lnTo>
                        <a:pt x="103" y="31"/>
                      </a:lnTo>
                      <a:lnTo>
                        <a:pt x="108" y="24"/>
                      </a:lnTo>
                      <a:close/>
                      <a:moveTo>
                        <a:pt x="109" y="36"/>
                      </a:moveTo>
                      <a:lnTo>
                        <a:pt x="109" y="36"/>
                      </a:lnTo>
                      <a:lnTo>
                        <a:pt x="112" y="33"/>
                      </a:lnTo>
                      <a:lnTo>
                        <a:pt x="109" y="36"/>
                      </a:lnTo>
                      <a:close/>
                      <a:moveTo>
                        <a:pt x="114" y="29"/>
                      </a:moveTo>
                      <a:lnTo>
                        <a:pt x="115" y="31"/>
                      </a:lnTo>
                      <a:lnTo>
                        <a:pt x="117" y="31"/>
                      </a:lnTo>
                      <a:lnTo>
                        <a:pt x="112" y="38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14" y="29"/>
                      </a:lnTo>
                      <a:close/>
                      <a:moveTo>
                        <a:pt x="117" y="31"/>
                      </a:moveTo>
                      <a:lnTo>
                        <a:pt x="119" y="33"/>
                      </a:lnTo>
                      <a:lnTo>
                        <a:pt x="120" y="35"/>
                      </a:lnTo>
                      <a:lnTo>
                        <a:pt x="117" y="41"/>
                      </a:lnTo>
                      <a:lnTo>
                        <a:pt x="114" y="40"/>
                      </a:lnTo>
                      <a:lnTo>
                        <a:pt x="112" y="38"/>
                      </a:lnTo>
                      <a:lnTo>
                        <a:pt x="117" y="31"/>
                      </a:lnTo>
                      <a:close/>
                      <a:moveTo>
                        <a:pt x="117" y="41"/>
                      </a:moveTo>
                      <a:lnTo>
                        <a:pt x="117" y="41"/>
                      </a:lnTo>
                      <a:lnTo>
                        <a:pt x="119" y="38"/>
                      </a:lnTo>
                      <a:lnTo>
                        <a:pt x="117" y="41"/>
                      </a:lnTo>
                      <a:close/>
                      <a:moveTo>
                        <a:pt x="120" y="35"/>
                      </a:moveTo>
                      <a:lnTo>
                        <a:pt x="120" y="35"/>
                      </a:lnTo>
                      <a:lnTo>
                        <a:pt x="117" y="41"/>
                      </a:lnTo>
                      <a:lnTo>
                        <a:pt x="120" y="35"/>
                      </a:lnTo>
                      <a:close/>
                      <a:moveTo>
                        <a:pt x="117" y="41"/>
                      </a:moveTo>
                      <a:lnTo>
                        <a:pt x="117" y="41"/>
                      </a:lnTo>
                      <a:lnTo>
                        <a:pt x="119" y="38"/>
                      </a:lnTo>
                      <a:lnTo>
                        <a:pt x="117" y="41"/>
                      </a:lnTo>
                      <a:close/>
                      <a:moveTo>
                        <a:pt x="120" y="35"/>
                      </a:moveTo>
                      <a:lnTo>
                        <a:pt x="120" y="35"/>
                      </a:lnTo>
                      <a:lnTo>
                        <a:pt x="122" y="35"/>
                      </a:lnTo>
                      <a:lnTo>
                        <a:pt x="122" y="43"/>
                      </a:lnTo>
                      <a:lnTo>
                        <a:pt x="120" y="41"/>
                      </a:lnTo>
                      <a:lnTo>
                        <a:pt x="117" y="41"/>
                      </a:lnTo>
                      <a:lnTo>
                        <a:pt x="120" y="35"/>
                      </a:lnTo>
                      <a:close/>
                      <a:moveTo>
                        <a:pt x="122" y="35"/>
                      </a:moveTo>
                      <a:lnTo>
                        <a:pt x="123" y="35"/>
                      </a:lnTo>
                      <a:lnTo>
                        <a:pt x="126" y="35"/>
                      </a:lnTo>
                      <a:lnTo>
                        <a:pt x="125" y="43"/>
                      </a:lnTo>
                      <a:lnTo>
                        <a:pt x="123" y="43"/>
                      </a:lnTo>
                      <a:lnTo>
                        <a:pt x="122" y="43"/>
                      </a:lnTo>
                      <a:lnTo>
                        <a:pt x="122" y="35"/>
                      </a:lnTo>
                      <a:close/>
                      <a:moveTo>
                        <a:pt x="125" y="43"/>
                      </a:moveTo>
                      <a:lnTo>
                        <a:pt x="125" y="43"/>
                      </a:lnTo>
                      <a:lnTo>
                        <a:pt x="125" y="40"/>
                      </a:lnTo>
                      <a:lnTo>
                        <a:pt x="125" y="43"/>
                      </a:lnTo>
                      <a:close/>
                      <a:moveTo>
                        <a:pt x="125" y="35"/>
                      </a:moveTo>
                      <a:lnTo>
                        <a:pt x="125" y="35"/>
                      </a:lnTo>
                      <a:lnTo>
                        <a:pt x="125" y="43"/>
                      </a:lnTo>
                      <a:lnTo>
                        <a:pt x="125" y="35"/>
                      </a:lnTo>
                      <a:close/>
                      <a:moveTo>
                        <a:pt x="125" y="35"/>
                      </a:moveTo>
                      <a:lnTo>
                        <a:pt x="131" y="35"/>
                      </a:lnTo>
                      <a:lnTo>
                        <a:pt x="136" y="36"/>
                      </a:lnTo>
                      <a:lnTo>
                        <a:pt x="134" y="43"/>
                      </a:lnTo>
                      <a:lnTo>
                        <a:pt x="131" y="43"/>
                      </a:lnTo>
                      <a:lnTo>
                        <a:pt x="125" y="43"/>
                      </a:lnTo>
                      <a:lnTo>
                        <a:pt x="125" y="35"/>
                      </a:lnTo>
                      <a:close/>
                      <a:moveTo>
                        <a:pt x="136" y="36"/>
                      </a:moveTo>
                      <a:lnTo>
                        <a:pt x="137" y="36"/>
                      </a:lnTo>
                      <a:lnTo>
                        <a:pt x="136" y="43"/>
                      </a:lnTo>
                      <a:lnTo>
                        <a:pt x="134" y="43"/>
                      </a:lnTo>
                      <a:lnTo>
                        <a:pt x="136" y="36"/>
                      </a:lnTo>
                      <a:close/>
                      <a:moveTo>
                        <a:pt x="137" y="36"/>
                      </a:moveTo>
                      <a:lnTo>
                        <a:pt x="140" y="36"/>
                      </a:lnTo>
                      <a:lnTo>
                        <a:pt x="143" y="38"/>
                      </a:lnTo>
                      <a:lnTo>
                        <a:pt x="139" y="45"/>
                      </a:lnTo>
                      <a:lnTo>
                        <a:pt x="137" y="45"/>
                      </a:lnTo>
                      <a:lnTo>
                        <a:pt x="136" y="43"/>
                      </a:lnTo>
                      <a:lnTo>
                        <a:pt x="137" y="36"/>
                      </a:lnTo>
                      <a:close/>
                      <a:moveTo>
                        <a:pt x="143" y="38"/>
                      </a:move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2" y="45"/>
                      </a:lnTo>
                      <a:lnTo>
                        <a:pt x="139" y="45"/>
                      </a:lnTo>
                      <a:lnTo>
                        <a:pt x="143" y="38"/>
                      </a:lnTo>
                      <a:close/>
                    </a:path>
                  </a:pathLst>
                </a:custGeom>
                <a:solidFill>
                  <a:srgbClr val="9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5" name="Freeform 311"/>
                <p:cNvSpPr>
                  <a:spLocks noEditPoints="1"/>
                </p:cNvSpPr>
                <p:nvPr/>
              </p:nvSpPr>
              <p:spPr bwMode="auto">
                <a:xfrm>
                  <a:off x="1407" y="1373"/>
                  <a:ext cx="148" cy="46"/>
                </a:xfrm>
                <a:custGeom>
                  <a:avLst/>
                  <a:gdLst>
                    <a:gd name="T0" fmla="*/ 2 w 148"/>
                    <a:gd name="T1" fmla="*/ 0 h 46"/>
                    <a:gd name="T2" fmla="*/ 12 w 148"/>
                    <a:gd name="T3" fmla="*/ 1 h 46"/>
                    <a:gd name="T4" fmla="*/ 3 w 148"/>
                    <a:gd name="T5" fmla="*/ 6 h 46"/>
                    <a:gd name="T6" fmla="*/ 36 w 148"/>
                    <a:gd name="T7" fmla="*/ 3 h 46"/>
                    <a:gd name="T8" fmla="*/ 29 w 148"/>
                    <a:gd name="T9" fmla="*/ 3 h 46"/>
                    <a:gd name="T10" fmla="*/ 36 w 148"/>
                    <a:gd name="T11" fmla="*/ 6 h 46"/>
                    <a:gd name="T12" fmla="*/ 37 w 148"/>
                    <a:gd name="T13" fmla="*/ 3 h 46"/>
                    <a:gd name="T14" fmla="*/ 36 w 148"/>
                    <a:gd name="T15" fmla="*/ 3 h 46"/>
                    <a:gd name="T16" fmla="*/ 37 w 148"/>
                    <a:gd name="T17" fmla="*/ 12 h 46"/>
                    <a:gd name="T18" fmla="*/ 40 w 148"/>
                    <a:gd name="T19" fmla="*/ 12 h 46"/>
                    <a:gd name="T20" fmla="*/ 42 w 148"/>
                    <a:gd name="T21" fmla="*/ 3 h 46"/>
                    <a:gd name="T22" fmla="*/ 42 w 148"/>
                    <a:gd name="T23" fmla="*/ 3 h 46"/>
                    <a:gd name="T24" fmla="*/ 45 w 148"/>
                    <a:gd name="T25" fmla="*/ 13 h 46"/>
                    <a:gd name="T26" fmla="*/ 48 w 148"/>
                    <a:gd name="T27" fmla="*/ 5 h 46"/>
                    <a:gd name="T28" fmla="*/ 51 w 148"/>
                    <a:gd name="T29" fmla="*/ 13 h 46"/>
                    <a:gd name="T30" fmla="*/ 56 w 148"/>
                    <a:gd name="T31" fmla="*/ 15 h 46"/>
                    <a:gd name="T32" fmla="*/ 56 w 148"/>
                    <a:gd name="T33" fmla="*/ 6 h 46"/>
                    <a:gd name="T34" fmla="*/ 59 w 148"/>
                    <a:gd name="T35" fmla="*/ 15 h 46"/>
                    <a:gd name="T36" fmla="*/ 63 w 148"/>
                    <a:gd name="T37" fmla="*/ 5 h 46"/>
                    <a:gd name="T38" fmla="*/ 60 w 148"/>
                    <a:gd name="T39" fmla="*/ 15 h 46"/>
                    <a:gd name="T40" fmla="*/ 70 w 148"/>
                    <a:gd name="T41" fmla="*/ 10 h 46"/>
                    <a:gd name="T42" fmla="*/ 68 w 148"/>
                    <a:gd name="T43" fmla="*/ 15 h 46"/>
                    <a:gd name="T44" fmla="*/ 71 w 148"/>
                    <a:gd name="T45" fmla="*/ 6 h 46"/>
                    <a:gd name="T46" fmla="*/ 68 w 148"/>
                    <a:gd name="T47" fmla="*/ 15 h 46"/>
                    <a:gd name="T48" fmla="*/ 73 w 148"/>
                    <a:gd name="T49" fmla="*/ 8 h 46"/>
                    <a:gd name="T50" fmla="*/ 71 w 148"/>
                    <a:gd name="T51" fmla="*/ 8 h 46"/>
                    <a:gd name="T52" fmla="*/ 76 w 148"/>
                    <a:gd name="T53" fmla="*/ 18 h 46"/>
                    <a:gd name="T54" fmla="*/ 77 w 148"/>
                    <a:gd name="T55" fmla="*/ 10 h 46"/>
                    <a:gd name="T56" fmla="*/ 77 w 148"/>
                    <a:gd name="T57" fmla="*/ 10 h 46"/>
                    <a:gd name="T58" fmla="*/ 79 w 148"/>
                    <a:gd name="T59" fmla="*/ 18 h 46"/>
                    <a:gd name="T60" fmla="*/ 83 w 148"/>
                    <a:gd name="T61" fmla="*/ 10 h 46"/>
                    <a:gd name="T62" fmla="*/ 80 w 148"/>
                    <a:gd name="T63" fmla="*/ 18 h 46"/>
                    <a:gd name="T64" fmla="*/ 85 w 148"/>
                    <a:gd name="T65" fmla="*/ 15 h 46"/>
                    <a:gd name="T66" fmla="*/ 97 w 148"/>
                    <a:gd name="T67" fmla="*/ 17 h 46"/>
                    <a:gd name="T68" fmla="*/ 87 w 148"/>
                    <a:gd name="T69" fmla="*/ 12 h 46"/>
                    <a:gd name="T70" fmla="*/ 105 w 148"/>
                    <a:gd name="T71" fmla="*/ 27 h 46"/>
                    <a:gd name="T72" fmla="*/ 110 w 148"/>
                    <a:gd name="T73" fmla="*/ 20 h 46"/>
                    <a:gd name="T74" fmla="*/ 110 w 148"/>
                    <a:gd name="T75" fmla="*/ 20 h 46"/>
                    <a:gd name="T76" fmla="*/ 110 w 148"/>
                    <a:gd name="T77" fmla="*/ 20 h 46"/>
                    <a:gd name="T78" fmla="*/ 111 w 148"/>
                    <a:gd name="T79" fmla="*/ 32 h 46"/>
                    <a:gd name="T80" fmla="*/ 111 w 148"/>
                    <a:gd name="T81" fmla="*/ 32 h 46"/>
                    <a:gd name="T82" fmla="*/ 116 w 148"/>
                    <a:gd name="T83" fmla="*/ 25 h 46"/>
                    <a:gd name="T84" fmla="*/ 113 w 148"/>
                    <a:gd name="T85" fmla="*/ 34 h 46"/>
                    <a:gd name="T86" fmla="*/ 119 w 148"/>
                    <a:gd name="T87" fmla="*/ 29 h 46"/>
                    <a:gd name="T88" fmla="*/ 119 w 148"/>
                    <a:gd name="T89" fmla="*/ 29 h 46"/>
                    <a:gd name="T90" fmla="*/ 116 w 148"/>
                    <a:gd name="T91" fmla="*/ 37 h 46"/>
                    <a:gd name="T92" fmla="*/ 124 w 148"/>
                    <a:gd name="T93" fmla="*/ 32 h 46"/>
                    <a:gd name="T94" fmla="*/ 117 w 148"/>
                    <a:gd name="T95" fmla="*/ 39 h 46"/>
                    <a:gd name="T96" fmla="*/ 122 w 148"/>
                    <a:gd name="T97" fmla="*/ 41 h 46"/>
                    <a:gd name="T98" fmla="*/ 122 w 148"/>
                    <a:gd name="T99" fmla="*/ 41 h 46"/>
                    <a:gd name="T100" fmla="*/ 125 w 148"/>
                    <a:gd name="T101" fmla="*/ 34 h 46"/>
                    <a:gd name="T102" fmla="*/ 122 w 148"/>
                    <a:gd name="T103" fmla="*/ 41 h 46"/>
                    <a:gd name="T104" fmla="*/ 125 w 148"/>
                    <a:gd name="T105" fmla="*/ 34 h 46"/>
                    <a:gd name="T106" fmla="*/ 125 w 148"/>
                    <a:gd name="T107" fmla="*/ 34 h 46"/>
                    <a:gd name="T108" fmla="*/ 124 w 148"/>
                    <a:gd name="T109" fmla="*/ 42 h 46"/>
                    <a:gd name="T110" fmla="*/ 130 w 148"/>
                    <a:gd name="T111" fmla="*/ 42 h 46"/>
                    <a:gd name="T112" fmla="*/ 130 w 148"/>
                    <a:gd name="T113" fmla="*/ 34 h 46"/>
                    <a:gd name="T114" fmla="*/ 130 w 148"/>
                    <a:gd name="T115" fmla="*/ 34 h 46"/>
                    <a:gd name="T116" fmla="*/ 134 w 148"/>
                    <a:gd name="T117" fmla="*/ 42 h 46"/>
                    <a:gd name="T118" fmla="*/ 145 w 148"/>
                    <a:gd name="T119" fmla="*/ 37 h 46"/>
                    <a:gd name="T120" fmla="*/ 139 w 148"/>
                    <a:gd name="T121" fmla="*/ 44 h 46"/>
                    <a:gd name="T122" fmla="*/ 148 w 148"/>
                    <a:gd name="T123" fmla="*/ 44 h 4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48"/>
                    <a:gd name="T187" fmla="*/ 0 h 46"/>
                    <a:gd name="T188" fmla="*/ 148 w 148"/>
                    <a:gd name="T189" fmla="*/ 46 h 4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48" h="46">
                      <a:moveTo>
                        <a:pt x="3" y="6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3" y="6"/>
                      </a:lnTo>
                      <a:close/>
                      <a:moveTo>
                        <a:pt x="5" y="0"/>
                      </a:moveTo>
                      <a:lnTo>
                        <a:pt x="12" y="1"/>
                      </a:lnTo>
                      <a:lnTo>
                        <a:pt x="29" y="3"/>
                      </a:lnTo>
                      <a:lnTo>
                        <a:pt x="29" y="12"/>
                      </a:lnTo>
                      <a:lnTo>
                        <a:pt x="11" y="10"/>
                      </a:lnTo>
                      <a:lnTo>
                        <a:pt x="3" y="6"/>
                      </a:lnTo>
                      <a:lnTo>
                        <a:pt x="5" y="0"/>
                      </a:lnTo>
                      <a:close/>
                      <a:moveTo>
                        <a:pt x="29" y="3"/>
                      </a:moveTo>
                      <a:lnTo>
                        <a:pt x="32" y="3"/>
                      </a:lnTo>
                      <a:lnTo>
                        <a:pt x="36" y="3"/>
                      </a:lnTo>
                      <a:lnTo>
                        <a:pt x="37" y="12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29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6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7" y="3"/>
                      </a:lnTo>
                      <a:lnTo>
                        <a:pt x="37" y="12"/>
                      </a:lnTo>
                      <a:lnTo>
                        <a:pt x="36" y="12"/>
                      </a:lnTo>
                      <a:lnTo>
                        <a:pt x="36" y="3"/>
                      </a:lnTo>
                      <a:close/>
                      <a:moveTo>
                        <a:pt x="37" y="12"/>
                      </a:moveTo>
                      <a:lnTo>
                        <a:pt x="37" y="12"/>
                      </a:lnTo>
                      <a:lnTo>
                        <a:pt x="37" y="6"/>
                      </a:lnTo>
                      <a:lnTo>
                        <a:pt x="37" y="12"/>
                      </a:lnTo>
                      <a:close/>
                      <a:moveTo>
                        <a:pt x="37" y="3"/>
                      </a:moveTo>
                      <a:lnTo>
                        <a:pt x="39" y="3"/>
                      </a:lnTo>
                      <a:lnTo>
                        <a:pt x="42" y="3"/>
                      </a:lnTo>
                      <a:lnTo>
                        <a:pt x="40" y="12"/>
                      </a:lnTo>
                      <a:lnTo>
                        <a:pt x="39" y="12"/>
                      </a:lnTo>
                      <a:lnTo>
                        <a:pt x="37" y="12"/>
                      </a:lnTo>
                      <a:lnTo>
                        <a:pt x="37" y="3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0" y="12"/>
                      </a:ln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lnTo>
                        <a:pt x="45" y="3"/>
                      </a:lnTo>
                      <a:lnTo>
                        <a:pt x="48" y="5"/>
                      </a:lnTo>
                      <a:lnTo>
                        <a:pt x="45" y="13"/>
                      </a:lnTo>
                      <a:lnTo>
                        <a:pt x="43" y="12"/>
                      </a:lnTo>
                      <a:lnTo>
                        <a:pt x="40" y="12"/>
                      </a:lnTo>
                      <a:lnTo>
                        <a:pt x="42" y="3"/>
                      </a:lnTo>
                      <a:close/>
                      <a:moveTo>
                        <a:pt x="48" y="5"/>
                      </a:moveTo>
                      <a:lnTo>
                        <a:pt x="53" y="6"/>
                      </a:lnTo>
                      <a:lnTo>
                        <a:pt x="56" y="6"/>
                      </a:lnTo>
                      <a:lnTo>
                        <a:pt x="56" y="15"/>
                      </a:lnTo>
                      <a:lnTo>
                        <a:pt x="51" y="13"/>
                      </a:lnTo>
                      <a:lnTo>
                        <a:pt x="45" y="13"/>
                      </a:lnTo>
                      <a:lnTo>
                        <a:pt x="48" y="5"/>
                      </a:lnTo>
                      <a:close/>
                      <a:moveTo>
                        <a:pt x="57" y="15"/>
                      </a:moveTo>
                      <a:lnTo>
                        <a:pt x="56" y="15"/>
                      </a:lnTo>
                      <a:lnTo>
                        <a:pt x="56" y="10"/>
                      </a:lnTo>
                      <a:lnTo>
                        <a:pt x="57" y="15"/>
                      </a:lnTo>
                      <a:close/>
                      <a:moveTo>
                        <a:pt x="56" y="6"/>
                      </a:move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6" y="6"/>
                      </a:lnTo>
                      <a:close/>
                      <a:moveTo>
                        <a:pt x="59" y="6"/>
                      </a:moveTo>
                      <a:lnTo>
                        <a:pt x="63" y="5"/>
                      </a:lnTo>
                      <a:lnTo>
                        <a:pt x="71" y="6"/>
                      </a:lnTo>
                      <a:lnTo>
                        <a:pt x="68" y="15"/>
                      </a:lnTo>
                      <a:lnTo>
                        <a:pt x="63" y="13"/>
                      </a:lnTo>
                      <a:lnTo>
                        <a:pt x="60" y="15"/>
                      </a:lnTo>
                      <a:lnTo>
                        <a:pt x="59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70" y="10"/>
                      </a:lnTo>
                      <a:lnTo>
                        <a:pt x="71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68" y="15"/>
                      </a:lnTo>
                      <a:lnTo>
                        <a:pt x="71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71" y="8"/>
                      </a:lnTo>
                      <a:lnTo>
                        <a:pt x="70" y="15"/>
                      </a:lnTo>
                      <a:lnTo>
                        <a:pt x="68" y="15"/>
                      </a:lnTo>
                      <a:lnTo>
                        <a:pt x="71" y="6"/>
                      </a:lnTo>
                      <a:close/>
                      <a:moveTo>
                        <a:pt x="71" y="8"/>
                      </a:moveTo>
                      <a:lnTo>
                        <a:pt x="73" y="8"/>
                      </a:lnTo>
                      <a:lnTo>
                        <a:pt x="71" y="15"/>
                      </a:lnTo>
                      <a:lnTo>
                        <a:pt x="70" y="15"/>
                      </a:lnTo>
                      <a:lnTo>
                        <a:pt x="71" y="8"/>
                      </a:lnTo>
                      <a:close/>
                      <a:moveTo>
                        <a:pt x="73" y="8"/>
                      </a:moveTo>
                      <a:lnTo>
                        <a:pt x="76" y="10"/>
                      </a:lnTo>
                      <a:lnTo>
                        <a:pt x="77" y="10"/>
                      </a:lnTo>
                      <a:lnTo>
                        <a:pt x="76" y="18"/>
                      </a:lnTo>
                      <a:lnTo>
                        <a:pt x="74" y="17"/>
                      </a:lnTo>
                      <a:lnTo>
                        <a:pt x="71" y="15"/>
                      </a:lnTo>
                      <a:lnTo>
                        <a:pt x="73" y="8"/>
                      </a:lnTo>
                      <a:close/>
                      <a:moveTo>
                        <a:pt x="77" y="10"/>
                      </a:moveTo>
                      <a:lnTo>
                        <a:pt x="77" y="10"/>
                      </a:lnTo>
                      <a:lnTo>
                        <a:pt x="77" y="13"/>
                      </a:lnTo>
                      <a:lnTo>
                        <a:pt x="77" y="10"/>
                      </a:lnTo>
                      <a:close/>
                      <a:moveTo>
                        <a:pt x="77" y="10"/>
                      </a:moveTo>
                      <a:lnTo>
                        <a:pt x="79" y="10"/>
                      </a:lnTo>
                      <a:lnTo>
                        <a:pt x="80" y="10"/>
                      </a:lnTo>
                      <a:lnTo>
                        <a:pt x="80" y="18"/>
                      </a:lnTo>
                      <a:lnTo>
                        <a:pt x="79" y="18"/>
                      </a:lnTo>
                      <a:lnTo>
                        <a:pt x="76" y="18"/>
                      </a:lnTo>
                      <a:lnTo>
                        <a:pt x="77" y="10"/>
                      </a:lnTo>
                      <a:close/>
                      <a:moveTo>
                        <a:pt x="80" y="10"/>
                      </a:moveTo>
                      <a:lnTo>
                        <a:pt x="83" y="10"/>
                      </a:lnTo>
                      <a:lnTo>
                        <a:pt x="87" y="12"/>
                      </a:lnTo>
                      <a:lnTo>
                        <a:pt x="83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80" y="10"/>
                      </a:lnTo>
                      <a:close/>
                      <a:moveTo>
                        <a:pt x="87" y="12"/>
                      </a:moveTo>
                      <a:lnTo>
                        <a:pt x="87" y="12"/>
                      </a:lnTo>
                      <a:lnTo>
                        <a:pt x="85" y="15"/>
                      </a:lnTo>
                      <a:lnTo>
                        <a:pt x="87" y="12"/>
                      </a:lnTo>
                      <a:close/>
                      <a:moveTo>
                        <a:pt x="87" y="12"/>
                      </a:moveTo>
                      <a:lnTo>
                        <a:pt x="93" y="15"/>
                      </a:lnTo>
                      <a:lnTo>
                        <a:pt x="97" y="17"/>
                      </a:lnTo>
                      <a:lnTo>
                        <a:pt x="97" y="24"/>
                      </a:lnTo>
                      <a:lnTo>
                        <a:pt x="91" y="22"/>
                      </a:lnTo>
                      <a:lnTo>
                        <a:pt x="83" y="18"/>
                      </a:lnTo>
                      <a:lnTo>
                        <a:pt x="87" y="12"/>
                      </a:lnTo>
                      <a:close/>
                      <a:moveTo>
                        <a:pt x="97" y="17"/>
                      </a:moveTo>
                      <a:lnTo>
                        <a:pt x="103" y="17"/>
                      </a:lnTo>
                      <a:lnTo>
                        <a:pt x="110" y="20"/>
                      </a:lnTo>
                      <a:lnTo>
                        <a:pt x="105" y="27"/>
                      </a:lnTo>
                      <a:lnTo>
                        <a:pt x="100" y="25"/>
                      </a:lnTo>
                      <a:lnTo>
                        <a:pt x="97" y="24"/>
                      </a:lnTo>
                      <a:lnTo>
                        <a:pt x="97" y="17"/>
                      </a:lnTo>
                      <a:close/>
                      <a:moveTo>
                        <a:pt x="110" y="20"/>
                      </a:moveTo>
                      <a:lnTo>
                        <a:pt x="110" y="20"/>
                      </a:lnTo>
                      <a:lnTo>
                        <a:pt x="107" y="24"/>
                      </a:lnTo>
                      <a:lnTo>
                        <a:pt x="110" y="20"/>
                      </a:lnTo>
                      <a:close/>
                      <a:moveTo>
                        <a:pt x="110" y="20"/>
                      </a:moveTo>
                      <a:lnTo>
                        <a:pt x="110" y="20"/>
                      </a:lnTo>
                      <a:lnTo>
                        <a:pt x="105" y="27"/>
                      </a:lnTo>
                      <a:lnTo>
                        <a:pt x="110" y="20"/>
                      </a:lnTo>
                      <a:close/>
                      <a:moveTo>
                        <a:pt x="110" y="20"/>
                      </a:moveTo>
                      <a:lnTo>
                        <a:pt x="113" y="24"/>
                      </a:lnTo>
                      <a:lnTo>
                        <a:pt x="116" y="25"/>
                      </a:lnTo>
                      <a:lnTo>
                        <a:pt x="111" y="32"/>
                      </a:lnTo>
                      <a:lnTo>
                        <a:pt x="108" y="30"/>
                      </a:lnTo>
                      <a:lnTo>
                        <a:pt x="105" y="27"/>
                      </a:lnTo>
                      <a:lnTo>
                        <a:pt x="110" y="20"/>
                      </a:lnTo>
                      <a:close/>
                      <a:moveTo>
                        <a:pt x="111" y="32"/>
                      </a:moveTo>
                      <a:lnTo>
                        <a:pt x="111" y="32"/>
                      </a:lnTo>
                      <a:lnTo>
                        <a:pt x="113" y="29"/>
                      </a:lnTo>
                      <a:lnTo>
                        <a:pt x="111" y="32"/>
                      </a:lnTo>
                      <a:close/>
                      <a:moveTo>
                        <a:pt x="116" y="25"/>
                      </a:moveTo>
                      <a:lnTo>
                        <a:pt x="117" y="27"/>
                      </a:lnTo>
                      <a:lnTo>
                        <a:pt x="117" y="29"/>
                      </a:lnTo>
                      <a:lnTo>
                        <a:pt x="114" y="36"/>
                      </a:lnTo>
                      <a:lnTo>
                        <a:pt x="113" y="34"/>
                      </a:lnTo>
                      <a:lnTo>
                        <a:pt x="111" y="32"/>
                      </a:lnTo>
                      <a:lnTo>
                        <a:pt x="116" y="25"/>
                      </a:lnTo>
                      <a:close/>
                      <a:moveTo>
                        <a:pt x="117" y="29"/>
                      </a:moveTo>
                      <a:lnTo>
                        <a:pt x="119" y="29"/>
                      </a:lnTo>
                      <a:lnTo>
                        <a:pt x="116" y="32"/>
                      </a:lnTo>
                      <a:lnTo>
                        <a:pt x="117" y="29"/>
                      </a:lnTo>
                      <a:close/>
                      <a:moveTo>
                        <a:pt x="119" y="29"/>
                      </a:moveTo>
                      <a:lnTo>
                        <a:pt x="120" y="30"/>
                      </a:lnTo>
                      <a:lnTo>
                        <a:pt x="122" y="32"/>
                      </a:lnTo>
                      <a:lnTo>
                        <a:pt x="117" y="39"/>
                      </a:lnTo>
                      <a:lnTo>
                        <a:pt x="116" y="37"/>
                      </a:lnTo>
                      <a:lnTo>
                        <a:pt x="113" y="34"/>
                      </a:lnTo>
                      <a:lnTo>
                        <a:pt x="119" y="29"/>
                      </a:lnTo>
                      <a:close/>
                      <a:moveTo>
                        <a:pt x="122" y="32"/>
                      </a:moveTo>
                      <a:lnTo>
                        <a:pt x="124" y="32"/>
                      </a:lnTo>
                      <a:lnTo>
                        <a:pt x="125" y="34"/>
                      </a:lnTo>
                      <a:lnTo>
                        <a:pt x="122" y="41"/>
                      </a:lnTo>
                      <a:lnTo>
                        <a:pt x="119" y="41"/>
                      </a:lnTo>
                      <a:lnTo>
                        <a:pt x="117" y="39"/>
                      </a:lnTo>
                      <a:lnTo>
                        <a:pt x="122" y="32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2" y="41"/>
                      </a:lnTo>
                      <a:lnTo>
                        <a:pt x="125" y="34"/>
                      </a:lnTo>
                      <a:close/>
                      <a:moveTo>
                        <a:pt x="122" y="41"/>
                      </a:moveTo>
                      <a:lnTo>
                        <a:pt x="122" y="41"/>
                      </a:lnTo>
                      <a:lnTo>
                        <a:pt x="124" y="37"/>
                      </a:lnTo>
                      <a:lnTo>
                        <a:pt x="122" y="41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4" y="41"/>
                      </a:lnTo>
                      <a:lnTo>
                        <a:pt x="122" y="41"/>
                      </a:lnTo>
                      <a:lnTo>
                        <a:pt x="125" y="34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4" y="42"/>
                      </a:lnTo>
                      <a:lnTo>
                        <a:pt x="124" y="41"/>
                      </a:lnTo>
                      <a:lnTo>
                        <a:pt x="125" y="34"/>
                      </a:lnTo>
                      <a:close/>
                      <a:moveTo>
                        <a:pt x="124" y="42"/>
                      </a:moveTo>
                      <a:lnTo>
                        <a:pt x="124" y="42"/>
                      </a:lnTo>
                      <a:lnTo>
                        <a:pt x="125" y="37"/>
                      </a:lnTo>
                      <a:lnTo>
                        <a:pt x="124" y="42"/>
                      </a:lnTo>
                      <a:close/>
                      <a:moveTo>
                        <a:pt x="125" y="34"/>
                      </a:move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42"/>
                      </a:lnTo>
                      <a:lnTo>
                        <a:pt x="127" y="42"/>
                      </a:lnTo>
                      <a:lnTo>
                        <a:pt x="124" y="42"/>
                      </a:lnTo>
                      <a:lnTo>
                        <a:pt x="125" y="34"/>
                      </a:lnTo>
                      <a:close/>
                      <a:moveTo>
                        <a:pt x="130" y="34"/>
                      </a:moveTo>
                      <a:lnTo>
                        <a:pt x="130" y="34"/>
                      </a:lnTo>
                      <a:lnTo>
                        <a:pt x="130" y="39"/>
                      </a:lnTo>
                      <a:lnTo>
                        <a:pt x="130" y="34"/>
                      </a:lnTo>
                      <a:close/>
                      <a:moveTo>
                        <a:pt x="130" y="34"/>
                      </a:moveTo>
                      <a:lnTo>
                        <a:pt x="136" y="36"/>
                      </a:lnTo>
                      <a:lnTo>
                        <a:pt x="141" y="36"/>
                      </a:lnTo>
                      <a:lnTo>
                        <a:pt x="139" y="44"/>
                      </a:lnTo>
                      <a:lnTo>
                        <a:pt x="134" y="42"/>
                      </a:lnTo>
                      <a:lnTo>
                        <a:pt x="130" y="42"/>
                      </a:lnTo>
                      <a:lnTo>
                        <a:pt x="130" y="34"/>
                      </a:lnTo>
                      <a:close/>
                      <a:moveTo>
                        <a:pt x="141" y="36"/>
                      </a:moveTo>
                      <a:lnTo>
                        <a:pt x="145" y="37"/>
                      </a:lnTo>
                      <a:lnTo>
                        <a:pt x="148" y="39"/>
                      </a:lnTo>
                      <a:lnTo>
                        <a:pt x="142" y="44"/>
                      </a:lnTo>
                      <a:lnTo>
                        <a:pt x="141" y="44"/>
                      </a:lnTo>
                      <a:lnTo>
                        <a:pt x="139" y="44"/>
                      </a:lnTo>
                      <a:lnTo>
                        <a:pt x="141" y="36"/>
                      </a:lnTo>
                      <a:close/>
                      <a:moveTo>
                        <a:pt x="148" y="39"/>
                      </a:moveTo>
                      <a:lnTo>
                        <a:pt x="148" y="42"/>
                      </a:lnTo>
                      <a:lnTo>
                        <a:pt x="148" y="44"/>
                      </a:lnTo>
                      <a:lnTo>
                        <a:pt x="145" y="46"/>
                      </a:lnTo>
                      <a:lnTo>
                        <a:pt x="142" y="44"/>
                      </a:lnTo>
                      <a:lnTo>
                        <a:pt x="148" y="39"/>
                      </a:lnTo>
                      <a:close/>
                    </a:path>
                  </a:pathLst>
                </a:custGeom>
                <a:solidFill>
                  <a:srgbClr val="A300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6" name="Freeform 312"/>
                <p:cNvSpPr>
                  <a:spLocks noEditPoints="1"/>
                </p:cNvSpPr>
                <p:nvPr/>
              </p:nvSpPr>
              <p:spPr bwMode="auto">
                <a:xfrm>
                  <a:off x="1404" y="1369"/>
                  <a:ext cx="151" cy="50"/>
                </a:xfrm>
                <a:custGeom>
                  <a:avLst/>
                  <a:gdLst>
                    <a:gd name="T0" fmla="*/ 2 w 151"/>
                    <a:gd name="T1" fmla="*/ 0 h 50"/>
                    <a:gd name="T2" fmla="*/ 14 w 151"/>
                    <a:gd name="T3" fmla="*/ 4 h 50"/>
                    <a:gd name="T4" fmla="*/ 2 w 151"/>
                    <a:gd name="T5" fmla="*/ 9 h 50"/>
                    <a:gd name="T6" fmla="*/ 37 w 151"/>
                    <a:gd name="T7" fmla="*/ 5 h 50"/>
                    <a:gd name="T8" fmla="*/ 31 w 151"/>
                    <a:gd name="T9" fmla="*/ 5 h 50"/>
                    <a:gd name="T10" fmla="*/ 43 w 151"/>
                    <a:gd name="T11" fmla="*/ 14 h 50"/>
                    <a:gd name="T12" fmla="*/ 43 w 151"/>
                    <a:gd name="T13" fmla="*/ 14 h 50"/>
                    <a:gd name="T14" fmla="*/ 45 w 151"/>
                    <a:gd name="T15" fmla="*/ 5 h 50"/>
                    <a:gd name="T16" fmla="*/ 45 w 151"/>
                    <a:gd name="T17" fmla="*/ 5 h 50"/>
                    <a:gd name="T18" fmla="*/ 45 w 151"/>
                    <a:gd name="T19" fmla="*/ 5 h 50"/>
                    <a:gd name="T20" fmla="*/ 46 w 151"/>
                    <a:gd name="T21" fmla="*/ 16 h 50"/>
                    <a:gd name="T22" fmla="*/ 49 w 151"/>
                    <a:gd name="T23" fmla="*/ 7 h 50"/>
                    <a:gd name="T24" fmla="*/ 52 w 151"/>
                    <a:gd name="T25" fmla="*/ 17 h 50"/>
                    <a:gd name="T26" fmla="*/ 60 w 151"/>
                    <a:gd name="T27" fmla="*/ 17 h 50"/>
                    <a:gd name="T28" fmla="*/ 60 w 151"/>
                    <a:gd name="T29" fmla="*/ 9 h 50"/>
                    <a:gd name="T30" fmla="*/ 60 w 151"/>
                    <a:gd name="T31" fmla="*/ 17 h 50"/>
                    <a:gd name="T32" fmla="*/ 74 w 151"/>
                    <a:gd name="T33" fmla="*/ 9 h 50"/>
                    <a:gd name="T34" fmla="*/ 62 w 151"/>
                    <a:gd name="T35" fmla="*/ 9 h 50"/>
                    <a:gd name="T36" fmla="*/ 71 w 151"/>
                    <a:gd name="T37" fmla="*/ 14 h 50"/>
                    <a:gd name="T38" fmla="*/ 80 w 151"/>
                    <a:gd name="T39" fmla="*/ 12 h 50"/>
                    <a:gd name="T40" fmla="*/ 73 w 151"/>
                    <a:gd name="T41" fmla="*/ 9 h 50"/>
                    <a:gd name="T42" fmla="*/ 80 w 151"/>
                    <a:gd name="T43" fmla="*/ 16 h 50"/>
                    <a:gd name="T44" fmla="*/ 83 w 151"/>
                    <a:gd name="T45" fmla="*/ 12 h 50"/>
                    <a:gd name="T46" fmla="*/ 82 w 151"/>
                    <a:gd name="T47" fmla="*/ 12 h 50"/>
                    <a:gd name="T48" fmla="*/ 85 w 151"/>
                    <a:gd name="T49" fmla="*/ 21 h 50"/>
                    <a:gd name="T50" fmla="*/ 86 w 151"/>
                    <a:gd name="T51" fmla="*/ 21 h 50"/>
                    <a:gd name="T52" fmla="*/ 91 w 151"/>
                    <a:gd name="T53" fmla="*/ 14 h 50"/>
                    <a:gd name="T54" fmla="*/ 91 w 151"/>
                    <a:gd name="T55" fmla="*/ 14 h 50"/>
                    <a:gd name="T56" fmla="*/ 102 w 151"/>
                    <a:gd name="T57" fmla="*/ 26 h 50"/>
                    <a:gd name="T58" fmla="*/ 102 w 151"/>
                    <a:gd name="T59" fmla="*/ 17 h 50"/>
                    <a:gd name="T60" fmla="*/ 105 w 151"/>
                    <a:gd name="T61" fmla="*/ 26 h 50"/>
                    <a:gd name="T62" fmla="*/ 106 w 151"/>
                    <a:gd name="T63" fmla="*/ 28 h 50"/>
                    <a:gd name="T64" fmla="*/ 111 w 151"/>
                    <a:gd name="T65" fmla="*/ 22 h 50"/>
                    <a:gd name="T66" fmla="*/ 111 w 151"/>
                    <a:gd name="T67" fmla="*/ 22 h 50"/>
                    <a:gd name="T68" fmla="*/ 111 w 151"/>
                    <a:gd name="T69" fmla="*/ 22 h 50"/>
                    <a:gd name="T70" fmla="*/ 110 w 151"/>
                    <a:gd name="T71" fmla="*/ 29 h 50"/>
                    <a:gd name="T72" fmla="*/ 114 w 151"/>
                    <a:gd name="T73" fmla="*/ 24 h 50"/>
                    <a:gd name="T74" fmla="*/ 110 w 151"/>
                    <a:gd name="T75" fmla="*/ 31 h 50"/>
                    <a:gd name="T76" fmla="*/ 116 w 151"/>
                    <a:gd name="T77" fmla="*/ 24 h 50"/>
                    <a:gd name="T78" fmla="*/ 119 w 151"/>
                    <a:gd name="T79" fmla="*/ 29 h 50"/>
                    <a:gd name="T80" fmla="*/ 110 w 151"/>
                    <a:gd name="T81" fmla="*/ 31 h 50"/>
                    <a:gd name="T82" fmla="*/ 114 w 151"/>
                    <a:gd name="T83" fmla="*/ 36 h 50"/>
                    <a:gd name="T84" fmla="*/ 122 w 151"/>
                    <a:gd name="T85" fmla="*/ 33 h 50"/>
                    <a:gd name="T86" fmla="*/ 116 w 151"/>
                    <a:gd name="T87" fmla="*/ 38 h 50"/>
                    <a:gd name="T88" fmla="*/ 119 w 151"/>
                    <a:gd name="T89" fmla="*/ 36 h 50"/>
                    <a:gd name="T90" fmla="*/ 127 w 151"/>
                    <a:gd name="T91" fmla="*/ 36 h 50"/>
                    <a:gd name="T92" fmla="*/ 122 w 151"/>
                    <a:gd name="T93" fmla="*/ 33 h 50"/>
                    <a:gd name="T94" fmla="*/ 125 w 151"/>
                    <a:gd name="T95" fmla="*/ 40 h 50"/>
                    <a:gd name="T96" fmla="*/ 133 w 151"/>
                    <a:gd name="T97" fmla="*/ 38 h 50"/>
                    <a:gd name="T98" fmla="*/ 127 w 151"/>
                    <a:gd name="T99" fmla="*/ 36 h 50"/>
                    <a:gd name="T100" fmla="*/ 133 w 151"/>
                    <a:gd name="T101" fmla="*/ 41 h 50"/>
                    <a:gd name="T102" fmla="*/ 144 w 151"/>
                    <a:gd name="T103" fmla="*/ 40 h 50"/>
                    <a:gd name="T104" fmla="*/ 140 w 151"/>
                    <a:gd name="T105" fmla="*/ 46 h 50"/>
                    <a:gd name="T106" fmla="*/ 151 w 151"/>
                    <a:gd name="T107" fmla="*/ 46 h 50"/>
                    <a:gd name="T108" fmla="*/ 150 w 151"/>
                    <a:gd name="T109" fmla="*/ 43 h 5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1"/>
                    <a:gd name="T166" fmla="*/ 0 h 50"/>
                    <a:gd name="T167" fmla="*/ 151 w 151"/>
                    <a:gd name="T168" fmla="*/ 50 h 5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1" h="50">
                      <a:moveTo>
                        <a:pt x="2" y="9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2" y="9"/>
                      </a:lnTo>
                      <a:close/>
                      <a:moveTo>
                        <a:pt x="5" y="0"/>
                      </a:moveTo>
                      <a:lnTo>
                        <a:pt x="14" y="4"/>
                      </a:lnTo>
                      <a:lnTo>
                        <a:pt x="31" y="5"/>
                      </a:lnTo>
                      <a:lnTo>
                        <a:pt x="31" y="14"/>
                      </a:lnTo>
                      <a:lnTo>
                        <a:pt x="12" y="10"/>
                      </a:lnTo>
                      <a:lnTo>
                        <a:pt x="2" y="9"/>
                      </a:lnTo>
                      <a:lnTo>
                        <a:pt x="5" y="0"/>
                      </a:lnTo>
                      <a:close/>
                      <a:moveTo>
                        <a:pt x="31" y="5"/>
                      </a:moveTo>
                      <a:lnTo>
                        <a:pt x="34" y="5"/>
                      </a:lnTo>
                      <a:lnTo>
                        <a:pt x="37" y="5"/>
                      </a:lnTo>
                      <a:lnTo>
                        <a:pt x="39" y="14"/>
                      </a:lnTo>
                      <a:lnTo>
                        <a:pt x="35" y="14"/>
                      </a:lnTo>
                      <a:lnTo>
                        <a:pt x="31" y="14"/>
                      </a:lnTo>
                      <a:lnTo>
                        <a:pt x="31" y="5"/>
                      </a:lnTo>
                      <a:close/>
                      <a:moveTo>
                        <a:pt x="37" y="5"/>
                      </a:moveTo>
                      <a:lnTo>
                        <a:pt x="40" y="5"/>
                      </a:lnTo>
                      <a:lnTo>
                        <a:pt x="45" y="5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39" y="14"/>
                      </a:lnTo>
                      <a:lnTo>
                        <a:pt x="37" y="5"/>
                      </a:lnTo>
                      <a:close/>
                      <a:moveTo>
                        <a:pt x="43" y="14"/>
                      </a:moveTo>
                      <a:lnTo>
                        <a:pt x="43" y="14"/>
                      </a:lnTo>
                      <a:lnTo>
                        <a:pt x="45" y="9"/>
                      </a:lnTo>
                      <a:lnTo>
                        <a:pt x="43" y="14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3" y="14"/>
                      </a:lnTo>
                      <a:lnTo>
                        <a:pt x="45" y="5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5" y="9"/>
                      </a:lnTo>
                      <a:lnTo>
                        <a:pt x="45" y="5"/>
                      </a:lnTo>
                      <a:close/>
                      <a:moveTo>
                        <a:pt x="45" y="5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6" y="16"/>
                      </a:lnTo>
                      <a:lnTo>
                        <a:pt x="45" y="14"/>
                      </a:lnTo>
                      <a:lnTo>
                        <a:pt x="43" y="14"/>
                      </a:lnTo>
                      <a:lnTo>
                        <a:pt x="45" y="5"/>
                      </a:lnTo>
                      <a:close/>
                      <a:moveTo>
                        <a:pt x="49" y="7"/>
                      </a:moveTo>
                      <a:lnTo>
                        <a:pt x="54" y="9"/>
                      </a:lnTo>
                      <a:lnTo>
                        <a:pt x="59" y="9"/>
                      </a:lnTo>
                      <a:lnTo>
                        <a:pt x="60" y="17"/>
                      </a:lnTo>
                      <a:lnTo>
                        <a:pt x="52" y="17"/>
                      </a:lnTo>
                      <a:lnTo>
                        <a:pt x="46" y="16"/>
                      </a:lnTo>
                      <a:lnTo>
                        <a:pt x="49" y="7"/>
                      </a:lnTo>
                      <a:close/>
                      <a:moveTo>
                        <a:pt x="60" y="17"/>
                      </a:moveTo>
                      <a:lnTo>
                        <a:pt x="60" y="17"/>
                      </a:lnTo>
                      <a:lnTo>
                        <a:pt x="59" y="14"/>
                      </a:lnTo>
                      <a:lnTo>
                        <a:pt x="60" y="17"/>
                      </a:lnTo>
                      <a:close/>
                      <a:moveTo>
                        <a:pt x="59" y="9"/>
                      </a:moveTo>
                      <a:lnTo>
                        <a:pt x="60" y="9"/>
                      </a:lnTo>
                      <a:lnTo>
                        <a:pt x="62" y="9"/>
                      </a:lnTo>
                      <a:lnTo>
                        <a:pt x="63" y="17"/>
                      </a:lnTo>
                      <a:lnTo>
                        <a:pt x="62" y="17"/>
                      </a:lnTo>
                      <a:lnTo>
                        <a:pt x="60" y="17"/>
                      </a:lnTo>
                      <a:lnTo>
                        <a:pt x="59" y="9"/>
                      </a:lnTo>
                      <a:close/>
                      <a:moveTo>
                        <a:pt x="62" y="9"/>
                      </a:moveTo>
                      <a:lnTo>
                        <a:pt x="66" y="7"/>
                      </a:lnTo>
                      <a:lnTo>
                        <a:pt x="74" y="9"/>
                      </a:lnTo>
                      <a:lnTo>
                        <a:pt x="69" y="17"/>
                      </a:lnTo>
                      <a:lnTo>
                        <a:pt x="66" y="16"/>
                      </a:lnTo>
                      <a:lnTo>
                        <a:pt x="63" y="17"/>
                      </a:lnTo>
                      <a:lnTo>
                        <a:pt x="62" y="9"/>
                      </a:lnTo>
                      <a:close/>
                      <a:moveTo>
                        <a:pt x="71" y="17"/>
                      </a:moveTo>
                      <a:lnTo>
                        <a:pt x="69" y="17"/>
                      </a:lnTo>
                      <a:lnTo>
                        <a:pt x="71" y="14"/>
                      </a:lnTo>
                      <a:lnTo>
                        <a:pt x="71" y="17"/>
                      </a:lnTo>
                      <a:close/>
                      <a:moveTo>
                        <a:pt x="73" y="9"/>
                      </a:moveTo>
                      <a:lnTo>
                        <a:pt x="77" y="10"/>
                      </a:lnTo>
                      <a:lnTo>
                        <a:pt x="80" y="12"/>
                      </a:lnTo>
                      <a:lnTo>
                        <a:pt x="79" y="21"/>
                      </a:lnTo>
                      <a:lnTo>
                        <a:pt x="76" y="19"/>
                      </a:lnTo>
                      <a:lnTo>
                        <a:pt x="71" y="17"/>
                      </a:lnTo>
                      <a:lnTo>
                        <a:pt x="73" y="9"/>
                      </a:lnTo>
                      <a:close/>
                      <a:moveTo>
                        <a:pt x="80" y="12"/>
                      </a:moveTo>
                      <a:lnTo>
                        <a:pt x="80" y="12"/>
                      </a:lnTo>
                      <a:lnTo>
                        <a:pt x="82" y="12"/>
                      </a:lnTo>
                      <a:lnTo>
                        <a:pt x="80" y="16"/>
                      </a:lnTo>
                      <a:lnTo>
                        <a:pt x="80" y="12"/>
                      </a:lnTo>
                      <a:close/>
                      <a:moveTo>
                        <a:pt x="82" y="12"/>
                      </a:move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5" y="21"/>
                      </a:lnTo>
                      <a:lnTo>
                        <a:pt x="82" y="21"/>
                      </a:lnTo>
                      <a:lnTo>
                        <a:pt x="79" y="21"/>
                      </a:lnTo>
                      <a:lnTo>
                        <a:pt x="82" y="12"/>
                      </a:lnTo>
                      <a:close/>
                      <a:moveTo>
                        <a:pt x="85" y="21"/>
                      </a:moveTo>
                      <a:lnTo>
                        <a:pt x="85" y="21"/>
                      </a:lnTo>
                      <a:lnTo>
                        <a:pt x="83" y="16"/>
                      </a:lnTo>
                      <a:lnTo>
                        <a:pt x="85" y="21"/>
                      </a:lnTo>
                      <a:close/>
                      <a:moveTo>
                        <a:pt x="83" y="12"/>
                      </a:moveTo>
                      <a:lnTo>
                        <a:pt x="86" y="12"/>
                      </a:lnTo>
                      <a:lnTo>
                        <a:pt x="91" y="14"/>
                      </a:lnTo>
                      <a:lnTo>
                        <a:pt x="86" y="21"/>
                      </a:lnTo>
                      <a:lnTo>
                        <a:pt x="85" y="21"/>
                      </a:lnTo>
                      <a:lnTo>
                        <a:pt x="83" y="12"/>
                      </a:lnTo>
                      <a:close/>
                      <a:moveTo>
                        <a:pt x="91" y="14"/>
                      </a:moveTo>
                      <a:lnTo>
                        <a:pt x="91" y="14"/>
                      </a:lnTo>
                      <a:lnTo>
                        <a:pt x="88" y="17"/>
                      </a:lnTo>
                      <a:lnTo>
                        <a:pt x="91" y="14"/>
                      </a:lnTo>
                      <a:close/>
                      <a:moveTo>
                        <a:pt x="91" y="14"/>
                      </a:moveTo>
                      <a:lnTo>
                        <a:pt x="97" y="17"/>
                      </a:lnTo>
                      <a:lnTo>
                        <a:pt x="102" y="17"/>
                      </a:lnTo>
                      <a:lnTo>
                        <a:pt x="102" y="26"/>
                      </a:lnTo>
                      <a:lnTo>
                        <a:pt x="94" y="26"/>
                      </a:lnTo>
                      <a:lnTo>
                        <a:pt x="86" y="21"/>
                      </a:lnTo>
                      <a:lnTo>
                        <a:pt x="91" y="14"/>
                      </a:lnTo>
                      <a:close/>
                      <a:moveTo>
                        <a:pt x="102" y="17"/>
                      </a:moveTo>
                      <a:lnTo>
                        <a:pt x="106" y="19"/>
                      </a:lnTo>
                      <a:lnTo>
                        <a:pt x="113" y="22"/>
                      </a:lnTo>
                      <a:lnTo>
                        <a:pt x="106" y="28"/>
                      </a:lnTo>
                      <a:lnTo>
                        <a:pt x="105" y="26"/>
                      </a:lnTo>
                      <a:lnTo>
                        <a:pt x="102" y="26"/>
                      </a:lnTo>
                      <a:lnTo>
                        <a:pt x="102" y="17"/>
                      </a:lnTo>
                      <a:close/>
                      <a:moveTo>
                        <a:pt x="108" y="28"/>
                      </a:moveTo>
                      <a:lnTo>
                        <a:pt x="106" y="28"/>
                      </a:lnTo>
                      <a:lnTo>
                        <a:pt x="110" y="24"/>
                      </a:lnTo>
                      <a:lnTo>
                        <a:pt x="108" y="28"/>
                      </a:lnTo>
                      <a:close/>
                      <a:moveTo>
                        <a:pt x="111" y="22"/>
                      </a:moveTo>
                      <a:lnTo>
                        <a:pt x="111" y="22"/>
                      </a:lnTo>
                      <a:lnTo>
                        <a:pt x="108" y="28"/>
                      </a:lnTo>
                      <a:lnTo>
                        <a:pt x="111" y="22"/>
                      </a:lnTo>
                      <a:close/>
                      <a:moveTo>
                        <a:pt x="111" y="22"/>
                      </a:moveTo>
                      <a:lnTo>
                        <a:pt x="111" y="22"/>
                      </a:lnTo>
                      <a:lnTo>
                        <a:pt x="110" y="24"/>
                      </a:lnTo>
                      <a:lnTo>
                        <a:pt x="111" y="22"/>
                      </a:lnTo>
                      <a:close/>
                      <a:moveTo>
                        <a:pt x="111" y="22"/>
                      </a:moveTo>
                      <a:lnTo>
                        <a:pt x="113" y="22"/>
                      </a:lnTo>
                      <a:lnTo>
                        <a:pt x="114" y="24"/>
                      </a:lnTo>
                      <a:lnTo>
                        <a:pt x="110" y="29"/>
                      </a:lnTo>
                      <a:lnTo>
                        <a:pt x="108" y="29"/>
                      </a:lnTo>
                      <a:lnTo>
                        <a:pt x="108" y="28"/>
                      </a:lnTo>
                      <a:lnTo>
                        <a:pt x="111" y="22"/>
                      </a:lnTo>
                      <a:close/>
                      <a:moveTo>
                        <a:pt x="114" y="24"/>
                      </a:moveTo>
                      <a:lnTo>
                        <a:pt x="114" y="24"/>
                      </a:lnTo>
                      <a:lnTo>
                        <a:pt x="116" y="24"/>
                      </a:lnTo>
                      <a:lnTo>
                        <a:pt x="110" y="31"/>
                      </a:lnTo>
                      <a:lnTo>
                        <a:pt x="110" y="29"/>
                      </a:lnTo>
                      <a:lnTo>
                        <a:pt x="114" y="24"/>
                      </a:lnTo>
                      <a:close/>
                      <a:moveTo>
                        <a:pt x="116" y="24"/>
                      </a:moveTo>
                      <a:lnTo>
                        <a:pt x="116" y="24"/>
                      </a:lnTo>
                      <a:lnTo>
                        <a:pt x="113" y="28"/>
                      </a:lnTo>
                      <a:lnTo>
                        <a:pt x="116" y="24"/>
                      </a:lnTo>
                      <a:close/>
                      <a:moveTo>
                        <a:pt x="116" y="24"/>
                      </a:moveTo>
                      <a:lnTo>
                        <a:pt x="119" y="29"/>
                      </a:lnTo>
                      <a:lnTo>
                        <a:pt x="120" y="31"/>
                      </a:lnTo>
                      <a:lnTo>
                        <a:pt x="114" y="36"/>
                      </a:lnTo>
                      <a:lnTo>
                        <a:pt x="113" y="34"/>
                      </a:lnTo>
                      <a:lnTo>
                        <a:pt x="110" y="31"/>
                      </a:lnTo>
                      <a:lnTo>
                        <a:pt x="116" y="24"/>
                      </a:lnTo>
                      <a:close/>
                      <a:moveTo>
                        <a:pt x="116" y="38"/>
                      </a:move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7" y="34"/>
                      </a:lnTo>
                      <a:lnTo>
                        <a:pt x="116" y="38"/>
                      </a:lnTo>
                      <a:close/>
                      <a:moveTo>
                        <a:pt x="120" y="31"/>
                      </a:moveTo>
                      <a:lnTo>
                        <a:pt x="122" y="33"/>
                      </a:lnTo>
                      <a:lnTo>
                        <a:pt x="117" y="38"/>
                      </a:lnTo>
                      <a:lnTo>
                        <a:pt x="116" y="38"/>
                      </a:lnTo>
                      <a:lnTo>
                        <a:pt x="120" y="31"/>
                      </a:lnTo>
                      <a:close/>
                      <a:moveTo>
                        <a:pt x="122" y="33"/>
                      </a:moveTo>
                      <a:lnTo>
                        <a:pt x="122" y="33"/>
                      </a:lnTo>
                      <a:lnTo>
                        <a:pt x="119" y="36"/>
                      </a:lnTo>
                      <a:lnTo>
                        <a:pt x="122" y="33"/>
                      </a:lnTo>
                      <a:close/>
                      <a:moveTo>
                        <a:pt x="122" y="33"/>
                      </a:moveTo>
                      <a:lnTo>
                        <a:pt x="123" y="34"/>
                      </a:lnTo>
                      <a:lnTo>
                        <a:pt x="127" y="36"/>
                      </a:lnTo>
                      <a:lnTo>
                        <a:pt x="123" y="43"/>
                      </a:lnTo>
                      <a:lnTo>
                        <a:pt x="120" y="41"/>
                      </a:lnTo>
                      <a:lnTo>
                        <a:pt x="117" y="38"/>
                      </a:lnTo>
                      <a:lnTo>
                        <a:pt x="122" y="33"/>
                      </a:lnTo>
                      <a:close/>
                      <a:moveTo>
                        <a:pt x="125" y="43"/>
                      </a:moveTo>
                      <a:lnTo>
                        <a:pt x="125" y="43"/>
                      </a:lnTo>
                      <a:lnTo>
                        <a:pt x="123" y="43"/>
                      </a:lnTo>
                      <a:lnTo>
                        <a:pt x="125" y="40"/>
                      </a:lnTo>
                      <a:lnTo>
                        <a:pt x="125" y="43"/>
                      </a:lnTo>
                      <a:close/>
                      <a:moveTo>
                        <a:pt x="127" y="36"/>
                      </a:moveTo>
                      <a:lnTo>
                        <a:pt x="130" y="36"/>
                      </a:lnTo>
                      <a:lnTo>
                        <a:pt x="133" y="38"/>
                      </a:lnTo>
                      <a:lnTo>
                        <a:pt x="131" y="45"/>
                      </a:lnTo>
                      <a:lnTo>
                        <a:pt x="128" y="45"/>
                      </a:lnTo>
                      <a:lnTo>
                        <a:pt x="125" y="43"/>
                      </a:lnTo>
                      <a:lnTo>
                        <a:pt x="127" y="36"/>
                      </a:lnTo>
                      <a:close/>
                      <a:moveTo>
                        <a:pt x="133" y="45"/>
                      </a:moveTo>
                      <a:lnTo>
                        <a:pt x="131" y="45"/>
                      </a:lnTo>
                      <a:lnTo>
                        <a:pt x="133" y="41"/>
                      </a:lnTo>
                      <a:lnTo>
                        <a:pt x="133" y="45"/>
                      </a:lnTo>
                      <a:close/>
                      <a:moveTo>
                        <a:pt x="133" y="38"/>
                      </a:moveTo>
                      <a:lnTo>
                        <a:pt x="139" y="38"/>
                      </a:lnTo>
                      <a:lnTo>
                        <a:pt x="144" y="40"/>
                      </a:lnTo>
                      <a:lnTo>
                        <a:pt x="148" y="41"/>
                      </a:lnTo>
                      <a:lnTo>
                        <a:pt x="150" y="43"/>
                      </a:lnTo>
                      <a:lnTo>
                        <a:pt x="145" y="48"/>
                      </a:lnTo>
                      <a:lnTo>
                        <a:pt x="140" y="46"/>
                      </a:lnTo>
                      <a:lnTo>
                        <a:pt x="133" y="45"/>
                      </a:lnTo>
                      <a:lnTo>
                        <a:pt x="133" y="38"/>
                      </a:lnTo>
                      <a:close/>
                      <a:moveTo>
                        <a:pt x="150" y="43"/>
                      </a:moveTo>
                      <a:lnTo>
                        <a:pt x="151" y="46"/>
                      </a:lnTo>
                      <a:lnTo>
                        <a:pt x="150" y="48"/>
                      </a:lnTo>
                      <a:lnTo>
                        <a:pt x="147" y="50"/>
                      </a:lnTo>
                      <a:lnTo>
                        <a:pt x="145" y="48"/>
                      </a:lnTo>
                      <a:lnTo>
                        <a:pt x="150" y="43"/>
                      </a:lnTo>
                      <a:close/>
                    </a:path>
                  </a:pathLst>
                </a:custGeom>
                <a:solidFill>
                  <a:srgbClr val="AD00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7" name="Freeform 313"/>
                <p:cNvSpPr>
                  <a:spLocks noEditPoints="1"/>
                </p:cNvSpPr>
                <p:nvPr/>
              </p:nvSpPr>
              <p:spPr bwMode="auto">
                <a:xfrm>
                  <a:off x="1399" y="1366"/>
                  <a:ext cx="156" cy="53"/>
                </a:xfrm>
                <a:custGeom>
                  <a:avLst/>
                  <a:gdLst>
                    <a:gd name="T0" fmla="*/ 5 w 156"/>
                    <a:gd name="T1" fmla="*/ 0 h 53"/>
                    <a:gd name="T2" fmla="*/ 36 w 156"/>
                    <a:gd name="T3" fmla="*/ 17 h 53"/>
                    <a:gd name="T4" fmla="*/ 37 w 156"/>
                    <a:gd name="T5" fmla="*/ 8 h 53"/>
                    <a:gd name="T6" fmla="*/ 36 w 156"/>
                    <a:gd name="T7" fmla="*/ 8 h 53"/>
                    <a:gd name="T8" fmla="*/ 40 w 156"/>
                    <a:gd name="T9" fmla="*/ 7 h 53"/>
                    <a:gd name="T10" fmla="*/ 42 w 156"/>
                    <a:gd name="T11" fmla="*/ 15 h 53"/>
                    <a:gd name="T12" fmla="*/ 44 w 156"/>
                    <a:gd name="T13" fmla="*/ 15 h 53"/>
                    <a:gd name="T14" fmla="*/ 44 w 156"/>
                    <a:gd name="T15" fmla="*/ 15 h 53"/>
                    <a:gd name="T16" fmla="*/ 44 w 156"/>
                    <a:gd name="T17" fmla="*/ 10 h 53"/>
                    <a:gd name="T18" fmla="*/ 48 w 156"/>
                    <a:gd name="T19" fmla="*/ 15 h 53"/>
                    <a:gd name="T20" fmla="*/ 50 w 156"/>
                    <a:gd name="T21" fmla="*/ 7 h 53"/>
                    <a:gd name="T22" fmla="*/ 48 w 156"/>
                    <a:gd name="T23" fmla="*/ 13 h 53"/>
                    <a:gd name="T24" fmla="*/ 54 w 156"/>
                    <a:gd name="T25" fmla="*/ 8 h 53"/>
                    <a:gd name="T26" fmla="*/ 54 w 156"/>
                    <a:gd name="T27" fmla="*/ 8 h 53"/>
                    <a:gd name="T28" fmla="*/ 51 w 156"/>
                    <a:gd name="T29" fmla="*/ 17 h 53"/>
                    <a:gd name="T30" fmla="*/ 68 w 156"/>
                    <a:gd name="T31" fmla="*/ 19 h 53"/>
                    <a:gd name="T32" fmla="*/ 68 w 156"/>
                    <a:gd name="T33" fmla="*/ 10 h 53"/>
                    <a:gd name="T34" fmla="*/ 71 w 156"/>
                    <a:gd name="T35" fmla="*/ 17 h 53"/>
                    <a:gd name="T36" fmla="*/ 74 w 156"/>
                    <a:gd name="T37" fmla="*/ 19 h 53"/>
                    <a:gd name="T38" fmla="*/ 74 w 156"/>
                    <a:gd name="T39" fmla="*/ 19 h 53"/>
                    <a:gd name="T40" fmla="*/ 76 w 156"/>
                    <a:gd name="T41" fmla="*/ 15 h 53"/>
                    <a:gd name="T42" fmla="*/ 78 w 156"/>
                    <a:gd name="T43" fmla="*/ 19 h 53"/>
                    <a:gd name="T44" fmla="*/ 84 w 156"/>
                    <a:gd name="T45" fmla="*/ 13 h 53"/>
                    <a:gd name="T46" fmla="*/ 81 w 156"/>
                    <a:gd name="T47" fmla="*/ 12 h 53"/>
                    <a:gd name="T48" fmla="*/ 85 w 156"/>
                    <a:gd name="T49" fmla="*/ 13 h 53"/>
                    <a:gd name="T50" fmla="*/ 88 w 156"/>
                    <a:gd name="T51" fmla="*/ 22 h 53"/>
                    <a:gd name="T52" fmla="*/ 96 w 156"/>
                    <a:gd name="T53" fmla="*/ 15 h 53"/>
                    <a:gd name="T54" fmla="*/ 96 w 156"/>
                    <a:gd name="T55" fmla="*/ 15 h 53"/>
                    <a:gd name="T56" fmla="*/ 96 w 156"/>
                    <a:gd name="T57" fmla="*/ 15 h 53"/>
                    <a:gd name="T58" fmla="*/ 101 w 156"/>
                    <a:gd name="T59" fmla="*/ 27 h 53"/>
                    <a:gd name="T60" fmla="*/ 108 w 156"/>
                    <a:gd name="T61" fmla="*/ 19 h 53"/>
                    <a:gd name="T62" fmla="*/ 110 w 156"/>
                    <a:gd name="T63" fmla="*/ 25 h 53"/>
                    <a:gd name="T64" fmla="*/ 115 w 156"/>
                    <a:gd name="T65" fmla="*/ 25 h 53"/>
                    <a:gd name="T66" fmla="*/ 118 w 156"/>
                    <a:gd name="T67" fmla="*/ 36 h 53"/>
                    <a:gd name="T68" fmla="*/ 124 w 156"/>
                    <a:gd name="T69" fmla="*/ 31 h 53"/>
                    <a:gd name="T70" fmla="*/ 125 w 156"/>
                    <a:gd name="T71" fmla="*/ 32 h 53"/>
                    <a:gd name="T72" fmla="*/ 119 w 156"/>
                    <a:gd name="T73" fmla="*/ 37 h 53"/>
                    <a:gd name="T74" fmla="*/ 127 w 156"/>
                    <a:gd name="T75" fmla="*/ 34 h 53"/>
                    <a:gd name="T76" fmla="*/ 125 w 156"/>
                    <a:gd name="T77" fmla="*/ 32 h 53"/>
                    <a:gd name="T78" fmla="*/ 125 w 156"/>
                    <a:gd name="T79" fmla="*/ 44 h 53"/>
                    <a:gd name="T80" fmla="*/ 130 w 156"/>
                    <a:gd name="T81" fmla="*/ 41 h 53"/>
                    <a:gd name="T82" fmla="*/ 128 w 156"/>
                    <a:gd name="T83" fmla="*/ 46 h 53"/>
                    <a:gd name="T84" fmla="*/ 130 w 156"/>
                    <a:gd name="T85" fmla="*/ 46 h 53"/>
                    <a:gd name="T86" fmla="*/ 132 w 156"/>
                    <a:gd name="T87" fmla="*/ 37 h 53"/>
                    <a:gd name="T88" fmla="*/ 135 w 156"/>
                    <a:gd name="T89" fmla="*/ 37 h 53"/>
                    <a:gd name="T90" fmla="*/ 135 w 156"/>
                    <a:gd name="T91" fmla="*/ 37 h 53"/>
                    <a:gd name="T92" fmla="*/ 135 w 156"/>
                    <a:gd name="T93" fmla="*/ 39 h 53"/>
                    <a:gd name="T94" fmla="*/ 135 w 156"/>
                    <a:gd name="T95" fmla="*/ 37 h 53"/>
                    <a:gd name="T96" fmla="*/ 136 w 156"/>
                    <a:gd name="T97" fmla="*/ 39 h 53"/>
                    <a:gd name="T98" fmla="*/ 141 w 156"/>
                    <a:gd name="T99" fmla="*/ 48 h 53"/>
                    <a:gd name="T100" fmla="*/ 155 w 156"/>
                    <a:gd name="T101" fmla="*/ 44 h 53"/>
                    <a:gd name="T102" fmla="*/ 155 w 156"/>
                    <a:gd name="T103" fmla="*/ 44 h 53"/>
                    <a:gd name="T104" fmla="*/ 155 w 156"/>
                    <a:gd name="T105" fmla="*/ 44 h 5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6"/>
                    <a:gd name="T160" fmla="*/ 0 h 53"/>
                    <a:gd name="T161" fmla="*/ 156 w 156"/>
                    <a:gd name="T162" fmla="*/ 53 h 5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6" h="53">
                      <a:moveTo>
                        <a:pt x="3" y="8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3" y="8"/>
                      </a:lnTo>
                      <a:close/>
                      <a:moveTo>
                        <a:pt x="5" y="0"/>
                      </a:moveTo>
                      <a:lnTo>
                        <a:pt x="16" y="5"/>
                      </a:lnTo>
                      <a:lnTo>
                        <a:pt x="36" y="8"/>
                      </a:lnTo>
                      <a:lnTo>
                        <a:pt x="36" y="17"/>
                      </a:lnTo>
                      <a:lnTo>
                        <a:pt x="14" y="12"/>
                      </a:lnTo>
                      <a:lnTo>
                        <a:pt x="3" y="8"/>
                      </a:lnTo>
                      <a:lnTo>
                        <a:pt x="5" y="0"/>
                      </a:lnTo>
                      <a:close/>
                      <a:moveTo>
                        <a:pt x="36" y="8"/>
                      </a:moveTo>
                      <a:lnTo>
                        <a:pt x="37" y="8"/>
                      </a:lnTo>
                      <a:lnTo>
                        <a:pt x="40" y="7"/>
                      </a:lnTo>
                      <a:lnTo>
                        <a:pt x="42" y="15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36" y="8"/>
                      </a:lnTo>
                      <a:close/>
                      <a:moveTo>
                        <a:pt x="40" y="7"/>
                      </a:moveTo>
                      <a:lnTo>
                        <a:pt x="40" y="7"/>
                      </a:lnTo>
                      <a:lnTo>
                        <a:pt x="42" y="12"/>
                      </a:lnTo>
                      <a:lnTo>
                        <a:pt x="40" y="7"/>
                      </a:lnTo>
                      <a:close/>
                      <a:moveTo>
                        <a:pt x="40" y="7"/>
                      </a:move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7"/>
                      </a:lnTo>
                      <a:close/>
                      <a:moveTo>
                        <a:pt x="44" y="15"/>
                      </a:moveTo>
                      <a:lnTo>
                        <a:pt x="44" y="15"/>
                      </a:lnTo>
                      <a:lnTo>
                        <a:pt x="42" y="12"/>
                      </a:lnTo>
                      <a:lnTo>
                        <a:pt x="44" y="15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5" y="15"/>
                      </a:lnTo>
                      <a:lnTo>
                        <a:pt x="44" y="15"/>
                      </a:lnTo>
                      <a:lnTo>
                        <a:pt x="42" y="7"/>
                      </a:lnTo>
                      <a:close/>
                      <a:moveTo>
                        <a:pt x="45" y="15"/>
                      </a:moveTo>
                      <a:lnTo>
                        <a:pt x="45" y="15"/>
                      </a:lnTo>
                      <a:lnTo>
                        <a:pt x="44" y="10"/>
                      </a:lnTo>
                      <a:lnTo>
                        <a:pt x="45" y="15"/>
                      </a:lnTo>
                      <a:close/>
                      <a:moveTo>
                        <a:pt x="44" y="7"/>
                      </a:moveTo>
                      <a:lnTo>
                        <a:pt x="47" y="7"/>
                      </a:lnTo>
                      <a:lnTo>
                        <a:pt x="50" y="7"/>
                      </a:lnTo>
                      <a:lnTo>
                        <a:pt x="48" y="15"/>
                      </a:lnTo>
                      <a:lnTo>
                        <a:pt x="47" y="13"/>
                      </a:lnTo>
                      <a:lnTo>
                        <a:pt x="45" y="15"/>
                      </a:lnTo>
                      <a:lnTo>
                        <a:pt x="44" y="7"/>
                      </a:lnTo>
                      <a:close/>
                      <a:moveTo>
                        <a:pt x="50" y="7"/>
                      </a:moveTo>
                      <a:lnTo>
                        <a:pt x="50" y="7"/>
                      </a:lnTo>
                      <a:lnTo>
                        <a:pt x="48" y="10"/>
                      </a:lnTo>
                      <a:lnTo>
                        <a:pt x="50" y="7"/>
                      </a:lnTo>
                      <a:close/>
                      <a:moveTo>
                        <a:pt x="50" y="7"/>
                      </a:moveTo>
                      <a:lnTo>
                        <a:pt x="50" y="7"/>
                      </a:lnTo>
                      <a:lnTo>
                        <a:pt x="48" y="13"/>
                      </a:lnTo>
                      <a:lnTo>
                        <a:pt x="47" y="13"/>
                      </a:lnTo>
                      <a:lnTo>
                        <a:pt x="50" y="7"/>
                      </a:lnTo>
                      <a:close/>
                      <a:moveTo>
                        <a:pt x="50" y="7"/>
                      </a:moveTo>
                      <a:lnTo>
                        <a:pt x="53" y="8"/>
                      </a:lnTo>
                      <a:lnTo>
                        <a:pt x="54" y="8"/>
                      </a:lnTo>
                      <a:lnTo>
                        <a:pt x="51" y="17"/>
                      </a:lnTo>
                      <a:lnTo>
                        <a:pt x="50" y="15"/>
                      </a:lnTo>
                      <a:lnTo>
                        <a:pt x="48" y="13"/>
                      </a:lnTo>
                      <a:lnTo>
                        <a:pt x="50" y="7"/>
                      </a:lnTo>
                      <a:close/>
                      <a:moveTo>
                        <a:pt x="54" y="8"/>
                      </a:moveTo>
                      <a:lnTo>
                        <a:pt x="59" y="12"/>
                      </a:lnTo>
                      <a:lnTo>
                        <a:pt x="62" y="12"/>
                      </a:lnTo>
                      <a:lnTo>
                        <a:pt x="64" y="20"/>
                      </a:lnTo>
                      <a:lnTo>
                        <a:pt x="57" y="20"/>
                      </a:lnTo>
                      <a:lnTo>
                        <a:pt x="51" y="17"/>
                      </a:lnTo>
                      <a:lnTo>
                        <a:pt x="54" y="8"/>
                      </a:lnTo>
                      <a:close/>
                      <a:moveTo>
                        <a:pt x="62" y="12"/>
                      </a:move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8" y="19"/>
                      </a:lnTo>
                      <a:lnTo>
                        <a:pt x="67" y="19"/>
                      </a:lnTo>
                      <a:lnTo>
                        <a:pt x="64" y="20"/>
                      </a:lnTo>
                      <a:lnTo>
                        <a:pt x="62" y="12"/>
                      </a:lnTo>
                      <a:close/>
                      <a:moveTo>
                        <a:pt x="65" y="12"/>
                      </a:moveTo>
                      <a:lnTo>
                        <a:pt x="68" y="10"/>
                      </a:lnTo>
                      <a:lnTo>
                        <a:pt x="71" y="8"/>
                      </a:lnTo>
                      <a:lnTo>
                        <a:pt x="74" y="10"/>
                      </a:lnTo>
                      <a:lnTo>
                        <a:pt x="79" y="12"/>
                      </a:lnTo>
                      <a:lnTo>
                        <a:pt x="74" y="19"/>
                      </a:lnTo>
                      <a:lnTo>
                        <a:pt x="71" y="17"/>
                      </a:lnTo>
                      <a:lnTo>
                        <a:pt x="68" y="19"/>
                      </a:lnTo>
                      <a:lnTo>
                        <a:pt x="65" y="12"/>
                      </a:lnTo>
                      <a:close/>
                      <a:moveTo>
                        <a:pt x="74" y="19"/>
                      </a:moveTo>
                      <a:lnTo>
                        <a:pt x="74" y="19"/>
                      </a:lnTo>
                      <a:lnTo>
                        <a:pt x="76" y="15"/>
                      </a:lnTo>
                      <a:lnTo>
                        <a:pt x="74" y="19"/>
                      </a:lnTo>
                      <a:close/>
                      <a:moveTo>
                        <a:pt x="78" y="10"/>
                      </a:moveTo>
                      <a:lnTo>
                        <a:pt x="78" y="10"/>
                      </a:lnTo>
                      <a:lnTo>
                        <a:pt x="74" y="19"/>
                      </a:lnTo>
                      <a:lnTo>
                        <a:pt x="78" y="10"/>
                      </a:lnTo>
                      <a:close/>
                      <a:moveTo>
                        <a:pt x="78" y="10"/>
                      </a:moveTo>
                      <a:lnTo>
                        <a:pt x="78" y="10"/>
                      </a:lnTo>
                      <a:lnTo>
                        <a:pt x="76" y="15"/>
                      </a:lnTo>
                      <a:lnTo>
                        <a:pt x="78" y="10"/>
                      </a:lnTo>
                      <a:close/>
                      <a:moveTo>
                        <a:pt x="78" y="10"/>
                      </a:moveTo>
                      <a:lnTo>
                        <a:pt x="79" y="12"/>
                      </a:lnTo>
                      <a:lnTo>
                        <a:pt x="81" y="12"/>
                      </a:lnTo>
                      <a:lnTo>
                        <a:pt x="78" y="19"/>
                      </a:lnTo>
                      <a:lnTo>
                        <a:pt x="76" y="19"/>
                      </a:lnTo>
                      <a:lnTo>
                        <a:pt x="74" y="19"/>
                      </a:lnTo>
                      <a:lnTo>
                        <a:pt x="78" y="10"/>
                      </a:lnTo>
                      <a:close/>
                      <a:moveTo>
                        <a:pt x="81" y="12"/>
                      </a:moveTo>
                      <a:lnTo>
                        <a:pt x="84" y="13"/>
                      </a:lnTo>
                      <a:lnTo>
                        <a:pt x="85" y="13"/>
                      </a:lnTo>
                      <a:lnTo>
                        <a:pt x="84" y="22"/>
                      </a:lnTo>
                      <a:lnTo>
                        <a:pt x="81" y="20"/>
                      </a:lnTo>
                      <a:lnTo>
                        <a:pt x="78" y="19"/>
                      </a:lnTo>
                      <a:lnTo>
                        <a:pt x="81" y="12"/>
                      </a:lnTo>
                      <a:close/>
                      <a:moveTo>
                        <a:pt x="85" y="13"/>
                      </a:moveTo>
                      <a:lnTo>
                        <a:pt x="85" y="13"/>
                      </a:lnTo>
                      <a:lnTo>
                        <a:pt x="87" y="15"/>
                      </a:lnTo>
                      <a:lnTo>
                        <a:pt x="85" y="19"/>
                      </a:lnTo>
                      <a:lnTo>
                        <a:pt x="85" y="13"/>
                      </a:lnTo>
                      <a:close/>
                      <a:moveTo>
                        <a:pt x="87" y="15"/>
                      </a:moveTo>
                      <a:lnTo>
                        <a:pt x="87" y="15"/>
                      </a:lnTo>
                      <a:lnTo>
                        <a:pt x="88" y="13"/>
                      </a:lnTo>
                      <a:lnTo>
                        <a:pt x="91" y="22"/>
                      </a:lnTo>
                      <a:lnTo>
                        <a:pt x="88" y="22"/>
                      </a:lnTo>
                      <a:lnTo>
                        <a:pt x="84" y="22"/>
                      </a:lnTo>
                      <a:lnTo>
                        <a:pt x="87" y="15"/>
                      </a:lnTo>
                      <a:close/>
                      <a:moveTo>
                        <a:pt x="88" y="13"/>
                      </a:moveTo>
                      <a:lnTo>
                        <a:pt x="91" y="13"/>
                      </a:lnTo>
                      <a:lnTo>
                        <a:pt x="96" y="15"/>
                      </a:lnTo>
                      <a:lnTo>
                        <a:pt x="91" y="22"/>
                      </a:lnTo>
                      <a:lnTo>
                        <a:pt x="88" y="13"/>
                      </a:lnTo>
                      <a:close/>
                      <a:moveTo>
                        <a:pt x="96" y="15"/>
                      </a:move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6" y="15"/>
                      </a:lnTo>
                      <a:close/>
                      <a:moveTo>
                        <a:pt x="96" y="15"/>
                      </a:moveTo>
                      <a:lnTo>
                        <a:pt x="102" y="19"/>
                      </a:lnTo>
                      <a:lnTo>
                        <a:pt x="107" y="19"/>
                      </a:lnTo>
                      <a:lnTo>
                        <a:pt x="108" y="27"/>
                      </a:lnTo>
                      <a:lnTo>
                        <a:pt x="105" y="27"/>
                      </a:lnTo>
                      <a:lnTo>
                        <a:pt x="101" y="27"/>
                      </a:lnTo>
                      <a:lnTo>
                        <a:pt x="96" y="25"/>
                      </a:lnTo>
                      <a:lnTo>
                        <a:pt x="91" y="22"/>
                      </a:lnTo>
                      <a:lnTo>
                        <a:pt x="96" y="15"/>
                      </a:lnTo>
                      <a:close/>
                      <a:moveTo>
                        <a:pt x="107" y="19"/>
                      </a:moveTo>
                      <a:lnTo>
                        <a:pt x="108" y="19"/>
                      </a:lnTo>
                      <a:lnTo>
                        <a:pt x="111" y="19"/>
                      </a:lnTo>
                      <a:lnTo>
                        <a:pt x="115" y="19"/>
                      </a:lnTo>
                      <a:lnTo>
                        <a:pt x="118" y="22"/>
                      </a:lnTo>
                      <a:lnTo>
                        <a:pt x="111" y="27"/>
                      </a:lnTo>
                      <a:lnTo>
                        <a:pt x="110" y="25"/>
                      </a:lnTo>
                      <a:lnTo>
                        <a:pt x="108" y="27"/>
                      </a:lnTo>
                      <a:lnTo>
                        <a:pt x="107" y="19"/>
                      </a:lnTo>
                      <a:close/>
                      <a:moveTo>
                        <a:pt x="111" y="27"/>
                      </a:moveTo>
                      <a:lnTo>
                        <a:pt x="111" y="27"/>
                      </a:lnTo>
                      <a:lnTo>
                        <a:pt x="115" y="25"/>
                      </a:lnTo>
                      <a:lnTo>
                        <a:pt x="111" y="27"/>
                      </a:lnTo>
                      <a:close/>
                      <a:moveTo>
                        <a:pt x="118" y="22"/>
                      </a:moveTo>
                      <a:lnTo>
                        <a:pt x="121" y="27"/>
                      </a:lnTo>
                      <a:lnTo>
                        <a:pt x="124" y="31"/>
                      </a:lnTo>
                      <a:lnTo>
                        <a:pt x="118" y="36"/>
                      </a:lnTo>
                      <a:lnTo>
                        <a:pt x="116" y="32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close/>
                      <a:moveTo>
                        <a:pt x="124" y="31"/>
                      </a:moveTo>
                      <a:lnTo>
                        <a:pt x="124" y="31"/>
                      </a:lnTo>
                      <a:lnTo>
                        <a:pt x="121" y="34"/>
                      </a:lnTo>
                      <a:lnTo>
                        <a:pt x="124" y="31"/>
                      </a:lnTo>
                      <a:close/>
                      <a:moveTo>
                        <a:pt x="124" y="31"/>
                      </a:moveTo>
                      <a:lnTo>
                        <a:pt x="124" y="31"/>
                      </a:lnTo>
                      <a:lnTo>
                        <a:pt x="125" y="32"/>
                      </a:lnTo>
                      <a:lnTo>
                        <a:pt x="119" y="37"/>
                      </a:lnTo>
                      <a:lnTo>
                        <a:pt x="118" y="36"/>
                      </a:lnTo>
                      <a:lnTo>
                        <a:pt x="124" y="31"/>
                      </a:lnTo>
                      <a:close/>
                      <a:moveTo>
                        <a:pt x="119" y="37"/>
                      </a:moveTo>
                      <a:lnTo>
                        <a:pt x="119" y="37"/>
                      </a:lnTo>
                      <a:lnTo>
                        <a:pt x="122" y="36"/>
                      </a:lnTo>
                      <a:lnTo>
                        <a:pt x="119" y="37"/>
                      </a:lnTo>
                      <a:close/>
                      <a:moveTo>
                        <a:pt x="125" y="32"/>
                      </a:moveTo>
                      <a:lnTo>
                        <a:pt x="127" y="34"/>
                      </a:lnTo>
                      <a:lnTo>
                        <a:pt x="128" y="36"/>
                      </a:lnTo>
                      <a:lnTo>
                        <a:pt x="124" y="43"/>
                      </a:lnTo>
                      <a:lnTo>
                        <a:pt x="121" y="41"/>
                      </a:lnTo>
                      <a:lnTo>
                        <a:pt x="119" y="37"/>
                      </a:lnTo>
                      <a:lnTo>
                        <a:pt x="125" y="32"/>
                      </a:lnTo>
                      <a:close/>
                      <a:moveTo>
                        <a:pt x="128" y="36"/>
                      </a:moveTo>
                      <a:lnTo>
                        <a:pt x="130" y="37"/>
                      </a:lnTo>
                      <a:lnTo>
                        <a:pt x="132" y="37"/>
                      </a:lnTo>
                      <a:lnTo>
                        <a:pt x="128" y="46"/>
                      </a:lnTo>
                      <a:lnTo>
                        <a:pt x="125" y="44"/>
                      </a:lnTo>
                      <a:lnTo>
                        <a:pt x="124" y="43"/>
                      </a:lnTo>
                      <a:lnTo>
                        <a:pt x="128" y="36"/>
                      </a:lnTo>
                      <a:close/>
                      <a:moveTo>
                        <a:pt x="128" y="46"/>
                      </a:moveTo>
                      <a:lnTo>
                        <a:pt x="128" y="46"/>
                      </a:lnTo>
                      <a:lnTo>
                        <a:pt x="130" y="41"/>
                      </a:lnTo>
                      <a:lnTo>
                        <a:pt x="128" y="46"/>
                      </a:lnTo>
                      <a:close/>
                      <a:moveTo>
                        <a:pt x="130" y="37"/>
                      </a:moveTo>
                      <a:lnTo>
                        <a:pt x="132" y="37"/>
                      </a:lnTo>
                      <a:lnTo>
                        <a:pt x="128" y="46"/>
                      </a:lnTo>
                      <a:lnTo>
                        <a:pt x="130" y="37"/>
                      </a:lnTo>
                      <a:close/>
                      <a:moveTo>
                        <a:pt x="132" y="37"/>
                      </a:moveTo>
                      <a:lnTo>
                        <a:pt x="132" y="37"/>
                      </a:lnTo>
                      <a:lnTo>
                        <a:pt x="130" y="46"/>
                      </a:lnTo>
                      <a:lnTo>
                        <a:pt x="128" y="46"/>
                      </a:lnTo>
                      <a:lnTo>
                        <a:pt x="132" y="37"/>
                      </a:lnTo>
                      <a:close/>
                      <a:moveTo>
                        <a:pt x="132" y="37"/>
                      </a:moveTo>
                      <a:lnTo>
                        <a:pt x="132" y="37"/>
                      </a:lnTo>
                      <a:lnTo>
                        <a:pt x="132" y="41"/>
                      </a:lnTo>
                      <a:lnTo>
                        <a:pt x="132" y="37"/>
                      </a:lnTo>
                      <a:close/>
                      <a:moveTo>
                        <a:pt x="132" y="37"/>
                      </a:moveTo>
                      <a:lnTo>
                        <a:pt x="133" y="37"/>
                      </a:lnTo>
                      <a:lnTo>
                        <a:pt x="135" y="37"/>
                      </a:lnTo>
                      <a:lnTo>
                        <a:pt x="132" y="46"/>
                      </a:lnTo>
                      <a:lnTo>
                        <a:pt x="130" y="46"/>
                      </a:lnTo>
                      <a:lnTo>
                        <a:pt x="132" y="37"/>
                      </a:lnTo>
                      <a:close/>
                      <a:moveTo>
                        <a:pt x="135" y="37"/>
                      </a:moveTo>
                      <a:lnTo>
                        <a:pt x="135" y="37"/>
                      </a:lnTo>
                      <a:lnTo>
                        <a:pt x="133" y="43"/>
                      </a:lnTo>
                      <a:lnTo>
                        <a:pt x="135" y="37"/>
                      </a:lnTo>
                      <a:close/>
                      <a:moveTo>
                        <a:pt x="135" y="37"/>
                      </a:moveTo>
                      <a:lnTo>
                        <a:pt x="135" y="39"/>
                      </a:lnTo>
                      <a:lnTo>
                        <a:pt x="136" y="39"/>
                      </a:lnTo>
                      <a:lnTo>
                        <a:pt x="136" y="48"/>
                      </a:lnTo>
                      <a:lnTo>
                        <a:pt x="135" y="46"/>
                      </a:lnTo>
                      <a:lnTo>
                        <a:pt x="132" y="46"/>
                      </a:lnTo>
                      <a:lnTo>
                        <a:pt x="135" y="37"/>
                      </a:lnTo>
                      <a:close/>
                      <a:moveTo>
                        <a:pt x="136" y="39"/>
                      </a:moveTo>
                      <a:lnTo>
                        <a:pt x="138" y="39"/>
                      </a:lnTo>
                      <a:lnTo>
                        <a:pt x="136" y="43"/>
                      </a:lnTo>
                      <a:lnTo>
                        <a:pt x="136" y="39"/>
                      </a:lnTo>
                      <a:close/>
                      <a:moveTo>
                        <a:pt x="138" y="39"/>
                      </a:moveTo>
                      <a:lnTo>
                        <a:pt x="142" y="39"/>
                      </a:lnTo>
                      <a:lnTo>
                        <a:pt x="147" y="41"/>
                      </a:lnTo>
                      <a:lnTo>
                        <a:pt x="145" y="49"/>
                      </a:lnTo>
                      <a:lnTo>
                        <a:pt x="141" y="48"/>
                      </a:lnTo>
                      <a:lnTo>
                        <a:pt x="136" y="48"/>
                      </a:lnTo>
                      <a:lnTo>
                        <a:pt x="138" y="39"/>
                      </a:lnTo>
                      <a:close/>
                      <a:moveTo>
                        <a:pt x="147" y="41"/>
                      </a:moveTo>
                      <a:lnTo>
                        <a:pt x="152" y="43"/>
                      </a:lnTo>
                      <a:lnTo>
                        <a:pt x="155" y="44"/>
                      </a:lnTo>
                      <a:lnTo>
                        <a:pt x="150" y="51"/>
                      </a:lnTo>
                      <a:lnTo>
                        <a:pt x="149" y="49"/>
                      </a:lnTo>
                      <a:lnTo>
                        <a:pt x="145" y="49"/>
                      </a:lnTo>
                      <a:lnTo>
                        <a:pt x="147" y="41"/>
                      </a:lnTo>
                      <a:close/>
                      <a:moveTo>
                        <a:pt x="155" y="44"/>
                      </a:moveTo>
                      <a:lnTo>
                        <a:pt x="156" y="48"/>
                      </a:lnTo>
                      <a:lnTo>
                        <a:pt x="155" y="51"/>
                      </a:lnTo>
                      <a:lnTo>
                        <a:pt x="153" y="53"/>
                      </a:lnTo>
                      <a:lnTo>
                        <a:pt x="150" y="51"/>
                      </a:lnTo>
                      <a:lnTo>
                        <a:pt x="155" y="44"/>
                      </a:lnTo>
                      <a:close/>
                    </a:path>
                  </a:pathLst>
                </a:custGeom>
                <a:solidFill>
                  <a:srgbClr val="B70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8" name="Freeform 314"/>
                <p:cNvSpPr>
                  <a:spLocks noEditPoints="1"/>
                </p:cNvSpPr>
                <p:nvPr/>
              </p:nvSpPr>
              <p:spPr bwMode="auto">
                <a:xfrm>
                  <a:off x="1398" y="1364"/>
                  <a:ext cx="157" cy="53"/>
                </a:xfrm>
                <a:custGeom>
                  <a:avLst/>
                  <a:gdLst>
                    <a:gd name="T0" fmla="*/ 3 w 157"/>
                    <a:gd name="T1" fmla="*/ 0 h 53"/>
                    <a:gd name="T2" fmla="*/ 17 w 157"/>
                    <a:gd name="T3" fmla="*/ 3 h 53"/>
                    <a:gd name="T4" fmla="*/ 3 w 157"/>
                    <a:gd name="T5" fmla="*/ 7 h 53"/>
                    <a:gd name="T6" fmla="*/ 35 w 157"/>
                    <a:gd name="T7" fmla="*/ 12 h 53"/>
                    <a:gd name="T8" fmla="*/ 38 w 157"/>
                    <a:gd name="T9" fmla="*/ 9 h 53"/>
                    <a:gd name="T10" fmla="*/ 35 w 157"/>
                    <a:gd name="T11" fmla="*/ 9 h 53"/>
                    <a:gd name="T12" fmla="*/ 43 w 157"/>
                    <a:gd name="T13" fmla="*/ 15 h 53"/>
                    <a:gd name="T14" fmla="*/ 43 w 157"/>
                    <a:gd name="T15" fmla="*/ 15 h 53"/>
                    <a:gd name="T16" fmla="*/ 43 w 157"/>
                    <a:gd name="T17" fmla="*/ 15 h 53"/>
                    <a:gd name="T18" fmla="*/ 45 w 157"/>
                    <a:gd name="T19" fmla="*/ 15 h 53"/>
                    <a:gd name="T20" fmla="*/ 43 w 157"/>
                    <a:gd name="T21" fmla="*/ 7 h 53"/>
                    <a:gd name="T22" fmla="*/ 43 w 157"/>
                    <a:gd name="T23" fmla="*/ 7 h 53"/>
                    <a:gd name="T24" fmla="*/ 46 w 157"/>
                    <a:gd name="T25" fmla="*/ 14 h 53"/>
                    <a:gd name="T26" fmla="*/ 48 w 157"/>
                    <a:gd name="T27" fmla="*/ 15 h 53"/>
                    <a:gd name="T28" fmla="*/ 51 w 157"/>
                    <a:gd name="T29" fmla="*/ 7 h 53"/>
                    <a:gd name="T30" fmla="*/ 51 w 157"/>
                    <a:gd name="T31" fmla="*/ 7 h 53"/>
                    <a:gd name="T32" fmla="*/ 51 w 157"/>
                    <a:gd name="T33" fmla="*/ 7 h 53"/>
                    <a:gd name="T34" fmla="*/ 52 w 157"/>
                    <a:gd name="T35" fmla="*/ 17 h 53"/>
                    <a:gd name="T36" fmla="*/ 57 w 157"/>
                    <a:gd name="T37" fmla="*/ 10 h 53"/>
                    <a:gd name="T38" fmla="*/ 58 w 157"/>
                    <a:gd name="T39" fmla="*/ 21 h 53"/>
                    <a:gd name="T40" fmla="*/ 65 w 157"/>
                    <a:gd name="T41" fmla="*/ 21 h 53"/>
                    <a:gd name="T42" fmla="*/ 65 w 157"/>
                    <a:gd name="T43" fmla="*/ 12 h 53"/>
                    <a:gd name="T44" fmla="*/ 65 w 157"/>
                    <a:gd name="T45" fmla="*/ 21 h 53"/>
                    <a:gd name="T46" fmla="*/ 71 w 157"/>
                    <a:gd name="T47" fmla="*/ 9 h 53"/>
                    <a:gd name="T48" fmla="*/ 72 w 157"/>
                    <a:gd name="T49" fmla="*/ 17 h 53"/>
                    <a:gd name="T50" fmla="*/ 79 w 157"/>
                    <a:gd name="T51" fmla="*/ 10 h 53"/>
                    <a:gd name="T52" fmla="*/ 83 w 157"/>
                    <a:gd name="T53" fmla="*/ 14 h 53"/>
                    <a:gd name="T54" fmla="*/ 75 w 157"/>
                    <a:gd name="T55" fmla="*/ 17 h 53"/>
                    <a:gd name="T56" fmla="*/ 88 w 157"/>
                    <a:gd name="T57" fmla="*/ 15 h 53"/>
                    <a:gd name="T58" fmla="*/ 85 w 157"/>
                    <a:gd name="T59" fmla="*/ 14 h 53"/>
                    <a:gd name="T60" fmla="*/ 85 w 157"/>
                    <a:gd name="T61" fmla="*/ 19 h 53"/>
                    <a:gd name="T62" fmla="*/ 88 w 157"/>
                    <a:gd name="T63" fmla="*/ 15 h 53"/>
                    <a:gd name="T64" fmla="*/ 86 w 157"/>
                    <a:gd name="T65" fmla="*/ 15 h 53"/>
                    <a:gd name="T66" fmla="*/ 94 w 157"/>
                    <a:gd name="T67" fmla="*/ 14 h 53"/>
                    <a:gd name="T68" fmla="*/ 92 w 157"/>
                    <a:gd name="T69" fmla="*/ 21 h 53"/>
                    <a:gd name="T70" fmla="*/ 94 w 157"/>
                    <a:gd name="T71" fmla="*/ 19 h 53"/>
                    <a:gd name="T72" fmla="*/ 103 w 157"/>
                    <a:gd name="T73" fmla="*/ 19 h 53"/>
                    <a:gd name="T74" fmla="*/ 108 w 157"/>
                    <a:gd name="T75" fmla="*/ 27 h 53"/>
                    <a:gd name="T76" fmla="*/ 97 w 157"/>
                    <a:gd name="T77" fmla="*/ 15 h 53"/>
                    <a:gd name="T78" fmla="*/ 116 w 157"/>
                    <a:gd name="T79" fmla="*/ 17 h 53"/>
                    <a:gd name="T80" fmla="*/ 111 w 157"/>
                    <a:gd name="T81" fmla="*/ 26 h 53"/>
                    <a:gd name="T82" fmla="*/ 116 w 157"/>
                    <a:gd name="T83" fmla="*/ 24 h 53"/>
                    <a:gd name="T84" fmla="*/ 123 w 157"/>
                    <a:gd name="T85" fmla="*/ 27 h 53"/>
                    <a:gd name="T86" fmla="*/ 119 w 157"/>
                    <a:gd name="T87" fmla="*/ 21 h 53"/>
                    <a:gd name="T88" fmla="*/ 119 w 157"/>
                    <a:gd name="T89" fmla="*/ 38 h 53"/>
                    <a:gd name="T90" fmla="*/ 120 w 157"/>
                    <a:gd name="T91" fmla="*/ 38 h 53"/>
                    <a:gd name="T92" fmla="*/ 120 w 157"/>
                    <a:gd name="T93" fmla="*/ 38 h 53"/>
                    <a:gd name="T94" fmla="*/ 123 w 157"/>
                    <a:gd name="T95" fmla="*/ 43 h 53"/>
                    <a:gd name="T96" fmla="*/ 128 w 157"/>
                    <a:gd name="T97" fmla="*/ 36 h 53"/>
                    <a:gd name="T98" fmla="*/ 126 w 157"/>
                    <a:gd name="T99" fmla="*/ 45 h 53"/>
                    <a:gd name="T100" fmla="*/ 131 w 157"/>
                    <a:gd name="T101" fmla="*/ 38 h 53"/>
                    <a:gd name="T102" fmla="*/ 131 w 157"/>
                    <a:gd name="T103" fmla="*/ 38 h 53"/>
                    <a:gd name="T104" fmla="*/ 133 w 157"/>
                    <a:gd name="T105" fmla="*/ 46 h 53"/>
                    <a:gd name="T106" fmla="*/ 136 w 157"/>
                    <a:gd name="T107" fmla="*/ 48 h 53"/>
                    <a:gd name="T108" fmla="*/ 137 w 157"/>
                    <a:gd name="T109" fmla="*/ 39 h 53"/>
                    <a:gd name="T110" fmla="*/ 137 w 157"/>
                    <a:gd name="T111" fmla="*/ 39 h 53"/>
                    <a:gd name="T112" fmla="*/ 137 w 157"/>
                    <a:gd name="T113" fmla="*/ 39 h 53"/>
                    <a:gd name="T114" fmla="*/ 139 w 157"/>
                    <a:gd name="T115" fmla="*/ 48 h 53"/>
                    <a:gd name="T116" fmla="*/ 140 w 157"/>
                    <a:gd name="T117" fmla="*/ 39 h 53"/>
                    <a:gd name="T118" fmla="*/ 140 w 157"/>
                    <a:gd name="T119" fmla="*/ 48 h 53"/>
                    <a:gd name="T120" fmla="*/ 151 w 157"/>
                    <a:gd name="T121" fmla="*/ 43 h 53"/>
                    <a:gd name="T122" fmla="*/ 142 w 157"/>
                    <a:gd name="T123" fmla="*/ 50 h 53"/>
                    <a:gd name="T124" fmla="*/ 156 w 157"/>
                    <a:gd name="T125" fmla="*/ 53 h 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7"/>
                    <a:gd name="T190" fmla="*/ 0 h 53"/>
                    <a:gd name="T191" fmla="*/ 157 w 157"/>
                    <a:gd name="T192" fmla="*/ 53 h 5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7" h="53">
                      <a:moveTo>
                        <a:pt x="3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7"/>
                      </a:lnTo>
                      <a:close/>
                      <a:moveTo>
                        <a:pt x="6" y="0"/>
                      </a:moveTo>
                      <a:lnTo>
                        <a:pt x="17" y="3"/>
                      </a:lnTo>
                      <a:lnTo>
                        <a:pt x="35" y="9"/>
                      </a:lnTo>
                      <a:lnTo>
                        <a:pt x="35" y="17"/>
                      </a:lnTo>
                      <a:lnTo>
                        <a:pt x="15" y="12"/>
                      </a:lnTo>
                      <a:lnTo>
                        <a:pt x="3" y="7"/>
                      </a:lnTo>
                      <a:lnTo>
                        <a:pt x="6" y="0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12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lnTo>
                        <a:pt x="37" y="9"/>
                      </a:lnTo>
                      <a:lnTo>
                        <a:pt x="38" y="9"/>
                      </a:lnTo>
                      <a:lnTo>
                        <a:pt x="40" y="15"/>
                      </a:lnTo>
                      <a:lnTo>
                        <a:pt x="38" y="17"/>
                      </a:lnTo>
                      <a:lnTo>
                        <a:pt x="35" y="17"/>
                      </a:lnTo>
                      <a:lnTo>
                        <a:pt x="35" y="9"/>
                      </a:lnTo>
                      <a:close/>
                      <a:moveTo>
                        <a:pt x="38" y="9"/>
                      </a:moveTo>
                      <a:lnTo>
                        <a:pt x="40" y="9"/>
                      </a:lnTo>
                      <a:lnTo>
                        <a:pt x="41" y="7"/>
                      </a:lnTo>
                      <a:lnTo>
                        <a:pt x="43" y="15"/>
                      </a:lnTo>
                      <a:lnTo>
                        <a:pt x="41" y="15"/>
                      </a:lnTo>
                      <a:lnTo>
                        <a:pt x="40" y="15"/>
                      </a:lnTo>
                      <a:lnTo>
                        <a:pt x="38" y="9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3" y="15"/>
                      </a:lnTo>
                      <a:close/>
                      <a:moveTo>
                        <a:pt x="41" y="7"/>
                      </a:moveTo>
                      <a:lnTo>
                        <a:pt x="41" y="7"/>
                      </a:lnTo>
                      <a:lnTo>
                        <a:pt x="43" y="7"/>
                      </a:lnTo>
                      <a:lnTo>
                        <a:pt x="45" y="15"/>
                      </a:lnTo>
                      <a:lnTo>
                        <a:pt x="43" y="15"/>
                      </a:lnTo>
                      <a:lnTo>
                        <a:pt x="41" y="7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lnTo>
                        <a:pt x="43" y="10"/>
                      </a:lnTo>
                      <a:lnTo>
                        <a:pt x="43" y="7"/>
                      </a:lnTo>
                      <a:close/>
                      <a:moveTo>
                        <a:pt x="43" y="7"/>
                      </a:moveTo>
                      <a:lnTo>
                        <a:pt x="46" y="5"/>
                      </a:lnTo>
                      <a:lnTo>
                        <a:pt x="51" y="7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5" y="15"/>
                      </a:lnTo>
                      <a:lnTo>
                        <a:pt x="43" y="7"/>
                      </a:lnTo>
                      <a:close/>
                      <a:moveTo>
                        <a:pt x="48" y="15"/>
                      </a:moveTo>
                      <a:lnTo>
                        <a:pt x="48" y="15"/>
                      </a:lnTo>
                      <a:lnTo>
                        <a:pt x="48" y="14"/>
                      </a:lnTo>
                      <a:lnTo>
                        <a:pt x="49" y="10"/>
                      </a:lnTo>
                      <a:lnTo>
                        <a:pt x="48" y="15"/>
                      </a:lnTo>
                      <a:close/>
                      <a:moveTo>
                        <a:pt x="51" y="7"/>
                      </a:moveTo>
                      <a:lnTo>
                        <a:pt x="51" y="7"/>
                      </a:lnTo>
                      <a:lnTo>
                        <a:pt x="48" y="15"/>
                      </a:lnTo>
                      <a:lnTo>
                        <a:pt x="51" y="7"/>
                      </a:lnTo>
                      <a:close/>
                      <a:moveTo>
                        <a:pt x="51" y="7"/>
                      </a:moveTo>
                      <a:lnTo>
                        <a:pt x="51" y="7"/>
                      </a:lnTo>
                      <a:lnTo>
                        <a:pt x="49" y="10"/>
                      </a:lnTo>
                      <a:lnTo>
                        <a:pt x="51" y="7"/>
                      </a:lnTo>
                      <a:close/>
                      <a:moveTo>
                        <a:pt x="51" y="7"/>
                      </a:moveTo>
                      <a:lnTo>
                        <a:pt x="54" y="9"/>
                      </a:lnTo>
                      <a:lnTo>
                        <a:pt x="57" y="10"/>
                      </a:lnTo>
                      <a:lnTo>
                        <a:pt x="52" y="17"/>
                      </a:lnTo>
                      <a:lnTo>
                        <a:pt x="51" y="15"/>
                      </a:lnTo>
                      <a:lnTo>
                        <a:pt x="48" y="15"/>
                      </a:lnTo>
                      <a:lnTo>
                        <a:pt x="51" y="7"/>
                      </a:lnTo>
                      <a:close/>
                      <a:moveTo>
                        <a:pt x="57" y="10"/>
                      </a:moveTo>
                      <a:lnTo>
                        <a:pt x="60" y="12"/>
                      </a:lnTo>
                      <a:lnTo>
                        <a:pt x="63" y="14"/>
                      </a:lnTo>
                      <a:lnTo>
                        <a:pt x="65" y="21"/>
                      </a:lnTo>
                      <a:lnTo>
                        <a:pt x="58" y="21"/>
                      </a:lnTo>
                      <a:lnTo>
                        <a:pt x="52" y="17"/>
                      </a:lnTo>
                      <a:lnTo>
                        <a:pt x="57" y="10"/>
                      </a:lnTo>
                      <a:close/>
                      <a:moveTo>
                        <a:pt x="65" y="21"/>
                      </a:moveTo>
                      <a:lnTo>
                        <a:pt x="65" y="21"/>
                      </a:lnTo>
                      <a:lnTo>
                        <a:pt x="65" y="17"/>
                      </a:lnTo>
                      <a:lnTo>
                        <a:pt x="65" y="21"/>
                      </a:lnTo>
                      <a:close/>
                      <a:moveTo>
                        <a:pt x="63" y="14"/>
                      </a:moveTo>
                      <a:lnTo>
                        <a:pt x="65" y="12"/>
                      </a:lnTo>
                      <a:lnTo>
                        <a:pt x="66" y="12"/>
                      </a:lnTo>
                      <a:lnTo>
                        <a:pt x="69" y="19"/>
                      </a:lnTo>
                      <a:lnTo>
                        <a:pt x="68" y="21"/>
                      </a:lnTo>
                      <a:lnTo>
                        <a:pt x="65" y="21"/>
                      </a:lnTo>
                      <a:lnTo>
                        <a:pt x="63" y="14"/>
                      </a:lnTo>
                      <a:close/>
                      <a:moveTo>
                        <a:pt x="66" y="12"/>
                      </a:moveTo>
                      <a:lnTo>
                        <a:pt x="68" y="10"/>
                      </a:lnTo>
                      <a:lnTo>
                        <a:pt x="71" y="9"/>
                      </a:lnTo>
                      <a:lnTo>
                        <a:pt x="74" y="9"/>
                      </a:lnTo>
                      <a:lnTo>
                        <a:pt x="79" y="10"/>
                      </a:lnTo>
                      <a:lnTo>
                        <a:pt x="75" y="19"/>
                      </a:lnTo>
                      <a:lnTo>
                        <a:pt x="72" y="17"/>
                      </a:lnTo>
                      <a:lnTo>
                        <a:pt x="69" y="19"/>
                      </a:lnTo>
                      <a:lnTo>
                        <a:pt x="66" y="12"/>
                      </a:lnTo>
                      <a:close/>
                      <a:moveTo>
                        <a:pt x="79" y="10"/>
                      </a:moveTo>
                      <a:lnTo>
                        <a:pt x="79" y="10"/>
                      </a:lnTo>
                      <a:lnTo>
                        <a:pt x="77" y="14"/>
                      </a:lnTo>
                      <a:lnTo>
                        <a:pt x="79" y="10"/>
                      </a:lnTo>
                      <a:close/>
                      <a:moveTo>
                        <a:pt x="79" y="10"/>
                      </a:moveTo>
                      <a:lnTo>
                        <a:pt x="83" y="14"/>
                      </a:lnTo>
                      <a:lnTo>
                        <a:pt x="85" y="14"/>
                      </a:lnTo>
                      <a:lnTo>
                        <a:pt x="82" y="22"/>
                      </a:lnTo>
                      <a:lnTo>
                        <a:pt x="79" y="21"/>
                      </a:lnTo>
                      <a:lnTo>
                        <a:pt x="75" y="17"/>
                      </a:lnTo>
                      <a:lnTo>
                        <a:pt x="79" y="10"/>
                      </a:lnTo>
                      <a:close/>
                      <a:moveTo>
                        <a:pt x="85" y="14"/>
                      </a:move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83" y="22"/>
                      </a:lnTo>
                      <a:lnTo>
                        <a:pt x="82" y="22"/>
                      </a:lnTo>
                      <a:lnTo>
                        <a:pt x="85" y="14"/>
                      </a:lnTo>
                      <a:close/>
                      <a:moveTo>
                        <a:pt x="85" y="22"/>
                      </a:moveTo>
                      <a:lnTo>
                        <a:pt x="85" y="22"/>
                      </a:lnTo>
                      <a:lnTo>
                        <a:pt x="83" y="22"/>
                      </a:lnTo>
                      <a:lnTo>
                        <a:pt x="85" y="19"/>
                      </a:lnTo>
                      <a:lnTo>
                        <a:pt x="85" y="22"/>
                      </a:lnTo>
                      <a:close/>
                      <a:moveTo>
                        <a:pt x="86" y="15"/>
                      </a:moveTo>
                      <a:lnTo>
                        <a:pt x="88" y="15"/>
                      </a:lnTo>
                      <a:lnTo>
                        <a:pt x="92" y="21"/>
                      </a:lnTo>
                      <a:lnTo>
                        <a:pt x="89" y="24"/>
                      </a:lnTo>
                      <a:lnTo>
                        <a:pt x="85" y="22"/>
                      </a:lnTo>
                      <a:lnTo>
                        <a:pt x="86" y="15"/>
                      </a:lnTo>
                      <a:close/>
                      <a:moveTo>
                        <a:pt x="88" y="15"/>
                      </a:moveTo>
                      <a:lnTo>
                        <a:pt x="91" y="14"/>
                      </a:lnTo>
                      <a:lnTo>
                        <a:pt x="92" y="12"/>
                      </a:lnTo>
                      <a:lnTo>
                        <a:pt x="94" y="14"/>
                      </a:lnTo>
                      <a:lnTo>
                        <a:pt x="97" y="15"/>
                      </a:lnTo>
                      <a:lnTo>
                        <a:pt x="92" y="21"/>
                      </a:lnTo>
                      <a:lnTo>
                        <a:pt x="88" y="15"/>
                      </a:lnTo>
                      <a:close/>
                      <a:moveTo>
                        <a:pt x="97" y="15"/>
                      </a:moveTo>
                      <a:lnTo>
                        <a:pt x="97" y="15"/>
                      </a:lnTo>
                      <a:lnTo>
                        <a:pt x="94" y="19"/>
                      </a:lnTo>
                      <a:lnTo>
                        <a:pt x="97" y="15"/>
                      </a:lnTo>
                      <a:close/>
                      <a:moveTo>
                        <a:pt x="97" y="15"/>
                      </a:moveTo>
                      <a:lnTo>
                        <a:pt x="100" y="17"/>
                      </a:lnTo>
                      <a:lnTo>
                        <a:pt x="103" y="19"/>
                      </a:lnTo>
                      <a:lnTo>
                        <a:pt x="106" y="19"/>
                      </a:lnTo>
                      <a:lnTo>
                        <a:pt x="108" y="19"/>
                      </a:lnTo>
                      <a:lnTo>
                        <a:pt x="111" y="26"/>
                      </a:lnTo>
                      <a:lnTo>
                        <a:pt x="108" y="27"/>
                      </a:lnTo>
                      <a:lnTo>
                        <a:pt x="103" y="27"/>
                      </a:lnTo>
                      <a:lnTo>
                        <a:pt x="99" y="26"/>
                      </a:lnTo>
                      <a:lnTo>
                        <a:pt x="92" y="21"/>
                      </a:lnTo>
                      <a:lnTo>
                        <a:pt x="97" y="15"/>
                      </a:lnTo>
                      <a:close/>
                      <a:moveTo>
                        <a:pt x="108" y="19"/>
                      </a:moveTo>
                      <a:lnTo>
                        <a:pt x="109" y="17"/>
                      </a:lnTo>
                      <a:lnTo>
                        <a:pt x="112" y="17"/>
                      </a:lnTo>
                      <a:lnTo>
                        <a:pt x="116" y="17"/>
                      </a:lnTo>
                      <a:lnTo>
                        <a:pt x="119" y="21"/>
                      </a:lnTo>
                      <a:lnTo>
                        <a:pt x="112" y="26"/>
                      </a:lnTo>
                      <a:lnTo>
                        <a:pt x="111" y="26"/>
                      </a:lnTo>
                      <a:lnTo>
                        <a:pt x="108" y="19"/>
                      </a:lnTo>
                      <a:close/>
                      <a:moveTo>
                        <a:pt x="112" y="26"/>
                      </a:moveTo>
                      <a:lnTo>
                        <a:pt x="112" y="26"/>
                      </a:lnTo>
                      <a:lnTo>
                        <a:pt x="116" y="24"/>
                      </a:lnTo>
                      <a:lnTo>
                        <a:pt x="112" y="26"/>
                      </a:lnTo>
                      <a:close/>
                      <a:moveTo>
                        <a:pt x="119" y="21"/>
                      </a:moveTo>
                      <a:lnTo>
                        <a:pt x="122" y="24"/>
                      </a:lnTo>
                      <a:lnTo>
                        <a:pt x="123" y="27"/>
                      </a:lnTo>
                      <a:lnTo>
                        <a:pt x="117" y="33"/>
                      </a:lnTo>
                      <a:lnTo>
                        <a:pt x="116" y="29"/>
                      </a:lnTo>
                      <a:lnTo>
                        <a:pt x="112" y="26"/>
                      </a:lnTo>
                      <a:lnTo>
                        <a:pt x="119" y="21"/>
                      </a:lnTo>
                      <a:close/>
                      <a:moveTo>
                        <a:pt x="123" y="27"/>
                      </a:moveTo>
                      <a:lnTo>
                        <a:pt x="125" y="31"/>
                      </a:lnTo>
                      <a:lnTo>
                        <a:pt x="126" y="34"/>
                      </a:lnTo>
                      <a:lnTo>
                        <a:pt x="119" y="38"/>
                      </a:lnTo>
                      <a:lnTo>
                        <a:pt x="119" y="34"/>
                      </a:lnTo>
                      <a:lnTo>
                        <a:pt x="117" y="33"/>
                      </a:lnTo>
                      <a:lnTo>
                        <a:pt x="123" y="27"/>
                      </a:lnTo>
                      <a:close/>
                      <a:moveTo>
                        <a:pt x="120" y="38"/>
                      </a:moveTo>
                      <a:lnTo>
                        <a:pt x="120" y="38"/>
                      </a:lnTo>
                      <a:lnTo>
                        <a:pt x="119" y="38"/>
                      </a:lnTo>
                      <a:lnTo>
                        <a:pt x="123" y="36"/>
                      </a:lnTo>
                      <a:lnTo>
                        <a:pt x="120" y="38"/>
                      </a:lnTo>
                      <a:close/>
                      <a:moveTo>
                        <a:pt x="125" y="33"/>
                      </a:moveTo>
                      <a:lnTo>
                        <a:pt x="126" y="34"/>
                      </a:lnTo>
                      <a:lnTo>
                        <a:pt x="128" y="36"/>
                      </a:lnTo>
                      <a:lnTo>
                        <a:pt x="123" y="43"/>
                      </a:lnTo>
                      <a:lnTo>
                        <a:pt x="122" y="41"/>
                      </a:lnTo>
                      <a:lnTo>
                        <a:pt x="120" y="38"/>
                      </a:lnTo>
                      <a:lnTo>
                        <a:pt x="125" y="33"/>
                      </a:lnTo>
                      <a:close/>
                      <a:moveTo>
                        <a:pt x="128" y="36"/>
                      </a:moveTo>
                      <a:lnTo>
                        <a:pt x="129" y="38"/>
                      </a:lnTo>
                      <a:lnTo>
                        <a:pt x="131" y="38"/>
                      </a:lnTo>
                      <a:lnTo>
                        <a:pt x="129" y="46"/>
                      </a:lnTo>
                      <a:lnTo>
                        <a:pt x="126" y="45"/>
                      </a:lnTo>
                      <a:lnTo>
                        <a:pt x="123" y="43"/>
                      </a:lnTo>
                      <a:lnTo>
                        <a:pt x="128" y="36"/>
                      </a:lnTo>
                      <a:close/>
                      <a:moveTo>
                        <a:pt x="131" y="38"/>
                      </a:moveTo>
                      <a:lnTo>
                        <a:pt x="131" y="38"/>
                      </a:lnTo>
                      <a:lnTo>
                        <a:pt x="129" y="41"/>
                      </a:lnTo>
                      <a:lnTo>
                        <a:pt x="131" y="38"/>
                      </a:lnTo>
                      <a:close/>
                      <a:moveTo>
                        <a:pt x="131" y="38"/>
                      </a:moveTo>
                      <a:lnTo>
                        <a:pt x="134" y="39"/>
                      </a:lnTo>
                      <a:lnTo>
                        <a:pt x="137" y="39"/>
                      </a:lnTo>
                      <a:lnTo>
                        <a:pt x="136" y="48"/>
                      </a:lnTo>
                      <a:lnTo>
                        <a:pt x="133" y="46"/>
                      </a:lnTo>
                      <a:lnTo>
                        <a:pt x="128" y="46"/>
                      </a:lnTo>
                      <a:lnTo>
                        <a:pt x="131" y="38"/>
                      </a:lnTo>
                      <a:close/>
                      <a:moveTo>
                        <a:pt x="137" y="48"/>
                      </a:moveTo>
                      <a:lnTo>
                        <a:pt x="136" y="48"/>
                      </a:lnTo>
                      <a:lnTo>
                        <a:pt x="137" y="45"/>
                      </a:lnTo>
                      <a:lnTo>
                        <a:pt x="137" y="48"/>
                      </a:lnTo>
                      <a:close/>
                      <a:moveTo>
                        <a:pt x="137" y="39"/>
                      </a:moveTo>
                      <a:lnTo>
                        <a:pt x="137" y="39"/>
                      </a:lnTo>
                      <a:lnTo>
                        <a:pt x="137" y="48"/>
                      </a:lnTo>
                      <a:lnTo>
                        <a:pt x="137" y="39"/>
                      </a:lnTo>
                      <a:close/>
                      <a:moveTo>
                        <a:pt x="137" y="39"/>
                      </a:moveTo>
                      <a:lnTo>
                        <a:pt x="137" y="39"/>
                      </a:lnTo>
                      <a:lnTo>
                        <a:pt x="137" y="45"/>
                      </a:lnTo>
                      <a:lnTo>
                        <a:pt x="137" y="39"/>
                      </a:lnTo>
                      <a:close/>
                      <a:moveTo>
                        <a:pt x="137" y="39"/>
                      </a:moveTo>
                      <a:lnTo>
                        <a:pt x="139" y="39"/>
                      </a:lnTo>
                      <a:lnTo>
                        <a:pt x="140" y="39"/>
                      </a:lnTo>
                      <a:lnTo>
                        <a:pt x="139" y="48"/>
                      </a:lnTo>
                      <a:lnTo>
                        <a:pt x="137" y="48"/>
                      </a:lnTo>
                      <a:lnTo>
                        <a:pt x="137" y="39"/>
                      </a:lnTo>
                      <a:close/>
                      <a:moveTo>
                        <a:pt x="140" y="39"/>
                      </a:moveTo>
                      <a:lnTo>
                        <a:pt x="142" y="41"/>
                      </a:lnTo>
                      <a:lnTo>
                        <a:pt x="143" y="41"/>
                      </a:lnTo>
                      <a:lnTo>
                        <a:pt x="142" y="50"/>
                      </a:lnTo>
                      <a:lnTo>
                        <a:pt x="140" y="48"/>
                      </a:lnTo>
                      <a:lnTo>
                        <a:pt x="139" y="48"/>
                      </a:lnTo>
                      <a:lnTo>
                        <a:pt x="140" y="39"/>
                      </a:lnTo>
                      <a:close/>
                      <a:moveTo>
                        <a:pt x="143" y="41"/>
                      </a:moveTo>
                      <a:lnTo>
                        <a:pt x="151" y="43"/>
                      </a:lnTo>
                      <a:lnTo>
                        <a:pt x="156" y="46"/>
                      </a:lnTo>
                      <a:lnTo>
                        <a:pt x="151" y="53"/>
                      </a:lnTo>
                      <a:lnTo>
                        <a:pt x="148" y="50"/>
                      </a:lnTo>
                      <a:lnTo>
                        <a:pt x="142" y="50"/>
                      </a:lnTo>
                      <a:lnTo>
                        <a:pt x="143" y="41"/>
                      </a:lnTo>
                      <a:close/>
                      <a:moveTo>
                        <a:pt x="156" y="46"/>
                      </a:moveTo>
                      <a:lnTo>
                        <a:pt x="157" y="50"/>
                      </a:lnTo>
                      <a:lnTo>
                        <a:pt x="156" y="53"/>
                      </a:lnTo>
                      <a:lnTo>
                        <a:pt x="153" y="53"/>
                      </a:lnTo>
                      <a:lnTo>
                        <a:pt x="151" y="53"/>
                      </a:lnTo>
                      <a:lnTo>
                        <a:pt x="156" y="46"/>
                      </a:lnTo>
                      <a:close/>
                    </a:path>
                  </a:pathLst>
                </a:custGeom>
                <a:solidFill>
                  <a:srgbClr val="C100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39" name="Freeform 315"/>
                <p:cNvSpPr>
                  <a:spLocks noEditPoints="1"/>
                </p:cNvSpPr>
                <p:nvPr/>
              </p:nvSpPr>
              <p:spPr bwMode="auto">
                <a:xfrm>
                  <a:off x="1396" y="1361"/>
                  <a:ext cx="158" cy="56"/>
                </a:xfrm>
                <a:custGeom>
                  <a:avLst/>
                  <a:gdLst>
                    <a:gd name="T0" fmla="*/ 3 w 158"/>
                    <a:gd name="T1" fmla="*/ 0 h 56"/>
                    <a:gd name="T2" fmla="*/ 17 w 158"/>
                    <a:gd name="T3" fmla="*/ 5 h 56"/>
                    <a:gd name="T4" fmla="*/ 2 w 158"/>
                    <a:gd name="T5" fmla="*/ 6 h 56"/>
                    <a:gd name="T6" fmla="*/ 42 w 158"/>
                    <a:gd name="T7" fmla="*/ 8 h 56"/>
                    <a:gd name="T8" fmla="*/ 36 w 158"/>
                    <a:gd name="T9" fmla="*/ 10 h 56"/>
                    <a:gd name="T10" fmla="*/ 43 w 158"/>
                    <a:gd name="T11" fmla="*/ 12 h 56"/>
                    <a:gd name="T12" fmla="*/ 43 w 158"/>
                    <a:gd name="T13" fmla="*/ 8 h 56"/>
                    <a:gd name="T14" fmla="*/ 43 w 158"/>
                    <a:gd name="T15" fmla="*/ 8 h 56"/>
                    <a:gd name="T16" fmla="*/ 50 w 158"/>
                    <a:gd name="T17" fmla="*/ 15 h 56"/>
                    <a:gd name="T18" fmla="*/ 50 w 158"/>
                    <a:gd name="T19" fmla="*/ 15 h 56"/>
                    <a:gd name="T20" fmla="*/ 50 w 158"/>
                    <a:gd name="T21" fmla="*/ 15 h 56"/>
                    <a:gd name="T22" fmla="*/ 50 w 158"/>
                    <a:gd name="T23" fmla="*/ 15 h 56"/>
                    <a:gd name="T24" fmla="*/ 50 w 158"/>
                    <a:gd name="T25" fmla="*/ 15 h 56"/>
                    <a:gd name="T26" fmla="*/ 53 w 158"/>
                    <a:gd name="T27" fmla="*/ 8 h 56"/>
                    <a:gd name="T28" fmla="*/ 53 w 158"/>
                    <a:gd name="T29" fmla="*/ 17 h 56"/>
                    <a:gd name="T30" fmla="*/ 62 w 158"/>
                    <a:gd name="T31" fmla="*/ 15 h 56"/>
                    <a:gd name="T32" fmla="*/ 60 w 158"/>
                    <a:gd name="T33" fmla="*/ 24 h 56"/>
                    <a:gd name="T34" fmla="*/ 68 w 158"/>
                    <a:gd name="T35" fmla="*/ 22 h 56"/>
                    <a:gd name="T36" fmla="*/ 65 w 158"/>
                    <a:gd name="T37" fmla="*/ 15 h 56"/>
                    <a:gd name="T38" fmla="*/ 70 w 158"/>
                    <a:gd name="T39" fmla="*/ 22 h 56"/>
                    <a:gd name="T40" fmla="*/ 70 w 158"/>
                    <a:gd name="T41" fmla="*/ 12 h 56"/>
                    <a:gd name="T42" fmla="*/ 76 w 158"/>
                    <a:gd name="T43" fmla="*/ 20 h 56"/>
                    <a:gd name="T44" fmla="*/ 77 w 158"/>
                    <a:gd name="T45" fmla="*/ 20 h 56"/>
                    <a:gd name="T46" fmla="*/ 81 w 158"/>
                    <a:gd name="T47" fmla="*/ 12 h 56"/>
                    <a:gd name="T48" fmla="*/ 79 w 158"/>
                    <a:gd name="T49" fmla="*/ 22 h 56"/>
                    <a:gd name="T50" fmla="*/ 87 w 158"/>
                    <a:gd name="T51" fmla="*/ 17 h 56"/>
                    <a:gd name="T52" fmla="*/ 82 w 158"/>
                    <a:gd name="T53" fmla="*/ 22 h 56"/>
                    <a:gd name="T54" fmla="*/ 88 w 158"/>
                    <a:gd name="T55" fmla="*/ 17 h 56"/>
                    <a:gd name="T56" fmla="*/ 90 w 158"/>
                    <a:gd name="T57" fmla="*/ 17 h 56"/>
                    <a:gd name="T58" fmla="*/ 93 w 158"/>
                    <a:gd name="T59" fmla="*/ 25 h 56"/>
                    <a:gd name="T60" fmla="*/ 90 w 158"/>
                    <a:gd name="T61" fmla="*/ 17 h 56"/>
                    <a:gd name="T62" fmla="*/ 99 w 158"/>
                    <a:gd name="T63" fmla="*/ 17 h 56"/>
                    <a:gd name="T64" fmla="*/ 90 w 158"/>
                    <a:gd name="T65" fmla="*/ 17 h 56"/>
                    <a:gd name="T66" fmla="*/ 94 w 158"/>
                    <a:gd name="T67" fmla="*/ 22 h 56"/>
                    <a:gd name="T68" fmla="*/ 108 w 158"/>
                    <a:gd name="T69" fmla="*/ 20 h 56"/>
                    <a:gd name="T70" fmla="*/ 107 w 158"/>
                    <a:gd name="T71" fmla="*/ 29 h 56"/>
                    <a:gd name="T72" fmla="*/ 110 w 158"/>
                    <a:gd name="T73" fmla="*/ 20 h 56"/>
                    <a:gd name="T74" fmla="*/ 121 w 158"/>
                    <a:gd name="T75" fmla="*/ 22 h 56"/>
                    <a:gd name="T76" fmla="*/ 110 w 158"/>
                    <a:gd name="T77" fmla="*/ 20 h 56"/>
                    <a:gd name="T78" fmla="*/ 114 w 158"/>
                    <a:gd name="T79" fmla="*/ 27 h 56"/>
                    <a:gd name="T80" fmla="*/ 119 w 158"/>
                    <a:gd name="T81" fmla="*/ 34 h 56"/>
                    <a:gd name="T82" fmla="*/ 125 w 158"/>
                    <a:gd name="T83" fmla="*/ 30 h 56"/>
                    <a:gd name="T84" fmla="*/ 119 w 158"/>
                    <a:gd name="T85" fmla="*/ 37 h 56"/>
                    <a:gd name="T86" fmla="*/ 127 w 158"/>
                    <a:gd name="T87" fmla="*/ 34 h 56"/>
                    <a:gd name="T88" fmla="*/ 127 w 158"/>
                    <a:gd name="T89" fmla="*/ 36 h 56"/>
                    <a:gd name="T90" fmla="*/ 122 w 158"/>
                    <a:gd name="T91" fmla="*/ 41 h 56"/>
                    <a:gd name="T92" fmla="*/ 130 w 158"/>
                    <a:gd name="T93" fmla="*/ 39 h 56"/>
                    <a:gd name="T94" fmla="*/ 124 w 158"/>
                    <a:gd name="T95" fmla="*/ 44 h 56"/>
                    <a:gd name="T96" fmla="*/ 131 w 158"/>
                    <a:gd name="T97" fmla="*/ 44 h 56"/>
                    <a:gd name="T98" fmla="*/ 136 w 158"/>
                    <a:gd name="T99" fmla="*/ 41 h 56"/>
                    <a:gd name="T100" fmla="*/ 133 w 158"/>
                    <a:gd name="T101" fmla="*/ 39 h 56"/>
                    <a:gd name="T102" fmla="*/ 138 w 158"/>
                    <a:gd name="T103" fmla="*/ 49 h 56"/>
                    <a:gd name="T104" fmla="*/ 138 w 158"/>
                    <a:gd name="T105" fmla="*/ 49 h 56"/>
                    <a:gd name="T106" fmla="*/ 139 w 158"/>
                    <a:gd name="T107" fmla="*/ 41 h 56"/>
                    <a:gd name="T108" fmla="*/ 142 w 158"/>
                    <a:gd name="T109" fmla="*/ 51 h 56"/>
                    <a:gd name="T110" fmla="*/ 155 w 158"/>
                    <a:gd name="T111" fmla="*/ 46 h 56"/>
                    <a:gd name="T112" fmla="*/ 147 w 158"/>
                    <a:gd name="T113" fmla="*/ 53 h 56"/>
                    <a:gd name="T114" fmla="*/ 158 w 158"/>
                    <a:gd name="T115" fmla="*/ 54 h 5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58"/>
                    <a:gd name="T175" fmla="*/ 0 h 56"/>
                    <a:gd name="T176" fmla="*/ 158 w 158"/>
                    <a:gd name="T177" fmla="*/ 56 h 5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58" h="56">
                      <a:moveTo>
                        <a:pt x="2" y="6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2" y="6"/>
                      </a:lnTo>
                      <a:close/>
                      <a:moveTo>
                        <a:pt x="5" y="0"/>
                      </a:moveTo>
                      <a:lnTo>
                        <a:pt x="17" y="5"/>
                      </a:lnTo>
                      <a:lnTo>
                        <a:pt x="36" y="10"/>
                      </a:lnTo>
                      <a:lnTo>
                        <a:pt x="36" y="18"/>
                      </a:lnTo>
                      <a:lnTo>
                        <a:pt x="14" y="12"/>
                      </a:lnTo>
                      <a:lnTo>
                        <a:pt x="2" y="6"/>
                      </a:lnTo>
                      <a:lnTo>
                        <a:pt x="5" y="0"/>
                      </a:lnTo>
                      <a:close/>
                      <a:moveTo>
                        <a:pt x="36" y="10"/>
                      </a:moveTo>
                      <a:lnTo>
                        <a:pt x="40" y="10"/>
                      </a:lnTo>
                      <a:lnTo>
                        <a:pt x="42" y="8"/>
                      </a:lnTo>
                      <a:lnTo>
                        <a:pt x="45" y="17"/>
                      </a:lnTo>
                      <a:lnTo>
                        <a:pt x="42" y="17"/>
                      </a:lnTo>
                      <a:lnTo>
                        <a:pt x="36" y="18"/>
                      </a:lnTo>
                      <a:lnTo>
                        <a:pt x="36" y="10"/>
                      </a:lnTo>
                      <a:close/>
                      <a:moveTo>
                        <a:pt x="42" y="8"/>
                      </a:moveTo>
                      <a:lnTo>
                        <a:pt x="42" y="8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42" y="8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lnTo>
                        <a:pt x="47" y="15"/>
                      </a:lnTo>
                      <a:lnTo>
                        <a:pt x="47" y="17"/>
                      </a:lnTo>
                      <a:lnTo>
                        <a:pt x="45" y="17"/>
                      </a:lnTo>
                      <a:lnTo>
                        <a:pt x="43" y="8"/>
                      </a:lnTo>
                      <a:close/>
                      <a:moveTo>
                        <a:pt x="43" y="8"/>
                      </a:move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7" y="15"/>
                      </a:lnTo>
                      <a:lnTo>
                        <a:pt x="43" y="8"/>
                      </a:lnTo>
                      <a:close/>
                      <a:moveTo>
                        <a:pt x="50" y="15"/>
                      </a:moveTo>
                      <a:lnTo>
                        <a:pt x="50" y="15"/>
                      </a:lnTo>
                      <a:lnTo>
                        <a:pt x="51" y="12"/>
                      </a:lnTo>
                      <a:lnTo>
                        <a:pt x="50" y="15"/>
                      </a:lnTo>
                      <a:close/>
                      <a:moveTo>
                        <a:pt x="53" y="8"/>
                      </a:moveTo>
                      <a:lnTo>
                        <a:pt x="53" y="8"/>
                      </a:lnTo>
                      <a:lnTo>
                        <a:pt x="50" y="15"/>
                      </a:lnTo>
                      <a:lnTo>
                        <a:pt x="53" y="8"/>
                      </a:lnTo>
                      <a:close/>
                      <a:moveTo>
                        <a:pt x="50" y="15"/>
                      </a:moveTo>
                      <a:lnTo>
                        <a:pt x="50" y="15"/>
                      </a:lnTo>
                      <a:lnTo>
                        <a:pt x="51" y="12"/>
                      </a:lnTo>
                      <a:lnTo>
                        <a:pt x="50" y="15"/>
                      </a:lnTo>
                      <a:close/>
                      <a:moveTo>
                        <a:pt x="53" y="8"/>
                      </a:moveTo>
                      <a:lnTo>
                        <a:pt x="56" y="10"/>
                      </a:lnTo>
                      <a:lnTo>
                        <a:pt x="59" y="12"/>
                      </a:lnTo>
                      <a:lnTo>
                        <a:pt x="54" y="18"/>
                      </a:lnTo>
                      <a:lnTo>
                        <a:pt x="53" y="17"/>
                      </a:lnTo>
                      <a:lnTo>
                        <a:pt x="50" y="15"/>
                      </a:lnTo>
                      <a:lnTo>
                        <a:pt x="53" y="8"/>
                      </a:lnTo>
                      <a:close/>
                      <a:moveTo>
                        <a:pt x="59" y="12"/>
                      </a:moveTo>
                      <a:lnTo>
                        <a:pt x="62" y="15"/>
                      </a:lnTo>
                      <a:lnTo>
                        <a:pt x="65" y="15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0" y="24"/>
                      </a:lnTo>
                      <a:lnTo>
                        <a:pt x="57" y="20"/>
                      </a:lnTo>
                      <a:lnTo>
                        <a:pt x="54" y="18"/>
                      </a:lnTo>
                      <a:lnTo>
                        <a:pt x="59" y="12"/>
                      </a:lnTo>
                      <a:close/>
                      <a:moveTo>
                        <a:pt x="68" y="22"/>
                      </a:moveTo>
                      <a:lnTo>
                        <a:pt x="68" y="24"/>
                      </a:lnTo>
                      <a:lnTo>
                        <a:pt x="67" y="18"/>
                      </a:lnTo>
                      <a:lnTo>
                        <a:pt x="68" y="22"/>
                      </a:lnTo>
                      <a:close/>
                      <a:moveTo>
                        <a:pt x="65" y="15"/>
                      </a:moveTo>
                      <a:lnTo>
                        <a:pt x="65" y="15"/>
                      </a:lnTo>
                      <a:lnTo>
                        <a:pt x="67" y="13"/>
                      </a:lnTo>
                      <a:lnTo>
                        <a:pt x="71" y="20"/>
                      </a:lnTo>
                      <a:lnTo>
                        <a:pt x="70" y="22"/>
                      </a:lnTo>
                      <a:lnTo>
                        <a:pt x="68" y="22"/>
                      </a:lnTo>
                      <a:lnTo>
                        <a:pt x="65" y="15"/>
                      </a:lnTo>
                      <a:close/>
                      <a:moveTo>
                        <a:pt x="67" y="13"/>
                      </a:moveTo>
                      <a:lnTo>
                        <a:pt x="70" y="12"/>
                      </a:lnTo>
                      <a:lnTo>
                        <a:pt x="71" y="10"/>
                      </a:lnTo>
                      <a:lnTo>
                        <a:pt x="76" y="10"/>
                      </a:lnTo>
                      <a:lnTo>
                        <a:pt x="81" y="13"/>
                      </a:lnTo>
                      <a:lnTo>
                        <a:pt x="76" y="20"/>
                      </a:lnTo>
                      <a:lnTo>
                        <a:pt x="73" y="18"/>
                      </a:lnTo>
                      <a:lnTo>
                        <a:pt x="71" y="20"/>
                      </a:lnTo>
                      <a:lnTo>
                        <a:pt x="67" y="13"/>
                      </a:lnTo>
                      <a:close/>
                      <a:moveTo>
                        <a:pt x="77" y="20"/>
                      </a:moveTo>
                      <a:lnTo>
                        <a:pt x="76" y="20"/>
                      </a:lnTo>
                      <a:lnTo>
                        <a:pt x="79" y="17"/>
                      </a:lnTo>
                      <a:lnTo>
                        <a:pt x="77" y="20"/>
                      </a:lnTo>
                      <a:close/>
                      <a:moveTo>
                        <a:pt x="81" y="12"/>
                      </a:moveTo>
                      <a:lnTo>
                        <a:pt x="84" y="13"/>
                      </a:lnTo>
                      <a:lnTo>
                        <a:pt x="85" y="15"/>
                      </a:lnTo>
                      <a:lnTo>
                        <a:pt x="82" y="22"/>
                      </a:lnTo>
                      <a:lnTo>
                        <a:pt x="79" y="22"/>
                      </a:lnTo>
                      <a:lnTo>
                        <a:pt x="77" y="20"/>
                      </a:lnTo>
                      <a:lnTo>
                        <a:pt x="81" y="12"/>
                      </a:lnTo>
                      <a:close/>
                      <a:moveTo>
                        <a:pt x="85" y="15"/>
                      </a:moveTo>
                      <a:lnTo>
                        <a:pt x="87" y="17"/>
                      </a:lnTo>
                      <a:lnTo>
                        <a:pt x="88" y="17"/>
                      </a:lnTo>
                      <a:lnTo>
                        <a:pt x="87" y="25"/>
                      </a:lnTo>
                      <a:lnTo>
                        <a:pt x="85" y="24"/>
                      </a:lnTo>
                      <a:lnTo>
                        <a:pt x="82" y="22"/>
                      </a:lnTo>
                      <a:lnTo>
                        <a:pt x="85" y="15"/>
                      </a:lnTo>
                      <a:close/>
                      <a:moveTo>
                        <a:pt x="88" y="17"/>
                      </a:moveTo>
                      <a:lnTo>
                        <a:pt x="88" y="17"/>
                      </a:lnTo>
                      <a:lnTo>
                        <a:pt x="87" y="20"/>
                      </a:lnTo>
                      <a:lnTo>
                        <a:pt x="88" y="17"/>
                      </a:lnTo>
                      <a:close/>
                      <a:moveTo>
                        <a:pt x="88" y="17"/>
                      </a:moveTo>
                      <a:lnTo>
                        <a:pt x="90" y="17"/>
                      </a:lnTo>
                      <a:lnTo>
                        <a:pt x="96" y="22"/>
                      </a:lnTo>
                      <a:lnTo>
                        <a:pt x="94" y="24"/>
                      </a:lnTo>
                      <a:lnTo>
                        <a:pt x="93" y="25"/>
                      </a:lnTo>
                      <a:lnTo>
                        <a:pt x="90" y="25"/>
                      </a:lnTo>
                      <a:lnTo>
                        <a:pt x="87" y="24"/>
                      </a:lnTo>
                      <a:lnTo>
                        <a:pt x="88" y="17"/>
                      </a:lnTo>
                      <a:close/>
                      <a:moveTo>
                        <a:pt x="90" y="17"/>
                      </a:moveTo>
                      <a:lnTo>
                        <a:pt x="93" y="15"/>
                      </a:lnTo>
                      <a:lnTo>
                        <a:pt x="94" y="13"/>
                      </a:lnTo>
                      <a:lnTo>
                        <a:pt x="96" y="13"/>
                      </a:lnTo>
                      <a:lnTo>
                        <a:pt x="99" y="17"/>
                      </a:lnTo>
                      <a:lnTo>
                        <a:pt x="94" y="22"/>
                      </a:lnTo>
                      <a:lnTo>
                        <a:pt x="96" y="22"/>
                      </a:lnTo>
                      <a:lnTo>
                        <a:pt x="90" y="17"/>
                      </a:lnTo>
                      <a:close/>
                      <a:moveTo>
                        <a:pt x="94" y="22"/>
                      </a:moveTo>
                      <a:lnTo>
                        <a:pt x="94" y="22"/>
                      </a:lnTo>
                      <a:lnTo>
                        <a:pt x="98" y="20"/>
                      </a:lnTo>
                      <a:lnTo>
                        <a:pt x="94" y="22"/>
                      </a:lnTo>
                      <a:close/>
                      <a:moveTo>
                        <a:pt x="99" y="17"/>
                      </a:moveTo>
                      <a:lnTo>
                        <a:pt x="104" y="20"/>
                      </a:lnTo>
                      <a:lnTo>
                        <a:pt x="107" y="20"/>
                      </a:lnTo>
                      <a:lnTo>
                        <a:pt x="108" y="20"/>
                      </a:lnTo>
                      <a:lnTo>
                        <a:pt x="110" y="20"/>
                      </a:lnTo>
                      <a:lnTo>
                        <a:pt x="113" y="25"/>
                      </a:lnTo>
                      <a:lnTo>
                        <a:pt x="111" y="29"/>
                      </a:lnTo>
                      <a:lnTo>
                        <a:pt x="107" y="29"/>
                      </a:lnTo>
                      <a:lnTo>
                        <a:pt x="102" y="27"/>
                      </a:lnTo>
                      <a:lnTo>
                        <a:pt x="94" y="22"/>
                      </a:lnTo>
                      <a:lnTo>
                        <a:pt x="99" y="17"/>
                      </a:lnTo>
                      <a:close/>
                      <a:moveTo>
                        <a:pt x="110" y="20"/>
                      </a:moveTo>
                      <a:lnTo>
                        <a:pt x="111" y="17"/>
                      </a:lnTo>
                      <a:lnTo>
                        <a:pt x="114" y="17"/>
                      </a:lnTo>
                      <a:lnTo>
                        <a:pt x="118" y="18"/>
                      </a:lnTo>
                      <a:lnTo>
                        <a:pt x="121" y="22"/>
                      </a:lnTo>
                      <a:lnTo>
                        <a:pt x="114" y="27"/>
                      </a:lnTo>
                      <a:lnTo>
                        <a:pt x="114" y="25"/>
                      </a:lnTo>
                      <a:lnTo>
                        <a:pt x="113" y="25"/>
                      </a:lnTo>
                      <a:lnTo>
                        <a:pt x="110" y="20"/>
                      </a:lnTo>
                      <a:close/>
                      <a:moveTo>
                        <a:pt x="114" y="27"/>
                      </a:moveTo>
                      <a:lnTo>
                        <a:pt x="114" y="27"/>
                      </a:lnTo>
                      <a:lnTo>
                        <a:pt x="118" y="24"/>
                      </a:lnTo>
                      <a:lnTo>
                        <a:pt x="114" y="27"/>
                      </a:lnTo>
                      <a:close/>
                      <a:moveTo>
                        <a:pt x="121" y="22"/>
                      </a:moveTo>
                      <a:lnTo>
                        <a:pt x="124" y="27"/>
                      </a:lnTo>
                      <a:lnTo>
                        <a:pt x="125" y="30"/>
                      </a:lnTo>
                      <a:lnTo>
                        <a:pt x="119" y="34"/>
                      </a:lnTo>
                      <a:lnTo>
                        <a:pt x="118" y="30"/>
                      </a:lnTo>
                      <a:lnTo>
                        <a:pt x="114" y="27"/>
                      </a:lnTo>
                      <a:lnTo>
                        <a:pt x="121" y="22"/>
                      </a:lnTo>
                      <a:close/>
                      <a:moveTo>
                        <a:pt x="125" y="30"/>
                      </a:moveTo>
                      <a:lnTo>
                        <a:pt x="127" y="32"/>
                      </a:lnTo>
                      <a:lnTo>
                        <a:pt x="127" y="34"/>
                      </a:lnTo>
                      <a:lnTo>
                        <a:pt x="121" y="39"/>
                      </a:lnTo>
                      <a:lnTo>
                        <a:pt x="119" y="37"/>
                      </a:lnTo>
                      <a:lnTo>
                        <a:pt x="119" y="34"/>
                      </a:lnTo>
                      <a:lnTo>
                        <a:pt x="125" y="30"/>
                      </a:lnTo>
                      <a:close/>
                      <a:moveTo>
                        <a:pt x="127" y="34"/>
                      </a:moveTo>
                      <a:lnTo>
                        <a:pt x="127" y="34"/>
                      </a:lnTo>
                      <a:lnTo>
                        <a:pt x="127" y="36"/>
                      </a:lnTo>
                      <a:lnTo>
                        <a:pt x="124" y="37"/>
                      </a:lnTo>
                      <a:lnTo>
                        <a:pt x="127" y="34"/>
                      </a:lnTo>
                      <a:close/>
                      <a:moveTo>
                        <a:pt x="127" y="36"/>
                      </a:moveTo>
                      <a:lnTo>
                        <a:pt x="128" y="37"/>
                      </a:lnTo>
                      <a:lnTo>
                        <a:pt x="130" y="37"/>
                      </a:lnTo>
                      <a:lnTo>
                        <a:pt x="124" y="44"/>
                      </a:lnTo>
                      <a:lnTo>
                        <a:pt x="122" y="41"/>
                      </a:lnTo>
                      <a:lnTo>
                        <a:pt x="121" y="37"/>
                      </a:lnTo>
                      <a:lnTo>
                        <a:pt x="127" y="36"/>
                      </a:lnTo>
                      <a:close/>
                      <a:moveTo>
                        <a:pt x="130" y="37"/>
                      </a:moveTo>
                      <a:lnTo>
                        <a:pt x="130" y="39"/>
                      </a:lnTo>
                      <a:lnTo>
                        <a:pt x="133" y="39"/>
                      </a:lnTo>
                      <a:lnTo>
                        <a:pt x="130" y="48"/>
                      </a:lnTo>
                      <a:lnTo>
                        <a:pt x="127" y="46"/>
                      </a:lnTo>
                      <a:lnTo>
                        <a:pt x="124" y="44"/>
                      </a:lnTo>
                      <a:lnTo>
                        <a:pt x="130" y="37"/>
                      </a:lnTo>
                      <a:close/>
                      <a:moveTo>
                        <a:pt x="133" y="39"/>
                      </a:moveTo>
                      <a:lnTo>
                        <a:pt x="133" y="39"/>
                      </a:lnTo>
                      <a:lnTo>
                        <a:pt x="131" y="44"/>
                      </a:lnTo>
                      <a:lnTo>
                        <a:pt x="133" y="39"/>
                      </a:lnTo>
                      <a:close/>
                      <a:moveTo>
                        <a:pt x="133" y="39"/>
                      </a:moveTo>
                      <a:lnTo>
                        <a:pt x="135" y="41"/>
                      </a:lnTo>
                      <a:lnTo>
                        <a:pt x="136" y="41"/>
                      </a:lnTo>
                      <a:lnTo>
                        <a:pt x="136" y="49"/>
                      </a:lnTo>
                      <a:lnTo>
                        <a:pt x="133" y="48"/>
                      </a:lnTo>
                      <a:lnTo>
                        <a:pt x="130" y="48"/>
                      </a:lnTo>
                      <a:lnTo>
                        <a:pt x="133" y="39"/>
                      </a:lnTo>
                      <a:close/>
                      <a:moveTo>
                        <a:pt x="136" y="41"/>
                      </a:moveTo>
                      <a:lnTo>
                        <a:pt x="138" y="41"/>
                      </a:lnTo>
                      <a:lnTo>
                        <a:pt x="139" y="41"/>
                      </a:lnTo>
                      <a:lnTo>
                        <a:pt x="138" y="49"/>
                      </a:lnTo>
                      <a:lnTo>
                        <a:pt x="136" y="49"/>
                      </a:lnTo>
                      <a:lnTo>
                        <a:pt x="136" y="41"/>
                      </a:lnTo>
                      <a:close/>
                      <a:moveTo>
                        <a:pt x="138" y="49"/>
                      </a:moveTo>
                      <a:lnTo>
                        <a:pt x="138" y="49"/>
                      </a:lnTo>
                      <a:lnTo>
                        <a:pt x="139" y="46"/>
                      </a:lnTo>
                      <a:lnTo>
                        <a:pt x="138" y="49"/>
                      </a:lnTo>
                      <a:close/>
                      <a:moveTo>
                        <a:pt x="139" y="41"/>
                      </a:moveTo>
                      <a:lnTo>
                        <a:pt x="145" y="42"/>
                      </a:lnTo>
                      <a:lnTo>
                        <a:pt x="150" y="44"/>
                      </a:lnTo>
                      <a:lnTo>
                        <a:pt x="147" y="53"/>
                      </a:lnTo>
                      <a:lnTo>
                        <a:pt x="142" y="51"/>
                      </a:lnTo>
                      <a:lnTo>
                        <a:pt x="138" y="49"/>
                      </a:lnTo>
                      <a:lnTo>
                        <a:pt x="139" y="41"/>
                      </a:lnTo>
                      <a:close/>
                      <a:moveTo>
                        <a:pt x="150" y="44"/>
                      </a:moveTo>
                      <a:lnTo>
                        <a:pt x="155" y="46"/>
                      </a:lnTo>
                      <a:lnTo>
                        <a:pt x="158" y="49"/>
                      </a:lnTo>
                      <a:lnTo>
                        <a:pt x="152" y="54"/>
                      </a:lnTo>
                      <a:lnTo>
                        <a:pt x="150" y="53"/>
                      </a:lnTo>
                      <a:lnTo>
                        <a:pt x="147" y="53"/>
                      </a:lnTo>
                      <a:lnTo>
                        <a:pt x="150" y="44"/>
                      </a:lnTo>
                      <a:close/>
                      <a:moveTo>
                        <a:pt x="158" y="49"/>
                      </a:moveTo>
                      <a:lnTo>
                        <a:pt x="158" y="53"/>
                      </a:lnTo>
                      <a:lnTo>
                        <a:pt x="158" y="54"/>
                      </a:lnTo>
                      <a:lnTo>
                        <a:pt x="155" y="56"/>
                      </a:lnTo>
                      <a:lnTo>
                        <a:pt x="152" y="54"/>
                      </a:lnTo>
                      <a:lnTo>
                        <a:pt x="158" y="49"/>
                      </a:lnTo>
                      <a:close/>
                    </a:path>
                  </a:pathLst>
                </a:custGeom>
                <a:solidFill>
                  <a:srgbClr val="CE02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0" name="Freeform 316"/>
                <p:cNvSpPr>
                  <a:spLocks/>
                </p:cNvSpPr>
                <p:nvPr/>
              </p:nvSpPr>
              <p:spPr bwMode="auto">
                <a:xfrm>
                  <a:off x="1398" y="1359"/>
                  <a:ext cx="153" cy="53"/>
                </a:xfrm>
                <a:custGeom>
                  <a:avLst/>
                  <a:gdLst>
                    <a:gd name="T0" fmla="*/ 0 w 153"/>
                    <a:gd name="T1" fmla="*/ 0 h 53"/>
                    <a:gd name="T2" fmla="*/ 3 w 153"/>
                    <a:gd name="T3" fmla="*/ 2 h 53"/>
                    <a:gd name="T4" fmla="*/ 12 w 153"/>
                    <a:gd name="T5" fmla="*/ 7 h 53"/>
                    <a:gd name="T6" fmla="*/ 23 w 153"/>
                    <a:gd name="T7" fmla="*/ 12 h 53"/>
                    <a:gd name="T8" fmla="*/ 34 w 153"/>
                    <a:gd name="T9" fmla="*/ 15 h 53"/>
                    <a:gd name="T10" fmla="*/ 43 w 153"/>
                    <a:gd name="T11" fmla="*/ 12 h 53"/>
                    <a:gd name="T12" fmla="*/ 49 w 153"/>
                    <a:gd name="T13" fmla="*/ 12 h 53"/>
                    <a:gd name="T14" fmla="*/ 57 w 153"/>
                    <a:gd name="T15" fmla="*/ 19 h 53"/>
                    <a:gd name="T16" fmla="*/ 65 w 153"/>
                    <a:gd name="T17" fmla="*/ 20 h 53"/>
                    <a:gd name="T18" fmla="*/ 66 w 153"/>
                    <a:gd name="T19" fmla="*/ 17 h 53"/>
                    <a:gd name="T20" fmla="*/ 69 w 153"/>
                    <a:gd name="T21" fmla="*/ 15 h 53"/>
                    <a:gd name="T22" fmla="*/ 72 w 153"/>
                    <a:gd name="T23" fmla="*/ 14 h 53"/>
                    <a:gd name="T24" fmla="*/ 77 w 153"/>
                    <a:gd name="T25" fmla="*/ 17 h 53"/>
                    <a:gd name="T26" fmla="*/ 83 w 153"/>
                    <a:gd name="T27" fmla="*/ 20 h 53"/>
                    <a:gd name="T28" fmla="*/ 86 w 153"/>
                    <a:gd name="T29" fmla="*/ 22 h 53"/>
                    <a:gd name="T30" fmla="*/ 89 w 153"/>
                    <a:gd name="T31" fmla="*/ 22 h 53"/>
                    <a:gd name="T32" fmla="*/ 91 w 153"/>
                    <a:gd name="T33" fmla="*/ 20 h 53"/>
                    <a:gd name="T34" fmla="*/ 91 w 153"/>
                    <a:gd name="T35" fmla="*/ 19 h 53"/>
                    <a:gd name="T36" fmla="*/ 92 w 153"/>
                    <a:gd name="T37" fmla="*/ 19 h 53"/>
                    <a:gd name="T38" fmla="*/ 94 w 153"/>
                    <a:gd name="T39" fmla="*/ 19 h 53"/>
                    <a:gd name="T40" fmla="*/ 96 w 153"/>
                    <a:gd name="T41" fmla="*/ 19 h 53"/>
                    <a:gd name="T42" fmla="*/ 109 w 153"/>
                    <a:gd name="T43" fmla="*/ 24 h 53"/>
                    <a:gd name="T44" fmla="*/ 116 w 153"/>
                    <a:gd name="T45" fmla="*/ 24 h 53"/>
                    <a:gd name="T46" fmla="*/ 119 w 153"/>
                    <a:gd name="T47" fmla="*/ 31 h 53"/>
                    <a:gd name="T48" fmla="*/ 120 w 153"/>
                    <a:gd name="T49" fmla="*/ 36 h 53"/>
                    <a:gd name="T50" fmla="*/ 123 w 153"/>
                    <a:gd name="T51" fmla="*/ 41 h 53"/>
                    <a:gd name="T52" fmla="*/ 128 w 153"/>
                    <a:gd name="T53" fmla="*/ 44 h 53"/>
                    <a:gd name="T54" fmla="*/ 143 w 153"/>
                    <a:gd name="T55" fmla="*/ 48 h 53"/>
                    <a:gd name="T56" fmla="*/ 153 w 153"/>
                    <a:gd name="T57" fmla="*/ 53 h 5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3"/>
                    <a:gd name="T88" fmla="*/ 0 h 53"/>
                    <a:gd name="T89" fmla="*/ 153 w 153"/>
                    <a:gd name="T90" fmla="*/ 53 h 5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3" h="5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2" y="7"/>
                      </a:lnTo>
                      <a:lnTo>
                        <a:pt x="23" y="12"/>
                      </a:lnTo>
                      <a:lnTo>
                        <a:pt x="34" y="15"/>
                      </a:lnTo>
                      <a:lnTo>
                        <a:pt x="43" y="12"/>
                      </a:lnTo>
                      <a:lnTo>
                        <a:pt x="49" y="12"/>
                      </a:lnTo>
                      <a:lnTo>
                        <a:pt x="57" y="19"/>
                      </a:lnTo>
                      <a:lnTo>
                        <a:pt x="65" y="20"/>
                      </a:lnTo>
                      <a:lnTo>
                        <a:pt x="66" y="17"/>
                      </a:lnTo>
                      <a:lnTo>
                        <a:pt x="69" y="15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3" y="20"/>
                      </a:lnTo>
                      <a:lnTo>
                        <a:pt x="86" y="22"/>
                      </a:lnTo>
                      <a:lnTo>
                        <a:pt x="89" y="22"/>
                      </a:lnTo>
                      <a:lnTo>
                        <a:pt x="91" y="20"/>
                      </a:lnTo>
                      <a:lnTo>
                        <a:pt x="91" y="19"/>
                      </a:lnTo>
                      <a:lnTo>
                        <a:pt x="92" y="19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109" y="24"/>
                      </a:lnTo>
                      <a:lnTo>
                        <a:pt x="116" y="24"/>
                      </a:lnTo>
                      <a:lnTo>
                        <a:pt x="119" y="31"/>
                      </a:lnTo>
                      <a:lnTo>
                        <a:pt x="120" y="36"/>
                      </a:lnTo>
                      <a:lnTo>
                        <a:pt x="123" y="41"/>
                      </a:lnTo>
                      <a:lnTo>
                        <a:pt x="128" y="44"/>
                      </a:lnTo>
                      <a:lnTo>
                        <a:pt x="143" y="48"/>
                      </a:lnTo>
                      <a:lnTo>
                        <a:pt x="153" y="53"/>
                      </a:lnTo>
                    </a:path>
                  </a:pathLst>
                </a:custGeom>
                <a:noFill/>
                <a:ln w="7938">
                  <a:solidFill>
                    <a:srgbClr val="D80C3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1" name="Freeform 317"/>
                <p:cNvSpPr>
                  <a:spLocks/>
                </p:cNvSpPr>
                <p:nvPr/>
              </p:nvSpPr>
              <p:spPr bwMode="auto">
                <a:xfrm>
                  <a:off x="1555" y="1421"/>
                  <a:ext cx="23" cy="8"/>
                </a:xfrm>
                <a:custGeom>
                  <a:avLst/>
                  <a:gdLst>
                    <a:gd name="T0" fmla="*/ 14 w 23"/>
                    <a:gd name="T1" fmla="*/ 8 h 8"/>
                    <a:gd name="T2" fmla="*/ 8 w 23"/>
                    <a:gd name="T3" fmla="*/ 6 h 8"/>
                    <a:gd name="T4" fmla="*/ 3 w 23"/>
                    <a:gd name="T5" fmla="*/ 5 h 8"/>
                    <a:gd name="T6" fmla="*/ 2 w 23"/>
                    <a:gd name="T7" fmla="*/ 3 h 8"/>
                    <a:gd name="T8" fmla="*/ 0 w 23"/>
                    <a:gd name="T9" fmla="*/ 1 h 8"/>
                    <a:gd name="T10" fmla="*/ 2 w 23"/>
                    <a:gd name="T11" fmla="*/ 0 h 8"/>
                    <a:gd name="T12" fmla="*/ 5 w 23"/>
                    <a:gd name="T13" fmla="*/ 0 h 8"/>
                    <a:gd name="T14" fmla="*/ 10 w 23"/>
                    <a:gd name="T15" fmla="*/ 0 h 8"/>
                    <a:gd name="T16" fmla="*/ 17 w 23"/>
                    <a:gd name="T17" fmla="*/ 1 h 8"/>
                    <a:gd name="T18" fmla="*/ 20 w 23"/>
                    <a:gd name="T19" fmla="*/ 1 h 8"/>
                    <a:gd name="T20" fmla="*/ 22 w 23"/>
                    <a:gd name="T21" fmla="*/ 3 h 8"/>
                    <a:gd name="T22" fmla="*/ 23 w 23"/>
                    <a:gd name="T23" fmla="*/ 5 h 8"/>
                    <a:gd name="T24" fmla="*/ 22 w 23"/>
                    <a:gd name="T25" fmla="*/ 6 h 8"/>
                    <a:gd name="T26" fmla="*/ 19 w 23"/>
                    <a:gd name="T27" fmla="*/ 8 h 8"/>
                    <a:gd name="T28" fmla="*/ 14 w 23"/>
                    <a:gd name="T29" fmla="*/ 8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8"/>
                    <a:gd name="T47" fmla="*/ 23 w 2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8">
                      <a:moveTo>
                        <a:pt x="14" y="8"/>
                      </a:moveTo>
                      <a:lnTo>
                        <a:pt x="8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7" y="1"/>
                      </a:lnTo>
                      <a:lnTo>
                        <a:pt x="20" y="1"/>
                      </a:lnTo>
                      <a:lnTo>
                        <a:pt x="22" y="3"/>
                      </a:lnTo>
                      <a:lnTo>
                        <a:pt x="23" y="5"/>
                      </a:lnTo>
                      <a:lnTo>
                        <a:pt x="22" y="6"/>
                      </a:lnTo>
                      <a:lnTo>
                        <a:pt x="19" y="8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solidFill>
                  <a:srgbClr val="CF5A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2" name="Freeform 318"/>
                <p:cNvSpPr>
                  <a:spLocks/>
                </p:cNvSpPr>
                <p:nvPr/>
              </p:nvSpPr>
              <p:spPr bwMode="auto">
                <a:xfrm>
                  <a:off x="1558" y="1421"/>
                  <a:ext cx="17" cy="6"/>
                </a:xfrm>
                <a:custGeom>
                  <a:avLst/>
                  <a:gdLst>
                    <a:gd name="T0" fmla="*/ 10 w 17"/>
                    <a:gd name="T1" fmla="*/ 6 h 6"/>
                    <a:gd name="T2" fmla="*/ 3 w 17"/>
                    <a:gd name="T3" fmla="*/ 5 h 6"/>
                    <a:gd name="T4" fmla="*/ 2 w 17"/>
                    <a:gd name="T5" fmla="*/ 3 h 6"/>
                    <a:gd name="T6" fmla="*/ 0 w 17"/>
                    <a:gd name="T7" fmla="*/ 1 h 6"/>
                    <a:gd name="T8" fmla="*/ 0 w 17"/>
                    <a:gd name="T9" fmla="*/ 1 h 6"/>
                    <a:gd name="T10" fmla="*/ 2 w 17"/>
                    <a:gd name="T11" fmla="*/ 0 h 6"/>
                    <a:gd name="T12" fmla="*/ 5 w 17"/>
                    <a:gd name="T13" fmla="*/ 0 h 6"/>
                    <a:gd name="T14" fmla="*/ 8 w 17"/>
                    <a:gd name="T15" fmla="*/ 0 h 6"/>
                    <a:gd name="T16" fmla="*/ 14 w 17"/>
                    <a:gd name="T17" fmla="*/ 1 h 6"/>
                    <a:gd name="T18" fmla="*/ 17 w 17"/>
                    <a:gd name="T19" fmla="*/ 3 h 6"/>
                    <a:gd name="T20" fmla="*/ 17 w 17"/>
                    <a:gd name="T21" fmla="*/ 3 h 6"/>
                    <a:gd name="T22" fmla="*/ 16 w 17"/>
                    <a:gd name="T23" fmla="*/ 5 h 6"/>
                    <a:gd name="T24" fmla="*/ 10 w 17"/>
                    <a:gd name="T25" fmla="*/ 6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6"/>
                    <a:gd name="T41" fmla="*/ 17 w 17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6">
                      <a:moveTo>
                        <a:pt x="10" y="6"/>
                      </a:move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17" y="3"/>
                      </a:lnTo>
                      <a:lnTo>
                        <a:pt x="16" y="5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DE7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3" name="Freeform 319"/>
                <p:cNvSpPr>
                  <a:spLocks/>
                </p:cNvSpPr>
                <p:nvPr/>
              </p:nvSpPr>
              <p:spPr bwMode="auto">
                <a:xfrm>
                  <a:off x="1560" y="1421"/>
                  <a:ext cx="14" cy="5"/>
                </a:xfrm>
                <a:custGeom>
                  <a:avLst/>
                  <a:gdLst>
                    <a:gd name="T0" fmla="*/ 6 w 14"/>
                    <a:gd name="T1" fmla="*/ 5 h 5"/>
                    <a:gd name="T2" fmla="*/ 1 w 14"/>
                    <a:gd name="T3" fmla="*/ 3 h 5"/>
                    <a:gd name="T4" fmla="*/ 0 w 14"/>
                    <a:gd name="T5" fmla="*/ 1 h 5"/>
                    <a:gd name="T6" fmla="*/ 1 w 14"/>
                    <a:gd name="T7" fmla="*/ 1 h 5"/>
                    <a:gd name="T8" fmla="*/ 5 w 14"/>
                    <a:gd name="T9" fmla="*/ 0 h 5"/>
                    <a:gd name="T10" fmla="*/ 9 w 14"/>
                    <a:gd name="T11" fmla="*/ 1 h 5"/>
                    <a:gd name="T12" fmla="*/ 12 w 14"/>
                    <a:gd name="T13" fmla="*/ 1 h 5"/>
                    <a:gd name="T14" fmla="*/ 14 w 14"/>
                    <a:gd name="T15" fmla="*/ 3 h 5"/>
                    <a:gd name="T16" fmla="*/ 12 w 14"/>
                    <a:gd name="T17" fmla="*/ 3 h 5"/>
                    <a:gd name="T18" fmla="*/ 11 w 14"/>
                    <a:gd name="T19" fmla="*/ 5 h 5"/>
                    <a:gd name="T20" fmla="*/ 6 w 14"/>
                    <a:gd name="T21" fmla="*/ 5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5"/>
                    <a:gd name="T35" fmla="*/ 14 w 14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5">
                      <a:moveTo>
                        <a:pt x="6" y="5"/>
                      </a:move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5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F08D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4" name="Freeform 320"/>
                <p:cNvSpPr>
                  <a:spLocks/>
                </p:cNvSpPr>
                <p:nvPr/>
              </p:nvSpPr>
              <p:spPr bwMode="auto">
                <a:xfrm>
                  <a:off x="1560" y="1421"/>
                  <a:ext cx="14" cy="3"/>
                </a:xfrm>
                <a:custGeom>
                  <a:avLst/>
                  <a:gdLst>
                    <a:gd name="T0" fmla="*/ 1 w 14"/>
                    <a:gd name="T1" fmla="*/ 0 h 3"/>
                    <a:gd name="T2" fmla="*/ 8 w 14"/>
                    <a:gd name="T3" fmla="*/ 1 h 3"/>
                    <a:gd name="T4" fmla="*/ 14 w 14"/>
                    <a:gd name="T5" fmla="*/ 1 h 3"/>
                    <a:gd name="T6" fmla="*/ 11 w 14"/>
                    <a:gd name="T7" fmla="*/ 3 h 3"/>
                    <a:gd name="T8" fmla="*/ 3 w 14"/>
                    <a:gd name="T9" fmla="*/ 3 h 3"/>
                    <a:gd name="T10" fmla="*/ 0 w 14"/>
                    <a:gd name="T11" fmla="*/ 1 h 3"/>
                    <a:gd name="T12" fmla="*/ 1 w 14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3"/>
                    <a:gd name="T23" fmla="*/ 14 w 1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3">
                      <a:moveTo>
                        <a:pt x="1" y="0"/>
                      </a:moveTo>
                      <a:lnTo>
                        <a:pt x="8" y="1"/>
                      </a:lnTo>
                      <a:lnTo>
                        <a:pt x="14" y="1"/>
                      </a:lnTo>
                      <a:lnTo>
                        <a:pt x="11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6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5" name="Freeform 321"/>
                <p:cNvSpPr>
                  <a:spLocks noEditPoints="1"/>
                </p:cNvSpPr>
                <p:nvPr/>
              </p:nvSpPr>
              <p:spPr bwMode="auto">
                <a:xfrm>
                  <a:off x="459" y="1761"/>
                  <a:ext cx="294" cy="175"/>
                </a:xfrm>
                <a:custGeom>
                  <a:avLst/>
                  <a:gdLst>
                    <a:gd name="T0" fmla="*/ 3 w 294"/>
                    <a:gd name="T1" fmla="*/ 19 h 175"/>
                    <a:gd name="T2" fmla="*/ 0 w 294"/>
                    <a:gd name="T3" fmla="*/ 12 h 175"/>
                    <a:gd name="T4" fmla="*/ 8 w 294"/>
                    <a:gd name="T5" fmla="*/ 19 h 175"/>
                    <a:gd name="T6" fmla="*/ 6 w 294"/>
                    <a:gd name="T7" fmla="*/ 7 h 175"/>
                    <a:gd name="T8" fmla="*/ 26 w 294"/>
                    <a:gd name="T9" fmla="*/ 0 h 175"/>
                    <a:gd name="T10" fmla="*/ 47 w 294"/>
                    <a:gd name="T11" fmla="*/ 0 h 175"/>
                    <a:gd name="T12" fmla="*/ 56 w 294"/>
                    <a:gd name="T13" fmla="*/ 14 h 175"/>
                    <a:gd name="T14" fmla="*/ 37 w 294"/>
                    <a:gd name="T15" fmla="*/ 11 h 175"/>
                    <a:gd name="T16" fmla="*/ 22 w 294"/>
                    <a:gd name="T17" fmla="*/ 14 h 175"/>
                    <a:gd name="T18" fmla="*/ 8 w 294"/>
                    <a:gd name="T19" fmla="*/ 19 h 175"/>
                    <a:gd name="T20" fmla="*/ 57 w 294"/>
                    <a:gd name="T21" fmla="*/ 2 h 175"/>
                    <a:gd name="T22" fmla="*/ 56 w 294"/>
                    <a:gd name="T23" fmla="*/ 9 h 175"/>
                    <a:gd name="T24" fmla="*/ 57 w 294"/>
                    <a:gd name="T25" fmla="*/ 2 h 175"/>
                    <a:gd name="T26" fmla="*/ 56 w 294"/>
                    <a:gd name="T27" fmla="*/ 14 h 175"/>
                    <a:gd name="T28" fmla="*/ 57 w 294"/>
                    <a:gd name="T29" fmla="*/ 2 h 175"/>
                    <a:gd name="T30" fmla="*/ 57 w 294"/>
                    <a:gd name="T31" fmla="*/ 2 h 175"/>
                    <a:gd name="T32" fmla="*/ 57 w 294"/>
                    <a:gd name="T33" fmla="*/ 2 h 175"/>
                    <a:gd name="T34" fmla="*/ 64 w 294"/>
                    <a:gd name="T35" fmla="*/ 4 h 175"/>
                    <a:gd name="T36" fmla="*/ 68 w 294"/>
                    <a:gd name="T37" fmla="*/ 18 h 175"/>
                    <a:gd name="T38" fmla="*/ 56 w 294"/>
                    <a:gd name="T39" fmla="*/ 14 h 175"/>
                    <a:gd name="T40" fmla="*/ 71 w 294"/>
                    <a:gd name="T41" fmla="*/ 7 h 175"/>
                    <a:gd name="T42" fmla="*/ 87 w 294"/>
                    <a:gd name="T43" fmla="*/ 12 h 175"/>
                    <a:gd name="T44" fmla="*/ 76 w 294"/>
                    <a:gd name="T45" fmla="*/ 21 h 175"/>
                    <a:gd name="T46" fmla="*/ 71 w 294"/>
                    <a:gd name="T47" fmla="*/ 7 h 175"/>
                    <a:gd name="T48" fmla="*/ 108 w 294"/>
                    <a:gd name="T49" fmla="*/ 23 h 175"/>
                    <a:gd name="T50" fmla="*/ 151 w 294"/>
                    <a:gd name="T51" fmla="*/ 47 h 175"/>
                    <a:gd name="T52" fmla="*/ 164 w 294"/>
                    <a:gd name="T53" fmla="*/ 72 h 175"/>
                    <a:gd name="T54" fmla="*/ 125 w 294"/>
                    <a:gd name="T55" fmla="*/ 43 h 175"/>
                    <a:gd name="T56" fmla="*/ 84 w 294"/>
                    <a:gd name="T57" fmla="*/ 23 h 175"/>
                    <a:gd name="T58" fmla="*/ 164 w 294"/>
                    <a:gd name="T59" fmla="*/ 72 h 175"/>
                    <a:gd name="T60" fmla="*/ 167 w 294"/>
                    <a:gd name="T61" fmla="*/ 67 h 175"/>
                    <a:gd name="T62" fmla="*/ 172 w 294"/>
                    <a:gd name="T63" fmla="*/ 64 h 175"/>
                    <a:gd name="T64" fmla="*/ 172 w 294"/>
                    <a:gd name="T65" fmla="*/ 64 h 175"/>
                    <a:gd name="T66" fmla="*/ 164 w 294"/>
                    <a:gd name="T67" fmla="*/ 72 h 175"/>
                    <a:gd name="T68" fmla="*/ 172 w 294"/>
                    <a:gd name="T69" fmla="*/ 64 h 175"/>
                    <a:gd name="T70" fmla="*/ 164 w 294"/>
                    <a:gd name="T71" fmla="*/ 72 h 175"/>
                    <a:gd name="T72" fmla="*/ 164 w 294"/>
                    <a:gd name="T73" fmla="*/ 72 h 175"/>
                    <a:gd name="T74" fmla="*/ 176 w 294"/>
                    <a:gd name="T75" fmla="*/ 69 h 175"/>
                    <a:gd name="T76" fmla="*/ 178 w 294"/>
                    <a:gd name="T77" fmla="*/ 84 h 175"/>
                    <a:gd name="T78" fmla="*/ 164 w 294"/>
                    <a:gd name="T79" fmla="*/ 72 h 175"/>
                    <a:gd name="T80" fmla="*/ 184 w 294"/>
                    <a:gd name="T81" fmla="*/ 76 h 175"/>
                    <a:gd name="T82" fmla="*/ 241 w 294"/>
                    <a:gd name="T83" fmla="*/ 132 h 175"/>
                    <a:gd name="T84" fmla="*/ 269 w 294"/>
                    <a:gd name="T85" fmla="*/ 155 h 175"/>
                    <a:gd name="T86" fmla="*/ 289 w 294"/>
                    <a:gd name="T87" fmla="*/ 163 h 175"/>
                    <a:gd name="T88" fmla="*/ 278 w 294"/>
                    <a:gd name="T89" fmla="*/ 172 h 175"/>
                    <a:gd name="T90" fmla="*/ 252 w 294"/>
                    <a:gd name="T91" fmla="*/ 155 h 175"/>
                    <a:gd name="T92" fmla="*/ 206 w 294"/>
                    <a:gd name="T93" fmla="*/ 114 h 175"/>
                    <a:gd name="T94" fmla="*/ 184 w 294"/>
                    <a:gd name="T95" fmla="*/ 76 h 175"/>
                    <a:gd name="T96" fmla="*/ 292 w 294"/>
                    <a:gd name="T97" fmla="*/ 165 h 175"/>
                    <a:gd name="T98" fmla="*/ 292 w 294"/>
                    <a:gd name="T99" fmla="*/ 174 h 175"/>
                    <a:gd name="T100" fmla="*/ 289 w 294"/>
                    <a:gd name="T101" fmla="*/ 163 h 17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94"/>
                    <a:gd name="T154" fmla="*/ 0 h 175"/>
                    <a:gd name="T155" fmla="*/ 294 w 294"/>
                    <a:gd name="T156" fmla="*/ 175 h 17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94" h="175">
                      <a:moveTo>
                        <a:pt x="8" y="19"/>
                      </a:moveTo>
                      <a:lnTo>
                        <a:pt x="3" y="19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8" y="19"/>
                      </a:lnTo>
                      <a:close/>
                      <a:moveTo>
                        <a:pt x="3" y="9"/>
                      </a:moveTo>
                      <a:lnTo>
                        <a:pt x="6" y="7"/>
                      </a:lnTo>
                      <a:lnTo>
                        <a:pt x="19" y="2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47" y="0"/>
                      </a:lnTo>
                      <a:lnTo>
                        <a:pt x="57" y="2"/>
                      </a:lnTo>
                      <a:lnTo>
                        <a:pt x="56" y="14"/>
                      </a:lnTo>
                      <a:lnTo>
                        <a:pt x="45" y="12"/>
                      </a:lnTo>
                      <a:lnTo>
                        <a:pt x="37" y="11"/>
                      </a:lnTo>
                      <a:lnTo>
                        <a:pt x="28" y="12"/>
                      </a:lnTo>
                      <a:lnTo>
                        <a:pt x="22" y="14"/>
                      </a:lnTo>
                      <a:lnTo>
                        <a:pt x="11" y="18"/>
                      </a:lnTo>
                      <a:lnTo>
                        <a:pt x="8" y="19"/>
                      </a:lnTo>
                      <a:lnTo>
                        <a:pt x="3" y="9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9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14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9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64" y="4"/>
                      </a:lnTo>
                      <a:lnTo>
                        <a:pt x="71" y="7"/>
                      </a:lnTo>
                      <a:lnTo>
                        <a:pt x="68" y="18"/>
                      </a:lnTo>
                      <a:lnTo>
                        <a:pt x="62" y="16"/>
                      </a:lnTo>
                      <a:lnTo>
                        <a:pt x="56" y="14"/>
                      </a:lnTo>
                      <a:lnTo>
                        <a:pt x="57" y="2"/>
                      </a:lnTo>
                      <a:close/>
                      <a:moveTo>
                        <a:pt x="71" y="7"/>
                      </a:moveTo>
                      <a:lnTo>
                        <a:pt x="79" y="9"/>
                      </a:lnTo>
                      <a:lnTo>
                        <a:pt x="87" y="12"/>
                      </a:lnTo>
                      <a:lnTo>
                        <a:pt x="84" y="23"/>
                      </a:lnTo>
                      <a:lnTo>
                        <a:pt x="76" y="21"/>
                      </a:lnTo>
                      <a:lnTo>
                        <a:pt x="68" y="18"/>
                      </a:lnTo>
                      <a:lnTo>
                        <a:pt x="71" y="7"/>
                      </a:lnTo>
                      <a:close/>
                      <a:moveTo>
                        <a:pt x="87" y="12"/>
                      </a:moveTo>
                      <a:lnTo>
                        <a:pt x="108" y="23"/>
                      </a:lnTo>
                      <a:lnTo>
                        <a:pt x="130" y="33"/>
                      </a:lnTo>
                      <a:lnTo>
                        <a:pt x="151" y="47"/>
                      </a:lnTo>
                      <a:lnTo>
                        <a:pt x="172" y="64"/>
                      </a:lnTo>
                      <a:lnTo>
                        <a:pt x="164" y="72"/>
                      </a:lnTo>
                      <a:lnTo>
                        <a:pt x="145" y="57"/>
                      </a:lnTo>
                      <a:lnTo>
                        <a:pt x="125" y="43"/>
                      </a:lnTo>
                      <a:lnTo>
                        <a:pt x="104" y="33"/>
                      </a:lnTo>
                      <a:lnTo>
                        <a:pt x="84" y="23"/>
                      </a:lnTo>
                      <a:lnTo>
                        <a:pt x="87" y="12"/>
                      </a:lnTo>
                      <a:close/>
                      <a:moveTo>
                        <a:pt x="164" y="72"/>
                      </a:moveTo>
                      <a:lnTo>
                        <a:pt x="164" y="72"/>
                      </a:lnTo>
                      <a:lnTo>
                        <a:pt x="167" y="67"/>
                      </a:lnTo>
                      <a:lnTo>
                        <a:pt x="164" y="72"/>
                      </a:lnTo>
                      <a:close/>
                      <a:moveTo>
                        <a:pt x="172" y="64"/>
                      </a:moveTo>
                      <a:lnTo>
                        <a:pt x="172" y="64"/>
                      </a:lnTo>
                      <a:lnTo>
                        <a:pt x="164" y="72"/>
                      </a:lnTo>
                      <a:lnTo>
                        <a:pt x="172" y="64"/>
                      </a:lnTo>
                      <a:close/>
                      <a:moveTo>
                        <a:pt x="164" y="72"/>
                      </a:moveTo>
                      <a:lnTo>
                        <a:pt x="164" y="72"/>
                      </a:lnTo>
                      <a:lnTo>
                        <a:pt x="168" y="67"/>
                      </a:lnTo>
                      <a:lnTo>
                        <a:pt x="164" y="72"/>
                      </a:lnTo>
                      <a:close/>
                      <a:moveTo>
                        <a:pt x="172" y="64"/>
                      </a:moveTo>
                      <a:lnTo>
                        <a:pt x="176" y="69"/>
                      </a:lnTo>
                      <a:lnTo>
                        <a:pt x="184" y="76"/>
                      </a:lnTo>
                      <a:lnTo>
                        <a:pt x="178" y="84"/>
                      </a:lnTo>
                      <a:lnTo>
                        <a:pt x="172" y="79"/>
                      </a:lnTo>
                      <a:lnTo>
                        <a:pt x="164" y="72"/>
                      </a:lnTo>
                      <a:lnTo>
                        <a:pt x="172" y="64"/>
                      </a:lnTo>
                      <a:close/>
                      <a:moveTo>
                        <a:pt x="184" y="76"/>
                      </a:moveTo>
                      <a:lnTo>
                        <a:pt x="212" y="105"/>
                      </a:lnTo>
                      <a:lnTo>
                        <a:pt x="241" y="132"/>
                      </a:lnTo>
                      <a:lnTo>
                        <a:pt x="255" y="144"/>
                      </a:lnTo>
                      <a:lnTo>
                        <a:pt x="269" y="155"/>
                      </a:lnTo>
                      <a:lnTo>
                        <a:pt x="280" y="162"/>
                      </a:lnTo>
                      <a:lnTo>
                        <a:pt x="289" y="163"/>
                      </a:lnTo>
                      <a:lnTo>
                        <a:pt x="289" y="175"/>
                      </a:lnTo>
                      <a:lnTo>
                        <a:pt x="278" y="172"/>
                      </a:lnTo>
                      <a:lnTo>
                        <a:pt x="266" y="165"/>
                      </a:lnTo>
                      <a:lnTo>
                        <a:pt x="252" y="155"/>
                      </a:lnTo>
                      <a:lnTo>
                        <a:pt x="236" y="143"/>
                      </a:lnTo>
                      <a:lnTo>
                        <a:pt x="206" y="114"/>
                      </a:lnTo>
                      <a:lnTo>
                        <a:pt x="178" y="84"/>
                      </a:lnTo>
                      <a:lnTo>
                        <a:pt x="184" y="76"/>
                      </a:lnTo>
                      <a:close/>
                      <a:moveTo>
                        <a:pt x="289" y="163"/>
                      </a:moveTo>
                      <a:lnTo>
                        <a:pt x="292" y="165"/>
                      </a:lnTo>
                      <a:lnTo>
                        <a:pt x="294" y="170"/>
                      </a:lnTo>
                      <a:lnTo>
                        <a:pt x="292" y="174"/>
                      </a:lnTo>
                      <a:lnTo>
                        <a:pt x="289" y="175"/>
                      </a:lnTo>
                      <a:lnTo>
                        <a:pt x="289" y="16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6" name="Freeform 322"/>
                <p:cNvSpPr>
                  <a:spLocks noEditPoints="1"/>
                </p:cNvSpPr>
                <p:nvPr/>
              </p:nvSpPr>
              <p:spPr bwMode="auto">
                <a:xfrm>
                  <a:off x="455" y="1765"/>
                  <a:ext cx="301" cy="173"/>
                </a:xfrm>
                <a:custGeom>
                  <a:avLst/>
                  <a:gdLst>
                    <a:gd name="T0" fmla="*/ 1 w 301"/>
                    <a:gd name="T1" fmla="*/ 20 h 173"/>
                    <a:gd name="T2" fmla="*/ 9 w 301"/>
                    <a:gd name="T3" fmla="*/ 20 h 173"/>
                    <a:gd name="T4" fmla="*/ 24 w 301"/>
                    <a:gd name="T5" fmla="*/ 2 h 173"/>
                    <a:gd name="T6" fmla="*/ 9 w 301"/>
                    <a:gd name="T7" fmla="*/ 20 h 173"/>
                    <a:gd name="T8" fmla="*/ 24 w 301"/>
                    <a:gd name="T9" fmla="*/ 2 h 173"/>
                    <a:gd name="T10" fmla="*/ 24 w 301"/>
                    <a:gd name="T11" fmla="*/ 2 h 173"/>
                    <a:gd name="T12" fmla="*/ 26 w 301"/>
                    <a:gd name="T13" fmla="*/ 12 h 173"/>
                    <a:gd name="T14" fmla="*/ 24 w 301"/>
                    <a:gd name="T15" fmla="*/ 0 h 173"/>
                    <a:gd name="T16" fmla="*/ 24 w 301"/>
                    <a:gd name="T17" fmla="*/ 0 h 173"/>
                    <a:gd name="T18" fmla="*/ 29 w 301"/>
                    <a:gd name="T19" fmla="*/ 12 h 173"/>
                    <a:gd name="T20" fmla="*/ 24 w 301"/>
                    <a:gd name="T21" fmla="*/ 0 h 173"/>
                    <a:gd name="T22" fmla="*/ 32 w 301"/>
                    <a:gd name="T23" fmla="*/ 0 h 173"/>
                    <a:gd name="T24" fmla="*/ 29 w 301"/>
                    <a:gd name="T25" fmla="*/ 12 h 173"/>
                    <a:gd name="T26" fmla="*/ 44 w 301"/>
                    <a:gd name="T27" fmla="*/ 0 h 173"/>
                    <a:gd name="T28" fmla="*/ 43 w 301"/>
                    <a:gd name="T29" fmla="*/ 10 h 173"/>
                    <a:gd name="T30" fmla="*/ 57 w 301"/>
                    <a:gd name="T31" fmla="*/ 2 h 173"/>
                    <a:gd name="T32" fmla="*/ 57 w 301"/>
                    <a:gd name="T33" fmla="*/ 7 h 173"/>
                    <a:gd name="T34" fmla="*/ 57 w 301"/>
                    <a:gd name="T35" fmla="*/ 2 h 173"/>
                    <a:gd name="T36" fmla="*/ 55 w 301"/>
                    <a:gd name="T37" fmla="*/ 12 h 173"/>
                    <a:gd name="T38" fmla="*/ 57 w 301"/>
                    <a:gd name="T39" fmla="*/ 2 h 173"/>
                    <a:gd name="T40" fmla="*/ 57 w 301"/>
                    <a:gd name="T41" fmla="*/ 2 h 173"/>
                    <a:gd name="T42" fmla="*/ 66 w 301"/>
                    <a:gd name="T43" fmla="*/ 3 h 173"/>
                    <a:gd name="T44" fmla="*/ 55 w 301"/>
                    <a:gd name="T45" fmla="*/ 12 h 173"/>
                    <a:gd name="T46" fmla="*/ 71 w 301"/>
                    <a:gd name="T47" fmla="*/ 5 h 173"/>
                    <a:gd name="T48" fmla="*/ 68 w 301"/>
                    <a:gd name="T49" fmla="*/ 15 h 173"/>
                    <a:gd name="T50" fmla="*/ 75 w 301"/>
                    <a:gd name="T51" fmla="*/ 7 h 173"/>
                    <a:gd name="T52" fmla="*/ 118 w 301"/>
                    <a:gd name="T53" fmla="*/ 26 h 173"/>
                    <a:gd name="T54" fmla="*/ 114 w 301"/>
                    <a:gd name="T55" fmla="*/ 36 h 173"/>
                    <a:gd name="T56" fmla="*/ 72 w 301"/>
                    <a:gd name="T57" fmla="*/ 17 h 173"/>
                    <a:gd name="T58" fmla="*/ 134 w 301"/>
                    <a:gd name="T59" fmla="*/ 32 h 173"/>
                    <a:gd name="T60" fmla="*/ 134 w 301"/>
                    <a:gd name="T61" fmla="*/ 32 h 173"/>
                    <a:gd name="T62" fmla="*/ 129 w 301"/>
                    <a:gd name="T63" fmla="*/ 43 h 173"/>
                    <a:gd name="T64" fmla="*/ 129 w 301"/>
                    <a:gd name="T65" fmla="*/ 43 h 173"/>
                    <a:gd name="T66" fmla="*/ 134 w 301"/>
                    <a:gd name="T67" fmla="*/ 32 h 173"/>
                    <a:gd name="T68" fmla="*/ 135 w 301"/>
                    <a:gd name="T69" fmla="*/ 46 h 173"/>
                    <a:gd name="T70" fmla="*/ 134 w 301"/>
                    <a:gd name="T71" fmla="*/ 32 h 173"/>
                    <a:gd name="T72" fmla="*/ 146 w 301"/>
                    <a:gd name="T73" fmla="*/ 41 h 173"/>
                    <a:gd name="T74" fmla="*/ 135 w 301"/>
                    <a:gd name="T75" fmla="*/ 46 h 173"/>
                    <a:gd name="T76" fmla="*/ 160 w 301"/>
                    <a:gd name="T77" fmla="*/ 51 h 173"/>
                    <a:gd name="T78" fmla="*/ 154 w 301"/>
                    <a:gd name="T79" fmla="*/ 60 h 173"/>
                    <a:gd name="T80" fmla="*/ 168 w 301"/>
                    <a:gd name="T81" fmla="*/ 72 h 173"/>
                    <a:gd name="T82" fmla="*/ 168 w 301"/>
                    <a:gd name="T83" fmla="*/ 72 h 173"/>
                    <a:gd name="T84" fmla="*/ 168 w 301"/>
                    <a:gd name="T85" fmla="*/ 72 h 173"/>
                    <a:gd name="T86" fmla="*/ 174 w 301"/>
                    <a:gd name="T87" fmla="*/ 63 h 173"/>
                    <a:gd name="T88" fmla="*/ 174 w 301"/>
                    <a:gd name="T89" fmla="*/ 63 h 173"/>
                    <a:gd name="T90" fmla="*/ 203 w 301"/>
                    <a:gd name="T91" fmla="*/ 91 h 173"/>
                    <a:gd name="T92" fmla="*/ 168 w 301"/>
                    <a:gd name="T93" fmla="*/ 72 h 173"/>
                    <a:gd name="T94" fmla="*/ 220 w 301"/>
                    <a:gd name="T95" fmla="*/ 108 h 173"/>
                    <a:gd name="T96" fmla="*/ 268 w 301"/>
                    <a:gd name="T97" fmla="*/ 149 h 173"/>
                    <a:gd name="T98" fmla="*/ 231 w 301"/>
                    <a:gd name="T99" fmla="*/ 134 h 173"/>
                    <a:gd name="T100" fmla="*/ 203 w 301"/>
                    <a:gd name="T101" fmla="*/ 91 h 173"/>
                    <a:gd name="T102" fmla="*/ 264 w 301"/>
                    <a:gd name="T103" fmla="*/ 159 h 173"/>
                    <a:gd name="T104" fmla="*/ 268 w 301"/>
                    <a:gd name="T105" fmla="*/ 149 h 173"/>
                    <a:gd name="T106" fmla="*/ 264 w 301"/>
                    <a:gd name="T107" fmla="*/ 159 h 173"/>
                    <a:gd name="T108" fmla="*/ 276 w 301"/>
                    <a:gd name="T109" fmla="*/ 154 h 173"/>
                    <a:gd name="T110" fmla="*/ 296 w 301"/>
                    <a:gd name="T111" fmla="*/ 161 h 173"/>
                    <a:gd name="T112" fmla="*/ 282 w 301"/>
                    <a:gd name="T113" fmla="*/ 170 h 173"/>
                    <a:gd name="T114" fmla="*/ 268 w 301"/>
                    <a:gd name="T115" fmla="*/ 149 h 173"/>
                    <a:gd name="T116" fmla="*/ 301 w 301"/>
                    <a:gd name="T117" fmla="*/ 166 h 173"/>
                    <a:gd name="T118" fmla="*/ 296 w 301"/>
                    <a:gd name="T119" fmla="*/ 161 h 17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01"/>
                    <a:gd name="T181" fmla="*/ 0 h 173"/>
                    <a:gd name="T182" fmla="*/ 301 w 301"/>
                    <a:gd name="T183" fmla="*/ 173 h 17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01" h="173">
                      <a:moveTo>
                        <a:pt x="9" y="20"/>
                      </a:moveTo>
                      <a:lnTo>
                        <a:pt x="6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9" y="20"/>
                      </a:lnTo>
                      <a:close/>
                      <a:moveTo>
                        <a:pt x="1" y="12"/>
                      </a:moveTo>
                      <a:lnTo>
                        <a:pt x="7" y="8"/>
                      </a:lnTo>
                      <a:lnTo>
                        <a:pt x="24" y="2"/>
                      </a:lnTo>
                      <a:lnTo>
                        <a:pt x="26" y="12"/>
                      </a:lnTo>
                      <a:lnTo>
                        <a:pt x="13" y="17"/>
                      </a:lnTo>
                      <a:lnTo>
                        <a:pt x="9" y="20"/>
                      </a:lnTo>
                      <a:lnTo>
                        <a:pt x="1" y="1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6" y="7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4" y="0"/>
                      </a:lnTo>
                      <a:lnTo>
                        <a:pt x="26" y="12"/>
                      </a:lnTo>
                      <a:lnTo>
                        <a:pt x="24" y="2"/>
                      </a:lnTo>
                      <a:close/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6" y="7"/>
                      </a:lnTo>
                      <a:lnTo>
                        <a:pt x="24" y="0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6" y="12"/>
                      </a:lnTo>
                      <a:lnTo>
                        <a:pt x="24" y="0"/>
                      </a:lnTo>
                      <a:close/>
                      <a:moveTo>
                        <a:pt x="29" y="0"/>
                      </a:move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10"/>
                      </a:lnTo>
                      <a:lnTo>
                        <a:pt x="30" y="12"/>
                      </a:lnTo>
                      <a:lnTo>
                        <a:pt x="29" y="12"/>
                      </a:lnTo>
                      <a:lnTo>
                        <a:pt x="29" y="0"/>
                      </a:lnTo>
                      <a:close/>
                      <a:moveTo>
                        <a:pt x="32" y="0"/>
                      </a:moveTo>
                      <a:lnTo>
                        <a:pt x="44" y="0"/>
                      </a:lnTo>
                      <a:lnTo>
                        <a:pt x="57" y="2"/>
                      </a:lnTo>
                      <a:lnTo>
                        <a:pt x="55" y="12"/>
                      </a:lnTo>
                      <a:lnTo>
                        <a:pt x="43" y="10"/>
                      </a:lnTo>
                      <a:lnTo>
                        <a:pt x="34" y="10"/>
                      </a:lnTo>
                      <a:lnTo>
                        <a:pt x="32" y="0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7" y="7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5" y="12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8" y="2"/>
                      </a:lnTo>
                      <a:lnTo>
                        <a:pt x="57" y="7"/>
                      </a:lnTo>
                      <a:lnTo>
                        <a:pt x="57" y="2"/>
                      </a:lnTo>
                      <a:close/>
                      <a:moveTo>
                        <a:pt x="58" y="2"/>
                      </a:moveTo>
                      <a:lnTo>
                        <a:pt x="61" y="3"/>
                      </a:lnTo>
                      <a:lnTo>
                        <a:pt x="66" y="3"/>
                      </a:lnTo>
                      <a:lnTo>
                        <a:pt x="63" y="15"/>
                      </a:lnTo>
                      <a:lnTo>
                        <a:pt x="58" y="14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66" y="3"/>
                      </a:moveTo>
                      <a:lnTo>
                        <a:pt x="71" y="5"/>
                      </a:lnTo>
                      <a:lnTo>
                        <a:pt x="75" y="7"/>
                      </a:lnTo>
                      <a:lnTo>
                        <a:pt x="72" y="17"/>
                      </a:lnTo>
                      <a:lnTo>
                        <a:pt x="68" y="15"/>
                      </a:lnTo>
                      <a:lnTo>
                        <a:pt x="63" y="15"/>
                      </a:lnTo>
                      <a:lnTo>
                        <a:pt x="66" y="3"/>
                      </a:lnTo>
                      <a:close/>
                      <a:moveTo>
                        <a:pt x="75" y="7"/>
                      </a:moveTo>
                      <a:lnTo>
                        <a:pt x="89" y="12"/>
                      </a:lnTo>
                      <a:lnTo>
                        <a:pt x="103" y="17"/>
                      </a:lnTo>
                      <a:lnTo>
                        <a:pt x="118" y="26"/>
                      </a:lnTo>
                      <a:lnTo>
                        <a:pt x="134" y="32"/>
                      </a:lnTo>
                      <a:lnTo>
                        <a:pt x="129" y="43"/>
                      </a:lnTo>
                      <a:lnTo>
                        <a:pt x="114" y="36"/>
                      </a:lnTo>
                      <a:lnTo>
                        <a:pt x="100" y="29"/>
                      </a:lnTo>
                      <a:lnTo>
                        <a:pt x="86" y="22"/>
                      </a:lnTo>
                      <a:lnTo>
                        <a:pt x="72" y="17"/>
                      </a:lnTo>
                      <a:lnTo>
                        <a:pt x="75" y="7"/>
                      </a:lnTo>
                      <a:close/>
                      <a:moveTo>
                        <a:pt x="134" y="32"/>
                      </a:moveTo>
                      <a:lnTo>
                        <a:pt x="134" y="32"/>
                      </a:lnTo>
                      <a:lnTo>
                        <a:pt x="132" y="38"/>
                      </a:lnTo>
                      <a:lnTo>
                        <a:pt x="134" y="32"/>
                      </a:lnTo>
                      <a:close/>
                      <a:moveTo>
                        <a:pt x="134" y="32"/>
                      </a:moveTo>
                      <a:lnTo>
                        <a:pt x="134" y="32"/>
                      </a:lnTo>
                      <a:lnTo>
                        <a:pt x="129" y="43"/>
                      </a:lnTo>
                      <a:lnTo>
                        <a:pt x="134" y="32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2" y="38"/>
                      </a:lnTo>
                      <a:lnTo>
                        <a:pt x="129" y="43"/>
                      </a:lnTo>
                      <a:close/>
                      <a:moveTo>
                        <a:pt x="134" y="32"/>
                      </a:moveTo>
                      <a:lnTo>
                        <a:pt x="137" y="36"/>
                      </a:lnTo>
                      <a:lnTo>
                        <a:pt x="140" y="38"/>
                      </a:lnTo>
                      <a:lnTo>
                        <a:pt x="135" y="46"/>
                      </a:lnTo>
                      <a:lnTo>
                        <a:pt x="132" y="44"/>
                      </a:lnTo>
                      <a:lnTo>
                        <a:pt x="129" y="43"/>
                      </a:lnTo>
                      <a:lnTo>
                        <a:pt x="134" y="32"/>
                      </a:lnTo>
                      <a:close/>
                      <a:moveTo>
                        <a:pt x="140" y="38"/>
                      </a:moveTo>
                      <a:lnTo>
                        <a:pt x="143" y="39"/>
                      </a:lnTo>
                      <a:lnTo>
                        <a:pt x="146" y="41"/>
                      </a:lnTo>
                      <a:lnTo>
                        <a:pt x="140" y="50"/>
                      </a:lnTo>
                      <a:lnTo>
                        <a:pt x="139" y="48"/>
                      </a:lnTo>
                      <a:lnTo>
                        <a:pt x="135" y="46"/>
                      </a:lnTo>
                      <a:lnTo>
                        <a:pt x="140" y="38"/>
                      </a:lnTo>
                      <a:close/>
                      <a:moveTo>
                        <a:pt x="146" y="41"/>
                      </a:moveTo>
                      <a:lnTo>
                        <a:pt x="160" y="51"/>
                      </a:lnTo>
                      <a:lnTo>
                        <a:pt x="174" y="63"/>
                      </a:lnTo>
                      <a:lnTo>
                        <a:pt x="168" y="72"/>
                      </a:lnTo>
                      <a:lnTo>
                        <a:pt x="154" y="60"/>
                      </a:lnTo>
                      <a:lnTo>
                        <a:pt x="140" y="50"/>
                      </a:lnTo>
                      <a:lnTo>
                        <a:pt x="146" y="41"/>
                      </a:lnTo>
                      <a:close/>
                      <a:moveTo>
                        <a:pt x="168" y="72"/>
                      </a:moveTo>
                      <a:lnTo>
                        <a:pt x="168" y="72"/>
                      </a:lnTo>
                      <a:lnTo>
                        <a:pt x="171" y="67"/>
                      </a:lnTo>
                      <a:lnTo>
                        <a:pt x="168" y="72"/>
                      </a:lnTo>
                      <a:close/>
                      <a:moveTo>
                        <a:pt x="174" y="63"/>
                      </a:moveTo>
                      <a:lnTo>
                        <a:pt x="174" y="63"/>
                      </a:lnTo>
                      <a:lnTo>
                        <a:pt x="168" y="72"/>
                      </a:lnTo>
                      <a:lnTo>
                        <a:pt x="174" y="63"/>
                      </a:lnTo>
                      <a:close/>
                      <a:moveTo>
                        <a:pt x="174" y="63"/>
                      </a:moveTo>
                      <a:lnTo>
                        <a:pt x="174" y="63"/>
                      </a:lnTo>
                      <a:lnTo>
                        <a:pt x="171" y="67"/>
                      </a:lnTo>
                      <a:lnTo>
                        <a:pt x="174" y="63"/>
                      </a:lnTo>
                      <a:close/>
                      <a:moveTo>
                        <a:pt x="174" y="63"/>
                      </a:moveTo>
                      <a:lnTo>
                        <a:pt x="188" y="75"/>
                      </a:lnTo>
                      <a:lnTo>
                        <a:pt x="203" y="91"/>
                      </a:lnTo>
                      <a:lnTo>
                        <a:pt x="196" y="99"/>
                      </a:lnTo>
                      <a:lnTo>
                        <a:pt x="182" y="84"/>
                      </a:lnTo>
                      <a:lnTo>
                        <a:pt x="168" y="72"/>
                      </a:lnTo>
                      <a:lnTo>
                        <a:pt x="174" y="63"/>
                      </a:lnTo>
                      <a:close/>
                      <a:moveTo>
                        <a:pt x="203" y="91"/>
                      </a:moveTo>
                      <a:lnTo>
                        <a:pt x="220" y="108"/>
                      </a:lnTo>
                      <a:lnTo>
                        <a:pt x="237" y="123"/>
                      </a:lnTo>
                      <a:lnTo>
                        <a:pt x="254" y="139"/>
                      </a:lnTo>
                      <a:lnTo>
                        <a:pt x="268" y="149"/>
                      </a:lnTo>
                      <a:lnTo>
                        <a:pt x="264" y="159"/>
                      </a:lnTo>
                      <a:lnTo>
                        <a:pt x="248" y="147"/>
                      </a:lnTo>
                      <a:lnTo>
                        <a:pt x="231" y="134"/>
                      </a:lnTo>
                      <a:lnTo>
                        <a:pt x="214" y="116"/>
                      </a:lnTo>
                      <a:lnTo>
                        <a:pt x="196" y="99"/>
                      </a:lnTo>
                      <a:lnTo>
                        <a:pt x="203" y="91"/>
                      </a:lnTo>
                      <a:close/>
                      <a:moveTo>
                        <a:pt x="264" y="159"/>
                      </a:moveTo>
                      <a:lnTo>
                        <a:pt x="264" y="159"/>
                      </a:lnTo>
                      <a:lnTo>
                        <a:pt x="265" y="154"/>
                      </a:lnTo>
                      <a:lnTo>
                        <a:pt x="264" y="159"/>
                      </a:lnTo>
                      <a:close/>
                      <a:moveTo>
                        <a:pt x="268" y="149"/>
                      </a:moveTo>
                      <a:lnTo>
                        <a:pt x="268" y="149"/>
                      </a:lnTo>
                      <a:lnTo>
                        <a:pt x="264" y="159"/>
                      </a:lnTo>
                      <a:lnTo>
                        <a:pt x="268" y="149"/>
                      </a:lnTo>
                      <a:close/>
                      <a:moveTo>
                        <a:pt x="268" y="149"/>
                      </a:moveTo>
                      <a:lnTo>
                        <a:pt x="276" y="154"/>
                      </a:lnTo>
                      <a:lnTo>
                        <a:pt x="284" y="158"/>
                      </a:lnTo>
                      <a:lnTo>
                        <a:pt x="290" y="161"/>
                      </a:lnTo>
                      <a:lnTo>
                        <a:pt x="296" y="161"/>
                      </a:lnTo>
                      <a:lnTo>
                        <a:pt x="296" y="173"/>
                      </a:lnTo>
                      <a:lnTo>
                        <a:pt x="290" y="171"/>
                      </a:lnTo>
                      <a:lnTo>
                        <a:pt x="282" y="170"/>
                      </a:lnTo>
                      <a:lnTo>
                        <a:pt x="273" y="164"/>
                      </a:lnTo>
                      <a:lnTo>
                        <a:pt x="264" y="159"/>
                      </a:lnTo>
                      <a:lnTo>
                        <a:pt x="268" y="149"/>
                      </a:lnTo>
                      <a:close/>
                      <a:moveTo>
                        <a:pt x="296" y="161"/>
                      </a:moveTo>
                      <a:lnTo>
                        <a:pt x="299" y="163"/>
                      </a:lnTo>
                      <a:lnTo>
                        <a:pt x="301" y="166"/>
                      </a:lnTo>
                      <a:lnTo>
                        <a:pt x="299" y="171"/>
                      </a:lnTo>
                      <a:lnTo>
                        <a:pt x="296" y="173"/>
                      </a:lnTo>
                      <a:lnTo>
                        <a:pt x="296" y="161"/>
                      </a:lnTo>
                      <a:close/>
                    </a:path>
                  </a:pathLst>
                </a:custGeom>
                <a:solidFill>
                  <a:srgbClr val="B26B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7" name="Freeform 323"/>
                <p:cNvSpPr>
                  <a:spLocks noEditPoints="1"/>
                </p:cNvSpPr>
                <p:nvPr/>
              </p:nvSpPr>
              <p:spPr bwMode="auto">
                <a:xfrm>
                  <a:off x="451" y="1768"/>
                  <a:ext cx="309" cy="172"/>
                </a:xfrm>
                <a:custGeom>
                  <a:avLst/>
                  <a:gdLst>
                    <a:gd name="T0" fmla="*/ 4 w 309"/>
                    <a:gd name="T1" fmla="*/ 24 h 172"/>
                    <a:gd name="T2" fmla="*/ 10 w 309"/>
                    <a:gd name="T3" fmla="*/ 23 h 172"/>
                    <a:gd name="T4" fmla="*/ 7 w 309"/>
                    <a:gd name="T5" fmla="*/ 11 h 172"/>
                    <a:gd name="T6" fmla="*/ 25 w 309"/>
                    <a:gd name="T7" fmla="*/ 12 h 172"/>
                    <a:gd name="T8" fmla="*/ 2 w 309"/>
                    <a:gd name="T9" fmla="*/ 16 h 172"/>
                    <a:gd name="T10" fmla="*/ 25 w 309"/>
                    <a:gd name="T11" fmla="*/ 7 h 172"/>
                    <a:gd name="T12" fmla="*/ 24 w 309"/>
                    <a:gd name="T13" fmla="*/ 2 h 172"/>
                    <a:gd name="T14" fmla="*/ 24 w 309"/>
                    <a:gd name="T15" fmla="*/ 2 h 172"/>
                    <a:gd name="T16" fmla="*/ 25 w 309"/>
                    <a:gd name="T17" fmla="*/ 7 h 172"/>
                    <a:gd name="T18" fmla="*/ 25 w 309"/>
                    <a:gd name="T19" fmla="*/ 0 h 172"/>
                    <a:gd name="T20" fmla="*/ 27 w 309"/>
                    <a:gd name="T21" fmla="*/ 12 h 172"/>
                    <a:gd name="T22" fmla="*/ 27 w 309"/>
                    <a:gd name="T23" fmla="*/ 0 h 172"/>
                    <a:gd name="T24" fmla="*/ 33 w 309"/>
                    <a:gd name="T25" fmla="*/ 11 h 172"/>
                    <a:gd name="T26" fmla="*/ 27 w 309"/>
                    <a:gd name="T27" fmla="*/ 0 h 172"/>
                    <a:gd name="T28" fmla="*/ 58 w 309"/>
                    <a:gd name="T29" fmla="*/ 2 h 172"/>
                    <a:gd name="T30" fmla="*/ 33 w 309"/>
                    <a:gd name="T31" fmla="*/ 11 h 172"/>
                    <a:gd name="T32" fmla="*/ 55 w 309"/>
                    <a:gd name="T33" fmla="*/ 12 h 172"/>
                    <a:gd name="T34" fmla="*/ 58 w 309"/>
                    <a:gd name="T35" fmla="*/ 2 h 172"/>
                    <a:gd name="T36" fmla="*/ 55 w 309"/>
                    <a:gd name="T37" fmla="*/ 12 h 172"/>
                    <a:gd name="T38" fmla="*/ 61 w 309"/>
                    <a:gd name="T39" fmla="*/ 2 h 172"/>
                    <a:gd name="T40" fmla="*/ 59 w 309"/>
                    <a:gd name="T41" fmla="*/ 14 h 172"/>
                    <a:gd name="T42" fmla="*/ 65 w 309"/>
                    <a:gd name="T43" fmla="*/ 4 h 172"/>
                    <a:gd name="T44" fmla="*/ 73 w 309"/>
                    <a:gd name="T45" fmla="*/ 17 h 172"/>
                    <a:gd name="T46" fmla="*/ 65 w 309"/>
                    <a:gd name="T47" fmla="*/ 4 h 172"/>
                    <a:gd name="T48" fmla="*/ 104 w 309"/>
                    <a:gd name="T49" fmla="*/ 16 h 172"/>
                    <a:gd name="T50" fmla="*/ 132 w 309"/>
                    <a:gd name="T51" fmla="*/ 43 h 172"/>
                    <a:gd name="T52" fmla="*/ 87 w 309"/>
                    <a:gd name="T53" fmla="*/ 21 h 172"/>
                    <a:gd name="T54" fmla="*/ 132 w 309"/>
                    <a:gd name="T55" fmla="*/ 43 h 172"/>
                    <a:gd name="T56" fmla="*/ 132 w 309"/>
                    <a:gd name="T57" fmla="*/ 43 h 172"/>
                    <a:gd name="T58" fmla="*/ 132 w 309"/>
                    <a:gd name="T59" fmla="*/ 43 h 172"/>
                    <a:gd name="T60" fmla="*/ 136 w 309"/>
                    <a:gd name="T61" fmla="*/ 33 h 172"/>
                    <a:gd name="T62" fmla="*/ 136 w 309"/>
                    <a:gd name="T63" fmla="*/ 33 h 172"/>
                    <a:gd name="T64" fmla="*/ 143 w 309"/>
                    <a:gd name="T65" fmla="*/ 36 h 172"/>
                    <a:gd name="T66" fmla="*/ 132 w 309"/>
                    <a:gd name="T67" fmla="*/ 43 h 172"/>
                    <a:gd name="T68" fmla="*/ 146 w 309"/>
                    <a:gd name="T69" fmla="*/ 38 h 172"/>
                    <a:gd name="T70" fmla="*/ 141 w 309"/>
                    <a:gd name="T71" fmla="*/ 48 h 172"/>
                    <a:gd name="T72" fmla="*/ 149 w 309"/>
                    <a:gd name="T73" fmla="*/ 40 h 172"/>
                    <a:gd name="T74" fmla="*/ 170 w 309"/>
                    <a:gd name="T75" fmla="*/ 71 h 172"/>
                    <a:gd name="T76" fmla="*/ 149 w 309"/>
                    <a:gd name="T77" fmla="*/ 40 h 172"/>
                    <a:gd name="T78" fmla="*/ 173 w 309"/>
                    <a:gd name="T79" fmla="*/ 67 h 172"/>
                    <a:gd name="T80" fmla="*/ 176 w 309"/>
                    <a:gd name="T81" fmla="*/ 62 h 172"/>
                    <a:gd name="T82" fmla="*/ 170 w 309"/>
                    <a:gd name="T83" fmla="*/ 71 h 172"/>
                    <a:gd name="T84" fmla="*/ 170 w 309"/>
                    <a:gd name="T85" fmla="*/ 72 h 172"/>
                    <a:gd name="T86" fmla="*/ 173 w 309"/>
                    <a:gd name="T87" fmla="*/ 67 h 172"/>
                    <a:gd name="T88" fmla="*/ 198 w 309"/>
                    <a:gd name="T89" fmla="*/ 83 h 172"/>
                    <a:gd name="T90" fmla="*/ 192 w 309"/>
                    <a:gd name="T91" fmla="*/ 91 h 172"/>
                    <a:gd name="T92" fmla="*/ 220 w 309"/>
                    <a:gd name="T93" fmla="*/ 103 h 172"/>
                    <a:gd name="T94" fmla="*/ 263 w 309"/>
                    <a:gd name="T95" fmla="*/ 143 h 172"/>
                    <a:gd name="T96" fmla="*/ 258 w 309"/>
                    <a:gd name="T97" fmla="*/ 153 h 172"/>
                    <a:gd name="T98" fmla="*/ 214 w 309"/>
                    <a:gd name="T99" fmla="*/ 112 h 172"/>
                    <a:gd name="T100" fmla="*/ 269 w 309"/>
                    <a:gd name="T101" fmla="*/ 161 h 172"/>
                    <a:gd name="T102" fmla="*/ 271 w 309"/>
                    <a:gd name="T103" fmla="*/ 161 h 172"/>
                    <a:gd name="T104" fmla="*/ 280 w 309"/>
                    <a:gd name="T105" fmla="*/ 153 h 172"/>
                    <a:gd name="T106" fmla="*/ 271 w 309"/>
                    <a:gd name="T107" fmla="*/ 161 h 172"/>
                    <a:gd name="T108" fmla="*/ 292 w 309"/>
                    <a:gd name="T109" fmla="*/ 158 h 172"/>
                    <a:gd name="T110" fmla="*/ 297 w 309"/>
                    <a:gd name="T111" fmla="*/ 172 h 172"/>
                    <a:gd name="T112" fmla="*/ 275 w 309"/>
                    <a:gd name="T113" fmla="*/ 163 h 172"/>
                    <a:gd name="T114" fmla="*/ 306 w 309"/>
                    <a:gd name="T115" fmla="*/ 161 h 172"/>
                    <a:gd name="T116" fmla="*/ 305 w 309"/>
                    <a:gd name="T117" fmla="*/ 172 h 17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09"/>
                    <a:gd name="T178" fmla="*/ 0 h 172"/>
                    <a:gd name="T179" fmla="*/ 309 w 309"/>
                    <a:gd name="T180" fmla="*/ 172 h 17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09" h="172">
                      <a:moveTo>
                        <a:pt x="10" y="23"/>
                      </a:move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0" y="21"/>
                      </a:lnTo>
                      <a:lnTo>
                        <a:pt x="2" y="16"/>
                      </a:lnTo>
                      <a:lnTo>
                        <a:pt x="10" y="23"/>
                      </a:lnTo>
                      <a:close/>
                      <a:moveTo>
                        <a:pt x="2" y="16"/>
                      </a:moveTo>
                      <a:lnTo>
                        <a:pt x="4" y="14"/>
                      </a:lnTo>
                      <a:lnTo>
                        <a:pt x="7" y="11"/>
                      </a:lnTo>
                      <a:lnTo>
                        <a:pt x="14" y="5"/>
                      </a:lnTo>
                      <a:lnTo>
                        <a:pt x="24" y="2"/>
                      </a:lnTo>
                      <a:lnTo>
                        <a:pt x="25" y="12"/>
                      </a:lnTo>
                      <a:lnTo>
                        <a:pt x="14" y="17"/>
                      </a:lnTo>
                      <a:lnTo>
                        <a:pt x="10" y="23"/>
                      </a:lnTo>
                      <a:lnTo>
                        <a:pt x="2" y="16"/>
                      </a:lnTo>
                      <a:close/>
                      <a:moveTo>
                        <a:pt x="25" y="12"/>
                      </a:move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5" y="1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5" y="1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5" y="7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12"/>
                      </a:lnTo>
                      <a:lnTo>
                        <a:pt x="27" y="12"/>
                      </a:lnTo>
                      <a:lnTo>
                        <a:pt x="25" y="12"/>
                      </a:lnTo>
                      <a:lnTo>
                        <a:pt x="24" y="2"/>
                      </a:lnTo>
                      <a:close/>
                      <a:moveTo>
                        <a:pt x="27" y="0"/>
                      </a:move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33" y="11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7" y="0"/>
                      </a:lnTo>
                      <a:close/>
                      <a:moveTo>
                        <a:pt x="31" y="0"/>
                      </a:moveTo>
                      <a:lnTo>
                        <a:pt x="44" y="0"/>
                      </a:lnTo>
                      <a:lnTo>
                        <a:pt x="58" y="2"/>
                      </a:lnTo>
                      <a:lnTo>
                        <a:pt x="55" y="12"/>
                      </a:lnTo>
                      <a:lnTo>
                        <a:pt x="42" y="11"/>
                      </a:lnTo>
                      <a:lnTo>
                        <a:pt x="33" y="11"/>
                      </a:lnTo>
                      <a:lnTo>
                        <a:pt x="31" y="0"/>
                      </a:lnTo>
                      <a:close/>
                      <a:moveTo>
                        <a:pt x="55" y="12"/>
                      </a:moveTo>
                      <a:lnTo>
                        <a:pt x="55" y="12"/>
                      </a:lnTo>
                      <a:lnTo>
                        <a:pt x="56" y="7"/>
                      </a:lnTo>
                      <a:lnTo>
                        <a:pt x="55" y="12"/>
                      </a:lnTo>
                      <a:close/>
                      <a:moveTo>
                        <a:pt x="58" y="2"/>
                      </a:moveTo>
                      <a:lnTo>
                        <a:pt x="58" y="2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5" y="4"/>
                      </a:lnTo>
                      <a:lnTo>
                        <a:pt x="64" y="14"/>
                      </a:lnTo>
                      <a:lnTo>
                        <a:pt x="59" y="14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65" y="4"/>
                      </a:moveTo>
                      <a:lnTo>
                        <a:pt x="70" y="4"/>
                      </a:lnTo>
                      <a:lnTo>
                        <a:pt x="76" y="5"/>
                      </a:lnTo>
                      <a:lnTo>
                        <a:pt x="73" y="17"/>
                      </a:lnTo>
                      <a:lnTo>
                        <a:pt x="68" y="16"/>
                      </a:lnTo>
                      <a:lnTo>
                        <a:pt x="64" y="14"/>
                      </a:lnTo>
                      <a:lnTo>
                        <a:pt x="65" y="4"/>
                      </a:lnTo>
                      <a:close/>
                      <a:moveTo>
                        <a:pt x="76" y="5"/>
                      </a:moveTo>
                      <a:lnTo>
                        <a:pt x="90" y="11"/>
                      </a:lnTo>
                      <a:lnTo>
                        <a:pt x="104" y="16"/>
                      </a:lnTo>
                      <a:lnTo>
                        <a:pt x="121" y="24"/>
                      </a:lnTo>
                      <a:lnTo>
                        <a:pt x="136" y="33"/>
                      </a:lnTo>
                      <a:lnTo>
                        <a:pt x="132" y="43"/>
                      </a:lnTo>
                      <a:lnTo>
                        <a:pt x="116" y="35"/>
                      </a:lnTo>
                      <a:lnTo>
                        <a:pt x="101" y="26"/>
                      </a:lnTo>
                      <a:lnTo>
                        <a:pt x="87" y="21"/>
                      </a:lnTo>
                      <a:lnTo>
                        <a:pt x="73" y="17"/>
                      </a:lnTo>
                      <a:lnTo>
                        <a:pt x="76" y="5"/>
                      </a:lnTo>
                      <a:close/>
                      <a:moveTo>
                        <a:pt x="132" y="43"/>
                      </a:moveTo>
                      <a:lnTo>
                        <a:pt x="132" y="43"/>
                      </a:lnTo>
                      <a:lnTo>
                        <a:pt x="133" y="38"/>
                      </a:lnTo>
                      <a:lnTo>
                        <a:pt x="132" y="43"/>
                      </a:lnTo>
                      <a:close/>
                      <a:moveTo>
                        <a:pt x="136" y="33"/>
                      </a:moveTo>
                      <a:lnTo>
                        <a:pt x="136" y="33"/>
                      </a:lnTo>
                      <a:lnTo>
                        <a:pt x="132" y="43"/>
                      </a:lnTo>
                      <a:lnTo>
                        <a:pt x="136" y="33"/>
                      </a:lnTo>
                      <a:close/>
                      <a:moveTo>
                        <a:pt x="136" y="33"/>
                      </a:moveTo>
                      <a:lnTo>
                        <a:pt x="136" y="33"/>
                      </a:lnTo>
                      <a:lnTo>
                        <a:pt x="133" y="38"/>
                      </a:lnTo>
                      <a:lnTo>
                        <a:pt x="136" y="33"/>
                      </a:lnTo>
                      <a:close/>
                      <a:moveTo>
                        <a:pt x="136" y="33"/>
                      </a:moveTo>
                      <a:lnTo>
                        <a:pt x="139" y="35"/>
                      </a:lnTo>
                      <a:lnTo>
                        <a:pt x="143" y="36"/>
                      </a:lnTo>
                      <a:lnTo>
                        <a:pt x="138" y="47"/>
                      </a:lnTo>
                      <a:lnTo>
                        <a:pt x="135" y="45"/>
                      </a:lnTo>
                      <a:lnTo>
                        <a:pt x="132" y="43"/>
                      </a:lnTo>
                      <a:lnTo>
                        <a:pt x="136" y="33"/>
                      </a:lnTo>
                      <a:close/>
                      <a:moveTo>
                        <a:pt x="143" y="36"/>
                      </a:moveTo>
                      <a:lnTo>
                        <a:pt x="146" y="38"/>
                      </a:lnTo>
                      <a:lnTo>
                        <a:pt x="149" y="40"/>
                      </a:lnTo>
                      <a:lnTo>
                        <a:pt x="143" y="50"/>
                      </a:lnTo>
                      <a:lnTo>
                        <a:pt x="141" y="48"/>
                      </a:lnTo>
                      <a:lnTo>
                        <a:pt x="138" y="47"/>
                      </a:lnTo>
                      <a:lnTo>
                        <a:pt x="143" y="36"/>
                      </a:lnTo>
                      <a:close/>
                      <a:moveTo>
                        <a:pt x="149" y="40"/>
                      </a:moveTo>
                      <a:lnTo>
                        <a:pt x="164" y="52"/>
                      </a:lnTo>
                      <a:lnTo>
                        <a:pt x="176" y="62"/>
                      </a:lnTo>
                      <a:lnTo>
                        <a:pt x="170" y="71"/>
                      </a:lnTo>
                      <a:lnTo>
                        <a:pt x="158" y="60"/>
                      </a:lnTo>
                      <a:lnTo>
                        <a:pt x="143" y="50"/>
                      </a:lnTo>
                      <a:lnTo>
                        <a:pt x="149" y="40"/>
                      </a:lnTo>
                      <a:close/>
                      <a:moveTo>
                        <a:pt x="170" y="72"/>
                      </a:moveTo>
                      <a:lnTo>
                        <a:pt x="170" y="71"/>
                      </a:lnTo>
                      <a:lnTo>
                        <a:pt x="173" y="67"/>
                      </a:lnTo>
                      <a:lnTo>
                        <a:pt x="170" y="72"/>
                      </a:lnTo>
                      <a:close/>
                      <a:moveTo>
                        <a:pt x="176" y="62"/>
                      </a:moveTo>
                      <a:lnTo>
                        <a:pt x="176" y="62"/>
                      </a:lnTo>
                      <a:lnTo>
                        <a:pt x="178" y="64"/>
                      </a:lnTo>
                      <a:lnTo>
                        <a:pt x="170" y="71"/>
                      </a:lnTo>
                      <a:lnTo>
                        <a:pt x="170" y="72"/>
                      </a:lnTo>
                      <a:lnTo>
                        <a:pt x="176" y="62"/>
                      </a:lnTo>
                      <a:close/>
                      <a:moveTo>
                        <a:pt x="170" y="72"/>
                      </a:moveTo>
                      <a:lnTo>
                        <a:pt x="170" y="71"/>
                      </a:lnTo>
                      <a:lnTo>
                        <a:pt x="173" y="67"/>
                      </a:lnTo>
                      <a:lnTo>
                        <a:pt x="170" y="72"/>
                      </a:lnTo>
                      <a:close/>
                      <a:moveTo>
                        <a:pt x="176" y="62"/>
                      </a:moveTo>
                      <a:lnTo>
                        <a:pt x="198" y="83"/>
                      </a:lnTo>
                      <a:lnTo>
                        <a:pt x="220" y="103"/>
                      </a:lnTo>
                      <a:lnTo>
                        <a:pt x="214" y="112"/>
                      </a:lnTo>
                      <a:lnTo>
                        <a:pt x="192" y="91"/>
                      </a:lnTo>
                      <a:lnTo>
                        <a:pt x="170" y="72"/>
                      </a:lnTo>
                      <a:lnTo>
                        <a:pt x="176" y="62"/>
                      </a:lnTo>
                      <a:close/>
                      <a:moveTo>
                        <a:pt x="220" y="103"/>
                      </a:moveTo>
                      <a:lnTo>
                        <a:pt x="235" y="119"/>
                      </a:lnTo>
                      <a:lnTo>
                        <a:pt x="251" y="131"/>
                      </a:lnTo>
                      <a:lnTo>
                        <a:pt x="263" y="143"/>
                      </a:lnTo>
                      <a:lnTo>
                        <a:pt x="274" y="151"/>
                      </a:lnTo>
                      <a:lnTo>
                        <a:pt x="269" y="160"/>
                      </a:lnTo>
                      <a:lnTo>
                        <a:pt x="258" y="153"/>
                      </a:lnTo>
                      <a:lnTo>
                        <a:pt x="244" y="141"/>
                      </a:lnTo>
                      <a:lnTo>
                        <a:pt x="229" y="127"/>
                      </a:lnTo>
                      <a:lnTo>
                        <a:pt x="214" y="112"/>
                      </a:lnTo>
                      <a:lnTo>
                        <a:pt x="220" y="103"/>
                      </a:lnTo>
                      <a:close/>
                      <a:moveTo>
                        <a:pt x="271" y="161"/>
                      </a:moveTo>
                      <a:lnTo>
                        <a:pt x="269" y="161"/>
                      </a:lnTo>
                      <a:lnTo>
                        <a:pt x="269" y="160"/>
                      </a:lnTo>
                      <a:lnTo>
                        <a:pt x="272" y="156"/>
                      </a:lnTo>
                      <a:lnTo>
                        <a:pt x="271" y="161"/>
                      </a:lnTo>
                      <a:close/>
                      <a:moveTo>
                        <a:pt x="274" y="151"/>
                      </a:moveTo>
                      <a:lnTo>
                        <a:pt x="277" y="151"/>
                      </a:lnTo>
                      <a:lnTo>
                        <a:pt x="280" y="153"/>
                      </a:lnTo>
                      <a:lnTo>
                        <a:pt x="275" y="163"/>
                      </a:lnTo>
                      <a:lnTo>
                        <a:pt x="272" y="161"/>
                      </a:lnTo>
                      <a:lnTo>
                        <a:pt x="271" y="161"/>
                      </a:lnTo>
                      <a:lnTo>
                        <a:pt x="274" y="151"/>
                      </a:lnTo>
                      <a:close/>
                      <a:moveTo>
                        <a:pt x="280" y="153"/>
                      </a:moveTo>
                      <a:lnTo>
                        <a:pt x="292" y="158"/>
                      </a:lnTo>
                      <a:lnTo>
                        <a:pt x="303" y="160"/>
                      </a:lnTo>
                      <a:lnTo>
                        <a:pt x="305" y="172"/>
                      </a:lnTo>
                      <a:lnTo>
                        <a:pt x="297" y="172"/>
                      </a:lnTo>
                      <a:lnTo>
                        <a:pt x="291" y="170"/>
                      </a:lnTo>
                      <a:lnTo>
                        <a:pt x="283" y="167"/>
                      </a:lnTo>
                      <a:lnTo>
                        <a:pt x="275" y="163"/>
                      </a:lnTo>
                      <a:lnTo>
                        <a:pt x="280" y="153"/>
                      </a:lnTo>
                      <a:close/>
                      <a:moveTo>
                        <a:pt x="303" y="160"/>
                      </a:moveTo>
                      <a:lnTo>
                        <a:pt x="306" y="161"/>
                      </a:lnTo>
                      <a:lnTo>
                        <a:pt x="309" y="165"/>
                      </a:lnTo>
                      <a:lnTo>
                        <a:pt x="308" y="168"/>
                      </a:lnTo>
                      <a:lnTo>
                        <a:pt x="305" y="172"/>
                      </a:lnTo>
                      <a:lnTo>
                        <a:pt x="303" y="160"/>
                      </a:lnTo>
                      <a:close/>
                    </a:path>
                  </a:pathLst>
                </a:custGeom>
                <a:solidFill>
                  <a:srgbClr val="BF7D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8" name="Freeform 324"/>
                <p:cNvSpPr>
                  <a:spLocks noEditPoints="1"/>
                </p:cNvSpPr>
                <p:nvPr/>
              </p:nvSpPr>
              <p:spPr bwMode="auto">
                <a:xfrm>
                  <a:off x="448" y="1772"/>
                  <a:ext cx="315" cy="169"/>
                </a:xfrm>
                <a:custGeom>
                  <a:avLst/>
                  <a:gdLst>
                    <a:gd name="T0" fmla="*/ 3 w 315"/>
                    <a:gd name="T1" fmla="*/ 27 h 169"/>
                    <a:gd name="T2" fmla="*/ 11 w 315"/>
                    <a:gd name="T3" fmla="*/ 24 h 169"/>
                    <a:gd name="T4" fmla="*/ 5 w 315"/>
                    <a:gd name="T5" fmla="*/ 12 h 169"/>
                    <a:gd name="T6" fmla="*/ 16 w 315"/>
                    <a:gd name="T7" fmla="*/ 3 h 169"/>
                    <a:gd name="T8" fmla="*/ 17 w 315"/>
                    <a:gd name="T9" fmla="*/ 15 h 169"/>
                    <a:gd name="T10" fmla="*/ 11 w 315"/>
                    <a:gd name="T11" fmla="*/ 24 h 169"/>
                    <a:gd name="T12" fmla="*/ 24 w 315"/>
                    <a:gd name="T13" fmla="*/ 12 h 169"/>
                    <a:gd name="T14" fmla="*/ 22 w 315"/>
                    <a:gd name="T15" fmla="*/ 1 h 169"/>
                    <a:gd name="T16" fmla="*/ 36 w 315"/>
                    <a:gd name="T17" fmla="*/ 10 h 169"/>
                    <a:gd name="T18" fmla="*/ 22 w 315"/>
                    <a:gd name="T19" fmla="*/ 1 h 169"/>
                    <a:gd name="T20" fmla="*/ 56 w 315"/>
                    <a:gd name="T21" fmla="*/ 0 h 169"/>
                    <a:gd name="T22" fmla="*/ 36 w 315"/>
                    <a:gd name="T23" fmla="*/ 10 h 169"/>
                    <a:gd name="T24" fmla="*/ 56 w 315"/>
                    <a:gd name="T25" fmla="*/ 0 h 169"/>
                    <a:gd name="T26" fmla="*/ 56 w 315"/>
                    <a:gd name="T27" fmla="*/ 0 h 169"/>
                    <a:gd name="T28" fmla="*/ 54 w 315"/>
                    <a:gd name="T29" fmla="*/ 12 h 169"/>
                    <a:gd name="T30" fmla="*/ 61 w 315"/>
                    <a:gd name="T31" fmla="*/ 1 h 169"/>
                    <a:gd name="T32" fmla="*/ 59 w 315"/>
                    <a:gd name="T33" fmla="*/ 12 h 169"/>
                    <a:gd name="T34" fmla="*/ 65 w 315"/>
                    <a:gd name="T35" fmla="*/ 1 h 169"/>
                    <a:gd name="T36" fmla="*/ 73 w 315"/>
                    <a:gd name="T37" fmla="*/ 15 h 169"/>
                    <a:gd name="T38" fmla="*/ 65 w 315"/>
                    <a:gd name="T39" fmla="*/ 1 h 169"/>
                    <a:gd name="T40" fmla="*/ 73 w 315"/>
                    <a:gd name="T41" fmla="*/ 10 h 169"/>
                    <a:gd name="T42" fmla="*/ 88 w 315"/>
                    <a:gd name="T43" fmla="*/ 8 h 169"/>
                    <a:gd name="T44" fmla="*/ 138 w 315"/>
                    <a:gd name="T45" fmla="*/ 31 h 169"/>
                    <a:gd name="T46" fmla="*/ 101 w 315"/>
                    <a:gd name="T47" fmla="*/ 25 h 169"/>
                    <a:gd name="T48" fmla="*/ 75 w 315"/>
                    <a:gd name="T49" fmla="*/ 5 h 169"/>
                    <a:gd name="T50" fmla="*/ 135 w 315"/>
                    <a:gd name="T51" fmla="*/ 36 h 169"/>
                    <a:gd name="T52" fmla="*/ 138 w 315"/>
                    <a:gd name="T53" fmla="*/ 31 h 169"/>
                    <a:gd name="T54" fmla="*/ 132 w 315"/>
                    <a:gd name="T55" fmla="*/ 41 h 169"/>
                    <a:gd name="T56" fmla="*/ 132 w 315"/>
                    <a:gd name="T57" fmla="*/ 41 h 169"/>
                    <a:gd name="T58" fmla="*/ 135 w 315"/>
                    <a:gd name="T59" fmla="*/ 36 h 169"/>
                    <a:gd name="T60" fmla="*/ 139 w 315"/>
                    <a:gd name="T61" fmla="*/ 32 h 169"/>
                    <a:gd name="T62" fmla="*/ 136 w 315"/>
                    <a:gd name="T63" fmla="*/ 43 h 169"/>
                    <a:gd name="T64" fmla="*/ 144 w 315"/>
                    <a:gd name="T65" fmla="*/ 36 h 169"/>
                    <a:gd name="T66" fmla="*/ 144 w 315"/>
                    <a:gd name="T67" fmla="*/ 49 h 169"/>
                    <a:gd name="T68" fmla="*/ 144 w 315"/>
                    <a:gd name="T69" fmla="*/ 36 h 169"/>
                    <a:gd name="T70" fmla="*/ 179 w 315"/>
                    <a:gd name="T71" fmla="*/ 61 h 169"/>
                    <a:gd name="T72" fmla="*/ 144 w 315"/>
                    <a:gd name="T73" fmla="*/ 49 h 169"/>
                    <a:gd name="T74" fmla="*/ 173 w 315"/>
                    <a:gd name="T75" fmla="*/ 70 h 169"/>
                    <a:gd name="T76" fmla="*/ 179 w 315"/>
                    <a:gd name="T77" fmla="*/ 61 h 169"/>
                    <a:gd name="T78" fmla="*/ 173 w 315"/>
                    <a:gd name="T79" fmla="*/ 70 h 169"/>
                    <a:gd name="T80" fmla="*/ 179 w 315"/>
                    <a:gd name="T81" fmla="*/ 61 h 169"/>
                    <a:gd name="T82" fmla="*/ 179 w 315"/>
                    <a:gd name="T83" fmla="*/ 61 h 169"/>
                    <a:gd name="T84" fmla="*/ 218 w 315"/>
                    <a:gd name="T85" fmla="*/ 97 h 169"/>
                    <a:gd name="T86" fmla="*/ 212 w 315"/>
                    <a:gd name="T87" fmla="*/ 106 h 169"/>
                    <a:gd name="T88" fmla="*/ 173 w 315"/>
                    <a:gd name="T89" fmla="*/ 70 h 169"/>
                    <a:gd name="T90" fmla="*/ 246 w 315"/>
                    <a:gd name="T91" fmla="*/ 123 h 169"/>
                    <a:gd name="T92" fmla="*/ 278 w 315"/>
                    <a:gd name="T93" fmla="*/ 151 h 169"/>
                    <a:gd name="T94" fmla="*/ 254 w 315"/>
                    <a:gd name="T95" fmla="*/ 144 h 169"/>
                    <a:gd name="T96" fmla="*/ 230 w 315"/>
                    <a:gd name="T97" fmla="*/ 108 h 169"/>
                    <a:gd name="T98" fmla="*/ 275 w 315"/>
                    <a:gd name="T99" fmla="*/ 161 h 169"/>
                    <a:gd name="T100" fmla="*/ 278 w 315"/>
                    <a:gd name="T101" fmla="*/ 151 h 169"/>
                    <a:gd name="T102" fmla="*/ 283 w 315"/>
                    <a:gd name="T103" fmla="*/ 163 h 169"/>
                    <a:gd name="T104" fmla="*/ 278 w 315"/>
                    <a:gd name="T105" fmla="*/ 151 h 169"/>
                    <a:gd name="T106" fmla="*/ 309 w 315"/>
                    <a:gd name="T107" fmla="*/ 157 h 169"/>
                    <a:gd name="T108" fmla="*/ 297 w 315"/>
                    <a:gd name="T109" fmla="*/ 168 h 169"/>
                    <a:gd name="T110" fmla="*/ 286 w 315"/>
                    <a:gd name="T111" fmla="*/ 152 h 169"/>
                    <a:gd name="T112" fmla="*/ 315 w 315"/>
                    <a:gd name="T113" fmla="*/ 163 h 169"/>
                    <a:gd name="T114" fmla="*/ 309 w 315"/>
                    <a:gd name="T115" fmla="*/ 157 h 16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15"/>
                    <a:gd name="T175" fmla="*/ 0 h 169"/>
                    <a:gd name="T176" fmla="*/ 315 w 315"/>
                    <a:gd name="T177" fmla="*/ 169 h 16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15" h="169">
                      <a:moveTo>
                        <a:pt x="11" y="24"/>
                      </a:moveTo>
                      <a:lnTo>
                        <a:pt x="8" y="27"/>
                      </a:lnTo>
                      <a:lnTo>
                        <a:pt x="3" y="27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11" y="24"/>
                      </a:lnTo>
                      <a:close/>
                      <a:moveTo>
                        <a:pt x="0" y="19"/>
                      </a:moveTo>
                      <a:lnTo>
                        <a:pt x="2" y="17"/>
                      </a:lnTo>
                      <a:lnTo>
                        <a:pt x="5" y="12"/>
                      </a:lnTo>
                      <a:lnTo>
                        <a:pt x="8" y="8"/>
                      </a:lnTo>
                      <a:lnTo>
                        <a:pt x="13" y="5"/>
                      </a:lnTo>
                      <a:lnTo>
                        <a:pt x="16" y="3"/>
                      </a:lnTo>
                      <a:lnTo>
                        <a:pt x="22" y="1"/>
                      </a:lnTo>
                      <a:lnTo>
                        <a:pt x="24" y="12"/>
                      </a:lnTo>
                      <a:lnTo>
                        <a:pt x="17" y="15"/>
                      </a:lnTo>
                      <a:lnTo>
                        <a:pt x="13" y="19"/>
                      </a:lnTo>
                      <a:lnTo>
                        <a:pt x="11" y="22"/>
                      </a:lnTo>
                      <a:lnTo>
                        <a:pt x="11" y="24"/>
                      </a:lnTo>
                      <a:lnTo>
                        <a:pt x="0" y="19"/>
                      </a:lnTo>
                      <a:close/>
                      <a:moveTo>
                        <a:pt x="24" y="12"/>
                      </a:moveTo>
                      <a:lnTo>
                        <a:pt x="24" y="12"/>
                      </a:lnTo>
                      <a:lnTo>
                        <a:pt x="24" y="7"/>
                      </a:lnTo>
                      <a:lnTo>
                        <a:pt x="24" y="12"/>
                      </a:lnTo>
                      <a:close/>
                      <a:moveTo>
                        <a:pt x="22" y="1"/>
                      </a:moveTo>
                      <a:lnTo>
                        <a:pt x="28" y="0"/>
                      </a:lnTo>
                      <a:lnTo>
                        <a:pt x="36" y="0"/>
                      </a:lnTo>
                      <a:lnTo>
                        <a:pt x="36" y="10"/>
                      </a:lnTo>
                      <a:lnTo>
                        <a:pt x="30" y="12"/>
                      </a:lnTo>
                      <a:lnTo>
                        <a:pt x="24" y="12"/>
                      </a:lnTo>
                      <a:lnTo>
                        <a:pt x="22" y="1"/>
                      </a:lnTo>
                      <a:close/>
                      <a:moveTo>
                        <a:pt x="36" y="0"/>
                      </a:moveTo>
                      <a:lnTo>
                        <a:pt x="45" y="0"/>
                      </a:lnTo>
                      <a:lnTo>
                        <a:pt x="56" y="0"/>
                      </a:lnTo>
                      <a:lnTo>
                        <a:pt x="54" y="12"/>
                      </a:lnTo>
                      <a:lnTo>
                        <a:pt x="45" y="10"/>
                      </a:lnTo>
                      <a:lnTo>
                        <a:pt x="36" y="10"/>
                      </a:lnTo>
                      <a:lnTo>
                        <a:pt x="36" y="0"/>
                      </a:lnTo>
                      <a:close/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4" y="5"/>
                      </a:lnTo>
                      <a:lnTo>
                        <a:pt x="56" y="0"/>
                      </a:lnTo>
                      <a:close/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4" y="12"/>
                      </a:lnTo>
                      <a:lnTo>
                        <a:pt x="56" y="0"/>
                      </a:lnTo>
                      <a:close/>
                      <a:moveTo>
                        <a:pt x="56" y="0"/>
                      </a:moveTo>
                      <a:lnTo>
                        <a:pt x="61" y="1"/>
                      </a:lnTo>
                      <a:lnTo>
                        <a:pt x="65" y="1"/>
                      </a:lnTo>
                      <a:lnTo>
                        <a:pt x="62" y="13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56" y="0"/>
                      </a:lnTo>
                      <a:close/>
                      <a:moveTo>
                        <a:pt x="65" y="1"/>
                      </a:moveTo>
                      <a:lnTo>
                        <a:pt x="70" y="3"/>
                      </a:lnTo>
                      <a:lnTo>
                        <a:pt x="75" y="5"/>
                      </a:lnTo>
                      <a:lnTo>
                        <a:pt x="73" y="15"/>
                      </a:lnTo>
                      <a:lnTo>
                        <a:pt x="68" y="13"/>
                      </a:lnTo>
                      <a:lnTo>
                        <a:pt x="62" y="13"/>
                      </a:lnTo>
                      <a:lnTo>
                        <a:pt x="65" y="1"/>
                      </a:lnTo>
                      <a:close/>
                      <a:moveTo>
                        <a:pt x="73" y="15"/>
                      </a:moveTo>
                      <a:lnTo>
                        <a:pt x="73" y="15"/>
                      </a:lnTo>
                      <a:lnTo>
                        <a:pt x="73" y="10"/>
                      </a:lnTo>
                      <a:lnTo>
                        <a:pt x="73" y="15"/>
                      </a:lnTo>
                      <a:close/>
                      <a:moveTo>
                        <a:pt x="75" y="5"/>
                      </a:moveTo>
                      <a:lnTo>
                        <a:pt x="88" y="8"/>
                      </a:lnTo>
                      <a:lnTo>
                        <a:pt x="104" y="15"/>
                      </a:lnTo>
                      <a:lnTo>
                        <a:pt x="121" y="22"/>
                      </a:lnTo>
                      <a:lnTo>
                        <a:pt x="138" y="31"/>
                      </a:lnTo>
                      <a:lnTo>
                        <a:pt x="132" y="41"/>
                      </a:lnTo>
                      <a:lnTo>
                        <a:pt x="116" y="32"/>
                      </a:lnTo>
                      <a:lnTo>
                        <a:pt x="101" y="25"/>
                      </a:lnTo>
                      <a:lnTo>
                        <a:pt x="85" y="19"/>
                      </a:lnTo>
                      <a:lnTo>
                        <a:pt x="73" y="15"/>
                      </a:lnTo>
                      <a:lnTo>
                        <a:pt x="75" y="5"/>
                      </a:lnTo>
                      <a:close/>
                      <a:moveTo>
                        <a:pt x="132" y="41"/>
                      </a:moveTo>
                      <a:lnTo>
                        <a:pt x="132" y="41"/>
                      </a:lnTo>
                      <a:lnTo>
                        <a:pt x="135" y="36"/>
                      </a:lnTo>
                      <a:lnTo>
                        <a:pt x="132" y="41"/>
                      </a:lnTo>
                      <a:close/>
                      <a:moveTo>
                        <a:pt x="136" y="31"/>
                      </a:moveTo>
                      <a:lnTo>
                        <a:pt x="138" y="31"/>
                      </a:lnTo>
                      <a:lnTo>
                        <a:pt x="138" y="32"/>
                      </a:lnTo>
                      <a:lnTo>
                        <a:pt x="132" y="41"/>
                      </a:lnTo>
                      <a:lnTo>
                        <a:pt x="136" y="31"/>
                      </a:lnTo>
                      <a:close/>
                      <a:moveTo>
                        <a:pt x="132" y="41"/>
                      </a:moveTo>
                      <a:lnTo>
                        <a:pt x="132" y="41"/>
                      </a:lnTo>
                      <a:lnTo>
                        <a:pt x="135" y="36"/>
                      </a:lnTo>
                      <a:lnTo>
                        <a:pt x="132" y="41"/>
                      </a:lnTo>
                      <a:close/>
                      <a:moveTo>
                        <a:pt x="136" y="31"/>
                      </a:moveTo>
                      <a:lnTo>
                        <a:pt x="139" y="32"/>
                      </a:lnTo>
                      <a:lnTo>
                        <a:pt x="144" y="36"/>
                      </a:lnTo>
                      <a:lnTo>
                        <a:pt x="138" y="44"/>
                      </a:lnTo>
                      <a:lnTo>
                        <a:pt x="136" y="43"/>
                      </a:lnTo>
                      <a:lnTo>
                        <a:pt x="132" y="41"/>
                      </a:lnTo>
                      <a:lnTo>
                        <a:pt x="136" y="31"/>
                      </a:lnTo>
                      <a:close/>
                      <a:moveTo>
                        <a:pt x="144" y="36"/>
                      </a:moveTo>
                      <a:lnTo>
                        <a:pt x="147" y="37"/>
                      </a:lnTo>
                      <a:lnTo>
                        <a:pt x="150" y="39"/>
                      </a:lnTo>
                      <a:lnTo>
                        <a:pt x="144" y="49"/>
                      </a:lnTo>
                      <a:lnTo>
                        <a:pt x="141" y="48"/>
                      </a:lnTo>
                      <a:lnTo>
                        <a:pt x="138" y="44"/>
                      </a:lnTo>
                      <a:lnTo>
                        <a:pt x="144" y="36"/>
                      </a:lnTo>
                      <a:close/>
                      <a:moveTo>
                        <a:pt x="150" y="39"/>
                      </a:moveTo>
                      <a:lnTo>
                        <a:pt x="164" y="49"/>
                      </a:lnTo>
                      <a:lnTo>
                        <a:pt x="179" y="61"/>
                      </a:lnTo>
                      <a:lnTo>
                        <a:pt x="173" y="70"/>
                      </a:lnTo>
                      <a:lnTo>
                        <a:pt x="159" y="60"/>
                      </a:lnTo>
                      <a:lnTo>
                        <a:pt x="144" y="49"/>
                      </a:lnTo>
                      <a:lnTo>
                        <a:pt x="150" y="39"/>
                      </a:lnTo>
                      <a:close/>
                      <a:moveTo>
                        <a:pt x="173" y="70"/>
                      </a:moveTo>
                      <a:lnTo>
                        <a:pt x="173" y="70"/>
                      </a:lnTo>
                      <a:lnTo>
                        <a:pt x="176" y="65"/>
                      </a:lnTo>
                      <a:lnTo>
                        <a:pt x="173" y="70"/>
                      </a:lnTo>
                      <a:close/>
                      <a:moveTo>
                        <a:pt x="179" y="61"/>
                      </a:moveTo>
                      <a:lnTo>
                        <a:pt x="179" y="61"/>
                      </a:lnTo>
                      <a:lnTo>
                        <a:pt x="173" y="70"/>
                      </a:lnTo>
                      <a:lnTo>
                        <a:pt x="179" y="61"/>
                      </a:lnTo>
                      <a:close/>
                      <a:moveTo>
                        <a:pt x="179" y="61"/>
                      </a:moveTo>
                      <a:lnTo>
                        <a:pt x="179" y="61"/>
                      </a:lnTo>
                      <a:lnTo>
                        <a:pt x="176" y="65"/>
                      </a:lnTo>
                      <a:lnTo>
                        <a:pt x="179" y="61"/>
                      </a:lnTo>
                      <a:close/>
                      <a:moveTo>
                        <a:pt x="179" y="61"/>
                      </a:moveTo>
                      <a:lnTo>
                        <a:pt x="192" y="73"/>
                      </a:lnTo>
                      <a:lnTo>
                        <a:pt x="206" y="85"/>
                      </a:lnTo>
                      <a:lnTo>
                        <a:pt x="218" y="97"/>
                      </a:lnTo>
                      <a:lnTo>
                        <a:pt x="230" y="108"/>
                      </a:lnTo>
                      <a:lnTo>
                        <a:pt x="224" y="116"/>
                      </a:lnTo>
                      <a:lnTo>
                        <a:pt x="212" y="106"/>
                      </a:lnTo>
                      <a:lnTo>
                        <a:pt x="200" y="94"/>
                      </a:lnTo>
                      <a:lnTo>
                        <a:pt x="186" y="82"/>
                      </a:lnTo>
                      <a:lnTo>
                        <a:pt x="173" y="70"/>
                      </a:lnTo>
                      <a:lnTo>
                        <a:pt x="179" y="61"/>
                      </a:lnTo>
                      <a:close/>
                      <a:moveTo>
                        <a:pt x="230" y="108"/>
                      </a:moveTo>
                      <a:lnTo>
                        <a:pt x="246" y="123"/>
                      </a:lnTo>
                      <a:lnTo>
                        <a:pt x="258" y="135"/>
                      </a:lnTo>
                      <a:lnTo>
                        <a:pt x="271" y="144"/>
                      </a:lnTo>
                      <a:lnTo>
                        <a:pt x="278" y="151"/>
                      </a:lnTo>
                      <a:lnTo>
                        <a:pt x="275" y="161"/>
                      </a:lnTo>
                      <a:lnTo>
                        <a:pt x="264" y="154"/>
                      </a:lnTo>
                      <a:lnTo>
                        <a:pt x="254" y="144"/>
                      </a:lnTo>
                      <a:lnTo>
                        <a:pt x="240" y="132"/>
                      </a:lnTo>
                      <a:lnTo>
                        <a:pt x="224" y="116"/>
                      </a:lnTo>
                      <a:lnTo>
                        <a:pt x="230" y="108"/>
                      </a:lnTo>
                      <a:close/>
                      <a:moveTo>
                        <a:pt x="275" y="161"/>
                      </a:moveTo>
                      <a:lnTo>
                        <a:pt x="275" y="161"/>
                      </a:lnTo>
                      <a:lnTo>
                        <a:pt x="277" y="156"/>
                      </a:lnTo>
                      <a:lnTo>
                        <a:pt x="275" y="161"/>
                      </a:lnTo>
                      <a:close/>
                      <a:moveTo>
                        <a:pt x="278" y="151"/>
                      </a:moveTo>
                      <a:lnTo>
                        <a:pt x="283" y="151"/>
                      </a:lnTo>
                      <a:lnTo>
                        <a:pt x="286" y="152"/>
                      </a:lnTo>
                      <a:lnTo>
                        <a:pt x="283" y="163"/>
                      </a:lnTo>
                      <a:lnTo>
                        <a:pt x="280" y="163"/>
                      </a:lnTo>
                      <a:lnTo>
                        <a:pt x="275" y="161"/>
                      </a:lnTo>
                      <a:lnTo>
                        <a:pt x="278" y="151"/>
                      </a:lnTo>
                      <a:close/>
                      <a:moveTo>
                        <a:pt x="286" y="152"/>
                      </a:moveTo>
                      <a:lnTo>
                        <a:pt x="298" y="157"/>
                      </a:lnTo>
                      <a:lnTo>
                        <a:pt x="309" y="157"/>
                      </a:lnTo>
                      <a:lnTo>
                        <a:pt x="311" y="168"/>
                      </a:lnTo>
                      <a:lnTo>
                        <a:pt x="305" y="169"/>
                      </a:lnTo>
                      <a:lnTo>
                        <a:pt x="297" y="168"/>
                      </a:lnTo>
                      <a:lnTo>
                        <a:pt x="291" y="166"/>
                      </a:lnTo>
                      <a:lnTo>
                        <a:pt x="283" y="163"/>
                      </a:lnTo>
                      <a:lnTo>
                        <a:pt x="286" y="152"/>
                      </a:lnTo>
                      <a:close/>
                      <a:moveTo>
                        <a:pt x="309" y="157"/>
                      </a:moveTo>
                      <a:lnTo>
                        <a:pt x="314" y="159"/>
                      </a:lnTo>
                      <a:lnTo>
                        <a:pt x="315" y="163"/>
                      </a:lnTo>
                      <a:lnTo>
                        <a:pt x="314" y="166"/>
                      </a:lnTo>
                      <a:lnTo>
                        <a:pt x="311" y="168"/>
                      </a:lnTo>
                      <a:lnTo>
                        <a:pt x="309" y="157"/>
                      </a:lnTo>
                      <a:close/>
                    </a:path>
                  </a:pathLst>
                </a:custGeom>
                <a:solidFill>
                  <a:srgbClr val="CC8F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49" name="Freeform 325"/>
                <p:cNvSpPr>
                  <a:spLocks noEditPoints="1"/>
                </p:cNvSpPr>
                <p:nvPr/>
              </p:nvSpPr>
              <p:spPr bwMode="auto">
                <a:xfrm>
                  <a:off x="445" y="1773"/>
                  <a:ext cx="321" cy="170"/>
                </a:xfrm>
                <a:custGeom>
                  <a:avLst/>
                  <a:gdLst>
                    <a:gd name="T0" fmla="*/ 5 w 321"/>
                    <a:gd name="T1" fmla="*/ 31 h 170"/>
                    <a:gd name="T2" fmla="*/ 11 w 321"/>
                    <a:gd name="T3" fmla="*/ 28 h 170"/>
                    <a:gd name="T4" fmla="*/ 5 w 321"/>
                    <a:gd name="T5" fmla="*/ 16 h 170"/>
                    <a:gd name="T6" fmla="*/ 14 w 321"/>
                    <a:gd name="T7" fmla="*/ 6 h 170"/>
                    <a:gd name="T8" fmla="*/ 16 w 321"/>
                    <a:gd name="T9" fmla="*/ 18 h 170"/>
                    <a:gd name="T10" fmla="*/ 11 w 321"/>
                    <a:gd name="T11" fmla="*/ 28 h 170"/>
                    <a:gd name="T12" fmla="*/ 20 w 321"/>
                    <a:gd name="T13" fmla="*/ 4 h 170"/>
                    <a:gd name="T14" fmla="*/ 20 w 321"/>
                    <a:gd name="T15" fmla="*/ 4 h 170"/>
                    <a:gd name="T16" fmla="*/ 22 w 321"/>
                    <a:gd name="T17" fmla="*/ 2 h 170"/>
                    <a:gd name="T18" fmla="*/ 22 w 321"/>
                    <a:gd name="T19" fmla="*/ 14 h 170"/>
                    <a:gd name="T20" fmla="*/ 22 w 321"/>
                    <a:gd name="T21" fmla="*/ 2 h 170"/>
                    <a:gd name="T22" fmla="*/ 22 w 321"/>
                    <a:gd name="T23" fmla="*/ 2 h 170"/>
                    <a:gd name="T24" fmla="*/ 53 w 321"/>
                    <a:gd name="T25" fmla="*/ 12 h 170"/>
                    <a:gd name="T26" fmla="*/ 22 w 321"/>
                    <a:gd name="T27" fmla="*/ 2 h 170"/>
                    <a:gd name="T28" fmla="*/ 54 w 321"/>
                    <a:gd name="T29" fmla="*/ 7 h 170"/>
                    <a:gd name="T30" fmla="*/ 54 w 321"/>
                    <a:gd name="T31" fmla="*/ 2 h 170"/>
                    <a:gd name="T32" fmla="*/ 54 w 321"/>
                    <a:gd name="T33" fmla="*/ 2 h 170"/>
                    <a:gd name="T34" fmla="*/ 64 w 321"/>
                    <a:gd name="T35" fmla="*/ 4 h 170"/>
                    <a:gd name="T36" fmla="*/ 53 w 321"/>
                    <a:gd name="T37" fmla="*/ 12 h 170"/>
                    <a:gd name="T38" fmla="*/ 68 w 321"/>
                    <a:gd name="T39" fmla="*/ 4 h 170"/>
                    <a:gd name="T40" fmla="*/ 67 w 321"/>
                    <a:gd name="T41" fmla="*/ 16 h 170"/>
                    <a:gd name="T42" fmla="*/ 74 w 321"/>
                    <a:gd name="T43" fmla="*/ 6 h 170"/>
                    <a:gd name="T44" fmla="*/ 121 w 321"/>
                    <a:gd name="T45" fmla="*/ 23 h 170"/>
                    <a:gd name="T46" fmla="*/ 116 w 321"/>
                    <a:gd name="T47" fmla="*/ 33 h 170"/>
                    <a:gd name="T48" fmla="*/ 71 w 321"/>
                    <a:gd name="T49" fmla="*/ 16 h 170"/>
                    <a:gd name="T50" fmla="*/ 133 w 321"/>
                    <a:gd name="T51" fmla="*/ 42 h 170"/>
                    <a:gd name="T52" fmla="*/ 138 w 321"/>
                    <a:gd name="T53" fmla="*/ 33 h 170"/>
                    <a:gd name="T54" fmla="*/ 155 w 321"/>
                    <a:gd name="T55" fmla="*/ 57 h 170"/>
                    <a:gd name="T56" fmla="*/ 138 w 321"/>
                    <a:gd name="T57" fmla="*/ 33 h 170"/>
                    <a:gd name="T58" fmla="*/ 181 w 321"/>
                    <a:gd name="T59" fmla="*/ 64 h 170"/>
                    <a:gd name="T60" fmla="*/ 155 w 321"/>
                    <a:gd name="T61" fmla="*/ 57 h 170"/>
                    <a:gd name="T62" fmla="*/ 181 w 321"/>
                    <a:gd name="T63" fmla="*/ 64 h 170"/>
                    <a:gd name="T64" fmla="*/ 181 w 321"/>
                    <a:gd name="T65" fmla="*/ 64 h 170"/>
                    <a:gd name="T66" fmla="*/ 175 w 321"/>
                    <a:gd name="T67" fmla="*/ 72 h 170"/>
                    <a:gd name="T68" fmla="*/ 198 w 321"/>
                    <a:gd name="T69" fmla="*/ 78 h 170"/>
                    <a:gd name="T70" fmla="*/ 241 w 321"/>
                    <a:gd name="T71" fmla="*/ 117 h 170"/>
                    <a:gd name="T72" fmla="*/ 207 w 321"/>
                    <a:gd name="T73" fmla="*/ 100 h 170"/>
                    <a:gd name="T74" fmla="*/ 181 w 321"/>
                    <a:gd name="T75" fmla="*/ 64 h 170"/>
                    <a:gd name="T76" fmla="*/ 283 w 321"/>
                    <a:gd name="T77" fmla="*/ 153 h 170"/>
                    <a:gd name="T78" fmla="*/ 261 w 321"/>
                    <a:gd name="T79" fmla="*/ 151 h 170"/>
                    <a:gd name="T80" fmla="*/ 241 w 321"/>
                    <a:gd name="T81" fmla="*/ 117 h 170"/>
                    <a:gd name="T82" fmla="*/ 280 w 321"/>
                    <a:gd name="T83" fmla="*/ 163 h 170"/>
                    <a:gd name="T84" fmla="*/ 283 w 321"/>
                    <a:gd name="T85" fmla="*/ 153 h 170"/>
                    <a:gd name="T86" fmla="*/ 292 w 321"/>
                    <a:gd name="T87" fmla="*/ 167 h 170"/>
                    <a:gd name="T88" fmla="*/ 283 w 321"/>
                    <a:gd name="T89" fmla="*/ 153 h 170"/>
                    <a:gd name="T90" fmla="*/ 315 w 321"/>
                    <a:gd name="T91" fmla="*/ 158 h 170"/>
                    <a:gd name="T92" fmla="*/ 292 w 321"/>
                    <a:gd name="T93" fmla="*/ 167 h 170"/>
                    <a:gd name="T94" fmla="*/ 320 w 321"/>
                    <a:gd name="T95" fmla="*/ 158 h 170"/>
                    <a:gd name="T96" fmla="*/ 317 w 321"/>
                    <a:gd name="T97" fmla="*/ 168 h 17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21"/>
                    <a:gd name="T148" fmla="*/ 0 h 170"/>
                    <a:gd name="T149" fmla="*/ 321 w 321"/>
                    <a:gd name="T150" fmla="*/ 170 h 17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21" h="170">
                      <a:moveTo>
                        <a:pt x="11" y="28"/>
                      </a:moveTo>
                      <a:lnTo>
                        <a:pt x="8" y="31"/>
                      </a:lnTo>
                      <a:lnTo>
                        <a:pt x="5" y="31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11" y="28"/>
                      </a:lnTo>
                      <a:close/>
                      <a:moveTo>
                        <a:pt x="0" y="24"/>
                      </a:moveTo>
                      <a:lnTo>
                        <a:pt x="2" y="23"/>
                      </a:lnTo>
                      <a:lnTo>
                        <a:pt x="5" y="16"/>
                      </a:lnTo>
                      <a:lnTo>
                        <a:pt x="6" y="12"/>
                      </a:lnTo>
                      <a:lnTo>
                        <a:pt x="10" y="9"/>
                      </a:lnTo>
                      <a:lnTo>
                        <a:pt x="14" y="6"/>
                      </a:lnTo>
                      <a:lnTo>
                        <a:pt x="20" y="4"/>
                      </a:lnTo>
                      <a:lnTo>
                        <a:pt x="22" y="14"/>
                      </a:lnTo>
                      <a:lnTo>
                        <a:pt x="16" y="18"/>
                      </a:lnTo>
                      <a:lnTo>
                        <a:pt x="13" y="21"/>
                      </a:lnTo>
                      <a:lnTo>
                        <a:pt x="11" y="26"/>
                      </a:lnTo>
                      <a:lnTo>
                        <a:pt x="11" y="28"/>
                      </a:lnTo>
                      <a:lnTo>
                        <a:pt x="0" y="24"/>
                      </a:lnTo>
                      <a:close/>
                      <a:moveTo>
                        <a:pt x="20" y="4"/>
                      </a:move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2" y="9"/>
                      </a:lnTo>
                      <a:lnTo>
                        <a:pt x="20" y="4"/>
                      </a:lnTo>
                      <a:close/>
                      <a:moveTo>
                        <a:pt x="20" y="2"/>
                      </a:moveTo>
                      <a:lnTo>
                        <a:pt x="20" y="4"/>
                      </a:lnTo>
                      <a:lnTo>
                        <a:pt x="22" y="2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0" y="2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9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lnTo>
                        <a:pt x="36" y="0"/>
                      </a:lnTo>
                      <a:lnTo>
                        <a:pt x="54" y="2"/>
                      </a:lnTo>
                      <a:lnTo>
                        <a:pt x="53" y="12"/>
                      </a:lnTo>
                      <a:lnTo>
                        <a:pt x="36" y="12"/>
                      </a:lnTo>
                      <a:lnTo>
                        <a:pt x="23" y="14"/>
                      </a:lnTo>
                      <a:lnTo>
                        <a:pt x="22" y="2"/>
                      </a:lnTo>
                      <a:close/>
                      <a:moveTo>
                        <a:pt x="53" y="12"/>
                      </a:moveTo>
                      <a:lnTo>
                        <a:pt x="53" y="12"/>
                      </a:lnTo>
                      <a:lnTo>
                        <a:pt x="54" y="7"/>
                      </a:lnTo>
                      <a:lnTo>
                        <a:pt x="53" y="12"/>
                      </a:lnTo>
                      <a:close/>
                      <a:moveTo>
                        <a:pt x="54" y="2"/>
                      </a:moveTo>
                      <a:lnTo>
                        <a:pt x="54" y="2"/>
                      </a:lnTo>
                      <a:lnTo>
                        <a:pt x="53" y="12"/>
                      </a:lnTo>
                      <a:lnTo>
                        <a:pt x="54" y="2"/>
                      </a:lnTo>
                      <a:close/>
                      <a:moveTo>
                        <a:pt x="54" y="2"/>
                      </a:moveTo>
                      <a:lnTo>
                        <a:pt x="59" y="2"/>
                      </a:lnTo>
                      <a:lnTo>
                        <a:pt x="64" y="4"/>
                      </a:lnTo>
                      <a:lnTo>
                        <a:pt x="62" y="14"/>
                      </a:lnTo>
                      <a:lnTo>
                        <a:pt x="57" y="14"/>
                      </a:lnTo>
                      <a:lnTo>
                        <a:pt x="53" y="12"/>
                      </a:lnTo>
                      <a:lnTo>
                        <a:pt x="54" y="2"/>
                      </a:lnTo>
                      <a:close/>
                      <a:moveTo>
                        <a:pt x="64" y="4"/>
                      </a:moveTo>
                      <a:lnTo>
                        <a:pt x="68" y="4"/>
                      </a:lnTo>
                      <a:lnTo>
                        <a:pt x="74" y="6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2" y="14"/>
                      </a:lnTo>
                      <a:lnTo>
                        <a:pt x="64" y="4"/>
                      </a:lnTo>
                      <a:close/>
                      <a:moveTo>
                        <a:pt x="74" y="6"/>
                      </a:moveTo>
                      <a:lnTo>
                        <a:pt x="88" y="9"/>
                      </a:lnTo>
                      <a:lnTo>
                        <a:pt x="104" y="14"/>
                      </a:lnTo>
                      <a:lnTo>
                        <a:pt x="121" y="23"/>
                      </a:lnTo>
                      <a:lnTo>
                        <a:pt x="138" y="33"/>
                      </a:lnTo>
                      <a:lnTo>
                        <a:pt x="133" y="42"/>
                      </a:lnTo>
                      <a:lnTo>
                        <a:pt x="116" y="33"/>
                      </a:lnTo>
                      <a:lnTo>
                        <a:pt x="101" y="26"/>
                      </a:lnTo>
                      <a:lnTo>
                        <a:pt x="85" y="19"/>
                      </a:lnTo>
                      <a:lnTo>
                        <a:pt x="71" y="16"/>
                      </a:lnTo>
                      <a:lnTo>
                        <a:pt x="74" y="6"/>
                      </a:lnTo>
                      <a:close/>
                      <a:moveTo>
                        <a:pt x="133" y="42"/>
                      </a:moveTo>
                      <a:lnTo>
                        <a:pt x="133" y="42"/>
                      </a:lnTo>
                      <a:lnTo>
                        <a:pt x="136" y="38"/>
                      </a:lnTo>
                      <a:lnTo>
                        <a:pt x="133" y="42"/>
                      </a:lnTo>
                      <a:close/>
                      <a:moveTo>
                        <a:pt x="138" y="33"/>
                      </a:moveTo>
                      <a:lnTo>
                        <a:pt x="150" y="40"/>
                      </a:lnTo>
                      <a:lnTo>
                        <a:pt x="161" y="47"/>
                      </a:lnTo>
                      <a:lnTo>
                        <a:pt x="155" y="57"/>
                      </a:lnTo>
                      <a:lnTo>
                        <a:pt x="144" y="50"/>
                      </a:lnTo>
                      <a:lnTo>
                        <a:pt x="133" y="42"/>
                      </a:lnTo>
                      <a:lnTo>
                        <a:pt x="138" y="33"/>
                      </a:lnTo>
                      <a:close/>
                      <a:moveTo>
                        <a:pt x="161" y="47"/>
                      </a:moveTo>
                      <a:lnTo>
                        <a:pt x="172" y="55"/>
                      </a:lnTo>
                      <a:lnTo>
                        <a:pt x="181" y="64"/>
                      </a:lnTo>
                      <a:lnTo>
                        <a:pt x="175" y="72"/>
                      </a:lnTo>
                      <a:lnTo>
                        <a:pt x="165" y="64"/>
                      </a:lnTo>
                      <a:lnTo>
                        <a:pt x="155" y="57"/>
                      </a:lnTo>
                      <a:lnTo>
                        <a:pt x="161" y="47"/>
                      </a:lnTo>
                      <a:close/>
                      <a:moveTo>
                        <a:pt x="181" y="64"/>
                      </a:moveTo>
                      <a:lnTo>
                        <a:pt x="181" y="64"/>
                      </a:lnTo>
                      <a:lnTo>
                        <a:pt x="178" y="67"/>
                      </a:lnTo>
                      <a:lnTo>
                        <a:pt x="181" y="64"/>
                      </a:lnTo>
                      <a:close/>
                      <a:moveTo>
                        <a:pt x="181" y="64"/>
                      </a:moveTo>
                      <a:lnTo>
                        <a:pt x="181" y="64"/>
                      </a:lnTo>
                      <a:lnTo>
                        <a:pt x="175" y="72"/>
                      </a:lnTo>
                      <a:lnTo>
                        <a:pt x="181" y="64"/>
                      </a:lnTo>
                      <a:close/>
                      <a:moveTo>
                        <a:pt x="181" y="64"/>
                      </a:moveTo>
                      <a:lnTo>
                        <a:pt x="198" y="78"/>
                      </a:lnTo>
                      <a:lnTo>
                        <a:pt x="213" y="91"/>
                      </a:lnTo>
                      <a:lnTo>
                        <a:pt x="227" y="103"/>
                      </a:lnTo>
                      <a:lnTo>
                        <a:pt x="241" y="117"/>
                      </a:lnTo>
                      <a:lnTo>
                        <a:pt x="233" y="126"/>
                      </a:lnTo>
                      <a:lnTo>
                        <a:pt x="221" y="112"/>
                      </a:lnTo>
                      <a:lnTo>
                        <a:pt x="207" y="100"/>
                      </a:lnTo>
                      <a:lnTo>
                        <a:pt x="192" y="86"/>
                      </a:lnTo>
                      <a:lnTo>
                        <a:pt x="175" y="72"/>
                      </a:lnTo>
                      <a:lnTo>
                        <a:pt x="181" y="64"/>
                      </a:lnTo>
                      <a:close/>
                      <a:moveTo>
                        <a:pt x="241" y="117"/>
                      </a:moveTo>
                      <a:lnTo>
                        <a:pt x="267" y="141"/>
                      </a:lnTo>
                      <a:lnTo>
                        <a:pt x="283" y="153"/>
                      </a:lnTo>
                      <a:lnTo>
                        <a:pt x="280" y="163"/>
                      </a:lnTo>
                      <a:lnTo>
                        <a:pt x="272" y="160"/>
                      </a:lnTo>
                      <a:lnTo>
                        <a:pt x="261" y="151"/>
                      </a:lnTo>
                      <a:lnTo>
                        <a:pt x="249" y="139"/>
                      </a:lnTo>
                      <a:lnTo>
                        <a:pt x="233" y="126"/>
                      </a:lnTo>
                      <a:lnTo>
                        <a:pt x="241" y="117"/>
                      </a:lnTo>
                      <a:close/>
                      <a:moveTo>
                        <a:pt x="281" y="163"/>
                      </a:moveTo>
                      <a:lnTo>
                        <a:pt x="280" y="163"/>
                      </a:lnTo>
                      <a:lnTo>
                        <a:pt x="281" y="158"/>
                      </a:lnTo>
                      <a:lnTo>
                        <a:pt x="281" y="163"/>
                      </a:lnTo>
                      <a:close/>
                      <a:moveTo>
                        <a:pt x="283" y="153"/>
                      </a:moveTo>
                      <a:lnTo>
                        <a:pt x="289" y="155"/>
                      </a:lnTo>
                      <a:lnTo>
                        <a:pt x="294" y="156"/>
                      </a:lnTo>
                      <a:lnTo>
                        <a:pt x="292" y="167"/>
                      </a:lnTo>
                      <a:lnTo>
                        <a:pt x="286" y="165"/>
                      </a:lnTo>
                      <a:lnTo>
                        <a:pt x="281" y="163"/>
                      </a:lnTo>
                      <a:lnTo>
                        <a:pt x="283" y="153"/>
                      </a:lnTo>
                      <a:close/>
                      <a:moveTo>
                        <a:pt x="294" y="156"/>
                      </a:moveTo>
                      <a:lnTo>
                        <a:pt x="306" y="158"/>
                      </a:lnTo>
                      <a:lnTo>
                        <a:pt x="315" y="158"/>
                      </a:lnTo>
                      <a:lnTo>
                        <a:pt x="317" y="168"/>
                      </a:lnTo>
                      <a:lnTo>
                        <a:pt x="304" y="170"/>
                      </a:lnTo>
                      <a:lnTo>
                        <a:pt x="292" y="167"/>
                      </a:lnTo>
                      <a:lnTo>
                        <a:pt x="294" y="156"/>
                      </a:lnTo>
                      <a:close/>
                      <a:moveTo>
                        <a:pt x="315" y="158"/>
                      </a:moveTo>
                      <a:lnTo>
                        <a:pt x="320" y="158"/>
                      </a:lnTo>
                      <a:lnTo>
                        <a:pt x="321" y="162"/>
                      </a:lnTo>
                      <a:lnTo>
                        <a:pt x="321" y="167"/>
                      </a:lnTo>
                      <a:lnTo>
                        <a:pt x="317" y="168"/>
                      </a:lnTo>
                      <a:lnTo>
                        <a:pt x="315" y="158"/>
                      </a:lnTo>
                      <a:close/>
                    </a:path>
                  </a:pathLst>
                </a:custGeom>
                <a:solidFill>
                  <a:srgbClr val="D9A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0" name="Freeform 326"/>
                <p:cNvSpPr>
                  <a:spLocks/>
                </p:cNvSpPr>
                <p:nvPr/>
              </p:nvSpPr>
              <p:spPr bwMode="auto">
                <a:xfrm>
                  <a:off x="445" y="1782"/>
                  <a:ext cx="320" cy="166"/>
                </a:xfrm>
                <a:custGeom>
                  <a:avLst/>
                  <a:gdLst>
                    <a:gd name="T0" fmla="*/ 320 w 320"/>
                    <a:gd name="T1" fmla="*/ 156 h 166"/>
                    <a:gd name="T2" fmla="*/ 312 w 320"/>
                    <a:gd name="T3" fmla="*/ 158 h 166"/>
                    <a:gd name="T4" fmla="*/ 303 w 320"/>
                    <a:gd name="T5" fmla="*/ 156 h 166"/>
                    <a:gd name="T6" fmla="*/ 294 w 320"/>
                    <a:gd name="T7" fmla="*/ 154 h 166"/>
                    <a:gd name="T8" fmla="*/ 284 w 320"/>
                    <a:gd name="T9" fmla="*/ 154 h 166"/>
                    <a:gd name="T10" fmla="*/ 277 w 320"/>
                    <a:gd name="T11" fmla="*/ 149 h 166"/>
                    <a:gd name="T12" fmla="*/ 264 w 320"/>
                    <a:gd name="T13" fmla="*/ 141 h 166"/>
                    <a:gd name="T14" fmla="*/ 249 w 320"/>
                    <a:gd name="T15" fmla="*/ 127 h 166"/>
                    <a:gd name="T16" fmla="*/ 232 w 320"/>
                    <a:gd name="T17" fmla="*/ 108 h 166"/>
                    <a:gd name="T18" fmla="*/ 210 w 320"/>
                    <a:gd name="T19" fmla="*/ 89 h 166"/>
                    <a:gd name="T20" fmla="*/ 187 w 320"/>
                    <a:gd name="T21" fmla="*/ 69 h 166"/>
                    <a:gd name="T22" fmla="*/ 161 w 320"/>
                    <a:gd name="T23" fmla="*/ 50 h 166"/>
                    <a:gd name="T24" fmla="*/ 135 w 320"/>
                    <a:gd name="T25" fmla="*/ 31 h 166"/>
                    <a:gd name="T26" fmla="*/ 111 w 320"/>
                    <a:gd name="T27" fmla="*/ 19 h 166"/>
                    <a:gd name="T28" fmla="*/ 91 w 320"/>
                    <a:gd name="T29" fmla="*/ 10 h 166"/>
                    <a:gd name="T30" fmla="*/ 73 w 320"/>
                    <a:gd name="T31" fmla="*/ 5 h 166"/>
                    <a:gd name="T32" fmla="*/ 57 w 320"/>
                    <a:gd name="T33" fmla="*/ 2 h 166"/>
                    <a:gd name="T34" fmla="*/ 44 w 320"/>
                    <a:gd name="T35" fmla="*/ 0 h 166"/>
                    <a:gd name="T36" fmla="*/ 31 w 320"/>
                    <a:gd name="T37" fmla="*/ 2 h 166"/>
                    <a:gd name="T38" fmla="*/ 23 w 320"/>
                    <a:gd name="T39" fmla="*/ 2 h 166"/>
                    <a:gd name="T40" fmla="*/ 17 w 320"/>
                    <a:gd name="T41" fmla="*/ 3 h 166"/>
                    <a:gd name="T42" fmla="*/ 13 w 320"/>
                    <a:gd name="T43" fmla="*/ 5 h 166"/>
                    <a:gd name="T44" fmla="*/ 8 w 320"/>
                    <a:gd name="T45" fmla="*/ 7 h 166"/>
                    <a:gd name="T46" fmla="*/ 6 w 320"/>
                    <a:gd name="T47" fmla="*/ 10 h 166"/>
                    <a:gd name="T48" fmla="*/ 3 w 320"/>
                    <a:gd name="T49" fmla="*/ 14 h 166"/>
                    <a:gd name="T50" fmla="*/ 2 w 320"/>
                    <a:gd name="T51" fmla="*/ 19 h 166"/>
                    <a:gd name="T52" fmla="*/ 0 w 320"/>
                    <a:gd name="T53" fmla="*/ 22 h 166"/>
                    <a:gd name="T54" fmla="*/ 6 w 320"/>
                    <a:gd name="T55" fmla="*/ 21 h 166"/>
                    <a:gd name="T56" fmla="*/ 23 w 320"/>
                    <a:gd name="T57" fmla="*/ 17 h 166"/>
                    <a:gd name="T58" fmla="*/ 34 w 320"/>
                    <a:gd name="T59" fmla="*/ 17 h 166"/>
                    <a:gd name="T60" fmla="*/ 48 w 320"/>
                    <a:gd name="T61" fmla="*/ 19 h 166"/>
                    <a:gd name="T62" fmla="*/ 62 w 320"/>
                    <a:gd name="T63" fmla="*/ 22 h 166"/>
                    <a:gd name="T64" fmla="*/ 78 w 320"/>
                    <a:gd name="T65" fmla="*/ 29 h 166"/>
                    <a:gd name="T66" fmla="*/ 113 w 320"/>
                    <a:gd name="T67" fmla="*/ 46 h 166"/>
                    <a:gd name="T68" fmla="*/ 153 w 320"/>
                    <a:gd name="T69" fmla="*/ 67 h 166"/>
                    <a:gd name="T70" fmla="*/ 172 w 320"/>
                    <a:gd name="T71" fmla="*/ 81 h 166"/>
                    <a:gd name="T72" fmla="*/ 190 w 320"/>
                    <a:gd name="T73" fmla="*/ 93 h 166"/>
                    <a:gd name="T74" fmla="*/ 207 w 320"/>
                    <a:gd name="T75" fmla="*/ 106 h 166"/>
                    <a:gd name="T76" fmla="*/ 221 w 320"/>
                    <a:gd name="T77" fmla="*/ 120 h 166"/>
                    <a:gd name="T78" fmla="*/ 244 w 320"/>
                    <a:gd name="T79" fmla="*/ 142 h 166"/>
                    <a:gd name="T80" fmla="*/ 261 w 320"/>
                    <a:gd name="T81" fmla="*/ 158 h 166"/>
                    <a:gd name="T82" fmla="*/ 269 w 320"/>
                    <a:gd name="T83" fmla="*/ 161 h 166"/>
                    <a:gd name="T84" fmla="*/ 275 w 320"/>
                    <a:gd name="T85" fmla="*/ 165 h 166"/>
                    <a:gd name="T86" fmla="*/ 281 w 320"/>
                    <a:gd name="T87" fmla="*/ 166 h 166"/>
                    <a:gd name="T88" fmla="*/ 287 w 320"/>
                    <a:gd name="T89" fmla="*/ 166 h 166"/>
                    <a:gd name="T90" fmla="*/ 308 w 320"/>
                    <a:gd name="T91" fmla="*/ 161 h 166"/>
                    <a:gd name="T92" fmla="*/ 320 w 320"/>
                    <a:gd name="T93" fmla="*/ 156 h 166"/>
                    <a:gd name="T94" fmla="*/ 320 w 320"/>
                    <a:gd name="T95" fmla="*/ 156 h 1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0"/>
                    <a:gd name="T145" fmla="*/ 0 h 166"/>
                    <a:gd name="T146" fmla="*/ 320 w 320"/>
                    <a:gd name="T147" fmla="*/ 166 h 1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0" h="166">
                      <a:moveTo>
                        <a:pt x="320" y="156"/>
                      </a:moveTo>
                      <a:lnTo>
                        <a:pt x="312" y="158"/>
                      </a:lnTo>
                      <a:lnTo>
                        <a:pt x="303" y="156"/>
                      </a:lnTo>
                      <a:lnTo>
                        <a:pt x="294" y="154"/>
                      </a:lnTo>
                      <a:lnTo>
                        <a:pt x="284" y="154"/>
                      </a:lnTo>
                      <a:lnTo>
                        <a:pt x="277" y="149"/>
                      </a:lnTo>
                      <a:lnTo>
                        <a:pt x="264" y="141"/>
                      </a:lnTo>
                      <a:lnTo>
                        <a:pt x="249" y="127"/>
                      </a:lnTo>
                      <a:lnTo>
                        <a:pt x="232" y="108"/>
                      </a:lnTo>
                      <a:lnTo>
                        <a:pt x="210" y="89"/>
                      </a:lnTo>
                      <a:lnTo>
                        <a:pt x="187" y="69"/>
                      </a:lnTo>
                      <a:lnTo>
                        <a:pt x="161" y="50"/>
                      </a:lnTo>
                      <a:lnTo>
                        <a:pt x="135" y="31"/>
                      </a:lnTo>
                      <a:lnTo>
                        <a:pt x="111" y="19"/>
                      </a:lnTo>
                      <a:lnTo>
                        <a:pt x="91" y="10"/>
                      </a:lnTo>
                      <a:lnTo>
                        <a:pt x="73" y="5"/>
                      </a:lnTo>
                      <a:lnTo>
                        <a:pt x="57" y="2"/>
                      </a:lnTo>
                      <a:lnTo>
                        <a:pt x="44" y="0"/>
                      </a:lnTo>
                      <a:lnTo>
                        <a:pt x="31" y="2"/>
                      </a:lnTo>
                      <a:lnTo>
                        <a:pt x="23" y="2"/>
                      </a:lnTo>
                      <a:lnTo>
                        <a:pt x="17" y="3"/>
                      </a:lnTo>
                      <a:lnTo>
                        <a:pt x="13" y="5"/>
                      </a:lnTo>
                      <a:lnTo>
                        <a:pt x="8" y="7"/>
                      </a:lnTo>
                      <a:lnTo>
                        <a:pt x="6" y="10"/>
                      </a:lnTo>
                      <a:lnTo>
                        <a:pt x="3" y="14"/>
                      </a:lnTo>
                      <a:lnTo>
                        <a:pt x="2" y="19"/>
                      </a:lnTo>
                      <a:lnTo>
                        <a:pt x="0" y="22"/>
                      </a:lnTo>
                      <a:lnTo>
                        <a:pt x="6" y="21"/>
                      </a:lnTo>
                      <a:lnTo>
                        <a:pt x="23" y="17"/>
                      </a:lnTo>
                      <a:lnTo>
                        <a:pt x="34" y="17"/>
                      </a:lnTo>
                      <a:lnTo>
                        <a:pt x="48" y="19"/>
                      </a:lnTo>
                      <a:lnTo>
                        <a:pt x="62" y="22"/>
                      </a:lnTo>
                      <a:lnTo>
                        <a:pt x="78" y="29"/>
                      </a:lnTo>
                      <a:lnTo>
                        <a:pt x="113" y="46"/>
                      </a:lnTo>
                      <a:lnTo>
                        <a:pt x="153" y="67"/>
                      </a:lnTo>
                      <a:lnTo>
                        <a:pt x="172" y="81"/>
                      </a:lnTo>
                      <a:lnTo>
                        <a:pt x="190" y="93"/>
                      </a:lnTo>
                      <a:lnTo>
                        <a:pt x="207" y="106"/>
                      </a:lnTo>
                      <a:lnTo>
                        <a:pt x="221" y="120"/>
                      </a:lnTo>
                      <a:lnTo>
                        <a:pt x="244" y="142"/>
                      </a:lnTo>
                      <a:lnTo>
                        <a:pt x="261" y="158"/>
                      </a:lnTo>
                      <a:lnTo>
                        <a:pt x="269" y="161"/>
                      </a:lnTo>
                      <a:lnTo>
                        <a:pt x="275" y="165"/>
                      </a:lnTo>
                      <a:lnTo>
                        <a:pt x="281" y="166"/>
                      </a:lnTo>
                      <a:lnTo>
                        <a:pt x="287" y="166"/>
                      </a:lnTo>
                      <a:lnTo>
                        <a:pt x="308" y="161"/>
                      </a:lnTo>
                      <a:lnTo>
                        <a:pt x="320" y="156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1" name="Freeform 327"/>
                <p:cNvSpPr>
                  <a:spLocks/>
                </p:cNvSpPr>
                <p:nvPr/>
              </p:nvSpPr>
              <p:spPr bwMode="auto">
                <a:xfrm>
                  <a:off x="421" y="1823"/>
                  <a:ext cx="126" cy="91"/>
                </a:xfrm>
                <a:custGeom>
                  <a:avLst/>
                  <a:gdLst>
                    <a:gd name="T0" fmla="*/ 80 w 126"/>
                    <a:gd name="T1" fmla="*/ 2 h 91"/>
                    <a:gd name="T2" fmla="*/ 68 w 126"/>
                    <a:gd name="T3" fmla="*/ 2 h 91"/>
                    <a:gd name="T4" fmla="*/ 38 w 126"/>
                    <a:gd name="T5" fmla="*/ 0 h 91"/>
                    <a:gd name="T6" fmla="*/ 24 w 126"/>
                    <a:gd name="T7" fmla="*/ 2 h 91"/>
                    <a:gd name="T8" fmla="*/ 10 w 126"/>
                    <a:gd name="T9" fmla="*/ 5 h 91"/>
                    <a:gd name="T10" fmla="*/ 6 w 126"/>
                    <a:gd name="T11" fmla="*/ 7 h 91"/>
                    <a:gd name="T12" fmla="*/ 3 w 126"/>
                    <a:gd name="T13" fmla="*/ 9 h 91"/>
                    <a:gd name="T14" fmla="*/ 1 w 126"/>
                    <a:gd name="T15" fmla="*/ 12 h 91"/>
                    <a:gd name="T16" fmla="*/ 0 w 126"/>
                    <a:gd name="T17" fmla="*/ 17 h 91"/>
                    <a:gd name="T18" fmla="*/ 4 w 126"/>
                    <a:gd name="T19" fmla="*/ 33 h 91"/>
                    <a:gd name="T20" fmla="*/ 9 w 126"/>
                    <a:gd name="T21" fmla="*/ 43 h 91"/>
                    <a:gd name="T22" fmla="*/ 15 w 126"/>
                    <a:gd name="T23" fmla="*/ 52 h 91"/>
                    <a:gd name="T24" fmla="*/ 23 w 126"/>
                    <a:gd name="T25" fmla="*/ 60 h 91"/>
                    <a:gd name="T26" fmla="*/ 34 w 126"/>
                    <a:gd name="T27" fmla="*/ 65 h 91"/>
                    <a:gd name="T28" fmla="*/ 49 w 126"/>
                    <a:gd name="T29" fmla="*/ 67 h 91"/>
                    <a:gd name="T30" fmla="*/ 68 w 126"/>
                    <a:gd name="T31" fmla="*/ 70 h 91"/>
                    <a:gd name="T32" fmla="*/ 86 w 126"/>
                    <a:gd name="T33" fmla="*/ 76 h 91"/>
                    <a:gd name="T34" fmla="*/ 117 w 126"/>
                    <a:gd name="T35" fmla="*/ 86 h 91"/>
                    <a:gd name="T36" fmla="*/ 126 w 126"/>
                    <a:gd name="T37" fmla="*/ 91 h 91"/>
                    <a:gd name="T38" fmla="*/ 122 w 126"/>
                    <a:gd name="T39" fmla="*/ 88 h 91"/>
                    <a:gd name="T40" fmla="*/ 109 w 126"/>
                    <a:gd name="T41" fmla="*/ 77 h 91"/>
                    <a:gd name="T42" fmla="*/ 94 w 126"/>
                    <a:gd name="T43" fmla="*/ 67 h 91"/>
                    <a:gd name="T44" fmla="*/ 78 w 126"/>
                    <a:gd name="T45" fmla="*/ 55 h 91"/>
                    <a:gd name="T46" fmla="*/ 71 w 126"/>
                    <a:gd name="T47" fmla="*/ 52 h 91"/>
                    <a:gd name="T48" fmla="*/ 68 w 126"/>
                    <a:gd name="T49" fmla="*/ 48 h 91"/>
                    <a:gd name="T50" fmla="*/ 64 w 126"/>
                    <a:gd name="T51" fmla="*/ 45 h 91"/>
                    <a:gd name="T52" fmla="*/ 64 w 126"/>
                    <a:gd name="T53" fmla="*/ 41 h 91"/>
                    <a:gd name="T54" fmla="*/ 64 w 126"/>
                    <a:gd name="T55" fmla="*/ 34 h 91"/>
                    <a:gd name="T56" fmla="*/ 68 w 126"/>
                    <a:gd name="T57" fmla="*/ 29 h 91"/>
                    <a:gd name="T58" fmla="*/ 68 w 126"/>
                    <a:gd name="T59" fmla="*/ 24 h 91"/>
                    <a:gd name="T60" fmla="*/ 66 w 126"/>
                    <a:gd name="T61" fmla="*/ 17 h 91"/>
                    <a:gd name="T62" fmla="*/ 68 w 126"/>
                    <a:gd name="T63" fmla="*/ 14 h 91"/>
                    <a:gd name="T64" fmla="*/ 71 w 126"/>
                    <a:gd name="T65" fmla="*/ 10 h 91"/>
                    <a:gd name="T66" fmla="*/ 74 w 126"/>
                    <a:gd name="T67" fmla="*/ 7 h 91"/>
                    <a:gd name="T68" fmla="*/ 80 w 126"/>
                    <a:gd name="T69" fmla="*/ 2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6"/>
                    <a:gd name="T106" fmla="*/ 0 h 91"/>
                    <a:gd name="T107" fmla="*/ 126 w 126"/>
                    <a:gd name="T108" fmla="*/ 91 h 9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6" h="91">
                      <a:moveTo>
                        <a:pt x="80" y="2"/>
                      </a:moveTo>
                      <a:lnTo>
                        <a:pt x="68" y="2"/>
                      </a:lnTo>
                      <a:lnTo>
                        <a:pt x="38" y="0"/>
                      </a:lnTo>
                      <a:lnTo>
                        <a:pt x="24" y="2"/>
                      </a:lnTo>
                      <a:lnTo>
                        <a:pt x="10" y="5"/>
                      </a:lnTo>
                      <a:lnTo>
                        <a:pt x="6" y="7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4" y="33"/>
                      </a:lnTo>
                      <a:lnTo>
                        <a:pt x="9" y="43"/>
                      </a:lnTo>
                      <a:lnTo>
                        <a:pt x="15" y="52"/>
                      </a:lnTo>
                      <a:lnTo>
                        <a:pt x="23" y="60"/>
                      </a:lnTo>
                      <a:lnTo>
                        <a:pt x="34" y="65"/>
                      </a:lnTo>
                      <a:lnTo>
                        <a:pt x="49" y="67"/>
                      </a:lnTo>
                      <a:lnTo>
                        <a:pt x="68" y="70"/>
                      </a:lnTo>
                      <a:lnTo>
                        <a:pt x="86" y="76"/>
                      </a:lnTo>
                      <a:lnTo>
                        <a:pt x="117" y="86"/>
                      </a:lnTo>
                      <a:lnTo>
                        <a:pt x="126" y="91"/>
                      </a:lnTo>
                      <a:lnTo>
                        <a:pt x="122" y="88"/>
                      </a:lnTo>
                      <a:lnTo>
                        <a:pt x="109" y="77"/>
                      </a:lnTo>
                      <a:lnTo>
                        <a:pt x="94" y="67"/>
                      </a:lnTo>
                      <a:lnTo>
                        <a:pt x="78" y="55"/>
                      </a:lnTo>
                      <a:lnTo>
                        <a:pt x="71" y="52"/>
                      </a:lnTo>
                      <a:lnTo>
                        <a:pt x="68" y="48"/>
                      </a:lnTo>
                      <a:lnTo>
                        <a:pt x="64" y="45"/>
                      </a:lnTo>
                      <a:lnTo>
                        <a:pt x="64" y="41"/>
                      </a:lnTo>
                      <a:lnTo>
                        <a:pt x="64" y="34"/>
                      </a:lnTo>
                      <a:lnTo>
                        <a:pt x="68" y="29"/>
                      </a:lnTo>
                      <a:lnTo>
                        <a:pt x="68" y="24"/>
                      </a:lnTo>
                      <a:lnTo>
                        <a:pt x="66" y="17"/>
                      </a:lnTo>
                      <a:lnTo>
                        <a:pt x="68" y="14"/>
                      </a:lnTo>
                      <a:lnTo>
                        <a:pt x="71" y="10"/>
                      </a:lnTo>
                      <a:lnTo>
                        <a:pt x="74" y="7"/>
                      </a:lnTo>
                      <a:lnTo>
                        <a:pt x="80" y="2"/>
                      </a:lnTo>
                      <a:close/>
                    </a:path>
                  </a:pathLst>
                </a:custGeom>
                <a:solidFill>
                  <a:srgbClr val="F2D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2" name="Freeform 328"/>
                <p:cNvSpPr>
                  <a:spLocks noEditPoints="1"/>
                </p:cNvSpPr>
                <p:nvPr/>
              </p:nvSpPr>
              <p:spPr bwMode="auto">
                <a:xfrm>
                  <a:off x="416" y="1816"/>
                  <a:ext cx="91" cy="31"/>
                </a:xfrm>
                <a:custGeom>
                  <a:avLst/>
                  <a:gdLst>
                    <a:gd name="T0" fmla="*/ 91 w 91"/>
                    <a:gd name="T1" fmla="*/ 11 h 31"/>
                    <a:gd name="T2" fmla="*/ 88 w 91"/>
                    <a:gd name="T3" fmla="*/ 19 h 31"/>
                    <a:gd name="T4" fmla="*/ 88 w 91"/>
                    <a:gd name="T5" fmla="*/ 9 h 31"/>
                    <a:gd name="T6" fmla="*/ 68 w 91"/>
                    <a:gd name="T7" fmla="*/ 14 h 31"/>
                    <a:gd name="T8" fmla="*/ 56 w 91"/>
                    <a:gd name="T9" fmla="*/ 0 h 31"/>
                    <a:gd name="T10" fmla="*/ 88 w 91"/>
                    <a:gd name="T11" fmla="*/ 9 h 31"/>
                    <a:gd name="T12" fmla="*/ 54 w 91"/>
                    <a:gd name="T13" fmla="*/ 12 h 31"/>
                    <a:gd name="T14" fmla="*/ 51 w 91"/>
                    <a:gd name="T15" fmla="*/ 11 h 31"/>
                    <a:gd name="T16" fmla="*/ 54 w 91"/>
                    <a:gd name="T17" fmla="*/ 0 h 31"/>
                    <a:gd name="T18" fmla="*/ 54 w 91"/>
                    <a:gd name="T19" fmla="*/ 12 h 31"/>
                    <a:gd name="T20" fmla="*/ 52 w 91"/>
                    <a:gd name="T21" fmla="*/ 0 h 31"/>
                    <a:gd name="T22" fmla="*/ 52 w 91"/>
                    <a:gd name="T23" fmla="*/ 0 h 31"/>
                    <a:gd name="T24" fmla="*/ 51 w 91"/>
                    <a:gd name="T25" fmla="*/ 11 h 31"/>
                    <a:gd name="T26" fmla="*/ 52 w 91"/>
                    <a:gd name="T27" fmla="*/ 0 h 31"/>
                    <a:gd name="T28" fmla="*/ 52 w 91"/>
                    <a:gd name="T29" fmla="*/ 0 h 31"/>
                    <a:gd name="T30" fmla="*/ 51 w 91"/>
                    <a:gd name="T31" fmla="*/ 5 h 31"/>
                    <a:gd name="T32" fmla="*/ 51 w 91"/>
                    <a:gd name="T33" fmla="*/ 11 h 31"/>
                    <a:gd name="T34" fmla="*/ 46 w 91"/>
                    <a:gd name="T35" fmla="*/ 11 h 31"/>
                    <a:gd name="T36" fmla="*/ 49 w 91"/>
                    <a:gd name="T37" fmla="*/ 0 h 31"/>
                    <a:gd name="T38" fmla="*/ 51 w 91"/>
                    <a:gd name="T39" fmla="*/ 11 h 31"/>
                    <a:gd name="T40" fmla="*/ 43 w 91"/>
                    <a:gd name="T41" fmla="*/ 12 h 31"/>
                    <a:gd name="T42" fmla="*/ 39 w 91"/>
                    <a:gd name="T43" fmla="*/ 0 h 31"/>
                    <a:gd name="T44" fmla="*/ 45 w 91"/>
                    <a:gd name="T45" fmla="*/ 0 h 31"/>
                    <a:gd name="T46" fmla="*/ 40 w 91"/>
                    <a:gd name="T47" fmla="*/ 12 h 31"/>
                    <a:gd name="T48" fmla="*/ 19 w 91"/>
                    <a:gd name="T49" fmla="*/ 17 h 31"/>
                    <a:gd name="T50" fmla="*/ 25 w 91"/>
                    <a:gd name="T51" fmla="*/ 4 h 31"/>
                    <a:gd name="T52" fmla="*/ 40 w 91"/>
                    <a:gd name="T53" fmla="*/ 12 h 31"/>
                    <a:gd name="T54" fmla="*/ 19 w 91"/>
                    <a:gd name="T55" fmla="*/ 17 h 31"/>
                    <a:gd name="T56" fmla="*/ 19 w 91"/>
                    <a:gd name="T57" fmla="*/ 17 h 31"/>
                    <a:gd name="T58" fmla="*/ 19 w 91"/>
                    <a:gd name="T59" fmla="*/ 17 h 31"/>
                    <a:gd name="T60" fmla="*/ 15 w 91"/>
                    <a:gd name="T61" fmla="*/ 7 h 31"/>
                    <a:gd name="T62" fmla="*/ 15 w 91"/>
                    <a:gd name="T63" fmla="*/ 7 h 31"/>
                    <a:gd name="T64" fmla="*/ 19 w 91"/>
                    <a:gd name="T65" fmla="*/ 17 h 31"/>
                    <a:gd name="T66" fmla="*/ 17 w 91"/>
                    <a:gd name="T67" fmla="*/ 12 h 31"/>
                    <a:gd name="T68" fmla="*/ 19 w 91"/>
                    <a:gd name="T69" fmla="*/ 17 h 31"/>
                    <a:gd name="T70" fmla="*/ 11 w 91"/>
                    <a:gd name="T71" fmla="*/ 28 h 31"/>
                    <a:gd name="T72" fmla="*/ 8 w 91"/>
                    <a:gd name="T73" fmla="*/ 14 h 31"/>
                    <a:gd name="T74" fmla="*/ 19 w 91"/>
                    <a:gd name="T75" fmla="*/ 17 h 31"/>
                    <a:gd name="T76" fmla="*/ 11 w 91"/>
                    <a:gd name="T77" fmla="*/ 28 h 31"/>
                    <a:gd name="T78" fmla="*/ 11 w 91"/>
                    <a:gd name="T79" fmla="*/ 28 h 31"/>
                    <a:gd name="T80" fmla="*/ 9 w 91"/>
                    <a:gd name="T81" fmla="*/ 28 h 31"/>
                    <a:gd name="T82" fmla="*/ 2 w 91"/>
                    <a:gd name="T83" fmla="*/ 21 h 31"/>
                    <a:gd name="T84" fmla="*/ 2 w 91"/>
                    <a:gd name="T85" fmla="*/ 21 h 31"/>
                    <a:gd name="T86" fmla="*/ 9 w 91"/>
                    <a:gd name="T87" fmla="*/ 29 h 31"/>
                    <a:gd name="T88" fmla="*/ 2 w 91"/>
                    <a:gd name="T89" fmla="*/ 29 h 31"/>
                    <a:gd name="T90" fmla="*/ 2 w 91"/>
                    <a:gd name="T91" fmla="*/ 21 h 3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"/>
                    <a:gd name="T139" fmla="*/ 0 h 31"/>
                    <a:gd name="T140" fmla="*/ 91 w 91"/>
                    <a:gd name="T141" fmla="*/ 31 h 3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" h="31">
                      <a:moveTo>
                        <a:pt x="88" y="9"/>
                      </a:moveTo>
                      <a:lnTo>
                        <a:pt x="91" y="11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5" y="19"/>
                      </a:lnTo>
                      <a:lnTo>
                        <a:pt x="88" y="9"/>
                      </a:lnTo>
                      <a:close/>
                      <a:moveTo>
                        <a:pt x="85" y="19"/>
                      </a:moveTo>
                      <a:lnTo>
                        <a:pt x="68" y="14"/>
                      </a:lnTo>
                      <a:lnTo>
                        <a:pt x="54" y="12"/>
                      </a:lnTo>
                      <a:lnTo>
                        <a:pt x="56" y="0"/>
                      </a:lnTo>
                      <a:lnTo>
                        <a:pt x="69" y="2"/>
                      </a:lnTo>
                      <a:lnTo>
                        <a:pt x="88" y="9"/>
                      </a:lnTo>
                      <a:lnTo>
                        <a:pt x="85" y="19"/>
                      </a:lnTo>
                      <a:close/>
                      <a:moveTo>
                        <a:pt x="54" y="12"/>
                      </a:moveTo>
                      <a:lnTo>
                        <a:pt x="52" y="12"/>
                      </a:lnTo>
                      <a:lnTo>
                        <a:pt x="51" y="11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4" y="12"/>
                      </a:lnTo>
                      <a:close/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1" y="5"/>
                      </a:lnTo>
                      <a:lnTo>
                        <a:pt x="52" y="0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2" y="0"/>
                      </a:lnTo>
                      <a:lnTo>
                        <a:pt x="51" y="11"/>
                      </a:lnTo>
                      <a:close/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1" y="5"/>
                      </a:lnTo>
                      <a:lnTo>
                        <a:pt x="52" y="0"/>
                      </a:lnTo>
                      <a:close/>
                      <a:moveTo>
                        <a:pt x="51" y="11"/>
                      </a:moveTo>
                      <a:lnTo>
                        <a:pt x="48" y="11"/>
                      </a:lnTo>
                      <a:lnTo>
                        <a:pt x="46" y="11"/>
                      </a:lnTo>
                      <a:lnTo>
                        <a:pt x="45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1" y="11"/>
                      </a:lnTo>
                      <a:close/>
                      <a:moveTo>
                        <a:pt x="46" y="11"/>
                      </a:moveTo>
                      <a:lnTo>
                        <a:pt x="43" y="12"/>
                      </a:lnTo>
                      <a:lnTo>
                        <a:pt x="40" y="12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6" y="11"/>
                      </a:lnTo>
                      <a:close/>
                      <a:moveTo>
                        <a:pt x="40" y="12"/>
                      </a:moveTo>
                      <a:lnTo>
                        <a:pt x="28" y="14"/>
                      </a:lnTo>
                      <a:lnTo>
                        <a:pt x="19" y="17"/>
                      </a:lnTo>
                      <a:lnTo>
                        <a:pt x="15" y="7"/>
                      </a:lnTo>
                      <a:lnTo>
                        <a:pt x="25" y="4"/>
                      </a:lnTo>
                      <a:lnTo>
                        <a:pt x="39" y="0"/>
                      </a:lnTo>
                      <a:lnTo>
                        <a:pt x="40" y="12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7" y="12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5" y="7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7" y="12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4" y="23"/>
                      </a:lnTo>
                      <a:lnTo>
                        <a:pt x="11" y="28"/>
                      </a:lnTo>
                      <a:lnTo>
                        <a:pt x="2" y="21"/>
                      </a:lnTo>
                      <a:lnTo>
                        <a:pt x="8" y="14"/>
                      </a:lnTo>
                      <a:lnTo>
                        <a:pt x="15" y="7"/>
                      </a:lnTo>
                      <a:lnTo>
                        <a:pt x="19" y="17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6" y="24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lnTo>
                        <a:pt x="9" y="28"/>
                      </a:lnTo>
                      <a:lnTo>
                        <a:pt x="9" y="29"/>
                      </a:lnTo>
                      <a:lnTo>
                        <a:pt x="2" y="21"/>
                      </a:lnTo>
                      <a:lnTo>
                        <a:pt x="11" y="28"/>
                      </a:lnTo>
                      <a:close/>
                      <a:moveTo>
                        <a:pt x="9" y="29"/>
                      </a:moveTo>
                      <a:lnTo>
                        <a:pt x="6" y="31"/>
                      </a:lnTo>
                      <a:lnTo>
                        <a:pt x="2" y="29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E8C9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3" name="Freeform 329"/>
                <p:cNvSpPr>
                  <a:spLocks noEditPoints="1"/>
                </p:cNvSpPr>
                <p:nvPr/>
              </p:nvSpPr>
              <p:spPr bwMode="auto">
                <a:xfrm>
                  <a:off x="418" y="1813"/>
                  <a:ext cx="114" cy="32"/>
                </a:xfrm>
                <a:custGeom>
                  <a:avLst/>
                  <a:gdLst>
                    <a:gd name="T0" fmla="*/ 114 w 114"/>
                    <a:gd name="T1" fmla="*/ 24 h 32"/>
                    <a:gd name="T2" fmla="*/ 111 w 114"/>
                    <a:gd name="T3" fmla="*/ 31 h 32"/>
                    <a:gd name="T4" fmla="*/ 112 w 114"/>
                    <a:gd name="T5" fmla="*/ 20 h 32"/>
                    <a:gd name="T6" fmla="*/ 108 w 114"/>
                    <a:gd name="T7" fmla="*/ 31 h 32"/>
                    <a:gd name="T8" fmla="*/ 111 w 114"/>
                    <a:gd name="T9" fmla="*/ 20 h 32"/>
                    <a:gd name="T10" fmla="*/ 112 w 114"/>
                    <a:gd name="T11" fmla="*/ 20 h 32"/>
                    <a:gd name="T12" fmla="*/ 108 w 114"/>
                    <a:gd name="T13" fmla="*/ 31 h 32"/>
                    <a:gd name="T14" fmla="*/ 109 w 114"/>
                    <a:gd name="T15" fmla="*/ 26 h 32"/>
                    <a:gd name="T16" fmla="*/ 108 w 114"/>
                    <a:gd name="T17" fmla="*/ 31 h 32"/>
                    <a:gd name="T18" fmla="*/ 100 w 114"/>
                    <a:gd name="T19" fmla="*/ 27 h 32"/>
                    <a:gd name="T20" fmla="*/ 108 w 114"/>
                    <a:gd name="T21" fmla="*/ 19 h 32"/>
                    <a:gd name="T22" fmla="*/ 108 w 114"/>
                    <a:gd name="T23" fmla="*/ 31 h 32"/>
                    <a:gd name="T24" fmla="*/ 97 w 114"/>
                    <a:gd name="T25" fmla="*/ 26 h 32"/>
                    <a:gd name="T26" fmla="*/ 97 w 114"/>
                    <a:gd name="T27" fmla="*/ 14 h 32"/>
                    <a:gd name="T28" fmla="*/ 105 w 114"/>
                    <a:gd name="T29" fmla="*/ 17 h 32"/>
                    <a:gd name="T30" fmla="*/ 94 w 114"/>
                    <a:gd name="T31" fmla="*/ 24 h 32"/>
                    <a:gd name="T32" fmla="*/ 58 w 114"/>
                    <a:gd name="T33" fmla="*/ 12 h 32"/>
                    <a:gd name="T34" fmla="*/ 78 w 114"/>
                    <a:gd name="T35" fmla="*/ 5 h 32"/>
                    <a:gd name="T36" fmla="*/ 94 w 114"/>
                    <a:gd name="T37" fmla="*/ 24 h 32"/>
                    <a:gd name="T38" fmla="*/ 58 w 114"/>
                    <a:gd name="T39" fmla="*/ 12 h 32"/>
                    <a:gd name="T40" fmla="*/ 58 w 114"/>
                    <a:gd name="T41" fmla="*/ 12 h 32"/>
                    <a:gd name="T42" fmla="*/ 58 w 114"/>
                    <a:gd name="T43" fmla="*/ 12 h 32"/>
                    <a:gd name="T44" fmla="*/ 60 w 114"/>
                    <a:gd name="T45" fmla="*/ 2 h 32"/>
                    <a:gd name="T46" fmla="*/ 60 w 114"/>
                    <a:gd name="T47" fmla="*/ 2 h 32"/>
                    <a:gd name="T48" fmla="*/ 58 w 114"/>
                    <a:gd name="T49" fmla="*/ 12 h 32"/>
                    <a:gd name="T50" fmla="*/ 60 w 114"/>
                    <a:gd name="T51" fmla="*/ 7 h 32"/>
                    <a:gd name="T52" fmla="*/ 58 w 114"/>
                    <a:gd name="T53" fmla="*/ 12 h 32"/>
                    <a:gd name="T54" fmla="*/ 52 w 114"/>
                    <a:gd name="T55" fmla="*/ 12 h 32"/>
                    <a:gd name="T56" fmla="*/ 57 w 114"/>
                    <a:gd name="T57" fmla="*/ 0 h 32"/>
                    <a:gd name="T58" fmla="*/ 58 w 114"/>
                    <a:gd name="T59" fmla="*/ 12 h 32"/>
                    <a:gd name="T60" fmla="*/ 49 w 114"/>
                    <a:gd name="T61" fmla="*/ 12 h 32"/>
                    <a:gd name="T62" fmla="*/ 44 w 114"/>
                    <a:gd name="T63" fmla="*/ 0 h 32"/>
                    <a:gd name="T64" fmla="*/ 52 w 114"/>
                    <a:gd name="T65" fmla="*/ 0 h 32"/>
                    <a:gd name="T66" fmla="*/ 44 w 114"/>
                    <a:gd name="T67" fmla="*/ 12 h 32"/>
                    <a:gd name="T68" fmla="*/ 18 w 114"/>
                    <a:gd name="T69" fmla="*/ 17 h 32"/>
                    <a:gd name="T70" fmla="*/ 26 w 114"/>
                    <a:gd name="T71" fmla="*/ 3 h 32"/>
                    <a:gd name="T72" fmla="*/ 44 w 114"/>
                    <a:gd name="T73" fmla="*/ 12 h 32"/>
                    <a:gd name="T74" fmla="*/ 15 w 114"/>
                    <a:gd name="T75" fmla="*/ 7 h 32"/>
                    <a:gd name="T76" fmla="*/ 15 w 114"/>
                    <a:gd name="T77" fmla="*/ 7 h 32"/>
                    <a:gd name="T78" fmla="*/ 18 w 114"/>
                    <a:gd name="T79" fmla="*/ 17 h 32"/>
                    <a:gd name="T80" fmla="*/ 15 w 114"/>
                    <a:gd name="T81" fmla="*/ 7 h 32"/>
                    <a:gd name="T82" fmla="*/ 15 w 114"/>
                    <a:gd name="T83" fmla="*/ 7 h 32"/>
                    <a:gd name="T84" fmla="*/ 18 w 114"/>
                    <a:gd name="T85" fmla="*/ 17 h 32"/>
                    <a:gd name="T86" fmla="*/ 17 w 114"/>
                    <a:gd name="T87" fmla="*/ 12 h 32"/>
                    <a:gd name="T88" fmla="*/ 18 w 114"/>
                    <a:gd name="T89" fmla="*/ 17 h 32"/>
                    <a:gd name="T90" fmla="*/ 17 w 114"/>
                    <a:gd name="T91" fmla="*/ 19 h 32"/>
                    <a:gd name="T92" fmla="*/ 12 w 114"/>
                    <a:gd name="T93" fmla="*/ 8 h 32"/>
                    <a:gd name="T94" fmla="*/ 18 w 114"/>
                    <a:gd name="T95" fmla="*/ 17 h 32"/>
                    <a:gd name="T96" fmla="*/ 15 w 114"/>
                    <a:gd name="T97" fmla="*/ 20 h 32"/>
                    <a:gd name="T98" fmla="*/ 7 w 114"/>
                    <a:gd name="T99" fmla="*/ 12 h 32"/>
                    <a:gd name="T100" fmla="*/ 10 w 114"/>
                    <a:gd name="T101" fmla="*/ 10 h 32"/>
                    <a:gd name="T102" fmla="*/ 13 w 114"/>
                    <a:gd name="T103" fmla="*/ 20 h 32"/>
                    <a:gd name="T104" fmla="*/ 9 w 114"/>
                    <a:gd name="T105" fmla="*/ 29 h 32"/>
                    <a:gd name="T106" fmla="*/ 1 w 114"/>
                    <a:gd name="T107" fmla="*/ 20 h 32"/>
                    <a:gd name="T108" fmla="*/ 13 w 114"/>
                    <a:gd name="T109" fmla="*/ 20 h 32"/>
                    <a:gd name="T110" fmla="*/ 6 w 114"/>
                    <a:gd name="T111" fmla="*/ 32 h 32"/>
                    <a:gd name="T112" fmla="*/ 0 w 114"/>
                    <a:gd name="T113" fmla="*/ 29 h 32"/>
                    <a:gd name="T114" fmla="*/ 9 w 114"/>
                    <a:gd name="T115" fmla="*/ 29 h 3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4"/>
                    <a:gd name="T175" fmla="*/ 0 h 32"/>
                    <a:gd name="T176" fmla="*/ 114 w 114"/>
                    <a:gd name="T177" fmla="*/ 32 h 3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4" h="32">
                      <a:moveTo>
                        <a:pt x="112" y="20"/>
                      </a:moveTo>
                      <a:lnTo>
                        <a:pt x="114" y="24"/>
                      </a:lnTo>
                      <a:lnTo>
                        <a:pt x="114" y="27"/>
                      </a:lnTo>
                      <a:lnTo>
                        <a:pt x="111" y="31"/>
                      </a:lnTo>
                      <a:lnTo>
                        <a:pt x="108" y="31"/>
                      </a:lnTo>
                      <a:lnTo>
                        <a:pt x="112" y="20"/>
                      </a:lnTo>
                      <a:close/>
                      <a:moveTo>
                        <a:pt x="108" y="31"/>
                      </a:moveTo>
                      <a:lnTo>
                        <a:pt x="108" y="31"/>
                      </a:lnTo>
                      <a:lnTo>
                        <a:pt x="111" y="20"/>
                      </a:lnTo>
                      <a:lnTo>
                        <a:pt x="112" y="20"/>
                      </a:lnTo>
                      <a:lnTo>
                        <a:pt x="108" y="31"/>
                      </a:lnTo>
                      <a:close/>
                      <a:moveTo>
                        <a:pt x="108" y="31"/>
                      </a:moveTo>
                      <a:lnTo>
                        <a:pt x="108" y="31"/>
                      </a:lnTo>
                      <a:lnTo>
                        <a:pt x="109" y="26"/>
                      </a:lnTo>
                      <a:lnTo>
                        <a:pt x="108" y="31"/>
                      </a:lnTo>
                      <a:close/>
                      <a:moveTo>
                        <a:pt x="108" y="31"/>
                      </a:moveTo>
                      <a:lnTo>
                        <a:pt x="105" y="29"/>
                      </a:lnTo>
                      <a:lnTo>
                        <a:pt x="100" y="27"/>
                      </a:lnTo>
                      <a:lnTo>
                        <a:pt x="105" y="17"/>
                      </a:lnTo>
                      <a:lnTo>
                        <a:pt x="108" y="19"/>
                      </a:lnTo>
                      <a:lnTo>
                        <a:pt x="112" y="20"/>
                      </a:lnTo>
                      <a:lnTo>
                        <a:pt x="108" y="31"/>
                      </a:lnTo>
                      <a:close/>
                      <a:moveTo>
                        <a:pt x="100" y="27"/>
                      </a:moveTo>
                      <a:lnTo>
                        <a:pt x="97" y="26"/>
                      </a:lnTo>
                      <a:lnTo>
                        <a:pt x="94" y="24"/>
                      </a:lnTo>
                      <a:lnTo>
                        <a:pt x="97" y="14"/>
                      </a:lnTo>
                      <a:lnTo>
                        <a:pt x="100" y="15"/>
                      </a:lnTo>
                      <a:lnTo>
                        <a:pt x="105" y="17"/>
                      </a:lnTo>
                      <a:lnTo>
                        <a:pt x="100" y="27"/>
                      </a:lnTo>
                      <a:close/>
                      <a:moveTo>
                        <a:pt x="94" y="24"/>
                      </a:moveTo>
                      <a:lnTo>
                        <a:pt x="75" y="17"/>
                      </a:lnTo>
                      <a:lnTo>
                        <a:pt x="58" y="12"/>
                      </a:lnTo>
                      <a:lnTo>
                        <a:pt x="60" y="2"/>
                      </a:lnTo>
                      <a:lnTo>
                        <a:pt x="78" y="5"/>
                      </a:lnTo>
                      <a:lnTo>
                        <a:pt x="97" y="14"/>
                      </a:lnTo>
                      <a:lnTo>
                        <a:pt x="94" y="24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7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2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7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5" y="12"/>
                      </a:lnTo>
                      <a:lnTo>
                        <a:pt x="52" y="12"/>
                      </a:lnTo>
                      <a:lnTo>
                        <a:pt x="52" y="0"/>
                      </a:lnTo>
                      <a:lnTo>
                        <a:pt x="57" y="0"/>
                      </a:lnTo>
                      <a:lnTo>
                        <a:pt x="60" y="2"/>
                      </a:lnTo>
                      <a:lnTo>
                        <a:pt x="58" y="12"/>
                      </a:lnTo>
                      <a:close/>
                      <a:moveTo>
                        <a:pt x="52" y="12"/>
                      </a:moveTo>
                      <a:lnTo>
                        <a:pt x="49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52" y="0"/>
                      </a:lnTo>
                      <a:lnTo>
                        <a:pt x="52" y="12"/>
                      </a:lnTo>
                      <a:close/>
                      <a:moveTo>
                        <a:pt x="44" y="12"/>
                      </a:moveTo>
                      <a:lnTo>
                        <a:pt x="29" y="15"/>
                      </a:lnTo>
                      <a:lnTo>
                        <a:pt x="18" y="17"/>
                      </a:lnTo>
                      <a:lnTo>
                        <a:pt x="15" y="7"/>
                      </a:lnTo>
                      <a:lnTo>
                        <a:pt x="26" y="3"/>
                      </a:lnTo>
                      <a:lnTo>
                        <a:pt x="44" y="0"/>
                      </a:lnTo>
                      <a:lnTo>
                        <a:pt x="44" y="12"/>
                      </a:lnTo>
                      <a:close/>
                      <a:moveTo>
                        <a:pt x="15" y="7"/>
                      </a:moveTo>
                      <a:lnTo>
                        <a:pt x="15" y="7"/>
                      </a:lnTo>
                      <a:lnTo>
                        <a:pt x="17" y="12"/>
                      </a:lnTo>
                      <a:lnTo>
                        <a:pt x="15" y="7"/>
                      </a:lnTo>
                      <a:close/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15" y="7"/>
                      </a:lnTo>
                      <a:lnTo>
                        <a:pt x="18" y="17"/>
                      </a:lnTo>
                      <a:close/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17" y="12"/>
                      </a:lnTo>
                      <a:lnTo>
                        <a:pt x="18" y="17"/>
                      </a:lnTo>
                      <a:close/>
                      <a:moveTo>
                        <a:pt x="18" y="17"/>
                      </a:moveTo>
                      <a:lnTo>
                        <a:pt x="17" y="19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5" y="7"/>
                      </a:lnTo>
                      <a:lnTo>
                        <a:pt x="18" y="17"/>
                      </a:lnTo>
                      <a:close/>
                      <a:moveTo>
                        <a:pt x="17" y="19"/>
                      </a:moveTo>
                      <a:lnTo>
                        <a:pt x="15" y="20"/>
                      </a:lnTo>
                      <a:lnTo>
                        <a:pt x="13" y="2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0" y="10"/>
                      </a:lnTo>
                      <a:lnTo>
                        <a:pt x="17" y="19"/>
                      </a:lnTo>
                      <a:close/>
                      <a:moveTo>
                        <a:pt x="13" y="20"/>
                      </a:move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0" y="26"/>
                      </a:lnTo>
                      <a:lnTo>
                        <a:pt x="1" y="20"/>
                      </a:lnTo>
                      <a:lnTo>
                        <a:pt x="7" y="12"/>
                      </a:lnTo>
                      <a:lnTo>
                        <a:pt x="13" y="20"/>
                      </a:lnTo>
                      <a:close/>
                      <a:moveTo>
                        <a:pt x="9" y="29"/>
                      </a:moveTo>
                      <a:lnTo>
                        <a:pt x="6" y="32"/>
                      </a:lnTo>
                      <a:lnTo>
                        <a:pt x="3" y="32"/>
                      </a:lnTo>
                      <a:lnTo>
                        <a:pt x="0" y="29"/>
                      </a:lnTo>
                      <a:lnTo>
                        <a:pt x="0" y="26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DEB8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4" name="Freeform 330"/>
                <p:cNvSpPr>
                  <a:spLocks noEditPoints="1"/>
                </p:cNvSpPr>
                <p:nvPr/>
              </p:nvSpPr>
              <p:spPr bwMode="auto">
                <a:xfrm>
                  <a:off x="416" y="1809"/>
                  <a:ext cx="134" cy="42"/>
                </a:xfrm>
                <a:custGeom>
                  <a:avLst/>
                  <a:gdLst>
                    <a:gd name="T0" fmla="*/ 134 w 134"/>
                    <a:gd name="T1" fmla="*/ 35 h 42"/>
                    <a:gd name="T2" fmla="*/ 131 w 134"/>
                    <a:gd name="T3" fmla="*/ 42 h 42"/>
                    <a:gd name="T4" fmla="*/ 131 w 134"/>
                    <a:gd name="T5" fmla="*/ 31 h 42"/>
                    <a:gd name="T6" fmla="*/ 127 w 134"/>
                    <a:gd name="T7" fmla="*/ 42 h 42"/>
                    <a:gd name="T8" fmla="*/ 131 w 134"/>
                    <a:gd name="T9" fmla="*/ 31 h 42"/>
                    <a:gd name="T10" fmla="*/ 131 w 134"/>
                    <a:gd name="T11" fmla="*/ 31 h 42"/>
                    <a:gd name="T12" fmla="*/ 131 w 134"/>
                    <a:gd name="T13" fmla="*/ 31 h 42"/>
                    <a:gd name="T14" fmla="*/ 130 w 134"/>
                    <a:gd name="T15" fmla="*/ 36 h 42"/>
                    <a:gd name="T16" fmla="*/ 127 w 134"/>
                    <a:gd name="T17" fmla="*/ 42 h 42"/>
                    <a:gd name="T18" fmla="*/ 119 w 134"/>
                    <a:gd name="T19" fmla="*/ 36 h 42"/>
                    <a:gd name="T20" fmla="*/ 128 w 134"/>
                    <a:gd name="T21" fmla="*/ 28 h 42"/>
                    <a:gd name="T22" fmla="*/ 127 w 134"/>
                    <a:gd name="T23" fmla="*/ 42 h 42"/>
                    <a:gd name="T24" fmla="*/ 114 w 134"/>
                    <a:gd name="T25" fmla="*/ 35 h 42"/>
                    <a:gd name="T26" fmla="*/ 114 w 134"/>
                    <a:gd name="T27" fmla="*/ 21 h 42"/>
                    <a:gd name="T28" fmla="*/ 123 w 134"/>
                    <a:gd name="T29" fmla="*/ 26 h 42"/>
                    <a:gd name="T30" fmla="*/ 110 w 134"/>
                    <a:gd name="T31" fmla="*/ 31 h 42"/>
                    <a:gd name="T32" fmla="*/ 83 w 134"/>
                    <a:gd name="T33" fmla="*/ 21 h 42"/>
                    <a:gd name="T34" fmla="*/ 63 w 134"/>
                    <a:gd name="T35" fmla="*/ 14 h 42"/>
                    <a:gd name="T36" fmla="*/ 74 w 134"/>
                    <a:gd name="T37" fmla="*/ 6 h 42"/>
                    <a:gd name="T38" fmla="*/ 100 w 134"/>
                    <a:gd name="T39" fmla="*/ 16 h 42"/>
                    <a:gd name="T40" fmla="*/ 110 w 134"/>
                    <a:gd name="T41" fmla="*/ 31 h 42"/>
                    <a:gd name="T42" fmla="*/ 63 w 134"/>
                    <a:gd name="T43" fmla="*/ 14 h 42"/>
                    <a:gd name="T44" fmla="*/ 63 w 134"/>
                    <a:gd name="T45" fmla="*/ 14 h 42"/>
                    <a:gd name="T46" fmla="*/ 63 w 134"/>
                    <a:gd name="T47" fmla="*/ 14 h 42"/>
                    <a:gd name="T48" fmla="*/ 65 w 134"/>
                    <a:gd name="T49" fmla="*/ 2 h 42"/>
                    <a:gd name="T50" fmla="*/ 65 w 134"/>
                    <a:gd name="T51" fmla="*/ 2 h 42"/>
                    <a:gd name="T52" fmla="*/ 65 w 134"/>
                    <a:gd name="T53" fmla="*/ 2 h 42"/>
                    <a:gd name="T54" fmla="*/ 65 w 134"/>
                    <a:gd name="T55" fmla="*/ 7 h 42"/>
                    <a:gd name="T56" fmla="*/ 63 w 134"/>
                    <a:gd name="T57" fmla="*/ 14 h 42"/>
                    <a:gd name="T58" fmla="*/ 39 w 134"/>
                    <a:gd name="T59" fmla="*/ 14 h 42"/>
                    <a:gd name="T60" fmla="*/ 23 w 134"/>
                    <a:gd name="T61" fmla="*/ 19 h 42"/>
                    <a:gd name="T62" fmla="*/ 26 w 134"/>
                    <a:gd name="T63" fmla="*/ 6 h 42"/>
                    <a:gd name="T64" fmla="*/ 51 w 134"/>
                    <a:gd name="T65" fmla="*/ 0 h 42"/>
                    <a:gd name="T66" fmla="*/ 63 w 134"/>
                    <a:gd name="T67" fmla="*/ 14 h 42"/>
                    <a:gd name="T68" fmla="*/ 23 w 134"/>
                    <a:gd name="T69" fmla="*/ 18 h 42"/>
                    <a:gd name="T70" fmla="*/ 19 w 134"/>
                    <a:gd name="T71" fmla="*/ 9 h 42"/>
                    <a:gd name="T72" fmla="*/ 19 w 134"/>
                    <a:gd name="T73" fmla="*/ 7 h 42"/>
                    <a:gd name="T74" fmla="*/ 19 w 134"/>
                    <a:gd name="T75" fmla="*/ 9 h 42"/>
                    <a:gd name="T76" fmla="*/ 20 w 134"/>
                    <a:gd name="T77" fmla="*/ 14 h 42"/>
                    <a:gd name="T78" fmla="*/ 22 w 134"/>
                    <a:gd name="T79" fmla="*/ 19 h 42"/>
                    <a:gd name="T80" fmla="*/ 12 w 134"/>
                    <a:gd name="T81" fmla="*/ 28 h 42"/>
                    <a:gd name="T82" fmla="*/ 6 w 134"/>
                    <a:gd name="T83" fmla="*/ 18 h 42"/>
                    <a:gd name="T84" fmla="*/ 12 w 134"/>
                    <a:gd name="T85" fmla="*/ 11 h 42"/>
                    <a:gd name="T86" fmla="*/ 22 w 134"/>
                    <a:gd name="T87" fmla="*/ 19 h 42"/>
                    <a:gd name="T88" fmla="*/ 11 w 134"/>
                    <a:gd name="T89" fmla="*/ 30 h 42"/>
                    <a:gd name="T90" fmla="*/ 2 w 134"/>
                    <a:gd name="T91" fmla="*/ 26 h 42"/>
                    <a:gd name="T92" fmla="*/ 3 w 134"/>
                    <a:gd name="T93" fmla="*/ 23 h 42"/>
                    <a:gd name="T94" fmla="*/ 9 w 134"/>
                    <a:gd name="T95" fmla="*/ 31 h 42"/>
                    <a:gd name="T96" fmla="*/ 3 w 134"/>
                    <a:gd name="T97" fmla="*/ 33 h 42"/>
                    <a:gd name="T98" fmla="*/ 2 w 134"/>
                    <a:gd name="T99" fmla="*/ 26 h 4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4"/>
                    <a:gd name="T151" fmla="*/ 0 h 42"/>
                    <a:gd name="T152" fmla="*/ 134 w 134"/>
                    <a:gd name="T153" fmla="*/ 42 h 4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4" h="42">
                      <a:moveTo>
                        <a:pt x="131" y="31"/>
                      </a:moveTo>
                      <a:lnTo>
                        <a:pt x="134" y="35"/>
                      </a:lnTo>
                      <a:lnTo>
                        <a:pt x="134" y="38"/>
                      </a:lnTo>
                      <a:lnTo>
                        <a:pt x="131" y="42"/>
                      </a:lnTo>
                      <a:lnTo>
                        <a:pt x="127" y="42"/>
                      </a:lnTo>
                      <a:lnTo>
                        <a:pt x="131" y="31"/>
                      </a:lnTo>
                      <a:close/>
                      <a:moveTo>
                        <a:pt x="127" y="42"/>
                      </a:moveTo>
                      <a:lnTo>
                        <a:pt x="127" y="42"/>
                      </a:lnTo>
                      <a:lnTo>
                        <a:pt x="131" y="31"/>
                      </a:lnTo>
                      <a:lnTo>
                        <a:pt x="133" y="31"/>
                      </a:lnTo>
                      <a:lnTo>
                        <a:pt x="131" y="31"/>
                      </a:lnTo>
                      <a:lnTo>
                        <a:pt x="127" y="42"/>
                      </a:lnTo>
                      <a:close/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0" y="36"/>
                      </a:lnTo>
                      <a:lnTo>
                        <a:pt x="131" y="31"/>
                      </a:lnTo>
                      <a:close/>
                      <a:moveTo>
                        <a:pt x="127" y="42"/>
                      </a:moveTo>
                      <a:lnTo>
                        <a:pt x="123" y="38"/>
                      </a:lnTo>
                      <a:lnTo>
                        <a:pt x="119" y="36"/>
                      </a:lnTo>
                      <a:lnTo>
                        <a:pt x="123" y="26"/>
                      </a:lnTo>
                      <a:lnTo>
                        <a:pt x="128" y="28"/>
                      </a:lnTo>
                      <a:lnTo>
                        <a:pt x="131" y="31"/>
                      </a:lnTo>
                      <a:lnTo>
                        <a:pt x="127" y="42"/>
                      </a:lnTo>
                      <a:close/>
                      <a:moveTo>
                        <a:pt x="119" y="36"/>
                      </a:moveTo>
                      <a:lnTo>
                        <a:pt x="114" y="35"/>
                      </a:lnTo>
                      <a:lnTo>
                        <a:pt x="110" y="31"/>
                      </a:lnTo>
                      <a:lnTo>
                        <a:pt x="114" y="21"/>
                      </a:lnTo>
                      <a:lnTo>
                        <a:pt x="119" y="24"/>
                      </a:lnTo>
                      <a:lnTo>
                        <a:pt x="123" y="26"/>
                      </a:lnTo>
                      <a:lnTo>
                        <a:pt x="119" y="36"/>
                      </a:lnTo>
                      <a:close/>
                      <a:moveTo>
                        <a:pt x="110" y="31"/>
                      </a:moveTo>
                      <a:lnTo>
                        <a:pt x="97" y="26"/>
                      </a:lnTo>
                      <a:lnTo>
                        <a:pt x="83" y="21"/>
                      </a:lnTo>
                      <a:lnTo>
                        <a:pt x="73" y="16"/>
                      </a:lnTo>
                      <a:lnTo>
                        <a:pt x="63" y="14"/>
                      </a:lnTo>
                      <a:lnTo>
                        <a:pt x="65" y="2"/>
                      </a:lnTo>
                      <a:lnTo>
                        <a:pt x="74" y="6"/>
                      </a:lnTo>
                      <a:lnTo>
                        <a:pt x="86" y="9"/>
                      </a:lnTo>
                      <a:lnTo>
                        <a:pt x="100" y="16"/>
                      </a:lnTo>
                      <a:lnTo>
                        <a:pt x="114" y="21"/>
                      </a:lnTo>
                      <a:lnTo>
                        <a:pt x="110" y="31"/>
                      </a:lnTo>
                      <a:close/>
                      <a:moveTo>
                        <a:pt x="63" y="14"/>
                      </a:moveTo>
                      <a:lnTo>
                        <a:pt x="63" y="14"/>
                      </a:lnTo>
                      <a:lnTo>
                        <a:pt x="65" y="7"/>
                      </a:lnTo>
                      <a:lnTo>
                        <a:pt x="63" y="14"/>
                      </a:lnTo>
                      <a:close/>
                      <a:moveTo>
                        <a:pt x="63" y="14"/>
                      </a:moveTo>
                      <a:lnTo>
                        <a:pt x="63" y="14"/>
                      </a:lnTo>
                      <a:lnTo>
                        <a:pt x="65" y="2"/>
                      </a:lnTo>
                      <a:lnTo>
                        <a:pt x="63" y="14"/>
                      </a:lnTo>
                      <a:close/>
                      <a:moveTo>
                        <a:pt x="65" y="2"/>
                      </a:moveTo>
                      <a:lnTo>
                        <a:pt x="65" y="2"/>
                      </a:lnTo>
                      <a:lnTo>
                        <a:pt x="65" y="7"/>
                      </a:lnTo>
                      <a:lnTo>
                        <a:pt x="65" y="2"/>
                      </a:lnTo>
                      <a:close/>
                      <a:moveTo>
                        <a:pt x="63" y="14"/>
                      </a:moveTo>
                      <a:lnTo>
                        <a:pt x="51" y="12"/>
                      </a:lnTo>
                      <a:lnTo>
                        <a:pt x="39" y="14"/>
                      </a:lnTo>
                      <a:lnTo>
                        <a:pt x="29" y="16"/>
                      </a:lnTo>
                      <a:lnTo>
                        <a:pt x="23" y="19"/>
                      </a:lnTo>
                      <a:lnTo>
                        <a:pt x="19" y="7"/>
                      </a:lnTo>
                      <a:lnTo>
                        <a:pt x="26" y="6"/>
                      </a:lnTo>
                      <a:lnTo>
                        <a:pt x="37" y="2"/>
                      </a:lnTo>
                      <a:lnTo>
                        <a:pt x="51" y="0"/>
                      </a:lnTo>
                      <a:lnTo>
                        <a:pt x="65" y="2"/>
                      </a:lnTo>
                      <a:lnTo>
                        <a:pt x="63" y="14"/>
                      </a:lnTo>
                      <a:close/>
                      <a:moveTo>
                        <a:pt x="23" y="19"/>
                      </a:moveTo>
                      <a:lnTo>
                        <a:pt x="23" y="18"/>
                      </a:lnTo>
                      <a:lnTo>
                        <a:pt x="22" y="19"/>
                      </a:lnTo>
                      <a:lnTo>
                        <a:pt x="19" y="9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23" y="19"/>
                      </a:lnTo>
                      <a:close/>
                      <a:moveTo>
                        <a:pt x="19" y="9"/>
                      </a:moveTo>
                      <a:lnTo>
                        <a:pt x="19" y="9"/>
                      </a:lnTo>
                      <a:lnTo>
                        <a:pt x="20" y="14"/>
                      </a:lnTo>
                      <a:lnTo>
                        <a:pt x="19" y="9"/>
                      </a:lnTo>
                      <a:close/>
                      <a:moveTo>
                        <a:pt x="22" y="19"/>
                      </a:moveTo>
                      <a:lnTo>
                        <a:pt x="15" y="23"/>
                      </a:lnTo>
                      <a:lnTo>
                        <a:pt x="12" y="28"/>
                      </a:lnTo>
                      <a:lnTo>
                        <a:pt x="3" y="23"/>
                      </a:lnTo>
                      <a:lnTo>
                        <a:pt x="6" y="18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19" y="9"/>
                      </a:lnTo>
                      <a:lnTo>
                        <a:pt x="22" y="19"/>
                      </a:lnTo>
                      <a:close/>
                      <a:moveTo>
                        <a:pt x="12" y="28"/>
                      </a:moveTo>
                      <a:lnTo>
                        <a:pt x="11" y="30"/>
                      </a:lnTo>
                      <a:lnTo>
                        <a:pt x="9" y="31"/>
                      </a:lnTo>
                      <a:lnTo>
                        <a:pt x="2" y="26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12" y="28"/>
                      </a:lnTo>
                      <a:close/>
                      <a:moveTo>
                        <a:pt x="9" y="31"/>
                      </a:moveTo>
                      <a:lnTo>
                        <a:pt x="6" y="35"/>
                      </a:lnTo>
                      <a:lnTo>
                        <a:pt x="3" y="33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9" y="31"/>
                      </a:lnTo>
                      <a:close/>
                    </a:path>
                  </a:pathLst>
                </a:custGeom>
                <a:solidFill>
                  <a:srgbClr val="D6A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5" name="Freeform 331"/>
                <p:cNvSpPr>
                  <a:spLocks noEditPoints="1"/>
                </p:cNvSpPr>
                <p:nvPr/>
              </p:nvSpPr>
              <p:spPr bwMode="auto">
                <a:xfrm>
                  <a:off x="416" y="1808"/>
                  <a:ext cx="151" cy="48"/>
                </a:xfrm>
                <a:custGeom>
                  <a:avLst/>
                  <a:gdLst>
                    <a:gd name="T0" fmla="*/ 151 w 151"/>
                    <a:gd name="T1" fmla="*/ 41 h 48"/>
                    <a:gd name="T2" fmla="*/ 148 w 151"/>
                    <a:gd name="T3" fmla="*/ 48 h 48"/>
                    <a:gd name="T4" fmla="*/ 148 w 151"/>
                    <a:gd name="T5" fmla="*/ 37 h 48"/>
                    <a:gd name="T6" fmla="*/ 144 w 151"/>
                    <a:gd name="T7" fmla="*/ 48 h 48"/>
                    <a:gd name="T8" fmla="*/ 148 w 151"/>
                    <a:gd name="T9" fmla="*/ 37 h 48"/>
                    <a:gd name="T10" fmla="*/ 144 w 151"/>
                    <a:gd name="T11" fmla="*/ 48 h 48"/>
                    <a:gd name="T12" fmla="*/ 147 w 151"/>
                    <a:gd name="T13" fmla="*/ 43 h 48"/>
                    <a:gd name="T14" fmla="*/ 144 w 151"/>
                    <a:gd name="T15" fmla="*/ 48 h 48"/>
                    <a:gd name="T16" fmla="*/ 130 w 151"/>
                    <a:gd name="T17" fmla="*/ 39 h 48"/>
                    <a:gd name="T18" fmla="*/ 142 w 151"/>
                    <a:gd name="T19" fmla="*/ 32 h 48"/>
                    <a:gd name="T20" fmla="*/ 144 w 151"/>
                    <a:gd name="T21" fmla="*/ 48 h 48"/>
                    <a:gd name="T22" fmla="*/ 123 w 151"/>
                    <a:gd name="T23" fmla="*/ 36 h 48"/>
                    <a:gd name="T24" fmla="*/ 122 w 151"/>
                    <a:gd name="T25" fmla="*/ 22 h 48"/>
                    <a:gd name="T26" fmla="*/ 134 w 151"/>
                    <a:gd name="T27" fmla="*/ 29 h 48"/>
                    <a:gd name="T28" fmla="*/ 117 w 151"/>
                    <a:gd name="T29" fmla="*/ 32 h 48"/>
                    <a:gd name="T30" fmla="*/ 90 w 151"/>
                    <a:gd name="T31" fmla="*/ 20 h 48"/>
                    <a:gd name="T32" fmla="*/ 69 w 151"/>
                    <a:gd name="T33" fmla="*/ 12 h 48"/>
                    <a:gd name="T34" fmla="*/ 82 w 151"/>
                    <a:gd name="T35" fmla="*/ 5 h 48"/>
                    <a:gd name="T36" fmla="*/ 107 w 151"/>
                    <a:gd name="T37" fmla="*/ 15 h 48"/>
                    <a:gd name="T38" fmla="*/ 117 w 151"/>
                    <a:gd name="T39" fmla="*/ 32 h 48"/>
                    <a:gd name="T40" fmla="*/ 71 w 151"/>
                    <a:gd name="T41" fmla="*/ 1 h 48"/>
                    <a:gd name="T42" fmla="*/ 71 w 151"/>
                    <a:gd name="T43" fmla="*/ 1 h 48"/>
                    <a:gd name="T44" fmla="*/ 54 w 151"/>
                    <a:gd name="T45" fmla="*/ 10 h 48"/>
                    <a:gd name="T46" fmla="*/ 40 w 151"/>
                    <a:gd name="T47" fmla="*/ 1 h 48"/>
                    <a:gd name="T48" fmla="*/ 54 w 151"/>
                    <a:gd name="T49" fmla="*/ 0 h 48"/>
                    <a:gd name="T50" fmla="*/ 71 w 151"/>
                    <a:gd name="T51" fmla="*/ 1 h 48"/>
                    <a:gd name="T52" fmla="*/ 42 w 151"/>
                    <a:gd name="T53" fmla="*/ 12 h 48"/>
                    <a:gd name="T54" fmla="*/ 23 w 151"/>
                    <a:gd name="T55" fmla="*/ 17 h 48"/>
                    <a:gd name="T56" fmla="*/ 28 w 151"/>
                    <a:gd name="T57" fmla="*/ 5 h 48"/>
                    <a:gd name="T58" fmla="*/ 42 w 151"/>
                    <a:gd name="T59" fmla="*/ 12 h 48"/>
                    <a:gd name="T60" fmla="*/ 23 w 151"/>
                    <a:gd name="T61" fmla="*/ 17 h 48"/>
                    <a:gd name="T62" fmla="*/ 23 w 151"/>
                    <a:gd name="T63" fmla="*/ 17 h 48"/>
                    <a:gd name="T64" fmla="*/ 19 w 151"/>
                    <a:gd name="T65" fmla="*/ 20 h 48"/>
                    <a:gd name="T66" fmla="*/ 14 w 151"/>
                    <a:gd name="T67" fmla="*/ 24 h 48"/>
                    <a:gd name="T68" fmla="*/ 3 w 151"/>
                    <a:gd name="T69" fmla="*/ 22 h 48"/>
                    <a:gd name="T70" fmla="*/ 8 w 151"/>
                    <a:gd name="T71" fmla="*/ 13 h 48"/>
                    <a:gd name="T72" fmla="*/ 20 w 151"/>
                    <a:gd name="T73" fmla="*/ 7 h 48"/>
                    <a:gd name="T74" fmla="*/ 11 w 151"/>
                    <a:gd name="T75" fmla="*/ 27 h 48"/>
                    <a:gd name="T76" fmla="*/ 9 w 151"/>
                    <a:gd name="T77" fmla="*/ 31 h 48"/>
                    <a:gd name="T78" fmla="*/ 2 w 151"/>
                    <a:gd name="T79" fmla="*/ 24 h 48"/>
                    <a:gd name="T80" fmla="*/ 11 w 151"/>
                    <a:gd name="T81" fmla="*/ 27 h 48"/>
                    <a:gd name="T82" fmla="*/ 6 w 151"/>
                    <a:gd name="T83" fmla="*/ 32 h 48"/>
                    <a:gd name="T84" fmla="*/ 0 w 151"/>
                    <a:gd name="T85" fmla="*/ 29 h 48"/>
                    <a:gd name="T86" fmla="*/ 9 w 151"/>
                    <a:gd name="T87" fmla="*/ 31 h 4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51"/>
                    <a:gd name="T133" fmla="*/ 0 h 48"/>
                    <a:gd name="T134" fmla="*/ 151 w 151"/>
                    <a:gd name="T135" fmla="*/ 48 h 4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51" h="48">
                      <a:moveTo>
                        <a:pt x="148" y="37"/>
                      </a:moveTo>
                      <a:lnTo>
                        <a:pt x="151" y="41"/>
                      </a:lnTo>
                      <a:lnTo>
                        <a:pt x="151" y="44"/>
                      </a:lnTo>
                      <a:lnTo>
                        <a:pt x="148" y="48"/>
                      </a:lnTo>
                      <a:lnTo>
                        <a:pt x="144" y="48"/>
                      </a:lnTo>
                      <a:lnTo>
                        <a:pt x="148" y="37"/>
                      </a:lnTo>
                      <a:close/>
                      <a:moveTo>
                        <a:pt x="144" y="48"/>
                      </a:moveTo>
                      <a:lnTo>
                        <a:pt x="144" y="48"/>
                      </a:lnTo>
                      <a:lnTo>
                        <a:pt x="148" y="37"/>
                      </a:lnTo>
                      <a:lnTo>
                        <a:pt x="144" y="48"/>
                      </a:lnTo>
                      <a:close/>
                      <a:moveTo>
                        <a:pt x="144" y="48"/>
                      </a:moveTo>
                      <a:lnTo>
                        <a:pt x="144" y="48"/>
                      </a:lnTo>
                      <a:lnTo>
                        <a:pt x="147" y="43"/>
                      </a:lnTo>
                      <a:lnTo>
                        <a:pt x="144" y="48"/>
                      </a:lnTo>
                      <a:close/>
                      <a:moveTo>
                        <a:pt x="144" y="48"/>
                      </a:moveTo>
                      <a:lnTo>
                        <a:pt x="137" y="43"/>
                      </a:lnTo>
                      <a:lnTo>
                        <a:pt x="130" y="39"/>
                      </a:lnTo>
                      <a:lnTo>
                        <a:pt x="134" y="29"/>
                      </a:lnTo>
                      <a:lnTo>
                        <a:pt x="142" y="32"/>
                      </a:lnTo>
                      <a:lnTo>
                        <a:pt x="148" y="37"/>
                      </a:lnTo>
                      <a:lnTo>
                        <a:pt x="144" y="48"/>
                      </a:lnTo>
                      <a:close/>
                      <a:moveTo>
                        <a:pt x="130" y="39"/>
                      </a:moveTo>
                      <a:lnTo>
                        <a:pt x="123" y="36"/>
                      </a:lnTo>
                      <a:lnTo>
                        <a:pt x="117" y="32"/>
                      </a:lnTo>
                      <a:lnTo>
                        <a:pt x="122" y="22"/>
                      </a:lnTo>
                      <a:lnTo>
                        <a:pt x="128" y="25"/>
                      </a:lnTo>
                      <a:lnTo>
                        <a:pt x="134" y="29"/>
                      </a:lnTo>
                      <a:lnTo>
                        <a:pt x="130" y="39"/>
                      </a:lnTo>
                      <a:close/>
                      <a:moveTo>
                        <a:pt x="117" y="32"/>
                      </a:moveTo>
                      <a:lnTo>
                        <a:pt x="103" y="25"/>
                      </a:lnTo>
                      <a:lnTo>
                        <a:pt x="90" y="20"/>
                      </a:lnTo>
                      <a:lnTo>
                        <a:pt x="79" y="15"/>
                      </a:lnTo>
                      <a:lnTo>
                        <a:pt x="69" y="12"/>
                      </a:lnTo>
                      <a:lnTo>
                        <a:pt x="71" y="1"/>
                      </a:lnTo>
                      <a:lnTo>
                        <a:pt x="82" y="5"/>
                      </a:lnTo>
                      <a:lnTo>
                        <a:pt x="94" y="10"/>
                      </a:lnTo>
                      <a:lnTo>
                        <a:pt x="107" y="15"/>
                      </a:lnTo>
                      <a:lnTo>
                        <a:pt x="122" y="22"/>
                      </a:lnTo>
                      <a:lnTo>
                        <a:pt x="117" y="32"/>
                      </a:lnTo>
                      <a:close/>
                      <a:moveTo>
                        <a:pt x="71" y="1"/>
                      </a:moveTo>
                      <a:lnTo>
                        <a:pt x="71" y="1"/>
                      </a:lnTo>
                      <a:lnTo>
                        <a:pt x="69" y="7"/>
                      </a:lnTo>
                      <a:lnTo>
                        <a:pt x="71" y="1"/>
                      </a:lnTo>
                      <a:close/>
                      <a:moveTo>
                        <a:pt x="69" y="12"/>
                      </a:moveTo>
                      <a:lnTo>
                        <a:pt x="54" y="10"/>
                      </a:lnTo>
                      <a:lnTo>
                        <a:pt x="42" y="12"/>
                      </a:lnTo>
                      <a:lnTo>
                        <a:pt x="40" y="1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3" y="0"/>
                      </a:lnTo>
                      <a:lnTo>
                        <a:pt x="71" y="1"/>
                      </a:lnTo>
                      <a:lnTo>
                        <a:pt x="69" y="12"/>
                      </a:lnTo>
                      <a:close/>
                      <a:moveTo>
                        <a:pt x="42" y="12"/>
                      </a:moveTo>
                      <a:lnTo>
                        <a:pt x="29" y="15"/>
                      </a:lnTo>
                      <a:lnTo>
                        <a:pt x="23" y="17"/>
                      </a:lnTo>
                      <a:lnTo>
                        <a:pt x="20" y="7"/>
                      </a:lnTo>
                      <a:lnTo>
                        <a:pt x="28" y="5"/>
                      </a:lnTo>
                      <a:lnTo>
                        <a:pt x="40" y="1"/>
                      </a:lnTo>
                      <a:lnTo>
                        <a:pt x="42" y="12"/>
                      </a:lnTo>
                      <a:close/>
                      <a:moveTo>
                        <a:pt x="23" y="17"/>
                      </a:moveTo>
                      <a:lnTo>
                        <a:pt x="23" y="17"/>
                      </a:lnTo>
                      <a:lnTo>
                        <a:pt x="22" y="12"/>
                      </a:lnTo>
                      <a:lnTo>
                        <a:pt x="23" y="17"/>
                      </a:lnTo>
                      <a:close/>
                      <a:moveTo>
                        <a:pt x="23" y="17"/>
                      </a:move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4" y="24"/>
                      </a:lnTo>
                      <a:lnTo>
                        <a:pt x="11" y="27"/>
                      </a:lnTo>
                      <a:lnTo>
                        <a:pt x="3" y="22"/>
                      </a:lnTo>
                      <a:lnTo>
                        <a:pt x="5" y="17"/>
                      </a:lnTo>
                      <a:lnTo>
                        <a:pt x="8" y="13"/>
                      </a:lnTo>
                      <a:lnTo>
                        <a:pt x="12" y="10"/>
                      </a:lnTo>
                      <a:lnTo>
                        <a:pt x="20" y="7"/>
                      </a:lnTo>
                      <a:lnTo>
                        <a:pt x="23" y="17"/>
                      </a:lnTo>
                      <a:close/>
                      <a:moveTo>
                        <a:pt x="11" y="27"/>
                      </a:moveTo>
                      <a:lnTo>
                        <a:pt x="11" y="29"/>
                      </a:lnTo>
                      <a:lnTo>
                        <a:pt x="9" y="31"/>
                      </a:lnTo>
                      <a:lnTo>
                        <a:pt x="2" y="24"/>
                      </a:lnTo>
                      <a:lnTo>
                        <a:pt x="3" y="22"/>
                      </a:lnTo>
                      <a:lnTo>
                        <a:pt x="11" y="27"/>
                      </a:lnTo>
                      <a:close/>
                      <a:moveTo>
                        <a:pt x="9" y="31"/>
                      </a:moveTo>
                      <a:lnTo>
                        <a:pt x="6" y="32"/>
                      </a:lnTo>
                      <a:lnTo>
                        <a:pt x="3" y="32"/>
                      </a:lnTo>
                      <a:lnTo>
                        <a:pt x="0" y="29"/>
                      </a:lnTo>
                      <a:lnTo>
                        <a:pt x="2" y="24"/>
                      </a:lnTo>
                      <a:lnTo>
                        <a:pt x="9" y="31"/>
                      </a:lnTo>
                      <a:close/>
                    </a:path>
                  </a:pathLst>
                </a:custGeom>
                <a:solidFill>
                  <a:srgbClr val="CC99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6" name="Freeform 332"/>
                <p:cNvSpPr>
                  <a:spLocks noEditPoints="1"/>
                </p:cNvSpPr>
                <p:nvPr/>
              </p:nvSpPr>
              <p:spPr bwMode="auto">
                <a:xfrm>
                  <a:off x="416" y="1804"/>
                  <a:ext cx="168" cy="59"/>
                </a:xfrm>
                <a:custGeom>
                  <a:avLst/>
                  <a:gdLst>
                    <a:gd name="T0" fmla="*/ 168 w 168"/>
                    <a:gd name="T1" fmla="*/ 52 h 59"/>
                    <a:gd name="T2" fmla="*/ 165 w 168"/>
                    <a:gd name="T3" fmla="*/ 59 h 59"/>
                    <a:gd name="T4" fmla="*/ 167 w 168"/>
                    <a:gd name="T5" fmla="*/ 48 h 59"/>
                    <a:gd name="T6" fmla="*/ 161 w 168"/>
                    <a:gd name="T7" fmla="*/ 57 h 59"/>
                    <a:gd name="T8" fmla="*/ 167 w 168"/>
                    <a:gd name="T9" fmla="*/ 48 h 59"/>
                    <a:gd name="T10" fmla="*/ 161 w 168"/>
                    <a:gd name="T11" fmla="*/ 57 h 59"/>
                    <a:gd name="T12" fmla="*/ 150 w 168"/>
                    <a:gd name="T13" fmla="*/ 50 h 59"/>
                    <a:gd name="T14" fmla="*/ 161 w 168"/>
                    <a:gd name="T15" fmla="*/ 45 h 59"/>
                    <a:gd name="T16" fmla="*/ 161 w 168"/>
                    <a:gd name="T17" fmla="*/ 57 h 59"/>
                    <a:gd name="T18" fmla="*/ 145 w 168"/>
                    <a:gd name="T19" fmla="*/ 47 h 59"/>
                    <a:gd name="T20" fmla="*/ 144 w 168"/>
                    <a:gd name="T21" fmla="*/ 33 h 59"/>
                    <a:gd name="T22" fmla="*/ 154 w 168"/>
                    <a:gd name="T23" fmla="*/ 41 h 59"/>
                    <a:gd name="T24" fmla="*/ 139 w 168"/>
                    <a:gd name="T25" fmla="*/ 43 h 59"/>
                    <a:gd name="T26" fmla="*/ 107 w 168"/>
                    <a:gd name="T27" fmla="*/ 28 h 59"/>
                    <a:gd name="T28" fmla="*/ 77 w 168"/>
                    <a:gd name="T29" fmla="*/ 16 h 59"/>
                    <a:gd name="T30" fmla="*/ 94 w 168"/>
                    <a:gd name="T31" fmla="*/ 11 h 59"/>
                    <a:gd name="T32" fmla="*/ 127 w 168"/>
                    <a:gd name="T33" fmla="*/ 24 h 59"/>
                    <a:gd name="T34" fmla="*/ 139 w 168"/>
                    <a:gd name="T35" fmla="*/ 43 h 59"/>
                    <a:gd name="T36" fmla="*/ 80 w 168"/>
                    <a:gd name="T37" fmla="*/ 5 h 59"/>
                    <a:gd name="T38" fmla="*/ 80 w 168"/>
                    <a:gd name="T39" fmla="*/ 5 h 59"/>
                    <a:gd name="T40" fmla="*/ 77 w 168"/>
                    <a:gd name="T41" fmla="*/ 16 h 59"/>
                    <a:gd name="T42" fmla="*/ 80 w 168"/>
                    <a:gd name="T43" fmla="*/ 5 h 59"/>
                    <a:gd name="T44" fmla="*/ 77 w 168"/>
                    <a:gd name="T45" fmla="*/ 16 h 59"/>
                    <a:gd name="T46" fmla="*/ 68 w 168"/>
                    <a:gd name="T47" fmla="*/ 14 h 59"/>
                    <a:gd name="T48" fmla="*/ 76 w 168"/>
                    <a:gd name="T49" fmla="*/ 4 h 59"/>
                    <a:gd name="T50" fmla="*/ 77 w 168"/>
                    <a:gd name="T51" fmla="*/ 16 h 59"/>
                    <a:gd name="T52" fmla="*/ 69 w 168"/>
                    <a:gd name="T53" fmla="*/ 2 h 59"/>
                    <a:gd name="T54" fmla="*/ 69 w 168"/>
                    <a:gd name="T55" fmla="*/ 2 h 59"/>
                    <a:gd name="T56" fmla="*/ 63 w 168"/>
                    <a:gd name="T57" fmla="*/ 12 h 59"/>
                    <a:gd name="T58" fmla="*/ 59 w 168"/>
                    <a:gd name="T59" fmla="*/ 0 h 59"/>
                    <a:gd name="T60" fmla="*/ 69 w 168"/>
                    <a:gd name="T61" fmla="*/ 2 h 59"/>
                    <a:gd name="T62" fmla="*/ 59 w 168"/>
                    <a:gd name="T63" fmla="*/ 12 h 59"/>
                    <a:gd name="T64" fmla="*/ 23 w 168"/>
                    <a:gd name="T65" fmla="*/ 19 h 59"/>
                    <a:gd name="T66" fmla="*/ 35 w 168"/>
                    <a:gd name="T67" fmla="*/ 4 h 59"/>
                    <a:gd name="T68" fmla="*/ 59 w 168"/>
                    <a:gd name="T69" fmla="*/ 12 h 59"/>
                    <a:gd name="T70" fmla="*/ 19 w 168"/>
                    <a:gd name="T71" fmla="*/ 21 h 59"/>
                    <a:gd name="T72" fmla="*/ 12 w 168"/>
                    <a:gd name="T73" fmla="*/ 26 h 59"/>
                    <a:gd name="T74" fmla="*/ 2 w 168"/>
                    <a:gd name="T75" fmla="*/ 23 h 59"/>
                    <a:gd name="T76" fmla="*/ 8 w 168"/>
                    <a:gd name="T77" fmla="*/ 14 h 59"/>
                    <a:gd name="T78" fmla="*/ 20 w 168"/>
                    <a:gd name="T79" fmla="*/ 7 h 59"/>
                    <a:gd name="T80" fmla="*/ 11 w 168"/>
                    <a:gd name="T81" fmla="*/ 29 h 59"/>
                    <a:gd name="T82" fmla="*/ 6 w 168"/>
                    <a:gd name="T83" fmla="*/ 26 h 59"/>
                    <a:gd name="T84" fmla="*/ 11 w 168"/>
                    <a:gd name="T85" fmla="*/ 29 h 59"/>
                    <a:gd name="T86" fmla="*/ 9 w 168"/>
                    <a:gd name="T87" fmla="*/ 33 h 59"/>
                    <a:gd name="T88" fmla="*/ 2 w 168"/>
                    <a:gd name="T89" fmla="*/ 24 h 59"/>
                    <a:gd name="T90" fmla="*/ 11 w 168"/>
                    <a:gd name="T91" fmla="*/ 29 h 59"/>
                    <a:gd name="T92" fmla="*/ 6 w 168"/>
                    <a:gd name="T93" fmla="*/ 35 h 59"/>
                    <a:gd name="T94" fmla="*/ 0 w 168"/>
                    <a:gd name="T95" fmla="*/ 31 h 59"/>
                    <a:gd name="T96" fmla="*/ 9 w 168"/>
                    <a:gd name="T97" fmla="*/ 3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8"/>
                    <a:gd name="T148" fmla="*/ 0 h 59"/>
                    <a:gd name="T149" fmla="*/ 168 w 168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8" h="59">
                      <a:moveTo>
                        <a:pt x="167" y="48"/>
                      </a:moveTo>
                      <a:lnTo>
                        <a:pt x="168" y="52"/>
                      </a:lnTo>
                      <a:lnTo>
                        <a:pt x="168" y="55"/>
                      </a:lnTo>
                      <a:lnTo>
                        <a:pt x="165" y="59"/>
                      </a:lnTo>
                      <a:lnTo>
                        <a:pt x="161" y="57"/>
                      </a:lnTo>
                      <a:lnTo>
                        <a:pt x="167" y="48"/>
                      </a:lnTo>
                      <a:close/>
                      <a:moveTo>
                        <a:pt x="161" y="57"/>
                      </a:moveTo>
                      <a:lnTo>
                        <a:pt x="161" y="57"/>
                      </a:lnTo>
                      <a:lnTo>
                        <a:pt x="167" y="48"/>
                      </a:lnTo>
                      <a:lnTo>
                        <a:pt x="161" y="57"/>
                      </a:lnTo>
                      <a:close/>
                      <a:moveTo>
                        <a:pt x="161" y="57"/>
                      </a:moveTo>
                      <a:lnTo>
                        <a:pt x="156" y="53"/>
                      </a:lnTo>
                      <a:lnTo>
                        <a:pt x="150" y="50"/>
                      </a:lnTo>
                      <a:lnTo>
                        <a:pt x="154" y="41"/>
                      </a:lnTo>
                      <a:lnTo>
                        <a:pt x="161" y="45"/>
                      </a:lnTo>
                      <a:lnTo>
                        <a:pt x="167" y="48"/>
                      </a:lnTo>
                      <a:lnTo>
                        <a:pt x="161" y="57"/>
                      </a:lnTo>
                      <a:close/>
                      <a:moveTo>
                        <a:pt x="150" y="50"/>
                      </a:moveTo>
                      <a:lnTo>
                        <a:pt x="145" y="47"/>
                      </a:lnTo>
                      <a:lnTo>
                        <a:pt x="139" y="43"/>
                      </a:lnTo>
                      <a:lnTo>
                        <a:pt x="144" y="33"/>
                      </a:lnTo>
                      <a:lnTo>
                        <a:pt x="150" y="38"/>
                      </a:lnTo>
                      <a:lnTo>
                        <a:pt x="154" y="41"/>
                      </a:lnTo>
                      <a:lnTo>
                        <a:pt x="150" y="50"/>
                      </a:lnTo>
                      <a:close/>
                      <a:moveTo>
                        <a:pt x="139" y="43"/>
                      </a:moveTo>
                      <a:lnTo>
                        <a:pt x="122" y="35"/>
                      </a:lnTo>
                      <a:lnTo>
                        <a:pt x="107" y="28"/>
                      </a:lnTo>
                      <a:lnTo>
                        <a:pt x="91" y="21"/>
                      </a:lnTo>
                      <a:lnTo>
                        <a:pt x="77" y="16"/>
                      </a:lnTo>
                      <a:lnTo>
                        <a:pt x="80" y="5"/>
                      </a:lnTo>
                      <a:lnTo>
                        <a:pt x="94" y="11"/>
                      </a:lnTo>
                      <a:lnTo>
                        <a:pt x="110" y="17"/>
                      </a:lnTo>
                      <a:lnTo>
                        <a:pt x="127" y="24"/>
                      </a:lnTo>
                      <a:lnTo>
                        <a:pt x="144" y="33"/>
                      </a:lnTo>
                      <a:lnTo>
                        <a:pt x="139" y="43"/>
                      </a:lnTo>
                      <a:close/>
                      <a:moveTo>
                        <a:pt x="80" y="5"/>
                      </a:moveTo>
                      <a:lnTo>
                        <a:pt x="80" y="5"/>
                      </a:lnTo>
                      <a:lnTo>
                        <a:pt x="79" y="11"/>
                      </a:lnTo>
                      <a:lnTo>
                        <a:pt x="80" y="5"/>
                      </a:lnTo>
                      <a:close/>
                      <a:moveTo>
                        <a:pt x="77" y="16"/>
                      </a:moveTo>
                      <a:lnTo>
                        <a:pt x="77" y="16"/>
                      </a:lnTo>
                      <a:lnTo>
                        <a:pt x="80" y="4"/>
                      </a:lnTo>
                      <a:lnTo>
                        <a:pt x="80" y="5"/>
                      </a:lnTo>
                      <a:lnTo>
                        <a:pt x="77" y="16"/>
                      </a:lnTo>
                      <a:close/>
                      <a:moveTo>
                        <a:pt x="77" y="16"/>
                      </a:moveTo>
                      <a:lnTo>
                        <a:pt x="73" y="14"/>
                      </a:lnTo>
                      <a:lnTo>
                        <a:pt x="68" y="14"/>
                      </a:lnTo>
                      <a:lnTo>
                        <a:pt x="69" y="2"/>
                      </a:lnTo>
                      <a:lnTo>
                        <a:pt x="76" y="4"/>
                      </a:lnTo>
                      <a:lnTo>
                        <a:pt x="80" y="4"/>
                      </a:lnTo>
                      <a:lnTo>
                        <a:pt x="77" y="16"/>
                      </a:lnTo>
                      <a:close/>
                      <a:moveTo>
                        <a:pt x="69" y="2"/>
                      </a:moveTo>
                      <a:lnTo>
                        <a:pt x="69" y="2"/>
                      </a:lnTo>
                      <a:lnTo>
                        <a:pt x="69" y="7"/>
                      </a:lnTo>
                      <a:lnTo>
                        <a:pt x="69" y="2"/>
                      </a:lnTo>
                      <a:close/>
                      <a:moveTo>
                        <a:pt x="68" y="14"/>
                      </a:moveTo>
                      <a:lnTo>
                        <a:pt x="63" y="12"/>
                      </a:lnTo>
                      <a:lnTo>
                        <a:pt x="59" y="12"/>
                      </a:lnTo>
                      <a:lnTo>
                        <a:pt x="59" y="0"/>
                      </a:lnTo>
                      <a:lnTo>
                        <a:pt x="65" y="2"/>
                      </a:lnTo>
                      <a:lnTo>
                        <a:pt x="69" y="2"/>
                      </a:lnTo>
                      <a:lnTo>
                        <a:pt x="68" y="14"/>
                      </a:lnTo>
                      <a:close/>
                      <a:moveTo>
                        <a:pt x="59" y="12"/>
                      </a:moveTo>
                      <a:lnTo>
                        <a:pt x="37" y="14"/>
                      </a:lnTo>
                      <a:lnTo>
                        <a:pt x="23" y="19"/>
                      </a:lnTo>
                      <a:lnTo>
                        <a:pt x="20" y="7"/>
                      </a:lnTo>
                      <a:lnTo>
                        <a:pt x="35" y="4"/>
                      </a:lnTo>
                      <a:lnTo>
                        <a:pt x="59" y="0"/>
                      </a:lnTo>
                      <a:lnTo>
                        <a:pt x="59" y="12"/>
                      </a:lnTo>
                      <a:close/>
                      <a:moveTo>
                        <a:pt x="23" y="19"/>
                      </a:moveTo>
                      <a:lnTo>
                        <a:pt x="19" y="21"/>
                      </a:lnTo>
                      <a:lnTo>
                        <a:pt x="15" y="23"/>
                      </a:lnTo>
                      <a:lnTo>
                        <a:pt x="12" y="26"/>
                      </a:lnTo>
                      <a:lnTo>
                        <a:pt x="11" y="29"/>
                      </a:lnTo>
                      <a:lnTo>
                        <a:pt x="2" y="23"/>
                      </a:lnTo>
                      <a:lnTo>
                        <a:pt x="5" y="17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20" y="7"/>
                      </a:lnTo>
                      <a:lnTo>
                        <a:pt x="23" y="19"/>
                      </a:lnTo>
                      <a:close/>
                      <a:moveTo>
                        <a:pt x="11" y="29"/>
                      </a:moveTo>
                      <a:lnTo>
                        <a:pt x="11" y="29"/>
                      </a:lnTo>
                      <a:lnTo>
                        <a:pt x="6" y="26"/>
                      </a:lnTo>
                      <a:lnTo>
                        <a:pt x="11" y="29"/>
                      </a:lnTo>
                      <a:close/>
                      <a:moveTo>
                        <a:pt x="11" y="29"/>
                      </a:moveTo>
                      <a:lnTo>
                        <a:pt x="11" y="31"/>
                      </a:lnTo>
                      <a:lnTo>
                        <a:pt x="9" y="33"/>
                      </a:lnTo>
                      <a:lnTo>
                        <a:pt x="0" y="26"/>
                      </a:lnTo>
                      <a:lnTo>
                        <a:pt x="2" y="24"/>
                      </a:lnTo>
                      <a:lnTo>
                        <a:pt x="2" y="23"/>
                      </a:lnTo>
                      <a:lnTo>
                        <a:pt x="11" y="29"/>
                      </a:lnTo>
                      <a:close/>
                      <a:moveTo>
                        <a:pt x="9" y="33"/>
                      </a:moveTo>
                      <a:lnTo>
                        <a:pt x="6" y="35"/>
                      </a:lnTo>
                      <a:lnTo>
                        <a:pt x="2" y="35"/>
                      </a:lnTo>
                      <a:lnTo>
                        <a:pt x="0" y="31"/>
                      </a:lnTo>
                      <a:lnTo>
                        <a:pt x="0" y="26"/>
                      </a:lnTo>
                      <a:lnTo>
                        <a:pt x="9" y="33"/>
                      </a:lnTo>
                      <a:close/>
                    </a:path>
                  </a:pathLst>
                </a:custGeom>
                <a:solidFill>
                  <a:srgbClr val="C28A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7" name="Freeform 333"/>
                <p:cNvSpPr>
                  <a:spLocks noEditPoints="1"/>
                </p:cNvSpPr>
                <p:nvPr/>
              </p:nvSpPr>
              <p:spPr bwMode="auto">
                <a:xfrm>
                  <a:off x="416" y="1803"/>
                  <a:ext cx="185" cy="65"/>
                </a:xfrm>
                <a:custGeom>
                  <a:avLst/>
                  <a:gdLst>
                    <a:gd name="T0" fmla="*/ 185 w 185"/>
                    <a:gd name="T1" fmla="*/ 58 h 65"/>
                    <a:gd name="T2" fmla="*/ 181 w 185"/>
                    <a:gd name="T3" fmla="*/ 65 h 65"/>
                    <a:gd name="T4" fmla="*/ 182 w 185"/>
                    <a:gd name="T5" fmla="*/ 54 h 65"/>
                    <a:gd name="T6" fmla="*/ 178 w 185"/>
                    <a:gd name="T7" fmla="*/ 65 h 65"/>
                    <a:gd name="T8" fmla="*/ 182 w 185"/>
                    <a:gd name="T9" fmla="*/ 54 h 65"/>
                    <a:gd name="T10" fmla="*/ 182 w 185"/>
                    <a:gd name="T11" fmla="*/ 54 h 65"/>
                    <a:gd name="T12" fmla="*/ 178 w 185"/>
                    <a:gd name="T13" fmla="*/ 65 h 65"/>
                    <a:gd name="T14" fmla="*/ 178 w 185"/>
                    <a:gd name="T15" fmla="*/ 63 h 65"/>
                    <a:gd name="T16" fmla="*/ 178 w 185"/>
                    <a:gd name="T17" fmla="*/ 65 h 65"/>
                    <a:gd name="T18" fmla="*/ 170 w 185"/>
                    <a:gd name="T19" fmla="*/ 60 h 65"/>
                    <a:gd name="T20" fmla="*/ 168 w 185"/>
                    <a:gd name="T21" fmla="*/ 44 h 65"/>
                    <a:gd name="T22" fmla="*/ 182 w 185"/>
                    <a:gd name="T23" fmla="*/ 54 h 65"/>
                    <a:gd name="T24" fmla="*/ 164 w 185"/>
                    <a:gd name="T25" fmla="*/ 54 h 65"/>
                    <a:gd name="T26" fmla="*/ 148 w 185"/>
                    <a:gd name="T27" fmla="*/ 46 h 65"/>
                    <a:gd name="T28" fmla="*/ 161 w 185"/>
                    <a:gd name="T29" fmla="*/ 41 h 65"/>
                    <a:gd name="T30" fmla="*/ 164 w 185"/>
                    <a:gd name="T31" fmla="*/ 54 h 65"/>
                    <a:gd name="T32" fmla="*/ 131 w 185"/>
                    <a:gd name="T33" fmla="*/ 37 h 65"/>
                    <a:gd name="T34" fmla="*/ 97 w 185"/>
                    <a:gd name="T35" fmla="*/ 22 h 65"/>
                    <a:gd name="T36" fmla="*/ 86 w 185"/>
                    <a:gd name="T37" fmla="*/ 5 h 65"/>
                    <a:gd name="T38" fmla="*/ 117 w 185"/>
                    <a:gd name="T39" fmla="*/ 18 h 65"/>
                    <a:gd name="T40" fmla="*/ 153 w 185"/>
                    <a:gd name="T41" fmla="*/ 37 h 65"/>
                    <a:gd name="T42" fmla="*/ 86 w 185"/>
                    <a:gd name="T43" fmla="*/ 5 h 65"/>
                    <a:gd name="T44" fmla="*/ 85 w 185"/>
                    <a:gd name="T45" fmla="*/ 10 h 65"/>
                    <a:gd name="T46" fmla="*/ 83 w 185"/>
                    <a:gd name="T47" fmla="*/ 15 h 65"/>
                    <a:gd name="T48" fmla="*/ 65 w 185"/>
                    <a:gd name="T49" fmla="*/ 12 h 65"/>
                    <a:gd name="T50" fmla="*/ 48 w 185"/>
                    <a:gd name="T51" fmla="*/ 12 h 65"/>
                    <a:gd name="T52" fmla="*/ 56 w 185"/>
                    <a:gd name="T53" fmla="*/ 0 h 65"/>
                    <a:gd name="T54" fmla="*/ 77 w 185"/>
                    <a:gd name="T55" fmla="*/ 1 h 65"/>
                    <a:gd name="T56" fmla="*/ 83 w 185"/>
                    <a:gd name="T57" fmla="*/ 15 h 65"/>
                    <a:gd name="T58" fmla="*/ 34 w 185"/>
                    <a:gd name="T59" fmla="*/ 15 h 65"/>
                    <a:gd name="T60" fmla="*/ 22 w 185"/>
                    <a:gd name="T61" fmla="*/ 6 h 65"/>
                    <a:gd name="T62" fmla="*/ 46 w 185"/>
                    <a:gd name="T63" fmla="*/ 1 h 65"/>
                    <a:gd name="T64" fmla="*/ 22 w 185"/>
                    <a:gd name="T65" fmla="*/ 6 h 65"/>
                    <a:gd name="T66" fmla="*/ 23 w 185"/>
                    <a:gd name="T67" fmla="*/ 12 h 65"/>
                    <a:gd name="T68" fmla="*/ 25 w 185"/>
                    <a:gd name="T69" fmla="*/ 17 h 65"/>
                    <a:gd name="T70" fmla="*/ 14 w 185"/>
                    <a:gd name="T71" fmla="*/ 22 h 65"/>
                    <a:gd name="T72" fmla="*/ 11 w 185"/>
                    <a:gd name="T73" fmla="*/ 27 h 65"/>
                    <a:gd name="T74" fmla="*/ 5 w 185"/>
                    <a:gd name="T75" fmla="*/ 17 h 65"/>
                    <a:gd name="T76" fmla="*/ 12 w 185"/>
                    <a:gd name="T77" fmla="*/ 10 h 65"/>
                    <a:gd name="T78" fmla="*/ 25 w 185"/>
                    <a:gd name="T79" fmla="*/ 17 h 65"/>
                    <a:gd name="T80" fmla="*/ 2 w 185"/>
                    <a:gd name="T81" fmla="*/ 22 h 65"/>
                    <a:gd name="T82" fmla="*/ 2 w 185"/>
                    <a:gd name="T83" fmla="*/ 22 h 65"/>
                    <a:gd name="T84" fmla="*/ 11 w 185"/>
                    <a:gd name="T85" fmla="*/ 29 h 65"/>
                    <a:gd name="T86" fmla="*/ 0 w 185"/>
                    <a:gd name="T87" fmla="*/ 24 h 65"/>
                    <a:gd name="T88" fmla="*/ 2 w 185"/>
                    <a:gd name="T89" fmla="*/ 22 h 65"/>
                    <a:gd name="T90" fmla="*/ 9 w 185"/>
                    <a:gd name="T91" fmla="*/ 30 h 65"/>
                    <a:gd name="T92" fmla="*/ 2 w 185"/>
                    <a:gd name="T93" fmla="*/ 32 h 65"/>
                    <a:gd name="T94" fmla="*/ 0 w 185"/>
                    <a:gd name="T95" fmla="*/ 24 h 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85"/>
                    <a:gd name="T145" fmla="*/ 0 h 65"/>
                    <a:gd name="T146" fmla="*/ 185 w 185"/>
                    <a:gd name="T147" fmla="*/ 65 h 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85" h="65">
                      <a:moveTo>
                        <a:pt x="182" y="54"/>
                      </a:moveTo>
                      <a:lnTo>
                        <a:pt x="185" y="58"/>
                      </a:lnTo>
                      <a:lnTo>
                        <a:pt x="184" y="61"/>
                      </a:lnTo>
                      <a:lnTo>
                        <a:pt x="181" y="65"/>
                      </a:lnTo>
                      <a:lnTo>
                        <a:pt x="178" y="63"/>
                      </a:lnTo>
                      <a:lnTo>
                        <a:pt x="182" y="54"/>
                      </a:lnTo>
                      <a:close/>
                      <a:moveTo>
                        <a:pt x="178" y="63"/>
                      </a:moveTo>
                      <a:lnTo>
                        <a:pt x="178" y="65"/>
                      </a:lnTo>
                      <a:lnTo>
                        <a:pt x="182" y="54"/>
                      </a:lnTo>
                      <a:lnTo>
                        <a:pt x="178" y="63"/>
                      </a:lnTo>
                      <a:close/>
                      <a:moveTo>
                        <a:pt x="178" y="65"/>
                      </a:moveTo>
                      <a:lnTo>
                        <a:pt x="178" y="63"/>
                      </a:lnTo>
                      <a:lnTo>
                        <a:pt x="179" y="60"/>
                      </a:lnTo>
                      <a:lnTo>
                        <a:pt x="178" y="65"/>
                      </a:lnTo>
                      <a:close/>
                      <a:moveTo>
                        <a:pt x="178" y="63"/>
                      </a:moveTo>
                      <a:lnTo>
                        <a:pt x="170" y="60"/>
                      </a:lnTo>
                      <a:lnTo>
                        <a:pt x="164" y="54"/>
                      </a:lnTo>
                      <a:lnTo>
                        <a:pt x="168" y="44"/>
                      </a:lnTo>
                      <a:lnTo>
                        <a:pt x="174" y="49"/>
                      </a:lnTo>
                      <a:lnTo>
                        <a:pt x="182" y="54"/>
                      </a:lnTo>
                      <a:lnTo>
                        <a:pt x="178" y="63"/>
                      </a:lnTo>
                      <a:close/>
                      <a:moveTo>
                        <a:pt x="164" y="54"/>
                      </a:moveTo>
                      <a:lnTo>
                        <a:pt x="156" y="51"/>
                      </a:lnTo>
                      <a:lnTo>
                        <a:pt x="148" y="46"/>
                      </a:lnTo>
                      <a:lnTo>
                        <a:pt x="153" y="37"/>
                      </a:lnTo>
                      <a:lnTo>
                        <a:pt x="161" y="41"/>
                      </a:lnTo>
                      <a:lnTo>
                        <a:pt x="168" y="44"/>
                      </a:lnTo>
                      <a:lnTo>
                        <a:pt x="164" y="54"/>
                      </a:lnTo>
                      <a:close/>
                      <a:moveTo>
                        <a:pt x="148" y="46"/>
                      </a:moveTo>
                      <a:lnTo>
                        <a:pt x="131" y="37"/>
                      </a:lnTo>
                      <a:lnTo>
                        <a:pt x="114" y="29"/>
                      </a:lnTo>
                      <a:lnTo>
                        <a:pt x="97" y="22"/>
                      </a:lnTo>
                      <a:lnTo>
                        <a:pt x="83" y="15"/>
                      </a:lnTo>
                      <a:lnTo>
                        <a:pt x="86" y="5"/>
                      </a:lnTo>
                      <a:lnTo>
                        <a:pt x="102" y="12"/>
                      </a:lnTo>
                      <a:lnTo>
                        <a:pt x="117" y="18"/>
                      </a:lnTo>
                      <a:lnTo>
                        <a:pt x="136" y="27"/>
                      </a:lnTo>
                      <a:lnTo>
                        <a:pt x="153" y="37"/>
                      </a:lnTo>
                      <a:lnTo>
                        <a:pt x="148" y="46"/>
                      </a:lnTo>
                      <a:close/>
                      <a:moveTo>
                        <a:pt x="86" y="5"/>
                      </a:moveTo>
                      <a:lnTo>
                        <a:pt x="86" y="5"/>
                      </a:lnTo>
                      <a:lnTo>
                        <a:pt x="85" y="10"/>
                      </a:lnTo>
                      <a:lnTo>
                        <a:pt x="86" y="5"/>
                      </a:lnTo>
                      <a:close/>
                      <a:moveTo>
                        <a:pt x="83" y="15"/>
                      </a:moveTo>
                      <a:lnTo>
                        <a:pt x="74" y="13"/>
                      </a:lnTo>
                      <a:lnTo>
                        <a:pt x="65" y="12"/>
                      </a:lnTo>
                      <a:lnTo>
                        <a:pt x="56" y="12"/>
                      </a:lnTo>
                      <a:lnTo>
                        <a:pt x="48" y="12"/>
                      </a:lnTo>
                      <a:lnTo>
                        <a:pt x="46" y="1"/>
                      </a:lnTo>
                      <a:lnTo>
                        <a:pt x="56" y="0"/>
                      </a:lnTo>
                      <a:lnTo>
                        <a:pt x="66" y="0"/>
                      </a:lnTo>
                      <a:lnTo>
                        <a:pt x="77" y="1"/>
                      </a:lnTo>
                      <a:lnTo>
                        <a:pt x="86" y="5"/>
                      </a:lnTo>
                      <a:lnTo>
                        <a:pt x="83" y="15"/>
                      </a:lnTo>
                      <a:close/>
                      <a:moveTo>
                        <a:pt x="48" y="12"/>
                      </a:moveTo>
                      <a:lnTo>
                        <a:pt x="34" y="15"/>
                      </a:lnTo>
                      <a:lnTo>
                        <a:pt x="25" y="17"/>
                      </a:lnTo>
                      <a:lnTo>
                        <a:pt x="22" y="6"/>
                      </a:lnTo>
                      <a:lnTo>
                        <a:pt x="31" y="3"/>
                      </a:lnTo>
                      <a:lnTo>
                        <a:pt x="46" y="1"/>
                      </a:lnTo>
                      <a:lnTo>
                        <a:pt x="48" y="12"/>
                      </a:lnTo>
                      <a:close/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3" y="12"/>
                      </a:lnTo>
                      <a:lnTo>
                        <a:pt x="22" y="6"/>
                      </a:lnTo>
                      <a:close/>
                      <a:moveTo>
                        <a:pt x="25" y="17"/>
                      </a:moveTo>
                      <a:lnTo>
                        <a:pt x="19" y="20"/>
                      </a:lnTo>
                      <a:lnTo>
                        <a:pt x="14" y="22"/>
                      </a:lnTo>
                      <a:lnTo>
                        <a:pt x="12" y="25"/>
                      </a:lnTo>
                      <a:lnTo>
                        <a:pt x="11" y="27"/>
                      </a:lnTo>
                      <a:lnTo>
                        <a:pt x="2" y="22"/>
                      </a:lnTo>
                      <a:lnTo>
                        <a:pt x="5" y="17"/>
                      </a:lnTo>
                      <a:lnTo>
                        <a:pt x="8" y="13"/>
                      </a:lnTo>
                      <a:lnTo>
                        <a:pt x="12" y="10"/>
                      </a:lnTo>
                      <a:lnTo>
                        <a:pt x="22" y="6"/>
                      </a:lnTo>
                      <a:lnTo>
                        <a:pt x="25" y="17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6" y="25"/>
                      </a:lnTo>
                      <a:lnTo>
                        <a:pt x="2" y="22"/>
                      </a:lnTo>
                      <a:close/>
                      <a:moveTo>
                        <a:pt x="11" y="27"/>
                      </a:moveTo>
                      <a:lnTo>
                        <a:pt x="11" y="29"/>
                      </a:lnTo>
                      <a:lnTo>
                        <a:pt x="9" y="30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11" y="27"/>
                      </a:lnTo>
                      <a:close/>
                      <a:moveTo>
                        <a:pt x="9" y="30"/>
                      </a:moveTo>
                      <a:lnTo>
                        <a:pt x="6" y="32"/>
                      </a:lnTo>
                      <a:lnTo>
                        <a:pt x="2" y="32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B87A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8" name="Freeform 334"/>
                <p:cNvSpPr>
                  <a:spLocks noEditPoints="1"/>
                </p:cNvSpPr>
                <p:nvPr/>
              </p:nvSpPr>
              <p:spPr bwMode="auto">
                <a:xfrm>
                  <a:off x="416" y="1801"/>
                  <a:ext cx="202" cy="74"/>
                </a:xfrm>
                <a:custGeom>
                  <a:avLst/>
                  <a:gdLst>
                    <a:gd name="T0" fmla="*/ 202 w 202"/>
                    <a:gd name="T1" fmla="*/ 67 h 74"/>
                    <a:gd name="T2" fmla="*/ 198 w 202"/>
                    <a:gd name="T3" fmla="*/ 74 h 74"/>
                    <a:gd name="T4" fmla="*/ 199 w 202"/>
                    <a:gd name="T5" fmla="*/ 63 h 74"/>
                    <a:gd name="T6" fmla="*/ 157 w 202"/>
                    <a:gd name="T7" fmla="*/ 50 h 74"/>
                    <a:gd name="T8" fmla="*/ 114 w 202"/>
                    <a:gd name="T9" fmla="*/ 27 h 74"/>
                    <a:gd name="T10" fmla="*/ 102 w 202"/>
                    <a:gd name="T11" fmla="*/ 10 h 74"/>
                    <a:gd name="T12" fmla="*/ 137 w 202"/>
                    <a:gd name="T13" fmla="*/ 26 h 74"/>
                    <a:gd name="T14" fmla="*/ 199 w 202"/>
                    <a:gd name="T15" fmla="*/ 63 h 74"/>
                    <a:gd name="T16" fmla="*/ 99 w 202"/>
                    <a:gd name="T17" fmla="*/ 20 h 74"/>
                    <a:gd name="T18" fmla="*/ 88 w 202"/>
                    <a:gd name="T19" fmla="*/ 17 h 74"/>
                    <a:gd name="T20" fmla="*/ 97 w 202"/>
                    <a:gd name="T21" fmla="*/ 8 h 74"/>
                    <a:gd name="T22" fmla="*/ 99 w 202"/>
                    <a:gd name="T23" fmla="*/ 20 h 74"/>
                    <a:gd name="T24" fmla="*/ 93 w 202"/>
                    <a:gd name="T25" fmla="*/ 5 h 74"/>
                    <a:gd name="T26" fmla="*/ 93 w 202"/>
                    <a:gd name="T27" fmla="*/ 5 h 74"/>
                    <a:gd name="T28" fmla="*/ 88 w 202"/>
                    <a:gd name="T29" fmla="*/ 17 h 74"/>
                    <a:gd name="T30" fmla="*/ 93 w 202"/>
                    <a:gd name="T31" fmla="*/ 5 h 74"/>
                    <a:gd name="T32" fmla="*/ 91 w 202"/>
                    <a:gd name="T33" fmla="*/ 5 h 74"/>
                    <a:gd name="T34" fmla="*/ 90 w 202"/>
                    <a:gd name="T35" fmla="*/ 10 h 74"/>
                    <a:gd name="T36" fmla="*/ 88 w 202"/>
                    <a:gd name="T37" fmla="*/ 17 h 74"/>
                    <a:gd name="T38" fmla="*/ 77 w 202"/>
                    <a:gd name="T39" fmla="*/ 12 h 74"/>
                    <a:gd name="T40" fmla="*/ 85 w 202"/>
                    <a:gd name="T41" fmla="*/ 3 h 74"/>
                    <a:gd name="T42" fmla="*/ 88 w 202"/>
                    <a:gd name="T43" fmla="*/ 17 h 74"/>
                    <a:gd name="T44" fmla="*/ 71 w 202"/>
                    <a:gd name="T45" fmla="*/ 12 h 74"/>
                    <a:gd name="T46" fmla="*/ 66 w 202"/>
                    <a:gd name="T47" fmla="*/ 0 h 74"/>
                    <a:gd name="T48" fmla="*/ 79 w 202"/>
                    <a:gd name="T49" fmla="*/ 2 h 74"/>
                    <a:gd name="T50" fmla="*/ 66 w 202"/>
                    <a:gd name="T51" fmla="*/ 10 h 74"/>
                    <a:gd name="T52" fmla="*/ 42 w 202"/>
                    <a:gd name="T53" fmla="*/ 12 h 74"/>
                    <a:gd name="T54" fmla="*/ 26 w 202"/>
                    <a:gd name="T55" fmla="*/ 17 h 74"/>
                    <a:gd name="T56" fmla="*/ 29 w 202"/>
                    <a:gd name="T57" fmla="*/ 3 h 74"/>
                    <a:gd name="T58" fmla="*/ 52 w 202"/>
                    <a:gd name="T59" fmla="*/ 0 h 74"/>
                    <a:gd name="T60" fmla="*/ 66 w 202"/>
                    <a:gd name="T61" fmla="*/ 10 h 74"/>
                    <a:gd name="T62" fmla="*/ 26 w 202"/>
                    <a:gd name="T63" fmla="*/ 17 h 74"/>
                    <a:gd name="T64" fmla="*/ 26 w 202"/>
                    <a:gd name="T65" fmla="*/ 17 h 74"/>
                    <a:gd name="T66" fmla="*/ 19 w 202"/>
                    <a:gd name="T67" fmla="*/ 19 h 74"/>
                    <a:gd name="T68" fmla="*/ 12 w 202"/>
                    <a:gd name="T69" fmla="*/ 24 h 74"/>
                    <a:gd name="T70" fmla="*/ 2 w 202"/>
                    <a:gd name="T71" fmla="*/ 22 h 74"/>
                    <a:gd name="T72" fmla="*/ 8 w 202"/>
                    <a:gd name="T73" fmla="*/ 14 h 74"/>
                    <a:gd name="T74" fmla="*/ 23 w 202"/>
                    <a:gd name="T75" fmla="*/ 5 h 74"/>
                    <a:gd name="T76" fmla="*/ 9 w 202"/>
                    <a:gd name="T77" fmla="*/ 27 h 74"/>
                    <a:gd name="T78" fmla="*/ 6 w 202"/>
                    <a:gd name="T79" fmla="*/ 26 h 74"/>
                    <a:gd name="T80" fmla="*/ 9 w 202"/>
                    <a:gd name="T81" fmla="*/ 27 h 74"/>
                    <a:gd name="T82" fmla="*/ 9 w 202"/>
                    <a:gd name="T83" fmla="*/ 29 h 74"/>
                    <a:gd name="T84" fmla="*/ 2 w 202"/>
                    <a:gd name="T85" fmla="*/ 22 h 74"/>
                    <a:gd name="T86" fmla="*/ 9 w 202"/>
                    <a:gd name="T87" fmla="*/ 27 h 74"/>
                    <a:gd name="T88" fmla="*/ 6 w 202"/>
                    <a:gd name="T89" fmla="*/ 31 h 74"/>
                    <a:gd name="T90" fmla="*/ 0 w 202"/>
                    <a:gd name="T91" fmla="*/ 27 h 74"/>
                    <a:gd name="T92" fmla="*/ 9 w 202"/>
                    <a:gd name="T93" fmla="*/ 29 h 7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02"/>
                    <a:gd name="T142" fmla="*/ 0 h 74"/>
                    <a:gd name="T143" fmla="*/ 202 w 202"/>
                    <a:gd name="T144" fmla="*/ 74 h 7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02" h="74">
                      <a:moveTo>
                        <a:pt x="199" y="63"/>
                      </a:moveTo>
                      <a:lnTo>
                        <a:pt x="202" y="67"/>
                      </a:lnTo>
                      <a:lnTo>
                        <a:pt x="201" y="70"/>
                      </a:lnTo>
                      <a:lnTo>
                        <a:pt x="198" y="74"/>
                      </a:lnTo>
                      <a:lnTo>
                        <a:pt x="194" y="72"/>
                      </a:lnTo>
                      <a:lnTo>
                        <a:pt x="199" y="63"/>
                      </a:lnTo>
                      <a:close/>
                      <a:moveTo>
                        <a:pt x="194" y="72"/>
                      </a:moveTo>
                      <a:lnTo>
                        <a:pt x="157" y="50"/>
                      </a:lnTo>
                      <a:lnTo>
                        <a:pt x="133" y="36"/>
                      </a:lnTo>
                      <a:lnTo>
                        <a:pt x="114" y="27"/>
                      </a:lnTo>
                      <a:lnTo>
                        <a:pt x="99" y="20"/>
                      </a:lnTo>
                      <a:lnTo>
                        <a:pt x="102" y="10"/>
                      </a:lnTo>
                      <a:lnTo>
                        <a:pt x="119" y="17"/>
                      </a:lnTo>
                      <a:lnTo>
                        <a:pt x="137" y="26"/>
                      </a:lnTo>
                      <a:lnTo>
                        <a:pt x="162" y="41"/>
                      </a:lnTo>
                      <a:lnTo>
                        <a:pt x="199" y="63"/>
                      </a:lnTo>
                      <a:lnTo>
                        <a:pt x="194" y="72"/>
                      </a:lnTo>
                      <a:close/>
                      <a:moveTo>
                        <a:pt x="99" y="20"/>
                      </a:moveTo>
                      <a:lnTo>
                        <a:pt x="93" y="19"/>
                      </a:lnTo>
                      <a:lnTo>
                        <a:pt x="88" y="17"/>
                      </a:lnTo>
                      <a:lnTo>
                        <a:pt x="93" y="5"/>
                      </a:lnTo>
                      <a:lnTo>
                        <a:pt x="97" y="8"/>
                      </a:lnTo>
                      <a:lnTo>
                        <a:pt x="102" y="10"/>
                      </a:lnTo>
                      <a:lnTo>
                        <a:pt x="99" y="20"/>
                      </a:lnTo>
                      <a:close/>
                      <a:moveTo>
                        <a:pt x="93" y="5"/>
                      </a:moveTo>
                      <a:lnTo>
                        <a:pt x="93" y="5"/>
                      </a:lnTo>
                      <a:lnTo>
                        <a:pt x="90" y="10"/>
                      </a:lnTo>
                      <a:lnTo>
                        <a:pt x="93" y="5"/>
                      </a:lnTo>
                      <a:close/>
                      <a:moveTo>
                        <a:pt x="88" y="17"/>
                      </a:moveTo>
                      <a:lnTo>
                        <a:pt x="88" y="17"/>
                      </a:lnTo>
                      <a:lnTo>
                        <a:pt x="91" y="5"/>
                      </a:lnTo>
                      <a:lnTo>
                        <a:pt x="93" y="5"/>
                      </a:lnTo>
                      <a:lnTo>
                        <a:pt x="88" y="17"/>
                      </a:lnTo>
                      <a:close/>
                      <a:moveTo>
                        <a:pt x="91" y="5"/>
                      </a:moveTo>
                      <a:lnTo>
                        <a:pt x="91" y="5"/>
                      </a:lnTo>
                      <a:lnTo>
                        <a:pt x="90" y="10"/>
                      </a:lnTo>
                      <a:lnTo>
                        <a:pt x="91" y="5"/>
                      </a:lnTo>
                      <a:close/>
                      <a:moveTo>
                        <a:pt x="88" y="17"/>
                      </a:moveTo>
                      <a:lnTo>
                        <a:pt x="83" y="14"/>
                      </a:lnTo>
                      <a:lnTo>
                        <a:pt x="77" y="12"/>
                      </a:lnTo>
                      <a:lnTo>
                        <a:pt x="79" y="2"/>
                      </a:lnTo>
                      <a:lnTo>
                        <a:pt x="85" y="3"/>
                      </a:lnTo>
                      <a:lnTo>
                        <a:pt x="91" y="5"/>
                      </a:lnTo>
                      <a:lnTo>
                        <a:pt x="88" y="17"/>
                      </a:lnTo>
                      <a:close/>
                      <a:moveTo>
                        <a:pt x="77" y="12"/>
                      </a:moveTo>
                      <a:lnTo>
                        <a:pt x="71" y="12"/>
                      </a:lnTo>
                      <a:lnTo>
                        <a:pt x="66" y="10"/>
                      </a:lnTo>
                      <a:lnTo>
                        <a:pt x="66" y="0"/>
                      </a:lnTo>
                      <a:lnTo>
                        <a:pt x="73" y="0"/>
                      </a:lnTo>
                      <a:lnTo>
                        <a:pt x="79" y="2"/>
                      </a:lnTo>
                      <a:lnTo>
                        <a:pt x="77" y="12"/>
                      </a:lnTo>
                      <a:close/>
                      <a:moveTo>
                        <a:pt x="66" y="10"/>
                      </a:moveTo>
                      <a:lnTo>
                        <a:pt x="52" y="10"/>
                      </a:lnTo>
                      <a:lnTo>
                        <a:pt x="42" y="12"/>
                      </a:lnTo>
                      <a:lnTo>
                        <a:pt x="32" y="14"/>
                      </a:lnTo>
                      <a:lnTo>
                        <a:pt x="26" y="17"/>
                      </a:lnTo>
                      <a:lnTo>
                        <a:pt x="23" y="5"/>
                      </a:lnTo>
                      <a:lnTo>
                        <a:pt x="29" y="3"/>
                      </a:lnTo>
                      <a:lnTo>
                        <a:pt x="40" y="2"/>
                      </a:lnTo>
                      <a:lnTo>
                        <a:pt x="52" y="0"/>
                      </a:lnTo>
                      <a:lnTo>
                        <a:pt x="66" y="0"/>
                      </a:lnTo>
                      <a:lnTo>
                        <a:pt x="66" y="10"/>
                      </a:lnTo>
                      <a:close/>
                      <a:moveTo>
                        <a:pt x="26" y="17"/>
                      </a:moveTo>
                      <a:lnTo>
                        <a:pt x="26" y="17"/>
                      </a:lnTo>
                      <a:lnTo>
                        <a:pt x="25" y="10"/>
                      </a:lnTo>
                      <a:lnTo>
                        <a:pt x="26" y="17"/>
                      </a:lnTo>
                      <a:close/>
                      <a:moveTo>
                        <a:pt x="26" y="17"/>
                      </a:moveTo>
                      <a:lnTo>
                        <a:pt x="19" y="19"/>
                      </a:lnTo>
                      <a:lnTo>
                        <a:pt x="14" y="22"/>
                      </a:lnTo>
                      <a:lnTo>
                        <a:pt x="12" y="24"/>
                      </a:lnTo>
                      <a:lnTo>
                        <a:pt x="9" y="27"/>
                      </a:lnTo>
                      <a:lnTo>
                        <a:pt x="2" y="22"/>
                      </a:lnTo>
                      <a:lnTo>
                        <a:pt x="5" y="17"/>
                      </a:lnTo>
                      <a:lnTo>
                        <a:pt x="8" y="14"/>
                      </a:lnTo>
                      <a:lnTo>
                        <a:pt x="14" y="10"/>
                      </a:lnTo>
                      <a:lnTo>
                        <a:pt x="23" y="5"/>
                      </a:lnTo>
                      <a:lnTo>
                        <a:pt x="26" y="17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6" y="26"/>
                      </a:lnTo>
                      <a:lnTo>
                        <a:pt x="9" y="27"/>
                      </a:lnTo>
                      <a:close/>
                      <a:moveTo>
                        <a:pt x="9" y="27"/>
                      </a:moveTo>
                      <a:lnTo>
                        <a:pt x="11" y="27"/>
                      </a:lnTo>
                      <a:lnTo>
                        <a:pt x="9" y="29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9" y="27"/>
                      </a:lnTo>
                      <a:close/>
                      <a:moveTo>
                        <a:pt x="9" y="29"/>
                      </a:moveTo>
                      <a:lnTo>
                        <a:pt x="6" y="31"/>
                      </a:lnTo>
                      <a:lnTo>
                        <a:pt x="2" y="31"/>
                      </a:lnTo>
                      <a:lnTo>
                        <a:pt x="0" y="27"/>
                      </a:lnTo>
                      <a:lnTo>
                        <a:pt x="0" y="22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B0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59" name="Freeform 335"/>
                <p:cNvSpPr>
                  <a:spLocks noEditPoints="1"/>
                </p:cNvSpPr>
                <p:nvPr/>
              </p:nvSpPr>
              <p:spPr bwMode="auto">
                <a:xfrm>
                  <a:off x="416" y="1799"/>
                  <a:ext cx="219" cy="81"/>
                </a:xfrm>
                <a:custGeom>
                  <a:avLst/>
                  <a:gdLst>
                    <a:gd name="T0" fmla="*/ 219 w 219"/>
                    <a:gd name="T1" fmla="*/ 74 h 81"/>
                    <a:gd name="T2" fmla="*/ 215 w 219"/>
                    <a:gd name="T3" fmla="*/ 81 h 81"/>
                    <a:gd name="T4" fmla="*/ 216 w 219"/>
                    <a:gd name="T5" fmla="*/ 70 h 81"/>
                    <a:gd name="T6" fmla="*/ 211 w 219"/>
                    <a:gd name="T7" fmla="*/ 81 h 81"/>
                    <a:gd name="T8" fmla="*/ 216 w 219"/>
                    <a:gd name="T9" fmla="*/ 70 h 81"/>
                    <a:gd name="T10" fmla="*/ 216 w 219"/>
                    <a:gd name="T11" fmla="*/ 70 h 81"/>
                    <a:gd name="T12" fmla="*/ 211 w 219"/>
                    <a:gd name="T13" fmla="*/ 81 h 81"/>
                    <a:gd name="T14" fmla="*/ 211 w 219"/>
                    <a:gd name="T15" fmla="*/ 81 h 81"/>
                    <a:gd name="T16" fmla="*/ 211 w 219"/>
                    <a:gd name="T17" fmla="*/ 81 h 81"/>
                    <a:gd name="T18" fmla="*/ 207 w 219"/>
                    <a:gd name="T19" fmla="*/ 77 h 81"/>
                    <a:gd name="T20" fmla="*/ 205 w 219"/>
                    <a:gd name="T21" fmla="*/ 64 h 81"/>
                    <a:gd name="T22" fmla="*/ 216 w 219"/>
                    <a:gd name="T23" fmla="*/ 70 h 81"/>
                    <a:gd name="T24" fmla="*/ 201 w 219"/>
                    <a:gd name="T25" fmla="*/ 74 h 81"/>
                    <a:gd name="T26" fmla="*/ 187 w 219"/>
                    <a:gd name="T27" fmla="*/ 65 h 81"/>
                    <a:gd name="T28" fmla="*/ 199 w 219"/>
                    <a:gd name="T29" fmla="*/ 58 h 81"/>
                    <a:gd name="T30" fmla="*/ 201 w 219"/>
                    <a:gd name="T31" fmla="*/ 74 h 81"/>
                    <a:gd name="T32" fmla="*/ 164 w 219"/>
                    <a:gd name="T33" fmla="*/ 52 h 81"/>
                    <a:gd name="T34" fmla="*/ 116 w 219"/>
                    <a:gd name="T35" fmla="*/ 28 h 81"/>
                    <a:gd name="T36" fmla="*/ 100 w 219"/>
                    <a:gd name="T37" fmla="*/ 7 h 81"/>
                    <a:gd name="T38" fmla="*/ 144 w 219"/>
                    <a:gd name="T39" fmla="*/ 29 h 81"/>
                    <a:gd name="T40" fmla="*/ 191 w 219"/>
                    <a:gd name="T41" fmla="*/ 55 h 81"/>
                    <a:gd name="T42" fmla="*/ 100 w 219"/>
                    <a:gd name="T43" fmla="*/ 7 h 81"/>
                    <a:gd name="T44" fmla="*/ 99 w 219"/>
                    <a:gd name="T45" fmla="*/ 12 h 81"/>
                    <a:gd name="T46" fmla="*/ 97 w 219"/>
                    <a:gd name="T47" fmla="*/ 19 h 81"/>
                    <a:gd name="T48" fmla="*/ 100 w 219"/>
                    <a:gd name="T49" fmla="*/ 7 h 81"/>
                    <a:gd name="T50" fmla="*/ 97 w 219"/>
                    <a:gd name="T51" fmla="*/ 19 h 81"/>
                    <a:gd name="T52" fmla="*/ 91 w 219"/>
                    <a:gd name="T53" fmla="*/ 16 h 81"/>
                    <a:gd name="T54" fmla="*/ 86 w 219"/>
                    <a:gd name="T55" fmla="*/ 4 h 81"/>
                    <a:gd name="T56" fmla="*/ 100 w 219"/>
                    <a:gd name="T57" fmla="*/ 7 h 81"/>
                    <a:gd name="T58" fmla="*/ 85 w 219"/>
                    <a:gd name="T59" fmla="*/ 14 h 81"/>
                    <a:gd name="T60" fmla="*/ 73 w 219"/>
                    <a:gd name="T61" fmla="*/ 12 h 81"/>
                    <a:gd name="T62" fmla="*/ 80 w 219"/>
                    <a:gd name="T63" fmla="*/ 2 h 81"/>
                    <a:gd name="T64" fmla="*/ 85 w 219"/>
                    <a:gd name="T65" fmla="*/ 14 h 81"/>
                    <a:gd name="T66" fmla="*/ 57 w 219"/>
                    <a:gd name="T67" fmla="*/ 10 h 81"/>
                    <a:gd name="T68" fmla="*/ 34 w 219"/>
                    <a:gd name="T69" fmla="*/ 14 h 81"/>
                    <a:gd name="T70" fmla="*/ 25 w 219"/>
                    <a:gd name="T71" fmla="*/ 4 h 81"/>
                    <a:gd name="T72" fmla="*/ 43 w 219"/>
                    <a:gd name="T73" fmla="*/ 0 h 81"/>
                    <a:gd name="T74" fmla="*/ 74 w 219"/>
                    <a:gd name="T75" fmla="*/ 0 h 81"/>
                    <a:gd name="T76" fmla="*/ 25 w 219"/>
                    <a:gd name="T77" fmla="*/ 5 h 81"/>
                    <a:gd name="T78" fmla="*/ 26 w 219"/>
                    <a:gd name="T79" fmla="*/ 10 h 81"/>
                    <a:gd name="T80" fmla="*/ 28 w 219"/>
                    <a:gd name="T81" fmla="*/ 16 h 81"/>
                    <a:gd name="T82" fmla="*/ 15 w 219"/>
                    <a:gd name="T83" fmla="*/ 21 h 81"/>
                    <a:gd name="T84" fmla="*/ 11 w 219"/>
                    <a:gd name="T85" fmla="*/ 26 h 81"/>
                    <a:gd name="T86" fmla="*/ 5 w 219"/>
                    <a:gd name="T87" fmla="*/ 16 h 81"/>
                    <a:gd name="T88" fmla="*/ 14 w 219"/>
                    <a:gd name="T89" fmla="*/ 9 h 81"/>
                    <a:gd name="T90" fmla="*/ 28 w 219"/>
                    <a:gd name="T91" fmla="*/ 16 h 81"/>
                    <a:gd name="T92" fmla="*/ 11 w 219"/>
                    <a:gd name="T93" fmla="*/ 26 h 81"/>
                    <a:gd name="T94" fmla="*/ 2 w 219"/>
                    <a:gd name="T95" fmla="*/ 21 h 81"/>
                    <a:gd name="T96" fmla="*/ 2 w 219"/>
                    <a:gd name="T97" fmla="*/ 19 h 81"/>
                    <a:gd name="T98" fmla="*/ 9 w 219"/>
                    <a:gd name="T99" fmla="*/ 28 h 81"/>
                    <a:gd name="T100" fmla="*/ 3 w 219"/>
                    <a:gd name="T101" fmla="*/ 29 h 81"/>
                    <a:gd name="T102" fmla="*/ 2 w 219"/>
                    <a:gd name="T103" fmla="*/ 21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9"/>
                    <a:gd name="T157" fmla="*/ 0 h 81"/>
                    <a:gd name="T158" fmla="*/ 219 w 219"/>
                    <a:gd name="T159" fmla="*/ 81 h 8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9" h="81">
                      <a:moveTo>
                        <a:pt x="216" y="70"/>
                      </a:moveTo>
                      <a:lnTo>
                        <a:pt x="219" y="74"/>
                      </a:lnTo>
                      <a:lnTo>
                        <a:pt x="218" y="79"/>
                      </a:lnTo>
                      <a:lnTo>
                        <a:pt x="215" y="81"/>
                      </a:lnTo>
                      <a:lnTo>
                        <a:pt x="211" y="81"/>
                      </a:lnTo>
                      <a:lnTo>
                        <a:pt x="216" y="70"/>
                      </a:lnTo>
                      <a:close/>
                      <a:moveTo>
                        <a:pt x="211" y="81"/>
                      </a:moveTo>
                      <a:lnTo>
                        <a:pt x="211" y="81"/>
                      </a:lnTo>
                      <a:lnTo>
                        <a:pt x="216" y="70"/>
                      </a:lnTo>
                      <a:lnTo>
                        <a:pt x="211" y="81"/>
                      </a:lnTo>
                      <a:close/>
                      <a:moveTo>
                        <a:pt x="211" y="81"/>
                      </a:moveTo>
                      <a:lnTo>
                        <a:pt x="211" y="81"/>
                      </a:lnTo>
                      <a:lnTo>
                        <a:pt x="215" y="76"/>
                      </a:lnTo>
                      <a:lnTo>
                        <a:pt x="211" y="81"/>
                      </a:lnTo>
                      <a:close/>
                      <a:moveTo>
                        <a:pt x="211" y="81"/>
                      </a:moveTo>
                      <a:lnTo>
                        <a:pt x="207" y="77"/>
                      </a:lnTo>
                      <a:lnTo>
                        <a:pt x="201" y="74"/>
                      </a:lnTo>
                      <a:lnTo>
                        <a:pt x="205" y="64"/>
                      </a:lnTo>
                      <a:lnTo>
                        <a:pt x="211" y="67"/>
                      </a:lnTo>
                      <a:lnTo>
                        <a:pt x="216" y="70"/>
                      </a:lnTo>
                      <a:lnTo>
                        <a:pt x="211" y="81"/>
                      </a:lnTo>
                      <a:close/>
                      <a:moveTo>
                        <a:pt x="201" y="74"/>
                      </a:moveTo>
                      <a:lnTo>
                        <a:pt x="194" y="69"/>
                      </a:lnTo>
                      <a:lnTo>
                        <a:pt x="187" y="65"/>
                      </a:lnTo>
                      <a:lnTo>
                        <a:pt x="191" y="55"/>
                      </a:lnTo>
                      <a:lnTo>
                        <a:pt x="199" y="58"/>
                      </a:lnTo>
                      <a:lnTo>
                        <a:pt x="205" y="64"/>
                      </a:lnTo>
                      <a:lnTo>
                        <a:pt x="201" y="74"/>
                      </a:lnTo>
                      <a:close/>
                      <a:moveTo>
                        <a:pt x="187" y="65"/>
                      </a:moveTo>
                      <a:lnTo>
                        <a:pt x="164" y="52"/>
                      </a:lnTo>
                      <a:lnTo>
                        <a:pt x="139" y="40"/>
                      </a:lnTo>
                      <a:lnTo>
                        <a:pt x="116" y="28"/>
                      </a:lnTo>
                      <a:lnTo>
                        <a:pt x="97" y="19"/>
                      </a:lnTo>
                      <a:lnTo>
                        <a:pt x="100" y="7"/>
                      </a:lnTo>
                      <a:lnTo>
                        <a:pt x="120" y="17"/>
                      </a:lnTo>
                      <a:lnTo>
                        <a:pt x="144" y="29"/>
                      </a:lnTo>
                      <a:lnTo>
                        <a:pt x="168" y="41"/>
                      </a:lnTo>
                      <a:lnTo>
                        <a:pt x="191" y="55"/>
                      </a:lnTo>
                      <a:lnTo>
                        <a:pt x="187" y="65"/>
                      </a:lnTo>
                      <a:close/>
                      <a:moveTo>
                        <a:pt x="100" y="7"/>
                      </a:moveTo>
                      <a:lnTo>
                        <a:pt x="100" y="7"/>
                      </a:lnTo>
                      <a:lnTo>
                        <a:pt x="99" y="12"/>
                      </a:lnTo>
                      <a:lnTo>
                        <a:pt x="100" y="7"/>
                      </a:lnTo>
                      <a:close/>
                      <a:moveTo>
                        <a:pt x="97" y="19"/>
                      </a:moveTo>
                      <a:lnTo>
                        <a:pt x="97" y="17"/>
                      </a:lnTo>
                      <a:lnTo>
                        <a:pt x="100" y="7"/>
                      </a:lnTo>
                      <a:lnTo>
                        <a:pt x="97" y="19"/>
                      </a:lnTo>
                      <a:close/>
                      <a:moveTo>
                        <a:pt x="97" y="17"/>
                      </a:moveTo>
                      <a:lnTo>
                        <a:pt x="91" y="16"/>
                      </a:lnTo>
                      <a:lnTo>
                        <a:pt x="85" y="14"/>
                      </a:lnTo>
                      <a:lnTo>
                        <a:pt x="86" y="4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97" y="17"/>
                      </a:lnTo>
                      <a:close/>
                      <a:moveTo>
                        <a:pt x="85" y="14"/>
                      </a:moveTo>
                      <a:lnTo>
                        <a:pt x="79" y="12"/>
                      </a:lnTo>
                      <a:lnTo>
                        <a:pt x="73" y="12"/>
                      </a:lnTo>
                      <a:lnTo>
                        <a:pt x="74" y="0"/>
                      </a:lnTo>
                      <a:lnTo>
                        <a:pt x="80" y="2"/>
                      </a:lnTo>
                      <a:lnTo>
                        <a:pt x="86" y="4"/>
                      </a:lnTo>
                      <a:lnTo>
                        <a:pt x="85" y="14"/>
                      </a:lnTo>
                      <a:close/>
                      <a:moveTo>
                        <a:pt x="73" y="12"/>
                      </a:moveTo>
                      <a:lnTo>
                        <a:pt x="57" y="10"/>
                      </a:lnTo>
                      <a:lnTo>
                        <a:pt x="45" y="12"/>
                      </a:lnTo>
                      <a:lnTo>
                        <a:pt x="34" y="14"/>
                      </a:lnTo>
                      <a:lnTo>
                        <a:pt x="28" y="16"/>
                      </a:lnTo>
                      <a:lnTo>
                        <a:pt x="25" y="4"/>
                      </a:lnTo>
                      <a:lnTo>
                        <a:pt x="32" y="2"/>
                      </a:lnTo>
                      <a:lnTo>
                        <a:pt x="43" y="0"/>
                      </a:lnTo>
                      <a:lnTo>
                        <a:pt x="57" y="0"/>
                      </a:lnTo>
                      <a:lnTo>
                        <a:pt x="74" y="0"/>
                      </a:lnTo>
                      <a:lnTo>
                        <a:pt x="73" y="12"/>
                      </a:lnTo>
                      <a:close/>
                      <a:moveTo>
                        <a:pt x="25" y="5"/>
                      </a:moveTo>
                      <a:lnTo>
                        <a:pt x="25" y="4"/>
                      </a:lnTo>
                      <a:lnTo>
                        <a:pt x="26" y="10"/>
                      </a:lnTo>
                      <a:lnTo>
                        <a:pt x="25" y="5"/>
                      </a:lnTo>
                      <a:close/>
                      <a:moveTo>
                        <a:pt x="28" y="16"/>
                      </a:moveTo>
                      <a:lnTo>
                        <a:pt x="19" y="19"/>
                      </a:lnTo>
                      <a:lnTo>
                        <a:pt x="15" y="21"/>
                      </a:lnTo>
                      <a:lnTo>
                        <a:pt x="12" y="22"/>
                      </a:lnTo>
                      <a:lnTo>
                        <a:pt x="11" y="26"/>
                      </a:lnTo>
                      <a:lnTo>
                        <a:pt x="2" y="19"/>
                      </a:lnTo>
                      <a:lnTo>
                        <a:pt x="5" y="16"/>
                      </a:lnTo>
                      <a:lnTo>
                        <a:pt x="8" y="12"/>
                      </a:lnTo>
                      <a:lnTo>
                        <a:pt x="14" y="9"/>
                      </a:lnTo>
                      <a:lnTo>
                        <a:pt x="25" y="5"/>
                      </a:lnTo>
                      <a:lnTo>
                        <a:pt x="28" y="16"/>
                      </a:lnTo>
                      <a:close/>
                      <a:moveTo>
                        <a:pt x="11" y="26"/>
                      </a:move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11" y="26"/>
                      </a:lnTo>
                      <a:close/>
                      <a:moveTo>
                        <a:pt x="9" y="28"/>
                      </a:move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9" y="28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0" name="Freeform 336"/>
                <p:cNvSpPr>
                  <a:spLocks/>
                </p:cNvSpPr>
                <p:nvPr/>
              </p:nvSpPr>
              <p:spPr bwMode="auto">
                <a:xfrm>
                  <a:off x="436" y="1892"/>
                  <a:ext cx="134" cy="73"/>
                </a:xfrm>
                <a:custGeom>
                  <a:avLst/>
                  <a:gdLst>
                    <a:gd name="T0" fmla="*/ 2 w 134"/>
                    <a:gd name="T1" fmla="*/ 0 h 73"/>
                    <a:gd name="T2" fmla="*/ 2 w 134"/>
                    <a:gd name="T3" fmla="*/ 1 h 73"/>
                    <a:gd name="T4" fmla="*/ 0 w 134"/>
                    <a:gd name="T5" fmla="*/ 8 h 73"/>
                    <a:gd name="T6" fmla="*/ 0 w 134"/>
                    <a:gd name="T7" fmla="*/ 12 h 73"/>
                    <a:gd name="T8" fmla="*/ 0 w 134"/>
                    <a:gd name="T9" fmla="*/ 17 h 73"/>
                    <a:gd name="T10" fmla="*/ 3 w 134"/>
                    <a:gd name="T11" fmla="*/ 22 h 73"/>
                    <a:gd name="T12" fmla="*/ 6 w 134"/>
                    <a:gd name="T13" fmla="*/ 29 h 73"/>
                    <a:gd name="T14" fmla="*/ 11 w 134"/>
                    <a:gd name="T15" fmla="*/ 36 h 73"/>
                    <a:gd name="T16" fmla="*/ 17 w 134"/>
                    <a:gd name="T17" fmla="*/ 37 h 73"/>
                    <a:gd name="T18" fmla="*/ 25 w 134"/>
                    <a:gd name="T19" fmla="*/ 41 h 73"/>
                    <a:gd name="T20" fmla="*/ 36 w 134"/>
                    <a:gd name="T21" fmla="*/ 44 h 73"/>
                    <a:gd name="T22" fmla="*/ 54 w 134"/>
                    <a:gd name="T23" fmla="*/ 49 h 73"/>
                    <a:gd name="T24" fmla="*/ 80 w 134"/>
                    <a:gd name="T25" fmla="*/ 55 h 73"/>
                    <a:gd name="T26" fmla="*/ 110 w 134"/>
                    <a:gd name="T27" fmla="*/ 63 h 73"/>
                    <a:gd name="T28" fmla="*/ 134 w 134"/>
                    <a:gd name="T29" fmla="*/ 73 h 73"/>
                    <a:gd name="T30" fmla="*/ 128 w 134"/>
                    <a:gd name="T31" fmla="*/ 70 h 73"/>
                    <a:gd name="T32" fmla="*/ 114 w 134"/>
                    <a:gd name="T33" fmla="*/ 61 h 73"/>
                    <a:gd name="T34" fmla="*/ 99 w 134"/>
                    <a:gd name="T35" fmla="*/ 53 h 73"/>
                    <a:gd name="T36" fmla="*/ 88 w 134"/>
                    <a:gd name="T37" fmla="*/ 43 h 73"/>
                    <a:gd name="T38" fmla="*/ 82 w 134"/>
                    <a:gd name="T39" fmla="*/ 36 h 73"/>
                    <a:gd name="T40" fmla="*/ 76 w 134"/>
                    <a:gd name="T41" fmla="*/ 31 h 73"/>
                    <a:gd name="T42" fmla="*/ 73 w 134"/>
                    <a:gd name="T43" fmla="*/ 27 h 73"/>
                    <a:gd name="T44" fmla="*/ 71 w 134"/>
                    <a:gd name="T45" fmla="*/ 25 h 73"/>
                    <a:gd name="T46" fmla="*/ 70 w 134"/>
                    <a:gd name="T47" fmla="*/ 22 h 73"/>
                    <a:gd name="T48" fmla="*/ 71 w 134"/>
                    <a:gd name="T49" fmla="*/ 17 h 73"/>
                    <a:gd name="T50" fmla="*/ 63 w 134"/>
                    <a:gd name="T51" fmla="*/ 17 h 73"/>
                    <a:gd name="T52" fmla="*/ 43 w 134"/>
                    <a:gd name="T53" fmla="*/ 13 h 73"/>
                    <a:gd name="T54" fmla="*/ 32 w 134"/>
                    <a:gd name="T55" fmla="*/ 12 h 73"/>
                    <a:gd name="T56" fmla="*/ 20 w 134"/>
                    <a:gd name="T57" fmla="*/ 8 h 73"/>
                    <a:gd name="T58" fmla="*/ 11 w 134"/>
                    <a:gd name="T59" fmla="*/ 5 h 73"/>
                    <a:gd name="T60" fmla="*/ 2 w 134"/>
                    <a:gd name="T61" fmla="*/ 0 h 7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34"/>
                    <a:gd name="T94" fmla="*/ 0 h 73"/>
                    <a:gd name="T95" fmla="*/ 134 w 134"/>
                    <a:gd name="T96" fmla="*/ 73 h 7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34" h="7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6" y="29"/>
                      </a:lnTo>
                      <a:lnTo>
                        <a:pt x="11" y="36"/>
                      </a:lnTo>
                      <a:lnTo>
                        <a:pt x="17" y="37"/>
                      </a:lnTo>
                      <a:lnTo>
                        <a:pt x="25" y="41"/>
                      </a:lnTo>
                      <a:lnTo>
                        <a:pt x="36" y="44"/>
                      </a:lnTo>
                      <a:lnTo>
                        <a:pt x="54" y="49"/>
                      </a:lnTo>
                      <a:lnTo>
                        <a:pt x="80" y="55"/>
                      </a:lnTo>
                      <a:lnTo>
                        <a:pt x="110" y="63"/>
                      </a:lnTo>
                      <a:lnTo>
                        <a:pt x="134" y="73"/>
                      </a:lnTo>
                      <a:lnTo>
                        <a:pt x="128" y="70"/>
                      </a:lnTo>
                      <a:lnTo>
                        <a:pt x="114" y="61"/>
                      </a:lnTo>
                      <a:lnTo>
                        <a:pt x="99" y="53"/>
                      </a:lnTo>
                      <a:lnTo>
                        <a:pt x="88" y="43"/>
                      </a:lnTo>
                      <a:lnTo>
                        <a:pt x="82" y="36"/>
                      </a:lnTo>
                      <a:lnTo>
                        <a:pt x="76" y="31"/>
                      </a:lnTo>
                      <a:lnTo>
                        <a:pt x="73" y="27"/>
                      </a:lnTo>
                      <a:lnTo>
                        <a:pt x="71" y="25"/>
                      </a:lnTo>
                      <a:lnTo>
                        <a:pt x="70" y="22"/>
                      </a:lnTo>
                      <a:lnTo>
                        <a:pt x="71" y="17"/>
                      </a:lnTo>
                      <a:lnTo>
                        <a:pt x="63" y="17"/>
                      </a:lnTo>
                      <a:lnTo>
                        <a:pt x="43" y="13"/>
                      </a:lnTo>
                      <a:lnTo>
                        <a:pt x="32" y="12"/>
                      </a:lnTo>
                      <a:lnTo>
                        <a:pt x="20" y="8"/>
                      </a:lnTo>
                      <a:lnTo>
                        <a:pt x="11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1" name="Freeform 337"/>
                <p:cNvSpPr>
                  <a:spLocks noEditPoints="1"/>
                </p:cNvSpPr>
                <p:nvPr/>
              </p:nvSpPr>
              <p:spPr bwMode="auto">
                <a:xfrm>
                  <a:off x="435" y="1887"/>
                  <a:ext cx="83" cy="29"/>
                </a:xfrm>
                <a:custGeom>
                  <a:avLst/>
                  <a:gdLst>
                    <a:gd name="T0" fmla="*/ 1 w 83"/>
                    <a:gd name="T1" fmla="*/ 10 h 29"/>
                    <a:gd name="T2" fmla="*/ 0 w 83"/>
                    <a:gd name="T3" fmla="*/ 6 h 29"/>
                    <a:gd name="T4" fmla="*/ 0 w 83"/>
                    <a:gd name="T5" fmla="*/ 3 h 29"/>
                    <a:gd name="T6" fmla="*/ 3 w 83"/>
                    <a:gd name="T7" fmla="*/ 0 h 29"/>
                    <a:gd name="T8" fmla="*/ 6 w 83"/>
                    <a:gd name="T9" fmla="*/ 0 h 29"/>
                    <a:gd name="T10" fmla="*/ 1 w 83"/>
                    <a:gd name="T11" fmla="*/ 10 h 29"/>
                    <a:gd name="T12" fmla="*/ 6 w 83"/>
                    <a:gd name="T13" fmla="*/ 0 h 29"/>
                    <a:gd name="T14" fmla="*/ 10 w 83"/>
                    <a:gd name="T15" fmla="*/ 1 h 29"/>
                    <a:gd name="T16" fmla="*/ 24 w 83"/>
                    <a:gd name="T17" fmla="*/ 6 h 29"/>
                    <a:gd name="T18" fmla="*/ 21 w 83"/>
                    <a:gd name="T19" fmla="*/ 18 h 29"/>
                    <a:gd name="T20" fmla="*/ 7 w 83"/>
                    <a:gd name="T21" fmla="*/ 12 h 29"/>
                    <a:gd name="T22" fmla="*/ 1 w 83"/>
                    <a:gd name="T23" fmla="*/ 10 h 29"/>
                    <a:gd name="T24" fmla="*/ 6 w 83"/>
                    <a:gd name="T25" fmla="*/ 0 h 29"/>
                    <a:gd name="T26" fmla="*/ 21 w 83"/>
                    <a:gd name="T27" fmla="*/ 18 h 29"/>
                    <a:gd name="T28" fmla="*/ 21 w 83"/>
                    <a:gd name="T29" fmla="*/ 18 h 29"/>
                    <a:gd name="T30" fmla="*/ 23 w 83"/>
                    <a:gd name="T31" fmla="*/ 12 h 29"/>
                    <a:gd name="T32" fmla="*/ 21 w 83"/>
                    <a:gd name="T33" fmla="*/ 18 h 29"/>
                    <a:gd name="T34" fmla="*/ 24 w 83"/>
                    <a:gd name="T35" fmla="*/ 6 h 29"/>
                    <a:gd name="T36" fmla="*/ 33 w 83"/>
                    <a:gd name="T37" fmla="*/ 10 h 29"/>
                    <a:gd name="T38" fmla="*/ 46 w 83"/>
                    <a:gd name="T39" fmla="*/ 12 h 29"/>
                    <a:gd name="T40" fmla="*/ 44 w 83"/>
                    <a:gd name="T41" fmla="*/ 24 h 29"/>
                    <a:gd name="T42" fmla="*/ 32 w 83"/>
                    <a:gd name="T43" fmla="*/ 20 h 29"/>
                    <a:gd name="T44" fmla="*/ 21 w 83"/>
                    <a:gd name="T45" fmla="*/ 18 h 29"/>
                    <a:gd name="T46" fmla="*/ 24 w 83"/>
                    <a:gd name="T47" fmla="*/ 6 h 29"/>
                    <a:gd name="T48" fmla="*/ 46 w 83"/>
                    <a:gd name="T49" fmla="*/ 12 h 29"/>
                    <a:gd name="T50" fmla="*/ 61 w 83"/>
                    <a:gd name="T51" fmla="*/ 15 h 29"/>
                    <a:gd name="T52" fmla="*/ 78 w 83"/>
                    <a:gd name="T53" fmla="*/ 18 h 29"/>
                    <a:gd name="T54" fmla="*/ 77 w 83"/>
                    <a:gd name="T55" fmla="*/ 29 h 29"/>
                    <a:gd name="T56" fmla="*/ 60 w 83"/>
                    <a:gd name="T57" fmla="*/ 25 h 29"/>
                    <a:gd name="T58" fmla="*/ 44 w 83"/>
                    <a:gd name="T59" fmla="*/ 24 h 29"/>
                    <a:gd name="T60" fmla="*/ 46 w 83"/>
                    <a:gd name="T61" fmla="*/ 12 h 29"/>
                    <a:gd name="T62" fmla="*/ 78 w 83"/>
                    <a:gd name="T63" fmla="*/ 18 h 29"/>
                    <a:gd name="T64" fmla="*/ 83 w 83"/>
                    <a:gd name="T65" fmla="*/ 20 h 29"/>
                    <a:gd name="T66" fmla="*/ 83 w 83"/>
                    <a:gd name="T67" fmla="*/ 25 h 29"/>
                    <a:gd name="T68" fmla="*/ 81 w 83"/>
                    <a:gd name="T69" fmla="*/ 29 h 29"/>
                    <a:gd name="T70" fmla="*/ 77 w 83"/>
                    <a:gd name="T71" fmla="*/ 29 h 29"/>
                    <a:gd name="T72" fmla="*/ 78 w 83"/>
                    <a:gd name="T73" fmla="*/ 18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3"/>
                    <a:gd name="T112" fmla="*/ 0 h 29"/>
                    <a:gd name="T113" fmla="*/ 83 w 83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3" h="29">
                      <a:moveTo>
                        <a:pt x="1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" y="10"/>
                      </a:lnTo>
                      <a:close/>
                      <a:moveTo>
                        <a:pt x="6" y="0"/>
                      </a:moveTo>
                      <a:lnTo>
                        <a:pt x="10" y="1"/>
                      </a:lnTo>
                      <a:lnTo>
                        <a:pt x="24" y="6"/>
                      </a:lnTo>
                      <a:lnTo>
                        <a:pt x="21" y="18"/>
                      </a:lnTo>
                      <a:lnTo>
                        <a:pt x="7" y="12"/>
                      </a:lnTo>
                      <a:lnTo>
                        <a:pt x="1" y="10"/>
                      </a:lnTo>
                      <a:lnTo>
                        <a:pt x="6" y="0"/>
                      </a:lnTo>
                      <a:close/>
                      <a:moveTo>
                        <a:pt x="21" y="18"/>
                      </a:moveTo>
                      <a:lnTo>
                        <a:pt x="21" y="18"/>
                      </a:lnTo>
                      <a:lnTo>
                        <a:pt x="23" y="12"/>
                      </a:lnTo>
                      <a:lnTo>
                        <a:pt x="21" y="18"/>
                      </a:lnTo>
                      <a:close/>
                      <a:moveTo>
                        <a:pt x="24" y="6"/>
                      </a:moveTo>
                      <a:lnTo>
                        <a:pt x="33" y="10"/>
                      </a:lnTo>
                      <a:lnTo>
                        <a:pt x="46" y="12"/>
                      </a:lnTo>
                      <a:lnTo>
                        <a:pt x="44" y="24"/>
                      </a:lnTo>
                      <a:lnTo>
                        <a:pt x="32" y="20"/>
                      </a:lnTo>
                      <a:lnTo>
                        <a:pt x="21" y="18"/>
                      </a:lnTo>
                      <a:lnTo>
                        <a:pt x="24" y="6"/>
                      </a:lnTo>
                      <a:close/>
                      <a:moveTo>
                        <a:pt x="46" y="12"/>
                      </a:moveTo>
                      <a:lnTo>
                        <a:pt x="61" y="15"/>
                      </a:lnTo>
                      <a:lnTo>
                        <a:pt x="78" y="18"/>
                      </a:lnTo>
                      <a:lnTo>
                        <a:pt x="77" y="29"/>
                      </a:lnTo>
                      <a:lnTo>
                        <a:pt x="60" y="25"/>
                      </a:lnTo>
                      <a:lnTo>
                        <a:pt x="44" y="24"/>
                      </a:lnTo>
                      <a:lnTo>
                        <a:pt x="46" y="12"/>
                      </a:lnTo>
                      <a:close/>
                      <a:moveTo>
                        <a:pt x="78" y="18"/>
                      </a:moveTo>
                      <a:lnTo>
                        <a:pt x="83" y="20"/>
                      </a:lnTo>
                      <a:lnTo>
                        <a:pt x="83" y="25"/>
                      </a:lnTo>
                      <a:lnTo>
                        <a:pt x="81" y="29"/>
                      </a:lnTo>
                      <a:lnTo>
                        <a:pt x="77" y="29"/>
                      </a:lnTo>
                      <a:lnTo>
                        <a:pt x="78" y="18"/>
                      </a:lnTo>
                      <a:close/>
                    </a:path>
                  </a:pathLst>
                </a:custGeom>
                <a:solidFill>
                  <a:srgbClr val="E3BF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2" name="Freeform 338"/>
                <p:cNvSpPr>
                  <a:spLocks noEditPoints="1"/>
                </p:cNvSpPr>
                <p:nvPr/>
              </p:nvSpPr>
              <p:spPr bwMode="auto">
                <a:xfrm>
                  <a:off x="435" y="1885"/>
                  <a:ext cx="89" cy="31"/>
                </a:xfrm>
                <a:custGeom>
                  <a:avLst/>
                  <a:gdLst>
                    <a:gd name="T0" fmla="*/ 3 w 89"/>
                    <a:gd name="T1" fmla="*/ 10 h 31"/>
                    <a:gd name="T2" fmla="*/ 0 w 89"/>
                    <a:gd name="T3" fmla="*/ 7 h 31"/>
                    <a:gd name="T4" fmla="*/ 1 w 89"/>
                    <a:gd name="T5" fmla="*/ 2 h 31"/>
                    <a:gd name="T6" fmla="*/ 4 w 89"/>
                    <a:gd name="T7" fmla="*/ 0 h 31"/>
                    <a:gd name="T8" fmla="*/ 7 w 89"/>
                    <a:gd name="T9" fmla="*/ 0 h 31"/>
                    <a:gd name="T10" fmla="*/ 3 w 89"/>
                    <a:gd name="T11" fmla="*/ 10 h 31"/>
                    <a:gd name="T12" fmla="*/ 7 w 89"/>
                    <a:gd name="T13" fmla="*/ 0 h 31"/>
                    <a:gd name="T14" fmla="*/ 12 w 89"/>
                    <a:gd name="T15" fmla="*/ 2 h 31"/>
                    <a:gd name="T16" fmla="*/ 26 w 89"/>
                    <a:gd name="T17" fmla="*/ 7 h 31"/>
                    <a:gd name="T18" fmla="*/ 24 w 89"/>
                    <a:gd name="T19" fmla="*/ 19 h 31"/>
                    <a:gd name="T20" fmla="*/ 7 w 89"/>
                    <a:gd name="T21" fmla="*/ 12 h 31"/>
                    <a:gd name="T22" fmla="*/ 3 w 89"/>
                    <a:gd name="T23" fmla="*/ 10 h 31"/>
                    <a:gd name="T24" fmla="*/ 7 w 89"/>
                    <a:gd name="T25" fmla="*/ 0 h 31"/>
                    <a:gd name="T26" fmla="*/ 24 w 89"/>
                    <a:gd name="T27" fmla="*/ 19 h 31"/>
                    <a:gd name="T28" fmla="*/ 24 w 89"/>
                    <a:gd name="T29" fmla="*/ 19 h 31"/>
                    <a:gd name="T30" fmla="*/ 24 w 89"/>
                    <a:gd name="T31" fmla="*/ 12 h 31"/>
                    <a:gd name="T32" fmla="*/ 24 w 89"/>
                    <a:gd name="T33" fmla="*/ 19 h 31"/>
                    <a:gd name="T34" fmla="*/ 26 w 89"/>
                    <a:gd name="T35" fmla="*/ 7 h 31"/>
                    <a:gd name="T36" fmla="*/ 26 w 89"/>
                    <a:gd name="T37" fmla="*/ 7 h 31"/>
                    <a:gd name="T38" fmla="*/ 26 w 89"/>
                    <a:gd name="T39" fmla="*/ 7 h 31"/>
                    <a:gd name="T40" fmla="*/ 24 w 89"/>
                    <a:gd name="T41" fmla="*/ 19 h 31"/>
                    <a:gd name="T42" fmla="*/ 24 w 89"/>
                    <a:gd name="T43" fmla="*/ 19 h 31"/>
                    <a:gd name="T44" fmla="*/ 24 w 89"/>
                    <a:gd name="T45" fmla="*/ 19 h 31"/>
                    <a:gd name="T46" fmla="*/ 26 w 89"/>
                    <a:gd name="T47" fmla="*/ 7 h 31"/>
                    <a:gd name="T48" fmla="*/ 26 w 89"/>
                    <a:gd name="T49" fmla="*/ 7 h 31"/>
                    <a:gd name="T50" fmla="*/ 26 w 89"/>
                    <a:gd name="T51" fmla="*/ 7 h 31"/>
                    <a:gd name="T52" fmla="*/ 24 w 89"/>
                    <a:gd name="T53" fmla="*/ 12 h 31"/>
                    <a:gd name="T54" fmla="*/ 26 w 89"/>
                    <a:gd name="T55" fmla="*/ 7 h 31"/>
                    <a:gd name="T56" fmla="*/ 26 w 89"/>
                    <a:gd name="T57" fmla="*/ 7 h 31"/>
                    <a:gd name="T58" fmla="*/ 32 w 89"/>
                    <a:gd name="T59" fmla="*/ 8 h 31"/>
                    <a:gd name="T60" fmla="*/ 40 w 89"/>
                    <a:gd name="T61" fmla="*/ 10 h 31"/>
                    <a:gd name="T62" fmla="*/ 38 w 89"/>
                    <a:gd name="T63" fmla="*/ 20 h 31"/>
                    <a:gd name="T64" fmla="*/ 30 w 89"/>
                    <a:gd name="T65" fmla="*/ 19 h 31"/>
                    <a:gd name="T66" fmla="*/ 24 w 89"/>
                    <a:gd name="T67" fmla="*/ 19 h 31"/>
                    <a:gd name="T68" fmla="*/ 26 w 89"/>
                    <a:gd name="T69" fmla="*/ 7 h 31"/>
                    <a:gd name="T70" fmla="*/ 40 w 89"/>
                    <a:gd name="T71" fmla="*/ 10 h 31"/>
                    <a:gd name="T72" fmla="*/ 60 w 89"/>
                    <a:gd name="T73" fmla="*/ 14 h 31"/>
                    <a:gd name="T74" fmla="*/ 86 w 89"/>
                    <a:gd name="T75" fmla="*/ 20 h 31"/>
                    <a:gd name="T76" fmla="*/ 83 w 89"/>
                    <a:gd name="T77" fmla="*/ 31 h 31"/>
                    <a:gd name="T78" fmla="*/ 58 w 89"/>
                    <a:gd name="T79" fmla="*/ 26 h 31"/>
                    <a:gd name="T80" fmla="*/ 38 w 89"/>
                    <a:gd name="T81" fmla="*/ 20 h 31"/>
                    <a:gd name="T82" fmla="*/ 40 w 89"/>
                    <a:gd name="T83" fmla="*/ 10 h 31"/>
                    <a:gd name="T84" fmla="*/ 86 w 89"/>
                    <a:gd name="T85" fmla="*/ 20 h 31"/>
                    <a:gd name="T86" fmla="*/ 89 w 89"/>
                    <a:gd name="T87" fmla="*/ 22 h 31"/>
                    <a:gd name="T88" fmla="*/ 89 w 89"/>
                    <a:gd name="T89" fmla="*/ 27 h 31"/>
                    <a:gd name="T90" fmla="*/ 88 w 89"/>
                    <a:gd name="T91" fmla="*/ 31 h 31"/>
                    <a:gd name="T92" fmla="*/ 83 w 89"/>
                    <a:gd name="T93" fmla="*/ 31 h 31"/>
                    <a:gd name="T94" fmla="*/ 86 w 89"/>
                    <a:gd name="T95" fmla="*/ 20 h 3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9"/>
                    <a:gd name="T145" fmla="*/ 0 h 31"/>
                    <a:gd name="T146" fmla="*/ 89 w 89"/>
                    <a:gd name="T147" fmla="*/ 31 h 3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9" h="31"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3" y="10"/>
                      </a:lnTo>
                      <a:close/>
                      <a:moveTo>
                        <a:pt x="7" y="0"/>
                      </a:moveTo>
                      <a:lnTo>
                        <a:pt x="12" y="2"/>
                      </a:lnTo>
                      <a:lnTo>
                        <a:pt x="26" y="7"/>
                      </a:lnTo>
                      <a:lnTo>
                        <a:pt x="24" y="19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7" y="0"/>
                      </a:lnTo>
                      <a:close/>
                      <a:moveTo>
                        <a:pt x="24" y="19"/>
                      </a:moveTo>
                      <a:lnTo>
                        <a:pt x="24" y="19"/>
                      </a:lnTo>
                      <a:lnTo>
                        <a:pt x="24" y="12"/>
                      </a:lnTo>
                      <a:lnTo>
                        <a:pt x="24" y="19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4" y="19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4" y="12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32" y="8"/>
                      </a:lnTo>
                      <a:lnTo>
                        <a:pt x="40" y="10"/>
                      </a:lnTo>
                      <a:lnTo>
                        <a:pt x="38" y="20"/>
                      </a:lnTo>
                      <a:lnTo>
                        <a:pt x="30" y="19"/>
                      </a:lnTo>
                      <a:lnTo>
                        <a:pt x="24" y="19"/>
                      </a:lnTo>
                      <a:lnTo>
                        <a:pt x="26" y="7"/>
                      </a:lnTo>
                      <a:close/>
                      <a:moveTo>
                        <a:pt x="40" y="10"/>
                      </a:moveTo>
                      <a:lnTo>
                        <a:pt x="60" y="14"/>
                      </a:lnTo>
                      <a:lnTo>
                        <a:pt x="86" y="20"/>
                      </a:lnTo>
                      <a:lnTo>
                        <a:pt x="83" y="31"/>
                      </a:lnTo>
                      <a:lnTo>
                        <a:pt x="58" y="26"/>
                      </a:lnTo>
                      <a:lnTo>
                        <a:pt x="38" y="20"/>
                      </a:lnTo>
                      <a:lnTo>
                        <a:pt x="40" y="10"/>
                      </a:lnTo>
                      <a:close/>
                      <a:moveTo>
                        <a:pt x="86" y="20"/>
                      </a:moveTo>
                      <a:lnTo>
                        <a:pt x="89" y="22"/>
                      </a:lnTo>
                      <a:lnTo>
                        <a:pt x="89" y="27"/>
                      </a:lnTo>
                      <a:lnTo>
                        <a:pt x="88" y="31"/>
                      </a:lnTo>
                      <a:lnTo>
                        <a:pt x="83" y="31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D4A6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3" name="Freeform 339"/>
                <p:cNvSpPr>
                  <a:spLocks noEditPoints="1"/>
                </p:cNvSpPr>
                <p:nvPr/>
              </p:nvSpPr>
              <p:spPr bwMode="auto">
                <a:xfrm>
                  <a:off x="435" y="1881"/>
                  <a:ext cx="95" cy="35"/>
                </a:xfrm>
                <a:custGeom>
                  <a:avLst/>
                  <a:gdLst>
                    <a:gd name="T0" fmla="*/ 3 w 95"/>
                    <a:gd name="T1" fmla="*/ 11 h 35"/>
                    <a:gd name="T2" fmla="*/ 0 w 95"/>
                    <a:gd name="T3" fmla="*/ 7 h 35"/>
                    <a:gd name="T4" fmla="*/ 1 w 95"/>
                    <a:gd name="T5" fmla="*/ 4 h 35"/>
                    <a:gd name="T6" fmla="*/ 4 w 95"/>
                    <a:gd name="T7" fmla="*/ 0 h 35"/>
                    <a:gd name="T8" fmla="*/ 7 w 95"/>
                    <a:gd name="T9" fmla="*/ 2 h 35"/>
                    <a:gd name="T10" fmla="*/ 3 w 95"/>
                    <a:gd name="T11" fmla="*/ 11 h 35"/>
                    <a:gd name="T12" fmla="*/ 7 w 95"/>
                    <a:gd name="T13" fmla="*/ 2 h 35"/>
                    <a:gd name="T14" fmla="*/ 12 w 95"/>
                    <a:gd name="T15" fmla="*/ 4 h 35"/>
                    <a:gd name="T16" fmla="*/ 27 w 95"/>
                    <a:gd name="T17" fmla="*/ 9 h 35"/>
                    <a:gd name="T18" fmla="*/ 26 w 95"/>
                    <a:gd name="T19" fmla="*/ 19 h 35"/>
                    <a:gd name="T20" fmla="*/ 9 w 95"/>
                    <a:gd name="T21" fmla="*/ 14 h 35"/>
                    <a:gd name="T22" fmla="*/ 3 w 95"/>
                    <a:gd name="T23" fmla="*/ 11 h 35"/>
                    <a:gd name="T24" fmla="*/ 7 w 95"/>
                    <a:gd name="T25" fmla="*/ 2 h 35"/>
                    <a:gd name="T26" fmla="*/ 27 w 95"/>
                    <a:gd name="T27" fmla="*/ 9 h 35"/>
                    <a:gd name="T28" fmla="*/ 27 w 95"/>
                    <a:gd name="T29" fmla="*/ 9 h 35"/>
                    <a:gd name="T30" fmla="*/ 27 w 95"/>
                    <a:gd name="T31" fmla="*/ 14 h 35"/>
                    <a:gd name="T32" fmla="*/ 27 w 95"/>
                    <a:gd name="T33" fmla="*/ 9 h 35"/>
                    <a:gd name="T34" fmla="*/ 27 w 95"/>
                    <a:gd name="T35" fmla="*/ 9 h 35"/>
                    <a:gd name="T36" fmla="*/ 29 w 95"/>
                    <a:gd name="T37" fmla="*/ 9 h 35"/>
                    <a:gd name="T38" fmla="*/ 26 w 95"/>
                    <a:gd name="T39" fmla="*/ 19 h 35"/>
                    <a:gd name="T40" fmla="*/ 26 w 95"/>
                    <a:gd name="T41" fmla="*/ 19 h 35"/>
                    <a:gd name="T42" fmla="*/ 27 w 95"/>
                    <a:gd name="T43" fmla="*/ 9 h 35"/>
                    <a:gd name="T44" fmla="*/ 29 w 95"/>
                    <a:gd name="T45" fmla="*/ 9 h 35"/>
                    <a:gd name="T46" fmla="*/ 32 w 95"/>
                    <a:gd name="T47" fmla="*/ 9 h 35"/>
                    <a:gd name="T48" fmla="*/ 35 w 95"/>
                    <a:gd name="T49" fmla="*/ 11 h 35"/>
                    <a:gd name="T50" fmla="*/ 33 w 95"/>
                    <a:gd name="T51" fmla="*/ 21 h 35"/>
                    <a:gd name="T52" fmla="*/ 30 w 95"/>
                    <a:gd name="T53" fmla="*/ 21 h 35"/>
                    <a:gd name="T54" fmla="*/ 26 w 95"/>
                    <a:gd name="T55" fmla="*/ 19 h 35"/>
                    <a:gd name="T56" fmla="*/ 29 w 95"/>
                    <a:gd name="T57" fmla="*/ 9 h 35"/>
                    <a:gd name="T58" fmla="*/ 35 w 95"/>
                    <a:gd name="T59" fmla="*/ 11 h 35"/>
                    <a:gd name="T60" fmla="*/ 46 w 95"/>
                    <a:gd name="T61" fmla="*/ 12 h 35"/>
                    <a:gd name="T62" fmla="*/ 60 w 95"/>
                    <a:gd name="T63" fmla="*/ 14 h 35"/>
                    <a:gd name="T64" fmla="*/ 75 w 95"/>
                    <a:gd name="T65" fmla="*/ 19 h 35"/>
                    <a:gd name="T66" fmla="*/ 92 w 95"/>
                    <a:gd name="T67" fmla="*/ 24 h 35"/>
                    <a:gd name="T68" fmla="*/ 89 w 95"/>
                    <a:gd name="T69" fmla="*/ 35 h 35"/>
                    <a:gd name="T70" fmla="*/ 72 w 95"/>
                    <a:gd name="T71" fmla="*/ 30 h 35"/>
                    <a:gd name="T72" fmla="*/ 58 w 95"/>
                    <a:gd name="T73" fmla="*/ 26 h 35"/>
                    <a:gd name="T74" fmla="*/ 44 w 95"/>
                    <a:gd name="T75" fmla="*/ 23 h 35"/>
                    <a:gd name="T76" fmla="*/ 33 w 95"/>
                    <a:gd name="T77" fmla="*/ 21 h 35"/>
                    <a:gd name="T78" fmla="*/ 35 w 95"/>
                    <a:gd name="T79" fmla="*/ 11 h 35"/>
                    <a:gd name="T80" fmla="*/ 92 w 95"/>
                    <a:gd name="T81" fmla="*/ 24 h 35"/>
                    <a:gd name="T82" fmla="*/ 95 w 95"/>
                    <a:gd name="T83" fmla="*/ 28 h 35"/>
                    <a:gd name="T84" fmla="*/ 95 w 95"/>
                    <a:gd name="T85" fmla="*/ 31 h 35"/>
                    <a:gd name="T86" fmla="*/ 94 w 95"/>
                    <a:gd name="T87" fmla="*/ 35 h 35"/>
                    <a:gd name="T88" fmla="*/ 89 w 95"/>
                    <a:gd name="T89" fmla="*/ 35 h 35"/>
                    <a:gd name="T90" fmla="*/ 92 w 95"/>
                    <a:gd name="T91" fmla="*/ 24 h 3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5"/>
                    <a:gd name="T139" fmla="*/ 0 h 35"/>
                    <a:gd name="T140" fmla="*/ 95 w 95"/>
                    <a:gd name="T141" fmla="*/ 35 h 3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5" h="35">
                      <a:moveTo>
                        <a:pt x="3" y="11"/>
                      </a:move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3" y="11"/>
                      </a:lnTo>
                      <a:close/>
                      <a:moveTo>
                        <a:pt x="7" y="2"/>
                      </a:moveTo>
                      <a:lnTo>
                        <a:pt x="12" y="4"/>
                      </a:lnTo>
                      <a:lnTo>
                        <a:pt x="27" y="9"/>
                      </a:lnTo>
                      <a:lnTo>
                        <a:pt x="26" y="19"/>
                      </a:lnTo>
                      <a:lnTo>
                        <a:pt x="9" y="14"/>
                      </a:lnTo>
                      <a:lnTo>
                        <a:pt x="3" y="11"/>
                      </a:lnTo>
                      <a:lnTo>
                        <a:pt x="7" y="2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9" y="9"/>
                      </a:lnTo>
                      <a:lnTo>
                        <a:pt x="26" y="19"/>
                      </a:lnTo>
                      <a:lnTo>
                        <a:pt x="27" y="9"/>
                      </a:lnTo>
                      <a:close/>
                      <a:moveTo>
                        <a:pt x="29" y="9"/>
                      </a:moveTo>
                      <a:lnTo>
                        <a:pt x="32" y="9"/>
                      </a:lnTo>
                      <a:lnTo>
                        <a:pt x="35" y="11"/>
                      </a:lnTo>
                      <a:lnTo>
                        <a:pt x="33" y="21"/>
                      </a:lnTo>
                      <a:lnTo>
                        <a:pt x="30" y="21"/>
                      </a:lnTo>
                      <a:lnTo>
                        <a:pt x="26" y="19"/>
                      </a:lnTo>
                      <a:lnTo>
                        <a:pt x="29" y="9"/>
                      </a:lnTo>
                      <a:close/>
                      <a:moveTo>
                        <a:pt x="35" y="11"/>
                      </a:moveTo>
                      <a:lnTo>
                        <a:pt x="46" y="12"/>
                      </a:lnTo>
                      <a:lnTo>
                        <a:pt x="60" y="14"/>
                      </a:lnTo>
                      <a:lnTo>
                        <a:pt x="75" y="19"/>
                      </a:lnTo>
                      <a:lnTo>
                        <a:pt x="92" y="24"/>
                      </a:lnTo>
                      <a:lnTo>
                        <a:pt x="89" y="35"/>
                      </a:lnTo>
                      <a:lnTo>
                        <a:pt x="72" y="30"/>
                      </a:lnTo>
                      <a:lnTo>
                        <a:pt x="58" y="26"/>
                      </a:lnTo>
                      <a:lnTo>
                        <a:pt x="44" y="23"/>
                      </a:lnTo>
                      <a:lnTo>
                        <a:pt x="33" y="21"/>
                      </a:lnTo>
                      <a:lnTo>
                        <a:pt x="35" y="11"/>
                      </a:lnTo>
                      <a:close/>
                      <a:moveTo>
                        <a:pt x="92" y="24"/>
                      </a:moveTo>
                      <a:lnTo>
                        <a:pt x="95" y="28"/>
                      </a:lnTo>
                      <a:lnTo>
                        <a:pt x="95" y="31"/>
                      </a:lnTo>
                      <a:lnTo>
                        <a:pt x="94" y="35"/>
                      </a:lnTo>
                      <a:lnTo>
                        <a:pt x="89" y="35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C48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4" name="Freeform 340"/>
                <p:cNvSpPr>
                  <a:spLocks noEditPoints="1"/>
                </p:cNvSpPr>
                <p:nvPr/>
              </p:nvSpPr>
              <p:spPr bwMode="auto">
                <a:xfrm>
                  <a:off x="436" y="1880"/>
                  <a:ext cx="100" cy="36"/>
                </a:xfrm>
                <a:custGeom>
                  <a:avLst/>
                  <a:gdLst>
                    <a:gd name="T0" fmla="*/ 3 w 100"/>
                    <a:gd name="T1" fmla="*/ 10 h 36"/>
                    <a:gd name="T2" fmla="*/ 0 w 100"/>
                    <a:gd name="T3" fmla="*/ 7 h 36"/>
                    <a:gd name="T4" fmla="*/ 2 w 100"/>
                    <a:gd name="T5" fmla="*/ 3 h 36"/>
                    <a:gd name="T6" fmla="*/ 5 w 100"/>
                    <a:gd name="T7" fmla="*/ 0 h 36"/>
                    <a:gd name="T8" fmla="*/ 8 w 100"/>
                    <a:gd name="T9" fmla="*/ 1 h 36"/>
                    <a:gd name="T10" fmla="*/ 3 w 100"/>
                    <a:gd name="T11" fmla="*/ 10 h 36"/>
                    <a:gd name="T12" fmla="*/ 8 w 100"/>
                    <a:gd name="T13" fmla="*/ 1 h 36"/>
                    <a:gd name="T14" fmla="*/ 12 w 100"/>
                    <a:gd name="T15" fmla="*/ 3 h 36"/>
                    <a:gd name="T16" fmla="*/ 29 w 100"/>
                    <a:gd name="T17" fmla="*/ 8 h 36"/>
                    <a:gd name="T18" fmla="*/ 26 w 100"/>
                    <a:gd name="T19" fmla="*/ 19 h 36"/>
                    <a:gd name="T20" fmla="*/ 9 w 100"/>
                    <a:gd name="T21" fmla="*/ 13 h 36"/>
                    <a:gd name="T22" fmla="*/ 3 w 100"/>
                    <a:gd name="T23" fmla="*/ 10 h 36"/>
                    <a:gd name="T24" fmla="*/ 8 w 100"/>
                    <a:gd name="T25" fmla="*/ 1 h 36"/>
                    <a:gd name="T26" fmla="*/ 28 w 100"/>
                    <a:gd name="T27" fmla="*/ 19 h 36"/>
                    <a:gd name="T28" fmla="*/ 26 w 100"/>
                    <a:gd name="T29" fmla="*/ 19 h 36"/>
                    <a:gd name="T30" fmla="*/ 28 w 100"/>
                    <a:gd name="T31" fmla="*/ 13 h 36"/>
                    <a:gd name="T32" fmla="*/ 28 w 100"/>
                    <a:gd name="T33" fmla="*/ 19 h 36"/>
                    <a:gd name="T34" fmla="*/ 29 w 100"/>
                    <a:gd name="T35" fmla="*/ 8 h 36"/>
                    <a:gd name="T36" fmla="*/ 29 w 100"/>
                    <a:gd name="T37" fmla="*/ 8 h 36"/>
                    <a:gd name="T38" fmla="*/ 28 w 100"/>
                    <a:gd name="T39" fmla="*/ 19 h 36"/>
                    <a:gd name="T40" fmla="*/ 28 w 100"/>
                    <a:gd name="T41" fmla="*/ 19 h 36"/>
                    <a:gd name="T42" fmla="*/ 29 w 100"/>
                    <a:gd name="T43" fmla="*/ 8 h 36"/>
                    <a:gd name="T44" fmla="*/ 28 w 100"/>
                    <a:gd name="T45" fmla="*/ 19 h 36"/>
                    <a:gd name="T46" fmla="*/ 28 w 100"/>
                    <a:gd name="T47" fmla="*/ 19 h 36"/>
                    <a:gd name="T48" fmla="*/ 28 w 100"/>
                    <a:gd name="T49" fmla="*/ 13 h 36"/>
                    <a:gd name="T50" fmla="*/ 28 w 100"/>
                    <a:gd name="T51" fmla="*/ 19 h 36"/>
                    <a:gd name="T52" fmla="*/ 29 w 100"/>
                    <a:gd name="T53" fmla="*/ 8 h 36"/>
                    <a:gd name="T54" fmla="*/ 31 w 100"/>
                    <a:gd name="T55" fmla="*/ 8 h 36"/>
                    <a:gd name="T56" fmla="*/ 34 w 100"/>
                    <a:gd name="T57" fmla="*/ 8 h 36"/>
                    <a:gd name="T58" fmla="*/ 32 w 100"/>
                    <a:gd name="T59" fmla="*/ 20 h 36"/>
                    <a:gd name="T60" fmla="*/ 29 w 100"/>
                    <a:gd name="T61" fmla="*/ 20 h 36"/>
                    <a:gd name="T62" fmla="*/ 28 w 100"/>
                    <a:gd name="T63" fmla="*/ 19 h 36"/>
                    <a:gd name="T64" fmla="*/ 29 w 100"/>
                    <a:gd name="T65" fmla="*/ 8 h 36"/>
                    <a:gd name="T66" fmla="*/ 34 w 100"/>
                    <a:gd name="T67" fmla="*/ 8 h 36"/>
                    <a:gd name="T68" fmla="*/ 45 w 100"/>
                    <a:gd name="T69" fmla="*/ 10 h 36"/>
                    <a:gd name="T70" fmla="*/ 60 w 100"/>
                    <a:gd name="T71" fmla="*/ 13 h 36"/>
                    <a:gd name="T72" fmla="*/ 79 w 100"/>
                    <a:gd name="T73" fmla="*/ 19 h 36"/>
                    <a:gd name="T74" fmla="*/ 97 w 100"/>
                    <a:gd name="T75" fmla="*/ 25 h 36"/>
                    <a:gd name="T76" fmla="*/ 94 w 100"/>
                    <a:gd name="T77" fmla="*/ 36 h 36"/>
                    <a:gd name="T78" fmla="*/ 76 w 100"/>
                    <a:gd name="T79" fmla="*/ 29 h 36"/>
                    <a:gd name="T80" fmla="*/ 59 w 100"/>
                    <a:gd name="T81" fmla="*/ 24 h 36"/>
                    <a:gd name="T82" fmla="*/ 43 w 100"/>
                    <a:gd name="T83" fmla="*/ 22 h 36"/>
                    <a:gd name="T84" fmla="*/ 32 w 100"/>
                    <a:gd name="T85" fmla="*/ 20 h 36"/>
                    <a:gd name="T86" fmla="*/ 34 w 100"/>
                    <a:gd name="T87" fmla="*/ 8 h 36"/>
                    <a:gd name="T88" fmla="*/ 97 w 100"/>
                    <a:gd name="T89" fmla="*/ 25 h 36"/>
                    <a:gd name="T90" fmla="*/ 100 w 100"/>
                    <a:gd name="T91" fmla="*/ 29 h 36"/>
                    <a:gd name="T92" fmla="*/ 100 w 100"/>
                    <a:gd name="T93" fmla="*/ 32 h 36"/>
                    <a:gd name="T94" fmla="*/ 99 w 100"/>
                    <a:gd name="T95" fmla="*/ 36 h 36"/>
                    <a:gd name="T96" fmla="*/ 94 w 100"/>
                    <a:gd name="T97" fmla="*/ 36 h 36"/>
                    <a:gd name="T98" fmla="*/ 97 w 100"/>
                    <a:gd name="T99" fmla="*/ 25 h 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36"/>
                    <a:gd name="T152" fmla="*/ 100 w 100"/>
                    <a:gd name="T153" fmla="*/ 36 h 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36"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3" y="10"/>
                      </a:lnTo>
                      <a:close/>
                      <a:moveTo>
                        <a:pt x="8" y="1"/>
                      </a:moveTo>
                      <a:lnTo>
                        <a:pt x="12" y="3"/>
                      </a:lnTo>
                      <a:lnTo>
                        <a:pt x="29" y="8"/>
                      </a:lnTo>
                      <a:lnTo>
                        <a:pt x="26" y="19"/>
                      </a:lnTo>
                      <a:lnTo>
                        <a:pt x="9" y="13"/>
                      </a:lnTo>
                      <a:lnTo>
                        <a:pt x="3" y="10"/>
                      </a:lnTo>
                      <a:lnTo>
                        <a:pt x="8" y="1"/>
                      </a:lnTo>
                      <a:close/>
                      <a:moveTo>
                        <a:pt x="28" y="19"/>
                      </a:moveTo>
                      <a:lnTo>
                        <a:pt x="26" y="19"/>
                      </a:lnTo>
                      <a:lnTo>
                        <a:pt x="28" y="13"/>
                      </a:lnTo>
                      <a:lnTo>
                        <a:pt x="28" y="19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8" y="19"/>
                      </a:lnTo>
                      <a:lnTo>
                        <a:pt x="29" y="8"/>
                      </a:lnTo>
                      <a:close/>
                      <a:moveTo>
                        <a:pt x="28" y="19"/>
                      </a:moveTo>
                      <a:lnTo>
                        <a:pt x="28" y="19"/>
                      </a:lnTo>
                      <a:lnTo>
                        <a:pt x="28" y="13"/>
                      </a:lnTo>
                      <a:lnTo>
                        <a:pt x="28" y="19"/>
                      </a:lnTo>
                      <a:close/>
                      <a:moveTo>
                        <a:pt x="29" y="8"/>
                      </a:move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2" y="20"/>
                      </a:lnTo>
                      <a:lnTo>
                        <a:pt x="29" y="20"/>
                      </a:lnTo>
                      <a:lnTo>
                        <a:pt x="28" y="19"/>
                      </a:lnTo>
                      <a:lnTo>
                        <a:pt x="29" y="8"/>
                      </a:lnTo>
                      <a:close/>
                      <a:moveTo>
                        <a:pt x="34" y="8"/>
                      </a:moveTo>
                      <a:lnTo>
                        <a:pt x="45" y="10"/>
                      </a:lnTo>
                      <a:lnTo>
                        <a:pt x="60" y="13"/>
                      </a:lnTo>
                      <a:lnTo>
                        <a:pt x="79" y="19"/>
                      </a:lnTo>
                      <a:lnTo>
                        <a:pt x="97" y="25"/>
                      </a:lnTo>
                      <a:lnTo>
                        <a:pt x="94" y="36"/>
                      </a:lnTo>
                      <a:lnTo>
                        <a:pt x="76" y="29"/>
                      </a:lnTo>
                      <a:lnTo>
                        <a:pt x="59" y="24"/>
                      </a:lnTo>
                      <a:lnTo>
                        <a:pt x="43" y="22"/>
                      </a:lnTo>
                      <a:lnTo>
                        <a:pt x="32" y="20"/>
                      </a:lnTo>
                      <a:lnTo>
                        <a:pt x="34" y="8"/>
                      </a:lnTo>
                      <a:close/>
                      <a:moveTo>
                        <a:pt x="97" y="25"/>
                      </a:moveTo>
                      <a:lnTo>
                        <a:pt x="100" y="29"/>
                      </a:lnTo>
                      <a:lnTo>
                        <a:pt x="100" y="32"/>
                      </a:lnTo>
                      <a:lnTo>
                        <a:pt x="99" y="36"/>
                      </a:lnTo>
                      <a:lnTo>
                        <a:pt x="94" y="36"/>
                      </a:lnTo>
                      <a:lnTo>
                        <a:pt x="97" y="25"/>
                      </a:lnTo>
                      <a:close/>
                    </a:path>
                  </a:pathLst>
                </a:custGeom>
                <a:solidFill>
                  <a:srgbClr val="B57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5" name="Freeform 341"/>
                <p:cNvSpPr>
                  <a:spLocks/>
                </p:cNvSpPr>
                <p:nvPr/>
              </p:nvSpPr>
              <p:spPr bwMode="auto">
                <a:xfrm>
                  <a:off x="442" y="1938"/>
                  <a:ext cx="165" cy="65"/>
                </a:xfrm>
                <a:custGeom>
                  <a:avLst/>
                  <a:gdLst>
                    <a:gd name="T0" fmla="*/ 0 w 165"/>
                    <a:gd name="T1" fmla="*/ 0 h 65"/>
                    <a:gd name="T2" fmla="*/ 0 w 165"/>
                    <a:gd name="T3" fmla="*/ 2 h 65"/>
                    <a:gd name="T4" fmla="*/ 0 w 165"/>
                    <a:gd name="T5" fmla="*/ 5 h 65"/>
                    <a:gd name="T6" fmla="*/ 2 w 165"/>
                    <a:gd name="T7" fmla="*/ 12 h 65"/>
                    <a:gd name="T8" fmla="*/ 5 w 165"/>
                    <a:gd name="T9" fmla="*/ 19 h 65"/>
                    <a:gd name="T10" fmla="*/ 14 w 165"/>
                    <a:gd name="T11" fmla="*/ 27 h 65"/>
                    <a:gd name="T12" fmla="*/ 25 w 165"/>
                    <a:gd name="T13" fmla="*/ 34 h 65"/>
                    <a:gd name="T14" fmla="*/ 40 w 165"/>
                    <a:gd name="T15" fmla="*/ 39 h 65"/>
                    <a:gd name="T16" fmla="*/ 64 w 165"/>
                    <a:gd name="T17" fmla="*/ 43 h 65"/>
                    <a:gd name="T18" fmla="*/ 91 w 165"/>
                    <a:gd name="T19" fmla="*/ 48 h 65"/>
                    <a:gd name="T20" fmla="*/ 122 w 165"/>
                    <a:gd name="T21" fmla="*/ 55 h 65"/>
                    <a:gd name="T22" fmla="*/ 148 w 165"/>
                    <a:gd name="T23" fmla="*/ 60 h 65"/>
                    <a:gd name="T24" fmla="*/ 165 w 165"/>
                    <a:gd name="T25" fmla="*/ 65 h 65"/>
                    <a:gd name="T26" fmla="*/ 158 w 165"/>
                    <a:gd name="T27" fmla="*/ 63 h 65"/>
                    <a:gd name="T28" fmla="*/ 141 w 165"/>
                    <a:gd name="T29" fmla="*/ 55 h 65"/>
                    <a:gd name="T30" fmla="*/ 116 w 165"/>
                    <a:gd name="T31" fmla="*/ 46 h 65"/>
                    <a:gd name="T32" fmla="*/ 88 w 165"/>
                    <a:gd name="T33" fmla="*/ 36 h 65"/>
                    <a:gd name="T34" fmla="*/ 82 w 165"/>
                    <a:gd name="T35" fmla="*/ 33 h 65"/>
                    <a:gd name="T36" fmla="*/ 77 w 165"/>
                    <a:gd name="T37" fmla="*/ 31 h 65"/>
                    <a:gd name="T38" fmla="*/ 74 w 165"/>
                    <a:gd name="T39" fmla="*/ 27 h 65"/>
                    <a:gd name="T40" fmla="*/ 73 w 165"/>
                    <a:gd name="T41" fmla="*/ 26 h 65"/>
                    <a:gd name="T42" fmla="*/ 71 w 165"/>
                    <a:gd name="T43" fmla="*/ 22 h 65"/>
                    <a:gd name="T44" fmla="*/ 71 w 165"/>
                    <a:gd name="T45" fmla="*/ 21 h 65"/>
                    <a:gd name="T46" fmla="*/ 62 w 165"/>
                    <a:gd name="T47" fmla="*/ 19 h 65"/>
                    <a:gd name="T48" fmla="*/ 40 w 165"/>
                    <a:gd name="T49" fmla="*/ 14 h 65"/>
                    <a:gd name="T50" fmla="*/ 28 w 165"/>
                    <a:gd name="T51" fmla="*/ 10 h 65"/>
                    <a:gd name="T52" fmla="*/ 16 w 165"/>
                    <a:gd name="T53" fmla="*/ 7 h 65"/>
                    <a:gd name="T54" fmla="*/ 6 w 165"/>
                    <a:gd name="T55" fmla="*/ 3 h 65"/>
                    <a:gd name="T56" fmla="*/ 0 w 165"/>
                    <a:gd name="T57" fmla="*/ 0 h 6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5"/>
                    <a:gd name="T88" fmla="*/ 0 h 65"/>
                    <a:gd name="T89" fmla="*/ 165 w 165"/>
                    <a:gd name="T90" fmla="*/ 65 h 6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5" h="6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12"/>
                      </a:lnTo>
                      <a:lnTo>
                        <a:pt x="5" y="19"/>
                      </a:lnTo>
                      <a:lnTo>
                        <a:pt x="14" y="27"/>
                      </a:lnTo>
                      <a:lnTo>
                        <a:pt x="25" y="34"/>
                      </a:lnTo>
                      <a:lnTo>
                        <a:pt x="40" y="39"/>
                      </a:lnTo>
                      <a:lnTo>
                        <a:pt x="64" y="43"/>
                      </a:lnTo>
                      <a:lnTo>
                        <a:pt x="91" y="48"/>
                      </a:lnTo>
                      <a:lnTo>
                        <a:pt x="122" y="55"/>
                      </a:lnTo>
                      <a:lnTo>
                        <a:pt x="148" y="60"/>
                      </a:lnTo>
                      <a:lnTo>
                        <a:pt x="165" y="65"/>
                      </a:lnTo>
                      <a:lnTo>
                        <a:pt x="158" y="63"/>
                      </a:lnTo>
                      <a:lnTo>
                        <a:pt x="141" y="55"/>
                      </a:lnTo>
                      <a:lnTo>
                        <a:pt x="116" y="46"/>
                      </a:lnTo>
                      <a:lnTo>
                        <a:pt x="88" y="36"/>
                      </a:lnTo>
                      <a:lnTo>
                        <a:pt x="82" y="33"/>
                      </a:lnTo>
                      <a:lnTo>
                        <a:pt x="77" y="31"/>
                      </a:lnTo>
                      <a:lnTo>
                        <a:pt x="74" y="27"/>
                      </a:lnTo>
                      <a:lnTo>
                        <a:pt x="73" y="26"/>
                      </a:lnTo>
                      <a:lnTo>
                        <a:pt x="71" y="22"/>
                      </a:lnTo>
                      <a:lnTo>
                        <a:pt x="71" y="21"/>
                      </a:lnTo>
                      <a:lnTo>
                        <a:pt x="62" y="19"/>
                      </a:lnTo>
                      <a:lnTo>
                        <a:pt x="40" y="14"/>
                      </a:lnTo>
                      <a:lnTo>
                        <a:pt x="28" y="10"/>
                      </a:lnTo>
                      <a:lnTo>
                        <a:pt x="16" y="7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6" name="Freeform 342"/>
                <p:cNvSpPr>
                  <a:spLocks noEditPoints="1"/>
                </p:cNvSpPr>
                <p:nvPr/>
              </p:nvSpPr>
              <p:spPr bwMode="auto">
                <a:xfrm>
                  <a:off x="439" y="1933"/>
                  <a:ext cx="79" cy="29"/>
                </a:xfrm>
                <a:custGeom>
                  <a:avLst/>
                  <a:gdLst>
                    <a:gd name="T0" fmla="*/ 2 w 79"/>
                    <a:gd name="T1" fmla="*/ 8 h 29"/>
                    <a:gd name="T2" fmla="*/ 0 w 79"/>
                    <a:gd name="T3" fmla="*/ 5 h 29"/>
                    <a:gd name="T4" fmla="*/ 0 w 79"/>
                    <a:gd name="T5" fmla="*/ 3 h 29"/>
                    <a:gd name="T6" fmla="*/ 3 w 79"/>
                    <a:gd name="T7" fmla="*/ 0 h 29"/>
                    <a:gd name="T8" fmla="*/ 5 w 79"/>
                    <a:gd name="T9" fmla="*/ 2 h 29"/>
                    <a:gd name="T10" fmla="*/ 2 w 79"/>
                    <a:gd name="T11" fmla="*/ 8 h 29"/>
                    <a:gd name="T12" fmla="*/ 5 w 79"/>
                    <a:gd name="T13" fmla="*/ 2 h 29"/>
                    <a:gd name="T14" fmla="*/ 6 w 79"/>
                    <a:gd name="T15" fmla="*/ 2 h 29"/>
                    <a:gd name="T16" fmla="*/ 11 w 79"/>
                    <a:gd name="T17" fmla="*/ 3 h 29"/>
                    <a:gd name="T18" fmla="*/ 8 w 79"/>
                    <a:gd name="T19" fmla="*/ 12 h 29"/>
                    <a:gd name="T20" fmla="*/ 3 w 79"/>
                    <a:gd name="T21" fmla="*/ 8 h 29"/>
                    <a:gd name="T22" fmla="*/ 2 w 79"/>
                    <a:gd name="T23" fmla="*/ 8 h 29"/>
                    <a:gd name="T24" fmla="*/ 5 w 79"/>
                    <a:gd name="T25" fmla="*/ 2 h 29"/>
                    <a:gd name="T26" fmla="*/ 8 w 79"/>
                    <a:gd name="T27" fmla="*/ 12 h 29"/>
                    <a:gd name="T28" fmla="*/ 8 w 79"/>
                    <a:gd name="T29" fmla="*/ 12 h 29"/>
                    <a:gd name="T30" fmla="*/ 9 w 79"/>
                    <a:gd name="T31" fmla="*/ 8 h 29"/>
                    <a:gd name="T32" fmla="*/ 8 w 79"/>
                    <a:gd name="T33" fmla="*/ 12 h 29"/>
                    <a:gd name="T34" fmla="*/ 11 w 79"/>
                    <a:gd name="T35" fmla="*/ 3 h 29"/>
                    <a:gd name="T36" fmla="*/ 11 w 79"/>
                    <a:gd name="T37" fmla="*/ 3 h 29"/>
                    <a:gd name="T38" fmla="*/ 8 w 79"/>
                    <a:gd name="T39" fmla="*/ 12 h 29"/>
                    <a:gd name="T40" fmla="*/ 8 w 79"/>
                    <a:gd name="T41" fmla="*/ 12 h 29"/>
                    <a:gd name="T42" fmla="*/ 11 w 79"/>
                    <a:gd name="T43" fmla="*/ 3 h 29"/>
                    <a:gd name="T44" fmla="*/ 8 w 79"/>
                    <a:gd name="T45" fmla="*/ 12 h 29"/>
                    <a:gd name="T46" fmla="*/ 8 w 79"/>
                    <a:gd name="T47" fmla="*/ 12 h 29"/>
                    <a:gd name="T48" fmla="*/ 9 w 79"/>
                    <a:gd name="T49" fmla="*/ 8 h 29"/>
                    <a:gd name="T50" fmla="*/ 8 w 79"/>
                    <a:gd name="T51" fmla="*/ 12 h 29"/>
                    <a:gd name="T52" fmla="*/ 11 w 79"/>
                    <a:gd name="T53" fmla="*/ 3 h 29"/>
                    <a:gd name="T54" fmla="*/ 12 w 79"/>
                    <a:gd name="T55" fmla="*/ 5 h 29"/>
                    <a:gd name="T56" fmla="*/ 16 w 79"/>
                    <a:gd name="T57" fmla="*/ 5 h 29"/>
                    <a:gd name="T58" fmla="*/ 14 w 79"/>
                    <a:gd name="T59" fmla="*/ 14 h 29"/>
                    <a:gd name="T60" fmla="*/ 11 w 79"/>
                    <a:gd name="T61" fmla="*/ 12 h 29"/>
                    <a:gd name="T62" fmla="*/ 8 w 79"/>
                    <a:gd name="T63" fmla="*/ 12 h 29"/>
                    <a:gd name="T64" fmla="*/ 11 w 79"/>
                    <a:gd name="T65" fmla="*/ 3 h 29"/>
                    <a:gd name="T66" fmla="*/ 14 w 79"/>
                    <a:gd name="T67" fmla="*/ 14 h 29"/>
                    <a:gd name="T68" fmla="*/ 14 w 79"/>
                    <a:gd name="T69" fmla="*/ 14 h 29"/>
                    <a:gd name="T70" fmla="*/ 16 w 79"/>
                    <a:gd name="T71" fmla="*/ 10 h 29"/>
                    <a:gd name="T72" fmla="*/ 14 w 79"/>
                    <a:gd name="T73" fmla="*/ 14 h 29"/>
                    <a:gd name="T74" fmla="*/ 16 w 79"/>
                    <a:gd name="T75" fmla="*/ 5 h 29"/>
                    <a:gd name="T76" fmla="*/ 19 w 79"/>
                    <a:gd name="T77" fmla="*/ 7 h 29"/>
                    <a:gd name="T78" fmla="*/ 23 w 79"/>
                    <a:gd name="T79" fmla="*/ 8 h 29"/>
                    <a:gd name="T80" fmla="*/ 20 w 79"/>
                    <a:gd name="T81" fmla="*/ 15 h 29"/>
                    <a:gd name="T82" fmla="*/ 17 w 79"/>
                    <a:gd name="T83" fmla="*/ 15 h 29"/>
                    <a:gd name="T84" fmla="*/ 14 w 79"/>
                    <a:gd name="T85" fmla="*/ 14 h 29"/>
                    <a:gd name="T86" fmla="*/ 16 w 79"/>
                    <a:gd name="T87" fmla="*/ 5 h 29"/>
                    <a:gd name="T88" fmla="*/ 23 w 79"/>
                    <a:gd name="T89" fmla="*/ 8 h 29"/>
                    <a:gd name="T90" fmla="*/ 34 w 79"/>
                    <a:gd name="T91" fmla="*/ 12 h 29"/>
                    <a:gd name="T92" fmla="*/ 46 w 79"/>
                    <a:gd name="T93" fmla="*/ 15 h 29"/>
                    <a:gd name="T94" fmla="*/ 60 w 79"/>
                    <a:gd name="T95" fmla="*/ 19 h 29"/>
                    <a:gd name="T96" fmla="*/ 76 w 79"/>
                    <a:gd name="T97" fmla="*/ 20 h 29"/>
                    <a:gd name="T98" fmla="*/ 76 w 79"/>
                    <a:gd name="T99" fmla="*/ 29 h 29"/>
                    <a:gd name="T100" fmla="*/ 60 w 79"/>
                    <a:gd name="T101" fmla="*/ 27 h 29"/>
                    <a:gd name="T102" fmla="*/ 45 w 79"/>
                    <a:gd name="T103" fmla="*/ 24 h 29"/>
                    <a:gd name="T104" fmla="*/ 33 w 79"/>
                    <a:gd name="T105" fmla="*/ 20 h 29"/>
                    <a:gd name="T106" fmla="*/ 20 w 79"/>
                    <a:gd name="T107" fmla="*/ 15 h 29"/>
                    <a:gd name="T108" fmla="*/ 23 w 79"/>
                    <a:gd name="T109" fmla="*/ 8 h 29"/>
                    <a:gd name="T110" fmla="*/ 76 w 79"/>
                    <a:gd name="T111" fmla="*/ 20 h 29"/>
                    <a:gd name="T112" fmla="*/ 79 w 79"/>
                    <a:gd name="T113" fmla="*/ 22 h 29"/>
                    <a:gd name="T114" fmla="*/ 79 w 79"/>
                    <a:gd name="T115" fmla="*/ 26 h 29"/>
                    <a:gd name="T116" fmla="*/ 77 w 79"/>
                    <a:gd name="T117" fmla="*/ 29 h 29"/>
                    <a:gd name="T118" fmla="*/ 76 w 79"/>
                    <a:gd name="T119" fmla="*/ 29 h 29"/>
                    <a:gd name="T120" fmla="*/ 76 w 79"/>
                    <a:gd name="T121" fmla="*/ 2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9"/>
                    <a:gd name="T184" fmla="*/ 0 h 29"/>
                    <a:gd name="T185" fmla="*/ 79 w 79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9" h="29">
                      <a:moveTo>
                        <a:pt x="2" y="8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2" y="8"/>
                      </a:lnTo>
                      <a:close/>
                      <a:moveTo>
                        <a:pt x="5" y="2"/>
                      </a:moveTo>
                      <a:lnTo>
                        <a:pt x="6" y="2"/>
                      </a:lnTo>
                      <a:lnTo>
                        <a:pt x="11" y="3"/>
                      </a:lnTo>
                      <a:lnTo>
                        <a:pt x="8" y="12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5" y="2"/>
                      </a:lnTo>
                      <a:close/>
                      <a:moveTo>
                        <a:pt x="8" y="12"/>
                      </a:moveTo>
                      <a:lnTo>
                        <a:pt x="8" y="12"/>
                      </a:lnTo>
                      <a:lnTo>
                        <a:pt x="9" y="8"/>
                      </a:lnTo>
                      <a:lnTo>
                        <a:pt x="8" y="12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8" y="12"/>
                      </a:lnTo>
                      <a:lnTo>
                        <a:pt x="11" y="3"/>
                      </a:lnTo>
                      <a:close/>
                      <a:moveTo>
                        <a:pt x="8" y="12"/>
                      </a:moveTo>
                      <a:lnTo>
                        <a:pt x="8" y="12"/>
                      </a:lnTo>
                      <a:lnTo>
                        <a:pt x="9" y="8"/>
                      </a:lnTo>
                      <a:lnTo>
                        <a:pt x="8" y="12"/>
                      </a:lnTo>
                      <a:close/>
                      <a:moveTo>
                        <a:pt x="11" y="3"/>
                      </a:moveTo>
                      <a:lnTo>
                        <a:pt x="12" y="5"/>
                      </a:lnTo>
                      <a:lnTo>
                        <a:pt x="16" y="5"/>
                      </a:lnTo>
                      <a:lnTo>
                        <a:pt x="14" y="14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11" y="3"/>
                      </a:lnTo>
                      <a:close/>
                      <a:moveTo>
                        <a:pt x="14" y="14"/>
                      </a:moveTo>
                      <a:lnTo>
                        <a:pt x="14" y="14"/>
                      </a:lnTo>
                      <a:lnTo>
                        <a:pt x="16" y="10"/>
                      </a:lnTo>
                      <a:lnTo>
                        <a:pt x="14" y="14"/>
                      </a:lnTo>
                      <a:close/>
                      <a:moveTo>
                        <a:pt x="16" y="5"/>
                      </a:moveTo>
                      <a:lnTo>
                        <a:pt x="19" y="7"/>
                      </a:lnTo>
                      <a:lnTo>
                        <a:pt x="23" y="8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4"/>
                      </a:lnTo>
                      <a:lnTo>
                        <a:pt x="16" y="5"/>
                      </a:lnTo>
                      <a:close/>
                      <a:moveTo>
                        <a:pt x="23" y="8"/>
                      </a:moveTo>
                      <a:lnTo>
                        <a:pt x="34" y="12"/>
                      </a:lnTo>
                      <a:lnTo>
                        <a:pt x="46" y="15"/>
                      </a:lnTo>
                      <a:lnTo>
                        <a:pt x="60" y="19"/>
                      </a:lnTo>
                      <a:lnTo>
                        <a:pt x="76" y="20"/>
                      </a:lnTo>
                      <a:lnTo>
                        <a:pt x="76" y="29"/>
                      </a:lnTo>
                      <a:lnTo>
                        <a:pt x="60" y="27"/>
                      </a:lnTo>
                      <a:lnTo>
                        <a:pt x="45" y="24"/>
                      </a:lnTo>
                      <a:lnTo>
                        <a:pt x="33" y="20"/>
                      </a:lnTo>
                      <a:lnTo>
                        <a:pt x="20" y="15"/>
                      </a:lnTo>
                      <a:lnTo>
                        <a:pt x="23" y="8"/>
                      </a:lnTo>
                      <a:close/>
                      <a:moveTo>
                        <a:pt x="76" y="20"/>
                      </a:moveTo>
                      <a:lnTo>
                        <a:pt x="79" y="22"/>
                      </a:lnTo>
                      <a:lnTo>
                        <a:pt x="79" y="26"/>
                      </a:lnTo>
                      <a:lnTo>
                        <a:pt x="77" y="29"/>
                      </a:lnTo>
                      <a:lnTo>
                        <a:pt x="76" y="29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E3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7" name="Freeform 343"/>
                <p:cNvSpPr>
                  <a:spLocks noEditPoints="1"/>
                </p:cNvSpPr>
                <p:nvPr/>
              </p:nvSpPr>
              <p:spPr bwMode="auto">
                <a:xfrm>
                  <a:off x="438" y="1931"/>
                  <a:ext cx="83" cy="29"/>
                </a:xfrm>
                <a:custGeom>
                  <a:avLst/>
                  <a:gdLst>
                    <a:gd name="T0" fmla="*/ 3 w 83"/>
                    <a:gd name="T1" fmla="*/ 7 h 29"/>
                    <a:gd name="T2" fmla="*/ 0 w 83"/>
                    <a:gd name="T3" fmla="*/ 5 h 29"/>
                    <a:gd name="T4" fmla="*/ 0 w 83"/>
                    <a:gd name="T5" fmla="*/ 2 h 29"/>
                    <a:gd name="T6" fmla="*/ 3 w 83"/>
                    <a:gd name="T7" fmla="*/ 0 h 29"/>
                    <a:gd name="T8" fmla="*/ 6 w 83"/>
                    <a:gd name="T9" fmla="*/ 0 h 29"/>
                    <a:gd name="T10" fmla="*/ 3 w 83"/>
                    <a:gd name="T11" fmla="*/ 7 h 29"/>
                    <a:gd name="T12" fmla="*/ 6 w 83"/>
                    <a:gd name="T13" fmla="*/ 0 h 29"/>
                    <a:gd name="T14" fmla="*/ 7 w 83"/>
                    <a:gd name="T15" fmla="*/ 0 h 29"/>
                    <a:gd name="T16" fmla="*/ 13 w 83"/>
                    <a:gd name="T17" fmla="*/ 4 h 29"/>
                    <a:gd name="T18" fmla="*/ 10 w 83"/>
                    <a:gd name="T19" fmla="*/ 12 h 29"/>
                    <a:gd name="T20" fmla="*/ 4 w 83"/>
                    <a:gd name="T21" fmla="*/ 9 h 29"/>
                    <a:gd name="T22" fmla="*/ 3 w 83"/>
                    <a:gd name="T23" fmla="*/ 7 h 29"/>
                    <a:gd name="T24" fmla="*/ 6 w 83"/>
                    <a:gd name="T25" fmla="*/ 0 h 29"/>
                    <a:gd name="T26" fmla="*/ 12 w 83"/>
                    <a:gd name="T27" fmla="*/ 12 h 29"/>
                    <a:gd name="T28" fmla="*/ 10 w 83"/>
                    <a:gd name="T29" fmla="*/ 12 h 29"/>
                    <a:gd name="T30" fmla="*/ 12 w 83"/>
                    <a:gd name="T31" fmla="*/ 7 h 29"/>
                    <a:gd name="T32" fmla="*/ 12 w 83"/>
                    <a:gd name="T33" fmla="*/ 12 h 29"/>
                    <a:gd name="T34" fmla="*/ 13 w 83"/>
                    <a:gd name="T35" fmla="*/ 4 h 29"/>
                    <a:gd name="T36" fmla="*/ 13 w 83"/>
                    <a:gd name="T37" fmla="*/ 4 h 29"/>
                    <a:gd name="T38" fmla="*/ 13 w 83"/>
                    <a:gd name="T39" fmla="*/ 4 h 29"/>
                    <a:gd name="T40" fmla="*/ 12 w 83"/>
                    <a:gd name="T41" fmla="*/ 12 h 29"/>
                    <a:gd name="T42" fmla="*/ 12 w 83"/>
                    <a:gd name="T43" fmla="*/ 12 h 29"/>
                    <a:gd name="T44" fmla="*/ 12 w 83"/>
                    <a:gd name="T45" fmla="*/ 12 h 29"/>
                    <a:gd name="T46" fmla="*/ 13 w 83"/>
                    <a:gd name="T47" fmla="*/ 4 h 29"/>
                    <a:gd name="T48" fmla="*/ 12 w 83"/>
                    <a:gd name="T49" fmla="*/ 12 h 29"/>
                    <a:gd name="T50" fmla="*/ 12 w 83"/>
                    <a:gd name="T51" fmla="*/ 12 h 29"/>
                    <a:gd name="T52" fmla="*/ 12 w 83"/>
                    <a:gd name="T53" fmla="*/ 7 h 29"/>
                    <a:gd name="T54" fmla="*/ 12 w 83"/>
                    <a:gd name="T55" fmla="*/ 12 h 29"/>
                    <a:gd name="T56" fmla="*/ 13 w 83"/>
                    <a:gd name="T57" fmla="*/ 4 h 29"/>
                    <a:gd name="T58" fmla="*/ 17 w 83"/>
                    <a:gd name="T59" fmla="*/ 5 h 29"/>
                    <a:gd name="T60" fmla="*/ 20 w 83"/>
                    <a:gd name="T61" fmla="*/ 5 h 29"/>
                    <a:gd name="T62" fmla="*/ 17 w 83"/>
                    <a:gd name="T63" fmla="*/ 14 h 29"/>
                    <a:gd name="T64" fmla="*/ 13 w 83"/>
                    <a:gd name="T65" fmla="*/ 12 h 29"/>
                    <a:gd name="T66" fmla="*/ 12 w 83"/>
                    <a:gd name="T67" fmla="*/ 12 h 29"/>
                    <a:gd name="T68" fmla="*/ 13 w 83"/>
                    <a:gd name="T69" fmla="*/ 4 h 29"/>
                    <a:gd name="T70" fmla="*/ 20 w 83"/>
                    <a:gd name="T71" fmla="*/ 5 h 29"/>
                    <a:gd name="T72" fmla="*/ 23 w 83"/>
                    <a:gd name="T73" fmla="*/ 7 h 29"/>
                    <a:gd name="T74" fmla="*/ 27 w 83"/>
                    <a:gd name="T75" fmla="*/ 9 h 29"/>
                    <a:gd name="T76" fmla="*/ 24 w 83"/>
                    <a:gd name="T77" fmla="*/ 16 h 29"/>
                    <a:gd name="T78" fmla="*/ 21 w 83"/>
                    <a:gd name="T79" fmla="*/ 16 h 29"/>
                    <a:gd name="T80" fmla="*/ 17 w 83"/>
                    <a:gd name="T81" fmla="*/ 14 h 29"/>
                    <a:gd name="T82" fmla="*/ 20 w 83"/>
                    <a:gd name="T83" fmla="*/ 5 h 29"/>
                    <a:gd name="T84" fmla="*/ 27 w 83"/>
                    <a:gd name="T85" fmla="*/ 9 h 29"/>
                    <a:gd name="T86" fmla="*/ 38 w 83"/>
                    <a:gd name="T87" fmla="*/ 12 h 29"/>
                    <a:gd name="T88" fmla="*/ 52 w 83"/>
                    <a:gd name="T89" fmla="*/ 16 h 29"/>
                    <a:gd name="T90" fmla="*/ 66 w 83"/>
                    <a:gd name="T91" fmla="*/ 19 h 29"/>
                    <a:gd name="T92" fmla="*/ 80 w 83"/>
                    <a:gd name="T93" fmla="*/ 21 h 29"/>
                    <a:gd name="T94" fmla="*/ 78 w 83"/>
                    <a:gd name="T95" fmla="*/ 29 h 29"/>
                    <a:gd name="T96" fmla="*/ 64 w 83"/>
                    <a:gd name="T97" fmla="*/ 28 h 29"/>
                    <a:gd name="T98" fmla="*/ 51 w 83"/>
                    <a:gd name="T99" fmla="*/ 24 h 29"/>
                    <a:gd name="T100" fmla="*/ 37 w 83"/>
                    <a:gd name="T101" fmla="*/ 21 h 29"/>
                    <a:gd name="T102" fmla="*/ 24 w 83"/>
                    <a:gd name="T103" fmla="*/ 16 h 29"/>
                    <a:gd name="T104" fmla="*/ 27 w 83"/>
                    <a:gd name="T105" fmla="*/ 9 h 29"/>
                    <a:gd name="T106" fmla="*/ 80 w 83"/>
                    <a:gd name="T107" fmla="*/ 21 h 29"/>
                    <a:gd name="T108" fmla="*/ 81 w 83"/>
                    <a:gd name="T109" fmla="*/ 22 h 29"/>
                    <a:gd name="T110" fmla="*/ 83 w 83"/>
                    <a:gd name="T111" fmla="*/ 26 h 29"/>
                    <a:gd name="T112" fmla="*/ 81 w 83"/>
                    <a:gd name="T113" fmla="*/ 29 h 29"/>
                    <a:gd name="T114" fmla="*/ 78 w 83"/>
                    <a:gd name="T115" fmla="*/ 29 h 29"/>
                    <a:gd name="T116" fmla="*/ 80 w 83"/>
                    <a:gd name="T117" fmla="*/ 21 h 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3"/>
                    <a:gd name="T178" fmla="*/ 0 h 29"/>
                    <a:gd name="T179" fmla="*/ 83 w 83"/>
                    <a:gd name="T180" fmla="*/ 29 h 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3" h="29">
                      <a:moveTo>
                        <a:pt x="3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7"/>
                      </a:lnTo>
                      <a:close/>
                      <a:moveTo>
                        <a:pt x="6" y="0"/>
                      </a:moveTo>
                      <a:lnTo>
                        <a:pt x="7" y="0"/>
                      </a:lnTo>
                      <a:lnTo>
                        <a:pt x="13" y="4"/>
                      </a:lnTo>
                      <a:lnTo>
                        <a:pt x="10" y="12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6" y="0"/>
                      </a:lnTo>
                      <a:close/>
                      <a:moveTo>
                        <a:pt x="12" y="12"/>
                      </a:moveTo>
                      <a:lnTo>
                        <a:pt x="10" y="12"/>
                      </a:lnTo>
                      <a:lnTo>
                        <a:pt x="12" y="7"/>
                      </a:lnTo>
                      <a:lnTo>
                        <a:pt x="12" y="12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12"/>
                      </a:lnTo>
                      <a:lnTo>
                        <a:pt x="13" y="4"/>
                      </a:lnTo>
                      <a:close/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12" y="12"/>
                      </a:lnTo>
                      <a:close/>
                      <a:moveTo>
                        <a:pt x="13" y="4"/>
                      </a:moveTo>
                      <a:lnTo>
                        <a:pt x="17" y="5"/>
                      </a:lnTo>
                      <a:lnTo>
                        <a:pt x="20" y="5"/>
                      </a:lnTo>
                      <a:lnTo>
                        <a:pt x="17" y="14"/>
                      </a:lnTo>
                      <a:lnTo>
                        <a:pt x="13" y="12"/>
                      </a:lnTo>
                      <a:lnTo>
                        <a:pt x="12" y="12"/>
                      </a:lnTo>
                      <a:lnTo>
                        <a:pt x="13" y="4"/>
                      </a:lnTo>
                      <a:close/>
                      <a:moveTo>
                        <a:pt x="20" y="5"/>
                      </a:moveTo>
                      <a:lnTo>
                        <a:pt x="23" y="7"/>
                      </a:lnTo>
                      <a:lnTo>
                        <a:pt x="27" y="9"/>
                      </a:lnTo>
                      <a:lnTo>
                        <a:pt x="24" y="16"/>
                      </a:lnTo>
                      <a:lnTo>
                        <a:pt x="21" y="16"/>
                      </a:lnTo>
                      <a:lnTo>
                        <a:pt x="17" y="14"/>
                      </a:lnTo>
                      <a:lnTo>
                        <a:pt x="20" y="5"/>
                      </a:lnTo>
                      <a:close/>
                      <a:moveTo>
                        <a:pt x="27" y="9"/>
                      </a:moveTo>
                      <a:lnTo>
                        <a:pt x="38" y="12"/>
                      </a:lnTo>
                      <a:lnTo>
                        <a:pt x="52" y="16"/>
                      </a:lnTo>
                      <a:lnTo>
                        <a:pt x="66" y="19"/>
                      </a:lnTo>
                      <a:lnTo>
                        <a:pt x="80" y="21"/>
                      </a:lnTo>
                      <a:lnTo>
                        <a:pt x="78" y="29"/>
                      </a:lnTo>
                      <a:lnTo>
                        <a:pt x="64" y="28"/>
                      </a:lnTo>
                      <a:lnTo>
                        <a:pt x="51" y="24"/>
                      </a:lnTo>
                      <a:lnTo>
                        <a:pt x="37" y="21"/>
                      </a:lnTo>
                      <a:lnTo>
                        <a:pt x="24" y="16"/>
                      </a:lnTo>
                      <a:lnTo>
                        <a:pt x="27" y="9"/>
                      </a:lnTo>
                      <a:close/>
                      <a:moveTo>
                        <a:pt x="80" y="21"/>
                      </a:moveTo>
                      <a:lnTo>
                        <a:pt x="81" y="22"/>
                      </a:lnTo>
                      <a:lnTo>
                        <a:pt x="83" y="26"/>
                      </a:lnTo>
                      <a:lnTo>
                        <a:pt x="81" y="29"/>
                      </a:lnTo>
                      <a:lnTo>
                        <a:pt x="78" y="29"/>
                      </a:lnTo>
                      <a:lnTo>
                        <a:pt x="80" y="21"/>
                      </a:lnTo>
                      <a:close/>
                    </a:path>
                  </a:pathLst>
                </a:custGeom>
                <a:solidFill>
                  <a:srgbClr val="D4AB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8" name="Freeform 344"/>
                <p:cNvSpPr>
                  <a:spLocks noEditPoints="1"/>
                </p:cNvSpPr>
                <p:nvPr/>
              </p:nvSpPr>
              <p:spPr bwMode="auto">
                <a:xfrm>
                  <a:off x="439" y="1928"/>
                  <a:ext cx="84" cy="31"/>
                </a:xfrm>
                <a:custGeom>
                  <a:avLst/>
                  <a:gdLst>
                    <a:gd name="T0" fmla="*/ 2 w 84"/>
                    <a:gd name="T1" fmla="*/ 7 h 31"/>
                    <a:gd name="T2" fmla="*/ 0 w 84"/>
                    <a:gd name="T3" fmla="*/ 5 h 31"/>
                    <a:gd name="T4" fmla="*/ 0 w 84"/>
                    <a:gd name="T5" fmla="*/ 1 h 31"/>
                    <a:gd name="T6" fmla="*/ 3 w 84"/>
                    <a:gd name="T7" fmla="*/ 0 h 31"/>
                    <a:gd name="T8" fmla="*/ 6 w 84"/>
                    <a:gd name="T9" fmla="*/ 0 h 31"/>
                    <a:gd name="T10" fmla="*/ 2 w 84"/>
                    <a:gd name="T11" fmla="*/ 7 h 31"/>
                    <a:gd name="T12" fmla="*/ 6 w 84"/>
                    <a:gd name="T13" fmla="*/ 0 h 31"/>
                    <a:gd name="T14" fmla="*/ 8 w 84"/>
                    <a:gd name="T15" fmla="*/ 1 h 31"/>
                    <a:gd name="T16" fmla="*/ 14 w 84"/>
                    <a:gd name="T17" fmla="*/ 5 h 31"/>
                    <a:gd name="T18" fmla="*/ 12 w 84"/>
                    <a:gd name="T19" fmla="*/ 13 h 31"/>
                    <a:gd name="T20" fmla="*/ 5 w 84"/>
                    <a:gd name="T21" fmla="*/ 8 h 31"/>
                    <a:gd name="T22" fmla="*/ 2 w 84"/>
                    <a:gd name="T23" fmla="*/ 7 h 31"/>
                    <a:gd name="T24" fmla="*/ 6 w 84"/>
                    <a:gd name="T25" fmla="*/ 0 h 31"/>
                    <a:gd name="T26" fmla="*/ 12 w 84"/>
                    <a:gd name="T27" fmla="*/ 13 h 31"/>
                    <a:gd name="T28" fmla="*/ 12 w 84"/>
                    <a:gd name="T29" fmla="*/ 13 h 31"/>
                    <a:gd name="T30" fmla="*/ 14 w 84"/>
                    <a:gd name="T31" fmla="*/ 8 h 31"/>
                    <a:gd name="T32" fmla="*/ 12 w 84"/>
                    <a:gd name="T33" fmla="*/ 13 h 31"/>
                    <a:gd name="T34" fmla="*/ 14 w 84"/>
                    <a:gd name="T35" fmla="*/ 5 h 31"/>
                    <a:gd name="T36" fmla="*/ 14 w 84"/>
                    <a:gd name="T37" fmla="*/ 5 h 31"/>
                    <a:gd name="T38" fmla="*/ 14 w 84"/>
                    <a:gd name="T39" fmla="*/ 5 h 31"/>
                    <a:gd name="T40" fmla="*/ 12 w 84"/>
                    <a:gd name="T41" fmla="*/ 13 h 31"/>
                    <a:gd name="T42" fmla="*/ 12 w 84"/>
                    <a:gd name="T43" fmla="*/ 13 h 31"/>
                    <a:gd name="T44" fmla="*/ 12 w 84"/>
                    <a:gd name="T45" fmla="*/ 13 h 31"/>
                    <a:gd name="T46" fmla="*/ 14 w 84"/>
                    <a:gd name="T47" fmla="*/ 5 h 31"/>
                    <a:gd name="T48" fmla="*/ 12 w 84"/>
                    <a:gd name="T49" fmla="*/ 13 h 31"/>
                    <a:gd name="T50" fmla="*/ 12 w 84"/>
                    <a:gd name="T51" fmla="*/ 13 h 31"/>
                    <a:gd name="T52" fmla="*/ 14 w 84"/>
                    <a:gd name="T53" fmla="*/ 8 h 31"/>
                    <a:gd name="T54" fmla="*/ 12 w 84"/>
                    <a:gd name="T55" fmla="*/ 13 h 31"/>
                    <a:gd name="T56" fmla="*/ 14 w 84"/>
                    <a:gd name="T57" fmla="*/ 5 h 31"/>
                    <a:gd name="T58" fmla="*/ 17 w 84"/>
                    <a:gd name="T59" fmla="*/ 7 h 31"/>
                    <a:gd name="T60" fmla="*/ 20 w 84"/>
                    <a:gd name="T61" fmla="*/ 7 h 31"/>
                    <a:gd name="T62" fmla="*/ 19 w 84"/>
                    <a:gd name="T63" fmla="*/ 15 h 31"/>
                    <a:gd name="T64" fmla="*/ 14 w 84"/>
                    <a:gd name="T65" fmla="*/ 13 h 31"/>
                    <a:gd name="T66" fmla="*/ 12 w 84"/>
                    <a:gd name="T67" fmla="*/ 13 h 31"/>
                    <a:gd name="T68" fmla="*/ 14 w 84"/>
                    <a:gd name="T69" fmla="*/ 5 h 31"/>
                    <a:gd name="T70" fmla="*/ 20 w 84"/>
                    <a:gd name="T71" fmla="*/ 7 h 31"/>
                    <a:gd name="T72" fmla="*/ 23 w 84"/>
                    <a:gd name="T73" fmla="*/ 8 h 31"/>
                    <a:gd name="T74" fmla="*/ 28 w 84"/>
                    <a:gd name="T75" fmla="*/ 10 h 31"/>
                    <a:gd name="T76" fmla="*/ 26 w 84"/>
                    <a:gd name="T77" fmla="*/ 17 h 31"/>
                    <a:gd name="T78" fmla="*/ 22 w 84"/>
                    <a:gd name="T79" fmla="*/ 17 h 31"/>
                    <a:gd name="T80" fmla="*/ 19 w 84"/>
                    <a:gd name="T81" fmla="*/ 15 h 31"/>
                    <a:gd name="T82" fmla="*/ 20 w 84"/>
                    <a:gd name="T83" fmla="*/ 7 h 31"/>
                    <a:gd name="T84" fmla="*/ 28 w 84"/>
                    <a:gd name="T85" fmla="*/ 10 h 31"/>
                    <a:gd name="T86" fmla="*/ 40 w 84"/>
                    <a:gd name="T87" fmla="*/ 13 h 31"/>
                    <a:gd name="T88" fmla="*/ 54 w 84"/>
                    <a:gd name="T89" fmla="*/ 17 h 31"/>
                    <a:gd name="T90" fmla="*/ 68 w 84"/>
                    <a:gd name="T91" fmla="*/ 20 h 31"/>
                    <a:gd name="T92" fmla="*/ 80 w 84"/>
                    <a:gd name="T93" fmla="*/ 24 h 31"/>
                    <a:gd name="T94" fmla="*/ 79 w 84"/>
                    <a:gd name="T95" fmla="*/ 31 h 31"/>
                    <a:gd name="T96" fmla="*/ 67 w 84"/>
                    <a:gd name="T97" fmla="*/ 29 h 31"/>
                    <a:gd name="T98" fmla="*/ 53 w 84"/>
                    <a:gd name="T99" fmla="*/ 25 h 31"/>
                    <a:gd name="T100" fmla="*/ 39 w 84"/>
                    <a:gd name="T101" fmla="*/ 20 h 31"/>
                    <a:gd name="T102" fmla="*/ 26 w 84"/>
                    <a:gd name="T103" fmla="*/ 17 h 31"/>
                    <a:gd name="T104" fmla="*/ 28 w 84"/>
                    <a:gd name="T105" fmla="*/ 10 h 31"/>
                    <a:gd name="T106" fmla="*/ 80 w 84"/>
                    <a:gd name="T107" fmla="*/ 24 h 31"/>
                    <a:gd name="T108" fmla="*/ 82 w 84"/>
                    <a:gd name="T109" fmla="*/ 25 h 31"/>
                    <a:gd name="T110" fmla="*/ 84 w 84"/>
                    <a:gd name="T111" fmla="*/ 27 h 31"/>
                    <a:gd name="T112" fmla="*/ 82 w 84"/>
                    <a:gd name="T113" fmla="*/ 31 h 31"/>
                    <a:gd name="T114" fmla="*/ 79 w 84"/>
                    <a:gd name="T115" fmla="*/ 31 h 31"/>
                    <a:gd name="T116" fmla="*/ 80 w 84"/>
                    <a:gd name="T117" fmla="*/ 24 h 3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4"/>
                    <a:gd name="T178" fmla="*/ 0 h 31"/>
                    <a:gd name="T179" fmla="*/ 84 w 84"/>
                    <a:gd name="T180" fmla="*/ 31 h 3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4" h="31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close/>
                      <a:moveTo>
                        <a:pt x="6" y="0"/>
                      </a:moveTo>
                      <a:lnTo>
                        <a:pt x="8" y="1"/>
                      </a:lnTo>
                      <a:lnTo>
                        <a:pt x="14" y="5"/>
                      </a:lnTo>
                      <a:lnTo>
                        <a:pt x="12" y="13"/>
                      </a:lnTo>
                      <a:lnTo>
                        <a:pt x="5" y="8"/>
                      </a:lnTo>
                      <a:lnTo>
                        <a:pt x="2" y="7"/>
                      </a:lnTo>
                      <a:lnTo>
                        <a:pt x="6" y="0"/>
                      </a:lnTo>
                      <a:close/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14" y="8"/>
                      </a:lnTo>
                      <a:lnTo>
                        <a:pt x="12" y="13"/>
                      </a:lnTo>
                      <a:close/>
                      <a:moveTo>
                        <a:pt x="14" y="5"/>
                      </a:moveTo>
                      <a:lnTo>
                        <a:pt x="14" y="5"/>
                      </a:lnTo>
                      <a:lnTo>
                        <a:pt x="12" y="13"/>
                      </a:lnTo>
                      <a:lnTo>
                        <a:pt x="14" y="5"/>
                      </a:lnTo>
                      <a:close/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14" y="8"/>
                      </a:lnTo>
                      <a:lnTo>
                        <a:pt x="12" y="13"/>
                      </a:lnTo>
                      <a:close/>
                      <a:moveTo>
                        <a:pt x="14" y="5"/>
                      </a:move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19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4" y="5"/>
                      </a:lnTo>
                      <a:close/>
                      <a:moveTo>
                        <a:pt x="20" y="7"/>
                      </a:moveTo>
                      <a:lnTo>
                        <a:pt x="23" y="8"/>
                      </a:lnTo>
                      <a:lnTo>
                        <a:pt x="28" y="10"/>
                      </a:lnTo>
                      <a:lnTo>
                        <a:pt x="26" y="17"/>
                      </a:lnTo>
                      <a:lnTo>
                        <a:pt x="22" y="17"/>
                      </a:lnTo>
                      <a:lnTo>
                        <a:pt x="19" y="15"/>
                      </a:lnTo>
                      <a:lnTo>
                        <a:pt x="20" y="7"/>
                      </a:lnTo>
                      <a:close/>
                      <a:moveTo>
                        <a:pt x="28" y="10"/>
                      </a:moveTo>
                      <a:lnTo>
                        <a:pt x="40" y="13"/>
                      </a:lnTo>
                      <a:lnTo>
                        <a:pt x="54" y="17"/>
                      </a:lnTo>
                      <a:lnTo>
                        <a:pt x="68" y="20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67" y="29"/>
                      </a:lnTo>
                      <a:lnTo>
                        <a:pt x="53" y="25"/>
                      </a:lnTo>
                      <a:lnTo>
                        <a:pt x="39" y="20"/>
                      </a:lnTo>
                      <a:lnTo>
                        <a:pt x="26" y="17"/>
                      </a:lnTo>
                      <a:lnTo>
                        <a:pt x="28" y="10"/>
                      </a:lnTo>
                      <a:close/>
                      <a:moveTo>
                        <a:pt x="80" y="24"/>
                      </a:moveTo>
                      <a:lnTo>
                        <a:pt x="82" y="25"/>
                      </a:lnTo>
                      <a:lnTo>
                        <a:pt x="84" y="27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C48F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69" name="Freeform 345"/>
                <p:cNvSpPr>
                  <a:spLocks noEditPoints="1"/>
                </p:cNvSpPr>
                <p:nvPr/>
              </p:nvSpPr>
              <p:spPr bwMode="auto">
                <a:xfrm>
                  <a:off x="439" y="1926"/>
                  <a:ext cx="90" cy="33"/>
                </a:xfrm>
                <a:custGeom>
                  <a:avLst/>
                  <a:gdLst>
                    <a:gd name="T0" fmla="*/ 2 w 90"/>
                    <a:gd name="T1" fmla="*/ 7 h 33"/>
                    <a:gd name="T2" fmla="*/ 0 w 90"/>
                    <a:gd name="T3" fmla="*/ 5 h 33"/>
                    <a:gd name="T4" fmla="*/ 0 w 90"/>
                    <a:gd name="T5" fmla="*/ 2 h 33"/>
                    <a:gd name="T6" fmla="*/ 3 w 90"/>
                    <a:gd name="T7" fmla="*/ 0 h 33"/>
                    <a:gd name="T8" fmla="*/ 6 w 90"/>
                    <a:gd name="T9" fmla="*/ 0 h 33"/>
                    <a:gd name="T10" fmla="*/ 2 w 90"/>
                    <a:gd name="T11" fmla="*/ 7 h 33"/>
                    <a:gd name="T12" fmla="*/ 6 w 90"/>
                    <a:gd name="T13" fmla="*/ 0 h 33"/>
                    <a:gd name="T14" fmla="*/ 9 w 90"/>
                    <a:gd name="T15" fmla="*/ 2 h 33"/>
                    <a:gd name="T16" fmla="*/ 17 w 90"/>
                    <a:gd name="T17" fmla="*/ 5 h 33"/>
                    <a:gd name="T18" fmla="*/ 14 w 90"/>
                    <a:gd name="T19" fmla="*/ 12 h 33"/>
                    <a:gd name="T20" fmla="*/ 5 w 90"/>
                    <a:gd name="T21" fmla="*/ 9 h 33"/>
                    <a:gd name="T22" fmla="*/ 2 w 90"/>
                    <a:gd name="T23" fmla="*/ 7 h 33"/>
                    <a:gd name="T24" fmla="*/ 6 w 90"/>
                    <a:gd name="T25" fmla="*/ 0 h 33"/>
                    <a:gd name="T26" fmla="*/ 17 w 90"/>
                    <a:gd name="T27" fmla="*/ 5 h 33"/>
                    <a:gd name="T28" fmla="*/ 29 w 90"/>
                    <a:gd name="T29" fmla="*/ 9 h 33"/>
                    <a:gd name="T30" fmla="*/ 48 w 90"/>
                    <a:gd name="T31" fmla="*/ 14 h 33"/>
                    <a:gd name="T32" fmla="*/ 46 w 90"/>
                    <a:gd name="T33" fmla="*/ 22 h 33"/>
                    <a:gd name="T34" fmla="*/ 28 w 90"/>
                    <a:gd name="T35" fmla="*/ 17 h 33"/>
                    <a:gd name="T36" fmla="*/ 14 w 90"/>
                    <a:gd name="T37" fmla="*/ 12 h 33"/>
                    <a:gd name="T38" fmla="*/ 17 w 90"/>
                    <a:gd name="T39" fmla="*/ 5 h 33"/>
                    <a:gd name="T40" fmla="*/ 48 w 90"/>
                    <a:gd name="T41" fmla="*/ 14 h 33"/>
                    <a:gd name="T42" fmla="*/ 70 w 90"/>
                    <a:gd name="T43" fmla="*/ 19 h 33"/>
                    <a:gd name="T44" fmla="*/ 87 w 90"/>
                    <a:gd name="T45" fmla="*/ 24 h 33"/>
                    <a:gd name="T46" fmla="*/ 85 w 90"/>
                    <a:gd name="T47" fmla="*/ 33 h 33"/>
                    <a:gd name="T48" fmla="*/ 67 w 90"/>
                    <a:gd name="T49" fmla="*/ 27 h 33"/>
                    <a:gd name="T50" fmla="*/ 46 w 90"/>
                    <a:gd name="T51" fmla="*/ 22 h 33"/>
                    <a:gd name="T52" fmla="*/ 48 w 90"/>
                    <a:gd name="T53" fmla="*/ 14 h 33"/>
                    <a:gd name="T54" fmla="*/ 87 w 90"/>
                    <a:gd name="T55" fmla="*/ 24 h 33"/>
                    <a:gd name="T56" fmla="*/ 88 w 90"/>
                    <a:gd name="T57" fmla="*/ 26 h 33"/>
                    <a:gd name="T58" fmla="*/ 90 w 90"/>
                    <a:gd name="T59" fmla="*/ 29 h 33"/>
                    <a:gd name="T60" fmla="*/ 88 w 90"/>
                    <a:gd name="T61" fmla="*/ 31 h 33"/>
                    <a:gd name="T62" fmla="*/ 85 w 90"/>
                    <a:gd name="T63" fmla="*/ 33 h 33"/>
                    <a:gd name="T64" fmla="*/ 87 w 90"/>
                    <a:gd name="T65" fmla="*/ 24 h 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"/>
                    <a:gd name="T100" fmla="*/ 0 h 33"/>
                    <a:gd name="T101" fmla="*/ 90 w 90"/>
                    <a:gd name="T102" fmla="*/ 33 h 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" h="33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close/>
                      <a:moveTo>
                        <a:pt x="6" y="0"/>
                      </a:move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14" y="12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6" y="0"/>
                      </a:lnTo>
                      <a:close/>
                      <a:moveTo>
                        <a:pt x="17" y="5"/>
                      </a:moveTo>
                      <a:lnTo>
                        <a:pt x="29" y="9"/>
                      </a:lnTo>
                      <a:lnTo>
                        <a:pt x="48" y="14"/>
                      </a:lnTo>
                      <a:lnTo>
                        <a:pt x="46" y="22"/>
                      </a:lnTo>
                      <a:lnTo>
                        <a:pt x="28" y="17"/>
                      </a:lnTo>
                      <a:lnTo>
                        <a:pt x="14" y="12"/>
                      </a:lnTo>
                      <a:lnTo>
                        <a:pt x="17" y="5"/>
                      </a:lnTo>
                      <a:close/>
                      <a:moveTo>
                        <a:pt x="48" y="14"/>
                      </a:moveTo>
                      <a:lnTo>
                        <a:pt x="70" y="19"/>
                      </a:lnTo>
                      <a:lnTo>
                        <a:pt x="87" y="24"/>
                      </a:lnTo>
                      <a:lnTo>
                        <a:pt x="85" y="33"/>
                      </a:lnTo>
                      <a:lnTo>
                        <a:pt x="67" y="27"/>
                      </a:lnTo>
                      <a:lnTo>
                        <a:pt x="46" y="22"/>
                      </a:lnTo>
                      <a:lnTo>
                        <a:pt x="48" y="14"/>
                      </a:lnTo>
                      <a:close/>
                      <a:moveTo>
                        <a:pt x="87" y="24"/>
                      </a:moveTo>
                      <a:lnTo>
                        <a:pt x="88" y="26"/>
                      </a:lnTo>
                      <a:lnTo>
                        <a:pt x="90" y="29"/>
                      </a:lnTo>
                      <a:lnTo>
                        <a:pt x="88" y="31"/>
                      </a:lnTo>
                      <a:lnTo>
                        <a:pt x="85" y="33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B575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0" name="Freeform 346"/>
                <p:cNvSpPr>
                  <a:spLocks noEditPoints="1"/>
                </p:cNvSpPr>
                <p:nvPr/>
              </p:nvSpPr>
              <p:spPr bwMode="auto">
                <a:xfrm>
                  <a:off x="439" y="1923"/>
                  <a:ext cx="102" cy="36"/>
                </a:xfrm>
                <a:custGeom>
                  <a:avLst/>
                  <a:gdLst>
                    <a:gd name="T0" fmla="*/ 3 w 102"/>
                    <a:gd name="T1" fmla="*/ 8 h 36"/>
                    <a:gd name="T2" fmla="*/ 0 w 102"/>
                    <a:gd name="T3" fmla="*/ 5 h 36"/>
                    <a:gd name="T4" fmla="*/ 0 w 102"/>
                    <a:gd name="T5" fmla="*/ 3 h 36"/>
                    <a:gd name="T6" fmla="*/ 3 w 102"/>
                    <a:gd name="T7" fmla="*/ 0 h 36"/>
                    <a:gd name="T8" fmla="*/ 6 w 102"/>
                    <a:gd name="T9" fmla="*/ 1 h 36"/>
                    <a:gd name="T10" fmla="*/ 3 w 102"/>
                    <a:gd name="T11" fmla="*/ 8 h 36"/>
                    <a:gd name="T12" fmla="*/ 6 w 102"/>
                    <a:gd name="T13" fmla="*/ 1 h 36"/>
                    <a:gd name="T14" fmla="*/ 9 w 102"/>
                    <a:gd name="T15" fmla="*/ 3 h 36"/>
                    <a:gd name="T16" fmla="*/ 19 w 102"/>
                    <a:gd name="T17" fmla="*/ 6 h 36"/>
                    <a:gd name="T18" fmla="*/ 17 w 102"/>
                    <a:gd name="T19" fmla="*/ 15 h 36"/>
                    <a:gd name="T20" fmla="*/ 6 w 102"/>
                    <a:gd name="T21" fmla="*/ 10 h 36"/>
                    <a:gd name="T22" fmla="*/ 3 w 102"/>
                    <a:gd name="T23" fmla="*/ 8 h 36"/>
                    <a:gd name="T24" fmla="*/ 6 w 102"/>
                    <a:gd name="T25" fmla="*/ 1 h 36"/>
                    <a:gd name="T26" fmla="*/ 19 w 102"/>
                    <a:gd name="T27" fmla="*/ 6 h 36"/>
                    <a:gd name="T28" fmla="*/ 19 w 102"/>
                    <a:gd name="T29" fmla="*/ 6 h 36"/>
                    <a:gd name="T30" fmla="*/ 17 w 102"/>
                    <a:gd name="T31" fmla="*/ 15 h 36"/>
                    <a:gd name="T32" fmla="*/ 17 w 102"/>
                    <a:gd name="T33" fmla="*/ 15 h 36"/>
                    <a:gd name="T34" fmla="*/ 19 w 102"/>
                    <a:gd name="T35" fmla="*/ 6 h 36"/>
                    <a:gd name="T36" fmla="*/ 19 w 102"/>
                    <a:gd name="T37" fmla="*/ 6 h 36"/>
                    <a:gd name="T38" fmla="*/ 36 w 102"/>
                    <a:gd name="T39" fmla="*/ 12 h 36"/>
                    <a:gd name="T40" fmla="*/ 62 w 102"/>
                    <a:gd name="T41" fmla="*/ 18 h 36"/>
                    <a:gd name="T42" fmla="*/ 60 w 102"/>
                    <a:gd name="T43" fmla="*/ 27 h 36"/>
                    <a:gd name="T44" fmla="*/ 34 w 102"/>
                    <a:gd name="T45" fmla="*/ 20 h 36"/>
                    <a:gd name="T46" fmla="*/ 17 w 102"/>
                    <a:gd name="T47" fmla="*/ 15 h 36"/>
                    <a:gd name="T48" fmla="*/ 19 w 102"/>
                    <a:gd name="T49" fmla="*/ 6 h 36"/>
                    <a:gd name="T50" fmla="*/ 62 w 102"/>
                    <a:gd name="T51" fmla="*/ 18 h 36"/>
                    <a:gd name="T52" fmla="*/ 85 w 102"/>
                    <a:gd name="T53" fmla="*/ 24 h 36"/>
                    <a:gd name="T54" fmla="*/ 99 w 102"/>
                    <a:gd name="T55" fmla="*/ 29 h 36"/>
                    <a:gd name="T56" fmla="*/ 97 w 102"/>
                    <a:gd name="T57" fmla="*/ 36 h 36"/>
                    <a:gd name="T58" fmla="*/ 82 w 102"/>
                    <a:gd name="T59" fmla="*/ 32 h 36"/>
                    <a:gd name="T60" fmla="*/ 60 w 102"/>
                    <a:gd name="T61" fmla="*/ 27 h 36"/>
                    <a:gd name="T62" fmla="*/ 62 w 102"/>
                    <a:gd name="T63" fmla="*/ 18 h 36"/>
                    <a:gd name="T64" fmla="*/ 99 w 102"/>
                    <a:gd name="T65" fmla="*/ 29 h 36"/>
                    <a:gd name="T66" fmla="*/ 102 w 102"/>
                    <a:gd name="T67" fmla="*/ 30 h 36"/>
                    <a:gd name="T68" fmla="*/ 102 w 102"/>
                    <a:gd name="T69" fmla="*/ 34 h 36"/>
                    <a:gd name="T70" fmla="*/ 100 w 102"/>
                    <a:gd name="T71" fmla="*/ 36 h 36"/>
                    <a:gd name="T72" fmla="*/ 97 w 102"/>
                    <a:gd name="T73" fmla="*/ 36 h 36"/>
                    <a:gd name="T74" fmla="*/ 99 w 102"/>
                    <a:gd name="T75" fmla="*/ 29 h 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2"/>
                    <a:gd name="T115" fmla="*/ 0 h 36"/>
                    <a:gd name="T116" fmla="*/ 102 w 102"/>
                    <a:gd name="T117" fmla="*/ 36 h 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2" h="36">
                      <a:moveTo>
                        <a:pt x="3" y="8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3" y="8"/>
                      </a:lnTo>
                      <a:close/>
                      <a:moveTo>
                        <a:pt x="6" y="1"/>
                      </a:moveTo>
                      <a:lnTo>
                        <a:pt x="9" y="3"/>
                      </a:lnTo>
                      <a:lnTo>
                        <a:pt x="19" y="6"/>
                      </a:lnTo>
                      <a:lnTo>
                        <a:pt x="17" y="15"/>
                      </a:lnTo>
                      <a:lnTo>
                        <a:pt x="6" y="10"/>
                      </a:lnTo>
                      <a:lnTo>
                        <a:pt x="3" y="8"/>
                      </a:lnTo>
                      <a:lnTo>
                        <a:pt x="6" y="1"/>
                      </a:lnTo>
                      <a:close/>
                      <a:moveTo>
                        <a:pt x="19" y="6"/>
                      </a:moveTo>
                      <a:lnTo>
                        <a:pt x="19" y="6"/>
                      </a:lnTo>
                      <a:lnTo>
                        <a:pt x="17" y="15"/>
                      </a:lnTo>
                      <a:lnTo>
                        <a:pt x="19" y="6"/>
                      </a:lnTo>
                      <a:close/>
                      <a:moveTo>
                        <a:pt x="19" y="6"/>
                      </a:moveTo>
                      <a:lnTo>
                        <a:pt x="36" y="12"/>
                      </a:lnTo>
                      <a:lnTo>
                        <a:pt x="62" y="18"/>
                      </a:lnTo>
                      <a:lnTo>
                        <a:pt x="60" y="27"/>
                      </a:lnTo>
                      <a:lnTo>
                        <a:pt x="34" y="20"/>
                      </a:lnTo>
                      <a:lnTo>
                        <a:pt x="17" y="15"/>
                      </a:lnTo>
                      <a:lnTo>
                        <a:pt x="19" y="6"/>
                      </a:lnTo>
                      <a:close/>
                      <a:moveTo>
                        <a:pt x="62" y="18"/>
                      </a:moveTo>
                      <a:lnTo>
                        <a:pt x="85" y="24"/>
                      </a:lnTo>
                      <a:lnTo>
                        <a:pt x="99" y="29"/>
                      </a:lnTo>
                      <a:lnTo>
                        <a:pt x="97" y="36"/>
                      </a:lnTo>
                      <a:lnTo>
                        <a:pt x="82" y="32"/>
                      </a:lnTo>
                      <a:lnTo>
                        <a:pt x="60" y="27"/>
                      </a:lnTo>
                      <a:lnTo>
                        <a:pt x="62" y="18"/>
                      </a:lnTo>
                      <a:close/>
                      <a:moveTo>
                        <a:pt x="99" y="29"/>
                      </a:moveTo>
                      <a:lnTo>
                        <a:pt x="102" y="30"/>
                      </a:lnTo>
                      <a:lnTo>
                        <a:pt x="102" y="34"/>
                      </a:lnTo>
                      <a:lnTo>
                        <a:pt x="100" y="36"/>
                      </a:lnTo>
                      <a:lnTo>
                        <a:pt x="97" y="36"/>
                      </a:lnTo>
                      <a:lnTo>
                        <a:pt x="99" y="2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1" name="Freeform 347"/>
                <p:cNvSpPr>
                  <a:spLocks noEditPoints="1"/>
                </p:cNvSpPr>
                <p:nvPr/>
              </p:nvSpPr>
              <p:spPr bwMode="auto">
                <a:xfrm>
                  <a:off x="485" y="1984"/>
                  <a:ext cx="139" cy="47"/>
                </a:xfrm>
                <a:custGeom>
                  <a:avLst/>
                  <a:gdLst>
                    <a:gd name="T0" fmla="*/ 139 w 139"/>
                    <a:gd name="T1" fmla="*/ 40 h 47"/>
                    <a:gd name="T2" fmla="*/ 136 w 139"/>
                    <a:gd name="T3" fmla="*/ 47 h 47"/>
                    <a:gd name="T4" fmla="*/ 136 w 139"/>
                    <a:gd name="T5" fmla="*/ 36 h 47"/>
                    <a:gd name="T6" fmla="*/ 132 w 139"/>
                    <a:gd name="T7" fmla="*/ 47 h 47"/>
                    <a:gd name="T8" fmla="*/ 136 w 139"/>
                    <a:gd name="T9" fmla="*/ 36 h 47"/>
                    <a:gd name="T10" fmla="*/ 136 w 139"/>
                    <a:gd name="T11" fmla="*/ 36 h 47"/>
                    <a:gd name="T12" fmla="*/ 136 w 139"/>
                    <a:gd name="T13" fmla="*/ 36 h 47"/>
                    <a:gd name="T14" fmla="*/ 135 w 139"/>
                    <a:gd name="T15" fmla="*/ 41 h 47"/>
                    <a:gd name="T16" fmla="*/ 132 w 139"/>
                    <a:gd name="T17" fmla="*/ 47 h 47"/>
                    <a:gd name="T18" fmla="*/ 130 w 139"/>
                    <a:gd name="T19" fmla="*/ 47 h 47"/>
                    <a:gd name="T20" fmla="*/ 135 w 139"/>
                    <a:gd name="T21" fmla="*/ 36 h 47"/>
                    <a:gd name="T22" fmla="*/ 132 w 139"/>
                    <a:gd name="T23" fmla="*/ 47 h 47"/>
                    <a:gd name="T24" fmla="*/ 127 w 139"/>
                    <a:gd name="T25" fmla="*/ 45 h 47"/>
                    <a:gd name="T26" fmla="*/ 127 w 139"/>
                    <a:gd name="T27" fmla="*/ 35 h 47"/>
                    <a:gd name="T28" fmla="*/ 132 w 139"/>
                    <a:gd name="T29" fmla="*/ 35 h 47"/>
                    <a:gd name="T30" fmla="*/ 125 w 139"/>
                    <a:gd name="T31" fmla="*/ 45 h 47"/>
                    <a:gd name="T32" fmla="*/ 92 w 139"/>
                    <a:gd name="T33" fmla="*/ 41 h 47"/>
                    <a:gd name="T34" fmla="*/ 110 w 139"/>
                    <a:gd name="T35" fmla="*/ 31 h 47"/>
                    <a:gd name="T36" fmla="*/ 125 w 139"/>
                    <a:gd name="T37" fmla="*/ 45 h 47"/>
                    <a:gd name="T38" fmla="*/ 92 w 139"/>
                    <a:gd name="T39" fmla="*/ 41 h 47"/>
                    <a:gd name="T40" fmla="*/ 92 w 139"/>
                    <a:gd name="T41" fmla="*/ 41 h 47"/>
                    <a:gd name="T42" fmla="*/ 78 w 139"/>
                    <a:gd name="T43" fmla="*/ 43 h 47"/>
                    <a:gd name="T44" fmla="*/ 53 w 139"/>
                    <a:gd name="T45" fmla="*/ 41 h 47"/>
                    <a:gd name="T46" fmla="*/ 27 w 139"/>
                    <a:gd name="T47" fmla="*/ 35 h 47"/>
                    <a:gd name="T48" fmla="*/ 8 w 139"/>
                    <a:gd name="T49" fmla="*/ 21 h 47"/>
                    <a:gd name="T50" fmla="*/ 2 w 139"/>
                    <a:gd name="T51" fmla="*/ 11 h 47"/>
                    <a:gd name="T52" fmla="*/ 11 w 139"/>
                    <a:gd name="T53" fmla="*/ 5 h 47"/>
                    <a:gd name="T54" fmla="*/ 24 w 139"/>
                    <a:gd name="T55" fmla="*/ 21 h 47"/>
                    <a:gd name="T56" fmla="*/ 48 w 139"/>
                    <a:gd name="T57" fmla="*/ 29 h 47"/>
                    <a:gd name="T58" fmla="*/ 92 w 139"/>
                    <a:gd name="T59" fmla="*/ 29 h 47"/>
                    <a:gd name="T60" fmla="*/ 0 w 139"/>
                    <a:gd name="T61" fmla="*/ 7 h 47"/>
                    <a:gd name="T62" fmla="*/ 5 w 139"/>
                    <a:gd name="T63" fmla="*/ 0 h 47"/>
                    <a:gd name="T64" fmla="*/ 11 w 139"/>
                    <a:gd name="T65" fmla="*/ 5 h 4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9"/>
                    <a:gd name="T100" fmla="*/ 0 h 47"/>
                    <a:gd name="T101" fmla="*/ 139 w 139"/>
                    <a:gd name="T102" fmla="*/ 47 h 4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9" h="47">
                      <a:moveTo>
                        <a:pt x="136" y="36"/>
                      </a:moveTo>
                      <a:lnTo>
                        <a:pt x="139" y="40"/>
                      </a:lnTo>
                      <a:lnTo>
                        <a:pt x="139" y="45"/>
                      </a:lnTo>
                      <a:lnTo>
                        <a:pt x="136" y="47"/>
                      </a:lnTo>
                      <a:lnTo>
                        <a:pt x="132" y="47"/>
                      </a:lnTo>
                      <a:lnTo>
                        <a:pt x="136" y="36"/>
                      </a:lnTo>
                      <a:close/>
                      <a:moveTo>
                        <a:pt x="132" y="47"/>
                      </a:moveTo>
                      <a:lnTo>
                        <a:pt x="132" y="47"/>
                      </a:lnTo>
                      <a:lnTo>
                        <a:pt x="136" y="36"/>
                      </a:lnTo>
                      <a:lnTo>
                        <a:pt x="132" y="47"/>
                      </a:lnTo>
                      <a:close/>
                      <a:moveTo>
                        <a:pt x="136" y="36"/>
                      </a:moveTo>
                      <a:lnTo>
                        <a:pt x="136" y="36"/>
                      </a:lnTo>
                      <a:lnTo>
                        <a:pt x="135" y="41"/>
                      </a:lnTo>
                      <a:lnTo>
                        <a:pt x="136" y="36"/>
                      </a:lnTo>
                      <a:close/>
                      <a:moveTo>
                        <a:pt x="132" y="47"/>
                      </a:moveTo>
                      <a:lnTo>
                        <a:pt x="132" y="47"/>
                      </a:lnTo>
                      <a:lnTo>
                        <a:pt x="130" y="47"/>
                      </a:lnTo>
                      <a:lnTo>
                        <a:pt x="132" y="35"/>
                      </a:lnTo>
                      <a:lnTo>
                        <a:pt x="135" y="36"/>
                      </a:lnTo>
                      <a:lnTo>
                        <a:pt x="136" y="36"/>
                      </a:lnTo>
                      <a:lnTo>
                        <a:pt x="132" y="47"/>
                      </a:lnTo>
                      <a:close/>
                      <a:moveTo>
                        <a:pt x="130" y="47"/>
                      </a:moveTo>
                      <a:lnTo>
                        <a:pt x="127" y="45"/>
                      </a:lnTo>
                      <a:lnTo>
                        <a:pt x="125" y="45"/>
                      </a:lnTo>
                      <a:lnTo>
                        <a:pt x="127" y="35"/>
                      </a:lnTo>
                      <a:lnTo>
                        <a:pt x="130" y="35"/>
                      </a:lnTo>
                      <a:lnTo>
                        <a:pt x="132" y="35"/>
                      </a:lnTo>
                      <a:lnTo>
                        <a:pt x="130" y="47"/>
                      </a:lnTo>
                      <a:close/>
                      <a:moveTo>
                        <a:pt x="125" y="45"/>
                      </a:moveTo>
                      <a:lnTo>
                        <a:pt x="109" y="41"/>
                      </a:lnTo>
                      <a:lnTo>
                        <a:pt x="92" y="41"/>
                      </a:lnTo>
                      <a:lnTo>
                        <a:pt x="92" y="29"/>
                      </a:lnTo>
                      <a:lnTo>
                        <a:pt x="110" y="31"/>
                      </a:lnTo>
                      <a:lnTo>
                        <a:pt x="127" y="35"/>
                      </a:lnTo>
                      <a:lnTo>
                        <a:pt x="125" y="45"/>
                      </a:lnTo>
                      <a:close/>
                      <a:moveTo>
                        <a:pt x="92" y="41"/>
                      </a:moveTo>
                      <a:lnTo>
                        <a:pt x="92" y="41"/>
                      </a:lnTo>
                      <a:lnTo>
                        <a:pt x="92" y="36"/>
                      </a:lnTo>
                      <a:lnTo>
                        <a:pt x="92" y="41"/>
                      </a:lnTo>
                      <a:close/>
                      <a:moveTo>
                        <a:pt x="92" y="41"/>
                      </a:moveTo>
                      <a:lnTo>
                        <a:pt x="78" y="43"/>
                      </a:lnTo>
                      <a:lnTo>
                        <a:pt x="65" y="43"/>
                      </a:lnTo>
                      <a:lnTo>
                        <a:pt x="53" y="41"/>
                      </a:lnTo>
                      <a:lnTo>
                        <a:pt x="44" y="40"/>
                      </a:lnTo>
                      <a:lnTo>
                        <a:pt x="27" y="35"/>
                      </a:lnTo>
                      <a:lnTo>
                        <a:pt x="16" y="28"/>
                      </a:lnTo>
                      <a:lnTo>
                        <a:pt x="8" y="21"/>
                      </a:lnTo>
                      <a:lnTo>
                        <a:pt x="4" y="14"/>
                      </a:ln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11" y="5"/>
                      </a:lnTo>
                      <a:lnTo>
                        <a:pt x="13" y="11"/>
                      </a:lnTo>
                      <a:lnTo>
                        <a:pt x="24" y="21"/>
                      </a:lnTo>
                      <a:lnTo>
                        <a:pt x="33" y="26"/>
                      </a:lnTo>
                      <a:lnTo>
                        <a:pt x="48" y="29"/>
                      </a:lnTo>
                      <a:lnTo>
                        <a:pt x="67" y="31"/>
                      </a:lnTo>
                      <a:lnTo>
                        <a:pt x="92" y="29"/>
                      </a:lnTo>
                      <a:lnTo>
                        <a:pt x="92" y="41"/>
                      </a:lnTo>
                      <a:close/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11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2" name="Freeform 348"/>
                <p:cNvSpPr>
                  <a:spLocks noEditPoints="1"/>
                </p:cNvSpPr>
                <p:nvPr/>
              </p:nvSpPr>
              <p:spPr bwMode="auto">
                <a:xfrm>
                  <a:off x="485" y="1984"/>
                  <a:ext cx="132" cy="43"/>
                </a:xfrm>
                <a:custGeom>
                  <a:avLst/>
                  <a:gdLst>
                    <a:gd name="T0" fmla="*/ 132 w 132"/>
                    <a:gd name="T1" fmla="*/ 36 h 43"/>
                    <a:gd name="T2" fmla="*/ 129 w 132"/>
                    <a:gd name="T3" fmla="*/ 43 h 43"/>
                    <a:gd name="T4" fmla="*/ 129 w 132"/>
                    <a:gd name="T5" fmla="*/ 33 h 43"/>
                    <a:gd name="T6" fmla="*/ 124 w 132"/>
                    <a:gd name="T7" fmla="*/ 43 h 43"/>
                    <a:gd name="T8" fmla="*/ 129 w 132"/>
                    <a:gd name="T9" fmla="*/ 33 h 43"/>
                    <a:gd name="T10" fmla="*/ 129 w 132"/>
                    <a:gd name="T11" fmla="*/ 33 h 43"/>
                    <a:gd name="T12" fmla="*/ 125 w 132"/>
                    <a:gd name="T13" fmla="*/ 38 h 43"/>
                    <a:gd name="T14" fmla="*/ 124 w 132"/>
                    <a:gd name="T15" fmla="*/ 43 h 43"/>
                    <a:gd name="T16" fmla="*/ 121 w 132"/>
                    <a:gd name="T17" fmla="*/ 41 h 43"/>
                    <a:gd name="T18" fmla="*/ 125 w 132"/>
                    <a:gd name="T19" fmla="*/ 31 h 43"/>
                    <a:gd name="T20" fmla="*/ 124 w 132"/>
                    <a:gd name="T21" fmla="*/ 43 h 43"/>
                    <a:gd name="T22" fmla="*/ 121 w 132"/>
                    <a:gd name="T23" fmla="*/ 41 h 43"/>
                    <a:gd name="T24" fmla="*/ 121 w 132"/>
                    <a:gd name="T25" fmla="*/ 41 h 43"/>
                    <a:gd name="T26" fmla="*/ 119 w 132"/>
                    <a:gd name="T27" fmla="*/ 41 h 43"/>
                    <a:gd name="T28" fmla="*/ 119 w 132"/>
                    <a:gd name="T29" fmla="*/ 29 h 43"/>
                    <a:gd name="T30" fmla="*/ 124 w 132"/>
                    <a:gd name="T31" fmla="*/ 31 h 43"/>
                    <a:gd name="T32" fmla="*/ 118 w 132"/>
                    <a:gd name="T33" fmla="*/ 41 h 43"/>
                    <a:gd name="T34" fmla="*/ 88 w 132"/>
                    <a:gd name="T35" fmla="*/ 38 h 43"/>
                    <a:gd name="T36" fmla="*/ 105 w 132"/>
                    <a:gd name="T37" fmla="*/ 28 h 43"/>
                    <a:gd name="T38" fmla="*/ 118 w 132"/>
                    <a:gd name="T39" fmla="*/ 41 h 43"/>
                    <a:gd name="T40" fmla="*/ 88 w 132"/>
                    <a:gd name="T41" fmla="*/ 26 h 43"/>
                    <a:gd name="T42" fmla="*/ 88 w 132"/>
                    <a:gd name="T43" fmla="*/ 26 h 43"/>
                    <a:gd name="T44" fmla="*/ 76 w 132"/>
                    <a:gd name="T45" fmla="*/ 38 h 43"/>
                    <a:gd name="T46" fmla="*/ 53 w 132"/>
                    <a:gd name="T47" fmla="*/ 38 h 43"/>
                    <a:gd name="T48" fmla="*/ 28 w 132"/>
                    <a:gd name="T49" fmla="*/ 31 h 43"/>
                    <a:gd name="T50" fmla="*/ 5 w 132"/>
                    <a:gd name="T51" fmla="*/ 12 h 43"/>
                    <a:gd name="T52" fmla="*/ 11 w 132"/>
                    <a:gd name="T53" fmla="*/ 4 h 43"/>
                    <a:gd name="T54" fmla="*/ 24 w 132"/>
                    <a:gd name="T55" fmla="*/ 17 h 43"/>
                    <a:gd name="T56" fmla="*/ 48 w 132"/>
                    <a:gd name="T57" fmla="*/ 26 h 43"/>
                    <a:gd name="T58" fmla="*/ 88 w 132"/>
                    <a:gd name="T59" fmla="*/ 26 h 43"/>
                    <a:gd name="T60" fmla="*/ 0 w 132"/>
                    <a:gd name="T61" fmla="*/ 7 h 43"/>
                    <a:gd name="T62" fmla="*/ 4 w 132"/>
                    <a:gd name="T63" fmla="*/ 0 h 43"/>
                    <a:gd name="T64" fmla="*/ 11 w 132"/>
                    <a:gd name="T65" fmla="*/ 4 h 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2"/>
                    <a:gd name="T100" fmla="*/ 0 h 43"/>
                    <a:gd name="T101" fmla="*/ 132 w 132"/>
                    <a:gd name="T102" fmla="*/ 43 h 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2" h="43">
                      <a:moveTo>
                        <a:pt x="129" y="33"/>
                      </a:moveTo>
                      <a:lnTo>
                        <a:pt x="132" y="36"/>
                      </a:lnTo>
                      <a:lnTo>
                        <a:pt x="132" y="40"/>
                      </a:lnTo>
                      <a:lnTo>
                        <a:pt x="129" y="43"/>
                      </a:lnTo>
                      <a:lnTo>
                        <a:pt x="124" y="43"/>
                      </a:lnTo>
                      <a:lnTo>
                        <a:pt x="129" y="33"/>
                      </a:lnTo>
                      <a:close/>
                      <a:moveTo>
                        <a:pt x="124" y="43"/>
                      </a:moveTo>
                      <a:lnTo>
                        <a:pt x="124" y="43"/>
                      </a:lnTo>
                      <a:lnTo>
                        <a:pt x="129" y="33"/>
                      </a:lnTo>
                      <a:lnTo>
                        <a:pt x="124" y="43"/>
                      </a:lnTo>
                      <a:close/>
                      <a:moveTo>
                        <a:pt x="129" y="33"/>
                      </a:moveTo>
                      <a:lnTo>
                        <a:pt x="129" y="33"/>
                      </a:lnTo>
                      <a:lnTo>
                        <a:pt x="125" y="38"/>
                      </a:lnTo>
                      <a:lnTo>
                        <a:pt x="129" y="33"/>
                      </a:lnTo>
                      <a:close/>
                      <a:moveTo>
                        <a:pt x="124" y="43"/>
                      </a:moveTo>
                      <a:lnTo>
                        <a:pt x="124" y="43"/>
                      </a:lnTo>
                      <a:lnTo>
                        <a:pt x="121" y="41"/>
                      </a:lnTo>
                      <a:lnTo>
                        <a:pt x="124" y="31"/>
                      </a:lnTo>
                      <a:lnTo>
                        <a:pt x="125" y="31"/>
                      </a:lnTo>
                      <a:lnTo>
                        <a:pt x="129" y="33"/>
                      </a:lnTo>
                      <a:lnTo>
                        <a:pt x="124" y="43"/>
                      </a:lnTo>
                      <a:close/>
                      <a:moveTo>
                        <a:pt x="121" y="41"/>
                      </a:moveTo>
                      <a:lnTo>
                        <a:pt x="121" y="41"/>
                      </a:lnTo>
                      <a:lnTo>
                        <a:pt x="122" y="36"/>
                      </a:lnTo>
                      <a:lnTo>
                        <a:pt x="121" y="41"/>
                      </a:lnTo>
                      <a:close/>
                      <a:moveTo>
                        <a:pt x="121" y="41"/>
                      </a:moveTo>
                      <a:lnTo>
                        <a:pt x="119" y="41"/>
                      </a:lnTo>
                      <a:lnTo>
                        <a:pt x="118" y="41"/>
                      </a:lnTo>
                      <a:lnTo>
                        <a:pt x="119" y="29"/>
                      </a:lnTo>
                      <a:lnTo>
                        <a:pt x="122" y="31"/>
                      </a:lnTo>
                      <a:lnTo>
                        <a:pt x="124" y="31"/>
                      </a:lnTo>
                      <a:lnTo>
                        <a:pt x="121" y="41"/>
                      </a:lnTo>
                      <a:close/>
                      <a:moveTo>
                        <a:pt x="118" y="41"/>
                      </a:moveTo>
                      <a:lnTo>
                        <a:pt x="104" y="38"/>
                      </a:lnTo>
                      <a:lnTo>
                        <a:pt x="88" y="38"/>
                      </a:lnTo>
                      <a:lnTo>
                        <a:pt x="88" y="26"/>
                      </a:lnTo>
                      <a:lnTo>
                        <a:pt x="105" y="28"/>
                      </a:lnTo>
                      <a:lnTo>
                        <a:pt x="119" y="29"/>
                      </a:lnTo>
                      <a:lnTo>
                        <a:pt x="118" y="41"/>
                      </a:lnTo>
                      <a:close/>
                      <a:moveTo>
                        <a:pt x="88" y="26"/>
                      </a:moveTo>
                      <a:lnTo>
                        <a:pt x="88" y="26"/>
                      </a:lnTo>
                      <a:lnTo>
                        <a:pt x="88" y="33"/>
                      </a:lnTo>
                      <a:lnTo>
                        <a:pt x="88" y="26"/>
                      </a:lnTo>
                      <a:close/>
                      <a:moveTo>
                        <a:pt x="90" y="38"/>
                      </a:moveTo>
                      <a:lnTo>
                        <a:pt x="76" y="38"/>
                      </a:lnTo>
                      <a:lnTo>
                        <a:pt x="64" y="38"/>
                      </a:lnTo>
                      <a:lnTo>
                        <a:pt x="53" y="38"/>
                      </a:lnTo>
                      <a:lnTo>
                        <a:pt x="44" y="36"/>
                      </a:lnTo>
                      <a:lnTo>
                        <a:pt x="28" y="31"/>
                      </a:lnTo>
                      <a:lnTo>
                        <a:pt x="17" y="26"/>
                      </a:lnTo>
                      <a:lnTo>
                        <a:pt x="5" y="12"/>
                      </a:lnTo>
                      <a:lnTo>
                        <a:pt x="0" y="7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24" y="17"/>
                      </a:lnTo>
                      <a:lnTo>
                        <a:pt x="34" y="23"/>
                      </a:lnTo>
                      <a:lnTo>
                        <a:pt x="48" y="26"/>
                      </a:lnTo>
                      <a:lnTo>
                        <a:pt x="65" y="28"/>
                      </a:lnTo>
                      <a:lnTo>
                        <a:pt x="88" y="26"/>
                      </a:lnTo>
                      <a:lnTo>
                        <a:pt x="90" y="38"/>
                      </a:lnTo>
                      <a:close/>
                      <a:moveTo>
                        <a:pt x="0" y="7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8C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3" name="Freeform 349"/>
                <p:cNvSpPr>
                  <a:spLocks noEditPoints="1"/>
                </p:cNvSpPr>
                <p:nvPr/>
              </p:nvSpPr>
              <p:spPr bwMode="auto">
                <a:xfrm>
                  <a:off x="485" y="1983"/>
                  <a:ext cx="124" cy="41"/>
                </a:xfrm>
                <a:custGeom>
                  <a:avLst/>
                  <a:gdLst>
                    <a:gd name="T0" fmla="*/ 124 w 124"/>
                    <a:gd name="T1" fmla="*/ 32 h 41"/>
                    <a:gd name="T2" fmla="*/ 121 w 124"/>
                    <a:gd name="T3" fmla="*/ 41 h 41"/>
                    <a:gd name="T4" fmla="*/ 121 w 124"/>
                    <a:gd name="T5" fmla="*/ 29 h 41"/>
                    <a:gd name="T6" fmla="*/ 118 w 124"/>
                    <a:gd name="T7" fmla="*/ 41 h 41"/>
                    <a:gd name="T8" fmla="*/ 121 w 124"/>
                    <a:gd name="T9" fmla="*/ 29 h 41"/>
                    <a:gd name="T10" fmla="*/ 121 w 124"/>
                    <a:gd name="T11" fmla="*/ 29 h 41"/>
                    <a:gd name="T12" fmla="*/ 118 w 124"/>
                    <a:gd name="T13" fmla="*/ 41 h 41"/>
                    <a:gd name="T14" fmla="*/ 119 w 124"/>
                    <a:gd name="T15" fmla="*/ 34 h 41"/>
                    <a:gd name="T16" fmla="*/ 116 w 124"/>
                    <a:gd name="T17" fmla="*/ 41 h 41"/>
                    <a:gd name="T18" fmla="*/ 115 w 124"/>
                    <a:gd name="T19" fmla="*/ 39 h 41"/>
                    <a:gd name="T20" fmla="*/ 119 w 124"/>
                    <a:gd name="T21" fmla="*/ 29 h 41"/>
                    <a:gd name="T22" fmla="*/ 116 w 124"/>
                    <a:gd name="T23" fmla="*/ 41 h 41"/>
                    <a:gd name="T24" fmla="*/ 115 w 124"/>
                    <a:gd name="T25" fmla="*/ 39 h 41"/>
                    <a:gd name="T26" fmla="*/ 115 w 124"/>
                    <a:gd name="T27" fmla="*/ 39 h 41"/>
                    <a:gd name="T28" fmla="*/ 113 w 124"/>
                    <a:gd name="T29" fmla="*/ 39 h 41"/>
                    <a:gd name="T30" fmla="*/ 113 w 124"/>
                    <a:gd name="T31" fmla="*/ 27 h 41"/>
                    <a:gd name="T32" fmla="*/ 118 w 124"/>
                    <a:gd name="T33" fmla="*/ 29 h 41"/>
                    <a:gd name="T34" fmla="*/ 112 w 124"/>
                    <a:gd name="T35" fmla="*/ 37 h 41"/>
                    <a:gd name="T36" fmla="*/ 87 w 124"/>
                    <a:gd name="T37" fmla="*/ 36 h 41"/>
                    <a:gd name="T38" fmla="*/ 101 w 124"/>
                    <a:gd name="T39" fmla="*/ 25 h 41"/>
                    <a:gd name="T40" fmla="*/ 112 w 124"/>
                    <a:gd name="T41" fmla="*/ 37 h 41"/>
                    <a:gd name="T42" fmla="*/ 85 w 124"/>
                    <a:gd name="T43" fmla="*/ 24 h 41"/>
                    <a:gd name="T44" fmla="*/ 85 w 124"/>
                    <a:gd name="T45" fmla="*/ 24 h 41"/>
                    <a:gd name="T46" fmla="*/ 64 w 124"/>
                    <a:gd name="T47" fmla="*/ 36 h 41"/>
                    <a:gd name="T48" fmla="*/ 30 w 124"/>
                    <a:gd name="T49" fmla="*/ 29 h 41"/>
                    <a:gd name="T50" fmla="*/ 5 w 124"/>
                    <a:gd name="T51" fmla="*/ 13 h 41"/>
                    <a:gd name="T52" fmla="*/ 10 w 124"/>
                    <a:gd name="T53" fmla="*/ 1 h 41"/>
                    <a:gd name="T54" fmla="*/ 25 w 124"/>
                    <a:gd name="T55" fmla="*/ 15 h 41"/>
                    <a:gd name="T56" fmla="*/ 48 w 124"/>
                    <a:gd name="T57" fmla="*/ 22 h 41"/>
                    <a:gd name="T58" fmla="*/ 85 w 124"/>
                    <a:gd name="T59" fmla="*/ 24 h 41"/>
                    <a:gd name="T60" fmla="*/ 0 w 124"/>
                    <a:gd name="T61" fmla="*/ 8 h 41"/>
                    <a:gd name="T62" fmla="*/ 2 w 124"/>
                    <a:gd name="T63" fmla="*/ 0 h 41"/>
                    <a:gd name="T64" fmla="*/ 10 w 124"/>
                    <a:gd name="T65" fmla="*/ 1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4"/>
                    <a:gd name="T100" fmla="*/ 0 h 41"/>
                    <a:gd name="T101" fmla="*/ 124 w 124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4" h="41">
                      <a:moveTo>
                        <a:pt x="121" y="29"/>
                      </a:moveTo>
                      <a:lnTo>
                        <a:pt x="124" y="32"/>
                      </a:lnTo>
                      <a:lnTo>
                        <a:pt x="124" y="37"/>
                      </a:lnTo>
                      <a:lnTo>
                        <a:pt x="121" y="41"/>
                      </a:lnTo>
                      <a:lnTo>
                        <a:pt x="118" y="41"/>
                      </a:lnTo>
                      <a:lnTo>
                        <a:pt x="121" y="29"/>
                      </a:lnTo>
                      <a:close/>
                      <a:moveTo>
                        <a:pt x="118" y="41"/>
                      </a:moveTo>
                      <a:lnTo>
                        <a:pt x="118" y="41"/>
                      </a:lnTo>
                      <a:lnTo>
                        <a:pt x="121" y="29"/>
                      </a:lnTo>
                      <a:lnTo>
                        <a:pt x="118" y="41"/>
                      </a:lnTo>
                      <a:close/>
                      <a:moveTo>
                        <a:pt x="118" y="41"/>
                      </a:moveTo>
                      <a:lnTo>
                        <a:pt x="116" y="41"/>
                      </a:lnTo>
                      <a:lnTo>
                        <a:pt x="119" y="34"/>
                      </a:lnTo>
                      <a:lnTo>
                        <a:pt x="118" y="41"/>
                      </a:lnTo>
                      <a:close/>
                      <a:moveTo>
                        <a:pt x="116" y="41"/>
                      </a:moveTo>
                      <a:lnTo>
                        <a:pt x="116" y="39"/>
                      </a:lnTo>
                      <a:lnTo>
                        <a:pt x="115" y="39"/>
                      </a:lnTo>
                      <a:lnTo>
                        <a:pt x="118" y="29"/>
                      </a:lnTo>
                      <a:lnTo>
                        <a:pt x="119" y="29"/>
                      </a:lnTo>
                      <a:lnTo>
                        <a:pt x="121" y="29"/>
                      </a:lnTo>
                      <a:lnTo>
                        <a:pt x="116" y="41"/>
                      </a:lnTo>
                      <a:close/>
                      <a:moveTo>
                        <a:pt x="115" y="39"/>
                      </a:moveTo>
                      <a:lnTo>
                        <a:pt x="115" y="39"/>
                      </a:lnTo>
                      <a:lnTo>
                        <a:pt x="116" y="34"/>
                      </a:lnTo>
                      <a:lnTo>
                        <a:pt x="115" y="39"/>
                      </a:lnTo>
                      <a:close/>
                      <a:moveTo>
                        <a:pt x="115" y="39"/>
                      </a:moveTo>
                      <a:lnTo>
                        <a:pt x="113" y="39"/>
                      </a:lnTo>
                      <a:lnTo>
                        <a:pt x="112" y="37"/>
                      </a:lnTo>
                      <a:lnTo>
                        <a:pt x="113" y="27"/>
                      </a:lnTo>
                      <a:lnTo>
                        <a:pt x="116" y="27"/>
                      </a:lnTo>
                      <a:lnTo>
                        <a:pt x="118" y="29"/>
                      </a:lnTo>
                      <a:lnTo>
                        <a:pt x="115" y="39"/>
                      </a:lnTo>
                      <a:close/>
                      <a:moveTo>
                        <a:pt x="112" y="37"/>
                      </a:moveTo>
                      <a:lnTo>
                        <a:pt x="101" y="36"/>
                      </a:lnTo>
                      <a:lnTo>
                        <a:pt x="87" y="36"/>
                      </a:lnTo>
                      <a:lnTo>
                        <a:pt x="85" y="24"/>
                      </a:lnTo>
                      <a:lnTo>
                        <a:pt x="101" y="25"/>
                      </a:lnTo>
                      <a:lnTo>
                        <a:pt x="113" y="27"/>
                      </a:lnTo>
                      <a:lnTo>
                        <a:pt x="112" y="37"/>
                      </a:lnTo>
                      <a:close/>
                      <a:moveTo>
                        <a:pt x="85" y="24"/>
                      </a:moveTo>
                      <a:lnTo>
                        <a:pt x="85" y="24"/>
                      </a:lnTo>
                      <a:lnTo>
                        <a:pt x="85" y="30"/>
                      </a:lnTo>
                      <a:lnTo>
                        <a:pt x="85" y="24"/>
                      </a:lnTo>
                      <a:close/>
                      <a:moveTo>
                        <a:pt x="87" y="36"/>
                      </a:moveTo>
                      <a:lnTo>
                        <a:pt x="64" y="36"/>
                      </a:lnTo>
                      <a:lnTo>
                        <a:pt x="44" y="34"/>
                      </a:lnTo>
                      <a:lnTo>
                        <a:pt x="30" y="29"/>
                      </a:lnTo>
                      <a:lnTo>
                        <a:pt x="19" y="24"/>
                      </a:lnTo>
                      <a:lnTo>
                        <a:pt x="5" y="13"/>
                      </a:lnTo>
                      <a:lnTo>
                        <a:pt x="0" y="8"/>
                      </a:lnTo>
                      <a:lnTo>
                        <a:pt x="10" y="1"/>
                      </a:lnTo>
                      <a:lnTo>
                        <a:pt x="13" y="6"/>
                      </a:lnTo>
                      <a:lnTo>
                        <a:pt x="25" y="15"/>
                      </a:lnTo>
                      <a:lnTo>
                        <a:pt x="34" y="18"/>
                      </a:lnTo>
                      <a:lnTo>
                        <a:pt x="48" y="22"/>
                      </a:lnTo>
                      <a:lnTo>
                        <a:pt x="65" y="24"/>
                      </a:lnTo>
                      <a:lnTo>
                        <a:pt x="85" y="24"/>
                      </a:lnTo>
                      <a:lnTo>
                        <a:pt x="87" y="36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EBF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4" name="Freeform 350"/>
                <p:cNvSpPr>
                  <a:spLocks noEditPoints="1"/>
                </p:cNvSpPr>
                <p:nvPr/>
              </p:nvSpPr>
              <p:spPr bwMode="auto">
                <a:xfrm>
                  <a:off x="485" y="1981"/>
                  <a:ext cx="118" cy="39"/>
                </a:xfrm>
                <a:custGeom>
                  <a:avLst/>
                  <a:gdLst>
                    <a:gd name="T0" fmla="*/ 118 w 118"/>
                    <a:gd name="T1" fmla="*/ 31 h 39"/>
                    <a:gd name="T2" fmla="*/ 116 w 118"/>
                    <a:gd name="T3" fmla="*/ 39 h 39"/>
                    <a:gd name="T4" fmla="*/ 116 w 118"/>
                    <a:gd name="T5" fmla="*/ 29 h 39"/>
                    <a:gd name="T6" fmla="*/ 112 w 118"/>
                    <a:gd name="T7" fmla="*/ 39 h 39"/>
                    <a:gd name="T8" fmla="*/ 116 w 118"/>
                    <a:gd name="T9" fmla="*/ 29 h 39"/>
                    <a:gd name="T10" fmla="*/ 116 w 118"/>
                    <a:gd name="T11" fmla="*/ 29 h 39"/>
                    <a:gd name="T12" fmla="*/ 116 w 118"/>
                    <a:gd name="T13" fmla="*/ 29 h 39"/>
                    <a:gd name="T14" fmla="*/ 116 w 118"/>
                    <a:gd name="T15" fmla="*/ 29 h 39"/>
                    <a:gd name="T16" fmla="*/ 116 w 118"/>
                    <a:gd name="T17" fmla="*/ 29 h 39"/>
                    <a:gd name="T18" fmla="*/ 110 w 118"/>
                    <a:gd name="T19" fmla="*/ 39 h 39"/>
                    <a:gd name="T20" fmla="*/ 113 w 118"/>
                    <a:gd name="T21" fmla="*/ 27 h 39"/>
                    <a:gd name="T22" fmla="*/ 116 w 118"/>
                    <a:gd name="T23" fmla="*/ 29 h 39"/>
                    <a:gd name="T24" fmla="*/ 110 w 118"/>
                    <a:gd name="T25" fmla="*/ 38 h 39"/>
                    <a:gd name="T26" fmla="*/ 107 w 118"/>
                    <a:gd name="T27" fmla="*/ 38 h 39"/>
                    <a:gd name="T28" fmla="*/ 112 w 118"/>
                    <a:gd name="T29" fmla="*/ 27 h 39"/>
                    <a:gd name="T30" fmla="*/ 110 w 118"/>
                    <a:gd name="T31" fmla="*/ 38 h 39"/>
                    <a:gd name="T32" fmla="*/ 96 w 118"/>
                    <a:gd name="T33" fmla="*/ 36 h 39"/>
                    <a:gd name="T34" fmla="*/ 84 w 118"/>
                    <a:gd name="T35" fmla="*/ 22 h 39"/>
                    <a:gd name="T36" fmla="*/ 110 w 118"/>
                    <a:gd name="T37" fmla="*/ 26 h 39"/>
                    <a:gd name="T38" fmla="*/ 84 w 118"/>
                    <a:gd name="T39" fmla="*/ 22 h 39"/>
                    <a:gd name="T40" fmla="*/ 84 w 118"/>
                    <a:gd name="T41" fmla="*/ 29 h 39"/>
                    <a:gd name="T42" fmla="*/ 84 w 118"/>
                    <a:gd name="T43" fmla="*/ 34 h 39"/>
                    <a:gd name="T44" fmla="*/ 45 w 118"/>
                    <a:gd name="T45" fmla="*/ 32 h 39"/>
                    <a:gd name="T46" fmla="*/ 19 w 118"/>
                    <a:gd name="T47" fmla="*/ 24 h 39"/>
                    <a:gd name="T48" fmla="*/ 0 w 118"/>
                    <a:gd name="T49" fmla="*/ 10 h 39"/>
                    <a:gd name="T50" fmla="*/ 13 w 118"/>
                    <a:gd name="T51" fmla="*/ 5 h 39"/>
                    <a:gd name="T52" fmla="*/ 34 w 118"/>
                    <a:gd name="T53" fmla="*/ 17 h 39"/>
                    <a:gd name="T54" fmla="*/ 64 w 118"/>
                    <a:gd name="T55" fmla="*/ 22 h 39"/>
                    <a:gd name="T56" fmla="*/ 84 w 118"/>
                    <a:gd name="T57" fmla="*/ 34 h 39"/>
                    <a:gd name="T58" fmla="*/ 0 w 118"/>
                    <a:gd name="T59" fmla="*/ 5 h 39"/>
                    <a:gd name="T60" fmla="*/ 5 w 118"/>
                    <a:gd name="T61" fmla="*/ 0 h 39"/>
                    <a:gd name="T62" fmla="*/ 0 w 118"/>
                    <a:gd name="T63" fmla="*/ 10 h 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39"/>
                    <a:gd name="T98" fmla="*/ 118 w 118"/>
                    <a:gd name="T99" fmla="*/ 39 h 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39">
                      <a:moveTo>
                        <a:pt x="116" y="29"/>
                      </a:moveTo>
                      <a:lnTo>
                        <a:pt x="118" y="31"/>
                      </a:lnTo>
                      <a:lnTo>
                        <a:pt x="118" y="36"/>
                      </a:lnTo>
                      <a:lnTo>
                        <a:pt x="116" y="39"/>
                      </a:lnTo>
                      <a:lnTo>
                        <a:pt x="112" y="39"/>
                      </a:lnTo>
                      <a:lnTo>
                        <a:pt x="116" y="29"/>
                      </a:lnTo>
                      <a:close/>
                      <a:moveTo>
                        <a:pt x="112" y="39"/>
                      </a:moveTo>
                      <a:lnTo>
                        <a:pt x="112" y="39"/>
                      </a:lnTo>
                      <a:lnTo>
                        <a:pt x="116" y="29"/>
                      </a:lnTo>
                      <a:lnTo>
                        <a:pt x="112" y="39"/>
                      </a:lnTo>
                      <a:close/>
                      <a:moveTo>
                        <a:pt x="116" y="29"/>
                      </a:moveTo>
                      <a:lnTo>
                        <a:pt x="116" y="29"/>
                      </a:lnTo>
                      <a:lnTo>
                        <a:pt x="113" y="34"/>
                      </a:lnTo>
                      <a:lnTo>
                        <a:pt x="116" y="29"/>
                      </a:lnTo>
                      <a:close/>
                      <a:moveTo>
                        <a:pt x="112" y="39"/>
                      </a:moveTo>
                      <a:lnTo>
                        <a:pt x="110" y="39"/>
                      </a:lnTo>
                      <a:lnTo>
                        <a:pt x="110" y="38"/>
                      </a:lnTo>
                      <a:lnTo>
                        <a:pt x="113" y="27"/>
                      </a:lnTo>
                      <a:lnTo>
                        <a:pt x="115" y="27"/>
                      </a:lnTo>
                      <a:lnTo>
                        <a:pt x="116" y="29"/>
                      </a:lnTo>
                      <a:lnTo>
                        <a:pt x="112" y="39"/>
                      </a:lnTo>
                      <a:close/>
                      <a:moveTo>
                        <a:pt x="110" y="38"/>
                      </a:move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10" y="26"/>
                      </a:lnTo>
                      <a:lnTo>
                        <a:pt x="112" y="27"/>
                      </a:lnTo>
                      <a:lnTo>
                        <a:pt x="113" y="27"/>
                      </a:lnTo>
                      <a:lnTo>
                        <a:pt x="110" y="38"/>
                      </a:lnTo>
                      <a:close/>
                      <a:moveTo>
                        <a:pt x="107" y="38"/>
                      </a:moveTo>
                      <a:lnTo>
                        <a:pt x="96" y="36"/>
                      </a:lnTo>
                      <a:lnTo>
                        <a:pt x="84" y="34"/>
                      </a:lnTo>
                      <a:lnTo>
                        <a:pt x="84" y="22"/>
                      </a:lnTo>
                      <a:lnTo>
                        <a:pt x="98" y="24"/>
                      </a:lnTo>
                      <a:lnTo>
                        <a:pt x="110" y="26"/>
                      </a:lnTo>
                      <a:lnTo>
                        <a:pt x="107" y="38"/>
                      </a:lnTo>
                      <a:close/>
                      <a:moveTo>
                        <a:pt x="84" y="22"/>
                      </a:moveTo>
                      <a:lnTo>
                        <a:pt x="84" y="22"/>
                      </a:lnTo>
                      <a:lnTo>
                        <a:pt x="84" y="29"/>
                      </a:lnTo>
                      <a:lnTo>
                        <a:pt x="84" y="22"/>
                      </a:lnTo>
                      <a:close/>
                      <a:moveTo>
                        <a:pt x="84" y="34"/>
                      </a:moveTo>
                      <a:lnTo>
                        <a:pt x="62" y="34"/>
                      </a:lnTo>
                      <a:lnTo>
                        <a:pt x="45" y="32"/>
                      </a:lnTo>
                      <a:lnTo>
                        <a:pt x="31" y="27"/>
                      </a:lnTo>
                      <a:lnTo>
                        <a:pt x="19" y="24"/>
                      </a:lnTo>
                      <a:lnTo>
                        <a:pt x="5" y="14"/>
                      </a:lnTo>
                      <a:lnTo>
                        <a:pt x="0" y="10"/>
                      </a:lnTo>
                      <a:lnTo>
                        <a:pt x="8" y="2"/>
                      </a:lnTo>
                      <a:lnTo>
                        <a:pt x="13" y="5"/>
                      </a:lnTo>
                      <a:lnTo>
                        <a:pt x="25" y="14"/>
                      </a:lnTo>
                      <a:lnTo>
                        <a:pt x="34" y="17"/>
                      </a:lnTo>
                      <a:lnTo>
                        <a:pt x="48" y="20"/>
                      </a:lnTo>
                      <a:lnTo>
                        <a:pt x="64" y="22"/>
                      </a:lnTo>
                      <a:lnTo>
                        <a:pt x="84" y="22"/>
                      </a:lnTo>
                      <a:lnTo>
                        <a:pt x="84" y="34"/>
                      </a:lnTo>
                      <a:close/>
                      <a:moveTo>
                        <a:pt x="0" y="10"/>
                      </a:move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6AD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5" name="Freeform 351"/>
                <p:cNvSpPr>
                  <a:spLocks noEditPoints="1"/>
                </p:cNvSpPr>
                <p:nvPr/>
              </p:nvSpPr>
              <p:spPr bwMode="auto">
                <a:xfrm>
                  <a:off x="485" y="1981"/>
                  <a:ext cx="112" cy="36"/>
                </a:xfrm>
                <a:custGeom>
                  <a:avLst/>
                  <a:gdLst>
                    <a:gd name="T0" fmla="*/ 109 w 112"/>
                    <a:gd name="T1" fmla="*/ 24 h 36"/>
                    <a:gd name="T2" fmla="*/ 112 w 112"/>
                    <a:gd name="T3" fmla="*/ 27 h 36"/>
                    <a:gd name="T4" fmla="*/ 112 w 112"/>
                    <a:gd name="T5" fmla="*/ 31 h 36"/>
                    <a:gd name="T6" fmla="*/ 110 w 112"/>
                    <a:gd name="T7" fmla="*/ 34 h 36"/>
                    <a:gd name="T8" fmla="*/ 105 w 112"/>
                    <a:gd name="T9" fmla="*/ 36 h 36"/>
                    <a:gd name="T10" fmla="*/ 109 w 112"/>
                    <a:gd name="T11" fmla="*/ 24 h 36"/>
                    <a:gd name="T12" fmla="*/ 105 w 112"/>
                    <a:gd name="T13" fmla="*/ 36 h 36"/>
                    <a:gd name="T14" fmla="*/ 104 w 112"/>
                    <a:gd name="T15" fmla="*/ 34 h 36"/>
                    <a:gd name="T16" fmla="*/ 102 w 112"/>
                    <a:gd name="T17" fmla="*/ 34 h 36"/>
                    <a:gd name="T18" fmla="*/ 105 w 112"/>
                    <a:gd name="T19" fmla="*/ 24 h 36"/>
                    <a:gd name="T20" fmla="*/ 107 w 112"/>
                    <a:gd name="T21" fmla="*/ 24 h 36"/>
                    <a:gd name="T22" fmla="*/ 109 w 112"/>
                    <a:gd name="T23" fmla="*/ 24 h 36"/>
                    <a:gd name="T24" fmla="*/ 105 w 112"/>
                    <a:gd name="T25" fmla="*/ 36 h 36"/>
                    <a:gd name="T26" fmla="*/ 102 w 112"/>
                    <a:gd name="T27" fmla="*/ 34 h 36"/>
                    <a:gd name="T28" fmla="*/ 95 w 112"/>
                    <a:gd name="T29" fmla="*/ 32 h 36"/>
                    <a:gd name="T30" fmla="*/ 81 w 112"/>
                    <a:gd name="T31" fmla="*/ 31 h 36"/>
                    <a:gd name="T32" fmla="*/ 81 w 112"/>
                    <a:gd name="T33" fmla="*/ 19 h 36"/>
                    <a:gd name="T34" fmla="*/ 96 w 112"/>
                    <a:gd name="T35" fmla="*/ 20 h 36"/>
                    <a:gd name="T36" fmla="*/ 105 w 112"/>
                    <a:gd name="T37" fmla="*/ 24 h 36"/>
                    <a:gd name="T38" fmla="*/ 102 w 112"/>
                    <a:gd name="T39" fmla="*/ 34 h 36"/>
                    <a:gd name="T40" fmla="*/ 81 w 112"/>
                    <a:gd name="T41" fmla="*/ 19 h 36"/>
                    <a:gd name="T42" fmla="*/ 81 w 112"/>
                    <a:gd name="T43" fmla="*/ 19 h 36"/>
                    <a:gd name="T44" fmla="*/ 81 w 112"/>
                    <a:gd name="T45" fmla="*/ 19 h 36"/>
                    <a:gd name="T46" fmla="*/ 81 w 112"/>
                    <a:gd name="T47" fmla="*/ 26 h 36"/>
                    <a:gd name="T48" fmla="*/ 81 w 112"/>
                    <a:gd name="T49" fmla="*/ 19 h 36"/>
                    <a:gd name="T50" fmla="*/ 81 w 112"/>
                    <a:gd name="T51" fmla="*/ 31 h 36"/>
                    <a:gd name="T52" fmla="*/ 62 w 112"/>
                    <a:gd name="T53" fmla="*/ 31 h 36"/>
                    <a:gd name="T54" fmla="*/ 45 w 112"/>
                    <a:gd name="T55" fmla="*/ 27 h 36"/>
                    <a:gd name="T56" fmla="*/ 31 w 112"/>
                    <a:gd name="T57" fmla="*/ 24 h 36"/>
                    <a:gd name="T58" fmla="*/ 21 w 112"/>
                    <a:gd name="T59" fmla="*/ 20 h 36"/>
                    <a:gd name="T60" fmla="*/ 7 w 112"/>
                    <a:gd name="T61" fmla="*/ 14 h 36"/>
                    <a:gd name="T62" fmla="*/ 2 w 112"/>
                    <a:gd name="T63" fmla="*/ 8 h 36"/>
                    <a:gd name="T64" fmla="*/ 8 w 112"/>
                    <a:gd name="T65" fmla="*/ 0 h 36"/>
                    <a:gd name="T66" fmla="*/ 13 w 112"/>
                    <a:gd name="T67" fmla="*/ 3 h 36"/>
                    <a:gd name="T68" fmla="*/ 25 w 112"/>
                    <a:gd name="T69" fmla="*/ 10 h 36"/>
                    <a:gd name="T70" fmla="*/ 36 w 112"/>
                    <a:gd name="T71" fmla="*/ 14 h 36"/>
                    <a:gd name="T72" fmla="*/ 48 w 112"/>
                    <a:gd name="T73" fmla="*/ 17 h 36"/>
                    <a:gd name="T74" fmla="*/ 62 w 112"/>
                    <a:gd name="T75" fmla="*/ 19 h 36"/>
                    <a:gd name="T76" fmla="*/ 81 w 112"/>
                    <a:gd name="T77" fmla="*/ 19 h 36"/>
                    <a:gd name="T78" fmla="*/ 81 w 112"/>
                    <a:gd name="T79" fmla="*/ 31 h 36"/>
                    <a:gd name="T80" fmla="*/ 2 w 112"/>
                    <a:gd name="T81" fmla="*/ 8 h 36"/>
                    <a:gd name="T82" fmla="*/ 0 w 112"/>
                    <a:gd name="T83" fmla="*/ 5 h 36"/>
                    <a:gd name="T84" fmla="*/ 0 w 112"/>
                    <a:gd name="T85" fmla="*/ 2 h 36"/>
                    <a:gd name="T86" fmla="*/ 5 w 112"/>
                    <a:gd name="T87" fmla="*/ 0 h 36"/>
                    <a:gd name="T88" fmla="*/ 8 w 112"/>
                    <a:gd name="T89" fmla="*/ 0 h 36"/>
                    <a:gd name="T90" fmla="*/ 2 w 112"/>
                    <a:gd name="T91" fmla="*/ 8 h 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2"/>
                    <a:gd name="T139" fmla="*/ 0 h 36"/>
                    <a:gd name="T140" fmla="*/ 112 w 112"/>
                    <a:gd name="T141" fmla="*/ 36 h 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2" h="36">
                      <a:moveTo>
                        <a:pt x="109" y="24"/>
                      </a:moveTo>
                      <a:lnTo>
                        <a:pt x="112" y="27"/>
                      </a:lnTo>
                      <a:lnTo>
                        <a:pt x="112" y="31"/>
                      </a:lnTo>
                      <a:lnTo>
                        <a:pt x="110" y="34"/>
                      </a:lnTo>
                      <a:lnTo>
                        <a:pt x="105" y="36"/>
                      </a:lnTo>
                      <a:lnTo>
                        <a:pt x="109" y="24"/>
                      </a:lnTo>
                      <a:close/>
                      <a:moveTo>
                        <a:pt x="105" y="36"/>
                      </a:moveTo>
                      <a:lnTo>
                        <a:pt x="104" y="34"/>
                      </a:lnTo>
                      <a:lnTo>
                        <a:pt x="102" y="34"/>
                      </a:lnTo>
                      <a:lnTo>
                        <a:pt x="105" y="24"/>
                      </a:lnTo>
                      <a:lnTo>
                        <a:pt x="107" y="24"/>
                      </a:lnTo>
                      <a:lnTo>
                        <a:pt x="109" y="24"/>
                      </a:lnTo>
                      <a:lnTo>
                        <a:pt x="105" y="36"/>
                      </a:lnTo>
                      <a:close/>
                      <a:moveTo>
                        <a:pt x="102" y="34"/>
                      </a:moveTo>
                      <a:lnTo>
                        <a:pt x="95" y="32"/>
                      </a:lnTo>
                      <a:lnTo>
                        <a:pt x="81" y="31"/>
                      </a:lnTo>
                      <a:lnTo>
                        <a:pt x="81" y="19"/>
                      </a:lnTo>
                      <a:lnTo>
                        <a:pt x="96" y="20"/>
                      </a:lnTo>
                      <a:lnTo>
                        <a:pt x="105" y="24"/>
                      </a:lnTo>
                      <a:lnTo>
                        <a:pt x="102" y="34"/>
                      </a:lnTo>
                      <a:close/>
                      <a:moveTo>
                        <a:pt x="81" y="19"/>
                      </a:moveTo>
                      <a:lnTo>
                        <a:pt x="81" y="19"/>
                      </a:lnTo>
                      <a:lnTo>
                        <a:pt x="81" y="26"/>
                      </a:lnTo>
                      <a:lnTo>
                        <a:pt x="81" y="19"/>
                      </a:lnTo>
                      <a:close/>
                      <a:moveTo>
                        <a:pt x="81" y="31"/>
                      </a:moveTo>
                      <a:lnTo>
                        <a:pt x="62" y="31"/>
                      </a:lnTo>
                      <a:lnTo>
                        <a:pt x="45" y="27"/>
                      </a:lnTo>
                      <a:lnTo>
                        <a:pt x="31" y="24"/>
                      </a:lnTo>
                      <a:lnTo>
                        <a:pt x="21" y="20"/>
                      </a:lnTo>
                      <a:lnTo>
                        <a:pt x="7" y="14"/>
                      </a:lnTo>
                      <a:lnTo>
                        <a:pt x="2" y="8"/>
                      </a:lnTo>
                      <a:lnTo>
                        <a:pt x="8" y="0"/>
                      </a:lnTo>
                      <a:lnTo>
                        <a:pt x="13" y="3"/>
                      </a:lnTo>
                      <a:lnTo>
                        <a:pt x="25" y="10"/>
                      </a:lnTo>
                      <a:lnTo>
                        <a:pt x="36" y="14"/>
                      </a:lnTo>
                      <a:lnTo>
                        <a:pt x="48" y="17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31"/>
                      </a:lnTo>
                      <a:close/>
                      <a:moveTo>
                        <a:pt x="2" y="8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CC9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6" name="Freeform 352"/>
                <p:cNvSpPr>
                  <a:spLocks noEditPoints="1"/>
                </p:cNvSpPr>
                <p:nvPr/>
              </p:nvSpPr>
              <p:spPr bwMode="auto">
                <a:xfrm>
                  <a:off x="484" y="1979"/>
                  <a:ext cx="110" cy="34"/>
                </a:xfrm>
                <a:custGeom>
                  <a:avLst/>
                  <a:gdLst>
                    <a:gd name="T0" fmla="*/ 106 w 110"/>
                    <a:gd name="T1" fmla="*/ 22 h 34"/>
                    <a:gd name="T2" fmla="*/ 110 w 110"/>
                    <a:gd name="T3" fmla="*/ 26 h 34"/>
                    <a:gd name="T4" fmla="*/ 110 w 110"/>
                    <a:gd name="T5" fmla="*/ 29 h 34"/>
                    <a:gd name="T6" fmla="*/ 106 w 110"/>
                    <a:gd name="T7" fmla="*/ 33 h 34"/>
                    <a:gd name="T8" fmla="*/ 103 w 110"/>
                    <a:gd name="T9" fmla="*/ 34 h 34"/>
                    <a:gd name="T10" fmla="*/ 106 w 110"/>
                    <a:gd name="T11" fmla="*/ 22 h 34"/>
                    <a:gd name="T12" fmla="*/ 103 w 110"/>
                    <a:gd name="T13" fmla="*/ 34 h 34"/>
                    <a:gd name="T14" fmla="*/ 99 w 110"/>
                    <a:gd name="T15" fmla="*/ 33 h 34"/>
                    <a:gd name="T16" fmla="*/ 94 w 110"/>
                    <a:gd name="T17" fmla="*/ 31 h 34"/>
                    <a:gd name="T18" fmla="*/ 96 w 110"/>
                    <a:gd name="T19" fmla="*/ 21 h 34"/>
                    <a:gd name="T20" fmla="*/ 102 w 110"/>
                    <a:gd name="T21" fmla="*/ 21 h 34"/>
                    <a:gd name="T22" fmla="*/ 106 w 110"/>
                    <a:gd name="T23" fmla="*/ 22 h 34"/>
                    <a:gd name="T24" fmla="*/ 103 w 110"/>
                    <a:gd name="T25" fmla="*/ 34 h 34"/>
                    <a:gd name="T26" fmla="*/ 94 w 110"/>
                    <a:gd name="T27" fmla="*/ 31 h 34"/>
                    <a:gd name="T28" fmla="*/ 88 w 110"/>
                    <a:gd name="T29" fmla="*/ 31 h 34"/>
                    <a:gd name="T30" fmla="*/ 79 w 110"/>
                    <a:gd name="T31" fmla="*/ 29 h 34"/>
                    <a:gd name="T32" fmla="*/ 80 w 110"/>
                    <a:gd name="T33" fmla="*/ 19 h 34"/>
                    <a:gd name="T34" fmla="*/ 88 w 110"/>
                    <a:gd name="T35" fmla="*/ 19 h 34"/>
                    <a:gd name="T36" fmla="*/ 96 w 110"/>
                    <a:gd name="T37" fmla="*/ 21 h 34"/>
                    <a:gd name="T38" fmla="*/ 94 w 110"/>
                    <a:gd name="T39" fmla="*/ 31 h 34"/>
                    <a:gd name="T40" fmla="*/ 79 w 110"/>
                    <a:gd name="T41" fmla="*/ 19 h 34"/>
                    <a:gd name="T42" fmla="*/ 79 w 110"/>
                    <a:gd name="T43" fmla="*/ 19 h 34"/>
                    <a:gd name="T44" fmla="*/ 80 w 110"/>
                    <a:gd name="T45" fmla="*/ 19 h 34"/>
                    <a:gd name="T46" fmla="*/ 79 w 110"/>
                    <a:gd name="T47" fmla="*/ 24 h 34"/>
                    <a:gd name="T48" fmla="*/ 79 w 110"/>
                    <a:gd name="T49" fmla="*/ 19 h 34"/>
                    <a:gd name="T50" fmla="*/ 79 w 110"/>
                    <a:gd name="T51" fmla="*/ 29 h 34"/>
                    <a:gd name="T52" fmla="*/ 62 w 110"/>
                    <a:gd name="T53" fmla="*/ 29 h 34"/>
                    <a:gd name="T54" fmla="*/ 46 w 110"/>
                    <a:gd name="T55" fmla="*/ 26 h 34"/>
                    <a:gd name="T56" fmla="*/ 34 w 110"/>
                    <a:gd name="T57" fmla="*/ 24 h 34"/>
                    <a:gd name="T58" fmla="*/ 23 w 110"/>
                    <a:gd name="T59" fmla="*/ 21 h 34"/>
                    <a:gd name="T60" fmla="*/ 8 w 110"/>
                    <a:gd name="T61" fmla="*/ 14 h 34"/>
                    <a:gd name="T62" fmla="*/ 3 w 110"/>
                    <a:gd name="T63" fmla="*/ 10 h 34"/>
                    <a:gd name="T64" fmla="*/ 8 w 110"/>
                    <a:gd name="T65" fmla="*/ 0 h 34"/>
                    <a:gd name="T66" fmla="*/ 12 w 110"/>
                    <a:gd name="T67" fmla="*/ 4 h 34"/>
                    <a:gd name="T68" fmla="*/ 26 w 110"/>
                    <a:gd name="T69" fmla="*/ 9 h 34"/>
                    <a:gd name="T70" fmla="*/ 37 w 110"/>
                    <a:gd name="T71" fmla="*/ 12 h 34"/>
                    <a:gd name="T72" fmla="*/ 49 w 110"/>
                    <a:gd name="T73" fmla="*/ 16 h 34"/>
                    <a:gd name="T74" fmla="*/ 63 w 110"/>
                    <a:gd name="T75" fmla="*/ 17 h 34"/>
                    <a:gd name="T76" fmla="*/ 79 w 110"/>
                    <a:gd name="T77" fmla="*/ 19 h 34"/>
                    <a:gd name="T78" fmla="*/ 79 w 110"/>
                    <a:gd name="T79" fmla="*/ 29 h 34"/>
                    <a:gd name="T80" fmla="*/ 3 w 110"/>
                    <a:gd name="T81" fmla="*/ 10 h 34"/>
                    <a:gd name="T82" fmla="*/ 0 w 110"/>
                    <a:gd name="T83" fmla="*/ 7 h 34"/>
                    <a:gd name="T84" fmla="*/ 1 w 110"/>
                    <a:gd name="T85" fmla="*/ 4 h 34"/>
                    <a:gd name="T86" fmla="*/ 5 w 110"/>
                    <a:gd name="T87" fmla="*/ 0 h 34"/>
                    <a:gd name="T88" fmla="*/ 8 w 110"/>
                    <a:gd name="T89" fmla="*/ 0 h 34"/>
                    <a:gd name="T90" fmla="*/ 3 w 110"/>
                    <a:gd name="T91" fmla="*/ 10 h 3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0"/>
                    <a:gd name="T139" fmla="*/ 0 h 34"/>
                    <a:gd name="T140" fmla="*/ 110 w 110"/>
                    <a:gd name="T141" fmla="*/ 34 h 3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0" h="34">
                      <a:moveTo>
                        <a:pt x="106" y="22"/>
                      </a:moveTo>
                      <a:lnTo>
                        <a:pt x="110" y="26"/>
                      </a:lnTo>
                      <a:lnTo>
                        <a:pt x="110" y="29"/>
                      </a:lnTo>
                      <a:lnTo>
                        <a:pt x="106" y="33"/>
                      </a:lnTo>
                      <a:lnTo>
                        <a:pt x="103" y="34"/>
                      </a:lnTo>
                      <a:lnTo>
                        <a:pt x="106" y="22"/>
                      </a:lnTo>
                      <a:close/>
                      <a:moveTo>
                        <a:pt x="103" y="34"/>
                      </a:moveTo>
                      <a:lnTo>
                        <a:pt x="99" y="33"/>
                      </a:lnTo>
                      <a:lnTo>
                        <a:pt x="94" y="31"/>
                      </a:lnTo>
                      <a:lnTo>
                        <a:pt x="96" y="21"/>
                      </a:lnTo>
                      <a:lnTo>
                        <a:pt x="102" y="21"/>
                      </a:lnTo>
                      <a:lnTo>
                        <a:pt x="106" y="22"/>
                      </a:lnTo>
                      <a:lnTo>
                        <a:pt x="103" y="34"/>
                      </a:lnTo>
                      <a:close/>
                      <a:moveTo>
                        <a:pt x="94" y="31"/>
                      </a:moveTo>
                      <a:lnTo>
                        <a:pt x="88" y="31"/>
                      </a:lnTo>
                      <a:lnTo>
                        <a:pt x="79" y="29"/>
                      </a:lnTo>
                      <a:lnTo>
                        <a:pt x="80" y="19"/>
                      </a:lnTo>
                      <a:lnTo>
                        <a:pt x="88" y="19"/>
                      </a:lnTo>
                      <a:lnTo>
                        <a:pt x="96" y="21"/>
                      </a:lnTo>
                      <a:lnTo>
                        <a:pt x="94" y="31"/>
                      </a:lnTo>
                      <a:close/>
                      <a:moveTo>
                        <a:pt x="79" y="19"/>
                      </a:moveTo>
                      <a:lnTo>
                        <a:pt x="79" y="19"/>
                      </a:lnTo>
                      <a:lnTo>
                        <a:pt x="80" y="19"/>
                      </a:lnTo>
                      <a:lnTo>
                        <a:pt x="79" y="24"/>
                      </a:lnTo>
                      <a:lnTo>
                        <a:pt x="79" y="19"/>
                      </a:lnTo>
                      <a:close/>
                      <a:moveTo>
                        <a:pt x="79" y="29"/>
                      </a:moveTo>
                      <a:lnTo>
                        <a:pt x="62" y="29"/>
                      </a:lnTo>
                      <a:lnTo>
                        <a:pt x="46" y="26"/>
                      </a:lnTo>
                      <a:lnTo>
                        <a:pt x="34" y="24"/>
                      </a:lnTo>
                      <a:lnTo>
                        <a:pt x="23" y="21"/>
                      </a:lnTo>
                      <a:lnTo>
                        <a:pt x="8" y="14"/>
                      </a:lnTo>
                      <a:lnTo>
                        <a:pt x="3" y="10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26" y="9"/>
                      </a:lnTo>
                      <a:lnTo>
                        <a:pt x="37" y="12"/>
                      </a:lnTo>
                      <a:lnTo>
                        <a:pt x="49" y="16"/>
                      </a:lnTo>
                      <a:lnTo>
                        <a:pt x="63" y="17"/>
                      </a:lnTo>
                      <a:lnTo>
                        <a:pt x="79" y="19"/>
                      </a:lnTo>
                      <a:lnTo>
                        <a:pt x="79" y="29"/>
                      </a:lnTo>
                      <a:close/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28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7" name="Freeform 353"/>
                <p:cNvSpPr>
                  <a:spLocks noEditPoints="1"/>
                </p:cNvSpPr>
                <p:nvPr/>
              </p:nvSpPr>
              <p:spPr bwMode="auto">
                <a:xfrm>
                  <a:off x="484" y="1977"/>
                  <a:ext cx="106" cy="33"/>
                </a:xfrm>
                <a:custGeom>
                  <a:avLst/>
                  <a:gdLst>
                    <a:gd name="T0" fmla="*/ 105 w 106"/>
                    <a:gd name="T1" fmla="*/ 23 h 33"/>
                    <a:gd name="T2" fmla="*/ 106 w 106"/>
                    <a:gd name="T3" fmla="*/ 26 h 33"/>
                    <a:gd name="T4" fmla="*/ 106 w 106"/>
                    <a:gd name="T5" fmla="*/ 30 h 33"/>
                    <a:gd name="T6" fmla="*/ 103 w 106"/>
                    <a:gd name="T7" fmla="*/ 33 h 33"/>
                    <a:gd name="T8" fmla="*/ 100 w 106"/>
                    <a:gd name="T9" fmla="*/ 33 h 33"/>
                    <a:gd name="T10" fmla="*/ 105 w 106"/>
                    <a:gd name="T11" fmla="*/ 23 h 33"/>
                    <a:gd name="T12" fmla="*/ 100 w 106"/>
                    <a:gd name="T13" fmla="*/ 33 h 33"/>
                    <a:gd name="T14" fmla="*/ 97 w 106"/>
                    <a:gd name="T15" fmla="*/ 31 h 33"/>
                    <a:gd name="T16" fmla="*/ 91 w 106"/>
                    <a:gd name="T17" fmla="*/ 30 h 33"/>
                    <a:gd name="T18" fmla="*/ 93 w 106"/>
                    <a:gd name="T19" fmla="*/ 19 h 33"/>
                    <a:gd name="T20" fmla="*/ 99 w 106"/>
                    <a:gd name="T21" fmla="*/ 21 h 33"/>
                    <a:gd name="T22" fmla="*/ 105 w 106"/>
                    <a:gd name="T23" fmla="*/ 23 h 33"/>
                    <a:gd name="T24" fmla="*/ 100 w 106"/>
                    <a:gd name="T25" fmla="*/ 33 h 33"/>
                    <a:gd name="T26" fmla="*/ 91 w 106"/>
                    <a:gd name="T27" fmla="*/ 30 h 33"/>
                    <a:gd name="T28" fmla="*/ 85 w 106"/>
                    <a:gd name="T29" fmla="*/ 30 h 33"/>
                    <a:gd name="T30" fmla="*/ 76 w 106"/>
                    <a:gd name="T31" fmla="*/ 28 h 33"/>
                    <a:gd name="T32" fmla="*/ 77 w 106"/>
                    <a:gd name="T33" fmla="*/ 16 h 33"/>
                    <a:gd name="T34" fmla="*/ 86 w 106"/>
                    <a:gd name="T35" fmla="*/ 18 h 33"/>
                    <a:gd name="T36" fmla="*/ 93 w 106"/>
                    <a:gd name="T37" fmla="*/ 19 h 33"/>
                    <a:gd name="T38" fmla="*/ 91 w 106"/>
                    <a:gd name="T39" fmla="*/ 30 h 33"/>
                    <a:gd name="T40" fmla="*/ 77 w 106"/>
                    <a:gd name="T41" fmla="*/ 16 h 33"/>
                    <a:gd name="T42" fmla="*/ 77 w 106"/>
                    <a:gd name="T43" fmla="*/ 16 h 33"/>
                    <a:gd name="T44" fmla="*/ 77 w 106"/>
                    <a:gd name="T45" fmla="*/ 16 h 33"/>
                    <a:gd name="T46" fmla="*/ 77 w 106"/>
                    <a:gd name="T47" fmla="*/ 23 h 33"/>
                    <a:gd name="T48" fmla="*/ 77 w 106"/>
                    <a:gd name="T49" fmla="*/ 16 h 33"/>
                    <a:gd name="T50" fmla="*/ 76 w 106"/>
                    <a:gd name="T51" fmla="*/ 28 h 33"/>
                    <a:gd name="T52" fmla="*/ 48 w 106"/>
                    <a:gd name="T53" fmla="*/ 24 h 33"/>
                    <a:gd name="T54" fmla="*/ 25 w 106"/>
                    <a:gd name="T55" fmla="*/ 19 h 33"/>
                    <a:gd name="T56" fmla="*/ 9 w 106"/>
                    <a:gd name="T57" fmla="*/ 14 h 33"/>
                    <a:gd name="T58" fmla="*/ 3 w 106"/>
                    <a:gd name="T59" fmla="*/ 11 h 33"/>
                    <a:gd name="T60" fmla="*/ 8 w 106"/>
                    <a:gd name="T61" fmla="*/ 0 h 33"/>
                    <a:gd name="T62" fmla="*/ 12 w 106"/>
                    <a:gd name="T63" fmla="*/ 4 h 33"/>
                    <a:gd name="T64" fmla="*/ 26 w 106"/>
                    <a:gd name="T65" fmla="*/ 7 h 33"/>
                    <a:gd name="T66" fmla="*/ 49 w 106"/>
                    <a:gd name="T67" fmla="*/ 14 h 33"/>
                    <a:gd name="T68" fmla="*/ 77 w 106"/>
                    <a:gd name="T69" fmla="*/ 16 h 33"/>
                    <a:gd name="T70" fmla="*/ 76 w 106"/>
                    <a:gd name="T71" fmla="*/ 28 h 33"/>
                    <a:gd name="T72" fmla="*/ 3 w 106"/>
                    <a:gd name="T73" fmla="*/ 11 h 33"/>
                    <a:gd name="T74" fmla="*/ 0 w 106"/>
                    <a:gd name="T75" fmla="*/ 9 h 33"/>
                    <a:gd name="T76" fmla="*/ 0 w 106"/>
                    <a:gd name="T77" fmla="*/ 4 h 33"/>
                    <a:gd name="T78" fmla="*/ 3 w 106"/>
                    <a:gd name="T79" fmla="*/ 0 h 33"/>
                    <a:gd name="T80" fmla="*/ 8 w 106"/>
                    <a:gd name="T81" fmla="*/ 0 h 33"/>
                    <a:gd name="T82" fmla="*/ 3 w 106"/>
                    <a:gd name="T83" fmla="*/ 11 h 3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6"/>
                    <a:gd name="T127" fmla="*/ 0 h 33"/>
                    <a:gd name="T128" fmla="*/ 106 w 106"/>
                    <a:gd name="T129" fmla="*/ 33 h 3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6" h="33">
                      <a:moveTo>
                        <a:pt x="105" y="23"/>
                      </a:moveTo>
                      <a:lnTo>
                        <a:pt x="106" y="26"/>
                      </a:lnTo>
                      <a:lnTo>
                        <a:pt x="106" y="30"/>
                      </a:lnTo>
                      <a:lnTo>
                        <a:pt x="103" y="33"/>
                      </a:lnTo>
                      <a:lnTo>
                        <a:pt x="100" y="33"/>
                      </a:lnTo>
                      <a:lnTo>
                        <a:pt x="105" y="23"/>
                      </a:lnTo>
                      <a:close/>
                      <a:moveTo>
                        <a:pt x="100" y="33"/>
                      </a:moveTo>
                      <a:lnTo>
                        <a:pt x="97" y="31"/>
                      </a:lnTo>
                      <a:lnTo>
                        <a:pt x="91" y="30"/>
                      </a:lnTo>
                      <a:lnTo>
                        <a:pt x="93" y="19"/>
                      </a:lnTo>
                      <a:lnTo>
                        <a:pt x="99" y="21"/>
                      </a:lnTo>
                      <a:lnTo>
                        <a:pt x="105" y="23"/>
                      </a:lnTo>
                      <a:lnTo>
                        <a:pt x="100" y="33"/>
                      </a:lnTo>
                      <a:close/>
                      <a:moveTo>
                        <a:pt x="91" y="30"/>
                      </a:moveTo>
                      <a:lnTo>
                        <a:pt x="85" y="30"/>
                      </a:lnTo>
                      <a:lnTo>
                        <a:pt x="76" y="28"/>
                      </a:lnTo>
                      <a:lnTo>
                        <a:pt x="77" y="16"/>
                      </a:lnTo>
                      <a:lnTo>
                        <a:pt x="86" y="18"/>
                      </a:lnTo>
                      <a:lnTo>
                        <a:pt x="93" y="19"/>
                      </a:lnTo>
                      <a:lnTo>
                        <a:pt x="91" y="30"/>
                      </a:lnTo>
                      <a:close/>
                      <a:moveTo>
                        <a:pt x="77" y="16"/>
                      </a:moveTo>
                      <a:lnTo>
                        <a:pt x="77" y="16"/>
                      </a:lnTo>
                      <a:lnTo>
                        <a:pt x="77" y="23"/>
                      </a:lnTo>
                      <a:lnTo>
                        <a:pt x="77" y="16"/>
                      </a:lnTo>
                      <a:close/>
                      <a:moveTo>
                        <a:pt x="76" y="28"/>
                      </a:moveTo>
                      <a:lnTo>
                        <a:pt x="48" y="24"/>
                      </a:lnTo>
                      <a:lnTo>
                        <a:pt x="25" y="19"/>
                      </a:lnTo>
                      <a:lnTo>
                        <a:pt x="9" y="14"/>
                      </a:lnTo>
                      <a:lnTo>
                        <a:pt x="3" y="11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26" y="7"/>
                      </a:lnTo>
                      <a:lnTo>
                        <a:pt x="49" y="14"/>
                      </a:lnTo>
                      <a:lnTo>
                        <a:pt x="77" y="16"/>
                      </a:lnTo>
                      <a:lnTo>
                        <a:pt x="76" y="28"/>
                      </a:lnTo>
                      <a:close/>
                      <a:moveTo>
                        <a:pt x="3" y="11"/>
                      </a:move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B87A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8" name="Freeform 354"/>
                <p:cNvSpPr>
                  <a:spLocks noEditPoints="1"/>
                </p:cNvSpPr>
                <p:nvPr/>
              </p:nvSpPr>
              <p:spPr bwMode="auto">
                <a:xfrm>
                  <a:off x="484" y="1977"/>
                  <a:ext cx="105" cy="31"/>
                </a:xfrm>
                <a:custGeom>
                  <a:avLst/>
                  <a:gdLst>
                    <a:gd name="T0" fmla="*/ 103 w 105"/>
                    <a:gd name="T1" fmla="*/ 21 h 31"/>
                    <a:gd name="T2" fmla="*/ 105 w 105"/>
                    <a:gd name="T3" fmla="*/ 23 h 31"/>
                    <a:gd name="T4" fmla="*/ 105 w 105"/>
                    <a:gd name="T5" fmla="*/ 28 h 31"/>
                    <a:gd name="T6" fmla="*/ 102 w 105"/>
                    <a:gd name="T7" fmla="*/ 31 h 31"/>
                    <a:gd name="T8" fmla="*/ 99 w 105"/>
                    <a:gd name="T9" fmla="*/ 30 h 31"/>
                    <a:gd name="T10" fmla="*/ 103 w 105"/>
                    <a:gd name="T11" fmla="*/ 21 h 31"/>
                    <a:gd name="T12" fmla="*/ 99 w 105"/>
                    <a:gd name="T13" fmla="*/ 30 h 31"/>
                    <a:gd name="T14" fmla="*/ 99 w 105"/>
                    <a:gd name="T15" fmla="*/ 30 h 31"/>
                    <a:gd name="T16" fmla="*/ 103 w 105"/>
                    <a:gd name="T17" fmla="*/ 21 h 31"/>
                    <a:gd name="T18" fmla="*/ 103 w 105"/>
                    <a:gd name="T19" fmla="*/ 21 h 31"/>
                    <a:gd name="T20" fmla="*/ 99 w 105"/>
                    <a:gd name="T21" fmla="*/ 30 h 31"/>
                    <a:gd name="T22" fmla="*/ 103 w 105"/>
                    <a:gd name="T23" fmla="*/ 21 h 31"/>
                    <a:gd name="T24" fmla="*/ 103 w 105"/>
                    <a:gd name="T25" fmla="*/ 21 h 31"/>
                    <a:gd name="T26" fmla="*/ 100 w 105"/>
                    <a:gd name="T27" fmla="*/ 26 h 31"/>
                    <a:gd name="T28" fmla="*/ 103 w 105"/>
                    <a:gd name="T29" fmla="*/ 21 h 31"/>
                    <a:gd name="T30" fmla="*/ 99 w 105"/>
                    <a:gd name="T31" fmla="*/ 30 h 31"/>
                    <a:gd name="T32" fmla="*/ 89 w 105"/>
                    <a:gd name="T33" fmla="*/ 28 h 31"/>
                    <a:gd name="T34" fmla="*/ 76 w 105"/>
                    <a:gd name="T35" fmla="*/ 24 h 31"/>
                    <a:gd name="T36" fmla="*/ 77 w 105"/>
                    <a:gd name="T37" fmla="*/ 14 h 31"/>
                    <a:gd name="T38" fmla="*/ 93 w 105"/>
                    <a:gd name="T39" fmla="*/ 18 h 31"/>
                    <a:gd name="T40" fmla="*/ 103 w 105"/>
                    <a:gd name="T41" fmla="*/ 21 h 31"/>
                    <a:gd name="T42" fmla="*/ 99 w 105"/>
                    <a:gd name="T43" fmla="*/ 30 h 31"/>
                    <a:gd name="T44" fmla="*/ 76 w 105"/>
                    <a:gd name="T45" fmla="*/ 24 h 31"/>
                    <a:gd name="T46" fmla="*/ 74 w 105"/>
                    <a:gd name="T47" fmla="*/ 24 h 31"/>
                    <a:gd name="T48" fmla="*/ 72 w 105"/>
                    <a:gd name="T49" fmla="*/ 24 h 31"/>
                    <a:gd name="T50" fmla="*/ 74 w 105"/>
                    <a:gd name="T51" fmla="*/ 12 h 31"/>
                    <a:gd name="T52" fmla="*/ 76 w 105"/>
                    <a:gd name="T53" fmla="*/ 14 h 31"/>
                    <a:gd name="T54" fmla="*/ 77 w 105"/>
                    <a:gd name="T55" fmla="*/ 14 h 31"/>
                    <a:gd name="T56" fmla="*/ 76 w 105"/>
                    <a:gd name="T57" fmla="*/ 24 h 31"/>
                    <a:gd name="T58" fmla="*/ 74 w 105"/>
                    <a:gd name="T59" fmla="*/ 12 h 31"/>
                    <a:gd name="T60" fmla="*/ 74 w 105"/>
                    <a:gd name="T61" fmla="*/ 12 h 31"/>
                    <a:gd name="T62" fmla="*/ 74 w 105"/>
                    <a:gd name="T63" fmla="*/ 12 h 31"/>
                    <a:gd name="T64" fmla="*/ 74 w 105"/>
                    <a:gd name="T65" fmla="*/ 19 h 31"/>
                    <a:gd name="T66" fmla="*/ 74 w 105"/>
                    <a:gd name="T67" fmla="*/ 12 h 31"/>
                    <a:gd name="T68" fmla="*/ 72 w 105"/>
                    <a:gd name="T69" fmla="*/ 24 h 31"/>
                    <a:gd name="T70" fmla="*/ 48 w 105"/>
                    <a:gd name="T71" fmla="*/ 21 h 31"/>
                    <a:gd name="T72" fmla="*/ 25 w 105"/>
                    <a:gd name="T73" fmla="*/ 16 h 31"/>
                    <a:gd name="T74" fmla="*/ 9 w 105"/>
                    <a:gd name="T75" fmla="*/ 12 h 31"/>
                    <a:gd name="T76" fmla="*/ 3 w 105"/>
                    <a:gd name="T77" fmla="*/ 11 h 31"/>
                    <a:gd name="T78" fmla="*/ 6 w 105"/>
                    <a:gd name="T79" fmla="*/ 0 h 31"/>
                    <a:gd name="T80" fmla="*/ 12 w 105"/>
                    <a:gd name="T81" fmla="*/ 2 h 31"/>
                    <a:gd name="T82" fmla="*/ 28 w 105"/>
                    <a:gd name="T83" fmla="*/ 6 h 31"/>
                    <a:gd name="T84" fmla="*/ 49 w 105"/>
                    <a:gd name="T85" fmla="*/ 9 h 31"/>
                    <a:gd name="T86" fmla="*/ 74 w 105"/>
                    <a:gd name="T87" fmla="*/ 12 h 31"/>
                    <a:gd name="T88" fmla="*/ 72 w 105"/>
                    <a:gd name="T89" fmla="*/ 24 h 31"/>
                    <a:gd name="T90" fmla="*/ 3 w 105"/>
                    <a:gd name="T91" fmla="*/ 11 h 31"/>
                    <a:gd name="T92" fmla="*/ 0 w 105"/>
                    <a:gd name="T93" fmla="*/ 7 h 31"/>
                    <a:gd name="T94" fmla="*/ 0 w 105"/>
                    <a:gd name="T95" fmla="*/ 4 h 31"/>
                    <a:gd name="T96" fmla="*/ 3 w 105"/>
                    <a:gd name="T97" fmla="*/ 0 h 31"/>
                    <a:gd name="T98" fmla="*/ 6 w 105"/>
                    <a:gd name="T99" fmla="*/ 0 h 31"/>
                    <a:gd name="T100" fmla="*/ 3 w 105"/>
                    <a:gd name="T101" fmla="*/ 11 h 3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31"/>
                    <a:gd name="T155" fmla="*/ 105 w 105"/>
                    <a:gd name="T156" fmla="*/ 31 h 3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31">
                      <a:moveTo>
                        <a:pt x="103" y="21"/>
                      </a:moveTo>
                      <a:lnTo>
                        <a:pt x="105" y="23"/>
                      </a:lnTo>
                      <a:lnTo>
                        <a:pt x="105" y="28"/>
                      </a:lnTo>
                      <a:lnTo>
                        <a:pt x="102" y="31"/>
                      </a:lnTo>
                      <a:lnTo>
                        <a:pt x="99" y="30"/>
                      </a:lnTo>
                      <a:lnTo>
                        <a:pt x="103" y="21"/>
                      </a:lnTo>
                      <a:close/>
                      <a:moveTo>
                        <a:pt x="99" y="30"/>
                      </a:moveTo>
                      <a:lnTo>
                        <a:pt x="99" y="30"/>
                      </a:lnTo>
                      <a:lnTo>
                        <a:pt x="103" y="21"/>
                      </a:lnTo>
                      <a:lnTo>
                        <a:pt x="99" y="30"/>
                      </a:lnTo>
                      <a:close/>
                      <a:moveTo>
                        <a:pt x="103" y="21"/>
                      </a:moveTo>
                      <a:lnTo>
                        <a:pt x="103" y="21"/>
                      </a:lnTo>
                      <a:lnTo>
                        <a:pt x="100" y="26"/>
                      </a:lnTo>
                      <a:lnTo>
                        <a:pt x="103" y="21"/>
                      </a:lnTo>
                      <a:close/>
                      <a:moveTo>
                        <a:pt x="99" y="30"/>
                      </a:moveTo>
                      <a:lnTo>
                        <a:pt x="89" y="28"/>
                      </a:lnTo>
                      <a:lnTo>
                        <a:pt x="76" y="24"/>
                      </a:lnTo>
                      <a:lnTo>
                        <a:pt x="77" y="14"/>
                      </a:lnTo>
                      <a:lnTo>
                        <a:pt x="93" y="18"/>
                      </a:lnTo>
                      <a:lnTo>
                        <a:pt x="103" y="21"/>
                      </a:lnTo>
                      <a:lnTo>
                        <a:pt x="99" y="30"/>
                      </a:lnTo>
                      <a:close/>
                      <a:moveTo>
                        <a:pt x="76" y="24"/>
                      </a:move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4" y="12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6" y="24"/>
                      </a:lnTo>
                      <a:close/>
                      <a:moveTo>
                        <a:pt x="74" y="12"/>
                      </a:moveTo>
                      <a:lnTo>
                        <a:pt x="74" y="12"/>
                      </a:lnTo>
                      <a:lnTo>
                        <a:pt x="74" y="19"/>
                      </a:lnTo>
                      <a:lnTo>
                        <a:pt x="74" y="12"/>
                      </a:lnTo>
                      <a:close/>
                      <a:moveTo>
                        <a:pt x="72" y="24"/>
                      </a:moveTo>
                      <a:lnTo>
                        <a:pt x="48" y="21"/>
                      </a:lnTo>
                      <a:lnTo>
                        <a:pt x="25" y="16"/>
                      </a:lnTo>
                      <a:lnTo>
                        <a:pt x="9" y="12"/>
                      </a:lnTo>
                      <a:lnTo>
                        <a:pt x="3" y="11"/>
                      </a:lnTo>
                      <a:lnTo>
                        <a:pt x="6" y="0"/>
                      </a:lnTo>
                      <a:lnTo>
                        <a:pt x="12" y="2"/>
                      </a:lnTo>
                      <a:lnTo>
                        <a:pt x="28" y="6"/>
                      </a:lnTo>
                      <a:lnTo>
                        <a:pt x="49" y="9"/>
                      </a:lnTo>
                      <a:lnTo>
                        <a:pt x="74" y="12"/>
                      </a:lnTo>
                      <a:lnTo>
                        <a:pt x="72" y="24"/>
                      </a:lnTo>
                      <a:close/>
                      <a:moveTo>
                        <a:pt x="3" y="11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B06B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79" name="Freeform 355"/>
                <p:cNvSpPr>
                  <a:spLocks noEditPoints="1"/>
                </p:cNvSpPr>
                <p:nvPr/>
              </p:nvSpPr>
              <p:spPr bwMode="auto">
                <a:xfrm>
                  <a:off x="484" y="1976"/>
                  <a:ext cx="105" cy="29"/>
                </a:xfrm>
                <a:custGeom>
                  <a:avLst/>
                  <a:gdLst>
                    <a:gd name="T0" fmla="*/ 102 w 105"/>
                    <a:gd name="T1" fmla="*/ 19 h 29"/>
                    <a:gd name="T2" fmla="*/ 105 w 105"/>
                    <a:gd name="T3" fmla="*/ 22 h 29"/>
                    <a:gd name="T4" fmla="*/ 103 w 105"/>
                    <a:gd name="T5" fmla="*/ 27 h 29"/>
                    <a:gd name="T6" fmla="*/ 102 w 105"/>
                    <a:gd name="T7" fmla="*/ 29 h 29"/>
                    <a:gd name="T8" fmla="*/ 97 w 105"/>
                    <a:gd name="T9" fmla="*/ 29 h 29"/>
                    <a:gd name="T10" fmla="*/ 102 w 105"/>
                    <a:gd name="T11" fmla="*/ 19 h 29"/>
                    <a:gd name="T12" fmla="*/ 97 w 105"/>
                    <a:gd name="T13" fmla="*/ 29 h 29"/>
                    <a:gd name="T14" fmla="*/ 77 w 105"/>
                    <a:gd name="T15" fmla="*/ 24 h 29"/>
                    <a:gd name="T16" fmla="*/ 46 w 105"/>
                    <a:gd name="T17" fmla="*/ 17 h 29"/>
                    <a:gd name="T18" fmla="*/ 17 w 105"/>
                    <a:gd name="T19" fmla="*/ 13 h 29"/>
                    <a:gd name="T20" fmla="*/ 5 w 105"/>
                    <a:gd name="T21" fmla="*/ 10 h 29"/>
                    <a:gd name="T22" fmla="*/ 5 w 105"/>
                    <a:gd name="T23" fmla="*/ 0 h 29"/>
                    <a:gd name="T24" fmla="*/ 18 w 105"/>
                    <a:gd name="T25" fmla="*/ 1 h 29"/>
                    <a:gd name="T26" fmla="*/ 48 w 105"/>
                    <a:gd name="T27" fmla="*/ 7 h 29"/>
                    <a:gd name="T28" fmla="*/ 80 w 105"/>
                    <a:gd name="T29" fmla="*/ 13 h 29"/>
                    <a:gd name="T30" fmla="*/ 102 w 105"/>
                    <a:gd name="T31" fmla="*/ 19 h 29"/>
                    <a:gd name="T32" fmla="*/ 97 w 105"/>
                    <a:gd name="T33" fmla="*/ 29 h 29"/>
                    <a:gd name="T34" fmla="*/ 5 w 105"/>
                    <a:gd name="T35" fmla="*/ 10 h 29"/>
                    <a:gd name="T36" fmla="*/ 0 w 105"/>
                    <a:gd name="T37" fmla="*/ 8 h 29"/>
                    <a:gd name="T38" fmla="*/ 0 w 105"/>
                    <a:gd name="T39" fmla="*/ 5 h 29"/>
                    <a:gd name="T40" fmla="*/ 1 w 105"/>
                    <a:gd name="T41" fmla="*/ 1 h 29"/>
                    <a:gd name="T42" fmla="*/ 5 w 105"/>
                    <a:gd name="T43" fmla="*/ 0 h 29"/>
                    <a:gd name="T44" fmla="*/ 5 w 105"/>
                    <a:gd name="T45" fmla="*/ 10 h 2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5"/>
                    <a:gd name="T70" fmla="*/ 0 h 29"/>
                    <a:gd name="T71" fmla="*/ 105 w 105"/>
                    <a:gd name="T72" fmla="*/ 29 h 2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5" h="29">
                      <a:moveTo>
                        <a:pt x="102" y="19"/>
                      </a:move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2" y="29"/>
                      </a:lnTo>
                      <a:lnTo>
                        <a:pt x="97" y="29"/>
                      </a:lnTo>
                      <a:lnTo>
                        <a:pt x="102" y="19"/>
                      </a:lnTo>
                      <a:close/>
                      <a:moveTo>
                        <a:pt x="97" y="29"/>
                      </a:moveTo>
                      <a:lnTo>
                        <a:pt x="77" y="24"/>
                      </a:lnTo>
                      <a:lnTo>
                        <a:pt x="46" y="17"/>
                      </a:lnTo>
                      <a:lnTo>
                        <a:pt x="17" y="13"/>
                      </a:lnTo>
                      <a:lnTo>
                        <a:pt x="5" y="10"/>
                      </a:lnTo>
                      <a:lnTo>
                        <a:pt x="5" y="0"/>
                      </a:lnTo>
                      <a:lnTo>
                        <a:pt x="18" y="1"/>
                      </a:lnTo>
                      <a:lnTo>
                        <a:pt x="48" y="7"/>
                      </a:lnTo>
                      <a:lnTo>
                        <a:pt x="80" y="13"/>
                      </a:lnTo>
                      <a:lnTo>
                        <a:pt x="102" y="19"/>
                      </a:lnTo>
                      <a:lnTo>
                        <a:pt x="97" y="29"/>
                      </a:lnTo>
                      <a:close/>
                      <a:moveTo>
                        <a:pt x="5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0" name="Freeform 356"/>
                <p:cNvSpPr>
                  <a:spLocks noEditPoints="1"/>
                </p:cNvSpPr>
                <p:nvPr/>
              </p:nvSpPr>
              <p:spPr bwMode="auto">
                <a:xfrm>
                  <a:off x="550" y="2017"/>
                  <a:ext cx="50" cy="14"/>
                </a:xfrm>
                <a:custGeom>
                  <a:avLst/>
                  <a:gdLst>
                    <a:gd name="T0" fmla="*/ 47 w 50"/>
                    <a:gd name="T1" fmla="*/ 2 h 14"/>
                    <a:gd name="T2" fmla="*/ 50 w 50"/>
                    <a:gd name="T3" fmla="*/ 5 h 14"/>
                    <a:gd name="T4" fmla="*/ 50 w 50"/>
                    <a:gd name="T5" fmla="*/ 8 h 14"/>
                    <a:gd name="T6" fmla="*/ 48 w 50"/>
                    <a:gd name="T7" fmla="*/ 12 h 14"/>
                    <a:gd name="T8" fmla="*/ 44 w 50"/>
                    <a:gd name="T9" fmla="*/ 14 h 14"/>
                    <a:gd name="T10" fmla="*/ 47 w 50"/>
                    <a:gd name="T11" fmla="*/ 2 h 14"/>
                    <a:gd name="T12" fmla="*/ 44 w 50"/>
                    <a:gd name="T13" fmla="*/ 14 h 14"/>
                    <a:gd name="T14" fmla="*/ 39 w 50"/>
                    <a:gd name="T15" fmla="*/ 12 h 14"/>
                    <a:gd name="T16" fmla="*/ 27 w 50"/>
                    <a:gd name="T17" fmla="*/ 12 h 14"/>
                    <a:gd name="T18" fmla="*/ 27 w 50"/>
                    <a:gd name="T19" fmla="*/ 0 h 14"/>
                    <a:gd name="T20" fmla="*/ 39 w 50"/>
                    <a:gd name="T21" fmla="*/ 0 h 14"/>
                    <a:gd name="T22" fmla="*/ 47 w 50"/>
                    <a:gd name="T23" fmla="*/ 2 h 14"/>
                    <a:gd name="T24" fmla="*/ 44 w 50"/>
                    <a:gd name="T25" fmla="*/ 14 h 14"/>
                    <a:gd name="T26" fmla="*/ 27 w 50"/>
                    <a:gd name="T27" fmla="*/ 0 h 14"/>
                    <a:gd name="T28" fmla="*/ 27 w 50"/>
                    <a:gd name="T29" fmla="*/ 0 h 14"/>
                    <a:gd name="T30" fmla="*/ 27 w 50"/>
                    <a:gd name="T31" fmla="*/ 5 h 14"/>
                    <a:gd name="T32" fmla="*/ 27 w 50"/>
                    <a:gd name="T33" fmla="*/ 0 h 14"/>
                    <a:gd name="T34" fmla="*/ 27 w 50"/>
                    <a:gd name="T35" fmla="*/ 12 h 14"/>
                    <a:gd name="T36" fmla="*/ 13 w 50"/>
                    <a:gd name="T37" fmla="*/ 12 h 14"/>
                    <a:gd name="T38" fmla="*/ 5 w 50"/>
                    <a:gd name="T39" fmla="*/ 12 h 14"/>
                    <a:gd name="T40" fmla="*/ 5 w 50"/>
                    <a:gd name="T41" fmla="*/ 2 h 14"/>
                    <a:gd name="T42" fmla="*/ 13 w 50"/>
                    <a:gd name="T43" fmla="*/ 0 h 14"/>
                    <a:gd name="T44" fmla="*/ 27 w 50"/>
                    <a:gd name="T45" fmla="*/ 0 h 14"/>
                    <a:gd name="T46" fmla="*/ 27 w 50"/>
                    <a:gd name="T47" fmla="*/ 12 h 14"/>
                    <a:gd name="T48" fmla="*/ 5 w 50"/>
                    <a:gd name="T49" fmla="*/ 12 h 14"/>
                    <a:gd name="T50" fmla="*/ 2 w 50"/>
                    <a:gd name="T51" fmla="*/ 10 h 14"/>
                    <a:gd name="T52" fmla="*/ 0 w 50"/>
                    <a:gd name="T53" fmla="*/ 7 h 14"/>
                    <a:gd name="T54" fmla="*/ 2 w 50"/>
                    <a:gd name="T55" fmla="*/ 2 h 14"/>
                    <a:gd name="T56" fmla="*/ 5 w 50"/>
                    <a:gd name="T57" fmla="*/ 2 h 14"/>
                    <a:gd name="T58" fmla="*/ 5 w 50"/>
                    <a:gd name="T59" fmla="*/ 12 h 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0"/>
                    <a:gd name="T91" fmla="*/ 0 h 14"/>
                    <a:gd name="T92" fmla="*/ 50 w 50"/>
                    <a:gd name="T93" fmla="*/ 14 h 14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0" h="14">
                      <a:moveTo>
                        <a:pt x="47" y="2"/>
                      </a:moveTo>
                      <a:lnTo>
                        <a:pt x="50" y="5"/>
                      </a:lnTo>
                      <a:lnTo>
                        <a:pt x="50" y="8"/>
                      </a:lnTo>
                      <a:lnTo>
                        <a:pt x="48" y="12"/>
                      </a:lnTo>
                      <a:lnTo>
                        <a:pt x="44" y="14"/>
                      </a:lnTo>
                      <a:lnTo>
                        <a:pt x="47" y="2"/>
                      </a:lnTo>
                      <a:close/>
                      <a:moveTo>
                        <a:pt x="44" y="14"/>
                      </a:moveTo>
                      <a:lnTo>
                        <a:pt x="39" y="12"/>
                      </a:lnTo>
                      <a:lnTo>
                        <a:pt x="27" y="12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2"/>
                      </a:lnTo>
                      <a:lnTo>
                        <a:pt x="44" y="14"/>
                      </a:lnTo>
                      <a:close/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7" y="5"/>
                      </a:lnTo>
                      <a:lnTo>
                        <a:pt x="27" y="0"/>
                      </a:lnTo>
                      <a:close/>
                      <a:moveTo>
                        <a:pt x="27" y="12"/>
                      </a:moveTo>
                      <a:lnTo>
                        <a:pt x="13" y="12"/>
                      </a:lnTo>
                      <a:lnTo>
                        <a:pt x="5" y="12"/>
                      </a:lnTo>
                      <a:lnTo>
                        <a:pt x="5" y="2"/>
                      </a:lnTo>
                      <a:lnTo>
                        <a:pt x="13" y="0"/>
                      </a:lnTo>
                      <a:lnTo>
                        <a:pt x="27" y="0"/>
                      </a:lnTo>
                      <a:lnTo>
                        <a:pt x="27" y="12"/>
                      </a:lnTo>
                      <a:close/>
                      <a:moveTo>
                        <a:pt x="5" y="12"/>
                      </a:move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1" name="Freeform 357"/>
                <p:cNvSpPr>
                  <a:spLocks noEditPoints="1"/>
                </p:cNvSpPr>
                <p:nvPr/>
              </p:nvSpPr>
              <p:spPr bwMode="auto">
                <a:xfrm>
                  <a:off x="550" y="2019"/>
                  <a:ext cx="47" cy="15"/>
                </a:xfrm>
                <a:custGeom>
                  <a:avLst/>
                  <a:gdLst>
                    <a:gd name="T0" fmla="*/ 44 w 47"/>
                    <a:gd name="T1" fmla="*/ 5 h 15"/>
                    <a:gd name="T2" fmla="*/ 47 w 47"/>
                    <a:gd name="T3" fmla="*/ 6 h 15"/>
                    <a:gd name="T4" fmla="*/ 47 w 47"/>
                    <a:gd name="T5" fmla="*/ 12 h 15"/>
                    <a:gd name="T6" fmla="*/ 44 w 47"/>
                    <a:gd name="T7" fmla="*/ 15 h 15"/>
                    <a:gd name="T8" fmla="*/ 39 w 47"/>
                    <a:gd name="T9" fmla="*/ 13 h 15"/>
                    <a:gd name="T10" fmla="*/ 44 w 47"/>
                    <a:gd name="T11" fmla="*/ 5 h 15"/>
                    <a:gd name="T12" fmla="*/ 39 w 47"/>
                    <a:gd name="T13" fmla="*/ 13 h 15"/>
                    <a:gd name="T14" fmla="*/ 40 w 47"/>
                    <a:gd name="T15" fmla="*/ 15 h 15"/>
                    <a:gd name="T16" fmla="*/ 40 w 47"/>
                    <a:gd name="T17" fmla="*/ 15 h 15"/>
                    <a:gd name="T18" fmla="*/ 44 w 47"/>
                    <a:gd name="T19" fmla="*/ 3 h 15"/>
                    <a:gd name="T20" fmla="*/ 44 w 47"/>
                    <a:gd name="T21" fmla="*/ 5 h 15"/>
                    <a:gd name="T22" fmla="*/ 44 w 47"/>
                    <a:gd name="T23" fmla="*/ 5 h 15"/>
                    <a:gd name="T24" fmla="*/ 39 w 47"/>
                    <a:gd name="T25" fmla="*/ 13 h 15"/>
                    <a:gd name="T26" fmla="*/ 40 w 47"/>
                    <a:gd name="T27" fmla="*/ 15 h 15"/>
                    <a:gd name="T28" fmla="*/ 40 w 47"/>
                    <a:gd name="T29" fmla="*/ 15 h 15"/>
                    <a:gd name="T30" fmla="*/ 40 w 47"/>
                    <a:gd name="T31" fmla="*/ 15 h 15"/>
                    <a:gd name="T32" fmla="*/ 42 w 47"/>
                    <a:gd name="T33" fmla="*/ 10 h 15"/>
                    <a:gd name="T34" fmla="*/ 40 w 47"/>
                    <a:gd name="T35" fmla="*/ 15 h 15"/>
                    <a:gd name="T36" fmla="*/ 40 w 47"/>
                    <a:gd name="T37" fmla="*/ 15 h 15"/>
                    <a:gd name="T38" fmla="*/ 39 w 47"/>
                    <a:gd name="T39" fmla="*/ 13 h 15"/>
                    <a:gd name="T40" fmla="*/ 39 w 47"/>
                    <a:gd name="T41" fmla="*/ 13 h 15"/>
                    <a:gd name="T42" fmla="*/ 42 w 47"/>
                    <a:gd name="T43" fmla="*/ 3 h 15"/>
                    <a:gd name="T44" fmla="*/ 44 w 47"/>
                    <a:gd name="T45" fmla="*/ 3 h 15"/>
                    <a:gd name="T46" fmla="*/ 44 w 47"/>
                    <a:gd name="T47" fmla="*/ 5 h 15"/>
                    <a:gd name="T48" fmla="*/ 40 w 47"/>
                    <a:gd name="T49" fmla="*/ 15 h 15"/>
                    <a:gd name="T50" fmla="*/ 39 w 47"/>
                    <a:gd name="T51" fmla="*/ 13 h 15"/>
                    <a:gd name="T52" fmla="*/ 39 w 47"/>
                    <a:gd name="T53" fmla="*/ 13 h 15"/>
                    <a:gd name="T54" fmla="*/ 39 w 47"/>
                    <a:gd name="T55" fmla="*/ 13 h 15"/>
                    <a:gd name="T56" fmla="*/ 40 w 47"/>
                    <a:gd name="T57" fmla="*/ 3 h 15"/>
                    <a:gd name="T58" fmla="*/ 42 w 47"/>
                    <a:gd name="T59" fmla="*/ 3 h 15"/>
                    <a:gd name="T60" fmla="*/ 42 w 47"/>
                    <a:gd name="T61" fmla="*/ 3 h 15"/>
                    <a:gd name="T62" fmla="*/ 39 w 47"/>
                    <a:gd name="T63" fmla="*/ 13 h 15"/>
                    <a:gd name="T64" fmla="*/ 39 w 47"/>
                    <a:gd name="T65" fmla="*/ 13 h 15"/>
                    <a:gd name="T66" fmla="*/ 34 w 47"/>
                    <a:gd name="T67" fmla="*/ 13 h 15"/>
                    <a:gd name="T68" fmla="*/ 27 w 47"/>
                    <a:gd name="T69" fmla="*/ 13 h 15"/>
                    <a:gd name="T70" fmla="*/ 27 w 47"/>
                    <a:gd name="T71" fmla="*/ 1 h 15"/>
                    <a:gd name="T72" fmla="*/ 34 w 47"/>
                    <a:gd name="T73" fmla="*/ 1 h 15"/>
                    <a:gd name="T74" fmla="*/ 40 w 47"/>
                    <a:gd name="T75" fmla="*/ 3 h 15"/>
                    <a:gd name="T76" fmla="*/ 39 w 47"/>
                    <a:gd name="T77" fmla="*/ 13 h 15"/>
                    <a:gd name="T78" fmla="*/ 27 w 47"/>
                    <a:gd name="T79" fmla="*/ 13 h 15"/>
                    <a:gd name="T80" fmla="*/ 27 w 47"/>
                    <a:gd name="T81" fmla="*/ 13 h 15"/>
                    <a:gd name="T82" fmla="*/ 27 w 47"/>
                    <a:gd name="T83" fmla="*/ 13 h 15"/>
                    <a:gd name="T84" fmla="*/ 27 w 47"/>
                    <a:gd name="T85" fmla="*/ 6 h 15"/>
                    <a:gd name="T86" fmla="*/ 27 w 47"/>
                    <a:gd name="T87" fmla="*/ 13 h 15"/>
                    <a:gd name="T88" fmla="*/ 27 w 47"/>
                    <a:gd name="T89" fmla="*/ 13 h 15"/>
                    <a:gd name="T90" fmla="*/ 13 w 47"/>
                    <a:gd name="T91" fmla="*/ 12 h 15"/>
                    <a:gd name="T92" fmla="*/ 5 w 47"/>
                    <a:gd name="T93" fmla="*/ 12 h 15"/>
                    <a:gd name="T94" fmla="*/ 5 w 47"/>
                    <a:gd name="T95" fmla="*/ 0 h 15"/>
                    <a:gd name="T96" fmla="*/ 13 w 47"/>
                    <a:gd name="T97" fmla="*/ 1 h 15"/>
                    <a:gd name="T98" fmla="*/ 27 w 47"/>
                    <a:gd name="T99" fmla="*/ 1 h 15"/>
                    <a:gd name="T100" fmla="*/ 27 w 47"/>
                    <a:gd name="T101" fmla="*/ 13 h 15"/>
                    <a:gd name="T102" fmla="*/ 5 w 47"/>
                    <a:gd name="T103" fmla="*/ 12 h 15"/>
                    <a:gd name="T104" fmla="*/ 2 w 47"/>
                    <a:gd name="T105" fmla="*/ 10 h 15"/>
                    <a:gd name="T106" fmla="*/ 0 w 47"/>
                    <a:gd name="T107" fmla="*/ 6 h 15"/>
                    <a:gd name="T108" fmla="*/ 2 w 47"/>
                    <a:gd name="T109" fmla="*/ 1 h 15"/>
                    <a:gd name="T110" fmla="*/ 5 w 47"/>
                    <a:gd name="T111" fmla="*/ 0 h 15"/>
                    <a:gd name="T112" fmla="*/ 5 w 47"/>
                    <a:gd name="T113" fmla="*/ 12 h 1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7"/>
                    <a:gd name="T172" fmla="*/ 0 h 15"/>
                    <a:gd name="T173" fmla="*/ 47 w 47"/>
                    <a:gd name="T174" fmla="*/ 15 h 1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7" h="15">
                      <a:moveTo>
                        <a:pt x="44" y="5"/>
                      </a:moveTo>
                      <a:lnTo>
                        <a:pt x="47" y="6"/>
                      </a:lnTo>
                      <a:lnTo>
                        <a:pt x="47" y="12"/>
                      </a:lnTo>
                      <a:lnTo>
                        <a:pt x="44" y="15"/>
                      </a:lnTo>
                      <a:lnTo>
                        <a:pt x="39" y="13"/>
                      </a:lnTo>
                      <a:lnTo>
                        <a:pt x="44" y="5"/>
                      </a:lnTo>
                      <a:close/>
                      <a:moveTo>
                        <a:pt x="39" y="13"/>
                      </a:moveTo>
                      <a:lnTo>
                        <a:pt x="40" y="15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39" y="13"/>
                      </a:lnTo>
                      <a:close/>
                      <a:moveTo>
                        <a:pt x="40" y="15"/>
                      </a:moveTo>
                      <a:lnTo>
                        <a:pt x="40" y="15"/>
                      </a:lnTo>
                      <a:lnTo>
                        <a:pt x="42" y="10"/>
                      </a:lnTo>
                      <a:lnTo>
                        <a:pt x="40" y="15"/>
                      </a:lnTo>
                      <a:close/>
                      <a:moveTo>
                        <a:pt x="40" y="15"/>
                      </a:moveTo>
                      <a:lnTo>
                        <a:pt x="39" y="13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40" y="15"/>
                      </a:lnTo>
                      <a:close/>
                      <a:moveTo>
                        <a:pt x="39" y="13"/>
                      </a:moveTo>
                      <a:lnTo>
                        <a:pt x="39" y="1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39" y="13"/>
                      </a:lnTo>
                      <a:close/>
                      <a:moveTo>
                        <a:pt x="39" y="13"/>
                      </a:move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"/>
                      </a:lnTo>
                      <a:lnTo>
                        <a:pt x="34" y="1"/>
                      </a:lnTo>
                      <a:lnTo>
                        <a:pt x="40" y="3"/>
                      </a:lnTo>
                      <a:lnTo>
                        <a:pt x="39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7" y="6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13" y="12"/>
                      </a:lnTo>
                      <a:lnTo>
                        <a:pt x="5" y="12"/>
                      </a:lnTo>
                      <a:lnTo>
                        <a:pt x="5" y="0"/>
                      </a:lnTo>
                      <a:lnTo>
                        <a:pt x="13" y="1"/>
                      </a:lnTo>
                      <a:lnTo>
                        <a:pt x="27" y="1"/>
                      </a:lnTo>
                      <a:lnTo>
                        <a:pt x="27" y="13"/>
                      </a:lnTo>
                      <a:close/>
                      <a:moveTo>
                        <a:pt x="5" y="12"/>
                      </a:move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AD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2" name="Freeform 358"/>
                <p:cNvSpPr>
                  <a:spLocks noEditPoints="1"/>
                </p:cNvSpPr>
                <p:nvPr/>
              </p:nvSpPr>
              <p:spPr bwMode="auto">
                <a:xfrm>
                  <a:off x="550" y="2020"/>
                  <a:ext cx="45" cy="17"/>
                </a:xfrm>
                <a:custGeom>
                  <a:avLst/>
                  <a:gdLst>
                    <a:gd name="T0" fmla="*/ 44 w 45"/>
                    <a:gd name="T1" fmla="*/ 7 h 17"/>
                    <a:gd name="T2" fmla="*/ 45 w 45"/>
                    <a:gd name="T3" fmla="*/ 11 h 17"/>
                    <a:gd name="T4" fmla="*/ 45 w 45"/>
                    <a:gd name="T5" fmla="*/ 14 h 17"/>
                    <a:gd name="T6" fmla="*/ 42 w 45"/>
                    <a:gd name="T7" fmla="*/ 17 h 17"/>
                    <a:gd name="T8" fmla="*/ 39 w 45"/>
                    <a:gd name="T9" fmla="*/ 17 h 17"/>
                    <a:gd name="T10" fmla="*/ 44 w 45"/>
                    <a:gd name="T11" fmla="*/ 7 h 17"/>
                    <a:gd name="T12" fmla="*/ 39 w 45"/>
                    <a:gd name="T13" fmla="*/ 17 h 17"/>
                    <a:gd name="T14" fmla="*/ 39 w 45"/>
                    <a:gd name="T15" fmla="*/ 17 h 17"/>
                    <a:gd name="T16" fmla="*/ 44 w 45"/>
                    <a:gd name="T17" fmla="*/ 7 h 17"/>
                    <a:gd name="T18" fmla="*/ 44 w 45"/>
                    <a:gd name="T19" fmla="*/ 7 h 17"/>
                    <a:gd name="T20" fmla="*/ 39 w 45"/>
                    <a:gd name="T21" fmla="*/ 17 h 17"/>
                    <a:gd name="T22" fmla="*/ 44 w 45"/>
                    <a:gd name="T23" fmla="*/ 7 h 17"/>
                    <a:gd name="T24" fmla="*/ 44 w 45"/>
                    <a:gd name="T25" fmla="*/ 7 h 17"/>
                    <a:gd name="T26" fmla="*/ 40 w 45"/>
                    <a:gd name="T27" fmla="*/ 12 h 17"/>
                    <a:gd name="T28" fmla="*/ 44 w 45"/>
                    <a:gd name="T29" fmla="*/ 7 h 17"/>
                    <a:gd name="T30" fmla="*/ 39 w 45"/>
                    <a:gd name="T31" fmla="*/ 17 h 17"/>
                    <a:gd name="T32" fmla="*/ 39 w 45"/>
                    <a:gd name="T33" fmla="*/ 17 h 17"/>
                    <a:gd name="T34" fmla="*/ 37 w 45"/>
                    <a:gd name="T35" fmla="*/ 17 h 17"/>
                    <a:gd name="T36" fmla="*/ 40 w 45"/>
                    <a:gd name="T37" fmla="*/ 5 h 17"/>
                    <a:gd name="T38" fmla="*/ 42 w 45"/>
                    <a:gd name="T39" fmla="*/ 7 h 17"/>
                    <a:gd name="T40" fmla="*/ 44 w 45"/>
                    <a:gd name="T41" fmla="*/ 7 h 17"/>
                    <a:gd name="T42" fmla="*/ 39 w 45"/>
                    <a:gd name="T43" fmla="*/ 17 h 17"/>
                    <a:gd name="T44" fmla="*/ 37 w 45"/>
                    <a:gd name="T45" fmla="*/ 17 h 17"/>
                    <a:gd name="T46" fmla="*/ 36 w 45"/>
                    <a:gd name="T47" fmla="*/ 16 h 17"/>
                    <a:gd name="T48" fmla="*/ 36 w 45"/>
                    <a:gd name="T49" fmla="*/ 16 h 17"/>
                    <a:gd name="T50" fmla="*/ 37 w 45"/>
                    <a:gd name="T51" fmla="*/ 5 h 17"/>
                    <a:gd name="T52" fmla="*/ 39 w 45"/>
                    <a:gd name="T53" fmla="*/ 5 h 17"/>
                    <a:gd name="T54" fmla="*/ 40 w 45"/>
                    <a:gd name="T55" fmla="*/ 5 h 17"/>
                    <a:gd name="T56" fmla="*/ 37 w 45"/>
                    <a:gd name="T57" fmla="*/ 17 h 17"/>
                    <a:gd name="T58" fmla="*/ 36 w 45"/>
                    <a:gd name="T59" fmla="*/ 16 h 17"/>
                    <a:gd name="T60" fmla="*/ 31 w 45"/>
                    <a:gd name="T61" fmla="*/ 16 h 17"/>
                    <a:gd name="T62" fmla="*/ 27 w 45"/>
                    <a:gd name="T63" fmla="*/ 16 h 17"/>
                    <a:gd name="T64" fmla="*/ 27 w 45"/>
                    <a:gd name="T65" fmla="*/ 4 h 17"/>
                    <a:gd name="T66" fmla="*/ 33 w 45"/>
                    <a:gd name="T67" fmla="*/ 4 h 17"/>
                    <a:gd name="T68" fmla="*/ 37 w 45"/>
                    <a:gd name="T69" fmla="*/ 5 h 17"/>
                    <a:gd name="T70" fmla="*/ 36 w 45"/>
                    <a:gd name="T71" fmla="*/ 16 h 17"/>
                    <a:gd name="T72" fmla="*/ 27 w 45"/>
                    <a:gd name="T73" fmla="*/ 16 h 17"/>
                    <a:gd name="T74" fmla="*/ 27 w 45"/>
                    <a:gd name="T75" fmla="*/ 16 h 17"/>
                    <a:gd name="T76" fmla="*/ 27 w 45"/>
                    <a:gd name="T77" fmla="*/ 16 h 17"/>
                    <a:gd name="T78" fmla="*/ 27 w 45"/>
                    <a:gd name="T79" fmla="*/ 9 h 17"/>
                    <a:gd name="T80" fmla="*/ 27 w 45"/>
                    <a:gd name="T81" fmla="*/ 16 h 17"/>
                    <a:gd name="T82" fmla="*/ 27 w 45"/>
                    <a:gd name="T83" fmla="*/ 16 h 17"/>
                    <a:gd name="T84" fmla="*/ 11 w 45"/>
                    <a:gd name="T85" fmla="*/ 12 h 17"/>
                    <a:gd name="T86" fmla="*/ 5 w 45"/>
                    <a:gd name="T87" fmla="*/ 12 h 17"/>
                    <a:gd name="T88" fmla="*/ 6 w 45"/>
                    <a:gd name="T89" fmla="*/ 0 h 17"/>
                    <a:gd name="T90" fmla="*/ 14 w 45"/>
                    <a:gd name="T91" fmla="*/ 2 h 17"/>
                    <a:gd name="T92" fmla="*/ 28 w 45"/>
                    <a:gd name="T93" fmla="*/ 4 h 17"/>
                    <a:gd name="T94" fmla="*/ 27 w 45"/>
                    <a:gd name="T95" fmla="*/ 16 h 17"/>
                    <a:gd name="T96" fmla="*/ 5 w 45"/>
                    <a:gd name="T97" fmla="*/ 12 h 17"/>
                    <a:gd name="T98" fmla="*/ 0 w 45"/>
                    <a:gd name="T99" fmla="*/ 9 h 17"/>
                    <a:gd name="T100" fmla="*/ 0 w 45"/>
                    <a:gd name="T101" fmla="*/ 5 h 17"/>
                    <a:gd name="T102" fmla="*/ 2 w 45"/>
                    <a:gd name="T103" fmla="*/ 2 h 17"/>
                    <a:gd name="T104" fmla="*/ 6 w 45"/>
                    <a:gd name="T105" fmla="*/ 0 h 17"/>
                    <a:gd name="T106" fmla="*/ 5 w 45"/>
                    <a:gd name="T107" fmla="*/ 12 h 1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5"/>
                    <a:gd name="T163" fmla="*/ 0 h 17"/>
                    <a:gd name="T164" fmla="*/ 45 w 45"/>
                    <a:gd name="T165" fmla="*/ 17 h 1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5" h="17">
                      <a:moveTo>
                        <a:pt x="44" y="7"/>
                      </a:moveTo>
                      <a:lnTo>
                        <a:pt x="45" y="11"/>
                      </a:lnTo>
                      <a:lnTo>
                        <a:pt x="45" y="14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44" y="7"/>
                      </a:lnTo>
                      <a:close/>
                      <a:moveTo>
                        <a:pt x="39" y="17"/>
                      </a:moveTo>
                      <a:lnTo>
                        <a:pt x="39" y="17"/>
                      </a:lnTo>
                      <a:lnTo>
                        <a:pt x="44" y="7"/>
                      </a:lnTo>
                      <a:lnTo>
                        <a:pt x="39" y="17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0" y="12"/>
                      </a:lnTo>
                      <a:lnTo>
                        <a:pt x="44" y="7"/>
                      </a:lnTo>
                      <a:close/>
                      <a:moveTo>
                        <a:pt x="39" y="17"/>
                      </a:move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40" y="5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39" y="17"/>
                      </a:lnTo>
                      <a:close/>
                      <a:moveTo>
                        <a:pt x="37" y="17"/>
                      </a:moveTo>
                      <a:lnTo>
                        <a:pt x="36" y="16"/>
                      </a:lnTo>
                      <a:lnTo>
                        <a:pt x="37" y="5"/>
                      </a:lnTo>
                      <a:lnTo>
                        <a:pt x="39" y="5"/>
                      </a:lnTo>
                      <a:lnTo>
                        <a:pt x="40" y="5"/>
                      </a:lnTo>
                      <a:lnTo>
                        <a:pt x="37" y="17"/>
                      </a:lnTo>
                      <a:close/>
                      <a:moveTo>
                        <a:pt x="36" y="16"/>
                      </a:moveTo>
                      <a:lnTo>
                        <a:pt x="31" y="16"/>
                      </a:lnTo>
                      <a:lnTo>
                        <a:pt x="27" y="16"/>
                      </a:lnTo>
                      <a:lnTo>
                        <a:pt x="27" y="4"/>
                      </a:lnTo>
                      <a:lnTo>
                        <a:pt x="33" y="4"/>
                      </a:lnTo>
                      <a:lnTo>
                        <a:pt x="37" y="5"/>
                      </a:lnTo>
                      <a:lnTo>
                        <a:pt x="36" y="16"/>
                      </a:lnTo>
                      <a:close/>
                      <a:moveTo>
                        <a:pt x="27" y="16"/>
                      </a:moveTo>
                      <a:lnTo>
                        <a:pt x="27" y="16"/>
                      </a:lnTo>
                      <a:lnTo>
                        <a:pt x="27" y="9"/>
                      </a:lnTo>
                      <a:lnTo>
                        <a:pt x="27" y="16"/>
                      </a:lnTo>
                      <a:close/>
                      <a:moveTo>
                        <a:pt x="27" y="16"/>
                      </a:moveTo>
                      <a:lnTo>
                        <a:pt x="11" y="12"/>
                      </a:lnTo>
                      <a:lnTo>
                        <a:pt x="5" y="12"/>
                      </a:lnTo>
                      <a:lnTo>
                        <a:pt x="6" y="0"/>
                      </a:lnTo>
                      <a:lnTo>
                        <a:pt x="14" y="2"/>
                      </a:lnTo>
                      <a:lnTo>
                        <a:pt x="28" y="4"/>
                      </a:lnTo>
                      <a:lnTo>
                        <a:pt x="27" y="16"/>
                      </a:lnTo>
                      <a:close/>
                      <a:moveTo>
                        <a:pt x="5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B878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3" name="Freeform 359"/>
                <p:cNvSpPr>
                  <a:spLocks noEditPoints="1"/>
                </p:cNvSpPr>
                <p:nvPr/>
              </p:nvSpPr>
              <p:spPr bwMode="auto">
                <a:xfrm>
                  <a:off x="550" y="2022"/>
                  <a:ext cx="45" cy="19"/>
                </a:xfrm>
                <a:custGeom>
                  <a:avLst/>
                  <a:gdLst>
                    <a:gd name="T0" fmla="*/ 42 w 45"/>
                    <a:gd name="T1" fmla="*/ 9 h 19"/>
                    <a:gd name="T2" fmla="*/ 45 w 45"/>
                    <a:gd name="T3" fmla="*/ 10 h 19"/>
                    <a:gd name="T4" fmla="*/ 45 w 45"/>
                    <a:gd name="T5" fmla="*/ 15 h 19"/>
                    <a:gd name="T6" fmla="*/ 44 w 45"/>
                    <a:gd name="T7" fmla="*/ 19 h 19"/>
                    <a:gd name="T8" fmla="*/ 39 w 45"/>
                    <a:gd name="T9" fmla="*/ 19 h 19"/>
                    <a:gd name="T10" fmla="*/ 42 w 45"/>
                    <a:gd name="T11" fmla="*/ 9 h 19"/>
                    <a:gd name="T12" fmla="*/ 39 w 45"/>
                    <a:gd name="T13" fmla="*/ 19 h 19"/>
                    <a:gd name="T14" fmla="*/ 31 w 45"/>
                    <a:gd name="T15" fmla="*/ 17 h 19"/>
                    <a:gd name="T16" fmla="*/ 28 w 45"/>
                    <a:gd name="T17" fmla="*/ 17 h 19"/>
                    <a:gd name="T18" fmla="*/ 28 w 45"/>
                    <a:gd name="T19" fmla="*/ 5 h 19"/>
                    <a:gd name="T20" fmla="*/ 33 w 45"/>
                    <a:gd name="T21" fmla="*/ 7 h 19"/>
                    <a:gd name="T22" fmla="*/ 42 w 45"/>
                    <a:gd name="T23" fmla="*/ 9 h 19"/>
                    <a:gd name="T24" fmla="*/ 39 w 45"/>
                    <a:gd name="T25" fmla="*/ 19 h 19"/>
                    <a:gd name="T26" fmla="*/ 28 w 45"/>
                    <a:gd name="T27" fmla="*/ 17 h 19"/>
                    <a:gd name="T28" fmla="*/ 28 w 45"/>
                    <a:gd name="T29" fmla="*/ 17 h 19"/>
                    <a:gd name="T30" fmla="*/ 27 w 45"/>
                    <a:gd name="T31" fmla="*/ 17 h 19"/>
                    <a:gd name="T32" fmla="*/ 27 w 45"/>
                    <a:gd name="T33" fmla="*/ 7 h 19"/>
                    <a:gd name="T34" fmla="*/ 27 w 45"/>
                    <a:gd name="T35" fmla="*/ 7 h 19"/>
                    <a:gd name="T36" fmla="*/ 28 w 45"/>
                    <a:gd name="T37" fmla="*/ 5 h 19"/>
                    <a:gd name="T38" fmla="*/ 28 w 45"/>
                    <a:gd name="T39" fmla="*/ 17 h 19"/>
                    <a:gd name="T40" fmla="*/ 27 w 45"/>
                    <a:gd name="T41" fmla="*/ 17 h 19"/>
                    <a:gd name="T42" fmla="*/ 27 w 45"/>
                    <a:gd name="T43" fmla="*/ 17 h 19"/>
                    <a:gd name="T44" fmla="*/ 25 w 45"/>
                    <a:gd name="T45" fmla="*/ 17 h 19"/>
                    <a:gd name="T46" fmla="*/ 27 w 45"/>
                    <a:gd name="T47" fmla="*/ 12 h 19"/>
                    <a:gd name="T48" fmla="*/ 27 w 45"/>
                    <a:gd name="T49" fmla="*/ 17 h 19"/>
                    <a:gd name="T50" fmla="*/ 25 w 45"/>
                    <a:gd name="T51" fmla="*/ 17 h 19"/>
                    <a:gd name="T52" fmla="*/ 11 w 45"/>
                    <a:gd name="T53" fmla="*/ 14 h 19"/>
                    <a:gd name="T54" fmla="*/ 5 w 45"/>
                    <a:gd name="T55" fmla="*/ 10 h 19"/>
                    <a:gd name="T56" fmla="*/ 6 w 45"/>
                    <a:gd name="T57" fmla="*/ 0 h 19"/>
                    <a:gd name="T58" fmla="*/ 14 w 45"/>
                    <a:gd name="T59" fmla="*/ 2 h 19"/>
                    <a:gd name="T60" fmla="*/ 28 w 45"/>
                    <a:gd name="T61" fmla="*/ 7 h 19"/>
                    <a:gd name="T62" fmla="*/ 25 w 45"/>
                    <a:gd name="T63" fmla="*/ 17 h 19"/>
                    <a:gd name="T64" fmla="*/ 5 w 45"/>
                    <a:gd name="T65" fmla="*/ 10 h 19"/>
                    <a:gd name="T66" fmla="*/ 2 w 45"/>
                    <a:gd name="T67" fmla="*/ 9 h 19"/>
                    <a:gd name="T68" fmla="*/ 0 w 45"/>
                    <a:gd name="T69" fmla="*/ 5 h 19"/>
                    <a:gd name="T70" fmla="*/ 3 w 45"/>
                    <a:gd name="T71" fmla="*/ 0 h 19"/>
                    <a:gd name="T72" fmla="*/ 6 w 45"/>
                    <a:gd name="T73" fmla="*/ 0 h 19"/>
                    <a:gd name="T74" fmla="*/ 5 w 45"/>
                    <a:gd name="T75" fmla="*/ 10 h 1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5"/>
                    <a:gd name="T115" fmla="*/ 0 h 19"/>
                    <a:gd name="T116" fmla="*/ 45 w 45"/>
                    <a:gd name="T117" fmla="*/ 19 h 1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5" h="19">
                      <a:moveTo>
                        <a:pt x="42" y="9"/>
                      </a:moveTo>
                      <a:lnTo>
                        <a:pt x="45" y="10"/>
                      </a:lnTo>
                      <a:lnTo>
                        <a:pt x="45" y="15"/>
                      </a:lnTo>
                      <a:lnTo>
                        <a:pt x="44" y="19"/>
                      </a:lnTo>
                      <a:lnTo>
                        <a:pt x="39" y="19"/>
                      </a:lnTo>
                      <a:lnTo>
                        <a:pt x="42" y="9"/>
                      </a:lnTo>
                      <a:close/>
                      <a:moveTo>
                        <a:pt x="39" y="19"/>
                      </a:moveTo>
                      <a:lnTo>
                        <a:pt x="31" y="17"/>
                      </a:lnTo>
                      <a:lnTo>
                        <a:pt x="28" y="17"/>
                      </a:lnTo>
                      <a:lnTo>
                        <a:pt x="28" y="5"/>
                      </a:lnTo>
                      <a:lnTo>
                        <a:pt x="33" y="7"/>
                      </a:lnTo>
                      <a:lnTo>
                        <a:pt x="42" y="9"/>
                      </a:lnTo>
                      <a:lnTo>
                        <a:pt x="39" y="19"/>
                      </a:lnTo>
                      <a:close/>
                      <a:moveTo>
                        <a:pt x="28" y="17"/>
                      </a:moveTo>
                      <a:lnTo>
                        <a:pt x="28" y="17"/>
                      </a:lnTo>
                      <a:lnTo>
                        <a:pt x="27" y="17"/>
                      </a:lnTo>
                      <a:lnTo>
                        <a:pt x="27" y="7"/>
                      </a:lnTo>
                      <a:lnTo>
                        <a:pt x="28" y="5"/>
                      </a:lnTo>
                      <a:lnTo>
                        <a:pt x="28" y="17"/>
                      </a:lnTo>
                      <a:close/>
                      <a:moveTo>
                        <a:pt x="27" y="17"/>
                      </a:move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7" y="12"/>
                      </a:lnTo>
                      <a:lnTo>
                        <a:pt x="27" y="17"/>
                      </a:lnTo>
                      <a:close/>
                      <a:moveTo>
                        <a:pt x="25" y="17"/>
                      </a:moveTo>
                      <a:lnTo>
                        <a:pt x="11" y="14"/>
                      </a:lnTo>
                      <a:lnTo>
                        <a:pt x="5" y="10"/>
                      </a:lnTo>
                      <a:lnTo>
                        <a:pt x="6" y="0"/>
                      </a:lnTo>
                      <a:lnTo>
                        <a:pt x="14" y="2"/>
                      </a:lnTo>
                      <a:lnTo>
                        <a:pt x="28" y="7"/>
                      </a:lnTo>
                      <a:lnTo>
                        <a:pt x="25" y="17"/>
                      </a:lnTo>
                      <a:close/>
                      <a:moveTo>
                        <a:pt x="5" y="10"/>
                      </a:move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BF87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4" name="Freeform 360"/>
                <p:cNvSpPr>
                  <a:spLocks noEditPoints="1"/>
                </p:cNvSpPr>
                <p:nvPr/>
              </p:nvSpPr>
              <p:spPr bwMode="auto">
                <a:xfrm>
                  <a:off x="552" y="2024"/>
                  <a:ext cx="43" cy="22"/>
                </a:xfrm>
                <a:custGeom>
                  <a:avLst/>
                  <a:gdLst>
                    <a:gd name="T0" fmla="*/ 40 w 43"/>
                    <a:gd name="T1" fmla="*/ 12 h 22"/>
                    <a:gd name="T2" fmla="*/ 43 w 43"/>
                    <a:gd name="T3" fmla="*/ 15 h 22"/>
                    <a:gd name="T4" fmla="*/ 43 w 43"/>
                    <a:gd name="T5" fmla="*/ 18 h 22"/>
                    <a:gd name="T6" fmla="*/ 42 w 43"/>
                    <a:gd name="T7" fmla="*/ 22 h 22"/>
                    <a:gd name="T8" fmla="*/ 37 w 43"/>
                    <a:gd name="T9" fmla="*/ 22 h 22"/>
                    <a:gd name="T10" fmla="*/ 40 w 43"/>
                    <a:gd name="T11" fmla="*/ 12 h 22"/>
                    <a:gd name="T12" fmla="*/ 37 w 43"/>
                    <a:gd name="T13" fmla="*/ 22 h 22"/>
                    <a:gd name="T14" fmla="*/ 35 w 43"/>
                    <a:gd name="T15" fmla="*/ 22 h 22"/>
                    <a:gd name="T16" fmla="*/ 32 w 43"/>
                    <a:gd name="T17" fmla="*/ 20 h 22"/>
                    <a:gd name="T18" fmla="*/ 34 w 43"/>
                    <a:gd name="T19" fmla="*/ 10 h 22"/>
                    <a:gd name="T20" fmla="*/ 38 w 43"/>
                    <a:gd name="T21" fmla="*/ 10 h 22"/>
                    <a:gd name="T22" fmla="*/ 40 w 43"/>
                    <a:gd name="T23" fmla="*/ 12 h 22"/>
                    <a:gd name="T24" fmla="*/ 37 w 43"/>
                    <a:gd name="T25" fmla="*/ 22 h 22"/>
                    <a:gd name="T26" fmla="*/ 32 w 43"/>
                    <a:gd name="T27" fmla="*/ 20 h 22"/>
                    <a:gd name="T28" fmla="*/ 29 w 43"/>
                    <a:gd name="T29" fmla="*/ 20 h 22"/>
                    <a:gd name="T30" fmla="*/ 25 w 43"/>
                    <a:gd name="T31" fmla="*/ 18 h 22"/>
                    <a:gd name="T32" fmla="*/ 26 w 43"/>
                    <a:gd name="T33" fmla="*/ 8 h 22"/>
                    <a:gd name="T34" fmla="*/ 31 w 43"/>
                    <a:gd name="T35" fmla="*/ 8 h 22"/>
                    <a:gd name="T36" fmla="*/ 34 w 43"/>
                    <a:gd name="T37" fmla="*/ 10 h 22"/>
                    <a:gd name="T38" fmla="*/ 32 w 43"/>
                    <a:gd name="T39" fmla="*/ 20 h 22"/>
                    <a:gd name="T40" fmla="*/ 25 w 43"/>
                    <a:gd name="T41" fmla="*/ 18 h 22"/>
                    <a:gd name="T42" fmla="*/ 25 w 43"/>
                    <a:gd name="T43" fmla="*/ 18 h 22"/>
                    <a:gd name="T44" fmla="*/ 23 w 43"/>
                    <a:gd name="T45" fmla="*/ 18 h 22"/>
                    <a:gd name="T46" fmla="*/ 25 w 43"/>
                    <a:gd name="T47" fmla="*/ 13 h 22"/>
                    <a:gd name="T48" fmla="*/ 25 w 43"/>
                    <a:gd name="T49" fmla="*/ 18 h 22"/>
                    <a:gd name="T50" fmla="*/ 23 w 43"/>
                    <a:gd name="T51" fmla="*/ 18 h 22"/>
                    <a:gd name="T52" fmla="*/ 9 w 43"/>
                    <a:gd name="T53" fmla="*/ 13 h 22"/>
                    <a:gd name="T54" fmla="*/ 3 w 43"/>
                    <a:gd name="T55" fmla="*/ 10 h 22"/>
                    <a:gd name="T56" fmla="*/ 6 w 43"/>
                    <a:gd name="T57" fmla="*/ 0 h 22"/>
                    <a:gd name="T58" fmla="*/ 12 w 43"/>
                    <a:gd name="T59" fmla="*/ 1 h 22"/>
                    <a:gd name="T60" fmla="*/ 26 w 43"/>
                    <a:gd name="T61" fmla="*/ 8 h 22"/>
                    <a:gd name="T62" fmla="*/ 23 w 43"/>
                    <a:gd name="T63" fmla="*/ 18 h 22"/>
                    <a:gd name="T64" fmla="*/ 3 w 43"/>
                    <a:gd name="T65" fmla="*/ 10 h 22"/>
                    <a:gd name="T66" fmla="*/ 0 w 43"/>
                    <a:gd name="T67" fmla="*/ 7 h 22"/>
                    <a:gd name="T68" fmla="*/ 0 w 43"/>
                    <a:gd name="T69" fmla="*/ 3 h 22"/>
                    <a:gd name="T70" fmla="*/ 3 w 43"/>
                    <a:gd name="T71" fmla="*/ 0 h 22"/>
                    <a:gd name="T72" fmla="*/ 6 w 43"/>
                    <a:gd name="T73" fmla="*/ 0 h 22"/>
                    <a:gd name="T74" fmla="*/ 3 w 43"/>
                    <a:gd name="T75" fmla="*/ 10 h 2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3"/>
                    <a:gd name="T115" fmla="*/ 0 h 22"/>
                    <a:gd name="T116" fmla="*/ 43 w 43"/>
                    <a:gd name="T117" fmla="*/ 22 h 2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3" h="22">
                      <a:moveTo>
                        <a:pt x="40" y="12"/>
                      </a:moveTo>
                      <a:lnTo>
                        <a:pt x="43" y="15"/>
                      </a:lnTo>
                      <a:lnTo>
                        <a:pt x="43" y="18"/>
                      </a:lnTo>
                      <a:lnTo>
                        <a:pt x="42" y="22"/>
                      </a:lnTo>
                      <a:lnTo>
                        <a:pt x="37" y="22"/>
                      </a:lnTo>
                      <a:lnTo>
                        <a:pt x="40" y="12"/>
                      </a:lnTo>
                      <a:close/>
                      <a:moveTo>
                        <a:pt x="37" y="22"/>
                      </a:moveTo>
                      <a:lnTo>
                        <a:pt x="35" y="22"/>
                      </a:lnTo>
                      <a:lnTo>
                        <a:pt x="32" y="20"/>
                      </a:lnTo>
                      <a:lnTo>
                        <a:pt x="34" y="10"/>
                      </a:lnTo>
                      <a:lnTo>
                        <a:pt x="38" y="10"/>
                      </a:lnTo>
                      <a:lnTo>
                        <a:pt x="40" y="12"/>
                      </a:lnTo>
                      <a:lnTo>
                        <a:pt x="37" y="22"/>
                      </a:lnTo>
                      <a:close/>
                      <a:moveTo>
                        <a:pt x="32" y="20"/>
                      </a:moveTo>
                      <a:lnTo>
                        <a:pt x="29" y="20"/>
                      </a:lnTo>
                      <a:lnTo>
                        <a:pt x="25" y="18"/>
                      </a:lnTo>
                      <a:lnTo>
                        <a:pt x="26" y="8"/>
                      </a:lnTo>
                      <a:lnTo>
                        <a:pt x="31" y="8"/>
                      </a:lnTo>
                      <a:lnTo>
                        <a:pt x="34" y="10"/>
                      </a:lnTo>
                      <a:lnTo>
                        <a:pt x="32" y="20"/>
                      </a:lnTo>
                      <a:close/>
                      <a:moveTo>
                        <a:pt x="25" y="18"/>
                      </a:move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5" y="13"/>
                      </a:lnTo>
                      <a:lnTo>
                        <a:pt x="25" y="18"/>
                      </a:lnTo>
                      <a:close/>
                      <a:moveTo>
                        <a:pt x="23" y="18"/>
                      </a:moveTo>
                      <a:lnTo>
                        <a:pt x="9" y="13"/>
                      </a:lnTo>
                      <a:lnTo>
                        <a:pt x="3" y="1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26" y="8"/>
                      </a:lnTo>
                      <a:lnTo>
                        <a:pt x="23" y="18"/>
                      </a:lnTo>
                      <a:close/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796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5" name="Freeform 361"/>
                <p:cNvSpPr>
                  <a:spLocks noEditPoints="1"/>
                </p:cNvSpPr>
                <p:nvPr/>
              </p:nvSpPr>
              <p:spPr bwMode="auto">
                <a:xfrm>
                  <a:off x="552" y="2024"/>
                  <a:ext cx="46" cy="27"/>
                </a:xfrm>
                <a:custGeom>
                  <a:avLst/>
                  <a:gdLst>
                    <a:gd name="T0" fmla="*/ 42 w 46"/>
                    <a:gd name="T1" fmla="*/ 17 h 27"/>
                    <a:gd name="T2" fmla="*/ 45 w 46"/>
                    <a:gd name="T3" fmla="*/ 18 h 27"/>
                    <a:gd name="T4" fmla="*/ 46 w 46"/>
                    <a:gd name="T5" fmla="*/ 24 h 27"/>
                    <a:gd name="T6" fmla="*/ 43 w 46"/>
                    <a:gd name="T7" fmla="*/ 27 h 27"/>
                    <a:gd name="T8" fmla="*/ 40 w 46"/>
                    <a:gd name="T9" fmla="*/ 27 h 27"/>
                    <a:gd name="T10" fmla="*/ 42 w 46"/>
                    <a:gd name="T11" fmla="*/ 17 h 27"/>
                    <a:gd name="T12" fmla="*/ 40 w 46"/>
                    <a:gd name="T13" fmla="*/ 27 h 27"/>
                    <a:gd name="T14" fmla="*/ 37 w 46"/>
                    <a:gd name="T15" fmla="*/ 27 h 27"/>
                    <a:gd name="T16" fmla="*/ 37 w 46"/>
                    <a:gd name="T17" fmla="*/ 25 h 27"/>
                    <a:gd name="T18" fmla="*/ 40 w 46"/>
                    <a:gd name="T19" fmla="*/ 15 h 27"/>
                    <a:gd name="T20" fmla="*/ 42 w 46"/>
                    <a:gd name="T21" fmla="*/ 15 h 27"/>
                    <a:gd name="T22" fmla="*/ 42 w 46"/>
                    <a:gd name="T23" fmla="*/ 17 h 27"/>
                    <a:gd name="T24" fmla="*/ 40 w 46"/>
                    <a:gd name="T25" fmla="*/ 27 h 27"/>
                    <a:gd name="T26" fmla="*/ 37 w 46"/>
                    <a:gd name="T27" fmla="*/ 25 h 27"/>
                    <a:gd name="T28" fmla="*/ 31 w 46"/>
                    <a:gd name="T29" fmla="*/ 24 h 27"/>
                    <a:gd name="T30" fmla="*/ 25 w 46"/>
                    <a:gd name="T31" fmla="*/ 22 h 27"/>
                    <a:gd name="T32" fmla="*/ 26 w 46"/>
                    <a:gd name="T33" fmla="*/ 12 h 27"/>
                    <a:gd name="T34" fmla="*/ 34 w 46"/>
                    <a:gd name="T35" fmla="*/ 13 h 27"/>
                    <a:gd name="T36" fmla="*/ 40 w 46"/>
                    <a:gd name="T37" fmla="*/ 15 h 27"/>
                    <a:gd name="T38" fmla="*/ 37 w 46"/>
                    <a:gd name="T39" fmla="*/ 25 h 27"/>
                    <a:gd name="T40" fmla="*/ 25 w 46"/>
                    <a:gd name="T41" fmla="*/ 22 h 27"/>
                    <a:gd name="T42" fmla="*/ 25 w 46"/>
                    <a:gd name="T43" fmla="*/ 22 h 27"/>
                    <a:gd name="T44" fmla="*/ 23 w 46"/>
                    <a:gd name="T45" fmla="*/ 22 h 27"/>
                    <a:gd name="T46" fmla="*/ 26 w 46"/>
                    <a:gd name="T47" fmla="*/ 17 h 27"/>
                    <a:gd name="T48" fmla="*/ 25 w 46"/>
                    <a:gd name="T49" fmla="*/ 22 h 27"/>
                    <a:gd name="T50" fmla="*/ 23 w 46"/>
                    <a:gd name="T51" fmla="*/ 22 h 27"/>
                    <a:gd name="T52" fmla="*/ 8 w 46"/>
                    <a:gd name="T53" fmla="*/ 13 h 27"/>
                    <a:gd name="T54" fmla="*/ 1 w 46"/>
                    <a:gd name="T55" fmla="*/ 10 h 27"/>
                    <a:gd name="T56" fmla="*/ 8 w 46"/>
                    <a:gd name="T57" fmla="*/ 1 h 27"/>
                    <a:gd name="T58" fmla="*/ 14 w 46"/>
                    <a:gd name="T59" fmla="*/ 5 h 27"/>
                    <a:gd name="T60" fmla="*/ 28 w 46"/>
                    <a:gd name="T61" fmla="*/ 12 h 27"/>
                    <a:gd name="T62" fmla="*/ 23 w 46"/>
                    <a:gd name="T63" fmla="*/ 22 h 27"/>
                    <a:gd name="T64" fmla="*/ 1 w 46"/>
                    <a:gd name="T65" fmla="*/ 10 h 27"/>
                    <a:gd name="T66" fmla="*/ 0 w 46"/>
                    <a:gd name="T67" fmla="*/ 7 h 27"/>
                    <a:gd name="T68" fmla="*/ 0 w 46"/>
                    <a:gd name="T69" fmla="*/ 3 h 27"/>
                    <a:gd name="T70" fmla="*/ 3 w 46"/>
                    <a:gd name="T71" fmla="*/ 0 h 27"/>
                    <a:gd name="T72" fmla="*/ 8 w 46"/>
                    <a:gd name="T73" fmla="*/ 1 h 27"/>
                    <a:gd name="T74" fmla="*/ 1 w 46"/>
                    <a:gd name="T75" fmla="*/ 10 h 2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6"/>
                    <a:gd name="T115" fmla="*/ 0 h 27"/>
                    <a:gd name="T116" fmla="*/ 46 w 46"/>
                    <a:gd name="T117" fmla="*/ 27 h 2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6" h="27">
                      <a:moveTo>
                        <a:pt x="42" y="17"/>
                      </a:moveTo>
                      <a:lnTo>
                        <a:pt x="45" y="18"/>
                      </a:lnTo>
                      <a:lnTo>
                        <a:pt x="46" y="24"/>
                      </a:lnTo>
                      <a:lnTo>
                        <a:pt x="43" y="27"/>
                      </a:lnTo>
                      <a:lnTo>
                        <a:pt x="40" y="27"/>
                      </a:lnTo>
                      <a:lnTo>
                        <a:pt x="42" y="17"/>
                      </a:lnTo>
                      <a:close/>
                      <a:moveTo>
                        <a:pt x="40" y="27"/>
                      </a:move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40" y="15"/>
                      </a:lnTo>
                      <a:lnTo>
                        <a:pt x="42" y="15"/>
                      </a:lnTo>
                      <a:lnTo>
                        <a:pt x="42" y="17"/>
                      </a:lnTo>
                      <a:lnTo>
                        <a:pt x="40" y="27"/>
                      </a:lnTo>
                      <a:close/>
                      <a:moveTo>
                        <a:pt x="37" y="25"/>
                      </a:moveTo>
                      <a:lnTo>
                        <a:pt x="31" y="24"/>
                      </a:lnTo>
                      <a:lnTo>
                        <a:pt x="25" y="22"/>
                      </a:lnTo>
                      <a:lnTo>
                        <a:pt x="26" y="12"/>
                      </a:lnTo>
                      <a:lnTo>
                        <a:pt x="34" y="13"/>
                      </a:lnTo>
                      <a:lnTo>
                        <a:pt x="40" y="15"/>
                      </a:lnTo>
                      <a:lnTo>
                        <a:pt x="37" y="25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6" y="17"/>
                      </a:lnTo>
                      <a:lnTo>
                        <a:pt x="25" y="22"/>
                      </a:lnTo>
                      <a:close/>
                      <a:moveTo>
                        <a:pt x="23" y="22"/>
                      </a:moveTo>
                      <a:lnTo>
                        <a:pt x="8" y="13"/>
                      </a:lnTo>
                      <a:lnTo>
                        <a:pt x="1" y="10"/>
                      </a:lnTo>
                      <a:lnTo>
                        <a:pt x="8" y="1"/>
                      </a:lnTo>
                      <a:lnTo>
                        <a:pt x="14" y="5"/>
                      </a:lnTo>
                      <a:lnTo>
                        <a:pt x="28" y="12"/>
                      </a:lnTo>
                      <a:lnTo>
                        <a:pt x="23" y="22"/>
                      </a:lnTo>
                      <a:close/>
                      <a:moveTo>
                        <a:pt x="1" y="10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D1A6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6" name="Freeform 362"/>
                <p:cNvSpPr>
                  <a:spLocks noEditPoints="1"/>
                </p:cNvSpPr>
                <p:nvPr/>
              </p:nvSpPr>
              <p:spPr bwMode="auto">
                <a:xfrm>
                  <a:off x="552" y="2025"/>
                  <a:ext cx="48" cy="31"/>
                </a:xfrm>
                <a:custGeom>
                  <a:avLst/>
                  <a:gdLst>
                    <a:gd name="T0" fmla="*/ 43 w 48"/>
                    <a:gd name="T1" fmla="*/ 19 h 31"/>
                    <a:gd name="T2" fmla="*/ 46 w 48"/>
                    <a:gd name="T3" fmla="*/ 23 h 31"/>
                    <a:gd name="T4" fmla="*/ 48 w 48"/>
                    <a:gd name="T5" fmla="*/ 26 h 31"/>
                    <a:gd name="T6" fmla="*/ 45 w 48"/>
                    <a:gd name="T7" fmla="*/ 29 h 31"/>
                    <a:gd name="T8" fmla="*/ 42 w 48"/>
                    <a:gd name="T9" fmla="*/ 31 h 31"/>
                    <a:gd name="T10" fmla="*/ 43 w 48"/>
                    <a:gd name="T11" fmla="*/ 19 h 31"/>
                    <a:gd name="T12" fmla="*/ 42 w 48"/>
                    <a:gd name="T13" fmla="*/ 31 h 31"/>
                    <a:gd name="T14" fmla="*/ 35 w 48"/>
                    <a:gd name="T15" fmla="*/ 29 h 31"/>
                    <a:gd name="T16" fmla="*/ 29 w 48"/>
                    <a:gd name="T17" fmla="*/ 26 h 31"/>
                    <a:gd name="T18" fmla="*/ 32 w 48"/>
                    <a:gd name="T19" fmla="*/ 16 h 31"/>
                    <a:gd name="T20" fmla="*/ 38 w 48"/>
                    <a:gd name="T21" fmla="*/ 17 h 31"/>
                    <a:gd name="T22" fmla="*/ 43 w 48"/>
                    <a:gd name="T23" fmla="*/ 19 h 31"/>
                    <a:gd name="T24" fmla="*/ 42 w 48"/>
                    <a:gd name="T25" fmla="*/ 31 h 31"/>
                    <a:gd name="T26" fmla="*/ 29 w 48"/>
                    <a:gd name="T27" fmla="*/ 26 h 31"/>
                    <a:gd name="T28" fmla="*/ 28 w 48"/>
                    <a:gd name="T29" fmla="*/ 26 h 31"/>
                    <a:gd name="T30" fmla="*/ 25 w 48"/>
                    <a:gd name="T31" fmla="*/ 24 h 31"/>
                    <a:gd name="T32" fmla="*/ 28 w 48"/>
                    <a:gd name="T33" fmla="*/ 14 h 31"/>
                    <a:gd name="T34" fmla="*/ 29 w 48"/>
                    <a:gd name="T35" fmla="*/ 16 h 31"/>
                    <a:gd name="T36" fmla="*/ 32 w 48"/>
                    <a:gd name="T37" fmla="*/ 16 h 31"/>
                    <a:gd name="T38" fmla="*/ 29 w 48"/>
                    <a:gd name="T39" fmla="*/ 26 h 31"/>
                    <a:gd name="T40" fmla="*/ 25 w 48"/>
                    <a:gd name="T41" fmla="*/ 24 h 31"/>
                    <a:gd name="T42" fmla="*/ 23 w 48"/>
                    <a:gd name="T43" fmla="*/ 24 h 31"/>
                    <a:gd name="T44" fmla="*/ 23 w 48"/>
                    <a:gd name="T45" fmla="*/ 24 h 31"/>
                    <a:gd name="T46" fmla="*/ 26 w 48"/>
                    <a:gd name="T47" fmla="*/ 19 h 31"/>
                    <a:gd name="T48" fmla="*/ 25 w 48"/>
                    <a:gd name="T49" fmla="*/ 24 h 31"/>
                    <a:gd name="T50" fmla="*/ 23 w 48"/>
                    <a:gd name="T51" fmla="*/ 24 h 31"/>
                    <a:gd name="T52" fmla="*/ 8 w 48"/>
                    <a:gd name="T53" fmla="*/ 16 h 31"/>
                    <a:gd name="T54" fmla="*/ 1 w 48"/>
                    <a:gd name="T55" fmla="*/ 11 h 31"/>
                    <a:gd name="T56" fmla="*/ 8 w 48"/>
                    <a:gd name="T57" fmla="*/ 2 h 31"/>
                    <a:gd name="T58" fmla="*/ 14 w 48"/>
                    <a:gd name="T59" fmla="*/ 6 h 31"/>
                    <a:gd name="T60" fmla="*/ 28 w 48"/>
                    <a:gd name="T61" fmla="*/ 14 h 31"/>
                    <a:gd name="T62" fmla="*/ 23 w 48"/>
                    <a:gd name="T63" fmla="*/ 24 h 31"/>
                    <a:gd name="T64" fmla="*/ 1 w 48"/>
                    <a:gd name="T65" fmla="*/ 11 h 31"/>
                    <a:gd name="T66" fmla="*/ 0 w 48"/>
                    <a:gd name="T67" fmla="*/ 7 h 31"/>
                    <a:gd name="T68" fmla="*/ 1 w 48"/>
                    <a:gd name="T69" fmla="*/ 2 h 31"/>
                    <a:gd name="T70" fmla="*/ 4 w 48"/>
                    <a:gd name="T71" fmla="*/ 0 h 31"/>
                    <a:gd name="T72" fmla="*/ 8 w 48"/>
                    <a:gd name="T73" fmla="*/ 2 h 31"/>
                    <a:gd name="T74" fmla="*/ 1 w 48"/>
                    <a:gd name="T75" fmla="*/ 11 h 3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8"/>
                    <a:gd name="T115" fmla="*/ 0 h 31"/>
                    <a:gd name="T116" fmla="*/ 48 w 48"/>
                    <a:gd name="T117" fmla="*/ 31 h 3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8" h="31">
                      <a:moveTo>
                        <a:pt x="43" y="19"/>
                      </a:moveTo>
                      <a:lnTo>
                        <a:pt x="46" y="23"/>
                      </a:lnTo>
                      <a:lnTo>
                        <a:pt x="48" y="26"/>
                      </a:lnTo>
                      <a:lnTo>
                        <a:pt x="45" y="29"/>
                      </a:lnTo>
                      <a:lnTo>
                        <a:pt x="42" y="31"/>
                      </a:lnTo>
                      <a:lnTo>
                        <a:pt x="43" y="19"/>
                      </a:lnTo>
                      <a:close/>
                      <a:moveTo>
                        <a:pt x="42" y="31"/>
                      </a:moveTo>
                      <a:lnTo>
                        <a:pt x="35" y="29"/>
                      </a:lnTo>
                      <a:lnTo>
                        <a:pt x="29" y="26"/>
                      </a:lnTo>
                      <a:lnTo>
                        <a:pt x="32" y="16"/>
                      </a:lnTo>
                      <a:lnTo>
                        <a:pt x="38" y="17"/>
                      </a:lnTo>
                      <a:lnTo>
                        <a:pt x="43" y="19"/>
                      </a:lnTo>
                      <a:lnTo>
                        <a:pt x="42" y="31"/>
                      </a:lnTo>
                      <a:close/>
                      <a:moveTo>
                        <a:pt x="29" y="26"/>
                      </a:moveTo>
                      <a:lnTo>
                        <a:pt x="28" y="26"/>
                      </a:lnTo>
                      <a:lnTo>
                        <a:pt x="25" y="24"/>
                      </a:lnTo>
                      <a:lnTo>
                        <a:pt x="28" y="14"/>
                      </a:lnTo>
                      <a:lnTo>
                        <a:pt x="29" y="16"/>
                      </a:lnTo>
                      <a:lnTo>
                        <a:pt x="32" y="16"/>
                      </a:lnTo>
                      <a:lnTo>
                        <a:pt x="29" y="26"/>
                      </a:lnTo>
                      <a:close/>
                      <a:moveTo>
                        <a:pt x="25" y="24"/>
                      </a:moveTo>
                      <a:lnTo>
                        <a:pt x="23" y="24"/>
                      </a:lnTo>
                      <a:lnTo>
                        <a:pt x="26" y="19"/>
                      </a:lnTo>
                      <a:lnTo>
                        <a:pt x="25" y="24"/>
                      </a:lnTo>
                      <a:close/>
                      <a:moveTo>
                        <a:pt x="23" y="24"/>
                      </a:moveTo>
                      <a:lnTo>
                        <a:pt x="8" y="16"/>
                      </a:lnTo>
                      <a:lnTo>
                        <a:pt x="1" y="11"/>
                      </a:lnTo>
                      <a:lnTo>
                        <a:pt x="8" y="2"/>
                      </a:lnTo>
                      <a:lnTo>
                        <a:pt x="14" y="6"/>
                      </a:lnTo>
                      <a:lnTo>
                        <a:pt x="28" y="14"/>
                      </a:lnTo>
                      <a:lnTo>
                        <a:pt x="23" y="24"/>
                      </a:lnTo>
                      <a:close/>
                      <a:moveTo>
                        <a:pt x="1" y="11"/>
                      </a:moveTo>
                      <a:lnTo>
                        <a:pt x="0" y="7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D9B2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7" name="Freeform 363"/>
                <p:cNvSpPr>
                  <a:spLocks noEditPoints="1"/>
                </p:cNvSpPr>
                <p:nvPr/>
              </p:nvSpPr>
              <p:spPr bwMode="auto">
                <a:xfrm>
                  <a:off x="552" y="2027"/>
                  <a:ext cx="48" cy="34"/>
                </a:xfrm>
                <a:custGeom>
                  <a:avLst/>
                  <a:gdLst>
                    <a:gd name="T0" fmla="*/ 45 w 48"/>
                    <a:gd name="T1" fmla="*/ 22 h 34"/>
                    <a:gd name="T2" fmla="*/ 48 w 48"/>
                    <a:gd name="T3" fmla="*/ 26 h 34"/>
                    <a:gd name="T4" fmla="*/ 48 w 48"/>
                    <a:gd name="T5" fmla="*/ 29 h 34"/>
                    <a:gd name="T6" fmla="*/ 46 w 48"/>
                    <a:gd name="T7" fmla="*/ 33 h 34"/>
                    <a:gd name="T8" fmla="*/ 42 w 48"/>
                    <a:gd name="T9" fmla="*/ 34 h 34"/>
                    <a:gd name="T10" fmla="*/ 45 w 48"/>
                    <a:gd name="T11" fmla="*/ 22 h 34"/>
                    <a:gd name="T12" fmla="*/ 42 w 48"/>
                    <a:gd name="T13" fmla="*/ 34 h 34"/>
                    <a:gd name="T14" fmla="*/ 35 w 48"/>
                    <a:gd name="T15" fmla="*/ 31 h 34"/>
                    <a:gd name="T16" fmla="*/ 29 w 48"/>
                    <a:gd name="T17" fmla="*/ 29 h 34"/>
                    <a:gd name="T18" fmla="*/ 32 w 48"/>
                    <a:gd name="T19" fmla="*/ 17 h 34"/>
                    <a:gd name="T20" fmla="*/ 38 w 48"/>
                    <a:gd name="T21" fmla="*/ 21 h 34"/>
                    <a:gd name="T22" fmla="*/ 45 w 48"/>
                    <a:gd name="T23" fmla="*/ 22 h 34"/>
                    <a:gd name="T24" fmla="*/ 42 w 48"/>
                    <a:gd name="T25" fmla="*/ 34 h 34"/>
                    <a:gd name="T26" fmla="*/ 29 w 48"/>
                    <a:gd name="T27" fmla="*/ 29 h 34"/>
                    <a:gd name="T28" fmla="*/ 26 w 48"/>
                    <a:gd name="T29" fmla="*/ 27 h 34"/>
                    <a:gd name="T30" fmla="*/ 23 w 48"/>
                    <a:gd name="T31" fmla="*/ 26 h 34"/>
                    <a:gd name="T32" fmla="*/ 28 w 48"/>
                    <a:gd name="T33" fmla="*/ 15 h 34"/>
                    <a:gd name="T34" fmla="*/ 29 w 48"/>
                    <a:gd name="T35" fmla="*/ 17 h 34"/>
                    <a:gd name="T36" fmla="*/ 32 w 48"/>
                    <a:gd name="T37" fmla="*/ 17 h 34"/>
                    <a:gd name="T38" fmla="*/ 29 w 48"/>
                    <a:gd name="T39" fmla="*/ 29 h 34"/>
                    <a:gd name="T40" fmla="*/ 23 w 48"/>
                    <a:gd name="T41" fmla="*/ 26 h 34"/>
                    <a:gd name="T42" fmla="*/ 23 w 48"/>
                    <a:gd name="T43" fmla="*/ 26 h 34"/>
                    <a:gd name="T44" fmla="*/ 23 w 48"/>
                    <a:gd name="T45" fmla="*/ 26 h 34"/>
                    <a:gd name="T46" fmla="*/ 26 w 48"/>
                    <a:gd name="T47" fmla="*/ 21 h 34"/>
                    <a:gd name="T48" fmla="*/ 23 w 48"/>
                    <a:gd name="T49" fmla="*/ 26 h 34"/>
                    <a:gd name="T50" fmla="*/ 23 w 48"/>
                    <a:gd name="T51" fmla="*/ 26 h 34"/>
                    <a:gd name="T52" fmla="*/ 8 w 48"/>
                    <a:gd name="T53" fmla="*/ 14 h 34"/>
                    <a:gd name="T54" fmla="*/ 1 w 48"/>
                    <a:gd name="T55" fmla="*/ 9 h 34"/>
                    <a:gd name="T56" fmla="*/ 9 w 48"/>
                    <a:gd name="T57" fmla="*/ 2 h 34"/>
                    <a:gd name="T58" fmla="*/ 14 w 48"/>
                    <a:gd name="T59" fmla="*/ 5 h 34"/>
                    <a:gd name="T60" fmla="*/ 28 w 48"/>
                    <a:gd name="T61" fmla="*/ 15 h 34"/>
                    <a:gd name="T62" fmla="*/ 23 w 48"/>
                    <a:gd name="T63" fmla="*/ 26 h 34"/>
                    <a:gd name="T64" fmla="*/ 1 w 48"/>
                    <a:gd name="T65" fmla="*/ 9 h 34"/>
                    <a:gd name="T66" fmla="*/ 0 w 48"/>
                    <a:gd name="T67" fmla="*/ 5 h 34"/>
                    <a:gd name="T68" fmla="*/ 1 w 48"/>
                    <a:gd name="T69" fmla="*/ 0 h 34"/>
                    <a:gd name="T70" fmla="*/ 6 w 48"/>
                    <a:gd name="T71" fmla="*/ 0 h 34"/>
                    <a:gd name="T72" fmla="*/ 9 w 48"/>
                    <a:gd name="T73" fmla="*/ 2 h 34"/>
                    <a:gd name="T74" fmla="*/ 1 w 48"/>
                    <a:gd name="T75" fmla="*/ 9 h 3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8"/>
                    <a:gd name="T115" fmla="*/ 0 h 34"/>
                    <a:gd name="T116" fmla="*/ 48 w 48"/>
                    <a:gd name="T117" fmla="*/ 34 h 3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8" h="34">
                      <a:moveTo>
                        <a:pt x="45" y="22"/>
                      </a:moveTo>
                      <a:lnTo>
                        <a:pt x="48" y="26"/>
                      </a:lnTo>
                      <a:lnTo>
                        <a:pt x="48" y="29"/>
                      </a:lnTo>
                      <a:lnTo>
                        <a:pt x="46" y="33"/>
                      </a:lnTo>
                      <a:lnTo>
                        <a:pt x="42" y="34"/>
                      </a:lnTo>
                      <a:lnTo>
                        <a:pt x="45" y="22"/>
                      </a:lnTo>
                      <a:close/>
                      <a:moveTo>
                        <a:pt x="42" y="34"/>
                      </a:moveTo>
                      <a:lnTo>
                        <a:pt x="35" y="31"/>
                      </a:lnTo>
                      <a:lnTo>
                        <a:pt x="29" y="29"/>
                      </a:lnTo>
                      <a:lnTo>
                        <a:pt x="32" y="17"/>
                      </a:lnTo>
                      <a:lnTo>
                        <a:pt x="38" y="21"/>
                      </a:lnTo>
                      <a:lnTo>
                        <a:pt x="45" y="22"/>
                      </a:lnTo>
                      <a:lnTo>
                        <a:pt x="42" y="34"/>
                      </a:lnTo>
                      <a:close/>
                      <a:moveTo>
                        <a:pt x="29" y="29"/>
                      </a:moveTo>
                      <a:lnTo>
                        <a:pt x="26" y="27"/>
                      </a:lnTo>
                      <a:lnTo>
                        <a:pt x="23" y="26"/>
                      </a:lnTo>
                      <a:lnTo>
                        <a:pt x="28" y="15"/>
                      </a:lnTo>
                      <a:lnTo>
                        <a:pt x="29" y="17"/>
                      </a:lnTo>
                      <a:lnTo>
                        <a:pt x="32" y="17"/>
                      </a:lnTo>
                      <a:lnTo>
                        <a:pt x="29" y="29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6" y="21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8" y="14"/>
                      </a:lnTo>
                      <a:lnTo>
                        <a:pt x="1" y="9"/>
                      </a:lnTo>
                      <a:lnTo>
                        <a:pt x="9" y="2"/>
                      </a:lnTo>
                      <a:lnTo>
                        <a:pt x="14" y="5"/>
                      </a:lnTo>
                      <a:lnTo>
                        <a:pt x="28" y="15"/>
                      </a:lnTo>
                      <a:lnTo>
                        <a:pt x="23" y="26"/>
                      </a:lnTo>
                      <a:close/>
                      <a:moveTo>
                        <a:pt x="1" y="9"/>
                      </a:moveTo>
                      <a:lnTo>
                        <a:pt x="0" y="5"/>
                      </a:lnTo>
                      <a:lnTo>
                        <a:pt x="1" y="0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E0C2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8" name="Freeform 364"/>
                <p:cNvSpPr>
                  <a:spLocks noEditPoints="1"/>
                </p:cNvSpPr>
                <p:nvPr/>
              </p:nvSpPr>
              <p:spPr bwMode="auto">
                <a:xfrm>
                  <a:off x="553" y="2029"/>
                  <a:ext cx="50" cy="37"/>
                </a:xfrm>
                <a:custGeom>
                  <a:avLst/>
                  <a:gdLst>
                    <a:gd name="T0" fmla="*/ 47 w 50"/>
                    <a:gd name="T1" fmla="*/ 27 h 37"/>
                    <a:gd name="T2" fmla="*/ 50 w 50"/>
                    <a:gd name="T3" fmla="*/ 29 h 37"/>
                    <a:gd name="T4" fmla="*/ 50 w 50"/>
                    <a:gd name="T5" fmla="*/ 34 h 37"/>
                    <a:gd name="T6" fmla="*/ 48 w 50"/>
                    <a:gd name="T7" fmla="*/ 37 h 37"/>
                    <a:gd name="T8" fmla="*/ 44 w 50"/>
                    <a:gd name="T9" fmla="*/ 37 h 37"/>
                    <a:gd name="T10" fmla="*/ 47 w 50"/>
                    <a:gd name="T11" fmla="*/ 27 h 37"/>
                    <a:gd name="T12" fmla="*/ 44 w 50"/>
                    <a:gd name="T13" fmla="*/ 37 h 37"/>
                    <a:gd name="T14" fmla="*/ 37 w 50"/>
                    <a:gd name="T15" fmla="*/ 36 h 37"/>
                    <a:gd name="T16" fmla="*/ 33 w 50"/>
                    <a:gd name="T17" fmla="*/ 32 h 37"/>
                    <a:gd name="T18" fmla="*/ 36 w 50"/>
                    <a:gd name="T19" fmla="*/ 22 h 37"/>
                    <a:gd name="T20" fmla="*/ 42 w 50"/>
                    <a:gd name="T21" fmla="*/ 24 h 37"/>
                    <a:gd name="T22" fmla="*/ 47 w 50"/>
                    <a:gd name="T23" fmla="*/ 27 h 37"/>
                    <a:gd name="T24" fmla="*/ 44 w 50"/>
                    <a:gd name="T25" fmla="*/ 37 h 37"/>
                    <a:gd name="T26" fmla="*/ 33 w 50"/>
                    <a:gd name="T27" fmla="*/ 32 h 37"/>
                    <a:gd name="T28" fmla="*/ 27 w 50"/>
                    <a:gd name="T29" fmla="*/ 31 h 37"/>
                    <a:gd name="T30" fmla="*/ 22 w 50"/>
                    <a:gd name="T31" fmla="*/ 27 h 37"/>
                    <a:gd name="T32" fmla="*/ 27 w 50"/>
                    <a:gd name="T33" fmla="*/ 17 h 37"/>
                    <a:gd name="T34" fmla="*/ 31 w 50"/>
                    <a:gd name="T35" fmla="*/ 20 h 37"/>
                    <a:gd name="T36" fmla="*/ 36 w 50"/>
                    <a:gd name="T37" fmla="*/ 22 h 37"/>
                    <a:gd name="T38" fmla="*/ 33 w 50"/>
                    <a:gd name="T39" fmla="*/ 32 h 37"/>
                    <a:gd name="T40" fmla="*/ 22 w 50"/>
                    <a:gd name="T41" fmla="*/ 27 h 37"/>
                    <a:gd name="T42" fmla="*/ 22 w 50"/>
                    <a:gd name="T43" fmla="*/ 27 h 37"/>
                    <a:gd name="T44" fmla="*/ 22 w 50"/>
                    <a:gd name="T45" fmla="*/ 27 h 37"/>
                    <a:gd name="T46" fmla="*/ 25 w 50"/>
                    <a:gd name="T47" fmla="*/ 22 h 37"/>
                    <a:gd name="T48" fmla="*/ 22 w 50"/>
                    <a:gd name="T49" fmla="*/ 27 h 37"/>
                    <a:gd name="T50" fmla="*/ 22 w 50"/>
                    <a:gd name="T51" fmla="*/ 27 h 37"/>
                    <a:gd name="T52" fmla="*/ 7 w 50"/>
                    <a:gd name="T53" fmla="*/ 13 h 37"/>
                    <a:gd name="T54" fmla="*/ 0 w 50"/>
                    <a:gd name="T55" fmla="*/ 8 h 37"/>
                    <a:gd name="T56" fmla="*/ 10 w 50"/>
                    <a:gd name="T57" fmla="*/ 2 h 37"/>
                    <a:gd name="T58" fmla="*/ 13 w 50"/>
                    <a:gd name="T59" fmla="*/ 7 h 37"/>
                    <a:gd name="T60" fmla="*/ 27 w 50"/>
                    <a:gd name="T61" fmla="*/ 17 h 37"/>
                    <a:gd name="T62" fmla="*/ 22 w 50"/>
                    <a:gd name="T63" fmla="*/ 27 h 37"/>
                    <a:gd name="T64" fmla="*/ 0 w 50"/>
                    <a:gd name="T65" fmla="*/ 8 h 37"/>
                    <a:gd name="T66" fmla="*/ 0 w 50"/>
                    <a:gd name="T67" fmla="*/ 3 h 37"/>
                    <a:gd name="T68" fmla="*/ 2 w 50"/>
                    <a:gd name="T69" fmla="*/ 0 h 37"/>
                    <a:gd name="T70" fmla="*/ 7 w 50"/>
                    <a:gd name="T71" fmla="*/ 0 h 37"/>
                    <a:gd name="T72" fmla="*/ 10 w 50"/>
                    <a:gd name="T73" fmla="*/ 2 h 37"/>
                    <a:gd name="T74" fmla="*/ 0 w 50"/>
                    <a:gd name="T75" fmla="*/ 8 h 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0"/>
                    <a:gd name="T115" fmla="*/ 0 h 37"/>
                    <a:gd name="T116" fmla="*/ 50 w 50"/>
                    <a:gd name="T117" fmla="*/ 37 h 3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0" h="37">
                      <a:moveTo>
                        <a:pt x="47" y="27"/>
                      </a:moveTo>
                      <a:lnTo>
                        <a:pt x="50" y="29"/>
                      </a:lnTo>
                      <a:lnTo>
                        <a:pt x="50" y="34"/>
                      </a:lnTo>
                      <a:lnTo>
                        <a:pt x="48" y="37"/>
                      </a:lnTo>
                      <a:lnTo>
                        <a:pt x="44" y="37"/>
                      </a:lnTo>
                      <a:lnTo>
                        <a:pt x="47" y="27"/>
                      </a:lnTo>
                      <a:close/>
                      <a:moveTo>
                        <a:pt x="44" y="37"/>
                      </a:moveTo>
                      <a:lnTo>
                        <a:pt x="37" y="36"/>
                      </a:lnTo>
                      <a:lnTo>
                        <a:pt x="33" y="32"/>
                      </a:lnTo>
                      <a:lnTo>
                        <a:pt x="36" y="22"/>
                      </a:lnTo>
                      <a:lnTo>
                        <a:pt x="42" y="24"/>
                      </a:lnTo>
                      <a:lnTo>
                        <a:pt x="47" y="27"/>
                      </a:lnTo>
                      <a:lnTo>
                        <a:pt x="44" y="37"/>
                      </a:lnTo>
                      <a:close/>
                      <a:moveTo>
                        <a:pt x="33" y="32"/>
                      </a:moveTo>
                      <a:lnTo>
                        <a:pt x="27" y="31"/>
                      </a:lnTo>
                      <a:lnTo>
                        <a:pt x="22" y="27"/>
                      </a:lnTo>
                      <a:lnTo>
                        <a:pt x="27" y="17"/>
                      </a:lnTo>
                      <a:lnTo>
                        <a:pt x="31" y="20"/>
                      </a:lnTo>
                      <a:lnTo>
                        <a:pt x="36" y="22"/>
                      </a:lnTo>
                      <a:lnTo>
                        <a:pt x="33" y="32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7" y="13"/>
                      </a:lnTo>
                      <a:lnTo>
                        <a:pt x="0" y="8"/>
                      </a:lnTo>
                      <a:lnTo>
                        <a:pt x="10" y="2"/>
                      </a:lnTo>
                      <a:lnTo>
                        <a:pt x="13" y="7"/>
                      </a:lnTo>
                      <a:lnTo>
                        <a:pt x="27" y="17"/>
                      </a:lnTo>
                      <a:lnTo>
                        <a:pt x="22" y="27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BD1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89" name="Freeform 365"/>
                <p:cNvSpPr>
                  <a:spLocks noEditPoints="1"/>
                </p:cNvSpPr>
                <p:nvPr/>
              </p:nvSpPr>
              <p:spPr bwMode="auto">
                <a:xfrm>
                  <a:off x="553" y="2029"/>
                  <a:ext cx="56" cy="44"/>
                </a:xfrm>
                <a:custGeom>
                  <a:avLst/>
                  <a:gdLst>
                    <a:gd name="T0" fmla="*/ 53 w 56"/>
                    <a:gd name="T1" fmla="*/ 32 h 44"/>
                    <a:gd name="T2" fmla="*/ 56 w 56"/>
                    <a:gd name="T3" fmla="*/ 36 h 44"/>
                    <a:gd name="T4" fmla="*/ 56 w 56"/>
                    <a:gd name="T5" fmla="*/ 41 h 44"/>
                    <a:gd name="T6" fmla="*/ 53 w 56"/>
                    <a:gd name="T7" fmla="*/ 44 h 44"/>
                    <a:gd name="T8" fmla="*/ 50 w 56"/>
                    <a:gd name="T9" fmla="*/ 44 h 44"/>
                    <a:gd name="T10" fmla="*/ 53 w 56"/>
                    <a:gd name="T11" fmla="*/ 32 h 44"/>
                    <a:gd name="T12" fmla="*/ 50 w 56"/>
                    <a:gd name="T13" fmla="*/ 44 h 44"/>
                    <a:gd name="T14" fmla="*/ 36 w 56"/>
                    <a:gd name="T15" fmla="*/ 39 h 44"/>
                    <a:gd name="T16" fmla="*/ 25 w 56"/>
                    <a:gd name="T17" fmla="*/ 32 h 44"/>
                    <a:gd name="T18" fmla="*/ 17 w 56"/>
                    <a:gd name="T19" fmla="*/ 27 h 44"/>
                    <a:gd name="T20" fmla="*/ 11 w 56"/>
                    <a:gd name="T21" fmla="*/ 20 h 44"/>
                    <a:gd name="T22" fmla="*/ 3 w 56"/>
                    <a:gd name="T23" fmla="*/ 12 h 44"/>
                    <a:gd name="T24" fmla="*/ 0 w 56"/>
                    <a:gd name="T25" fmla="*/ 8 h 44"/>
                    <a:gd name="T26" fmla="*/ 10 w 56"/>
                    <a:gd name="T27" fmla="*/ 3 h 44"/>
                    <a:gd name="T28" fmla="*/ 11 w 56"/>
                    <a:gd name="T29" fmla="*/ 7 h 44"/>
                    <a:gd name="T30" fmla="*/ 19 w 56"/>
                    <a:gd name="T31" fmla="*/ 13 h 44"/>
                    <a:gd name="T32" fmla="*/ 24 w 56"/>
                    <a:gd name="T33" fmla="*/ 19 h 44"/>
                    <a:gd name="T34" fmla="*/ 31 w 56"/>
                    <a:gd name="T35" fmla="*/ 24 h 44"/>
                    <a:gd name="T36" fmla="*/ 41 w 56"/>
                    <a:gd name="T37" fmla="*/ 29 h 44"/>
                    <a:gd name="T38" fmla="*/ 53 w 56"/>
                    <a:gd name="T39" fmla="*/ 32 h 44"/>
                    <a:gd name="T40" fmla="*/ 50 w 56"/>
                    <a:gd name="T41" fmla="*/ 44 h 44"/>
                    <a:gd name="T42" fmla="*/ 0 w 56"/>
                    <a:gd name="T43" fmla="*/ 8 h 44"/>
                    <a:gd name="T44" fmla="*/ 0 w 56"/>
                    <a:gd name="T45" fmla="*/ 3 h 44"/>
                    <a:gd name="T46" fmla="*/ 3 w 56"/>
                    <a:gd name="T47" fmla="*/ 0 h 44"/>
                    <a:gd name="T48" fmla="*/ 7 w 56"/>
                    <a:gd name="T49" fmla="*/ 0 h 44"/>
                    <a:gd name="T50" fmla="*/ 10 w 56"/>
                    <a:gd name="T51" fmla="*/ 3 h 44"/>
                    <a:gd name="T52" fmla="*/ 0 w 56"/>
                    <a:gd name="T53" fmla="*/ 8 h 4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44"/>
                    <a:gd name="T83" fmla="*/ 56 w 56"/>
                    <a:gd name="T84" fmla="*/ 44 h 44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44">
                      <a:moveTo>
                        <a:pt x="53" y="32"/>
                      </a:moveTo>
                      <a:lnTo>
                        <a:pt x="56" y="36"/>
                      </a:lnTo>
                      <a:lnTo>
                        <a:pt x="56" y="41"/>
                      </a:lnTo>
                      <a:lnTo>
                        <a:pt x="53" y="44"/>
                      </a:lnTo>
                      <a:lnTo>
                        <a:pt x="50" y="44"/>
                      </a:lnTo>
                      <a:lnTo>
                        <a:pt x="53" y="32"/>
                      </a:lnTo>
                      <a:close/>
                      <a:moveTo>
                        <a:pt x="50" y="44"/>
                      </a:moveTo>
                      <a:lnTo>
                        <a:pt x="36" y="39"/>
                      </a:lnTo>
                      <a:lnTo>
                        <a:pt x="25" y="32"/>
                      </a:lnTo>
                      <a:lnTo>
                        <a:pt x="17" y="27"/>
                      </a:lnTo>
                      <a:lnTo>
                        <a:pt x="11" y="20"/>
                      </a:lnTo>
                      <a:lnTo>
                        <a:pt x="3" y="12"/>
                      </a:lnTo>
                      <a:lnTo>
                        <a:pt x="0" y="8"/>
                      </a:lnTo>
                      <a:lnTo>
                        <a:pt x="10" y="3"/>
                      </a:lnTo>
                      <a:lnTo>
                        <a:pt x="11" y="7"/>
                      </a:lnTo>
                      <a:lnTo>
                        <a:pt x="19" y="13"/>
                      </a:lnTo>
                      <a:lnTo>
                        <a:pt x="24" y="19"/>
                      </a:lnTo>
                      <a:lnTo>
                        <a:pt x="31" y="24"/>
                      </a:lnTo>
                      <a:lnTo>
                        <a:pt x="41" y="29"/>
                      </a:lnTo>
                      <a:lnTo>
                        <a:pt x="53" y="32"/>
                      </a:lnTo>
                      <a:lnTo>
                        <a:pt x="50" y="44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0" name="Freeform 366"/>
                <p:cNvSpPr>
                  <a:spLocks noEditPoints="1"/>
                </p:cNvSpPr>
                <p:nvPr/>
              </p:nvSpPr>
              <p:spPr bwMode="auto">
                <a:xfrm>
                  <a:off x="502" y="1828"/>
                  <a:ext cx="213" cy="124"/>
                </a:xfrm>
                <a:custGeom>
                  <a:avLst/>
                  <a:gdLst>
                    <a:gd name="T0" fmla="*/ 210 w 213"/>
                    <a:gd name="T1" fmla="*/ 108 h 124"/>
                    <a:gd name="T2" fmla="*/ 212 w 213"/>
                    <a:gd name="T3" fmla="*/ 112 h 124"/>
                    <a:gd name="T4" fmla="*/ 213 w 213"/>
                    <a:gd name="T5" fmla="*/ 115 h 124"/>
                    <a:gd name="T6" fmla="*/ 213 w 213"/>
                    <a:gd name="T7" fmla="*/ 117 h 124"/>
                    <a:gd name="T8" fmla="*/ 212 w 213"/>
                    <a:gd name="T9" fmla="*/ 120 h 124"/>
                    <a:gd name="T10" fmla="*/ 210 w 213"/>
                    <a:gd name="T11" fmla="*/ 124 h 124"/>
                    <a:gd name="T12" fmla="*/ 207 w 213"/>
                    <a:gd name="T13" fmla="*/ 124 h 124"/>
                    <a:gd name="T14" fmla="*/ 204 w 213"/>
                    <a:gd name="T15" fmla="*/ 124 h 124"/>
                    <a:gd name="T16" fmla="*/ 201 w 213"/>
                    <a:gd name="T17" fmla="*/ 124 h 124"/>
                    <a:gd name="T18" fmla="*/ 210 w 213"/>
                    <a:gd name="T19" fmla="*/ 108 h 124"/>
                    <a:gd name="T20" fmla="*/ 201 w 213"/>
                    <a:gd name="T21" fmla="*/ 124 h 124"/>
                    <a:gd name="T22" fmla="*/ 189 w 213"/>
                    <a:gd name="T23" fmla="*/ 113 h 124"/>
                    <a:gd name="T24" fmla="*/ 156 w 213"/>
                    <a:gd name="T25" fmla="*/ 84 h 124"/>
                    <a:gd name="T26" fmla="*/ 166 w 213"/>
                    <a:gd name="T27" fmla="*/ 71 h 124"/>
                    <a:gd name="T28" fmla="*/ 198 w 213"/>
                    <a:gd name="T29" fmla="*/ 100 h 124"/>
                    <a:gd name="T30" fmla="*/ 210 w 213"/>
                    <a:gd name="T31" fmla="*/ 108 h 124"/>
                    <a:gd name="T32" fmla="*/ 201 w 213"/>
                    <a:gd name="T33" fmla="*/ 124 h 124"/>
                    <a:gd name="T34" fmla="*/ 156 w 213"/>
                    <a:gd name="T35" fmla="*/ 84 h 124"/>
                    <a:gd name="T36" fmla="*/ 147 w 213"/>
                    <a:gd name="T37" fmla="*/ 76 h 124"/>
                    <a:gd name="T38" fmla="*/ 138 w 213"/>
                    <a:gd name="T39" fmla="*/ 69 h 124"/>
                    <a:gd name="T40" fmla="*/ 127 w 213"/>
                    <a:gd name="T41" fmla="*/ 64 h 124"/>
                    <a:gd name="T42" fmla="*/ 118 w 213"/>
                    <a:gd name="T43" fmla="*/ 59 h 124"/>
                    <a:gd name="T44" fmla="*/ 122 w 213"/>
                    <a:gd name="T45" fmla="*/ 43 h 124"/>
                    <a:gd name="T46" fmla="*/ 135 w 213"/>
                    <a:gd name="T47" fmla="*/ 48 h 124"/>
                    <a:gd name="T48" fmla="*/ 146 w 213"/>
                    <a:gd name="T49" fmla="*/ 53 h 124"/>
                    <a:gd name="T50" fmla="*/ 156 w 213"/>
                    <a:gd name="T51" fmla="*/ 62 h 124"/>
                    <a:gd name="T52" fmla="*/ 166 w 213"/>
                    <a:gd name="T53" fmla="*/ 71 h 124"/>
                    <a:gd name="T54" fmla="*/ 156 w 213"/>
                    <a:gd name="T55" fmla="*/ 84 h 124"/>
                    <a:gd name="T56" fmla="*/ 118 w 213"/>
                    <a:gd name="T57" fmla="*/ 59 h 124"/>
                    <a:gd name="T58" fmla="*/ 96 w 213"/>
                    <a:gd name="T59" fmla="*/ 50 h 124"/>
                    <a:gd name="T60" fmla="*/ 73 w 213"/>
                    <a:gd name="T61" fmla="*/ 43 h 124"/>
                    <a:gd name="T62" fmla="*/ 76 w 213"/>
                    <a:gd name="T63" fmla="*/ 26 h 124"/>
                    <a:gd name="T64" fmla="*/ 88 w 213"/>
                    <a:gd name="T65" fmla="*/ 29 h 124"/>
                    <a:gd name="T66" fmla="*/ 101 w 213"/>
                    <a:gd name="T67" fmla="*/ 35 h 124"/>
                    <a:gd name="T68" fmla="*/ 112 w 213"/>
                    <a:gd name="T69" fmla="*/ 38 h 124"/>
                    <a:gd name="T70" fmla="*/ 122 w 213"/>
                    <a:gd name="T71" fmla="*/ 43 h 124"/>
                    <a:gd name="T72" fmla="*/ 118 w 213"/>
                    <a:gd name="T73" fmla="*/ 59 h 124"/>
                    <a:gd name="T74" fmla="*/ 73 w 213"/>
                    <a:gd name="T75" fmla="*/ 43 h 124"/>
                    <a:gd name="T76" fmla="*/ 71 w 213"/>
                    <a:gd name="T77" fmla="*/ 43 h 124"/>
                    <a:gd name="T78" fmla="*/ 75 w 213"/>
                    <a:gd name="T79" fmla="*/ 35 h 124"/>
                    <a:gd name="T80" fmla="*/ 73 w 213"/>
                    <a:gd name="T81" fmla="*/ 43 h 124"/>
                    <a:gd name="T82" fmla="*/ 71 w 213"/>
                    <a:gd name="T83" fmla="*/ 43 h 124"/>
                    <a:gd name="T84" fmla="*/ 48 w 213"/>
                    <a:gd name="T85" fmla="*/ 35 h 124"/>
                    <a:gd name="T86" fmla="*/ 27 w 213"/>
                    <a:gd name="T87" fmla="*/ 26 h 124"/>
                    <a:gd name="T88" fmla="*/ 11 w 213"/>
                    <a:gd name="T89" fmla="*/ 19 h 124"/>
                    <a:gd name="T90" fmla="*/ 5 w 213"/>
                    <a:gd name="T91" fmla="*/ 16 h 124"/>
                    <a:gd name="T92" fmla="*/ 11 w 213"/>
                    <a:gd name="T93" fmla="*/ 0 h 124"/>
                    <a:gd name="T94" fmla="*/ 17 w 213"/>
                    <a:gd name="T95" fmla="*/ 4 h 124"/>
                    <a:gd name="T96" fmla="*/ 31 w 213"/>
                    <a:gd name="T97" fmla="*/ 11 h 124"/>
                    <a:gd name="T98" fmla="*/ 53 w 213"/>
                    <a:gd name="T99" fmla="*/ 19 h 124"/>
                    <a:gd name="T100" fmla="*/ 76 w 213"/>
                    <a:gd name="T101" fmla="*/ 26 h 124"/>
                    <a:gd name="T102" fmla="*/ 71 w 213"/>
                    <a:gd name="T103" fmla="*/ 43 h 124"/>
                    <a:gd name="T104" fmla="*/ 5 w 213"/>
                    <a:gd name="T105" fmla="*/ 16 h 124"/>
                    <a:gd name="T106" fmla="*/ 2 w 213"/>
                    <a:gd name="T107" fmla="*/ 14 h 124"/>
                    <a:gd name="T108" fmla="*/ 0 w 213"/>
                    <a:gd name="T109" fmla="*/ 11 h 124"/>
                    <a:gd name="T110" fmla="*/ 0 w 213"/>
                    <a:gd name="T111" fmla="*/ 7 h 124"/>
                    <a:gd name="T112" fmla="*/ 2 w 213"/>
                    <a:gd name="T113" fmla="*/ 5 h 124"/>
                    <a:gd name="T114" fmla="*/ 4 w 213"/>
                    <a:gd name="T115" fmla="*/ 2 h 124"/>
                    <a:gd name="T116" fmla="*/ 5 w 213"/>
                    <a:gd name="T117" fmla="*/ 0 h 124"/>
                    <a:gd name="T118" fmla="*/ 8 w 213"/>
                    <a:gd name="T119" fmla="*/ 0 h 124"/>
                    <a:gd name="T120" fmla="*/ 11 w 213"/>
                    <a:gd name="T121" fmla="*/ 0 h 124"/>
                    <a:gd name="T122" fmla="*/ 5 w 213"/>
                    <a:gd name="T123" fmla="*/ 16 h 12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13"/>
                    <a:gd name="T187" fmla="*/ 0 h 124"/>
                    <a:gd name="T188" fmla="*/ 213 w 213"/>
                    <a:gd name="T189" fmla="*/ 124 h 12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13" h="124">
                      <a:moveTo>
                        <a:pt x="210" y="108"/>
                      </a:move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3" y="117"/>
                      </a:lnTo>
                      <a:lnTo>
                        <a:pt x="212" y="120"/>
                      </a:lnTo>
                      <a:lnTo>
                        <a:pt x="210" y="124"/>
                      </a:lnTo>
                      <a:lnTo>
                        <a:pt x="207" y="124"/>
                      </a:lnTo>
                      <a:lnTo>
                        <a:pt x="204" y="124"/>
                      </a:lnTo>
                      <a:lnTo>
                        <a:pt x="201" y="124"/>
                      </a:lnTo>
                      <a:lnTo>
                        <a:pt x="210" y="108"/>
                      </a:lnTo>
                      <a:close/>
                      <a:moveTo>
                        <a:pt x="201" y="124"/>
                      </a:moveTo>
                      <a:lnTo>
                        <a:pt x="189" y="113"/>
                      </a:lnTo>
                      <a:lnTo>
                        <a:pt x="156" y="84"/>
                      </a:lnTo>
                      <a:lnTo>
                        <a:pt x="166" y="71"/>
                      </a:lnTo>
                      <a:lnTo>
                        <a:pt x="198" y="100"/>
                      </a:lnTo>
                      <a:lnTo>
                        <a:pt x="210" y="108"/>
                      </a:lnTo>
                      <a:lnTo>
                        <a:pt x="201" y="124"/>
                      </a:lnTo>
                      <a:close/>
                      <a:moveTo>
                        <a:pt x="156" y="84"/>
                      </a:moveTo>
                      <a:lnTo>
                        <a:pt x="147" y="76"/>
                      </a:lnTo>
                      <a:lnTo>
                        <a:pt x="138" y="69"/>
                      </a:lnTo>
                      <a:lnTo>
                        <a:pt x="127" y="64"/>
                      </a:lnTo>
                      <a:lnTo>
                        <a:pt x="118" y="59"/>
                      </a:lnTo>
                      <a:lnTo>
                        <a:pt x="122" y="43"/>
                      </a:lnTo>
                      <a:lnTo>
                        <a:pt x="135" y="48"/>
                      </a:lnTo>
                      <a:lnTo>
                        <a:pt x="146" y="53"/>
                      </a:lnTo>
                      <a:lnTo>
                        <a:pt x="156" y="62"/>
                      </a:lnTo>
                      <a:lnTo>
                        <a:pt x="166" y="71"/>
                      </a:lnTo>
                      <a:lnTo>
                        <a:pt x="156" y="84"/>
                      </a:lnTo>
                      <a:close/>
                      <a:moveTo>
                        <a:pt x="118" y="59"/>
                      </a:moveTo>
                      <a:lnTo>
                        <a:pt x="96" y="50"/>
                      </a:lnTo>
                      <a:lnTo>
                        <a:pt x="73" y="43"/>
                      </a:lnTo>
                      <a:lnTo>
                        <a:pt x="76" y="26"/>
                      </a:lnTo>
                      <a:lnTo>
                        <a:pt x="88" y="29"/>
                      </a:lnTo>
                      <a:lnTo>
                        <a:pt x="101" y="35"/>
                      </a:lnTo>
                      <a:lnTo>
                        <a:pt x="112" y="38"/>
                      </a:lnTo>
                      <a:lnTo>
                        <a:pt x="122" y="43"/>
                      </a:lnTo>
                      <a:lnTo>
                        <a:pt x="118" y="59"/>
                      </a:lnTo>
                      <a:close/>
                      <a:moveTo>
                        <a:pt x="73" y="43"/>
                      </a:moveTo>
                      <a:lnTo>
                        <a:pt x="71" y="43"/>
                      </a:lnTo>
                      <a:lnTo>
                        <a:pt x="75" y="35"/>
                      </a:lnTo>
                      <a:lnTo>
                        <a:pt x="73" y="43"/>
                      </a:lnTo>
                      <a:close/>
                      <a:moveTo>
                        <a:pt x="71" y="43"/>
                      </a:moveTo>
                      <a:lnTo>
                        <a:pt x="48" y="35"/>
                      </a:lnTo>
                      <a:lnTo>
                        <a:pt x="27" y="26"/>
                      </a:lnTo>
                      <a:lnTo>
                        <a:pt x="11" y="19"/>
                      </a:lnTo>
                      <a:lnTo>
                        <a:pt x="5" y="16"/>
                      </a:lnTo>
                      <a:lnTo>
                        <a:pt x="11" y="0"/>
                      </a:lnTo>
                      <a:lnTo>
                        <a:pt x="17" y="4"/>
                      </a:lnTo>
                      <a:lnTo>
                        <a:pt x="31" y="11"/>
                      </a:lnTo>
                      <a:lnTo>
                        <a:pt x="53" y="19"/>
                      </a:lnTo>
                      <a:lnTo>
                        <a:pt x="76" y="26"/>
                      </a:lnTo>
                      <a:lnTo>
                        <a:pt x="71" y="43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1" name="Freeform 367"/>
                <p:cNvSpPr>
                  <a:spLocks noEditPoints="1"/>
                </p:cNvSpPr>
                <p:nvPr/>
              </p:nvSpPr>
              <p:spPr bwMode="auto">
                <a:xfrm>
                  <a:off x="501" y="1827"/>
                  <a:ext cx="211" cy="126"/>
                </a:xfrm>
                <a:custGeom>
                  <a:avLst/>
                  <a:gdLst>
                    <a:gd name="T0" fmla="*/ 210 w 211"/>
                    <a:gd name="T1" fmla="*/ 111 h 126"/>
                    <a:gd name="T2" fmla="*/ 211 w 211"/>
                    <a:gd name="T3" fmla="*/ 118 h 126"/>
                    <a:gd name="T4" fmla="*/ 210 w 211"/>
                    <a:gd name="T5" fmla="*/ 123 h 126"/>
                    <a:gd name="T6" fmla="*/ 204 w 211"/>
                    <a:gd name="T7" fmla="*/ 126 h 126"/>
                    <a:gd name="T8" fmla="*/ 207 w 211"/>
                    <a:gd name="T9" fmla="*/ 109 h 126"/>
                    <a:gd name="T10" fmla="*/ 201 w 211"/>
                    <a:gd name="T11" fmla="*/ 125 h 126"/>
                    <a:gd name="T12" fmla="*/ 207 w 211"/>
                    <a:gd name="T13" fmla="*/ 109 h 126"/>
                    <a:gd name="T14" fmla="*/ 201 w 211"/>
                    <a:gd name="T15" fmla="*/ 125 h 126"/>
                    <a:gd name="T16" fmla="*/ 204 w 211"/>
                    <a:gd name="T17" fmla="*/ 118 h 126"/>
                    <a:gd name="T18" fmla="*/ 201 w 211"/>
                    <a:gd name="T19" fmla="*/ 125 h 126"/>
                    <a:gd name="T20" fmla="*/ 197 w 211"/>
                    <a:gd name="T21" fmla="*/ 125 h 126"/>
                    <a:gd name="T22" fmla="*/ 207 w 211"/>
                    <a:gd name="T23" fmla="*/ 109 h 126"/>
                    <a:gd name="T24" fmla="*/ 201 w 211"/>
                    <a:gd name="T25" fmla="*/ 125 h 126"/>
                    <a:gd name="T26" fmla="*/ 197 w 211"/>
                    <a:gd name="T27" fmla="*/ 123 h 126"/>
                    <a:gd name="T28" fmla="*/ 202 w 211"/>
                    <a:gd name="T29" fmla="*/ 108 h 126"/>
                    <a:gd name="T30" fmla="*/ 205 w 211"/>
                    <a:gd name="T31" fmla="*/ 109 h 126"/>
                    <a:gd name="T32" fmla="*/ 194 w 211"/>
                    <a:gd name="T33" fmla="*/ 121 h 126"/>
                    <a:gd name="T34" fmla="*/ 154 w 211"/>
                    <a:gd name="T35" fmla="*/ 87 h 126"/>
                    <a:gd name="T36" fmla="*/ 187 w 211"/>
                    <a:gd name="T37" fmla="*/ 96 h 126"/>
                    <a:gd name="T38" fmla="*/ 194 w 211"/>
                    <a:gd name="T39" fmla="*/ 121 h 126"/>
                    <a:gd name="T40" fmla="*/ 164 w 211"/>
                    <a:gd name="T41" fmla="*/ 75 h 126"/>
                    <a:gd name="T42" fmla="*/ 159 w 211"/>
                    <a:gd name="T43" fmla="*/ 82 h 126"/>
                    <a:gd name="T44" fmla="*/ 154 w 211"/>
                    <a:gd name="T45" fmla="*/ 89 h 126"/>
                    <a:gd name="T46" fmla="*/ 133 w 211"/>
                    <a:gd name="T47" fmla="*/ 73 h 126"/>
                    <a:gd name="T48" fmla="*/ 109 w 211"/>
                    <a:gd name="T49" fmla="*/ 63 h 126"/>
                    <a:gd name="T50" fmla="*/ 126 w 211"/>
                    <a:gd name="T51" fmla="*/ 51 h 126"/>
                    <a:gd name="T52" fmla="*/ 151 w 211"/>
                    <a:gd name="T53" fmla="*/ 65 h 126"/>
                    <a:gd name="T54" fmla="*/ 154 w 211"/>
                    <a:gd name="T55" fmla="*/ 89 h 126"/>
                    <a:gd name="T56" fmla="*/ 109 w 211"/>
                    <a:gd name="T57" fmla="*/ 63 h 126"/>
                    <a:gd name="T58" fmla="*/ 109 w 211"/>
                    <a:gd name="T59" fmla="*/ 63 h 126"/>
                    <a:gd name="T60" fmla="*/ 96 w 211"/>
                    <a:gd name="T61" fmla="*/ 58 h 126"/>
                    <a:gd name="T62" fmla="*/ 86 w 211"/>
                    <a:gd name="T63" fmla="*/ 36 h 126"/>
                    <a:gd name="T64" fmla="*/ 116 w 211"/>
                    <a:gd name="T65" fmla="*/ 46 h 126"/>
                    <a:gd name="T66" fmla="*/ 82 w 211"/>
                    <a:gd name="T67" fmla="*/ 53 h 126"/>
                    <a:gd name="T68" fmla="*/ 68 w 211"/>
                    <a:gd name="T69" fmla="*/ 48 h 126"/>
                    <a:gd name="T70" fmla="*/ 80 w 211"/>
                    <a:gd name="T71" fmla="*/ 34 h 126"/>
                    <a:gd name="T72" fmla="*/ 82 w 211"/>
                    <a:gd name="T73" fmla="*/ 53 h 126"/>
                    <a:gd name="T74" fmla="*/ 68 w 211"/>
                    <a:gd name="T75" fmla="*/ 48 h 126"/>
                    <a:gd name="T76" fmla="*/ 68 w 211"/>
                    <a:gd name="T77" fmla="*/ 48 h 126"/>
                    <a:gd name="T78" fmla="*/ 52 w 211"/>
                    <a:gd name="T79" fmla="*/ 42 h 126"/>
                    <a:gd name="T80" fmla="*/ 43 w 211"/>
                    <a:gd name="T81" fmla="*/ 20 h 126"/>
                    <a:gd name="T82" fmla="*/ 72 w 211"/>
                    <a:gd name="T83" fmla="*/ 32 h 126"/>
                    <a:gd name="T84" fmla="*/ 43 w 211"/>
                    <a:gd name="T85" fmla="*/ 20 h 126"/>
                    <a:gd name="T86" fmla="*/ 42 w 211"/>
                    <a:gd name="T87" fmla="*/ 29 h 126"/>
                    <a:gd name="T88" fmla="*/ 38 w 211"/>
                    <a:gd name="T89" fmla="*/ 36 h 126"/>
                    <a:gd name="T90" fmla="*/ 3 w 211"/>
                    <a:gd name="T91" fmla="*/ 15 h 126"/>
                    <a:gd name="T92" fmla="*/ 22 w 211"/>
                    <a:gd name="T93" fmla="*/ 8 h 126"/>
                    <a:gd name="T94" fmla="*/ 38 w 211"/>
                    <a:gd name="T95" fmla="*/ 36 h 126"/>
                    <a:gd name="T96" fmla="*/ 1 w 211"/>
                    <a:gd name="T97" fmla="*/ 13 h 126"/>
                    <a:gd name="T98" fmla="*/ 0 w 211"/>
                    <a:gd name="T99" fmla="*/ 6 h 126"/>
                    <a:gd name="T100" fmla="*/ 5 w 211"/>
                    <a:gd name="T101" fmla="*/ 1 h 126"/>
                    <a:gd name="T102" fmla="*/ 9 w 211"/>
                    <a:gd name="T103" fmla="*/ 0 h 126"/>
                    <a:gd name="T104" fmla="*/ 3 w 211"/>
                    <a:gd name="T105" fmla="*/ 15 h 1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11"/>
                    <a:gd name="T160" fmla="*/ 0 h 126"/>
                    <a:gd name="T161" fmla="*/ 211 w 211"/>
                    <a:gd name="T162" fmla="*/ 126 h 1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11" h="126">
                      <a:moveTo>
                        <a:pt x="207" y="109"/>
                      </a:moveTo>
                      <a:lnTo>
                        <a:pt x="210" y="111"/>
                      </a:lnTo>
                      <a:lnTo>
                        <a:pt x="211" y="114"/>
                      </a:lnTo>
                      <a:lnTo>
                        <a:pt x="211" y="118"/>
                      </a:lnTo>
                      <a:lnTo>
                        <a:pt x="211" y="121"/>
                      </a:lnTo>
                      <a:lnTo>
                        <a:pt x="210" y="123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1" y="125"/>
                      </a:lnTo>
                      <a:lnTo>
                        <a:pt x="207" y="109"/>
                      </a:lnTo>
                      <a:close/>
                      <a:moveTo>
                        <a:pt x="201" y="125"/>
                      </a:moveTo>
                      <a:lnTo>
                        <a:pt x="201" y="125"/>
                      </a:lnTo>
                      <a:lnTo>
                        <a:pt x="207" y="109"/>
                      </a:lnTo>
                      <a:lnTo>
                        <a:pt x="201" y="125"/>
                      </a:lnTo>
                      <a:close/>
                      <a:moveTo>
                        <a:pt x="201" y="125"/>
                      </a:moveTo>
                      <a:lnTo>
                        <a:pt x="201" y="125"/>
                      </a:lnTo>
                      <a:lnTo>
                        <a:pt x="204" y="118"/>
                      </a:lnTo>
                      <a:lnTo>
                        <a:pt x="201" y="125"/>
                      </a:lnTo>
                      <a:close/>
                      <a:moveTo>
                        <a:pt x="201" y="125"/>
                      </a:moveTo>
                      <a:lnTo>
                        <a:pt x="199" y="125"/>
                      </a:lnTo>
                      <a:lnTo>
                        <a:pt x="197" y="125"/>
                      </a:lnTo>
                      <a:lnTo>
                        <a:pt x="205" y="109"/>
                      </a:lnTo>
                      <a:lnTo>
                        <a:pt x="207" y="109"/>
                      </a:lnTo>
                      <a:lnTo>
                        <a:pt x="201" y="125"/>
                      </a:lnTo>
                      <a:close/>
                      <a:moveTo>
                        <a:pt x="197" y="125"/>
                      </a:moveTo>
                      <a:lnTo>
                        <a:pt x="197" y="123"/>
                      </a:lnTo>
                      <a:lnTo>
                        <a:pt x="194" y="121"/>
                      </a:lnTo>
                      <a:lnTo>
                        <a:pt x="202" y="108"/>
                      </a:lnTo>
                      <a:lnTo>
                        <a:pt x="204" y="108"/>
                      </a:lnTo>
                      <a:lnTo>
                        <a:pt x="205" y="109"/>
                      </a:lnTo>
                      <a:lnTo>
                        <a:pt x="197" y="125"/>
                      </a:lnTo>
                      <a:close/>
                      <a:moveTo>
                        <a:pt x="194" y="121"/>
                      </a:moveTo>
                      <a:lnTo>
                        <a:pt x="177" y="109"/>
                      </a:lnTo>
                      <a:lnTo>
                        <a:pt x="154" y="87"/>
                      </a:lnTo>
                      <a:lnTo>
                        <a:pt x="164" y="75"/>
                      </a:lnTo>
                      <a:lnTo>
                        <a:pt x="187" y="96"/>
                      </a:lnTo>
                      <a:lnTo>
                        <a:pt x="202" y="108"/>
                      </a:lnTo>
                      <a:lnTo>
                        <a:pt x="194" y="121"/>
                      </a:lnTo>
                      <a:close/>
                      <a:moveTo>
                        <a:pt x="164" y="75"/>
                      </a:moveTo>
                      <a:lnTo>
                        <a:pt x="164" y="75"/>
                      </a:lnTo>
                      <a:lnTo>
                        <a:pt x="159" y="82"/>
                      </a:lnTo>
                      <a:lnTo>
                        <a:pt x="164" y="75"/>
                      </a:lnTo>
                      <a:close/>
                      <a:moveTo>
                        <a:pt x="154" y="89"/>
                      </a:moveTo>
                      <a:lnTo>
                        <a:pt x="143" y="80"/>
                      </a:lnTo>
                      <a:lnTo>
                        <a:pt x="133" y="73"/>
                      </a:lnTo>
                      <a:lnTo>
                        <a:pt x="120" y="66"/>
                      </a:lnTo>
                      <a:lnTo>
                        <a:pt x="109" y="63"/>
                      </a:lnTo>
                      <a:lnTo>
                        <a:pt x="116" y="46"/>
                      </a:lnTo>
                      <a:lnTo>
                        <a:pt x="126" y="51"/>
                      </a:lnTo>
                      <a:lnTo>
                        <a:pt x="139" y="58"/>
                      </a:lnTo>
                      <a:lnTo>
                        <a:pt x="151" y="65"/>
                      </a:lnTo>
                      <a:lnTo>
                        <a:pt x="164" y="75"/>
                      </a:lnTo>
                      <a:lnTo>
                        <a:pt x="154" y="89"/>
                      </a:lnTo>
                      <a:close/>
                      <a:moveTo>
                        <a:pt x="109" y="63"/>
                      </a:moveTo>
                      <a:lnTo>
                        <a:pt x="109" y="63"/>
                      </a:lnTo>
                      <a:lnTo>
                        <a:pt x="113" y="54"/>
                      </a:lnTo>
                      <a:lnTo>
                        <a:pt x="109" y="63"/>
                      </a:lnTo>
                      <a:close/>
                      <a:moveTo>
                        <a:pt x="109" y="63"/>
                      </a:moveTo>
                      <a:lnTo>
                        <a:pt x="96" y="58"/>
                      </a:lnTo>
                      <a:lnTo>
                        <a:pt x="82" y="53"/>
                      </a:lnTo>
                      <a:lnTo>
                        <a:pt x="86" y="36"/>
                      </a:lnTo>
                      <a:lnTo>
                        <a:pt x="102" y="41"/>
                      </a:lnTo>
                      <a:lnTo>
                        <a:pt x="116" y="46"/>
                      </a:lnTo>
                      <a:lnTo>
                        <a:pt x="109" y="63"/>
                      </a:lnTo>
                      <a:close/>
                      <a:moveTo>
                        <a:pt x="82" y="53"/>
                      </a:moveTo>
                      <a:lnTo>
                        <a:pt x="74" y="49"/>
                      </a:lnTo>
                      <a:lnTo>
                        <a:pt x="68" y="48"/>
                      </a:lnTo>
                      <a:lnTo>
                        <a:pt x="72" y="32"/>
                      </a:lnTo>
                      <a:lnTo>
                        <a:pt x="80" y="34"/>
                      </a:lnTo>
                      <a:lnTo>
                        <a:pt x="86" y="36"/>
                      </a:lnTo>
                      <a:lnTo>
                        <a:pt x="82" y="53"/>
                      </a:lnTo>
                      <a:close/>
                      <a:moveTo>
                        <a:pt x="68" y="48"/>
                      </a:moveTo>
                      <a:lnTo>
                        <a:pt x="68" y="48"/>
                      </a:lnTo>
                      <a:lnTo>
                        <a:pt x="69" y="39"/>
                      </a:lnTo>
                      <a:lnTo>
                        <a:pt x="68" y="48"/>
                      </a:lnTo>
                      <a:close/>
                      <a:moveTo>
                        <a:pt x="68" y="48"/>
                      </a:moveTo>
                      <a:lnTo>
                        <a:pt x="52" y="42"/>
                      </a:lnTo>
                      <a:lnTo>
                        <a:pt x="38" y="36"/>
                      </a:lnTo>
                      <a:lnTo>
                        <a:pt x="43" y="20"/>
                      </a:lnTo>
                      <a:lnTo>
                        <a:pt x="57" y="25"/>
                      </a:lnTo>
                      <a:lnTo>
                        <a:pt x="72" y="32"/>
                      </a:lnTo>
                      <a:lnTo>
                        <a:pt x="68" y="48"/>
                      </a:lnTo>
                      <a:close/>
                      <a:moveTo>
                        <a:pt x="43" y="20"/>
                      </a:moveTo>
                      <a:lnTo>
                        <a:pt x="43" y="20"/>
                      </a:lnTo>
                      <a:lnTo>
                        <a:pt x="42" y="29"/>
                      </a:lnTo>
                      <a:lnTo>
                        <a:pt x="43" y="20"/>
                      </a:lnTo>
                      <a:close/>
                      <a:moveTo>
                        <a:pt x="38" y="36"/>
                      </a:moveTo>
                      <a:lnTo>
                        <a:pt x="12" y="22"/>
                      </a:lnTo>
                      <a:lnTo>
                        <a:pt x="3" y="15"/>
                      </a:lnTo>
                      <a:lnTo>
                        <a:pt x="12" y="1"/>
                      </a:lnTo>
                      <a:lnTo>
                        <a:pt x="22" y="8"/>
                      </a:lnTo>
                      <a:lnTo>
                        <a:pt x="43" y="20"/>
                      </a:lnTo>
                      <a:lnTo>
                        <a:pt x="38" y="36"/>
                      </a:lnTo>
                      <a:close/>
                      <a:moveTo>
                        <a:pt x="3" y="15"/>
                      </a:move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EBCC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2" name="Freeform 368"/>
                <p:cNvSpPr>
                  <a:spLocks noEditPoints="1"/>
                </p:cNvSpPr>
                <p:nvPr/>
              </p:nvSpPr>
              <p:spPr bwMode="auto">
                <a:xfrm>
                  <a:off x="499" y="1827"/>
                  <a:ext cx="210" cy="126"/>
                </a:xfrm>
                <a:custGeom>
                  <a:avLst/>
                  <a:gdLst>
                    <a:gd name="T0" fmla="*/ 210 w 210"/>
                    <a:gd name="T1" fmla="*/ 114 h 126"/>
                    <a:gd name="T2" fmla="*/ 209 w 210"/>
                    <a:gd name="T3" fmla="*/ 123 h 126"/>
                    <a:gd name="T4" fmla="*/ 201 w 210"/>
                    <a:gd name="T5" fmla="*/ 126 h 126"/>
                    <a:gd name="T6" fmla="*/ 201 w 210"/>
                    <a:gd name="T7" fmla="*/ 126 h 126"/>
                    <a:gd name="T8" fmla="*/ 201 w 210"/>
                    <a:gd name="T9" fmla="*/ 126 h 126"/>
                    <a:gd name="T10" fmla="*/ 203 w 210"/>
                    <a:gd name="T11" fmla="*/ 118 h 126"/>
                    <a:gd name="T12" fmla="*/ 199 w 210"/>
                    <a:gd name="T13" fmla="*/ 125 h 126"/>
                    <a:gd name="T14" fmla="*/ 206 w 210"/>
                    <a:gd name="T15" fmla="*/ 109 h 126"/>
                    <a:gd name="T16" fmla="*/ 198 w 210"/>
                    <a:gd name="T17" fmla="*/ 125 h 126"/>
                    <a:gd name="T18" fmla="*/ 199 w 210"/>
                    <a:gd name="T19" fmla="*/ 106 h 126"/>
                    <a:gd name="T20" fmla="*/ 198 w 210"/>
                    <a:gd name="T21" fmla="*/ 125 h 126"/>
                    <a:gd name="T22" fmla="*/ 152 w 210"/>
                    <a:gd name="T23" fmla="*/ 90 h 126"/>
                    <a:gd name="T24" fmla="*/ 199 w 210"/>
                    <a:gd name="T25" fmla="*/ 106 h 126"/>
                    <a:gd name="T26" fmla="*/ 161 w 210"/>
                    <a:gd name="T27" fmla="*/ 77 h 126"/>
                    <a:gd name="T28" fmla="*/ 161 w 210"/>
                    <a:gd name="T29" fmla="*/ 77 h 126"/>
                    <a:gd name="T30" fmla="*/ 130 w 210"/>
                    <a:gd name="T31" fmla="*/ 77 h 126"/>
                    <a:gd name="T32" fmla="*/ 161 w 210"/>
                    <a:gd name="T33" fmla="*/ 77 h 126"/>
                    <a:gd name="T34" fmla="*/ 118 w 210"/>
                    <a:gd name="T35" fmla="*/ 72 h 126"/>
                    <a:gd name="T36" fmla="*/ 124 w 210"/>
                    <a:gd name="T37" fmla="*/ 56 h 126"/>
                    <a:gd name="T38" fmla="*/ 111 w 210"/>
                    <a:gd name="T39" fmla="*/ 51 h 126"/>
                    <a:gd name="T40" fmla="*/ 111 w 210"/>
                    <a:gd name="T41" fmla="*/ 51 h 126"/>
                    <a:gd name="T42" fmla="*/ 107 w 210"/>
                    <a:gd name="T43" fmla="*/ 66 h 126"/>
                    <a:gd name="T44" fmla="*/ 111 w 210"/>
                    <a:gd name="T45" fmla="*/ 51 h 126"/>
                    <a:gd name="T46" fmla="*/ 111 w 210"/>
                    <a:gd name="T47" fmla="*/ 51 h 126"/>
                    <a:gd name="T48" fmla="*/ 111 w 210"/>
                    <a:gd name="T49" fmla="*/ 51 h 126"/>
                    <a:gd name="T50" fmla="*/ 90 w 210"/>
                    <a:gd name="T51" fmla="*/ 61 h 126"/>
                    <a:gd name="T52" fmla="*/ 111 w 210"/>
                    <a:gd name="T53" fmla="*/ 51 h 126"/>
                    <a:gd name="T54" fmla="*/ 78 w 210"/>
                    <a:gd name="T55" fmla="*/ 56 h 126"/>
                    <a:gd name="T56" fmla="*/ 82 w 210"/>
                    <a:gd name="T57" fmla="*/ 39 h 126"/>
                    <a:gd name="T58" fmla="*/ 70 w 210"/>
                    <a:gd name="T59" fmla="*/ 36 h 126"/>
                    <a:gd name="T60" fmla="*/ 70 w 210"/>
                    <a:gd name="T61" fmla="*/ 36 h 126"/>
                    <a:gd name="T62" fmla="*/ 70 w 210"/>
                    <a:gd name="T63" fmla="*/ 36 h 126"/>
                    <a:gd name="T64" fmla="*/ 65 w 210"/>
                    <a:gd name="T65" fmla="*/ 51 h 126"/>
                    <a:gd name="T66" fmla="*/ 47 w 210"/>
                    <a:gd name="T67" fmla="*/ 25 h 126"/>
                    <a:gd name="T68" fmla="*/ 65 w 210"/>
                    <a:gd name="T69" fmla="*/ 51 h 126"/>
                    <a:gd name="T70" fmla="*/ 34 w 210"/>
                    <a:gd name="T71" fmla="*/ 39 h 126"/>
                    <a:gd name="T72" fmla="*/ 47 w 210"/>
                    <a:gd name="T73" fmla="*/ 25 h 126"/>
                    <a:gd name="T74" fmla="*/ 34 w 210"/>
                    <a:gd name="T75" fmla="*/ 39 h 126"/>
                    <a:gd name="T76" fmla="*/ 34 w 210"/>
                    <a:gd name="T77" fmla="*/ 39 h 126"/>
                    <a:gd name="T78" fmla="*/ 10 w 210"/>
                    <a:gd name="T79" fmla="*/ 22 h 126"/>
                    <a:gd name="T80" fmla="*/ 14 w 210"/>
                    <a:gd name="T81" fmla="*/ 3 h 126"/>
                    <a:gd name="T82" fmla="*/ 34 w 210"/>
                    <a:gd name="T83" fmla="*/ 39 h 126"/>
                    <a:gd name="T84" fmla="*/ 0 w 210"/>
                    <a:gd name="T85" fmla="*/ 6 h 126"/>
                    <a:gd name="T86" fmla="*/ 7 w 210"/>
                    <a:gd name="T87" fmla="*/ 0 h 126"/>
                    <a:gd name="T88" fmla="*/ 14 w 210"/>
                    <a:gd name="T89" fmla="*/ 3 h 12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10"/>
                    <a:gd name="T136" fmla="*/ 0 h 126"/>
                    <a:gd name="T137" fmla="*/ 210 w 210"/>
                    <a:gd name="T138" fmla="*/ 126 h 12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10" h="126">
                      <a:moveTo>
                        <a:pt x="206" y="109"/>
                      </a:moveTo>
                      <a:lnTo>
                        <a:pt x="209" y="111"/>
                      </a:lnTo>
                      <a:lnTo>
                        <a:pt x="210" y="114"/>
                      </a:lnTo>
                      <a:lnTo>
                        <a:pt x="210" y="118"/>
                      </a:lnTo>
                      <a:lnTo>
                        <a:pt x="210" y="120"/>
                      </a:lnTo>
                      <a:lnTo>
                        <a:pt x="209" y="123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1" y="126"/>
                      </a:lnTo>
                      <a:lnTo>
                        <a:pt x="206" y="109"/>
                      </a:lnTo>
                      <a:close/>
                      <a:moveTo>
                        <a:pt x="201" y="126"/>
                      </a:moveTo>
                      <a:lnTo>
                        <a:pt x="201" y="126"/>
                      </a:lnTo>
                      <a:lnTo>
                        <a:pt x="206" y="109"/>
                      </a:lnTo>
                      <a:lnTo>
                        <a:pt x="201" y="126"/>
                      </a:lnTo>
                      <a:close/>
                      <a:moveTo>
                        <a:pt x="201" y="126"/>
                      </a:moveTo>
                      <a:lnTo>
                        <a:pt x="201" y="126"/>
                      </a:lnTo>
                      <a:lnTo>
                        <a:pt x="203" y="118"/>
                      </a:lnTo>
                      <a:lnTo>
                        <a:pt x="201" y="126"/>
                      </a:lnTo>
                      <a:close/>
                      <a:moveTo>
                        <a:pt x="201" y="126"/>
                      </a:moveTo>
                      <a:lnTo>
                        <a:pt x="199" y="125"/>
                      </a:lnTo>
                      <a:lnTo>
                        <a:pt x="198" y="125"/>
                      </a:lnTo>
                      <a:lnTo>
                        <a:pt x="204" y="109"/>
                      </a:lnTo>
                      <a:lnTo>
                        <a:pt x="206" y="109"/>
                      </a:lnTo>
                      <a:lnTo>
                        <a:pt x="201" y="126"/>
                      </a:lnTo>
                      <a:close/>
                      <a:moveTo>
                        <a:pt x="198" y="125"/>
                      </a:moveTo>
                      <a:lnTo>
                        <a:pt x="195" y="123"/>
                      </a:lnTo>
                      <a:lnTo>
                        <a:pt x="193" y="121"/>
                      </a:lnTo>
                      <a:lnTo>
                        <a:pt x="199" y="106"/>
                      </a:lnTo>
                      <a:lnTo>
                        <a:pt x="203" y="108"/>
                      </a:lnTo>
                      <a:lnTo>
                        <a:pt x="204" y="109"/>
                      </a:lnTo>
                      <a:lnTo>
                        <a:pt x="198" y="125"/>
                      </a:lnTo>
                      <a:close/>
                      <a:moveTo>
                        <a:pt x="193" y="121"/>
                      </a:moveTo>
                      <a:lnTo>
                        <a:pt x="176" y="109"/>
                      </a:lnTo>
                      <a:lnTo>
                        <a:pt x="152" y="90"/>
                      </a:lnTo>
                      <a:lnTo>
                        <a:pt x="161" y="77"/>
                      </a:lnTo>
                      <a:lnTo>
                        <a:pt x="184" y="96"/>
                      </a:lnTo>
                      <a:lnTo>
                        <a:pt x="199" y="106"/>
                      </a:lnTo>
                      <a:lnTo>
                        <a:pt x="193" y="121"/>
                      </a:lnTo>
                      <a:close/>
                      <a:moveTo>
                        <a:pt x="161" y="77"/>
                      </a:moveTo>
                      <a:lnTo>
                        <a:pt x="161" y="77"/>
                      </a:lnTo>
                      <a:lnTo>
                        <a:pt x="156" y="84"/>
                      </a:lnTo>
                      <a:lnTo>
                        <a:pt x="161" y="77"/>
                      </a:lnTo>
                      <a:close/>
                      <a:moveTo>
                        <a:pt x="152" y="90"/>
                      </a:moveTo>
                      <a:lnTo>
                        <a:pt x="141" y="84"/>
                      </a:lnTo>
                      <a:lnTo>
                        <a:pt x="130" y="77"/>
                      </a:lnTo>
                      <a:lnTo>
                        <a:pt x="136" y="61"/>
                      </a:lnTo>
                      <a:lnTo>
                        <a:pt x="149" y="68"/>
                      </a:lnTo>
                      <a:lnTo>
                        <a:pt x="161" y="77"/>
                      </a:lnTo>
                      <a:lnTo>
                        <a:pt x="152" y="90"/>
                      </a:lnTo>
                      <a:close/>
                      <a:moveTo>
                        <a:pt x="130" y="77"/>
                      </a:moveTo>
                      <a:lnTo>
                        <a:pt x="118" y="72"/>
                      </a:lnTo>
                      <a:lnTo>
                        <a:pt x="107" y="66"/>
                      </a:lnTo>
                      <a:lnTo>
                        <a:pt x="111" y="51"/>
                      </a:lnTo>
                      <a:lnTo>
                        <a:pt x="124" y="56"/>
                      </a:lnTo>
                      <a:lnTo>
                        <a:pt x="136" y="61"/>
                      </a:lnTo>
                      <a:lnTo>
                        <a:pt x="130" y="77"/>
                      </a:lnTo>
                      <a:close/>
                      <a:moveTo>
                        <a:pt x="111" y="51"/>
                      </a:moveTo>
                      <a:lnTo>
                        <a:pt x="111" y="51"/>
                      </a:lnTo>
                      <a:lnTo>
                        <a:pt x="110" y="60"/>
                      </a:lnTo>
                      <a:lnTo>
                        <a:pt x="111" y="51"/>
                      </a:lnTo>
                      <a:close/>
                      <a:moveTo>
                        <a:pt x="107" y="66"/>
                      </a:moveTo>
                      <a:lnTo>
                        <a:pt x="107" y="66"/>
                      </a:lnTo>
                      <a:lnTo>
                        <a:pt x="113" y="51"/>
                      </a:lnTo>
                      <a:lnTo>
                        <a:pt x="111" y="51"/>
                      </a:lnTo>
                      <a:lnTo>
                        <a:pt x="107" y="66"/>
                      </a:lnTo>
                      <a:close/>
                      <a:moveTo>
                        <a:pt x="111" y="51"/>
                      </a:moveTo>
                      <a:lnTo>
                        <a:pt x="111" y="51"/>
                      </a:lnTo>
                      <a:lnTo>
                        <a:pt x="113" y="51"/>
                      </a:lnTo>
                      <a:lnTo>
                        <a:pt x="110" y="60"/>
                      </a:lnTo>
                      <a:lnTo>
                        <a:pt x="111" y="51"/>
                      </a:lnTo>
                      <a:close/>
                      <a:moveTo>
                        <a:pt x="107" y="66"/>
                      </a:moveTo>
                      <a:lnTo>
                        <a:pt x="98" y="63"/>
                      </a:lnTo>
                      <a:lnTo>
                        <a:pt x="90" y="61"/>
                      </a:lnTo>
                      <a:lnTo>
                        <a:pt x="95" y="44"/>
                      </a:lnTo>
                      <a:lnTo>
                        <a:pt x="104" y="48"/>
                      </a:lnTo>
                      <a:lnTo>
                        <a:pt x="111" y="51"/>
                      </a:lnTo>
                      <a:lnTo>
                        <a:pt x="107" y="66"/>
                      </a:lnTo>
                      <a:close/>
                      <a:moveTo>
                        <a:pt x="90" y="61"/>
                      </a:moveTo>
                      <a:lnTo>
                        <a:pt x="78" y="56"/>
                      </a:lnTo>
                      <a:lnTo>
                        <a:pt x="64" y="51"/>
                      </a:lnTo>
                      <a:lnTo>
                        <a:pt x="70" y="36"/>
                      </a:lnTo>
                      <a:lnTo>
                        <a:pt x="82" y="39"/>
                      </a:lnTo>
                      <a:lnTo>
                        <a:pt x="95" y="44"/>
                      </a:lnTo>
                      <a:lnTo>
                        <a:pt x="90" y="61"/>
                      </a:lnTo>
                      <a:close/>
                      <a:moveTo>
                        <a:pt x="70" y="36"/>
                      </a:moveTo>
                      <a:lnTo>
                        <a:pt x="70" y="36"/>
                      </a:lnTo>
                      <a:lnTo>
                        <a:pt x="67" y="42"/>
                      </a:lnTo>
                      <a:lnTo>
                        <a:pt x="70" y="36"/>
                      </a:lnTo>
                      <a:close/>
                      <a:moveTo>
                        <a:pt x="65" y="51"/>
                      </a:moveTo>
                      <a:lnTo>
                        <a:pt x="65" y="51"/>
                      </a:lnTo>
                      <a:lnTo>
                        <a:pt x="70" y="36"/>
                      </a:lnTo>
                      <a:lnTo>
                        <a:pt x="65" y="51"/>
                      </a:lnTo>
                      <a:close/>
                      <a:moveTo>
                        <a:pt x="65" y="51"/>
                      </a:moveTo>
                      <a:lnTo>
                        <a:pt x="53" y="46"/>
                      </a:lnTo>
                      <a:lnTo>
                        <a:pt x="40" y="41"/>
                      </a:lnTo>
                      <a:lnTo>
                        <a:pt x="47" y="25"/>
                      </a:lnTo>
                      <a:lnTo>
                        <a:pt x="57" y="30"/>
                      </a:lnTo>
                      <a:lnTo>
                        <a:pt x="70" y="36"/>
                      </a:lnTo>
                      <a:lnTo>
                        <a:pt x="65" y="51"/>
                      </a:lnTo>
                      <a:close/>
                      <a:moveTo>
                        <a:pt x="40" y="41"/>
                      </a:moveTo>
                      <a:lnTo>
                        <a:pt x="39" y="41"/>
                      </a:lnTo>
                      <a:lnTo>
                        <a:pt x="34" y="39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7" y="25"/>
                      </a:lnTo>
                      <a:lnTo>
                        <a:pt x="40" y="41"/>
                      </a:lnTo>
                      <a:close/>
                      <a:moveTo>
                        <a:pt x="34" y="39"/>
                      </a:moveTo>
                      <a:lnTo>
                        <a:pt x="34" y="39"/>
                      </a:lnTo>
                      <a:lnTo>
                        <a:pt x="37" y="30"/>
                      </a:lnTo>
                      <a:lnTo>
                        <a:pt x="34" y="39"/>
                      </a:lnTo>
                      <a:close/>
                      <a:moveTo>
                        <a:pt x="34" y="39"/>
                      </a:moveTo>
                      <a:lnTo>
                        <a:pt x="20" y="30"/>
                      </a:lnTo>
                      <a:lnTo>
                        <a:pt x="10" y="22"/>
                      </a:lnTo>
                      <a:lnTo>
                        <a:pt x="5" y="15"/>
                      </a:lnTo>
                      <a:lnTo>
                        <a:pt x="2" y="13"/>
                      </a:lnTo>
                      <a:lnTo>
                        <a:pt x="14" y="3"/>
                      </a:lnTo>
                      <a:lnTo>
                        <a:pt x="20" y="10"/>
                      </a:lnTo>
                      <a:lnTo>
                        <a:pt x="40" y="24"/>
                      </a:lnTo>
                      <a:lnTo>
                        <a:pt x="34" y="39"/>
                      </a:lnTo>
                      <a:close/>
                      <a:moveTo>
                        <a:pt x="2" y="13"/>
                      </a:move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3" y="1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4" y="3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E0BD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3" name="Freeform 369"/>
                <p:cNvSpPr>
                  <a:spLocks noEditPoints="1"/>
                </p:cNvSpPr>
                <p:nvPr/>
              </p:nvSpPr>
              <p:spPr bwMode="auto">
                <a:xfrm>
                  <a:off x="498" y="1827"/>
                  <a:ext cx="210" cy="126"/>
                </a:xfrm>
                <a:custGeom>
                  <a:avLst/>
                  <a:gdLst>
                    <a:gd name="T0" fmla="*/ 208 w 210"/>
                    <a:gd name="T1" fmla="*/ 114 h 126"/>
                    <a:gd name="T2" fmla="*/ 207 w 210"/>
                    <a:gd name="T3" fmla="*/ 125 h 126"/>
                    <a:gd name="T4" fmla="*/ 199 w 210"/>
                    <a:gd name="T5" fmla="*/ 126 h 126"/>
                    <a:gd name="T6" fmla="*/ 197 w 210"/>
                    <a:gd name="T7" fmla="*/ 126 h 126"/>
                    <a:gd name="T8" fmla="*/ 199 w 210"/>
                    <a:gd name="T9" fmla="*/ 126 h 126"/>
                    <a:gd name="T10" fmla="*/ 194 w 210"/>
                    <a:gd name="T11" fmla="*/ 125 h 126"/>
                    <a:gd name="T12" fmla="*/ 205 w 210"/>
                    <a:gd name="T13" fmla="*/ 111 h 126"/>
                    <a:gd name="T14" fmla="*/ 193 w 210"/>
                    <a:gd name="T15" fmla="*/ 123 h 126"/>
                    <a:gd name="T16" fmla="*/ 199 w 210"/>
                    <a:gd name="T17" fmla="*/ 108 h 126"/>
                    <a:gd name="T18" fmla="*/ 190 w 210"/>
                    <a:gd name="T19" fmla="*/ 121 h 126"/>
                    <a:gd name="T20" fmla="*/ 190 w 210"/>
                    <a:gd name="T21" fmla="*/ 121 h 126"/>
                    <a:gd name="T22" fmla="*/ 148 w 210"/>
                    <a:gd name="T23" fmla="*/ 94 h 126"/>
                    <a:gd name="T24" fmla="*/ 197 w 210"/>
                    <a:gd name="T25" fmla="*/ 106 h 126"/>
                    <a:gd name="T26" fmla="*/ 157 w 210"/>
                    <a:gd name="T27" fmla="*/ 78 h 126"/>
                    <a:gd name="T28" fmla="*/ 157 w 210"/>
                    <a:gd name="T29" fmla="*/ 78 h 126"/>
                    <a:gd name="T30" fmla="*/ 125 w 210"/>
                    <a:gd name="T31" fmla="*/ 80 h 126"/>
                    <a:gd name="T32" fmla="*/ 157 w 210"/>
                    <a:gd name="T33" fmla="*/ 78 h 126"/>
                    <a:gd name="T34" fmla="*/ 131 w 210"/>
                    <a:gd name="T35" fmla="*/ 65 h 126"/>
                    <a:gd name="T36" fmla="*/ 125 w 210"/>
                    <a:gd name="T37" fmla="*/ 80 h 126"/>
                    <a:gd name="T38" fmla="*/ 108 w 210"/>
                    <a:gd name="T39" fmla="*/ 54 h 126"/>
                    <a:gd name="T40" fmla="*/ 125 w 210"/>
                    <a:gd name="T41" fmla="*/ 80 h 126"/>
                    <a:gd name="T42" fmla="*/ 108 w 210"/>
                    <a:gd name="T43" fmla="*/ 54 h 126"/>
                    <a:gd name="T44" fmla="*/ 103 w 210"/>
                    <a:gd name="T45" fmla="*/ 72 h 126"/>
                    <a:gd name="T46" fmla="*/ 86 w 210"/>
                    <a:gd name="T47" fmla="*/ 48 h 126"/>
                    <a:gd name="T48" fmla="*/ 103 w 210"/>
                    <a:gd name="T49" fmla="*/ 72 h 126"/>
                    <a:gd name="T50" fmla="*/ 60 w 210"/>
                    <a:gd name="T51" fmla="*/ 54 h 126"/>
                    <a:gd name="T52" fmla="*/ 86 w 210"/>
                    <a:gd name="T53" fmla="*/ 48 h 126"/>
                    <a:gd name="T54" fmla="*/ 60 w 210"/>
                    <a:gd name="T55" fmla="*/ 54 h 126"/>
                    <a:gd name="T56" fmla="*/ 60 w 210"/>
                    <a:gd name="T57" fmla="*/ 54 h 126"/>
                    <a:gd name="T58" fmla="*/ 65 w 210"/>
                    <a:gd name="T59" fmla="*/ 39 h 126"/>
                    <a:gd name="T60" fmla="*/ 60 w 210"/>
                    <a:gd name="T61" fmla="*/ 54 h 126"/>
                    <a:gd name="T62" fmla="*/ 62 w 210"/>
                    <a:gd name="T63" fmla="*/ 46 h 126"/>
                    <a:gd name="T64" fmla="*/ 58 w 210"/>
                    <a:gd name="T65" fmla="*/ 54 h 126"/>
                    <a:gd name="T66" fmla="*/ 63 w 210"/>
                    <a:gd name="T67" fmla="*/ 37 h 126"/>
                    <a:gd name="T68" fmla="*/ 55 w 210"/>
                    <a:gd name="T69" fmla="*/ 53 h 126"/>
                    <a:gd name="T70" fmla="*/ 57 w 210"/>
                    <a:gd name="T71" fmla="*/ 36 h 126"/>
                    <a:gd name="T72" fmla="*/ 55 w 210"/>
                    <a:gd name="T73" fmla="*/ 53 h 126"/>
                    <a:gd name="T74" fmla="*/ 31 w 210"/>
                    <a:gd name="T75" fmla="*/ 41 h 126"/>
                    <a:gd name="T76" fmla="*/ 57 w 210"/>
                    <a:gd name="T77" fmla="*/ 36 h 126"/>
                    <a:gd name="T78" fmla="*/ 31 w 210"/>
                    <a:gd name="T79" fmla="*/ 41 h 126"/>
                    <a:gd name="T80" fmla="*/ 31 w 210"/>
                    <a:gd name="T81" fmla="*/ 41 h 126"/>
                    <a:gd name="T82" fmla="*/ 3 w 210"/>
                    <a:gd name="T83" fmla="*/ 15 h 126"/>
                    <a:gd name="T84" fmla="*/ 17 w 210"/>
                    <a:gd name="T85" fmla="*/ 6 h 126"/>
                    <a:gd name="T86" fmla="*/ 37 w 210"/>
                    <a:gd name="T87" fmla="*/ 25 h 126"/>
                    <a:gd name="T88" fmla="*/ 0 w 210"/>
                    <a:gd name="T89" fmla="*/ 8 h 126"/>
                    <a:gd name="T90" fmla="*/ 4 w 210"/>
                    <a:gd name="T91" fmla="*/ 0 h 126"/>
                    <a:gd name="T92" fmla="*/ 14 w 210"/>
                    <a:gd name="T93" fmla="*/ 1 h 1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10"/>
                    <a:gd name="T142" fmla="*/ 0 h 126"/>
                    <a:gd name="T143" fmla="*/ 210 w 210"/>
                    <a:gd name="T144" fmla="*/ 126 h 1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10" h="126">
                      <a:moveTo>
                        <a:pt x="205" y="111"/>
                      </a:moveTo>
                      <a:lnTo>
                        <a:pt x="207" y="113"/>
                      </a:lnTo>
                      <a:lnTo>
                        <a:pt x="208" y="114"/>
                      </a:lnTo>
                      <a:lnTo>
                        <a:pt x="210" y="118"/>
                      </a:lnTo>
                      <a:lnTo>
                        <a:pt x="208" y="121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0" y="126"/>
                      </a:lnTo>
                      <a:lnTo>
                        <a:pt x="199" y="126"/>
                      </a:lnTo>
                      <a:lnTo>
                        <a:pt x="205" y="111"/>
                      </a:lnTo>
                      <a:close/>
                      <a:moveTo>
                        <a:pt x="199" y="126"/>
                      </a:moveTo>
                      <a:lnTo>
                        <a:pt x="197" y="126"/>
                      </a:lnTo>
                      <a:lnTo>
                        <a:pt x="205" y="111"/>
                      </a:lnTo>
                      <a:lnTo>
                        <a:pt x="199" y="126"/>
                      </a:lnTo>
                      <a:close/>
                      <a:moveTo>
                        <a:pt x="197" y="126"/>
                      </a:moveTo>
                      <a:lnTo>
                        <a:pt x="196" y="125"/>
                      </a:lnTo>
                      <a:lnTo>
                        <a:pt x="194" y="125"/>
                      </a:lnTo>
                      <a:lnTo>
                        <a:pt x="202" y="109"/>
                      </a:lnTo>
                      <a:lnTo>
                        <a:pt x="204" y="109"/>
                      </a:lnTo>
                      <a:lnTo>
                        <a:pt x="205" y="111"/>
                      </a:lnTo>
                      <a:lnTo>
                        <a:pt x="197" y="126"/>
                      </a:lnTo>
                      <a:close/>
                      <a:moveTo>
                        <a:pt x="194" y="125"/>
                      </a:moveTo>
                      <a:lnTo>
                        <a:pt x="193" y="123"/>
                      </a:lnTo>
                      <a:lnTo>
                        <a:pt x="190" y="121"/>
                      </a:lnTo>
                      <a:lnTo>
                        <a:pt x="197" y="106"/>
                      </a:lnTo>
                      <a:lnTo>
                        <a:pt x="199" y="108"/>
                      </a:lnTo>
                      <a:lnTo>
                        <a:pt x="202" y="109"/>
                      </a:lnTo>
                      <a:lnTo>
                        <a:pt x="194" y="125"/>
                      </a:lnTo>
                      <a:close/>
                      <a:moveTo>
                        <a:pt x="190" y="121"/>
                      </a:moveTo>
                      <a:lnTo>
                        <a:pt x="190" y="121"/>
                      </a:lnTo>
                      <a:lnTo>
                        <a:pt x="193" y="114"/>
                      </a:lnTo>
                      <a:lnTo>
                        <a:pt x="190" y="121"/>
                      </a:lnTo>
                      <a:close/>
                      <a:moveTo>
                        <a:pt x="190" y="121"/>
                      </a:moveTo>
                      <a:lnTo>
                        <a:pt x="173" y="111"/>
                      </a:lnTo>
                      <a:lnTo>
                        <a:pt x="148" y="94"/>
                      </a:lnTo>
                      <a:lnTo>
                        <a:pt x="157" y="80"/>
                      </a:lnTo>
                      <a:lnTo>
                        <a:pt x="180" y="96"/>
                      </a:lnTo>
                      <a:lnTo>
                        <a:pt x="197" y="106"/>
                      </a:lnTo>
                      <a:lnTo>
                        <a:pt x="190" y="121"/>
                      </a:lnTo>
                      <a:close/>
                      <a:moveTo>
                        <a:pt x="157" y="78"/>
                      </a:moveTo>
                      <a:lnTo>
                        <a:pt x="157" y="78"/>
                      </a:lnTo>
                      <a:lnTo>
                        <a:pt x="157" y="80"/>
                      </a:lnTo>
                      <a:lnTo>
                        <a:pt x="153" y="87"/>
                      </a:lnTo>
                      <a:lnTo>
                        <a:pt x="157" y="78"/>
                      </a:lnTo>
                      <a:close/>
                      <a:moveTo>
                        <a:pt x="150" y="94"/>
                      </a:moveTo>
                      <a:lnTo>
                        <a:pt x="137" y="87"/>
                      </a:lnTo>
                      <a:lnTo>
                        <a:pt x="125" y="80"/>
                      </a:lnTo>
                      <a:lnTo>
                        <a:pt x="131" y="65"/>
                      </a:lnTo>
                      <a:lnTo>
                        <a:pt x="143" y="72"/>
                      </a:lnTo>
                      <a:lnTo>
                        <a:pt x="157" y="78"/>
                      </a:lnTo>
                      <a:lnTo>
                        <a:pt x="150" y="94"/>
                      </a:lnTo>
                      <a:close/>
                      <a:moveTo>
                        <a:pt x="131" y="65"/>
                      </a:moveTo>
                      <a:lnTo>
                        <a:pt x="131" y="65"/>
                      </a:lnTo>
                      <a:lnTo>
                        <a:pt x="128" y="73"/>
                      </a:lnTo>
                      <a:lnTo>
                        <a:pt x="131" y="65"/>
                      </a:lnTo>
                      <a:close/>
                      <a:moveTo>
                        <a:pt x="125" y="80"/>
                      </a:moveTo>
                      <a:lnTo>
                        <a:pt x="114" y="75"/>
                      </a:lnTo>
                      <a:lnTo>
                        <a:pt x="103" y="72"/>
                      </a:lnTo>
                      <a:lnTo>
                        <a:pt x="108" y="54"/>
                      </a:lnTo>
                      <a:lnTo>
                        <a:pt x="119" y="60"/>
                      </a:lnTo>
                      <a:lnTo>
                        <a:pt x="131" y="65"/>
                      </a:lnTo>
                      <a:lnTo>
                        <a:pt x="125" y="80"/>
                      </a:lnTo>
                      <a:close/>
                      <a:moveTo>
                        <a:pt x="108" y="54"/>
                      </a:moveTo>
                      <a:lnTo>
                        <a:pt x="108" y="54"/>
                      </a:lnTo>
                      <a:lnTo>
                        <a:pt x="105" y="63"/>
                      </a:lnTo>
                      <a:lnTo>
                        <a:pt x="108" y="54"/>
                      </a:lnTo>
                      <a:close/>
                      <a:moveTo>
                        <a:pt x="103" y="72"/>
                      </a:moveTo>
                      <a:lnTo>
                        <a:pt x="92" y="68"/>
                      </a:lnTo>
                      <a:lnTo>
                        <a:pt x="82" y="63"/>
                      </a:lnTo>
                      <a:lnTo>
                        <a:pt x="86" y="48"/>
                      </a:lnTo>
                      <a:lnTo>
                        <a:pt x="97" y="51"/>
                      </a:lnTo>
                      <a:lnTo>
                        <a:pt x="108" y="54"/>
                      </a:lnTo>
                      <a:lnTo>
                        <a:pt x="103" y="72"/>
                      </a:lnTo>
                      <a:close/>
                      <a:moveTo>
                        <a:pt x="82" y="63"/>
                      </a:moveTo>
                      <a:lnTo>
                        <a:pt x="71" y="60"/>
                      </a:lnTo>
                      <a:lnTo>
                        <a:pt x="60" y="54"/>
                      </a:lnTo>
                      <a:lnTo>
                        <a:pt x="65" y="39"/>
                      </a:lnTo>
                      <a:lnTo>
                        <a:pt x="75" y="42"/>
                      </a:lnTo>
                      <a:lnTo>
                        <a:pt x="86" y="48"/>
                      </a:lnTo>
                      <a:lnTo>
                        <a:pt x="82" y="63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3" y="46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5" y="39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2" y="46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58" y="54"/>
                      </a:lnTo>
                      <a:lnTo>
                        <a:pt x="55" y="53"/>
                      </a:lnTo>
                      <a:lnTo>
                        <a:pt x="62" y="37"/>
                      </a:lnTo>
                      <a:lnTo>
                        <a:pt x="63" y="37"/>
                      </a:lnTo>
                      <a:lnTo>
                        <a:pt x="65" y="39"/>
                      </a:lnTo>
                      <a:lnTo>
                        <a:pt x="60" y="54"/>
                      </a:lnTo>
                      <a:close/>
                      <a:moveTo>
                        <a:pt x="55" y="53"/>
                      </a:move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7" y="36"/>
                      </a:lnTo>
                      <a:lnTo>
                        <a:pt x="60" y="36"/>
                      </a:lnTo>
                      <a:lnTo>
                        <a:pt x="62" y="37"/>
                      </a:lnTo>
                      <a:lnTo>
                        <a:pt x="55" y="53"/>
                      </a:lnTo>
                      <a:close/>
                      <a:moveTo>
                        <a:pt x="51" y="51"/>
                      </a:moveTo>
                      <a:lnTo>
                        <a:pt x="41" y="46"/>
                      </a:lnTo>
                      <a:lnTo>
                        <a:pt x="31" y="41"/>
                      </a:lnTo>
                      <a:lnTo>
                        <a:pt x="37" y="25"/>
                      </a:lnTo>
                      <a:lnTo>
                        <a:pt x="48" y="30"/>
                      </a:lnTo>
                      <a:lnTo>
                        <a:pt x="57" y="36"/>
                      </a:lnTo>
                      <a:lnTo>
                        <a:pt x="51" y="51"/>
                      </a:lnTo>
                      <a:close/>
                      <a:moveTo>
                        <a:pt x="31" y="41"/>
                      </a:moveTo>
                      <a:lnTo>
                        <a:pt x="31" y="41"/>
                      </a:lnTo>
                      <a:lnTo>
                        <a:pt x="34" y="34"/>
                      </a:lnTo>
                      <a:lnTo>
                        <a:pt x="31" y="41"/>
                      </a:lnTo>
                      <a:close/>
                      <a:moveTo>
                        <a:pt x="31" y="41"/>
                      </a:moveTo>
                      <a:lnTo>
                        <a:pt x="17" y="30"/>
                      </a:lnTo>
                      <a:lnTo>
                        <a:pt x="8" y="22"/>
                      </a:lnTo>
                      <a:lnTo>
                        <a:pt x="3" y="15"/>
                      </a:lnTo>
                      <a:lnTo>
                        <a:pt x="1" y="12"/>
                      </a:lnTo>
                      <a:lnTo>
                        <a:pt x="15" y="5"/>
                      </a:lnTo>
                      <a:lnTo>
                        <a:pt x="17" y="6"/>
                      </a:lnTo>
                      <a:lnTo>
                        <a:pt x="20" y="12"/>
                      </a:lnTo>
                      <a:lnTo>
                        <a:pt x="26" y="18"/>
                      </a:lnTo>
                      <a:lnTo>
                        <a:pt x="37" y="25"/>
                      </a:lnTo>
                      <a:lnTo>
                        <a:pt x="31" y="41"/>
                      </a:lnTo>
                      <a:close/>
                      <a:moveTo>
                        <a:pt x="1" y="12"/>
                      </a:move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4" name="Freeform 370"/>
                <p:cNvSpPr>
                  <a:spLocks noEditPoints="1"/>
                </p:cNvSpPr>
                <p:nvPr/>
              </p:nvSpPr>
              <p:spPr bwMode="auto">
                <a:xfrm>
                  <a:off x="498" y="1827"/>
                  <a:ext cx="207" cy="126"/>
                </a:xfrm>
                <a:custGeom>
                  <a:avLst/>
                  <a:gdLst>
                    <a:gd name="T0" fmla="*/ 205 w 207"/>
                    <a:gd name="T1" fmla="*/ 114 h 126"/>
                    <a:gd name="T2" fmla="*/ 204 w 207"/>
                    <a:gd name="T3" fmla="*/ 125 h 126"/>
                    <a:gd name="T4" fmla="*/ 196 w 207"/>
                    <a:gd name="T5" fmla="*/ 126 h 126"/>
                    <a:gd name="T6" fmla="*/ 196 w 207"/>
                    <a:gd name="T7" fmla="*/ 126 h 126"/>
                    <a:gd name="T8" fmla="*/ 196 w 207"/>
                    <a:gd name="T9" fmla="*/ 126 h 126"/>
                    <a:gd name="T10" fmla="*/ 199 w 207"/>
                    <a:gd name="T11" fmla="*/ 118 h 126"/>
                    <a:gd name="T12" fmla="*/ 194 w 207"/>
                    <a:gd name="T13" fmla="*/ 125 h 126"/>
                    <a:gd name="T14" fmla="*/ 199 w 207"/>
                    <a:gd name="T15" fmla="*/ 109 h 126"/>
                    <a:gd name="T16" fmla="*/ 197 w 207"/>
                    <a:gd name="T17" fmla="*/ 109 h 126"/>
                    <a:gd name="T18" fmla="*/ 197 w 207"/>
                    <a:gd name="T19" fmla="*/ 109 h 126"/>
                    <a:gd name="T20" fmla="*/ 187 w 207"/>
                    <a:gd name="T21" fmla="*/ 121 h 126"/>
                    <a:gd name="T22" fmla="*/ 197 w 207"/>
                    <a:gd name="T23" fmla="*/ 109 h 126"/>
                    <a:gd name="T24" fmla="*/ 168 w 207"/>
                    <a:gd name="T25" fmla="*/ 111 h 126"/>
                    <a:gd name="T26" fmla="*/ 176 w 207"/>
                    <a:gd name="T27" fmla="*/ 96 h 126"/>
                    <a:gd name="T28" fmla="*/ 153 w 207"/>
                    <a:gd name="T29" fmla="*/ 82 h 126"/>
                    <a:gd name="T30" fmla="*/ 150 w 207"/>
                    <a:gd name="T31" fmla="*/ 89 h 126"/>
                    <a:gd name="T32" fmla="*/ 145 w 207"/>
                    <a:gd name="T33" fmla="*/ 96 h 126"/>
                    <a:gd name="T34" fmla="*/ 145 w 207"/>
                    <a:gd name="T35" fmla="*/ 96 h 126"/>
                    <a:gd name="T36" fmla="*/ 150 w 207"/>
                    <a:gd name="T37" fmla="*/ 89 h 126"/>
                    <a:gd name="T38" fmla="*/ 123 w 207"/>
                    <a:gd name="T39" fmla="*/ 85 h 126"/>
                    <a:gd name="T40" fmla="*/ 128 w 207"/>
                    <a:gd name="T41" fmla="*/ 70 h 126"/>
                    <a:gd name="T42" fmla="*/ 102 w 207"/>
                    <a:gd name="T43" fmla="*/ 77 h 126"/>
                    <a:gd name="T44" fmla="*/ 102 w 207"/>
                    <a:gd name="T45" fmla="*/ 77 h 126"/>
                    <a:gd name="T46" fmla="*/ 97 w 207"/>
                    <a:gd name="T47" fmla="*/ 75 h 126"/>
                    <a:gd name="T48" fmla="*/ 106 w 207"/>
                    <a:gd name="T49" fmla="*/ 61 h 126"/>
                    <a:gd name="T50" fmla="*/ 102 w 207"/>
                    <a:gd name="T51" fmla="*/ 60 h 126"/>
                    <a:gd name="T52" fmla="*/ 97 w 207"/>
                    <a:gd name="T53" fmla="*/ 77 h 126"/>
                    <a:gd name="T54" fmla="*/ 102 w 207"/>
                    <a:gd name="T55" fmla="*/ 60 h 126"/>
                    <a:gd name="T56" fmla="*/ 102 w 207"/>
                    <a:gd name="T57" fmla="*/ 60 h 126"/>
                    <a:gd name="T58" fmla="*/ 97 w 207"/>
                    <a:gd name="T59" fmla="*/ 77 h 126"/>
                    <a:gd name="T60" fmla="*/ 66 w 207"/>
                    <a:gd name="T61" fmla="*/ 46 h 126"/>
                    <a:gd name="T62" fmla="*/ 97 w 207"/>
                    <a:gd name="T63" fmla="*/ 77 h 126"/>
                    <a:gd name="T64" fmla="*/ 54 w 207"/>
                    <a:gd name="T65" fmla="*/ 60 h 126"/>
                    <a:gd name="T66" fmla="*/ 66 w 207"/>
                    <a:gd name="T67" fmla="*/ 46 h 126"/>
                    <a:gd name="T68" fmla="*/ 54 w 207"/>
                    <a:gd name="T69" fmla="*/ 58 h 126"/>
                    <a:gd name="T70" fmla="*/ 54 w 207"/>
                    <a:gd name="T71" fmla="*/ 60 h 126"/>
                    <a:gd name="T72" fmla="*/ 60 w 207"/>
                    <a:gd name="T73" fmla="*/ 42 h 126"/>
                    <a:gd name="T74" fmla="*/ 54 w 207"/>
                    <a:gd name="T75" fmla="*/ 58 h 126"/>
                    <a:gd name="T76" fmla="*/ 57 w 207"/>
                    <a:gd name="T77" fmla="*/ 41 h 126"/>
                    <a:gd name="T78" fmla="*/ 54 w 207"/>
                    <a:gd name="T79" fmla="*/ 58 h 126"/>
                    <a:gd name="T80" fmla="*/ 46 w 207"/>
                    <a:gd name="T81" fmla="*/ 54 h 126"/>
                    <a:gd name="T82" fmla="*/ 57 w 207"/>
                    <a:gd name="T83" fmla="*/ 41 h 126"/>
                    <a:gd name="T84" fmla="*/ 46 w 207"/>
                    <a:gd name="T85" fmla="*/ 54 h 126"/>
                    <a:gd name="T86" fmla="*/ 46 w 207"/>
                    <a:gd name="T87" fmla="*/ 54 h 126"/>
                    <a:gd name="T88" fmla="*/ 32 w 207"/>
                    <a:gd name="T89" fmla="*/ 29 h 126"/>
                    <a:gd name="T90" fmla="*/ 46 w 207"/>
                    <a:gd name="T91" fmla="*/ 54 h 126"/>
                    <a:gd name="T92" fmla="*/ 29 w 207"/>
                    <a:gd name="T93" fmla="*/ 36 h 126"/>
                    <a:gd name="T94" fmla="*/ 17 w 207"/>
                    <a:gd name="T95" fmla="*/ 37 h 126"/>
                    <a:gd name="T96" fmla="*/ 3 w 207"/>
                    <a:gd name="T97" fmla="*/ 20 h 126"/>
                    <a:gd name="T98" fmla="*/ 14 w 207"/>
                    <a:gd name="T99" fmla="*/ 6 h 126"/>
                    <a:gd name="T100" fmla="*/ 23 w 207"/>
                    <a:gd name="T101" fmla="*/ 20 h 126"/>
                    <a:gd name="T102" fmla="*/ 0 w 207"/>
                    <a:gd name="T103" fmla="*/ 10 h 126"/>
                    <a:gd name="T104" fmla="*/ 3 w 207"/>
                    <a:gd name="T105" fmla="*/ 1 h 126"/>
                    <a:gd name="T106" fmla="*/ 11 w 207"/>
                    <a:gd name="T107" fmla="*/ 1 h 126"/>
                    <a:gd name="T108" fmla="*/ 0 w 207"/>
                    <a:gd name="T109" fmla="*/ 10 h 12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7"/>
                    <a:gd name="T166" fmla="*/ 0 h 126"/>
                    <a:gd name="T167" fmla="*/ 207 w 207"/>
                    <a:gd name="T168" fmla="*/ 126 h 12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7" h="126">
                      <a:moveTo>
                        <a:pt x="202" y="111"/>
                      </a:moveTo>
                      <a:lnTo>
                        <a:pt x="204" y="113"/>
                      </a:lnTo>
                      <a:lnTo>
                        <a:pt x="205" y="114"/>
                      </a:lnTo>
                      <a:lnTo>
                        <a:pt x="207" y="118"/>
                      </a:lnTo>
                      <a:lnTo>
                        <a:pt x="205" y="121"/>
                      </a:lnTo>
                      <a:lnTo>
                        <a:pt x="204" y="125"/>
                      </a:lnTo>
                      <a:lnTo>
                        <a:pt x="202" y="126"/>
                      </a:lnTo>
                      <a:lnTo>
                        <a:pt x="199" y="126"/>
                      </a:lnTo>
                      <a:lnTo>
                        <a:pt x="196" y="126"/>
                      </a:lnTo>
                      <a:lnTo>
                        <a:pt x="202" y="111"/>
                      </a:lnTo>
                      <a:close/>
                      <a:moveTo>
                        <a:pt x="196" y="126"/>
                      </a:moveTo>
                      <a:lnTo>
                        <a:pt x="196" y="126"/>
                      </a:lnTo>
                      <a:lnTo>
                        <a:pt x="202" y="111"/>
                      </a:lnTo>
                      <a:lnTo>
                        <a:pt x="196" y="126"/>
                      </a:lnTo>
                      <a:close/>
                      <a:moveTo>
                        <a:pt x="202" y="111"/>
                      </a:moveTo>
                      <a:lnTo>
                        <a:pt x="202" y="111"/>
                      </a:lnTo>
                      <a:lnTo>
                        <a:pt x="199" y="118"/>
                      </a:lnTo>
                      <a:lnTo>
                        <a:pt x="202" y="111"/>
                      </a:lnTo>
                      <a:close/>
                      <a:moveTo>
                        <a:pt x="196" y="126"/>
                      </a:moveTo>
                      <a:lnTo>
                        <a:pt x="194" y="125"/>
                      </a:lnTo>
                      <a:lnTo>
                        <a:pt x="191" y="125"/>
                      </a:lnTo>
                      <a:lnTo>
                        <a:pt x="197" y="109"/>
                      </a:lnTo>
                      <a:lnTo>
                        <a:pt x="199" y="109"/>
                      </a:lnTo>
                      <a:lnTo>
                        <a:pt x="202" y="111"/>
                      </a:lnTo>
                      <a:lnTo>
                        <a:pt x="196" y="126"/>
                      </a:lnTo>
                      <a:close/>
                      <a:moveTo>
                        <a:pt x="197" y="109"/>
                      </a:moveTo>
                      <a:lnTo>
                        <a:pt x="197" y="109"/>
                      </a:lnTo>
                      <a:lnTo>
                        <a:pt x="194" y="116"/>
                      </a:lnTo>
                      <a:lnTo>
                        <a:pt x="197" y="109"/>
                      </a:lnTo>
                      <a:close/>
                      <a:moveTo>
                        <a:pt x="191" y="125"/>
                      </a:moveTo>
                      <a:lnTo>
                        <a:pt x="190" y="123"/>
                      </a:lnTo>
                      <a:lnTo>
                        <a:pt x="187" y="121"/>
                      </a:lnTo>
                      <a:lnTo>
                        <a:pt x="193" y="106"/>
                      </a:lnTo>
                      <a:lnTo>
                        <a:pt x="194" y="108"/>
                      </a:lnTo>
                      <a:lnTo>
                        <a:pt x="197" y="109"/>
                      </a:lnTo>
                      <a:lnTo>
                        <a:pt x="191" y="125"/>
                      </a:lnTo>
                      <a:close/>
                      <a:moveTo>
                        <a:pt x="187" y="121"/>
                      </a:moveTo>
                      <a:lnTo>
                        <a:pt x="168" y="111"/>
                      </a:lnTo>
                      <a:lnTo>
                        <a:pt x="145" y="96"/>
                      </a:lnTo>
                      <a:lnTo>
                        <a:pt x="153" y="82"/>
                      </a:lnTo>
                      <a:lnTo>
                        <a:pt x="176" y="96"/>
                      </a:lnTo>
                      <a:lnTo>
                        <a:pt x="193" y="106"/>
                      </a:lnTo>
                      <a:lnTo>
                        <a:pt x="187" y="121"/>
                      </a:lnTo>
                      <a:close/>
                      <a:moveTo>
                        <a:pt x="153" y="82"/>
                      </a:moveTo>
                      <a:lnTo>
                        <a:pt x="153" y="82"/>
                      </a:lnTo>
                      <a:lnTo>
                        <a:pt x="150" y="89"/>
                      </a:lnTo>
                      <a:lnTo>
                        <a:pt x="153" y="82"/>
                      </a:lnTo>
                      <a:close/>
                      <a:moveTo>
                        <a:pt x="145" y="96"/>
                      </a:moveTo>
                      <a:lnTo>
                        <a:pt x="145" y="96"/>
                      </a:lnTo>
                      <a:lnTo>
                        <a:pt x="153" y="82"/>
                      </a:lnTo>
                      <a:lnTo>
                        <a:pt x="145" y="96"/>
                      </a:lnTo>
                      <a:close/>
                      <a:moveTo>
                        <a:pt x="145" y="96"/>
                      </a:moveTo>
                      <a:lnTo>
                        <a:pt x="145" y="96"/>
                      </a:lnTo>
                      <a:lnTo>
                        <a:pt x="150" y="89"/>
                      </a:lnTo>
                      <a:lnTo>
                        <a:pt x="145" y="96"/>
                      </a:lnTo>
                      <a:close/>
                      <a:moveTo>
                        <a:pt x="145" y="96"/>
                      </a:moveTo>
                      <a:lnTo>
                        <a:pt x="123" y="85"/>
                      </a:lnTo>
                      <a:lnTo>
                        <a:pt x="102" y="77"/>
                      </a:lnTo>
                      <a:lnTo>
                        <a:pt x="106" y="61"/>
                      </a:lnTo>
                      <a:lnTo>
                        <a:pt x="128" y="70"/>
                      </a:lnTo>
                      <a:lnTo>
                        <a:pt x="153" y="82"/>
                      </a:lnTo>
                      <a:lnTo>
                        <a:pt x="145" y="96"/>
                      </a:lnTo>
                      <a:close/>
                      <a:moveTo>
                        <a:pt x="102" y="77"/>
                      </a:moveTo>
                      <a:lnTo>
                        <a:pt x="102" y="77"/>
                      </a:lnTo>
                      <a:lnTo>
                        <a:pt x="105" y="70"/>
                      </a:lnTo>
                      <a:lnTo>
                        <a:pt x="102" y="77"/>
                      </a:lnTo>
                      <a:close/>
                      <a:moveTo>
                        <a:pt x="102" y="77"/>
                      </a:moveTo>
                      <a:lnTo>
                        <a:pt x="100" y="77"/>
                      </a:lnTo>
                      <a:lnTo>
                        <a:pt x="97" y="75"/>
                      </a:lnTo>
                      <a:lnTo>
                        <a:pt x="102" y="60"/>
                      </a:lnTo>
                      <a:lnTo>
                        <a:pt x="105" y="61"/>
                      </a:lnTo>
                      <a:lnTo>
                        <a:pt x="106" y="61"/>
                      </a:lnTo>
                      <a:lnTo>
                        <a:pt x="102" y="77"/>
                      </a:lnTo>
                      <a:close/>
                      <a:moveTo>
                        <a:pt x="102" y="60"/>
                      </a:moveTo>
                      <a:lnTo>
                        <a:pt x="102" y="60"/>
                      </a:lnTo>
                      <a:lnTo>
                        <a:pt x="100" y="68"/>
                      </a:lnTo>
                      <a:lnTo>
                        <a:pt x="102" y="60"/>
                      </a:lnTo>
                      <a:close/>
                      <a:moveTo>
                        <a:pt x="97" y="77"/>
                      </a:moveTo>
                      <a:lnTo>
                        <a:pt x="97" y="77"/>
                      </a:lnTo>
                      <a:lnTo>
                        <a:pt x="102" y="60"/>
                      </a:lnTo>
                      <a:lnTo>
                        <a:pt x="97" y="77"/>
                      </a:lnTo>
                      <a:close/>
                      <a:moveTo>
                        <a:pt x="102" y="60"/>
                      </a:moveTo>
                      <a:lnTo>
                        <a:pt x="102" y="60"/>
                      </a:lnTo>
                      <a:lnTo>
                        <a:pt x="100" y="68"/>
                      </a:lnTo>
                      <a:lnTo>
                        <a:pt x="102" y="60"/>
                      </a:lnTo>
                      <a:close/>
                      <a:moveTo>
                        <a:pt x="97" y="77"/>
                      </a:moveTo>
                      <a:lnTo>
                        <a:pt x="80" y="70"/>
                      </a:lnTo>
                      <a:lnTo>
                        <a:pt x="62" y="61"/>
                      </a:lnTo>
                      <a:lnTo>
                        <a:pt x="66" y="46"/>
                      </a:lnTo>
                      <a:lnTo>
                        <a:pt x="85" y="53"/>
                      </a:lnTo>
                      <a:lnTo>
                        <a:pt x="102" y="60"/>
                      </a:lnTo>
                      <a:lnTo>
                        <a:pt x="97" y="77"/>
                      </a:lnTo>
                      <a:close/>
                      <a:moveTo>
                        <a:pt x="62" y="61"/>
                      </a:moveTo>
                      <a:lnTo>
                        <a:pt x="55" y="60"/>
                      </a:lnTo>
                      <a:lnTo>
                        <a:pt x="54" y="60"/>
                      </a:lnTo>
                      <a:lnTo>
                        <a:pt x="60" y="42"/>
                      </a:lnTo>
                      <a:lnTo>
                        <a:pt x="65" y="44"/>
                      </a:lnTo>
                      <a:lnTo>
                        <a:pt x="66" y="46"/>
                      </a:lnTo>
                      <a:lnTo>
                        <a:pt x="62" y="61"/>
                      </a:lnTo>
                      <a:close/>
                      <a:moveTo>
                        <a:pt x="54" y="60"/>
                      </a:moveTo>
                      <a:lnTo>
                        <a:pt x="54" y="58"/>
                      </a:lnTo>
                      <a:lnTo>
                        <a:pt x="57" y="51"/>
                      </a:lnTo>
                      <a:lnTo>
                        <a:pt x="54" y="60"/>
                      </a:lnTo>
                      <a:close/>
                      <a:moveTo>
                        <a:pt x="54" y="58"/>
                      </a:moveTo>
                      <a:lnTo>
                        <a:pt x="54" y="58"/>
                      </a:lnTo>
                      <a:lnTo>
                        <a:pt x="60" y="42"/>
                      </a:lnTo>
                      <a:lnTo>
                        <a:pt x="54" y="58"/>
                      </a:lnTo>
                      <a:close/>
                      <a:moveTo>
                        <a:pt x="54" y="58"/>
                      </a:moveTo>
                      <a:lnTo>
                        <a:pt x="52" y="58"/>
                      </a:lnTo>
                      <a:lnTo>
                        <a:pt x="51" y="56"/>
                      </a:lnTo>
                      <a:lnTo>
                        <a:pt x="57" y="41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54" y="58"/>
                      </a:lnTo>
                      <a:close/>
                      <a:moveTo>
                        <a:pt x="51" y="56"/>
                      </a:moveTo>
                      <a:lnTo>
                        <a:pt x="48" y="56"/>
                      </a:lnTo>
                      <a:lnTo>
                        <a:pt x="46" y="54"/>
                      </a:lnTo>
                      <a:lnTo>
                        <a:pt x="52" y="39"/>
                      </a:lnTo>
                      <a:lnTo>
                        <a:pt x="54" y="41"/>
                      </a:lnTo>
                      <a:lnTo>
                        <a:pt x="57" y="41"/>
                      </a:lnTo>
                      <a:lnTo>
                        <a:pt x="51" y="56"/>
                      </a:lnTo>
                      <a:close/>
                      <a:moveTo>
                        <a:pt x="46" y="54"/>
                      </a:moveTo>
                      <a:lnTo>
                        <a:pt x="46" y="54"/>
                      </a:lnTo>
                      <a:lnTo>
                        <a:pt x="49" y="48"/>
                      </a:lnTo>
                      <a:lnTo>
                        <a:pt x="46" y="54"/>
                      </a:lnTo>
                      <a:close/>
                      <a:moveTo>
                        <a:pt x="46" y="54"/>
                      </a:moveTo>
                      <a:lnTo>
                        <a:pt x="35" y="49"/>
                      </a:lnTo>
                      <a:lnTo>
                        <a:pt x="26" y="44"/>
                      </a:lnTo>
                      <a:lnTo>
                        <a:pt x="32" y="29"/>
                      </a:lnTo>
                      <a:lnTo>
                        <a:pt x="41" y="34"/>
                      </a:lnTo>
                      <a:lnTo>
                        <a:pt x="52" y="39"/>
                      </a:lnTo>
                      <a:lnTo>
                        <a:pt x="46" y="54"/>
                      </a:lnTo>
                      <a:close/>
                      <a:moveTo>
                        <a:pt x="26" y="44"/>
                      </a:moveTo>
                      <a:lnTo>
                        <a:pt x="26" y="44"/>
                      </a:lnTo>
                      <a:lnTo>
                        <a:pt x="29" y="36"/>
                      </a:lnTo>
                      <a:lnTo>
                        <a:pt x="26" y="44"/>
                      </a:lnTo>
                      <a:close/>
                      <a:moveTo>
                        <a:pt x="26" y="44"/>
                      </a:moveTo>
                      <a:lnTo>
                        <a:pt x="17" y="37"/>
                      </a:lnTo>
                      <a:lnTo>
                        <a:pt x="11" y="32"/>
                      </a:lnTo>
                      <a:lnTo>
                        <a:pt x="6" y="27"/>
                      </a:lnTo>
                      <a:lnTo>
                        <a:pt x="3" y="20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14" y="6"/>
                      </a:lnTo>
                      <a:lnTo>
                        <a:pt x="15" y="8"/>
                      </a:lnTo>
                      <a:lnTo>
                        <a:pt x="17" y="13"/>
                      </a:lnTo>
                      <a:lnTo>
                        <a:pt x="23" y="20"/>
                      </a:lnTo>
                      <a:lnTo>
                        <a:pt x="32" y="29"/>
                      </a:lnTo>
                      <a:lnTo>
                        <a:pt x="26" y="44"/>
                      </a:lnTo>
                      <a:close/>
                      <a:moveTo>
                        <a:pt x="0" y="10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4" y="6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1A1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5" name="Freeform 371"/>
                <p:cNvSpPr>
                  <a:spLocks noEditPoints="1"/>
                </p:cNvSpPr>
                <p:nvPr/>
              </p:nvSpPr>
              <p:spPr bwMode="auto">
                <a:xfrm>
                  <a:off x="496" y="1827"/>
                  <a:ext cx="206" cy="126"/>
                </a:xfrm>
                <a:custGeom>
                  <a:avLst/>
                  <a:gdLst>
                    <a:gd name="T0" fmla="*/ 206 w 206"/>
                    <a:gd name="T1" fmla="*/ 116 h 126"/>
                    <a:gd name="T2" fmla="*/ 204 w 206"/>
                    <a:gd name="T3" fmla="*/ 125 h 126"/>
                    <a:gd name="T4" fmla="*/ 195 w 206"/>
                    <a:gd name="T5" fmla="*/ 126 h 126"/>
                    <a:gd name="T6" fmla="*/ 195 w 206"/>
                    <a:gd name="T7" fmla="*/ 126 h 126"/>
                    <a:gd name="T8" fmla="*/ 195 w 206"/>
                    <a:gd name="T9" fmla="*/ 126 h 126"/>
                    <a:gd name="T10" fmla="*/ 198 w 206"/>
                    <a:gd name="T11" fmla="*/ 118 h 126"/>
                    <a:gd name="T12" fmla="*/ 193 w 206"/>
                    <a:gd name="T13" fmla="*/ 126 h 126"/>
                    <a:gd name="T14" fmla="*/ 199 w 206"/>
                    <a:gd name="T15" fmla="*/ 109 h 126"/>
                    <a:gd name="T16" fmla="*/ 192 w 206"/>
                    <a:gd name="T17" fmla="*/ 125 h 126"/>
                    <a:gd name="T18" fmla="*/ 158 w 206"/>
                    <a:gd name="T19" fmla="*/ 108 h 126"/>
                    <a:gd name="T20" fmla="*/ 164 w 206"/>
                    <a:gd name="T21" fmla="*/ 92 h 126"/>
                    <a:gd name="T22" fmla="*/ 198 w 206"/>
                    <a:gd name="T23" fmla="*/ 109 h 126"/>
                    <a:gd name="T24" fmla="*/ 150 w 206"/>
                    <a:gd name="T25" fmla="*/ 84 h 126"/>
                    <a:gd name="T26" fmla="*/ 150 w 206"/>
                    <a:gd name="T27" fmla="*/ 84 h 126"/>
                    <a:gd name="T28" fmla="*/ 150 w 206"/>
                    <a:gd name="T29" fmla="*/ 84 h 126"/>
                    <a:gd name="T30" fmla="*/ 144 w 206"/>
                    <a:gd name="T31" fmla="*/ 99 h 126"/>
                    <a:gd name="T32" fmla="*/ 144 w 206"/>
                    <a:gd name="T33" fmla="*/ 99 h 126"/>
                    <a:gd name="T34" fmla="*/ 101 w 206"/>
                    <a:gd name="T35" fmla="*/ 84 h 126"/>
                    <a:gd name="T36" fmla="*/ 150 w 206"/>
                    <a:gd name="T37" fmla="*/ 84 h 126"/>
                    <a:gd name="T38" fmla="*/ 101 w 206"/>
                    <a:gd name="T39" fmla="*/ 84 h 126"/>
                    <a:gd name="T40" fmla="*/ 101 w 206"/>
                    <a:gd name="T41" fmla="*/ 84 h 126"/>
                    <a:gd name="T42" fmla="*/ 99 w 206"/>
                    <a:gd name="T43" fmla="*/ 65 h 126"/>
                    <a:gd name="T44" fmla="*/ 101 w 206"/>
                    <a:gd name="T45" fmla="*/ 84 h 126"/>
                    <a:gd name="T46" fmla="*/ 98 w 206"/>
                    <a:gd name="T47" fmla="*/ 72 h 126"/>
                    <a:gd name="T48" fmla="*/ 94 w 206"/>
                    <a:gd name="T49" fmla="*/ 80 h 126"/>
                    <a:gd name="T50" fmla="*/ 94 w 206"/>
                    <a:gd name="T51" fmla="*/ 80 h 126"/>
                    <a:gd name="T52" fmla="*/ 98 w 206"/>
                    <a:gd name="T53" fmla="*/ 72 h 126"/>
                    <a:gd name="T54" fmla="*/ 91 w 206"/>
                    <a:gd name="T55" fmla="*/ 80 h 126"/>
                    <a:gd name="T56" fmla="*/ 96 w 206"/>
                    <a:gd name="T57" fmla="*/ 63 h 126"/>
                    <a:gd name="T58" fmla="*/ 88 w 206"/>
                    <a:gd name="T59" fmla="*/ 78 h 126"/>
                    <a:gd name="T60" fmla="*/ 88 w 206"/>
                    <a:gd name="T61" fmla="*/ 60 h 126"/>
                    <a:gd name="T62" fmla="*/ 88 w 206"/>
                    <a:gd name="T63" fmla="*/ 78 h 126"/>
                    <a:gd name="T64" fmla="*/ 51 w 206"/>
                    <a:gd name="T65" fmla="*/ 61 h 126"/>
                    <a:gd name="T66" fmla="*/ 88 w 206"/>
                    <a:gd name="T67" fmla="*/ 60 h 126"/>
                    <a:gd name="T68" fmla="*/ 51 w 206"/>
                    <a:gd name="T69" fmla="*/ 61 h 126"/>
                    <a:gd name="T70" fmla="*/ 51 w 206"/>
                    <a:gd name="T71" fmla="*/ 61 h 126"/>
                    <a:gd name="T72" fmla="*/ 57 w 206"/>
                    <a:gd name="T73" fmla="*/ 46 h 126"/>
                    <a:gd name="T74" fmla="*/ 51 w 206"/>
                    <a:gd name="T75" fmla="*/ 61 h 126"/>
                    <a:gd name="T76" fmla="*/ 51 w 206"/>
                    <a:gd name="T77" fmla="*/ 61 h 126"/>
                    <a:gd name="T78" fmla="*/ 51 w 206"/>
                    <a:gd name="T79" fmla="*/ 61 h 126"/>
                    <a:gd name="T80" fmla="*/ 53 w 206"/>
                    <a:gd name="T81" fmla="*/ 44 h 126"/>
                    <a:gd name="T82" fmla="*/ 51 w 206"/>
                    <a:gd name="T83" fmla="*/ 61 h 126"/>
                    <a:gd name="T84" fmla="*/ 42 w 206"/>
                    <a:gd name="T85" fmla="*/ 58 h 126"/>
                    <a:gd name="T86" fmla="*/ 53 w 206"/>
                    <a:gd name="T87" fmla="*/ 44 h 126"/>
                    <a:gd name="T88" fmla="*/ 33 w 206"/>
                    <a:gd name="T89" fmla="*/ 51 h 126"/>
                    <a:gd name="T90" fmla="*/ 39 w 206"/>
                    <a:gd name="T91" fmla="*/ 37 h 126"/>
                    <a:gd name="T92" fmla="*/ 23 w 206"/>
                    <a:gd name="T93" fmla="*/ 46 h 126"/>
                    <a:gd name="T94" fmla="*/ 23 w 206"/>
                    <a:gd name="T95" fmla="*/ 46 h 126"/>
                    <a:gd name="T96" fmla="*/ 8 w 206"/>
                    <a:gd name="T97" fmla="*/ 32 h 126"/>
                    <a:gd name="T98" fmla="*/ 0 w 206"/>
                    <a:gd name="T99" fmla="*/ 12 h 126"/>
                    <a:gd name="T100" fmla="*/ 16 w 206"/>
                    <a:gd name="T101" fmla="*/ 10 h 126"/>
                    <a:gd name="T102" fmla="*/ 30 w 206"/>
                    <a:gd name="T103" fmla="*/ 30 h 126"/>
                    <a:gd name="T104" fmla="*/ 0 w 206"/>
                    <a:gd name="T105" fmla="*/ 3 h 126"/>
                    <a:gd name="T106" fmla="*/ 8 w 206"/>
                    <a:gd name="T107" fmla="*/ 0 h 126"/>
                    <a:gd name="T108" fmla="*/ 14 w 206"/>
                    <a:gd name="T109" fmla="*/ 5 h 12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6"/>
                    <a:gd name="T166" fmla="*/ 0 h 126"/>
                    <a:gd name="T167" fmla="*/ 206 w 206"/>
                    <a:gd name="T168" fmla="*/ 126 h 12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6" h="126">
                      <a:moveTo>
                        <a:pt x="201" y="111"/>
                      </a:moveTo>
                      <a:lnTo>
                        <a:pt x="204" y="113"/>
                      </a:lnTo>
                      <a:lnTo>
                        <a:pt x="206" y="116"/>
                      </a:lnTo>
                      <a:lnTo>
                        <a:pt x="206" y="120"/>
                      </a:lnTo>
                      <a:lnTo>
                        <a:pt x="206" y="121"/>
                      </a:lnTo>
                      <a:lnTo>
                        <a:pt x="204" y="125"/>
                      </a:lnTo>
                      <a:lnTo>
                        <a:pt x="201" y="126"/>
                      </a:lnTo>
                      <a:lnTo>
                        <a:pt x="198" y="126"/>
                      </a:lnTo>
                      <a:lnTo>
                        <a:pt x="195" y="126"/>
                      </a:lnTo>
                      <a:lnTo>
                        <a:pt x="201" y="111"/>
                      </a:lnTo>
                      <a:close/>
                      <a:moveTo>
                        <a:pt x="195" y="126"/>
                      </a:moveTo>
                      <a:lnTo>
                        <a:pt x="195" y="126"/>
                      </a:lnTo>
                      <a:lnTo>
                        <a:pt x="201" y="111"/>
                      </a:lnTo>
                      <a:lnTo>
                        <a:pt x="195" y="126"/>
                      </a:lnTo>
                      <a:close/>
                      <a:moveTo>
                        <a:pt x="195" y="126"/>
                      </a:moveTo>
                      <a:lnTo>
                        <a:pt x="195" y="126"/>
                      </a:lnTo>
                      <a:lnTo>
                        <a:pt x="198" y="118"/>
                      </a:lnTo>
                      <a:lnTo>
                        <a:pt x="195" y="126"/>
                      </a:lnTo>
                      <a:close/>
                      <a:moveTo>
                        <a:pt x="195" y="126"/>
                      </a:moveTo>
                      <a:lnTo>
                        <a:pt x="193" y="126"/>
                      </a:lnTo>
                      <a:lnTo>
                        <a:pt x="192" y="125"/>
                      </a:lnTo>
                      <a:lnTo>
                        <a:pt x="198" y="109"/>
                      </a:lnTo>
                      <a:lnTo>
                        <a:pt x="199" y="109"/>
                      </a:lnTo>
                      <a:lnTo>
                        <a:pt x="201" y="111"/>
                      </a:lnTo>
                      <a:lnTo>
                        <a:pt x="195" y="126"/>
                      </a:lnTo>
                      <a:close/>
                      <a:moveTo>
                        <a:pt x="192" y="125"/>
                      </a:moveTo>
                      <a:lnTo>
                        <a:pt x="182" y="120"/>
                      </a:lnTo>
                      <a:lnTo>
                        <a:pt x="170" y="114"/>
                      </a:lnTo>
                      <a:lnTo>
                        <a:pt x="158" y="108"/>
                      </a:lnTo>
                      <a:lnTo>
                        <a:pt x="144" y="99"/>
                      </a:lnTo>
                      <a:lnTo>
                        <a:pt x="150" y="84"/>
                      </a:lnTo>
                      <a:lnTo>
                        <a:pt x="164" y="92"/>
                      </a:lnTo>
                      <a:lnTo>
                        <a:pt x="178" y="99"/>
                      </a:lnTo>
                      <a:lnTo>
                        <a:pt x="189" y="104"/>
                      </a:lnTo>
                      <a:lnTo>
                        <a:pt x="198" y="109"/>
                      </a:lnTo>
                      <a:lnTo>
                        <a:pt x="192" y="125"/>
                      </a:lnTo>
                      <a:close/>
                      <a:moveTo>
                        <a:pt x="150" y="84"/>
                      </a:moveTo>
                      <a:lnTo>
                        <a:pt x="150" y="84"/>
                      </a:lnTo>
                      <a:lnTo>
                        <a:pt x="147" y="92"/>
                      </a:lnTo>
                      <a:lnTo>
                        <a:pt x="150" y="84"/>
                      </a:lnTo>
                      <a:close/>
                      <a:moveTo>
                        <a:pt x="144" y="99"/>
                      </a:moveTo>
                      <a:lnTo>
                        <a:pt x="144" y="99"/>
                      </a:lnTo>
                      <a:lnTo>
                        <a:pt x="150" y="84"/>
                      </a:lnTo>
                      <a:lnTo>
                        <a:pt x="144" y="99"/>
                      </a:lnTo>
                      <a:close/>
                      <a:moveTo>
                        <a:pt x="144" y="99"/>
                      </a:moveTo>
                      <a:lnTo>
                        <a:pt x="144" y="99"/>
                      </a:lnTo>
                      <a:lnTo>
                        <a:pt x="147" y="92"/>
                      </a:lnTo>
                      <a:lnTo>
                        <a:pt x="144" y="99"/>
                      </a:lnTo>
                      <a:close/>
                      <a:moveTo>
                        <a:pt x="144" y="99"/>
                      </a:moveTo>
                      <a:lnTo>
                        <a:pt x="122" y="90"/>
                      </a:lnTo>
                      <a:lnTo>
                        <a:pt x="101" y="84"/>
                      </a:lnTo>
                      <a:lnTo>
                        <a:pt x="105" y="66"/>
                      </a:lnTo>
                      <a:lnTo>
                        <a:pt x="127" y="73"/>
                      </a:lnTo>
                      <a:lnTo>
                        <a:pt x="150" y="84"/>
                      </a:lnTo>
                      <a:lnTo>
                        <a:pt x="144" y="99"/>
                      </a:lnTo>
                      <a:close/>
                      <a:moveTo>
                        <a:pt x="101" y="84"/>
                      </a:moveTo>
                      <a:lnTo>
                        <a:pt x="101" y="84"/>
                      </a:lnTo>
                      <a:lnTo>
                        <a:pt x="104" y="75"/>
                      </a:lnTo>
                      <a:lnTo>
                        <a:pt x="101" y="84"/>
                      </a:lnTo>
                      <a:close/>
                      <a:moveTo>
                        <a:pt x="101" y="84"/>
                      </a:moveTo>
                      <a:lnTo>
                        <a:pt x="98" y="82"/>
                      </a:lnTo>
                      <a:lnTo>
                        <a:pt x="94" y="80"/>
                      </a:lnTo>
                      <a:lnTo>
                        <a:pt x="99" y="65"/>
                      </a:lnTo>
                      <a:lnTo>
                        <a:pt x="104" y="66"/>
                      </a:lnTo>
                      <a:lnTo>
                        <a:pt x="105" y="66"/>
                      </a:lnTo>
                      <a:lnTo>
                        <a:pt x="101" y="84"/>
                      </a:lnTo>
                      <a:close/>
                      <a:moveTo>
                        <a:pt x="94" y="80"/>
                      </a:moveTo>
                      <a:lnTo>
                        <a:pt x="94" y="80"/>
                      </a:lnTo>
                      <a:lnTo>
                        <a:pt x="98" y="72"/>
                      </a:lnTo>
                      <a:lnTo>
                        <a:pt x="94" y="80"/>
                      </a:lnTo>
                      <a:close/>
                      <a:moveTo>
                        <a:pt x="94" y="80"/>
                      </a:moveTo>
                      <a:lnTo>
                        <a:pt x="94" y="80"/>
                      </a:lnTo>
                      <a:lnTo>
                        <a:pt x="99" y="65"/>
                      </a:lnTo>
                      <a:lnTo>
                        <a:pt x="94" y="80"/>
                      </a:lnTo>
                      <a:close/>
                      <a:moveTo>
                        <a:pt x="99" y="65"/>
                      </a:moveTo>
                      <a:lnTo>
                        <a:pt x="99" y="65"/>
                      </a:lnTo>
                      <a:lnTo>
                        <a:pt x="98" y="72"/>
                      </a:lnTo>
                      <a:lnTo>
                        <a:pt x="99" y="65"/>
                      </a:lnTo>
                      <a:close/>
                      <a:moveTo>
                        <a:pt x="94" y="80"/>
                      </a:moveTo>
                      <a:lnTo>
                        <a:pt x="91" y="80"/>
                      </a:lnTo>
                      <a:lnTo>
                        <a:pt x="88" y="78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99" y="65"/>
                      </a:lnTo>
                      <a:lnTo>
                        <a:pt x="94" y="80"/>
                      </a:lnTo>
                      <a:close/>
                      <a:moveTo>
                        <a:pt x="88" y="78"/>
                      </a:moveTo>
                      <a:lnTo>
                        <a:pt x="87" y="77"/>
                      </a:lnTo>
                      <a:lnTo>
                        <a:pt x="82" y="77"/>
                      </a:lnTo>
                      <a:lnTo>
                        <a:pt x="88" y="60"/>
                      </a:lnTo>
                      <a:lnTo>
                        <a:pt x="90" y="61"/>
                      </a:lnTo>
                      <a:lnTo>
                        <a:pt x="93" y="63"/>
                      </a:lnTo>
                      <a:lnTo>
                        <a:pt x="88" y="78"/>
                      </a:lnTo>
                      <a:close/>
                      <a:moveTo>
                        <a:pt x="82" y="77"/>
                      </a:moveTo>
                      <a:lnTo>
                        <a:pt x="67" y="70"/>
                      </a:lnTo>
                      <a:lnTo>
                        <a:pt x="51" y="61"/>
                      </a:lnTo>
                      <a:lnTo>
                        <a:pt x="57" y="46"/>
                      </a:lnTo>
                      <a:lnTo>
                        <a:pt x="73" y="54"/>
                      </a:lnTo>
                      <a:lnTo>
                        <a:pt x="88" y="60"/>
                      </a:lnTo>
                      <a:lnTo>
                        <a:pt x="82" y="77"/>
                      </a:lnTo>
                      <a:close/>
                      <a:moveTo>
                        <a:pt x="51" y="61"/>
                      </a:moveTo>
                      <a:lnTo>
                        <a:pt x="51" y="61"/>
                      </a:lnTo>
                      <a:lnTo>
                        <a:pt x="54" y="54"/>
                      </a:lnTo>
                      <a:lnTo>
                        <a:pt x="51" y="61"/>
                      </a:lnTo>
                      <a:close/>
                      <a:moveTo>
                        <a:pt x="51" y="61"/>
                      </a:moveTo>
                      <a:lnTo>
                        <a:pt x="51" y="63"/>
                      </a:lnTo>
                      <a:lnTo>
                        <a:pt x="57" y="46"/>
                      </a:lnTo>
                      <a:lnTo>
                        <a:pt x="57" y="48"/>
                      </a:lnTo>
                      <a:lnTo>
                        <a:pt x="51" y="61"/>
                      </a:lnTo>
                      <a:close/>
                      <a:moveTo>
                        <a:pt x="51" y="63"/>
                      </a:moveTo>
                      <a:lnTo>
                        <a:pt x="51" y="63"/>
                      </a:lnTo>
                      <a:lnTo>
                        <a:pt x="51" y="61"/>
                      </a:lnTo>
                      <a:lnTo>
                        <a:pt x="54" y="54"/>
                      </a:lnTo>
                      <a:lnTo>
                        <a:pt x="51" y="63"/>
                      </a:lnTo>
                      <a:close/>
                      <a:moveTo>
                        <a:pt x="51" y="61"/>
                      </a:moveTo>
                      <a:lnTo>
                        <a:pt x="48" y="61"/>
                      </a:lnTo>
                      <a:lnTo>
                        <a:pt x="47" y="60"/>
                      </a:lnTo>
                      <a:lnTo>
                        <a:pt x="53" y="44"/>
                      </a:lnTo>
                      <a:lnTo>
                        <a:pt x="56" y="46"/>
                      </a:lnTo>
                      <a:lnTo>
                        <a:pt x="57" y="48"/>
                      </a:lnTo>
                      <a:lnTo>
                        <a:pt x="51" y="61"/>
                      </a:lnTo>
                      <a:close/>
                      <a:moveTo>
                        <a:pt x="47" y="60"/>
                      </a:moveTo>
                      <a:lnTo>
                        <a:pt x="45" y="58"/>
                      </a:lnTo>
                      <a:lnTo>
                        <a:pt x="42" y="58"/>
                      </a:lnTo>
                      <a:lnTo>
                        <a:pt x="50" y="42"/>
                      </a:lnTo>
                      <a:lnTo>
                        <a:pt x="51" y="44"/>
                      </a:lnTo>
                      <a:lnTo>
                        <a:pt x="53" y="44"/>
                      </a:lnTo>
                      <a:lnTo>
                        <a:pt x="47" y="60"/>
                      </a:lnTo>
                      <a:close/>
                      <a:moveTo>
                        <a:pt x="42" y="58"/>
                      </a:moveTo>
                      <a:lnTo>
                        <a:pt x="33" y="51"/>
                      </a:lnTo>
                      <a:lnTo>
                        <a:pt x="23" y="46"/>
                      </a:lnTo>
                      <a:lnTo>
                        <a:pt x="30" y="30"/>
                      </a:lnTo>
                      <a:lnTo>
                        <a:pt x="39" y="37"/>
                      </a:lnTo>
                      <a:lnTo>
                        <a:pt x="50" y="42"/>
                      </a:lnTo>
                      <a:lnTo>
                        <a:pt x="42" y="58"/>
                      </a:lnTo>
                      <a:close/>
                      <a:moveTo>
                        <a:pt x="23" y="46"/>
                      </a:moveTo>
                      <a:lnTo>
                        <a:pt x="22" y="46"/>
                      </a:lnTo>
                      <a:lnTo>
                        <a:pt x="27" y="39"/>
                      </a:lnTo>
                      <a:lnTo>
                        <a:pt x="23" y="46"/>
                      </a:lnTo>
                      <a:close/>
                      <a:moveTo>
                        <a:pt x="22" y="46"/>
                      </a:moveTo>
                      <a:lnTo>
                        <a:pt x="14" y="39"/>
                      </a:lnTo>
                      <a:lnTo>
                        <a:pt x="8" y="32"/>
                      </a:lnTo>
                      <a:lnTo>
                        <a:pt x="5" y="27"/>
                      </a:lnTo>
                      <a:lnTo>
                        <a:pt x="2" y="20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7" y="15"/>
                      </a:lnTo>
                      <a:lnTo>
                        <a:pt x="20" y="24"/>
                      </a:lnTo>
                      <a:lnTo>
                        <a:pt x="30" y="30"/>
                      </a:lnTo>
                      <a:lnTo>
                        <a:pt x="22" y="46"/>
                      </a:lnTo>
                      <a:close/>
                      <a:moveTo>
                        <a:pt x="0" y="6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4" y="5"/>
                      </a:lnTo>
                      <a:lnTo>
                        <a:pt x="16" y="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791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6" name="Freeform 372"/>
                <p:cNvSpPr>
                  <a:spLocks noEditPoints="1"/>
                </p:cNvSpPr>
                <p:nvPr/>
              </p:nvSpPr>
              <p:spPr bwMode="auto">
                <a:xfrm>
                  <a:off x="495" y="1825"/>
                  <a:ext cx="203" cy="128"/>
                </a:xfrm>
                <a:custGeom>
                  <a:avLst/>
                  <a:gdLst>
                    <a:gd name="T0" fmla="*/ 203 w 203"/>
                    <a:gd name="T1" fmla="*/ 118 h 128"/>
                    <a:gd name="T2" fmla="*/ 202 w 203"/>
                    <a:gd name="T3" fmla="*/ 127 h 128"/>
                    <a:gd name="T4" fmla="*/ 193 w 203"/>
                    <a:gd name="T5" fmla="*/ 128 h 128"/>
                    <a:gd name="T6" fmla="*/ 193 w 203"/>
                    <a:gd name="T7" fmla="*/ 128 h 128"/>
                    <a:gd name="T8" fmla="*/ 200 w 203"/>
                    <a:gd name="T9" fmla="*/ 113 h 128"/>
                    <a:gd name="T10" fmla="*/ 194 w 203"/>
                    <a:gd name="T11" fmla="*/ 128 h 128"/>
                    <a:gd name="T12" fmla="*/ 194 w 203"/>
                    <a:gd name="T13" fmla="*/ 128 h 128"/>
                    <a:gd name="T14" fmla="*/ 179 w 203"/>
                    <a:gd name="T15" fmla="*/ 122 h 128"/>
                    <a:gd name="T16" fmla="*/ 199 w 203"/>
                    <a:gd name="T17" fmla="*/ 113 h 128"/>
                    <a:gd name="T18" fmla="*/ 160 w 203"/>
                    <a:gd name="T19" fmla="*/ 113 h 128"/>
                    <a:gd name="T20" fmla="*/ 166 w 203"/>
                    <a:gd name="T21" fmla="*/ 98 h 128"/>
                    <a:gd name="T22" fmla="*/ 146 w 203"/>
                    <a:gd name="T23" fmla="*/ 87 h 128"/>
                    <a:gd name="T24" fmla="*/ 143 w 203"/>
                    <a:gd name="T25" fmla="*/ 96 h 128"/>
                    <a:gd name="T26" fmla="*/ 142 w 203"/>
                    <a:gd name="T27" fmla="*/ 103 h 128"/>
                    <a:gd name="T28" fmla="*/ 142 w 203"/>
                    <a:gd name="T29" fmla="*/ 103 h 128"/>
                    <a:gd name="T30" fmla="*/ 143 w 203"/>
                    <a:gd name="T31" fmla="*/ 96 h 128"/>
                    <a:gd name="T32" fmla="*/ 120 w 203"/>
                    <a:gd name="T33" fmla="*/ 96 h 128"/>
                    <a:gd name="T34" fmla="*/ 125 w 203"/>
                    <a:gd name="T35" fmla="*/ 80 h 128"/>
                    <a:gd name="T36" fmla="*/ 102 w 203"/>
                    <a:gd name="T37" fmla="*/ 91 h 128"/>
                    <a:gd name="T38" fmla="*/ 95 w 203"/>
                    <a:gd name="T39" fmla="*/ 70 h 128"/>
                    <a:gd name="T40" fmla="*/ 102 w 203"/>
                    <a:gd name="T41" fmla="*/ 91 h 128"/>
                    <a:gd name="T42" fmla="*/ 92 w 203"/>
                    <a:gd name="T43" fmla="*/ 79 h 128"/>
                    <a:gd name="T44" fmla="*/ 80 w 203"/>
                    <a:gd name="T45" fmla="*/ 84 h 128"/>
                    <a:gd name="T46" fmla="*/ 85 w 203"/>
                    <a:gd name="T47" fmla="*/ 67 h 128"/>
                    <a:gd name="T48" fmla="*/ 69 w 203"/>
                    <a:gd name="T49" fmla="*/ 79 h 128"/>
                    <a:gd name="T50" fmla="*/ 52 w 203"/>
                    <a:gd name="T51" fmla="*/ 53 h 128"/>
                    <a:gd name="T52" fmla="*/ 69 w 203"/>
                    <a:gd name="T53" fmla="*/ 79 h 128"/>
                    <a:gd name="T54" fmla="*/ 49 w 203"/>
                    <a:gd name="T55" fmla="*/ 60 h 128"/>
                    <a:gd name="T56" fmla="*/ 46 w 203"/>
                    <a:gd name="T57" fmla="*/ 68 h 128"/>
                    <a:gd name="T58" fmla="*/ 46 w 203"/>
                    <a:gd name="T59" fmla="*/ 68 h 128"/>
                    <a:gd name="T60" fmla="*/ 41 w 203"/>
                    <a:gd name="T61" fmla="*/ 65 h 128"/>
                    <a:gd name="T62" fmla="*/ 54 w 203"/>
                    <a:gd name="T63" fmla="*/ 53 h 128"/>
                    <a:gd name="T64" fmla="*/ 40 w 203"/>
                    <a:gd name="T65" fmla="*/ 65 h 128"/>
                    <a:gd name="T66" fmla="*/ 48 w 203"/>
                    <a:gd name="T67" fmla="*/ 50 h 128"/>
                    <a:gd name="T68" fmla="*/ 38 w 203"/>
                    <a:gd name="T69" fmla="*/ 63 h 128"/>
                    <a:gd name="T70" fmla="*/ 26 w 203"/>
                    <a:gd name="T71" fmla="*/ 36 h 128"/>
                    <a:gd name="T72" fmla="*/ 38 w 203"/>
                    <a:gd name="T73" fmla="*/ 63 h 128"/>
                    <a:gd name="T74" fmla="*/ 18 w 203"/>
                    <a:gd name="T75" fmla="*/ 50 h 128"/>
                    <a:gd name="T76" fmla="*/ 18 w 203"/>
                    <a:gd name="T77" fmla="*/ 50 h 128"/>
                    <a:gd name="T78" fmla="*/ 1 w 203"/>
                    <a:gd name="T79" fmla="*/ 29 h 128"/>
                    <a:gd name="T80" fmla="*/ 0 w 203"/>
                    <a:gd name="T81" fmla="*/ 7 h 128"/>
                    <a:gd name="T82" fmla="*/ 15 w 203"/>
                    <a:gd name="T83" fmla="*/ 19 h 128"/>
                    <a:gd name="T84" fmla="*/ 21 w 203"/>
                    <a:gd name="T85" fmla="*/ 32 h 128"/>
                    <a:gd name="T86" fmla="*/ 0 w 203"/>
                    <a:gd name="T87" fmla="*/ 7 h 128"/>
                    <a:gd name="T88" fmla="*/ 6 w 203"/>
                    <a:gd name="T89" fmla="*/ 0 h 128"/>
                    <a:gd name="T90" fmla="*/ 14 w 203"/>
                    <a:gd name="T91" fmla="*/ 5 h 128"/>
                    <a:gd name="T92" fmla="*/ 0 w 203"/>
                    <a:gd name="T93" fmla="*/ 7 h 12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03"/>
                    <a:gd name="T142" fmla="*/ 0 h 128"/>
                    <a:gd name="T143" fmla="*/ 203 w 203"/>
                    <a:gd name="T144" fmla="*/ 128 h 12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03" h="128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3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199" y="128"/>
                      </a:lnTo>
                      <a:lnTo>
                        <a:pt x="196" y="128"/>
                      </a:lnTo>
                      <a:lnTo>
                        <a:pt x="193" y="128"/>
                      </a:lnTo>
                      <a:lnTo>
                        <a:pt x="200" y="113"/>
                      </a:lnTo>
                      <a:close/>
                      <a:moveTo>
                        <a:pt x="193" y="128"/>
                      </a:moveTo>
                      <a:lnTo>
                        <a:pt x="193" y="128"/>
                      </a:lnTo>
                      <a:lnTo>
                        <a:pt x="194" y="128"/>
                      </a:lnTo>
                      <a:lnTo>
                        <a:pt x="199" y="113"/>
                      </a:lnTo>
                      <a:lnTo>
                        <a:pt x="200" y="113"/>
                      </a:lnTo>
                      <a:lnTo>
                        <a:pt x="193" y="128"/>
                      </a:lnTo>
                      <a:close/>
                      <a:moveTo>
                        <a:pt x="194" y="128"/>
                      </a:moveTo>
                      <a:lnTo>
                        <a:pt x="193" y="128"/>
                      </a:lnTo>
                      <a:lnTo>
                        <a:pt x="196" y="120"/>
                      </a:lnTo>
                      <a:lnTo>
                        <a:pt x="194" y="128"/>
                      </a:lnTo>
                      <a:close/>
                      <a:moveTo>
                        <a:pt x="193" y="128"/>
                      </a:moveTo>
                      <a:lnTo>
                        <a:pt x="187" y="125"/>
                      </a:lnTo>
                      <a:lnTo>
                        <a:pt x="179" y="122"/>
                      </a:lnTo>
                      <a:lnTo>
                        <a:pt x="183" y="106"/>
                      </a:lnTo>
                      <a:lnTo>
                        <a:pt x="193" y="110"/>
                      </a:lnTo>
                      <a:lnTo>
                        <a:pt x="199" y="113"/>
                      </a:lnTo>
                      <a:lnTo>
                        <a:pt x="193" y="128"/>
                      </a:lnTo>
                      <a:close/>
                      <a:moveTo>
                        <a:pt x="179" y="122"/>
                      </a:moveTo>
                      <a:lnTo>
                        <a:pt x="160" y="113"/>
                      </a:lnTo>
                      <a:lnTo>
                        <a:pt x="140" y="103"/>
                      </a:lnTo>
                      <a:lnTo>
                        <a:pt x="146" y="87"/>
                      </a:lnTo>
                      <a:lnTo>
                        <a:pt x="166" y="98"/>
                      </a:lnTo>
                      <a:lnTo>
                        <a:pt x="183" y="106"/>
                      </a:lnTo>
                      <a:lnTo>
                        <a:pt x="179" y="122"/>
                      </a:lnTo>
                      <a:close/>
                      <a:moveTo>
                        <a:pt x="146" y="87"/>
                      </a:moveTo>
                      <a:lnTo>
                        <a:pt x="146" y="87"/>
                      </a:lnTo>
                      <a:lnTo>
                        <a:pt x="143" y="96"/>
                      </a:lnTo>
                      <a:lnTo>
                        <a:pt x="146" y="87"/>
                      </a:lnTo>
                      <a:close/>
                      <a:moveTo>
                        <a:pt x="142" y="103"/>
                      </a:moveTo>
                      <a:lnTo>
                        <a:pt x="142" y="103"/>
                      </a:lnTo>
                      <a:lnTo>
                        <a:pt x="146" y="87"/>
                      </a:lnTo>
                      <a:lnTo>
                        <a:pt x="142" y="103"/>
                      </a:lnTo>
                      <a:close/>
                      <a:moveTo>
                        <a:pt x="142" y="103"/>
                      </a:moveTo>
                      <a:lnTo>
                        <a:pt x="142" y="103"/>
                      </a:lnTo>
                      <a:lnTo>
                        <a:pt x="143" y="96"/>
                      </a:lnTo>
                      <a:lnTo>
                        <a:pt x="142" y="103"/>
                      </a:lnTo>
                      <a:close/>
                      <a:moveTo>
                        <a:pt x="142" y="103"/>
                      </a:moveTo>
                      <a:lnTo>
                        <a:pt x="120" y="96"/>
                      </a:lnTo>
                      <a:lnTo>
                        <a:pt x="102" y="91"/>
                      </a:lnTo>
                      <a:lnTo>
                        <a:pt x="105" y="74"/>
                      </a:lnTo>
                      <a:lnTo>
                        <a:pt x="125" y="80"/>
                      </a:lnTo>
                      <a:lnTo>
                        <a:pt x="146" y="87"/>
                      </a:lnTo>
                      <a:lnTo>
                        <a:pt x="142" y="103"/>
                      </a:lnTo>
                      <a:close/>
                      <a:moveTo>
                        <a:pt x="102" y="91"/>
                      </a:moveTo>
                      <a:lnTo>
                        <a:pt x="95" y="89"/>
                      </a:lnTo>
                      <a:lnTo>
                        <a:pt x="91" y="87"/>
                      </a:lnTo>
                      <a:lnTo>
                        <a:pt x="95" y="70"/>
                      </a:lnTo>
                      <a:lnTo>
                        <a:pt x="100" y="72"/>
                      </a:lnTo>
                      <a:lnTo>
                        <a:pt x="105" y="74"/>
                      </a:lnTo>
                      <a:lnTo>
                        <a:pt x="102" y="91"/>
                      </a:lnTo>
                      <a:close/>
                      <a:moveTo>
                        <a:pt x="94" y="70"/>
                      </a:moveTo>
                      <a:lnTo>
                        <a:pt x="95" y="70"/>
                      </a:lnTo>
                      <a:lnTo>
                        <a:pt x="92" y="79"/>
                      </a:lnTo>
                      <a:lnTo>
                        <a:pt x="94" y="70"/>
                      </a:lnTo>
                      <a:close/>
                      <a:moveTo>
                        <a:pt x="91" y="87"/>
                      </a:moveTo>
                      <a:lnTo>
                        <a:pt x="80" y="84"/>
                      </a:lnTo>
                      <a:lnTo>
                        <a:pt x="69" y="79"/>
                      </a:lnTo>
                      <a:lnTo>
                        <a:pt x="74" y="63"/>
                      </a:lnTo>
                      <a:lnTo>
                        <a:pt x="85" y="67"/>
                      </a:lnTo>
                      <a:lnTo>
                        <a:pt x="94" y="70"/>
                      </a:lnTo>
                      <a:lnTo>
                        <a:pt x="91" y="87"/>
                      </a:lnTo>
                      <a:close/>
                      <a:moveTo>
                        <a:pt x="69" y="79"/>
                      </a:moveTo>
                      <a:lnTo>
                        <a:pt x="57" y="74"/>
                      </a:lnTo>
                      <a:lnTo>
                        <a:pt x="46" y="68"/>
                      </a:lnTo>
                      <a:lnTo>
                        <a:pt x="52" y="53"/>
                      </a:lnTo>
                      <a:lnTo>
                        <a:pt x="63" y="58"/>
                      </a:lnTo>
                      <a:lnTo>
                        <a:pt x="74" y="63"/>
                      </a:lnTo>
                      <a:lnTo>
                        <a:pt x="69" y="79"/>
                      </a:lnTo>
                      <a:close/>
                      <a:moveTo>
                        <a:pt x="46" y="68"/>
                      </a:moveTo>
                      <a:lnTo>
                        <a:pt x="46" y="68"/>
                      </a:lnTo>
                      <a:lnTo>
                        <a:pt x="49" y="60"/>
                      </a:lnTo>
                      <a:lnTo>
                        <a:pt x="46" y="68"/>
                      </a:lnTo>
                      <a:close/>
                      <a:moveTo>
                        <a:pt x="46" y="68"/>
                      </a:moveTo>
                      <a:lnTo>
                        <a:pt x="46" y="68"/>
                      </a:lnTo>
                      <a:lnTo>
                        <a:pt x="54" y="53"/>
                      </a:lnTo>
                      <a:lnTo>
                        <a:pt x="46" y="68"/>
                      </a:lnTo>
                      <a:close/>
                      <a:moveTo>
                        <a:pt x="46" y="68"/>
                      </a:moveTo>
                      <a:lnTo>
                        <a:pt x="44" y="67"/>
                      </a:lnTo>
                      <a:lnTo>
                        <a:pt x="41" y="65"/>
                      </a:lnTo>
                      <a:lnTo>
                        <a:pt x="49" y="50"/>
                      </a:lnTo>
                      <a:lnTo>
                        <a:pt x="51" y="51"/>
                      </a:lnTo>
                      <a:lnTo>
                        <a:pt x="54" y="53"/>
                      </a:lnTo>
                      <a:lnTo>
                        <a:pt x="46" y="68"/>
                      </a:lnTo>
                      <a:close/>
                      <a:moveTo>
                        <a:pt x="41" y="65"/>
                      </a:moveTo>
                      <a:lnTo>
                        <a:pt x="40" y="65"/>
                      </a:lnTo>
                      <a:lnTo>
                        <a:pt x="38" y="63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49" y="50"/>
                      </a:lnTo>
                      <a:lnTo>
                        <a:pt x="41" y="65"/>
                      </a:lnTo>
                      <a:close/>
                      <a:moveTo>
                        <a:pt x="38" y="63"/>
                      </a:moveTo>
                      <a:lnTo>
                        <a:pt x="28" y="56"/>
                      </a:lnTo>
                      <a:lnTo>
                        <a:pt x="18" y="50"/>
                      </a:lnTo>
                      <a:lnTo>
                        <a:pt x="26" y="36"/>
                      </a:lnTo>
                      <a:lnTo>
                        <a:pt x="35" y="43"/>
                      </a:lnTo>
                      <a:lnTo>
                        <a:pt x="46" y="48"/>
                      </a:lnTo>
                      <a:lnTo>
                        <a:pt x="38" y="63"/>
                      </a:lnTo>
                      <a:close/>
                      <a:moveTo>
                        <a:pt x="18" y="50"/>
                      </a:moveTo>
                      <a:lnTo>
                        <a:pt x="18" y="50"/>
                      </a:lnTo>
                      <a:lnTo>
                        <a:pt x="23" y="43"/>
                      </a:lnTo>
                      <a:lnTo>
                        <a:pt x="18" y="50"/>
                      </a:lnTo>
                      <a:close/>
                      <a:moveTo>
                        <a:pt x="18" y="50"/>
                      </a:moveTo>
                      <a:lnTo>
                        <a:pt x="11" y="43"/>
                      </a:lnTo>
                      <a:lnTo>
                        <a:pt x="4" y="36"/>
                      </a:lnTo>
                      <a:lnTo>
                        <a:pt x="1" y="29"/>
                      </a:lnTo>
                      <a:lnTo>
                        <a:pt x="0" y="2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5" y="19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21" y="32"/>
                      </a:lnTo>
                      <a:lnTo>
                        <a:pt x="26" y="36"/>
                      </a:lnTo>
                      <a:lnTo>
                        <a:pt x="18" y="50"/>
                      </a:lnTo>
                      <a:close/>
                      <a:moveTo>
                        <a:pt x="0" y="7"/>
                      </a:move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7" name="Freeform 373"/>
                <p:cNvSpPr>
                  <a:spLocks noEditPoints="1"/>
                </p:cNvSpPr>
                <p:nvPr/>
              </p:nvSpPr>
              <p:spPr bwMode="auto">
                <a:xfrm>
                  <a:off x="492" y="1825"/>
                  <a:ext cx="205" cy="130"/>
                </a:xfrm>
                <a:custGeom>
                  <a:avLst/>
                  <a:gdLst>
                    <a:gd name="T0" fmla="*/ 203 w 205"/>
                    <a:gd name="T1" fmla="*/ 118 h 130"/>
                    <a:gd name="T2" fmla="*/ 202 w 205"/>
                    <a:gd name="T3" fmla="*/ 127 h 130"/>
                    <a:gd name="T4" fmla="*/ 194 w 205"/>
                    <a:gd name="T5" fmla="*/ 128 h 130"/>
                    <a:gd name="T6" fmla="*/ 194 w 205"/>
                    <a:gd name="T7" fmla="*/ 128 h 130"/>
                    <a:gd name="T8" fmla="*/ 194 w 205"/>
                    <a:gd name="T9" fmla="*/ 128 h 130"/>
                    <a:gd name="T10" fmla="*/ 197 w 205"/>
                    <a:gd name="T11" fmla="*/ 122 h 130"/>
                    <a:gd name="T12" fmla="*/ 180 w 205"/>
                    <a:gd name="T13" fmla="*/ 123 h 130"/>
                    <a:gd name="T14" fmla="*/ 185 w 205"/>
                    <a:gd name="T15" fmla="*/ 106 h 130"/>
                    <a:gd name="T16" fmla="*/ 165 w 205"/>
                    <a:gd name="T17" fmla="*/ 116 h 130"/>
                    <a:gd name="T18" fmla="*/ 145 w 205"/>
                    <a:gd name="T19" fmla="*/ 91 h 130"/>
                    <a:gd name="T20" fmla="*/ 165 w 205"/>
                    <a:gd name="T21" fmla="*/ 116 h 130"/>
                    <a:gd name="T22" fmla="*/ 145 w 205"/>
                    <a:gd name="T23" fmla="*/ 91 h 130"/>
                    <a:gd name="T24" fmla="*/ 140 w 205"/>
                    <a:gd name="T25" fmla="*/ 106 h 130"/>
                    <a:gd name="T26" fmla="*/ 145 w 205"/>
                    <a:gd name="T27" fmla="*/ 91 h 130"/>
                    <a:gd name="T28" fmla="*/ 140 w 205"/>
                    <a:gd name="T29" fmla="*/ 106 h 130"/>
                    <a:gd name="T30" fmla="*/ 140 w 205"/>
                    <a:gd name="T31" fmla="*/ 106 h 130"/>
                    <a:gd name="T32" fmla="*/ 106 w 205"/>
                    <a:gd name="T33" fmla="*/ 79 h 130"/>
                    <a:gd name="T34" fmla="*/ 140 w 205"/>
                    <a:gd name="T35" fmla="*/ 106 h 130"/>
                    <a:gd name="T36" fmla="*/ 89 w 205"/>
                    <a:gd name="T37" fmla="*/ 92 h 130"/>
                    <a:gd name="T38" fmla="*/ 106 w 205"/>
                    <a:gd name="T39" fmla="*/ 79 h 130"/>
                    <a:gd name="T40" fmla="*/ 89 w 205"/>
                    <a:gd name="T41" fmla="*/ 92 h 130"/>
                    <a:gd name="T42" fmla="*/ 89 w 205"/>
                    <a:gd name="T43" fmla="*/ 92 h 130"/>
                    <a:gd name="T44" fmla="*/ 92 w 205"/>
                    <a:gd name="T45" fmla="*/ 75 h 130"/>
                    <a:gd name="T46" fmla="*/ 89 w 205"/>
                    <a:gd name="T47" fmla="*/ 92 h 130"/>
                    <a:gd name="T48" fmla="*/ 91 w 205"/>
                    <a:gd name="T49" fmla="*/ 84 h 130"/>
                    <a:gd name="T50" fmla="*/ 86 w 205"/>
                    <a:gd name="T51" fmla="*/ 91 h 130"/>
                    <a:gd name="T52" fmla="*/ 89 w 205"/>
                    <a:gd name="T53" fmla="*/ 75 h 130"/>
                    <a:gd name="T54" fmla="*/ 83 w 205"/>
                    <a:gd name="T55" fmla="*/ 89 h 130"/>
                    <a:gd name="T56" fmla="*/ 81 w 205"/>
                    <a:gd name="T57" fmla="*/ 72 h 130"/>
                    <a:gd name="T58" fmla="*/ 83 w 205"/>
                    <a:gd name="T59" fmla="*/ 89 h 130"/>
                    <a:gd name="T60" fmla="*/ 44 w 205"/>
                    <a:gd name="T61" fmla="*/ 72 h 130"/>
                    <a:gd name="T62" fmla="*/ 81 w 205"/>
                    <a:gd name="T63" fmla="*/ 72 h 130"/>
                    <a:gd name="T64" fmla="*/ 51 w 205"/>
                    <a:gd name="T65" fmla="*/ 56 h 130"/>
                    <a:gd name="T66" fmla="*/ 44 w 205"/>
                    <a:gd name="T67" fmla="*/ 72 h 130"/>
                    <a:gd name="T68" fmla="*/ 38 w 205"/>
                    <a:gd name="T69" fmla="*/ 48 h 130"/>
                    <a:gd name="T70" fmla="*/ 44 w 205"/>
                    <a:gd name="T71" fmla="*/ 72 h 130"/>
                    <a:gd name="T72" fmla="*/ 17 w 205"/>
                    <a:gd name="T73" fmla="*/ 51 h 130"/>
                    <a:gd name="T74" fmla="*/ 38 w 205"/>
                    <a:gd name="T75" fmla="*/ 48 h 130"/>
                    <a:gd name="T76" fmla="*/ 24 w 205"/>
                    <a:gd name="T77" fmla="*/ 38 h 130"/>
                    <a:gd name="T78" fmla="*/ 17 w 205"/>
                    <a:gd name="T79" fmla="*/ 53 h 130"/>
                    <a:gd name="T80" fmla="*/ 1 w 205"/>
                    <a:gd name="T81" fmla="*/ 29 h 130"/>
                    <a:gd name="T82" fmla="*/ 3 w 205"/>
                    <a:gd name="T83" fmla="*/ 5 h 130"/>
                    <a:gd name="T84" fmla="*/ 15 w 205"/>
                    <a:gd name="T85" fmla="*/ 20 h 130"/>
                    <a:gd name="T86" fmla="*/ 20 w 205"/>
                    <a:gd name="T87" fmla="*/ 34 h 130"/>
                    <a:gd name="T88" fmla="*/ 3 w 205"/>
                    <a:gd name="T89" fmla="*/ 5 h 130"/>
                    <a:gd name="T90" fmla="*/ 9 w 205"/>
                    <a:gd name="T91" fmla="*/ 0 h 130"/>
                    <a:gd name="T92" fmla="*/ 17 w 205"/>
                    <a:gd name="T93" fmla="*/ 7 h 130"/>
                    <a:gd name="T94" fmla="*/ 3 w 205"/>
                    <a:gd name="T95" fmla="*/ 5 h 13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5"/>
                    <a:gd name="T145" fmla="*/ 0 h 130"/>
                    <a:gd name="T146" fmla="*/ 205 w 205"/>
                    <a:gd name="T147" fmla="*/ 130 h 13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5" h="130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5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200" y="128"/>
                      </a:lnTo>
                      <a:lnTo>
                        <a:pt x="197" y="130"/>
                      </a:lnTo>
                      <a:lnTo>
                        <a:pt x="194" y="128"/>
                      </a:lnTo>
                      <a:lnTo>
                        <a:pt x="200" y="113"/>
                      </a:lnTo>
                      <a:close/>
                      <a:moveTo>
                        <a:pt x="194" y="128"/>
                      </a:moveTo>
                      <a:lnTo>
                        <a:pt x="194" y="128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94" y="128"/>
                      </a:moveTo>
                      <a:lnTo>
                        <a:pt x="194" y="128"/>
                      </a:lnTo>
                      <a:lnTo>
                        <a:pt x="197" y="122"/>
                      </a:lnTo>
                      <a:lnTo>
                        <a:pt x="194" y="128"/>
                      </a:lnTo>
                      <a:close/>
                      <a:moveTo>
                        <a:pt x="194" y="128"/>
                      </a:moveTo>
                      <a:lnTo>
                        <a:pt x="180" y="123"/>
                      </a:lnTo>
                      <a:lnTo>
                        <a:pt x="165" y="116"/>
                      </a:lnTo>
                      <a:lnTo>
                        <a:pt x="169" y="101"/>
                      </a:lnTo>
                      <a:lnTo>
                        <a:pt x="185" y="106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65" y="116"/>
                      </a:moveTo>
                      <a:lnTo>
                        <a:pt x="152" y="111"/>
                      </a:lnTo>
                      <a:lnTo>
                        <a:pt x="140" y="106"/>
                      </a:lnTo>
                      <a:lnTo>
                        <a:pt x="145" y="91"/>
                      </a:lnTo>
                      <a:lnTo>
                        <a:pt x="157" y="96"/>
                      </a:lnTo>
                      <a:lnTo>
                        <a:pt x="169" y="101"/>
                      </a:lnTo>
                      <a:lnTo>
                        <a:pt x="165" y="116"/>
                      </a:lnTo>
                      <a:close/>
                      <a:moveTo>
                        <a:pt x="145" y="91"/>
                      </a:moveTo>
                      <a:lnTo>
                        <a:pt x="145" y="91"/>
                      </a:lnTo>
                      <a:lnTo>
                        <a:pt x="143" y="98"/>
                      </a:lnTo>
                      <a:lnTo>
                        <a:pt x="145" y="91"/>
                      </a:lnTo>
                      <a:close/>
                      <a:moveTo>
                        <a:pt x="140" y="106"/>
                      </a:moveTo>
                      <a:lnTo>
                        <a:pt x="140" y="106"/>
                      </a:lnTo>
                      <a:lnTo>
                        <a:pt x="145" y="91"/>
                      </a:lnTo>
                      <a:lnTo>
                        <a:pt x="140" y="106"/>
                      </a:lnTo>
                      <a:close/>
                      <a:moveTo>
                        <a:pt x="140" y="106"/>
                      </a:moveTo>
                      <a:lnTo>
                        <a:pt x="140" y="106"/>
                      </a:lnTo>
                      <a:lnTo>
                        <a:pt x="143" y="98"/>
                      </a:lnTo>
                      <a:lnTo>
                        <a:pt x="140" y="106"/>
                      </a:lnTo>
                      <a:close/>
                      <a:moveTo>
                        <a:pt x="140" y="106"/>
                      </a:moveTo>
                      <a:lnTo>
                        <a:pt x="120" y="99"/>
                      </a:lnTo>
                      <a:lnTo>
                        <a:pt x="102" y="96"/>
                      </a:lnTo>
                      <a:lnTo>
                        <a:pt x="106" y="79"/>
                      </a:lnTo>
                      <a:lnTo>
                        <a:pt x="123" y="84"/>
                      </a:lnTo>
                      <a:lnTo>
                        <a:pt x="145" y="91"/>
                      </a:lnTo>
                      <a:lnTo>
                        <a:pt x="140" y="106"/>
                      </a:lnTo>
                      <a:close/>
                      <a:moveTo>
                        <a:pt x="102" y="96"/>
                      </a:moveTo>
                      <a:lnTo>
                        <a:pt x="95" y="94"/>
                      </a:lnTo>
                      <a:lnTo>
                        <a:pt x="89" y="92"/>
                      </a:lnTo>
                      <a:lnTo>
                        <a:pt x="92" y="75"/>
                      </a:lnTo>
                      <a:lnTo>
                        <a:pt x="98" y="77"/>
                      </a:lnTo>
                      <a:lnTo>
                        <a:pt x="106" y="79"/>
                      </a:lnTo>
                      <a:lnTo>
                        <a:pt x="102" y="96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1" y="84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2" y="75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1" y="84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6" y="91"/>
                      </a:lnTo>
                      <a:lnTo>
                        <a:pt x="83" y="89"/>
                      </a:lnTo>
                      <a:lnTo>
                        <a:pt x="88" y="74"/>
                      </a:lnTo>
                      <a:lnTo>
                        <a:pt x="89" y="75"/>
                      </a:lnTo>
                      <a:lnTo>
                        <a:pt x="92" y="75"/>
                      </a:lnTo>
                      <a:lnTo>
                        <a:pt x="89" y="92"/>
                      </a:lnTo>
                      <a:close/>
                      <a:moveTo>
                        <a:pt x="83" y="89"/>
                      </a:moveTo>
                      <a:lnTo>
                        <a:pt x="80" y="89"/>
                      </a:lnTo>
                      <a:lnTo>
                        <a:pt x="77" y="87"/>
                      </a:lnTo>
                      <a:lnTo>
                        <a:pt x="81" y="72"/>
                      </a:lnTo>
                      <a:lnTo>
                        <a:pt x="85" y="72"/>
                      </a:lnTo>
                      <a:lnTo>
                        <a:pt x="88" y="74"/>
                      </a:lnTo>
                      <a:lnTo>
                        <a:pt x="83" y="89"/>
                      </a:lnTo>
                      <a:close/>
                      <a:moveTo>
                        <a:pt x="77" y="87"/>
                      </a:moveTo>
                      <a:lnTo>
                        <a:pt x="60" y="80"/>
                      </a:lnTo>
                      <a:lnTo>
                        <a:pt x="44" y="72"/>
                      </a:lnTo>
                      <a:lnTo>
                        <a:pt x="51" y="56"/>
                      </a:lnTo>
                      <a:lnTo>
                        <a:pt x="66" y="65"/>
                      </a:lnTo>
                      <a:lnTo>
                        <a:pt x="81" y="72"/>
                      </a:lnTo>
                      <a:lnTo>
                        <a:pt x="77" y="87"/>
                      </a:lnTo>
                      <a:close/>
                      <a:moveTo>
                        <a:pt x="51" y="56"/>
                      </a:moveTo>
                      <a:lnTo>
                        <a:pt x="51" y="56"/>
                      </a:lnTo>
                      <a:lnTo>
                        <a:pt x="47" y="63"/>
                      </a:lnTo>
                      <a:lnTo>
                        <a:pt x="51" y="56"/>
                      </a:lnTo>
                      <a:close/>
                      <a:moveTo>
                        <a:pt x="44" y="72"/>
                      </a:moveTo>
                      <a:lnTo>
                        <a:pt x="37" y="67"/>
                      </a:lnTo>
                      <a:lnTo>
                        <a:pt x="29" y="62"/>
                      </a:lnTo>
                      <a:lnTo>
                        <a:pt x="38" y="48"/>
                      </a:lnTo>
                      <a:lnTo>
                        <a:pt x="44" y="51"/>
                      </a:lnTo>
                      <a:lnTo>
                        <a:pt x="51" y="56"/>
                      </a:lnTo>
                      <a:lnTo>
                        <a:pt x="44" y="72"/>
                      </a:lnTo>
                      <a:close/>
                      <a:moveTo>
                        <a:pt x="29" y="62"/>
                      </a:moveTo>
                      <a:lnTo>
                        <a:pt x="23" y="56"/>
                      </a:lnTo>
                      <a:lnTo>
                        <a:pt x="17" y="51"/>
                      </a:lnTo>
                      <a:lnTo>
                        <a:pt x="24" y="38"/>
                      </a:lnTo>
                      <a:lnTo>
                        <a:pt x="31" y="43"/>
                      </a:lnTo>
                      <a:lnTo>
                        <a:pt x="38" y="48"/>
                      </a:lnTo>
                      <a:lnTo>
                        <a:pt x="29" y="62"/>
                      </a:lnTo>
                      <a:close/>
                      <a:moveTo>
                        <a:pt x="24" y="38"/>
                      </a:moveTo>
                      <a:lnTo>
                        <a:pt x="24" y="38"/>
                      </a:lnTo>
                      <a:lnTo>
                        <a:pt x="21" y="44"/>
                      </a:lnTo>
                      <a:lnTo>
                        <a:pt x="24" y="38"/>
                      </a:lnTo>
                      <a:close/>
                      <a:moveTo>
                        <a:pt x="17" y="53"/>
                      </a:moveTo>
                      <a:lnTo>
                        <a:pt x="9" y="44"/>
                      </a:lnTo>
                      <a:lnTo>
                        <a:pt x="3" y="38"/>
                      </a:lnTo>
                      <a:lnTo>
                        <a:pt x="1" y="29"/>
                      </a:lnTo>
                      <a:lnTo>
                        <a:pt x="0" y="22"/>
                      </a:lnTo>
                      <a:lnTo>
                        <a:pt x="1" y="10"/>
                      </a:lnTo>
                      <a:lnTo>
                        <a:pt x="3" y="5"/>
                      </a:lnTo>
                      <a:lnTo>
                        <a:pt x="17" y="12"/>
                      </a:lnTo>
                      <a:lnTo>
                        <a:pt x="15" y="15"/>
                      </a:lnTo>
                      <a:lnTo>
                        <a:pt x="15" y="20"/>
                      </a:lnTo>
                      <a:lnTo>
                        <a:pt x="15" y="26"/>
                      </a:lnTo>
                      <a:lnTo>
                        <a:pt x="17" y="29"/>
                      </a:lnTo>
                      <a:lnTo>
                        <a:pt x="20" y="34"/>
                      </a:lnTo>
                      <a:lnTo>
                        <a:pt x="24" y="38"/>
                      </a:lnTo>
                      <a:lnTo>
                        <a:pt x="17" y="53"/>
                      </a:lnTo>
                      <a:close/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6" y="2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5" y="3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B87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8" name="Freeform 374"/>
                <p:cNvSpPr>
                  <a:spLocks noEditPoints="1"/>
                </p:cNvSpPr>
                <p:nvPr/>
              </p:nvSpPr>
              <p:spPr bwMode="auto">
                <a:xfrm>
                  <a:off x="489" y="1825"/>
                  <a:ext cx="205" cy="130"/>
                </a:xfrm>
                <a:custGeom>
                  <a:avLst/>
                  <a:gdLst>
                    <a:gd name="T0" fmla="*/ 203 w 205"/>
                    <a:gd name="T1" fmla="*/ 118 h 130"/>
                    <a:gd name="T2" fmla="*/ 202 w 205"/>
                    <a:gd name="T3" fmla="*/ 127 h 130"/>
                    <a:gd name="T4" fmla="*/ 194 w 205"/>
                    <a:gd name="T5" fmla="*/ 128 h 130"/>
                    <a:gd name="T6" fmla="*/ 182 w 205"/>
                    <a:gd name="T7" fmla="*/ 123 h 130"/>
                    <a:gd name="T8" fmla="*/ 186 w 205"/>
                    <a:gd name="T9" fmla="*/ 108 h 130"/>
                    <a:gd name="T10" fmla="*/ 168 w 205"/>
                    <a:gd name="T11" fmla="*/ 118 h 130"/>
                    <a:gd name="T12" fmla="*/ 143 w 205"/>
                    <a:gd name="T13" fmla="*/ 92 h 130"/>
                    <a:gd name="T14" fmla="*/ 168 w 205"/>
                    <a:gd name="T15" fmla="*/ 118 h 130"/>
                    <a:gd name="T16" fmla="*/ 142 w 205"/>
                    <a:gd name="T17" fmla="*/ 101 h 130"/>
                    <a:gd name="T18" fmla="*/ 140 w 205"/>
                    <a:gd name="T19" fmla="*/ 110 h 130"/>
                    <a:gd name="T20" fmla="*/ 140 w 205"/>
                    <a:gd name="T21" fmla="*/ 110 h 130"/>
                    <a:gd name="T22" fmla="*/ 101 w 205"/>
                    <a:gd name="T23" fmla="*/ 99 h 130"/>
                    <a:gd name="T24" fmla="*/ 143 w 205"/>
                    <a:gd name="T25" fmla="*/ 92 h 130"/>
                    <a:gd name="T26" fmla="*/ 94 w 205"/>
                    <a:gd name="T27" fmla="*/ 98 h 130"/>
                    <a:gd name="T28" fmla="*/ 97 w 205"/>
                    <a:gd name="T29" fmla="*/ 82 h 130"/>
                    <a:gd name="T30" fmla="*/ 86 w 205"/>
                    <a:gd name="T31" fmla="*/ 96 h 130"/>
                    <a:gd name="T32" fmla="*/ 88 w 205"/>
                    <a:gd name="T33" fmla="*/ 89 h 130"/>
                    <a:gd name="T34" fmla="*/ 86 w 205"/>
                    <a:gd name="T35" fmla="*/ 96 h 130"/>
                    <a:gd name="T36" fmla="*/ 91 w 205"/>
                    <a:gd name="T37" fmla="*/ 80 h 130"/>
                    <a:gd name="T38" fmla="*/ 86 w 205"/>
                    <a:gd name="T39" fmla="*/ 96 h 130"/>
                    <a:gd name="T40" fmla="*/ 86 w 205"/>
                    <a:gd name="T41" fmla="*/ 96 h 130"/>
                    <a:gd name="T42" fmla="*/ 80 w 205"/>
                    <a:gd name="T43" fmla="*/ 94 h 130"/>
                    <a:gd name="T44" fmla="*/ 91 w 205"/>
                    <a:gd name="T45" fmla="*/ 80 h 130"/>
                    <a:gd name="T46" fmla="*/ 77 w 205"/>
                    <a:gd name="T47" fmla="*/ 92 h 130"/>
                    <a:gd name="T48" fmla="*/ 81 w 205"/>
                    <a:gd name="T49" fmla="*/ 77 h 130"/>
                    <a:gd name="T50" fmla="*/ 74 w 205"/>
                    <a:gd name="T51" fmla="*/ 92 h 130"/>
                    <a:gd name="T52" fmla="*/ 49 w 205"/>
                    <a:gd name="T53" fmla="*/ 60 h 130"/>
                    <a:gd name="T54" fmla="*/ 74 w 205"/>
                    <a:gd name="T55" fmla="*/ 92 h 130"/>
                    <a:gd name="T56" fmla="*/ 46 w 205"/>
                    <a:gd name="T57" fmla="*/ 68 h 130"/>
                    <a:gd name="T58" fmla="*/ 35 w 205"/>
                    <a:gd name="T59" fmla="*/ 70 h 130"/>
                    <a:gd name="T60" fmla="*/ 43 w 205"/>
                    <a:gd name="T61" fmla="*/ 56 h 130"/>
                    <a:gd name="T62" fmla="*/ 27 w 205"/>
                    <a:gd name="T63" fmla="*/ 65 h 130"/>
                    <a:gd name="T64" fmla="*/ 23 w 205"/>
                    <a:gd name="T65" fmla="*/ 41 h 130"/>
                    <a:gd name="T66" fmla="*/ 27 w 205"/>
                    <a:gd name="T67" fmla="*/ 65 h 130"/>
                    <a:gd name="T68" fmla="*/ 18 w 205"/>
                    <a:gd name="T69" fmla="*/ 48 h 130"/>
                    <a:gd name="T70" fmla="*/ 6 w 205"/>
                    <a:gd name="T71" fmla="*/ 46 h 130"/>
                    <a:gd name="T72" fmla="*/ 0 w 205"/>
                    <a:gd name="T73" fmla="*/ 22 h 130"/>
                    <a:gd name="T74" fmla="*/ 17 w 205"/>
                    <a:gd name="T75" fmla="*/ 14 h 130"/>
                    <a:gd name="T76" fmla="*/ 15 w 205"/>
                    <a:gd name="T77" fmla="*/ 27 h 130"/>
                    <a:gd name="T78" fmla="*/ 23 w 205"/>
                    <a:gd name="T79" fmla="*/ 41 h 130"/>
                    <a:gd name="T80" fmla="*/ 6 w 205"/>
                    <a:gd name="T81" fmla="*/ 2 h 130"/>
                    <a:gd name="T82" fmla="*/ 15 w 205"/>
                    <a:gd name="T83" fmla="*/ 2 h 130"/>
                    <a:gd name="T84" fmla="*/ 18 w 205"/>
                    <a:gd name="T85" fmla="*/ 10 h 13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05"/>
                    <a:gd name="T130" fmla="*/ 0 h 130"/>
                    <a:gd name="T131" fmla="*/ 205 w 205"/>
                    <a:gd name="T132" fmla="*/ 130 h 13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05" h="130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5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200" y="128"/>
                      </a:lnTo>
                      <a:lnTo>
                        <a:pt x="197" y="130"/>
                      </a:lnTo>
                      <a:lnTo>
                        <a:pt x="194" y="128"/>
                      </a:lnTo>
                      <a:lnTo>
                        <a:pt x="200" y="113"/>
                      </a:lnTo>
                      <a:close/>
                      <a:moveTo>
                        <a:pt x="194" y="128"/>
                      </a:moveTo>
                      <a:lnTo>
                        <a:pt x="182" y="123"/>
                      </a:lnTo>
                      <a:lnTo>
                        <a:pt x="168" y="118"/>
                      </a:lnTo>
                      <a:lnTo>
                        <a:pt x="172" y="103"/>
                      </a:lnTo>
                      <a:lnTo>
                        <a:pt x="186" y="108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68" y="118"/>
                      </a:moveTo>
                      <a:lnTo>
                        <a:pt x="154" y="113"/>
                      </a:lnTo>
                      <a:lnTo>
                        <a:pt x="138" y="110"/>
                      </a:lnTo>
                      <a:lnTo>
                        <a:pt x="143" y="92"/>
                      </a:lnTo>
                      <a:lnTo>
                        <a:pt x="159" y="98"/>
                      </a:lnTo>
                      <a:lnTo>
                        <a:pt x="172" y="103"/>
                      </a:lnTo>
                      <a:lnTo>
                        <a:pt x="168" y="118"/>
                      </a:lnTo>
                      <a:close/>
                      <a:moveTo>
                        <a:pt x="143" y="92"/>
                      </a:moveTo>
                      <a:lnTo>
                        <a:pt x="143" y="92"/>
                      </a:lnTo>
                      <a:lnTo>
                        <a:pt x="142" y="101"/>
                      </a:lnTo>
                      <a:lnTo>
                        <a:pt x="143" y="92"/>
                      </a:lnTo>
                      <a:close/>
                      <a:moveTo>
                        <a:pt x="140" y="110"/>
                      </a:moveTo>
                      <a:lnTo>
                        <a:pt x="140" y="110"/>
                      </a:lnTo>
                      <a:lnTo>
                        <a:pt x="143" y="92"/>
                      </a:lnTo>
                      <a:lnTo>
                        <a:pt x="140" y="110"/>
                      </a:lnTo>
                      <a:close/>
                      <a:moveTo>
                        <a:pt x="140" y="110"/>
                      </a:moveTo>
                      <a:lnTo>
                        <a:pt x="118" y="104"/>
                      </a:lnTo>
                      <a:lnTo>
                        <a:pt x="101" y="99"/>
                      </a:lnTo>
                      <a:lnTo>
                        <a:pt x="105" y="84"/>
                      </a:lnTo>
                      <a:lnTo>
                        <a:pt x="123" y="87"/>
                      </a:lnTo>
                      <a:lnTo>
                        <a:pt x="143" y="92"/>
                      </a:lnTo>
                      <a:lnTo>
                        <a:pt x="140" y="110"/>
                      </a:lnTo>
                      <a:close/>
                      <a:moveTo>
                        <a:pt x="101" y="99"/>
                      </a:moveTo>
                      <a:lnTo>
                        <a:pt x="94" y="98"/>
                      </a:lnTo>
                      <a:lnTo>
                        <a:pt x="86" y="96"/>
                      </a:lnTo>
                      <a:lnTo>
                        <a:pt x="89" y="80"/>
                      </a:lnTo>
                      <a:lnTo>
                        <a:pt x="97" y="82"/>
                      </a:lnTo>
                      <a:lnTo>
                        <a:pt x="105" y="84"/>
                      </a:lnTo>
                      <a:lnTo>
                        <a:pt x="101" y="99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8" y="89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9" y="80"/>
                      </a:lnTo>
                      <a:lnTo>
                        <a:pt x="91" y="80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8" y="89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3" y="96"/>
                      </a:lnTo>
                      <a:lnTo>
                        <a:pt x="80" y="94"/>
                      </a:lnTo>
                      <a:lnTo>
                        <a:pt x="84" y="79"/>
                      </a:lnTo>
                      <a:lnTo>
                        <a:pt x="88" y="79"/>
                      </a:lnTo>
                      <a:lnTo>
                        <a:pt x="91" y="80"/>
                      </a:lnTo>
                      <a:lnTo>
                        <a:pt x="86" y="96"/>
                      </a:lnTo>
                      <a:close/>
                      <a:moveTo>
                        <a:pt x="80" y="94"/>
                      </a:moveTo>
                      <a:lnTo>
                        <a:pt x="77" y="92"/>
                      </a:lnTo>
                      <a:lnTo>
                        <a:pt x="74" y="92"/>
                      </a:lnTo>
                      <a:lnTo>
                        <a:pt x="78" y="75"/>
                      </a:lnTo>
                      <a:lnTo>
                        <a:pt x="81" y="77"/>
                      </a:lnTo>
                      <a:lnTo>
                        <a:pt x="84" y="79"/>
                      </a:lnTo>
                      <a:lnTo>
                        <a:pt x="80" y="94"/>
                      </a:lnTo>
                      <a:close/>
                      <a:moveTo>
                        <a:pt x="74" y="92"/>
                      </a:moveTo>
                      <a:lnTo>
                        <a:pt x="57" y="84"/>
                      </a:lnTo>
                      <a:lnTo>
                        <a:pt x="41" y="75"/>
                      </a:lnTo>
                      <a:lnTo>
                        <a:pt x="49" y="60"/>
                      </a:lnTo>
                      <a:lnTo>
                        <a:pt x="64" y="68"/>
                      </a:lnTo>
                      <a:lnTo>
                        <a:pt x="78" y="75"/>
                      </a:lnTo>
                      <a:lnTo>
                        <a:pt x="74" y="92"/>
                      </a:lnTo>
                      <a:close/>
                      <a:moveTo>
                        <a:pt x="41" y="75"/>
                      </a:moveTo>
                      <a:lnTo>
                        <a:pt x="41" y="75"/>
                      </a:lnTo>
                      <a:lnTo>
                        <a:pt x="46" y="68"/>
                      </a:lnTo>
                      <a:lnTo>
                        <a:pt x="41" y="75"/>
                      </a:lnTo>
                      <a:close/>
                      <a:moveTo>
                        <a:pt x="41" y="75"/>
                      </a:moveTo>
                      <a:lnTo>
                        <a:pt x="35" y="70"/>
                      </a:lnTo>
                      <a:lnTo>
                        <a:pt x="27" y="65"/>
                      </a:lnTo>
                      <a:lnTo>
                        <a:pt x="35" y="51"/>
                      </a:lnTo>
                      <a:lnTo>
                        <a:pt x="43" y="56"/>
                      </a:lnTo>
                      <a:lnTo>
                        <a:pt x="49" y="60"/>
                      </a:lnTo>
                      <a:lnTo>
                        <a:pt x="41" y="75"/>
                      </a:lnTo>
                      <a:close/>
                      <a:moveTo>
                        <a:pt x="27" y="65"/>
                      </a:moveTo>
                      <a:lnTo>
                        <a:pt x="21" y="60"/>
                      </a:lnTo>
                      <a:lnTo>
                        <a:pt x="13" y="55"/>
                      </a:lnTo>
                      <a:lnTo>
                        <a:pt x="23" y="41"/>
                      </a:lnTo>
                      <a:lnTo>
                        <a:pt x="29" y="46"/>
                      </a:lnTo>
                      <a:lnTo>
                        <a:pt x="35" y="51"/>
                      </a:lnTo>
                      <a:lnTo>
                        <a:pt x="27" y="65"/>
                      </a:lnTo>
                      <a:close/>
                      <a:moveTo>
                        <a:pt x="13" y="55"/>
                      </a:moveTo>
                      <a:lnTo>
                        <a:pt x="13" y="55"/>
                      </a:lnTo>
                      <a:lnTo>
                        <a:pt x="18" y="48"/>
                      </a:lnTo>
                      <a:lnTo>
                        <a:pt x="13" y="55"/>
                      </a:lnTo>
                      <a:close/>
                      <a:moveTo>
                        <a:pt x="13" y="55"/>
                      </a:moveTo>
                      <a:lnTo>
                        <a:pt x="6" y="46"/>
                      </a:lnTo>
                      <a:lnTo>
                        <a:pt x="1" y="38"/>
                      </a:lnTo>
                      <a:lnTo>
                        <a:pt x="0" y="29"/>
                      </a:lnTo>
                      <a:lnTo>
                        <a:pt x="0" y="22"/>
                      </a:lnTo>
                      <a:lnTo>
                        <a:pt x="3" y="10"/>
                      </a:lnTo>
                      <a:lnTo>
                        <a:pt x="4" y="5"/>
                      </a:lnTo>
                      <a:lnTo>
                        <a:pt x="17" y="14"/>
                      </a:lnTo>
                      <a:lnTo>
                        <a:pt x="17" y="15"/>
                      </a:lnTo>
                      <a:lnTo>
                        <a:pt x="15" y="22"/>
                      </a:lnTo>
                      <a:lnTo>
                        <a:pt x="15" y="27"/>
                      </a:lnTo>
                      <a:lnTo>
                        <a:pt x="17" y="32"/>
                      </a:lnTo>
                      <a:lnTo>
                        <a:pt x="18" y="36"/>
                      </a:lnTo>
                      <a:lnTo>
                        <a:pt x="23" y="41"/>
                      </a:lnTo>
                      <a:lnTo>
                        <a:pt x="13" y="55"/>
                      </a:lnTo>
                      <a:close/>
                      <a:moveTo>
                        <a:pt x="4" y="5"/>
                      </a:moveTo>
                      <a:lnTo>
                        <a:pt x="6" y="2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5" y="2"/>
                      </a:ln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8" y="10"/>
                      </a:lnTo>
                      <a:lnTo>
                        <a:pt x="17" y="14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AD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499" name="Freeform 375"/>
                <p:cNvSpPr>
                  <a:spLocks noEditPoints="1"/>
                </p:cNvSpPr>
                <p:nvPr/>
              </p:nvSpPr>
              <p:spPr bwMode="auto">
                <a:xfrm>
                  <a:off x="485" y="1825"/>
                  <a:ext cx="206" cy="130"/>
                </a:xfrm>
                <a:custGeom>
                  <a:avLst/>
                  <a:gdLst>
                    <a:gd name="T0" fmla="*/ 204 w 206"/>
                    <a:gd name="T1" fmla="*/ 116 h 130"/>
                    <a:gd name="T2" fmla="*/ 206 w 206"/>
                    <a:gd name="T3" fmla="*/ 122 h 130"/>
                    <a:gd name="T4" fmla="*/ 204 w 206"/>
                    <a:gd name="T5" fmla="*/ 128 h 130"/>
                    <a:gd name="T6" fmla="*/ 198 w 206"/>
                    <a:gd name="T7" fmla="*/ 130 h 130"/>
                    <a:gd name="T8" fmla="*/ 201 w 206"/>
                    <a:gd name="T9" fmla="*/ 115 h 130"/>
                    <a:gd name="T10" fmla="*/ 195 w 206"/>
                    <a:gd name="T11" fmla="*/ 130 h 130"/>
                    <a:gd name="T12" fmla="*/ 201 w 206"/>
                    <a:gd name="T13" fmla="*/ 115 h 130"/>
                    <a:gd name="T14" fmla="*/ 201 w 206"/>
                    <a:gd name="T15" fmla="*/ 115 h 130"/>
                    <a:gd name="T16" fmla="*/ 198 w 206"/>
                    <a:gd name="T17" fmla="*/ 122 h 130"/>
                    <a:gd name="T18" fmla="*/ 195 w 206"/>
                    <a:gd name="T19" fmla="*/ 130 h 130"/>
                    <a:gd name="T20" fmla="*/ 152 w 206"/>
                    <a:gd name="T21" fmla="*/ 115 h 130"/>
                    <a:gd name="T22" fmla="*/ 112 w 206"/>
                    <a:gd name="T23" fmla="*/ 106 h 130"/>
                    <a:gd name="T24" fmla="*/ 133 w 206"/>
                    <a:gd name="T25" fmla="*/ 92 h 130"/>
                    <a:gd name="T26" fmla="*/ 178 w 206"/>
                    <a:gd name="T27" fmla="*/ 104 h 130"/>
                    <a:gd name="T28" fmla="*/ 195 w 206"/>
                    <a:gd name="T29" fmla="*/ 130 h 130"/>
                    <a:gd name="T30" fmla="*/ 96 w 206"/>
                    <a:gd name="T31" fmla="*/ 103 h 130"/>
                    <a:gd name="T32" fmla="*/ 88 w 206"/>
                    <a:gd name="T33" fmla="*/ 84 h 130"/>
                    <a:gd name="T34" fmla="*/ 113 w 206"/>
                    <a:gd name="T35" fmla="*/ 89 h 130"/>
                    <a:gd name="T36" fmla="*/ 88 w 206"/>
                    <a:gd name="T37" fmla="*/ 84 h 130"/>
                    <a:gd name="T38" fmla="*/ 87 w 206"/>
                    <a:gd name="T39" fmla="*/ 92 h 130"/>
                    <a:gd name="T40" fmla="*/ 85 w 206"/>
                    <a:gd name="T41" fmla="*/ 101 h 130"/>
                    <a:gd name="T42" fmla="*/ 47 w 206"/>
                    <a:gd name="T43" fmla="*/ 84 h 130"/>
                    <a:gd name="T44" fmla="*/ 71 w 206"/>
                    <a:gd name="T45" fmla="*/ 79 h 130"/>
                    <a:gd name="T46" fmla="*/ 85 w 206"/>
                    <a:gd name="T47" fmla="*/ 101 h 130"/>
                    <a:gd name="T48" fmla="*/ 30 w 206"/>
                    <a:gd name="T49" fmla="*/ 70 h 130"/>
                    <a:gd name="T50" fmla="*/ 22 w 206"/>
                    <a:gd name="T51" fmla="*/ 44 h 130"/>
                    <a:gd name="T52" fmla="*/ 54 w 206"/>
                    <a:gd name="T53" fmla="*/ 68 h 130"/>
                    <a:gd name="T54" fmla="*/ 13 w 206"/>
                    <a:gd name="T55" fmla="*/ 58 h 130"/>
                    <a:gd name="T56" fmla="*/ 17 w 206"/>
                    <a:gd name="T57" fmla="*/ 51 h 130"/>
                    <a:gd name="T58" fmla="*/ 13 w 206"/>
                    <a:gd name="T59" fmla="*/ 58 h 130"/>
                    <a:gd name="T60" fmla="*/ 0 w 206"/>
                    <a:gd name="T61" fmla="*/ 39 h 130"/>
                    <a:gd name="T62" fmla="*/ 0 w 206"/>
                    <a:gd name="T63" fmla="*/ 22 h 130"/>
                    <a:gd name="T64" fmla="*/ 8 w 206"/>
                    <a:gd name="T65" fmla="*/ 3 h 130"/>
                    <a:gd name="T66" fmla="*/ 19 w 206"/>
                    <a:gd name="T67" fmla="*/ 17 h 130"/>
                    <a:gd name="T68" fmla="*/ 16 w 206"/>
                    <a:gd name="T69" fmla="*/ 29 h 130"/>
                    <a:gd name="T70" fmla="*/ 17 w 206"/>
                    <a:gd name="T71" fmla="*/ 39 h 130"/>
                    <a:gd name="T72" fmla="*/ 13 w 206"/>
                    <a:gd name="T73" fmla="*/ 58 h 130"/>
                    <a:gd name="T74" fmla="*/ 10 w 206"/>
                    <a:gd name="T75" fmla="*/ 2 h 130"/>
                    <a:gd name="T76" fmla="*/ 16 w 206"/>
                    <a:gd name="T77" fmla="*/ 0 h 130"/>
                    <a:gd name="T78" fmla="*/ 21 w 206"/>
                    <a:gd name="T79" fmla="*/ 3 h 130"/>
                    <a:gd name="T80" fmla="*/ 21 w 206"/>
                    <a:gd name="T81" fmla="*/ 10 h 130"/>
                    <a:gd name="T82" fmla="*/ 8 w 206"/>
                    <a:gd name="T83" fmla="*/ 3 h 13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6"/>
                    <a:gd name="T127" fmla="*/ 0 h 130"/>
                    <a:gd name="T128" fmla="*/ 206 w 206"/>
                    <a:gd name="T129" fmla="*/ 130 h 13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6" h="130">
                      <a:moveTo>
                        <a:pt x="201" y="115"/>
                      </a:moveTo>
                      <a:lnTo>
                        <a:pt x="204" y="116"/>
                      </a:lnTo>
                      <a:lnTo>
                        <a:pt x="206" y="118"/>
                      </a:lnTo>
                      <a:lnTo>
                        <a:pt x="206" y="122"/>
                      </a:lnTo>
                      <a:lnTo>
                        <a:pt x="206" y="125"/>
                      </a:lnTo>
                      <a:lnTo>
                        <a:pt x="204" y="128"/>
                      </a:lnTo>
                      <a:lnTo>
                        <a:pt x="201" y="130"/>
                      </a:lnTo>
                      <a:lnTo>
                        <a:pt x="198" y="130"/>
                      </a:lnTo>
                      <a:lnTo>
                        <a:pt x="195" y="130"/>
                      </a:lnTo>
                      <a:lnTo>
                        <a:pt x="201" y="115"/>
                      </a:lnTo>
                      <a:close/>
                      <a:moveTo>
                        <a:pt x="195" y="130"/>
                      </a:moveTo>
                      <a:lnTo>
                        <a:pt x="195" y="130"/>
                      </a:lnTo>
                      <a:lnTo>
                        <a:pt x="201" y="115"/>
                      </a:lnTo>
                      <a:lnTo>
                        <a:pt x="195" y="130"/>
                      </a:lnTo>
                      <a:close/>
                      <a:moveTo>
                        <a:pt x="201" y="115"/>
                      </a:moveTo>
                      <a:lnTo>
                        <a:pt x="201" y="115"/>
                      </a:lnTo>
                      <a:lnTo>
                        <a:pt x="198" y="122"/>
                      </a:lnTo>
                      <a:lnTo>
                        <a:pt x="201" y="115"/>
                      </a:lnTo>
                      <a:close/>
                      <a:moveTo>
                        <a:pt x="195" y="130"/>
                      </a:moveTo>
                      <a:lnTo>
                        <a:pt x="173" y="122"/>
                      </a:lnTo>
                      <a:lnTo>
                        <a:pt x="152" y="115"/>
                      </a:lnTo>
                      <a:lnTo>
                        <a:pt x="130" y="110"/>
                      </a:lnTo>
                      <a:lnTo>
                        <a:pt x="112" y="106"/>
                      </a:lnTo>
                      <a:lnTo>
                        <a:pt x="113" y="89"/>
                      </a:lnTo>
                      <a:lnTo>
                        <a:pt x="133" y="92"/>
                      </a:lnTo>
                      <a:lnTo>
                        <a:pt x="155" y="98"/>
                      </a:lnTo>
                      <a:lnTo>
                        <a:pt x="178" y="104"/>
                      </a:lnTo>
                      <a:lnTo>
                        <a:pt x="201" y="115"/>
                      </a:lnTo>
                      <a:lnTo>
                        <a:pt x="195" y="130"/>
                      </a:lnTo>
                      <a:close/>
                      <a:moveTo>
                        <a:pt x="112" y="106"/>
                      </a:moveTo>
                      <a:lnTo>
                        <a:pt x="96" y="103"/>
                      </a:lnTo>
                      <a:lnTo>
                        <a:pt x="85" y="101"/>
                      </a:lnTo>
                      <a:lnTo>
                        <a:pt x="88" y="84"/>
                      </a:lnTo>
                      <a:lnTo>
                        <a:pt x="99" y="87"/>
                      </a:lnTo>
                      <a:lnTo>
                        <a:pt x="113" y="89"/>
                      </a:lnTo>
                      <a:lnTo>
                        <a:pt x="112" y="106"/>
                      </a:lnTo>
                      <a:close/>
                      <a:moveTo>
                        <a:pt x="88" y="84"/>
                      </a:moveTo>
                      <a:lnTo>
                        <a:pt x="88" y="84"/>
                      </a:lnTo>
                      <a:lnTo>
                        <a:pt x="87" y="92"/>
                      </a:lnTo>
                      <a:lnTo>
                        <a:pt x="88" y="84"/>
                      </a:lnTo>
                      <a:close/>
                      <a:moveTo>
                        <a:pt x="85" y="101"/>
                      </a:moveTo>
                      <a:lnTo>
                        <a:pt x="67" y="94"/>
                      </a:lnTo>
                      <a:lnTo>
                        <a:pt x="47" y="84"/>
                      </a:lnTo>
                      <a:lnTo>
                        <a:pt x="54" y="68"/>
                      </a:lnTo>
                      <a:lnTo>
                        <a:pt x="71" y="79"/>
                      </a:lnTo>
                      <a:lnTo>
                        <a:pt x="88" y="84"/>
                      </a:lnTo>
                      <a:lnTo>
                        <a:pt x="85" y="101"/>
                      </a:lnTo>
                      <a:close/>
                      <a:moveTo>
                        <a:pt x="47" y="84"/>
                      </a:moveTo>
                      <a:lnTo>
                        <a:pt x="30" y="70"/>
                      </a:lnTo>
                      <a:lnTo>
                        <a:pt x="13" y="58"/>
                      </a:lnTo>
                      <a:lnTo>
                        <a:pt x="22" y="44"/>
                      </a:lnTo>
                      <a:lnTo>
                        <a:pt x="38" y="56"/>
                      </a:lnTo>
                      <a:lnTo>
                        <a:pt x="54" y="68"/>
                      </a:lnTo>
                      <a:lnTo>
                        <a:pt x="47" y="84"/>
                      </a:lnTo>
                      <a:close/>
                      <a:moveTo>
                        <a:pt x="13" y="58"/>
                      </a:moveTo>
                      <a:lnTo>
                        <a:pt x="13" y="58"/>
                      </a:lnTo>
                      <a:lnTo>
                        <a:pt x="17" y="51"/>
                      </a:lnTo>
                      <a:lnTo>
                        <a:pt x="13" y="58"/>
                      </a:lnTo>
                      <a:close/>
                      <a:moveTo>
                        <a:pt x="13" y="58"/>
                      </a:moveTo>
                      <a:lnTo>
                        <a:pt x="5" y="48"/>
                      </a:lnTo>
                      <a:lnTo>
                        <a:pt x="0" y="39"/>
                      </a:lnTo>
                      <a:lnTo>
                        <a:pt x="0" y="31"/>
                      </a:lnTo>
                      <a:lnTo>
                        <a:pt x="0" y="22"/>
                      </a:lnTo>
                      <a:lnTo>
                        <a:pt x="5" y="8"/>
                      </a:lnTo>
                      <a:lnTo>
                        <a:pt x="8" y="3"/>
                      </a:lnTo>
                      <a:lnTo>
                        <a:pt x="21" y="14"/>
                      </a:lnTo>
                      <a:lnTo>
                        <a:pt x="19" y="17"/>
                      </a:lnTo>
                      <a:lnTo>
                        <a:pt x="16" y="24"/>
                      </a:lnTo>
                      <a:lnTo>
                        <a:pt x="16" y="29"/>
                      </a:lnTo>
                      <a:lnTo>
                        <a:pt x="16" y="34"/>
                      </a:lnTo>
                      <a:lnTo>
                        <a:pt x="17" y="39"/>
                      </a:lnTo>
                      <a:lnTo>
                        <a:pt x="22" y="44"/>
                      </a:lnTo>
                      <a:lnTo>
                        <a:pt x="13" y="58"/>
                      </a:lnTo>
                      <a:close/>
                      <a:moveTo>
                        <a:pt x="8" y="3"/>
                      </a:moveTo>
                      <a:lnTo>
                        <a:pt x="10" y="2"/>
                      </a:lnTo>
                      <a:lnTo>
                        <a:pt x="13" y="0"/>
                      </a:lnTo>
                      <a:lnTo>
                        <a:pt x="16" y="0"/>
                      </a:lnTo>
                      <a:lnTo>
                        <a:pt x="17" y="2"/>
                      </a:lnTo>
                      <a:lnTo>
                        <a:pt x="21" y="3"/>
                      </a:lnTo>
                      <a:lnTo>
                        <a:pt x="21" y="7"/>
                      </a:lnTo>
                      <a:lnTo>
                        <a:pt x="21" y="10"/>
                      </a:lnTo>
                      <a:lnTo>
                        <a:pt x="21" y="14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0" name="Freeform 376"/>
                <p:cNvSpPr>
                  <a:spLocks noEditPoints="1"/>
                </p:cNvSpPr>
                <p:nvPr/>
              </p:nvSpPr>
              <p:spPr bwMode="auto">
                <a:xfrm>
                  <a:off x="504" y="1909"/>
                  <a:ext cx="201" cy="75"/>
                </a:xfrm>
                <a:custGeom>
                  <a:avLst/>
                  <a:gdLst>
                    <a:gd name="T0" fmla="*/ 201 w 201"/>
                    <a:gd name="T1" fmla="*/ 63 h 75"/>
                    <a:gd name="T2" fmla="*/ 199 w 201"/>
                    <a:gd name="T3" fmla="*/ 74 h 75"/>
                    <a:gd name="T4" fmla="*/ 191 w 201"/>
                    <a:gd name="T5" fmla="*/ 75 h 75"/>
                    <a:gd name="T6" fmla="*/ 185 w 201"/>
                    <a:gd name="T7" fmla="*/ 74 h 75"/>
                    <a:gd name="T8" fmla="*/ 188 w 201"/>
                    <a:gd name="T9" fmla="*/ 58 h 75"/>
                    <a:gd name="T10" fmla="*/ 167 w 201"/>
                    <a:gd name="T11" fmla="*/ 58 h 75"/>
                    <a:gd name="T12" fmla="*/ 167 w 201"/>
                    <a:gd name="T13" fmla="*/ 58 h 75"/>
                    <a:gd name="T14" fmla="*/ 170 w 201"/>
                    <a:gd name="T15" fmla="*/ 75 h 75"/>
                    <a:gd name="T16" fmla="*/ 167 w 201"/>
                    <a:gd name="T17" fmla="*/ 58 h 75"/>
                    <a:gd name="T18" fmla="*/ 167 w 201"/>
                    <a:gd name="T19" fmla="*/ 58 h 75"/>
                    <a:gd name="T20" fmla="*/ 170 w 201"/>
                    <a:gd name="T21" fmla="*/ 75 h 75"/>
                    <a:gd name="T22" fmla="*/ 156 w 201"/>
                    <a:gd name="T23" fmla="*/ 58 h 75"/>
                    <a:gd name="T24" fmla="*/ 170 w 201"/>
                    <a:gd name="T25" fmla="*/ 75 h 75"/>
                    <a:gd name="T26" fmla="*/ 144 w 201"/>
                    <a:gd name="T27" fmla="*/ 75 h 75"/>
                    <a:gd name="T28" fmla="*/ 156 w 201"/>
                    <a:gd name="T29" fmla="*/ 58 h 75"/>
                    <a:gd name="T30" fmla="*/ 144 w 201"/>
                    <a:gd name="T31" fmla="*/ 75 h 75"/>
                    <a:gd name="T32" fmla="*/ 144 w 201"/>
                    <a:gd name="T33" fmla="*/ 75 h 75"/>
                    <a:gd name="T34" fmla="*/ 90 w 201"/>
                    <a:gd name="T35" fmla="*/ 72 h 75"/>
                    <a:gd name="T36" fmla="*/ 93 w 201"/>
                    <a:gd name="T37" fmla="*/ 55 h 75"/>
                    <a:gd name="T38" fmla="*/ 144 w 201"/>
                    <a:gd name="T39" fmla="*/ 60 h 75"/>
                    <a:gd name="T40" fmla="*/ 83 w 201"/>
                    <a:gd name="T41" fmla="*/ 53 h 75"/>
                    <a:gd name="T42" fmla="*/ 79 w 201"/>
                    <a:gd name="T43" fmla="*/ 68 h 75"/>
                    <a:gd name="T44" fmla="*/ 83 w 201"/>
                    <a:gd name="T45" fmla="*/ 53 h 75"/>
                    <a:gd name="T46" fmla="*/ 79 w 201"/>
                    <a:gd name="T47" fmla="*/ 68 h 75"/>
                    <a:gd name="T48" fmla="*/ 79 w 201"/>
                    <a:gd name="T49" fmla="*/ 68 h 75"/>
                    <a:gd name="T50" fmla="*/ 37 w 201"/>
                    <a:gd name="T51" fmla="*/ 46 h 75"/>
                    <a:gd name="T52" fmla="*/ 45 w 201"/>
                    <a:gd name="T53" fmla="*/ 31 h 75"/>
                    <a:gd name="T54" fmla="*/ 83 w 201"/>
                    <a:gd name="T55" fmla="*/ 53 h 75"/>
                    <a:gd name="T56" fmla="*/ 26 w 201"/>
                    <a:gd name="T57" fmla="*/ 38 h 75"/>
                    <a:gd name="T58" fmla="*/ 35 w 201"/>
                    <a:gd name="T59" fmla="*/ 24 h 75"/>
                    <a:gd name="T60" fmla="*/ 34 w 201"/>
                    <a:gd name="T61" fmla="*/ 24 h 75"/>
                    <a:gd name="T62" fmla="*/ 31 w 201"/>
                    <a:gd name="T63" fmla="*/ 31 h 75"/>
                    <a:gd name="T64" fmla="*/ 19 w 201"/>
                    <a:gd name="T65" fmla="*/ 32 h 75"/>
                    <a:gd name="T66" fmla="*/ 31 w 201"/>
                    <a:gd name="T67" fmla="*/ 20 h 75"/>
                    <a:gd name="T68" fmla="*/ 15 w 201"/>
                    <a:gd name="T69" fmla="*/ 27 h 75"/>
                    <a:gd name="T70" fmla="*/ 23 w 201"/>
                    <a:gd name="T71" fmla="*/ 12 h 75"/>
                    <a:gd name="T72" fmla="*/ 15 w 201"/>
                    <a:gd name="T73" fmla="*/ 27 h 75"/>
                    <a:gd name="T74" fmla="*/ 22 w 201"/>
                    <a:gd name="T75" fmla="*/ 20 h 75"/>
                    <a:gd name="T76" fmla="*/ 9 w 201"/>
                    <a:gd name="T77" fmla="*/ 22 h 75"/>
                    <a:gd name="T78" fmla="*/ 19 w 201"/>
                    <a:gd name="T79" fmla="*/ 7 h 75"/>
                    <a:gd name="T80" fmla="*/ 3 w 201"/>
                    <a:gd name="T81" fmla="*/ 15 h 75"/>
                    <a:gd name="T82" fmla="*/ 0 w 201"/>
                    <a:gd name="T83" fmla="*/ 5 h 75"/>
                    <a:gd name="T84" fmla="*/ 8 w 201"/>
                    <a:gd name="T85" fmla="*/ 0 h 75"/>
                    <a:gd name="T86" fmla="*/ 3 w 201"/>
                    <a:gd name="T87" fmla="*/ 15 h 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01"/>
                    <a:gd name="T133" fmla="*/ 0 h 75"/>
                    <a:gd name="T134" fmla="*/ 201 w 201"/>
                    <a:gd name="T135" fmla="*/ 75 h 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01" h="75">
                      <a:moveTo>
                        <a:pt x="196" y="60"/>
                      </a:moveTo>
                      <a:lnTo>
                        <a:pt x="199" y="62"/>
                      </a:lnTo>
                      <a:lnTo>
                        <a:pt x="201" y="63"/>
                      </a:lnTo>
                      <a:lnTo>
                        <a:pt x="201" y="67"/>
                      </a:lnTo>
                      <a:lnTo>
                        <a:pt x="201" y="70"/>
                      </a:lnTo>
                      <a:lnTo>
                        <a:pt x="199" y="74"/>
                      </a:lnTo>
                      <a:lnTo>
                        <a:pt x="198" y="75"/>
                      </a:lnTo>
                      <a:lnTo>
                        <a:pt x="194" y="75"/>
                      </a:lnTo>
                      <a:lnTo>
                        <a:pt x="191" y="75"/>
                      </a:lnTo>
                      <a:lnTo>
                        <a:pt x="196" y="60"/>
                      </a:lnTo>
                      <a:close/>
                      <a:moveTo>
                        <a:pt x="191" y="75"/>
                      </a:moveTo>
                      <a:lnTo>
                        <a:pt x="185" y="74"/>
                      </a:lnTo>
                      <a:lnTo>
                        <a:pt x="170" y="75"/>
                      </a:lnTo>
                      <a:lnTo>
                        <a:pt x="168" y="58"/>
                      </a:lnTo>
                      <a:lnTo>
                        <a:pt x="188" y="58"/>
                      </a:lnTo>
                      <a:lnTo>
                        <a:pt x="196" y="60"/>
                      </a:lnTo>
                      <a:lnTo>
                        <a:pt x="191" y="75"/>
                      </a:lnTo>
                      <a:close/>
                      <a:moveTo>
                        <a:pt x="167" y="58"/>
                      </a:moveTo>
                      <a:lnTo>
                        <a:pt x="168" y="58"/>
                      </a:lnTo>
                      <a:lnTo>
                        <a:pt x="168" y="67"/>
                      </a:lnTo>
                      <a:lnTo>
                        <a:pt x="167" y="58"/>
                      </a:lnTo>
                      <a:close/>
                      <a:moveTo>
                        <a:pt x="170" y="75"/>
                      </a:moveTo>
                      <a:lnTo>
                        <a:pt x="170" y="75"/>
                      </a:lnTo>
                      <a:lnTo>
                        <a:pt x="167" y="58"/>
                      </a:lnTo>
                      <a:lnTo>
                        <a:pt x="170" y="75"/>
                      </a:lnTo>
                      <a:close/>
                      <a:moveTo>
                        <a:pt x="167" y="58"/>
                      </a:moveTo>
                      <a:lnTo>
                        <a:pt x="167" y="58"/>
                      </a:lnTo>
                      <a:lnTo>
                        <a:pt x="168" y="67"/>
                      </a:lnTo>
                      <a:lnTo>
                        <a:pt x="167" y="58"/>
                      </a:lnTo>
                      <a:close/>
                      <a:moveTo>
                        <a:pt x="170" y="75"/>
                      </a:moveTo>
                      <a:lnTo>
                        <a:pt x="164" y="75"/>
                      </a:lnTo>
                      <a:lnTo>
                        <a:pt x="157" y="75"/>
                      </a:lnTo>
                      <a:lnTo>
                        <a:pt x="156" y="58"/>
                      </a:lnTo>
                      <a:lnTo>
                        <a:pt x="162" y="58"/>
                      </a:lnTo>
                      <a:lnTo>
                        <a:pt x="167" y="58"/>
                      </a:lnTo>
                      <a:lnTo>
                        <a:pt x="170" y="75"/>
                      </a:lnTo>
                      <a:close/>
                      <a:moveTo>
                        <a:pt x="157" y="75"/>
                      </a:moveTo>
                      <a:lnTo>
                        <a:pt x="150" y="75"/>
                      </a:lnTo>
                      <a:lnTo>
                        <a:pt x="144" y="75"/>
                      </a:lnTo>
                      <a:lnTo>
                        <a:pt x="144" y="60"/>
                      </a:lnTo>
                      <a:lnTo>
                        <a:pt x="150" y="60"/>
                      </a:lnTo>
                      <a:lnTo>
                        <a:pt x="156" y="58"/>
                      </a:lnTo>
                      <a:lnTo>
                        <a:pt x="157" y="75"/>
                      </a:lnTo>
                      <a:close/>
                      <a:moveTo>
                        <a:pt x="144" y="75"/>
                      </a:moveTo>
                      <a:lnTo>
                        <a:pt x="144" y="75"/>
                      </a:lnTo>
                      <a:lnTo>
                        <a:pt x="144" y="68"/>
                      </a:lnTo>
                      <a:lnTo>
                        <a:pt x="144" y="75"/>
                      </a:lnTo>
                      <a:close/>
                      <a:moveTo>
                        <a:pt x="144" y="75"/>
                      </a:moveTo>
                      <a:lnTo>
                        <a:pt x="125" y="75"/>
                      </a:lnTo>
                      <a:lnTo>
                        <a:pt x="106" y="74"/>
                      </a:lnTo>
                      <a:lnTo>
                        <a:pt x="90" y="72"/>
                      </a:lnTo>
                      <a:lnTo>
                        <a:pt x="79" y="68"/>
                      </a:lnTo>
                      <a:lnTo>
                        <a:pt x="83" y="53"/>
                      </a:lnTo>
                      <a:lnTo>
                        <a:pt x="93" y="55"/>
                      </a:lnTo>
                      <a:lnTo>
                        <a:pt x="108" y="56"/>
                      </a:lnTo>
                      <a:lnTo>
                        <a:pt x="125" y="58"/>
                      </a:lnTo>
                      <a:lnTo>
                        <a:pt x="144" y="60"/>
                      </a:lnTo>
                      <a:lnTo>
                        <a:pt x="144" y="75"/>
                      </a:lnTo>
                      <a:close/>
                      <a:moveTo>
                        <a:pt x="83" y="53"/>
                      </a:moveTo>
                      <a:lnTo>
                        <a:pt x="83" y="53"/>
                      </a:lnTo>
                      <a:lnTo>
                        <a:pt x="80" y="60"/>
                      </a:lnTo>
                      <a:lnTo>
                        <a:pt x="83" y="53"/>
                      </a:lnTo>
                      <a:close/>
                      <a:moveTo>
                        <a:pt x="79" y="68"/>
                      </a:moveTo>
                      <a:lnTo>
                        <a:pt x="79" y="68"/>
                      </a:lnTo>
                      <a:lnTo>
                        <a:pt x="83" y="53"/>
                      </a:lnTo>
                      <a:lnTo>
                        <a:pt x="79" y="68"/>
                      </a:lnTo>
                      <a:close/>
                      <a:moveTo>
                        <a:pt x="79" y="68"/>
                      </a:moveTo>
                      <a:lnTo>
                        <a:pt x="79" y="68"/>
                      </a:lnTo>
                      <a:lnTo>
                        <a:pt x="80" y="60"/>
                      </a:lnTo>
                      <a:lnTo>
                        <a:pt x="79" y="68"/>
                      </a:lnTo>
                      <a:close/>
                      <a:moveTo>
                        <a:pt x="79" y="68"/>
                      </a:moveTo>
                      <a:lnTo>
                        <a:pt x="65" y="63"/>
                      </a:lnTo>
                      <a:lnTo>
                        <a:pt x="51" y="55"/>
                      </a:lnTo>
                      <a:lnTo>
                        <a:pt x="37" y="46"/>
                      </a:lnTo>
                      <a:lnTo>
                        <a:pt x="28" y="39"/>
                      </a:lnTo>
                      <a:lnTo>
                        <a:pt x="35" y="24"/>
                      </a:lnTo>
                      <a:lnTo>
                        <a:pt x="45" y="31"/>
                      </a:lnTo>
                      <a:lnTo>
                        <a:pt x="57" y="39"/>
                      </a:lnTo>
                      <a:lnTo>
                        <a:pt x="71" y="46"/>
                      </a:lnTo>
                      <a:lnTo>
                        <a:pt x="83" y="53"/>
                      </a:lnTo>
                      <a:lnTo>
                        <a:pt x="79" y="68"/>
                      </a:lnTo>
                      <a:close/>
                      <a:moveTo>
                        <a:pt x="28" y="39"/>
                      </a:moveTo>
                      <a:lnTo>
                        <a:pt x="26" y="38"/>
                      </a:lnTo>
                      <a:lnTo>
                        <a:pt x="35" y="24"/>
                      </a:lnTo>
                      <a:lnTo>
                        <a:pt x="28" y="39"/>
                      </a:lnTo>
                      <a:close/>
                      <a:moveTo>
                        <a:pt x="34" y="24"/>
                      </a:moveTo>
                      <a:lnTo>
                        <a:pt x="35" y="24"/>
                      </a:lnTo>
                      <a:lnTo>
                        <a:pt x="31" y="31"/>
                      </a:lnTo>
                      <a:lnTo>
                        <a:pt x="34" y="24"/>
                      </a:lnTo>
                      <a:close/>
                      <a:moveTo>
                        <a:pt x="28" y="39"/>
                      </a:moveTo>
                      <a:lnTo>
                        <a:pt x="19" y="32"/>
                      </a:lnTo>
                      <a:lnTo>
                        <a:pt x="15" y="27"/>
                      </a:lnTo>
                      <a:lnTo>
                        <a:pt x="29" y="19"/>
                      </a:lnTo>
                      <a:lnTo>
                        <a:pt x="31" y="20"/>
                      </a:lnTo>
                      <a:lnTo>
                        <a:pt x="34" y="24"/>
                      </a:lnTo>
                      <a:lnTo>
                        <a:pt x="28" y="39"/>
                      </a:lnTo>
                      <a:close/>
                      <a:moveTo>
                        <a:pt x="15" y="27"/>
                      </a:moveTo>
                      <a:lnTo>
                        <a:pt x="19" y="27"/>
                      </a:lnTo>
                      <a:lnTo>
                        <a:pt x="20" y="29"/>
                      </a:lnTo>
                      <a:lnTo>
                        <a:pt x="23" y="12"/>
                      </a:lnTo>
                      <a:lnTo>
                        <a:pt x="28" y="15"/>
                      </a:lnTo>
                      <a:lnTo>
                        <a:pt x="29" y="19"/>
                      </a:lnTo>
                      <a:lnTo>
                        <a:pt x="15" y="27"/>
                      </a:lnTo>
                      <a:close/>
                      <a:moveTo>
                        <a:pt x="20" y="29"/>
                      </a:moveTo>
                      <a:lnTo>
                        <a:pt x="20" y="29"/>
                      </a:lnTo>
                      <a:lnTo>
                        <a:pt x="22" y="20"/>
                      </a:lnTo>
                      <a:lnTo>
                        <a:pt x="20" y="29"/>
                      </a:lnTo>
                      <a:close/>
                      <a:moveTo>
                        <a:pt x="20" y="29"/>
                      </a:moveTo>
                      <a:lnTo>
                        <a:pt x="9" y="22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9" y="7"/>
                      </a:lnTo>
                      <a:lnTo>
                        <a:pt x="23" y="12"/>
                      </a:lnTo>
                      <a:lnTo>
                        <a:pt x="20" y="29"/>
                      </a:lnTo>
                      <a:close/>
                      <a:moveTo>
                        <a:pt x="3" y="15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1" name="Freeform 377"/>
                <p:cNvSpPr>
                  <a:spLocks noEditPoints="1"/>
                </p:cNvSpPr>
                <p:nvPr/>
              </p:nvSpPr>
              <p:spPr bwMode="auto">
                <a:xfrm>
                  <a:off x="504" y="1909"/>
                  <a:ext cx="204" cy="75"/>
                </a:xfrm>
                <a:custGeom>
                  <a:avLst/>
                  <a:gdLst>
                    <a:gd name="T0" fmla="*/ 201 w 204"/>
                    <a:gd name="T1" fmla="*/ 60 h 75"/>
                    <a:gd name="T2" fmla="*/ 202 w 204"/>
                    <a:gd name="T3" fmla="*/ 70 h 75"/>
                    <a:gd name="T4" fmla="*/ 196 w 204"/>
                    <a:gd name="T5" fmla="*/ 75 h 75"/>
                    <a:gd name="T6" fmla="*/ 196 w 204"/>
                    <a:gd name="T7" fmla="*/ 75 h 75"/>
                    <a:gd name="T8" fmla="*/ 196 w 204"/>
                    <a:gd name="T9" fmla="*/ 75 h 75"/>
                    <a:gd name="T10" fmla="*/ 194 w 204"/>
                    <a:gd name="T11" fmla="*/ 75 h 75"/>
                    <a:gd name="T12" fmla="*/ 194 w 204"/>
                    <a:gd name="T13" fmla="*/ 75 h 75"/>
                    <a:gd name="T14" fmla="*/ 196 w 204"/>
                    <a:gd name="T15" fmla="*/ 58 h 75"/>
                    <a:gd name="T16" fmla="*/ 194 w 204"/>
                    <a:gd name="T17" fmla="*/ 75 h 75"/>
                    <a:gd name="T18" fmla="*/ 171 w 204"/>
                    <a:gd name="T19" fmla="*/ 74 h 75"/>
                    <a:gd name="T20" fmla="*/ 196 w 204"/>
                    <a:gd name="T21" fmla="*/ 58 h 75"/>
                    <a:gd name="T22" fmla="*/ 171 w 204"/>
                    <a:gd name="T23" fmla="*/ 74 h 75"/>
                    <a:gd name="T24" fmla="*/ 171 w 204"/>
                    <a:gd name="T25" fmla="*/ 74 h 75"/>
                    <a:gd name="T26" fmla="*/ 170 w 204"/>
                    <a:gd name="T27" fmla="*/ 56 h 75"/>
                    <a:gd name="T28" fmla="*/ 171 w 204"/>
                    <a:gd name="T29" fmla="*/ 74 h 75"/>
                    <a:gd name="T30" fmla="*/ 171 w 204"/>
                    <a:gd name="T31" fmla="*/ 74 h 75"/>
                    <a:gd name="T32" fmla="*/ 164 w 204"/>
                    <a:gd name="T33" fmla="*/ 74 h 75"/>
                    <a:gd name="T34" fmla="*/ 170 w 204"/>
                    <a:gd name="T35" fmla="*/ 56 h 75"/>
                    <a:gd name="T36" fmla="*/ 164 w 204"/>
                    <a:gd name="T37" fmla="*/ 56 h 75"/>
                    <a:gd name="T38" fmla="*/ 164 w 204"/>
                    <a:gd name="T39" fmla="*/ 74 h 75"/>
                    <a:gd name="T40" fmla="*/ 157 w 204"/>
                    <a:gd name="T41" fmla="*/ 56 h 75"/>
                    <a:gd name="T42" fmla="*/ 164 w 204"/>
                    <a:gd name="T43" fmla="*/ 74 h 75"/>
                    <a:gd name="T44" fmla="*/ 119 w 204"/>
                    <a:gd name="T45" fmla="*/ 72 h 75"/>
                    <a:gd name="T46" fmla="*/ 157 w 204"/>
                    <a:gd name="T47" fmla="*/ 56 h 75"/>
                    <a:gd name="T48" fmla="*/ 119 w 204"/>
                    <a:gd name="T49" fmla="*/ 72 h 75"/>
                    <a:gd name="T50" fmla="*/ 119 w 204"/>
                    <a:gd name="T51" fmla="*/ 72 h 75"/>
                    <a:gd name="T52" fmla="*/ 120 w 204"/>
                    <a:gd name="T53" fmla="*/ 55 h 75"/>
                    <a:gd name="T54" fmla="*/ 114 w 204"/>
                    <a:gd name="T55" fmla="*/ 70 h 75"/>
                    <a:gd name="T56" fmla="*/ 117 w 204"/>
                    <a:gd name="T57" fmla="*/ 55 h 75"/>
                    <a:gd name="T58" fmla="*/ 113 w 204"/>
                    <a:gd name="T59" fmla="*/ 70 h 75"/>
                    <a:gd name="T60" fmla="*/ 108 w 204"/>
                    <a:gd name="T61" fmla="*/ 53 h 75"/>
                    <a:gd name="T62" fmla="*/ 113 w 204"/>
                    <a:gd name="T63" fmla="*/ 70 h 75"/>
                    <a:gd name="T64" fmla="*/ 80 w 204"/>
                    <a:gd name="T65" fmla="*/ 65 h 75"/>
                    <a:gd name="T66" fmla="*/ 108 w 204"/>
                    <a:gd name="T67" fmla="*/ 53 h 75"/>
                    <a:gd name="T68" fmla="*/ 80 w 204"/>
                    <a:gd name="T69" fmla="*/ 65 h 75"/>
                    <a:gd name="T70" fmla="*/ 80 w 204"/>
                    <a:gd name="T71" fmla="*/ 65 h 75"/>
                    <a:gd name="T72" fmla="*/ 65 w 204"/>
                    <a:gd name="T73" fmla="*/ 39 h 75"/>
                    <a:gd name="T74" fmla="*/ 80 w 204"/>
                    <a:gd name="T75" fmla="*/ 65 h 75"/>
                    <a:gd name="T76" fmla="*/ 39 w 204"/>
                    <a:gd name="T77" fmla="*/ 43 h 75"/>
                    <a:gd name="T78" fmla="*/ 65 w 204"/>
                    <a:gd name="T79" fmla="*/ 39 h 75"/>
                    <a:gd name="T80" fmla="*/ 46 w 204"/>
                    <a:gd name="T81" fmla="*/ 27 h 75"/>
                    <a:gd name="T82" fmla="*/ 39 w 204"/>
                    <a:gd name="T83" fmla="*/ 43 h 75"/>
                    <a:gd name="T84" fmla="*/ 42 w 204"/>
                    <a:gd name="T85" fmla="*/ 26 h 75"/>
                    <a:gd name="T86" fmla="*/ 39 w 204"/>
                    <a:gd name="T87" fmla="*/ 43 h 75"/>
                    <a:gd name="T88" fmla="*/ 29 w 204"/>
                    <a:gd name="T89" fmla="*/ 36 h 75"/>
                    <a:gd name="T90" fmla="*/ 42 w 204"/>
                    <a:gd name="T91" fmla="*/ 26 h 75"/>
                    <a:gd name="T92" fmla="*/ 29 w 204"/>
                    <a:gd name="T93" fmla="*/ 36 h 75"/>
                    <a:gd name="T94" fmla="*/ 29 w 204"/>
                    <a:gd name="T95" fmla="*/ 36 h 75"/>
                    <a:gd name="T96" fmla="*/ 31 w 204"/>
                    <a:gd name="T97" fmla="*/ 17 h 75"/>
                    <a:gd name="T98" fmla="*/ 29 w 204"/>
                    <a:gd name="T99" fmla="*/ 36 h 75"/>
                    <a:gd name="T100" fmla="*/ 25 w 204"/>
                    <a:gd name="T101" fmla="*/ 22 h 75"/>
                    <a:gd name="T102" fmla="*/ 20 w 204"/>
                    <a:gd name="T103" fmla="*/ 27 h 75"/>
                    <a:gd name="T104" fmla="*/ 29 w 204"/>
                    <a:gd name="T105" fmla="*/ 14 h 75"/>
                    <a:gd name="T106" fmla="*/ 23 w 204"/>
                    <a:gd name="T107" fmla="*/ 10 h 75"/>
                    <a:gd name="T108" fmla="*/ 23 w 204"/>
                    <a:gd name="T109" fmla="*/ 19 h 75"/>
                    <a:gd name="T110" fmla="*/ 11 w 204"/>
                    <a:gd name="T111" fmla="*/ 20 h 75"/>
                    <a:gd name="T112" fmla="*/ 19 w 204"/>
                    <a:gd name="T113" fmla="*/ 7 h 75"/>
                    <a:gd name="T114" fmla="*/ 3 w 204"/>
                    <a:gd name="T115" fmla="*/ 15 h 75"/>
                    <a:gd name="T116" fmla="*/ 2 w 204"/>
                    <a:gd name="T117" fmla="*/ 7 h 75"/>
                    <a:gd name="T118" fmla="*/ 8 w 204"/>
                    <a:gd name="T119" fmla="*/ 0 h 75"/>
                    <a:gd name="T120" fmla="*/ 3 w 204"/>
                    <a:gd name="T121" fmla="*/ 15 h 7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04"/>
                    <a:gd name="T184" fmla="*/ 0 h 75"/>
                    <a:gd name="T185" fmla="*/ 204 w 204"/>
                    <a:gd name="T186" fmla="*/ 75 h 7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04" h="75">
                      <a:moveTo>
                        <a:pt x="196" y="58"/>
                      </a:moveTo>
                      <a:lnTo>
                        <a:pt x="198" y="58"/>
                      </a:lnTo>
                      <a:lnTo>
                        <a:pt x="201" y="60"/>
                      </a:lnTo>
                      <a:lnTo>
                        <a:pt x="202" y="63"/>
                      </a:lnTo>
                      <a:lnTo>
                        <a:pt x="204" y="67"/>
                      </a:lnTo>
                      <a:lnTo>
                        <a:pt x="202" y="70"/>
                      </a:lnTo>
                      <a:lnTo>
                        <a:pt x="201" y="72"/>
                      </a:lnTo>
                      <a:lnTo>
                        <a:pt x="198" y="74"/>
                      </a:lnTo>
                      <a:lnTo>
                        <a:pt x="196" y="75"/>
                      </a:lnTo>
                      <a:lnTo>
                        <a:pt x="196" y="58"/>
                      </a:lnTo>
                      <a:close/>
                      <a:moveTo>
                        <a:pt x="196" y="75"/>
                      </a:moveTo>
                      <a:lnTo>
                        <a:pt x="196" y="75"/>
                      </a:lnTo>
                      <a:lnTo>
                        <a:pt x="196" y="58"/>
                      </a:lnTo>
                      <a:lnTo>
                        <a:pt x="196" y="75"/>
                      </a:lnTo>
                      <a:close/>
                      <a:moveTo>
                        <a:pt x="196" y="75"/>
                      </a:moveTo>
                      <a:lnTo>
                        <a:pt x="194" y="75"/>
                      </a:lnTo>
                      <a:lnTo>
                        <a:pt x="196" y="67"/>
                      </a:lnTo>
                      <a:lnTo>
                        <a:pt x="196" y="75"/>
                      </a:lnTo>
                      <a:close/>
                      <a:moveTo>
                        <a:pt x="194" y="75"/>
                      </a:moveTo>
                      <a:lnTo>
                        <a:pt x="194" y="74"/>
                      </a:lnTo>
                      <a:lnTo>
                        <a:pt x="193" y="74"/>
                      </a:lnTo>
                      <a:lnTo>
                        <a:pt x="196" y="58"/>
                      </a:lnTo>
                      <a:lnTo>
                        <a:pt x="194" y="75"/>
                      </a:lnTo>
                      <a:close/>
                      <a:moveTo>
                        <a:pt x="193" y="74"/>
                      </a:moveTo>
                      <a:lnTo>
                        <a:pt x="185" y="72"/>
                      </a:lnTo>
                      <a:lnTo>
                        <a:pt x="171" y="74"/>
                      </a:lnTo>
                      <a:lnTo>
                        <a:pt x="170" y="56"/>
                      </a:lnTo>
                      <a:lnTo>
                        <a:pt x="188" y="56"/>
                      </a:lnTo>
                      <a:lnTo>
                        <a:pt x="196" y="58"/>
                      </a:lnTo>
                      <a:lnTo>
                        <a:pt x="193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65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56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65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68" y="74"/>
                      </a:lnTo>
                      <a:lnTo>
                        <a:pt x="164" y="74"/>
                      </a:lnTo>
                      <a:lnTo>
                        <a:pt x="164" y="56"/>
                      </a:lnTo>
                      <a:lnTo>
                        <a:pt x="167" y="56"/>
                      </a:lnTo>
                      <a:lnTo>
                        <a:pt x="170" y="56"/>
                      </a:lnTo>
                      <a:lnTo>
                        <a:pt x="171" y="74"/>
                      </a:lnTo>
                      <a:close/>
                      <a:moveTo>
                        <a:pt x="164" y="56"/>
                      </a:moveTo>
                      <a:lnTo>
                        <a:pt x="164" y="56"/>
                      </a:lnTo>
                      <a:lnTo>
                        <a:pt x="164" y="65"/>
                      </a:lnTo>
                      <a:lnTo>
                        <a:pt x="164" y="56"/>
                      </a:lnTo>
                      <a:close/>
                      <a:moveTo>
                        <a:pt x="164" y="74"/>
                      </a:moveTo>
                      <a:lnTo>
                        <a:pt x="161" y="74"/>
                      </a:lnTo>
                      <a:lnTo>
                        <a:pt x="157" y="74"/>
                      </a:lnTo>
                      <a:lnTo>
                        <a:pt x="157" y="56"/>
                      </a:lnTo>
                      <a:lnTo>
                        <a:pt x="161" y="56"/>
                      </a:lnTo>
                      <a:lnTo>
                        <a:pt x="164" y="56"/>
                      </a:lnTo>
                      <a:lnTo>
                        <a:pt x="164" y="74"/>
                      </a:lnTo>
                      <a:close/>
                      <a:moveTo>
                        <a:pt x="157" y="74"/>
                      </a:moveTo>
                      <a:lnTo>
                        <a:pt x="137" y="74"/>
                      </a:lnTo>
                      <a:lnTo>
                        <a:pt x="119" y="72"/>
                      </a:lnTo>
                      <a:lnTo>
                        <a:pt x="119" y="55"/>
                      </a:lnTo>
                      <a:lnTo>
                        <a:pt x="139" y="56"/>
                      </a:lnTo>
                      <a:lnTo>
                        <a:pt x="157" y="56"/>
                      </a:lnTo>
                      <a:lnTo>
                        <a:pt x="157" y="74"/>
                      </a:lnTo>
                      <a:close/>
                      <a:moveTo>
                        <a:pt x="119" y="72"/>
                      </a:moveTo>
                      <a:lnTo>
                        <a:pt x="119" y="72"/>
                      </a:lnTo>
                      <a:lnTo>
                        <a:pt x="119" y="63"/>
                      </a:lnTo>
                      <a:lnTo>
                        <a:pt x="119" y="72"/>
                      </a:lnTo>
                      <a:close/>
                      <a:moveTo>
                        <a:pt x="119" y="72"/>
                      </a:moveTo>
                      <a:lnTo>
                        <a:pt x="119" y="72"/>
                      </a:lnTo>
                      <a:lnTo>
                        <a:pt x="119" y="55"/>
                      </a:lnTo>
                      <a:lnTo>
                        <a:pt x="120" y="55"/>
                      </a:lnTo>
                      <a:lnTo>
                        <a:pt x="119" y="72"/>
                      </a:lnTo>
                      <a:close/>
                      <a:moveTo>
                        <a:pt x="119" y="72"/>
                      </a:moveTo>
                      <a:lnTo>
                        <a:pt x="114" y="70"/>
                      </a:lnTo>
                      <a:lnTo>
                        <a:pt x="113" y="70"/>
                      </a:lnTo>
                      <a:lnTo>
                        <a:pt x="114" y="53"/>
                      </a:lnTo>
                      <a:lnTo>
                        <a:pt x="117" y="55"/>
                      </a:lnTo>
                      <a:lnTo>
                        <a:pt x="119" y="55"/>
                      </a:lnTo>
                      <a:lnTo>
                        <a:pt x="119" y="72"/>
                      </a:lnTo>
                      <a:close/>
                      <a:moveTo>
                        <a:pt x="113" y="70"/>
                      </a:move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8" y="53"/>
                      </a:lnTo>
                      <a:lnTo>
                        <a:pt x="111" y="53"/>
                      </a:lnTo>
                      <a:lnTo>
                        <a:pt x="114" y="53"/>
                      </a:lnTo>
                      <a:lnTo>
                        <a:pt x="113" y="70"/>
                      </a:lnTo>
                      <a:close/>
                      <a:moveTo>
                        <a:pt x="106" y="70"/>
                      </a:moveTo>
                      <a:lnTo>
                        <a:pt x="93" y="68"/>
                      </a:lnTo>
                      <a:lnTo>
                        <a:pt x="80" y="65"/>
                      </a:lnTo>
                      <a:lnTo>
                        <a:pt x="85" y="48"/>
                      </a:lnTo>
                      <a:lnTo>
                        <a:pt x="94" y="51"/>
                      </a:lnTo>
                      <a:lnTo>
                        <a:pt x="108" y="53"/>
                      </a:lnTo>
                      <a:lnTo>
                        <a:pt x="106" y="70"/>
                      </a:lnTo>
                      <a:close/>
                      <a:moveTo>
                        <a:pt x="80" y="65"/>
                      </a:moveTo>
                      <a:lnTo>
                        <a:pt x="80" y="65"/>
                      </a:lnTo>
                      <a:lnTo>
                        <a:pt x="83" y="56"/>
                      </a:lnTo>
                      <a:lnTo>
                        <a:pt x="80" y="65"/>
                      </a:lnTo>
                      <a:close/>
                      <a:moveTo>
                        <a:pt x="80" y="65"/>
                      </a:moveTo>
                      <a:lnTo>
                        <a:pt x="69" y="60"/>
                      </a:lnTo>
                      <a:lnTo>
                        <a:pt x="59" y="55"/>
                      </a:lnTo>
                      <a:lnTo>
                        <a:pt x="65" y="39"/>
                      </a:lnTo>
                      <a:lnTo>
                        <a:pt x="76" y="44"/>
                      </a:lnTo>
                      <a:lnTo>
                        <a:pt x="85" y="48"/>
                      </a:lnTo>
                      <a:lnTo>
                        <a:pt x="80" y="65"/>
                      </a:lnTo>
                      <a:close/>
                      <a:moveTo>
                        <a:pt x="59" y="55"/>
                      </a:moveTo>
                      <a:lnTo>
                        <a:pt x="48" y="48"/>
                      </a:lnTo>
                      <a:lnTo>
                        <a:pt x="39" y="43"/>
                      </a:lnTo>
                      <a:lnTo>
                        <a:pt x="46" y="27"/>
                      </a:lnTo>
                      <a:lnTo>
                        <a:pt x="56" y="34"/>
                      </a:lnTo>
                      <a:lnTo>
                        <a:pt x="65" y="39"/>
                      </a:lnTo>
                      <a:lnTo>
                        <a:pt x="59" y="55"/>
                      </a:lnTo>
                      <a:close/>
                      <a:moveTo>
                        <a:pt x="46" y="27"/>
                      </a:moveTo>
                      <a:lnTo>
                        <a:pt x="46" y="27"/>
                      </a:lnTo>
                      <a:lnTo>
                        <a:pt x="42" y="36"/>
                      </a:lnTo>
                      <a:lnTo>
                        <a:pt x="46" y="27"/>
                      </a:lnTo>
                      <a:close/>
                      <a:moveTo>
                        <a:pt x="39" y="43"/>
                      </a:moveTo>
                      <a:lnTo>
                        <a:pt x="35" y="41"/>
                      </a:lnTo>
                      <a:lnTo>
                        <a:pt x="34" y="39"/>
                      </a:lnTo>
                      <a:lnTo>
                        <a:pt x="42" y="26"/>
                      </a:lnTo>
                      <a:lnTo>
                        <a:pt x="43" y="26"/>
                      </a:lnTo>
                      <a:lnTo>
                        <a:pt x="46" y="27"/>
                      </a:lnTo>
                      <a:lnTo>
                        <a:pt x="39" y="43"/>
                      </a:lnTo>
                      <a:close/>
                      <a:moveTo>
                        <a:pt x="34" y="39"/>
                      </a:moveTo>
                      <a:lnTo>
                        <a:pt x="31" y="38"/>
                      </a:lnTo>
                      <a:lnTo>
                        <a:pt x="29" y="36"/>
                      </a:lnTo>
                      <a:lnTo>
                        <a:pt x="35" y="22"/>
                      </a:lnTo>
                      <a:lnTo>
                        <a:pt x="39" y="22"/>
                      </a:lnTo>
                      <a:lnTo>
                        <a:pt x="42" y="26"/>
                      </a:lnTo>
                      <a:lnTo>
                        <a:pt x="34" y="39"/>
                      </a:lnTo>
                      <a:close/>
                      <a:moveTo>
                        <a:pt x="29" y="36"/>
                      </a:moveTo>
                      <a:lnTo>
                        <a:pt x="29" y="36"/>
                      </a:lnTo>
                      <a:lnTo>
                        <a:pt x="32" y="29"/>
                      </a:lnTo>
                      <a:lnTo>
                        <a:pt x="29" y="36"/>
                      </a:lnTo>
                      <a:close/>
                      <a:moveTo>
                        <a:pt x="29" y="36"/>
                      </a:moveTo>
                      <a:lnTo>
                        <a:pt x="22" y="31"/>
                      </a:lnTo>
                      <a:lnTo>
                        <a:pt x="19" y="26"/>
                      </a:lnTo>
                      <a:lnTo>
                        <a:pt x="31" y="17"/>
                      </a:lnTo>
                      <a:lnTo>
                        <a:pt x="32" y="19"/>
                      </a:lnTo>
                      <a:lnTo>
                        <a:pt x="35" y="22"/>
                      </a:lnTo>
                      <a:lnTo>
                        <a:pt x="29" y="36"/>
                      </a:lnTo>
                      <a:close/>
                      <a:moveTo>
                        <a:pt x="31" y="17"/>
                      </a:moveTo>
                      <a:lnTo>
                        <a:pt x="31" y="17"/>
                      </a:lnTo>
                      <a:lnTo>
                        <a:pt x="25" y="22"/>
                      </a:lnTo>
                      <a:lnTo>
                        <a:pt x="31" y="17"/>
                      </a:lnTo>
                      <a:close/>
                      <a:moveTo>
                        <a:pt x="19" y="26"/>
                      </a:moveTo>
                      <a:lnTo>
                        <a:pt x="20" y="27"/>
                      </a:lnTo>
                      <a:lnTo>
                        <a:pt x="25" y="12"/>
                      </a:lnTo>
                      <a:lnTo>
                        <a:pt x="29" y="14"/>
                      </a:lnTo>
                      <a:lnTo>
                        <a:pt x="31" y="17"/>
                      </a:lnTo>
                      <a:lnTo>
                        <a:pt x="19" y="26"/>
                      </a:lnTo>
                      <a:close/>
                      <a:moveTo>
                        <a:pt x="23" y="10"/>
                      </a:moveTo>
                      <a:lnTo>
                        <a:pt x="25" y="12"/>
                      </a:lnTo>
                      <a:lnTo>
                        <a:pt x="23" y="19"/>
                      </a:lnTo>
                      <a:lnTo>
                        <a:pt x="23" y="10"/>
                      </a:lnTo>
                      <a:close/>
                      <a:moveTo>
                        <a:pt x="22" y="27"/>
                      </a:moveTo>
                      <a:lnTo>
                        <a:pt x="11" y="20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9" y="7"/>
                      </a:lnTo>
                      <a:lnTo>
                        <a:pt x="23" y="10"/>
                      </a:lnTo>
                      <a:lnTo>
                        <a:pt x="22" y="27"/>
                      </a:lnTo>
                      <a:close/>
                      <a:moveTo>
                        <a:pt x="3" y="15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AD66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2" name="Freeform 378"/>
                <p:cNvSpPr>
                  <a:spLocks noEditPoints="1"/>
                </p:cNvSpPr>
                <p:nvPr/>
              </p:nvSpPr>
              <p:spPr bwMode="auto">
                <a:xfrm>
                  <a:off x="506" y="1909"/>
                  <a:ext cx="203" cy="74"/>
                </a:xfrm>
                <a:custGeom>
                  <a:avLst/>
                  <a:gdLst>
                    <a:gd name="T0" fmla="*/ 200 w 203"/>
                    <a:gd name="T1" fmla="*/ 58 h 74"/>
                    <a:gd name="T2" fmla="*/ 202 w 203"/>
                    <a:gd name="T3" fmla="*/ 68 h 74"/>
                    <a:gd name="T4" fmla="*/ 196 w 203"/>
                    <a:gd name="T5" fmla="*/ 74 h 74"/>
                    <a:gd name="T6" fmla="*/ 196 w 203"/>
                    <a:gd name="T7" fmla="*/ 74 h 74"/>
                    <a:gd name="T8" fmla="*/ 196 w 203"/>
                    <a:gd name="T9" fmla="*/ 74 h 74"/>
                    <a:gd name="T10" fmla="*/ 196 w 203"/>
                    <a:gd name="T11" fmla="*/ 65 h 74"/>
                    <a:gd name="T12" fmla="*/ 194 w 203"/>
                    <a:gd name="T13" fmla="*/ 74 h 74"/>
                    <a:gd name="T14" fmla="*/ 196 w 203"/>
                    <a:gd name="T15" fmla="*/ 56 h 74"/>
                    <a:gd name="T16" fmla="*/ 192 w 203"/>
                    <a:gd name="T17" fmla="*/ 72 h 74"/>
                    <a:gd name="T18" fmla="*/ 169 w 203"/>
                    <a:gd name="T19" fmla="*/ 55 h 74"/>
                    <a:gd name="T20" fmla="*/ 192 w 203"/>
                    <a:gd name="T21" fmla="*/ 72 h 74"/>
                    <a:gd name="T22" fmla="*/ 171 w 203"/>
                    <a:gd name="T23" fmla="*/ 70 h 74"/>
                    <a:gd name="T24" fmla="*/ 171 w 203"/>
                    <a:gd name="T25" fmla="*/ 70 h 74"/>
                    <a:gd name="T26" fmla="*/ 169 w 203"/>
                    <a:gd name="T27" fmla="*/ 55 h 74"/>
                    <a:gd name="T28" fmla="*/ 171 w 203"/>
                    <a:gd name="T29" fmla="*/ 70 h 74"/>
                    <a:gd name="T30" fmla="*/ 169 w 203"/>
                    <a:gd name="T31" fmla="*/ 63 h 74"/>
                    <a:gd name="T32" fmla="*/ 159 w 203"/>
                    <a:gd name="T33" fmla="*/ 70 h 74"/>
                    <a:gd name="T34" fmla="*/ 121 w 203"/>
                    <a:gd name="T35" fmla="*/ 68 h 74"/>
                    <a:gd name="T36" fmla="*/ 148 w 203"/>
                    <a:gd name="T37" fmla="*/ 53 h 74"/>
                    <a:gd name="T38" fmla="*/ 169 w 203"/>
                    <a:gd name="T39" fmla="*/ 70 h 74"/>
                    <a:gd name="T40" fmla="*/ 121 w 203"/>
                    <a:gd name="T41" fmla="*/ 60 h 74"/>
                    <a:gd name="T42" fmla="*/ 118 w 203"/>
                    <a:gd name="T43" fmla="*/ 68 h 74"/>
                    <a:gd name="T44" fmla="*/ 120 w 203"/>
                    <a:gd name="T45" fmla="*/ 51 h 74"/>
                    <a:gd name="T46" fmla="*/ 118 w 203"/>
                    <a:gd name="T47" fmla="*/ 68 h 74"/>
                    <a:gd name="T48" fmla="*/ 118 w 203"/>
                    <a:gd name="T49" fmla="*/ 68 h 74"/>
                    <a:gd name="T50" fmla="*/ 120 w 203"/>
                    <a:gd name="T51" fmla="*/ 51 h 74"/>
                    <a:gd name="T52" fmla="*/ 118 w 203"/>
                    <a:gd name="T53" fmla="*/ 68 h 74"/>
                    <a:gd name="T54" fmla="*/ 114 w 203"/>
                    <a:gd name="T55" fmla="*/ 50 h 74"/>
                    <a:gd name="T56" fmla="*/ 118 w 203"/>
                    <a:gd name="T57" fmla="*/ 68 h 74"/>
                    <a:gd name="T58" fmla="*/ 106 w 203"/>
                    <a:gd name="T59" fmla="*/ 67 h 74"/>
                    <a:gd name="T60" fmla="*/ 114 w 203"/>
                    <a:gd name="T61" fmla="*/ 50 h 74"/>
                    <a:gd name="T62" fmla="*/ 92 w 203"/>
                    <a:gd name="T63" fmla="*/ 63 h 74"/>
                    <a:gd name="T64" fmla="*/ 95 w 203"/>
                    <a:gd name="T65" fmla="*/ 48 h 74"/>
                    <a:gd name="T66" fmla="*/ 81 w 203"/>
                    <a:gd name="T67" fmla="*/ 62 h 74"/>
                    <a:gd name="T68" fmla="*/ 83 w 203"/>
                    <a:gd name="T69" fmla="*/ 53 h 74"/>
                    <a:gd name="T70" fmla="*/ 71 w 203"/>
                    <a:gd name="T71" fmla="*/ 56 h 74"/>
                    <a:gd name="T72" fmla="*/ 75 w 203"/>
                    <a:gd name="T73" fmla="*/ 41 h 74"/>
                    <a:gd name="T74" fmla="*/ 58 w 203"/>
                    <a:gd name="T75" fmla="*/ 51 h 74"/>
                    <a:gd name="T76" fmla="*/ 46 w 203"/>
                    <a:gd name="T77" fmla="*/ 26 h 74"/>
                    <a:gd name="T78" fmla="*/ 58 w 203"/>
                    <a:gd name="T79" fmla="*/ 51 h 74"/>
                    <a:gd name="T80" fmla="*/ 38 w 203"/>
                    <a:gd name="T81" fmla="*/ 39 h 74"/>
                    <a:gd name="T82" fmla="*/ 38 w 203"/>
                    <a:gd name="T83" fmla="*/ 39 h 74"/>
                    <a:gd name="T84" fmla="*/ 38 w 203"/>
                    <a:gd name="T85" fmla="*/ 20 h 74"/>
                    <a:gd name="T86" fmla="*/ 38 w 203"/>
                    <a:gd name="T87" fmla="*/ 39 h 74"/>
                    <a:gd name="T88" fmla="*/ 33 w 203"/>
                    <a:gd name="T89" fmla="*/ 27 h 74"/>
                    <a:gd name="T90" fmla="*/ 29 w 203"/>
                    <a:gd name="T91" fmla="*/ 34 h 74"/>
                    <a:gd name="T92" fmla="*/ 37 w 203"/>
                    <a:gd name="T93" fmla="*/ 20 h 74"/>
                    <a:gd name="T94" fmla="*/ 29 w 203"/>
                    <a:gd name="T95" fmla="*/ 34 h 74"/>
                    <a:gd name="T96" fmla="*/ 30 w 203"/>
                    <a:gd name="T97" fmla="*/ 15 h 74"/>
                    <a:gd name="T98" fmla="*/ 29 w 203"/>
                    <a:gd name="T99" fmla="*/ 34 h 74"/>
                    <a:gd name="T100" fmla="*/ 21 w 203"/>
                    <a:gd name="T101" fmla="*/ 27 h 74"/>
                    <a:gd name="T102" fmla="*/ 30 w 203"/>
                    <a:gd name="T103" fmla="*/ 15 h 74"/>
                    <a:gd name="T104" fmla="*/ 23 w 203"/>
                    <a:gd name="T105" fmla="*/ 10 h 74"/>
                    <a:gd name="T106" fmla="*/ 21 w 203"/>
                    <a:gd name="T107" fmla="*/ 27 h 74"/>
                    <a:gd name="T108" fmla="*/ 12 w 203"/>
                    <a:gd name="T109" fmla="*/ 2 h 74"/>
                    <a:gd name="T110" fmla="*/ 21 w 203"/>
                    <a:gd name="T111" fmla="*/ 27 h 74"/>
                    <a:gd name="T112" fmla="*/ 0 w 203"/>
                    <a:gd name="T113" fmla="*/ 8 h 74"/>
                    <a:gd name="T114" fmla="*/ 4 w 203"/>
                    <a:gd name="T115" fmla="*/ 0 h 74"/>
                    <a:gd name="T116" fmla="*/ 12 w 203"/>
                    <a:gd name="T117" fmla="*/ 2 h 7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03"/>
                    <a:gd name="T178" fmla="*/ 0 h 74"/>
                    <a:gd name="T179" fmla="*/ 203 w 203"/>
                    <a:gd name="T180" fmla="*/ 74 h 7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03" h="74">
                      <a:moveTo>
                        <a:pt x="196" y="56"/>
                      </a:moveTo>
                      <a:lnTo>
                        <a:pt x="199" y="56"/>
                      </a:lnTo>
                      <a:lnTo>
                        <a:pt x="200" y="58"/>
                      </a:lnTo>
                      <a:lnTo>
                        <a:pt x="202" y="62"/>
                      </a:lnTo>
                      <a:lnTo>
                        <a:pt x="203" y="65"/>
                      </a:lnTo>
                      <a:lnTo>
                        <a:pt x="202" y="68"/>
                      </a:lnTo>
                      <a:lnTo>
                        <a:pt x="200" y="70"/>
                      </a:lnTo>
                      <a:lnTo>
                        <a:pt x="199" y="72"/>
                      </a:lnTo>
                      <a:lnTo>
                        <a:pt x="196" y="74"/>
                      </a:lnTo>
                      <a:lnTo>
                        <a:pt x="196" y="56"/>
                      </a:lnTo>
                      <a:close/>
                      <a:moveTo>
                        <a:pt x="196" y="74"/>
                      </a:moveTo>
                      <a:lnTo>
                        <a:pt x="196" y="74"/>
                      </a:lnTo>
                      <a:lnTo>
                        <a:pt x="196" y="56"/>
                      </a:lnTo>
                      <a:lnTo>
                        <a:pt x="196" y="74"/>
                      </a:lnTo>
                      <a:close/>
                      <a:moveTo>
                        <a:pt x="196" y="74"/>
                      </a:moveTo>
                      <a:lnTo>
                        <a:pt x="196" y="74"/>
                      </a:lnTo>
                      <a:lnTo>
                        <a:pt x="196" y="65"/>
                      </a:lnTo>
                      <a:lnTo>
                        <a:pt x="196" y="74"/>
                      </a:lnTo>
                      <a:close/>
                      <a:moveTo>
                        <a:pt x="196" y="74"/>
                      </a:moveTo>
                      <a:lnTo>
                        <a:pt x="194" y="74"/>
                      </a:lnTo>
                      <a:lnTo>
                        <a:pt x="192" y="72"/>
                      </a:lnTo>
                      <a:lnTo>
                        <a:pt x="196" y="56"/>
                      </a:lnTo>
                      <a:lnTo>
                        <a:pt x="196" y="74"/>
                      </a:lnTo>
                      <a:close/>
                      <a:moveTo>
                        <a:pt x="192" y="72"/>
                      </a:moveTo>
                      <a:lnTo>
                        <a:pt x="185" y="70"/>
                      </a:lnTo>
                      <a:lnTo>
                        <a:pt x="171" y="70"/>
                      </a:lnTo>
                      <a:lnTo>
                        <a:pt x="169" y="55"/>
                      </a:lnTo>
                      <a:lnTo>
                        <a:pt x="186" y="55"/>
                      </a:lnTo>
                      <a:lnTo>
                        <a:pt x="196" y="56"/>
                      </a:lnTo>
                      <a:lnTo>
                        <a:pt x="192" y="72"/>
                      </a:lnTo>
                      <a:close/>
                      <a:moveTo>
                        <a:pt x="171" y="70"/>
                      </a:moveTo>
                      <a:lnTo>
                        <a:pt x="171" y="70"/>
                      </a:lnTo>
                      <a:lnTo>
                        <a:pt x="171" y="63"/>
                      </a:lnTo>
                      <a:lnTo>
                        <a:pt x="171" y="70"/>
                      </a:lnTo>
                      <a:close/>
                      <a:moveTo>
                        <a:pt x="171" y="70"/>
                      </a:move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9" y="55"/>
                      </a:lnTo>
                      <a:lnTo>
                        <a:pt x="171" y="70"/>
                      </a:lnTo>
                      <a:close/>
                      <a:moveTo>
                        <a:pt x="169" y="70"/>
                      </a:moveTo>
                      <a:lnTo>
                        <a:pt x="169" y="70"/>
                      </a:lnTo>
                      <a:lnTo>
                        <a:pt x="169" y="63"/>
                      </a:lnTo>
                      <a:lnTo>
                        <a:pt x="169" y="70"/>
                      </a:lnTo>
                      <a:close/>
                      <a:moveTo>
                        <a:pt x="169" y="70"/>
                      </a:moveTo>
                      <a:lnTo>
                        <a:pt x="159" y="70"/>
                      </a:lnTo>
                      <a:lnTo>
                        <a:pt x="146" y="70"/>
                      </a:lnTo>
                      <a:lnTo>
                        <a:pt x="134" y="68"/>
                      </a:lnTo>
                      <a:lnTo>
                        <a:pt x="121" y="68"/>
                      </a:lnTo>
                      <a:lnTo>
                        <a:pt x="123" y="51"/>
                      </a:lnTo>
                      <a:lnTo>
                        <a:pt x="135" y="53"/>
                      </a:lnTo>
                      <a:lnTo>
                        <a:pt x="148" y="53"/>
                      </a:lnTo>
                      <a:lnTo>
                        <a:pt x="159" y="55"/>
                      </a:lnTo>
                      <a:lnTo>
                        <a:pt x="169" y="55"/>
                      </a:lnTo>
                      <a:lnTo>
                        <a:pt x="169" y="70"/>
                      </a:lnTo>
                      <a:close/>
                      <a:moveTo>
                        <a:pt x="121" y="68"/>
                      </a:moveTo>
                      <a:lnTo>
                        <a:pt x="121" y="68"/>
                      </a:lnTo>
                      <a:lnTo>
                        <a:pt x="121" y="60"/>
                      </a:lnTo>
                      <a:lnTo>
                        <a:pt x="121" y="68"/>
                      </a:lnTo>
                      <a:close/>
                      <a:moveTo>
                        <a:pt x="121" y="68"/>
                      </a:moveTo>
                      <a:lnTo>
                        <a:pt x="118" y="68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1" y="68"/>
                      </a:lnTo>
                      <a:close/>
                      <a:moveTo>
                        <a:pt x="118" y="68"/>
                      </a:moveTo>
                      <a:lnTo>
                        <a:pt x="118" y="68"/>
                      </a:lnTo>
                      <a:lnTo>
                        <a:pt x="120" y="60"/>
                      </a:lnTo>
                      <a:lnTo>
                        <a:pt x="118" y="68"/>
                      </a:lnTo>
                      <a:close/>
                      <a:moveTo>
                        <a:pt x="118" y="68"/>
                      </a:moveTo>
                      <a:lnTo>
                        <a:pt x="118" y="68"/>
                      </a:lnTo>
                      <a:lnTo>
                        <a:pt x="120" y="51"/>
                      </a:lnTo>
                      <a:lnTo>
                        <a:pt x="118" y="68"/>
                      </a:lnTo>
                      <a:close/>
                      <a:moveTo>
                        <a:pt x="118" y="68"/>
                      </a:moveTo>
                      <a:lnTo>
                        <a:pt x="115" y="67"/>
                      </a:lnTo>
                      <a:lnTo>
                        <a:pt x="112" y="67"/>
                      </a:lnTo>
                      <a:lnTo>
                        <a:pt x="114" y="50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18" y="68"/>
                      </a:lnTo>
                      <a:close/>
                      <a:moveTo>
                        <a:pt x="112" y="67"/>
                      </a:moveTo>
                      <a:lnTo>
                        <a:pt x="111" y="67"/>
                      </a:lnTo>
                      <a:lnTo>
                        <a:pt x="106" y="67"/>
                      </a:lnTo>
                      <a:lnTo>
                        <a:pt x="109" y="50"/>
                      </a:lnTo>
                      <a:lnTo>
                        <a:pt x="111" y="50"/>
                      </a:lnTo>
                      <a:lnTo>
                        <a:pt x="114" y="50"/>
                      </a:lnTo>
                      <a:lnTo>
                        <a:pt x="112" y="67"/>
                      </a:lnTo>
                      <a:close/>
                      <a:moveTo>
                        <a:pt x="106" y="67"/>
                      </a:moveTo>
                      <a:lnTo>
                        <a:pt x="92" y="63"/>
                      </a:lnTo>
                      <a:lnTo>
                        <a:pt x="81" y="62"/>
                      </a:lnTo>
                      <a:lnTo>
                        <a:pt x="84" y="44"/>
                      </a:lnTo>
                      <a:lnTo>
                        <a:pt x="95" y="48"/>
                      </a:lnTo>
                      <a:lnTo>
                        <a:pt x="109" y="50"/>
                      </a:lnTo>
                      <a:lnTo>
                        <a:pt x="106" y="67"/>
                      </a:lnTo>
                      <a:close/>
                      <a:moveTo>
                        <a:pt x="81" y="62"/>
                      </a:moveTo>
                      <a:lnTo>
                        <a:pt x="81" y="62"/>
                      </a:lnTo>
                      <a:lnTo>
                        <a:pt x="83" y="53"/>
                      </a:lnTo>
                      <a:lnTo>
                        <a:pt x="81" y="62"/>
                      </a:lnTo>
                      <a:close/>
                      <a:moveTo>
                        <a:pt x="81" y="62"/>
                      </a:moveTo>
                      <a:lnTo>
                        <a:pt x="71" y="56"/>
                      </a:lnTo>
                      <a:lnTo>
                        <a:pt x="58" y="51"/>
                      </a:lnTo>
                      <a:lnTo>
                        <a:pt x="66" y="36"/>
                      </a:lnTo>
                      <a:lnTo>
                        <a:pt x="75" y="41"/>
                      </a:lnTo>
                      <a:lnTo>
                        <a:pt x="86" y="44"/>
                      </a:lnTo>
                      <a:lnTo>
                        <a:pt x="81" y="62"/>
                      </a:lnTo>
                      <a:close/>
                      <a:moveTo>
                        <a:pt x="58" y="51"/>
                      </a:moveTo>
                      <a:lnTo>
                        <a:pt x="47" y="46"/>
                      </a:lnTo>
                      <a:lnTo>
                        <a:pt x="38" y="39"/>
                      </a:lnTo>
                      <a:lnTo>
                        <a:pt x="46" y="26"/>
                      </a:lnTo>
                      <a:lnTo>
                        <a:pt x="55" y="31"/>
                      </a:lnTo>
                      <a:lnTo>
                        <a:pt x="66" y="36"/>
                      </a:lnTo>
                      <a:lnTo>
                        <a:pt x="58" y="51"/>
                      </a:lnTo>
                      <a:close/>
                      <a:moveTo>
                        <a:pt x="38" y="39"/>
                      </a:moveTo>
                      <a:lnTo>
                        <a:pt x="38" y="39"/>
                      </a:lnTo>
                      <a:lnTo>
                        <a:pt x="41" y="32"/>
                      </a:lnTo>
                      <a:lnTo>
                        <a:pt x="38" y="39"/>
                      </a:lnTo>
                      <a:close/>
                      <a:moveTo>
                        <a:pt x="38" y="39"/>
                      </a:moveTo>
                      <a:lnTo>
                        <a:pt x="33" y="38"/>
                      </a:lnTo>
                      <a:lnTo>
                        <a:pt x="30" y="36"/>
                      </a:lnTo>
                      <a:lnTo>
                        <a:pt x="38" y="20"/>
                      </a:lnTo>
                      <a:lnTo>
                        <a:pt x="41" y="22"/>
                      </a:lnTo>
                      <a:lnTo>
                        <a:pt x="46" y="26"/>
                      </a:lnTo>
                      <a:lnTo>
                        <a:pt x="38" y="39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3" y="2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29" y="34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8" y="20"/>
                      </a:lnTo>
                      <a:lnTo>
                        <a:pt x="30" y="36"/>
                      </a:lnTo>
                      <a:close/>
                      <a:moveTo>
                        <a:pt x="29" y="34"/>
                      </a:moveTo>
                      <a:lnTo>
                        <a:pt x="23" y="29"/>
                      </a:lnTo>
                      <a:lnTo>
                        <a:pt x="18" y="26"/>
                      </a:lnTo>
                      <a:lnTo>
                        <a:pt x="30" y="15"/>
                      </a:lnTo>
                      <a:lnTo>
                        <a:pt x="32" y="17"/>
                      </a:lnTo>
                      <a:lnTo>
                        <a:pt x="35" y="19"/>
                      </a:lnTo>
                      <a:lnTo>
                        <a:pt x="29" y="34"/>
                      </a:lnTo>
                      <a:close/>
                      <a:moveTo>
                        <a:pt x="18" y="26"/>
                      </a:moveTo>
                      <a:lnTo>
                        <a:pt x="20" y="26"/>
                      </a:lnTo>
                      <a:lnTo>
                        <a:pt x="21" y="27"/>
                      </a:lnTo>
                      <a:lnTo>
                        <a:pt x="23" y="10"/>
                      </a:lnTo>
                      <a:lnTo>
                        <a:pt x="27" y="12"/>
                      </a:lnTo>
                      <a:lnTo>
                        <a:pt x="30" y="15"/>
                      </a:lnTo>
                      <a:lnTo>
                        <a:pt x="18" y="26"/>
                      </a:lnTo>
                      <a:close/>
                      <a:moveTo>
                        <a:pt x="23" y="10"/>
                      </a:moveTo>
                      <a:lnTo>
                        <a:pt x="23" y="10"/>
                      </a:lnTo>
                      <a:lnTo>
                        <a:pt x="21" y="19"/>
                      </a:lnTo>
                      <a:lnTo>
                        <a:pt x="23" y="10"/>
                      </a:lnTo>
                      <a:close/>
                      <a:moveTo>
                        <a:pt x="21" y="27"/>
                      </a:moveTo>
                      <a:lnTo>
                        <a:pt x="9" y="20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7" y="5"/>
                      </a:lnTo>
                      <a:lnTo>
                        <a:pt x="23" y="10"/>
                      </a:lnTo>
                      <a:lnTo>
                        <a:pt x="21" y="27"/>
                      </a:lnTo>
                      <a:close/>
                      <a:moveTo>
                        <a:pt x="3" y="15"/>
                      </a:move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570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3" name="Freeform 379"/>
                <p:cNvSpPr>
                  <a:spLocks noEditPoints="1"/>
                </p:cNvSpPr>
                <p:nvPr/>
              </p:nvSpPr>
              <p:spPr bwMode="auto">
                <a:xfrm>
                  <a:off x="507" y="1909"/>
                  <a:ext cx="204" cy="72"/>
                </a:xfrm>
                <a:custGeom>
                  <a:avLst/>
                  <a:gdLst>
                    <a:gd name="T0" fmla="*/ 201 w 204"/>
                    <a:gd name="T1" fmla="*/ 56 h 72"/>
                    <a:gd name="T2" fmla="*/ 204 w 204"/>
                    <a:gd name="T3" fmla="*/ 67 h 72"/>
                    <a:gd name="T4" fmla="*/ 196 w 204"/>
                    <a:gd name="T5" fmla="*/ 72 h 72"/>
                    <a:gd name="T6" fmla="*/ 196 w 204"/>
                    <a:gd name="T7" fmla="*/ 72 h 72"/>
                    <a:gd name="T8" fmla="*/ 196 w 204"/>
                    <a:gd name="T9" fmla="*/ 72 h 72"/>
                    <a:gd name="T10" fmla="*/ 196 w 204"/>
                    <a:gd name="T11" fmla="*/ 63 h 72"/>
                    <a:gd name="T12" fmla="*/ 195 w 204"/>
                    <a:gd name="T13" fmla="*/ 72 h 72"/>
                    <a:gd name="T14" fmla="*/ 196 w 204"/>
                    <a:gd name="T15" fmla="*/ 55 h 72"/>
                    <a:gd name="T16" fmla="*/ 193 w 204"/>
                    <a:gd name="T17" fmla="*/ 70 h 72"/>
                    <a:gd name="T18" fmla="*/ 171 w 204"/>
                    <a:gd name="T19" fmla="*/ 51 h 72"/>
                    <a:gd name="T20" fmla="*/ 193 w 204"/>
                    <a:gd name="T21" fmla="*/ 70 h 72"/>
                    <a:gd name="T22" fmla="*/ 171 w 204"/>
                    <a:gd name="T23" fmla="*/ 60 h 72"/>
                    <a:gd name="T24" fmla="*/ 171 w 204"/>
                    <a:gd name="T25" fmla="*/ 68 h 72"/>
                    <a:gd name="T26" fmla="*/ 171 w 204"/>
                    <a:gd name="T27" fmla="*/ 68 h 72"/>
                    <a:gd name="T28" fmla="*/ 133 w 204"/>
                    <a:gd name="T29" fmla="*/ 65 h 72"/>
                    <a:gd name="T30" fmla="*/ 171 w 204"/>
                    <a:gd name="T31" fmla="*/ 51 h 72"/>
                    <a:gd name="T32" fmla="*/ 127 w 204"/>
                    <a:gd name="T33" fmla="*/ 65 h 72"/>
                    <a:gd name="T34" fmla="*/ 128 w 204"/>
                    <a:gd name="T35" fmla="*/ 48 h 72"/>
                    <a:gd name="T36" fmla="*/ 120 w 204"/>
                    <a:gd name="T37" fmla="*/ 65 h 72"/>
                    <a:gd name="T38" fmla="*/ 120 w 204"/>
                    <a:gd name="T39" fmla="*/ 65 h 72"/>
                    <a:gd name="T40" fmla="*/ 100 w 204"/>
                    <a:gd name="T41" fmla="*/ 62 h 72"/>
                    <a:gd name="T42" fmla="*/ 122 w 204"/>
                    <a:gd name="T43" fmla="*/ 48 h 72"/>
                    <a:gd name="T44" fmla="*/ 90 w 204"/>
                    <a:gd name="T45" fmla="*/ 60 h 72"/>
                    <a:gd name="T46" fmla="*/ 94 w 204"/>
                    <a:gd name="T47" fmla="*/ 43 h 72"/>
                    <a:gd name="T48" fmla="*/ 87 w 204"/>
                    <a:gd name="T49" fmla="*/ 41 h 72"/>
                    <a:gd name="T50" fmla="*/ 87 w 204"/>
                    <a:gd name="T51" fmla="*/ 41 h 72"/>
                    <a:gd name="T52" fmla="*/ 60 w 204"/>
                    <a:gd name="T53" fmla="*/ 48 h 72"/>
                    <a:gd name="T54" fmla="*/ 87 w 204"/>
                    <a:gd name="T55" fmla="*/ 41 h 72"/>
                    <a:gd name="T56" fmla="*/ 49 w 204"/>
                    <a:gd name="T57" fmla="*/ 43 h 72"/>
                    <a:gd name="T58" fmla="*/ 56 w 204"/>
                    <a:gd name="T59" fmla="*/ 27 h 72"/>
                    <a:gd name="T60" fmla="*/ 39 w 204"/>
                    <a:gd name="T61" fmla="*/ 38 h 72"/>
                    <a:gd name="T62" fmla="*/ 46 w 204"/>
                    <a:gd name="T63" fmla="*/ 22 h 72"/>
                    <a:gd name="T64" fmla="*/ 39 w 204"/>
                    <a:gd name="T65" fmla="*/ 38 h 72"/>
                    <a:gd name="T66" fmla="*/ 45 w 204"/>
                    <a:gd name="T67" fmla="*/ 22 h 72"/>
                    <a:gd name="T68" fmla="*/ 37 w 204"/>
                    <a:gd name="T69" fmla="*/ 36 h 72"/>
                    <a:gd name="T70" fmla="*/ 36 w 204"/>
                    <a:gd name="T71" fmla="*/ 17 h 72"/>
                    <a:gd name="T72" fmla="*/ 37 w 204"/>
                    <a:gd name="T73" fmla="*/ 36 h 72"/>
                    <a:gd name="T74" fmla="*/ 29 w 204"/>
                    <a:gd name="T75" fmla="*/ 32 h 72"/>
                    <a:gd name="T76" fmla="*/ 29 w 204"/>
                    <a:gd name="T77" fmla="*/ 32 h 72"/>
                    <a:gd name="T78" fmla="*/ 31 w 204"/>
                    <a:gd name="T79" fmla="*/ 14 h 72"/>
                    <a:gd name="T80" fmla="*/ 29 w 204"/>
                    <a:gd name="T81" fmla="*/ 32 h 72"/>
                    <a:gd name="T82" fmla="*/ 20 w 204"/>
                    <a:gd name="T83" fmla="*/ 26 h 72"/>
                    <a:gd name="T84" fmla="*/ 31 w 204"/>
                    <a:gd name="T85" fmla="*/ 14 h 72"/>
                    <a:gd name="T86" fmla="*/ 23 w 204"/>
                    <a:gd name="T87" fmla="*/ 8 h 72"/>
                    <a:gd name="T88" fmla="*/ 22 w 204"/>
                    <a:gd name="T89" fmla="*/ 26 h 72"/>
                    <a:gd name="T90" fmla="*/ 11 w 204"/>
                    <a:gd name="T91" fmla="*/ 0 h 72"/>
                    <a:gd name="T92" fmla="*/ 22 w 204"/>
                    <a:gd name="T93" fmla="*/ 26 h 72"/>
                    <a:gd name="T94" fmla="*/ 0 w 204"/>
                    <a:gd name="T95" fmla="*/ 8 h 72"/>
                    <a:gd name="T96" fmla="*/ 3 w 204"/>
                    <a:gd name="T97" fmla="*/ 0 h 72"/>
                    <a:gd name="T98" fmla="*/ 11 w 204"/>
                    <a:gd name="T99" fmla="*/ 0 h 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04"/>
                    <a:gd name="T151" fmla="*/ 0 h 72"/>
                    <a:gd name="T152" fmla="*/ 204 w 204"/>
                    <a:gd name="T153" fmla="*/ 72 h 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04" h="72">
                      <a:moveTo>
                        <a:pt x="196" y="55"/>
                      </a:moveTo>
                      <a:lnTo>
                        <a:pt x="199" y="55"/>
                      </a:lnTo>
                      <a:lnTo>
                        <a:pt x="201" y="56"/>
                      </a:lnTo>
                      <a:lnTo>
                        <a:pt x="204" y="60"/>
                      </a:lnTo>
                      <a:lnTo>
                        <a:pt x="204" y="63"/>
                      </a:lnTo>
                      <a:lnTo>
                        <a:pt x="204" y="67"/>
                      </a:lnTo>
                      <a:lnTo>
                        <a:pt x="201" y="68"/>
                      </a:lnTo>
                      <a:lnTo>
                        <a:pt x="199" y="70"/>
                      </a:lnTo>
                      <a:lnTo>
                        <a:pt x="196" y="72"/>
                      </a:lnTo>
                      <a:lnTo>
                        <a:pt x="196" y="55"/>
                      </a:lnTo>
                      <a:close/>
                      <a:moveTo>
                        <a:pt x="196" y="72"/>
                      </a:moveTo>
                      <a:lnTo>
                        <a:pt x="196" y="72"/>
                      </a:lnTo>
                      <a:lnTo>
                        <a:pt x="196" y="55"/>
                      </a:lnTo>
                      <a:lnTo>
                        <a:pt x="196" y="72"/>
                      </a:lnTo>
                      <a:close/>
                      <a:moveTo>
                        <a:pt x="196" y="72"/>
                      </a:moveTo>
                      <a:lnTo>
                        <a:pt x="196" y="72"/>
                      </a:lnTo>
                      <a:lnTo>
                        <a:pt x="196" y="63"/>
                      </a:lnTo>
                      <a:lnTo>
                        <a:pt x="196" y="72"/>
                      </a:lnTo>
                      <a:close/>
                      <a:moveTo>
                        <a:pt x="196" y="72"/>
                      </a:moveTo>
                      <a:lnTo>
                        <a:pt x="195" y="72"/>
                      </a:lnTo>
                      <a:lnTo>
                        <a:pt x="193" y="70"/>
                      </a:lnTo>
                      <a:lnTo>
                        <a:pt x="196" y="55"/>
                      </a:lnTo>
                      <a:lnTo>
                        <a:pt x="196" y="72"/>
                      </a:lnTo>
                      <a:close/>
                      <a:moveTo>
                        <a:pt x="193" y="70"/>
                      </a:moveTo>
                      <a:lnTo>
                        <a:pt x="184" y="70"/>
                      </a:lnTo>
                      <a:lnTo>
                        <a:pt x="171" y="68"/>
                      </a:lnTo>
                      <a:lnTo>
                        <a:pt x="171" y="51"/>
                      </a:lnTo>
                      <a:lnTo>
                        <a:pt x="187" y="53"/>
                      </a:lnTo>
                      <a:lnTo>
                        <a:pt x="196" y="55"/>
                      </a:lnTo>
                      <a:lnTo>
                        <a:pt x="193" y="70"/>
                      </a:lnTo>
                      <a:close/>
                      <a:moveTo>
                        <a:pt x="171" y="68"/>
                      </a:moveTo>
                      <a:lnTo>
                        <a:pt x="171" y="68"/>
                      </a:lnTo>
                      <a:lnTo>
                        <a:pt x="171" y="60"/>
                      </a:lnTo>
                      <a:lnTo>
                        <a:pt x="171" y="68"/>
                      </a:lnTo>
                      <a:close/>
                      <a:moveTo>
                        <a:pt x="171" y="68"/>
                      </a:moveTo>
                      <a:lnTo>
                        <a:pt x="171" y="68"/>
                      </a:lnTo>
                      <a:lnTo>
                        <a:pt x="171" y="51"/>
                      </a:lnTo>
                      <a:lnTo>
                        <a:pt x="171" y="68"/>
                      </a:lnTo>
                      <a:close/>
                      <a:moveTo>
                        <a:pt x="171" y="68"/>
                      </a:moveTo>
                      <a:lnTo>
                        <a:pt x="153" y="68"/>
                      </a:lnTo>
                      <a:lnTo>
                        <a:pt x="133" y="65"/>
                      </a:lnTo>
                      <a:lnTo>
                        <a:pt x="134" y="50"/>
                      </a:lnTo>
                      <a:lnTo>
                        <a:pt x="154" y="51"/>
                      </a:lnTo>
                      <a:lnTo>
                        <a:pt x="171" y="51"/>
                      </a:lnTo>
                      <a:lnTo>
                        <a:pt x="171" y="68"/>
                      </a:lnTo>
                      <a:close/>
                      <a:moveTo>
                        <a:pt x="133" y="65"/>
                      </a:moveTo>
                      <a:lnTo>
                        <a:pt x="127" y="65"/>
                      </a:lnTo>
                      <a:lnTo>
                        <a:pt x="120" y="65"/>
                      </a:lnTo>
                      <a:lnTo>
                        <a:pt x="120" y="48"/>
                      </a:lnTo>
                      <a:lnTo>
                        <a:pt x="128" y="48"/>
                      </a:lnTo>
                      <a:lnTo>
                        <a:pt x="134" y="50"/>
                      </a:lnTo>
                      <a:lnTo>
                        <a:pt x="133" y="65"/>
                      </a:lnTo>
                      <a:close/>
                      <a:moveTo>
                        <a:pt x="120" y="65"/>
                      </a:moveTo>
                      <a:lnTo>
                        <a:pt x="120" y="65"/>
                      </a:lnTo>
                      <a:lnTo>
                        <a:pt x="120" y="56"/>
                      </a:lnTo>
                      <a:lnTo>
                        <a:pt x="120" y="65"/>
                      </a:lnTo>
                      <a:close/>
                      <a:moveTo>
                        <a:pt x="120" y="65"/>
                      </a:moveTo>
                      <a:lnTo>
                        <a:pt x="110" y="63"/>
                      </a:lnTo>
                      <a:lnTo>
                        <a:pt x="100" y="62"/>
                      </a:lnTo>
                      <a:lnTo>
                        <a:pt x="102" y="44"/>
                      </a:lnTo>
                      <a:lnTo>
                        <a:pt x="111" y="46"/>
                      </a:lnTo>
                      <a:lnTo>
                        <a:pt x="122" y="48"/>
                      </a:lnTo>
                      <a:lnTo>
                        <a:pt x="120" y="65"/>
                      </a:lnTo>
                      <a:close/>
                      <a:moveTo>
                        <a:pt x="100" y="62"/>
                      </a:moveTo>
                      <a:lnTo>
                        <a:pt x="90" y="60"/>
                      </a:lnTo>
                      <a:lnTo>
                        <a:pt x="82" y="56"/>
                      </a:lnTo>
                      <a:lnTo>
                        <a:pt x="87" y="41"/>
                      </a:lnTo>
                      <a:lnTo>
                        <a:pt x="94" y="43"/>
                      </a:lnTo>
                      <a:lnTo>
                        <a:pt x="102" y="44"/>
                      </a:lnTo>
                      <a:lnTo>
                        <a:pt x="100" y="62"/>
                      </a:lnTo>
                      <a:close/>
                      <a:moveTo>
                        <a:pt x="87" y="41"/>
                      </a:moveTo>
                      <a:lnTo>
                        <a:pt x="87" y="41"/>
                      </a:lnTo>
                      <a:lnTo>
                        <a:pt x="83" y="50"/>
                      </a:lnTo>
                      <a:lnTo>
                        <a:pt x="87" y="41"/>
                      </a:lnTo>
                      <a:close/>
                      <a:moveTo>
                        <a:pt x="82" y="56"/>
                      </a:moveTo>
                      <a:lnTo>
                        <a:pt x="71" y="53"/>
                      </a:lnTo>
                      <a:lnTo>
                        <a:pt x="60" y="48"/>
                      </a:lnTo>
                      <a:lnTo>
                        <a:pt x="66" y="32"/>
                      </a:lnTo>
                      <a:lnTo>
                        <a:pt x="76" y="38"/>
                      </a:lnTo>
                      <a:lnTo>
                        <a:pt x="87" y="41"/>
                      </a:lnTo>
                      <a:lnTo>
                        <a:pt x="82" y="56"/>
                      </a:lnTo>
                      <a:close/>
                      <a:moveTo>
                        <a:pt x="60" y="48"/>
                      </a:moveTo>
                      <a:lnTo>
                        <a:pt x="49" y="43"/>
                      </a:lnTo>
                      <a:lnTo>
                        <a:pt x="39" y="38"/>
                      </a:lnTo>
                      <a:lnTo>
                        <a:pt x="46" y="22"/>
                      </a:lnTo>
                      <a:lnTo>
                        <a:pt x="56" y="27"/>
                      </a:lnTo>
                      <a:lnTo>
                        <a:pt x="66" y="32"/>
                      </a:lnTo>
                      <a:lnTo>
                        <a:pt x="60" y="48"/>
                      </a:lnTo>
                      <a:close/>
                      <a:moveTo>
                        <a:pt x="39" y="38"/>
                      </a:moveTo>
                      <a:lnTo>
                        <a:pt x="39" y="38"/>
                      </a:lnTo>
                      <a:lnTo>
                        <a:pt x="46" y="22"/>
                      </a:lnTo>
                      <a:lnTo>
                        <a:pt x="39" y="38"/>
                      </a:lnTo>
                      <a:close/>
                      <a:moveTo>
                        <a:pt x="39" y="38"/>
                      </a:moveTo>
                      <a:lnTo>
                        <a:pt x="39" y="38"/>
                      </a:lnTo>
                      <a:lnTo>
                        <a:pt x="37" y="36"/>
                      </a:lnTo>
                      <a:lnTo>
                        <a:pt x="43" y="20"/>
                      </a:lnTo>
                      <a:lnTo>
                        <a:pt x="45" y="22"/>
                      </a:lnTo>
                      <a:lnTo>
                        <a:pt x="46" y="22"/>
                      </a:lnTo>
                      <a:lnTo>
                        <a:pt x="39" y="38"/>
                      </a:lnTo>
                      <a:close/>
                      <a:moveTo>
                        <a:pt x="37" y="36"/>
                      </a:moveTo>
                      <a:lnTo>
                        <a:pt x="32" y="34"/>
                      </a:lnTo>
                      <a:lnTo>
                        <a:pt x="31" y="32"/>
                      </a:lnTo>
                      <a:lnTo>
                        <a:pt x="36" y="17"/>
                      </a:lnTo>
                      <a:lnTo>
                        <a:pt x="39" y="19"/>
                      </a:lnTo>
                      <a:lnTo>
                        <a:pt x="43" y="20"/>
                      </a:lnTo>
                      <a:lnTo>
                        <a:pt x="37" y="36"/>
                      </a:lnTo>
                      <a:close/>
                      <a:moveTo>
                        <a:pt x="31" y="32"/>
                      </a:moveTo>
                      <a:lnTo>
                        <a:pt x="29" y="32"/>
                      </a:lnTo>
                      <a:lnTo>
                        <a:pt x="32" y="26"/>
                      </a:lnTo>
                      <a:lnTo>
                        <a:pt x="31" y="32"/>
                      </a:lnTo>
                      <a:close/>
                      <a:moveTo>
                        <a:pt x="29" y="32"/>
                      </a:moveTo>
                      <a:lnTo>
                        <a:pt x="23" y="29"/>
                      </a:lnTo>
                      <a:lnTo>
                        <a:pt x="20" y="26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7" y="17"/>
                      </a:lnTo>
                      <a:lnTo>
                        <a:pt x="29" y="32"/>
                      </a:lnTo>
                      <a:close/>
                      <a:moveTo>
                        <a:pt x="20" y="26"/>
                      </a:moveTo>
                      <a:lnTo>
                        <a:pt x="20" y="26"/>
                      </a:lnTo>
                      <a:lnTo>
                        <a:pt x="23" y="8"/>
                      </a:lnTo>
                      <a:lnTo>
                        <a:pt x="28" y="10"/>
                      </a:lnTo>
                      <a:lnTo>
                        <a:pt x="31" y="14"/>
                      </a:lnTo>
                      <a:lnTo>
                        <a:pt x="20" y="26"/>
                      </a:lnTo>
                      <a:close/>
                      <a:moveTo>
                        <a:pt x="23" y="8"/>
                      </a:moveTo>
                      <a:lnTo>
                        <a:pt x="23" y="8"/>
                      </a:lnTo>
                      <a:lnTo>
                        <a:pt x="22" y="17"/>
                      </a:lnTo>
                      <a:lnTo>
                        <a:pt x="23" y="8"/>
                      </a:lnTo>
                      <a:close/>
                      <a:moveTo>
                        <a:pt x="22" y="26"/>
                      </a:moveTo>
                      <a:lnTo>
                        <a:pt x="9" y="19"/>
                      </a:lnTo>
                      <a:lnTo>
                        <a:pt x="3" y="14"/>
                      </a:lnTo>
                      <a:lnTo>
                        <a:pt x="11" y="0"/>
                      </a:lnTo>
                      <a:lnTo>
                        <a:pt x="16" y="5"/>
                      </a:lnTo>
                      <a:lnTo>
                        <a:pt x="23" y="8"/>
                      </a:lnTo>
                      <a:lnTo>
                        <a:pt x="22" y="26"/>
                      </a:lnTo>
                      <a:close/>
                      <a:moveTo>
                        <a:pt x="3" y="14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BA7D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4" name="Freeform 380"/>
                <p:cNvSpPr>
                  <a:spLocks noEditPoints="1"/>
                </p:cNvSpPr>
                <p:nvPr/>
              </p:nvSpPr>
              <p:spPr bwMode="auto">
                <a:xfrm>
                  <a:off x="507" y="1909"/>
                  <a:ext cx="205" cy="70"/>
                </a:xfrm>
                <a:custGeom>
                  <a:avLst/>
                  <a:gdLst>
                    <a:gd name="T0" fmla="*/ 204 w 205"/>
                    <a:gd name="T1" fmla="*/ 55 h 70"/>
                    <a:gd name="T2" fmla="*/ 205 w 205"/>
                    <a:gd name="T3" fmla="*/ 65 h 70"/>
                    <a:gd name="T4" fmla="*/ 198 w 205"/>
                    <a:gd name="T5" fmla="*/ 70 h 70"/>
                    <a:gd name="T6" fmla="*/ 198 w 205"/>
                    <a:gd name="T7" fmla="*/ 70 h 70"/>
                    <a:gd name="T8" fmla="*/ 198 w 205"/>
                    <a:gd name="T9" fmla="*/ 70 h 70"/>
                    <a:gd name="T10" fmla="*/ 198 w 205"/>
                    <a:gd name="T11" fmla="*/ 62 h 70"/>
                    <a:gd name="T12" fmla="*/ 196 w 205"/>
                    <a:gd name="T13" fmla="*/ 70 h 70"/>
                    <a:gd name="T14" fmla="*/ 198 w 205"/>
                    <a:gd name="T15" fmla="*/ 53 h 70"/>
                    <a:gd name="T16" fmla="*/ 193 w 205"/>
                    <a:gd name="T17" fmla="*/ 68 h 70"/>
                    <a:gd name="T18" fmla="*/ 173 w 205"/>
                    <a:gd name="T19" fmla="*/ 50 h 70"/>
                    <a:gd name="T20" fmla="*/ 193 w 205"/>
                    <a:gd name="T21" fmla="*/ 68 h 70"/>
                    <a:gd name="T22" fmla="*/ 173 w 205"/>
                    <a:gd name="T23" fmla="*/ 67 h 70"/>
                    <a:gd name="T24" fmla="*/ 173 w 205"/>
                    <a:gd name="T25" fmla="*/ 67 h 70"/>
                    <a:gd name="T26" fmla="*/ 173 w 205"/>
                    <a:gd name="T27" fmla="*/ 50 h 70"/>
                    <a:gd name="T28" fmla="*/ 159 w 205"/>
                    <a:gd name="T29" fmla="*/ 65 h 70"/>
                    <a:gd name="T30" fmla="*/ 161 w 205"/>
                    <a:gd name="T31" fmla="*/ 50 h 70"/>
                    <a:gd name="T32" fmla="*/ 145 w 205"/>
                    <a:gd name="T33" fmla="*/ 63 h 70"/>
                    <a:gd name="T34" fmla="*/ 124 w 205"/>
                    <a:gd name="T35" fmla="*/ 44 h 70"/>
                    <a:gd name="T36" fmla="*/ 145 w 205"/>
                    <a:gd name="T37" fmla="*/ 63 h 70"/>
                    <a:gd name="T38" fmla="*/ 122 w 205"/>
                    <a:gd name="T39" fmla="*/ 53 h 70"/>
                    <a:gd name="T40" fmla="*/ 113 w 205"/>
                    <a:gd name="T41" fmla="*/ 60 h 70"/>
                    <a:gd name="T42" fmla="*/ 114 w 205"/>
                    <a:gd name="T43" fmla="*/ 43 h 70"/>
                    <a:gd name="T44" fmla="*/ 102 w 205"/>
                    <a:gd name="T45" fmla="*/ 58 h 70"/>
                    <a:gd name="T46" fmla="*/ 88 w 205"/>
                    <a:gd name="T47" fmla="*/ 38 h 70"/>
                    <a:gd name="T48" fmla="*/ 102 w 205"/>
                    <a:gd name="T49" fmla="*/ 58 h 70"/>
                    <a:gd name="T50" fmla="*/ 83 w 205"/>
                    <a:gd name="T51" fmla="*/ 55 h 70"/>
                    <a:gd name="T52" fmla="*/ 83 w 205"/>
                    <a:gd name="T53" fmla="*/ 55 h 70"/>
                    <a:gd name="T54" fmla="*/ 88 w 205"/>
                    <a:gd name="T55" fmla="*/ 38 h 70"/>
                    <a:gd name="T56" fmla="*/ 82 w 205"/>
                    <a:gd name="T57" fmla="*/ 53 h 70"/>
                    <a:gd name="T58" fmla="*/ 85 w 205"/>
                    <a:gd name="T59" fmla="*/ 38 h 70"/>
                    <a:gd name="T60" fmla="*/ 79 w 205"/>
                    <a:gd name="T61" fmla="*/ 51 h 70"/>
                    <a:gd name="T62" fmla="*/ 77 w 205"/>
                    <a:gd name="T63" fmla="*/ 34 h 70"/>
                    <a:gd name="T64" fmla="*/ 79 w 205"/>
                    <a:gd name="T65" fmla="*/ 51 h 70"/>
                    <a:gd name="T66" fmla="*/ 42 w 205"/>
                    <a:gd name="T67" fmla="*/ 36 h 70"/>
                    <a:gd name="T68" fmla="*/ 77 w 205"/>
                    <a:gd name="T69" fmla="*/ 34 h 70"/>
                    <a:gd name="T70" fmla="*/ 37 w 205"/>
                    <a:gd name="T71" fmla="*/ 32 h 70"/>
                    <a:gd name="T72" fmla="*/ 42 w 205"/>
                    <a:gd name="T73" fmla="*/ 17 h 70"/>
                    <a:gd name="T74" fmla="*/ 32 w 205"/>
                    <a:gd name="T75" fmla="*/ 31 h 70"/>
                    <a:gd name="T76" fmla="*/ 36 w 205"/>
                    <a:gd name="T77" fmla="*/ 22 h 70"/>
                    <a:gd name="T78" fmla="*/ 26 w 205"/>
                    <a:gd name="T79" fmla="*/ 27 h 70"/>
                    <a:gd name="T80" fmla="*/ 34 w 205"/>
                    <a:gd name="T81" fmla="*/ 14 h 70"/>
                    <a:gd name="T82" fmla="*/ 23 w 205"/>
                    <a:gd name="T83" fmla="*/ 24 h 70"/>
                    <a:gd name="T84" fmla="*/ 23 w 205"/>
                    <a:gd name="T85" fmla="*/ 7 h 70"/>
                    <a:gd name="T86" fmla="*/ 23 w 205"/>
                    <a:gd name="T87" fmla="*/ 24 h 70"/>
                    <a:gd name="T88" fmla="*/ 22 w 205"/>
                    <a:gd name="T89" fmla="*/ 24 h 70"/>
                    <a:gd name="T90" fmla="*/ 22 w 205"/>
                    <a:gd name="T91" fmla="*/ 24 h 70"/>
                    <a:gd name="T92" fmla="*/ 12 w 205"/>
                    <a:gd name="T93" fmla="*/ 0 h 70"/>
                    <a:gd name="T94" fmla="*/ 22 w 205"/>
                    <a:gd name="T95" fmla="*/ 24 h 70"/>
                    <a:gd name="T96" fmla="*/ 0 w 205"/>
                    <a:gd name="T97" fmla="*/ 8 h 70"/>
                    <a:gd name="T98" fmla="*/ 3 w 205"/>
                    <a:gd name="T99" fmla="*/ 0 h 70"/>
                    <a:gd name="T100" fmla="*/ 12 w 205"/>
                    <a:gd name="T101" fmla="*/ 0 h 7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05"/>
                    <a:gd name="T154" fmla="*/ 0 h 70"/>
                    <a:gd name="T155" fmla="*/ 205 w 205"/>
                    <a:gd name="T156" fmla="*/ 70 h 7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05" h="70">
                      <a:moveTo>
                        <a:pt x="198" y="53"/>
                      </a:moveTo>
                      <a:lnTo>
                        <a:pt x="201" y="53"/>
                      </a:lnTo>
                      <a:lnTo>
                        <a:pt x="204" y="55"/>
                      </a:lnTo>
                      <a:lnTo>
                        <a:pt x="205" y="58"/>
                      </a:lnTo>
                      <a:lnTo>
                        <a:pt x="205" y="62"/>
                      </a:lnTo>
                      <a:lnTo>
                        <a:pt x="205" y="65"/>
                      </a:lnTo>
                      <a:lnTo>
                        <a:pt x="204" y="67"/>
                      </a:lnTo>
                      <a:lnTo>
                        <a:pt x="201" y="68"/>
                      </a:lnTo>
                      <a:lnTo>
                        <a:pt x="198" y="70"/>
                      </a:lnTo>
                      <a:lnTo>
                        <a:pt x="198" y="53"/>
                      </a:lnTo>
                      <a:close/>
                      <a:moveTo>
                        <a:pt x="198" y="70"/>
                      </a:moveTo>
                      <a:lnTo>
                        <a:pt x="198" y="70"/>
                      </a:lnTo>
                      <a:lnTo>
                        <a:pt x="198" y="53"/>
                      </a:lnTo>
                      <a:lnTo>
                        <a:pt x="198" y="70"/>
                      </a:lnTo>
                      <a:close/>
                      <a:moveTo>
                        <a:pt x="198" y="70"/>
                      </a:moveTo>
                      <a:lnTo>
                        <a:pt x="198" y="70"/>
                      </a:lnTo>
                      <a:lnTo>
                        <a:pt x="198" y="62"/>
                      </a:lnTo>
                      <a:lnTo>
                        <a:pt x="198" y="70"/>
                      </a:lnTo>
                      <a:close/>
                      <a:moveTo>
                        <a:pt x="198" y="70"/>
                      </a:moveTo>
                      <a:lnTo>
                        <a:pt x="196" y="70"/>
                      </a:lnTo>
                      <a:lnTo>
                        <a:pt x="193" y="68"/>
                      </a:lnTo>
                      <a:lnTo>
                        <a:pt x="196" y="53"/>
                      </a:lnTo>
                      <a:lnTo>
                        <a:pt x="198" y="53"/>
                      </a:lnTo>
                      <a:lnTo>
                        <a:pt x="198" y="70"/>
                      </a:lnTo>
                      <a:close/>
                      <a:moveTo>
                        <a:pt x="193" y="68"/>
                      </a:moveTo>
                      <a:lnTo>
                        <a:pt x="185" y="68"/>
                      </a:lnTo>
                      <a:lnTo>
                        <a:pt x="173" y="67"/>
                      </a:lnTo>
                      <a:lnTo>
                        <a:pt x="173" y="50"/>
                      </a:lnTo>
                      <a:lnTo>
                        <a:pt x="187" y="51"/>
                      </a:lnTo>
                      <a:lnTo>
                        <a:pt x="196" y="53"/>
                      </a:lnTo>
                      <a:lnTo>
                        <a:pt x="193" y="68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1" y="67"/>
                      </a:lnTo>
                      <a:lnTo>
                        <a:pt x="173" y="50"/>
                      </a:lnTo>
                      <a:lnTo>
                        <a:pt x="173" y="67"/>
                      </a:lnTo>
                      <a:close/>
                      <a:moveTo>
                        <a:pt x="171" y="67"/>
                      </a:moveTo>
                      <a:lnTo>
                        <a:pt x="159" y="65"/>
                      </a:lnTo>
                      <a:lnTo>
                        <a:pt x="145" y="63"/>
                      </a:lnTo>
                      <a:lnTo>
                        <a:pt x="148" y="48"/>
                      </a:lnTo>
                      <a:lnTo>
                        <a:pt x="161" y="50"/>
                      </a:lnTo>
                      <a:lnTo>
                        <a:pt x="173" y="50"/>
                      </a:lnTo>
                      <a:lnTo>
                        <a:pt x="171" y="67"/>
                      </a:lnTo>
                      <a:close/>
                      <a:moveTo>
                        <a:pt x="145" y="63"/>
                      </a:moveTo>
                      <a:lnTo>
                        <a:pt x="133" y="62"/>
                      </a:lnTo>
                      <a:lnTo>
                        <a:pt x="122" y="60"/>
                      </a:lnTo>
                      <a:lnTo>
                        <a:pt x="124" y="44"/>
                      </a:lnTo>
                      <a:lnTo>
                        <a:pt x="134" y="44"/>
                      </a:lnTo>
                      <a:lnTo>
                        <a:pt x="148" y="48"/>
                      </a:lnTo>
                      <a:lnTo>
                        <a:pt x="145" y="63"/>
                      </a:lnTo>
                      <a:close/>
                      <a:moveTo>
                        <a:pt x="122" y="60"/>
                      </a:moveTo>
                      <a:lnTo>
                        <a:pt x="122" y="60"/>
                      </a:lnTo>
                      <a:lnTo>
                        <a:pt x="122" y="53"/>
                      </a:lnTo>
                      <a:lnTo>
                        <a:pt x="122" y="60"/>
                      </a:lnTo>
                      <a:close/>
                      <a:moveTo>
                        <a:pt x="122" y="60"/>
                      </a:moveTo>
                      <a:lnTo>
                        <a:pt x="113" y="60"/>
                      </a:lnTo>
                      <a:lnTo>
                        <a:pt x="102" y="58"/>
                      </a:lnTo>
                      <a:lnTo>
                        <a:pt x="105" y="41"/>
                      </a:lnTo>
                      <a:lnTo>
                        <a:pt x="114" y="43"/>
                      </a:lnTo>
                      <a:lnTo>
                        <a:pt x="124" y="44"/>
                      </a:lnTo>
                      <a:lnTo>
                        <a:pt x="122" y="60"/>
                      </a:lnTo>
                      <a:close/>
                      <a:moveTo>
                        <a:pt x="102" y="58"/>
                      </a:moveTo>
                      <a:lnTo>
                        <a:pt x="93" y="56"/>
                      </a:lnTo>
                      <a:lnTo>
                        <a:pt x="85" y="55"/>
                      </a:lnTo>
                      <a:lnTo>
                        <a:pt x="88" y="38"/>
                      </a:lnTo>
                      <a:lnTo>
                        <a:pt x="96" y="39"/>
                      </a:lnTo>
                      <a:lnTo>
                        <a:pt x="105" y="41"/>
                      </a:lnTo>
                      <a:lnTo>
                        <a:pt x="102" y="58"/>
                      </a:lnTo>
                      <a:close/>
                      <a:moveTo>
                        <a:pt x="85" y="55"/>
                      </a:moveTo>
                      <a:lnTo>
                        <a:pt x="85" y="55"/>
                      </a:lnTo>
                      <a:lnTo>
                        <a:pt x="83" y="55"/>
                      </a:lnTo>
                      <a:lnTo>
                        <a:pt x="87" y="46"/>
                      </a:lnTo>
                      <a:lnTo>
                        <a:pt x="85" y="55"/>
                      </a:lnTo>
                      <a:close/>
                      <a:moveTo>
                        <a:pt x="83" y="55"/>
                      </a:moveTo>
                      <a:lnTo>
                        <a:pt x="83" y="55"/>
                      </a:lnTo>
                      <a:lnTo>
                        <a:pt x="88" y="38"/>
                      </a:lnTo>
                      <a:lnTo>
                        <a:pt x="83" y="55"/>
                      </a:lnTo>
                      <a:close/>
                      <a:moveTo>
                        <a:pt x="83" y="55"/>
                      </a:moveTo>
                      <a:lnTo>
                        <a:pt x="82" y="53"/>
                      </a:lnTo>
                      <a:lnTo>
                        <a:pt x="79" y="51"/>
                      </a:lnTo>
                      <a:lnTo>
                        <a:pt x="83" y="36"/>
                      </a:lnTo>
                      <a:lnTo>
                        <a:pt x="85" y="38"/>
                      </a:lnTo>
                      <a:lnTo>
                        <a:pt x="88" y="38"/>
                      </a:lnTo>
                      <a:lnTo>
                        <a:pt x="83" y="55"/>
                      </a:lnTo>
                      <a:close/>
                      <a:moveTo>
                        <a:pt x="79" y="51"/>
                      </a:moveTo>
                      <a:lnTo>
                        <a:pt x="76" y="51"/>
                      </a:lnTo>
                      <a:lnTo>
                        <a:pt x="73" y="50"/>
                      </a:lnTo>
                      <a:lnTo>
                        <a:pt x="77" y="34"/>
                      </a:lnTo>
                      <a:lnTo>
                        <a:pt x="80" y="34"/>
                      </a:lnTo>
                      <a:lnTo>
                        <a:pt x="83" y="36"/>
                      </a:lnTo>
                      <a:lnTo>
                        <a:pt x="79" y="51"/>
                      </a:lnTo>
                      <a:close/>
                      <a:moveTo>
                        <a:pt x="73" y="50"/>
                      </a:move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48" y="20"/>
                      </a:lnTo>
                      <a:lnTo>
                        <a:pt x="62" y="27"/>
                      </a:lnTo>
                      <a:lnTo>
                        <a:pt x="77" y="34"/>
                      </a:lnTo>
                      <a:lnTo>
                        <a:pt x="73" y="50"/>
                      </a:lnTo>
                      <a:close/>
                      <a:moveTo>
                        <a:pt x="42" y="36"/>
                      </a:moveTo>
                      <a:lnTo>
                        <a:pt x="37" y="32"/>
                      </a:lnTo>
                      <a:lnTo>
                        <a:pt x="32" y="31"/>
                      </a:lnTo>
                      <a:lnTo>
                        <a:pt x="37" y="15"/>
                      </a:lnTo>
                      <a:lnTo>
                        <a:pt x="42" y="17"/>
                      </a:lnTo>
                      <a:lnTo>
                        <a:pt x="48" y="20"/>
                      </a:lnTo>
                      <a:lnTo>
                        <a:pt x="42" y="36"/>
                      </a:lnTo>
                      <a:close/>
                      <a:moveTo>
                        <a:pt x="32" y="31"/>
                      </a:moveTo>
                      <a:lnTo>
                        <a:pt x="32" y="31"/>
                      </a:lnTo>
                      <a:lnTo>
                        <a:pt x="31" y="31"/>
                      </a:lnTo>
                      <a:lnTo>
                        <a:pt x="36" y="22"/>
                      </a:lnTo>
                      <a:lnTo>
                        <a:pt x="32" y="31"/>
                      </a:lnTo>
                      <a:close/>
                      <a:moveTo>
                        <a:pt x="31" y="31"/>
                      </a:moveTo>
                      <a:lnTo>
                        <a:pt x="26" y="27"/>
                      </a:lnTo>
                      <a:lnTo>
                        <a:pt x="23" y="24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9" y="15"/>
                      </a:lnTo>
                      <a:lnTo>
                        <a:pt x="31" y="31"/>
                      </a:lnTo>
                      <a:close/>
                      <a:moveTo>
                        <a:pt x="23" y="24"/>
                      </a:moveTo>
                      <a:lnTo>
                        <a:pt x="23" y="24"/>
                      </a:lnTo>
                      <a:lnTo>
                        <a:pt x="23" y="7"/>
                      </a:lnTo>
                      <a:lnTo>
                        <a:pt x="28" y="8"/>
                      </a:lnTo>
                      <a:lnTo>
                        <a:pt x="32" y="12"/>
                      </a:lnTo>
                      <a:lnTo>
                        <a:pt x="23" y="24"/>
                      </a:lnTo>
                      <a:close/>
                      <a:moveTo>
                        <a:pt x="23" y="24"/>
                      </a:moveTo>
                      <a:lnTo>
                        <a:pt x="23" y="24"/>
                      </a:lnTo>
                      <a:lnTo>
                        <a:pt x="22" y="24"/>
                      </a:lnTo>
                      <a:lnTo>
                        <a:pt x="23" y="15"/>
                      </a:lnTo>
                      <a:lnTo>
                        <a:pt x="23" y="24"/>
                      </a:lnTo>
                      <a:close/>
                      <a:moveTo>
                        <a:pt x="22" y="24"/>
                      </a:moveTo>
                      <a:lnTo>
                        <a:pt x="11" y="19"/>
                      </a:lnTo>
                      <a:lnTo>
                        <a:pt x="3" y="15"/>
                      </a:lnTo>
                      <a:lnTo>
                        <a:pt x="12" y="0"/>
                      </a:lnTo>
                      <a:lnTo>
                        <a:pt x="17" y="3"/>
                      </a:lnTo>
                      <a:lnTo>
                        <a:pt x="25" y="7"/>
                      </a:lnTo>
                      <a:lnTo>
                        <a:pt x="22" y="24"/>
                      </a:lnTo>
                      <a:close/>
                      <a:moveTo>
                        <a:pt x="3" y="15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287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5" name="Freeform 381"/>
                <p:cNvSpPr>
                  <a:spLocks noEditPoints="1"/>
                </p:cNvSpPr>
                <p:nvPr/>
              </p:nvSpPr>
              <p:spPr bwMode="auto">
                <a:xfrm>
                  <a:off x="509" y="1907"/>
                  <a:ext cx="206" cy="70"/>
                </a:xfrm>
                <a:custGeom>
                  <a:avLst/>
                  <a:gdLst>
                    <a:gd name="T0" fmla="*/ 203 w 206"/>
                    <a:gd name="T1" fmla="*/ 57 h 70"/>
                    <a:gd name="T2" fmla="*/ 205 w 206"/>
                    <a:gd name="T3" fmla="*/ 65 h 70"/>
                    <a:gd name="T4" fmla="*/ 199 w 206"/>
                    <a:gd name="T5" fmla="*/ 70 h 70"/>
                    <a:gd name="T6" fmla="*/ 199 w 206"/>
                    <a:gd name="T7" fmla="*/ 70 h 70"/>
                    <a:gd name="T8" fmla="*/ 199 w 206"/>
                    <a:gd name="T9" fmla="*/ 70 h 70"/>
                    <a:gd name="T10" fmla="*/ 199 w 206"/>
                    <a:gd name="T11" fmla="*/ 62 h 70"/>
                    <a:gd name="T12" fmla="*/ 196 w 206"/>
                    <a:gd name="T13" fmla="*/ 70 h 70"/>
                    <a:gd name="T14" fmla="*/ 197 w 206"/>
                    <a:gd name="T15" fmla="*/ 53 h 70"/>
                    <a:gd name="T16" fmla="*/ 193 w 206"/>
                    <a:gd name="T17" fmla="*/ 69 h 70"/>
                    <a:gd name="T18" fmla="*/ 174 w 206"/>
                    <a:gd name="T19" fmla="*/ 50 h 70"/>
                    <a:gd name="T20" fmla="*/ 193 w 206"/>
                    <a:gd name="T21" fmla="*/ 69 h 70"/>
                    <a:gd name="T22" fmla="*/ 173 w 206"/>
                    <a:gd name="T23" fmla="*/ 67 h 70"/>
                    <a:gd name="T24" fmla="*/ 173 w 206"/>
                    <a:gd name="T25" fmla="*/ 67 h 70"/>
                    <a:gd name="T26" fmla="*/ 174 w 206"/>
                    <a:gd name="T27" fmla="*/ 50 h 70"/>
                    <a:gd name="T28" fmla="*/ 173 w 206"/>
                    <a:gd name="T29" fmla="*/ 67 h 70"/>
                    <a:gd name="T30" fmla="*/ 173 w 206"/>
                    <a:gd name="T31" fmla="*/ 67 h 70"/>
                    <a:gd name="T32" fmla="*/ 145 w 206"/>
                    <a:gd name="T33" fmla="*/ 45 h 70"/>
                    <a:gd name="T34" fmla="*/ 173 w 206"/>
                    <a:gd name="T35" fmla="*/ 67 h 70"/>
                    <a:gd name="T36" fmla="*/ 122 w 206"/>
                    <a:gd name="T37" fmla="*/ 58 h 70"/>
                    <a:gd name="T38" fmla="*/ 145 w 206"/>
                    <a:gd name="T39" fmla="*/ 45 h 70"/>
                    <a:gd name="T40" fmla="*/ 122 w 206"/>
                    <a:gd name="T41" fmla="*/ 58 h 70"/>
                    <a:gd name="T42" fmla="*/ 122 w 206"/>
                    <a:gd name="T43" fmla="*/ 58 h 70"/>
                    <a:gd name="T44" fmla="*/ 123 w 206"/>
                    <a:gd name="T45" fmla="*/ 41 h 70"/>
                    <a:gd name="T46" fmla="*/ 120 w 206"/>
                    <a:gd name="T47" fmla="*/ 58 h 70"/>
                    <a:gd name="T48" fmla="*/ 120 w 206"/>
                    <a:gd name="T49" fmla="*/ 41 h 70"/>
                    <a:gd name="T50" fmla="*/ 117 w 206"/>
                    <a:gd name="T51" fmla="*/ 58 h 70"/>
                    <a:gd name="T52" fmla="*/ 114 w 206"/>
                    <a:gd name="T53" fmla="*/ 41 h 70"/>
                    <a:gd name="T54" fmla="*/ 117 w 206"/>
                    <a:gd name="T55" fmla="*/ 58 h 70"/>
                    <a:gd name="T56" fmla="*/ 112 w 206"/>
                    <a:gd name="T57" fmla="*/ 50 h 70"/>
                    <a:gd name="T58" fmla="*/ 98 w 206"/>
                    <a:gd name="T59" fmla="*/ 55 h 70"/>
                    <a:gd name="T60" fmla="*/ 100 w 206"/>
                    <a:gd name="T61" fmla="*/ 38 h 70"/>
                    <a:gd name="T62" fmla="*/ 85 w 206"/>
                    <a:gd name="T63" fmla="*/ 52 h 70"/>
                    <a:gd name="T64" fmla="*/ 85 w 206"/>
                    <a:gd name="T65" fmla="*/ 52 h 70"/>
                    <a:gd name="T66" fmla="*/ 88 w 206"/>
                    <a:gd name="T67" fmla="*/ 36 h 70"/>
                    <a:gd name="T68" fmla="*/ 85 w 206"/>
                    <a:gd name="T69" fmla="*/ 52 h 70"/>
                    <a:gd name="T70" fmla="*/ 85 w 206"/>
                    <a:gd name="T71" fmla="*/ 52 h 70"/>
                    <a:gd name="T72" fmla="*/ 78 w 206"/>
                    <a:gd name="T73" fmla="*/ 50 h 70"/>
                    <a:gd name="T74" fmla="*/ 88 w 206"/>
                    <a:gd name="T75" fmla="*/ 36 h 70"/>
                    <a:gd name="T76" fmla="*/ 75 w 206"/>
                    <a:gd name="T77" fmla="*/ 50 h 70"/>
                    <a:gd name="T78" fmla="*/ 80 w 206"/>
                    <a:gd name="T79" fmla="*/ 33 h 70"/>
                    <a:gd name="T80" fmla="*/ 72 w 206"/>
                    <a:gd name="T81" fmla="*/ 48 h 70"/>
                    <a:gd name="T82" fmla="*/ 47 w 206"/>
                    <a:gd name="T83" fmla="*/ 19 h 70"/>
                    <a:gd name="T84" fmla="*/ 72 w 206"/>
                    <a:gd name="T85" fmla="*/ 48 h 70"/>
                    <a:gd name="T86" fmla="*/ 47 w 206"/>
                    <a:gd name="T87" fmla="*/ 19 h 70"/>
                    <a:gd name="T88" fmla="*/ 41 w 206"/>
                    <a:gd name="T89" fmla="*/ 34 h 70"/>
                    <a:gd name="T90" fmla="*/ 44 w 206"/>
                    <a:gd name="T91" fmla="*/ 17 h 70"/>
                    <a:gd name="T92" fmla="*/ 41 w 206"/>
                    <a:gd name="T93" fmla="*/ 34 h 70"/>
                    <a:gd name="T94" fmla="*/ 32 w 206"/>
                    <a:gd name="T95" fmla="*/ 31 h 70"/>
                    <a:gd name="T96" fmla="*/ 44 w 206"/>
                    <a:gd name="T97" fmla="*/ 17 h 70"/>
                    <a:gd name="T98" fmla="*/ 32 w 206"/>
                    <a:gd name="T99" fmla="*/ 31 h 70"/>
                    <a:gd name="T100" fmla="*/ 32 w 206"/>
                    <a:gd name="T101" fmla="*/ 31 h 70"/>
                    <a:gd name="T102" fmla="*/ 23 w 206"/>
                    <a:gd name="T103" fmla="*/ 26 h 70"/>
                    <a:gd name="T104" fmla="*/ 38 w 206"/>
                    <a:gd name="T105" fmla="*/ 16 h 70"/>
                    <a:gd name="T106" fmla="*/ 23 w 206"/>
                    <a:gd name="T107" fmla="*/ 24 h 70"/>
                    <a:gd name="T108" fmla="*/ 27 w 206"/>
                    <a:gd name="T109" fmla="*/ 9 h 70"/>
                    <a:gd name="T110" fmla="*/ 23 w 206"/>
                    <a:gd name="T111" fmla="*/ 7 h 70"/>
                    <a:gd name="T112" fmla="*/ 23 w 206"/>
                    <a:gd name="T113" fmla="*/ 16 h 70"/>
                    <a:gd name="T114" fmla="*/ 9 w 206"/>
                    <a:gd name="T115" fmla="*/ 21 h 70"/>
                    <a:gd name="T116" fmla="*/ 15 w 206"/>
                    <a:gd name="T117" fmla="*/ 5 h 70"/>
                    <a:gd name="T118" fmla="*/ 3 w 206"/>
                    <a:gd name="T119" fmla="*/ 16 h 70"/>
                    <a:gd name="T120" fmla="*/ 0 w 206"/>
                    <a:gd name="T121" fmla="*/ 7 h 70"/>
                    <a:gd name="T122" fmla="*/ 4 w 206"/>
                    <a:gd name="T123" fmla="*/ 0 h 70"/>
                    <a:gd name="T124" fmla="*/ 3 w 206"/>
                    <a:gd name="T125" fmla="*/ 16 h 7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6"/>
                    <a:gd name="T190" fmla="*/ 0 h 70"/>
                    <a:gd name="T191" fmla="*/ 206 w 206"/>
                    <a:gd name="T192" fmla="*/ 70 h 7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6" h="70">
                      <a:moveTo>
                        <a:pt x="199" y="53"/>
                      </a:moveTo>
                      <a:lnTo>
                        <a:pt x="202" y="53"/>
                      </a:lnTo>
                      <a:lnTo>
                        <a:pt x="203" y="57"/>
                      </a:lnTo>
                      <a:lnTo>
                        <a:pt x="205" y="58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3" y="69"/>
                      </a:lnTo>
                      <a:lnTo>
                        <a:pt x="202" y="70"/>
                      </a:lnTo>
                      <a:lnTo>
                        <a:pt x="199" y="70"/>
                      </a:lnTo>
                      <a:lnTo>
                        <a:pt x="199" y="53"/>
                      </a:lnTo>
                      <a:close/>
                      <a:moveTo>
                        <a:pt x="199" y="70"/>
                      </a:moveTo>
                      <a:lnTo>
                        <a:pt x="199" y="70"/>
                      </a:lnTo>
                      <a:lnTo>
                        <a:pt x="199" y="53"/>
                      </a:lnTo>
                      <a:lnTo>
                        <a:pt x="199" y="70"/>
                      </a:lnTo>
                      <a:close/>
                      <a:moveTo>
                        <a:pt x="199" y="70"/>
                      </a:moveTo>
                      <a:lnTo>
                        <a:pt x="199" y="70"/>
                      </a:lnTo>
                      <a:lnTo>
                        <a:pt x="199" y="62"/>
                      </a:lnTo>
                      <a:lnTo>
                        <a:pt x="199" y="70"/>
                      </a:lnTo>
                      <a:close/>
                      <a:moveTo>
                        <a:pt x="199" y="70"/>
                      </a:moveTo>
                      <a:lnTo>
                        <a:pt x="196" y="70"/>
                      </a:lnTo>
                      <a:lnTo>
                        <a:pt x="193" y="69"/>
                      </a:lnTo>
                      <a:lnTo>
                        <a:pt x="194" y="53"/>
                      </a:lnTo>
                      <a:lnTo>
                        <a:pt x="197" y="53"/>
                      </a:lnTo>
                      <a:lnTo>
                        <a:pt x="199" y="53"/>
                      </a:lnTo>
                      <a:lnTo>
                        <a:pt x="199" y="70"/>
                      </a:lnTo>
                      <a:close/>
                      <a:moveTo>
                        <a:pt x="193" y="69"/>
                      </a:moveTo>
                      <a:lnTo>
                        <a:pt x="183" y="67"/>
                      </a:lnTo>
                      <a:lnTo>
                        <a:pt x="173" y="67"/>
                      </a:lnTo>
                      <a:lnTo>
                        <a:pt x="174" y="50"/>
                      </a:lnTo>
                      <a:lnTo>
                        <a:pt x="186" y="52"/>
                      </a:lnTo>
                      <a:lnTo>
                        <a:pt x="194" y="53"/>
                      </a:lnTo>
                      <a:lnTo>
                        <a:pt x="193" y="69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4" y="50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59" y="65"/>
                      </a:lnTo>
                      <a:lnTo>
                        <a:pt x="143" y="62"/>
                      </a:lnTo>
                      <a:lnTo>
                        <a:pt x="145" y="45"/>
                      </a:lnTo>
                      <a:lnTo>
                        <a:pt x="159" y="48"/>
                      </a:lnTo>
                      <a:lnTo>
                        <a:pt x="174" y="50"/>
                      </a:lnTo>
                      <a:lnTo>
                        <a:pt x="173" y="67"/>
                      </a:lnTo>
                      <a:close/>
                      <a:moveTo>
                        <a:pt x="143" y="62"/>
                      </a:moveTo>
                      <a:lnTo>
                        <a:pt x="132" y="60"/>
                      </a:lnTo>
                      <a:lnTo>
                        <a:pt x="122" y="58"/>
                      </a:lnTo>
                      <a:lnTo>
                        <a:pt x="123" y="41"/>
                      </a:lnTo>
                      <a:lnTo>
                        <a:pt x="134" y="43"/>
                      </a:lnTo>
                      <a:lnTo>
                        <a:pt x="145" y="45"/>
                      </a:lnTo>
                      <a:lnTo>
                        <a:pt x="143" y="62"/>
                      </a:lnTo>
                      <a:close/>
                      <a:moveTo>
                        <a:pt x="122" y="58"/>
                      </a:moveTo>
                      <a:lnTo>
                        <a:pt x="122" y="58"/>
                      </a:lnTo>
                      <a:lnTo>
                        <a:pt x="123" y="50"/>
                      </a:lnTo>
                      <a:lnTo>
                        <a:pt x="122" y="58"/>
                      </a:lnTo>
                      <a:close/>
                      <a:moveTo>
                        <a:pt x="122" y="58"/>
                      </a:moveTo>
                      <a:lnTo>
                        <a:pt x="122" y="58"/>
                      </a:lnTo>
                      <a:lnTo>
                        <a:pt x="123" y="41"/>
                      </a:lnTo>
                      <a:lnTo>
                        <a:pt x="122" y="58"/>
                      </a:lnTo>
                      <a:close/>
                      <a:moveTo>
                        <a:pt x="122" y="58"/>
                      </a:moveTo>
                      <a:lnTo>
                        <a:pt x="120" y="58"/>
                      </a:lnTo>
                      <a:lnTo>
                        <a:pt x="117" y="58"/>
                      </a:lnTo>
                      <a:lnTo>
                        <a:pt x="118" y="41"/>
                      </a:lnTo>
                      <a:lnTo>
                        <a:pt x="120" y="41"/>
                      </a:lnTo>
                      <a:lnTo>
                        <a:pt x="123" y="41"/>
                      </a:lnTo>
                      <a:lnTo>
                        <a:pt x="122" y="58"/>
                      </a:lnTo>
                      <a:close/>
                      <a:moveTo>
                        <a:pt x="117" y="58"/>
                      </a:moveTo>
                      <a:lnTo>
                        <a:pt x="114" y="58"/>
                      </a:lnTo>
                      <a:lnTo>
                        <a:pt x="112" y="57"/>
                      </a:lnTo>
                      <a:lnTo>
                        <a:pt x="114" y="41"/>
                      </a:lnTo>
                      <a:lnTo>
                        <a:pt x="117" y="41"/>
                      </a:lnTo>
                      <a:lnTo>
                        <a:pt x="118" y="41"/>
                      </a:lnTo>
                      <a:lnTo>
                        <a:pt x="117" y="58"/>
                      </a:lnTo>
                      <a:close/>
                      <a:moveTo>
                        <a:pt x="114" y="41"/>
                      </a:moveTo>
                      <a:lnTo>
                        <a:pt x="114" y="41"/>
                      </a:lnTo>
                      <a:lnTo>
                        <a:pt x="112" y="50"/>
                      </a:lnTo>
                      <a:lnTo>
                        <a:pt x="114" y="41"/>
                      </a:lnTo>
                      <a:close/>
                      <a:moveTo>
                        <a:pt x="112" y="57"/>
                      </a:moveTo>
                      <a:lnTo>
                        <a:pt x="98" y="55"/>
                      </a:lnTo>
                      <a:lnTo>
                        <a:pt x="85" y="52"/>
                      </a:lnTo>
                      <a:lnTo>
                        <a:pt x="88" y="36"/>
                      </a:lnTo>
                      <a:lnTo>
                        <a:pt x="100" y="38"/>
                      </a:lnTo>
                      <a:lnTo>
                        <a:pt x="114" y="41"/>
                      </a:lnTo>
                      <a:lnTo>
                        <a:pt x="112" y="57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6" y="45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8" y="36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6" y="43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1" y="52"/>
                      </a:lnTo>
                      <a:lnTo>
                        <a:pt x="78" y="50"/>
                      </a:lnTo>
                      <a:lnTo>
                        <a:pt x="83" y="34"/>
                      </a:lnTo>
                      <a:lnTo>
                        <a:pt x="86" y="34"/>
                      </a:lnTo>
                      <a:lnTo>
                        <a:pt x="88" y="36"/>
                      </a:lnTo>
                      <a:lnTo>
                        <a:pt x="85" y="52"/>
                      </a:lnTo>
                      <a:close/>
                      <a:moveTo>
                        <a:pt x="78" y="50"/>
                      </a:moveTo>
                      <a:lnTo>
                        <a:pt x="75" y="50"/>
                      </a:lnTo>
                      <a:lnTo>
                        <a:pt x="72" y="48"/>
                      </a:lnTo>
                      <a:lnTo>
                        <a:pt x="77" y="33"/>
                      </a:lnTo>
                      <a:lnTo>
                        <a:pt x="80" y="33"/>
                      </a:lnTo>
                      <a:lnTo>
                        <a:pt x="83" y="34"/>
                      </a:lnTo>
                      <a:lnTo>
                        <a:pt x="78" y="50"/>
                      </a:lnTo>
                      <a:close/>
                      <a:moveTo>
                        <a:pt x="72" y="48"/>
                      </a:moveTo>
                      <a:lnTo>
                        <a:pt x="55" y="41"/>
                      </a:lnTo>
                      <a:lnTo>
                        <a:pt x="41" y="34"/>
                      </a:lnTo>
                      <a:lnTo>
                        <a:pt x="47" y="19"/>
                      </a:lnTo>
                      <a:lnTo>
                        <a:pt x="61" y="26"/>
                      </a:lnTo>
                      <a:lnTo>
                        <a:pt x="77" y="33"/>
                      </a:lnTo>
                      <a:lnTo>
                        <a:pt x="72" y="48"/>
                      </a:lnTo>
                      <a:close/>
                      <a:moveTo>
                        <a:pt x="47" y="19"/>
                      </a:moveTo>
                      <a:lnTo>
                        <a:pt x="47" y="19"/>
                      </a:lnTo>
                      <a:lnTo>
                        <a:pt x="44" y="28"/>
                      </a:lnTo>
                      <a:lnTo>
                        <a:pt x="47" y="19"/>
                      </a:lnTo>
                      <a:close/>
                      <a:moveTo>
                        <a:pt x="41" y="34"/>
                      </a:moveTo>
                      <a:lnTo>
                        <a:pt x="40" y="34"/>
                      </a:lnTo>
                      <a:lnTo>
                        <a:pt x="38" y="33"/>
                      </a:lnTo>
                      <a:lnTo>
                        <a:pt x="44" y="17"/>
                      </a:lnTo>
                      <a:lnTo>
                        <a:pt x="46" y="19"/>
                      </a:lnTo>
                      <a:lnTo>
                        <a:pt x="47" y="19"/>
                      </a:lnTo>
                      <a:lnTo>
                        <a:pt x="41" y="34"/>
                      </a:lnTo>
                      <a:close/>
                      <a:moveTo>
                        <a:pt x="38" y="33"/>
                      </a:moveTo>
                      <a:lnTo>
                        <a:pt x="35" y="33"/>
                      </a:lnTo>
                      <a:lnTo>
                        <a:pt x="32" y="31"/>
                      </a:lnTo>
                      <a:lnTo>
                        <a:pt x="37" y="14"/>
                      </a:lnTo>
                      <a:lnTo>
                        <a:pt x="40" y="16"/>
                      </a:lnTo>
                      <a:lnTo>
                        <a:pt x="44" y="17"/>
                      </a:lnTo>
                      <a:lnTo>
                        <a:pt x="38" y="33"/>
                      </a:lnTo>
                      <a:close/>
                      <a:moveTo>
                        <a:pt x="32" y="31"/>
                      </a:move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4" y="22"/>
                      </a:lnTo>
                      <a:lnTo>
                        <a:pt x="32" y="31"/>
                      </a:lnTo>
                      <a:close/>
                      <a:moveTo>
                        <a:pt x="30" y="31"/>
                      </a:moveTo>
                      <a:lnTo>
                        <a:pt x="26" y="28"/>
                      </a:lnTo>
                      <a:lnTo>
                        <a:pt x="23" y="26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8" y="16"/>
                      </a:lnTo>
                      <a:lnTo>
                        <a:pt x="30" y="31"/>
                      </a:lnTo>
                      <a:close/>
                      <a:moveTo>
                        <a:pt x="23" y="26"/>
                      </a:move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24" y="7"/>
                      </a:lnTo>
                      <a:lnTo>
                        <a:pt x="27" y="9"/>
                      </a:lnTo>
                      <a:lnTo>
                        <a:pt x="32" y="12"/>
                      </a:lnTo>
                      <a:lnTo>
                        <a:pt x="23" y="26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3" y="16"/>
                      </a:lnTo>
                      <a:lnTo>
                        <a:pt x="23" y="7"/>
                      </a:lnTo>
                      <a:close/>
                      <a:moveTo>
                        <a:pt x="23" y="24"/>
                      </a:moveTo>
                      <a:lnTo>
                        <a:pt x="9" y="21"/>
                      </a:lnTo>
                      <a:lnTo>
                        <a:pt x="3" y="16"/>
                      </a:lnTo>
                      <a:lnTo>
                        <a:pt x="10" y="2"/>
                      </a:lnTo>
                      <a:lnTo>
                        <a:pt x="15" y="5"/>
                      </a:lnTo>
                      <a:lnTo>
                        <a:pt x="23" y="7"/>
                      </a:lnTo>
                      <a:lnTo>
                        <a:pt x="23" y="24"/>
                      </a:lnTo>
                      <a:close/>
                      <a:moveTo>
                        <a:pt x="3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C994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6" name="Freeform 382"/>
                <p:cNvSpPr>
                  <a:spLocks noEditPoints="1"/>
                </p:cNvSpPr>
                <p:nvPr/>
              </p:nvSpPr>
              <p:spPr bwMode="auto">
                <a:xfrm>
                  <a:off x="509" y="1907"/>
                  <a:ext cx="208" cy="69"/>
                </a:xfrm>
                <a:custGeom>
                  <a:avLst/>
                  <a:gdLst>
                    <a:gd name="T0" fmla="*/ 205 w 208"/>
                    <a:gd name="T1" fmla="*/ 55 h 69"/>
                    <a:gd name="T2" fmla="*/ 206 w 208"/>
                    <a:gd name="T3" fmla="*/ 64 h 69"/>
                    <a:gd name="T4" fmla="*/ 200 w 208"/>
                    <a:gd name="T5" fmla="*/ 69 h 69"/>
                    <a:gd name="T6" fmla="*/ 200 w 208"/>
                    <a:gd name="T7" fmla="*/ 69 h 69"/>
                    <a:gd name="T8" fmla="*/ 200 w 208"/>
                    <a:gd name="T9" fmla="*/ 69 h 69"/>
                    <a:gd name="T10" fmla="*/ 200 w 208"/>
                    <a:gd name="T11" fmla="*/ 60 h 69"/>
                    <a:gd name="T12" fmla="*/ 197 w 208"/>
                    <a:gd name="T13" fmla="*/ 69 h 69"/>
                    <a:gd name="T14" fmla="*/ 199 w 208"/>
                    <a:gd name="T15" fmla="*/ 52 h 69"/>
                    <a:gd name="T16" fmla="*/ 193 w 208"/>
                    <a:gd name="T17" fmla="*/ 67 h 69"/>
                    <a:gd name="T18" fmla="*/ 176 w 208"/>
                    <a:gd name="T19" fmla="*/ 48 h 69"/>
                    <a:gd name="T20" fmla="*/ 193 w 208"/>
                    <a:gd name="T21" fmla="*/ 67 h 69"/>
                    <a:gd name="T22" fmla="*/ 174 w 208"/>
                    <a:gd name="T23" fmla="*/ 65 h 69"/>
                    <a:gd name="T24" fmla="*/ 174 w 208"/>
                    <a:gd name="T25" fmla="*/ 65 h 69"/>
                    <a:gd name="T26" fmla="*/ 176 w 208"/>
                    <a:gd name="T27" fmla="*/ 48 h 69"/>
                    <a:gd name="T28" fmla="*/ 174 w 208"/>
                    <a:gd name="T29" fmla="*/ 65 h 69"/>
                    <a:gd name="T30" fmla="*/ 176 w 208"/>
                    <a:gd name="T31" fmla="*/ 57 h 69"/>
                    <a:gd name="T32" fmla="*/ 160 w 208"/>
                    <a:gd name="T33" fmla="*/ 62 h 69"/>
                    <a:gd name="T34" fmla="*/ 162 w 208"/>
                    <a:gd name="T35" fmla="*/ 46 h 69"/>
                    <a:gd name="T36" fmla="*/ 145 w 208"/>
                    <a:gd name="T37" fmla="*/ 60 h 69"/>
                    <a:gd name="T38" fmla="*/ 126 w 208"/>
                    <a:gd name="T39" fmla="*/ 38 h 69"/>
                    <a:gd name="T40" fmla="*/ 145 w 208"/>
                    <a:gd name="T41" fmla="*/ 60 h 69"/>
                    <a:gd name="T42" fmla="*/ 125 w 208"/>
                    <a:gd name="T43" fmla="*/ 46 h 69"/>
                    <a:gd name="T44" fmla="*/ 123 w 208"/>
                    <a:gd name="T45" fmla="*/ 55 h 69"/>
                    <a:gd name="T46" fmla="*/ 125 w 208"/>
                    <a:gd name="T47" fmla="*/ 38 h 69"/>
                    <a:gd name="T48" fmla="*/ 122 w 208"/>
                    <a:gd name="T49" fmla="*/ 55 h 69"/>
                    <a:gd name="T50" fmla="*/ 91 w 208"/>
                    <a:gd name="T51" fmla="*/ 33 h 69"/>
                    <a:gd name="T52" fmla="*/ 122 w 208"/>
                    <a:gd name="T53" fmla="*/ 55 h 69"/>
                    <a:gd name="T54" fmla="*/ 89 w 208"/>
                    <a:gd name="T55" fmla="*/ 40 h 69"/>
                    <a:gd name="T56" fmla="*/ 75 w 208"/>
                    <a:gd name="T57" fmla="*/ 45 h 69"/>
                    <a:gd name="T58" fmla="*/ 80 w 208"/>
                    <a:gd name="T59" fmla="*/ 29 h 69"/>
                    <a:gd name="T60" fmla="*/ 64 w 208"/>
                    <a:gd name="T61" fmla="*/ 41 h 69"/>
                    <a:gd name="T62" fmla="*/ 49 w 208"/>
                    <a:gd name="T63" fmla="*/ 17 h 69"/>
                    <a:gd name="T64" fmla="*/ 64 w 208"/>
                    <a:gd name="T65" fmla="*/ 41 h 69"/>
                    <a:gd name="T66" fmla="*/ 43 w 208"/>
                    <a:gd name="T67" fmla="*/ 33 h 69"/>
                    <a:gd name="T68" fmla="*/ 43 w 208"/>
                    <a:gd name="T69" fmla="*/ 33 h 69"/>
                    <a:gd name="T70" fmla="*/ 44 w 208"/>
                    <a:gd name="T71" fmla="*/ 14 h 69"/>
                    <a:gd name="T72" fmla="*/ 43 w 208"/>
                    <a:gd name="T73" fmla="*/ 33 h 69"/>
                    <a:gd name="T74" fmla="*/ 35 w 208"/>
                    <a:gd name="T75" fmla="*/ 29 h 69"/>
                    <a:gd name="T76" fmla="*/ 44 w 208"/>
                    <a:gd name="T77" fmla="*/ 14 h 69"/>
                    <a:gd name="T78" fmla="*/ 34 w 208"/>
                    <a:gd name="T79" fmla="*/ 29 h 69"/>
                    <a:gd name="T80" fmla="*/ 35 w 208"/>
                    <a:gd name="T81" fmla="*/ 29 h 69"/>
                    <a:gd name="T82" fmla="*/ 26 w 208"/>
                    <a:gd name="T83" fmla="*/ 24 h 69"/>
                    <a:gd name="T84" fmla="*/ 40 w 208"/>
                    <a:gd name="T85" fmla="*/ 14 h 69"/>
                    <a:gd name="T86" fmla="*/ 34 w 208"/>
                    <a:gd name="T87" fmla="*/ 10 h 69"/>
                    <a:gd name="T88" fmla="*/ 26 w 208"/>
                    <a:gd name="T89" fmla="*/ 24 h 69"/>
                    <a:gd name="T90" fmla="*/ 24 w 208"/>
                    <a:gd name="T91" fmla="*/ 5 h 69"/>
                    <a:gd name="T92" fmla="*/ 26 w 208"/>
                    <a:gd name="T93" fmla="*/ 24 h 69"/>
                    <a:gd name="T94" fmla="*/ 24 w 208"/>
                    <a:gd name="T95" fmla="*/ 5 h 69"/>
                    <a:gd name="T96" fmla="*/ 23 w 208"/>
                    <a:gd name="T97" fmla="*/ 22 h 69"/>
                    <a:gd name="T98" fmla="*/ 10 w 208"/>
                    <a:gd name="T99" fmla="*/ 0 h 69"/>
                    <a:gd name="T100" fmla="*/ 23 w 208"/>
                    <a:gd name="T101" fmla="*/ 22 h 69"/>
                    <a:gd name="T102" fmla="*/ 0 w 208"/>
                    <a:gd name="T103" fmla="*/ 10 h 69"/>
                    <a:gd name="T104" fmla="*/ 3 w 208"/>
                    <a:gd name="T105" fmla="*/ 2 h 69"/>
                    <a:gd name="T106" fmla="*/ 10 w 208"/>
                    <a:gd name="T107" fmla="*/ 0 h 6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08"/>
                    <a:gd name="T163" fmla="*/ 0 h 69"/>
                    <a:gd name="T164" fmla="*/ 208 w 208"/>
                    <a:gd name="T165" fmla="*/ 69 h 6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08" h="69">
                      <a:moveTo>
                        <a:pt x="200" y="52"/>
                      </a:moveTo>
                      <a:lnTo>
                        <a:pt x="203" y="53"/>
                      </a:lnTo>
                      <a:lnTo>
                        <a:pt x="205" y="55"/>
                      </a:lnTo>
                      <a:lnTo>
                        <a:pt x="206" y="57"/>
                      </a:lnTo>
                      <a:lnTo>
                        <a:pt x="208" y="60"/>
                      </a:lnTo>
                      <a:lnTo>
                        <a:pt x="206" y="64"/>
                      </a:lnTo>
                      <a:lnTo>
                        <a:pt x="205" y="67"/>
                      </a:lnTo>
                      <a:lnTo>
                        <a:pt x="203" y="69"/>
                      </a:lnTo>
                      <a:lnTo>
                        <a:pt x="200" y="69"/>
                      </a:lnTo>
                      <a:lnTo>
                        <a:pt x="200" y="52"/>
                      </a:lnTo>
                      <a:close/>
                      <a:moveTo>
                        <a:pt x="200" y="69"/>
                      </a:moveTo>
                      <a:lnTo>
                        <a:pt x="200" y="69"/>
                      </a:lnTo>
                      <a:lnTo>
                        <a:pt x="200" y="52"/>
                      </a:lnTo>
                      <a:lnTo>
                        <a:pt x="200" y="69"/>
                      </a:lnTo>
                      <a:close/>
                      <a:moveTo>
                        <a:pt x="200" y="69"/>
                      </a:moveTo>
                      <a:lnTo>
                        <a:pt x="200" y="69"/>
                      </a:lnTo>
                      <a:lnTo>
                        <a:pt x="200" y="60"/>
                      </a:lnTo>
                      <a:lnTo>
                        <a:pt x="200" y="69"/>
                      </a:lnTo>
                      <a:close/>
                      <a:moveTo>
                        <a:pt x="200" y="69"/>
                      </a:moveTo>
                      <a:lnTo>
                        <a:pt x="197" y="69"/>
                      </a:lnTo>
                      <a:lnTo>
                        <a:pt x="193" y="67"/>
                      </a:lnTo>
                      <a:lnTo>
                        <a:pt x="196" y="52"/>
                      </a:lnTo>
                      <a:lnTo>
                        <a:pt x="199" y="52"/>
                      </a:lnTo>
                      <a:lnTo>
                        <a:pt x="200" y="52"/>
                      </a:lnTo>
                      <a:lnTo>
                        <a:pt x="200" y="69"/>
                      </a:lnTo>
                      <a:close/>
                      <a:moveTo>
                        <a:pt x="193" y="67"/>
                      </a:moveTo>
                      <a:lnTo>
                        <a:pt x="185" y="67"/>
                      </a:lnTo>
                      <a:lnTo>
                        <a:pt x="174" y="65"/>
                      </a:lnTo>
                      <a:lnTo>
                        <a:pt x="176" y="48"/>
                      </a:lnTo>
                      <a:lnTo>
                        <a:pt x="186" y="50"/>
                      </a:lnTo>
                      <a:lnTo>
                        <a:pt x="196" y="52"/>
                      </a:lnTo>
                      <a:lnTo>
                        <a:pt x="193" y="67"/>
                      </a:lnTo>
                      <a:close/>
                      <a:moveTo>
                        <a:pt x="174" y="65"/>
                      </a:moveTo>
                      <a:lnTo>
                        <a:pt x="174" y="65"/>
                      </a:lnTo>
                      <a:lnTo>
                        <a:pt x="176" y="57"/>
                      </a:lnTo>
                      <a:lnTo>
                        <a:pt x="174" y="65"/>
                      </a:lnTo>
                      <a:close/>
                      <a:moveTo>
                        <a:pt x="174" y="65"/>
                      </a:moveTo>
                      <a:lnTo>
                        <a:pt x="174" y="65"/>
                      </a:lnTo>
                      <a:lnTo>
                        <a:pt x="176" y="48"/>
                      </a:lnTo>
                      <a:lnTo>
                        <a:pt x="177" y="48"/>
                      </a:lnTo>
                      <a:lnTo>
                        <a:pt x="174" y="65"/>
                      </a:lnTo>
                      <a:close/>
                      <a:moveTo>
                        <a:pt x="176" y="48"/>
                      </a:moveTo>
                      <a:lnTo>
                        <a:pt x="176" y="48"/>
                      </a:lnTo>
                      <a:lnTo>
                        <a:pt x="176" y="57"/>
                      </a:lnTo>
                      <a:lnTo>
                        <a:pt x="176" y="48"/>
                      </a:lnTo>
                      <a:close/>
                      <a:moveTo>
                        <a:pt x="174" y="65"/>
                      </a:moveTo>
                      <a:lnTo>
                        <a:pt x="160" y="62"/>
                      </a:lnTo>
                      <a:lnTo>
                        <a:pt x="145" y="60"/>
                      </a:lnTo>
                      <a:lnTo>
                        <a:pt x="148" y="43"/>
                      </a:lnTo>
                      <a:lnTo>
                        <a:pt x="162" y="46"/>
                      </a:lnTo>
                      <a:lnTo>
                        <a:pt x="176" y="48"/>
                      </a:lnTo>
                      <a:lnTo>
                        <a:pt x="174" y="65"/>
                      </a:lnTo>
                      <a:close/>
                      <a:moveTo>
                        <a:pt x="145" y="60"/>
                      </a:moveTo>
                      <a:lnTo>
                        <a:pt x="134" y="57"/>
                      </a:lnTo>
                      <a:lnTo>
                        <a:pt x="125" y="55"/>
                      </a:lnTo>
                      <a:lnTo>
                        <a:pt x="126" y="38"/>
                      </a:lnTo>
                      <a:lnTo>
                        <a:pt x="135" y="40"/>
                      </a:lnTo>
                      <a:lnTo>
                        <a:pt x="148" y="43"/>
                      </a:lnTo>
                      <a:lnTo>
                        <a:pt x="145" y="60"/>
                      </a:lnTo>
                      <a:close/>
                      <a:moveTo>
                        <a:pt x="126" y="38"/>
                      </a:moveTo>
                      <a:lnTo>
                        <a:pt x="126" y="38"/>
                      </a:lnTo>
                      <a:lnTo>
                        <a:pt x="125" y="46"/>
                      </a:lnTo>
                      <a:lnTo>
                        <a:pt x="126" y="38"/>
                      </a:lnTo>
                      <a:close/>
                      <a:moveTo>
                        <a:pt x="125" y="55"/>
                      </a:moveTo>
                      <a:lnTo>
                        <a:pt x="123" y="55"/>
                      </a:lnTo>
                      <a:lnTo>
                        <a:pt x="122" y="55"/>
                      </a:lnTo>
                      <a:lnTo>
                        <a:pt x="123" y="38"/>
                      </a:lnTo>
                      <a:lnTo>
                        <a:pt x="125" y="38"/>
                      </a:lnTo>
                      <a:lnTo>
                        <a:pt x="126" y="38"/>
                      </a:lnTo>
                      <a:lnTo>
                        <a:pt x="125" y="55"/>
                      </a:lnTo>
                      <a:close/>
                      <a:moveTo>
                        <a:pt x="122" y="55"/>
                      </a:moveTo>
                      <a:lnTo>
                        <a:pt x="105" y="52"/>
                      </a:lnTo>
                      <a:lnTo>
                        <a:pt x="88" y="48"/>
                      </a:lnTo>
                      <a:lnTo>
                        <a:pt x="91" y="33"/>
                      </a:lnTo>
                      <a:lnTo>
                        <a:pt x="108" y="36"/>
                      </a:lnTo>
                      <a:lnTo>
                        <a:pt x="123" y="38"/>
                      </a:lnTo>
                      <a:lnTo>
                        <a:pt x="122" y="55"/>
                      </a:lnTo>
                      <a:close/>
                      <a:moveTo>
                        <a:pt x="91" y="33"/>
                      </a:moveTo>
                      <a:lnTo>
                        <a:pt x="91" y="33"/>
                      </a:lnTo>
                      <a:lnTo>
                        <a:pt x="89" y="40"/>
                      </a:lnTo>
                      <a:lnTo>
                        <a:pt x="91" y="33"/>
                      </a:lnTo>
                      <a:close/>
                      <a:moveTo>
                        <a:pt x="88" y="48"/>
                      </a:moveTo>
                      <a:lnTo>
                        <a:pt x="75" y="45"/>
                      </a:lnTo>
                      <a:lnTo>
                        <a:pt x="64" y="41"/>
                      </a:lnTo>
                      <a:lnTo>
                        <a:pt x="69" y="24"/>
                      </a:lnTo>
                      <a:lnTo>
                        <a:pt x="80" y="29"/>
                      </a:lnTo>
                      <a:lnTo>
                        <a:pt x="91" y="33"/>
                      </a:lnTo>
                      <a:lnTo>
                        <a:pt x="88" y="48"/>
                      </a:lnTo>
                      <a:close/>
                      <a:moveTo>
                        <a:pt x="64" y="41"/>
                      </a:moveTo>
                      <a:lnTo>
                        <a:pt x="52" y="36"/>
                      </a:lnTo>
                      <a:lnTo>
                        <a:pt x="43" y="33"/>
                      </a:lnTo>
                      <a:lnTo>
                        <a:pt x="49" y="17"/>
                      </a:lnTo>
                      <a:lnTo>
                        <a:pt x="58" y="21"/>
                      </a:lnTo>
                      <a:lnTo>
                        <a:pt x="69" y="24"/>
                      </a:lnTo>
                      <a:lnTo>
                        <a:pt x="64" y="41"/>
                      </a:lnTo>
                      <a:close/>
                      <a:moveTo>
                        <a:pt x="43" y="33"/>
                      </a:moveTo>
                      <a:lnTo>
                        <a:pt x="43" y="33"/>
                      </a:lnTo>
                      <a:lnTo>
                        <a:pt x="46" y="24"/>
                      </a:lnTo>
                      <a:lnTo>
                        <a:pt x="43" y="33"/>
                      </a:lnTo>
                      <a:close/>
                      <a:moveTo>
                        <a:pt x="43" y="33"/>
                      </a:moveTo>
                      <a:lnTo>
                        <a:pt x="40" y="31"/>
                      </a:lnTo>
                      <a:lnTo>
                        <a:pt x="38" y="29"/>
                      </a:lnTo>
                      <a:lnTo>
                        <a:pt x="44" y="14"/>
                      </a:lnTo>
                      <a:lnTo>
                        <a:pt x="46" y="16"/>
                      </a:lnTo>
                      <a:lnTo>
                        <a:pt x="49" y="17"/>
                      </a:lnTo>
                      <a:lnTo>
                        <a:pt x="43" y="33"/>
                      </a:lnTo>
                      <a:close/>
                      <a:moveTo>
                        <a:pt x="38" y="29"/>
                      </a:move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7" y="12"/>
                      </a:lnTo>
                      <a:lnTo>
                        <a:pt x="40" y="14"/>
                      </a:lnTo>
                      <a:lnTo>
                        <a:pt x="44" y="14"/>
                      </a:lnTo>
                      <a:lnTo>
                        <a:pt x="38" y="29"/>
                      </a:lnTo>
                      <a:close/>
                      <a:moveTo>
                        <a:pt x="35" y="29"/>
                      </a:moveTo>
                      <a:lnTo>
                        <a:pt x="34" y="29"/>
                      </a:lnTo>
                      <a:lnTo>
                        <a:pt x="34" y="28"/>
                      </a:lnTo>
                      <a:lnTo>
                        <a:pt x="37" y="21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29" y="26"/>
                      </a:lnTo>
                      <a:lnTo>
                        <a:pt x="26" y="24"/>
                      </a:lnTo>
                      <a:lnTo>
                        <a:pt x="34" y="10"/>
                      </a:lnTo>
                      <a:lnTo>
                        <a:pt x="37" y="12"/>
                      </a:lnTo>
                      <a:lnTo>
                        <a:pt x="40" y="14"/>
                      </a:lnTo>
                      <a:lnTo>
                        <a:pt x="34" y="28"/>
                      </a:lnTo>
                      <a:close/>
                      <a:moveTo>
                        <a:pt x="34" y="10"/>
                      </a:moveTo>
                      <a:lnTo>
                        <a:pt x="34" y="10"/>
                      </a:lnTo>
                      <a:lnTo>
                        <a:pt x="30" y="17"/>
                      </a:lnTo>
                      <a:lnTo>
                        <a:pt x="34" y="10"/>
                      </a:lnTo>
                      <a:close/>
                      <a:moveTo>
                        <a:pt x="26" y="24"/>
                      </a:moveTo>
                      <a:lnTo>
                        <a:pt x="24" y="24"/>
                      </a:lnTo>
                      <a:lnTo>
                        <a:pt x="23" y="22"/>
                      </a:lnTo>
                      <a:lnTo>
                        <a:pt x="24" y="5"/>
                      </a:lnTo>
                      <a:lnTo>
                        <a:pt x="29" y="7"/>
                      </a:lnTo>
                      <a:lnTo>
                        <a:pt x="34" y="10"/>
                      </a:lnTo>
                      <a:lnTo>
                        <a:pt x="26" y="24"/>
                      </a:lnTo>
                      <a:close/>
                      <a:moveTo>
                        <a:pt x="24" y="5"/>
                      </a:moveTo>
                      <a:lnTo>
                        <a:pt x="24" y="5"/>
                      </a:lnTo>
                      <a:lnTo>
                        <a:pt x="24" y="14"/>
                      </a:lnTo>
                      <a:lnTo>
                        <a:pt x="24" y="5"/>
                      </a:lnTo>
                      <a:close/>
                      <a:moveTo>
                        <a:pt x="23" y="22"/>
                      </a:moveTo>
                      <a:lnTo>
                        <a:pt x="10" y="19"/>
                      </a:lnTo>
                      <a:lnTo>
                        <a:pt x="4" y="16"/>
                      </a:lnTo>
                      <a:lnTo>
                        <a:pt x="10" y="0"/>
                      </a:lnTo>
                      <a:lnTo>
                        <a:pt x="15" y="4"/>
                      </a:lnTo>
                      <a:lnTo>
                        <a:pt x="24" y="5"/>
                      </a:lnTo>
                      <a:lnTo>
                        <a:pt x="23" y="22"/>
                      </a:lnTo>
                      <a:close/>
                      <a:moveTo>
                        <a:pt x="4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4" y="16"/>
                      </a:lnTo>
                      <a:close/>
                    </a:path>
                  </a:pathLst>
                </a:custGeom>
                <a:solidFill>
                  <a:srgbClr val="CF9E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7" name="Freeform 383"/>
                <p:cNvSpPr>
                  <a:spLocks noEditPoints="1"/>
                </p:cNvSpPr>
                <p:nvPr/>
              </p:nvSpPr>
              <p:spPr bwMode="auto">
                <a:xfrm>
                  <a:off x="510" y="1907"/>
                  <a:ext cx="209" cy="67"/>
                </a:xfrm>
                <a:custGeom>
                  <a:avLst/>
                  <a:gdLst>
                    <a:gd name="T0" fmla="*/ 207 w 209"/>
                    <a:gd name="T1" fmla="*/ 53 h 67"/>
                    <a:gd name="T2" fmla="*/ 209 w 209"/>
                    <a:gd name="T3" fmla="*/ 62 h 67"/>
                    <a:gd name="T4" fmla="*/ 201 w 209"/>
                    <a:gd name="T5" fmla="*/ 67 h 67"/>
                    <a:gd name="T6" fmla="*/ 201 w 209"/>
                    <a:gd name="T7" fmla="*/ 67 h 67"/>
                    <a:gd name="T8" fmla="*/ 201 w 209"/>
                    <a:gd name="T9" fmla="*/ 67 h 67"/>
                    <a:gd name="T10" fmla="*/ 190 w 209"/>
                    <a:gd name="T11" fmla="*/ 65 h 67"/>
                    <a:gd name="T12" fmla="*/ 201 w 209"/>
                    <a:gd name="T13" fmla="*/ 50 h 67"/>
                    <a:gd name="T14" fmla="*/ 184 w 209"/>
                    <a:gd name="T15" fmla="*/ 64 h 67"/>
                    <a:gd name="T16" fmla="*/ 185 w 209"/>
                    <a:gd name="T17" fmla="*/ 48 h 67"/>
                    <a:gd name="T18" fmla="*/ 175 w 209"/>
                    <a:gd name="T19" fmla="*/ 64 h 67"/>
                    <a:gd name="T20" fmla="*/ 176 w 209"/>
                    <a:gd name="T21" fmla="*/ 55 h 67"/>
                    <a:gd name="T22" fmla="*/ 175 w 209"/>
                    <a:gd name="T23" fmla="*/ 64 h 67"/>
                    <a:gd name="T24" fmla="*/ 175 w 209"/>
                    <a:gd name="T25" fmla="*/ 64 h 67"/>
                    <a:gd name="T26" fmla="*/ 145 w 209"/>
                    <a:gd name="T27" fmla="*/ 57 h 67"/>
                    <a:gd name="T28" fmla="*/ 178 w 209"/>
                    <a:gd name="T29" fmla="*/ 46 h 67"/>
                    <a:gd name="T30" fmla="*/ 134 w 209"/>
                    <a:gd name="T31" fmla="*/ 53 h 67"/>
                    <a:gd name="T32" fmla="*/ 138 w 209"/>
                    <a:gd name="T33" fmla="*/ 38 h 67"/>
                    <a:gd name="T34" fmla="*/ 127 w 209"/>
                    <a:gd name="T35" fmla="*/ 34 h 67"/>
                    <a:gd name="T36" fmla="*/ 127 w 209"/>
                    <a:gd name="T37" fmla="*/ 43 h 67"/>
                    <a:gd name="T38" fmla="*/ 125 w 209"/>
                    <a:gd name="T39" fmla="*/ 52 h 67"/>
                    <a:gd name="T40" fmla="*/ 125 w 209"/>
                    <a:gd name="T41" fmla="*/ 52 h 67"/>
                    <a:gd name="T42" fmla="*/ 93 w 209"/>
                    <a:gd name="T43" fmla="*/ 46 h 67"/>
                    <a:gd name="T44" fmla="*/ 127 w 209"/>
                    <a:gd name="T45" fmla="*/ 34 h 67"/>
                    <a:gd name="T46" fmla="*/ 90 w 209"/>
                    <a:gd name="T47" fmla="*/ 45 h 67"/>
                    <a:gd name="T48" fmla="*/ 93 w 209"/>
                    <a:gd name="T49" fmla="*/ 29 h 67"/>
                    <a:gd name="T50" fmla="*/ 88 w 209"/>
                    <a:gd name="T51" fmla="*/ 45 h 67"/>
                    <a:gd name="T52" fmla="*/ 88 w 209"/>
                    <a:gd name="T53" fmla="*/ 45 h 67"/>
                    <a:gd name="T54" fmla="*/ 91 w 209"/>
                    <a:gd name="T55" fmla="*/ 28 h 67"/>
                    <a:gd name="T56" fmla="*/ 88 w 209"/>
                    <a:gd name="T57" fmla="*/ 45 h 67"/>
                    <a:gd name="T58" fmla="*/ 88 w 209"/>
                    <a:gd name="T59" fmla="*/ 45 h 67"/>
                    <a:gd name="T60" fmla="*/ 82 w 209"/>
                    <a:gd name="T61" fmla="*/ 43 h 67"/>
                    <a:gd name="T62" fmla="*/ 91 w 209"/>
                    <a:gd name="T63" fmla="*/ 28 h 67"/>
                    <a:gd name="T64" fmla="*/ 85 w 209"/>
                    <a:gd name="T65" fmla="*/ 28 h 67"/>
                    <a:gd name="T66" fmla="*/ 82 w 209"/>
                    <a:gd name="T67" fmla="*/ 43 h 67"/>
                    <a:gd name="T68" fmla="*/ 79 w 209"/>
                    <a:gd name="T69" fmla="*/ 24 h 67"/>
                    <a:gd name="T70" fmla="*/ 82 w 209"/>
                    <a:gd name="T71" fmla="*/ 43 h 67"/>
                    <a:gd name="T72" fmla="*/ 45 w 209"/>
                    <a:gd name="T73" fmla="*/ 29 h 67"/>
                    <a:gd name="T74" fmla="*/ 79 w 209"/>
                    <a:gd name="T75" fmla="*/ 24 h 67"/>
                    <a:gd name="T76" fmla="*/ 51 w 209"/>
                    <a:gd name="T77" fmla="*/ 14 h 67"/>
                    <a:gd name="T78" fmla="*/ 45 w 209"/>
                    <a:gd name="T79" fmla="*/ 31 h 67"/>
                    <a:gd name="T80" fmla="*/ 39 w 209"/>
                    <a:gd name="T81" fmla="*/ 10 h 67"/>
                    <a:gd name="T82" fmla="*/ 45 w 209"/>
                    <a:gd name="T83" fmla="*/ 31 h 67"/>
                    <a:gd name="T84" fmla="*/ 34 w 209"/>
                    <a:gd name="T85" fmla="*/ 26 h 67"/>
                    <a:gd name="T86" fmla="*/ 34 w 209"/>
                    <a:gd name="T87" fmla="*/ 26 h 67"/>
                    <a:gd name="T88" fmla="*/ 34 w 209"/>
                    <a:gd name="T89" fmla="*/ 9 h 67"/>
                    <a:gd name="T90" fmla="*/ 34 w 209"/>
                    <a:gd name="T91" fmla="*/ 26 h 67"/>
                    <a:gd name="T92" fmla="*/ 23 w 209"/>
                    <a:gd name="T93" fmla="*/ 22 h 67"/>
                    <a:gd name="T94" fmla="*/ 34 w 209"/>
                    <a:gd name="T95" fmla="*/ 9 h 67"/>
                    <a:gd name="T96" fmla="*/ 23 w 209"/>
                    <a:gd name="T97" fmla="*/ 22 h 67"/>
                    <a:gd name="T98" fmla="*/ 23 w 209"/>
                    <a:gd name="T99" fmla="*/ 22 h 67"/>
                    <a:gd name="T100" fmla="*/ 5 w 209"/>
                    <a:gd name="T101" fmla="*/ 16 h 67"/>
                    <a:gd name="T102" fmla="*/ 25 w 209"/>
                    <a:gd name="T103" fmla="*/ 5 h 67"/>
                    <a:gd name="T104" fmla="*/ 2 w 209"/>
                    <a:gd name="T105" fmla="*/ 14 h 67"/>
                    <a:gd name="T106" fmla="*/ 0 w 209"/>
                    <a:gd name="T107" fmla="*/ 5 h 67"/>
                    <a:gd name="T108" fmla="*/ 8 w 209"/>
                    <a:gd name="T109" fmla="*/ 0 h 6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9"/>
                    <a:gd name="T166" fmla="*/ 0 h 67"/>
                    <a:gd name="T167" fmla="*/ 209 w 209"/>
                    <a:gd name="T168" fmla="*/ 67 h 6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9" h="67">
                      <a:moveTo>
                        <a:pt x="201" y="50"/>
                      </a:moveTo>
                      <a:lnTo>
                        <a:pt x="204" y="52"/>
                      </a:lnTo>
                      <a:lnTo>
                        <a:pt x="207" y="53"/>
                      </a:lnTo>
                      <a:lnTo>
                        <a:pt x="209" y="55"/>
                      </a:lnTo>
                      <a:lnTo>
                        <a:pt x="209" y="58"/>
                      </a:lnTo>
                      <a:lnTo>
                        <a:pt x="209" y="62"/>
                      </a:lnTo>
                      <a:lnTo>
                        <a:pt x="207" y="65"/>
                      </a:lnTo>
                      <a:lnTo>
                        <a:pt x="204" y="67"/>
                      </a:lnTo>
                      <a:lnTo>
                        <a:pt x="201" y="67"/>
                      </a:lnTo>
                      <a:lnTo>
                        <a:pt x="201" y="50"/>
                      </a:lnTo>
                      <a:close/>
                      <a:moveTo>
                        <a:pt x="201" y="67"/>
                      </a:moveTo>
                      <a:lnTo>
                        <a:pt x="201" y="67"/>
                      </a:lnTo>
                      <a:lnTo>
                        <a:pt x="201" y="50"/>
                      </a:lnTo>
                      <a:lnTo>
                        <a:pt x="201" y="67"/>
                      </a:lnTo>
                      <a:close/>
                      <a:moveTo>
                        <a:pt x="201" y="67"/>
                      </a:moveTo>
                      <a:lnTo>
                        <a:pt x="196" y="67"/>
                      </a:lnTo>
                      <a:lnTo>
                        <a:pt x="190" y="65"/>
                      </a:lnTo>
                      <a:lnTo>
                        <a:pt x="193" y="50"/>
                      </a:lnTo>
                      <a:lnTo>
                        <a:pt x="198" y="50"/>
                      </a:lnTo>
                      <a:lnTo>
                        <a:pt x="201" y="50"/>
                      </a:lnTo>
                      <a:lnTo>
                        <a:pt x="201" y="67"/>
                      </a:lnTo>
                      <a:close/>
                      <a:moveTo>
                        <a:pt x="190" y="65"/>
                      </a:moveTo>
                      <a:lnTo>
                        <a:pt x="184" y="64"/>
                      </a:lnTo>
                      <a:lnTo>
                        <a:pt x="175" y="64"/>
                      </a:lnTo>
                      <a:lnTo>
                        <a:pt x="176" y="46"/>
                      </a:lnTo>
                      <a:lnTo>
                        <a:pt x="185" y="48"/>
                      </a:lnTo>
                      <a:lnTo>
                        <a:pt x="193" y="50"/>
                      </a:lnTo>
                      <a:lnTo>
                        <a:pt x="190" y="65"/>
                      </a:lnTo>
                      <a:close/>
                      <a:moveTo>
                        <a:pt x="175" y="64"/>
                      </a:moveTo>
                      <a:lnTo>
                        <a:pt x="175" y="64"/>
                      </a:lnTo>
                      <a:lnTo>
                        <a:pt x="176" y="55"/>
                      </a:lnTo>
                      <a:lnTo>
                        <a:pt x="175" y="64"/>
                      </a:lnTo>
                      <a:close/>
                      <a:moveTo>
                        <a:pt x="175" y="64"/>
                      </a:moveTo>
                      <a:lnTo>
                        <a:pt x="175" y="64"/>
                      </a:lnTo>
                      <a:lnTo>
                        <a:pt x="178" y="46"/>
                      </a:lnTo>
                      <a:lnTo>
                        <a:pt x="175" y="64"/>
                      </a:lnTo>
                      <a:close/>
                      <a:moveTo>
                        <a:pt x="175" y="64"/>
                      </a:moveTo>
                      <a:lnTo>
                        <a:pt x="161" y="60"/>
                      </a:lnTo>
                      <a:lnTo>
                        <a:pt x="145" y="57"/>
                      </a:lnTo>
                      <a:lnTo>
                        <a:pt x="150" y="40"/>
                      </a:lnTo>
                      <a:lnTo>
                        <a:pt x="164" y="43"/>
                      </a:lnTo>
                      <a:lnTo>
                        <a:pt x="178" y="46"/>
                      </a:lnTo>
                      <a:lnTo>
                        <a:pt x="175" y="64"/>
                      </a:lnTo>
                      <a:close/>
                      <a:moveTo>
                        <a:pt x="145" y="57"/>
                      </a:moveTo>
                      <a:lnTo>
                        <a:pt x="134" y="53"/>
                      </a:lnTo>
                      <a:lnTo>
                        <a:pt x="125" y="52"/>
                      </a:lnTo>
                      <a:lnTo>
                        <a:pt x="128" y="34"/>
                      </a:lnTo>
                      <a:lnTo>
                        <a:pt x="138" y="38"/>
                      </a:lnTo>
                      <a:lnTo>
                        <a:pt x="150" y="40"/>
                      </a:lnTo>
                      <a:lnTo>
                        <a:pt x="145" y="57"/>
                      </a:lnTo>
                      <a:close/>
                      <a:moveTo>
                        <a:pt x="127" y="34"/>
                      </a:moveTo>
                      <a:lnTo>
                        <a:pt x="127" y="34"/>
                      </a:lnTo>
                      <a:lnTo>
                        <a:pt x="128" y="34"/>
                      </a:lnTo>
                      <a:lnTo>
                        <a:pt x="127" y="43"/>
                      </a:lnTo>
                      <a:lnTo>
                        <a:pt x="127" y="34"/>
                      </a:lnTo>
                      <a:close/>
                      <a:moveTo>
                        <a:pt x="125" y="52"/>
                      </a:moveTo>
                      <a:lnTo>
                        <a:pt x="125" y="52"/>
                      </a:lnTo>
                      <a:lnTo>
                        <a:pt x="127" y="34"/>
                      </a:lnTo>
                      <a:lnTo>
                        <a:pt x="125" y="52"/>
                      </a:lnTo>
                      <a:close/>
                      <a:moveTo>
                        <a:pt x="125" y="52"/>
                      </a:moveTo>
                      <a:lnTo>
                        <a:pt x="110" y="50"/>
                      </a:lnTo>
                      <a:lnTo>
                        <a:pt x="93" y="46"/>
                      </a:lnTo>
                      <a:lnTo>
                        <a:pt x="96" y="29"/>
                      </a:lnTo>
                      <a:lnTo>
                        <a:pt x="113" y="33"/>
                      </a:lnTo>
                      <a:lnTo>
                        <a:pt x="127" y="34"/>
                      </a:lnTo>
                      <a:lnTo>
                        <a:pt x="125" y="52"/>
                      </a:lnTo>
                      <a:close/>
                      <a:moveTo>
                        <a:pt x="93" y="46"/>
                      </a:moveTo>
                      <a:lnTo>
                        <a:pt x="90" y="45"/>
                      </a:lnTo>
                      <a:lnTo>
                        <a:pt x="88" y="45"/>
                      </a:lnTo>
                      <a:lnTo>
                        <a:pt x="91" y="28"/>
                      </a:lnTo>
                      <a:lnTo>
                        <a:pt x="93" y="29"/>
                      </a:lnTo>
                      <a:lnTo>
                        <a:pt x="96" y="29"/>
                      </a:lnTo>
                      <a:lnTo>
                        <a:pt x="93" y="46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0" y="36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1" y="28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0" y="36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5" y="45"/>
                      </a:lnTo>
                      <a:lnTo>
                        <a:pt x="82" y="43"/>
                      </a:lnTo>
                      <a:lnTo>
                        <a:pt x="85" y="28"/>
                      </a:lnTo>
                      <a:lnTo>
                        <a:pt x="88" y="28"/>
                      </a:lnTo>
                      <a:lnTo>
                        <a:pt x="91" y="28"/>
                      </a:lnTo>
                      <a:lnTo>
                        <a:pt x="88" y="45"/>
                      </a:lnTo>
                      <a:close/>
                      <a:moveTo>
                        <a:pt x="85" y="28"/>
                      </a:moveTo>
                      <a:lnTo>
                        <a:pt x="85" y="28"/>
                      </a:lnTo>
                      <a:lnTo>
                        <a:pt x="84" y="34"/>
                      </a:lnTo>
                      <a:lnTo>
                        <a:pt x="85" y="28"/>
                      </a:lnTo>
                      <a:close/>
                      <a:moveTo>
                        <a:pt x="82" y="43"/>
                      </a:moveTo>
                      <a:lnTo>
                        <a:pt x="79" y="43"/>
                      </a:lnTo>
                      <a:lnTo>
                        <a:pt x="76" y="41"/>
                      </a:lnTo>
                      <a:lnTo>
                        <a:pt x="79" y="24"/>
                      </a:lnTo>
                      <a:lnTo>
                        <a:pt x="82" y="26"/>
                      </a:lnTo>
                      <a:lnTo>
                        <a:pt x="85" y="28"/>
                      </a:lnTo>
                      <a:lnTo>
                        <a:pt x="82" y="43"/>
                      </a:lnTo>
                      <a:close/>
                      <a:moveTo>
                        <a:pt x="76" y="41"/>
                      </a:moveTo>
                      <a:lnTo>
                        <a:pt x="59" y="36"/>
                      </a:lnTo>
                      <a:lnTo>
                        <a:pt x="45" y="29"/>
                      </a:lnTo>
                      <a:lnTo>
                        <a:pt x="51" y="14"/>
                      </a:lnTo>
                      <a:lnTo>
                        <a:pt x="63" y="19"/>
                      </a:lnTo>
                      <a:lnTo>
                        <a:pt x="79" y="24"/>
                      </a:lnTo>
                      <a:lnTo>
                        <a:pt x="76" y="41"/>
                      </a:lnTo>
                      <a:close/>
                      <a:moveTo>
                        <a:pt x="50" y="14"/>
                      </a:moveTo>
                      <a:lnTo>
                        <a:pt x="51" y="14"/>
                      </a:lnTo>
                      <a:lnTo>
                        <a:pt x="48" y="22"/>
                      </a:lnTo>
                      <a:lnTo>
                        <a:pt x="50" y="14"/>
                      </a:lnTo>
                      <a:close/>
                      <a:moveTo>
                        <a:pt x="45" y="31"/>
                      </a:moveTo>
                      <a:lnTo>
                        <a:pt x="40" y="28"/>
                      </a:lnTo>
                      <a:lnTo>
                        <a:pt x="34" y="26"/>
                      </a:lnTo>
                      <a:lnTo>
                        <a:pt x="39" y="10"/>
                      </a:lnTo>
                      <a:lnTo>
                        <a:pt x="45" y="12"/>
                      </a:lnTo>
                      <a:lnTo>
                        <a:pt x="50" y="14"/>
                      </a:lnTo>
                      <a:lnTo>
                        <a:pt x="45" y="31"/>
                      </a:lnTo>
                      <a:close/>
                      <a:moveTo>
                        <a:pt x="34" y="26"/>
                      </a:moveTo>
                      <a:lnTo>
                        <a:pt x="34" y="26"/>
                      </a:lnTo>
                      <a:lnTo>
                        <a:pt x="37" y="17"/>
                      </a:lnTo>
                      <a:lnTo>
                        <a:pt x="34" y="26"/>
                      </a:lnTo>
                      <a:close/>
                      <a:moveTo>
                        <a:pt x="34" y="26"/>
                      </a:moveTo>
                      <a:lnTo>
                        <a:pt x="31" y="24"/>
                      </a:lnTo>
                      <a:lnTo>
                        <a:pt x="29" y="24"/>
                      </a:lnTo>
                      <a:lnTo>
                        <a:pt x="34" y="9"/>
                      </a:lnTo>
                      <a:lnTo>
                        <a:pt x="37" y="9"/>
                      </a:lnTo>
                      <a:lnTo>
                        <a:pt x="39" y="10"/>
                      </a:lnTo>
                      <a:lnTo>
                        <a:pt x="34" y="26"/>
                      </a:lnTo>
                      <a:close/>
                      <a:moveTo>
                        <a:pt x="29" y="24"/>
                      </a:moveTo>
                      <a:lnTo>
                        <a:pt x="26" y="22"/>
                      </a:lnTo>
                      <a:lnTo>
                        <a:pt x="23" y="22"/>
                      </a:lnTo>
                      <a:lnTo>
                        <a:pt x="23" y="5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29" y="24"/>
                      </a:lnTo>
                      <a:close/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3" y="14"/>
                      </a:lnTo>
                      <a:lnTo>
                        <a:pt x="23" y="22"/>
                      </a:lnTo>
                      <a:close/>
                      <a:moveTo>
                        <a:pt x="23" y="22"/>
                      </a:moveTo>
                      <a:lnTo>
                        <a:pt x="11" y="19"/>
                      </a:lnTo>
                      <a:lnTo>
                        <a:pt x="5" y="16"/>
                      </a:lnTo>
                      <a:lnTo>
                        <a:pt x="9" y="0"/>
                      </a:lnTo>
                      <a:lnTo>
                        <a:pt x="16" y="2"/>
                      </a:lnTo>
                      <a:lnTo>
                        <a:pt x="25" y="5"/>
                      </a:lnTo>
                      <a:lnTo>
                        <a:pt x="23" y="22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D6AB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8" name="Freeform 384"/>
                <p:cNvSpPr>
                  <a:spLocks noEditPoints="1"/>
                </p:cNvSpPr>
                <p:nvPr/>
              </p:nvSpPr>
              <p:spPr bwMode="auto">
                <a:xfrm>
                  <a:off x="510" y="1907"/>
                  <a:ext cx="210" cy="65"/>
                </a:xfrm>
                <a:custGeom>
                  <a:avLst/>
                  <a:gdLst>
                    <a:gd name="T0" fmla="*/ 209 w 210"/>
                    <a:gd name="T1" fmla="*/ 52 h 65"/>
                    <a:gd name="T2" fmla="*/ 210 w 210"/>
                    <a:gd name="T3" fmla="*/ 60 h 65"/>
                    <a:gd name="T4" fmla="*/ 202 w 210"/>
                    <a:gd name="T5" fmla="*/ 65 h 65"/>
                    <a:gd name="T6" fmla="*/ 202 w 210"/>
                    <a:gd name="T7" fmla="*/ 65 h 65"/>
                    <a:gd name="T8" fmla="*/ 202 w 210"/>
                    <a:gd name="T9" fmla="*/ 65 h 65"/>
                    <a:gd name="T10" fmla="*/ 188 w 210"/>
                    <a:gd name="T11" fmla="*/ 64 h 65"/>
                    <a:gd name="T12" fmla="*/ 202 w 210"/>
                    <a:gd name="T13" fmla="*/ 48 h 65"/>
                    <a:gd name="T14" fmla="*/ 182 w 210"/>
                    <a:gd name="T15" fmla="*/ 62 h 65"/>
                    <a:gd name="T16" fmla="*/ 185 w 210"/>
                    <a:gd name="T17" fmla="*/ 46 h 65"/>
                    <a:gd name="T18" fmla="*/ 176 w 210"/>
                    <a:gd name="T19" fmla="*/ 60 h 65"/>
                    <a:gd name="T20" fmla="*/ 178 w 210"/>
                    <a:gd name="T21" fmla="*/ 53 h 65"/>
                    <a:gd name="T22" fmla="*/ 176 w 210"/>
                    <a:gd name="T23" fmla="*/ 60 h 65"/>
                    <a:gd name="T24" fmla="*/ 179 w 210"/>
                    <a:gd name="T25" fmla="*/ 45 h 65"/>
                    <a:gd name="T26" fmla="*/ 179 w 210"/>
                    <a:gd name="T27" fmla="*/ 45 h 65"/>
                    <a:gd name="T28" fmla="*/ 179 w 210"/>
                    <a:gd name="T29" fmla="*/ 45 h 65"/>
                    <a:gd name="T30" fmla="*/ 147 w 210"/>
                    <a:gd name="T31" fmla="*/ 53 h 65"/>
                    <a:gd name="T32" fmla="*/ 179 w 210"/>
                    <a:gd name="T33" fmla="*/ 45 h 65"/>
                    <a:gd name="T34" fmla="*/ 136 w 210"/>
                    <a:gd name="T35" fmla="*/ 50 h 65"/>
                    <a:gd name="T36" fmla="*/ 139 w 210"/>
                    <a:gd name="T37" fmla="*/ 34 h 65"/>
                    <a:gd name="T38" fmla="*/ 130 w 210"/>
                    <a:gd name="T39" fmla="*/ 31 h 65"/>
                    <a:gd name="T40" fmla="*/ 130 w 210"/>
                    <a:gd name="T41" fmla="*/ 31 h 65"/>
                    <a:gd name="T42" fmla="*/ 130 w 210"/>
                    <a:gd name="T43" fmla="*/ 31 h 65"/>
                    <a:gd name="T44" fmla="*/ 130 w 210"/>
                    <a:gd name="T45" fmla="*/ 31 h 65"/>
                    <a:gd name="T46" fmla="*/ 130 w 210"/>
                    <a:gd name="T47" fmla="*/ 31 h 65"/>
                    <a:gd name="T48" fmla="*/ 121 w 210"/>
                    <a:gd name="T49" fmla="*/ 46 h 65"/>
                    <a:gd name="T50" fmla="*/ 130 w 210"/>
                    <a:gd name="T51" fmla="*/ 31 h 65"/>
                    <a:gd name="T52" fmla="*/ 107 w 210"/>
                    <a:gd name="T53" fmla="*/ 45 h 65"/>
                    <a:gd name="T54" fmla="*/ 108 w 210"/>
                    <a:gd name="T55" fmla="*/ 28 h 65"/>
                    <a:gd name="T56" fmla="*/ 93 w 210"/>
                    <a:gd name="T57" fmla="*/ 24 h 65"/>
                    <a:gd name="T58" fmla="*/ 93 w 210"/>
                    <a:gd name="T59" fmla="*/ 33 h 65"/>
                    <a:gd name="T60" fmla="*/ 91 w 210"/>
                    <a:gd name="T61" fmla="*/ 41 h 65"/>
                    <a:gd name="T62" fmla="*/ 91 w 210"/>
                    <a:gd name="T63" fmla="*/ 41 h 65"/>
                    <a:gd name="T64" fmla="*/ 84 w 210"/>
                    <a:gd name="T65" fmla="*/ 40 h 65"/>
                    <a:gd name="T66" fmla="*/ 93 w 210"/>
                    <a:gd name="T67" fmla="*/ 24 h 65"/>
                    <a:gd name="T68" fmla="*/ 80 w 210"/>
                    <a:gd name="T69" fmla="*/ 38 h 65"/>
                    <a:gd name="T70" fmla="*/ 84 w 210"/>
                    <a:gd name="T71" fmla="*/ 22 h 65"/>
                    <a:gd name="T72" fmla="*/ 77 w 210"/>
                    <a:gd name="T73" fmla="*/ 38 h 65"/>
                    <a:gd name="T74" fmla="*/ 53 w 210"/>
                    <a:gd name="T75" fmla="*/ 12 h 65"/>
                    <a:gd name="T76" fmla="*/ 77 w 210"/>
                    <a:gd name="T77" fmla="*/ 38 h 65"/>
                    <a:gd name="T78" fmla="*/ 50 w 210"/>
                    <a:gd name="T79" fmla="*/ 19 h 65"/>
                    <a:gd name="T80" fmla="*/ 46 w 210"/>
                    <a:gd name="T81" fmla="*/ 28 h 65"/>
                    <a:gd name="T82" fmla="*/ 46 w 210"/>
                    <a:gd name="T83" fmla="*/ 28 h 65"/>
                    <a:gd name="T84" fmla="*/ 39 w 210"/>
                    <a:gd name="T85" fmla="*/ 24 h 65"/>
                    <a:gd name="T86" fmla="*/ 53 w 210"/>
                    <a:gd name="T87" fmla="*/ 12 h 65"/>
                    <a:gd name="T88" fmla="*/ 37 w 210"/>
                    <a:gd name="T89" fmla="*/ 24 h 65"/>
                    <a:gd name="T90" fmla="*/ 43 w 210"/>
                    <a:gd name="T91" fmla="*/ 9 h 65"/>
                    <a:gd name="T92" fmla="*/ 37 w 210"/>
                    <a:gd name="T93" fmla="*/ 24 h 65"/>
                    <a:gd name="T94" fmla="*/ 36 w 210"/>
                    <a:gd name="T95" fmla="*/ 7 h 65"/>
                    <a:gd name="T96" fmla="*/ 37 w 210"/>
                    <a:gd name="T97" fmla="*/ 24 h 65"/>
                    <a:gd name="T98" fmla="*/ 23 w 210"/>
                    <a:gd name="T99" fmla="*/ 21 h 65"/>
                    <a:gd name="T100" fmla="*/ 36 w 210"/>
                    <a:gd name="T101" fmla="*/ 7 h 65"/>
                    <a:gd name="T102" fmla="*/ 25 w 210"/>
                    <a:gd name="T103" fmla="*/ 4 h 65"/>
                    <a:gd name="T104" fmla="*/ 25 w 210"/>
                    <a:gd name="T105" fmla="*/ 4 h 65"/>
                    <a:gd name="T106" fmla="*/ 5 w 210"/>
                    <a:gd name="T107" fmla="*/ 16 h 65"/>
                    <a:gd name="T108" fmla="*/ 25 w 210"/>
                    <a:gd name="T109" fmla="*/ 4 h 65"/>
                    <a:gd name="T110" fmla="*/ 3 w 210"/>
                    <a:gd name="T111" fmla="*/ 14 h 65"/>
                    <a:gd name="T112" fmla="*/ 2 w 210"/>
                    <a:gd name="T113" fmla="*/ 5 h 65"/>
                    <a:gd name="T114" fmla="*/ 8 w 210"/>
                    <a:gd name="T115" fmla="*/ 0 h 6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0"/>
                    <a:gd name="T175" fmla="*/ 0 h 65"/>
                    <a:gd name="T176" fmla="*/ 210 w 210"/>
                    <a:gd name="T177" fmla="*/ 65 h 6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0" h="65">
                      <a:moveTo>
                        <a:pt x="202" y="48"/>
                      </a:moveTo>
                      <a:lnTo>
                        <a:pt x="205" y="50"/>
                      </a:lnTo>
                      <a:lnTo>
                        <a:pt x="209" y="52"/>
                      </a:lnTo>
                      <a:lnTo>
                        <a:pt x="210" y="53"/>
                      </a:lnTo>
                      <a:lnTo>
                        <a:pt x="210" y="57"/>
                      </a:lnTo>
                      <a:lnTo>
                        <a:pt x="210" y="60"/>
                      </a:lnTo>
                      <a:lnTo>
                        <a:pt x="209" y="64"/>
                      </a:lnTo>
                      <a:lnTo>
                        <a:pt x="205" y="65"/>
                      </a:lnTo>
                      <a:lnTo>
                        <a:pt x="202" y="65"/>
                      </a:lnTo>
                      <a:lnTo>
                        <a:pt x="202" y="48"/>
                      </a:lnTo>
                      <a:close/>
                      <a:moveTo>
                        <a:pt x="202" y="65"/>
                      </a:moveTo>
                      <a:lnTo>
                        <a:pt x="202" y="65"/>
                      </a:lnTo>
                      <a:lnTo>
                        <a:pt x="202" y="48"/>
                      </a:lnTo>
                      <a:lnTo>
                        <a:pt x="202" y="65"/>
                      </a:lnTo>
                      <a:close/>
                      <a:moveTo>
                        <a:pt x="202" y="65"/>
                      </a:moveTo>
                      <a:lnTo>
                        <a:pt x="196" y="65"/>
                      </a:lnTo>
                      <a:lnTo>
                        <a:pt x="188" y="64"/>
                      </a:lnTo>
                      <a:lnTo>
                        <a:pt x="192" y="46"/>
                      </a:lnTo>
                      <a:lnTo>
                        <a:pt x="199" y="48"/>
                      </a:lnTo>
                      <a:lnTo>
                        <a:pt x="202" y="48"/>
                      </a:lnTo>
                      <a:lnTo>
                        <a:pt x="202" y="65"/>
                      </a:lnTo>
                      <a:close/>
                      <a:moveTo>
                        <a:pt x="188" y="64"/>
                      </a:moveTo>
                      <a:lnTo>
                        <a:pt x="182" y="62"/>
                      </a:lnTo>
                      <a:lnTo>
                        <a:pt x="176" y="60"/>
                      </a:lnTo>
                      <a:lnTo>
                        <a:pt x="179" y="45"/>
                      </a:lnTo>
                      <a:lnTo>
                        <a:pt x="185" y="46"/>
                      </a:lnTo>
                      <a:lnTo>
                        <a:pt x="192" y="46"/>
                      </a:lnTo>
                      <a:lnTo>
                        <a:pt x="188" y="64"/>
                      </a:lnTo>
                      <a:close/>
                      <a:moveTo>
                        <a:pt x="176" y="60"/>
                      </a:moveTo>
                      <a:lnTo>
                        <a:pt x="176" y="60"/>
                      </a:lnTo>
                      <a:lnTo>
                        <a:pt x="178" y="53"/>
                      </a:lnTo>
                      <a:lnTo>
                        <a:pt x="176" y="60"/>
                      </a:lnTo>
                      <a:close/>
                      <a:moveTo>
                        <a:pt x="176" y="60"/>
                      </a:moveTo>
                      <a:lnTo>
                        <a:pt x="176" y="60"/>
                      </a:lnTo>
                      <a:lnTo>
                        <a:pt x="179" y="45"/>
                      </a:lnTo>
                      <a:lnTo>
                        <a:pt x="176" y="60"/>
                      </a:lnTo>
                      <a:close/>
                      <a:moveTo>
                        <a:pt x="179" y="45"/>
                      </a:moveTo>
                      <a:lnTo>
                        <a:pt x="179" y="45"/>
                      </a:lnTo>
                      <a:lnTo>
                        <a:pt x="178" y="53"/>
                      </a:lnTo>
                      <a:lnTo>
                        <a:pt x="179" y="45"/>
                      </a:lnTo>
                      <a:close/>
                      <a:moveTo>
                        <a:pt x="176" y="60"/>
                      </a:moveTo>
                      <a:lnTo>
                        <a:pt x="162" y="57"/>
                      </a:lnTo>
                      <a:lnTo>
                        <a:pt x="147" y="53"/>
                      </a:lnTo>
                      <a:lnTo>
                        <a:pt x="151" y="36"/>
                      </a:lnTo>
                      <a:lnTo>
                        <a:pt x="165" y="41"/>
                      </a:lnTo>
                      <a:lnTo>
                        <a:pt x="179" y="45"/>
                      </a:lnTo>
                      <a:lnTo>
                        <a:pt x="176" y="60"/>
                      </a:lnTo>
                      <a:close/>
                      <a:moveTo>
                        <a:pt x="147" y="53"/>
                      </a:moveTo>
                      <a:lnTo>
                        <a:pt x="136" y="50"/>
                      </a:lnTo>
                      <a:lnTo>
                        <a:pt x="127" y="48"/>
                      </a:lnTo>
                      <a:lnTo>
                        <a:pt x="130" y="31"/>
                      </a:lnTo>
                      <a:lnTo>
                        <a:pt x="139" y="34"/>
                      </a:lnTo>
                      <a:lnTo>
                        <a:pt x="151" y="36"/>
                      </a:lnTo>
                      <a:lnTo>
                        <a:pt x="147" y="53"/>
                      </a:lnTo>
                      <a:close/>
                      <a:moveTo>
                        <a:pt x="130" y="31"/>
                      </a:moveTo>
                      <a:lnTo>
                        <a:pt x="130" y="31"/>
                      </a:lnTo>
                      <a:lnTo>
                        <a:pt x="128" y="40"/>
                      </a:lnTo>
                      <a:lnTo>
                        <a:pt x="130" y="31"/>
                      </a:lnTo>
                      <a:close/>
                      <a:moveTo>
                        <a:pt x="127" y="48"/>
                      </a:moveTo>
                      <a:lnTo>
                        <a:pt x="127" y="48"/>
                      </a:lnTo>
                      <a:lnTo>
                        <a:pt x="130" y="31"/>
                      </a:lnTo>
                      <a:lnTo>
                        <a:pt x="127" y="48"/>
                      </a:lnTo>
                      <a:close/>
                      <a:moveTo>
                        <a:pt x="130" y="31"/>
                      </a:moveTo>
                      <a:lnTo>
                        <a:pt x="130" y="31"/>
                      </a:lnTo>
                      <a:lnTo>
                        <a:pt x="128" y="40"/>
                      </a:lnTo>
                      <a:lnTo>
                        <a:pt x="130" y="31"/>
                      </a:lnTo>
                      <a:close/>
                      <a:moveTo>
                        <a:pt x="127" y="48"/>
                      </a:moveTo>
                      <a:lnTo>
                        <a:pt x="125" y="48"/>
                      </a:lnTo>
                      <a:lnTo>
                        <a:pt x="121" y="46"/>
                      </a:lnTo>
                      <a:lnTo>
                        <a:pt x="122" y="31"/>
                      </a:lnTo>
                      <a:lnTo>
                        <a:pt x="125" y="31"/>
                      </a:lnTo>
                      <a:lnTo>
                        <a:pt x="130" y="31"/>
                      </a:lnTo>
                      <a:lnTo>
                        <a:pt x="127" y="48"/>
                      </a:lnTo>
                      <a:close/>
                      <a:moveTo>
                        <a:pt x="121" y="46"/>
                      </a:moveTo>
                      <a:lnTo>
                        <a:pt x="107" y="45"/>
                      </a:lnTo>
                      <a:lnTo>
                        <a:pt x="90" y="41"/>
                      </a:lnTo>
                      <a:lnTo>
                        <a:pt x="94" y="24"/>
                      </a:lnTo>
                      <a:lnTo>
                        <a:pt x="108" y="28"/>
                      </a:lnTo>
                      <a:lnTo>
                        <a:pt x="122" y="31"/>
                      </a:lnTo>
                      <a:lnTo>
                        <a:pt x="121" y="46"/>
                      </a:lnTo>
                      <a:close/>
                      <a:moveTo>
                        <a:pt x="93" y="24"/>
                      </a:moveTo>
                      <a:lnTo>
                        <a:pt x="94" y="24"/>
                      </a:lnTo>
                      <a:lnTo>
                        <a:pt x="93" y="33"/>
                      </a:lnTo>
                      <a:lnTo>
                        <a:pt x="93" y="24"/>
                      </a:lnTo>
                      <a:close/>
                      <a:moveTo>
                        <a:pt x="91" y="41"/>
                      </a:moveTo>
                      <a:lnTo>
                        <a:pt x="91" y="41"/>
                      </a:lnTo>
                      <a:lnTo>
                        <a:pt x="93" y="24"/>
                      </a:lnTo>
                      <a:lnTo>
                        <a:pt x="91" y="41"/>
                      </a:lnTo>
                      <a:close/>
                      <a:moveTo>
                        <a:pt x="91" y="41"/>
                      </a:moveTo>
                      <a:lnTo>
                        <a:pt x="87" y="40"/>
                      </a:lnTo>
                      <a:lnTo>
                        <a:pt x="84" y="40"/>
                      </a:lnTo>
                      <a:lnTo>
                        <a:pt x="87" y="22"/>
                      </a:lnTo>
                      <a:lnTo>
                        <a:pt x="91" y="24"/>
                      </a:lnTo>
                      <a:lnTo>
                        <a:pt x="93" y="24"/>
                      </a:lnTo>
                      <a:lnTo>
                        <a:pt x="91" y="41"/>
                      </a:lnTo>
                      <a:close/>
                      <a:moveTo>
                        <a:pt x="84" y="40"/>
                      </a:moveTo>
                      <a:lnTo>
                        <a:pt x="80" y="38"/>
                      </a:lnTo>
                      <a:lnTo>
                        <a:pt x="77" y="38"/>
                      </a:lnTo>
                      <a:lnTo>
                        <a:pt x="80" y="21"/>
                      </a:lnTo>
                      <a:lnTo>
                        <a:pt x="84" y="22"/>
                      </a:lnTo>
                      <a:lnTo>
                        <a:pt x="87" y="22"/>
                      </a:lnTo>
                      <a:lnTo>
                        <a:pt x="84" y="40"/>
                      </a:lnTo>
                      <a:close/>
                      <a:moveTo>
                        <a:pt x="77" y="38"/>
                      </a:moveTo>
                      <a:lnTo>
                        <a:pt x="60" y="33"/>
                      </a:lnTo>
                      <a:lnTo>
                        <a:pt x="46" y="28"/>
                      </a:lnTo>
                      <a:lnTo>
                        <a:pt x="53" y="12"/>
                      </a:lnTo>
                      <a:lnTo>
                        <a:pt x="65" y="17"/>
                      </a:lnTo>
                      <a:lnTo>
                        <a:pt x="80" y="21"/>
                      </a:lnTo>
                      <a:lnTo>
                        <a:pt x="77" y="38"/>
                      </a:lnTo>
                      <a:close/>
                      <a:moveTo>
                        <a:pt x="46" y="28"/>
                      </a:moveTo>
                      <a:lnTo>
                        <a:pt x="46" y="28"/>
                      </a:lnTo>
                      <a:lnTo>
                        <a:pt x="50" y="19"/>
                      </a:lnTo>
                      <a:lnTo>
                        <a:pt x="46" y="28"/>
                      </a:lnTo>
                      <a:close/>
                      <a:moveTo>
                        <a:pt x="46" y="28"/>
                      </a:moveTo>
                      <a:lnTo>
                        <a:pt x="46" y="28"/>
                      </a:lnTo>
                      <a:lnTo>
                        <a:pt x="53" y="12"/>
                      </a:lnTo>
                      <a:lnTo>
                        <a:pt x="46" y="28"/>
                      </a:lnTo>
                      <a:close/>
                      <a:moveTo>
                        <a:pt x="46" y="28"/>
                      </a:moveTo>
                      <a:lnTo>
                        <a:pt x="43" y="26"/>
                      </a:lnTo>
                      <a:lnTo>
                        <a:pt x="39" y="24"/>
                      </a:lnTo>
                      <a:lnTo>
                        <a:pt x="43" y="9"/>
                      </a:lnTo>
                      <a:lnTo>
                        <a:pt x="48" y="10"/>
                      </a:lnTo>
                      <a:lnTo>
                        <a:pt x="53" y="12"/>
                      </a:lnTo>
                      <a:lnTo>
                        <a:pt x="46" y="28"/>
                      </a:lnTo>
                      <a:close/>
                      <a:moveTo>
                        <a:pt x="39" y="24"/>
                      </a:moveTo>
                      <a:lnTo>
                        <a:pt x="37" y="24"/>
                      </a:lnTo>
                      <a:lnTo>
                        <a:pt x="40" y="9"/>
                      </a:lnTo>
                      <a:lnTo>
                        <a:pt x="43" y="9"/>
                      </a:lnTo>
                      <a:lnTo>
                        <a:pt x="39" y="24"/>
                      </a:lnTo>
                      <a:close/>
                      <a:moveTo>
                        <a:pt x="37" y="24"/>
                      </a:moveTo>
                      <a:lnTo>
                        <a:pt x="34" y="24"/>
                      </a:lnTo>
                      <a:lnTo>
                        <a:pt x="31" y="22"/>
                      </a:lnTo>
                      <a:lnTo>
                        <a:pt x="36" y="7"/>
                      </a:lnTo>
                      <a:lnTo>
                        <a:pt x="39" y="7"/>
                      </a:lnTo>
                      <a:lnTo>
                        <a:pt x="40" y="9"/>
                      </a:lnTo>
                      <a:lnTo>
                        <a:pt x="37" y="24"/>
                      </a:lnTo>
                      <a:close/>
                      <a:moveTo>
                        <a:pt x="31" y="22"/>
                      </a:moveTo>
                      <a:lnTo>
                        <a:pt x="28" y="21"/>
                      </a:lnTo>
                      <a:lnTo>
                        <a:pt x="23" y="21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6" y="7"/>
                      </a:lnTo>
                      <a:lnTo>
                        <a:pt x="31" y="22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6" y="4"/>
                      </a:lnTo>
                      <a:lnTo>
                        <a:pt x="25" y="12"/>
                      </a:lnTo>
                      <a:lnTo>
                        <a:pt x="25" y="4"/>
                      </a:lnTo>
                      <a:close/>
                      <a:moveTo>
                        <a:pt x="25" y="21"/>
                      </a:moveTo>
                      <a:lnTo>
                        <a:pt x="11" y="17"/>
                      </a:lnTo>
                      <a:lnTo>
                        <a:pt x="5" y="16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25" y="4"/>
                      </a:lnTo>
                      <a:lnTo>
                        <a:pt x="25" y="21"/>
                      </a:lnTo>
                      <a:close/>
                      <a:moveTo>
                        <a:pt x="5" y="16"/>
                      </a:move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DEB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09" name="Freeform 385"/>
                <p:cNvSpPr>
                  <a:spLocks noEditPoints="1"/>
                </p:cNvSpPr>
                <p:nvPr/>
              </p:nvSpPr>
              <p:spPr bwMode="auto">
                <a:xfrm>
                  <a:off x="512" y="1907"/>
                  <a:ext cx="210" cy="64"/>
                </a:xfrm>
                <a:custGeom>
                  <a:avLst/>
                  <a:gdLst>
                    <a:gd name="T0" fmla="*/ 208 w 210"/>
                    <a:gd name="T1" fmla="*/ 50 h 64"/>
                    <a:gd name="T2" fmla="*/ 210 w 210"/>
                    <a:gd name="T3" fmla="*/ 58 h 64"/>
                    <a:gd name="T4" fmla="*/ 202 w 210"/>
                    <a:gd name="T5" fmla="*/ 64 h 64"/>
                    <a:gd name="T6" fmla="*/ 202 w 210"/>
                    <a:gd name="T7" fmla="*/ 64 h 64"/>
                    <a:gd name="T8" fmla="*/ 202 w 210"/>
                    <a:gd name="T9" fmla="*/ 64 h 64"/>
                    <a:gd name="T10" fmla="*/ 188 w 210"/>
                    <a:gd name="T11" fmla="*/ 62 h 64"/>
                    <a:gd name="T12" fmla="*/ 202 w 210"/>
                    <a:gd name="T13" fmla="*/ 46 h 64"/>
                    <a:gd name="T14" fmla="*/ 183 w 210"/>
                    <a:gd name="T15" fmla="*/ 60 h 64"/>
                    <a:gd name="T16" fmla="*/ 186 w 210"/>
                    <a:gd name="T17" fmla="*/ 45 h 64"/>
                    <a:gd name="T18" fmla="*/ 177 w 210"/>
                    <a:gd name="T19" fmla="*/ 60 h 64"/>
                    <a:gd name="T20" fmla="*/ 179 w 210"/>
                    <a:gd name="T21" fmla="*/ 52 h 64"/>
                    <a:gd name="T22" fmla="*/ 176 w 210"/>
                    <a:gd name="T23" fmla="*/ 58 h 64"/>
                    <a:gd name="T24" fmla="*/ 180 w 210"/>
                    <a:gd name="T25" fmla="*/ 43 h 64"/>
                    <a:gd name="T26" fmla="*/ 176 w 210"/>
                    <a:gd name="T27" fmla="*/ 58 h 64"/>
                    <a:gd name="T28" fmla="*/ 176 w 210"/>
                    <a:gd name="T29" fmla="*/ 58 h 64"/>
                    <a:gd name="T30" fmla="*/ 151 w 210"/>
                    <a:gd name="T31" fmla="*/ 52 h 64"/>
                    <a:gd name="T32" fmla="*/ 180 w 210"/>
                    <a:gd name="T33" fmla="*/ 43 h 64"/>
                    <a:gd name="T34" fmla="*/ 137 w 210"/>
                    <a:gd name="T35" fmla="*/ 48 h 64"/>
                    <a:gd name="T36" fmla="*/ 142 w 210"/>
                    <a:gd name="T37" fmla="*/ 31 h 64"/>
                    <a:gd name="T38" fmla="*/ 129 w 210"/>
                    <a:gd name="T39" fmla="*/ 28 h 64"/>
                    <a:gd name="T40" fmla="*/ 128 w 210"/>
                    <a:gd name="T41" fmla="*/ 36 h 64"/>
                    <a:gd name="T42" fmla="*/ 128 w 210"/>
                    <a:gd name="T43" fmla="*/ 45 h 64"/>
                    <a:gd name="T44" fmla="*/ 128 w 210"/>
                    <a:gd name="T45" fmla="*/ 45 h 64"/>
                    <a:gd name="T46" fmla="*/ 128 w 210"/>
                    <a:gd name="T47" fmla="*/ 36 h 64"/>
                    <a:gd name="T48" fmla="*/ 117 w 210"/>
                    <a:gd name="T49" fmla="*/ 43 h 64"/>
                    <a:gd name="T50" fmla="*/ 120 w 210"/>
                    <a:gd name="T51" fmla="*/ 26 h 64"/>
                    <a:gd name="T52" fmla="*/ 106 w 210"/>
                    <a:gd name="T53" fmla="*/ 41 h 64"/>
                    <a:gd name="T54" fmla="*/ 94 w 210"/>
                    <a:gd name="T55" fmla="*/ 21 h 64"/>
                    <a:gd name="T56" fmla="*/ 106 w 210"/>
                    <a:gd name="T57" fmla="*/ 41 h 64"/>
                    <a:gd name="T58" fmla="*/ 91 w 210"/>
                    <a:gd name="T59" fmla="*/ 38 h 64"/>
                    <a:gd name="T60" fmla="*/ 91 w 210"/>
                    <a:gd name="T61" fmla="*/ 38 h 64"/>
                    <a:gd name="T62" fmla="*/ 94 w 210"/>
                    <a:gd name="T63" fmla="*/ 21 h 64"/>
                    <a:gd name="T64" fmla="*/ 88 w 210"/>
                    <a:gd name="T65" fmla="*/ 38 h 64"/>
                    <a:gd name="T66" fmla="*/ 91 w 210"/>
                    <a:gd name="T67" fmla="*/ 21 h 64"/>
                    <a:gd name="T68" fmla="*/ 85 w 210"/>
                    <a:gd name="T69" fmla="*/ 36 h 64"/>
                    <a:gd name="T70" fmla="*/ 82 w 210"/>
                    <a:gd name="T71" fmla="*/ 17 h 64"/>
                    <a:gd name="T72" fmla="*/ 85 w 210"/>
                    <a:gd name="T73" fmla="*/ 36 h 64"/>
                    <a:gd name="T74" fmla="*/ 48 w 210"/>
                    <a:gd name="T75" fmla="*/ 26 h 64"/>
                    <a:gd name="T76" fmla="*/ 82 w 210"/>
                    <a:gd name="T77" fmla="*/ 17 h 64"/>
                    <a:gd name="T78" fmla="*/ 51 w 210"/>
                    <a:gd name="T79" fmla="*/ 9 h 64"/>
                    <a:gd name="T80" fmla="*/ 51 w 210"/>
                    <a:gd name="T81" fmla="*/ 9 h 64"/>
                    <a:gd name="T82" fmla="*/ 37 w 210"/>
                    <a:gd name="T83" fmla="*/ 22 h 64"/>
                    <a:gd name="T84" fmla="*/ 51 w 210"/>
                    <a:gd name="T85" fmla="*/ 9 h 64"/>
                    <a:gd name="T86" fmla="*/ 40 w 210"/>
                    <a:gd name="T87" fmla="*/ 5 h 64"/>
                    <a:gd name="T88" fmla="*/ 40 w 210"/>
                    <a:gd name="T89" fmla="*/ 5 h 64"/>
                    <a:gd name="T90" fmla="*/ 31 w 210"/>
                    <a:gd name="T91" fmla="*/ 21 h 64"/>
                    <a:gd name="T92" fmla="*/ 40 w 210"/>
                    <a:gd name="T93" fmla="*/ 5 h 64"/>
                    <a:gd name="T94" fmla="*/ 35 w 210"/>
                    <a:gd name="T95" fmla="*/ 4 h 64"/>
                    <a:gd name="T96" fmla="*/ 31 w 210"/>
                    <a:gd name="T97" fmla="*/ 21 h 64"/>
                    <a:gd name="T98" fmla="*/ 24 w 210"/>
                    <a:gd name="T99" fmla="*/ 2 h 64"/>
                    <a:gd name="T100" fmla="*/ 31 w 210"/>
                    <a:gd name="T101" fmla="*/ 21 h 64"/>
                    <a:gd name="T102" fmla="*/ 24 w 210"/>
                    <a:gd name="T103" fmla="*/ 2 h 64"/>
                    <a:gd name="T104" fmla="*/ 24 w 210"/>
                    <a:gd name="T105" fmla="*/ 19 h 64"/>
                    <a:gd name="T106" fmla="*/ 9 w 210"/>
                    <a:gd name="T107" fmla="*/ 0 h 64"/>
                    <a:gd name="T108" fmla="*/ 24 w 210"/>
                    <a:gd name="T109" fmla="*/ 19 h 64"/>
                    <a:gd name="T110" fmla="*/ 1 w 210"/>
                    <a:gd name="T111" fmla="*/ 12 h 64"/>
                    <a:gd name="T112" fmla="*/ 1 w 210"/>
                    <a:gd name="T113" fmla="*/ 4 h 64"/>
                    <a:gd name="T114" fmla="*/ 9 w 210"/>
                    <a:gd name="T115" fmla="*/ 0 h 6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0"/>
                    <a:gd name="T175" fmla="*/ 0 h 64"/>
                    <a:gd name="T176" fmla="*/ 210 w 210"/>
                    <a:gd name="T177" fmla="*/ 64 h 6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0" h="64">
                      <a:moveTo>
                        <a:pt x="202" y="46"/>
                      </a:moveTo>
                      <a:lnTo>
                        <a:pt x="205" y="48"/>
                      </a:lnTo>
                      <a:lnTo>
                        <a:pt x="208" y="50"/>
                      </a:lnTo>
                      <a:lnTo>
                        <a:pt x="210" y="52"/>
                      </a:lnTo>
                      <a:lnTo>
                        <a:pt x="210" y="55"/>
                      </a:lnTo>
                      <a:lnTo>
                        <a:pt x="210" y="58"/>
                      </a:lnTo>
                      <a:lnTo>
                        <a:pt x="208" y="62"/>
                      </a:lnTo>
                      <a:lnTo>
                        <a:pt x="205" y="64"/>
                      </a:lnTo>
                      <a:lnTo>
                        <a:pt x="202" y="64"/>
                      </a:lnTo>
                      <a:lnTo>
                        <a:pt x="202" y="46"/>
                      </a:lnTo>
                      <a:close/>
                      <a:moveTo>
                        <a:pt x="202" y="64"/>
                      </a:moveTo>
                      <a:lnTo>
                        <a:pt x="202" y="64"/>
                      </a:lnTo>
                      <a:lnTo>
                        <a:pt x="202" y="46"/>
                      </a:lnTo>
                      <a:lnTo>
                        <a:pt x="202" y="64"/>
                      </a:lnTo>
                      <a:close/>
                      <a:moveTo>
                        <a:pt x="202" y="64"/>
                      </a:moveTo>
                      <a:lnTo>
                        <a:pt x="196" y="64"/>
                      </a:lnTo>
                      <a:lnTo>
                        <a:pt x="188" y="62"/>
                      </a:lnTo>
                      <a:lnTo>
                        <a:pt x="191" y="45"/>
                      </a:lnTo>
                      <a:lnTo>
                        <a:pt x="199" y="46"/>
                      </a:lnTo>
                      <a:lnTo>
                        <a:pt x="202" y="46"/>
                      </a:lnTo>
                      <a:lnTo>
                        <a:pt x="202" y="64"/>
                      </a:lnTo>
                      <a:close/>
                      <a:moveTo>
                        <a:pt x="188" y="62"/>
                      </a:moveTo>
                      <a:lnTo>
                        <a:pt x="183" y="60"/>
                      </a:lnTo>
                      <a:lnTo>
                        <a:pt x="177" y="60"/>
                      </a:lnTo>
                      <a:lnTo>
                        <a:pt x="179" y="43"/>
                      </a:lnTo>
                      <a:lnTo>
                        <a:pt x="186" y="45"/>
                      </a:lnTo>
                      <a:lnTo>
                        <a:pt x="191" y="45"/>
                      </a:lnTo>
                      <a:lnTo>
                        <a:pt x="188" y="62"/>
                      </a:lnTo>
                      <a:close/>
                      <a:moveTo>
                        <a:pt x="177" y="60"/>
                      </a:moveTo>
                      <a:lnTo>
                        <a:pt x="177" y="60"/>
                      </a:lnTo>
                      <a:lnTo>
                        <a:pt x="176" y="58"/>
                      </a:lnTo>
                      <a:lnTo>
                        <a:pt x="179" y="52"/>
                      </a:lnTo>
                      <a:lnTo>
                        <a:pt x="177" y="60"/>
                      </a:lnTo>
                      <a:close/>
                      <a:moveTo>
                        <a:pt x="176" y="58"/>
                      </a:moveTo>
                      <a:lnTo>
                        <a:pt x="176" y="58"/>
                      </a:lnTo>
                      <a:lnTo>
                        <a:pt x="180" y="43"/>
                      </a:lnTo>
                      <a:lnTo>
                        <a:pt x="176" y="58"/>
                      </a:lnTo>
                      <a:close/>
                      <a:moveTo>
                        <a:pt x="176" y="58"/>
                      </a:moveTo>
                      <a:lnTo>
                        <a:pt x="176" y="58"/>
                      </a:lnTo>
                      <a:lnTo>
                        <a:pt x="177" y="52"/>
                      </a:lnTo>
                      <a:lnTo>
                        <a:pt x="176" y="58"/>
                      </a:lnTo>
                      <a:close/>
                      <a:moveTo>
                        <a:pt x="176" y="58"/>
                      </a:moveTo>
                      <a:lnTo>
                        <a:pt x="163" y="55"/>
                      </a:lnTo>
                      <a:lnTo>
                        <a:pt x="151" y="52"/>
                      </a:lnTo>
                      <a:lnTo>
                        <a:pt x="156" y="36"/>
                      </a:lnTo>
                      <a:lnTo>
                        <a:pt x="168" y="40"/>
                      </a:lnTo>
                      <a:lnTo>
                        <a:pt x="180" y="43"/>
                      </a:lnTo>
                      <a:lnTo>
                        <a:pt x="176" y="58"/>
                      </a:lnTo>
                      <a:close/>
                      <a:moveTo>
                        <a:pt x="151" y="52"/>
                      </a:moveTo>
                      <a:lnTo>
                        <a:pt x="137" y="48"/>
                      </a:lnTo>
                      <a:lnTo>
                        <a:pt x="128" y="45"/>
                      </a:lnTo>
                      <a:lnTo>
                        <a:pt x="129" y="28"/>
                      </a:lnTo>
                      <a:lnTo>
                        <a:pt x="142" y="31"/>
                      </a:lnTo>
                      <a:lnTo>
                        <a:pt x="156" y="36"/>
                      </a:lnTo>
                      <a:lnTo>
                        <a:pt x="151" y="52"/>
                      </a:lnTo>
                      <a:close/>
                      <a:moveTo>
                        <a:pt x="129" y="28"/>
                      </a:moveTo>
                      <a:lnTo>
                        <a:pt x="129" y="28"/>
                      </a:lnTo>
                      <a:lnTo>
                        <a:pt x="128" y="36"/>
                      </a:lnTo>
                      <a:lnTo>
                        <a:pt x="129" y="28"/>
                      </a:lnTo>
                      <a:close/>
                      <a:moveTo>
                        <a:pt x="128" y="45"/>
                      </a:moveTo>
                      <a:lnTo>
                        <a:pt x="128" y="45"/>
                      </a:lnTo>
                      <a:lnTo>
                        <a:pt x="129" y="28"/>
                      </a:lnTo>
                      <a:lnTo>
                        <a:pt x="128" y="45"/>
                      </a:lnTo>
                      <a:close/>
                      <a:moveTo>
                        <a:pt x="128" y="45"/>
                      </a:moveTo>
                      <a:lnTo>
                        <a:pt x="128" y="45"/>
                      </a:lnTo>
                      <a:lnTo>
                        <a:pt x="128" y="36"/>
                      </a:lnTo>
                      <a:lnTo>
                        <a:pt x="128" y="45"/>
                      </a:lnTo>
                      <a:close/>
                      <a:moveTo>
                        <a:pt x="128" y="45"/>
                      </a:moveTo>
                      <a:lnTo>
                        <a:pt x="117" y="43"/>
                      </a:lnTo>
                      <a:lnTo>
                        <a:pt x="106" y="41"/>
                      </a:lnTo>
                      <a:lnTo>
                        <a:pt x="108" y="24"/>
                      </a:lnTo>
                      <a:lnTo>
                        <a:pt x="120" y="26"/>
                      </a:lnTo>
                      <a:lnTo>
                        <a:pt x="129" y="28"/>
                      </a:lnTo>
                      <a:lnTo>
                        <a:pt x="128" y="45"/>
                      </a:lnTo>
                      <a:close/>
                      <a:moveTo>
                        <a:pt x="106" y="41"/>
                      </a:moveTo>
                      <a:lnTo>
                        <a:pt x="98" y="40"/>
                      </a:lnTo>
                      <a:lnTo>
                        <a:pt x="91" y="38"/>
                      </a:lnTo>
                      <a:lnTo>
                        <a:pt x="94" y="21"/>
                      </a:lnTo>
                      <a:lnTo>
                        <a:pt x="102" y="22"/>
                      </a:lnTo>
                      <a:lnTo>
                        <a:pt x="108" y="24"/>
                      </a:lnTo>
                      <a:lnTo>
                        <a:pt x="106" y="41"/>
                      </a:lnTo>
                      <a:close/>
                      <a:moveTo>
                        <a:pt x="91" y="38"/>
                      </a:moveTo>
                      <a:lnTo>
                        <a:pt x="91" y="38"/>
                      </a:lnTo>
                      <a:lnTo>
                        <a:pt x="92" y="29"/>
                      </a:lnTo>
                      <a:lnTo>
                        <a:pt x="91" y="38"/>
                      </a:lnTo>
                      <a:close/>
                      <a:moveTo>
                        <a:pt x="91" y="38"/>
                      </a:moveTo>
                      <a:lnTo>
                        <a:pt x="91" y="38"/>
                      </a:lnTo>
                      <a:lnTo>
                        <a:pt x="94" y="21"/>
                      </a:lnTo>
                      <a:lnTo>
                        <a:pt x="91" y="38"/>
                      </a:lnTo>
                      <a:close/>
                      <a:moveTo>
                        <a:pt x="91" y="38"/>
                      </a:moveTo>
                      <a:lnTo>
                        <a:pt x="88" y="38"/>
                      </a:lnTo>
                      <a:lnTo>
                        <a:pt x="85" y="36"/>
                      </a:lnTo>
                      <a:lnTo>
                        <a:pt x="88" y="19"/>
                      </a:lnTo>
                      <a:lnTo>
                        <a:pt x="91" y="21"/>
                      </a:lnTo>
                      <a:lnTo>
                        <a:pt x="94" y="21"/>
                      </a:lnTo>
                      <a:lnTo>
                        <a:pt x="91" y="38"/>
                      </a:lnTo>
                      <a:close/>
                      <a:moveTo>
                        <a:pt x="85" y="36"/>
                      </a:moveTo>
                      <a:lnTo>
                        <a:pt x="80" y="34"/>
                      </a:lnTo>
                      <a:lnTo>
                        <a:pt x="77" y="34"/>
                      </a:lnTo>
                      <a:lnTo>
                        <a:pt x="82" y="17"/>
                      </a:lnTo>
                      <a:lnTo>
                        <a:pt x="85" y="19"/>
                      </a:lnTo>
                      <a:lnTo>
                        <a:pt x="88" y="19"/>
                      </a:lnTo>
                      <a:lnTo>
                        <a:pt x="85" y="36"/>
                      </a:lnTo>
                      <a:close/>
                      <a:moveTo>
                        <a:pt x="77" y="34"/>
                      </a:moveTo>
                      <a:lnTo>
                        <a:pt x="60" y="29"/>
                      </a:lnTo>
                      <a:lnTo>
                        <a:pt x="48" y="26"/>
                      </a:lnTo>
                      <a:lnTo>
                        <a:pt x="52" y="9"/>
                      </a:lnTo>
                      <a:lnTo>
                        <a:pt x="65" y="14"/>
                      </a:lnTo>
                      <a:lnTo>
                        <a:pt x="82" y="17"/>
                      </a:lnTo>
                      <a:lnTo>
                        <a:pt x="77" y="34"/>
                      </a:lnTo>
                      <a:close/>
                      <a:moveTo>
                        <a:pt x="51" y="9"/>
                      </a:moveTo>
                      <a:lnTo>
                        <a:pt x="51" y="9"/>
                      </a:lnTo>
                      <a:lnTo>
                        <a:pt x="52" y="9"/>
                      </a:lnTo>
                      <a:lnTo>
                        <a:pt x="49" y="17"/>
                      </a:lnTo>
                      <a:lnTo>
                        <a:pt x="51" y="9"/>
                      </a:lnTo>
                      <a:close/>
                      <a:moveTo>
                        <a:pt x="48" y="26"/>
                      </a:moveTo>
                      <a:lnTo>
                        <a:pt x="41" y="24"/>
                      </a:lnTo>
                      <a:lnTo>
                        <a:pt x="37" y="22"/>
                      </a:lnTo>
                      <a:lnTo>
                        <a:pt x="41" y="5"/>
                      </a:lnTo>
                      <a:lnTo>
                        <a:pt x="46" y="7"/>
                      </a:lnTo>
                      <a:lnTo>
                        <a:pt x="51" y="9"/>
                      </a:lnTo>
                      <a:lnTo>
                        <a:pt x="48" y="26"/>
                      </a:lnTo>
                      <a:close/>
                      <a:moveTo>
                        <a:pt x="40" y="5"/>
                      </a:moveTo>
                      <a:lnTo>
                        <a:pt x="40" y="5"/>
                      </a:lnTo>
                      <a:lnTo>
                        <a:pt x="41" y="5"/>
                      </a:lnTo>
                      <a:lnTo>
                        <a:pt x="38" y="14"/>
                      </a:lnTo>
                      <a:lnTo>
                        <a:pt x="40" y="5"/>
                      </a:lnTo>
                      <a:close/>
                      <a:moveTo>
                        <a:pt x="37" y="22"/>
                      </a:moveTo>
                      <a:lnTo>
                        <a:pt x="34" y="21"/>
                      </a:lnTo>
                      <a:lnTo>
                        <a:pt x="31" y="21"/>
                      </a:lnTo>
                      <a:lnTo>
                        <a:pt x="35" y="4"/>
                      </a:lnTo>
                      <a:lnTo>
                        <a:pt x="37" y="5"/>
                      </a:lnTo>
                      <a:lnTo>
                        <a:pt x="40" y="5"/>
                      </a:lnTo>
                      <a:lnTo>
                        <a:pt x="37" y="2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12"/>
                      </a:lnTo>
                      <a:lnTo>
                        <a:pt x="35" y="4"/>
                      </a:lnTo>
                      <a:close/>
                      <a:moveTo>
                        <a:pt x="31" y="21"/>
                      </a:moveTo>
                      <a:lnTo>
                        <a:pt x="27" y="19"/>
                      </a:lnTo>
                      <a:lnTo>
                        <a:pt x="23" y="19"/>
                      </a:lnTo>
                      <a:lnTo>
                        <a:pt x="24" y="2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1" y="21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0"/>
                      </a:lnTo>
                      <a:lnTo>
                        <a:pt x="24" y="2"/>
                      </a:lnTo>
                      <a:close/>
                      <a:moveTo>
                        <a:pt x="24" y="19"/>
                      </a:moveTo>
                      <a:lnTo>
                        <a:pt x="11" y="17"/>
                      </a:lnTo>
                      <a:lnTo>
                        <a:pt x="6" y="16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24" y="2"/>
                      </a:lnTo>
                      <a:lnTo>
                        <a:pt x="24" y="19"/>
                      </a:lnTo>
                      <a:close/>
                      <a:moveTo>
                        <a:pt x="6" y="16"/>
                      </a:moveTo>
                      <a:lnTo>
                        <a:pt x="3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6" y="16"/>
                      </a:lnTo>
                      <a:close/>
                    </a:path>
                  </a:pathLst>
                </a:custGeom>
                <a:solidFill>
                  <a:srgbClr val="E5C2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0" name="Freeform 386"/>
                <p:cNvSpPr>
                  <a:spLocks noEditPoints="1"/>
                </p:cNvSpPr>
                <p:nvPr/>
              </p:nvSpPr>
              <p:spPr bwMode="auto">
                <a:xfrm>
                  <a:off x="512" y="1905"/>
                  <a:ext cx="213" cy="64"/>
                </a:xfrm>
                <a:custGeom>
                  <a:avLst/>
                  <a:gdLst>
                    <a:gd name="T0" fmla="*/ 210 w 213"/>
                    <a:gd name="T1" fmla="*/ 50 h 64"/>
                    <a:gd name="T2" fmla="*/ 211 w 213"/>
                    <a:gd name="T3" fmla="*/ 59 h 64"/>
                    <a:gd name="T4" fmla="*/ 205 w 213"/>
                    <a:gd name="T5" fmla="*/ 64 h 64"/>
                    <a:gd name="T6" fmla="*/ 205 w 213"/>
                    <a:gd name="T7" fmla="*/ 64 h 64"/>
                    <a:gd name="T8" fmla="*/ 205 w 213"/>
                    <a:gd name="T9" fmla="*/ 64 h 64"/>
                    <a:gd name="T10" fmla="*/ 193 w 213"/>
                    <a:gd name="T11" fmla="*/ 62 h 64"/>
                    <a:gd name="T12" fmla="*/ 205 w 213"/>
                    <a:gd name="T13" fmla="*/ 48 h 64"/>
                    <a:gd name="T14" fmla="*/ 186 w 213"/>
                    <a:gd name="T15" fmla="*/ 60 h 64"/>
                    <a:gd name="T16" fmla="*/ 190 w 213"/>
                    <a:gd name="T17" fmla="*/ 45 h 64"/>
                    <a:gd name="T18" fmla="*/ 179 w 213"/>
                    <a:gd name="T19" fmla="*/ 59 h 64"/>
                    <a:gd name="T20" fmla="*/ 180 w 213"/>
                    <a:gd name="T21" fmla="*/ 52 h 64"/>
                    <a:gd name="T22" fmla="*/ 177 w 213"/>
                    <a:gd name="T23" fmla="*/ 59 h 64"/>
                    <a:gd name="T24" fmla="*/ 177 w 213"/>
                    <a:gd name="T25" fmla="*/ 59 h 64"/>
                    <a:gd name="T26" fmla="*/ 180 w 213"/>
                    <a:gd name="T27" fmla="*/ 50 h 64"/>
                    <a:gd name="T28" fmla="*/ 165 w 213"/>
                    <a:gd name="T29" fmla="*/ 55 h 64"/>
                    <a:gd name="T30" fmla="*/ 168 w 213"/>
                    <a:gd name="T31" fmla="*/ 38 h 64"/>
                    <a:gd name="T32" fmla="*/ 151 w 213"/>
                    <a:gd name="T33" fmla="*/ 50 h 64"/>
                    <a:gd name="T34" fmla="*/ 132 w 213"/>
                    <a:gd name="T35" fmla="*/ 26 h 64"/>
                    <a:gd name="T36" fmla="*/ 151 w 213"/>
                    <a:gd name="T37" fmla="*/ 50 h 64"/>
                    <a:gd name="T38" fmla="*/ 132 w 213"/>
                    <a:gd name="T39" fmla="*/ 26 h 64"/>
                    <a:gd name="T40" fmla="*/ 129 w 213"/>
                    <a:gd name="T41" fmla="*/ 43 h 64"/>
                    <a:gd name="T42" fmla="*/ 132 w 213"/>
                    <a:gd name="T43" fmla="*/ 26 h 64"/>
                    <a:gd name="T44" fmla="*/ 129 w 213"/>
                    <a:gd name="T45" fmla="*/ 43 h 64"/>
                    <a:gd name="T46" fmla="*/ 129 w 213"/>
                    <a:gd name="T47" fmla="*/ 43 h 64"/>
                    <a:gd name="T48" fmla="*/ 103 w 213"/>
                    <a:gd name="T49" fmla="*/ 21 h 64"/>
                    <a:gd name="T50" fmla="*/ 129 w 213"/>
                    <a:gd name="T51" fmla="*/ 43 h 64"/>
                    <a:gd name="T52" fmla="*/ 94 w 213"/>
                    <a:gd name="T53" fmla="*/ 36 h 64"/>
                    <a:gd name="T54" fmla="*/ 103 w 213"/>
                    <a:gd name="T55" fmla="*/ 21 h 64"/>
                    <a:gd name="T56" fmla="*/ 95 w 213"/>
                    <a:gd name="T57" fmla="*/ 19 h 64"/>
                    <a:gd name="T58" fmla="*/ 94 w 213"/>
                    <a:gd name="T59" fmla="*/ 36 h 64"/>
                    <a:gd name="T60" fmla="*/ 95 w 213"/>
                    <a:gd name="T61" fmla="*/ 19 h 64"/>
                    <a:gd name="T62" fmla="*/ 91 w 213"/>
                    <a:gd name="T63" fmla="*/ 35 h 64"/>
                    <a:gd name="T64" fmla="*/ 92 w 213"/>
                    <a:gd name="T65" fmla="*/ 18 h 64"/>
                    <a:gd name="T66" fmla="*/ 86 w 213"/>
                    <a:gd name="T67" fmla="*/ 35 h 64"/>
                    <a:gd name="T68" fmla="*/ 83 w 213"/>
                    <a:gd name="T69" fmla="*/ 16 h 64"/>
                    <a:gd name="T70" fmla="*/ 86 w 213"/>
                    <a:gd name="T71" fmla="*/ 35 h 64"/>
                    <a:gd name="T72" fmla="*/ 49 w 213"/>
                    <a:gd name="T73" fmla="*/ 24 h 64"/>
                    <a:gd name="T74" fmla="*/ 83 w 213"/>
                    <a:gd name="T75" fmla="*/ 16 h 64"/>
                    <a:gd name="T76" fmla="*/ 54 w 213"/>
                    <a:gd name="T77" fmla="*/ 9 h 64"/>
                    <a:gd name="T78" fmla="*/ 49 w 213"/>
                    <a:gd name="T79" fmla="*/ 24 h 64"/>
                    <a:gd name="T80" fmla="*/ 41 w 213"/>
                    <a:gd name="T81" fmla="*/ 6 h 64"/>
                    <a:gd name="T82" fmla="*/ 49 w 213"/>
                    <a:gd name="T83" fmla="*/ 24 h 64"/>
                    <a:gd name="T84" fmla="*/ 38 w 213"/>
                    <a:gd name="T85" fmla="*/ 23 h 64"/>
                    <a:gd name="T86" fmla="*/ 38 w 213"/>
                    <a:gd name="T87" fmla="*/ 23 h 64"/>
                    <a:gd name="T88" fmla="*/ 26 w 213"/>
                    <a:gd name="T89" fmla="*/ 2 h 64"/>
                    <a:gd name="T90" fmla="*/ 38 w 213"/>
                    <a:gd name="T91" fmla="*/ 23 h 64"/>
                    <a:gd name="T92" fmla="*/ 7 w 213"/>
                    <a:gd name="T93" fmla="*/ 18 h 64"/>
                    <a:gd name="T94" fmla="*/ 26 w 213"/>
                    <a:gd name="T95" fmla="*/ 2 h 64"/>
                    <a:gd name="T96" fmla="*/ 4 w 213"/>
                    <a:gd name="T97" fmla="*/ 18 h 64"/>
                    <a:gd name="T98" fmla="*/ 0 w 213"/>
                    <a:gd name="T99" fmla="*/ 9 h 64"/>
                    <a:gd name="T100" fmla="*/ 6 w 213"/>
                    <a:gd name="T101" fmla="*/ 0 h 6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13"/>
                    <a:gd name="T154" fmla="*/ 0 h 64"/>
                    <a:gd name="T155" fmla="*/ 213 w 213"/>
                    <a:gd name="T156" fmla="*/ 64 h 6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13" h="64">
                      <a:moveTo>
                        <a:pt x="205" y="48"/>
                      </a:moveTo>
                      <a:lnTo>
                        <a:pt x="208" y="48"/>
                      </a:lnTo>
                      <a:lnTo>
                        <a:pt x="210" y="50"/>
                      </a:lnTo>
                      <a:lnTo>
                        <a:pt x="211" y="54"/>
                      </a:lnTo>
                      <a:lnTo>
                        <a:pt x="213" y="57"/>
                      </a:lnTo>
                      <a:lnTo>
                        <a:pt x="211" y="59"/>
                      </a:lnTo>
                      <a:lnTo>
                        <a:pt x="210" y="62"/>
                      </a:lnTo>
                      <a:lnTo>
                        <a:pt x="208" y="64"/>
                      </a:lnTo>
                      <a:lnTo>
                        <a:pt x="205" y="64"/>
                      </a:lnTo>
                      <a:lnTo>
                        <a:pt x="205" y="48"/>
                      </a:lnTo>
                      <a:close/>
                      <a:moveTo>
                        <a:pt x="205" y="64"/>
                      </a:moveTo>
                      <a:lnTo>
                        <a:pt x="205" y="64"/>
                      </a:lnTo>
                      <a:lnTo>
                        <a:pt x="205" y="48"/>
                      </a:lnTo>
                      <a:lnTo>
                        <a:pt x="205" y="64"/>
                      </a:lnTo>
                      <a:close/>
                      <a:moveTo>
                        <a:pt x="205" y="64"/>
                      </a:moveTo>
                      <a:lnTo>
                        <a:pt x="199" y="64"/>
                      </a:lnTo>
                      <a:lnTo>
                        <a:pt x="193" y="62"/>
                      </a:lnTo>
                      <a:lnTo>
                        <a:pt x="196" y="47"/>
                      </a:lnTo>
                      <a:lnTo>
                        <a:pt x="200" y="47"/>
                      </a:lnTo>
                      <a:lnTo>
                        <a:pt x="205" y="48"/>
                      </a:lnTo>
                      <a:lnTo>
                        <a:pt x="205" y="64"/>
                      </a:lnTo>
                      <a:close/>
                      <a:moveTo>
                        <a:pt x="193" y="62"/>
                      </a:moveTo>
                      <a:lnTo>
                        <a:pt x="186" y="60"/>
                      </a:lnTo>
                      <a:lnTo>
                        <a:pt x="179" y="59"/>
                      </a:lnTo>
                      <a:lnTo>
                        <a:pt x="182" y="43"/>
                      </a:lnTo>
                      <a:lnTo>
                        <a:pt x="190" y="45"/>
                      </a:lnTo>
                      <a:lnTo>
                        <a:pt x="196" y="47"/>
                      </a:lnTo>
                      <a:lnTo>
                        <a:pt x="193" y="62"/>
                      </a:lnTo>
                      <a:close/>
                      <a:moveTo>
                        <a:pt x="179" y="59"/>
                      </a:moveTo>
                      <a:lnTo>
                        <a:pt x="179" y="59"/>
                      </a:lnTo>
                      <a:lnTo>
                        <a:pt x="177" y="59"/>
                      </a:lnTo>
                      <a:lnTo>
                        <a:pt x="180" y="52"/>
                      </a:lnTo>
                      <a:lnTo>
                        <a:pt x="179" y="59"/>
                      </a:lnTo>
                      <a:close/>
                      <a:moveTo>
                        <a:pt x="177" y="59"/>
                      </a:moveTo>
                      <a:lnTo>
                        <a:pt x="177" y="59"/>
                      </a:lnTo>
                      <a:lnTo>
                        <a:pt x="182" y="43"/>
                      </a:lnTo>
                      <a:lnTo>
                        <a:pt x="177" y="59"/>
                      </a:lnTo>
                      <a:close/>
                      <a:moveTo>
                        <a:pt x="182" y="43"/>
                      </a:moveTo>
                      <a:lnTo>
                        <a:pt x="182" y="43"/>
                      </a:lnTo>
                      <a:lnTo>
                        <a:pt x="180" y="50"/>
                      </a:lnTo>
                      <a:lnTo>
                        <a:pt x="182" y="43"/>
                      </a:lnTo>
                      <a:close/>
                      <a:moveTo>
                        <a:pt x="177" y="59"/>
                      </a:moveTo>
                      <a:lnTo>
                        <a:pt x="165" y="55"/>
                      </a:lnTo>
                      <a:lnTo>
                        <a:pt x="151" y="50"/>
                      </a:lnTo>
                      <a:lnTo>
                        <a:pt x="156" y="33"/>
                      </a:lnTo>
                      <a:lnTo>
                        <a:pt x="168" y="38"/>
                      </a:lnTo>
                      <a:lnTo>
                        <a:pt x="182" y="43"/>
                      </a:lnTo>
                      <a:lnTo>
                        <a:pt x="177" y="59"/>
                      </a:lnTo>
                      <a:close/>
                      <a:moveTo>
                        <a:pt x="151" y="50"/>
                      </a:moveTo>
                      <a:lnTo>
                        <a:pt x="139" y="45"/>
                      </a:lnTo>
                      <a:lnTo>
                        <a:pt x="129" y="43"/>
                      </a:lnTo>
                      <a:lnTo>
                        <a:pt x="132" y="26"/>
                      </a:lnTo>
                      <a:lnTo>
                        <a:pt x="142" y="30"/>
                      </a:lnTo>
                      <a:lnTo>
                        <a:pt x="156" y="33"/>
                      </a:lnTo>
                      <a:lnTo>
                        <a:pt x="151" y="50"/>
                      </a:lnTo>
                      <a:close/>
                      <a:moveTo>
                        <a:pt x="132" y="26"/>
                      </a:moveTo>
                      <a:lnTo>
                        <a:pt x="132" y="26"/>
                      </a:lnTo>
                      <a:lnTo>
                        <a:pt x="131" y="35"/>
                      </a:lnTo>
                      <a:lnTo>
                        <a:pt x="132" y="26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2" y="26"/>
                      </a:lnTo>
                      <a:lnTo>
                        <a:pt x="129" y="43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1" y="35"/>
                      </a:lnTo>
                      <a:lnTo>
                        <a:pt x="129" y="43"/>
                      </a:lnTo>
                      <a:close/>
                      <a:moveTo>
                        <a:pt x="129" y="43"/>
                      </a:moveTo>
                      <a:lnTo>
                        <a:pt x="117" y="40"/>
                      </a:lnTo>
                      <a:lnTo>
                        <a:pt x="100" y="36"/>
                      </a:lnTo>
                      <a:lnTo>
                        <a:pt x="103" y="21"/>
                      </a:lnTo>
                      <a:lnTo>
                        <a:pt x="120" y="24"/>
                      </a:lnTo>
                      <a:lnTo>
                        <a:pt x="132" y="26"/>
                      </a:lnTo>
                      <a:lnTo>
                        <a:pt x="129" y="43"/>
                      </a:lnTo>
                      <a:close/>
                      <a:moveTo>
                        <a:pt x="100" y="36"/>
                      </a:moveTo>
                      <a:lnTo>
                        <a:pt x="97" y="36"/>
                      </a:lnTo>
                      <a:lnTo>
                        <a:pt x="94" y="36"/>
                      </a:lnTo>
                      <a:lnTo>
                        <a:pt x="95" y="19"/>
                      </a:lnTo>
                      <a:lnTo>
                        <a:pt x="100" y="19"/>
                      </a:lnTo>
                      <a:lnTo>
                        <a:pt x="103" y="21"/>
                      </a:lnTo>
                      <a:lnTo>
                        <a:pt x="100" y="36"/>
                      </a:lnTo>
                      <a:close/>
                      <a:moveTo>
                        <a:pt x="95" y="19"/>
                      </a:moveTo>
                      <a:lnTo>
                        <a:pt x="95" y="19"/>
                      </a:lnTo>
                      <a:lnTo>
                        <a:pt x="95" y="28"/>
                      </a:lnTo>
                      <a:lnTo>
                        <a:pt x="95" y="19"/>
                      </a:lnTo>
                      <a:close/>
                      <a:moveTo>
                        <a:pt x="94" y="36"/>
                      </a:moveTo>
                      <a:lnTo>
                        <a:pt x="94" y="36"/>
                      </a:lnTo>
                      <a:lnTo>
                        <a:pt x="95" y="19"/>
                      </a:lnTo>
                      <a:lnTo>
                        <a:pt x="94" y="36"/>
                      </a:lnTo>
                      <a:close/>
                      <a:moveTo>
                        <a:pt x="94" y="36"/>
                      </a:moveTo>
                      <a:lnTo>
                        <a:pt x="91" y="35"/>
                      </a:lnTo>
                      <a:lnTo>
                        <a:pt x="86" y="35"/>
                      </a:lnTo>
                      <a:lnTo>
                        <a:pt x="89" y="18"/>
                      </a:lnTo>
                      <a:lnTo>
                        <a:pt x="92" y="18"/>
                      </a:lnTo>
                      <a:lnTo>
                        <a:pt x="95" y="19"/>
                      </a:lnTo>
                      <a:lnTo>
                        <a:pt x="94" y="36"/>
                      </a:lnTo>
                      <a:close/>
                      <a:moveTo>
                        <a:pt x="86" y="35"/>
                      </a:moveTo>
                      <a:lnTo>
                        <a:pt x="83" y="33"/>
                      </a:lnTo>
                      <a:lnTo>
                        <a:pt x="80" y="33"/>
                      </a:lnTo>
                      <a:lnTo>
                        <a:pt x="83" y="16"/>
                      </a:lnTo>
                      <a:lnTo>
                        <a:pt x="86" y="18"/>
                      </a:lnTo>
                      <a:lnTo>
                        <a:pt x="89" y="18"/>
                      </a:lnTo>
                      <a:lnTo>
                        <a:pt x="86" y="35"/>
                      </a:lnTo>
                      <a:close/>
                      <a:moveTo>
                        <a:pt x="80" y="33"/>
                      </a:moveTo>
                      <a:lnTo>
                        <a:pt x="63" y="28"/>
                      </a:lnTo>
                      <a:lnTo>
                        <a:pt x="49" y="24"/>
                      </a:lnTo>
                      <a:lnTo>
                        <a:pt x="54" y="9"/>
                      </a:lnTo>
                      <a:lnTo>
                        <a:pt x="66" y="12"/>
                      </a:lnTo>
                      <a:lnTo>
                        <a:pt x="83" y="16"/>
                      </a:lnTo>
                      <a:lnTo>
                        <a:pt x="80" y="33"/>
                      </a:lnTo>
                      <a:close/>
                      <a:moveTo>
                        <a:pt x="54" y="9"/>
                      </a:moveTo>
                      <a:lnTo>
                        <a:pt x="54" y="9"/>
                      </a:lnTo>
                      <a:lnTo>
                        <a:pt x="51" y="16"/>
                      </a:lnTo>
                      <a:lnTo>
                        <a:pt x="54" y="9"/>
                      </a:lnTo>
                      <a:close/>
                      <a:moveTo>
                        <a:pt x="49" y="24"/>
                      </a:moveTo>
                      <a:lnTo>
                        <a:pt x="44" y="23"/>
                      </a:lnTo>
                      <a:lnTo>
                        <a:pt x="40" y="23"/>
                      </a:lnTo>
                      <a:lnTo>
                        <a:pt x="41" y="6"/>
                      </a:lnTo>
                      <a:lnTo>
                        <a:pt x="48" y="7"/>
                      </a:lnTo>
                      <a:lnTo>
                        <a:pt x="54" y="9"/>
                      </a:lnTo>
                      <a:lnTo>
                        <a:pt x="49" y="24"/>
                      </a:lnTo>
                      <a:close/>
                      <a:moveTo>
                        <a:pt x="40" y="23"/>
                      </a:moveTo>
                      <a:lnTo>
                        <a:pt x="38" y="23"/>
                      </a:lnTo>
                      <a:lnTo>
                        <a:pt x="40" y="14"/>
                      </a:lnTo>
                      <a:lnTo>
                        <a:pt x="40" y="23"/>
                      </a:lnTo>
                      <a:close/>
                      <a:moveTo>
                        <a:pt x="38" y="23"/>
                      </a:moveTo>
                      <a:lnTo>
                        <a:pt x="31" y="21"/>
                      </a:lnTo>
                      <a:lnTo>
                        <a:pt x="24" y="19"/>
                      </a:lnTo>
                      <a:lnTo>
                        <a:pt x="26" y="2"/>
                      </a:lnTo>
                      <a:lnTo>
                        <a:pt x="34" y="4"/>
                      </a:lnTo>
                      <a:lnTo>
                        <a:pt x="41" y="6"/>
                      </a:lnTo>
                      <a:lnTo>
                        <a:pt x="38" y="23"/>
                      </a:lnTo>
                      <a:close/>
                      <a:moveTo>
                        <a:pt x="24" y="19"/>
                      </a:moveTo>
                      <a:lnTo>
                        <a:pt x="12" y="19"/>
                      </a:lnTo>
                      <a:lnTo>
                        <a:pt x="7" y="18"/>
                      </a:lnTo>
                      <a:lnTo>
                        <a:pt x="7" y="0"/>
                      </a:lnTo>
                      <a:lnTo>
                        <a:pt x="14" y="2"/>
                      </a:lnTo>
                      <a:lnTo>
                        <a:pt x="26" y="2"/>
                      </a:lnTo>
                      <a:lnTo>
                        <a:pt x="24" y="19"/>
                      </a:lnTo>
                      <a:close/>
                      <a:moveTo>
                        <a:pt x="7" y="18"/>
                      </a:moveTo>
                      <a:lnTo>
                        <a:pt x="4" y="18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18"/>
                      </a:lnTo>
                      <a:close/>
                    </a:path>
                  </a:pathLst>
                </a:custGeom>
                <a:solidFill>
                  <a:srgbClr val="EBCF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1" name="Freeform 387"/>
                <p:cNvSpPr>
                  <a:spLocks noEditPoints="1"/>
                </p:cNvSpPr>
                <p:nvPr/>
              </p:nvSpPr>
              <p:spPr bwMode="auto">
                <a:xfrm>
                  <a:off x="513" y="1905"/>
                  <a:ext cx="213" cy="64"/>
                </a:xfrm>
                <a:custGeom>
                  <a:avLst/>
                  <a:gdLst>
                    <a:gd name="T0" fmla="*/ 209 w 213"/>
                    <a:gd name="T1" fmla="*/ 47 h 64"/>
                    <a:gd name="T2" fmla="*/ 212 w 213"/>
                    <a:gd name="T3" fmla="*/ 52 h 64"/>
                    <a:gd name="T4" fmla="*/ 212 w 213"/>
                    <a:gd name="T5" fmla="*/ 57 h 64"/>
                    <a:gd name="T6" fmla="*/ 209 w 213"/>
                    <a:gd name="T7" fmla="*/ 62 h 64"/>
                    <a:gd name="T8" fmla="*/ 206 w 213"/>
                    <a:gd name="T9" fmla="*/ 47 h 64"/>
                    <a:gd name="T10" fmla="*/ 206 w 213"/>
                    <a:gd name="T11" fmla="*/ 64 h 64"/>
                    <a:gd name="T12" fmla="*/ 206 w 213"/>
                    <a:gd name="T13" fmla="*/ 47 h 64"/>
                    <a:gd name="T14" fmla="*/ 206 w 213"/>
                    <a:gd name="T15" fmla="*/ 47 h 64"/>
                    <a:gd name="T16" fmla="*/ 206 w 213"/>
                    <a:gd name="T17" fmla="*/ 64 h 64"/>
                    <a:gd name="T18" fmla="*/ 206 w 213"/>
                    <a:gd name="T19" fmla="*/ 55 h 64"/>
                    <a:gd name="T20" fmla="*/ 206 w 213"/>
                    <a:gd name="T21" fmla="*/ 64 h 64"/>
                    <a:gd name="T22" fmla="*/ 181 w 213"/>
                    <a:gd name="T23" fmla="*/ 59 h 64"/>
                    <a:gd name="T24" fmla="*/ 152 w 213"/>
                    <a:gd name="T25" fmla="*/ 47 h 64"/>
                    <a:gd name="T26" fmla="*/ 170 w 213"/>
                    <a:gd name="T27" fmla="*/ 36 h 64"/>
                    <a:gd name="T28" fmla="*/ 196 w 213"/>
                    <a:gd name="T29" fmla="*/ 45 h 64"/>
                    <a:gd name="T30" fmla="*/ 206 w 213"/>
                    <a:gd name="T31" fmla="*/ 64 h 64"/>
                    <a:gd name="T32" fmla="*/ 139 w 213"/>
                    <a:gd name="T33" fmla="*/ 43 h 64"/>
                    <a:gd name="T34" fmla="*/ 133 w 213"/>
                    <a:gd name="T35" fmla="*/ 23 h 64"/>
                    <a:gd name="T36" fmla="*/ 158 w 213"/>
                    <a:gd name="T37" fmla="*/ 31 h 64"/>
                    <a:gd name="T38" fmla="*/ 131 w 213"/>
                    <a:gd name="T39" fmla="*/ 40 h 64"/>
                    <a:gd name="T40" fmla="*/ 131 w 213"/>
                    <a:gd name="T41" fmla="*/ 31 h 64"/>
                    <a:gd name="T42" fmla="*/ 130 w 213"/>
                    <a:gd name="T43" fmla="*/ 40 h 64"/>
                    <a:gd name="T44" fmla="*/ 135 w 213"/>
                    <a:gd name="T45" fmla="*/ 23 h 64"/>
                    <a:gd name="T46" fmla="*/ 130 w 213"/>
                    <a:gd name="T47" fmla="*/ 40 h 64"/>
                    <a:gd name="T48" fmla="*/ 119 w 213"/>
                    <a:gd name="T49" fmla="*/ 36 h 64"/>
                    <a:gd name="T50" fmla="*/ 104 w 213"/>
                    <a:gd name="T51" fmla="*/ 18 h 64"/>
                    <a:gd name="T52" fmla="*/ 135 w 213"/>
                    <a:gd name="T53" fmla="*/ 23 h 64"/>
                    <a:gd name="T54" fmla="*/ 102 w 213"/>
                    <a:gd name="T55" fmla="*/ 33 h 64"/>
                    <a:gd name="T56" fmla="*/ 73 w 213"/>
                    <a:gd name="T57" fmla="*/ 28 h 64"/>
                    <a:gd name="T58" fmla="*/ 50 w 213"/>
                    <a:gd name="T59" fmla="*/ 23 h 64"/>
                    <a:gd name="T60" fmla="*/ 64 w 213"/>
                    <a:gd name="T61" fmla="*/ 9 h 64"/>
                    <a:gd name="T62" fmla="*/ 90 w 213"/>
                    <a:gd name="T63" fmla="*/ 14 h 64"/>
                    <a:gd name="T64" fmla="*/ 102 w 213"/>
                    <a:gd name="T65" fmla="*/ 33 h 64"/>
                    <a:gd name="T66" fmla="*/ 50 w 213"/>
                    <a:gd name="T67" fmla="*/ 23 h 64"/>
                    <a:gd name="T68" fmla="*/ 50 w 213"/>
                    <a:gd name="T69" fmla="*/ 23 h 64"/>
                    <a:gd name="T70" fmla="*/ 22 w 213"/>
                    <a:gd name="T71" fmla="*/ 19 h 64"/>
                    <a:gd name="T72" fmla="*/ 8 w 213"/>
                    <a:gd name="T73" fmla="*/ 0 h 64"/>
                    <a:gd name="T74" fmla="*/ 23 w 213"/>
                    <a:gd name="T75" fmla="*/ 2 h 64"/>
                    <a:gd name="T76" fmla="*/ 54 w 213"/>
                    <a:gd name="T77" fmla="*/ 6 h 64"/>
                    <a:gd name="T78" fmla="*/ 8 w 213"/>
                    <a:gd name="T79" fmla="*/ 18 h 64"/>
                    <a:gd name="T80" fmla="*/ 2 w 213"/>
                    <a:gd name="T81" fmla="*/ 16 h 64"/>
                    <a:gd name="T82" fmla="*/ 0 w 213"/>
                    <a:gd name="T83" fmla="*/ 9 h 64"/>
                    <a:gd name="T84" fmla="*/ 2 w 213"/>
                    <a:gd name="T85" fmla="*/ 4 h 64"/>
                    <a:gd name="T86" fmla="*/ 8 w 213"/>
                    <a:gd name="T87" fmla="*/ 0 h 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3"/>
                    <a:gd name="T133" fmla="*/ 0 h 64"/>
                    <a:gd name="T134" fmla="*/ 213 w 213"/>
                    <a:gd name="T135" fmla="*/ 64 h 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3" h="64">
                      <a:moveTo>
                        <a:pt x="206" y="47"/>
                      </a:moveTo>
                      <a:lnTo>
                        <a:pt x="209" y="47"/>
                      </a:lnTo>
                      <a:lnTo>
                        <a:pt x="210" y="48"/>
                      </a:lnTo>
                      <a:lnTo>
                        <a:pt x="212" y="52"/>
                      </a:lnTo>
                      <a:lnTo>
                        <a:pt x="213" y="54"/>
                      </a:lnTo>
                      <a:lnTo>
                        <a:pt x="212" y="57"/>
                      </a:lnTo>
                      <a:lnTo>
                        <a:pt x="210" y="60"/>
                      </a:lnTo>
                      <a:lnTo>
                        <a:pt x="209" y="62"/>
                      </a:lnTo>
                      <a:lnTo>
                        <a:pt x="206" y="64"/>
                      </a:lnTo>
                      <a:lnTo>
                        <a:pt x="206" y="47"/>
                      </a:lnTo>
                      <a:close/>
                      <a:moveTo>
                        <a:pt x="206" y="64"/>
                      </a:moveTo>
                      <a:lnTo>
                        <a:pt x="206" y="64"/>
                      </a:lnTo>
                      <a:lnTo>
                        <a:pt x="206" y="47"/>
                      </a:lnTo>
                      <a:lnTo>
                        <a:pt x="206" y="64"/>
                      </a:lnTo>
                      <a:close/>
                      <a:moveTo>
                        <a:pt x="206" y="64"/>
                      </a:moveTo>
                      <a:lnTo>
                        <a:pt x="206" y="64"/>
                      </a:lnTo>
                      <a:lnTo>
                        <a:pt x="206" y="55"/>
                      </a:lnTo>
                      <a:lnTo>
                        <a:pt x="206" y="64"/>
                      </a:lnTo>
                      <a:close/>
                      <a:moveTo>
                        <a:pt x="206" y="64"/>
                      </a:moveTo>
                      <a:lnTo>
                        <a:pt x="195" y="62"/>
                      </a:lnTo>
                      <a:lnTo>
                        <a:pt x="181" y="59"/>
                      </a:lnTo>
                      <a:lnTo>
                        <a:pt x="167" y="54"/>
                      </a:lnTo>
                      <a:lnTo>
                        <a:pt x="152" y="47"/>
                      </a:lnTo>
                      <a:lnTo>
                        <a:pt x="158" y="31"/>
                      </a:lnTo>
                      <a:lnTo>
                        <a:pt x="170" y="36"/>
                      </a:lnTo>
                      <a:lnTo>
                        <a:pt x="184" y="42"/>
                      </a:lnTo>
                      <a:lnTo>
                        <a:pt x="196" y="45"/>
                      </a:lnTo>
                      <a:lnTo>
                        <a:pt x="206" y="47"/>
                      </a:lnTo>
                      <a:lnTo>
                        <a:pt x="206" y="64"/>
                      </a:lnTo>
                      <a:close/>
                      <a:moveTo>
                        <a:pt x="152" y="47"/>
                      </a:moveTo>
                      <a:lnTo>
                        <a:pt x="139" y="43"/>
                      </a:lnTo>
                      <a:lnTo>
                        <a:pt x="131" y="40"/>
                      </a:lnTo>
                      <a:lnTo>
                        <a:pt x="133" y="23"/>
                      </a:lnTo>
                      <a:lnTo>
                        <a:pt x="144" y="26"/>
                      </a:lnTo>
                      <a:lnTo>
                        <a:pt x="158" y="31"/>
                      </a:lnTo>
                      <a:lnTo>
                        <a:pt x="152" y="47"/>
                      </a:lnTo>
                      <a:close/>
                      <a:moveTo>
                        <a:pt x="131" y="40"/>
                      </a:moveTo>
                      <a:lnTo>
                        <a:pt x="130" y="40"/>
                      </a:lnTo>
                      <a:lnTo>
                        <a:pt x="131" y="31"/>
                      </a:lnTo>
                      <a:lnTo>
                        <a:pt x="131" y="40"/>
                      </a:lnTo>
                      <a:close/>
                      <a:moveTo>
                        <a:pt x="130" y="40"/>
                      </a:moveTo>
                      <a:lnTo>
                        <a:pt x="130" y="40"/>
                      </a:lnTo>
                      <a:lnTo>
                        <a:pt x="135" y="23"/>
                      </a:lnTo>
                      <a:lnTo>
                        <a:pt x="130" y="40"/>
                      </a:lnTo>
                      <a:close/>
                      <a:moveTo>
                        <a:pt x="130" y="40"/>
                      </a:moveTo>
                      <a:lnTo>
                        <a:pt x="119" y="36"/>
                      </a:lnTo>
                      <a:lnTo>
                        <a:pt x="102" y="33"/>
                      </a:lnTo>
                      <a:lnTo>
                        <a:pt x="104" y="18"/>
                      </a:lnTo>
                      <a:lnTo>
                        <a:pt x="122" y="21"/>
                      </a:lnTo>
                      <a:lnTo>
                        <a:pt x="135" y="23"/>
                      </a:lnTo>
                      <a:lnTo>
                        <a:pt x="130" y="40"/>
                      </a:lnTo>
                      <a:close/>
                      <a:moveTo>
                        <a:pt x="102" y="33"/>
                      </a:moveTo>
                      <a:lnTo>
                        <a:pt x="87" y="31"/>
                      </a:lnTo>
                      <a:lnTo>
                        <a:pt x="73" y="28"/>
                      </a:lnTo>
                      <a:lnTo>
                        <a:pt x="60" y="24"/>
                      </a:lnTo>
                      <a:lnTo>
                        <a:pt x="50" y="23"/>
                      </a:lnTo>
                      <a:lnTo>
                        <a:pt x="54" y="6"/>
                      </a:lnTo>
                      <a:lnTo>
                        <a:pt x="64" y="9"/>
                      </a:lnTo>
                      <a:lnTo>
                        <a:pt x="76" y="11"/>
                      </a:lnTo>
                      <a:lnTo>
                        <a:pt x="90" y="14"/>
                      </a:lnTo>
                      <a:lnTo>
                        <a:pt x="104" y="18"/>
                      </a:lnTo>
                      <a:lnTo>
                        <a:pt x="102" y="33"/>
                      </a:lnTo>
                      <a:close/>
                      <a:moveTo>
                        <a:pt x="50" y="23"/>
                      </a:moveTo>
                      <a:lnTo>
                        <a:pt x="50" y="23"/>
                      </a:lnTo>
                      <a:lnTo>
                        <a:pt x="53" y="14"/>
                      </a:lnTo>
                      <a:lnTo>
                        <a:pt x="50" y="23"/>
                      </a:lnTo>
                      <a:close/>
                      <a:moveTo>
                        <a:pt x="50" y="23"/>
                      </a:moveTo>
                      <a:lnTo>
                        <a:pt x="22" y="19"/>
                      </a:lnTo>
                      <a:lnTo>
                        <a:pt x="8" y="18"/>
                      </a:lnTo>
                      <a:lnTo>
                        <a:pt x="8" y="0"/>
                      </a:lnTo>
                      <a:lnTo>
                        <a:pt x="13" y="0"/>
                      </a:lnTo>
                      <a:lnTo>
                        <a:pt x="23" y="2"/>
                      </a:lnTo>
                      <a:lnTo>
                        <a:pt x="39" y="4"/>
                      </a:lnTo>
                      <a:lnTo>
                        <a:pt x="54" y="6"/>
                      </a:lnTo>
                      <a:lnTo>
                        <a:pt x="50" y="23"/>
                      </a:lnTo>
                      <a:close/>
                      <a:moveTo>
                        <a:pt x="8" y="18"/>
                      </a:moveTo>
                      <a:lnTo>
                        <a:pt x="5" y="18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2" name="Freeform 388"/>
                <p:cNvSpPr>
                  <a:spLocks noEditPoints="1"/>
                </p:cNvSpPr>
                <p:nvPr/>
              </p:nvSpPr>
              <p:spPr bwMode="auto">
                <a:xfrm>
                  <a:off x="589" y="1998"/>
                  <a:ext cx="74" cy="27"/>
                </a:xfrm>
                <a:custGeom>
                  <a:avLst/>
                  <a:gdLst>
                    <a:gd name="T0" fmla="*/ 71 w 74"/>
                    <a:gd name="T1" fmla="*/ 17 h 27"/>
                    <a:gd name="T2" fmla="*/ 74 w 74"/>
                    <a:gd name="T3" fmla="*/ 21 h 27"/>
                    <a:gd name="T4" fmla="*/ 74 w 74"/>
                    <a:gd name="T5" fmla="*/ 24 h 27"/>
                    <a:gd name="T6" fmla="*/ 71 w 74"/>
                    <a:gd name="T7" fmla="*/ 27 h 27"/>
                    <a:gd name="T8" fmla="*/ 68 w 74"/>
                    <a:gd name="T9" fmla="*/ 27 h 27"/>
                    <a:gd name="T10" fmla="*/ 71 w 74"/>
                    <a:gd name="T11" fmla="*/ 17 h 27"/>
                    <a:gd name="T12" fmla="*/ 68 w 74"/>
                    <a:gd name="T13" fmla="*/ 27 h 27"/>
                    <a:gd name="T14" fmla="*/ 49 w 74"/>
                    <a:gd name="T15" fmla="*/ 21 h 27"/>
                    <a:gd name="T16" fmla="*/ 29 w 74"/>
                    <a:gd name="T17" fmla="*/ 15 h 27"/>
                    <a:gd name="T18" fmla="*/ 12 w 74"/>
                    <a:gd name="T19" fmla="*/ 12 h 27"/>
                    <a:gd name="T20" fmla="*/ 5 w 74"/>
                    <a:gd name="T21" fmla="*/ 10 h 27"/>
                    <a:gd name="T22" fmla="*/ 6 w 74"/>
                    <a:gd name="T23" fmla="*/ 0 h 27"/>
                    <a:gd name="T24" fmla="*/ 14 w 74"/>
                    <a:gd name="T25" fmla="*/ 0 h 27"/>
                    <a:gd name="T26" fmla="*/ 31 w 74"/>
                    <a:gd name="T27" fmla="*/ 5 h 27"/>
                    <a:gd name="T28" fmla="*/ 52 w 74"/>
                    <a:gd name="T29" fmla="*/ 10 h 27"/>
                    <a:gd name="T30" fmla="*/ 71 w 74"/>
                    <a:gd name="T31" fmla="*/ 17 h 27"/>
                    <a:gd name="T32" fmla="*/ 68 w 74"/>
                    <a:gd name="T33" fmla="*/ 27 h 27"/>
                    <a:gd name="T34" fmla="*/ 5 w 74"/>
                    <a:gd name="T35" fmla="*/ 10 h 27"/>
                    <a:gd name="T36" fmla="*/ 1 w 74"/>
                    <a:gd name="T37" fmla="*/ 9 h 27"/>
                    <a:gd name="T38" fmla="*/ 0 w 74"/>
                    <a:gd name="T39" fmla="*/ 3 h 27"/>
                    <a:gd name="T40" fmla="*/ 3 w 74"/>
                    <a:gd name="T41" fmla="*/ 0 h 27"/>
                    <a:gd name="T42" fmla="*/ 6 w 74"/>
                    <a:gd name="T43" fmla="*/ 0 h 27"/>
                    <a:gd name="T44" fmla="*/ 5 w 74"/>
                    <a:gd name="T45" fmla="*/ 10 h 2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4"/>
                    <a:gd name="T70" fmla="*/ 0 h 27"/>
                    <a:gd name="T71" fmla="*/ 74 w 74"/>
                    <a:gd name="T72" fmla="*/ 27 h 2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4" h="27">
                      <a:moveTo>
                        <a:pt x="71" y="17"/>
                      </a:move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71" y="17"/>
                      </a:lnTo>
                      <a:close/>
                      <a:moveTo>
                        <a:pt x="68" y="27"/>
                      </a:moveTo>
                      <a:lnTo>
                        <a:pt x="49" y="21"/>
                      </a:lnTo>
                      <a:lnTo>
                        <a:pt x="29" y="15"/>
                      </a:lnTo>
                      <a:lnTo>
                        <a:pt x="12" y="12"/>
                      </a:lnTo>
                      <a:lnTo>
                        <a:pt x="5" y="10"/>
                      </a:lnTo>
                      <a:lnTo>
                        <a:pt x="6" y="0"/>
                      </a:lnTo>
                      <a:lnTo>
                        <a:pt x="14" y="0"/>
                      </a:lnTo>
                      <a:lnTo>
                        <a:pt x="31" y="5"/>
                      </a:lnTo>
                      <a:lnTo>
                        <a:pt x="52" y="10"/>
                      </a:lnTo>
                      <a:lnTo>
                        <a:pt x="71" y="17"/>
                      </a:lnTo>
                      <a:lnTo>
                        <a:pt x="68" y="27"/>
                      </a:lnTo>
                      <a:close/>
                      <a:moveTo>
                        <a:pt x="5" y="10"/>
                      </a:moveTo>
                      <a:lnTo>
                        <a:pt x="1" y="9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3" name="Freeform 389"/>
                <p:cNvSpPr>
                  <a:spLocks noEditPoints="1"/>
                </p:cNvSpPr>
                <p:nvPr/>
              </p:nvSpPr>
              <p:spPr bwMode="auto">
                <a:xfrm>
                  <a:off x="587" y="1996"/>
                  <a:ext cx="79" cy="33"/>
                </a:xfrm>
                <a:custGeom>
                  <a:avLst/>
                  <a:gdLst>
                    <a:gd name="T0" fmla="*/ 76 w 79"/>
                    <a:gd name="T1" fmla="*/ 21 h 33"/>
                    <a:gd name="T2" fmla="*/ 78 w 79"/>
                    <a:gd name="T3" fmla="*/ 21 h 33"/>
                    <a:gd name="T4" fmla="*/ 79 w 79"/>
                    <a:gd name="T5" fmla="*/ 24 h 33"/>
                    <a:gd name="T6" fmla="*/ 79 w 79"/>
                    <a:gd name="T7" fmla="*/ 26 h 33"/>
                    <a:gd name="T8" fmla="*/ 79 w 79"/>
                    <a:gd name="T9" fmla="*/ 28 h 33"/>
                    <a:gd name="T10" fmla="*/ 78 w 79"/>
                    <a:gd name="T11" fmla="*/ 29 h 33"/>
                    <a:gd name="T12" fmla="*/ 76 w 79"/>
                    <a:gd name="T13" fmla="*/ 31 h 33"/>
                    <a:gd name="T14" fmla="*/ 73 w 79"/>
                    <a:gd name="T15" fmla="*/ 33 h 33"/>
                    <a:gd name="T16" fmla="*/ 71 w 79"/>
                    <a:gd name="T17" fmla="*/ 31 h 33"/>
                    <a:gd name="T18" fmla="*/ 76 w 79"/>
                    <a:gd name="T19" fmla="*/ 21 h 33"/>
                    <a:gd name="T20" fmla="*/ 71 w 79"/>
                    <a:gd name="T21" fmla="*/ 31 h 33"/>
                    <a:gd name="T22" fmla="*/ 71 w 79"/>
                    <a:gd name="T23" fmla="*/ 31 h 33"/>
                    <a:gd name="T24" fmla="*/ 76 w 79"/>
                    <a:gd name="T25" fmla="*/ 21 h 33"/>
                    <a:gd name="T26" fmla="*/ 76 w 79"/>
                    <a:gd name="T27" fmla="*/ 21 h 33"/>
                    <a:gd name="T28" fmla="*/ 71 w 79"/>
                    <a:gd name="T29" fmla="*/ 31 h 33"/>
                    <a:gd name="T30" fmla="*/ 76 w 79"/>
                    <a:gd name="T31" fmla="*/ 21 h 33"/>
                    <a:gd name="T32" fmla="*/ 76 w 79"/>
                    <a:gd name="T33" fmla="*/ 21 h 33"/>
                    <a:gd name="T34" fmla="*/ 73 w 79"/>
                    <a:gd name="T35" fmla="*/ 26 h 33"/>
                    <a:gd name="T36" fmla="*/ 76 w 79"/>
                    <a:gd name="T37" fmla="*/ 21 h 33"/>
                    <a:gd name="T38" fmla="*/ 71 w 79"/>
                    <a:gd name="T39" fmla="*/ 31 h 33"/>
                    <a:gd name="T40" fmla="*/ 67 w 79"/>
                    <a:gd name="T41" fmla="*/ 31 h 33"/>
                    <a:gd name="T42" fmla="*/ 61 w 79"/>
                    <a:gd name="T43" fmla="*/ 29 h 33"/>
                    <a:gd name="T44" fmla="*/ 64 w 79"/>
                    <a:gd name="T45" fmla="*/ 17 h 33"/>
                    <a:gd name="T46" fmla="*/ 70 w 79"/>
                    <a:gd name="T47" fmla="*/ 19 h 33"/>
                    <a:gd name="T48" fmla="*/ 76 w 79"/>
                    <a:gd name="T49" fmla="*/ 21 h 33"/>
                    <a:gd name="T50" fmla="*/ 71 w 79"/>
                    <a:gd name="T51" fmla="*/ 31 h 33"/>
                    <a:gd name="T52" fmla="*/ 61 w 79"/>
                    <a:gd name="T53" fmla="*/ 29 h 33"/>
                    <a:gd name="T54" fmla="*/ 54 w 79"/>
                    <a:gd name="T55" fmla="*/ 28 h 33"/>
                    <a:gd name="T56" fmla="*/ 47 w 79"/>
                    <a:gd name="T57" fmla="*/ 26 h 33"/>
                    <a:gd name="T58" fmla="*/ 50 w 79"/>
                    <a:gd name="T59" fmla="*/ 14 h 33"/>
                    <a:gd name="T60" fmla="*/ 57 w 79"/>
                    <a:gd name="T61" fmla="*/ 16 h 33"/>
                    <a:gd name="T62" fmla="*/ 64 w 79"/>
                    <a:gd name="T63" fmla="*/ 17 h 33"/>
                    <a:gd name="T64" fmla="*/ 61 w 79"/>
                    <a:gd name="T65" fmla="*/ 29 h 33"/>
                    <a:gd name="T66" fmla="*/ 50 w 79"/>
                    <a:gd name="T67" fmla="*/ 14 h 33"/>
                    <a:gd name="T68" fmla="*/ 50 w 79"/>
                    <a:gd name="T69" fmla="*/ 14 h 33"/>
                    <a:gd name="T70" fmla="*/ 48 w 79"/>
                    <a:gd name="T71" fmla="*/ 19 h 33"/>
                    <a:gd name="T72" fmla="*/ 50 w 79"/>
                    <a:gd name="T73" fmla="*/ 14 h 33"/>
                    <a:gd name="T74" fmla="*/ 47 w 79"/>
                    <a:gd name="T75" fmla="*/ 26 h 33"/>
                    <a:gd name="T76" fmla="*/ 17 w 79"/>
                    <a:gd name="T77" fmla="*/ 17 h 33"/>
                    <a:gd name="T78" fmla="*/ 3 w 79"/>
                    <a:gd name="T79" fmla="*/ 12 h 33"/>
                    <a:gd name="T80" fmla="*/ 8 w 79"/>
                    <a:gd name="T81" fmla="*/ 0 h 33"/>
                    <a:gd name="T82" fmla="*/ 20 w 79"/>
                    <a:gd name="T83" fmla="*/ 5 h 33"/>
                    <a:gd name="T84" fmla="*/ 50 w 79"/>
                    <a:gd name="T85" fmla="*/ 14 h 33"/>
                    <a:gd name="T86" fmla="*/ 47 w 79"/>
                    <a:gd name="T87" fmla="*/ 26 h 33"/>
                    <a:gd name="T88" fmla="*/ 3 w 79"/>
                    <a:gd name="T89" fmla="*/ 12 h 33"/>
                    <a:gd name="T90" fmla="*/ 2 w 79"/>
                    <a:gd name="T91" fmla="*/ 11 h 33"/>
                    <a:gd name="T92" fmla="*/ 0 w 79"/>
                    <a:gd name="T93" fmla="*/ 9 h 33"/>
                    <a:gd name="T94" fmla="*/ 0 w 79"/>
                    <a:gd name="T95" fmla="*/ 7 h 33"/>
                    <a:gd name="T96" fmla="*/ 0 w 79"/>
                    <a:gd name="T97" fmla="*/ 4 h 33"/>
                    <a:gd name="T98" fmla="*/ 2 w 79"/>
                    <a:gd name="T99" fmla="*/ 2 h 33"/>
                    <a:gd name="T100" fmla="*/ 3 w 79"/>
                    <a:gd name="T101" fmla="*/ 0 h 33"/>
                    <a:gd name="T102" fmla="*/ 5 w 79"/>
                    <a:gd name="T103" fmla="*/ 0 h 33"/>
                    <a:gd name="T104" fmla="*/ 8 w 79"/>
                    <a:gd name="T105" fmla="*/ 0 h 33"/>
                    <a:gd name="T106" fmla="*/ 3 w 79"/>
                    <a:gd name="T107" fmla="*/ 12 h 3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9"/>
                    <a:gd name="T163" fmla="*/ 0 h 33"/>
                    <a:gd name="T164" fmla="*/ 79 w 79"/>
                    <a:gd name="T165" fmla="*/ 33 h 3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9" h="33">
                      <a:moveTo>
                        <a:pt x="76" y="21"/>
                      </a:moveTo>
                      <a:lnTo>
                        <a:pt x="78" y="21"/>
                      </a:lnTo>
                      <a:lnTo>
                        <a:pt x="79" y="24"/>
                      </a:lnTo>
                      <a:lnTo>
                        <a:pt x="79" y="26"/>
                      </a:lnTo>
                      <a:lnTo>
                        <a:pt x="79" y="28"/>
                      </a:lnTo>
                      <a:lnTo>
                        <a:pt x="78" y="29"/>
                      </a:lnTo>
                      <a:lnTo>
                        <a:pt x="76" y="31"/>
                      </a:lnTo>
                      <a:lnTo>
                        <a:pt x="73" y="33"/>
                      </a:lnTo>
                      <a:lnTo>
                        <a:pt x="71" y="31"/>
                      </a:lnTo>
                      <a:lnTo>
                        <a:pt x="76" y="21"/>
                      </a:lnTo>
                      <a:close/>
                      <a:moveTo>
                        <a:pt x="71" y="31"/>
                      </a:moveTo>
                      <a:lnTo>
                        <a:pt x="71" y="31"/>
                      </a:lnTo>
                      <a:lnTo>
                        <a:pt x="76" y="21"/>
                      </a:lnTo>
                      <a:lnTo>
                        <a:pt x="71" y="31"/>
                      </a:lnTo>
                      <a:close/>
                      <a:moveTo>
                        <a:pt x="76" y="21"/>
                      </a:moveTo>
                      <a:lnTo>
                        <a:pt x="76" y="21"/>
                      </a:lnTo>
                      <a:lnTo>
                        <a:pt x="73" y="26"/>
                      </a:lnTo>
                      <a:lnTo>
                        <a:pt x="76" y="21"/>
                      </a:lnTo>
                      <a:close/>
                      <a:moveTo>
                        <a:pt x="71" y="31"/>
                      </a:moveTo>
                      <a:lnTo>
                        <a:pt x="67" y="31"/>
                      </a:lnTo>
                      <a:lnTo>
                        <a:pt x="61" y="29"/>
                      </a:lnTo>
                      <a:lnTo>
                        <a:pt x="64" y="17"/>
                      </a:lnTo>
                      <a:lnTo>
                        <a:pt x="70" y="19"/>
                      </a:lnTo>
                      <a:lnTo>
                        <a:pt x="76" y="21"/>
                      </a:lnTo>
                      <a:lnTo>
                        <a:pt x="71" y="31"/>
                      </a:lnTo>
                      <a:close/>
                      <a:moveTo>
                        <a:pt x="61" y="29"/>
                      </a:moveTo>
                      <a:lnTo>
                        <a:pt x="54" y="28"/>
                      </a:lnTo>
                      <a:lnTo>
                        <a:pt x="47" y="26"/>
                      </a:lnTo>
                      <a:lnTo>
                        <a:pt x="50" y="14"/>
                      </a:lnTo>
                      <a:lnTo>
                        <a:pt x="57" y="16"/>
                      </a:lnTo>
                      <a:lnTo>
                        <a:pt x="64" y="17"/>
                      </a:lnTo>
                      <a:lnTo>
                        <a:pt x="61" y="29"/>
                      </a:lnTo>
                      <a:close/>
                      <a:moveTo>
                        <a:pt x="50" y="14"/>
                      </a:moveTo>
                      <a:lnTo>
                        <a:pt x="50" y="14"/>
                      </a:lnTo>
                      <a:lnTo>
                        <a:pt x="48" y="19"/>
                      </a:lnTo>
                      <a:lnTo>
                        <a:pt x="50" y="14"/>
                      </a:lnTo>
                      <a:close/>
                      <a:moveTo>
                        <a:pt x="47" y="26"/>
                      </a:moveTo>
                      <a:lnTo>
                        <a:pt x="17" y="17"/>
                      </a:lnTo>
                      <a:lnTo>
                        <a:pt x="3" y="12"/>
                      </a:lnTo>
                      <a:lnTo>
                        <a:pt x="8" y="0"/>
                      </a:lnTo>
                      <a:lnTo>
                        <a:pt x="20" y="5"/>
                      </a:lnTo>
                      <a:lnTo>
                        <a:pt x="50" y="14"/>
                      </a:lnTo>
                      <a:lnTo>
                        <a:pt x="47" y="26"/>
                      </a:lnTo>
                      <a:close/>
                      <a:moveTo>
                        <a:pt x="3" y="12"/>
                      </a:move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E3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4" name="Freeform 390"/>
                <p:cNvSpPr>
                  <a:spLocks noEditPoints="1"/>
                </p:cNvSpPr>
                <p:nvPr/>
              </p:nvSpPr>
              <p:spPr bwMode="auto">
                <a:xfrm>
                  <a:off x="586" y="1995"/>
                  <a:ext cx="82" cy="36"/>
                </a:xfrm>
                <a:custGeom>
                  <a:avLst/>
                  <a:gdLst>
                    <a:gd name="T0" fmla="*/ 79 w 82"/>
                    <a:gd name="T1" fmla="*/ 22 h 36"/>
                    <a:gd name="T2" fmla="*/ 80 w 82"/>
                    <a:gd name="T3" fmla="*/ 24 h 36"/>
                    <a:gd name="T4" fmla="*/ 82 w 82"/>
                    <a:gd name="T5" fmla="*/ 25 h 36"/>
                    <a:gd name="T6" fmla="*/ 82 w 82"/>
                    <a:gd name="T7" fmla="*/ 29 h 36"/>
                    <a:gd name="T8" fmla="*/ 82 w 82"/>
                    <a:gd name="T9" fmla="*/ 30 h 36"/>
                    <a:gd name="T10" fmla="*/ 80 w 82"/>
                    <a:gd name="T11" fmla="*/ 34 h 36"/>
                    <a:gd name="T12" fmla="*/ 79 w 82"/>
                    <a:gd name="T13" fmla="*/ 36 h 36"/>
                    <a:gd name="T14" fmla="*/ 75 w 82"/>
                    <a:gd name="T15" fmla="*/ 36 h 36"/>
                    <a:gd name="T16" fmla="*/ 74 w 82"/>
                    <a:gd name="T17" fmla="*/ 36 h 36"/>
                    <a:gd name="T18" fmla="*/ 79 w 82"/>
                    <a:gd name="T19" fmla="*/ 22 h 36"/>
                    <a:gd name="T20" fmla="*/ 74 w 82"/>
                    <a:gd name="T21" fmla="*/ 36 h 36"/>
                    <a:gd name="T22" fmla="*/ 74 w 82"/>
                    <a:gd name="T23" fmla="*/ 36 h 36"/>
                    <a:gd name="T24" fmla="*/ 74 w 82"/>
                    <a:gd name="T25" fmla="*/ 36 h 36"/>
                    <a:gd name="T26" fmla="*/ 79 w 82"/>
                    <a:gd name="T27" fmla="*/ 22 h 36"/>
                    <a:gd name="T28" fmla="*/ 79 w 82"/>
                    <a:gd name="T29" fmla="*/ 22 h 36"/>
                    <a:gd name="T30" fmla="*/ 79 w 82"/>
                    <a:gd name="T31" fmla="*/ 22 h 36"/>
                    <a:gd name="T32" fmla="*/ 74 w 82"/>
                    <a:gd name="T33" fmla="*/ 36 h 36"/>
                    <a:gd name="T34" fmla="*/ 74 w 82"/>
                    <a:gd name="T35" fmla="*/ 36 h 36"/>
                    <a:gd name="T36" fmla="*/ 74 w 82"/>
                    <a:gd name="T37" fmla="*/ 36 h 36"/>
                    <a:gd name="T38" fmla="*/ 75 w 82"/>
                    <a:gd name="T39" fmla="*/ 29 h 36"/>
                    <a:gd name="T40" fmla="*/ 74 w 82"/>
                    <a:gd name="T41" fmla="*/ 36 h 36"/>
                    <a:gd name="T42" fmla="*/ 74 w 82"/>
                    <a:gd name="T43" fmla="*/ 36 h 36"/>
                    <a:gd name="T44" fmla="*/ 71 w 82"/>
                    <a:gd name="T45" fmla="*/ 34 h 36"/>
                    <a:gd name="T46" fmla="*/ 68 w 82"/>
                    <a:gd name="T47" fmla="*/ 34 h 36"/>
                    <a:gd name="T48" fmla="*/ 68 w 82"/>
                    <a:gd name="T49" fmla="*/ 20 h 36"/>
                    <a:gd name="T50" fmla="*/ 74 w 82"/>
                    <a:gd name="T51" fmla="*/ 20 h 36"/>
                    <a:gd name="T52" fmla="*/ 79 w 82"/>
                    <a:gd name="T53" fmla="*/ 22 h 36"/>
                    <a:gd name="T54" fmla="*/ 74 w 82"/>
                    <a:gd name="T55" fmla="*/ 36 h 36"/>
                    <a:gd name="T56" fmla="*/ 68 w 82"/>
                    <a:gd name="T57" fmla="*/ 34 h 36"/>
                    <a:gd name="T58" fmla="*/ 58 w 82"/>
                    <a:gd name="T59" fmla="*/ 34 h 36"/>
                    <a:gd name="T60" fmla="*/ 48 w 82"/>
                    <a:gd name="T61" fmla="*/ 30 h 36"/>
                    <a:gd name="T62" fmla="*/ 51 w 82"/>
                    <a:gd name="T63" fmla="*/ 17 h 36"/>
                    <a:gd name="T64" fmla="*/ 60 w 82"/>
                    <a:gd name="T65" fmla="*/ 18 h 36"/>
                    <a:gd name="T66" fmla="*/ 68 w 82"/>
                    <a:gd name="T67" fmla="*/ 20 h 36"/>
                    <a:gd name="T68" fmla="*/ 68 w 82"/>
                    <a:gd name="T69" fmla="*/ 34 h 36"/>
                    <a:gd name="T70" fmla="*/ 48 w 82"/>
                    <a:gd name="T71" fmla="*/ 30 h 36"/>
                    <a:gd name="T72" fmla="*/ 48 w 82"/>
                    <a:gd name="T73" fmla="*/ 30 h 36"/>
                    <a:gd name="T74" fmla="*/ 49 w 82"/>
                    <a:gd name="T75" fmla="*/ 24 h 36"/>
                    <a:gd name="T76" fmla="*/ 48 w 82"/>
                    <a:gd name="T77" fmla="*/ 30 h 36"/>
                    <a:gd name="T78" fmla="*/ 48 w 82"/>
                    <a:gd name="T79" fmla="*/ 30 h 36"/>
                    <a:gd name="T80" fmla="*/ 15 w 82"/>
                    <a:gd name="T81" fmla="*/ 20 h 36"/>
                    <a:gd name="T82" fmla="*/ 3 w 82"/>
                    <a:gd name="T83" fmla="*/ 13 h 36"/>
                    <a:gd name="T84" fmla="*/ 9 w 82"/>
                    <a:gd name="T85" fmla="*/ 1 h 36"/>
                    <a:gd name="T86" fmla="*/ 20 w 82"/>
                    <a:gd name="T87" fmla="*/ 6 h 36"/>
                    <a:gd name="T88" fmla="*/ 51 w 82"/>
                    <a:gd name="T89" fmla="*/ 17 h 36"/>
                    <a:gd name="T90" fmla="*/ 48 w 82"/>
                    <a:gd name="T91" fmla="*/ 30 h 36"/>
                    <a:gd name="T92" fmla="*/ 3 w 82"/>
                    <a:gd name="T93" fmla="*/ 13 h 36"/>
                    <a:gd name="T94" fmla="*/ 0 w 82"/>
                    <a:gd name="T95" fmla="*/ 12 h 36"/>
                    <a:gd name="T96" fmla="*/ 0 w 82"/>
                    <a:gd name="T97" fmla="*/ 8 h 36"/>
                    <a:gd name="T98" fmla="*/ 0 w 82"/>
                    <a:gd name="T99" fmla="*/ 6 h 36"/>
                    <a:gd name="T100" fmla="*/ 0 w 82"/>
                    <a:gd name="T101" fmla="*/ 3 h 36"/>
                    <a:gd name="T102" fmla="*/ 1 w 82"/>
                    <a:gd name="T103" fmla="*/ 1 h 36"/>
                    <a:gd name="T104" fmla="*/ 3 w 82"/>
                    <a:gd name="T105" fmla="*/ 0 h 36"/>
                    <a:gd name="T106" fmla="*/ 6 w 82"/>
                    <a:gd name="T107" fmla="*/ 0 h 36"/>
                    <a:gd name="T108" fmla="*/ 9 w 82"/>
                    <a:gd name="T109" fmla="*/ 1 h 36"/>
                    <a:gd name="T110" fmla="*/ 3 w 82"/>
                    <a:gd name="T111" fmla="*/ 13 h 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2"/>
                    <a:gd name="T169" fmla="*/ 0 h 36"/>
                    <a:gd name="T170" fmla="*/ 82 w 82"/>
                    <a:gd name="T171" fmla="*/ 36 h 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2" h="36">
                      <a:moveTo>
                        <a:pt x="79" y="22"/>
                      </a:moveTo>
                      <a:lnTo>
                        <a:pt x="80" y="24"/>
                      </a:lnTo>
                      <a:lnTo>
                        <a:pt x="82" y="25"/>
                      </a:lnTo>
                      <a:lnTo>
                        <a:pt x="82" y="29"/>
                      </a:lnTo>
                      <a:lnTo>
                        <a:pt x="82" y="30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5" y="36"/>
                      </a:lnTo>
                      <a:lnTo>
                        <a:pt x="74" y="36"/>
                      </a:lnTo>
                      <a:lnTo>
                        <a:pt x="79" y="22"/>
                      </a:lnTo>
                      <a:close/>
                      <a:moveTo>
                        <a:pt x="74" y="36"/>
                      </a:moveTo>
                      <a:lnTo>
                        <a:pt x="74" y="36"/>
                      </a:lnTo>
                      <a:lnTo>
                        <a:pt x="79" y="22"/>
                      </a:lnTo>
                      <a:lnTo>
                        <a:pt x="74" y="36"/>
                      </a:lnTo>
                      <a:close/>
                      <a:moveTo>
                        <a:pt x="74" y="36"/>
                      </a:moveTo>
                      <a:lnTo>
                        <a:pt x="74" y="36"/>
                      </a:lnTo>
                      <a:lnTo>
                        <a:pt x="75" y="29"/>
                      </a:lnTo>
                      <a:lnTo>
                        <a:pt x="74" y="36"/>
                      </a:lnTo>
                      <a:close/>
                      <a:moveTo>
                        <a:pt x="74" y="36"/>
                      </a:move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20"/>
                      </a:lnTo>
                      <a:lnTo>
                        <a:pt x="74" y="20"/>
                      </a:lnTo>
                      <a:lnTo>
                        <a:pt x="79" y="22"/>
                      </a:lnTo>
                      <a:lnTo>
                        <a:pt x="74" y="36"/>
                      </a:lnTo>
                      <a:close/>
                      <a:moveTo>
                        <a:pt x="68" y="34"/>
                      </a:moveTo>
                      <a:lnTo>
                        <a:pt x="58" y="34"/>
                      </a:lnTo>
                      <a:lnTo>
                        <a:pt x="48" y="30"/>
                      </a:lnTo>
                      <a:lnTo>
                        <a:pt x="51" y="17"/>
                      </a:lnTo>
                      <a:lnTo>
                        <a:pt x="60" y="18"/>
                      </a:lnTo>
                      <a:lnTo>
                        <a:pt x="68" y="20"/>
                      </a:lnTo>
                      <a:lnTo>
                        <a:pt x="68" y="34"/>
                      </a:lnTo>
                      <a:close/>
                      <a:moveTo>
                        <a:pt x="48" y="30"/>
                      </a:moveTo>
                      <a:lnTo>
                        <a:pt x="48" y="30"/>
                      </a:lnTo>
                      <a:lnTo>
                        <a:pt x="49" y="24"/>
                      </a:lnTo>
                      <a:lnTo>
                        <a:pt x="48" y="30"/>
                      </a:lnTo>
                      <a:close/>
                      <a:moveTo>
                        <a:pt x="48" y="30"/>
                      </a:moveTo>
                      <a:lnTo>
                        <a:pt x="15" y="20"/>
                      </a:lnTo>
                      <a:lnTo>
                        <a:pt x="3" y="13"/>
                      </a:lnTo>
                      <a:lnTo>
                        <a:pt x="9" y="1"/>
                      </a:lnTo>
                      <a:lnTo>
                        <a:pt x="20" y="6"/>
                      </a:lnTo>
                      <a:lnTo>
                        <a:pt x="51" y="17"/>
                      </a:lnTo>
                      <a:lnTo>
                        <a:pt x="48" y="30"/>
                      </a:lnTo>
                      <a:close/>
                      <a:moveTo>
                        <a:pt x="3" y="13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D4AB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5" name="Freeform 391"/>
                <p:cNvSpPr>
                  <a:spLocks noEditPoints="1"/>
                </p:cNvSpPr>
                <p:nvPr/>
              </p:nvSpPr>
              <p:spPr bwMode="auto">
                <a:xfrm>
                  <a:off x="583" y="1995"/>
                  <a:ext cx="88" cy="37"/>
                </a:xfrm>
                <a:custGeom>
                  <a:avLst/>
                  <a:gdLst>
                    <a:gd name="T0" fmla="*/ 83 w 88"/>
                    <a:gd name="T1" fmla="*/ 24 h 37"/>
                    <a:gd name="T2" fmla="*/ 86 w 88"/>
                    <a:gd name="T3" fmla="*/ 25 h 37"/>
                    <a:gd name="T4" fmla="*/ 86 w 88"/>
                    <a:gd name="T5" fmla="*/ 27 h 37"/>
                    <a:gd name="T6" fmla="*/ 88 w 88"/>
                    <a:gd name="T7" fmla="*/ 30 h 37"/>
                    <a:gd name="T8" fmla="*/ 86 w 88"/>
                    <a:gd name="T9" fmla="*/ 34 h 37"/>
                    <a:gd name="T10" fmla="*/ 86 w 88"/>
                    <a:gd name="T11" fmla="*/ 36 h 37"/>
                    <a:gd name="T12" fmla="*/ 83 w 88"/>
                    <a:gd name="T13" fmla="*/ 37 h 37"/>
                    <a:gd name="T14" fmla="*/ 82 w 88"/>
                    <a:gd name="T15" fmla="*/ 37 h 37"/>
                    <a:gd name="T16" fmla="*/ 78 w 88"/>
                    <a:gd name="T17" fmla="*/ 37 h 37"/>
                    <a:gd name="T18" fmla="*/ 83 w 88"/>
                    <a:gd name="T19" fmla="*/ 24 h 37"/>
                    <a:gd name="T20" fmla="*/ 78 w 88"/>
                    <a:gd name="T21" fmla="*/ 37 h 37"/>
                    <a:gd name="T22" fmla="*/ 78 w 88"/>
                    <a:gd name="T23" fmla="*/ 37 h 37"/>
                    <a:gd name="T24" fmla="*/ 83 w 88"/>
                    <a:gd name="T25" fmla="*/ 24 h 37"/>
                    <a:gd name="T26" fmla="*/ 83 w 88"/>
                    <a:gd name="T27" fmla="*/ 24 h 37"/>
                    <a:gd name="T28" fmla="*/ 78 w 88"/>
                    <a:gd name="T29" fmla="*/ 37 h 37"/>
                    <a:gd name="T30" fmla="*/ 83 w 88"/>
                    <a:gd name="T31" fmla="*/ 24 h 37"/>
                    <a:gd name="T32" fmla="*/ 83 w 88"/>
                    <a:gd name="T33" fmla="*/ 24 h 37"/>
                    <a:gd name="T34" fmla="*/ 80 w 88"/>
                    <a:gd name="T35" fmla="*/ 30 h 37"/>
                    <a:gd name="T36" fmla="*/ 83 w 88"/>
                    <a:gd name="T37" fmla="*/ 24 h 37"/>
                    <a:gd name="T38" fmla="*/ 78 w 88"/>
                    <a:gd name="T39" fmla="*/ 37 h 37"/>
                    <a:gd name="T40" fmla="*/ 77 w 88"/>
                    <a:gd name="T41" fmla="*/ 37 h 37"/>
                    <a:gd name="T42" fmla="*/ 75 w 88"/>
                    <a:gd name="T43" fmla="*/ 37 h 37"/>
                    <a:gd name="T44" fmla="*/ 75 w 88"/>
                    <a:gd name="T45" fmla="*/ 22 h 37"/>
                    <a:gd name="T46" fmla="*/ 80 w 88"/>
                    <a:gd name="T47" fmla="*/ 24 h 37"/>
                    <a:gd name="T48" fmla="*/ 83 w 88"/>
                    <a:gd name="T49" fmla="*/ 24 h 37"/>
                    <a:gd name="T50" fmla="*/ 78 w 88"/>
                    <a:gd name="T51" fmla="*/ 37 h 37"/>
                    <a:gd name="T52" fmla="*/ 75 w 88"/>
                    <a:gd name="T53" fmla="*/ 37 h 37"/>
                    <a:gd name="T54" fmla="*/ 65 w 88"/>
                    <a:gd name="T55" fmla="*/ 37 h 37"/>
                    <a:gd name="T56" fmla="*/ 51 w 88"/>
                    <a:gd name="T57" fmla="*/ 36 h 37"/>
                    <a:gd name="T58" fmla="*/ 54 w 88"/>
                    <a:gd name="T59" fmla="*/ 20 h 37"/>
                    <a:gd name="T60" fmla="*/ 66 w 88"/>
                    <a:gd name="T61" fmla="*/ 22 h 37"/>
                    <a:gd name="T62" fmla="*/ 75 w 88"/>
                    <a:gd name="T63" fmla="*/ 22 h 37"/>
                    <a:gd name="T64" fmla="*/ 75 w 88"/>
                    <a:gd name="T65" fmla="*/ 37 h 37"/>
                    <a:gd name="T66" fmla="*/ 51 w 88"/>
                    <a:gd name="T67" fmla="*/ 36 h 37"/>
                    <a:gd name="T68" fmla="*/ 51 w 88"/>
                    <a:gd name="T69" fmla="*/ 36 h 37"/>
                    <a:gd name="T70" fmla="*/ 52 w 88"/>
                    <a:gd name="T71" fmla="*/ 29 h 37"/>
                    <a:gd name="T72" fmla="*/ 51 w 88"/>
                    <a:gd name="T73" fmla="*/ 36 h 37"/>
                    <a:gd name="T74" fmla="*/ 51 w 88"/>
                    <a:gd name="T75" fmla="*/ 36 h 37"/>
                    <a:gd name="T76" fmla="*/ 31 w 88"/>
                    <a:gd name="T77" fmla="*/ 29 h 37"/>
                    <a:gd name="T78" fmla="*/ 17 w 88"/>
                    <a:gd name="T79" fmla="*/ 22 h 37"/>
                    <a:gd name="T80" fmla="*/ 6 w 88"/>
                    <a:gd name="T81" fmla="*/ 15 h 37"/>
                    <a:gd name="T82" fmla="*/ 3 w 88"/>
                    <a:gd name="T83" fmla="*/ 13 h 37"/>
                    <a:gd name="T84" fmla="*/ 11 w 88"/>
                    <a:gd name="T85" fmla="*/ 1 h 37"/>
                    <a:gd name="T86" fmla="*/ 14 w 88"/>
                    <a:gd name="T87" fmla="*/ 3 h 37"/>
                    <a:gd name="T88" fmla="*/ 23 w 88"/>
                    <a:gd name="T89" fmla="*/ 8 h 37"/>
                    <a:gd name="T90" fmla="*/ 37 w 88"/>
                    <a:gd name="T91" fmla="*/ 15 h 37"/>
                    <a:gd name="T92" fmla="*/ 54 w 88"/>
                    <a:gd name="T93" fmla="*/ 20 h 37"/>
                    <a:gd name="T94" fmla="*/ 51 w 88"/>
                    <a:gd name="T95" fmla="*/ 36 h 37"/>
                    <a:gd name="T96" fmla="*/ 3 w 88"/>
                    <a:gd name="T97" fmla="*/ 13 h 37"/>
                    <a:gd name="T98" fmla="*/ 1 w 88"/>
                    <a:gd name="T99" fmla="*/ 12 h 37"/>
                    <a:gd name="T100" fmla="*/ 0 w 88"/>
                    <a:gd name="T101" fmla="*/ 8 h 37"/>
                    <a:gd name="T102" fmla="*/ 0 w 88"/>
                    <a:gd name="T103" fmla="*/ 5 h 37"/>
                    <a:gd name="T104" fmla="*/ 1 w 88"/>
                    <a:gd name="T105" fmla="*/ 3 h 37"/>
                    <a:gd name="T106" fmla="*/ 3 w 88"/>
                    <a:gd name="T107" fmla="*/ 1 h 37"/>
                    <a:gd name="T108" fmla="*/ 6 w 88"/>
                    <a:gd name="T109" fmla="*/ 0 h 37"/>
                    <a:gd name="T110" fmla="*/ 9 w 88"/>
                    <a:gd name="T111" fmla="*/ 0 h 37"/>
                    <a:gd name="T112" fmla="*/ 11 w 88"/>
                    <a:gd name="T113" fmla="*/ 1 h 37"/>
                    <a:gd name="T114" fmla="*/ 3 w 88"/>
                    <a:gd name="T115" fmla="*/ 13 h 3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8"/>
                    <a:gd name="T175" fmla="*/ 0 h 37"/>
                    <a:gd name="T176" fmla="*/ 88 w 88"/>
                    <a:gd name="T177" fmla="*/ 37 h 3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8" h="37">
                      <a:moveTo>
                        <a:pt x="83" y="24"/>
                      </a:moveTo>
                      <a:lnTo>
                        <a:pt x="86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6" y="34"/>
                      </a:lnTo>
                      <a:lnTo>
                        <a:pt x="86" y="36"/>
                      </a:lnTo>
                      <a:lnTo>
                        <a:pt x="83" y="37"/>
                      </a:lnTo>
                      <a:lnTo>
                        <a:pt x="82" y="37"/>
                      </a:lnTo>
                      <a:lnTo>
                        <a:pt x="78" y="37"/>
                      </a:lnTo>
                      <a:lnTo>
                        <a:pt x="83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lnTo>
                        <a:pt x="83" y="24"/>
                      </a:lnTo>
                      <a:lnTo>
                        <a:pt x="78" y="37"/>
                      </a:lnTo>
                      <a:close/>
                      <a:moveTo>
                        <a:pt x="83" y="24"/>
                      </a:moveTo>
                      <a:lnTo>
                        <a:pt x="83" y="24"/>
                      </a:lnTo>
                      <a:lnTo>
                        <a:pt x="80" y="30"/>
                      </a:lnTo>
                      <a:lnTo>
                        <a:pt x="83" y="24"/>
                      </a:lnTo>
                      <a:close/>
                      <a:moveTo>
                        <a:pt x="78" y="37"/>
                      </a:moveTo>
                      <a:lnTo>
                        <a:pt x="77" y="37"/>
                      </a:lnTo>
                      <a:lnTo>
                        <a:pt x="75" y="37"/>
                      </a:lnTo>
                      <a:lnTo>
                        <a:pt x="75" y="22"/>
                      </a:lnTo>
                      <a:lnTo>
                        <a:pt x="80" y="24"/>
                      </a:lnTo>
                      <a:lnTo>
                        <a:pt x="83" y="24"/>
                      </a:lnTo>
                      <a:lnTo>
                        <a:pt x="78" y="37"/>
                      </a:lnTo>
                      <a:close/>
                      <a:moveTo>
                        <a:pt x="75" y="37"/>
                      </a:moveTo>
                      <a:lnTo>
                        <a:pt x="65" y="37"/>
                      </a:lnTo>
                      <a:lnTo>
                        <a:pt x="51" y="36"/>
                      </a:lnTo>
                      <a:lnTo>
                        <a:pt x="54" y="20"/>
                      </a:lnTo>
                      <a:lnTo>
                        <a:pt x="66" y="22"/>
                      </a:lnTo>
                      <a:lnTo>
                        <a:pt x="75" y="22"/>
                      </a:lnTo>
                      <a:lnTo>
                        <a:pt x="75" y="37"/>
                      </a:lnTo>
                      <a:close/>
                      <a:moveTo>
                        <a:pt x="51" y="36"/>
                      </a:moveTo>
                      <a:lnTo>
                        <a:pt x="51" y="36"/>
                      </a:lnTo>
                      <a:lnTo>
                        <a:pt x="52" y="29"/>
                      </a:lnTo>
                      <a:lnTo>
                        <a:pt x="51" y="36"/>
                      </a:lnTo>
                      <a:close/>
                      <a:moveTo>
                        <a:pt x="51" y="36"/>
                      </a:moveTo>
                      <a:lnTo>
                        <a:pt x="31" y="29"/>
                      </a:lnTo>
                      <a:lnTo>
                        <a:pt x="17" y="22"/>
                      </a:lnTo>
                      <a:lnTo>
                        <a:pt x="6" y="15"/>
                      </a:lnTo>
                      <a:lnTo>
                        <a:pt x="3" y="13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23" y="8"/>
                      </a:lnTo>
                      <a:lnTo>
                        <a:pt x="37" y="15"/>
                      </a:lnTo>
                      <a:lnTo>
                        <a:pt x="54" y="20"/>
                      </a:lnTo>
                      <a:lnTo>
                        <a:pt x="51" y="36"/>
                      </a:lnTo>
                      <a:close/>
                      <a:moveTo>
                        <a:pt x="3" y="13"/>
                      </a:move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C48F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6" name="Freeform 392"/>
                <p:cNvSpPr>
                  <a:spLocks noEditPoints="1"/>
                </p:cNvSpPr>
                <p:nvPr/>
              </p:nvSpPr>
              <p:spPr bwMode="auto">
                <a:xfrm>
                  <a:off x="581" y="1993"/>
                  <a:ext cx="91" cy="43"/>
                </a:xfrm>
                <a:custGeom>
                  <a:avLst/>
                  <a:gdLst>
                    <a:gd name="T0" fmla="*/ 87 w 91"/>
                    <a:gd name="T1" fmla="*/ 27 h 43"/>
                    <a:gd name="T2" fmla="*/ 90 w 91"/>
                    <a:gd name="T3" fmla="*/ 29 h 43"/>
                    <a:gd name="T4" fmla="*/ 91 w 91"/>
                    <a:gd name="T5" fmla="*/ 31 h 43"/>
                    <a:gd name="T6" fmla="*/ 91 w 91"/>
                    <a:gd name="T7" fmla="*/ 34 h 43"/>
                    <a:gd name="T8" fmla="*/ 91 w 91"/>
                    <a:gd name="T9" fmla="*/ 38 h 43"/>
                    <a:gd name="T10" fmla="*/ 88 w 91"/>
                    <a:gd name="T11" fmla="*/ 39 h 43"/>
                    <a:gd name="T12" fmla="*/ 87 w 91"/>
                    <a:gd name="T13" fmla="*/ 41 h 43"/>
                    <a:gd name="T14" fmla="*/ 84 w 91"/>
                    <a:gd name="T15" fmla="*/ 43 h 43"/>
                    <a:gd name="T16" fmla="*/ 80 w 91"/>
                    <a:gd name="T17" fmla="*/ 41 h 43"/>
                    <a:gd name="T18" fmla="*/ 87 w 91"/>
                    <a:gd name="T19" fmla="*/ 27 h 43"/>
                    <a:gd name="T20" fmla="*/ 80 w 91"/>
                    <a:gd name="T21" fmla="*/ 41 h 43"/>
                    <a:gd name="T22" fmla="*/ 82 w 91"/>
                    <a:gd name="T23" fmla="*/ 41 h 43"/>
                    <a:gd name="T24" fmla="*/ 82 w 91"/>
                    <a:gd name="T25" fmla="*/ 41 h 43"/>
                    <a:gd name="T26" fmla="*/ 87 w 91"/>
                    <a:gd name="T27" fmla="*/ 27 h 43"/>
                    <a:gd name="T28" fmla="*/ 87 w 91"/>
                    <a:gd name="T29" fmla="*/ 27 h 43"/>
                    <a:gd name="T30" fmla="*/ 87 w 91"/>
                    <a:gd name="T31" fmla="*/ 27 h 43"/>
                    <a:gd name="T32" fmla="*/ 80 w 91"/>
                    <a:gd name="T33" fmla="*/ 41 h 43"/>
                    <a:gd name="T34" fmla="*/ 87 w 91"/>
                    <a:gd name="T35" fmla="*/ 27 h 43"/>
                    <a:gd name="T36" fmla="*/ 87 w 91"/>
                    <a:gd name="T37" fmla="*/ 27 h 43"/>
                    <a:gd name="T38" fmla="*/ 84 w 91"/>
                    <a:gd name="T39" fmla="*/ 34 h 43"/>
                    <a:gd name="T40" fmla="*/ 87 w 91"/>
                    <a:gd name="T41" fmla="*/ 27 h 43"/>
                    <a:gd name="T42" fmla="*/ 82 w 91"/>
                    <a:gd name="T43" fmla="*/ 41 h 43"/>
                    <a:gd name="T44" fmla="*/ 82 w 91"/>
                    <a:gd name="T45" fmla="*/ 41 h 43"/>
                    <a:gd name="T46" fmla="*/ 82 w 91"/>
                    <a:gd name="T47" fmla="*/ 43 h 43"/>
                    <a:gd name="T48" fmla="*/ 80 w 91"/>
                    <a:gd name="T49" fmla="*/ 26 h 43"/>
                    <a:gd name="T50" fmla="*/ 84 w 91"/>
                    <a:gd name="T51" fmla="*/ 26 h 43"/>
                    <a:gd name="T52" fmla="*/ 87 w 91"/>
                    <a:gd name="T53" fmla="*/ 27 h 43"/>
                    <a:gd name="T54" fmla="*/ 82 w 91"/>
                    <a:gd name="T55" fmla="*/ 41 h 43"/>
                    <a:gd name="T56" fmla="*/ 82 w 91"/>
                    <a:gd name="T57" fmla="*/ 43 h 43"/>
                    <a:gd name="T58" fmla="*/ 71 w 91"/>
                    <a:gd name="T59" fmla="*/ 43 h 43"/>
                    <a:gd name="T60" fmla="*/ 53 w 91"/>
                    <a:gd name="T61" fmla="*/ 41 h 43"/>
                    <a:gd name="T62" fmla="*/ 54 w 91"/>
                    <a:gd name="T63" fmla="*/ 26 h 43"/>
                    <a:gd name="T64" fmla="*/ 71 w 91"/>
                    <a:gd name="T65" fmla="*/ 27 h 43"/>
                    <a:gd name="T66" fmla="*/ 80 w 91"/>
                    <a:gd name="T67" fmla="*/ 26 h 43"/>
                    <a:gd name="T68" fmla="*/ 82 w 91"/>
                    <a:gd name="T69" fmla="*/ 43 h 43"/>
                    <a:gd name="T70" fmla="*/ 53 w 91"/>
                    <a:gd name="T71" fmla="*/ 41 h 43"/>
                    <a:gd name="T72" fmla="*/ 53 w 91"/>
                    <a:gd name="T73" fmla="*/ 41 h 43"/>
                    <a:gd name="T74" fmla="*/ 54 w 91"/>
                    <a:gd name="T75" fmla="*/ 32 h 43"/>
                    <a:gd name="T76" fmla="*/ 53 w 91"/>
                    <a:gd name="T77" fmla="*/ 41 h 43"/>
                    <a:gd name="T78" fmla="*/ 53 w 91"/>
                    <a:gd name="T79" fmla="*/ 41 h 43"/>
                    <a:gd name="T80" fmla="*/ 40 w 91"/>
                    <a:gd name="T81" fmla="*/ 38 h 43"/>
                    <a:gd name="T82" fmla="*/ 31 w 91"/>
                    <a:gd name="T83" fmla="*/ 34 h 43"/>
                    <a:gd name="T84" fmla="*/ 23 w 91"/>
                    <a:gd name="T85" fmla="*/ 29 h 43"/>
                    <a:gd name="T86" fmla="*/ 16 w 91"/>
                    <a:gd name="T87" fmla="*/ 24 h 43"/>
                    <a:gd name="T88" fmla="*/ 6 w 91"/>
                    <a:gd name="T89" fmla="*/ 17 h 43"/>
                    <a:gd name="T90" fmla="*/ 3 w 91"/>
                    <a:gd name="T91" fmla="*/ 14 h 43"/>
                    <a:gd name="T92" fmla="*/ 13 w 91"/>
                    <a:gd name="T93" fmla="*/ 3 h 43"/>
                    <a:gd name="T94" fmla="*/ 16 w 91"/>
                    <a:gd name="T95" fmla="*/ 5 h 43"/>
                    <a:gd name="T96" fmla="*/ 23 w 91"/>
                    <a:gd name="T97" fmla="*/ 12 h 43"/>
                    <a:gd name="T98" fmla="*/ 37 w 91"/>
                    <a:gd name="T99" fmla="*/ 19 h 43"/>
                    <a:gd name="T100" fmla="*/ 56 w 91"/>
                    <a:gd name="T101" fmla="*/ 26 h 43"/>
                    <a:gd name="T102" fmla="*/ 53 w 91"/>
                    <a:gd name="T103" fmla="*/ 41 h 43"/>
                    <a:gd name="T104" fmla="*/ 3 w 91"/>
                    <a:gd name="T105" fmla="*/ 14 h 43"/>
                    <a:gd name="T106" fmla="*/ 2 w 91"/>
                    <a:gd name="T107" fmla="*/ 12 h 43"/>
                    <a:gd name="T108" fmla="*/ 0 w 91"/>
                    <a:gd name="T109" fmla="*/ 8 h 43"/>
                    <a:gd name="T110" fmla="*/ 0 w 91"/>
                    <a:gd name="T111" fmla="*/ 5 h 43"/>
                    <a:gd name="T112" fmla="*/ 2 w 91"/>
                    <a:gd name="T113" fmla="*/ 3 h 43"/>
                    <a:gd name="T114" fmla="*/ 5 w 91"/>
                    <a:gd name="T115" fmla="*/ 2 h 43"/>
                    <a:gd name="T116" fmla="*/ 8 w 91"/>
                    <a:gd name="T117" fmla="*/ 0 h 43"/>
                    <a:gd name="T118" fmla="*/ 9 w 91"/>
                    <a:gd name="T119" fmla="*/ 2 h 43"/>
                    <a:gd name="T120" fmla="*/ 13 w 91"/>
                    <a:gd name="T121" fmla="*/ 3 h 43"/>
                    <a:gd name="T122" fmla="*/ 3 w 91"/>
                    <a:gd name="T123" fmla="*/ 14 h 4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91"/>
                    <a:gd name="T187" fmla="*/ 0 h 43"/>
                    <a:gd name="T188" fmla="*/ 91 w 91"/>
                    <a:gd name="T189" fmla="*/ 43 h 4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91" h="43">
                      <a:moveTo>
                        <a:pt x="87" y="27"/>
                      </a:moveTo>
                      <a:lnTo>
                        <a:pt x="90" y="29"/>
                      </a:lnTo>
                      <a:lnTo>
                        <a:pt x="91" y="31"/>
                      </a:lnTo>
                      <a:lnTo>
                        <a:pt x="91" y="34"/>
                      </a:lnTo>
                      <a:lnTo>
                        <a:pt x="91" y="38"/>
                      </a:lnTo>
                      <a:lnTo>
                        <a:pt x="88" y="39"/>
                      </a:lnTo>
                      <a:lnTo>
                        <a:pt x="87" y="41"/>
                      </a:lnTo>
                      <a:lnTo>
                        <a:pt x="84" y="43"/>
                      </a:lnTo>
                      <a:lnTo>
                        <a:pt x="80" y="41"/>
                      </a:lnTo>
                      <a:lnTo>
                        <a:pt x="87" y="27"/>
                      </a:lnTo>
                      <a:close/>
                      <a:moveTo>
                        <a:pt x="80" y="41"/>
                      </a:moveTo>
                      <a:lnTo>
                        <a:pt x="82" y="41"/>
                      </a:lnTo>
                      <a:lnTo>
                        <a:pt x="87" y="27"/>
                      </a:lnTo>
                      <a:lnTo>
                        <a:pt x="80" y="41"/>
                      </a:lnTo>
                      <a:close/>
                      <a:moveTo>
                        <a:pt x="87" y="27"/>
                      </a:moveTo>
                      <a:lnTo>
                        <a:pt x="87" y="27"/>
                      </a:lnTo>
                      <a:lnTo>
                        <a:pt x="84" y="34"/>
                      </a:lnTo>
                      <a:lnTo>
                        <a:pt x="87" y="27"/>
                      </a:lnTo>
                      <a:close/>
                      <a:moveTo>
                        <a:pt x="82" y="41"/>
                      </a:moveTo>
                      <a:lnTo>
                        <a:pt x="82" y="41"/>
                      </a:lnTo>
                      <a:lnTo>
                        <a:pt x="82" y="43"/>
                      </a:lnTo>
                      <a:lnTo>
                        <a:pt x="80" y="26"/>
                      </a:lnTo>
                      <a:lnTo>
                        <a:pt x="84" y="26"/>
                      </a:lnTo>
                      <a:lnTo>
                        <a:pt x="87" y="27"/>
                      </a:lnTo>
                      <a:lnTo>
                        <a:pt x="82" y="41"/>
                      </a:lnTo>
                      <a:close/>
                      <a:moveTo>
                        <a:pt x="82" y="43"/>
                      </a:moveTo>
                      <a:lnTo>
                        <a:pt x="71" y="43"/>
                      </a:lnTo>
                      <a:lnTo>
                        <a:pt x="53" y="41"/>
                      </a:lnTo>
                      <a:lnTo>
                        <a:pt x="54" y="26"/>
                      </a:lnTo>
                      <a:lnTo>
                        <a:pt x="71" y="27"/>
                      </a:lnTo>
                      <a:lnTo>
                        <a:pt x="80" y="26"/>
                      </a:lnTo>
                      <a:lnTo>
                        <a:pt x="82" y="43"/>
                      </a:lnTo>
                      <a:close/>
                      <a:moveTo>
                        <a:pt x="53" y="41"/>
                      </a:moveTo>
                      <a:lnTo>
                        <a:pt x="53" y="41"/>
                      </a:lnTo>
                      <a:lnTo>
                        <a:pt x="54" y="32"/>
                      </a:lnTo>
                      <a:lnTo>
                        <a:pt x="53" y="41"/>
                      </a:lnTo>
                      <a:close/>
                      <a:moveTo>
                        <a:pt x="53" y="41"/>
                      </a:moveTo>
                      <a:lnTo>
                        <a:pt x="40" y="38"/>
                      </a:lnTo>
                      <a:lnTo>
                        <a:pt x="31" y="34"/>
                      </a:lnTo>
                      <a:lnTo>
                        <a:pt x="23" y="29"/>
                      </a:lnTo>
                      <a:lnTo>
                        <a:pt x="16" y="24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3" y="3"/>
                      </a:lnTo>
                      <a:lnTo>
                        <a:pt x="16" y="5"/>
                      </a:lnTo>
                      <a:lnTo>
                        <a:pt x="23" y="12"/>
                      </a:lnTo>
                      <a:lnTo>
                        <a:pt x="37" y="19"/>
                      </a:lnTo>
                      <a:lnTo>
                        <a:pt x="56" y="26"/>
                      </a:lnTo>
                      <a:lnTo>
                        <a:pt x="53" y="41"/>
                      </a:lnTo>
                      <a:close/>
                      <a:moveTo>
                        <a:pt x="3" y="14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3" y="3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B575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7" name="Freeform 393"/>
                <p:cNvSpPr>
                  <a:spLocks noEditPoints="1"/>
                </p:cNvSpPr>
                <p:nvPr/>
              </p:nvSpPr>
              <p:spPr bwMode="auto">
                <a:xfrm>
                  <a:off x="580" y="1993"/>
                  <a:ext cx="94" cy="46"/>
                </a:xfrm>
                <a:custGeom>
                  <a:avLst/>
                  <a:gdLst>
                    <a:gd name="T0" fmla="*/ 85 w 94"/>
                    <a:gd name="T1" fmla="*/ 27 h 46"/>
                    <a:gd name="T2" fmla="*/ 88 w 94"/>
                    <a:gd name="T3" fmla="*/ 27 h 46"/>
                    <a:gd name="T4" fmla="*/ 91 w 94"/>
                    <a:gd name="T5" fmla="*/ 29 h 46"/>
                    <a:gd name="T6" fmla="*/ 92 w 94"/>
                    <a:gd name="T7" fmla="*/ 31 h 46"/>
                    <a:gd name="T8" fmla="*/ 94 w 94"/>
                    <a:gd name="T9" fmla="*/ 32 h 46"/>
                    <a:gd name="T10" fmla="*/ 94 w 94"/>
                    <a:gd name="T11" fmla="*/ 36 h 46"/>
                    <a:gd name="T12" fmla="*/ 94 w 94"/>
                    <a:gd name="T13" fmla="*/ 39 h 46"/>
                    <a:gd name="T14" fmla="*/ 92 w 94"/>
                    <a:gd name="T15" fmla="*/ 43 h 46"/>
                    <a:gd name="T16" fmla="*/ 89 w 94"/>
                    <a:gd name="T17" fmla="*/ 44 h 46"/>
                    <a:gd name="T18" fmla="*/ 85 w 94"/>
                    <a:gd name="T19" fmla="*/ 27 h 46"/>
                    <a:gd name="T20" fmla="*/ 89 w 94"/>
                    <a:gd name="T21" fmla="*/ 44 h 46"/>
                    <a:gd name="T22" fmla="*/ 86 w 94"/>
                    <a:gd name="T23" fmla="*/ 44 h 46"/>
                    <a:gd name="T24" fmla="*/ 80 w 94"/>
                    <a:gd name="T25" fmla="*/ 46 h 46"/>
                    <a:gd name="T26" fmla="*/ 68 w 94"/>
                    <a:gd name="T27" fmla="*/ 46 h 46"/>
                    <a:gd name="T28" fmla="*/ 54 w 94"/>
                    <a:gd name="T29" fmla="*/ 44 h 46"/>
                    <a:gd name="T30" fmla="*/ 57 w 94"/>
                    <a:gd name="T31" fmla="*/ 29 h 46"/>
                    <a:gd name="T32" fmla="*/ 77 w 94"/>
                    <a:gd name="T33" fmla="*/ 29 h 46"/>
                    <a:gd name="T34" fmla="*/ 85 w 94"/>
                    <a:gd name="T35" fmla="*/ 27 h 46"/>
                    <a:gd name="T36" fmla="*/ 89 w 94"/>
                    <a:gd name="T37" fmla="*/ 44 h 46"/>
                    <a:gd name="T38" fmla="*/ 54 w 94"/>
                    <a:gd name="T39" fmla="*/ 44 h 46"/>
                    <a:gd name="T40" fmla="*/ 54 w 94"/>
                    <a:gd name="T41" fmla="*/ 44 h 46"/>
                    <a:gd name="T42" fmla="*/ 55 w 94"/>
                    <a:gd name="T43" fmla="*/ 36 h 46"/>
                    <a:gd name="T44" fmla="*/ 54 w 94"/>
                    <a:gd name="T45" fmla="*/ 44 h 46"/>
                    <a:gd name="T46" fmla="*/ 54 w 94"/>
                    <a:gd name="T47" fmla="*/ 44 h 46"/>
                    <a:gd name="T48" fmla="*/ 41 w 94"/>
                    <a:gd name="T49" fmla="*/ 41 h 46"/>
                    <a:gd name="T50" fmla="*/ 30 w 94"/>
                    <a:gd name="T51" fmla="*/ 36 h 46"/>
                    <a:gd name="T52" fmla="*/ 21 w 94"/>
                    <a:gd name="T53" fmla="*/ 31 h 46"/>
                    <a:gd name="T54" fmla="*/ 14 w 94"/>
                    <a:gd name="T55" fmla="*/ 26 h 46"/>
                    <a:gd name="T56" fmla="*/ 4 w 94"/>
                    <a:gd name="T57" fmla="*/ 17 h 46"/>
                    <a:gd name="T58" fmla="*/ 1 w 94"/>
                    <a:gd name="T59" fmla="*/ 14 h 46"/>
                    <a:gd name="T60" fmla="*/ 14 w 94"/>
                    <a:gd name="T61" fmla="*/ 2 h 46"/>
                    <a:gd name="T62" fmla="*/ 15 w 94"/>
                    <a:gd name="T63" fmla="*/ 5 h 46"/>
                    <a:gd name="T64" fmla="*/ 24 w 94"/>
                    <a:gd name="T65" fmla="*/ 12 h 46"/>
                    <a:gd name="T66" fmla="*/ 29 w 94"/>
                    <a:gd name="T67" fmla="*/ 17 h 46"/>
                    <a:gd name="T68" fmla="*/ 37 w 94"/>
                    <a:gd name="T69" fmla="*/ 20 h 46"/>
                    <a:gd name="T70" fmla="*/ 46 w 94"/>
                    <a:gd name="T71" fmla="*/ 26 h 46"/>
                    <a:gd name="T72" fmla="*/ 57 w 94"/>
                    <a:gd name="T73" fmla="*/ 29 h 46"/>
                    <a:gd name="T74" fmla="*/ 54 w 94"/>
                    <a:gd name="T75" fmla="*/ 44 h 46"/>
                    <a:gd name="T76" fmla="*/ 1 w 94"/>
                    <a:gd name="T77" fmla="*/ 14 h 46"/>
                    <a:gd name="T78" fmla="*/ 0 w 94"/>
                    <a:gd name="T79" fmla="*/ 10 h 46"/>
                    <a:gd name="T80" fmla="*/ 0 w 94"/>
                    <a:gd name="T81" fmla="*/ 7 h 46"/>
                    <a:gd name="T82" fmla="*/ 1 w 94"/>
                    <a:gd name="T83" fmla="*/ 3 h 46"/>
                    <a:gd name="T84" fmla="*/ 3 w 94"/>
                    <a:gd name="T85" fmla="*/ 2 h 46"/>
                    <a:gd name="T86" fmla="*/ 4 w 94"/>
                    <a:gd name="T87" fmla="*/ 0 h 46"/>
                    <a:gd name="T88" fmla="*/ 7 w 94"/>
                    <a:gd name="T89" fmla="*/ 0 h 46"/>
                    <a:gd name="T90" fmla="*/ 10 w 94"/>
                    <a:gd name="T91" fmla="*/ 0 h 46"/>
                    <a:gd name="T92" fmla="*/ 14 w 94"/>
                    <a:gd name="T93" fmla="*/ 2 h 46"/>
                    <a:gd name="T94" fmla="*/ 1 w 94"/>
                    <a:gd name="T95" fmla="*/ 14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4"/>
                    <a:gd name="T145" fmla="*/ 0 h 46"/>
                    <a:gd name="T146" fmla="*/ 94 w 94"/>
                    <a:gd name="T147" fmla="*/ 46 h 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4" h="46">
                      <a:moveTo>
                        <a:pt x="85" y="27"/>
                      </a:moveTo>
                      <a:lnTo>
                        <a:pt x="88" y="27"/>
                      </a:lnTo>
                      <a:lnTo>
                        <a:pt x="91" y="29"/>
                      </a:lnTo>
                      <a:lnTo>
                        <a:pt x="92" y="31"/>
                      </a:lnTo>
                      <a:lnTo>
                        <a:pt x="94" y="32"/>
                      </a:lnTo>
                      <a:lnTo>
                        <a:pt x="94" y="36"/>
                      </a:lnTo>
                      <a:lnTo>
                        <a:pt x="94" y="39"/>
                      </a:lnTo>
                      <a:lnTo>
                        <a:pt x="92" y="43"/>
                      </a:lnTo>
                      <a:lnTo>
                        <a:pt x="89" y="44"/>
                      </a:lnTo>
                      <a:lnTo>
                        <a:pt x="85" y="27"/>
                      </a:lnTo>
                      <a:close/>
                      <a:moveTo>
                        <a:pt x="89" y="44"/>
                      </a:moveTo>
                      <a:lnTo>
                        <a:pt x="86" y="44"/>
                      </a:lnTo>
                      <a:lnTo>
                        <a:pt x="80" y="46"/>
                      </a:lnTo>
                      <a:lnTo>
                        <a:pt x="68" y="46"/>
                      </a:lnTo>
                      <a:lnTo>
                        <a:pt x="54" y="44"/>
                      </a:lnTo>
                      <a:lnTo>
                        <a:pt x="57" y="29"/>
                      </a:lnTo>
                      <a:lnTo>
                        <a:pt x="77" y="29"/>
                      </a:lnTo>
                      <a:lnTo>
                        <a:pt x="85" y="27"/>
                      </a:lnTo>
                      <a:lnTo>
                        <a:pt x="89" y="44"/>
                      </a:lnTo>
                      <a:close/>
                      <a:moveTo>
                        <a:pt x="54" y="44"/>
                      </a:moveTo>
                      <a:lnTo>
                        <a:pt x="54" y="44"/>
                      </a:lnTo>
                      <a:lnTo>
                        <a:pt x="55" y="36"/>
                      </a:lnTo>
                      <a:lnTo>
                        <a:pt x="54" y="44"/>
                      </a:lnTo>
                      <a:close/>
                      <a:moveTo>
                        <a:pt x="54" y="44"/>
                      </a:moveTo>
                      <a:lnTo>
                        <a:pt x="41" y="41"/>
                      </a:lnTo>
                      <a:lnTo>
                        <a:pt x="30" y="36"/>
                      </a:lnTo>
                      <a:lnTo>
                        <a:pt x="21" y="31"/>
                      </a:lnTo>
                      <a:lnTo>
                        <a:pt x="14" y="26"/>
                      </a:lnTo>
                      <a:lnTo>
                        <a:pt x="4" y="17"/>
                      </a:lnTo>
                      <a:lnTo>
                        <a:pt x="1" y="14"/>
                      </a:lnTo>
                      <a:lnTo>
                        <a:pt x="14" y="2"/>
                      </a:lnTo>
                      <a:lnTo>
                        <a:pt x="15" y="5"/>
                      </a:lnTo>
                      <a:lnTo>
                        <a:pt x="24" y="12"/>
                      </a:lnTo>
                      <a:lnTo>
                        <a:pt x="29" y="17"/>
                      </a:lnTo>
                      <a:lnTo>
                        <a:pt x="37" y="20"/>
                      </a:lnTo>
                      <a:lnTo>
                        <a:pt x="46" y="26"/>
                      </a:lnTo>
                      <a:lnTo>
                        <a:pt x="57" y="29"/>
                      </a:lnTo>
                      <a:lnTo>
                        <a:pt x="54" y="44"/>
                      </a:lnTo>
                      <a:close/>
                      <a:moveTo>
                        <a:pt x="1" y="14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2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8" name="Freeform 394"/>
                <p:cNvSpPr>
                  <a:spLocks noEditPoints="1"/>
                </p:cNvSpPr>
                <p:nvPr/>
              </p:nvSpPr>
              <p:spPr bwMode="auto">
                <a:xfrm>
                  <a:off x="780" y="1899"/>
                  <a:ext cx="85" cy="44"/>
                </a:xfrm>
                <a:custGeom>
                  <a:avLst/>
                  <a:gdLst>
                    <a:gd name="T0" fmla="*/ 77 w 85"/>
                    <a:gd name="T1" fmla="*/ 1 h 44"/>
                    <a:gd name="T2" fmla="*/ 79 w 85"/>
                    <a:gd name="T3" fmla="*/ 0 h 44"/>
                    <a:gd name="T4" fmla="*/ 82 w 85"/>
                    <a:gd name="T5" fmla="*/ 1 h 44"/>
                    <a:gd name="T6" fmla="*/ 84 w 85"/>
                    <a:gd name="T7" fmla="*/ 3 h 44"/>
                    <a:gd name="T8" fmla="*/ 84 w 85"/>
                    <a:gd name="T9" fmla="*/ 5 h 44"/>
                    <a:gd name="T10" fmla="*/ 85 w 85"/>
                    <a:gd name="T11" fmla="*/ 6 h 44"/>
                    <a:gd name="T12" fmla="*/ 84 w 85"/>
                    <a:gd name="T13" fmla="*/ 8 h 44"/>
                    <a:gd name="T14" fmla="*/ 84 w 85"/>
                    <a:gd name="T15" fmla="*/ 12 h 44"/>
                    <a:gd name="T16" fmla="*/ 82 w 85"/>
                    <a:gd name="T17" fmla="*/ 12 h 44"/>
                    <a:gd name="T18" fmla="*/ 77 w 85"/>
                    <a:gd name="T19" fmla="*/ 1 h 44"/>
                    <a:gd name="T20" fmla="*/ 82 w 85"/>
                    <a:gd name="T21" fmla="*/ 12 h 44"/>
                    <a:gd name="T22" fmla="*/ 76 w 85"/>
                    <a:gd name="T23" fmla="*/ 17 h 44"/>
                    <a:gd name="T24" fmla="*/ 68 w 85"/>
                    <a:gd name="T25" fmla="*/ 22 h 44"/>
                    <a:gd name="T26" fmla="*/ 62 w 85"/>
                    <a:gd name="T27" fmla="*/ 12 h 44"/>
                    <a:gd name="T28" fmla="*/ 70 w 85"/>
                    <a:gd name="T29" fmla="*/ 5 h 44"/>
                    <a:gd name="T30" fmla="*/ 77 w 85"/>
                    <a:gd name="T31" fmla="*/ 1 h 44"/>
                    <a:gd name="T32" fmla="*/ 82 w 85"/>
                    <a:gd name="T33" fmla="*/ 12 h 44"/>
                    <a:gd name="T34" fmla="*/ 68 w 85"/>
                    <a:gd name="T35" fmla="*/ 22 h 44"/>
                    <a:gd name="T36" fmla="*/ 56 w 85"/>
                    <a:gd name="T37" fmla="*/ 32 h 44"/>
                    <a:gd name="T38" fmla="*/ 39 w 85"/>
                    <a:gd name="T39" fmla="*/ 41 h 44"/>
                    <a:gd name="T40" fmla="*/ 36 w 85"/>
                    <a:gd name="T41" fmla="*/ 29 h 44"/>
                    <a:gd name="T42" fmla="*/ 51 w 85"/>
                    <a:gd name="T43" fmla="*/ 20 h 44"/>
                    <a:gd name="T44" fmla="*/ 62 w 85"/>
                    <a:gd name="T45" fmla="*/ 12 h 44"/>
                    <a:gd name="T46" fmla="*/ 68 w 85"/>
                    <a:gd name="T47" fmla="*/ 22 h 44"/>
                    <a:gd name="T48" fmla="*/ 36 w 85"/>
                    <a:gd name="T49" fmla="*/ 29 h 44"/>
                    <a:gd name="T50" fmla="*/ 36 w 85"/>
                    <a:gd name="T51" fmla="*/ 29 h 44"/>
                    <a:gd name="T52" fmla="*/ 37 w 85"/>
                    <a:gd name="T53" fmla="*/ 34 h 44"/>
                    <a:gd name="T54" fmla="*/ 36 w 85"/>
                    <a:gd name="T55" fmla="*/ 29 h 44"/>
                    <a:gd name="T56" fmla="*/ 39 w 85"/>
                    <a:gd name="T57" fmla="*/ 41 h 44"/>
                    <a:gd name="T58" fmla="*/ 31 w 85"/>
                    <a:gd name="T59" fmla="*/ 42 h 44"/>
                    <a:gd name="T60" fmla="*/ 23 w 85"/>
                    <a:gd name="T61" fmla="*/ 44 h 44"/>
                    <a:gd name="T62" fmla="*/ 17 w 85"/>
                    <a:gd name="T63" fmla="*/ 44 h 44"/>
                    <a:gd name="T64" fmla="*/ 13 w 85"/>
                    <a:gd name="T65" fmla="*/ 42 h 44"/>
                    <a:gd name="T66" fmla="*/ 5 w 85"/>
                    <a:gd name="T67" fmla="*/ 39 h 44"/>
                    <a:gd name="T68" fmla="*/ 3 w 85"/>
                    <a:gd name="T69" fmla="*/ 37 h 44"/>
                    <a:gd name="T70" fmla="*/ 10 w 85"/>
                    <a:gd name="T71" fmla="*/ 27 h 44"/>
                    <a:gd name="T72" fmla="*/ 11 w 85"/>
                    <a:gd name="T73" fmla="*/ 29 h 44"/>
                    <a:gd name="T74" fmla="*/ 16 w 85"/>
                    <a:gd name="T75" fmla="*/ 30 h 44"/>
                    <a:gd name="T76" fmla="*/ 23 w 85"/>
                    <a:gd name="T77" fmla="*/ 32 h 44"/>
                    <a:gd name="T78" fmla="*/ 36 w 85"/>
                    <a:gd name="T79" fmla="*/ 29 h 44"/>
                    <a:gd name="T80" fmla="*/ 39 w 85"/>
                    <a:gd name="T81" fmla="*/ 41 h 44"/>
                    <a:gd name="T82" fmla="*/ 3 w 85"/>
                    <a:gd name="T83" fmla="*/ 37 h 44"/>
                    <a:gd name="T84" fmla="*/ 2 w 85"/>
                    <a:gd name="T85" fmla="*/ 36 h 44"/>
                    <a:gd name="T86" fmla="*/ 0 w 85"/>
                    <a:gd name="T87" fmla="*/ 32 h 44"/>
                    <a:gd name="T88" fmla="*/ 2 w 85"/>
                    <a:gd name="T89" fmla="*/ 30 h 44"/>
                    <a:gd name="T90" fmla="*/ 2 w 85"/>
                    <a:gd name="T91" fmla="*/ 29 h 44"/>
                    <a:gd name="T92" fmla="*/ 5 w 85"/>
                    <a:gd name="T93" fmla="*/ 27 h 44"/>
                    <a:gd name="T94" fmla="*/ 6 w 85"/>
                    <a:gd name="T95" fmla="*/ 27 h 44"/>
                    <a:gd name="T96" fmla="*/ 8 w 85"/>
                    <a:gd name="T97" fmla="*/ 27 h 44"/>
                    <a:gd name="T98" fmla="*/ 10 w 85"/>
                    <a:gd name="T99" fmla="*/ 27 h 44"/>
                    <a:gd name="T100" fmla="*/ 3 w 85"/>
                    <a:gd name="T101" fmla="*/ 37 h 4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"/>
                    <a:gd name="T154" fmla="*/ 0 h 44"/>
                    <a:gd name="T155" fmla="*/ 85 w 85"/>
                    <a:gd name="T156" fmla="*/ 44 h 4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" h="44">
                      <a:moveTo>
                        <a:pt x="77" y="1"/>
                      </a:moveTo>
                      <a:lnTo>
                        <a:pt x="79" y="0"/>
                      </a:lnTo>
                      <a:lnTo>
                        <a:pt x="82" y="1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85" y="6"/>
                      </a:lnTo>
                      <a:lnTo>
                        <a:pt x="84" y="8"/>
                      </a:lnTo>
                      <a:lnTo>
                        <a:pt x="84" y="12"/>
                      </a:lnTo>
                      <a:lnTo>
                        <a:pt x="82" y="12"/>
                      </a:lnTo>
                      <a:lnTo>
                        <a:pt x="77" y="1"/>
                      </a:lnTo>
                      <a:close/>
                      <a:moveTo>
                        <a:pt x="82" y="12"/>
                      </a:moveTo>
                      <a:lnTo>
                        <a:pt x="76" y="17"/>
                      </a:lnTo>
                      <a:lnTo>
                        <a:pt x="68" y="22"/>
                      </a:lnTo>
                      <a:lnTo>
                        <a:pt x="62" y="12"/>
                      </a:lnTo>
                      <a:lnTo>
                        <a:pt x="70" y="5"/>
                      </a:lnTo>
                      <a:lnTo>
                        <a:pt x="77" y="1"/>
                      </a:lnTo>
                      <a:lnTo>
                        <a:pt x="82" y="12"/>
                      </a:lnTo>
                      <a:close/>
                      <a:moveTo>
                        <a:pt x="68" y="22"/>
                      </a:moveTo>
                      <a:lnTo>
                        <a:pt x="56" y="32"/>
                      </a:lnTo>
                      <a:lnTo>
                        <a:pt x="39" y="41"/>
                      </a:lnTo>
                      <a:lnTo>
                        <a:pt x="36" y="29"/>
                      </a:lnTo>
                      <a:lnTo>
                        <a:pt x="51" y="20"/>
                      </a:lnTo>
                      <a:lnTo>
                        <a:pt x="62" y="12"/>
                      </a:lnTo>
                      <a:lnTo>
                        <a:pt x="68" y="22"/>
                      </a:lnTo>
                      <a:close/>
                      <a:moveTo>
                        <a:pt x="36" y="29"/>
                      </a:moveTo>
                      <a:lnTo>
                        <a:pt x="36" y="29"/>
                      </a:lnTo>
                      <a:lnTo>
                        <a:pt x="37" y="34"/>
                      </a:lnTo>
                      <a:lnTo>
                        <a:pt x="36" y="29"/>
                      </a:lnTo>
                      <a:close/>
                      <a:moveTo>
                        <a:pt x="39" y="41"/>
                      </a:moveTo>
                      <a:lnTo>
                        <a:pt x="31" y="42"/>
                      </a:lnTo>
                      <a:lnTo>
                        <a:pt x="23" y="44"/>
                      </a:lnTo>
                      <a:lnTo>
                        <a:pt x="17" y="44"/>
                      </a:lnTo>
                      <a:lnTo>
                        <a:pt x="13" y="42"/>
                      </a:lnTo>
                      <a:lnTo>
                        <a:pt x="5" y="39"/>
                      </a:lnTo>
                      <a:lnTo>
                        <a:pt x="3" y="37"/>
                      </a:lnTo>
                      <a:lnTo>
                        <a:pt x="10" y="27"/>
                      </a:lnTo>
                      <a:lnTo>
                        <a:pt x="11" y="29"/>
                      </a:lnTo>
                      <a:lnTo>
                        <a:pt x="16" y="30"/>
                      </a:lnTo>
                      <a:lnTo>
                        <a:pt x="23" y="32"/>
                      </a:lnTo>
                      <a:lnTo>
                        <a:pt x="36" y="29"/>
                      </a:lnTo>
                      <a:lnTo>
                        <a:pt x="39" y="41"/>
                      </a:lnTo>
                      <a:close/>
                      <a:moveTo>
                        <a:pt x="3" y="37"/>
                      </a:move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5" y="27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19" name="Freeform 395"/>
                <p:cNvSpPr>
                  <a:spLocks noEditPoints="1"/>
                </p:cNvSpPr>
                <p:nvPr/>
              </p:nvSpPr>
              <p:spPr bwMode="auto">
                <a:xfrm>
                  <a:off x="782" y="1895"/>
                  <a:ext cx="85" cy="43"/>
                </a:xfrm>
                <a:custGeom>
                  <a:avLst/>
                  <a:gdLst>
                    <a:gd name="T0" fmla="*/ 77 w 85"/>
                    <a:gd name="T1" fmla="*/ 0 h 43"/>
                    <a:gd name="T2" fmla="*/ 80 w 85"/>
                    <a:gd name="T3" fmla="*/ 0 h 43"/>
                    <a:gd name="T4" fmla="*/ 82 w 85"/>
                    <a:gd name="T5" fmla="*/ 2 h 43"/>
                    <a:gd name="T6" fmla="*/ 83 w 85"/>
                    <a:gd name="T7" fmla="*/ 4 h 43"/>
                    <a:gd name="T8" fmla="*/ 85 w 85"/>
                    <a:gd name="T9" fmla="*/ 5 h 43"/>
                    <a:gd name="T10" fmla="*/ 85 w 85"/>
                    <a:gd name="T11" fmla="*/ 9 h 43"/>
                    <a:gd name="T12" fmla="*/ 85 w 85"/>
                    <a:gd name="T13" fmla="*/ 10 h 43"/>
                    <a:gd name="T14" fmla="*/ 83 w 85"/>
                    <a:gd name="T15" fmla="*/ 12 h 43"/>
                    <a:gd name="T16" fmla="*/ 82 w 85"/>
                    <a:gd name="T17" fmla="*/ 14 h 43"/>
                    <a:gd name="T18" fmla="*/ 77 w 85"/>
                    <a:gd name="T19" fmla="*/ 0 h 43"/>
                    <a:gd name="T20" fmla="*/ 82 w 85"/>
                    <a:gd name="T21" fmla="*/ 14 h 43"/>
                    <a:gd name="T22" fmla="*/ 72 w 85"/>
                    <a:gd name="T23" fmla="*/ 17 h 43"/>
                    <a:gd name="T24" fmla="*/ 65 w 85"/>
                    <a:gd name="T25" fmla="*/ 24 h 43"/>
                    <a:gd name="T26" fmla="*/ 59 w 85"/>
                    <a:gd name="T27" fmla="*/ 12 h 43"/>
                    <a:gd name="T28" fmla="*/ 68 w 85"/>
                    <a:gd name="T29" fmla="*/ 5 h 43"/>
                    <a:gd name="T30" fmla="*/ 77 w 85"/>
                    <a:gd name="T31" fmla="*/ 0 h 43"/>
                    <a:gd name="T32" fmla="*/ 82 w 85"/>
                    <a:gd name="T33" fmla="*/ 14 h 43"/>
                    <a:gd name="T34" fmla="*/ 65 w 85"/>
                    <a:gd name="T35" fmla="*/ 24 h 43"/>
                    <a:gd name="T36" fmla="*/ 52 w 85"/>
                    <a:gd name="T37" fmla="*/ 31 h 43"/>
                    <a:gd name="T38" fmla="*/ 38 w 85"/>
                    <a:gd name="T39" fmla="*/ 40 h 43"/>
                    <a:gd name="T40" fmla="*/ 34 w 85"/>
                    <a:gd name="T41" fmla="*/ 26 h 43"/>
                    <a:gd name="T42" fmla="*/ 48 w 85"/>
                    <a:gd name="T43" fmla="*/ 19 h 43"/>
                    <a:gd name="T44" fmla="*/ 59 w 85"/>
                    <a:gd name="T45" fmla="*/ 12 h 43"/>
                    <a:gd name="T46" fmla="*/ 65 w 85"/>
                    <a:gd name="T47" fmla="*/ 24 h 43"/>
                    <a:gd name="T48" fmla="*/ 38 w 85"/>
                    <a:gd name="T49" fmla="*/ 40 h 43"/>
                    <a:gd name="T50" fmla="*/ 38 w 85"/>
                    <a:gd name="T51" fmla="*/ 40 h 43"/>
                    <a:gd name="T52" fmla="*/ 37 w 85"/>
                    <a:gd name="T53" fmla="*/ 33 h 43"/>
                    <a:gd name="T54" fmla="*/ 38 w 85"/>
                    <a:gd name="T55" fmla="*/ 40 h 43"/>
                    <a:gd name="T56" fmla="*/ 38 w 85"/>
                    <a:gd name="T57" fmla="*/ 40 h 43"/>
                    <a:gd name="T58" fmla="*/ 23 w 85"/>
                    <a:gd name="T59" fmla="*/ 43 h 43"/>
                    <a:gd name="T60" fmla="*/ 12 w 85"/>
                    <a:gd name="T61" fmla="*/ 43 h 43"/>
                    <a:gd name="T62" fmla="*/ 6 w 85"/>
                    <a:gd name="T63" fmla="*/ 43 h 43"/>
                    <a:gd name="T64" fmla="*/ 3 w 85"/>
                    <a:gd name="T65" fmla="*/ 41 h 43"/>
                    <a:gd name="T66" fmla="*/ 9 w 85"/>
                    <a:gd name="T67" fmla="*/ 29 h 43"/>
                    <a:gd name="T68" fmla="*/ 11 w 85"/>
                    <a:gd name="T69" fmla="*/ 29 h 43"/>
                    <a:gd name="T70" fmla="*/ 15 w 85"/>
                    <a:gd name="T71" fmla="*/ 31 h 43"/>
                    <a:gd name="T72" fmla="*/ 23 w 85"/>
                    <a:gd name="T73" fmla="*/ 29 h 43"/>
                    <a:gd name="T74" fmla="*/ 34 w 85"/>
                    <a:gd name="T75" fmla="*/ 26 h 43"/>
                    <a:gd name="T76" fmla="*/ 38 w 85"/>
                    <a:gd name="T77" fmla="*/ 40 h 43"/>
                    <a:gd name="T78" fmla="*/ 3 w 85"/>
                    <a:gd name="T79" fmla="*/ 41 h 43"/>
                    <a:gd name="T80" fmla="*/ 1 w 85"/>
                    <a:gd name="T81" fmla="*/ 40 h 43"/>
                    <a:gd name="T82" fmla="*/ 0 w 85"/>
                    <a:gd name="T83" fmla="*/ 38 h 43"/>
                    <a:gd name="T84" fmla="*/ 0 w 85"/>
                    <a:gd name="T85" fmla="*/ 34 h 43"/>
                    <a:gd name="T86" fmla="*/ 0 w 85"/>
                    <a:gd name="T87" fmla="*/ 33 h 43"/>
                    <a:gd name="T88" fmla="*/ 1 w 85"/>
                    <a:gd name="T89" fmla="*/ 29 h 43"/>
                    <a:gd name="T90" fmla="*/ 4 w 85"/>
                    <a:gd name="T91" fmla="*/ 29 h 43"/>
                    <a:gd name="T92" fmla="*/ 6 w 85"/>
                    <a:gd name="T93" fmla="*/ 28 h 43"/>
                    <a:gd name="T94" fmla="*/ 9 w 85"/>
                    <a:gd name="T95" fmla="*/ 29 h 43"/>
                    <a:gd name="T96" fmla="*/ 3 w 85"/>
                    <a:gd name="T97" fmla="*/ 41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43"/>
                    <a:gd name="T149" fmla="*/ 85 w 85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43">
                      <a:moveTo>
                        <a:pt x="77" y="0"/>
                      </a:move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3" y="4"/>
                      </a:lnTo>
                      <a:lnTo>
                        <a:pt x="85" y="5"/>
                      </a:lnTo>
                      <a:lnTo>
                        <a:pt x="85" y="9"/>
                      </a:lnTo>
                      <a:lnTo>
                        <a:pt x="85" y="10"/>
                      </a:lnTo>
                      <a:lnTo>
                        <a:pt x="83" y="12"/>
                      </a:lnTo>
                      <a:lnTo>
                        <a:pt x="82" y="14"/>
                      </a:lnTo>
                      <a:lnTo>
                        <a:pt x="77" y="0"/>
                      </a:lnTo>
                      <a:close/>
                      <a:moveTo>
                        <a:pt x="82" y="14"/>
                      </a:moveTo>
                      <a:lnTo>
                        <a:pt x="72" y="17"/>
                      </a:lnTo>
                      <a:lnTo>
                        <a:pt x="65" y="24"/>
                      </a:lnTo>
                      <a:lnTo>
                        <a:pt x="59" y="12"/>
                      </a:lnTo>
                      <a:lnTo>
                        <a:pt x="68" y="5"/>
                      </a:lnTo>
                      <a:lnTo>
                        <a:pt x="77" y="0"/>
                      </a:lnTo>
                      <a:lnTo>
                        <a:pt x="82" y="14"/>
                      </a:lnTo>
                      <a:close/>
                      <a:moveTo>
                        <a:pt x="65" y="24"/>
                      </a:moveTo>
                      <a:lnTo>
                        <a:pt x="52" y="31"/>
                      </a:lnTo>
                      <a:lnTo>
                        <a:pt x="38" y="40"/>
                      </a:lnTo>
                      <a:lnTo>
                        <a:pt x="34" y="26"/>
                      </a:lnTo>
                      <a:lnTo>
                        <a:pt x="48" y="19"/>
                      </a:lnTo>
                      <a:lnTo>
                        <a:pt x="59" y="12"/>
                      </a:lnTo>
                      <a:lnTo>
                        <a:pt x="65" y="24"/>
                      </a:lnTo>
                      <a:close/>
                      <a:moveTo>
                        <a:pt x="38" y="40"/>
                      </a:moveTo>
                      <a:lnTo>
                        <a:pt x="38" y="40"/>
                      </a:lnTo>
                      <a:lnTo>
                        <a:pt x="37" y="33"/>
                      </a:lnTo>
                      <a:lnTo>
                        <a:pt x="38" y="40"/>
                      </a:lnTo>
                      <a:close/>
                      <a:moveTo>
                        <a:pt x="38" y="40"/>
                      </a:moveTo>
                      <a:lnTo>
                        <a:pt x="23" y="43"/>
                      </a:lnTo>
                      <a:lnTo>
                        <a:pt x="12" y="43"/>
                      </a:lnTo>
                      <a:lnTo>
                        <a:pt x="6" y="43"/>
                      </a:lnTo>
                      <a:lnTo>
                        <a:pt x="3" y="41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5" y="31"/>
                      </a:lnTo>
                      <a:lnTo>
                        <a:pt x="23" y="29"/>
                      </a:lnTo>
                      <a:lnTo>
                        <a:pt x="34" y="26"/>
                      </a:lnTo>
                      <a:lnTo>
                        <a:pt x="38" y="40"/>
                      </a:lnTo>
                      <a:close/>
                      <a:moveTo>
                        <a:pt x="3" y="41"/>
                      </a:moveTo>
                      <a:lnTo>
                        <a:pt x="1" y="40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3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0" name="Freeform 396"/>
                <p:cNvSpPr>
                  <a:spLocks noEditPoints="1"/>
                </p:cNvSpPr>
                <p:nvPr/>
              </p:nvSpPr>
              <p:spPr bwMode="auto">
                <a:xfrm>
                  <a:off x="782" y="1892"/>
                  <a:ext cx="88" cy="44"/>
                </a:xfrm>
                <a:custGeom>
                  <a:avLst/>
                  <a:gdLst>
                    <a:gd name="T0" fmla="*/ 79 w 88"/>
                    <a:gd name="T1" fmla="*/ 0 h 44"/>
                    <a:gd name="T2" fmla="*/ 82 w 88"/>
                    <a:gd name="T3" fmla="*/ 0 h 44"/>
                    <a:gd name="T4" fmla="*/ 83 w 88"/>
                    <a:gd name="T5" fmla="*/ 0 h 44"/>
                    <a:gd name="T6" fmla="*/ 86 w 88"/>
                    <a:gd name="T7" fmla="*/ 3 h 44"/>
                    <a:gd name="T8" fmla="*/ 86 w 88"/>
                    <a:gd name="T9" fmla="*/ 5 h 44"/>
                    <a:gd name="T10" fmla="*/ 88 w 88"/>
                    <a:gd name="T11" fmla="*/ 8 h 44"/>
                    <a:gd name="T12" fmla="*/ 86 w 88"/>
                    <a:gd name="T13" fmla="*/ 10 h 44"/>
                    <a:gd name="T14" fmla="*/ 85 w 88"/>
                    <a:gd name="T15" fmla="*/ 13 h 44"/>
                    <a:gd name="T16" fmla="*/ 82 w 88"/>
                    <a:gd name="T17" fmla="*/ 13 h 44"/>
                    <a:gd name="T18" fmla="*/ 79 w 88"/>
                    <a:gd name="T19" fmla="*/ 0 h 44"/>
                    <a:gd name="T20" fmla="*/ 82 w 88"/>
                    <a:gd name="T21" fmla="*/ 13 h 44"/>
                    <a:gd name="T22" fmla="*/ 72 w 88"/>
                    <a:gd name="T23" fmla="*/ 19 h 44"/>
                    <a:gd name="T24" fmla="*/ 60 w 88"/>
                    <a:gd name="T25" fmla="*/ 25 h 44"/>
                    <a:gd name="T26" fmla="*/ 54 w 88"/>
                    <a:gd name="T27" fmla="*/ 12 h 44"/>
                    <a:gd name="T28" fmla="*/ 66 w 88"/>
                    <a:gd name="T29" fmla="*/ 5 h 44"/>
                    <a:gd name="T30" fmla="*/ 79 w 88"/>
                    <a:gd name="T31" fmla="*/ 0 h 44"/>
                    <a:gd name="T32" fmla="*/ 82 w 88"/>
                    <a:gd name="T33" fmla="*/ 13 h 44"/>
                    <a:gd name="T34" fmla="*/ 60 w 88"/>
                    <a:gd name="T35" fmla="*/ 25 h 44"/>
                    <a:gd name="T36" fmla="*/ 51 w 88"/>
                    <a:gd name="T37" fmla="*/ 31 h 44"/>
                    <a:gd name="T38" fmla="*/ 40 w 88"/>
                    <a:gd name="T39" fmla="*/ 36 h 44"/>
                    <a:gd name="T40" fmla="*/ 34 w 88"/>
                    <a:gd name="T41" fmla="*/ 22 h 44"/>
                    <a:gd name="T42" fmla="*/ 45 w 88"/>
                    <a:gd name="T43" fmla="*/ 17 h 44"/>
                    <a:gd name="T44" fmla="*/ 54 w 88"/>
                    <a:gd name="T45" fmla="*/ 12 h 44"/>
                    <a:gd name="T46" fmla="*/ 60 w 88"/>
                    <a:gd name="T47" fmla="*/ 25 h 44"/>
                    <a:gd name="T48" fmla="*/ 40 w 88"/>
                    <a:gd name="T49" fmla="*/ 36 h 44"/>
                    <a:gd name="T50" fmla="*/ 40 w 88"/>
                    <a:gd name="T51" fmla="*/ 36 h 44"/>
                    <a:gd name="T52" fmla="*/ 37 w 88"/>
                    <a:gd name="T53" fmla="*/ 29 h 44"/>
                    <a:gd name="T54" fmla="*/ 40 w 88"/>
                    <a:gd name="T55" fmla="*/ 36 h 44"/>
                    <a:gd name="T56" fmla="*/ 40 w 88"/>
                    <a:gd name="T57" fmla="*/ 36 h 44"/>
                    <a:gd name="T58" fmla="*/ 15 w 88"/>
                    <a:gd name="T59" fmla="*/ 44 h 44"/>
                    <a:gd name="T60" fmla="*/ 6 w 88"/>
                    <a:gd name="T61" fmla="*/ 44 h 44"/>
                    <a:gd name="T62" fmla="*/ 8 w 88"/>
                    <a:gd name="T63" fmla="*/ 31 h 44"/>
                    <a:gd name="T64" fmla="*/ 14 w 88"/>
                    <a:gd name="T65" fmla="*/ 29 h 44"/>
                    <a:gd name="T66" fmla="*/ 34 w 88"/>
                    <a:gd name="T67" fmla="*/ 22 h 44"/>
                    <a:gd name="T68" fmla="*/ 40 w 88"/>
                    <a:gd name="T69" fmla="*/ 36 h 44"/>
                    <a:gd name="T70" fmla="*/ 6 w 88"/>
                    <a:gd name="T71" fmla="*/ 44 h 44"/>
                    <a:gd name="T72" fmla="*/ 4 w 88"/>
                    <a:gd name="T73" fmla="*/ 44 h 44"/>
                    <a:gd name="T74" fmla="*/ 1 w 88"/>
                    <a:gd name="T75" fmla="*/ 43 h 44"/>
                    <a:gd name="T76" fmla="*/ 0 w 88"/>
                    <a:gd name="T77" fmla="*/ 39 h 44"/>
                    <a:gd name="T78" fmla="*/ 0 w 88"/>
                    <a:gd name="T79" fmla="*/ 37 h 44"/>
                    <a:gd name="T80" fmla="*/ 1 w 88"/>
                    <a:gd name="T81" fmla="*/ 34 h 44"/>
                    <a:gd name="T82" fmla="*/ 3 w 88"/>
                    <a:gd name="T83" fmla="*/ 32 h 44"/>
                    <a:gd name="T84" fmla="*/ 4 w 88"/>
                    <a:gd name="T85" fmla="*/ 31 h 44"/>
                    <a:gd name="T86" fmla="*/ 8 w 88"/>
                    <a:gd name="T87" fmla="*/ 31 h 44"/>
                    <a:gd name="T88" fmla="*/ 6 w 88"/>
                    <a:gd name="T89" fmla="*/ 44 h 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8"/>
                    <a:gd name="T136" fmla="*/ 0 h 44"/>
                    <a:gd name="T137" fmla="*/ 88 w 88"/>
                    <a:gd name="T138" fmla="*/ 44 h 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8" h="44">
                      <a:moveTo>
                        <a:pt x="79" y="0"/>
                      </a:moveTo>
                      <a:lnTo>
                        <a:pt x="82" y="0"/>
                      </a:lnTo>
                      <a:lnTo>
                        <a:pt x="83" y="0"/>
                      </a:lnTo>
                      <a:lnTo>
                        <a:pt x="86" y="3"/>
                      </a:lnTo>
                      <a:lnTo>
                        <a:pt x="86" y="5"/>
                      </a:lnTo>
                      <a:lnTo>
                        <a:pt x="88" y="8"/>
                      </a:lnTo>
                      <a:lnTo>
                        <a:pt x="86" y="10"/>
                      </a:lnTo>
                      <a:lnTo>
                        <a:pt x="85" y="13"/>
                      </a:lnTo>
                      <a:lnTo>
                        <a:pt x="82" y="13"/>
                      </a:lnTo>
                      <a:lnTo>
                        <a:pt x="79" y="0"/>
                      </a:lnTo>
                      <a:close/>
                      <a:moveTo>
                        <a:pt x="82" y="13"/>
                      </a:moveTo>
                      <a:lnTo>
                        <a:pt x="72" y="19"/>
                      </a:lnTo>
                      <a:lnTo>
                        <a:pt x="60" y="25"/>
                      </a:lnTo>
                      <a:lnTo>
                        <a:pt x="54" y="12"/>
                      </a:lnTo>
                      <a:lnTo>
                        <a:pt x="66" y="5"/>
                      </a:lnTo>
                      <a:lnTo>
                        <a:pt x="79" y="0"/>
                      </a:lnTo>
                      <a:lnTo>
                        <a:pt x="82" y="13"/>
                      </a:lnTo>
                      <a:close/>
                      <a:moveTo>
                        <a:pt x="60" y="25"/>
                      </a:moveTo>
                      <a:lnTo>
                        <a:pt x="51" y="31"/>
                      </a:lnTo>
                      <a:lnTo>
                        <a:pt x="40" y="36"/>
                      </a:lnTo>
                      <a:lnTo>
                        <a:pt x="34" y="22"/>
                      </a:lnTo>
                      <a:lnTo>
                        <a:pt x="45" y="17"/>
                      </a:lnTo>
                      <a:lnTo>
                        <a:pt x="54" y="12"/>
                      </a:lnTo>
                      <a:lnTo>
                        <a:pt x="60" y="25"/>
                      </a:lnTo>
                      <a:close/>
                      <a:moveTo>
                        <a:pt x="40" y="36"/>
                      </a:moveTo>
                      <a:lnTo>
                        <a:pt x="40" y="36"/>
                      </a:lnTo>
                      <a:lnTo>
                        <a:pt x="37" y="29"/>
                      </a:lnTo>
                      <a:lnTo>
                        <a:pt x="40" y="36"/>
                      </a:lnTo>
                      <a:close/>
                      <a:moveTo>
                        <a:pt x="40" y="36"/>
                      </a:moveTo>
                      <a:lnTo>
                        <a:pt x="15" y="44"/>
                      </a:lnTo>
                      <a:lnTo>
                        <a:pt x="6" y="44"/>
                      </a:lnTo>
                      <a:lnTo>
                        <a:pt x="8" y="31"/>
                      </a:lnTo>
                      <a:lnTo>
                        <a:pt x="14" y="29"/>
                      </a:lnTo>
                      <a:lnTo>
                        <a:pt x="34" y="22"/>
                      </a:lnTo>
                      <a:lnTo>
                        <a:pt x="40" y="36"/>
                      </a:lnTo>
                      <a:close/>
                      <a:moveTo>
                        <a:pt x="6" y="44"/>
                      </a:moveTo>
                      <a:lnTo>
                        <a:pt x="4" y="44"/>
                      </a:lnTo>
                      <a:lnTo>
                        <a:pt x="1" y="43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1" y="34"/>
                      </a:lnTo>
                      <a:lnTo>
                        <a:pt x="3" y="32"/>
                      </a:lnTo>
                      <a:lnTo>
                        <a:pt x="4" y="31"/>
                      </a:lnTo>
                      <a:lnTo>
                        <a:pt x="8" y="31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1" name="Freeform 397"/>
                <p:cNvSpPr>
                  <a:spLocks noEditPoints="1"/>
                </p:cNvSpPr>
                <p:nvPr/>
              </p:nvSpPr>
              <p:spPr bwMode="auto">
                <a:xfrm>
                  <a:off x="783" y="1888"/>
                  <a:ext cx="88" cy="48"/>
                </a:xfrm>
                <a:custGeom>
                  <a:avLst/>
                  <a:gdLst>
                    <a:gd name="T0" fmla="*/ 81 w 88"/>
                    <a:gd name="T1" fmla="*/ 0 h 48"/>
                    <a:gd name="T2" fmla="*/ 82 w 88"/>
                    <a:gd name="T3" fmla="*/ 0 h 48"/>
                    <a:gd name="T4" fmla="*/ 85 w 88"/>
                    <a:gd name="T5" fmla="*/ 0 h 48"/>
                    <a:gd name="T6" fmla="*/ 87 w 88"/>
                    <a:gd name="T7" fmla="*/ 4 h 48"/>
                    <a:gd name="T8" fmla="*/ 88 w 88"/>
                    <a:gd name="T9" fmla="*/ 5 h 48"/>
                    <a:gd name="T10" fmla="*/ 88 w 88"/>
                    <a:gd name="T11" fmla="*/ 9 h 48"/>
                    <a:gd name="T12" fmla="*/ 87 w 88"/>
                    <a:gd name="T13" fmla="*/ 12 h 48"/>
                    <a:gd name="T14" fmla="*/ 85 w 88"/>
                    <a:gd name="T15" fmla="*/ 14 h 48"/>
                    <a:gd name="T16" fmla="*/ 82 w 88"/>
                    <a:gd name="T17" fmla="*/ 16 h 48"/>
                    <a:gd name="T18" fmla="*/ 81 w 88"/>
                    <a:gd name="T19" fmla="*/ 0 h 48"/>
                    <a:gd name="T20" fmla="*/ 82 w 88"/>
                    <a:gd name="T21" fmla="*/ 16 h 48"/>
                    <a:gd name="T22" fmla="*/ 82 w 88"/>
                    <a:gd name="T23" fmla="*/ 16 h 48"/>
                    <a:gd name="T24" fmla="*/ 82 w 88"/>
                    <a:gd name="T25" fmla="*/ 16 h 48"/>
                    <a:gd name="T26" fmla="*/ 81 w 88"/>
                    <a:gd name="T27" fmla="*/ 0 h 48"/>
                    <a:gd name="T28" fmla="*/ 81 w 88"/>
                    <a:gd name="T29" fmla="*/ 0 h 48"/>
                    <a:gd name="T30" fmla="*/ 81 w 88"/>
                    <a:gd name="T31" fmla="*/ 0 h 48"/>
                    <a:gd name="T32" fmla="*/ 82 w 88"/>
                    <a:gd name="T33" fmla="*/ 16 h 48"/>
                    <a:gd name="T34" fmla="*/ 81 w 88"/>
                    <a:gd name="T35" fmla="*/ 0 h 48"/>
                    <a:gd name="T36" fmla="*/ 81 w 88"/>
                    <a:gd name="T37" fmla="*/ 0 h 48"/>
                    <a:gd name="T38" fmla="*/ 81 w 88"/>
                    <a:gd name="T39" fmla="*/ 7 h 48"/>
                    <a:gd name="T40" fmla="*/ 81 w 88"/>
                    <a:gd name="T41" fmla="*/ 0 h 48"/>
                    <a:gd name="T42" fmla="*/ 82 w 88"/>
                    <a:gd name="T43" fmla="*/ 16 h 48"/>
                    <a:gd name="T44" fmla="*/ 68 w 88"/>
                    <a:gd name="T45" fmla="*/ 21 h 48"/>
                    <a:gd name="T46" fmla="*/ 53 w 88"/>
                    <a:gd name="T47" fmla="*/ 28 h 48"/>
                    <a:gd name="T48" fmla="*/ 47 w 88"/>
                    <a:gd name="T49" fmla="*/ 14 h 48"/>
                    <a:gd name="T50" fmla="*/ 64 w 88"/>
                    <a:gd name="T51" fmla="*/ 5 h 48"/>
                    <a:gd name="T52" fmla="*/ 81 w 88"/>
                    <a:gd name="T53" fmla="*/ 0 h 48"/>
                    <a:gd name="T54" fmla="*/ 82 w 88"/>
                    <a:gd name="T55" fmla="*/ 16 h 48"/>
                    <a:gd name="T56" fmla="*/ 53 w 88"/>
                    <a:gd name="T57" fmla="*/ 28 h 48"/>
                    <a:gd name="T58" fmla="*/ 47 w 88"/>
                    <a:gd name="T59" fmla="*/ 31 h 48"/>
                    <a:gd name="T60" fmla="*/ 39 w 88"/>
                    <a:gd name="T61" fmla="*/ 35 h 48"/>
                    <a:gd name="T62" fmla="*/ 34 w 88"/>
                    <a:gd name="T63" fmla="*/ 21 h 48"/>
                    <a:gd name="T64" fmla="*/ 41 w 88"/>
                    <a:gd name="T65" fmla="*/ 17 h 48"/>
                    <a:gd name="T66" fmla="*/ 47 w 88"/>
                    <a:gd name="T67" fmla="*/ 14 h 48"/>
                    <a:gd name="T68" fmla="*/ 53 w 88"/>
                    <a:gd name="T69" fmla="*/ 28 h 48"/>
                    <a:gd name="T70" fmla="*/ 34 w 88"/>
                    <a:gd name="T71" fmla="*/ 21 h 48"/>
                    <a:gd name="T72" fmla="*/ 34 w 88"/>
                    <a:gd name="T73" fmla="*/ 21 h 48"/>
                    <a:gd name="T74" fmla="*/ 37 w 88"/>
                    <a:gd name="T75" fmla="*/ 28 h 48"/>
                    <a:gd name="T76" fmla="*/ 34 w 88"/>
                    <a:gd name="T77" fmla="*/ 21 h 48"/>
                    <a:gd name="T78" fmla="*/ 41 w 88"/>
                    <a:gd name="T79" fmla="*/ 35 h 48"/>
                    <a:gd name="T80" fmla="*/ 17 w 88"/>
                    <a:gd name="T81" fmla="*/ 45 h 48"/>
                    <a:gd name="T82" fmla="*/ 10 w 88"/>
                    <a:gd name="T83" fmla="*/ 48 h 48"/>
                    <a:gd name="T84" fmla="*/ 5 w 88"/>
                    <a:gd name="T85" fmla="*/ 33 h 48"/>
                    <a:gd name="T86" fmla="*/ 13 w 88"/>
                    <a:gd name="T87" fmla="*/ 29 h 48"/>
                    <a:gd name="T88" fmla="*/ 34 w 88"/>
                    <a:gd name="T89" fmla="*/ 21 h 48"/>
                    <a:gd name="T90" fmla="*/ 41 w 88"/>
                    <a:gd name="T91" fmla="*/ 35 h 48"/>
                    <a:gd name="T92" fmla="*/ 10 w 88"/>
                    <a:gd name="T93" fmla="*/ 48 h 48"/>
                    <a:gd name="T94" fmla="*/ 7 w 88"/>
                    <a:gd name="T95" fmla="*/ 48 h 48"/>
                    <a:gd name="T96" fmla="*/ 3 w 88"/>
                    <a:gd name="T97" fmla="*/ 47 h 48"/>
                    <a:gd name="T98" fmla="*/ 2 w 88"/>
                    <a:gd name="T99" fmla="*/ 45 h 48"/>
                    <a:gd name="T100" fmla="*/ 0 w 88"/>
                    <a:gd name="T101" fmla="*/ 43 h 48"/>
                    <a:gd name="T102" fmla="*/ 0 w 88"/>
                    <a:gd name="T103" fmla="*/ 40 h 48"/>
                    <a:gd name="T104" fmla="*/ 0 w 88"/>
                    <a:gd name="T105" fmla="*/ 36 h 48"/>
                    <a:gd name="T106" fmla="*/ 2 w 88"/>
                    <a:gd name="T107" fmla="*/ 35 h 48"/>
                    <a:gd name="T108" fmla="*/ 5 w 88"/>
                    <a:gd name="T109" fmla="*/ 33 h 48"/>
                    <a:gd name="T110" fmla="*/ 10 w 88"/>
                    <a:gd name="T111" fmla="*/ 48 h 4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48"/>
                    <a:gd name="T170" fmla="*/ 88 w 88"/>
                    <a:gd name="T171" fmla="*/ 48 h 4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48">
                      <a:moveTo>
                        <a:pt x="81" y="0"/>
                      </a:moveTo>
                      <a:lnTo>
                        <a:pt x="82" y="0"/>
                      </a:lnTo>
                      <a:lnTo>
                        <a:pt x="85" y="0"/>
                      </a:lnTo>
                      <a:lnTo>
                        <a:pt x="87" y="4"/>
                      </a:lnTo>
                      <a:lnTo>
                        <a:pt x="88" y="5"/>
                      </a:lnTo>
                      <a:lnTo>
                        <a:pt x="88" y="9"/>
                      </a:lnTo>
                      <a:lnTo>
                        <a:pt x="87" y="12"/>
                      </a:lnTo>
                      <a:lnTo>
                        <a:pt x="85" y="14"/>
                      </a:lnTo>
                      <a:lnTo>
                        <a:pt x="82" y="16"/>
                      </a:lnTo>
                      <a:lnTo>
                        <a:pt x="81" y="0"/>
                      </a:lnTo>
                      <a:close/>
                      <a:moveTo>
                        <a:pt x="82" y="16"/>
                      </a:moveTo>
                      <a:lnTo>
                        <a:pt x="82" y="16"/>
                      </a:lnTo>
                      <a:lnTo>
                        <a:pt x="81" y="0"/>
                      </a:lnTo>
                      <a:lnTo>
                        <a:pt x="82" y="16"/>
                      </a:lnTo>
                      <a:close/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7"/>
                      </a:lnTo>
                      <a:lnTo>
                        <a:pt x="81" y="0"/>
                      </a:lnTo>
                      <a:close/>
                      <a:moveTo>
                        <a:pt x="82" y="16"/>
                      </a:moveTo>
                      <a:lnTo>
                        <a:pt x="68" y="21"/>
                      </a:lnTo>
                      <a:lnTo>
                        <a:pt x="53" y="28"/>
                      </a:lnTo>
                      <a:lnTo>
                        <a:pt x="47" y="14"/>
                      </a:lnTo>
                      <a:lnTo>
                        <a:pt x="64" y="5"/>
                      </a:lnTo>
                      <a:lnTo>
                        <a:pt x="81" y="0"/>
                      </a:lnTo>
                      <a:lnTo>
                        <a:pt x="82" y="16"/>
                      </a:lnTo>
                      <a:close/>
                      <a:moveTo>
                        <a:pt x="53" y="28"/>
                      </a:moveTo>
                      <a:lnTo>
                        <a:pt x="47" y="31"/>
                      </a:lnTo>
                      <a:lnTo>
                        <a:pt x="39" y="35"/>
                      </a:lnTo>
                      <a:lnTo>
                        <a:pt x="34" y="21"/>
                      </a:lnTo>
                      <a:lnTo>
                        <a:pt x="41" y="17"/>
                      </a:lnTo>
                      <a:lnTo>
                        <a:pt x="47" y="14"/>
                      </a:lnTo>
                      <a:lnTo>
                        <a:pt x="53" y="28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8"/>
                      </a:lnTo>
                      <a:lnTo>
                        <a:pt x="34" y="21"/>
                      </a:lnTo>
                      <a:close/>
                      <a:moveTo>
                        <a:pt x="41" y="35"/>
                      </a:moveTo>
                      <a:lnTo>
                        <a:pt x="17" y="45"/>
                      </a:lnTo>
                      <a:lnTo>
                        <a:pt x="10" y="48"/>
                      </a:lnTo>
                      <a:lnTo>
                        <a:pt x="5" y="33"/>
                      </a:lnTo>
                      <a:lnTo>
                        <a:pt x="13" y="29"/>
                      </a:lnTo>
                      <a:lnTo>
                        <a:pt x="34" y="21"/>
                      </a:lnTo>
                      <a:lnTo>
                        <a:pt x="41" y="35"/>
                      </a:lnTo>
                      <a:close/>
                      <a:moveTo>
                        <a:pt x="10" y="48"/>
                      </a:moveTo>
                      <a:lnTo>
                        <a:pt x="7" y="48"/>
                      </a:lnTo>
                      <a:lnTo>
                        <a:pt x="3" y="47"/>
                      </a:lnTo>
                      <a:lnTo>
                        <a:pt x="2" y="45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5"/>
                      </a:lnTo>
                      <a:lnTo>
                        <a:pt x="5" y="33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2" name="Freeform 398"/>
                <p:cNvSpPr>
                  <a:spLocks noEditPoints="1"/>
                </p:cNvSpPr>
                <p:nvPr/>
              </p:nvSpPr>
              <p:spPr bwMode="auto">
                <a:xfrm>
                  <a:off x="783" y="1883"/>
                  <a:ext cx="91" cy="53"/>
                </a:xfrm>
                <a:custGeom>
                  <a:avLst/>
                  <a:gdLst>
                    <a:gd name="T0" fmla="*/ 82 w 91"/>
                    <a:gd name="T1" fmla="*/ 0 h 53"/>
                    <a:gd name="T2" fmla="*/ 85 w 91"/>
                    <a:gd name="T3" fmla="*/ 0 h 53"/>
                    <a:gd name="T4" fmla="*/ 88 w 91"/>
                    <a:gd name="T5" fmla="*/ 2 h 53"/>
                    <a:gd name="T6" fmla="*/ 90 w 91"/>
                    <a:gd name="T7" fmla="*/ 5 h 53"/>
                    <a:gd name="T8" fmla="*/ 91 w 91"/>
                    <a:gd name="T9" fmla="*/ 7 h 53"/>
                    <a:gd name="T10" fmla="*/ 90 w 91"/>
                    <a:gd name="T11" fmla="*/ 10 h 53"/>
                    <a:gd name="T12" fmla="*/ 88 w 91"/>
                    <a:gd name="T13" fmla="*/ 14 h 53"/>
                    <a:gd name="T14" fmla="*/ 87 w 91"/>
                    <a:gd name="T15" fmla="*/ 16 h 53"/>
                    <a:gd name="T16" fmla="*/ 84 w 91"/>
                    <a:gd name="T17" fmla="*/ 17 h 53"/>
                    <a:gd name="T18" fmla="*/ 82 w 91"/>
                    <a:gd name="T19" fmla="*/ 0 h 53"/>
                    <a:gd name="T20" fmla="*/ 84 w 91"/>
                    <a:gd name="T21" fmla="*/ 17 h 53"/>
                    <a:gd name="T22" fmla="*/ 74 w 91"/>
                    <a:gd name="T23" fmla="*/ 19 h 53"/>
                    <a:gd name="T24" fmla="*/ 62 w 91"/>
                    <a:gd name="T25" fmla="*/ 24 h 53"/>
                    <a:gd name="T26" fmla="*/ 51 w 91"/>
                    <a:gd name="T27" fmla="*/ 29 h 53"/>
                    <a:gd name="T28" fmla="*/ 39 w 91"/>
                    <a:gd name="T29" fmla="*/ 36 h 53"/>
                    <a:gd name="T30" fmla="*/ 20 w 91"/>
                    <a:gd name="T31" fmla="*/ 46 h 53"/>
                    <a:gd name="T32" fmla="*/ 13 w 91"/>
                    <a:gd name="T33" fmla="*/ 52 h 53"/>
                    <a:gd name="T34" fmla="*/ 5 w 91"/>
                    <a:gd name="T35" fmla="*/ 36 h 53"/>
                    <a:gd name="T36" fmla="*/ 13 w 91"/>
                    <a:gd name="T37" fmla="*/ 31 h 53"/>
                    <a:gd name="T38" fmla="*/ 33 w 91"/>
                    <a:gd name="T39" fmla="*/ 19 h 53"/>
                    <a:gd name="T40" fmla="*/ 45 w 91"/>
                    <a:gd name="T41" fmla="*/ 14 h 53"/>
                    <a:gd name="T42" fmla="*/ 59 w 91"/>
                    <a:gd name="T43" fmla="*/ 7 h 53"/>
                    <a:gd name="T44" fmla="*/ 71 w 91"/>
                    <a:gd name="T45" fmla="*/ 4 h 53"/>
                    <a:gd name="T46" fmla="*/ 82 w 91"/>
                    <a:gd name="T47" fmla="*/ 0 h 53"/>
                    <a:gd name="T48" fmla="*/ 84 w 91"/>
                    <a:gd name="T49" fmla="*/ 17 h 53"/>
                    <a:gd name="T50" fmla="*/ 13 w 91"/>
                    <a:gd name="T51" fmla="*/ 52 h 53"/>
                    <a:gd name="T52" fmla="*/ 10 w 91"/>
                    <a:gd name="T53" fmla="*/ 53 h 53"/>
                    <a:gd name="T54" fmla="*/ 7 w 91"/>
                    <a:gd name="T55" fmla="*/ 52 h 53"/>
                    <a:gd name="T56" fmla="*/ 3 w 91"/>
                    <a:gd name="T57" fmla="*/ 52 h 53"/>
                    <a:gd name="T58" fmla="*/ 2 w 91"/>
                    <a:gd name="T59" fmla="*/ 48 h 53"/>
                    <a:gd name="T60" fmla="*/ 0 w 91"/>
                    <a:gd name="T61" fmla="*/ 45 h 53"/>
                    <a:gd name="T62" fmla="*/ 2 w 91"/>
                    <a:gd name="T63" fmla="*/ 41 h 53"/>
                    <a:gd name="T64" fmla="*/ 2 w 91"/>
                    <a:gd name="T65" fmla="*/ 40 h 53"/>
                    <a:gd name="T66" fmla="*/ 5 w 91"/>
                    <a:gd name="T67" fmla="*/ 36 h 53"/>
                    <a:gd name="T68" fmla="*/ 13 w 91"/>
                    <a:gd name="T69" fmla="*/ 52 h 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1"/>
                    <a:gd name="T106" fmla="*/ 0 h 53"/>
                    <a:gd name="T107" fmla="*/ 91 w 91"/>
                    <a:gd name="T108" fmla="*/ 53 h 5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1" h="53">
                      <a:moveTo>
                        <a:pt x="82" y="0"/>
                      </a:moveTo>
                      <a:lnTo>
                        <a:pt x="85" y="0"/>
                      </a:lnTo>
                      <a:lnTo>
                        <a:pt x="88" y="2"/>
                      </a:lnTo>
                      <a:lnTo>
                        <a:pt x="90" y="5"/>
                      </a:lnTo>
                      <a:lnTo>
                        <a:pt x="91" y="7"/>
                      </a:lnTo>
                      <a:lnTo>
                        <a:pt x="90" y="10"/>
                      </a:lnTo>
                      <a:lnTo>
                        <a:pt x="88" y="14"/>
                      </a:lnTo>
                      <a:lnTo>
                        <a:pt x="87" y="16"/>
                      </a:lnTo>
                      <a:lnTo>
                        <a:pt x="84" y="17"/>
                      </a:lnTo>
                      <a:lnTo>
                        <a:pt x="82" y="0"/>
                      </a:lnTo>
                      <a:close/>
                      <a:moveTo>
                        <a:pt x="84" y="17"/>
                      </a:moveTo>
                      <a:lnTo>
                        <a:pt x="74" y="19"/>
                      </a:lnTo>
                      <a:lnTo>
                        <a:pt x="62" y="24"/>
                      </a:lnTo>
                      <a:lnTo>
                        <a:pt x="51" y="29"/>
                      </a:lnTo>
                      <a:lnTo>
                        <a:pt x="39" y="36"/>
                      </a:lnTo>
                      <a:lnTo>
                        <a:pt x="20" y="46"/>
                      </a:lnTo>
                      <a:lnTo>
                        <a:pt x="13" y="52"/>
                      </a:lnTo>
                      <a:lnTo>
                        <a:pt x="5" y="36"/>
                      </a:lnTo>
                      <a:lnTo>
                        <a:pt x="13" y="31"/>
                      </a:lnTo>
                      <a:lnTo>
                        <a:pt x="33" y="19"/>
                      </a:lnTo>
                      <a:lnTo>
                        <a:pt x="45" y="14"/>
                      </a:lnTo>
                      <a:lnTo>
                        <a:pt x="59" y="7"/>
                      </a:lnTo>
                      <a:lnTo>
                        <a:pt x="71" y="4"/>
                      </a:lnTo>
                      <a:lnTo>
                        <a:pt x="82" y="0"/>
                      </a:lnTo>
                      <a:lnTo>
                        <a:pt x="84" y="17"/>
                      </a:lnTo>
                      <a:close/>
                      <a:moveTo>
                        <a:pt x="13" y="52"/>
                      </a:moveTo>
                      <a:lnTo>
                        <a:pt x="10" y="53"/>
                      </a:lnTo>
                      <a:lnTo>
                        <a:pt x="7" y="52"/>
                      </a:lnTo>
                      <a:lnTo>
                        <a:pt x="3" y="52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2" y="41"/>
                      </a:lnTo>
                      <a:lnTo>
                        <a:pt x="2" y="40"/>
                      </a:lnTo>
                      <a:lnTo>
                        <a:pt x="5" y="36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3" name="Freeform 399"/>
                <p:cNvSpPr>
                  <a:spLocks noEditPoints="1"/>
                </p:cNvSpPr>
                <p:nvPr/>
              </p:nvSpPr>
              <p:spPr bwMode="auto">
                <a:xfrm>
                  <a:off x="782" y="1904"/>
                  <a:ext cx="80" cy="43"/>
                </a:xfrm>
                <a:custGeom>
                  <a:avLst/>
                  <a:gdLst>
                    <a:gd name="T0" fmla="*/ 74 w 80"/>
                    <a:gd name="T1" fmla="*/ 0 h 43"/>
                    <a:gd name="T2" fmla="*/ 77 w 80"/>
                    <a:gd name="T3" fmla="*/ 0 h 43"/>
                    <a:gd name="T4" fmla="*/ 80 w 80"/>
                    <a:gd name="T5" fmla="*/ 3 h 43"/>
                    <a:gd name="T6" fmla="*/ 80 w 80"/>
                    <a:gd name="T7" fmla="*/ 7 h 43"/>
                    <a:gd name="T8" fmla="*/ 79 w 80"/>
                    <a:gd name="T9" fmla="*/ 10 h 43"/>
                    <a:gd name="T10" fmla="*/ 74 w 80"/>
                    <a:gd name="T11" fmla="*/ 0 h 43"/>
                    <a:gd name="T12" fmla="*/ 79 w 80"/>
                    <a:gd name="T13" fmla="*/ 10 h 43"/>
                    <a:gd name="T14" fmla="*/ 74 w 80"/>
                    <a:gd name="T15" fmla="*/ 13 h 43"/>
                    <a:gd name="T16" fmla="*/ 69 w 80"/>
                    <a:gd name="T17" fmla="*/ 19 h 43"/>
                    <a:gd name="T18" fmla="*/ 62 w 80"/>
                    <a:gd name="T19" fmla="*/ 10 h 43"/>
                    <a:gd name="T20" fmla="*/ 68 w 80"/>
                    <a:gd name="T21" fmla="*/ 5 h 43"/>
                    <a:gd name="T22" fmla="*/ 74 w 80"/>
                    <a:gd name="T23" fmla="*/ 0 h 43"/>
                    <a:gd name="T24" fmla="*/ 79 w 80"/>
                    <a:gd name="T25" fmla="*/ 10 h 43"/>
                    <a:gd name="T26" fmla="*/ 69 w 80"/>
                    <a:gd name="T27" fmla="*/ 19 h 43"/>
                    <a:gd name="T28" fmla="*/ 63 w 80"/>
                    <a:gd name="T29" fmla="*/ 24 h 43"/>
                    <a:gd name="T30" fmla="*/ 55 w 80"/>
                    <a:gd name="T31" fmla="*/ 29 h 43"/>
                    <a:gd name="T32" fmla="*/ 48 w 80"/>
                    <a:gd name="T33" fmla="*/ 34 h 43"/>
                    <a:gd name="T34" fmla="*/ 37 w 80"/>
                    <a:gd name="T35" fmla="*/ 39 h 43"/>
                    <a:gd name="T36" fmla="*/ 34 w 80"/>
                    <a:gd name="T37" fmla="*/ 29 h 43"/>
                    <a:gd name="T38" fmla="*/ 43 w 80"/>
                    <a:gd name="T39" fmla="*/ 25 h 43"/>
                    <a:gd name="T40" fmla="*/ 51 w 80"/>
                    <a:gd name="T41" fmla="*/ 20 h 43"/>
                    <a:gd name="T42" fmla="*/ 57 w 80"/>
                    <a:gd name="T43" fmla="*/ 15 h 43"/>
                    <a:gd name="T44" fmla="*/ 62 w 80"/>
                    <a:gd name="T45" fmla="*/ 10 h 43"/>
                    <a:gd name="T46" fmla="*/ 69 w 80"/>
                    <a:gd name="T47" fmla="*/ 19 h 43"/>
                    <a:gd name="T48" fmla="*/ 34 w 80"/>
                    <a:gd name="T49" fmla="*/ 29 h 43"/>
                    <a:gd name="T50" fmla="*/ 34 w 80"/>
                    <a:gd name="T51" fmla="*/ 29 h 43"/>
                    <a:gd name="T52" fmla="*/ 35 w 80"/>
                    <a:gd name="T53" fmla="*/ 34 h 43"/>
                    <a:gd name="T54" fmla="*/ 34 w 80"/>
                    <a:gd name="T55" fmla="*/ 29 h 43"/>
                    <a:gd name="T56" fmla="*/ 37 w 80"/>
                    <a:gd name="T57" fmla="*/ 39 h 43"/>
                    <a:gd name="T58" fmla="*/ 28 w 80"/>
                    <a:gd name="T59" fmla="*/ 43 h 43"/>
                    <a:gd name="T60" fmla="*/ 20 w 80"/>
                    <a:gd name="T61" fmla="*/ 43 h 43"/>
                    <a:gd name="T62" fmla="*/ 14 w 80"/>
                    <a:gd name="T63" fmla="*/ 41 h 43"/>
                    <a:gd name="T64" fmla="*/ 9 w 80"/>
                    <a:gd name="T65" fmla="*/ 39 h 43"/>
                    <a:gd name="T66" fmla="*/ 3 w 80"/>
                    <a:gd name="T67" fmla="*/ 36 h 43"/>
                    <a:gd name="T68" fmla="*/ 1 w 80"/>
                    <a:gd name="T69" fmla="*/ 32 h 43"/>
                    <a:gd name="T70" fmla="*/ 9 w 80"/>
                    <a:gd name="T71" fmla="*/ 25 h 43"/>
                    <a:gd name="T72" fmla="*/ 11 w 80"/>
                    <a:gd name="T73" fmla="*/ 27 h 43"/>
                    <a:gd name="T74" fmla="*/ 14 w 80"/>
                    <a:gd name="T75" fmla="*/ 31 h 43"/>
                    <a:gd name="T76" fmla="*/ 18 w 80"/>
                    <a:gd name="T77" fmla="*/ 31 h 43"/>
                    <a:gd name="T78" fmla="*/ 21 w 80"/>
                    <a:gd name="T79" fmla="*/ 31 h 43"/>
                    <a:gd name="T80" fmla="*/ 28 w 80"/>
                    <a:gd name="T81" fmla="*/ 31 h 43"/>
                    <a:gd name="T82" fmla="*/ 34 w 80"/>
                    <a:gd name="T83" fmla="*/ 29 h 43"/>
                    <a:gd name="T84" fmla="*/ 37 w 80"/>
                    <a:gd name="T85" fmla="*/ 39 h 43"/>
                    <a:gd name="T86" fmla="*/ 1 w 80"/>
                    <a:gd name="T87" fmla="*/ 32 h 43"/>
                    <a:gd name="T88" fmla="*/ 0 w 80"/>
                    <a:gd name="T89" fmla="*/ 29 h 43"/>
                    <a:gd name="T90" fmla="*/ 1 w 80"/>
                    <a:gd name="T91" fmla="*/ 25 h 43"/>
                    <a:gd name="T92" fmla="*/ 6 w 80"/>
                    <a:gd name="T93" fmla="*/ 24 h 43"/>
                    <a:gd name="T94" fmla="*/ 9 w 80"/>
                    <a:gd name="T95" fmla="*/ 25 h 43"/>
                    <a:gd name="T96" fmla="*/ 1 w 80"/>
                    <a:gd name="T97" fmla="*/ 32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0"/>
                    <a:gd name="T148" fmla="*/ 0 h 43"/>
                    <a:gd name="T149" fmla="*/ 80 w 80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0" h="43">
                      <a:moveTo>
                        <a:pt x="74" y="0"/>
                      </a:moveTo>
                      <a:lnTo>
                        <a:pt x="77" y="0"/>
                      </a:lnTo>
                      <a:lnTo>
                        <a:pt x="80" y="3"/>
                      </a:lnTo>
                      <a:lnTo>
                        <a:pt x="80" y="7"/>
                      </a:lnTo>
                      <a:lnTo>
                        <a:pt x="79" y="10"/>
                      </a:lnTo>
                      <a:lnTo>
                        <a:pt x="74" y="0"/>
                      </a:lnTo>
                      <a:close/>
                      <a:moveTo>
                        <a:pt x="79" y="10"/>
                      </a:moveTo>
                      <a:lnTo>
                        <a:pt x="74" y="13"/>
                      </a:lnTo>
                      <a:lnTo>
                        <a:pt x="69" y="19"/>
                      </a:lnTo>
                      <a:lnTo>
                        <a:pt x="62" y="10"/>
                      </a:lnTo>
                      <a:lnTo>
                        <a:pt x="68" y="5"/>
                      </a:lnTo>
                      <a:lnTo>
                        <a:pt x="74" y="0"/>
                      </a:lnTo>
                      <a:lnTo>
                        <a:pt x="79" y="10"/>
                      </a:lnTo>
                      <a:close/>
                      <a:moveTo>
                        <a:pt x="69" y="19"/>
                      </a:moveTo>
                      <a:lnTo>
                        <a:pt x="63" y="24"/>
                      </a:lnTo>
                      <a:lnTo>
                        <a:pt x="55" y="29"/>
                      </a:lnTo>
                      <a:lnTo>
                        <a:pt x="48" y="34"/>
                      </a:lnTo>
                      <a:lnTo>
                        <a:pt x="37" y="39"/>
                      </a:lnTo>
                      <a:lnTo>
                        <a:pt x="34" y="29"/>
                      </a:lnTo>
                      <a:lnTo>
                        <a:pt x="43" y="25"/>
                      </a:lnTo>
                      <a:lnTo>
                        <a:pt x="51" y="20"/>
                      </a:lnTo>
                      <a:lnTo>
                        <a:pt x="57" y="15"/>
                      </a:lnTo>
                      <a:lnTo>
                        <a:pt x="62" y="10"/>
                      </a:lnTo>
                      <a:lnTo>
                        <a:pt x="69" y="19"/>
                      </a:lnTo>
                      <a:close/>
                      <a:moveTo>
                        <a:pt x="34" y="29"/>
                      </a:moveTo>
                      <a:lnTo>
                        <a:pt x="34" y="29"/>
                      </a:lnTo>
                      <a:lnTo>
                        <a:pt x="35" y="34"/>
                      </a:lnTo>
                      <a:lnTo>
                        <a:pt x="34" y="29"/>
                      </a:lnTo>
                      <a:close/>
                      <a:moveTo>
                        <a:pt x="37" y="39"/>
                      </a:moveTo>
                      <a:lnTo>
                        <a:pt x="28" y="43"/>
                      </a:lnTo>
                      <a:lnTo>
                        <a:pt x="20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3" y="36"/>
                      </a:lnTo>
                      <a:lnTo>
                        <a:pt x="1" y="32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4" y="31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8" y="31"/>
                      </a:lnTo>
                      <a:lnTo>
                        <a:pt x="34" y="29"/>
                      </a:lnTo>
                      <a:lnTo>
                        <a:pt x="37" y="39"/>
                      </a:lnTo>
                      <a:close/>
                      <a:moveTo>
                        <a:pt x="1" y="32"/>
                      </a:moveTo>
                      <a:lnTo>
                        <a:pt x="0" y="29"/>
                      </a:lnTo>
                      <a:lnTo>
                        <a:pt x="1" y="25"/>
                      </a:lnTo>
                      <a:lnTo>
                        <a:pt x="6" y="24"/>
                      </a:lnTo>
                      <a:lnTo>
                        <a:pt x="9" y="25"/>
                      </a:ln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4" name="Freeform 400"/>
                <p:cNvSpPr>
                  <a:spLocks noEditPoints="1"/>
                </p:cNvSpPr>
                <p:nvPr/>
              </p:nvSpPr>
              <p:spPr bwMode="auto">
                <a:xfrm>
                  <a:off x="745" y="1929"/>
                  <a:ext cx="71" cy="48"/>
                </a:xfrm>
                <a:custGeom>
                  <a:avLst/>
                  <a:gdLst>
                    <a:gd name="T0" fmla="*/ 62 w 71"/>
                    <a:gd name="T1" fmla="*/ 31 h 48"/>
                    <a:gd name="T2" fmla="*/ 66 w 71"/>
                    <a:gd name="T3" fmla="*/ 35 h 48"/>
                    <a:gd name="T4" fmla="*/ 66 w 71"/>
                    <a:gd name="T5" fmla="*/ 42 h 48"/>
                    <a:gd name="T6" fmla="*/ 63 w 71"/>
                    <a:gd name="T7" fmla="*/ 47 h 48"/>
                    <a:gd name="T8" fmla="*/ 58 w 71"/>
                    <a:gd name="T9" fmla="*/ 30 h 48"/>
                    <a:gd name="T10" fmla="*/ 48 w 71"/>
                    <a:gd name="T11" fmla="*/ 48 h 48"/>
                    <a:gd name="T12" fmla="*/ 26 w 71"/>
                    <a:gd name="T13" fmla="*/ 45 h 48"/>
                    <a:gd name="T14" fmla="*/ 21 w 71"/>
                    <a:gd name="T15" fmla="*/ 26 h 48"/>
                    <a:gd name="T16" fmla="*/ 38 w 71"/>
                    <a:gd name="T17" fmla="*/ 30 h 48"/>
                    <a:gd name="T18" fmla="*/ 58 w 71"/>
                    <a:gd name="T19" fmla="*/ 30 h 48"/>
                    <a:gd name="T20" fmla="*/ 17 w 71"/>
                    <a:gd name="T21" fmla="*/ 42 h 48"/>
                    <a:gd name="T22" fmla="*/ 4 w 71"/>
                    <a:gd name="T23" fmla="*/ 35 h 48"/>
                    <a:gd name="T24" fmla="*/ 18 w 71"/>
                    <a:gd name="T25" fmla="*/ 24 h 48"/>
                    <a:gd name="T26" fmla="*/ 17 w 71"/>
                    <a:gd name="T27" fmla="*/ 42 h 48"/>
                    <a:gd name="T28" fmla="*/ 3 w 71"/>
                    <a:gd name="T29" fmla="*/ 31 h 48"/>
                    <a:gd name="T30" fmla="*/ 0 w 71"/>
                    <a:gd name="T31" fmla="*/ 24 h 48"/>
                    <a:gd name="T32" fmla="*/ 15 w 71"/>
                    <a:gd name="T33" fmla="*/ 23 h 48"/>
                    <a:gd name="T34" fmla="*/ 15 w 71"/>
                    <a:gd name="T35" fmla="*/ 23 h 48"/>
                    <a:gd name="T36" fmla="*/ 0 w 71"/>
                    <a:gd name="T37" fmla="*/ 19 h 48"/>
                    <a:gd name="T38" fmla="*/ 4 w 71"/>
                    <a:gd name="T39" fmla="*/ 11 h 48"/>
                    <a:gd name="T40" fmla="*/ 15 w 71"/>
                    <a:gd name="T41" fmla="*/ 23 h 48"/>
                    <a:gd name="T42" fmla="*/ 0 w 71"/>
                    <a:gd name="T43" fmla="*/ 19 h 48"/>
                    <a:gd name="T44" fmla="*/ 15 w 71"/>
                    <a:gd name="T45" fmla="*/ 23 h 48"/>
                    <a:gd name="T46" fmla="*/ 15 w 71"/>
                    <a:gd name="T47" fmla="*/ 23 h 48"/>
                    <a:gd name="T48" fmla="*/ 12 w 71"/>
                    <a:gd name="T49" fmla="*/ 6 h 48"/>
                    <a:gd name="T50" fmla="*/ 31 w 71"/>
                    <a:gd name="T51" fmla="*/ 0 h 48"/>
                    <a:gd name="T52" fmla="*/ 58 w 71"/>
                    <a:gd name="T53" fmla="*/ 4 h 48"/>
                    <a:gd name="T54" fmla="*/ 62 w 71"/>
                    <a:gd name="T55" fmla="*/ 23 h 48"/>
                    <a:gd name="T56" fmla="*/ 41 w 71"/>
                    <a:gd name="T57" fmla="*/ 18 h 48"/>
                    <a:gd name="T58" fmla="*/ 26 w 71"/>
                    <a:gd name="T59" fmla="*/ 18 h 48"/>
                    <a:gd name="T60" fmla="*/ 15 w 71"/>
                    <a:gd name="T61" fmla="*/ 23 h 48"/>
                    <a:gd name="T62" fmla="*/ 65 w 71"/>
                    <a:gd name="T63" fmla="*/ 6 h 48"/>
                    <a:gd name="T64" fmla="*/ 69 w 71"/>
                    <a:gd name="T65" fmla="*/ 11 h 48"/>
                    <a:gd name="T66" fmla="*/ 71 w 71"/>
                    <a:gd name="T67" fmla="*/ 16 h 48"/>
                    <a:gd name="T68" fmla="*/ 68 w 71"/>
                    <a:gd name="T69" fmla="*/ 21 h 48"/>
                    <a:gd name="T70" fmla="*/ 62 w 71"/>
                    <a:gd name="T71" fmla="*/ 23 h 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1"/>
                    <a:gd name="T109" fmla="*/ 0 h 48"/>
                    <a:gd name="T110" fmla="*/ 71 w 71"/>
                    <a:gd name="T111" fmla="*/ 48 h 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1" h="48">
                      <a:moveTo>
                        <a:pt x="58" y="30"/>
                      </a:moveTo>
                      <a:lnTo>
                        <a:pt x="62" y="31"/>
                      </a:lnTo>
                      <a:lnTo>
                        <a:pt x="65" y="33"/>
                      </a:lnTo>
                      <a:lnTo>
                        <a:pt x="66" y="35"/>
                      </a:lnTo>
                      <a:lnTo>
                        <a:pt x="66" y="38"/>
                      </a:lnTo>
                      <a:lnTo>
                        <a:pt x="66" y="42"/>
                      </a:lnTo>
                      <a:lnTo>
                        <a:pt x="65" y="45"/>
                      </a:lnTo>
                      <a:lnTo>
                        <a:pt x="63" y="47"/>
                      </a:lnTo>
                      <a:lnTo>
                        <a:pt x="60" y="47"/>
                      </a:lnTo>
                      <a:lnTo>
                        <a:pt x="58" y="30"/>
                      </a:lnTo>
                      <a:close/>
                      <a:moveTo>
                        <a:pt x="60" y="47"/>
                      </a:moveTo>
                      <a:lnTo>
                        <a:pt x="48" y="48"/>
                      </a:lnTo>
                      <a:lnTo>
                        <a:pt x="37" y="47"/>
                      </a:lnTo>
                      <a:lnTo>
                        <a:pt x="26" y="45"/>
                      </a:lnTo>
                      <a:lnTo>
                        <a:pt x="17" y="42"/>
                      </a:lnTo>
                      <a:lnTo>
                        <a:pt x="21" y="26"/>
                      </a:lnTo>
                      <a:lnTo>
                        <a:pt x="29" y="28"/>
                      </a:lnTo>
                      <a:lnTo>
                        <a:pt x="38" y="30"/>
                      </a:lnTo>
                      <a:lnTo>
                        <a:pt x="49" y="31"/>
                      </a:lnTo>
                      <a:lnTo>
                        <a:pt x="58" y="30"/>
                      </a:lnTo>
                      <a:lnTo>
                        <a:pt x="60" y="47"/>
                      </a:lnTo>
                      <a:close/>
                      <a:moveTo>
                        <a:pt x="17" y="42"/>
                      </a:moveTo>
                      <a:lnTo>
                        <a:pt x="11" y="38"/>
                      </a:lnTo>
                      <a:lnTo>
                        <a:pt x="4" y="35"/>
                      </a:lnTo>
                      <a:lnTo>
                        <a:pt x="15" y="23"/>
                      </a:lnTo>
                      <a:lnTo>
                        <a:pt x="18" y="24"/>
                      </a:lnTo>
                      <a:lnTo>
                        <a:pt x="21" y="26"/>
                      </a:lnTo>
                      <a:lnTo>
                        <a:pt x="17" y="42"/>
                      </a:lnTo>
                      <a:close/>
                      <a:moveTo>
                        <a:pt x="4" y="35"/>
                      </a:moveTo>
                      <a:lnTo>
                        <a:pt x="3" y="31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15" y="23"/>
                      </a:lnTo>
                      <a:lnTo>
                        <a:pt x="4" y="35"/>
                      </a:lnTo>
                      <a:close/>
                      <a:moveTo>
                        <a:pt x="0" y="19"/>
                      </a:moveTo>
                      <a:lnTo>
                        <a:pt x="1" y="16"/>
                      </a:lnTo>
                      <a:lnTo>
                        <a:pt x="4" y="11"/>
                      </a:lnTo>
                      <a:lnTo>
                        <a:pt x="15" y="23"/>
                      </a:lnTo>
                      <a:lnTo>
                        <a:pt x="0" y="19"/>
                      </a:lnTo>
                      <a:close/>
                      <a:moveTo>
                        <a:pt x="15" y="23"/>
                      </a:moveTo>
                      <a:lnTo>
                        <a:pt x="15" y="23"/>
                      </a:lnTo>
                      <a:lnTo>
                        <a:pt x="11" y="18"/>
                      </a:lnTo>
                      <a:lnTo>
                        <a:pt x="15" y="23"/>
                      </a:lnTo>
                      <a:close/>
                      <a:moveTo>
                        <a:pt x="4" y="11"/>
                      </a:moveTo>
                      <a:lnTo>
                        <a:pt x="12" y="6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0" y="0"/>
                      </a:lnTo>
                      <a:lnTo>
                        <a:pt x="58" y="4"/>
                      </a:lnTo>
                      <a:lnTo>
                        <a:pt x="65" y="6"/>
                      </a:lnTo>
                      <a:lnTo>
                        <a:pt x="62" y="23"/>
                      </a:lnTo>
                      <a:lnTo>
                        <a:pt x="55" y="21"/>
                      </a:lnTo>
                      <a:lnTo>
                        <a:pt x="41" y="18"/>
                      </a:lnTo>
                      <a:lnTo>
                        <a:pt x="34" y="18"/>
                      </a:lnTo>
                      <a:lnTo>
                        <a:pt x="26" y="18"/>
                      </a:lnTo>
                      <a:lnTo>
                        <a:pt x="20" y="19"/>
                      </a:lnTo>
                      <a:lnTo>
                        <a:pt x="15" y="23"/>
                      </a:lnTo>
                      <a:lnTo>
                        <a:pt x="4" y="11"/>
                      </a:lnTo>
                      <a:close/>
                      <a:moveTo>
                        <a:pt x="65" y="6"/>
                      </a:moveTo>
                      <a:lnTo>
                        <a:pt x="68" y="7"/>
                      </a:lnTo>
                      <a:lnTo>
                        <a:pt x="69" y="11"/>
                      </a:lnTo>
                      <a:lnTo>
                        <a:pt x="71" y="12"/>
                      </a:lnTo>
                      <a:lnTo>
                        <a:pt x="71" y="16"/>
                      </a:lnTo>
                      <a:lnTo>
                        <a:pt x="69" y="19"/>
                      </a:lnTo>
                      <a:lnTo>
                        <a:pt x="68" y="21"/>
                      </a:lnTo>
                      <a:lnTo>
                        <a:pt x="65" y="23"/>
                      </a:lnTo>
                      <a:lnTo>
                        <a:pt x="62" y="23"/>
                      </a:lnTo>
                      <a:lnTo>
                        <a:pt x="65" y="6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5" name="Freeform 401"/>
                <p:cNvSpPr>
                  <a:spLocks noEditPoints="1"/>
                </p:cNvSpPr>
                <p:nvPr/>
              </p:nvSpPr>
              <p:spPr bwMode="auto">
                <a:xfrm>
                  <a:off x="749" y="1933"/>
                  <a:ext cx="65" cy="41"/>
                </a:xfrm>
                <a:custGeom>
                  <a:avLst/>
                  <a:gdLst>
                    <a:gd name="T0" fmla="*/ 58 w 65"/>
                    <a:gd name="T1" fmla="*/ 24 h 41"/>
                    <a:gd name="T2" fmla="*/ 62 w 65"/>
                    <a:gd name="T3" fmla="*/ 29 h 41"/>
                    <a:gd name="T4" fmla="*/ 62 w 65"/>
                    <a:gd name="T5" fmla="*/ 34 h 41"/>
                    <a:gd name="T6" fmla="*/ 59 w 65"/>
                    <a:gd name="T7" fmla="*/ 39 h 41"/>
                    <a:gd name="T8" fmla="*/ 54 w 65"/>
                    <a:gd name="T9" fmla="*/ 24 h 41"/>
                    <a:gd name="T10" fmla="*/ 39 w 65"/>
                    <a:gd name="T11" fmla="*/ 41 h 41"/>
                    <a:gd name="T12" fmla="*/ 25 w 65"/>
                    <a:gd name="T13" fmla="*/ 22 h 41"/>
                    <a:gd name="T14" fmla="*/ 54 w 65"/>
                    <a:gd name="T15" fmla="*/ 24 h 41"/>
                    <a:gd name="T16" fmla="*/ 22 w 65"/>
                    <a:gd name="T17" fmla="*/ 38 h 41"/>
                    <a:gd name="T18" fmla="*/ 8 w 65"/>
                    <a:gd name="T19" fmla="*/ 31 h 41"/>
                    <a:gd name="T20" fmla="*/ 21 w 65"/>
                    <a:gd name="T21" fmla="*/ 20 h 41"/>
                    <a:gd name="T22" fmla="*/ 22 w 65"/>
                    <a:gd name="T23" fmla="*/ 38 h 41"/>
                    <a:gd name="T24" fmla="*/ 5 w 65"/>
                    <a:gd name="T25" fmla="*/ 29 h 41"/>
                    <a:gd name="T26" fmla="*/ 0 w 65"/>
                    <a:gd name="T27" fmla="*/ 22 h 41"/>
                    <a:gd name="T28" fmla="*/ 14 w 65"/>
                    <a:gd name="T29" fmla="*/ 19 h 41"/>
                    <a:gd name="T30" fmla="*/ 16 w 65"/>
                    <a:gd name="T31" fmla="*/ 17 h 41"/>
                    <a:gd name="T32" fmla="*/ 14 w 65"/>
                    <a:gd name="T33" fmla="*/ 19 h 41"/>
                    <a:gd name="T34" fmla="*/ 8 w 65"/>
                    <a:gd name="T35" fmla="*/ 19 h 41"/>
                    <a:gd name="T36" fmla="*/ 0 w 65"/>
                    <a:gd name="T37" fmla="*/ 17 h 41"/>
                    <a:gd name="T38" fmla="*/ 2 w 65"/>
                    <a:gd name="T39" fmla="*/ 14 h 41"/>
                    <a:gd name="T40" fmla="*/ 14 w 65"/>
                    <a:gd name="T41" fmla="*/ 19 h 41"/>
                    <a:gd name="T42" fmla="*/ 0 w 65"/>
                    <a:gd name="T43" fmla="*/ 17 h 41"/>
                    <a:gd name="T44" fmla="*/ 14 w 65"/>
                    <a:gd name="T45" fmla="*/ 19 h 41"/>
                    <a:gd name="T46" fmla="*/ 8 w 65"/>
                    <a:gd name="T47" fmla="*/ 17 h 41"/>
                    <a:gd name="T48" fmla="*/ 0 w 65"/>
                    <a:gd name="T49" fmla="*/ 17 h 41"/>
                    <a:gd name="T50" fmla="*/ 4 w 65"/>
                    <a:gd name="T51" fmla="*/ 8 h 41"/>
                    <a:gd name="T52" fmla="*/ 14 w 65"/>
                    <a:gd name="T53" fmla="*/ 17 h 41"/>
                    <a:gd name="T54" fmla="*/ 0 w 65"/>
                    <a:gd name="T55" fmla="*/ 17 h 41"/>
                    <a:gd name="T56" fmla="*/ 5 w 65"/>
                    <a:gd name="T57" fmla="*/ 8 h 41"/>
                    <a:gd name="T58" fmla="*/ 4 w 65"/>
                    <a:gd name="T59" fmla="*/ 8 h 41"/>
                    <a:gd name="T60" fmla="*/ 5 w 65"/>
                    <a:gd name="T61" fmla="*/ 8 h 41"/>
                    <a:gd name="T62" fmla="*/ 14 w 65"/>
                    <a:gd name="T63" fmla="*/ 19 h 41"/>
                    <a:gd name="T64" fmla="*/ 14 w 65"/>
                    <a:gd name="T65" fmla="*/ 20 h 41"/>
                    <a:gd name="T66" fmla="*/ 14 w 65"/>
                    <a:gd name="T67" fmla="*/ 19 h 41"/>
                    <a:gd name="T68" fmla="*/ 14 w 65"/>
                    <a:gd name="T69" fmla="*/ 19 h 41"/>
                    <a:gd name="T70" fmla="*/ 14 w 65"/>
                    <a:gd name="T71" fmla="*/ 19 h 41"/>
                    <a:gd name="T72" fmla="*/ 10 w 65"/>
                    <a:gd name="T73" fmla="*/ 3 h 41"/>
                    <a:gd name="T74" fmla="*/ 28 w 65"/>
                    <a:gd name="T75" fmla="*/ 0 h 41"/>
                    <a:gd name="T76" fmla="*/ 53 w 65"/>
                    <a:gd name="T77" fmla="*/ 3 h 41"/>
                    <a:gd name="T78" fmla="*/ 58 w 65"/>
                    <a:gd name="T79" fmla="*/ 20 h 41"/>
                    <a:gd name="T80" fmla="*/ 39 w 65"/>
                    <a:gd name="T81" fmla="*/ 17 h 41"/>
                    <a:gd name="T82" fmla="*/ 25 w 65"/>
                    <a:gd name="T83" fmla="*/ 15 h 41"/>
                    <a:gd name="T84" fmla="*/ 14 w 65"/>
                    <a:gd name="T85" fmla="*/ 19 h 41"/>
                    <a:gd name="T86" fmla="*/ 61 w 65"/>
                    <a:gd name="T87" fmla="*/ 5 h 41"/>
                    <a:gd name="T88" fmla="*/ 65 w 65"/>
                    <a:gd name="T89" fmla="*/ 8 h 41"/>
                    <a:gd name="T90" fmla="*/ 65 w 65"/>
                    <a:gd name="T91" fmla="*/ 14 h 41"/>
                    <a:gd name="T92" fmla="*/ 62 w 65"/>
                    <a:gd name="T93" fmla="*/ 19 h 41"/>
                    <a:gd name="T94" fmla="*/ 58 w 65"/>
                    <a:gd name="T95" fmla="*/ 20 h 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5"/>
                    <a:gd name="T145" fmla="*/ 0 h 41"/>
                    <a:gd name="T146" fmla="*/ 65 w 65"/>
                    <a:gd name="T147" fmla="*/ 41 h 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5" h="41">
                      <a:moveTo>
                        <a:pt x="54" y="24"/>
                      </a:moveTo>
                      <a:lnTo>
                        <a:pt x="58" y="24"/>
                      </a:lnTo>
                      <a:lnTo>
                        <a:pt x="61" y="26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2" y="34"/>
                      </a:lnTo>
                      <a:lnTo>
                        <a:pt x="61" y="38"/>
                      </a:lnTo>
                      <a:lnTo>
                        <a:pt x="59" y="39"/>
                      </a:lnTo>
                      <a:lnTo>
                        <a:pt x="56" y="41"/>
                      </a:lnTo>
                      <a:lnTo>
                        <a:pt x="54" y="24"/>
                      </a:lnTo>
                      <a:close/>
                      <a:moveTo>
                        <a:pt x="56" y="41"/>
                      </a:moveTo>
                      <a:lnTo>
                        <a:pt x="39" y="41"/>
                      </a:lnTo>
                      <a:lnTo>
                        <a:pt x="22" y="38"/>
                      </a:lnTo>
                      <a:lnTo>
                        <a:pt x="25" y="22"/>
                      </a:lnTo>
                      <a:lnTo>
                        <a:pt x="41" y="24"/>
                      </a:lnTo>
                      <a:lnTo>
                        <a:pt x="54" y="24"/>
                      </a:lnTo>
                      <a:lnTo>
                        <a:pt x="56" y="41"/>
                      </a:lnTo>
                      <a:close/>
                      <a:moveTo>
                        <a:pt x="22" y="38"/>
                      </a:moveTo>
                      <a:lnTo>
                        <a:pt x="14" y="34"/>
                      </a:lnTo>
                      <a:lnTo>
                        <a:pt x="8" y="31"/>
                      </a:lnTo>
                      <a:lnTo>
                        <a:pt x="16" y="17"/>
                      </a:lnTo>
                      <a:lnTo>
                        <a:pt x="21" y="20"/>
                      </a:lnTo>
                      <a:lnTo>
                        <a:pt x="25" y="22"/>
                      </a:lnTo>
                      <a:lnTo>
                        <a:pt x="22" y="38"/>
                      </a:lnTo>
                      <a:close/>
                      <a:moveTo>
                        <a:pt x="8" y="31"/>
                      </a:moveTo>
                      <a:lnTo>
                        <a:pt x="5" y="29"/>
                      </a:lnTo>
                      <a:lnTo>
                        <a:pt x="2" y="26"/>
                      </a:ln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14" y="19"/>
                      </a:lnTo>
                      <a:lnTo>
                        <a:pt x="16" y="17"/>
                      </a:lnTo>
                      <a:lnTo>
                        <a:pt x="8" y="31"/>
                      </a:lnTo>
                      <a:close/>
                      <a:moveTo>
                        <a:pt x="14" y="19"/>
                      </a:moveTo>
                      <a:lnTo>
                        <a:pt x="14" y="19"/>
                      </a:lnTo>
                      <a:lnTo>
                        <a:pt x="8" y="19"/>
                      </a:lnTo>
                      <a:lnTo>
                        <a:pt x="14" y="19"/>
                      </a:lnTo>
                      <a:close/>
                      <a:moveTo>
                        <a:pt x="0" y="17"/>
                      </a:move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14" y="20"/>
                      </a:lnTo>
                      <a:lnTo>
                        <a:pt x="14" y="19"/>
                      </a:lnTo>
                      <a:lnTo>
                        <a:pt x="0" y="17"/>
                      </a:lnTo>
                      <a:close/>
                      <a:moveTo>
                        <a:pt x="14" y="17"/>
                      </a:moveTo>
                      <a:lnTo>
                        <a:pt x="14" y="19"/>
                      </a:lnTo>
                      <a:lnTo>
                        <a:pt x="14" y="20"/>
                      </a:lnTo>
                      <a:lnTo>
                        <a:pt x="8" y="17"/>
                      </a:lnTo>
                      <a:lnTo>
                        <a:pt x="14" y="17"/>
                      </a:lnTo>
                      <a:close/>
                      <a:moveTo>
                        <a:pt x="0" y="17"/>
                      </a:move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0" y="17"/>
                      </a:lnTo>
                      <a:close/>
                      <a:moveTo>
                        <a:pt x="4" y="8"/>
                      </a:moveTo>
                      <a:lnTo>
                        <a:pt x="5" y="8"/>
                      </a:lnTo>
                      <a:lnTo>
                        <a:pt x="10" y="15"/>
                      </a:lnTo>
                      <a:lnTo>
                        <a:pt x="4" y="8"/>
                      </a:lnTo>
                      <a:close/>
                      <a:moveTo>
                        <a:pt x="5" y="8"/>
                      </a:moveTo>
                      <a:lnTo>
                        <a:pt x="5" y="8"/>
                      </a:lnTo>
                      <a:lnTo>
                        <a:pt x="14" y="19"/>
                      </a:lnTo>
                      <a:lnTo>
                        <a:pt x="14" y="20"/>
                      </a:lnTo>
                      <a:lnTo>
                        <a:pt x="5" y="8"/>
                      </a:lnTo>
                      <a:close/>
                      <a:moveTo>
                        <a:pt x="14" y="19"/>
                      </a:moveTo>
                      <a:lnTo>
                        <a:pt x="14" y="19"/>
                      </a:lnTo>
                      <a:lnTo>
                        <a:pt x="10" y="14"/>
                      </a:lnTo>
                      <a:lnTo>
                        <a:pt x="14" y="19"/>
                      </a:lnTo>
                      <a:close/>
                      <a:moveTo>
                        <a:pt x="5" y="8"/>
                      </a:moveTo>
                      <a:lnTo>
                        <a:pt x="10" y="3"/>
                      </a:lnTo>
                      <a:lnTo>
                        <a:pt x="19" y="2"/>
                      </a:lnTo>
                      <a:lnTo>
                        <a:pt x="28" y="0"/>
                      </a:lnTo>
                      <a:lnTo>
                        <a:pt x="37" y="0"/>
                      </a:lnTo>
                      <a:lnTo>
                        <a:pt x="53" y="3"/>
                      </a:lnTo>
                      <a:lnTo>
                        <a:pt x="61" y="5"/>
                      </a:lnTo>
                      <a:lnTo>
                        <a:pt x="58" y="20"/>
                      </a:lnTo>
                      <a:lnTo>
                        <a:pt x="51" y="19"/>
                      </a:lnTo>
                      <a:lnTo>
                        <a:pt x="39" y="17"/>
                      </a:lnTo>
                      <a:lnTo>
                        <a:pt x="31" y="15"/>
                      </a:lnTo>
                      <a:lnTo>
                        <a:pt x="25" y="15"/>
                      </a:lnTo>
                      <a:lnTo>
                        <a:pt x="19" y="17"/>
                      </a:lnTo>
                      <a:lnTo>
                        <a:pt x="14" y="19"/>
                      </a:lnTo>
                      <a:lnTo>
                        <a:pt x="5" y="8"/>
                      </a:lnTo>
                      <a:close/>
                      <a:moveTo>
                        <a:pt x="61" y="5"/>
                      </a:moveTo>
                      <a:lnTo>
                        <a:pt x="64" y="5"/>
                      </a:lnTo>
                      <a:lnTo>
                        <a:pt x="65" y="8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5" y="17"/>
                      </a:lnTo>
                      <a:lnTo>
                        <a:pt x="62" y="19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61" y="5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6" name="Freeform 402"/>
                <p:cNvSpPr>
                  <a:spLocks noEditPoints="1"/>
                </p:cNvSpPr>
                <p:nvPr/>
              </p:nvSpPr>
              <p:spPr bwMode="auto">
                <a:xfrm>
                  <a:off x="754" y="1936"/>
                  <a:ext cx="59" cy="35"/>
                </a:xfrm>
                <a:custGeom>
                  <a:avLst/>
                  <a:gdLst>
                    <a:gd name="T0" fmla="*/ 53 w 59"/>
                    <a:gd name="T1" fmla="*/ 21 h 35"/>
                    <a:gd name="T2" fmla="*/ 57 w 59"/>
                    <a:gd name="T3" fmla="*/ 24 h 35"/>
                    <a:gd name="T4" fmla="*/ 57 w 59"/>
                    <a:gd name="T5" fmla="*/ 29 h 35"/>
                    <a:gd name="T6" fmla="*/ 54 w 59"/>
                    <a:gd name="T7" fmla="*/ 35 h 35"/>
                    <a:gd name="T8" fmla="*/ 49 w 59"/>
                    <a:gd name="T9" fmla="*/ 19 h 35"/>
                    <a:gd name="T10" fmla="*/ 37 w 59"/>
                    <a:gd name="T11" fmla="*/ 35 h 35"/>
                    <a:gd name="T12" fmla="*/ 23 w 59"/>
                    <a:gd name="T13" fmla="*/ 17 h 35"/>
                    <a:gd name="T14" fmla="*/ 49 w 59"/>
                    <a:gd name="T15" fmla="*/ 19 h 35"/>
                    <a:gd name="T16" fmla="*/ 20 w 59"/>
                    <a:gd name="T17" fmla="*/ 31 h 35"/>
                    <a:gd name="T18" fmla="*/ 8 w 59"/>
                    <a:gd name="T19" fmla="*/ 26 h 35"/>
                    <a:gd name="T20" fmla="*/ 19 w 59"/>
                    <a:gd name="T21" fmla="*/ 16 h 35"/>
                    <a:gd name="T22" fmla="*/ 20 w 59"/>
                    <a:gd name="T23" fmla="*/ 31 h 35"/>
                    <a:gd name="T24" fmla="*/ 5 w 59"/>
                    <a:gd name="T25" fmla="*/ 24 h 35"/>
                    <a:gd name="T26" fmla="*/ 0 w 59"/>
                    <a:gd name="T27" fmla="*/ 17 h 35"/>
                    <a:gd name="T28" fmla="*/ 12 w 59"/>
                    <a:gd name="T29" fmla="*/ 16 h 35"/>
                    <a:gd name="T30" fmla="*/ 14 w 59"/>
                    <a:gd name="T31" fmla="*/ 14 h 35"/>
                    <a:gd name="T32" fmla="*/ 12 w 59"/>
                    <a:gd name="T33" fmla="*/ 16 h 35"/>
                    <a:gd name="T34" fmla="*/ 6 w 59"/>
                    <a:gd name="T35" fmla="*/ 16 h 35"/>
                    <a:gd name="T36" fmla="*/ 0 w 59"/>
                    <a:gd name="T37" fmla="*/ 14 h 35"/>
                    <a:gd name="T38" fmla="*/ 0 w 59"/>
                    <a:gd name="T39" fmla="*/ 11 h 35"/>
                    <a:gd name="T40" fmla="*/ 12 w 59"/>
                    <a:gd name="T41" fmla="*/ 16 h 35"/>
                    <a:gd name="T42" fmla="*/ 0 w 59"/>
                    <a:gd name="T43" fmla="*/ 14 h 35"/>
                    <a:gd name="T44" fmla="*/ 2 w 59"/>
                    <a:gd name="T45" fmla="*/ 9 h 35"/>
                    <a:gd name="T46" fmla="*/ 6 w 59"/>
                    <a:gd name="T47" fmla="*/ 14 h 35"/>
                    <a:gd name="T48" fmla="*/ 2 w 59"/>
                    <a:gd name="T49" fmla="*/ 9 h 35"/>
                    <a:gd name="T50" fmla="*/ 2 w 59"/>
                    <a:gd name="T51" fmla="*/ 9 h 35"/>
                    <a:gd name="T52" fmla="*/ 12 w 59"/>
                    <a:gd name="T53" fmla="*/ 17 h 35"/>
                    <a:gd name="T54" fmla="*/ 2 w 59"/>
                    <a:gd name="T55" fmla="*/ 9 h 35"/>
                    <a:gd name="T56" fmla="*/ 12 w 59"/>
                    <a:gd name="T57" fmla="*/ 17 h 35"/>
                    <a:gd name="T58" fmla="*/ 12 w 59"/>
                    <a:gd name="T59" fmla="*/ 17 h 35"/>
                    <a:gd name="T60" fmla="*/ 2 w 59"/>
                    <a:gd name="T61" fmla="*/ 7 h 35"/>
                    <a:gd name="T62" fmla="*/ 12 w 59"/>
                    <a:gd name="T63" fmla="*/ 17 h 35"/>
                    <a:gd name="T64" fmla="*/ 12 w 59"/>
                    <a:gd name="T65" fmla="*/ 17 h 35"/>
                    <a:gd name="T66" fmla="*/ 12 w 59"/>
                    <a:gd name="T67" fmla="*/ 17 h 35"/>
                    <a:gd name="T68" fmla="*/ 8 w 59"/>
                    <a:gd name="T69" fmla="*/ 12 h 35"/>
                    <a:gd name="T70" fmla="*/ 3 w 59"/>
                    <a:gd name="T71" fmla="*/ 7 h 35"/>
                    <a:gd name="T72" fmla="*/ 16 w 59"/>
                    <a:gd name="T73" fmla="*/ 0 h 35"/>
                    <a:gd name="T74" fmla="*/ 32 w 59"/>
                    <a:gd name="T75" fmla="*/ 0 h 35"/>
                    <a:gd name="T76" fmla="*/ 54 w 59"/>
                    <a:gd name="T77" fmla="*/ 4 h 35"/>
                    <a:gd name="T78" fmla="*/ 46 w 59"/>
                    <a:gd name="T79" fmla="*/ 17 h 35"/>
                    <a:gd name="T80" fmla="*/ 28 w 59"/>
                    <a:gd name="T81" fmla="*/ 14 h 35"/>
                    <a:gd name="T82" fmla="*/ 16 w 59"/>
                    <a:gd name="T83" fmla="*/ 16 h 35"/>
                    <a:gd name="T84" fmla="*/ 3 w 59"/>
                    <a:gd name="T85" fmla="*/ 7 h 35"/>
                    <a:gd name="T86" fmla="*/ 57 w 59"/>
                    <a:gd name="T87" fmla="*/ 5 h 35"/>
                    <a:gd name="T88" fmla="*/ 59 w 59"/>
                    <a:gd name="T89" fmla="*/ 11 h 35"/>
                    <a:gd name="T90" fmla="*/ 59 w 59"/>
                    <a:gd name="T91" fmla="*/ 16 h 35"/>
                    <a:gd name="T92" fmla="*/ 54 w 59"/>
                    <a:gd name="T93" fmla="*/ 19 h 35"/>
                    <a:gd name="T94" fmla="*/ 54 w 59"/>
                    <a:gd name="T95" fmla="*/ 4 h 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35"/>
                    <a:gd name="T146" fmla="*/ 59 w 59"/>
                    <a:gd name="T147" fmla="*/ 35 h 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35">
                      <a:moveTo>
                        <a:pt x="49" y="19"/>
                      </a:move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7" y="24"/>
                      </a:lnTo>
                      <a:lnTo>
                        <a:pt x="57" y="26"/>
                      </a:lnTo>
                      <a:lnTo>
                        <a:pt x="57" y="29"/>
                      </a:lnTo>
                      <a:lnTo>
                        <a:pt x="56" y="31"/>
                      </a:lnTo>
                      <a:lnTo>
                        <a:pt x="54" y="35"/>
                      </a:lnTo>
                      <a:lnTo>
                        <a:pt x="51" y="35"/>
                      </a:lnTo>
                      <a:lnTo>
                        <a:pt x="49" y="19"/>
                      </a:lnTo>
                      <a:close/>
                      <a:moveTo>
                        <a:pt x="51" y="35"/>
                      </a:moveTo>
                      <a:lnTo>
                        <a:pt x="37" y="35"/>
                      </a:lnTo>
                      <a:lnTo>
                        <a:pt x="20" y="31"/>
                      </a:lnTo>
                      <a:lnTo>
                        <a:pt x="23" y="17"/>
                      </a:lnTo>
                      <a:lnTo>
                        <a:pt x="37" y="19"/>
                      </a:lnTo>
                      <a:lnTo>
                        <a:pt x="49" y="19"/>
                      </a:lnTo>
                      <a:lnTo>
                        <a:pt x="51" y="35"/>
                      </a:lnTo>
                      <a:close/>
                      <a:moveTo>
                        <a:pt x="20" y="31"/>
                      </a:moveTo>
                      <a:lnTo>
                        <a:pt x="14" y="29"/>
                      </a:lnTo>
                      <a:lnTo>
                        <a:pt x="8" y="26"/>
                      </a:lnTo>
                      <a:lnTo>
                        <a:pt x="14" y="14"/>
                      </a:lnTo>
                      <a:lnTo>
                        <a:pt x="19" y="16"/>
                      </a:lnTo>
                      <a:lnTo>
                        <a:pt x="23" y="17"/>
                      </a:lnTo>
                      <a:lnTo>
                        <a:pt x="20" y="31"/>
                      </a:lnTo>
                      <a:close/>
                      <a:moveTo>
                        <a:pt x="8" y="26"/>
                      </a:moveTo>
                      <a:lnTo>
                        <a:pt x="5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8" y="26"/>
                      </a:lnTo>
                      <a:close/>
                      <a:moveTo>
                        <a:pt x="12" y="16"/>
                      </a:moveTo>
                      <a:lnTo>
                        <a:pt x="12" y="16"/>
                      </a:lnTo>
                      <a:lnTo>
                        <a:pt x="6" y="16"/>
                      </a:lnTo>
                      <a:lnTo>
                        <a:pt x="12" y="16"/>
                      </a:lnTo>
                      <a:close/>
                      <a:moveTo>
                        <a:pt x="0" y="1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2" y="17"/>
                      </a:lnTo>
                      <a:lnTo>
                        <a:pt x="12" y="16"/>
                      </a:lnTo>
                      <a:lnTo>
                        <a:pt x="0" y="14"/>
                      </a:lnTo>
                      <a:close/>
                      <a:moveTo>
                        <a:pt x="0" y="11"/>
                      </a:moveTo>
                      <a:lnTo>
                        <a:pt x="2" y="9"/>
                      </a:lnTo>
                      <a:lnTo>
                        <a:pt x="6" y="14"/>
                      </a:lnTo>
                      <a:lnTo>
                        <a:pt x="0" y="11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2" y="17"/>
                      </a:lnTo>
                      <a:lnTo>
                        <a:pt x="11" y="19"/>
                      </a:lnTo>
                      <a:lnTo>
                        <a:pt x="2" y="9"/>
                      </a:lnTo>
                      <a:close/>
                      <a:moveTo>
                        <a:pt x="12" y="17"/>
                      </a:moveTo>
                      <a:lnTo>
                        <a:pt x="12" y="17"/>
                      </a:lnTo>
                      <a:lnTo>
                        <a:pt x="8" y="12"/>
                      </a:lnTo>
                      <a:lnTo>
                        <a:pt x="12" y="17"/>
                      </a:lnTo>
                      <a:close/>
                      <a:moveTo>
                        <a:pt x="2" y="9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12" y="17"/>
                      </a:lnTo>
                      <a:lnTo>
                        <a:pt x="2" y="9"/>
                      </a:lnTo>
                      <a:close/>
                      <a:moveTo>
                        <a:pt x="12" y="17"/>
                      </a:moveTo>
                      <a:lnTo>
                        <a:pt x="12" y="17"/>
                      </a:lnTo>
                      <a:lnTo>
                        <a:pt x="8" y="12"/>
                      </a:lnTo>
                      <a:lnTo>
                        <a:pt x="12" y="17"/>
                      </a:lnTo>
                      <a:close/>
                      <a:moveTo>
                        <a:pt x="3" y="7"/>
                      </a:moveTo>
                      <a:lnTo>
                        <a:pt x="8" y="4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32" y="0"/>
                      </a:lnTo>
                      <a:lnTo>
                        <a:pt x="48" y="2"/>
                      </a:lnTo>
                      <a:lnTo>
                        <a:pt x="54" y="4"/>
                      </a:lnTo>
                      <a:lnTo>
                        <a:pt x="51" y="19"/>
                      </a:lnTo>
                      <a:lnTo>
                        <a:pt x="46" y="17"/>
                      </a:lnTo>
                      <a:lnTo>
                        <a:pt x="34" y="16"/>
                      </a:lnTo>
                      <a:lnTo>
                        <a:pt x="28" y="14"/>
                      </a:lnTo>
                      <a:lnTo>
                        <a:pt x="22" y="14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3" y="7"/>
                      </a:lnTo>
                      <a:close/>
                      <a:moveTo>
                        <a:pt x="54" y="4"/>
                      </a:move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11"/>
                      </a:lnTo>
                      <a:lnTo>
                        <a:pt x="59" y="12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4" y="19"/>
                      </a:lnTo>
                      <a:lnTo>
                        <a:pt x="51" y="19"/>
                      </a:lnTo>
                      <a:lnTo>
                        <a:pt x="54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7" name="Freeform 403"/>
                <p:cNvSpPr>
                  <a:spLocks noEditPoints="1"/>
                </p:cNvSpPr>
                <p:nvPr/>
              </p:nvSpPr>
              <p:spPr bwMode="auto">
                <a:xfrm>
                  <a:off x="759" y="1940"/>
                  <a:ext cx="54" cy="29"/>
                </a:xfrm>
                <a:custGeom>
                  <a:avLst/>
                  <a:gdLst>
                    <a:gd name="T0" fmla="*/ 48 w 54"/>
                    <a:gd name="T1" fmla="*/ 15 h 29"/>
                    <a:gd name="T2" fmla="*/ 52 w 54"/>
                    <a:gd name="T3" fmla="*/ 19 h 29"/>
                    <a:gd name="T4" fmla="*/ 52 w 54"/>
                    <a:gd name="T5" fmla="*/ 24 h 29"/>
                    <a:gd name="T6" fmla="*/ 49 w 54"/>
                    <a:gd name="T7" fmla="*/ 27 h 29"/>
                    <a:gd name="T8" fmla="*/ 46 w 54"/>
                    <a:gd name="T9" fmla="*/ 13 h 29"/>
                    <a:gd name="T10" fmla="*/ 32 w 54"/>
                    <a:gd name="T11" fmla="*/ 27 h 29"/>
                    <a:gd name="T12" fmla="*/ 20 w 54"/>
                    <a:gd name="T13" fmla="*/ 10 h 29"/>
                    <a:gd name="T14" fmla="*/ 46 w 54"/>
                    <a:gd name="T15" fmla="*/ 13 h 29"/>
                    <a:gd name="T16" fmla="*/ 17 w 54"/>
                    <a:gd name="T17" fmla="*/ 24 h 29"/>
                    <a:gd name="T18" fmla="*/ 6 w 54"/>
                    <a:gd name="T19" fmla="*/ 20 h 29"/>
                    <a:gd name="T20" fmla="*/ 15 w 54"/>
                    <a:gd name="T21" fmla="*/ 8 h 29"/>
                    <a:gd name="T22" fmla="*/ 17 w 54"/>
                    <a:gd name="T23" fmla="*/ 24 h 29"/>
                    <a:gd name="T24" fmla="*/ 3 w 54"/>
                    <a:gd name="T25" fmla="*/ 19 h 29"/>
                    <a:gd name="T26" fmla="*/ 0 w 54"/>
                    <a:gd name="T27" fmla="*/ 13 h 29"/>
                    <a:gd name="T28" fmla="*/ 12 w 54"/>
                    <a:gd name="T29" fmla="*/ 12 h 29"/>
                    <a:gd name="T30" fmla="*/ 12 w 54"/>
                    <a:gd name="T31" fmla="*/ 8 h 29"/>
                    <a:gd name="T32" fmla="*/ 12 w 54"/>
                    <a:gd name="T33" fmla="*/ 12 h 29"/>
                    <a:gd name="T34" fmla="*/ 6 w 54"/>
                    <a:gd name="T35" fmla="*/ 10 h 29"/>
                    <a:gd name="T36" fmla="*/ 0 w 54"/>
                    <a:gd name="T37" fmla="*/ 10 h 29"/>
                    <a:gd name="T38" fmla="*/ 0 w 54"/>
                    <a:gd name="T39" fmla="*/ 7 h 29"/>
                    <a:gd name="T40" fmla="*/ 12 w 54"/>
                    <a:gd name="T41" fmla="*/ 12 h 29"/>
                    <a:gd name="T42" fmla="*/ 0 w 54"/>
                    <a:gd name="T43" fmla="*/ 10 h 29"/>
                    <a:gd name="T44" fmla="*/ 12 w 54"/>
                    <a:gd name="T45" fmla="*/ 12 h 29"/>
                    <a:gd name="T46" fmla="*/ 6 w 54"/>
                    <a:gd name="T47" fmla="*/ 10 h 29"/>
                    <a:gd name="T48" fmla="*/ 0 w 54"/>
                    <a:gd name="T49" fmla="*/ 10 h 29"/>
                    <a:gd name="T50" fmla="*/ 3 w 54"/>
                    <a:gd name="T51" fmla="*/ 3 h 29"/>
                    <a:gd name="T52" fmla="*/ 12 w 54"/>
                    <a:gd name="T53" fmla="*/ 12 h 29"/>
                    <a:gd name="T54" fmla="*/ 0 w 54"/>
                    <a:gd name="T55" fmla="*/ 10 h 29"/>
                    <a:gd name="T56" fmla="*/ 6 w 54"/>
                    <a:gd name="T57" fmla="*/ 1 h 29"/>
                    <a:gd name="T58" fmla="*/ 20 w 54"/>
                    <a:gd name="T59" fmla="*/ 0 h 29"/>
                    <a:gd name="T60" fmla="*/ 43 w 54"/>
                    <a:gd name="T61" fmla="*/ 1 h 29"/>
                    <a:gd name="T62" fmla="*/ 46 w 54"/>
                    <a:gd name="T63" fmla="*/ 17 h 29"/>
                    <a:gd name="T64" fmla="*/ 11 w 54"/>
                    <a:gd name="T65" fmla="*/ 13 h 29"/>
                    <a:gd name="T66" fmla="*/ 49 w 54"/>
                    <a:gd name="T67" fmla="*/ 3 h 29"/>
                    <a:gd name="T68" fmla="*/ 52 w 54"/>
                    <a:gd name="T69" fmla="*/ 5 h 29"/>
                    <a:gd name="T70" fmla="*/ 54 w 54"/>
                    <a:gd name="T71" fmla="*/ 10 h 29"/>
                    <a:gd name="T72" fmla="*/ 51 w 54"/>
                    <a:gd name="T73" fmla="*/ 15 h 29"/>
                    <a:gd name="T74" fmla="*/ 46 w 54"/>
                    <a:gd name="T75" fmla="*/ 17 h 2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4"/>
                    <a:gd name="T115" fmla="*/ 0 h 29"/>
                    <a:gd name="T116" fmla="*/ 54 w 54"/>
                    <a:gd name="T117" fmla="*/ 29 h 2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4" h="29">
                      <a:moveTo>
                        <a:pt x="46" y="13"/>
                      </a:moveTo>
                      <a:lnTo>
                        <a:pt x="48" y="15"/>
                      </a:lnTo>
                      <a:lnTo>
                        <a:pt x="51" y="15"/>
                      </a:lnTo>
                      <a:lnTo>
                        <a:pt x="52" y="19"/>
                      </a:lnTo>
                      <a:lnTo>
                        <a:pt x="52" y="20"/>
                      </a:lnTo>
                      <a:lnTo>
                        <a:pt x="52" y="24"/>
                      </a:lnTo>
                      <a:lnTo>
                        <a:pt x="51" y="25"/>
                      </a:lnTo>
                      <a:lnTo>
                        <a:pt x="49" y="27"/>
                      </a:lnTo>
                      <a:lnTo>
                        <a:pt x="46" y="29"/>
                      </a:lnTo>
                      <a:lnTo>
                        <a:pt x="46" y="13"/>
                      </a:lnTo>
                      <a:close/>
                      <a:moveTo>
                        <a:pt x="46" y="29"/>
                      </a:moveTo>
                      <a:lnTo>
                        <a:pt x="32" y="27"/>
                      </a:lnTo>
                      <a:lnTo>
                        <a:pt x="17" y="24"/>
                      </a:lnTo>
                      <a:lnTo>
                        <a:pt x="20" y="10"/>
                      </a:lnTo>
                      <a:lnTo>
                        <a:pt x="34" y="13"/>
                      </a:lnTo>
                      <a:lnTo>
                        <a:pt x="46" y="13"/>
                      </a:lnTo>
                      <a:lnTo>
                        <a:pt x="46" y="29"/>
                      </a:lnTo>
                      <a:close/>
                      <a:moveTo>
                        <a:pt x="17" y="24"/>
                      </a:moveTo>
                      <a:lnTo>
                        <a:pt x="11" y="22"/>
                      </a:lnTo>
                      <a:lnTo>
                        <a:pt x="6" y="20"/>
                      </a:lnTo>
                      <a:lnTo>
                        <a:pt x="12" y="8"/>
                      </a:lnTo>
                      <a:lnTo>
                        <a:pt x="15" y="8"/>
                      </a:lnTo>
                      <a:lnTo>
                        <a:pt x="20" y="10"/>
                      </a:lnTo>
                      <a:lnTo>
                        <a:pt x="17" y="24"/>
                      </a:lnTo>
                      <a:close/>
                      <a:moveTo>
                        <a:pt x="6" y="20"/>
                      </a:moveTo>
                      <a:lnTo>
                        <a:pt x="3" y="19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6" y="20"/>
                      </a:lnTo>
                      <a:close/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6" y="10"/>
                      </a:lnTo>
                      <a:lnTo>
                        <a:pt x="12" y="12"/>
                      </a:lnTo>
                      <a:close/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2" y="13"/>
                      </a:lnTo>
                      <a:lnTo>
                        <a:pt x="12" y="12"/>
                      </a:lnTo>
                      <a:lnTo>
                        <a:pt x="0" y="10"/>
                      </a:lnTo>
                      <a:close/>
                      <a:moveTo>
                        <a:pt x="12" y="10"/>
                      </a:moveTo>
                      <a:lnTo>
                        <a:pt x="12" y="12"/>
                      </a:lnTo>
                      <a:lnTo>
                        <a:pt x="12" y="13"/>
                      </a:lnTo>
                      <a:lnTo>
                        <a:pt x="6" y="10"/>
                      </a:lnTo>
                      <a:lnTo>
                        <a:pt x="12" y="10"/>
                      </a:lnTo>
                      <a:close/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3" y="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0" y="10"/>
                      </a:lnTo>
                      <a:close/>
                      <a:moveTo>
                        <a:pt x="3" y="3"/>
                      </a:move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7" y="0"/>
                      </a:lnTo>
                      <a:lnTo>
                        <a:pt x="43" y="1"/>
                      </a:lnTo>
                      <a:lnTo>
                        <a:pt x="49" y="3"/>
                      </a:lnTo>
                      <a:lnTo>
                        <a:pt x="46" y="17"/>
                      </a:lnTo>
                      <a:lnTo>
                        <a:pt x="31" y="13"/>
                      </a:lnTo>
                      <a:lnTo>
                        <a:pt x="11" y="13"/>
                      </a:lnTo>
                      <a:lnTo>
                        <a:pt x="3" y="3"/>
                      </a:lnTo>
                      <a:close/>
                      <a:moveTo>
                        <a:pt x="49" y="3"/>
                      </a:moveTo>
                      <a:lnTo>
                        <a:pt x="51" y="3"/>
                      </a:lnTo>
                      <a:lnTo>
                        <a:pt x="52" y="5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2" y="13"/>
                      </a:lnTo>
                      <a:lnTo>
                        <a:pt x="51" y="15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9" y="3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8" name="Freeform 404"/>
                <p:cNvSpPr>
                  <a:spLocks noEditPoints="1"/>
                </p:cNvSpPr>
                <p:nvPr/>
              </p:nvSpPr>
              <p:spPr bwMode="auto">
                <a:xfrm>
                  <a:off x="763" y="1943"/>
                  <a:ext cx="48" cy="22"/>
                </a:xfrm>
                <a:custGeom>
                  <a:avLst/>
                  <a:gdLst>
                    <a:gd name="T0" fmla="*/ 44 w 48"/>
                    <a:gd name="T1" fmla="*/ 10 h 22"/>
                    <a:gd name="T2" fmla="*/ 47 w 48"/>
                    <a:gd name="T3" fmla="*/ 14 h 22"/>
                    <a:gd name="T4" fmla="*/ 47 w 48"/>
                    <a:gd name="T5" fmla="*/ 17 h 22"/>
                    <a:gd name="T6" fmla="*/ 45 w 48"/>
                    <a:gd name="T7" fmla="*/ 21 h 22"/>
                    <a:gd name="T8" fmla="*/ 42 w 48"/>
                    <a:gd name="T9" fmla="*/ 10 h 22"/>
                    <a:gd name="T10" fmla="*/ 31 w 48"/>
                    <a:gd name="T11" fmla="*/ 21 h 22"/>
                    <a:gd name="T12" fmla="*/ 17 w 48"/>
                    <a:gd name="T13" fmla="*/ 5 h 22"/>
                    <a:gd name="T14" fmla="*/ 42 w 48"/>
                    <a:gd name="T15" fmla="*/ 10 h 22"/>
                    <a:gd name="T16" fmla="*/ 14 w 48"/>
                    <a:gd name="T17" fmla="*/ 17 h 22"/>
                    <a:gd name="T18" fmla="*/ 7 w 48"/>
                    <a:gd name="T19" fmla="*/ 16 h 22"/>
                    <a:gd name="T20" fmla="*/ 13 w 48"/>
                    <a:gd name="T21" fmla="*/ 5 h 22"/>
                    <a:gd name="T22" fmla="*/ 14 w 48"/>
                    <a:gd name="T23" fmla="*/ 17 h 22"/>
                    <a:gd name="T24" fmla="*/ 3 w 48"/>
                    <a:gd name="T25" fmla="*/ 14 h 22"/>
                    <a:gd name="T26" fmla="*/ 0 w 48"/>
                    <a:gd name="T27" fmla="*/ 10 h 22"/>
                    <a:gd name="T28" fmla="*/ 11 w 48"/>
                    <a:gd name="T29" fmla="*/ 9 h 22"/>
                    <a:gd name="T30" fmla="*/ 10 w 48"/>
                    <a:gd name="T31" fmla="*/ 4 h 22"/>
                    <a:gd name="T32" fmla="*/ 0 w 48"/>
                    <a:gd name="T33" fmla="*/ 7 h 22"/>
                    <a:gd name="T34" fmla="*/ 5 w 48"/>
                    <a:gd name="T35" fmla="*/ 9 h 22"/>
                    <a:gd name="T36" fmla="*/ 0 w 48"/>
                    <a:gd name="T37" fmla="*/ 7 h 22"/>
                    <a:gd name="T38" fmla="*/ 0 w 48"/>
                    <a:gd name="T39" fmla="*/ 5 h 22"/>
                    <a:gd name="T40" fmla="*/ 11 w 48"/>
                    <a:gd name="T41" fmla="*/ 9 h 22"/>
                    <a:gd name="T42" fmla="*/ 0 w 48"/>
                    <a:gd name="T43" fmla="*/ 7 h 22"/>
                    <a:gd name="T44" fmla="*/ 0 w 48"/>
                    <a:gd name="T45" fmla="*/ 5 h 22"/>
                    <a:gd name="T46" fmla="*/ 5 w 48"/>
                    <a:gd name="T47" fmla="*/ 9 h 22"/>
                    <a:gd name="T48" fmla="*/ 2 w 48"/>
                    <a:gd name="T49" fmla="*/ 4 h 22"/>
                    <a:gd name="T50" fmla="*/ 7 w 48"/>
                    <a:gd name="T51" fmla="*/ 2 h 22"/>
                    <a:gd name="T52" fmla="*/ 8 w 48"/>
                    <a:gd name="T53" fmla="*/ 12 h 22"/>
                    <a:gd name="T54" fmla="*/ 2 w 48"/>
                    <a:gd name="T55" fmla="*/ 4 h 22"/>
                    <a:gd name="T56" fmla="*/ 8 w 48"/>
                    <a:gd name="T57" fmla="*/ 12 h 22"/>
                    <a:gd name="T58" fmla="*/ 7 w 48"/>
                    <a:gd name="T59" fmla="*/ 7 h 22"/>
                    <a:gd name="T60" fmla="*/ 2 w 48"/>
                    <a:gd name="T61" fmla="*/ 4 h 22"/>
                    <a:gd name="T62" fmla="*/ 25 w 48"/>
                    <a:gd name="T63" fmla="*/ 0 h 22"/>
                    <a:gd name="T64" fmla="*/ 44 w 48"/>
                    <a:gd name="T65" fmla="*/ 2 h 22"/>
                    <a:gd name="T66" fmla="*/ 27 w 48"/>
                    <a:gd name="T67" fmla="*/ 12 h 22"/>
                    <a:gd name="T68" fmla="*/ 2 w 48"/>
                    <a:gd name="T69" fmla="*/ 4 h 22"/>
                    <a:gd name="T70" fmla="*/ 45 w 48"/>
                    <a:gd name="T71" fmla="*/ 4 h 22"/>
                    <a:gd name="T72" fmla="*/ 48 w 48"/>
                    <a:gd name="T73" fmla="*/ 7 h 22"/>
                    <a:gd name="T74" fmla="*/ 48 w 48"/>
                    <a:gd name="T75" fmla="*/ 12 h 22"/>
                    <a:gd name="T76" fmla="*/ 45 w 48"/>
                    <a:gd name="T77" fmla="*/ 14 h 22"/>
                    <a:gd name="T78" fmla="*/ 44 w 48"/>
                    <a:gd name="T79" fmla="*/ 2 h 2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8"/>
                    <a:gd name="T121" fmla="*/ 0 h 22"/>
                    <a:gd name="T122" fmla="*/ 48 w 48"/>
                    <a:gd name="T123" fmla="*/ 22 h 2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8" h="22">
                      <a:moveTo>
                        <a:pt x="42" y="10"/>
                      </a:moveTo>
                      <a:lnTo>
                        <a:pt x="44" y="10"/>
                      </a:lnTo>
                      <a:lnTo>
                        <a:pt x="45" y="12"/>
                      </a:lnTo>
                      <a:lnTo>
                        <a:pt x="47" y="14"/>
                      </a:lnTo>
                      <a:lnTo>
                        <a:pt x="48" y="16"/>
                      </a:lnTo>
                      <a:lnTo>
                        <a:pt x="47" y="17"/>
                      </a:lnTo>
                      <a:lnTo>
                        <a:pt x="47" y="21"/>
                      </a:lnTo>
                      <a:lnTo>
                        <a:pt x="45" y="21"/>
                      </a:lnTo>
                      <a:lnTo>
                        <a:pt x="42" y="22"/>
                      </a:lnTo>
                      <a:lnTo>
                        <a:pt x="42" y="10"/>
                      </a:lnTo>
                      <a:close/>
                      <a:moveTo>
                        <a:pt x="42" y="22"/>
                      </a:moveTo>
                      <a:lnTo>
                        <a:pt x="31" y="21"/>
                      </a:lnTo>
                      <a:lnTo>
                        <a:pt x="14" y="17"/>
                      </a:lnTo>
                      <a:lnTo>
                        <a:pt x="17" y="5"/>
                      </a:lnTo>
                      <a:lnTo>
                        <a:pt x="31" y="9"/>
                      </a:lnTo>
                      <a:lnTo>
                        <a:pt x="42" y="10"/>
                      </a:lnTo>
                      <a:lnTo>
                        <a:pt x="42" y="22"/>
                      </a:lnTo>
                      <a:close/>
                      <a:moveTo>
                        <a:pt x="14" y="17"/>
                      </a:moveTo>
                      <a:lnTo>
                        <a:pt x="10" y="17"/>
                      </a:lnTo>
                      <a:lnTo>
                        <a:pt x="7" y="16"/>
                      </a:lnTo>
                      <a:lnTo>
                        <a:pt x="10" y="4"/>
                      </a:lnTo>
                      <a:lnTo>
                        <a:pt x="13" y="5"/>
                      </a:lnTo>
                      <a:lnTo>
                        <a:pt x="17" y="5"/>
                      </a:lnTo>
                      <a:lnTo>
                        <a:pt x="14" y="17"/>
                      </a:lnTo>
                      <a:close/>
                      <a:moveTo>
                        <a:pt x="7" y="16"/>
                      </a:move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1" y="9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7" y="16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5" y="9"/>
                      </a:lnTo>
                      <a:lnTo>
                        <a:pt x="0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10"/>
                      </a:lnTo>
                      <a:lnTo>
                        <a:pt x="11" y="9"/>
                      </a:lnTo>
                      <a:lnTo>
                        <a:pt x="0" y="7"/>
                      </a:lnTo>
                      <a:close/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0" y="5"/>
                      </a:lnTo>
                      <a:close/>
                      <a:moveTo>
                        <a:pt x="2" y="4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2" y="4"/>
                      </a:lnTo>
                      <a:close/>
                      <a:moveTo>
                        <a:pt x="10" y="12"/>
                      </a:moveTo>
                      <a:lnTo>
                        <a:pt x="8" y="12"/>
                      </a:lnTo>
                      <a:lnTo>
                        <a:pt x="7" y="14"/>
                      </a:lnTo>
                      <a:lnTo>
                        <a:pt x="7" y="7"/>
                      </a:lnTo>
                      <a:lnTo>
                        <a:pt x="10" y="12"/>
                      </a:lnTo>
                      <a:close/>
                      <a:moveTo>
                        <a:pt x="2" y="4"/>
                      </a:moveTo>
                      <a:lnTo>
                        <a:pt x="11" y="0"/>
                      </a:lnTo>
                      <a:lnTo>
                        <a:pt x="25" y="0"/>
                      </a:lnTo>
                      <a:lnTo>
                        <a:pt x="37" y="2"/>
                      </a:lnTo>
                      <a:lnTo>
                        <a:pt x="44" y="2"/>
                      </a:lnTo>
                      <a:lnTo>
                        <a:pt x="42" y="14"/>
                      </a:lnTo>
                      <a:lnTo>
                        <a:pt x="27" y="12"/>
                      </a:lnTo>
                      <a:lnTo>
                        <a:pt x="10" y="12"/>
                      </a:lnTo>
                      <a:lnTo>
                        <a:pt x="2" y="4"/>
                      </a:lnTo>
                      <a:close/>
                      <a:moveTo>
                        <a:pt x="44" y="2"/>
                      </a:moveTo>
                      <a:lnTo>
                        <a:pt x="45" y="4"/>
                      </a:lnTo>
                      <a:lnTo>
                        <a:pt x="47" y="5"/>
                      </a:lnTo>
                      <a:lnTo>
                        <a:pt x="48" y="7"/>
                      </a:lnTo>
                      <a:lnTo>
                        <a:pt x="48" y="9"/>
                      </a:lnTo>
                      <a:lnTo>
                        <a:pt x="48" y="12"/>
                      </a:lnTo>
                      <a:lnTo>
                        <a:pt x="47" y="14"/>
                      </a:lnTo>
                      <a:lnTo>
                        <a:pt x="45" y="14"/>
                      </a:lnTo>
                      <a:lnTo>
                        <a:pt x="42" y="14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29" name="Freeform 405"/>
                <p:cNvSpPr>
                  <a:spLocks noEditPoints="1"/>
                </p:cNvSpPr>
                <p:nvPr/>
              </p:nvSpPr>
              <p:spPr bwMode="auto">
                <a:xfrm>
                  <a:off x="768" y="1947"/>
                  <a:ext cx="42" cy="15"/>
                </a:xfrm>
                <a:custGeom>
                  <a:avLst/>
                  <a:gdLst>
                    <a:gd name="T0" fmla="*/ 39 w 42"/>
                    <a:gd name="T1" fmla="*/ 5 h 15"/>
                    <a:gd name="T2" fmla="*/ 42 w 42"/>
                    <a:gd name="T3" fmla="*/ 6 h 15"/>
                    <a:gd name="T4" fmla="*/ 42 w 42"/>
                    <a:gd name="T5" fmla="*/ 12 h 15"/>
                    <a:gd name="T6" fmla="*/ 40 w 42"/>
                    <a:gd name="T7" fmla="*/ 15 h 15"/>
                    <a:gd name="T8" fmla="*/ 37 w 42"/>
                    <a:gd name="T9" fmla="*/ 15 h 15"/>
                    <a:gd name="T10" fmla="*/ 39 w 42"/>
                    <a:gd name="T11" fmla="*/ 5 h 15"/>
                    <a:gd name="T12" fmla="*/ 37 w 42"/>
                    <a:gd name="T13" fmla="*/ 15 h 15"/>
                    <a:gd name="T14" fmla="*/ 3 w 42"/>
                    <a:gd name="T15" fmla="*/ 10 h 15"/>
                    <a:gd name="T16" fmla="*/ 6 w 42"/>
                    <a:gd name="T17" fmla="*/ 0 h 15"/>
                    <a:gd name="T18" fmla="*/ 39 w 42"/>
                    <a:gd name="T19" fmla="*/ 5 h 15"/>
                    <a:gd name="T20" fmla="*/ 37 w 42"/>
                    <a:gd name="T21" fmla="*/ 15 h 15"/>
                    <a:gd name="T22" fmla="*/ 3 w 42"/>
                    <a:gd name="T23" fmla="*/ 10 h 15"/>
                    <a:gd name="T24" fmla="*/ 2 w 42"/>
                    <a:gd name="T25" fmla="*/ 8 h 15"/>
                    <a:gd name="T26" fmla="*/ 0 w 42"/>
                    <a:gd name="T27" fmla="*/ 5 h 15"/>
                    <a:gd name="T28" fmla="*/ 2 w 42"/>
                    <a:gd name="T29" fmla="*/ 0 h 15"/>
                    <a:gd name="T30" fmla="*/ 5 w 42"/>
                    <a:gd name="T31" fmla="*/ 0 h 15"/>
                    <a:gd name="T32" fmla="*/ 5 w 42"/>
                    <a:gd name="T33" fmla="*/ 5 h 15"/>
                    <a:gd name="T34" fmla="*/ 3 w 42"/>
                    <a:gd name="T35" fmla="*/ 10 h 15"/>
                    <a:gd name="T36" fmla="*/ 5 w 42"/>
                    <a:gd name="T37" fmla="*/ 0 h 15"/>
                    <a:gd name="T38" fmla="*/ 37 w 42"/>
                    <a:gd name="T39" fmla="*/ 1 h 15"/>
                    <a:gd name="T40" fmla="*/ 37 w 42"/>
                    <a:gd name="T41" fmla="*/ 12 h 15"/>
                    <a:gd name="T42" fmla="*/ 5 w 42"/>
                    <a:gd name="T43" fmla="*/ 10 h 15"/>
                    <a:gd name="T44" fmla="*/ 5 w 42"/>
                    <a:gd name="T45" fmla="*/ 0 h 15"/>
                    <a:gd name="T46" fmla="*/ 37 w 42"/>
                    <a:gd name="T47" fmla="*/ 1 h 15"/>
                    <a:gd name="T48" fmla="*/ 40 w 42"/>
                    <a:gd name="T49" fmla="*/ 3 h 15"/>
                    <a:gd name="T50" fmla="*/ 42 w 42"/>
                    <a:gd name="T51" fmla="*/ 6 h 15"/>
                    <a:gd name="T52" fmla="*/ 40 w 42"/>
                    <a:gd name="T53" fmla="*/ 10 h 15"/>
                    <a:gd name="T54" fmla="*/ 37 w 42"/>
                    <a:gd name="T55" fmla="*/ 12 h 15"/>
                    <a:gd name="T56" fmla="*/ 37 w 42"/>
                    <a:gd name="T57" fmla="*/ 1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2"/>
                    <a:gd name="T88" fmla="*/ 0 h 15"/>
                    <a:gd name="T89" fmla="*/ 42 w 42"/>
                    <a:gd name="T90" fmla="*/ 15 h 1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2" h="15">
                      <a:moveTo>
                        <a:pt x="39" y="5"/>
                      </a:moveTo>
                      <a:lnTo>
                        <a:pt x="42" y="6"/>
                      </a:lnTo>
                      <a:lnTo>
                        <a:pt x="42" y="12"/>
                      </a:lnTo>
                      <a:lnTo>
                        <a:pt x="40" y="15"/>
                      </a:lnTo>
                      <a:lnTo>
                        <a:pt x="37" y="15"/>
                      </a:lnTo>
                      <a:lnTo>
                        <a:pt x="39" y="5"/>
                      </a:lnTo>
                      <a:close/>
                      <a:moveTo>
                        <a:pt x="37" y="15"/>
                      </a:moveTo>
                      <a:lnTo>
                        <a:pt x="3" y="10"/>
                      </a:lnTo>
                      <a:lnTo>
                        <a:pt x="6" y="0"/>
                      </a:lnTo>
                      <a:lnTo>
                        <a:pt x="39" y="5"/>
                      </a:lnTo>
                      <a:lnTo>
                        <a:pt x="37" y="15"/>
                      </a:lnTo>
                      <a:close/>
                      <a:moveTo>
                        <a:pt x="3" y="10"/>
                      </a:move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3" y="10"/>
                      </a:lnTo>
                      <a:close/>
                      <a:moveTo>
                        <a:pt x="5" y="0"/>
                      </a:moveTo>
                      <a:lnTo>
                        <a:pt x="37" y="1"/>
                      </a:lnTo>
                      <a:lnTo>
                        <a:pt x="37" y="12"/>
                      </a:lnTo>
                      <a:lnTo>
                        <a:pt x="5" y="10"/>
                      </a:lnTo>
                      <a:lnTo>
                        <a:pt x="5" y="0"/>
                      </a:lnTo>
                      <a:close/>
                      <a:moveTo>
                        <a:pt x="37" y="1"/>
                      </a:moveTo>
                      <a:lnTo>
                        <a:pt x="40" y="3"/>
                      </a:lnTo>
                      <a:lnTo>
                        <a:pt x="42" y="6"/>
                      </a:lnTo>
                      <a:lnTo>
                        <a:pt x="40" y="10"/>
                      </a:lnTo>
                      <a:lnTo>
                        <a:pt x="37" y="12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0" name="Freeform 406"/>
                <p:cNvSpPr>
                  <a:spLocks noEditPoints="1"/>
                </p:cNvSpPr>
                <p:nvPr/>
              </p:nvSpPr>
              <p:spPr bwMode="auto">
                <a:xfrm>
                  <a:off x="623" y="1984"/>
                  <a:ext cx="63" cy="40"/>
                </a:xfrm>
                <a:custGeom>
                  <a:avLst/>
                  <a:gdLst>
                    <a:gd name="T0" fmla="*/ 55 w 63"/>
                    <a:gd name="T1" fmla="*/ 23 h 40"/>
                    <a:gd name="T2" fmla="*/ 59 w 63"/>
                    <a:gd name="T3" fmla="*/ 23 h 40"/>
                    <a:gd name="T4" fmla="*/ 62 w 63"/>
                    <a:gd name="T5" fmla="*/ 24 h 40"/>
                    <a:gd name="T6" fmla="*/ 63 w 63"/>
                    <a:gd name="T7" fmla="*/ 28 h 40"/>
                    <a:gd name="T8" fmla="*/ 63 w 63"/>
                    <a:gd name="T9" fmla="*/ 31 h 40"/>
                    <a:gd name="T10" fmla="*/ 63 w 63"/>
                    <a:gd name="T11" fmla="*/ 35 h 40"/>
                    <a:gd name="T12" fmla="*/ 62 w 63"/>
                    <a:gd name="T13" fmla="*/ 36 h 40"/>
                    <a:gd name="T14" fmla="*/ 59 w 63"/>
                    <a:gd name="T15" fmla="*/ 40 h 40"/>
                    <a:gd name="T16" fmla="*/ 55 w 63"/>
                    <a:gd name="T17" fmla="*/ 40 h 40"/>
                    <a:gd name="T18" fmla="*/ 55 w 63"/>
                    <a:gd name="T19" fmla="*/ 23 h 40"/>
                    <a:gd name="T20" fmla="*/ 55 w 63"/>
                    <a:gd name="T21" fmla="*/ 40 h 40"/>
                    <a:gd name="T22" fmla="*/ 49 w 63"/>
                    <a:gd name="T23" fmla="*/ 40 h 40"/>
                    <a:gd name="T24" fmla="*/ 31 w 63"/>
                    <a:gd name="T25" fmla="*/ 36 h 40"/>
                    <a:gd name="T26" fmla="*/ 21 w 63"/>
                    <a:gd name="T27" fmla="*/ 33 h 40"/>
                    <a:gd name="T28" fmla="*/ 12 w 63"/>
                    <a:gd name="T29" fmla="*/ 28 h 40"/>
                    <a:gd name="T30" fmla="*/ 8 w 63"/>
                    <a:gd name="T31" fmla="*/ 26 h 40"/>
                    <a:gd name="T32" fmla="*/ 4 w 63"/>
                    <a:gd name="T33" fmla="*/ 21 h 40"/>
                    <a:gd name="T34" fmla="*/ 1 w 63"/>
                    <a:gd name="T35" fmla="*/ 17 h 40"/>
                    <a:gd name="T36" fmla="*/ 0 w 63"/>
                    <a:gd name="T37" fmla="*/ 12 h 40"/>
                    <a:gd name="T38" fmla="*/ 14 w 63"/>
                    <a:gd name="T39" fmla="*/ 5 h 40"/>
                    <a:gd name="T40" fmla="*/ 17 w 63"/>
                    <a:gd name="T41" fmla="*/ 12 h 40"/>
                    <a:gd name="T42" fmla="*/ 23 w 63"/>
                    <a:gd name="T43" fmla="*/ 16 h 40"/>
                    <a:gd name="T44" fmla="*/ 29 w 63"/>
                    <a:gd name="T45" fmla="*/ 19 h 40"/>
                    <a:gd name="T46" fmla="*/ 37 w 63"/>
                    <a:gd name="T47" fmla="*/ 21 h 40"/>
                    <a:gd name="T48" fmla="*/ 51 w 63"/>
                    <a:gd name="T49" fmla="*/ 23 h 40"/>
                    <a:gd name="T50" fmla="*/ 55 w 63"/>
                    <a:gd name="T51" fmla="*/ 23 h 40"/>
                    <a:gd name="T52" fmla="*/ 55 w 63"/>
                    <a:gd name="T53" fmla="*/ 40 h 40"/>
                    <a:gd name="T54" fmla="*/ 0 w 63"/>
                    <a:gd name="T55" fmla="*/ 12 h 40"/>
                    <a:gd name="T56" fmla="*/ 0 w 63"/>
                    <a:gd name="T57" fmla="*/ 9 h 40"/>
                    <a:gd name="T58" fmla="*/ 0 w 63"/>
                    <a:gd name="T59" fmla="*/ 5 h 40"/>
                    <a:gd name="T60" fmla="*/ 1 w 63"/>
                    <a:gd name="T61" fmla="*/ 2 h 40"/>
                    <a:gd name="T62" fmla="*/ 4 w 63"/>
                    <a:gd name="T63" fmla="*/ 0 h 40"/>
                    <a:gd name="T64" fmla="*/ 8 w 63"/>
                    <a:gd name="T65" fmla="*/ 0 h 40"/>
                    <a:gd name="T66" fmla="*/ 11 w 63"/>
                    <a:gd name="T67" fmla="*/ 2 h 40"/>
                    <a:gd name="T68" fmla="*/ 12 w 63"/>
                    <a:gd name="T69" fmla="*/ 4 h 40"/>
                    <a:gd name="T70" fmla="*/ 14 w 63"/>
                    <a:gd name="T71" fmla="*/ 5 h 40"/>
                    <a:gd name="T72" fmla="*/ 0 w 63"/>
                    <a:gd name="T73" fmla="*/ 1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3"/>
                    <a:gd name="T112" fmla="*/ 0 h 40"/>
                    <a:gd name="T113" fmla="*/ 63 w 63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3" h="40">
                      <a:moveTo>
                        <a:pt x="55" y="23"/>
                      </a:moveTo>
                      <a:lnTo>
                        <a:pt x="59" y="23"/>
                      </a:lnTo>
                      <a:lnTo>
                        <a:pt x="62" y="24"/>
                      </a:lnTo>
                      <a:lnTo>
                        <a:pt x="63" y="28"/>
                      </a:lnTo>
                      <a:lnTo>
                        <a:pt x="63" y="31"/>
                      </a:lnTo>
                      <a:lnTo>
                        <a:pt x="63" y="35"/>
                      </a:lnTo>
                      <a:lnTo>
                        <a:pt x="62" y="36"/>
                      </a:lnTo>
                      <a:lnTo>
                        <a:pt x="59" y="40"/>
                      </a:lnTo>
                      <a:lnTo>
                        <a:pt x="55" y="40"/>
                      </a:lnTo>
                      <a:lnTo>
                        <a:pt x="55" y="23"/>
                      </a:lnTo>
                      <a:close/>
                      <a:moveTo>
                        <a:pt x="55" y="40"/>
                      </a:moveTo>
                      <a:lnTo>
                        <a:pt x="49" y="40"/>
                      </a:lnTo>
                      <a:lnTo>
                        <a:pt x="31" y="36"/>
                      </a:lnTo>
                      <a:lnTo>
                        <a:pt x="21" y="33"/>
                      </a:lnTo>
                      <a:lnTo>
                        <a:pt x="12" y="28"/>
                      </a:lnTo>
                      <a:lnTo>
                        <a:pt x="8" y="26"/>
                      </a:lnTo>
                      <a:lnTo>
                        <a:pt x="4" y="21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4" y="5"/>
                      </a:lnTo>
                      <a:lnTo>
                        <a:pt x="17" y="12"/>
                      </a:lnTo>
                      <a:lnTo>
                        <a:pt x="23" y="16"/>
                      </a:lnTo>
                      <a:lnTo>
                        <a:pt x="29" y="19"/>
                      </a:lnTo>
                      <a:lnTo>
                        <a:pt x="37" y="21"/>
                      </a:lnTo>
                      <a:lnTo>
                        <a:pt x="51" y="23"/>
                      </a:lnTo>
                      <a:lnTo>
                        <a:pt x="55" y="23"/>
                      </a:lnTo>
                      <a:lnTo>
                        <a:pt x="55" y="40"/>
                      </a:lnTo>
                      <a:close/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4" y="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1" name="Freeform 407"/>
                <p:cNvSpPr>
                  <a:spLocks noEditPoints="1"/>
                </p:cNvSpPr>
                <p:nvPr/>
              </p:nvSpPr>
              <p:spPr bwMode="auto">
                <a:xfrm>
                  <a:off x="623" y="1984"/>
                  <a:ext cx="62" cy="35"/>
                </a:xfrm>
                <a:custGeom>
                  <a:avLst/>
                  <a:gdLst>
                    <a:gd name="T0" fmla="*/ 54 w 62"/>
                    <a:gd name="T1" fmla="*/ 17 h 35"/>
                    <a:gd name="T2" fmla="*/ 55 w 62"/>
                    <a:gd name="T3" fmla="*/ 17 h 35"/>
                    <a:gd name="T4" fmla="*/ 59 w 62"/>
                    <a:gd name="T5" fmla="*/ 19 h 35"/>
                    <a:gd name="T6" fmla="*/ 60 w 62"/>
                    <a:gd name="T7" fmla="*/ 23 h 35"/>
                    <a:gd name="T8" fmla="*/ 62 w 62"/>
                    <a:gd name="T9" fmla="*/ 26 h 35"/>
                    <a:gd name="T10" fmla="*/ 60 w 62"/>
                    <a:gd name="T11" fmla="*/ 29 h 35"/>
                    <a:gd name="T12" fmla="*/ 59 w 62"/>
                    <a:gd name="T13" fmla="*/ 31 h 35"/>
                    <a:gd name="T14" fmla="*/ 55 w 62"/>
                    <a:gd name="T15" fmla="*/ 33 h 35"/>
                    <a:gd name="T16" fmla="*/ 54 w 62"/>
                    <a:gd name="T17" fmla="*/ 35 h 35"/>
                    <a:gd name="T18" fmla="*/ 54 w 62"/>
                    <a:gd name="T19" fmla="*/ 17 h 35"/>
                    <a:gd name="T20" fmla="*/ 54 w 62"/>
                    <a:gd name="T21" fmla="*/ 35 h 35"/>
                    <a:gd name="T22" fmla="*/ 46 w 62"/>
                    <a:gd name="T23" fmla="*/ 33 h 35"/>
                    <a:gd name="T24" fmla="*/ 31 w 62"/>
                    <a:gd name="T25" fmla="*/ 31 h 35"/>
                    <a:gd name="T26" fmla="*/ 21 w 62"/>
                    <a:gd name="T27" fmla="*/ 29 h 35"/>
                    <a:gd name="T28" fmla="*/ 12 w 62"/>
                    <a:gd name="T29" fmla="*/ 24 h 35"/>
                    <a:gd name="T30" fmla="*/ 6 w 62"/>
                    <a:gd name="T31" fmla="*/ 19 h 35"/>
                    <a:gd name="T32" fmla="*/ 0 w 62"/>
                    <a:gd name="T33" fmla="*/ 12 h 35"/>
                    <a:gd name="T34" fmla="*/ 14 w 62"/>
                    <a:gd name="T35" fmla="*/ 4 h 35"/>
                    <a:gd name="T36" fmla="*/ 17 w 62"/>
                    <a:gd name="T37" fmla="*/ 9 h 35"/>
                    <a:gd name="T38" fmla="*/ 23 w 62"/>
                    <a:gd name="T39" fmla="*/ 12 h 35"/>
                    <a:gd name="T40" fmla="*/ 29 w 62"/>
                    <a:gd name="T41" fmla="*/ 14 h 35"/>
                    <a:gd name="T42" fmla="*/ 35 w 62"/>
                    <a:gd name="T43" fmla="*/ 16 h 35"/>
                    <a:gd name="T44" fmla="*/ 48 w 62"/>
                    <a:gd name="T45" fmla="*/ 17 h 35"/>
                    <a:gd name="T46" fmla="*/ 54 w 62"/>
                    <a:gd name="T47" fmla="*/ 17 h 35"/>
                    <a:gd name="T48" fmla="*/ 54 w 62"/>
                    <a:gd name="T49" fmla="*/ 35 h 35"/>
                    <a:gd name="T50" fmla="*/ 0 w 62"/>
                    <a:gd name="T51" fmla="*/ 12 h 35"/>
                    <a:gd name="T52" fmla="*/ 0 w 62"/>
                    <a:gd name="T53" fmla="*/ 9 h 35"/>
                    <a:gd name="T54" fmla="*/ 0 w 62"/>
                    <a:gd name="T55" fmla="*/ 5 h 35"/>
                    <a:gd name="T56" fmla="*/ 1 w 62"/>
                    <a:gd name="T57" fmla="*/ 2 h 35"/>
                    <a:gd name="T58" fmla="*/ 4 w 62"/>
                    <a:gd name="T59" fmla="*/ 0 h 35"/>
                    <a:gd name="T60" fmla="*/ 8 w 62"/>
                    <a:gd name="T61" fmla="*/ 0 h 35"/>
                    <a:gd name="T62" fmla="*/ 9 w 62"/>
                    <a:gd name="T63" fmla="*/ 0 h 35"/>
                    <a:gd name="T64" fmla="*/ 12 w 62"/>
                    <a:gd name="T65" fmla="*/ 2 h 35"/>
                    <a:gd name="T66" fmla="*/ 14 w 62"/>
                    <a:gd name="T67" fmla="*/ 4 h 35"/>
                    <a:gd name="T68" fmla="*/ 0 w 62"/>
                    <a:gd name="T69" fmla="*/ 12 h 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5"/>
                    <a:gd name="T107" fmla="*/ 62 w 62"/>
                    <a:gd name="T108" fmla="*/ 35 h 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5">
                      <a:moveTo>
                        <a:pt x="54" y="17"/>
                      </a:moveTo>
                      <a:lnTo>
                        <a:pt x="55" y="17"/>
                      </a:lnTo>
                      <a:lnTo>
                        <a:pt x="59" y="19"/>
                      </a:lnTo>
                      <a:lnTo>
                        <a:pt x="60" y="23"/>
                      </a:lnTo>
                      <a:lnTo>
                        <a:pt x="62" y="26"/>
                      </a:lnTo>
                      <a:lnTo>
                        <a:pt x="60" y="29"/>
                      </a:lnTo>
                      <a:lnTo>
                        <a:pt x="59" y="31"/>
                      </a:lnTo>
                      <a:lnTo>
                        <a:pt x="55" y="33"/>
                      </a:lnTo>
                      <a:lnTo>
                        <a:pt x="54" y="35"/>
                      </a:lnTo>
                      <a:lnTo>
                        <a:pt x="54" y="17"/>
                      </a:lnTo>
                      <a:close/>
                      <a:moveTo>
                        <a:pt x="54" y="35"/>
                      </a:moveTo>
                      <a:lnTo>
                        <a:pt x="46" y="33"/>
                      </a:lnTo>
                      <a:lnTo>
                        <a:pt x="31" y="31"/>
                      </a:lnTo>
                      <a:lnTo>
                        <a:pt x="21" y="29"/>
                      </a:lnTo>
                      <a:lnTo>
                        <a:pt x="12" y="24"/>
                      </a:lnTo>
                      <a:lnTo>
                        <a:pt x="6" y="19"/>
                      </a:lnTo>
                      <a:lnTo>
                        <a:pt x="0" y="12"/>
                      </a:lnTo>
                      <a:lnTo>
                        <a:pt x="14" y="4"/>
                      </a:lnTo>
                      <a:lnTo>
                        <a:pt x="17" y="9"/>
                      </a:lnTo>
                      <a:lnTo>
                        <a:pt x="23" y="12"/>
                      </a:lnTo>
                      <a:lnTo>
                        <a:pt x="29" y="14"/>
                      </a:lnTo>
                      <a:lnTo>
                        <a:pt x="35" y="16"/>
                      </a:lnTo>
                      <a:lnTo>
                        <a:pt x="48" y="17"/>
                      </a:lnTo>
                      <a:lnTo>
                        <a:pt x="54" y="17"/>
                      </a:lnTo>
                      <a:lnTo>
                        <a:pt x="54" y="35"/>
                      </a:lnTo>
                      <a:close/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2" name="Freeform 408"/>
                <p:cNvSpPr>
                  <a:spLocks noEditPoints="1"/>
                </p:cNvSpPr>
                <p:nvPr/>
              </p:nvSpPr>
              <p:spPr bwMode="auto">
                <a:xfrm>
                  <a:off x="623" y="1983"/>
                  <a:ext cx="63" cy="30"/>
                </a:xfrm>
                <a:custGeom>
                  <a:avLst/>
                  <a:gdLst>
                    <a:gd name="T0" fmla="*/ 57 w 63"/>
                    <a:gd name="T1" fmla="*/ 13 h 30"/>
                    <a:gd name="T2" fmla="*/ 59 w 63"/>
                    <a:gd name="T3" fmla="*/ 13 h 30"/>
                    <a:gd name="T4" fmla="*/ 62 w 63"/>
                    <a:gd name="T5" fmla="*/ 15 h 30"/>
                    <a:gd name="T6" fmla="*/ 63 w 63"/>
                    <a:gd name="T7" fmla="*/ 18 h 30"/>
                    <a:gd name="T8" fmla="*/ 63 w 63"/>
                    <a:gd name="T9" fmla="*/ 22 h 30"/>
                    <a:gd name="T10" fmla="*/ 63 w 63"/>
                    <a:gd name="T11" fmla="*/ 25 h 30"/>
                    <a:gd name="T12" fmla="*/ 62 w 63"/>
                    <a:gd name="T13" fmla="*/ 27 h 30"/>
                    <a:gd name="T14" fmla="*/ 59 w 63"/>
                    <a:gd name="T15" fmla="*/ 29 h 30"/>
                    <a:gd name="T16" fmla="*/ 55 w 63"/>
                    <a:gd name="T17" fmla="*/ 30 h 30"/>
                    <a:gd name="T18" fmla="*/ 57 w 63"/>
                    <a:gd name="T19" fmla="*/ 13 h 30"/>
                    <a:gd name="T20" fmla="*/ 55 w 63"/>
                    <a:gd name="T21" fmla="*/ 30 h 30"/>
                    <a:gd name="T22" fmla="*/ 49 w 63"/>
                    <a:gd name="T23" fmla="*/ 29 h 30"/>
                    <a:gd name="T24" fmla="*/ 32 w 63"/>
                    <a:gd name="T25" fmla="*/ 27 h 30"/>
                    <a:gd name="T26" fmla="*/ 23 w 63"/>
                    <a:gd name="T27" fmla="*/ 25 h 30"/>
                    <a:gd name="T28" fmla="*/ 15 w 63"/>
                    <a:gd name="T29" fmla="*/ 22 h 30"/>
                    <a:gd name="T30" fmla="*/ 8 w 63"/>
                    <a:gd name="T31" fmla="*/ 18 h 30"/>
                    <a:gd name="T32" fmla="*/ 1 w 63"/>
                    <a:gd name="T33" fmla="*/ 13 h 30"/>
                    <a:gd name="T34" fmla="*/ 14 w 63"/>
                    <a:gd name="T35" fmla="*/ 3 h 30"/>
                    <a:gd name="T36" fmla="*/ 17 w 63"/>
                    <a:gd name="T37" fmla="*/ 6 h 30"/>
                    <a:gd name="T38" fmla="*/ 23 w 63"/>
                    <a:gd name="T39" fmla="*/ 8 h 30"/>
                    <a:gd name="T40" fmla="*/ 29 w 63"/>
                    <a:gd name="T41" fmla="*/ 10 h 30"/>
                    <a:gd name="T42" fmla="*/ 37 w 63"/>
                    <a:gd name="T43" fmla="*/ 12 h 30"/>
                    <a:gd name="T44" fmla="*/ 51 w 63"/>
                    <a:gd name="T45" fmla="*/ 13 h 30"/>
                    <a:gd name="T46" fmla="*/ 57 w 63"/>
                    <a:gd name="T47" fmla="*/ 13 h 30"/>
                    <a:gd name="T48" fmla="*/ 55 w 63"/>
                    <a:gd name="T49" fmla="*/ 30 h 30"/>
                    <a:gd name="T50" fmla="*/ 1 w 63"/>
                    <a:gd name="T51" fmla="*/ 13 h 30"/>
                    <a:gd name="T52" fmla="*/ 0 w 63"/>
                    <a:gd name="T53" fmla="*/ 10 h 30"/>
                    <a:gd name="T54" fmla="*/ 0 w 63"/>
                    <a:gd name="T55" fmla="*/ 6 h 30"/>
                    <a:gd name="T56" fmla="*/ 1 w 63"/>
                    <a:gd name="T57" fmla="*/ 5 h 30"/>
                    <a:gd name="T58" fmla="*/ 3 w 63"/>
                    <a:gd name="T59" fmla="*/ 1 h 30"/>
                    <a:gd name="T60" fmla="*/ 6 w 63"/>
                    <a:gd name="T61" fmla="*/ 0 h 30"/>
                    <a:gd name="T62" fmla="*/ 9 w 63"/>
                    <a:gd name="T63" fmla="*/ 0 h 30"/>
                    <a:gd name="T64" fmla="*/ 12 w 63"/>
                    <a:gd name="T65" fmla="*/ 1 h 30"/>
                    <a:gd name="T66" fmla="*/ 14 w 63"/>
                    <a:gd name="T67" fmla="*/ 3 h 30"/>
                    <a:gd name="T68" fmla="*/ 1 w 63"/>
                    <a:gd name="T69" fmla="*/ 13 h 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30"/>
                    <a:gd name="T107" fmla="*/ 63 w 63"/>
                    <a:gd name="T108" fmla="*/ 30 h 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30">
                      <a:moveTo>
                        <a:pt x="57" y="13"/>
                      </a:moveTo>
                      <a:lnTo>
                        <a:pt x="59" y="13"/>
                      </a:lnTo>
                      <a:lnTo>
                        <a:pt x="62" y="15"/>
                      </a:lnTo>
                      <a:lnTo>
                        <a:pt x="63" y="18"/>
                      </a:lnTo>
                      <a:lnTo>
                        <a:pt x="63" y="22"/>
                      </a:lnTo>
                      <a:lnTo>
                        <a:pt x="63" y="25"/>
                      </a:lnTo>
                      <a:lnTo>
                        <a:pt x="62" y="27"/>
                      </a:lnTo>
                      <a:lnTo>
                        <a:pt x="59" y="29"/>
                      </a:lnTo>
                      <a:lnTo>
                        <a:pt x="55" y="30"/>
                      </a:lnTo>
                      <a:lnTo>
                        <a:pt x="57" y="13"/>
                      </a:lnTo>
                      <a:close/>
                      <a:moveTo>
                        <a:pt x="55" y="30"/>
                      </a:moveTo>
                      <a:lnTo>
                        <a:pt x="49" y="29"/>
                      </a:lnTo>
                      <a:lnTo>
                        <a:pt x="32" y="27"/>
                      </a:lnTo>
                      <a:lnTo>
                        <a:pt x="23" y="25"/>
                      </a:lnTo>
                      <a:lnTo>
                        <a:pt x="15" y="22"/>
                      </a:lnTo>
                      <a:lnTo>
                        <a:pt x="8" y="18"/>
                      </a:lnTo>
                      <a:lnTo>
                        <a:pt x="1" y="13"/>
                      </a:lnTo>
                      <a:lnTo>
                        <a:pt x="14" y="3"/>
                      </a:lnTo>
                      <a:lnTo>
                        <a:pt x="17" y="6"/>
                      </a:lnTo>
                      <a:lnTo>
                        <a:pt x="23" y="8"/>
                      </a:lnTo>
                      <a:lnTo>
                        <a:pt x="29" y="10"/>
                      </a:lnTo>
                      <a:lnTo>
                        <a:pt x="37" y="12"/>
                      </a:lnTo>
                      <a:lnTo>
                        <a:pt x="51" y="13"/>
                      </a:lnTo>
                      <a:lnTo>
                        <a:pt x="57" y="13"/>
                      </a:lnTo>
                      <a:lnTo>
                        <a:pt x="55" y="30"/>
                      </a:lnTo>
                      <a:close/>
                      <a:moveTo>
                        <a:pt x="1" y="13"/>
                      </a:move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3" name="Freeform 409"/>
                <p:cNvSpPr>
                  <a:spLocks noEditPoints="1"/>
                </p:cNvSpPr>
                <p:nvPr/>
              </p:nvSpPr>
              <p:spPr bwMode="auto">
                <a:xfrm>
                  <a:off x="624" y="1981"/>
                  <a:ext cx="65" cy="27"/>
                </a:xfrm>
                <a:custGeom>
                  <a:avLst/>
                  <a:gdLst>
                    <a:gd name="T0" fmla="*/ 58 w 65"/>
                    <a:gd name="T1" fmla="*/ 10 h 27"/>
                    <a:gd name="T2" fmla="*/ 61 w 65"/>
                    <a:gd name="T3" fmla="*/ 10 h 27"/>
                    <a:gd name="T4" fmla="*/ 62 w 65"/>
                    <a:gd name="T5" fmla="*/ 12 h 27"/>
                    <a:gd name="T6" fmla="*/ 64 w 65"/>
                    <a:gd name="T7" fmla="*/ 15 h 27"/>
                    <a:gd name="T8" fmla="*/ 65 w 65"/>
                    <a:gd name="T9" fmla="*/ 19 h 27"/>
                    <a:gd name="T10" fmla="*/ 64 w 65"/>
                    <a:gd name="T11" fmla="*/ 22 h 27"/>
                    <a:gd name="T12" fmla="*/ 62 w 65"/>
                    <a:gd name="T13" fmla="*/ 24 h 27"/>
                    <a:gd name="T14" fmla="*/ 59 w 65"/>
                    <a:gd name="T15" fmla="*/ 26 h 27"/>
                    <a:gd name="T16" fmla="*/ 56 w 65"/>
                    <a:gd name="T17" fmla="*/ 27 h 27"/>
                    <a:gd name="T18" fmla="*/ 58 w 65"/>
                    <a:gd name="T19" fmla="*/ 10 h 27"/>
                    <a:gd name="T20" fmla="*/ 56 w 65"/>
                    <a:gd name="T21" fmla="*/ 27 h 27"/>
                    <a:gd name="T22" fmla="*/ 50 w 65"/>
                    <a:gd name="T23" fmla="*/ 26 h 27"/>
                    <a:gd name="T24" fmla="*/ 34 w 65"/>
                    <a:gd name="T25" fmla="*/ 24 h 27"/>
                    <a:gd name="T26" fmla="*/ 16 w 65"/>
                    <a:gd name="T27" fmla="*/ 20 h 27"/>
                    <a:gd name="T28" fmla="*/ 3 w 65"/>
                    <a:gd name="T29" fmla="*/ 15 h 27"/>
                    <a:gd name="T30" fmla="*/ 11 w 65"/>
                    <a:gd name="T31" fmla="*/ 2 h 27"/>
                    <a:gd name="T32" fmla="*/ 37 w 65"/>
                    <a:gd name="T33" fmla="*/ 8 h 27"/>
                    <a:gd name="T34" fmla="*/ 58 w 65"/>
                    <a:gd name="T35" fmla="*/ 10 h 27"/>
                    <a:gd name="T36" fmla="*/ 56 w 65"/>
                    <a:gd name="T37" fmla="*/ 27 h 27"/>
                    <a:gd name="T38" fmla="*/ 3 w 65"/>
                    <a:gd name="T39" fmla="*/ 15 h 27"/>
                    <a:gd name="T40" fmla="*/ 0 w 65"/>
                    <a:gd name="T41" fmla="*/ 14 h 27"/>
                    <a:gd name="T42" fmla="*/ 0 w 65"/>
                    <a:gd name="T43" fmla="*/ 10 h 27"/>
                    <a:gd name="T44" fmla="*/ 0 w 65"/>
                    <a:gd name="T45" fmla="*/ 7 h 27"/>
                    <a:gd name="T46" fmla="*/ 0 w 65"/>
                    <a:gd name="T47" fmla="*/ 5 h 27"/>
                    <a:gd name="T48" fmla="*/ 3 w 65"/>
                    <a:gd name="T49" fmla="*/ 2 h 27"/>
                    <a:gd name="T50" fmla="*/ 5 w 65"/>
                    <a:gd name="T51" fmla="*/ 0 h 27"/>
                    <a:gd name="T52" fmla="*/ 8 w 65"/>
                    <a:gd name="T53" fmla="*/ 0 h 27"/>
                    <a:gd name="T54" fmla="*/ 11 w 65"/>
                    <a:gd name="T55" fmla="*/ 2 h 27"/>
                    <a:gd name="T56" fmla="*/ 3 w 65"/>
                    <a:gd name="T57" fmla="*/ 15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7"/>
                    <a:gd name="T89" fmla="*/ 65 w 65"/>
                    <a:gd name="T90" fmla="*/ 27 h 2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7">
                      <a:moveTo>
                        <a:pt x="58" y="10"/>
                      </a:moveTo>
                      <a:lnTo>
                        <a:pt x="61" y="10"/>
                      </a:lnTo>
                      <a:lnTo>
                        <a:pt x="62" y="12"/>
                      </a:lnTo>
                      <a:lnTo>
                        <a:pt x="64" y="15"/>
                      </a:lnTo>
                      <a:lnTo>
                        <a:pt x="65" y="19"/>
                      </a:lnTo>
                      <a:lnTo>
                        <a:pt x="64" y="22"/>
                      </a:lnTo>
                      <a:lnTo>
                        <a:pt x="62" y="24"/>
                      </a:lnTo>
                      <a:lnTo>
                        <a:pt x="59" y="26"/>
                      </a:lnTo>
                      <a:lnTo>
                        <a:pt x="56" y="27"/>
                      </a:lnTo>
                      <a:lnTo>
                        <a:pt x="58" y="10"/>
                      </a:lnTo>
                      <a:close/>
                      <a:moveTo>
                        <a:pt x="56" y="27"/>
                      </a:moveTo>
                      <a:lnTo>
                        <a:pt x="50" y="26"/>
                      </a:lnTo>
                      <a:lnTo>
                        <a:pt x="34" y="24"/>
                      </a:lnTo>
                      <a:lnTo>
                        <a:pt x="16" y="20"/>
                      </a:lnTo>
                      <a:lnTo>
                        <a:pt x="3" y="15"/>
                      </a:lnTo>
                      <a:lnTo>
                        <a:pt x="11" y="2"/>
                      </a:lnTo>
                      <a:lnTo>
                        <a:pt x="37" y="8"/>
                      </a:lnTo>
                      <a:lnTo>
                        <a:pt x="58" y="10"/>
                      </a:lnTo>
                      <a:lnTo>
                        <a:pt x="56" y="27"/>
                      </a:lnTo>
                      <a:close/>
                      <a:moveTo>
                        <a:pt x="3" y="15"/>
                      </a:move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4" name="Freeform 410"/>
                <p:cNvSpPr>
                  <a:spLocks noEditPoints="1"/>
                </p:cNvSpPr>
                <p:nvPr/>
              </p:nvSpPr>
              <p:spPr bwMode="auto">
                <a:xfrm>
                  <a:off x="624" y="1981"/>
                  <a:ext cx="71" cy="20"/>
                </a:xfrm>
                <a:custGeom>
                  <a:avLst/>
                  <a:gdLst>
                    <a:gd name="T0" fmla="*/ 64 w 71"/>
                    <a:gd name="T1" fmla="*/ 3 h 20"/>
                    <a:gd name="T2" fmla="*/ 67 w 71"/>
                    <a:gd name="T3" fmla="*/ 5 h 20"/>
                    <a:gd name="T4" fmla="*/ 68 w 71"/>
                    <a:gd name="T5" fmla="*/ 7 h 20"/>
                    <a:gd name="T6" fmla="*/ 70 w 71"/>
                    <a:gd name="T7" fmla="*/ 10 h 20"/>
                    <a:gd name="T8" fmla="*/ 71 w 71"/>
                    <a:gd name="T9" fmla="*/ 14 h 20"/>
                    <a:gd name="T10" fmla="*/ 70 w 71"/>
                    <a:gd name="T11" fmla="*/ 17 h 20"/>
                    <a:gd name="T12" fmla="*/ 68 w 71"/>
                    <a:gd name="T13" fmla="*/ 19 h 20"/>
                    <a:gd name="T14" fmla="*/ 65 w 71"/>
                    <a:gd name="T15" fmla="*/ 20 h 20"/>
                    <a:gd name="T16" fmla="*/ 62 w 71"/>
                    <a:gd name="T17" fmla="*/ 20 h 20"/>
                    <a:gd name="T18" fmla="*/ 64 w 71"/>
                    <a:gd name="T19" fmla="*/ 3 h 20"/>
                    <a:gd name="T20" fmla="*/ 62 w 71"/>
                    <a:gd name="T21" fmla="*/ 20 h 20"/>
                    <a:gd name="T22" fmla="*/ 56 w 71"/>
                    <a:gd name="T23" fmla="*/ 20 h 20"/>
                    <a:gd name="T24" fmla="*/ 39 w 71"/>
                    <a:gd name="T25" fmla="*/ 19 h 20"/>
                    <a:gd name="T26" fmla="*/ 20 w 71"/>
                    <a:gd name="T27" fmla="*/ 17 h 20"/>
                    <a:gd name="T28" fmla="*/ 7 w 71"/>
                    <a:gd name="T29" fmla="*/ 17 h 20"/>
                    <a:gd name="T30" fmla="*/ 8 w 71"/>
                    <a:gd name="T31" fmla="*/ 0 h 20"/>
                    <a:gd name="T32" fmla="*/ 20 w 71"/>
                    <a:gd name="T33" fmla="*/ 0 h 20"/>
                    <a:gd name="T34" fmla="*/ 39 w 71"/>
                    <a:gd name="T35" fmla="*/ 2 h 20"/>
                    <a:gd name="T36" fmla="*/ 56 w 71"/>
                    <a:gd name="T37" fmla="*/ 3 h 20"/>
                    <a:gd name="T38" fmla="*/ 64 w 71"/>
                    <a:gd name="T39" fmla="*/ 3 h 20"/>
                    <a:gd name="T40" fmla="*/ 62 w 71"/>
                    <a:gd name="T41" fmla="*/ 20 h 20"/>
                    <a:gd name="T42" fmla="*/ 7 w 71"/>
                    <a:gd name="T43" fmla="*/ 17 h 20"/>
                    <a:gd name="T44" fmla="*/ 3 w 71"/>
                    <a:gd name="T45" fmla="*/ 15 h 20"/>
                    <a:gd name="T46" fmla="*/ 2 w 71"/>
                    <a:gd name="T47" fmla="*/ 14 h 20"/>
                    <a:gd name="T48" fmla="*/ 0 w 71"/>
                    <a:gd name="T49" fmla="*/ 10 h 20"/>
                    <a:gd name="T50" fmla="*/ 0 w 71"/>
                    <a:gd name="T51" fmla="*/ 7 h 20"/>
                    <a:gd name="T52" fmla="*/ 0 w 71"/>
                    <a:gd name="T53" fmla="*/ 3 h 20"/>
                    <a:gd name="T54" fmla="*/ 3 w 71"/>
                    <a:gd name="T55" fmla="*/ 2 h 20"/>
                    <a:gd name="T56" fmla="*/ 5 w 71"/>
                    <a:gd name="T57" fmla="*/ 0 h 20"/>
                    <a:gd name="T58" fmla="*/ 8 w 71"/>
                    <a:gd name="T59" fmla="*/ 0 h 20"/>
                    <a:gd name="T60" fmla="*/ 7 w 71"/>
                    <a:gd name="T61" fmla="*/ 17 h 2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0"/>
                    <a:gd name="T95" fmla="*/ 71 w 71"/>
                    <a:gd name="T96" fmla="*/ 20 h 2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0">
                      <a:moveTo>
                        <a:pt x="64" y="3"/>
                      </a:moveTo>
                      <a:lnTo>
                        <a:pt x="67" y="5"/>
                      </a:lnTo>
                      <a:lnTo>
                        <a:pt x="68" y="7"/>
                      </a:lnTo>
                      <a:lnTo>
                        <a:pt x="70" y="10"/>
                      </a:lnTo>
                      <a:lnTo>
                        <a:pt x="71" y="14"/>
                      </a:lnTo>
                      <a:lnTo>
                        <a:pt x="70" y="17"/>
                      </a:lnTo>
                      <a:lnTo>
                        <a:pt x="68" y="19"/>
                      </a:lnTo>
                      <a:lnTo>
                        <a:pt x="65" y="20"/>
                      </a:lnTo>
                      <a:lnTo>
                        <a:pt x="62" y="20"/>
                      </a:lnTo>
                      <a:lnTo>
                        <a:pt x="64" y="3"/>
                      </a:lnTo>
                      <a:close/>
                      <a:moveTo>
                        <a:pt x="62" y="20"/>
                      </a:moveTo>
                      <a:lnTo>
                        <a:pt x="56" y="20"/>
                      </a:lnTo>
                      <a:lnTo>
                        <a:pt x="39" y="19"/>
                      </a:lnTo>
                      <a:lnTo>
                        <a:pt x="20" y="17"/>
                      </a:lnTo>
                      <a:lnTo>
                        <a:pt x="7" y="17"/>
                      </a:lnTo>
                      <a:lnTo>
                        <a:pt x="8" y="0"/>
                      </a:lnTo>
                      <a:lnTo>
                        <a:pt x="20" y="0"/>
                      </a:lnTo>
                      <a:lnTo>
                        <a:pt x="39" y="2"/>
                      </a:lnTo>
                      <a:lnTo>
                        <a:pt x="56" y="3"/>
                      </a:lnTo>
                      <a:lnTo>
                        <a:pt x="64" y="3"/>
                      </a:lnTo>
                      <a:lnTo>
                        <a:pt x="62" y="20"/>
                      </a:lnTo>
                      <a:close/>
                      <a:moveTo>
                        <a:pt x="7" y="17"/>
                      </a:move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5" name="Freeform 411"/>
                <p:cNvSpPr>
                  <a:spLocks noEditPoints="1"/>
                </p:cNvSpPr>
                <p:nvPr/>
              </p:nvSpPr>
              <p:spPr bwMode="auto">
                <a:xfrm>
                  <a:off x="624" y="1977"/>
                  <a:ext cx="73" cy="21"/>
                </a:xfrm>
                <a:custGeom>
                  <a:avLst/>
                  <a:gdLst>
                    <a:gd name="T0" fmla="*/ 65 w 73"/>
                    <a:gd name="T1" fmla="*/ 4 h 21"/>
                    <a:gd name="T2" fmla="*/ 68 w 73"/>
                    <a:gd name="T3" fmla="*/ 6 h 21"/>
                    <a:gd name="T4" fmla="*/ 71 w 73"/>
                    <a:gd name="T5" fmla="*/ 7 h 21"/>
                    <a:gd name="T6" fmla="*/ 71 w 73"/>
                    <a:gd name="T7" fmla="*/ 11 h 21"/>
                    <a:gd name="T8" fmla="*/ 73 w 73"/>
                    <a:gd name="T9" fmla="*/ 14 h 21"/>
                    <a:gd name="T10" fmla="*/ 71 w 73"/>
                    <a:gd name="T11" fmla="*/ 16 h 21"/>
                    <a:gd name="T12" fmla="*/ 70 w 73"/>
                    <a:gd name="T13" fmla="*/ 19 h 21"/>
                    <a:gd name="T14" fmla="*/ 67 w 73"/>
                    <a:gd name="T15" fmla="*/ 21 h 21"/>
                    <a:gd name="T16" fmla="*/ 64 w 73"/>
                    <a:gd name="T17" fmla="*/ 21 h 21"/>
                    <a:gd name="T18" fmla="*/ 65 w 73"/>
                    <a:gd name="T19" fmla="*/ 4 h 21"/>
                    <a:gd name="T20" fmla="*/ 64 w 73"/>
                    <a:gd name="T21" fmla="*/ 21 h 21"/>
                    <a:gd name="T22" fmla="*/ 58 w 73"/>
                    <a:gd name="T23" fmla="*/ 19 h 21"/>
                    <a:gd name="T24" fmla="*/ 42 w 73"/>
                    <a:gd name="T25" fmla="*/ 18 h 21"/>
                    <a:gd name="T26" fmla="*/ 25 w 73"/>
                    <a:gd name="T27" fmla="*/ 16 h 21"/>
                    <a:gd name="T28" fmla="*/ 11 w 73"/>
                    <a:gd name="T29" fmla="*/ 19 h 21"/>
                    <a:gd name="T30" fmla="*/ 5 w 73"/>
                    <a:gd name="T31" fmla="*/ 4 h 21"/>
                    <a:gd name="T32" fmla="*/ 13 w 73"/>
                    <a:gd name="T33" fmla="*/ 0 h 21"/>
                    <a:gd name="T34" fmla="*/ 22 w 73"/>
                    <a:gd name="T35" fmla="*/ 0 h 21"/>
                    <a:gd name="T36" fmla="*/ 31 w 73"/>
                    <a:gd name="T37" fmla="*/ 0 h 21"/>
                    <a:gd name="T38" fmla="*/ 42 w 73"/>
                    <a:gd name="T39" fmla="*/ 0 h 21"/>
                    <a:gd name="T40" fmla="*/ 59 w 73"/>
                    <a:gd name="T41" fmla="*/ 2 h 21"/>
                    <a:gd name="T42" fmla="*/ 65 w 73"/>
                    <a:gd name="T43" fmla="*/ 4 h 21"/>
                    <a:gd name="T44" fmla="*/ 64 w 73"/>
                    <a:gd name="T45" fmla="*/ 21 h 21"/>
                    <a:gd name="T46" fmla="*/ 11 w 73"/>
                    <a:gd name="T47" fmla="*/ 19 h 21"/>
                    <a:gd name="T48" fmla="*/ 8 w 73"/>
                    <a:gd name="T49" fmla="*/ 19 h 21"/>
                    <a:gd name="T50" fmla="*/ 5 w 73"/>
                    <a:gd name="T51" fmla="*/ 19 h 21"/>
                    <a:gd name="T52" fmla="*/ 3 w 73"/>
                    <a:gd name="T53" fmla="*/ 18 h 21"/>
                    <a:gd name="T54" fmla="*/ 2 w 73"/>
                    <a:gd name="T55" fmla="*/ 14 h 21"/>
                    <a:gd name="T56" fmla="*/ 0 w 73"/>
                    <a:gd name="T57" fmla="*/ 11 h 21"/>
                    <a:gd name="T58" fmla="*/ 0 w 73"/>
                    <a:gd name="T59" fmla="*/ 7 h 21"/>
                    <a:gd name="T60" fmla="*/ 2 w 73"/>
                    <a:gd name="T61" fmla="*/ 6 h 21"/>
                    <a:gd name="T62" fmla="*/ 5 w 73"/>
                    <a:gd name="T63" fmla="*/ 4 h 21"/>
                    <a:gd name="T64" fmla="*/ 11 w 73"/>
                    <a:gd name="T65" fmla="*/ 19 h 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3"/>
                    <a:gd name="T100" fmla="*/ 0 h 21"/>
                    <a:gd name="T101" fmla="*/ 73 w 73"/>
                    <a:gd name="T102" fmla="*/ 21 h 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3" h="21">
                      <a:moveTo>
                        <a:pt x="65" y="4"/>
                      </a:moveTo>
                      <a:lnTo>
                        <a:pt x="68" y="6"/>
                      </a:lnTo>
                      <a:lnTo>
                        <a:pt x="71" y="7"/>
                      </a:lnTo>
                      <a:lnTo>
                        <a:pt x="71" y="11"/>
                      </a:lnTo>
                      <a:lnTo>
                        <a:pt x="73" y="14"/>
                      </a:lnTo>
                      <a:lnTo>
                        <a:pt x="71" y="16"/>
                      </a:lnTo>
                      <a:lnTo>
                        <a:pt x="70" y="19"/>
                      </a:lnTo>
                      <a:lnTo>
                        <a:pt x="67" y="21"/>
                      </a:lnTo>
                      <a:lnTo>
                        <a:pt x="64" y="21"/>
                      </a:lnTo>
                      <a:lnTo>
                        <a:pt x="65" y="4"/>
                      </a:lnTo>
                      <a:close/>
                      <a:moveTo>
                        <a:pt x="64" y="21"/>
                      </a:moveTo>
                      <a:lnTo>
                        <a:pt x="58" y="19"/>
                      </a:lnTo>
                      <a:lnTo>
                        <a:pt x="42" y="18"/>
                      </a:lnTo>
                      <a:lnTo>
                        <a:pt x="25" y="16"/>
                      </a:lnTo>
                      <a:lnTo>
                        <a:pt x="11" y="19"/>
                      </a:lnTo>
                      <a:lnTo>
                        <a:pt x="5" y="4"/>
                      </a:lnTo>
                      <a:lnTo>
                        <a:pt x="13" y="0"/>
                      </a:lnTo>
                      <a:lnTo>
                        <a:pt x="22" y="0"/>
                      </a:lnTo>
                      <a:lnTo>
                        <a:pt x="31" y="0"/>
                      </a:lnTo>
                      <a:lnTo>
                        <a:pt x="42" y="0"/>
                      </a:lnTo>
                      <a:lnTo>
                        <a:pt x="59" y="2"/>
                      </a:lnTo>
                      <a:lnTo>
                        <a:pt x="65" y="4"/>
                      </a:lnTo>
                      <a:lnTo>
                        <a:pt x="64" y="2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8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5" y="4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6" name="Freeform 412"/>
                <p:cNvSpPr>
                  <a:spLocks noEditPoints="1"/>
                </p:cNvSpPr>
                <p:nvPr/>
              </p:nvSpPr>
              <p:spPr bwMode="auto">
                <a:xfrm>
                  <a:off x="624" y="1972"/>
                  <a:ext cx="78" cy="23"/>
                </a:xfrm>
                <a:custGeom>
                  <a:avLst/>
                  <a:gdLst>
                    <a:gd name="T0" fmla="*/ 71 w 78"/>
                    <a:gd name="T1" fmla="*/ 4 h 23"/>
                    <a:gd name="T2" fmla="*/ 74 w 78"/>
                    <a:gd name="T3" fmla="*/ 4 h 23"/>
                    <a:gd name="T4" fmla="*/ 76 w 78"/>
                    <a:gd name="T5" fmla="*/ 7 h 23"/>
                    <a:gd name="T6" fmla="*/ 78 w 78"/>
                    <a:gd name="T7" fmla="*/ 9 h 23"/>
                    <a:gd name="T8" fmla="*/ 78 w 78"/>
                    <a:gd name="T9" fmla="*/ 12 h 23"/>
                    <a:gd name="T10" fmla="*/ 76 w 78"/>
                    <a:gd name="T11" fmla="*/ 16 h 23"/>
                    <a:gd name="T12" fmla="*/ 74 w 78"/>
                    <a:gd name="T13" fmla="*/ 17 h 23"/>
                    <a:gd name="T14" fmla="*/ 71 w 78"/>
                    <a:gd name="T15" fmla="*/ 19 h 23"/>
                    <a:gd name="T16" fmla="*/ 68 w 78"/>
                    <a:gd name="T17" fmla="*/ 19 h 23"/>
                    <a:gd name="T18" fmla="*/ 71 w 78"/>
                    <a:gd name="T19" fmla="*/ 4 h 23"/>
                    <a:gd name="T20" fmla="*/ 68 w 78"/>
                    <a:gd name="T21" fmla="*/ 19 h 23"/>
                    <a:gd name="T22" fmla="*/ 62 w 78"/>
                    <a:gd name="T23" fmla="*/ 19 h 23"/>
                    <a:gd name="T24" fmla="*/ 45 w 78"/>
                    <a:gd name="T25" fmla="*/ 16 h 23"/>
                    <a:gd name="T26" fmla="*/ 36 w 78"/>
                    <a:gd name="T27" fmla="*/ 16 h 23"/>
                    <a:gd name="T28" fmla="*/ 27 w 78"/>
                    <a:gd name="T29" fmla="*/ 16 h 23"/>
                    <a:gd name="T30" fmla="*/ 19 w 78"/>
                    <a:gd name="T31" fmla="*/ 17 h 23"/>
                    <a:gd name="T32" fmla="*/ 14 w 78"/>
                    <a:gd name="T33" fmla="*/ 21 h 23"/>
                    <a:gd name="T34" fmla="*/ 3 w 78"/>
                    <a:gd name="T35" fmla="*/ 9 h 23"/>
                    <a:gd name="T36" fmla="*/ 11 w 78"/>
                    <a:gd name="T37" fmla="*/ 4 h 23"/>
                    <a:gd name="T38" fmla="*/ 22 w 78"/>
                    <a:gd name="T39" fmla="*/ 0 h 23"/>
                    <a:gd name="T40" fmla="*/ 33 w 78"/>
                    <a:gd name="T41" fmla="*/ 0 h 23"/>
                    <a:gd name="T42" fmla="*/ 44 w 78"/>
                    <a:gd name="T43" fmla="*/ 0 h 23"/>
                    <a:gd name="T44" fmla="*/ 64 w 78"/>
                    <a:gd name="T45" fmla="*/ 2 h 23"/>
                    <a:gd name="T46" fmla="*/ 71 w 78"/>
                    <a:gd name="T47" fmla="*/ 4 h 23"/>
                    <a:gd name="T48" fmla="*/ 68 w 78"/>
                    <a:gd name="T49" fmla="*/ 19 h 23"/>
                    <a:gd name="T50" fmla="*/ 14 w 78"/>
                    <a:gd name="T51" fmla="*/ 21 h 23"/>
                    <a:gd name="T52" fmla="*/ 11 w 78"/>
                    <a:gd name="T53" fmla="*/ 23 h 23"/>
                    <a:gd name="T54" fmla="*/ 8 w 78"/>
                    <a:gd name="T55" fmla="*/ 23 h 23"/>
                    <a:gd name="T56" fmla="*/ 5 w 78"/>
                    <a:gd name="T57" fmla="*/ 23 h 23"/>
                    <a:gd name="T58" fmla="*/ 3 w 78"/>
                    <a:gd name="T59" fmla="*/ 21 h 23"/>
                    <a:gd name="T60" fmla="*/ 2 w 78"/>
                    <a:gd name="T61" fmla="*/ 17 h 23"/>
                    <a:gd name="T62" fmla="*/ 0 w 78"/>
                    <a:gd name="T63" fmla="*/ 14 h 23"/>
                    <a:gd name="T64" fmla="*/ 2 w 78"/>
                    <a:gd name="T65" fmla="*/ 11 h 23"/>
                    <a:gd name="T66" fmla="*/ 3 w 78"/>
                    <a:gd name="T67" fmla="*/ 9 h 23"/>
                    <a:gd name="T68" fmla="*/ 14 w 78"/>
                    <a:gd name="T69" fmla="*/ 21 h 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8"/>
                    <a:gd name="T106" fmla="*/ 0 h 23"/>
                    <a:gd name="T107" fmla="*/ 78 w 78"/>
                    <a:gd name="T108" fmla="*/ 23 h 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8" h="23">
                      <a:moveTo>
                        <a:pt x="71" y="4"/>
                      </a:moveTo>
                      <a:lnTo>
                        <a:pt x="74" y="4"/>
                      </a:lnTo>
                      <a:lnTo>
                        <a:pt x="76" y="7"/>
                      </a:lnTo>
                      <a:lnTo>
                        <a:pt x="78" y="9"/>
                      </a:lnTo>
                      <a:lnTo>
                        <a:pt x="78" y="12"/>
                      </a:lnTo>
                      <a:lnTo>
                        <a:pt x="76" y="16"/>
                      </a:lnTo>
                      <a:lnTo>
                        <a:pt x="74" y="17"/>
                      </a:lnTo>
                      <a:lnTo>
                        <a:pt x="71" y="19"/>
                      </a:lnTo>
                      <a:lnTo>
                        <a:pt x="68" y="19"/>
                      </a:lnTo>
                      <a:lnTo>
                        <a:pt x="71" y="4"/>
                      </a:lnTo>
                      <a:close/>
                      <a:moveTo>
                        <a:pt x="68" y="19"/>
                      </a:moveTo>
                      <a:lnTo>
                        <a:pt x="62" y="19"/>
                      </a:lnTo>
                      <a:lnTo>
                        <a:pt x="45" y="16"/>
                      </a:lnTo>
                      <a:lnTo>
                        <a:pt x="36" y="16"/>
                      </a:lnTo>
                      <a:lnTo>
                        <a:pt x="27" y="16"/>
                      </a:lnTo>
                      <a:lnTo>
                        <a:pt x="19" y="17"/>
                      </a:lnTo>
                      <a:lnTo>
                        <a:pt x="14" y="21"/>
                      </a:lnTo>
                      <a:lnTo>
                        <a:pt x="3" y="9"/>
                      </a:lnTo>
                      <a:lnTo>
                        <a:pt x="11" y="4"/>
                      </a:lnTo>
                      <a:lnTo>
                        <a:pt x="22" y="0"/>
                      </a:lnTo>
                      <a:lnTo>
                        <a:pt x="33" y="0"/>
                      </a:lnTo>
                      <a:lnTo>
                        <a:pt x="44" y="0"/>
                      </a:lnTo>
                      <a:lnTo>
                        <a:pt x="64" y="2"/>
                      </a:lnTo>
                      <a:lnTo>
                        <a:pt x="71" y="4"/>
                      </a:lnTo>
                      <a:lnTo>
                        <a:pt x="68" y="19"/>
                      </a:lnTo>
                      <a:close/>
                      <a:moveTo>
                        <a:pt x="14" y="21"/>
                      </a:moveTo>
                      <a:lnTo>
                        <a:pt x="11" y="23"/>
                      </a:lnTo>
                      <a:lnTo>
                        <a:pt x="8" y="23"/>
                      </a:lnTo>
                      <a:lnTo>
                        <a:pt x="5" y="23"/>
                      </a:lnTo>
                      <a:lnTo>
                        <a:pt x="3" y="21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2" y="11"/>
                      </a:lnTo>
                      <a:lnTo>
                        <a:pt x="3" y="9"/>
                      </a:lnTo>
                      <a:lnTo>
                        <a:pt x="14" y="21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7" name="Freeform 413"/>
                <p:cNvSpPr>
                  <a:spLocks noEditPoints="1"/>
                </p:cNvSpPr>
                <p:nvPr/>
              </p:nvSpPr>
              <p:spPr bwMode="auto">
                <a:xfrm>
                  <a:off x="626" y="1983"/>
                  <a:ext cx="65" cy="25"/>
                </a:xfrm>
                <a:custGeom>
                  <a:avLst/>
                  <a:gdLst>
                    <a:gd name="T0" fmla="*/ 57 w 65"/>
                    <a:gd name="T1" fmla="*/ 8 h 25"/>
                    <a:gd name="T2" fmla="*/ 60 w 65"/>
                    <a:gd name="T3" fmla="*/ 10 h 25"/>
                    <a:gd name="T4" fmla="*/ 62 w 65"/>
                    <a:gd name="T5" fmla="*/ 12 h 25"/>
                    <a:gd name="T6" fmla="*/ 63 w 65"/>
                    <a:gd name="T7" fmla="*/ 13 h 25"/>
                    <a:gd name="T8" fmla="*/ 65 w 65"/>
                    <a:gd name="T9" fmla="*/ 17 h 25"/>
                    <a:gd name="T10" fmla="*/ 63 w 65"/>
                    <a:gd name="T11" fmla="*/ 20 h 25"/>
                    <a:gd name="T12" fmla="*/ 62 w 65"/>
                    <a:gd name="T13" fmla="*/ 24 h 25"/>
                    <a:gd name="T14" fmla="*/ 59 w 65"/>
                    <a:gd name="T15" fmla="*/ 25 h 25"/>
                    <a:gd name="T16" fmla="*/ 56 w 65"/>
                    <a:gd name="T17" fmla="*/ 25 h 25"/>
                    <a:gd name="T18" fmla="*/ 57 w 65"/>
                    <a:gd name="T19" fmla="*/ 8 h 25"/>
                    <a:gd name="T20" fmla="*/ 56 w 65"/>
                    <a:gd name="T21" fmla="*/ 25 h 25"/>
                    <a:gd name="T22" fmla="*/ 49 w 65"/>
                    <a:gd name="T23" fmla="*/ 25 h 25"/>
                    <a:gd name="T24" fmla="*/ 34 w 65"/>
                    <a:gd name="T25" fmla="*/ 22 h 25"/>
                    <a:gd name="T26" fmla="*/ 15 w 65"/>
                    <a:gd name="T27" fmla="*/ 20 h 25"/>
                    <a:gd name="T28" fmla="*/ 3 w 65"/>
                    <a:gd name="T29" fmla="*/ 15 h 25"/>
                    <a:gd name="T30" fmla="*/ 12 w 65"/>
                    <a:gd name="T31" fmla="*/ 0 h 25"/>
                    <a:gd name="T32" fmla="*/ 37 w 65"/>
                    <a:gd name="T33" fmla="*/ 6 h 25"/>
                    <a:gd name="T34" fmla="*/ 57 w 65"/>
                    <a:gd name="T35" fmla="*/ 8 h 25"/>
                    <a:gd name="T36" fmla="*/ 56 w 65"/>
                    <a:gd name="T37" fmla="*/ 25 h 25"/>
                    <a:gd name="T38" fmla="*/ 3 w 65"/>
                    <a:gd name="T39" fmla="*/ 15 h 25"/>
                    <a:gd name="T40" fmla="*/ 1 w 65"/>
                    <a:gd name="T41" fmla="*/ 12 h 25"/>
                    <a:gd name="T42" fmla="*/ 0 w 65"/>
                    <a:gd name="T43" fmla="*/ 10 h 25"/>
                    <a:gd name="T44" fmla="*/ 0 w 65"/>
                    <a:gd name="T45" fmla="*/ 6 h 25"/>
                    <a:gd name="T46" fmla="*/ 1 w 65"/>
                    <a:gd name="T47" fmla="*/ 3 h 25"/>
                    <a:gd name="T48" fmla="*/ 3 w 65"/>
                    <a:gd name="T49" fmla="*/ 1 h 25"/>
                    <a:gd name="T50" fmla="*/ 6 w 65"/>
                    <a:gd name="T51" fmla="*/ 0 h 25"/>
                    <a:gd name="T52" fmla="*/ 9 w 65"/>
                    <a:gd name="T53" fmla="*/ 0 h 25"/>
                    <a:gd name="T54" fmla="*/ 12 w 65"/>
                    <a:gd name="T55" fmla="*/ 0 h 25"/>
                    <a:gd name="T56" fmla="*/ 3 w 65"/>
                    <a:gd name="T57" fmla="*/ 15 h 2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5"/>
                    <a:gd name="T89" fmla="*/ 65 w 65"/>
                    <a:gd name="T90" fmla="*/ 25 h 2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5">
                      <a:moveTo>
                        <a:pt x="57" y="8"/>
                      </a:moveTo>
                      <a:lnTo>
                        <a:pt x="60" y="10"/>
                      </a:lnTo>
                      <a:lnTo>
                        <a:pt x="62" y="12"/>
                      </a:lnTo>
                      <a:lnTo>
                        <a:pt x="63" y="13"/>
                      </a:lnTo>
                      <a:lnTo>
                        <a:pt x="65" y="17"/>
                      </a:lnTo>
                      <a:lnTo>
                        <a:pt x="63" y="20"/>
                      </a:lnTo>
                      <a:lnTo>
                        <a:pt x="62" y="24"/>
                      </a:lnTo>
                      <a:lnTo>
                        <a:pt x="59" y="25"/>
                      </a:lnTo>
                      <a:lnTo>
                        <a:pt x="56" y="25"/>
                      </a:lnTo>
                      <a:lnTo>
                        <a:pt x="57" y="8"/>
                      </a:lnTo>
                      <a:close/>
                      <a:moveTo>
                        <a:pt x="56" y="25"/>
                      </a:moveTo>
                      <a:lnTo>
                        <a:pt x="49" y="25"/>
                      </a:lnTo>
                      <a:lnTo>
                        <a:pt x="34" y="22"/>
                      </a:lnTo>
                      <a:lnTo>
                        <a:pt x="15" y="20"/>
                      </a:lnTo>
                      <a:lnTo>
                        <a:pt x="3" y="15"/>
                      </a:lnTo>
                      <a:lnTo>
                        <a:pt x="12" y="0"/>
                      </a:lnTo>
                      <a:lnTo>
                        <a:pt x="37" y="6"/>
                      </a:lnTo>
                      <a:lnTo>
                        <a:pt x="57" y="8"/>
                      </a:lnTo>
                      <a:lnTo>
                        <a:pt x="56" y="25"/>
                      </a:lnTo>
                      <a:close/>
                      <a:moveTo>
                        <a:pt x="3" y="15"/>
                      </a:move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8" name="Freeform 414"/>
                <p:cNvSpPr>
                  <a:spLocks noEditPoints="1"/>
                </p:cNvSpPr>
                <p:nvPr/>
              </p:nvSpPr>
              <p:spPr bwMode="auto">
                <a:xfrm>
                  <a:off x="669" y="1977"/>
                  <a:ext cx="67" cy="31"/>
                </a:xfrm>
                <a:custGeom>
                  <a:avLst/>
                  <a:gdLst>
                    <a:gd name="T0" fmla="*/ 60 w 67"/>
                    <a:gd name="T1" fmla="*/ 2 h 31"/>
                    <a:gd name="T2" fmla="*/ 63 w 67"/>
                    <a:gd name="T3" fmla="*/ 2 h 31"/>
                    <a:gd name="T4" fmla="*/ 65 w 67"/>
                    <a:gd name="T5" fmla="*/ 6 h 31"/>
                    <a:gd name="T6" fmla="*/ 67 w 67"/>
                    <a:gd name="T7" fmla="*/ 7 h 31"/>
                    <a:gd name="T8" fmla="*/ 67 w 67"/>
                    <a:gd name="T9" fmla="*/ 11 h 31"/>
                    <a:gd name="T10" fmla="*/ 65 w 67"/>
                    <a:gd name="T11" fmla="*/ 14 h 31"/>
                    <a:gd name="T12" fmla="*/ 63 w 67"/>
                    <a:gd name="T13" fmla="*/ 18 h 31"/>
                    <a:gd name="T14" fmla="*/ 60 w 67"/>
                    <a:gd name="T15" fmla="*/ 18 h 31"/>
                    <a:gd name="T16" fmla="*/ 57 w 67"/>
                    <a:gd name="T17" fmla="*/ 18 h 31"/>
                    <a:gd name="T18" fmla="*/ 60 w 67"/>
                    <a:gd name="T19" fmla="*/ 2 h 31"/>
                    <a:gd name="T20" fmla="*/ 57 w 67"/>
                    <a:gd name="T21" fmla="*/ 18 h 31"/>
                    <a:gd name="T22" fmla="*/ 51 w 67"/>
                    <a:gd name="T23" fmla="*/ 18 h 31"/>
                    <a:gd name="T24" fmla="*/ 39 w 67"/>
                    <a:gd name="T25" fmla="*/ 16 h 31"/>
                    <a:gd name="T26" fmla="*/ 31 w 67"/>
                    <a:gd name="T27" fmla="*/ 18 h 31"/>
                    <a:gd name="T28" fmla="*/ 23 w 67"/>
                    <a:gd name="T29" fmla="*/ 19 h 31"/>
                    <a:gd name="T30" fmla="*/ 19 w 67"/>
                    <a:gd name="T31" fmla="*/ 21 h 31"/>
                    <a:gd name="T32" fmla="*/ 14 w 67"/>
                    <a:gd name="T33" fmla="*/ 26 h 31"/>
                    <a:gd name="T34" fmla="*/ 0 w 67"/>
                    <a:gd name="T35" fmla="*/ 19 h 31"/>
                    <a:gd name="T36" fmla="*/ 3 w 67"/>
                    <a:gd name="T37" fmla="*/ 14 h 31"/>
                    <a:gd name="T38" fmla="*/ 6 w 67"/>
                    <a:gd name="T39" fmla="*/ 11 h 31"/>
                    <a:gd name="T40" fmla="*/ 11 w 67"/>
                    <a:gd name="T41" fmla="*/ 7 h 31"/>
                    <a:gd name="T42" fmla="*/ 16 w 67"/>
                    <a:gd name="T43" fmla="*/ 4 h 31"/>
                    <a:gd name="T44" fmla="*/ 25 w 67"/>
                    <a:gd name="T45" fmla="*/ 2 h 31"/>
                    <a:gd name="T46" fmla="*/ 36 w 67"/>
                    <a:gd name="T47" fmla="*/ 0 h 31"/>
                    <a:gd name="T48" fmla="*/ 53 w 67"/>
                    <a:gd name="T49" fmla="*/ 0 h 31"/>
                    <a:gd name="T50" fmla="*/ 60 w 67"/>
                    <a:gd name="T51" fmla="*/ 2 h 31"/>
                    <a:gd name="T52" fmla="*/ 57 w 67"/>
                    <a:gd name="T53" fmla="*/ 18 h 31"/>
                    <a:gd name="T54" fmla="*/ 14 w 67"/>
                    <a:gd name="T55" fmla="*/ 26 h 31"/>
                    <a:gd name="T56" fmla="*/ 13 w 67"/>
                    <a:gd name="T57" fmla="*/ 30 h 31"/>
                    <a:gd name="T58" fmla="*/ 9 w 67"/>
                    <a:gd name="T59" fmla="*/ 31 h 31"/>
                    <a:gd name="T60" fmla="*/ 6 w 67"/>
                    <a:gd name="T61" fmla="*/ 31 h 31"/>
                    <a:gd name="T62" fmla="*/ 3 w 67"/>
                    <a:gd name="T63" fmla="*/ 30 h 31"/>
                    <a:gd name="T64" fmla="*/ 2 w 67"/>
                    <a:gd name="T65" fmla="*/ 28 h 31"/>
                    <a:gd name="T66" fmla="*/ 0 w 67"/>
                    <a:gd name="T67" fmla="*/ 26 h 31"/>
                    <a:gd name="T68" fmla="*/ 0 w 67"/>
                    <a:gd name="T69" fmla="*/ 23 h 31"/>
                    <a:gd name="T70" fmla="*/ 0 w 67"/>
                    <a:gd name="T71" fmla="*/ 19 h 31"/>
                    <a:gd name="T72" fmla="*/ 14 w 67"/>
                    <a:gd name="T73" fmla="*/ 26 h 3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7"/>
                    <a:gd name="T112" fmla="*/ 0 h 31"/>
                    <a:gd name="T113" fmla="*/ 67 w 67"/>
                    <a:gd name="T114" fmla="*/ 31 h 3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7" h="31">
                      <a:moveTo>
                        <a:pt x="60" y="2"/>
                      </a:moveTo>
                      <a:lnTo>
                        <a:pt x="63" y="2"/>
                      </a:lnTo>
                      <a:lnTo>
                        <a:pt x="65" y="6"/>
                      </a:lnTo>
                      <a:lnTo>
                        <a:pt x="67" y="7"/>
                      </a:lnTo>
                      <a:lnTo>
                        <a:pt x="67" y="11"/>
                      </a:lnTo>
                      <a:lnTo>
                        <a:pt x="65" y="14"/>
                      </a:lnTo>
                      <a:lnTo>
                        <a:pt x="63" y="18"/>
                      </a:lnTo>
                      <a:lnTo>
                        <a:pt x="60" y="18"/>
                      </a:lnTo>
                      <a:lnTo>
                        <a:pt x="57" y="18"/>
                      </a:lnTo>
                      <a:lnTo>
                        <a:pt x="60" y="2"/>
                      </a:lnTo>
                      <a:close/>
                      <a:moveTo>
                        <a:pt x="57" y="18"/>
                      </a:moveTo>
                      <a:lnTo>
                        <a:pt x="51" y="18"/>
                      </a:lnTo>
                      <a:lnTo>
                        <a:pt x="39" y="16"/>
                      </a:lnTo>
                      <a:lnTo>
                        <a:pt x="31" y="18"/>
                      </a:lnTo>
                      <a:lnTo>
                        <a:pt x="23" y="19"/>
                      </a:lnTo>
                      <a:lnTo>
                        <a:pt x="19" y="21"/>
                      </a:lnTo>
                      <a:lnTo>
                        <a:pt x="14" y="26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6" y="11"/>
                      </a:lnTo>
                      <a:lnTo>
                        <a:pt x="11" y="7"/>
                      </a:lnTo>
                      <a:lnTo>
                        <a:pt x="16" y="4"/>
                      </a:lnTo>
                      <a:lnTo>
                        <a:pt x="25" y="2"/>
                      </a:lnTo>
                      <a:lnTo>
                        <a:pt x="36" y="0"/>
                      </a:lnTo>
                      <a:lnTo>
                        <a:pt x="53" y="0"/>
                      </a:lnTo>
                      <a:lnTo>
                        <a:pt x="60" y="2"/>
                      </a:lnTo>
                      <a:lnTo>
                        <a:pt x="57" y="18"/>
                      </a:lnTo>
                      <a:close/>
                      <a:moveTo>
                        <a:pt x="14" y="26"/>
                      </a:moveTo>
                      <a:lnTo>
                        <a:pt x="13" y="30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3" y="30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39" name="Freeform 415"/>
                <p:cNvSpPr>
                  <a:spLocks noEditPoints="1"/>
                </p:cNvSpPr>
                <p:nvPr/>
              </p:nvSpPr>
              <p:spPr bwMode="auto">
                <a:xfrm>
                  <a:off x="669" y="1983"/>
                  <a:ext cx="63" cy="25"/>
                </a:xfrm>
                <a:custGeom>
                  <a:avLst/>
                  <a:gdLst>
                    <a:gd name="T0" fmla="*/ 57 w 63"/>
                    <a:gd name="T1" fmla="*/ 1 h 25"/>
                    <a:gd name="T2" fmla="*/ 59 w 63"/>
                    <a:gd name="T3" fmla="*/ 1 h 25"/>
                    <a:gd name="T4" fmla="*/ 62 w 63"/>
                    <a:gd name="T5" fmla="*/ 5 h 25"/>
                    <a:gd name="T6" fmla="*/ 63 w 63"/>
                    <a:gd name="T7" fmla="*/ 6 h 25"/>
                    <a:gd name="T8" fmla="*/ 63 w 63"/>
                    <a:gd name="T9" fmla="*/ 10 h 25"/>
                    <a:gd name="T10" fmla="*/ 62 w 63"/>
                    <a:gd name="T11" fmla="*/ 13 h 25"/>
                    <a:gd name="T12" fmla="*/ 60 w 63"/>
                    <a:gd name="T13" fmla="*/ 17 h 25"/>
                    <a:gd name="T14" fmla="*/ 57 w 63"/>
                    <a:gd name="T15" fmla="*/ 17 h 25"/>
                    <a:gd name="T16" fmla="*/ 54 w 63"/>
                    <a:gd name="T17" fmla="*/ 17 h 25"/>
                    <a:gd name="T18" fmla="*/ 57 w 63"/>
                    <a:gd name="T19" fmla="*/ 1 h 25"/>
                    <a:gd name="T20" fmla="*/ 54 w 63"/>
                    <a:gd name="T21" fmla="*/ 17 h 25"/>
                    <a:gd name="T22" fmla="*/ 50 w 63"/>
                    <a:gd name="T23" fmla="*/ 17 h 25"/>
                    <a:gd name="T24" fmla="*/ 37 w 63"/>
                    <a:gd name="T25" fmla="*/ 15 h 25"/>
                    <a:gd name="T26" fmla="*/ 29 w 63"/>
                    <a:gd name="T27" fmla="*/ 17 h 25"/>
                    <a:gd name="T28" fmla="*/ 23 w 63"/>
                    <a:gd name="T29" fmla="*/ 17 h 25"/>
                    <a:gd name="T30" fmla="*/ 17 w 63"/>
                    <a:gd name="T31" fmla="*/ 18 h 25"/>
                    <a:gd name="T32" fmla="*/ 14 w 63"/>
                    <a:gd name="T33" fmla="*/ 22 h 25"/>
                    <a:gd name="T34" fmla="*/ 2 w 63"/>
                    <a:gd name="T35" fmla="*/ 13 h 25"/>
                    <a:gd name="T36" fmla="*/ 8 w 63"/>
                    <a:gd name="T37" fmla="*/ 6 h 25"/>
                    <a:gd name="T38" fmla="*/ 16 w 63"/>
                    <a:gd name="T39" fmla="*/ 3 h 25"/>
                    <a:gd name="T40" fmla="*/ 25 w 63"/>
                    <a:gd name="T41" fmla="*/ 0 h 25"/>
                    <a:gd name="T42" fmla="*/ 34 w 63"/>
                    <a:gd name="T43" fmla="*/ 0 h 25"/>
                    <a:gd name="T44" fmla="*/ 50 w 63"/>
                    <a:gd name="T45" fmla="*/ 0 h 25"/>
                    <a:gd name="T46" fmla="*/ 57 w 63"/>
                    <a:gd name="T47" fmla="*/ 1 h 25"/>
                    <a:gd name="T48" fmla="*/ 54 w 63"/>
                    <a:gd name="T49" fmla="*/ 17 h 25"/>
                    <a:gd name="T50" fmla="*/ 14 w 63"/>
                    <a:gd name="T51" fmla="*/ 22 h 25"/>
                    <a:gd name="T52" fmla="*/ 11 w 63"/>
                    <a:gd name="T53" fmla="*/ 25 h 25"/>
                    <a:gd name="T54" fmla="*/ 9 w 63"/>
                    <a:gd name="T55" fmla="*/ 25 h 25"/>
                    <a:gd name="T56" fmla="*/ 6 w 63"/>
                    <a:gd name="T57" fmla="*/ 25 h 25"/>
                    <a:gd name="T58" fmla="*/ 3 w 63"/>
                    <a:gd name="T59" fmla="*/ 25 h 25"/>
                    <a:gd name="T60" fmla="*/ 2 w 63"/>
                    <a:gd name="T61" fmla="*/ 22 h 25"/>
                    <a:gd name="T62" fmla="*/ 0 w 63"/>
                    <a:gd name="T63" fmla="*/ 18 h 25"/>
                    <a:gd name="T64" fmla="*/ 0 w 63"/>
                    <a:gd name="T65" fmla="*/ 17 h 25"/>
                    <a:gd name="T66" fmla="*/ 2 w 63"/>
                    <a:gd name="T67" fmla="*/ 13 h 25"/>
                    <a:gd name="T68" fmla="*/ 14 w 63"/>
                    <a:gd name="T69" fmla="*/ 22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25"/>
                    <a:gd name="T107" fmla="*/ 63 w 63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25">
                      <a:moveTo>
                        <a:pt x="57" y="1"/>
                      </a:moveTo>
                      <a:lnTo>
                        <a:pt x="59" y="1"/>
                      </a:lnTo>
                      <a:lnTo>
                        <a:pt x="62" y="5"/>
                      </a:lnTo>
                      <a:lnTo>
                        <a:pt x="63" y="6"/>
                      </a:lnTo>
                      <a:lnTo>
                        <a:pt x="63" y="10"/>
                      </a:lnTo>
                      <a:lnTo>
                        <a:pt x="62" y="13"/>
                      </a:lnTo>
                      <a:lnTo>
                        <a:pt x="60" y="17"/>
                      </a:lnTo>
                      <a:lnTo>
                        <a:pt x="57" y="17"/>
                      </a:lnTo>
                      <a:lnTo>
                        <a:pt x="54" y="17"/>
                      </a:lnTo>
                      <a:lnTo>
                        <a:pt x="57" y="1"/>
                      </a:lnTo>
                      <a:close/>
                      <a:moveTo>
                        <a:pt x="54" y="17"/>
                      </a:moveTo>
                      <a:lnTo>
                        <a:pt x="50" y="17"/>
                      </a:lnTo>
                      <a:lnTo>
                        <a:pt x="37" y="15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8"/>
                      </a:lnTo>
                      <a:lnTo>
                        <a:pt x="14" y="22"/>
                      </a:lnTo>
                      <a:lnTo>
                        <a:pt x="2" y="13"/>
                      </a:lnTo>
                      <a:lnTo>
                        <a:pt x="8" y="6"/>
                      </a:lnTo>
                      <a:lnTo>
                        <a:pt x="16" y="3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50" y="0"/>
                      </a:lnTo>
                      <a:lnTo>
                        <a:pt x="57" y="1"/>
                      </a:lnTo>
                      <a:lnTo>
                        <a:pt x="54" y="17"/>
                      </a:lnTo>
                      <a:close/>
                      <a:moveTo>
                        <a:pt x="14" y="22"/>
                      </a:move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6" y="25"/>
                      </a:lnTo>
                      <a:lnTo>
                        <a:pt x="3" y="25"/>
                      </a:lnTo>
                      <a:lnTo>
                        <a:pt x="2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2" y="13"/>
                      </a:lnTo>
                      <a:lnTo>
                        <a:pt x="14" y="2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0" name="Freeform 416"/>
                <p:cNvSpPr>
                  <a:spLocks noEditPoints="1"/>
                </p:cNvSpPr>
                <p:nvPr/>
              </p:nvSpPr>
              <p:spPr bwMode="auto">
                <a:xfrm>
                  <a:off x="669" y="1988"/>
                  <a:ext cx="65" cy="22"/>
                </a:xfrm>
                <a:custGeom>
                  <a:avLst/>
                  <a:gdLst>
                    <a:gd name="T0" fmla="*/ 59 w 65"/>
                    <a:gd name="T1" fmla="*/ 1 h 22"/>
                    <a:gd name="T2" fmla="*/ 62 w 65"/>
                    <a:gd name="T3" fmla="*/ 3 h 22"/>
                    <a:gd name="T4" fmla="*/ 63 w 65"/>
                    <a:gd name="T5" fmla="*/ 5 h 22"/>
                    <a:gd name="T6" fmla="*/ 65 w 65"/>
                    <a:gd name="T7" fmla="*/ 8 h 22"/>
                    <a:gd name="T8" fmla="*/ 65 w 65"/>
                    <a:gd name="T9" fmla="*/ 12 h 22"/>
                    <a:gd name="T10" fmla="*/ 63 w 65"/>
                    <a:gd name="T11" fmla="*/ 13 h 22"/>
                    <a:gd name="T12" fmla="*/ 62 w 65"/>
                    <a:gd name="T13" fmla="*/ 17 h 22"/>
                    <a:gd name="T14" fmla="*/ 59 w 65"/>
                    <a:gd name="T15" fmla="*/ 19 h 22"/>
                    <a:gd name="T16" fmla="*/ 56 w 65"/>
                    <a:gd name="T17" fmla="*/ 19 h 22"/>
                    <a:gd name="T18" fmla="*/ 59 w 65"/>
                    <a:gd name="T19" fmla="*/ 1 h 22"/>
                    <a:gd name="T20" fmla="*/ 56 w 65"/>
                    <a:gd name="T21" fmla="*/ 19 h 22"/>
                    <a:gd name="T22" fmla="*/ 51 w 65"/>
                    <a:gd name="T23" fmla="*/ 17 h 22"/>
                    <a:gd name="T24" fmla="*/ 37 w 65"/>
                    <a:gd name="T25" fmla="*/ 17 h 22"/>
                    <a:gd name="T26" fmla="*/ 29 w 65"/>
                    <a:gd name="T27" fmla="*/ 17 h 22"/>
                    <a:gd name="T28" fmla="*/ 23 w 65"/>
                    <a:gd name="T29" fmla="*/ 17 h 22"/>
                    <a:gd name="T30" fmla="*/ 17 w 65"/>
                    <a:gd name="T31" fmla="*/ 19 h 22"/>
                    <a:gd name="T32" fmla="*/ 13 w 65"/>
                    <a:gd name="T33" fmla="*/ 20 h 22"/>
                    <a:gd name="T34" fmla="*/ 3 w 65"/>
                    <a:gd name="T35" fmla="*/ 8 h 22"/>
                    <a:gd name="T36" fmla="*/ 8 w 65"/>
                    <a:gd name="T37" fmla="*/ 3 h 22"/>
                    <a:gd name="T38" fmla="*/ 17 w 65"/>
                    <a:gd name="T39" fmla="*/ 1 h 22"/>
                    <a:gd name="T40" fmla="*/ 26 w 65"/>
                    <a:gd name="T41" fmla="*/ 0 h 22"/>
                    <a:gd name="T42" fmla="*/ 36 w 65"/>
                    <a:gd name="T43" fmla="*/ 0 h 22"/>
                    <a:gd name="T44" fmla="*/ 51 w 65"/>
                    <a:gd name="T45" fmla="*/ 0 h 22"/>
                    <a:gd name="T46" fmla="*/ 59 w 65"/>
                    <a:gd name="T47" fmla="*/ 1 h 22"/>
                    <a:gd name="T48" fmla="*/ 56 w 65"/>
                    <a:gd name="T49" fmla="*/ 19 h 22"/>
                    <a:gd name="T50" fmla="*/ 13 w 65"/>
                    <a:gd name="T51" fmla="*/ 20 h 22"/>
                    <a:gd name="T52" fmla="*/ 11 w 65"/>
                    <a:gd name="T53" fmla="*/ 22 h 22"/>
                    <a:gd name="T54" fmla="*/ 8 w 65"/>
                    <a:gd name="T55" fmla="*/ 22 h 22"/>
                    <a:gd name="T56" fmla="*/ 5 w 65"/>
                    <a:gd name="T57" fmla="*/ 22 h 22"/>
                    <a:gd name="T58" fmla="*/ 2 w 65"/>
                    <a:gd name="T59" fmla="*/ 20 h 22"/>
                    <a:gd name="T60" fmla="*/ 0 w 65"/>
                    <a:gd name="T61" fmla="*/ 17 h 22"/>
                    <a:gd name="T62" fmla="*/ 0 w 65"/>
                    <a:gd name="T63" fmla="*/ 13 h 22"/>
                    <a:gd name="T64" fmla="*/ 0 w 65"/>
                    <a:gd name="T65" fmla="*/ 10 h 22"/>
                    <a:gd name="T66" fmla="*/ 3 w 65"/>
                    <a:gd name="T67" fmla="*/ 8 h 22"/>
                    <a:gd name="T68" fmla="*/ 13 w 65"/>
                    <a:gd name="T69" fmla="*/ 20 h 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2"/>
                    <a:gd name="T107" fmla="*/ 65 w 65"/>
                    <a:gd name="T108" fmla="*/ 22 h 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2">
                      <a:moveTo>
                        <a:pt x="59" y="1"/>
                      </a:moveTo>
                      <a:lnTo>
                        <a:pt x="62" y="3"/>
                      </a:lnTo>
                      <a:lnTo>
                        <a:pt x="63" y="5"/>
                      </a:lnTo>
                      <a:lnTo>
                        <a:pt x="65" y="8"/>
                      </a:lnTo>
                      <a:lnTo>
                        <a:pt x="65" y="12"/>
                      </a:lnTo>
                      <a:lnTo>
                        <a:pt x="63" y="13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1"/>
                      </a:lnTo>
                      <a:close/>
                      <a:moveTo>
                        <a:pt x="56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9"/>
                      </a:lnTo>
                      <a:lnTo>
                        <a:pt x="13" y="20"/>
                      </a:lnTo>
                      <a:lnTo>
                        <a:pt x="3" y="8"/>
                      </a:lnTo>
                      <a:lnTo>
                        <a:pt x="8" y="3"/>
                      </a:lnTo>
                      <a:lnTo>
                        <a:pt x="17" y="1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51" y="0"/>
                      </a:lnTo>
                      <a:lnTo>
                        <a:pt x="59" y="1"/>
                      </a:lnTo>
                      <a:lnTo>
                        <a:pt x="56" y="19"/>
                      </a:lnTo>
                      <a:close/>
                      <a:moveTo>
                        <a:pt x="13" y="20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5" y="22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3" y="8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1" name="Freeform 417"/>
                <p:cNvSpPr>
                  <a:spLocks noEditPoints="1"/>
                </p:cNvSpPr>
                <p:nvPr/>
              </p:nvSpPr>
              <p:spPr bwMode="auto">
                <a:xfrm>
                  <a:off x="669" y="1993"/>
                  <a:ext cx="65" cy="19"/>
                </a:xfrm>
                <a:custGeom>
                  <a:avLst/>
                  <a:gdLst>
                    <a:gd name="T0" fmla="*/ 59 w 65"/>
                    <a:gd name="T1" fmla="*/ 2 h 19"/>
                    <a:gd name="T2" fmla="*/ 62 w 65"/>
                    <a:gd name="T3" fmla="*/ 2 h 19"/>
                    <a:gd name="T4" fmla="*/ 63 w 65"/>
                    <a:gd name="T5" fmla="*/ 5 h 19"/>
                    <a:gd name="T6" fmla="*/ 65 w 65"/>
                    <a:gd name="T7" fmla="*/ 7 h 19"/>
                    <a:gd name="T8" fmla="*/ 65 w 65"/>
                    <a:gd name="T9" fmla="*/ 10 h 19"/>
                    <a:gd name="T10" fmla="*/ 65 w 65"/>
                    <a:gd name="T11" fmla="*/ 14 h 19"/>
                    <a:gd name="T12" fmla="*/ 63 w 65"/>
                    <a:gd name="T13" fmla="*/ 17 h 19"/>
                    <a:gd name="T14" fmla="*/ 60 w 65"/>
                    <a:gd name="T15" fmla="*/ 19 h 19"/>
                    <a:gd name="T16" fmla="*/ 57 w 65"/>
                    <a:gd name="T17" fmla="*/ 19 h 19"/>
                    <a:gd name="T18" fmla="*/ 59 w 65"/>
                    <a:gd name="T19" fmla="*/ 2 h 19"/>
                    <a:gd name="T20" fmla="*/ 57 w 65"/>
                    <a:gd name="T21" fmla="*/ 19 h 19"/>
                    <a:gd name="T22" fmla="*/ 51 w 65"/>
                    <a:gd name="T23" fmla="*/ 17 h 19"/>
                    <a:gd name="T24" fmla="*/ 37 w 65"/>
                    <a:gd name="T25" fmla="*/ 17 h 19"/>
                    <a:gd name="T26" fmla="*/ 22 w 65"/>
                    <a:gd name="T27" fmla="*/ 17 h 19"/>
                    <a:gd name="T28" fmla="*/ 11 w 65"/>
                    <a:gd name="T29" fmla="*/ 17 h 19"/>
                    <a:gd name="T30" fmla="*/ 5 w 65"/>
                    <a:gd name="T31" fmla="*/ 2 h 19"/>
                    <a:gd name="T32" fmla="*/ 19 w 65"/>
                    <a:gd name="T33" fmla="*/ 0 h 19"/>
                    <a:gd name="T34" fmla="*/ 36 w 65"/>
                    <a:gd name="T35" fmla="*/ 0 h 19"/>
                    <a:gd name="T36" fmla="*/ 53 w 65"/>
                    <a:gd name="T37" fmla="*/ 2 h 19"/>
                    <a:gd name="T38" fmla="*/ 59 w 65"/>
                    <a:gd name="T39" fmla="*/ 2 h 19"/>
                    <a:gd name="T40" fmla="*/ 57 w 65"/>
                    <a:gd name="T41" fmla="*/ 19 h 19"/>
                    <a:gd name="T42" fmla="*/ 11 w 65"/>
                    <a:gd name="T43" fmla="*/ 17 h 19"/>
                    <a:gd name="T44" fmla="*/ 8 w 65"/>
                    <a:gd name="T45" fmla="*/ 19 h 19"/>
                    <a:gd name="T46" fmla="*/ 5 w 65"/>
                    <a:gd name="T47" fmla="*/ 17 h 19"/>
                    <a:gd name="T48" fmla="*/ 3 w 65"/>
                    <a:gd name="T49" fmla="*/ 15 h 19"/>
                    <a:gd name="T50" fmla="*/ 2 w 65"/>
                    <a:gd name="T51" fmla="*/ 14 h 19"/>
                    <a:gd name="T52" fmla="*/ 0 w 65"/>
                    <a:gd name="T53" fmla="*/ 10 h 19"/>
                    <a:gd name="T54" fmla="*/ 2 w 65"/>
                    <a:gd name="T55" fmla="*/ 7 h 19"/>
                    <a:gd name="T56" fmla="*/ 3 w 65"/>
                    <a:gd name="T57" fmla="*/ 3 h 19"/>
                    <a:gd name="T58" fmla="*/ 5 w 65"/>
                    <a:gd name="T59" fmla="*/ 2 h 19"/>
                    <a:gd name="T60" fmla="*/ 11 w 65"/>
                    <a:gd name="T61" fmla="*/ 17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19"/>
                    <a:gd name="T95" fmla="*/ 65 w 65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19">
                      <a:moveTo>
                        <a:pt x="59" y="2"/>
                      </a:moveTo>
                      <a:lnTo>
                        <a:pt x="62" y="2"/>
                      </a:lnTo>
                      <a:lnTo>
                        <a:pt x="63" y="5"/>
                      </a:lnTo>
                      <a:lnTo>
                        <a:pt x="65" y="7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9" y="2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2" y="17"/>
                      </a:lnTo>
                      <a:lnTo>
                        <a:pt x="11" y="17"/>
                      </a:lnTo>
                      <a:lnTo>
                        <a:pt x="5" y="2"/>
                      </a:lnTo>
                      <a:lnTo>
                        <a:pt x="19" y="0"/>
                      </a:lnTo>
                      <a:lnTo>
                        <a:pt x="36" y="0"/>
                      </a:lnTo>
                      <a:lnTo>
                        <a:pt x="53" y="2"/>
                      </a:lnTo>
                      <a:lnTo>
                        <a:pt x="59" y="2"/>
                      </a:lnTo>
                      <a:lnTo>
                        <a:pt x="57" y="19"/>
                      </a:lnTo>
                      <a:close/>
                      <a:moveTo>
                        <a:pt x="11" y="17"/>
                      </a:move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2" name="Freeform 418"/>
                <p:cNvSpPr>
                  <a:spLocks noEditPoints="1"/>
                </p:cNvSpPr>
                <p:nvPr/>
              </p:nvSpPr>
              <p:spPr bwMode="auto">
                <a:xfrm>
                  <a:off x="669" y="1996"/>
                  <a:ext cx="71" cy="23"/>
                </a:xfrm>
                <a:custGeom>
                  <a:avLst/>
                  <a:gdLst>
                    <a:gd name="T0" fmla="*/ 65 w 71"/>
                    <a:gd name="T1" fmla="*/ 5 h 23"/>
                    <a:gd name="T2" fmla="*/ 68 w 71"/>
                    <a:gd name="T3" fmla="*/ 7 h 23"/>
                    <a:gd name="T4" fmla="*/ 70 w 71"/>
                    <a:gd name="T5" fmla="*/ 9 h 23"/>
                    <a:gd name="T6" fmla="*/ 71 w 71"/>
                    <a:gd name="T7" fmla="*/ 12 h 23"/>
                    <a:gd name="T8" fmla="*/ 71 w 71"/>
                    <a:gd name="T9" fmla="*/ 16 h 23"/>
                    <a:gd name="T10" fmla="*/ 71 w 71"/>
                    <a:gd name="T11" fmla="*/ 17 h 23"/>
                    <a:gd name="T12" fmla="*/ 68 w 71"/>
                    <a:gd name="T13" fmla="*/ 21 h 23"/>
                    <a:gd name="T14" fmla="*/ 67 w 71"/>
                    <a:gd name="T15" fmla="*/ 23 h 23"/>
                    <a:gd name="T16" fmla="*/ 63 w 71"/>
                    <a:gd name="T17" fmla="*/ 23 h 23"/>
                    <a:gd name="T18" fmla="*/ 65 w 71"/>
                    <a:gd name="T19" fmla="*/ 5 h 23"/>
                    <a:gd name="T20" fmla="*/ 63 w 71"/>
                    <a:gd name="T21" fmla="*/ 23 h 23"/>
                    <a:gd name="T22" fmla="*/ 56 w 71"/>
                    <a:gd name="T23" fmla="*/ 21 h 23"/>
                    <a:gd name="T24" fmla="*/ 39 w 71"/>
                    <a:gd name="T25" fmla="*/ 19 h 23"/>
                    <a:gd name="T26" fmla="*/ 20 w 71"/>
                    <a:gd name="T27" fmla="*/ 17 h 23"/>
                    <a:gd name="T28" fmla="*/ 8 w 71"/>
                    <a:gd name="T29" fmla="*/ 16 h 23"/>
                    <a:gd name="T30" fmla="*/ 9 w 71"/>
                    <a:gd name="T31" fmla="*/ 0 h 23"/>
                    <a:gd name="T32" fmla="*/ 22 w 71"/>
                    <a:gd name="T33" fmla="*/ 0 h 23"/>
                    <a:gd name="T34" fmla="*/ 40 w 71"/>
                    <a:gd name="T35" fmla="*/ 4 h 23"/>
                    <a:gd name="T36" fmla="*/ 57 w 71"/>
                    <a:gd name="T37" fmla="*/ 5 h 23"/>
                    <a:gd name="T38" fmla="*/ 65 w 71"/>
                    <a:gd name="T39" fmla="*/ 5 h 23"/>
                    <a:gd name="T40" fmla="*/ 63 w 71"/>
                    <a:gd name="T41" fmla="*/ 23 h 23"/>
                    <a:gd name="T42" fmla="*/ 8 w 71"/>
                    <a:gd name="T43" fmla="*/ 16 h 23"/>
                    <a:gd name="T44" fmla="*/ 5 w 71"/>
                    <a:gd name="T45" fmla="*/ 16 h 23"/>
                    <a:gd name="T46" fmla="*/ 2 w 71"/>
                    <a:gd name="T47" fmla="*/ 14 h 23"/>
                    <a:gd name="T48" fmla="*/ 0 w 71"/>
                    <a:gd name="T49" fmla="*/ 11 h 23"/>
                    <a:gd name="T50" fmla="*/ 0 w 71"/>
                    <a:gd name="T51" fmla="*/ 7 h 23"/>
                    <a:gd name="T52" fmla="*/ 2 w 71"/>
                    <a:gd name="T53" fmla="*/ 4 h 23"/>
                    <a:gd name="T54" fmla="*/ 3 w 71"/>
                    <a:gd name="T55" fmla="*/ 2 h 23"/>
                    <a:gd name="T56" fmla="*/ 6 w 71"/>
                    <a:gd name="T57" fmla="*/ 0 h 23"/>
                    <a:gd name="T58" fmla="*/ 9 w 71"/>
                    <a:gd name="T59" fmla="*/ 0 h 23"/>
                    <a:gd name="T60" fmla="*/ 8 w 71"/>
                    <a:gd name="T61" fmla="*/ 16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3"/>
                    <a:gd name="T95" fmla="*/ 71 w 71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3">
                      <a:moveTo>
                        <a:pt x="65" y="5"/>
                      </a:moveTo>
                      <a:lnTo>
                        <a:pt x="68" y="7"/>
                      </a:lnTo>
                      <a:lnTo>
                        <a:pt x="70" y="9"/>
                      </a:lnTo>
                      <a:lnTo>
                        <a:pt x="71" y="12"/>
                      </a:lnTo>
                      <a:lnTo>
                        <a:pt x="71" y="16"/>
                      </a:lnTo>
                      <a:lnTo>
                        <a:pt x="71" y="17"/>
                      </a:lnTo>
                      <a:lnTo>
                        <a:pt x="68" y="21"/>
                      </a:lnTo>
                      <a:lnTo>
                        <a:pt x="67" y="23"/>
                      </a:lnTo>
                      <a:lnTo>
                        <a:pt x="63" y="23"/>
                      </a:lnTo>
                      <a:lnTo>
                        <a:pt x="65" y="5"/>
                      </a:lnTo>
                      <a:close/>
                      <a:moveTo>
                        <a:pt x="63" y="23"/>
                      </a:moveTo>
                      <a:lnTo>
                        <a:pt x="56" y="21"/>
                      </a:lnTo>
                      <a:lnTo>
                        <a:pt x="39" y="19"/>
                      </a:lnTo>
                      <a:lnTo>
                        <a:pt x="20" y="17"/>
                      </a:lnTo>
                      <a:lnTo>
                        <a:pt x="8" y="16"/>
                      </a:lnTo>
                      <a:lnTo>
                        <a:pt x="9" y="0"/>
                      </a:lnTo>
                      <a:lnTo>
                        <a:pt x="22" y="0"/>
                      </a:lnTo>
                      <a:lnTo>
                        <a:pt x="40" y="4"/>
                      </a:lnTo>
                      <a:lnTo>
                        <a:pt x="57" y="5"/>
                      </a:lnTo>
                      <a:lnTo>
                        <a:pt x="65" y="5"/>
                      </a:lnTo>
                      <a:lnTo>
                        <a:pt x="63" y="23"/>
                      </a:lnTo>
                      <a:close/>
                      <a:moveTo>
                        <a:pt x="8" y="16"/>
                      </a:move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3" name="Freeform 419"/>
                <p:cNvSpPr>
                  <a:spLocks noEditPoints="1"/>
                </p:cNvSpPr>
                <p:nvPr/>
              </p:nvSpPr>
              <p:spPr bwMode="auto">
                <a:xfrm>
                  <a:off x="671" y="1996"/>
                  <a:ext cx="71" cy="28"/>
                </a:xfrm>
                <a:custGeom>
                  <a:avLst/>
                  <a:gdLst>
                    <a:gd name="T0" fmla="*/ 63 w 71"/>
                    <a:gd name="T1" fmla="*/ 11 h 28"/>
                    <a:gd name="T2" fmla="*/ 66 w 71"/>
                    <a:gd name="T3" fmla="*/ 11 h 28"/>
                    <a:gd name="T4" fmla="*/ 68 w 71"/>
                    <a:gd name="T5" fmla="*/ 12 h 28"/>
                    <a:gd name="T6" fmla="*/ 69 w 71"/>
                    <a:gd name="T7" fmla="*/ 16 h 28"/>
                    <a:gd name="T8" fmla="*/ 71 w 71"/>
                    <a:gd name="T9" fmla="*/ 19 h 28"/>
                    <a:gd name="T10" fmla="*/ 69 w 71"/>
                    <a:gd name="T11" fmla="*/ 23 h 28"/>
                    <a:gd name="T12" fmla="*/ 68 w 71"/>
                    <a:gd name="T13" fmla="*/ 24 h 28"/>
                    <a:gd name="T14" fmla="*/ 66 w 71"/>
                    <a:gd name="T15" fmla="*/ 26 h 28"/>
                    <a:gd name="T16" fmla="*/ 63 w 71"/>
                    <a:gd name="T17" fmla="*/ 28 h 28"/>
                    <a:gd name="T18" fmla="*/ 63 w 71"/>
                    <a:gd name="T19" fmla="*/ 11 h 28"/>
                    <a:gd name="T20" fmla="*/ 63 w 71"/>
                    <a:gd name="T21" fmla="*/ 28 h 28"/>
                    <a:gd name="T22" fmla="*/ 55 w 71"/>
                    <a:gd name="T23" fmla="*/ 28 h 28"/>
                    <a:gd name="T24" fmla="*/ 38 w 71"/>
                    <a:gd name="T25" fmla="*/ 26 h 28"/>
                    <a:gd name="T26" fmla="*/ 27 w 71"/>
                    <a:gd name="T27" fmla="*/ 24 h 28"/>
                    <a:gd name="T28" fmla="*/ 18 w 71"/>
                    <a:gd name="T29" fmla="*/ 23 h 28"/>
                    <a:gd name="T30" fmla="*/ 9 w 71"/>
                    <a:gd name="T31" fmla="*/ 19 h 28"/>
                    <a:gd name="T32" fmla="*/ 3 w 71"/>
                    <a:gd name="T33" fmla="*/ 16 h 28"/>
                    <a:gd name="T34" fmla="*/ 11 w 71"/>
                    <a:gd name="T35" fmla="*/ 2 h 28"/>
                    <a:gd name="T36" fmla="*/ 23 w 71"/>
                    <a:gd name="T37" fmla="*/ 7 h 28"/>
                    <a:gd name="T38" fmla="*/ 41 w 71"/>
                    <a:gd name="T39" fmla="*/ 9 h 28"/>
                    <a:gd name="T40" fmla="*/ 57 w 71"/>
                    <a:gd name="T41" fmla="*/ 11 h 28"/>
                    <a:gd name="T42" fmla="*/ 63 w 71"/>
                    <a:gd name="T43" fmla="*/ 11 h 28"/>
                    <a:gd name="T44" fmla="*/ 63 w 71"/>
                    <a:gd name="T45" fmla="*/ 28 h 28"/>
                    <a:gd name="T46" fmla="*/ 3 w 71"/>
                    <a:gd name="T47" fmla="*/ 16 h 28"/>
                    <a:gd name="T48" fmla="*/ 0 w 71"/>
                    <a:gd name="T49" fmla="*/ 14 h 28"/>
                    <a:gd name="T50" fmla="*/ 0 w 71"/>
                    <a:gd name="T51" fmla="*/ 11 h 28"/>
                    <a:gd name="T52" fmla="*/ 0 w 71"/>
                    <a:gd name="T53" fmla="*/ 7 h 28"/>
                    <a:gd name="T54" fmla="*/ 0 w 71"/>
                    <a:gd name="T55" fmla="*/ 4 h 28"/>
                    <a:gd name="T56" fmla="*/ 3 w 71"/>
                    <a:gd name="T57" fmla="*/ 2 h 28"/>
                    <a:gd name="T58" fmla="*/ 4 w 71"/>
                    <a:gd name="T59" fmla="*/ 0 h 28"/>
                    <a:gd name="T60" fmla="*/ 7 w 71"/>
                    <a:gd name="T61" fmla="*/ 0 h 28"/>
                    <a:gd name="T62" fmla="*/ 11 w 71"/>
                    <a:gd name="T63" fmla="*/ 2 h 28"/>
                    <a:gd name="T64" fmla="*/ 3 w 71"/>
                    <a:gd name="T65" fmla="*/ 16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28"/>
                    <a:gd name="T101" fmla="*/ 71 w 71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28">
                      <a:moveTo>
                        <a:pt x="63" y="11"/>
                      </a:moveTo>
                      <a:lnTo>
                        <a:pt x="66" y="11"/>
                      </a:lnTo>
                      <a:lnTo>
                        <a:pt x="68" y="12"/>
                      </a:lnTo>
                      <a:lnTo>
                        <a:pt x="69" y="16"/>
                      </a:lnTo>
                      <a:lnTo>
                        <a:pt x="71" y="19"/>
                      </a:lnTo>
                      <a:lnTo>
                        <a:pt x="69" y="23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3" y="28"/>
                      </a:lnTo>
                      <a:lnTo>
                        <a:pt x="63" y="11"/>
                      </a:lnTo>
                      <a:close/>
                      <a:moveTo>
                        <a:pt x="63" y="28"/>
                      </a:moveTo>
                      <a:lnTo>
                        <a:pt x="55" y="28"/>
                      </a:lnTo>
                      <a:lnTo>
                        <a:pt x="38" y="26"/>
                      </a:lnTo>
                      <a:lnTo>
                        <a:pt x="27" y="24"/>
                      </a:lnTo>
                      <a:lnTo>
                        <a:pt x="18" y="23"/>
                      </a:lnTo>
                      <a:lnTo>
                        <a:pt x="9" y="19"/>
                      </a:lnTo>
                      <a:lnTo>
                        <a:pt x="3" y="16"/>
                      </a:lnTo>
                      <a:lnTo>
                        <a:pt x="11" y="2"/>
                      </a:lnTo>
                      <a:lnTo>
                        <a:pt x="23" y="7"/>
                      </a:lnTo>
                      <a:lnTo>
                        <a:pt x="41" y="9"/>
                      </a:lnTo>
                      <a:lnTo>
                        <a:pt x="57" y="11"/>
                      </a:lnTo>
                      <a:lnTo>
                        <a:pt x="63" y="11"/>
                      </a:lnTo>
                      <a:lnTo>
                        <a:pt x="63" y="28"/>
                      </a:lnTo>
                      <a:close/>
                      <a:moveTo>
                        <a:pt x="3" y="16"/>
                      </a:move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4" name="Freeform 420"/>
                <p:cNvSpPr>
                  <a:spLocks noEditPoints="1"/>
                </p:cNvSpPr>
                <p:nvPr/>
              </p:nvSpPr>
              <p:spPr bwMode="auto">
                <a:xfrm>
                  <a:off x="671" y="1998"/>
                  <a:ext cx="74" cy="33"/>
                </a:xfrm>
                <a:custGeom>
                  <a:avLst/>
                  <a:gdLst>
                    <a:gd name="T0" fmla="*/ 66 w 74"/>
                    <a:gd name="T1" fmla="*/ 15 h 33"/>
                    <a:gd name="T2" fmla="*/ 69 w 74"/>
                    <a:gd name="T3" fmla="*/ 15 h 33"/>
                    <a:gd name="T4" fmla="*/ 72 w 74"/>
                    <a:gd name="T5" fmla="*/ 17 h 33"/>
                    <a:gd name="T6" fmla="*/ 74 w 74"/>
                    <a:gd name="T7" fmla="*/ 21 h 33"/>
                    <a:gd name="T8" fmla="*/ 74 w 74"/>
                    <a:gd name="T9" fmla="*/ 24 h 33"/>
                    <a:gd name="T10" fmla="*/ 74 w 74"/>
                    <a:gd name="T11" fmla="*/ 27 h 33"/>
                    <a:gd name="T12" fmla="*/ 72 w 74"/>
                    <a:gd name="T13" fmla="*/ 29 h 33"/>
                    <a:gd name="T14" fmla="*/ 69 w 74"/>
                    <a:gd name="T15" fmla="*/ 31 h 33"/>
                    <a:gd name="T16" fmla="*/ 66 w 74"/>
                    <a:gd name="T17" fmla="*/ 33 h 33"/>
                    <a:gd name="T18" fmla="*/ 66 w 74"/>
                    <a:gd name="T19" fmla="*/ 15 h 33"/>
                    <a:gd name="T20" fmla="*/ 66 w 74"/>
                    <a:gd name="T21" fmla="*/ 33 h 33"/>
                    <a:gd name="T22" fmla="*/ 58 w 74"/>
                    <a:gd name="T23" fmla="*/ 31 h 33"/>
                    <a:gd name="T24" fmla="*/ 40 w 74"/>
                    <a:gd name="T25" fmla="*/ 29 h 33"/>
                    <a:gd name="T26" fmla="*/ 27 w 74"/>
                    <a:gd name="T27" fmla="*/ 27 h 33"/>
                    <a:gd name="T28" fmla="*/ 17 w 74"/>
                    <a:gd name="T29" fmla="*/ 24 h 33"/>
                    <a:gd name="T30" fmla="*/ 7 w 74"/>
                    <a:gd name="T31" fmla="*/ 21 h 33"/>
                    <a:gd name="T32" fmla="*/ 1 w 74"/>
                    <a:gd name="T33" fmla="*/ 14 h 33"/>
                    <a:gd name="T34" fmla="*/ 12 w 74"/>
                    <a:gd name="T35" fmla="*/ 2 h 33"/>
                    <a:gd name="T36" fmla="*/ 18 w 74"/>
                    <a:gd name="T37" fmla="*/ 7 h 33"/>
                    <a:gd name="T38" fmla="*/ 24 w 74"/>
                    <a:gd name="T39" fmla="*/ 10 h 33"/>
                    <a:gd name="T40" fmla="*/ 34 w 74"/>
                    <a:gd name="T41" fmla="*/ 12 h 33"/>
                    <a:gd name="T42" fmla="*/ 43 w 74"/>
                    <a:gd name="T43" fmla="*/ 14 h 33"/>
                    <a:gd name="T44" fmla="*/ 60 w 74"/>
                    <a:gd name="T45" fmla="*/ 15 h 33"/>
                    <a:gd name="T46" fmla="*/ 66 w 74"/>
                    <a:gd name="T47" fmla="*/ 15 h 33"/>
                    <a:gd name="T48" fmla="*/ 66 w 74"/>
                    <a:gd name="T49" fmla="*/ 33 h 33"/>
                    <a:gd name="T50" fmla="*/ 1 w 74"/>
                    <a:gd name="T51" fmla="*/ 14 h 33"/>
                    <a:gd name="T52" fmla="*/ 0 w 74"/>
                    <a:gd name="T53" fmla="*/ 10 h 33"/>
                    <a:gd name="T54" fmla="*/ 0 w 74"/>
                    <a:gd name="T55" fmla="*/ 7 h 33"/>
                    <a:gd name="T56" fmla="*/ 0 w 74"/>
                    <a:gd name="T57" fmla="*/ 3 h 33"/>
                    <a:gd name="T58" fmla="*/ 1 w 74"/>
                    <a:gd name="T59" fmla="*/ 2 h 33"/>
                    <a:gd name="T60" fmla="*/ 4 w 74"/>
                    <a:gd name="T61" fmla="*/ 0 h 33"/>
                    <a:gd name="T62" fmla="*/ 7 w 74"/>
                    <a:gd name="T63" fmla="*/ 0 h 33"/>
                    <a:gd name="T64" fmla="*/ 11 w 74"/>
                    <a:gd name="T65" fmla="*/ 0 h 33"/>
                    <a:gd name="T66" fmla="*/ 12 w 74"/>
                    <a:gd name="T67" fmla="*/ 2 h 33"/>
                    <a:gd name="T68" fmla="*/ 1 w 74"/>
                    <a:gd name="T69" fmla="*/ 14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4"/>
                    <a:gd name="T106" fmla="*/ 0 h 33"/>
                    <a:gd name="T107" fmla="*/ 74 w 74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4" h="33">
                      <a:moveTo>
                        <a:pt x="66" y="15"/>
                      </a:moveTo>
                      <a:lnTo>
                        <a:pt x="69" y="15"/>
                      </a:lnTo>
                      <a:lnTo>
                        <a:pt x="72" y="17"/>
                      </a:ln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4" y="27"/>
                      </a:lnTo>
                      <a:lnTo>
                        <a:pt x="72" y="29"/>
                      </a:lnTo>
                      <a:lnTo>
                        <a:pt x="69" y="31"/>
                      </a:lnTo>
                      <a:lnTo>
                        <a:pt x="66" y="33"/>
                      </a:lnTo>
                      <a:lnTo>
                        <a:pt x="66" y="15"/>
                      </a:lnTo>
                      <a:close/>
                      <a:moveTo>
                        <a:pt x="66" y="33"/>
                      </a:moveTo>
                      <a:lnTo>
                        <a:pt x="58" y="31"/>
                      </a:lnTo>
                      <a:lnTo>
                        <a:pt x="40" y="29"/>
                      </a:lnTo>
                      <a:lnTo>
                        <a:pt x="27" y="27"/>
                      </a:lnTo>
                      <a:lnTo>
                        <a:pt x="17" y="24"/>
                      </a:lnTo>
                      <a:lnTo>
                        <a:pt x="7" y="21"/>
                      </a:lnTo>
                      <a:lnTo>
                        <a:pt x="1" y="14"/>
                      </a:lnTo>
                      <a:lnTo>
                        <a:pt x="12" y="2"/>
                      </a:lnTo>
                      <a:lnTo>
                        <a:pt x="18" y="7"/>
                      </a:lnTo>
                      <a:lnTo>
                        <a:pt x="24" y="10"/>
                      </a:lnTo>
                      <a:lnTo>
                        <a:pt x="34" y="12"/>
                      </a:lnTo>
                      <a:lnTo>
                        <a:pt x="43" y="14"/>
                      </a:lnTo>
                      <a:lnTo>
                        <a:pt x="60" y="15"/>
                      </a:lnTo>
                      <a:lnTo>
                        <a:pt x="66" y="15"/>
                      </a:lnTo>
                      <a:lnTo>
                        <a:pt x="66" y="33"/>
                      </a:lnTo>
                      <a:close/>
                      <a:moveTo>
                        <a:pt x="1" y="14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5" name="Freeform 421"/>
                <p:cNvSpPr>
                  <a:spLocks noEditPoints="1"/>
                </p:cNvSpPr>
                <p:nvPr/>
              </p:nvSpPr>
              <p:spPr bwMode="auto">
                <a:xfrm>
                  <a:off x="698" y="1940"/>
                  <a:ext cx="68" cy="25"/>
                </a:xfrm>
                <a:custGeom>
                  <a:avLst/>
                  <a:gdLst>
                    <a:gd name="T0" fmla="*/ 64 w 68"/>
                    <a:gd name="T1" fmla="*/ 8 h 25"/>
                    <a:gd name="T2" fmla="*/ 67 w 68"/>
                    <a:gd name="T3" fmla="*/ 10 h 25"/>
                    <a:gd name="T4" fmla="*/ 68 w 68"/>
                    <a:gd name="T5" fmla="*/ 13 h 25"/>
                    <a:gd name="T6" fmla="*/ 68 w 68"/>
                    <a:gd name="T7" fmla="*/ 17 h 25"/>
                    <a:gd name="T8" fmla="*/ 68 w 68"/>
                    <a:gd name="T9" fmla="*/ 20 h 25"/>
                    <a:gd name="T10" fmla="*/ 65 w 68"/>
                    <a:gd name="T11" fmla="*/ 22 h 25"/>
                    <a:gd name="T12" fmla="*/ 64 w 68"/>
                    <a:gd name="T13" fmla="*/ 24 h 25"/>
                    <a:gd name="T14" fmla="*/ 61 w 68"/>
                    <a:gd name="T15" fmla="*/ 25 h 25"/>
                    <a:gd name="T16" fmla="*/ 58 w 68"/>
                    <a:gd name="T17" fmla="*/ 24 h 25"/>
                    <a:gd name="T18" fmla="*/ 64 w 68"/>
                    <a:gd name="T19" fmla="*/ 8 h 25"/>
                    <a:gd name="T20" fmla="*/ 58 w 68"/>
                    <a:gd name="T21" fmla="*/ 24 h 25"/>
                    <a:gd name="T22" fmla="*/ 51 w 68"/>
                    <a:gd name="T23" fmla="*/ 22 h 25"/>
                    <a:gd name="T24" fmla="*/ 39 w 68"/>
                    <a:gd name="T25" fmla="*/ 19 h 25"/>
                    <a:gd name="T26" fmla="*/ 33 w 68"/>
                    <a:gd name="T27" fmla="*/ 17 h 25"/>
                    <a:gd name="T28" fmla="*/ 25 w 68"/>
                    <a:gd name="T29" fmla="*/ 17 h 25"/>
                    <a:gd name="T30" fmla="*/ 19 w 68"/>
                    <a:gd name="T31" fmla="*/ 19 h 25"/>
                    <a:gd name="T32" fmla="*/ 14 w 68"/>
                    <a:gd name="T33" fmla="*/ 22 h 25"/>
                    <a:gd name="T34" fmla="*/ 2 w 68"/>
                    <a:gd name="T35" fmla="*/ 10 h 25"/>
                    <a:gd name="T36" fmla="*/ 5 w 68"/>
                    <a:gd name="T37" fmla="*/ 7 h 25"/>
                    <a:gd name="T38" fmla="*/ 10 w 68"/>
                    <a:gd name="T39" fmla="*/ 3 h 25"/>
                    <a:gd name="T40" fmla="*/ 14 w 68"/>
                    <a:gd name="T41" fmla="*/ 1 h 25"/>
                    <a:gd name="T42" fmla="*/ 19 w 68"/>
                    <a:gd name="T43" fmla="*/ 0 h 25"/>
                    <a:gd name="T44" fmla="*/ 30 w 68"/>
                    <a:gd name="T45" fmla="*/ 0 h 25"/>
                    <a:gd name="T46" fmla="*/ 39 w 68"/>
                    <a:gd name="T47" fmla="*/ 1 h 25"/>
                    <a:gd name="T48" fmla="*/ 56 w 68"/>
                    <a:gd name="T49" fmla="*/ 7 h 25"/>
                    <a:gd name="T50" fmla="*/ 64 w 68"/>
                    <a:gd name="T51" fmla="*/ 8 h 25"/>
                    <a:gd name="T52" fmla="*/ 58 w 68"/>
                    <a:gd name="T53" fmla="*/ 24 h 25"/>
                    <a:gd name="T54" fmla="*/ 14 w 68"/>
                    <a:gd name="T55" fmla="*/ 22 h 25"/>
                    <a:gd name="T56" fmla="*/ 11 w 68"/>
                    <a:gd name="T57" fmla="*/ 24 h 25"/>
                    <a:gd name="T58" fmla="*/ 8 w 68"/>
                    <a:gd name="T59" fmla="*/ 24 h 25"/>
                    <a:gd name="T60" fmla="*/ 5 w 68"/>
                    <a:gd name="T61" fmla="*/ 24 h 25"/>
                    <a:gd name="T62" fmla="*/ 4 w 68"/>
                    <a:gd name="T63" fmla="*/ 22 h 25"/>
                    <a:gd name="T64" fmla="*/ 0 w 68"/>
                    <a:gd name="T65" fmla="*/ 20 h 25"/>
                    <a:gd name="T66" fmla="*/ 0 w 68"/>
                    <a:gd name="T67" fmla="*/ 17 h 25"/>
                    <a:gd name="T68" fmla="*/ 0 w 68"/>
                    <a:gd name="T69" fmla="*/ 13 h 25"/>
                    <a:gd name="T70" fmla="*/ 2 w 68"/>
                    <a:gd name="T71" fmla="*/ 10 h 25"/>
                    <a:gd name="T72" fmla="*/ 14 w 68"/>
                    <a:gd name="T73" fmla="*/ 22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8"/>
                    <a:gd name="T112" fmla="*/ 0 h 25"/>
                    <a:gd name="T113" fmla="*/ 68 w 68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8" h="25">
                      <a:moveTo>
                        <a:pt x="64" y="8"/>
                      </a:moveTo>
                      <a:lnTo>
                        <a:pt x="67" y="10"/>
                      </a:lnTo>
                      <a:lnTo>
                        <a:pt x="68" y="13"/>
                      </a:lnTo>
                      <a:lnTo>
                        <a:pt x="68" y="17"/>
                      </a:lnTo>
                      <a:lnTo>
                        <a:pt x="68" y="20"/>
                      </a:lnTo>
                      <a:lnTo>
                        <a:pt x="65" y="22"/>
                      </a:lnTo>
                      <a:lnTo>
                        <a:pt x="64" y="24"/>
                      </a:lnTo>
                      <a:lnTo>
                        <a:pt x="61" y="25"/>
                      </a:lnTo>
                      <a:lnTo>
                        <a:pt x="58" y="24"/>
                      </a:lnTo>
                      <a:lnTo>
                        <a:pt x="64" y="8"/>
                      </a:lnTo>
                      <a:close/>
                      <a:moveTo>
                        <a:pt x="58" y="24"/>
                      </a:moveTo>
                      <a:lnTo>
                        <a:pt x="51" y="22"/>
                      </a:lnTo>
                      <a:lnTo>
                        <a:pt x="39" y="19"/>
                      </a:lnTo>
                      <a:lnTo>
                        <a:pt x="33" y="17"/>
                      </a:lnTo>
                      <a:lnTo>
                        <a:pt x="25" y="17"/>
                      </a:lnTo>
                      <a:lnTo>
                        <a:pt x="19" y="19"/>
                      </a:lnTo>
                      <a:lnTo>
                        <a:pt x="14" y="22"/>
                      </a:lnTo>
                      <a:lnTo>
                        <a:pt x="2" y="10"/>
                      </a:lnTo>
                      <a:lnTo>
                        <a:pt x="5" y="7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9" y="0"/>
                      </a:lnTo>
                      <a:lnTo>
                        <a:pt x="30" y="0"/>
                      </a:lnTo>
                      <a:lnTo>
                        <a:pt x="39" y="1"/>
                      </a:lnTo>
                      <a:lnTo>
                        <a:pt x="56" y="7"/>
                      </a:lnTo>
                      <a:lnTo>
                        <a:pt x="64" y="8"/>
                      </a:lnTo>
                      <a:lnTo>
                        <a:pt x="58" y="24"/>
                      </a:lnTo>
                      <a:close/>
                      <a:moveTo>
                        <a:pt x="14" y="22"/>
                      </a:moveTo>
                      <a:lnTo>
                        <a:pt x="11" y="24"/>
                      </a:lnTo>
                      <a:lnTo>
                        <a:pt x="8" y="24"/>
                      </a:lnTo>
                      <a:lnTo>
                        <a:pt x="5" y="24"/>
                      </a:lnTo>
                      <a:lnTo>
                        <a:pt x="4" y="22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14" y="2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6" name="Freeform 422"/>
                <p:cNvSpPr>
                  <a:spLocks noEditPoints="1"/>
                </p:cNvSpPr>
                <p:nvPr/>
              </p:nvSpPr>
              <p:spPr bwMode="auto">
                <a:xfrm>
                  <a:off x="698" y="1945"/>
                  <a:ext cx="64" cy="24"/>
                </a:xfrm>
                <a:custGeom>
                  <a:avLst/>
                  <a:gdLst>
                    <a:gd name="T0" fmla="*/ 59 w 64"/>
                    <a:gd name="T1" fmla="*/ 8 h 24"/>
                    <a:gd name="T2" fmla="*/ 62 w 64"/>
                    <a:gd name="T3" fmla="*/ 10 h 24"/>
                    <a:gd name="T4" fmla="*/ 64 w 64"/>
                    <a:gd name="T5" fmla="*/ 12 h 24"/>
                    <a:gd name="T6" fmla="*/ 64 w 64"/>
                    <a:gd name="T7" fmla="*/ 15 h 24"/>
                    <a:gd name="T8" fmla="*/ 64 w 64"/>
                    <a:gd name="T9" fmla="*/ 19 h 24"/>
                    <a:gd name="T10" fmla="*/ 62 w 64"/>
                    <a:gd name="T11" fmla="*/ 22 h 24"/>
                    <a:gd name="T12" fmla="*/ 59 w 64"/>
                    <a:gd name="T13" fmla="*/ 24 h 24"/>
                    <a:gd name="T14" fmla="*/ 56 w 64"/>
                    <a:gd name="T15" fmla="*/ 24 h 24"/>
                    <a:gd name="T16" fmla="*/ 53 w 64"/>
                    <a:gd name="T17" fmla="*/ 24 h 24"/>
                    <a:gd name="T18" fmla="*/ 59 w 64"/>
                    <a:gd name="T19" fmla="*/ 8 h 24"/>
                    <a:gd name="T20" fmla="*/ 53 w 64"/>
                    <a:gd name="T21" fmla="*/ 24 h 24"/>
                    <a:gd name="T22" fmla="*/ 48 w 64"/>
                    <a:gd name="T23" fmla="*/ 22 h 24"/>
                    <a:gd name="T24" fmla="*/ 38 w 64"/>
                    <a:gd name="T25" fmla="*/ 17 h 24"/>
                    <a:gd name="T26" fmla="*/ 30 w 64"/>
                    <a:gd name="T27" fmla="*/ 15 h 24"/>
                    <a:gd name="T28" fmla="*/ 24 w 64"/>
                    <a:gd name="T29" fmla="*/ 15 h 24"/>
                    <a:gd name="T30" fmla="*/ 17 w 64"/>
                    <a:gd name="T31" fmla="*/ 15 h 24"/>
                    <a:gd name="T32" fmla="*/ 13 w 64"/>
                    <a:gd name="T33" fmla="*/ 19 h 24"/>
                    <a:gd name="T34" fmla="*/ 4 w 64"/>
                    <a:gd name="T35" fmla="*/ 5 h 24"/>
                    <a:gd name="T36" fmla="*/ 10 w 64"/>
                    <a:gd name="T37" fmla="*/ 2 h 24"/>
                    <a:gd name="T38" fmla="*/ 19 w 64"/>
                    <a:gd name="T39" fmla="*/ 0 h 24"/>
                    <a:gd name="T40" fmla="*/ 28 w 64"/>
                    <a:gd name="T41" fmla="*/ 0 h 24"/>
                    <a:gd name="T42" fmla="*/ 38 w 64"/>
                    <a:gd name="T43" fmla="*/ 0 h 24"/>
                    <a:gd name="T44" fmla="*/ 53 w 64"/>
                    <a:gd name="T45" fmla="*/ 5 h 24"/>
                    <a:gd name="T46" fmla="*/ 59 w 64"/>
                    <a:gd name="T47" fmla="*/ 8 h 24"/>
                    <a:gd name="T48" fmla="*/ 53 w 64"/>
                    <a:gd name="T49" fmla="*/ 24 h 24"/>
                    <a:gd name="T50" fmla="*/ 13 w 64"/>
                    <a:gd name="T51" fmla="*/ 19 h 24"/>
                    <a:gd name="T52" fmla="*/ 10 w 64"/>
                    <a:gd name="T53" fmla="*/ 20 h 24"/>
                    <a:gd name="T54" fmla="*/ 7 w 64"/>
                    <a:gd name="T55" fmla="*/ 20 h 24"/>
                    <a:gd name="T56" fmla="*/ 5 w 64"/>
                    <a:gd name="T57" fmla="*/ 20 h 24"/>
                    <a:gd name="T58" fmla="*/ 2 w 64"/>
                    <a:gd name="T59" fmla="*/ 17 h 24"/>
                    <a:gd name="T60" fmla="*/ 0 w 64"/>
                    <a:gd name="T61" fmla="*/ 15 h 24"/>
                    <a:gd name="T62" fmla="*/ 0 w 64"/>
                    <a:gd name="T63" fmla="*/ 12 h 24"/>
                    <a:gd name="T64" fmla="*/ 0 w 64"/>
                    <a:gd name="T65" fmla="*/ 8 h 24"/>
                    <a:gd name="T66" fmla="*/ 4 w 64"/>
                    <a:gd name="T67" fmla="*/ 5 h 24"/>
                    <a:gd name="T68" fmla="*/ 13 w 64"/>
                    <a:gd name="T69" fmla="*/ 19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24"/>
                    <a:gd name="T107" fmla="*/ 64 w 64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24">
                      <a:moveTo>
                        <a:pt x="59" y="8"/>
                      </a:moveTo>
                      <a:lnTo>
                        <a:pt x="62" y="10"/>
                      </a:lnTo>
                      <a:lnTo>
                        <a:pt x="64" y="12"/>
                      </a:lnTo>
                      <a:lnTo>
                        <a:pt x="64" y="15"/>
                      </a:lnTo>
                      <a:lnTo>
                        <a:pt x="64" y="19"/>
                      </a:lnTo>
                      <a:lnTo>
                        <a:pt x="62" y="22"/>
                      </a:lnTo>
                      <a:lnTo>
                        <a:pt x="59" y="24"/>
                      </a:lnTo>
                      <a:lnTo>
                        <a:pt x="56" y="24"/>
                      </a:lnTo>
                      <a:lnTo>
                        <a:pt x="53" y="24"/>
                      </a:lnTo>
                      <a:lnTo>
                        <a:pt x="59" y="8"/>
                      </a:lnTo>
                      <a:close/>
                      <a:moveTo>
                        <a:pt x="53" y="24"/>
                      </a:moveTo>
                      <a:lnTo>
                        <a:pt x="48" y="22"/>
                      </a:lnTo>
                      <a:lnTo>
                        <a:pt x="38" y="17"/>
                      </a:lnTo>
                      <a:lnTo>
                        <a:pt x="30" y="15"/>
                      </a:lnTo>
                      <a:lnTo>
                        <a:pt x="24" y="15"/>
                      </a:lnTo>
                      <a:lnTo>
                        <a:pt x="17" y="15"/>
                      </a:lnTo>
                      <a:lnTo>
                        <a:pt x="13" y="19"/>
                      </a:lnTo>
                      <a:lnTo>
                        <a:pt x="4" y="5"/>
                      </a:lnTo>
                      <a:lnTo>
                        <a:pt x="10" y="2"/>
                      </a:lnTo>
                      <a:lnTo>
                        <a:pt x="19" y="0"/>
                      </a:lnTo>
                      <a:lnTo>
                        <a:pt x="28" y="0"/>
                      </a:lnTo>
                      <a:lnTo>
                        <a:pt x="38" y="0"/>
                      </a:lnTo>
                      <a:lnTo>
                        <a:pt x="53" y="5"/>
                      </a:lnTo>
                      <a:lnTo>
                        <a:pt x="59" y="8"/>
                      </a:lnTo>
                      <a:lnTo>
                        <a:pt x="53" y="24"/>
                      </a:lnTo>
                      <a:close/>
                      <a:moveTo>
                        <a:pt x="13" y="19"/>
                      </a:move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5" y="20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7" name="Freeform 423"/>
                <p:cNvSpPr>
                  <a:spLocks noEditPoints="1"/>
                </p:cNvSpPr>
                <p:nvPr/>
              </p:nvSpPr>
              <p:spPr bwMode="auto">
                <a:xfrm>
                  <a:off x="698" y="1948"/>
                  <a:ext cx="65" cy="26"/>
                </a:xfrm>
                <a:custGeom>
                  <a:avLst/>
                  <a:gdLst>
                    <a:gd name="T0" fmla="*/ 59 w 65"/>
                    <a:gd name="T1" fmla="*/ 11 h 26"/>
                    <a:gd name="T2" fmla="*/ 62 w 65"/>
                    <a:gd name="T3" fmla="*/ 12 h 26"/>
                    <a:gd name="T4" fmla="*/ 64 w 65"/>
                    <a:gd name="T5" fmla="*/ 14 h 26"/>
                    <a:gd name="T6" fmla="*/ 65 w 65"/>
                    <a:gd name="T7" fmla="*/ 17 h 26"/>
                    <a:gd name="T8" fmla="*/ 64 w 65"/>
                    <a:gd name="T9" fmla="*/ 21 h 26"/>
                    <a:gd name="T10" fmla="*/ 62 w 65"/>
                    <a:gd name="T11" fmla="*/ 24 h 26"/>
                    <a:gd name="T12" fmla="*/ 61 w 65"/>
                    <a:gd name="T13" fmla="*/ 26 h 26"/>
                    <a:gd name="T14" fmla="*/ 58 w 65"/>
                    <a:gd name="T15" fmla="*/ 26 h 26"/>
                    <a:gd name="T16" fmla="*/ 55 w 65"/>
                    <a:gd name="T17" fmla="*/ 26 h 26"/>
                    <a:gd name="T18" fmla="*/ 59 w 65"/>
                    <a:gd name="T19" fmla="*/ 11 h 26"/>
                    <a:gd name="T20" fmla="*/ 55 w 65"/>
                    <a:gd name="T21" fmla="*/ 26 h 26"/>
                    <a:gd name="T22" fmla="*/ 48 w 65"/>
                    <a:gd name="T23" fmla="*/ 24 h 26"/>
                    <a:gd name="T24" fmla="*/ 36 w 65"/>
                    <a:gd name="T25" fmla="*/ 19 h 26"/>
                    <a:gd name="T26" fmla="*/ 28 w 65"/>
                    <a:gd name="T27" fmla="*/ 17 h 26"/>
                    <a:gd name="T28" fmla="*/ 22 w 65"/>
                    <a:gd name="T29" fmla="*/ 17 h 26"/>
                    <a:gd name="T30" fmla="*/ 16 w 65"/>
                    <a:gd name="T31" fmla="*/ 16 h 26"/>
                    <a:gd name="T32" fmla="*/ 11 w 65"/>
                    <a:gd name="T33" fmla="*/ 17 h 26"/>
                    <a:gd name="T34" fmla="*/ 4 w 65"/>
                    <a:gd name="T35" fmla="*/ 2 h 26"/>
                    <a:gd name="T36" fmla="*/ 11 w 65"/>
                    <a:gd name="T37" fmla="*/ 0 h 26"/>
                    <a:gd name="T38" fmla="*/ 19 w 65"/>
                    <a:gd name="T39" fmla="*/ 0 h 26"/>
                    <a:gd name="T40" fmla="*/ 28 w 65"/>
                    <a:gd name="T41" fmla="*/ 0 h 26"/>
                    <a:gd name="T42" fmla="*/ 38 w 65"/>
                    <a:gd name="T43" fmla="*/ 4 h 26"/>
                    <a:gd name="T44" fmla="*/ 53 w 65"/>
                    <a:gd name="T45" fmla="*/ 7 h 26"/>
                    <a:gd name="T46" fmla="*/ 59 w 65"/>
                    <a:gd name="T47" fmla="*/ 11 h 26"/>
                    <a:gd name="T48" fmla="*/ 55 w 65"/>
                    <a:gd name="T49" fmla="*/ 26 h 26"/>
                    <a:gd name="T50" fmla="*/ 11 w 65"/>
                    <a:gd name="T51" fmla="*/ 17 h 26"/>
                    <a:gd name="T52" fmla="*/ 8 w 65"/>
                    <a:gd name="T53" fmla="*/ 19 h 26"/>
                    <a:gd name="T54" fmla="*/ 5 w 65"/>
                    <a:gd name="T55" fmla="*/ 17 h 26"/>
                    <a:gd name="T56" fmla="*/ 4 w 65"/>
                    <a:gd name="T57" fmla="*/ 17 h 26"/>
                    <a:gd name="T58" fmla="*/ 0 w 65"/>
                    <a:gd name="T59" fmla="*/ 14 h 26"/>
                    <a:gd name="T60" fmla="*/ 0 w 65"/>
                    <a:gd name="T61" fmla="*/ 11 h 26"/>
                    <a:gd name="T62" fmla="*/ 0 w 65"/>
                    <a:gd name="T63" fmla="*/ 7 h 26"/>
                    <a:gd name="T64" fmla="*/ 2 w 65"/>
                    <a:gd name="T65" fmla="*/ 5 h 26"/>
                    <a:gd name="T66" fmla="*/ 4 w 65"/>
                    <a:gd name="T67" fmla="*/ 2 h 26"/>
                    <a:gd name="T68" fmla="*/ 11 w 65"/>
                    <a:gd name="T69" fmla="*/ 17 h 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6"/>
                    <a:gd name="T107" fmla="*/ 65 w 65"/>
                    <a:gd name="T108" fmla="*/ 26 h 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6">
                      <a:moveTo>
                        <a:pt x="59" y="11"/>
                      </a:moveTo>
                      <a:lnTo>
                        <a:pt x="62" y="12"/>
                      </a:lnTo>
                      <a:lnTo>
                        <a:pt x="64" y="14"/>
                      </a:lnTo>
                      <a:lnTo>
                        <a:pt x="65" y="17"/>
                      </a:lnTo>
                      <a:lnTo>
                        <a:pt x="64" y="21"/>
                      </a:lnTo>
                      <a:lnTo>
                        <a:pt x="62" y="24"/>
                      </a:lnTo>
                      <a:lnTo>
                        <a:pt x="61" y="26"/>
                      </a:lnTo>
                      <a:lnTo>
                        <a:pt x="58" y="26"/>
                      </a:lnTo>
                      <a:lnTo>
                        <a:pt x="55" y="26"/>
                      </a:lnTo>
                      <a:lnTo>
                        <a:pt x="59" y="11"/>
                      </a:lnTo>
                      <a:close/>
                      <a:moveTo>
                        <a:pt x="55" y="26"/>
                      </a:moveTo>
                      <a:lnTo>
                        <a:pt x="48" y="24"/>
                      </a:lnTo>
                      <a:lnTo>
                        <a:pt x="36" y="19"/>
                      </a:lnTo>
                      <a:lnTo>
                        <a:pt x="28" y="17"/>
                      </a:lnTo>
                      <a:lnTo>
                        <a:pt x="22" y="17"/>
                      </a:lnTo>
                      <a:lnTo>
                        <a:pt x="16" y="16"/>
                      </a:lnTo>
                      <a:lnTo>
                        <a:pt x="11" y="17"/>
                      </a:lnTo>
                      <a:lnTo>
                        <a:pt x="4" y="2"/>
                      </a:lnTo>
                      <a:lnTo>
                        <a:pt x="11" y="0"/>
                      </a:lnTo>
                      <a:lnTo>
                        <a:pt x="19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53" y="7"/>
                      </a:lnTo>
                      <a:lnTo>
                        <a:pt x="59" y="11"/>
                      </a:lnTo>
                      <a:lnTo>
                        <a:pt x="55" y="26"/>
                      </a:lnTo>
                      <a:close/>
                      <a:moveTo>
                        <a:pt x="11" y="17"/>
                      </a:move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8" name="Freeform 424"/>
                <p:cNvSpPr>
                  <a:spLocks noEditPoints="1"/>
                </p:cNvSpPr>
                <p:nvPr/>
              </p:nvSpPr>
              <p:spPr bwMode="auto">
                <a:xfrm>
                  <a:off x="698" y="1950"/>
                  <a:ext cx="65" cy="31"/>
                </a:xfrm>
                <a:custGeom>
                  <a:avLst/>
                  <a:gdLst>
                    <a:gd name="T0" fmla="*/ 59 w 65"/>
                    <a:gd name="T1" fmla="*/ 14 h 31"/>
                    <a:gd name="T2" fmla="*/ 62 w 65"/>
                    <a:gd name="T3" fmla="*/ 15 h 31"/>
                    <a:gd name="T4" fmla="*/ 64 w 65"/>
                    <a:gd name="T5" fmla="*/ 19 h 31"/>
                    <a:gd name="T6" fmla="*/ 65 w 65"/>
                    <a:gd name="T7" fmla="*/ 21 h 31"/>
                    <a:gd name="T8" fmla="*/ 64 w 65"/>
                    <a:gd name="T9" fmla="*/ 24 h 31"/>
                    <a:gd name="T10" fmla="*/ 62 w 65"/>
                    <a:gd name="T11" fmla="*/ 27 h 31"/>
                    <a:gd name="T12" fmla="*/ 61 w 65"/>
                    <a:gd name="T13" fmla="*/ 29 h 31"/>
                    <a:gd name="T14" fmla="*/ 58 w 65"/>
                    <a:gd name="T15" fmla="*/ 31 h 31"/>
                    <a:gd name="T16" fmla="*/ 55 w 65"/>
                    <a:gd name="T17" fmla="*/ 31 h 31"/>
                    <a:gd name="T18" fmla="*/ 59 w 65"/>
                    <a:gd name="T19" fmla="*/ 14 h 31"/>
                    <a:gd name="T20" fmla="*/ 55 w 65"/>
                    <a:gd name="T21" fmla="*/ 31 h 31"/>
                    <a:gd name="T22" fmla="*/ 34 w 65"/>
                    <a:gd name="T23" fmla="*/ 24 h 31"/>
                    <a:gd name="T24" fmla="*/ 8 w 65"/>
                    <a:gd name="T25" fmla="*/ 17 h 31"/>
                    <a:gd name="T26" fmla="*/ 7 w 65"/>
                    <a:gd name="T27" fmla="*/ 0 h 31"/>
                    <a:gd name="T28" fmla="*/ 21 w 65"/>
                    <a:gd name="T29" fmla="*/ 2 h 31"/>
                    <a:gd name="T30" fmla="*/ 38 w 65"/>
                    <a:gd name="T31" fmla="*/ 7 h 31"/>
                    <a:gd name="T32" fmla="*/ 53 w 65"/>
                    <a:gd name="T33" fmla="*/ 12 h 31"/>
                    <a:gd name="T34" fmla="*/ 59 w 65"/>
                    <a:gd name="T35" fmla="*/ 14 h 31"/>
                    <a:gd name="T36" fmla="*/ 55 w 65"/>
                    <a:gd name="T37" fmla="*/ 31 h 31"/>
                    <a:gd name="T38" fmla="*/ 8 w 65"/>
                    <a:gd name="T39" fmla="*/ 17 h 31"/>
                    <a:gd name="T40" fmla="*/ 5 w 65"/>
                    <a:gd name="T41" fmla="*/ 17 h 31"/>
                    <a:gd name="T42" fmla="*/ 4 w 65"/>
                    <a:gd name="T43" fmla="*/ 15 h 31"/>
                    <a:gd name="T44" fmla="*/ 2 w 65"/>
                    <a:gd name="T45" fmla="*/ 14 h 31"/>
                    <a:gd name="T46" fmla="*/ 0 w 65"/>
                    <a:gd name="T47" fmla="*/ 10 h 31"/>
                    <a:gd name="T48" fmla="*/ 0 w 65"/>
                    <a:gd name="T49" fmla="*/ 7 h 31"/>
                    <a:gd name="T50" fmla="*/ 2 w 65"/>
                    <a:gd name="T51" fmla="*/ 3 h 31"/>
                    <a:gd name="T52" fmla="*/ 4 w 65"/>
                    <a:gd name="T53" fmla="*/ 2 h 31"/>
                    <a:gd name="T54" fmla="*/ 7 w 65"/>
                    <a:gd name="T55" fmla="*/ 0 h 31"/>
                    <a:gd name="T56" fmla="*/ 8 w 65"/>
                    <a:gd name="T57" fmla="*/ 17 h 3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31"/>
                    <a:gd name="T89" fmla="*/ 65 w 65"/>
                    <a:gd name="T90" fmla="*/ 31 h 3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31">
                      <a:moveTo>
                        <a:pt x="59" y="14"/>
                      </a:moveTo>
                      <a:lnTo>
                        <a:pt x="62" y="15"/>
                      </a:lnTo>
                      <a:lnTo>
                        <a:pt x="64" y="19"/>
                      </a:lnTo>
                      <a:lnTo>
                        <a:pt x="65" y="21"/>
                      </a:lnTo>
                      <a:lnTo>
                        <a:pt x="64" y="24"/>
                      </a:lnTo>
                      <a:lnTo>
                        <a:pt x="62" y="27"/>
                      </a:lnTo>
                      <a:lnTo>
                        <a:pt x="61" y="29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9" y="14"/>
                      </a:lnTo>
                      <a:close/>
                      <a:moveTo>
                        <a:pt x="55" y="31"/>
                      </a:moveTo>
                      <a:lnTo>
                        <a:pt x="34" y="24"/>
                      </a:lnTo>
                      <a:lnTo>
                        <a:pt x="8" y="17"/>
                      </a:lnTo>
                      <a:lnTo>
                        <a:pt x="7" y="0"/>
                      </a:lnTo>
                      <a:lnTo>
                        <a:pt x="21" y="2"/>
                      </a:lnTo>
                      <a:lnTo>
                        <a:pt x="38" y="7"/>
                      </a:lnTo>
                      <a:lnTo>
                        <a:pt x="53" y="12"/>
                      </a:lnTo>
                      <a:lnTo>
                        <a:pt x="59" y="14"/>
                      </a:lnTo>
                      <a:lnTo>
                        <a:pt x="55" y="31"/>
                      </a:lnTo>
                      <a:close/>
                      <a:moveTo>
                        <a:pt x="8" y="17"/>
                      </a:moveTo>
                      <a:lnTo>
                        <a:pt x="5" y="17"/>
                      </a:lnTo>
                      <a:lnTo>
                        <a:pt x="4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49" name="Freeform 425"/>
                <p:cNvSpPr>
                  <a:spLocks noEditPoints="1"/>
                </p:cNvSpPr>
                <p:nvPr/>
              </p:nvSpPr>
              <p:spPr bwMode="auto">
                <a:xfrm>
                  <a:off x="698" y="1952"/>
                  <a:ext cx="68" cy="36"/>
                </a:xfrm>
                <a:custGeom>
                  <a:avLst/>
                  <a:gdLst>
                    <a:gd name="T0" fmla="*/ 64 w 68"/>
                    <a:gd name="T1" fmla="*/ 20 h 36"/>
                    <a:gd name="T2" fmla="*/ 65 w 68"/>
                    <a:gd name="T3" fmla="*/ 22 h 36"/>
                    <a:gd name="T4" fmla="*/ 67 w 68"/>
                    <a:gd name="T5" fmla="*/ 24 h 36"/>
                    <a:gd name="T6" fmla="*/ 68 w 68"/>
                    <a:gd name="T7" fmla="*/ 27 h 36"/>
                    <a:gd name="T8" fmla="*/ 68 w 68"/>
                    <a:gd name="T9" fmla="*/ 31 h 36"/>
                    <a:gd name="T10" fmla="*/ 67 w 68"/>
                    <a:gd name="T11" fmla="*/ 34 h 36"/>
                    <a:gd name="T12" fmla="*/ 64 w 68"/>
                    <a:gd name="T13" fmla="*/ 36 h 36"/>
                    <a:gd name="T14" fmla="*/ 61 w 68"/>
                    <a:gd name="T15" fmla="*/ 36 h 36"/>
                    <a:gd name="T16" fmla="*/ 58 w 68"/>
                    <a:gd name="T17" fmla="*/ 36 h 36"/>
                    <a:gd name="T18" fmla="*/ 64 w 68"/>
                    <a:gd name="T19" fmla="*/ 20 h 36"/>
                    <a:gd name="T20" fmla="*/ 58 w 68"/>
                    <a:gd name="T21" fmla="*/ 36 h 36"/>
                    <a:gd name="T22" fmla="*/ 51 w 68"/>
                    <a:gd name="T23" fmla="*/ 32 h 36"/>
                    <a:gd name="T24" fmla="*/ 34 w 68"/>
                    <a:gd name="T25" fmla="*/ 27 h 36"/>
                    <a:gd name="T26" fmla="*/ 16 w 68"/>
                    <a:gd name="T27" fmla="*/ 20 h 36"/>
                    <a:gd name="T28" fmla="*/ 5 w 68"/>
                    <a:gd name="T29" fmla="*/ 17 h 36"/>
                    <a:gd name="T30" fmla="*/ 10 w 68"/>
                    <a:gd name="T31" fmla="*/ 1 h 36"/>
                    <a:gd name="T32" fmla="*/ 24 w 68"/>
                    <a:gd name="T33" fmla="*/ 5 h 36"/>
                    <a:gd name="T34" fmla="*/ 42 w 68"/>
                    <a:gd name="T35" fmla="*/ 12 h 36"/>
                    <a:gd name="T36" fmla="*/ 56 w 68"/>
                    <a:gd name="T37" fmla="*/ 17 h 36"/>
                    <a:gd name="T38" fmla="*/ 64 w 68"/>
                    <a:gd name="T39" fmla="*/ 20 h 36"/>
                    <a:gd name="T40" fmla="*/ 58 w 68"/>
                    <a:gd name="T41" fmla="*/ 36 h 36"/>
                    <a:gd name="T42" fmla="*/ 5 w 68"/>
                    <a:gd name="T43" fmla="*/ 17 h 36"/>
                    <a:gd name="T44" fmla="*/ 4 w 68"/>
                    <a:gd name="T45" fmla="*/ 15 h 36"/>
                    <a:gd name="T46" fmla="*/ 0 w 68"/>
                    <a:gd name="T47" fmla="*/ 12 h 36"/>
                    <a:gd name="T48" fmla="*/ 0 w 68"/>
                    <a:gd name="T49" fmla="*/ 10 h 36"/>
                    <a:gd name="T50" fmla="*/ 0 w 68"/>
                    <a:gd name="T51" fmla="*/ 7 h 36"/>
                    <a:gd name="T52" fmla="*/ 2 w 68"/>
                    <a:gd name="T53" fmla="*/ 3 h 36"/>
                    <a:gd name="T54" fmla="*/ 5 w 68"/>
                    <a:gd name="T55" fmla="*/ 1 h 36"/>
                    <a:gd name="T56" fmla="*/ 7 w 68"/>
                    <a:gd name="T57" fmla="*/ 0 h 36"/>
                    <a:gd name="T58" fmla="*/ 10 w 68"/>
                    <a:gd name="T59" fmla="*/ 1 h 36"/>
                    <a:gd name="T60" fmla="*/ 5 w 68"/>
                    <a:gd name="T61" fmla="*/ 17 h 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36"/>
                    <a:gd name="T95" fmla="*/ 68 w 68"/>
                    <a:gd name="T96" fmla="*/ 36 h 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36">
                      <a:moveTo>
                        <a:pt x="64" y="20"/>
                      </a:moveTo>
                      <a:lnTo>
                        <a:pt x="65" y="22"/>
                      </a:lnTo>
                      <a:lnTo>
                        <a:pt x="67" y="24"/>
                      </a:lnTo>
                      <a:lnTo>
                        <a:pt x="68" y="27"/>
                      </a:lnTo>
                      <a:lnTo>
                        <a:pt x="68" y="31"/>
                      </a:lnTo>
                      <a:lnTo>
                        <a:pt x="67" y="34"/>
                      </a:lnTo>
                      <a:lnTo>
                        <a:pt x="64" y="36"/>
                      </a:lnTo>
                      <a:lnTo>
                        <a:pt x="61" y="36"/>
                      </a:lnTo>
                      <a:lnTo>
                        <a:pt x="58" y="36"/>
                      </a:lnTo>
                      <a:lnTo>
                        <a:pt x="64" y="20"/>
                      </a:lnTo>
                      <a:close/>
                      <a:moveTo>
                        <a:pt x="58" y="36"/>
                      </a:moveTo>
                      <a:lnTo>
                        <a:pt x="51" y="32"/>
                      </a:lnTo>
                      <a:lnTo>
                        <a:pt x="34" y="27"/>
                      </a:lnTo>
                      <a:lnTo>
                        <a:pt x="16" y="20"/>
                      </a:lnTo>
                      <a:lnTo>
                        <a:pt x="5" y="17"/>
                      </a:lnTo>
                      <a:lnTo>
                        <a:pt x="10" y="1"/>
                      </a:lnTo>
                      <a:lnTo>
                        <a:pt x="24" y="5"/>
                      </a:lnTo>
                      <a:lnTo>
                        <a:pt x="42" y="12"/>
                      </a:lnTo>
                      <a:lnTo>
                        <a:pt x="56" y="17"/>
                      </a:lnTo>
                      <a:lnTo>
                        <a:pt x="64" y="20"/>
                      </a:lnTo>
                      <a:lnTo>
                        <a:pt x="58" y="36"/>
                      </a:lnTo>
                      <a:close/>
                      <a:moveTo>
                        <a:pt x="5" y="17"/>
                      </a:moveTo>
                      <a:lnTo>
                        <a:pt x="4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5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0" name="Freeform 426"/>
                <p:cNvSpPr>
                  <a:spLocks noEditPoints="1"/>
                </p:cNvSpPr>
                <p:nvPr/>
              </p:nvSpPr>
              <p:spPr bwMode="auto">
                <a:xfrm>
                  <a:off x="698" y="1953"/>
                  <a:ext cx="68" cy="40"/>
                </a:xfrm>
                <a:custGeom>
                  <a:avLst/>
                  <a:gdLst>
                    <a:gd name="T0" fmla="*/ 62 w 68"/>
                    <a:gd name="T1" fmla="*/ 24 h 40"/>
                    <a:gd name="T2" fmla="*/ 65 w 68"/>
                    <a:gd name="T3" fmla="*/ 24 h 40"/>
                    <a:gd name="T4" fmla="*/ 67 w 68"/>
                    <a:gd name="T5" fmla="*/ 28 h 40"/>
                    <a:gd name="T6" fmla="*/ 68 w 68"/>
                    <a:gd name="T7" fmla="*/ 31 h 40"/>
                    <a:gd name="T8" fmla="*/ 68 w 68"/>
                    <a:gd name="T9" fmla="*/ 33 h 40"/>
                    <a:gd name="T10" fmla="*/ 67 w 68"/>
                    <a:gd name="T11" fmla="*/ 36 h 40"/>
                    <a:gd name="T12" fmla="*/ 65 w 68"/>
                    <a:gd name="T13" fmla="*/ 40 h 40"/>
                    <a:gd name="T14" fmla="*/ 62 w 68"/>
                    <a:gd name="T15" fmla="*/ 40 h 40"/>
                    <a:gd name="T16" fmla="*/ 59 w 68"/>
                    <a:gd name="T17" fmla="*/ 40 h 40"/>
                    <a:gd name="T18" fmla="*/ 62 w 68"/>
                    <a:gd name="T19" fmla="*/ 24 h 40"/>
                    <a:gd name="T20" fmla="*/ 59 w 68"/>
                    <a:gd name="T21" fmla="*/ 40 h 40"/>
                    <a:gd name="T22" fmla="*/ 51 w 68"/>
                    <a:gd name="T23" fmla="*/ 38 h 40"/>
                    <a:gd name="T24" fmla="*/ 34 w 68"/>
                    <a:gd name="T25" fmla="*/ 33 h 40"/>
                    <a:gd name="T26" fmla="*/ 25 w 68"/>
                    <a:gd name="T27" fmla="*/ 28 h 40"/>
                    <a:gd name="T28" fmla="*/ 16 w 68"/>
                    <a:gd name="T29" fmla="*/ 24 h 40"/>
                    <a:gd name="T30" fmla="*/ 8 w 68"/>
                    <a:gd name="T31" fmla="*/ 19 h 40"/>
                    <a:gd name="T32" fmla="*/ 2 w 68"/>
                    <a:gd name="T33" fmla="*/ 14 h 40"/>
                    <a:gd name="T34" fmla="*/ 14 w 68"/>
                    <a:gd name="T35" fmla="*/ 2 h 40"/>
                    <a:gd name="T36" fmla="*/ 25 w 68"/>
                    <a:gd name="T37" fmla="*/ 11 h 40"/>
                    <a:gd name="T38" fmla="*/ 41 w 68"/>
                    <a:gd name="T39" fmla="*/ 18 h 40"/>
                    <a:gd name="T40" fmla="*/ 56 w 68"/>
                    <a:gd name="T41" fmla="*/ 21 h 40"/>
                    <a:gd name="T42" fmla="*/ 62 w 68"/>
                    <a:gd name="T43" fmla="*/ 24 h 40"/>
                    <a:gd name="T44" fmla="*/ 59 w 68"/>
                    <a:gd name="T45" fmla="*/ 40 h 40"/>
                    <a:gd name="T46" fmla="*/ 2 w 68"/>
                    <a:gd name="T47" fmla="*/ 14 h 40"/>
                    <a:gd name="T48" fmla="*/ 0 w 68"/>
                    <a:gd name="T49" fmla="*/ 12 h 40"/>
                    <a:gd name="T50" fmla="*/ 0 w 68"/>
                    <a:gd name="T51" fmla="*/ 9 h 40"/>
                    <a:gd name="T52" fmla="*/ 2 w 68"/>
                    <a:gd name="T53" fmla="*/ 6 h 40"/>
                    <a:gd name="T54" fmla="*/ 4 w 68"/>
                    <a:gd name="T55" fmla="*/ 2 h 40"/>
                    <a:gd name="T56" fmla="*/ 5 w 68"/>
                    <a:gd name="T57" fmla="*/ 0 h 40"/>
                    <a:gd name="T58" fmla="*/ 8 w 68"/>
                    <a:gd name="T59" fmla="*/ 0 h 40"/>
                    <a:gd name="T60" fmla="*/ 11 w 68"/>
                    <a:gd name="T61" fmla="*/ 0 h 40"/>
                    <a:gd name="T62" fmla="*/ 14 w 68"/>
                    <a:gd name="T63" fmla="*/ 2 h 40"/>
                    <a:gd name="T64" fmla="*/ 2 w 68"/>
                    <a:gd name="T65" fmla="*/ 14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40"/>
                    <a:gd name="T101" fmla="*/ 68 w 68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40">
                      <a:moveTo>
                        <a:pt x="62" y="24"/>
                      </a:moveTo>
                      <a:lnTo>
                        <a:pt x="65" y="24"/>
                      </a:lnTo>
                      <a:lnTo>
                        <a:pt x="67" y="28"/>
                      </a:lnTo>
                      <a:lnTo>
                        <a:pt x="68" y="31"/>
                      </a:lnTo>
                      <a:lnTo>
                        <a:pt x="68" y="33"/>
                      </a:lnTo>
                      <a:lnTo>
                        <a:pt x="67" y="36"/>
                      </a:lnTo>
                      <a:lnTo>
                        <a:pt x="65" y="40"/>
                      </a:lnTo>
                      <a:lnTo>
                        <a:pt x="62" y="40"/>
                      </a:lnTo>
                      <a:lnTo>
                        <a:pt x="59" y="40"/>
                      </a:lnTo>
                      <a:lnTo>
                        <a:pt x="62" y="24"/>
                      </a:lnTo>
                      <a:close/>
                      <a:moveTo>
                        <a:pt x="59" y="40"/>
                      </a:moveTo>
                      <a:lnTo>
                        <a:pt x="51" y="38"/>
                      </a:lnTo>
                      <a:lnTo>
                        <a:pt x="34" y="33"/>
                      </a:lnTo>
                      <a:lnTo>
                        <a:pt x="25" y="28"/>
                      </a:lnTo>
                      <a:lnTo>
                        <a:pt x="16" y="24"/>
                      </a:lnTo>
                      <a:lnTo>
                        <a:pt x="8" y="19"/>
                      </a:lnTo>
                      <a:lnTo>
                        <a:pt x="2" y="14"/>
                      </a:lnTo>
                      <a:lnTo>
                        <a:pt x="14" y="2"/>
                      </a:lnTo>
                      <a:lnTo>
                        <a:pt x="25" y="11"/>
                      </a:lnTo>
                      <a:lnTo>
                        <a:pt x="41" y="18"/>
                      </a:lnTo>
                      <a:lnTo>
                        <a:pt x="56" y="21"/>
                      </a:lnTo>
                      <a:lnTo>
                        <a:pt x="62" y="24"/>
                      </a:lnTo>
                      <a:lnTo>
                        <a:pt x="59" y="40"/>
                      </a:lnTo>
                      <a:close/>
                      <a:moveTo>
                        <a:pt x="2" y="14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1" name="Freeform 427"/>
                <p:cNvSpPr>
                  <a:spLocks noEditPoints="1"/>
                </p:cNvSpPr>
                <p:nvPr/>
              </p:nvSpPr>
              <p:spPr bwMode="auto">
                <a:xfrm>
                  <a:off x="698" y="1953"/>
                  <a:ext cx="72" cy="48"/>
                </a:xfrm>
                <a:custGeom>
                  <a:avLst/>
                  <a:gdLst>
                    <a:gd name="T0" fmla="*/ 65 w 72"/>
                    <a:gd name="T1" fmla="*/ 31 h 48"/>
                    <a:gd name="T2" fmla="*/ 68 w 72"/>
                    <a:gd name="T3" fmla="*/ 33 h 48"/>
                    <a:gd name="T4" fmla="*/ 70 w 72"/>
                    <a:gd name="T5" fmla="*/ 35 h 48"/>
                    <a:gd name="T6" fmla="*/ 72 w 72"/>
                    <a:gd name="T7" fmla="*/ 38 h 48"/>
                    <a:gd name="T8" fmla="*/ 72 w 72"/>
                    <a:gd name="T9" fmla="*/ 42 h 48"/>
                    <a:gd name="T10" fmla="*/ 70 w 72"/>
                    <a:gd name="T11" fmla="*/ 45 h 48"/>
                    <a:gd name="T12" fmla="*/ 67 w 72"/>
                    <a:gd name="T13" fmla="*/ 47 h 48"/>
                    <a:gd name="T14" fmla="*/ 65 w 72"/>
                    <a:gd name="T15" fmla="*/ 48 h 48"/>
                    <a:gd name="T16" fmla="*/ 62 w 72"/>
                    <a:gd name="T17" fmla="*/ 48 h 48"/>
                    <a:gd name="T18" fmla="*/ 65 w 72"/>
                    <a:gd name="T19" fmla="*/ 31 h 48"/>
                    <a:gd name="T20" fmla="*/ 62 w 72"/>
                    <a:gd name="T21" fmla="*/ 48 h 48"/>
                    <a:gd name="T22" fmla="*/ 55 w 72"/>
                    <a:gd name="T23" fmla="*/ 45 h 48"/>
                    <a:gd name="T24" fmla="*/ 36 w 72"/>
                    <a:gd name="T25" fmla="*/ 40 h 48"/>
                    <a:gd name="T26" fmla="*/ 25 w 72"/>
                    <a:gd name="T27" fmla="*/ 35 h 48"/>
                    <a:gd name="T28" fmla="*/ 14 w 72"/>
                    <a:gd name="T29" fmla="*/ 28 h 48"/>
                    <a:gd name="T30" fmla="*/ 7 w 72"/>
                    <a:gd name="T31" fmla="*/ 21 h 48"/>
                    <a:gd name="T32" fmla="*/ 2 w 72"/>
                    <a:gd name="T33" fmla="*/ 14 h 48"/>
                    <a:gd name="T34" fmla="*/ 16 w 72"/>
                    <a:gd name="T35" fmla="*/ 6 h 48"/>
                    <a:gd name="T36" fmla="*/ 19 w 72"/>
                    <a:gd name="T37" fmla="*/ 11 h 48"/>
                    <a:gd name="T38" fmla="*/ 25 w 72"/>
                    <a:gd name="T39" fmla="*/ 16 h 48"/>
                    <a:gd name="T40" fmla="*/ 34 w 72"/>
                    <a:gd name="T41" fmla="*/ 21 h 48"/>
                    <a:gd name="T42" fmla="*/ 42 w 72"/>
                    <a:gd name="T43" fmla="*/ 24 h 48"/>
                    <a:gd name="T44" fmla="*/ 58 w 72"/>
                    <a:gd name="T45" fmla="*/ 30 h 48"/>
                    <a:gd name="T46" fmla="*/ 65 w 72"/>
                    <a:gd name="T47" fmla="*/ 31 h 48"/>
                    <a:gd name="T48" fmla="*/ 62 w 72"/>
                    <a:gd name="T49" fmla="*/ 48 h 48"/>
                    <a:gd name="T50" fmla="*/ 2 w 72"/>
                    <a:gd name="T51" fmla="*/ 14 h 48"/>
                    <a:gd name="T52" fmla="*/ 0 w 72"/>
                    <a:gd name="T53" fmla="*/ 11 h 48"/>
                    <a:gd name="T54" fmla="*/ 0 w 72"/>
                    <a:gd name="T55" fmla="*/ 7 h 48"/>
                    <a:gd name="T56" fmla="*/ 2 w 72"/>
                    <a:gd name="T57" fmla="*/ 4 h 48"/>
                    <a:gd name="T58" fmla="*/ 5 w 72"/>
                    <a:gd name="T59" fmla="*/ 2 h 48"/>
                    <a:gd name="T60" fmla="*/ 8 w 72"/>
                    <a:gd name="T61" fmla="*/ 0 h 48"/>
                    <a:gd name="T62" fmla="*/ 11 w 72"/>
                    <a:gd name="T63" fmla="*/ 2 h 48"/>
                    <a:gd name="T64" fmla="*/ 13 w 72"/>
                    <a:gd name="T65" fmla="*/ 4 h 48"/>
                    <a:gd name="T66" fmla="*/ 16 w 72"/>
                    <a:gd name="T67" fmla="*/ 6 h 48"/>
                    <a:gd name="T68" fmla="*/ 2 w 72"/>
                    <a:gd name="T69" fmla="*/ 14 h 4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2"/>
                    <a:gd name="T106" fmla="*/ 0 h 48"/>
                    <a:gd name="T107" fmla="*/ 72 w 72"/>
                    <a:gd name="T108" fmla="*/ 48 h 4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2" h="48">
                      <a:moveTo>
                        <a:pt x="65" y="31"/>
                      </a:moveTo>
                      <a:lnTo>
                        <a:pt x="68" y="33"/>
                      </a:lnTo>
                      <a:lnTo>
                        <a:pt x="70" y="35"/>
                      </a:lnTo>
                      <a:lnTo>
                        <a:pt x="72" y="38"/>
                      </a:lnTo>
                      <a:lnTo>
                        <a:pt x="72" y="42"/>
                      </a:lnTo>
                      <a:lnTo>
                        <a:pt x="70" y="45"/>
                      </a:lnTo>
                      <a:lnTo>
                        <a:pt x="67" y="47"/>
                      </a:lnTo>
                      <a:lnTo>
                        <a:pt x="65" y="48"/>
                      </a:lnTo>
                      <a:lnTo>
                        <a:pt x="62" y="48"/>
                      </a:lnTo>
                      <a:lnTo>
                        <a:pt x="65" y="31"/>
                      </a:lnTo>
                      <a:close/>
                      <a:moveTo>
                        <a:pt x="62" y="48"/>
                      </a:moveTo>
                      <a:lnTo>
                        <a:pt x="55" y="45"/>
                      </a:lnTo>
                      <a:lnTo>
                        <a:pt x="36" y="40"/>
                      </a:lnTo>
                      <a:lnTo>
                        <a:pt x="25" y="35"/>
                      </a:lnTo>
                      <a:lnTo>
                        <a:pt x="14" y="28"/>
                      </a:lnTo>
                      <a:lnTo>
                        <a:pt x="7" y="21"/>
                      </a:lnTo>
                      <a:lnTo>
                        <a:pt x="2" y="14"/>
                      </a:lnTo>
                      <a:lnTo>
                        <a:pt x="16" y="6"/>
                      </a:lnTo>
                      <a:lnTo>
                        <a:pt x="19" y="11"/>
                      </a:lnTo>
                      <a:lnTo>
                        <a:pt x="25" y="16"/>
                      </a:lnTo>
                      <a:lnTo>
                        <a:pt x="34" y="21"/>
                      </a:lnTo>
                      <a:lnTo>
                        <a:pt x="42" y="24"/>
                      </a:lnTo>
                      <a:lnTo>
                        <a:pt x="58" y="30"/>
                      </a:lnTo>
                      <a:lnTo>
                        <a:pt x="65" y="31"/>
                      </a:lnTo>
                      <a:lnTo>
                        <a:pt x="62" y="48"/>
                      </a:lnTo>
                      <a:close/>
                      <a:moveTo>
                        <a:pt x="2" y="14"/>
                      </a:move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6" y="6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2" name="Freeform 428"/>
                <p:cNvSpPr>
                  <a:spLocks noEditPoints="1"/>
                </p:cNvSpPr>
                <p:nvPr/>
              </p:nvSpPr>
              <p:spPr bwMode="auto">
                <a:xfrm>
                  <a:off x="671" y="1993"/>
                  <a:ext cx="66" cy="19"/>
                </a:xfrm>
                <a:custGeom>
                  <a:avLst/>
                  <a:gdLst>
                    <a:gd name="T0" fmla="*/ 58 w 66"/>
                    <a:gd name="T1" fmla="*/ 2 h 19"/>
                    <a:gd name="T2" fmla="*/ 61 w 66"/>
                    <a:gd name="T3" fmla="*/ 2 h 19"/>
                    <a:gd name="T4" fmla="*/ 65 w 66"/>
                    <a:gd name="T5" fmla="*/ 5 h 19"/>
                    <a:gd name="T6" fmla="*/ 65 w 66"/>
                    <a:gd name="T7" fmla="*/ 7 h 19"/>
                    <a:gd name="T8" fmla="*/ 66 w 66"/>
                    <a:gd name="T9" fmla="*/ 10 h 19"/>
                    <a:gd name="T10" fmla="*/ 65 w 66"/>
                    <a:gd name="T11" fmla="*/ 14 h 19"/>
                    <a:gd name="T12" fmla="*/ 63 w 66"/>
                    <a:gd name="T13" fmla="*/ 17 h 19"/>
                    <a:gd name="T14" fmla="*/ 60 w 66"/>
                    <a:gd name="T15" fmla="*/ 19 h 19"/>
                    <a:gd name="T16" fmla="*/ 57 w 66"/>
                    <a:gd name="T17" fmla="*/ 19 h 19"/>
                    <a:gd name="T18" fmla="*/ 58 w 66"/>
                    <a:gd name="T19" fmla="*/ 2 h 19"/>
                    <a:gd name="T20" fmla="*/ 57 w 66"/>
                    <a:gd name="T21" fmla="*/ 19 h 19"/>
                    <a:gd name="T22" fmla="*/ 51 w 66"/>
                    <a:gd name="T23" fmla="*/ 17 h 19"/>
                    <a:gd name="T24" fmla="*/ 37 w 66"/>
                    <a:gd name="T25" fmla="*/ 17 h 19"/>
                    <a:gd name="T26" fmla="*/ 21 w 66"/>
                    <a:gd name="T27" fmla="*/ 17 h 19"/>
                    <a:gd name="T28" fmla="*/ 11 w 66"/>
                    <a:gd name="T29" fmla="*/ 17 h 19"/>
                    <a:gd name="T30" fmla="*/ 6 w 66"/>
                    <a:gd name="T31" fmla="*/ 2 h 19"/>
                    <a:gd name="T32" fmla="*/ 18 w 66"/>
                    <a:gd name="T33" fmla="*/ 0 h 19"/>
                    <a:gd name="T34" fmla="*/ 37 w 66"/>
                    <a:gd name="T35" fmla="*/ 0 h 19"/>
                    <a:gd name="T36" fmla="*/ 52 w 66"/>
                    <a:gd name="T37" fmla="*/ 2 h 19"/>
                    <a:gd name="T38" fmla="*/ 58 w 66"/>
                    <a:gd name="T39" fmla="*/ 2 h 19"/>
                    <a:gd name="T40" fmla="*/ 57 w 66"/>
                    <a:gd name="T41" fmla="*/ 19 h 19"/>
                    <a:gd name="T42" fmla="*/ 11 w 66"/>
                    <a:gd name="T43" fmla="*/ 17 h 19"/>
                    <a:gd name="T44" fmla="*/ 7 w 66"/>
                    <a:gd name="T45" fmla="*/ 19 h 19"/>
                    <a:gd name="T46" fmla="*/ 4 w 66"/>
                    <a:gd name="T47" fmla="*/ 17 h 19"/>
                    <a:gd name="T48" fmla="*/ 3 w 66"/>
                    <a:gd name="T49" fmla="*/ 15 h 19"/>
                    <a:gd name="T50" fmla="*/ 1 w 66"/>
                    <a:gd name="T51" fmla="*/ 14 h 19"/>
                    <a:gd name="T52" fmla="*/ 0 w 66"/>
                    <a:gd name="T53" fmla="*/ 10 h 19"/>
                    <a:gd name="T54" fmla="*/ 1 w 66"/>
                    <a:gd name="T55" fmla="*/ 7 h 19"/>
                    <a:gd name="T56" fmla="*/ 3 w 66"/>
                    <a:gd name="T57" fmla="*/ 3 h 19"/>
                    <a:gd name="T58" fmla="*/ 6 w 66"/>
                    <a:gd name="T59" fmla="*/ 2 h 19"/>
                    <a:gd name="T60" fmla="*/ 11 w 66"/>
                    <a:gd name="T61" fmla="*/ 17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19"/>
                    <a:gd name="T95" fmla="*/ 66 w 66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19"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5" y="5"/>
                      </a:lnTo>
                      <a:lnTo>
                        <a:pt x="65" y="7"/>
                      </a:lnTo>
                      <a:lnTo>
                        <a:pt x="66" y="10"/>
                      </a:lnTo>
                      <a:lnTo>
                        <a:pt x="65" y="14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8" y="2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1" y="17"/>
                      </a:lnTo>
                      <a:lnTo>
                        <a:pt x="11" y="17"/>
                      </a:lnTo>
                      <a:lnTo>
                        <a:pt x="6" y="2"/>
                      </a:lnTo>
                      <a:lnTo>
                        <a:pt x="18" y="0"/>
                      </a:lnTo>
                      <a:lnTo>
                        <a:pt x="37" y="0"/>
                      </a:lnTo>
                      <a:lnTo>
                        <a:pt x="52" y="2"/>
                      </a:lnTo>
                      <a:lnTo>
                        <a:pt x="58" y="2"/>
                      </a:lnTo>
                      <a:lnTo>
                        <a:pt x="57" y="19"/>
                      </a:lnTo>
                      <a:close/>
                      <a:moveTo>
                        <a:pt x="11" y="17"/>
                      </a:moveTo>
                      <a:lnTo>
                        <a:pt x="7" y="19"/>
                      </a:lnTo>
                      <a:lnTo>
                        <a:pt x="4" y="17"/>
                      </a:lnTo>
                      <a:lnTo>
                        <a:pt x="3" y="1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3" name="Freeform 429"/>
                <p:cNvSpPr>
                  <a:spLocks noEditPoints="1"/>
                </p:cNvSpPr>
                <p:nvPr/>
              </p:nvSpPr>
              <p:spPr bwMode="auto">
                <a:xfrm>
                  <a:off x="589" y="2032"/>
                  <a:ext cx="57" cy="46"/>
                </a:xfrm>
                <a:custGeom>
                  <a:avLst/>
                  <a:gdLst>
                    <a:gd name="T0" fmla="*/ 52 w 57"/>
                    <a:gd name="T1" fmla="*/ 34 h 46"/>
                    <a:gd name="T2" fmla="*/ 57 w 57"/>
                    <a:gd name="T3" fmla="*/ 38 h 46"/>
                    <a:gd name="T4" fmla="*/ 57 w 57"/>
                    <a:gd name="T5" fmla="*/ 41 h 46"/>
                    <a:gd name="T6" fmla="*/ 55 w 57"/>
                    <a:gd name="T7" fmla="*/ 45 h 46"/>
                    <a:gd name="T8" fmla="*/ 51 w 57"/>
                    <a:gd name="T9" fmla="*/ 46 h 46"/>
                    <a:gd name="T10" fmla="*/ 52 w 57"/>
                    <a:gd name="T11" fmla="*/ 34 h 46"/>
                    <a:gd name="T12" fmla="*/ 51 w 57"/>
                    <a:gd name="T13" fmla="*/ 46 h 46"/>
                    <a:gd name="T14" fmla="*/ 43 w 57"/>
                    <a:gd name="T15" fmla="*/ 45 h 46"/>
                    <a:gd name="T16" fmla="*/ 28 w 57"/>
                    <a:gd name="T17" fmla="*/ 38 h 46"/>
                    <a:gd name="T18" fmla="*/ 18 w 57"/>
                    <a:gd name="T19" fmla="*/ 33 h 46"/>
                    <a:gd name="T20" fmla="*/ 11 w 57"/>
                    <a:gd name="T21" fmla="*/ 26 h 46"/>
                    <a:gd name="T22" fmla="*/ 3 w 57"/>
                    <a:gd name="T23" fmla="*/ 17 h 46"/>
                    <a:gd name="T24" fmla="*/ 0 w 57"/>
                    <a:gd name="T25" fmla="*/ 7 h 46"/>
                    <a:gd name="T26" fmla="*/ 9 w 57"/>
                    <a:gd name="T27" fmla="*/ 5 h 46"/>
                    <a:gd name="T28" fmla="*/ 12 w 57"/>
                    <a:gd name="T29" fmla="*/ 12 h 46"/>
                    <a:gd name="T30" fmla="*/ 18 w 57"/>
                    <a:gd name="T31" fmla="*/ 19 h 46"/>
                    <a:gd name="T32" fmla="*/ 25 w 57"/>
                    <a:gd name="T33" fmla="*/ 24 h 46"/>
                    <a:gd name="T34" fmla="*/ 32 w 57"/>
                    <a:gd name="T35" fmla="*/ 28 h 46"/>
                    <a:gd name="T36" fmla="*/ 46 w 57"/>
                    <a:gd name="T37" fmla="*/ 33 h 46"/>
                    <a:gd name="T38" fmla="*/ 52 w 57"/>
                    <a:gd name="T39" fmla="*/ 34 h 46"/>
                    <a:gd name="T40" fmla="*/ 51 w 57"/>
                    <a:gd name="T41" fmla="*/ 46 h 46"/>
                    <a:gd name="T42" fmla="*/ 0 w 57"/>
                    <a:gd name="T43" fmla="*/ 7 h 46"/>
                    <a:gd name="T44" fmla="*/ 0 w 57"/>
                    <a:gd name="T45" fmla="*/ 4 h 46"/>
                    <a:gd name="T46" fmla="*/ 3 w 57"/>
                    <a:gd name="T47" fmla="*/ 0 h 46"/>
                    <a:gd name="T48" fmla="*/ 8 w 57"/>
                    <a:gd name="T49" fmla="*/ 2 h 46"/>
                    <a:gd name="T50" fmla="*/ 9 w 57"/>
                    <a:gd name="T51" fmla="*/ 5 h 46"/>
                    <a:gd name="T52" fmla="*/ 0 w 57"/>
                    <a:gd name="T53" fmla="*/ 7 h 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7"/>
                    <a:gd name="T82" fmla="*/ 0 h 46"/>
                    <a:gd name="T83" fmla="*/ 57 w 57"/>
                    <a:gd name="T84" fmla="*/ 46 h 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7" h="46">
                      <a:moveTo>
                        <a:pt x="52" y="34"/>
                      </a:moveTo>
                      <a:lnTo>
                        <a:pt x="57" y="38"/>
                      </a:lnTo>
                      <a:lnTo>
                        <a:pt x="57" y="41"/>
                      </a:lnTo>
                      <a:lnTo>
                        <a:pt x="55" y="45"/>
                      </a:lnTo>
                      <a:lnTo>
                        <a:pt x="51" y="46"/>
                      </a:lnTo>
                      <a:lnTo>
                        <a:pt x="52" y="34"/>
                      </a:lnTo>
                      <a:close/>
                      <a:moveTo>
                        <a:pt x="51" y="46"/>
                      </a:moveTo>
                      <a:lnTo>
                        <a:pt x="43" y="45"/>
                      </a:lnTo>
                      <a:lnTo>
                        <a:pt x="28" y="38"/>
                      </a:lnTo>
                      <a:lnTo>
                        <a:pt x="18" y="33"/>
                      </a:lnTo>
                      <a:lnTo>
                        <a:pt x="11" y="26"/>
                      </a:lnTo>
                      <a:lnTo>
                        <a:pt x="3" y="17"/>
                      </a:lnTo>
                      <a:lnTo>
                        <a:pt x="0" y="7"/>
                      </a:lnTo>
                      <a:lnTo>
                        <a:pt x="9" y="5"/>
                      </a:lnTo>
                      <a:lnTo>
                        <a:pt x="12" y="12"/>
                      </a:lnTo>
                      <a:lnTo>
                        <a:pt x="18" y="19"/>
                      </a:lnTo>
                      <a:lnTo>
                        <a:pt x="25" y="24"/>
                      </a:lnTo>
                      <a:lnTo>
                        <a:pt x="32" y="28"/>
                      </a:lnTo>
                      <a:lnTo>
                        <a:pt x="46" y="33"/>
                      </a:lnTo>
                      <a:lnTo>
                        <a:pt x="52" y="34"/>
                      </a:lnTo>
                      <a:lnTo>
                        <a:pt x="51" y="46"/>
                      </a:lnTo>
                      <a:close/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8" y="2"/>
                      </a:lnTo>
                      <a:lnTo>
                        <a:pt x="9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4" name="Freeform 430"/>
                <p:cNvSpPr>
                  <a:spLocks noEditPoints="1"/>
                </p:cNvSpPr>
                <p:nvPr/>
              </p:nvSpPr>
              <p:spPr bwMode="auto">
                <a:xfrm>
                  <a:off x="589" y="2031"/>
                  <a:ext cx="55" cy="42"/>
                </a:xfrm>
                <a:custGeom>
                  <a:avLst/>
                  <a:gdLst>
                    <a:gd name="T0" fmla="*/ 51 w 55"/>
                    <a:gd name="T1" fmla="*/ 30 h 42"/>
                    <a:gd name="T2" fmla="*/ 52 w 55"/>
                    <a:gd name="T3" fmla="*/ 30 h 42"/>
                    <a:gd name="T4" fmla="*/ 54 w 55"/>
                    <a:gd name="T5" fmla="*/ 32 h 42"/>
                    <a:gd name="T6" fmla="*/ 55 w 55"/>
                    <a:gd name="T7" fmla="*/ 34 h 42"/>
                    <a:gd name="T8" fmla="*/ 55 w 55"/>
                    <a:gd name="T9" fmla="*/ 37 h 42"/>
                    <a:gd name="T10" fmla="*/ 54 w 55"/>
                    <a:gd name="T11" fmla="*/ 39 h 42"/>
                    <a:gd name="T12" fmla="*/ 52 w 55"/>
                    <a:gd name="T13" fmla="*/ 41 h 42"/>
                    <a:gd name="T14" fmla="*/ 51 w 55"/>
                    <a:gd name="T15" fmla="*/ 42 h 42"/>
                    <a:gd name="T16" fmla="*/ 48 w 55"/>
                    <a:gd name="T17" fmla="*/ 42 h 42"/>
                    <a:gd name="T18" fmla="*/ 51 w 55"/>
                    <a:gd name="T19" fmla="*/ 30 h 42"/>
                    <a:gd name="T20" fmla="*/ 48 w 55"/>
                    <a:gd name="T21" fmla="*/ 42 h 42"/>
                    <a:gd name="T22" fmla="*/ 42 w 55"/>
                    <a:gd name="T23" fmla="*/ 39 h 42"/>
                    <a:gd name="T24" fmla="*/ 28 w 55"/>
                    <a:gd name="T25" fmla="*/ 34 h 42"/>
                    <a:gd name="T26" fmla="*/ 18 w 55"/>
                    <a:gd name="T27" fmla="*/ 29 h 42"/>
                    <a:gd name="T28" fmla="*/ 11 w 55"/>
                    <a:gd name="T29" fmla="*/ 23 h 42"/>
                    <a:gd name="T30" fmla="*/ 5 w 55"/>
                    <a:gd name="T31" fmla="*/ 17 h 42"/>
                    <a:gd name="T32" fmla="*/ 0 w 55"/>
                    <a:gd name="T33" fmla="*/ 8 h 42"/>
                    <a:gd name="T34" fmla="*/ 11 w 55"/>
                    <a:gd name="T35" fmla="*/ 5 h 42"/>
                    <a:gd name="T36" fmla="*/ 14 w 55"/>
                    <a:gd name="T37" fmla="*/ 10 h 42"/>
                    <a:gd name="T38" fmla="*/ 18 w 55"/>
                    <a:gd name="T39" fmla="*/ 15 h 42"/>
                    <a:gd name="T40" fmla="*/ 26 w 55"/>
                    <a:gd name="T41" fmla="*/ 18 h 42"/>
                    <a:gd name="T42" fmla="*/ 32 w 55"/>
                    <a:gd name="T43" fmla="*/ 23 h 42"/>
                    <a:gd name="T44" fmla="*/ 45 w 55"/>
                    <a:gd name="T45" fmla="*/ 29 h 42"/>
                    <a:gd name="T46" fmla="*/ 51 w 55"/>
                    <a:gd name="T47" fmla="*/ 30 h 42"/>
                    <a:gd name="T48" fmla="*/ 48 w 55"/>
                    <a:gd name="T49" fmla="*/ 42 h 42"/>
                    <a:gd name="T50" fmla="*/ 0 w 55"/>
                    <a:gd name="T51" fmla="*/ 8 h 42"/>
                    <a:gd name="T52" fmla="*/ 0 w 55"/>
                    <a:gd name="T53" fmla="*/ 6 h 42"/>
                    <a:gd name="T54" fmla="*/ 0 w 55"/>
                    <a:gd name="T55" fmla="*/ 3 h 42"/>
                    <a:gd name="T56" fmla="*/ 1 w 55"/>
                    <a:gd name="T57" fmla="*/ 1 h 42"/>
                    <a:gd name="T58" fmla="*/ 3 w 55"/>
                    <a:gd name="T59" fmla="*/ 1 h 42"/>
                    <a:gd name="T60" fmla="*/ 6 w 55"/>
                    <a:gd name="T61" fmla="*/ 0 h 42"/>
                    <a:gd name="T62" fmla="*/ 8 w 55"/>
                    <a:gd name="T63" fmla="*/ 1 h 42"/>
                    <a:gd name="T64" fmla="*/ 9 w 55"/>
                    <a:gd name="T65" fmla="*/ 1 h 42"/>
                    <a:gd name="T66" fmla="*/ 11 w 55"/>
                    <a:gd name="T67" fmla="*/ 5 h 42"/>
                    <a:gd name="T68" fmla="*/ 0 w 55"/>
                    <a:gd name="T69" fmla="*/ 8 h 4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"/>
                    <a:gd name="T106" fmla="*/ 0 h 42"/>
                    <a:gd name="T107" fmla="*/ 55 w 55"/>
                    <a:gd name="T108" fmla="*/ 42 h 4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" h="42">
                      <a:moveTo>
                        <a:pt x="51" y="30"/>
                      </a:moveTo>
                      <a:lnTo>
                        <a:pt x="52" y="30"/>
                      </a:lnTo>
                      <a:lnTo>
                        <a:pt x="54" y="32"/>
                      </a:lnTo>
                      <a:lnTo>
                        <a:pt x="55" y="34"/>
                      </a:lnTo>
                      <a:lnTo>
                        <a:pt x="55" y="37"/>
                      </a:lnTo>
                      <a:lnTo>
                        <a:pt x="54" y="39"/>
                      </a:lnTo>
                      <a:lnTo>
                        <a:pt x="52" y="41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51" y="30"/>
                      </a:lnTo>
                      <a:close/>
                      <a:moveTo>
                        <a:pt x="48" y="42"/>
                      </a:moveTo>
                      <a:lnTo>
                        <a:pt x="42" y="39"/>
                      </a:lnTo>
                      <a:lnTo>
                        <a:pt x="28" y="34"/>
                      </a:lnTo>
                      <a:lnTo>
                        <a:pt x="18" y="29"/>
                      </a:lnTo>
                      <a:lnTo>
                        <a:pt x="11" y="23"/>
                      </a:lnTo>
                      <a:lnTo>
                        <a:pt x="5" y="17"/>
                      </a:lnTo>
                      <a:lnTo>
                        <a:pt x="0" y="8"/>
                      </a:lnTo>
                      <a:lnTo>
                        <a:pt x="11" y="5"/>
                      </a:lnTo>
                      <a:lnTo>
                        <a:pt x="14" y="10"/>
                      </a:lnTo>
                      <a:lnTo>
                        <a:pt x="18" y="15"/>
                      </a:lnTo>
                      <a:lnTo>
                        <a:pt x="26" y="18"/>
                      </a:lnTo>
                      <a:lnTo>
                        <a:pt x="32" y="23"/>
                      </a:lnTo>
                      <a:lnTo>
                        <a:pt x="45" y="29"/>
                      </a:lnTo>
                      <a:lnTo>
                        <a:pt x="51" y="30"/>
                      </a:lnTo>
                      <a:lnTo>
                        <a:pt x="48" y="42"/>
                      </a:lnTo>
                      <a:close/>
                      <a:moveTo>
                        <a:pt x="0" y="8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1" y="5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5" name="Freeform 431"/>
                <p:cNvSpPr>
                  <a:spLocks noEditPoints="1"/>
                </p:cNvSpPr>
                <p:nvPr/>
              </p:nvSpPr>
              <p:spPr bwMode="auto">
                <a:xfrm>
                  <a:off x="589" y="2029"/>
                  <a:ext cx="59" cy="41"/>
                </a:xfrm>
                <a:custGeom>
                  <a:avLst/>
                  <a:gdLst>
                    <a:gd name="T0" fmla="*/ 54 w 59"/>
                    <a:gd name="T1" fmla="*/ 27 h 41"/>
                    <a:gd name="T2" fmla="*/ 55 w 59"/>
                    <a:gd name="T3" fmla="*/ 29 h 41"/>
                    <a:gd name="T4" fmla="*/ 57 w 59"/>
                    <a:gd name="T5" fmla="*/ 31 h 41"/>
                    <a:gd name="T6" fmla="*/ 59 w 59"/>
                    <a:gd name="T7" fmla="*/ 32 h 41"/>
                    <a:gd name="T8" fmla="*/ 59 w 59"/>
                    <a:gd name="T9" fmla="*/ 36 h 41"/>
                    <a:gd name="T10" fmla="*/ 57 w 59"/>
                    <a:gd name="T11" fmla="*/ 37 h 41"/>
                    <a:gd name="T12" fmla="*/ 55 w 59"/>
                    <a:gd name="T13" fmla="*/ 39 h 41"/>
                    <a:gd name="T14" fmla="*/ 54 w 59"/>
                    <a:gd name="T15" fmla="*/ 41 h 41"/>
                    <a:gd name="T16" fmla="*/ 51 w 59"/>
                    <a:gd name="T17" fmla="*/ 39 h 41"/>
                    <a:gd name="T18" fmla="*/ 54 w 59"/>
                    <a:gd name="T19" fmla="*/ 27 h 41"/>
                    <a:gd name="T20" fmla="*/ 51 w 59"/>
                    <a:gd name="T21" fmla="*/ 39 h 41"/>
                    <a:gd name="T22" fmla="*/ 45 w 59"/>
                    <a:gd name="T23" fmla="*/ 37 h 41"/>
                    <a:gd name="T24" fmla="*/ 29 w 59"/>
                    <a:gd name="T25" fmla="*/ 31 h 41"/>
                    <a:gd name="T26" fmla="*/ 20 w 59"/>
                    <a:gd name="T27" fmla="*/ 27 h 41"/>
                    <a:gd name="T28" fmla="*/ 12 w 59"/>
                    <a:gd name="T29" fmla="*/ 22 h 41"/>
                    <a:gd name="T30" fmla="*/ 5 w 59"/>
                    <a:gd name="T31" fmla="*/ 17 h 41"/>
                    <a:gd name="T32" fmla="*/ 0 w 59"/>
                    <a:gd name="T33" fmla="*/ 10 h 41"/>
                    <a:gd name="T34" fmla="*/ 11 w 59"/>
                    <a:gd name="T35" fmla="*/ 3 h 41"/>
                    <a:gd name="T36" fmla="*/ 14 w 59"/>
                    <a:gd name="T37" fmla="*/ 8 h 41"/>
                    <a:gd name="T38" fmla="*/ 20 w 59"/>
                    <a:gd name="T39" fmla="*/ 12 h 41"/>
                    <a:gd name="T40" fmla="*/ 28 w 59"/>
                    <a:gd name="T41" fmla="*/ 17 h 41"/>
                    <a:gd name="T42" fmla="*/ 35 w 59"/>
                    <a:gd name="T43" fmla="*/ 20 h 41"/>
                    <a:gd name="T44" fmla="*/ 48 w 59"/>
                    <a:gd name="T45" fmla="*/ 25 h 41"/>
                    <a:gd name="T46" fmla="*/ 54 w 59"/>
                    <a:gd name="T47" fmla="*/ 27 h 41"/>
                    <a:gd name="T48" fmla="*/ 51 w 59"/>
                    <a:gd name="T49" fmla="*/ 39 h 41"/>
                    <a:gd name="T50" fmla="*/ 0 w 59"/>
                    <a:gd name="T51" fmla="*/ 10 h 41"/>
                    <a:gd name="T52" fmla="*/ 0 w 59"/>
                    <a:gd name="T53" fmla="*/ 8 h 41"/>
                    <a:gd name="T54" fmla="*/ 0 w 59"/>
                    <a:gd name="T55" fmla="*/ 5 h 41"/>
                    <a:gd name="T56" fmla="*/ 1 w 59"/>
                    <a:gd name="T57" fmla="*/ 3 h 41"/>
                    <a:gd name="T58" fmla="*/ 3 w 59"/>
                    <a:gd name="T59" fmla="*/ 2 h 41"/>
                    <a:gd name="T60" fmla="*/ 5 w 59"/>
                    <a:gd name="T61" fmla="*/ 0 h 41"/>
                    <a:gd name="T62" fmla="*/ 8 w 59"/>
                    <a:gd name="T63" fmla="*/ 2 h 41"/>
                    <a:gd name="T64" fmla="*/ 9 w 59"/>
                    <a:gd name="T65" fmla="*/ 2 h 41"/>
                    <a:gd name="T66" fmla="*/ 11 w 59"/>
                    <a:gd name="T67" fmla="*/ 3 h 41"/>
                    <a:gd name="T68" fmla="*/ 0 w 59"/>
                    <a:gd name="T69" fmla="*/ 10 h 4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9"/>
                    <a:gd name="T106" fmla="*/ 0 h 41"/>
                    <a:gd name="T107" fmla="*/ 59 w 59"/>
                    <a:gd name="T108" fmla="*/ 41 h 4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9" h="41">
                      <a:moveTo>
                        <a:pt x="54" y="27"/>
                      </a:moveTo>
                      <a:lnTo>
                        <a:pt x="55" y="29"/>
                      </a:lnTo>
                      <a:lnTo>
                        <a:pt x="57" y="31"/>
                      </a:lnTo>
                      <a:lnTo>
                        <a:pt x="59" y="32"/>
                      </a:lnTo>
                      <a:lnTo>
                        <a:pt x="59" y="36"/>
                      </a:lnTo>
                      <a:lnTo>
                        <a:pt x="57" y="37"/>
                      </a:lnTo>
                      <a:lnTo>
                        <a:pt x="55" y="39"/>
                      </a:lnTo>
                      <a:lnTo>
                        <a:pt x="54" y="41"/>
                      </a:lnTo>
                      <a:lnTo>
                        <a:pt x="51" y="39"/>
                      </a:lnTo>
                      <a:lnTo>
                        <a:pt x="54" y="27"/>
                      </a:lnTo>
                      <a:close/>
                      <a:moveTo>
                        <a:pt x="51" y="39"/>
                      </a:moveTo>
                      <a:lnTo>
                        <a:pt x="45" y="37"/>
                      </a:lnTo>
                      <a:lnTo>
                        <a:pt x="29" y="31"/>
                      </a:lnTo>
                      <a:lnTo>
                        <a:pt x="20" y="27"/>
                      </a:lnTo>
                      <a:lnTo>
                        <a:pt x="12" y="22"/>
                      </a:lnTo>
                      <a:lnTo>
                        <a:pt x="5" y="17"/>
                      </a:lnTo>
                      <a:lnTo>
                        <a:pt x="0" y="10"/>
                      </a:lnTo>
                      <a:lnTo>
                        <a:pt x="11" y="3"/>
                      </a:lnTo>
                      <a:lnTo>
                        <a:pt x="14" y="8"/>
                      </a:lnTo>
                      <a:lnTo>
                        <a:pt x="20" y="12"/>
                      </a:lnTo>
                      <a:lnTo>
                        <a:pt x="28" y="17"/>
                      </a:lnTo>
                      <a:lnTo>
                        <a:pt x="35" y="20"/>
                      </a:lnTo>
                      <a:lnTo>
                        <a:pt x="48" y="25"/>
                      </a:lnTo>
                      <a:lnTo>
                        <a:pt x="54" y="27"/>
                      </a:lnTo>
                      <a:lnTo>
                        <a:pt x="51" y="39"/>
                      </a:lnTo>
                      <a:close/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6" name="Freeform 432"/>
                <p:cNvSpPr>
                  <a:spLocks noEditPoints="1"/>
                </p:cNvSpPr>
                <p:nvPr/>
              </p:nvSpPr>
              <p:spPr bwMode="auto">
                <a:xfrm>
                  <a:off x="589" y="2031"/>
                  <a:ext cx="62" cy="35"/>
                </a:xfrm>
                <a:custGeom>
                  <a:avLst/>
                  <a:gdLst>
                    <a:gd name="T0" fmla="*/ 57 w 62"/>
                    <a:gd name="T1" fmla="*/ 22 h 35"/>
                    <a:gd name="T2" fmla="*/ 60 w 62"/>
                    <a:gd name="T3" fmla="*/ 23 h 35"/>
                    <a:gd name="T4" fmla="*/ 62 w 62"/>
                    <a:gd name="T5" fmla="*/ 25 h 35"/>
                    <a:gd name="T6" fmla="*/ 62 w 62"/>
                    <a:gd name="T7" fmla="*/ 27 h 35"/>
                    <a:gd name="T8" fmla="*/ 62 w 62"/>
                    <a:gd name="T9" fmla="*/ 30 h 35"/>
                    <a:gd name="T10" fmla="*/ 60 w 62"/>
                    <a:gd name="T11" fmla="*/ 34 h 35"/>
                    <a:gd name="T12" fmla="*/ 59 w 62"/>
                    <a:gd name="T13" fmla="*/ 35 h 35"/>
                    <a:gd name="T14" fmla="*/ 57 w 62"/>
                    <a:gd name="T15" fmla="*/ 35 h 35"/>
                    <a:gd name="T16" fmla="*/ 54 w 62"/>
                    <a:gd name="T17" fmla="*/ 35 h 35"/>
                    <a:gd name="T18" fmla="*/ 57 w 62"/>
                    <a:gd name="T19" fmla="*/ 22 h 35"/>
                    <a:gd name="T20" fmla="*/ 54 w 62"/>
                    <a:gd name="T21" fmla="*/ 35 h 35"/>
                    <a:gd name="T22" fmla="*/ 48 w 62"/>
                    <a:gd name="T23" fmla="*/ 32 h 35"/>
                    <a:gd name="T24" fmla="*/ 32 w 62"/>
                    <a:gd name="T25" fmla="*/ 27 h 35"/>
                    <a:gd name="T26" fmla="*/ 15 w 62"/>
                    <a:gd name="T27" fmla="*/ 20 h 35"/>
                    <a:gd name="T28" fmla="*/ 3 w 62"/>
                    <a:gd name="T29" fmla="*/ 11 h 35"/>
                    <a:gd name="T30" fmla="*/ 12 w 62"/>
                    <a:gd name="T31" fmla="*/ 1 h 35"/>
                    <a:gd name="T32" fmla="*/ 37 w 62"/>
                    <a:gd name="T33" fmla="*/ 15 h 35"/>
                    <a:gd name="T34" fmla="*/ 57 w 62"/>
                    <a:gd name="T35" fmla="*/ 22 h 35"/>
                    <a:gd name="T36" fmla="*/ 54 w 62"/>
                    <a:gd name="T37" fmla="*/ 35 h 35"/>
                    <a:gd name="T38" fmla="*/ 3 w 62"/>
                    <a:gd name="T39" fmla="*/ 11 h 35"/>
                    <a:gd name="T40" fmla="*/ 1 w 62"/>
                    <a:gd name="T41" fmla="*/ 10 h 35"/>
                    <a:gd name="T42" fmla="*/ 0 w 62"/>
                    <a:gd name="T43" fmla="*/ 6 h 35"/>
                    <a:gd name="T44" fmla="*/ 1 w 62"/>
                    <a:gd name="T45" fmla="*/ 3 h 35"/>
                    <a:gd name="T46" fmla="*/ 3 w 62"/>
                    <a:gd name="T47" fmla="*/ 1 h 35"/>
                    <a:gd name="T48" fmla="*/ 5 w 62"/>
                    <a:gd name="T49" fmla="*/ 0 h 35"/>
                    <a:gd name="T50" fmla="*/ 8 w 62"/>
                    <a:gd name="T51" fmla="*/ 0 h 35"/>
                    <a:gd name="T52" fmla="*/ 9 w 62"/>
                    <a:gd name="T53" fmla="*/ 0 h 35"/>
                    <a:gd name="T54" fmla="*/ 12 w 62"/>
                    <a:gd name="T55" fmla="*/ 1 h 35"/>
                    <a:gd name="T56" fmla="*/ 3 w 62"/>
                    <a:gd name="T57" fmla="*/ 11 h 3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35"/>
                    <a:gd name="T89" fmla="*/ 62 w 62"/>
                    <a:gd name="T90" fmla="*/ 35 h 3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35">
                      <a:moveTo>
                        <a:pt x="57" y="22"/>
                      </a:moveTo>
                      <a:lnTo>
                        <a:pt x="60" y="23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30"/>
                      </a:lnTo>
                      <a:lnTo>
                        <a:pt x="60" y="34"/>
                      </a:lnTo>
                      <a:lnTo>
                        <a:pt x="59" y="35"/>
                      </a:lnTo>
                      <a:lnTo>
                        <a:pt x="57" y="35"/>
                      </a:lnTo>
                      <a:lnTo>
                        <a:pt x="54" y="35"/>
                      </a:lnTo>
                      <a:lnTo>
                        <a:pt x="57" y="22"/>
                      </a:lnTo>
                      <a:close/>
                      <a:moveTo>
                        <a:pt x="54" y="35"/>
                      </a:moveTo>
                      <a:lnTo>
                        <a:pt x="48" y="32"/>
                      </a:lnTo>
                      <a:lnTo>
                        <a:pt x="32" y="27"/>
                      </a:lnTo>
                      <a:lnTo>
                        <a:pt x="15" y="20"/>
                      </a:lnTo>
                      <a:lnTo>
                        <a:pt x="3" y="11"/>
                      </a:lnTo>
                      <a:lnTo>
                        <a:pt x="12" y="1"/>
                      </a:lnTo>
                      <a:lnTo>
                        <a:pt x="37" y="15"/>
                      </a:lnTo>
                      <a:lnTo>
                        <a:pt x="57" y="22"/>
                      </a:lnTo>
                      <a:lnTo>
                        <a:pt x="54" y="35"/>
                      </a:lnTo>
                      <a:close/>
                      <a:moveTo>
                        <a:pt x="3" y="11"/>
                      </a:move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7" name="Freeform 433"/>
                <p:cNvSpPr>
                  <a:spLocks noEditPoints="1"/>
                </p:cNvSpPr>
                <p:nvPr/>
              </p:nvSpPr>
              <p:spPr bwMode="auto">
                <a:xfrm>
                  <a:off x="589" y="2027"/>
                  <a:ext cx="68" cy="34"/>
                </a:xfrm>
                <a:custGeom>
                  <a:avLst/>
                  <a:gdLst>
                    <a:gd name="T0" fmla="*/ 63 w 68"/>
                    <a:gd name="T1" fmla="*/ 19 h 34"/>
                    <a:gd name="T2" fmla="*/ 66 w 68"/>
                    <a:gd name="T3" fmla="*/ 21 h 34"/>
                    <a:gd name="T4" fmla="*/ 68 w 68"/>
                    <a:gd name="T5" fmla="*/ 24 h 34"/>
                    <a:gd name="T6" fmla="*/ 68 w 68"/>
                    <a:gd name="T7" fmla="*/ 26 h 34"/>
                    <a:gd name="T8" fmla="*/ 68 w 68"/>
                    <a:gd name="T9" fmla="*/ 29 h 34"/>
                    <a:gd name="T10" fmla="*/ 66 w 68"/>
                    <a:gd name="T11" fmla="*/ 31 h 34"/>
                    <a:gd name="T12" fmla="*/ 65 w 68"/>
                    <a:gd name="T13" fmla="*/ 33 h 34"/>
                    <a:gd name="T14" fmla="*/ 62 w 68"/>
                    <a:gd name="T15" fmla="*/ 34 h 34"/>
                    <a:gd name="T16" fmla="*/ 59 w 68"/>
                    <a:gd name="T17" fmla="*/ 34 h 34"/>
                    <a:gd name="T18" fmla="*/ 63 w 68"/>
                    <a:gd name="T19" fmla="*/ 19 h 34"/>
                    <a:gd name="T20" fmla="*/ 59 w 68"/>
                    <a:gd name="T21" fmla="*/ 34 h 34"/>
                    <a:gd name="T22" fmla="*/ 52 w 68"/>
                    <a:gd name="T23" fmla="*/ 31 h 34"/>
                    <a:gd name="T24" fmla="*/ 35 w 68"/>
                    <a:gd name="T25" fmla="*/ 26 h 34"/>
                    <a:gd name="T26" fmla="*/ 17 w 68"/>
                    <a:gd name="T27" fmla="*/ 19 h 34"/>
                    <a:gd name="T28" fmla="*/ 5 w 68"/>
                    <a:gd name="T29" fmla="*/ 15 h 34"/>
                    <a:gd name="T30" fmla="*/ 9 w 68"/>
                    <a:gd name="T31" fmla="*/ 0 h 34"/>
                    <a:gd name="T32" fmla="*/ 21 w 68"/>
                    <a:gd name="T33" fmla="*/ 5 h 34"/>
                    <a:gd name="T34" fmla="*/ 40 w 68"/>
                    <a:gd name="T35" fmla="*/ 12 h 34"/>
                    <a:gd name="T36" fmla="*/ 55 w 68"/>
                    <a:gd name="T37" fmla="*/ 17 h 34"/>
                    <a:gd name="T38" fmla="*/ 63 w 68"/>
                    <a:gd name="T39" fmla="*/ 19 h 34"/>
                    <a:gd name="T40" fmla="*/ 59 w 68"/>
                    <a:gd name="T41" fmla="*/ 34 h 34"/>
                    <a:gd name="T42" fmla="*/ 5 w 68"/>
                    <a:gd name="T43" fmla="*/ 15 h 34"/>
                    <a:gd name="T44" fmla="*/ 1 w 68"/>
                    <a:gd name="T45" fmla="*/ 14 h 34"/>
                    <a:gd name="T46" fmla="*/ 0 w 68"/>
                    <a:gd name="T47" fmla="*/ 10 h 34"/>
                    <a:gd name="T48" fmla="*/ 0 w 68"/>
                    <a:gd name="T49" fmla="*/ 9 h 34"/>
                    <a:gd name="T50" fmla="*/ 0 w 68"/>
                    <a:gd name="T51" fmla="*/ 5 h 34"/>
                    <a:gd name="T52" fmla="*/ 1 w 68"/>
                    <a:gd name="T53" fmla="*/ 4 h 34"/>
                    <a:gd name="T54" fmla="*/ 3 w 68"/>
                    <a:gd name="T55" fmla="*/ 2 h 34"/>
                    <a:gd name="T56" fmla="*/ 6 w 68"/>
                    <a:gd name="T57" fmla="*/ 0 h 34"/>
                    <a:gd name="T58" fmla="*/ 9 w 68"/>
                    <a:gd name="T59" fmla="*/ 0 h 34"/>
                    <a:gd name="T60" fmla="*/ 5 w 68"/>
                    <a:gd name="T61" fmla="*/ 15 h 3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34"/>
                    <a:gd name="T95" fmla="*/ 68 w 68"/>
                    <a:gd name="T96" fmla="*/ 34 h 3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34">
                      <a:moveTo>
                        <a:pt x="63" y="19"/>
                      </a:moveTo>
                      <a:lnTo>
                        <a:pt x="66" y="21"/>
                      </a:lnTo>
                      <a:lnTo>
                        <a:pt x="68" y="24"/>
                      </a:lnTo>
                      <a:lnTo>
                        <a:pt x="68" y="26"/>
                      </a:lnTo>
                      <a:lnTo>
                        <a:pt x="68" y="29"/>
                      </a:lnTo>
                      <a:lnTo>
                        <a:pt x="66" y="31"/>
                      </a:lnTo>
                      <a:lnTo>
                        <a:pt x="65" y="33"/>
                      </a:lnTo>
                      <a:lnTo>
                        <a:pt x="62" y="34"/>
                      </a:lnTo>
                      <a:lnTo>
                        <a:pt x="59" y="34"/>
                      </a:lnTo>
                      <a:lnTo>
                        <a:pt x="63" y="19"/>
                      </a:lnTo>
                      <a:close/>
                      <a:moveTo>
                        <a:pt x="59" y="34"/>
                      </a:moveTo>
                      <a:lnTo>
                        <a:pt x="52" y="31"/>
                      </a:lnTo>
                      <a:lnTo>
                        <a:pt x="35" y="26"/>
                      </a:lnTo>
                      <a:lnTo>
                        <a:pt x="17" y="19"/>
                      </a:lnTo>
                      <a:lnTo>
                        <a:pt x="5" y="15"/>
                      </a:lnTo>
                      <a:lnTo>
                        <a:pt x="9" y="0"/>
                      </a:lnTo>
                      <a:lnTo>
                        <a:pt x="21" y="5"/>
                      </a:lnTo>
                      <a:lnTo>
                        <a:pt x="40" y="12"/>
                      </a:lnTo>
                      <a:lnTo>
                        <a:pt x="55" y="17"/>
                      </a:lnTo>
                      <a:lnTo>
                        <a:pt x="63" y="19"/>
                      </a:lnTo>
                      <a:lnTo>
                        <a:pt x="59" y="34"/>
                      </a:lnTo>
                      <a:close/>
                      <a:moveTo>
                        <a:pt x="5" y="15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8" name="Freeform 434"/>
                <p:cNvSpPr>
                  <a:spLocks noEditPoints="1"/>
                </p:cNvSpPr>
                <p:nvPr/>
              </p:nvSpPr>
              <p:spPr bwMode="auto">
                <a:xfrm>
                  <a:off x="589" y="2025"/>
                  <a:ext cx="71" cy="33"/>
                </a:xfrm>
                <a:custGeom>
                  <a:avLst/>
                  <a:gdLst>
                    <a:gd name="T0" fmla="*/ 66 w 71"/>
                    <a:gd name="T1" fmla="*/ 17 h 33"/>
                    <a:gd name="T2" fmla="*/ 69 w 71"/>
                    <a:gd name="T3" fmla="*/ 19 h 33"/>
                    <a:gd name="T4" fmla="*/ 71 w 71"/>
                    <a:gd name="T5" fmla="*/ 21 h 33"/>
                    <a:gd name="T6" fmla="*/ 71 w 71"/>
                    <a:gd name="T7" fmla="*/ 24 h 33"/>
                    <a:gd name="T8" fmla="*/ 71 w 71"/>
                    <a:gd name="T9" fmla="*/ 28 h 33"/>
                    <a:gd name="T10" fmla="*/ 69 w 71"/>
                    <a:gd name="T11" fmla="*/ 29 h 33"/>
                    <a:gd name="T12" fmla="*/ 66 w 71"/>
                    <a:gd name="T13" fmla="*/ 31 h 33"/>
                    <a:gd name="T14" fmla="*/ 63 w 71"/>
                    <a:gd name="T15" fmla="*/ 33 h 33"/>
                    <a:gd name="T16" fmla="*/ 62 w 71"/>
                    <a:gd name="T17" fmla="*/ 31 h 33"/>
                    <a:gd name="T18" fmla="*/ 66 w 71"/>
                    <a:gd name="T19" fmla="*/ 17 h 33"/>
                    <a:gd name="T20" fmla="*/ 62 w 71"/>
                    <a:gd name="T21" fmla="*/ 31 h 33"/>
                    <a:gd name="T22" fmla="*/ 54 w 71"/>
                    <a:gd name="T23" fmla="*/ 29 h 33"/>
                    <a:gd name="T24" fmla="*/ 38 w 71"/>
                    <a:gd name="T25" fmla="*/ 23 h 33"/>
                    <a:gd name="T26" fmla="*/ 21 w 71"/>
                    <a:gd name="T27" fmla="*/ 17 h 33"/>
                    <a:gd name="T28" fmla="*/ 9 w 71"/>
                    <a:gd name="T29" fmla="*/ 16 h 33"/>
                    <a:gd name="T30" fmla="*/ 6 w 71"/>
                    <a:gd name="T31" fmla="*/ 0 h 33"/>
                    <a:gd name="T32" fmla="*/ 12 w 71"/>
                    <a:gd name="T33" fmla="*/ 0 h 33"/>
                    <a:gd name="T34" fmla="*/ 21 w 71"/>
                    <a:gd name="T35" fmla="*/ 2 h 33"/>
                    <a:gd name="T36" fmla="*/ 32 w 71"/>
                    <a:gd name="T37" fmla="*/ 4 h 33"/>
                    <a:gd name="T38" fmla="*/ 42 w 71"/>
                    <a:gd name="T39" fmla="*/ 7 h 33"/>
                    <a:gd name="T40" fmla="*/ 59 w 71"/>
                    <a:gd name="T41" fmla="*/ 14 h 33"/>
                    <a:gd name="T42" fmla="*/ 66 w 71"/>
                    <a:gd name="T43" fmla="*/ 17 h 33"/>
                    <a:gd name="T44" fmla="*/ 62 w 71"/>
                    <a:gd name="T45" fmla="*/ 31 h 33"/>
                    <a:gd name="T46" fmla="*/ 9 w 71"/>
                    <a:gd name="T47" fmla="*/ 16 h 33"/>
                    <a:gd name="T48" fmla="*/ 6 w 71"/>
                    <a:gd name="T49" fmla="*/ 16 h 33"/>
                    <a:gd name="T50" fmla="*/ 3 w 71"/>
                    <a:gd name="T51" fmla="*/ 16 h 33"/>
                    <a:gd name="T52" fmla="*/ 1 w 71"/>
                    <a:gd name="T53" fmla="*/ 12 h 33"/>
                    <a:gd name="T54" fmla="*/ 0 w 71"/>
                    <a:gd name="T55" fmla="*/ 11 h 33"/>
                    <a:gd name="T56" fmla="*/ 0 w 71"/>
                    <a:gd name="T57" fmla="*/ 7 h 33"/>
                    <a:gd name="T58" fmla="*/ 1 w 71"/>
                    <a:gd name="T59" fmla="*/ 4 h 33"/>
                    <a:gd name="T60" fmla="*/ 3 w 71"/>
                    <a:gd name="T61" fmla="*/ 2 h 33"/>
                    <a:gd name="T62" fmla="*/ 6 w 71"/>
                    <a:gd name="T63" fmla="*/ 0 h 33"/>
                    <a:gd name="T64" fmla="*/ 9 w 71"/>
                    <a:gd name="T65" fmla="*/ 16 h 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33"/>
                    <a:gd name="T101" fmla="*/ 71 w 71"/>
                    <a:gd name="T102" fmla="*/ 33 h 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33">
                      <a:moveTo>
                        <a:pt x="66" y="17"/>
                      </a:moveTo>
                      <a:lnTo>
                        <a:pt x="69" y="19"/>
                      </a:lnTo>
                      <a:lnTo>
                        <a:pt x="71" y="21"/>
                      </a:lnTo>
                      <a:lnTo>
                        <a:pt x="71" y="24"/>
                      </a:lnTo>
                      <a:lnTo>
                        <a:pt x="71" y="28"/>
                      </a:lnTo>
                      <a:lnTo>
                        <a:pt x="69" y="29"/>
                      </a:lnTo>
                      <a:lnTo>
                        <a:pt x="66" y="31"/>
                      </a:lnTo>
                      <a:lnTo>
                        <a:pt x="63" y="33"/>
                      </a:lnTo>
                      <a:lnTo>
                        <a:pt x="62" y="31"/>
                      </a:lnTo>
                      <a:lnTo>
                        <a:pt x="66" y="17"/>
                      </a:lnTo>
                      <a:close/>
                      <a:moveTo>
                        <a:pt x="62" y="31"/>
                      </a:moveTo>
                      <a:lnTo>
                        <a:pt x="54" y="29"/>
                      </a:lnTo>
                      <a:lnTo>
                        <a:pt x="38" y="23"/>
                      </a:lnTo>
                      <a:lnTo>
                        <a:pt x="21" y="17"/>
                      </a:lnTo>
                      <a:lnTo>
                        <a:pt x="9" y="16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21" y="2"/>
                      </a:lnTo>
                      <a:lnTo>
                        <a:pt x="32" y="4"/>
                      </a:lnTo>
                      <a:lnTo>
                        <a:pt x="42" y="7"/>
                      </a:lnTo>
                      <a:lnTo>
                        <a:pt x="59" y="14"/>
                      </a:lnTo>
                      <a:lnTo>
                        <a:pt x="66" y="17"/>
                      </a:lnTo>
                      <a:lnTo>
                        <a:pt x="62" y="31"/>
                      </a:lnTo>
                      <a:close/>
                      <a:moveTo>
                        <a:pt x="9" y="16"/>
                      </a:moveTo>
                      <a:lnTo>
                        <a:pt x="6" y="16"/>
                      </a:lnTo>
                      <a:lnTo>
                        <a:pt x="3" y="16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59" name="Freeform 435"/>
                <p:cNvSpPr>
                  <a:spLocks noEditPoints="1"/>
                </p:cNvSpPr>
                <p:nvPr/>
              </p:nvSpPr>
              <p:spPr bwMode="auto">
                <a:xfrm>
                  <a:off x="589" y="2022"/>
                  <a:ext cx="77" cy="32"/>
                </a:xfrm>
                <a:custGeom>
                  <a:avLst/>
                  <a:gdLst>
                    <a:gd name="T0" fmla="*/ 72 w 77"/>
                    <a:gd name="T1" fmla="*/ 15 h 32"/>
                    <a:gd name="T2" fmla="*/ 74 w 77"/>
                    <a:gd name="T3" fmla="*/ 17 h 32"/>
                    <a:gd name="T4" fmla="*/ 76 w 77"/>
                    <a:gd name="T5" fmla="*/ 20 h 32"/>
                    <a:gd name="T6" fmla="*/ 77 w 77"/>
                    <a:gd name="T7" fmla="*/ 24 h 32"/>
                    <a:gd name="T8" fmla="*/ 76 w 77"/>
                    <a:gd name="T9" fmla="*/ 27 h 32"/>
                    <a:gd name="T10" fmla="*/ 74 w 77"/>
                    <a:gd name="T11" fmla="*/ 29 h 32"/>
                    <a:gd name="T12" fmla="*/ 72 w 77"/>
                    <a:gd name="T13" fmla="*/ 31 h 32"/>
                    <a:gd name="T14" fmla="*/ 69 w 77"/>
                    <a:gd name="T15" fmla="*/ 32 h 32"/>
                    <a:gd name="T16" fmla="*/ 66 w 77"/>
                    <a:gd name="T17" fmla="*/ 31 h 32"/>
                    <a:gd name="T18" fmla="*/ 72 w 77"/>
                    <a:gd name="T19" fmla="*/ 15 h 32"/>
                    <a:gd name="T20" fmla="*/ 66 w 77"/>
                    <a:gd name="T21" fmla="*/ 31 h 32"/>
                    <a:gd name="T22" fmla="*/ 59 w 77"/>
                    <a:gd name="T23" fmla="*/ 27 h 32"/>
                    <a:gd name="T24" fmla="*/ 43 w 77"/>
                    <a:gd name="T25" fmla="*/ 22 h 32"/>
                    <a:gd name="T26" fmla="*/ 34 w 77"/>
                    <a:gd name="T27" fmla="*/ 19 h 32"/>
                    <a:gd name="T28" fmla="*/ 25 w 77"/>
                    <a:gd name="T29" fmla="*/ 17 h 32"/>
                    <a:gd name="T30" fmla="*/ 17 w 77"/>
                    <a:gd name="T31" fmla="*/ 17 h 32"/>
                    <a:gd name="T32" fmla="*/ 11 w 77"/>
                    <a:gd name="T33" fmla="*/ 19 h 32"/>
                    <a:gd name="T34" fmla="*/ 5 w 77"/>
                    <a:gd name="T35" fmla="*/ 3 h 32"/>
                    <a:gd name="T36" fmla="*/ 12 w 77"/>
                    <a:gd name="T37" fmla="*/ 0 h 32"/>
                    <a:gd name="T38" fmla="*/ 23 w 77"/>
                    <a:gd name="T39" fmla="*/ 0 h 32"/>
                    <a:gd name="T40" fmla="*/ 34 w 77"/>
                    <a:gd name="T41" fmla="*/ 2 h 32"/>
                    <a:gd name="T42" fmla="*/ 45 w 77"/>
                    <a:gd name="T43" fmla="*/ 5 h 32"/>
                    <a:gd name="T44" fmla="*/ 65 w 77"/>
                    <a:gd name="T45" fmla="*/ 12 h 32"/>
                    <a:gd name="T46" fmla="*/ 72 w 77"/>
                    <a:gd name="T47" fmla="*/ 15 h 32"/>
                    <a:gd name="T48" fmla="*/ 66 w 77"/>
                    <a:gd name="T49" fmla="*/ 31 h 32"/>
                    <a:gd name="T50" fmla="*/ 11 w 77"/>
                    <a:gd name="T51" fmla="*/ 19 h 32"/>
                    <a:gd name="T52" fmla="*/ 8 w 77"/>
                    <a:gd name="T53" fmla="*/ 19 h 32"/>
                    <a:gd name="T54" fmla="*/ 6 w 77"/>
                    <a:gd name="T55" fmla="*/ 19 h 32"/>
                    <a:gd name="T56" fmla="*/ 3 w 77"/>
                    <a:gd name="T57" fmla="*/ 17 h 32"/>
                    <a:gd name="T58" fmla="*/ 1 w 77"/>
                    <a:gd name="T59" fmla="*/ 15 h 32"/>
                    <a:gd name="T60" fmla="*/ 0 w 77"/>
                    <a:gd name="T61" fmla="*/ 12 h 32"/>
                    <a:gd name="T62" fmla="*/ 0 w 77"/>
                    <a:gd name="T63" fmla="*/ 9 h 32"/>
                    <a:gd name="T64" fmla="*/ 1 w 77"/>
                    <a:gd name="T65" fmla="*/ 5 h 32"/>
                    <a:gd name="T66" fmla="*/ 5 w 77"/>
                    <a:gd name="T67" fmla="*/ 3 h 32"/>
                    <a:gd name="T68" fmla="*/ 11 w 77"/>
                    <a:gd name="T69" fmla="*/ 19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7"/>
                    <a:gd name="T106" fmla="*/ 0 h 32"/>
                    <a:gd name="T107" fmla="*/ 77 w 77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7" h="32">
                      <a:moveTo>
                        <a:pt x="72" y="15"/>
                      </a:moveTo>
                      <a:lnTo>
                        <a:pt x="74" y="17"/>
                      </a:lnTo>
                      <a:lnTo>
                        <a:pt x="76" y="20"/>
                      </a:lnTo>
                      <a:lnTo>
                        <a:pt x="77" y="24"/>
                      </a:lnTo>
                      <a:lnTo>
                        <a:pt x="76" y="27"/>
                      </a:lnTo>
                      <a:lnTo>
                        <a:pt x="74" y="29"/>
                      </a:lnTo>
                      <a:lnTo>
                        <a:pt x="72" y="31"/>
                      </a:lnTo>
                      <a:lnTo>
                        <a:pt x="69" y="32"/>
                      </a:lnTo>
                      <a:lnTo>
                        <a:pt x="66" y="31"/>
                      </a:lnTo>
                      <a:lnTo>
                        <a:pt x="72" y="15"/>
                      </a:lnTo>
                      <a:close/>
                      <a:moveTo>
                        <a:pt x="66" y="31"/>
                      </a:moveTo>
                      <a:lnTo>
                        <a:pt x="59" y="27"/>
                      </a:lnTo>
                      <a:lnTo>
                        <a:pt x="43" y="22"/>
                      </a:lnTo>
                      <a:lnTo>
                        <a:pt x="34" y="19"/>
                      </a:lnTo>
                      <a:lnTo>
                        <a:pt x="25" y="17"/>
                      </a:lnTo>
                      <a:lnTo>
                        <a:pt x="17" y="17"/>
                      </a:lnTo>
                      <a:lnTo>
                        <a:pt x="11" y="19"/>
                      </a:lnTo>
                      <a:lnTo>
                        <a:pt x="5" y="3"/>
                      </a:lnTo>
                      <a:lnTo>
                        <a:pt x="12" y="0"/>
                      </a:lnTo>
                      <a:lnTo>
                        <a:pt x="23" y="0"/>
                      </a:lnTo>
                      <a:lnTo>
                        <a:pt x="34" y="2"/>
                      </a:lnTo>
                      <a:lnTo>
                        <a:pt x="45" y="5"/>
                      </a:lnTo>
                      <a:lnTo>
                        <a:pt x="65" y="12"/>
                      </a:lnTo>
                      <a:lnTo>
                        <a:pt x="72" y="15"/>
                      </a:lnTo>
                      <a:lnTo>
                        <a:pt x="66" y="3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5" y="3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0" name="Freeform 436"/>
                <p:cNvSpPr>
                  <a:spLocks noEditPoints="1"/>
                </p:cNvSpPr>
                <p:nvPr/>
              </p:nvSpPr>
              <p:spPr bwMode="auto">
                <a:xfrm>
                  <a:off x="590" y="2029"/>
                  <a:ext cx="62" cy="36"/>
                </a:xfrm>
                <a:custGeom>
                  <a:avLst/>
                  <a:gdLst>
                    <a:gd name="T0" fmla="*/ 58 w 62"/>
                    <a:gd name="T1" fmla="*/ 22 h 36"/>
                    <a:gd name="T2" fmla="*/ 59 w 62"/>
                    <a:gd name="T3" fmla="*/ 24 h 36"/>
                    <a:gd name="T4" fmla="*/ 61 w 62"/>
                    <a:gd name="T5" fmla="*/ 25 h 36"/>
                    <a:gd name="T6" fmla="*/ 62 w 62"/>
                    <a:gd name="T7" fmla="*/ 29 h 36"/>
                    <a:gd name="T8" fmla="*/ 62 w 62"/>
                    <a:gd name="T9" fmla="*/ 31 h 36"/>
                    <a:gd name="T10" fmla="*/ 61 w 62"/>
                    <a:gd name="T11" fmla="*/ 34 h 36"/>
                    <a:gd name="T12" fmla="*/ 59 w 62"/>
                    <a:gd name="T13" fmla="*/ 36 h 36"/>
                    <a:gd name="T14" fmla="*/ 56 w 62"/>
                    <a:gd name="T15" fmla="*/ 36 h 36"/>
                    <a:gd name="T16" fmla="*/ 54 w 62"/>
                    <a:gd name="T17" fmla="*/ 36 h 36"/>
                    <a:gd name="T18" fmla="*/ 58 w 62"/>
                    <a:gd name="T19" fmla="*/ 22 h 36"/>
                    <a:gd name="T20" fmla="*/ 54 w 62"/>
                    <a:gd name="T21" fmla="*/ 36 h 36"/>
                    <a:gd name="T22" fmla="*/ 47 w 62"/>
                    <a:gd name="T23" fmla="*/ 34 h 36"/>
                    <a:gd name="T24" fmla="*/ 31 w 62"/>
                    <a:gd name="T25" fmla="*/ 27 h 36"/>
                    <a:gd name="T26" fmla="*/ 14 w 62"/>
                    <a:gd name="T27" fmla="*/ 20 h 36"/>
                    <a:gd name="T28" fmla="*/ 2 w 62"/>
                    <a:gd name="T29" fmla="*/ 12 h 36"/>
                    <a:gd name="T30" fmla="*/ 11 w 62"/>
                    <a:gd name="T31" fmla="*/ 2 h 36"/>
                    <a:gd name="T32" fmla="*/ 37 w 62"/>
                    <a:gd name="T33" fmla="*/ 15 h 36"/>
                    <a:gd name="T34" fmla="*/ 58 w 62"/>
                    <a:gd name="T35" fmla="*/ 22 h 36"/>
                    <a:gd name="T36" fmla="*/ 54 w 62"/>
                    <a:gd name="T37" fmla="*/ 36 h 36"/>
                    <a:gd name="T38" fmla="*/ 2 w 62"/>
                    <a:gd name="T39" fmla="*/ 12 h 36"/>
                    <a:gd name="T40" fmla="*/ 0 w 62"/>
                    <a:gd name="T41" fmla="*/ 10 h 36"/>
                    <a:gd name="T42" fmla="*/ 0 w 62"/>
                    <a:gd name="T43" fmla="*/ 8 h 36"/>
                    <a:gd name="T44" fmla="*/ 0 w 62"/>
                    <a:gd name="T45" fmla="*/ 5 h 36"/>
                    <a:gd name="T46" fmla="*/ 2 w 62"/>
                    <a:gd name="T47" fmla="*/ 3 h 36"/>
                    <a:gd name="T48" fmla="*/ 4 w 62"/>
                    <a:gd name="T49" fmla="*/ 2 h 36"/>
                    <a:gd name="T50" fmla="*/ 7 w 62"/>
                    <a:gd name="T51" fmla="*/ 0 h 36"/>
                    <a:gd name="T52" fmla="*/ 10 w 62"/>
                    <a:gd name="T53" fmla="*/ 0 h 36"/>
                    <a:gd name="T54" fmla="*/ 11 w 62"/>
                    <a:gd name="T55" fmla="*/ 2 h 36"/>
                    <a:gd name="T56" fmla="*/ 2 w 62"/>
                    <a:gd name="T57" fmla="*/ 12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36"/>
                    <a:gd name="T89" fmla="*/ 62 w 6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36">
                      <a:moveTo>
                        <a:pt x="58" y="22"/>
                      </a:moveTo>
                      <a:lnTo>
                        <a:pt x="59" y="24"/>
                      </a:lnTo>
                      <a:lnTo>
                        <a:pt x="61" y="25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1" y="34"/>
                      </a:lnTo>
                      <a:lnTo>
                        <a:pt x="59" y="36"/>
                      </a:lnTo>
                      <a:lnTo>
                        <a:pt x="56" y="36"/>
                      </a:lnTo>
                      <a:lnTo>
                        <a:pt x="54" y="36"/>
                      </a:lnTo>
                      <a:lnTo>
                        <a:pt x="58" y="22"/>
                      </a:lnTo>
                      <a:close/>
                      <a:moveTo>
                        <a:pt x="54" y="36"/>
                      </a:moveTo>
                      <a:lnTo>
                        <a:pt x="47" y="34"/>
                      </a:lnTo>
                      <a:lnTo>
                        <a:pt x="31" y="27"/>
                      </a:lnTo>
                      <a:lnTo>
                        <a:pt x="14" y="20"/>
                      </a:lnTo>
                      <a:lnTo>
                        <a:pt x="2" y="12"/>
                      </a:lnTo>
                      <a:lnTo>
                        <a:pt x="11" y="2"/>
                      </a:lnTo>
                      <a:lnTo>
                        <a:pt x="37" y="15"/>
                      </a:lnTo>
                      <a:lnTo>
                        <a:pt x="58" y="22"/>
                      </a:lnTo>
                      <a:lnTo>
                        <a:pt x="54" y="36"/>
                      </a:lnTo>
                      <a:close/>
                      <a:moveTo>
                        <a:pt x="2" y="12"/>
                      </a:move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1" name="Freeform 437"/>
                <p:cNvSpPr>
                  <a:spLocks noEditPoints="1"/>
                </p:cNvSpPr>
                <p:nvPr/>
              </p:nvSpPr>
              <p:spPr bwMode="auto">
                <a:xfrm>
                  <a:off x="609" y="2054"/>
                  <a:ext cx="62" cy="24"/>
                </a:xfrm>
                <a:custGeom>
                  <a:avLst/>
                  <a:gdLst>
                    <a:gd name="T0" fmla="*/ 59 w 62"/>
                    <a:gd name="T1" fmla="*/ 2 h 24"/>
                    <a:gd name="T2" fmla="*/ 62 w 62"/>
                    <a:gd name="T3" fmla="*/ 4 h 24"/>
                    <a:gd name="T4" fmla="*/ 62 w 62"/>
                    <a:gd name="T5" fmla="*/ 7 h 24"/>
                    <a:gd name="T6" fmla="*/ 60 w 62"/>
                    <a:gd name="T7" fmla="*/ 11 h 24"/>
                    <a:gd name="T8" fmla="*/ 56 w 62"/>
                    <a:gd name="T9" fmla="*/ 12 h 24"/>
                    <a:gd name="T10" fmla="*/ 59 w 62"/>
                    <a:gd name="T11" fmla="*/ 2 h 24"/>
                    <a:gd name="T12" fmla="*/ 56 w 62"/>
                    <a:gd name="T13" fmla="*/ 12 h 24"/>
                    <a:gd name="T14" fmla="*/ 49 w 62"/>
                    <a:gd name="T15" fmla="*/ 11 h 24"/>
                    <a:gd name="T16" fmla="*/ 35 w 62"/>
                    <a:gd name="T17" fmla="*/ 11 h 24"/>
                    <a:gd name="T18" fmla="*/ 28 w 62"/>
                    <a:gd name="T19" fmla="*/ 11 h 24"/>
                    <a:gd name="T20" fmla="*/ 20 w 62"/>
                    <a:gd name="T21" fmla="*/ 12 h 24"/>
                    <a:gd name="T22" fmla="*/ 14 w 62"/>
                    <a:gd name="T23" fmla="*/ 18 h 24"/>
                    <a:gd name="T24" fmla="*/ 9 w 62"/>
                    <a:gd name="T25" fmla="*/ 23 h 24"/>
                    <a:gd name="T26" fmla="*/ 0 w 62"/>
                    <a:gd name="T27" fmla="*/ 18 h 24"/>
                    <a:gd name="T28" fmla="*/ 3 w 62"/>
                    <a:gd name="T29" fmla="*/ 12 h 24"/>
                    <a:gd name="T30" fmla="*/ 6 w 62"/>
                    <a:gd name="T31" fmla="*/ 9 h 24"/>
                    <a:gd name="T32" fmla="*/ 11 w 62"/>
                    <a:gd name="T33" fmla="*/ 6 h 24"/>
                    <a:gd name="T34" fmla="*/ 15 w 62"/>
                    <a:gd name="T35" fmla="*/ 4 h 24"/>
                    <a:gd name="T36" fmla="*/ 25 w 62"/>
                    <a:gd name="T37" fmla="*/ 0 h 24"/>
                    <a:gd name="T38" fmla="*/ 34 w 62"/>
                    <a:gd name="T39" fmla="*/ 0 h 24"/>
                    <a:gd name="T40" fmla="*/ 51 w 62"/>
                    <a:gd name="T41" fmla="*/ 0 h 24"/>
                    <a:gd name="T42" fmla="*/ 59 w 62"/>
                    <a:gd name="T43" fmla="*/ 2 h 24"/>
                    <a:gd name="T44" fmla="*/ 56 w 62"/>
                    <a:gd name="T45" fmla="*/ 12 h 24"/>
                    <a:gd name="T46" fmla="*/ 9 w 62"/>
                    <a:gd name="T47" fmla="*/ 23 h 24"/>
                    <a:gd name="T48" fmla="*/ 6 w 62"/>
                    <a:gd name="T49" fmla="*/ 24 h 24"/>
                    <a:gd name="T50" fmla="*/ 3 w 62"/>
                    <a:gd name="T51" fmla="*/ 24 h 24"/>
                    <a:gd name="T52" fmla="*/ 0 w 62"/>
                    <a:gd name="T53" fmla="*/ 21 h 24"/>
                    <a:gd name="T54" fmla="*/ 0 w 62"/>
                    <a:gd name="T55" fmla="*/ 18 h 24"/>
                    <a:gd name="T56" fmla="*/ 9 w 62"/>
                    <a:gd name="T57" fmla="*/ 23 h 2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4"/>
                    <a:gd name="T89" fmla="*/ 62 w 62"/>
                    <a:gd name="T90" fmla="*/ 24 h 2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4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2" y="7"/>
                      </a:lnTo>
                      <a:lnTo>
                        <a:pt x="60" y="11"/>
                      </a:lnTo>
                      <a:lnTo>
                        <a:pt x="56" y="12"/>
                      </a:lnTo>
                      <a:lnTo>
                        <a:pt x="59" y="2"/>
                      </a:lnTo>
                      <a:close/>
                      <a:moveTo>
                        <a:pt x="56" y="12"/>
                      </a:moveTo>
                      <a:lnTo>
                        <a:pt x="49" y="11"/>
                      </a:lnTo>
                      <a:lnTo>
                        <a:pt x="35" y="11"/>
                      </a:lnTo>
                      <a:lnTo>
                        <a:pt x="28" y="11"/>
                      </a:lnTo>
                      <a:lnTo>
                        <a:pt x="20" y="12"/>
                      </a:lnTo>
                      <a:lnTo>
                        <a:pt x="14" y="18"/>
                      </a:lnTo>
                      <a:lnTo>
                        <a:pt x="9" y="23"/>
                      </a:lnTo>
                      <a:lnTo>
                        <a:pt x="0" y="18"/>
                      </a:lnTo>
                      <a:lnTo>
                        <a:pt x="3" y="12"/>
                      </a:lnTo>
                      <a:lnTo>
                        <a:pt x="6" y="9"/>
                      </a:lnTo>
                      <a:lnTo>
                        <a:pt x="11" y="6"/>
                      </a:lnTo>
                      <a:lnTo>
                        <a:pt x="15" y="4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51" y="0"/>
                      </a:lnTo>
                      <a:lnTo>
                        <a:pt x="59" y="2"/>
                      </a:lnTo>
                      <a:lnTo>
                        <a:pt x="56" y="12"/>
                      </a:lnTo>
                      <a:close/>
                      <a:moveTo>
                        <a:pt x="9" y="23"/>
                      </a:moveTo>
                      <a:lnTo>
                        <a:pt x="6" y="24"/>
                      </a:lnTo>
                      <a:lnTo>
                        <a:pt x="3" y="24"/>
                      </a:lnTo>
                      <a:lnTo>
                        <a:pt x="0" y="21"/>
                      </a:lnTo>
                      <a:lnTo>
                        <a:pt x="0" y="18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2" name="Freeform 438"/>
                <p:cNvSpPr>
                  <a:spLocks noEditPoints="1"/>
                </p:cNvSpPr>
                <p:nvPr/>
              </p:nvSpPr>
              <p:spPr bwMode="auto">
                <a:xfrm>
                  <a:off x="609" y="2058"/>
                  <a:ext cx="59" cy="22"/>
                </a:xfrm>
                <a:custGeom>
                  <a:avLst/>
                  <a:gdLst>
                    <a:gd name="T0" fmla="*/ 54 w 59"/>
                    <a:gd name="T1" fmla="*/ 2 h 22"/>
                    <a:gd name="T2" fmla="*/ 56 w 59"/>
                    <a:gd name="T3" fmla="*/ 3 h 22"/>
                    <a:gd name="T4" fmla="*/ 57 w 59"/>
                    <a:gd name="T5" fmla="*/ 5 h 22"/>
                    <a:gd name="T6" fmla="*/ 59 w 59"/>
                    <a:gd name="T7" fmla="*/ 7 h 22"/>
                    <a:gd name="T8" fmla="*/ 59 w 59"/>
                    <a:gd name="T9" fmla="*/ 8 h 22"/>
                    <a:gd name="T10" fmla="*/ 59 w 59"/>
                    <a:gd name="T11" fmla="*/ 12 h 22"/>
                    <a:gd name="T12" fmla="*/ 57 w 59"/>
                    <a:gd name="T13" fmla="*/ 14 h 22"/>
                    <a:gd name="T14" fmla="*/ 54 w 59"/>
                    <a:gd name="T15" fmla="*/ 14 h 22"/>
                    <a:gd name="T16" fmla="*/ 52 w 59"/>
                    <a:gd name="T17" fmla="*/ 14 h 22"/>
                    <a:gd name="T18" fmla="*/ 54 w 59"/>
                    <a:gd name="T19" fmla="*/ 2 h 22"/>
                    <a:gd name="T20" fmla="*/ 52 w 59"/>
                    <a:gd name="T21" fmla="*/ 14 h 22"/>
                    <a:gd name="T22" fmla="*/ 46 w 59"/>
                    <a:gd name="T23" fmla="*/ 14 h 22"/>
                    <a:gd name="T24" fmla="*/ 34 w 59"/>
                    <a:gd name="T25" fmla="*/ 12 h 22"/>
                    <a:gd name="T26" fmla="*/ 28 w 59"/>
                    <a:gd name="T27" fmla="*/ 12 h 22"/>
                    <a:gd name="T28" fmla="*/ 20 w 59"/>
                    <a:gd name="T29" fmla="*/ 14 h 22"/>
                    <a:gd name="T30" fmla="*/ 14 w 59"/>
                    <a:gd name="T31" fmla="*/ 17 h 22"/>
                    <a:gd name="T32" fmla="*/ 11 w 59"/>
                    <a:gd name="T33" fmla="*/ 20 h 22"/>
                    <a:gd name="T34" fmla="*/ 1 w 59"/>
                    <a:gd name="T35" fmla="*/ 14 h 22"/>
                    <a:gd name="T36" fmla="*/ 6 w 59"/>
                    <a:gd name="T37" fmla="*/ 7 h 22"/>
                    <a:gd name="T38" fmla="*/ 14 w 59"/>
                    <a:gd name="T39" fmla="*/ 3 h 22"/>
                    <a:gd name="T40" fmla="*/ 23 w 59"/>
                    <a:gd name="T41" fmla="*/ 2 h 22"/>
                    <a:gd name="T42" fmla="*/ 32 w 59"/>
                    <a:gd name="T43" fmla="*/ 0 h 22"/>
                    <a:gd name="T44" fmla="*/ 48 w 59"/>
                    <a:gd name="T45" fmla="*/ 2 h 22"/>
                    <a:gd name="T46" fmla="*/ 54 w 59"/>
                    <a:gd name="T47" fmla="*/ 2 h 22"/>
                    <a:gd name="T48" fmla="*/ 52 w 59"/>
                    <a:gd name="T49" fmla="*/ 14 h 22"/>
                    <a:gd name="T50" fmla="*/ 11 w 59"/>
                    <a:gd name="T51" fmla="*/ 20 h 22"/>
                    <a:gd name="T52" fmla="*/ 9 w 59"/>
                    <a:gd name="T53" fmla="*/ 22 h 22"/>
                    <a:gd name="T54" fmla="*/ 6 w 59"/>
                    <a:gd name="T55" fmla="*/ 22 h 22"/>
                    <a:gd name="T56" fmla="*/ 5 w 59"/>
                    <a:gd name="T57" fmla="*/ 22 h 22"/>
                    <a:gd name="T58" fmla="*/ 3 w 59"/>
                    <a:gd name="T59" fmla="*/ 22 h 22"/>
                    <a:gd name="T60" fmla="*/ 1 w 59"/>
                    <a:gd name="T61" fmla="*/ 20 h 22"/>
                    <a:gd name="T62" fmla="*/ 0 w 59"/>
                    <a:gd name="T63" fmla="*/ 17 h 22"/>
                    <a:gd name="T64" fmla="*/ 0 w 59"/>
                    <a:gd name="T65" fmla="*/ 15 h 22"/>
                    <a:gd name="T66" fmla="*/ 1 w 59"/>
                    <a:gd name="T67" fmla="*/ 14 h 22"/>
                    <a:gd name="T68" fmla="*/ 11 w 59"/>
                    <a:gd name="T69" fmla="*/ 20 h 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9"/>
                    <a:gd name="T106" fmla="*/ 0 h 22"/>
                    <a:gd name="T107" fmla="*/ 59 w 59"/>
                    <a:gd name="T108" fmla="*/ 22 h 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9" h="22">
                      <a:moveTo>
                        <a:pt x="54" y="2"/>
                      </a:moveTo>
                      <a:lnTo>
                        <a:pt x="56" y="3"/>
                      </a:ln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8"/>
                      </a:lnTo>
                      <a:lnTo>
                        <a:pt x="59" y="12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54" y="2"/>
                      </a:lnTo>
                      <a:close/>
                      <a:moveTo>
                        <a:pt x="52" y="14"/>
                      </a:moveTo>
                      <a:lnTo>
                        <a:pt x="46" y="14"/>
                      </a:lnTo>
                      <a:lnTo>
                        <a:pt x="34" y="12"/>
                      </a:ln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4" y="17"/>
                      </a:lnTo>
                      <a:lnTo>
                        <a:pt x="11" y="20"/>
                      </a:lnTo>
                      <a:lnTo>
                        <a:pt x="1" y="14"/>
                      </a:lnTo>
                      <a:lnTo>
                        <a:pt x="6" y="7"/>
                      </a:lnTo>
                      <a:lnTo>
                        <a:pt x="14" y="3"/>
                      </a:lnTo>
                      <a:lnTo>
                        <a:pt x="23" y="2"/>
                      </a:lnTo>
                      <a:lnTo>
                        <a:pt x="32" y="0"/>
                      </a:lnTo>
                      <a:lnTo>
                        <a:pt x="48" y="2"/>
                      </a:lnTo>
                      <a:lnTo>
                        <a:pt x="54" y="2"/>
                      </a:lnTo>
                      <a:lnTo>
                        <a:pt x="52" y="14"/>
                      </a:lnTo>
                      <a:close/>
                      <a:moveTo>
                        <a:pt x="11" y="20"/>
                      </a:moveTo>
                      <a:lnTo>
                        <a:pt x="9" y="22"/>
                      </a:lnTo>
                      <a:lnTo>
                        <a:pt x="6" y="22"/>
                      </a:lnTo>
                      <a:lnTo>
                        <a:pt x="5" y="22"/>
                      </a:lnTo>
                      <a:lnTo>
                        <a:pt x="3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11" y="20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3" name="Freeform 439"/>
                <p:cNvSpPr>
                  <a:spLocks noEditPoints="1"/>
                </p:cNvSpPr>
                <p:nvPr/>
              </p:nvSpPr>
              <p:spPr bwMode="auto">
                <a:xfrm>
                  <a:off x="609" y="2063"/>
                  <a:ext cx="62" cy="19"/>
                </a:xfrm>
                <a:custGeom>
                  <a:avLst/>
                  <a:gdLst>
                    <a:gd name="T0" fmla="*/ 56 w 62"/>
                    <a:gd name="T1" fmla="*/ 2 h 19"/>
                    <a:gd name="T2" fmla="*/ 59 w 62"/>
                    <a:gd name="T3" fmla="*/ 2 h 19"/>
                    <a:gd name="T4" fmla="*/ 60 w 62"/>
                    <a:gd name="T5" fmla="*/ 3 h 19"/>
                    <a:gd name="T6" fmla="*/ 60 w 62"/>
                    <a:gd name="T7" fmla="*/ 7 h 19"/>
                    <a:gd name="T8" fmla="*/ 62 w 62"/>
                    <a:gd name="T9" fmla="*/ 9 h 19"/>
                    <a:gd name="T10" fmla="*/ 60 w 62"/>
                    <a:gd name="T11" fmla="*/ 12 h 19"/>
                    <a:gd name="T12" fmla="*/ 59 w 62"/>
                    <a:gd name="T13" fmla="*/ 14 h 19"/>
                    <a:gd name="T14" fmla="*/ 57 w 62"/>
                    <a:gd name="T15" fmla="*/ 14 h 19"/>
                    <a:gd name="T16" fmla="*/ 54 w 62"/>
                    <a:gd name="T17" fmla="*/ 15 h 19"/>
                    <a:gd name="T18" fmla="*/ 56 w 62"/>
                    <a:gd name="T19" fmla="*/ 2 h 19"/>
                    <a:gd name="T20" fmla="*/ 54 w 62"/>
                    <a:gd name="T21" fmla="*/ 15 h 19"/>
                    <a:gd name="T22" fmla="*/ 48 w 62"/>
                    <a:gd name="T23" fmla="*/ 14 h 19"/>
                    <a:gd name="T24" fmla="*/ 35 w 62"/>
                    <a:gd name="T25" fmla="*/ 14 h 19"/>
                    <a:gd name="T26" fmla="*/ 28 w 62"/>
                    <a:gd name="T27" fmla="*/ 14 h 19"/>
                    <a:gd name="T28" fmla="*/ 20 w 62"/>
                    <a:gd name="T29" fmla="*/ 14 h 19"/>
                    <a:gd name="T30" fmla="*/ 14 w 62"/>
                    <a:gd name="T31" fmla="*/ 15 h 19"/>
                    <a:gd name="T32" fmla="*/ 9 w 62"/>
                    <a:gd name="T33" fmla="*/ 17 h 19"/>
                    <a:gd name="T34" fmla="*/ 1 w 62"/>
                    <a:gd name="T35" fmla="*/ 9 h 19"/>
                    <a:gd name="T36" fmla="*/ 8 w 62"/>
                    <a:gd name="T37" fmla="*/ 3 h 19"/>
                    <a:gd name="T38" fmla="*/ 15 w 62"/>
                    <a:gd name="T39" fmla="*/ 2 h 19"/>
                    <a:gd name="T40" fmla="*/ 25 w 62"/>
                    <a:gd name="T41" fmla="*/ 0 h 19"/>
                    <a:gd name="T42" fmla="*/ 34 w 62"/>
                    <a:gd name="T43" fmla="*/ 0 h 19"/>
                    <a:gd name="T44" fmla="*/ 49 w 62"/>
                    <a:gd name="T45" fmla="*/ 0 h 19"/>
                    <a:gd name="T46" fmla="*/ 56 w 62"/>
                    <a:gd name="T47" fmla="*/ 2 h 19"/>
                    <a:gd name="T48" fmla="*/ 54 w 62"/>
                    <a:gd name="T49" fmla="*/ 15 h 19"/>
                    <a:gd name="T50" fmla="*/ 9 w 62"/>
                    <a:gd name="T51" fmla="*/ 17 h 19"/>
                    <a:gd name="T52" fmla="*/ 8 w 62"/>
                    <a:gd name="T53" fmla="*/ 19 h 19"/>
                    <a:gd name="T54" fmla="*/ 5 w 62"/>
                    <a:gd name="T55" fmla="*/ 19 h 19"/>
                    <a:gd name="T56" fmla="*/ 3 w 62"/>
                    <a:gd name="T57" fmla="*/ 19 h 19"/>
                    <a:gd name="T58" fmla="*/ 1 w 62"/>
                    <a:gd name="T59" fmla="*/ 17 h 19"/>
                    <a:gd name="T60" fmla="*/ 0 w 62"/>
                    <a:gd name="T61" fmla="*/ 15 h 19"/>
                    <a:gd name="T62" fmla="*/ 0 w 62"/>
                    <a:gd name="T63" fmla="*/ 12 h 19"/>
                    <a:gd name="T64" fmla="*/ 0 w 62"/>
                    <a:gd name="T65" fmla="*/ 10 h 19"/>
                    <a:gd name="T66" fmla="*/ 1 w 62"/>
                    <a:gd name="T67" fmla="*/ 9 h 19"/>
                    <a:gd name="T68" fmla="*/ 9 w 62"/>
                    <a:gd name="T69" fmla="*/ 17 h 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19"/>
                    <a:gd name="T107" fmla="*/ 62 w 62"/>
                    <a:gd name="T108" fmla="*/ 19 h 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19">
                      <a:moveTo>
                        <a:pt x="56" y="2"/>
                      </a:moveTo>
                      <a:lnTo>
                        <a:pt x="59" y="2"/>
                      </a:lnTo>
                      <a:lnTo>
                        <a:pt x="60" y="3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0" y="12"/>
                      </a:lnTo>
                      <a:lnTo>
                        <a:pt x="59" y="14"/>
                      </a:lnTo>
                      <a:lnTo>
                        <a:pt x="57" y="14"/>
                      </a:lnTo>
                      <a:lnTo>
                        <a:pt x="54" y="15"/>
                      </a:lnTo>
                      <a:lnTo>
                        <a:pt x="56" y="2"/>
                      </a:lnTo>
                      <a:close/>
                      <a:moveTo>
                        <a:pt x="54" y="15"/>
                      </a:moveTo>
                      <a:lnTo>
                        <a:pt x="48" y="14"/>
                      </a:lnTo>
                      <a:lnTo>
                        <a:pt x="35" y="14"/>
                      </a:lnTo>
                      <a:lnTo>
                        <a:pt x="28" y="14"/>
                      </a:lnTo>
                      <a:lnTo>
                        <a:pt x="20" y="14"/>
                      </a:lnTo>
                      <a:lnTo>
                        <a:pt x="14" y="15"/>
                      </a:lnTo>
                      <a:lnTo>
                        <a:pt x="9" y="17"/>
                      </a:lnTo>
                      <a:lnTo>
                        <a:pt x="1" y="9"/>
                      </a:lnTo>
                      <a:lnTo>
                        <a:pt x="8" y="3"/>
                      </a:lnTo>
                      <a:lnTo>
                        <a:pt x="15" y="2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6" y="2"/>
                      </a:lnTo>
                      <a:lnTo>
                        <a:pt x="54" y="15"/>
                      </a:lnTo>
                      <a:close/>
                      <a:moveTo>
                        <a:pt x="9" y="17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1" y="9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4" name="Freeform 440"/>
                <p:cNvSpPr>
                  <a:spLocks noEditPoints="1"/>
                </p:cNvSpPr>
                <p:nvPr/>
              </p:nvSpPr>
              <p:spPr bwMode="auto">
                <a:xfrm>
                  <a:off x="609" y="2068"/>
                  <a:ext cx="63" cy="16"/>
                </a:xfrm>
                <a:custGeom>
                  <a:avLst/>
                  <a:gdLst>
                    <a:gd name="T0" fmla="*/ 57 w 63"/>
                    <a:gd name="T1" fmla="*/ 2 h 16"/>
                    <a:gd name="T2" fmla="*/ 59 w 63"/>
                    <a:gd name="T3" fmla="*/ 2 h 16"/>
                    <a:gd name="T4" fmla="*/ 62 w 63"/>
                    <a:gd name="T5" fmla="*/ 4 h 16"/>
                    <a:gd name="T6" fmla="*/ 62 w 63"/>
                    <a:gd name="T7" fmla="*/ 7 h 16"/>
                    <a:gd name="T8" fmla="*/ 63 w 63"/>
                    <a:gd name="T9" fmla="*/ 9 h 16"/>
                    <a:gd name="T10" fmla="*/ 62 w 63"/>
                    <a:gd name="T11" fmla="*/ 12 h 16"/>
                    <a:gd name="T12" fmla="*/ 60 w 63"/>
                    <a:gd name="T13" fmla="*/ 14 h 16"/>
                    <a:gd name="T14" fmla="*/ 59 w 63"/>
                    <a:gd name="T15" fmla="*/ 16 h 16"/>
                    <a:gd name="T16" fmla="*/ 56 w 63"/>
                    <a:gd name="T17" fmla="*/ 16 h 16"/>
                    <a:gd name="T18" fmla="*/ 57 w 63"/>
                    <a:gd name="T19" fmla="*/ 2 h 16"/>
                    <a:gd name="T20" fmla="*/ 56 w 63"/>
                    <a:gd name="T21" fmla="*/ 16 h 16"/>
                    <a:gd name="T22" fmla="*/ 49 w 63"/>
                    <a:gd name="T23" fmla="*/ 16 h 16"/>
                    <a:gd name="T24" fmla="*/ 35 w 63"/>
                    <a:gd name="T25" fmla="*/ 14 h 16"/>
                    <a:gd name="T26" fmla="*/ 20 w 63"/>
                    <a:gd name="T27" fmla="*/ 14 h 16"/>
                    <a:gd name="T28" fmla="*/ 9 w 63"/>
                    <a:gd name="T29" fmla="*/ 16 h 16"/>
                    <a:gd name="T30" fmla="*/ 3 w 63"/>
                    <a:gd name="T31" fmla="*/ 2 h 16"/>
                    <a:gd name="T32" fmla="*/ 17 w 63"/>
                    <a:gd name="T33" fmla="*/ 0 h 16"/>
                    <a:gd name="T34" fmla="*/ 34 w 63"/>
                    <a:gd name="T35" fmla="*/ 0 h 16"/>
                    <a:gd name="T36" fmla="*/ 49 w 63"/>
                    <a:gd name="T37" fmla="*/ 0 h 16"/>
                    <a:gd name="T38" fmla="*/ 57 w 63"/>
                    <a:gd name="T39" fmla="*/ 2 h 16"/>
                    <a:gd name="T40" fmla="*/ 56 w 63"/>
                    <a:gd name="T41" fmla="*/ 16 h 16"/>
                    <a:gd name="T42" fmla="*/ 9 w 63"/>
                    <a:gd name="T43" fmla="*/ 16 h 16"/>
                    <a:gd name="T44" fmla="*/ 6 w 63"/>
                    <a:gd name="T45" fmla="*/ 16 h 16"/>
                    <a:gd name="T46" fmla="*/ 3 w 63"/>
                    <a:gd name="T47" fmla="*/ 16 h 16"/>
                    <a:gd name="T48" fmla="*/ 1 w 63"/>
                    <a:gd name="T49" fmla="*/ 14 h 16"/>
                    <a:gd name="T50" fmla="*/ 0 w 63"/>
                    <a:gd name="T51" fmla="*/ 12 h 16"/>
                    <a:gd name="T52" fmla="*/ 0 w 63"/>
                    <a:gd name="T53" fmla="*/ 9 h 16"/>
                    <a:gd name="T54" fmla="*/ 0 w 63"/>
                    <a:gd name="T55" fmla="*/ 5 h 16"/>
                    <a:gd name="T56" fmla="*/ 1 w 63"/>
                    <a:gd name="T57" fmla="*/ 4 h 16"/>
                    <a:gd name="T58" fmla="*/ 3 w 63"/>
                    <a:gd name="T59" fmla="*/ 2 h 16"/>
                    <a:gd name="T60" fmla="*/ 9 w 63"/>
                    <a:gd name="T61" fmla="*/ 16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3"/>
                    <a:gd name="T94" fmla="*/ 0 h 16"/>
                    <a:gd name="T95" fmla="*/ 63 w 63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3" h="16">
                      <a:moveTo>
                        <a:pt x="57" y="2"/>
                      </a:moveTo>
                      <a:lnTo>
                        <a:pt x="59" y="2"/>
                      </a:lnTo>
                      <a:lnTo>
                        <a:pt x="62" y="4"/>
                      </a:lnTo>
                      <a:lnTo>
                        <a:pt x="62" y="7"/>
                      </a:lnTo>
                      <a:lnTo>
                        <a:pt x="63" y="9"/>
                      </a:lnTo>
                      <a:lnTo>
                        <a:pt x="62" y="12"/>
                      </a:lnTo>
                      <a:lnTo>
                        <a:pt x="60" y="14"/>
                      </a:lnTo>
                      <a:lnTo>
                        <a:pt x="59" y="16"/>
                      </a:lnTo>
                      <a:lnTo>
                        <a:pt x="56" y="16"/>
                      </a:lnTo>
                      <a:lnTo>
                        <a:pt x="57" y="2"/>
                      </a:lnTo>
                      <a:close/>
                      <a:moveTo>
                        <a:pt x="56" y="16"/>
                      </a:moveTo>
                      <a:lnTo>
                        <a:pt x="49" y="16"/>
                      </a:lnTo>
                      <a:lnTo>
                        <a:pt x="35" y="14"/>
                      </a:lnTo>
                      <a:lnTo>
                        <a:pt x="20" y="14"/>
                      </a:lnTo>
                      <a:lnTo>
                        <a:pt x="9" y="16"/>
                      </a:lnTo>
                      <a:lnTo>
                        <a:pt x="3" y="2"/>
                      </a:lnTo>
                      <a:lnTo>
                        <a:pt x="17" y="0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7" y="2"/>
                      </a:lnTo>
                      <a:lnTo>
                        <a:pt x="56" y="16"/>
                      </a:lnTo>
                      <a:close/>
                      <a:moveTo>
                        <a:pt x="9" y="16"/>
                      </a:moveTo>
                      <a:lnTo>
                        <a:pt x="6" y="16"/>
                      </a:lnTo>
                      <a:lnTo>
                        <a:pt x="3" y="16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5" name="Freeform 441"/>
                <p:cNvSpPr>
                  <a:spLocks noEditPoints="1"/>
                </p:cNvSpPr>
                <p:nvPr/>
              </p:nvSpPr>
              <p:spPr bwMode="auto">
                <a:xfrm>
                  <a:off x="609" y="2070"/>
                  <a:ext cx="68" cy="20"/>
                </a:xfrm>
                <a:custGeom>
                  <a:avLst/>
                  <a:gdLst>
                    <a:gd name="T0" fmla="*/ 62 w 68"/>
                    <a:gd name="T1" fmla="*/ 7 h 20"/>
                    <a:gd name="T2" fmla="*/ 65 w 68"/>
                    <a:gd name="T3" fmla="*/ 7 h 20"/>
                    <a:gd name="T4" fmla="*/ 66 w 68"/>
                    <a:gd name="T5" fmla="*/ 8 h 20"/>
                    <a:gd name="T6" fmla="*/ 68 w 68"/>
                    <a:gd name="T7" fmla="*/ 12 h 20"/>
                    <a:gd name="T8" fmla="*/ 68 w 68"/>
                    <a:gd name="T9" fmla="*/ 14 h 20"/>
                    <a:gd name="T10" fmla="*/ 68 w 68"/>
                    <a:gd name="T11" fmla="*/ 17 h 20"/>
                    <a:gd name="T12" fmla="*/ 66 w 68"/>
                    <a:gd name="T13" fmla="*/ 19 h 20"/>
                    <a:gd name="T14" fmla="*/ 63 w 68"/>
                    <a:gd name="T15" fmla="*/ 20 h 20"/>
                    <a:gd name="T16" fmla="*/ 62 w 68"/>
                    <a:gd name="T17" fmla="*/ 20 h 20"/>
                    <a:gd name="T18" fmla="*/ 62 w 68"/>
                    <a:gd name="T19" fmla="*/ 7 h 20"/>
                    <a:gd name="T20" fmla="*/ 62 w 68"/>
                    <a:gd name="T21" fmla="*/ 20 h 20"/>
                    <a:gd name="T22" fmla="*/ 54 w 68"/>
                    <a:gd name="T23" fmla="*/ 20 h 20"/>
                    <a:gd name="T24" fmla="*/ 37 w 68"/>
                    <a:gd name="T25" fmla="*/ 19 h 20"/>
                    <a:gd name="T26" fmla="*/ 18 w 68"/>
                    <a:gd name="T27" fmla="*/ 15 h 20"/>
                    <a:gd name="T28" fmla="*/ 6 w 68"/>
                    <a:gd name="T29" fmla="*/ 15 h 20"/>
                    <a:gd name="T30" fmla="*/ 6 w 68"/>
                    <a:gd name="T31" fmla="*/ 0 h 20"/>
                    <a:gd name="T32" fmla="*/ 20 w 68"/>
                    <a:gd name="T33" fmla="*/ 2 h 20"/>
                    <a:gd name="T34" fmla="*/ 39 w 68"/>
                    <a:gd name="T35" fmla="*/ 3 h 20"/>
                    <a:gd name="T36" fmla="*/ 56 w 68"/>
                    <a:gd name="T37" fmla="*/ 5 h 20"/>
                    <a:gd name="T38" fmla="*/ 62 w 68"/>
                    <a:gd name="T39" fmla="*/ 7 h 20"/>
                    <a:gd name="T40" fmla="*/ 62 w 68"/>
                    <a:gd name="T41" fmla="*/ 20 h 20"/>
                    <a:gd name="T42" fmla="*/ 6 w 68"/>
                    <a:gd name="T43" fmla="*/ 15 h 20"/>
                    <a:gd name="T44" fmla="*/ 3 w 68"/>
                    <a:gd name="T45" fmla="*/ 14 h 20"/>
                    <a:gd name="T46" fmla="*/ 1 w 68"/>
                    <a:gd name="T47" fmla="*/ 12 h 20"/>
                    <a:gd name="T48" fmla="*/ 0 w 68"/>
                    <a:gd name="T49" fmla="*/ 10 h 20"/>
                    <a:gd name="T50" fmla="*/ 0 w 68"/>
                    <a:gd name="T51" fmla="*/ 7 h 20"/>
                    <a:gd name="T52" fmla="*/ 0 w 68"/>
                    <a:gd name="T53" fmla="*/ 3 h 20"/>
                    <a:gd name="T54" fmla="*/ 1 w 68"/>
                    <a:gd name="T55" fmla="*/ 2 h 20"/>
                    <a:gd name="T56" fmla="*/ 5 w 68"/>
                    <a:gd name="T57" fmla="*/ 0 h 20"/>
                    <a:gd name="T58" fmla="*/ 6 w 68"/>
                    <a:gd name="T59" fmla="*/ 0 h 20"/>
                    <a:gd name="T60" fmla="*/ 6 w 68"/>
                    <a:gd name="T61" fmla="*/ 15 h 2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20"/>
                    <a:gd name="T95" fmla="*/ 68 w 68"/>
                    <a:gd name="T96" fmla="*/ 20 h 2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20">
                      <a:moveTo>
                        <a:pt x="62" y="7"/>
                      </a:moveTo>
                      <a:lnTo>
                        <a:pt x="65" y="7"/>
                      </a:lnTo>
                      <a:lnTo>
                        <a:pt x="66" y="8"/>
                      </a:lnTo>
                      <a:lnTo>
                        <a:pt x="68" y="12"/>
                      </a:lnTo>
                      <a:lnTo>
                        <a:pt x="68" y="14"/>
                      </a:lnTo>
                      <a:lnTo>
                        <a:pt x="68" y="17"/>
                      </a:lnTo>
                      <a:lnTo>
                        <a:pt x="66" y="19"/>
                      </a:lnTo>
                      <a:lnTo>
                        <a:pt x="63" y="20"/>
                      </a:lnTo>
                      <a:lnTo>
                        <a:pt x="62" y="20"/>
                      </a:lnTo>
                      <a:lnTo>
                        <a:pt x="62" y="7"/>
                      </a:lnTo>
                      <a:close/>
                      <a:moveTo>
                        <a:pt x="62" y="20"/>
                      </a:moveTo>
                      <a:lnTo>
                        <a:pt x="54" y="20"/>
                      </a:lnTo>
                      <a:lnTo>
                        <a:pt x="37" y="19"/>
                      </a:lnTo>
                      <a:lnTo>
                        <a:pt x="18" y="15"/>
                      </a:lnTo>
                      <a:lnTo>
                        <a:pt x="6" y="15"/>
                      </a:lnTo>
                      <a:lnTo>
                        <a:pt x="6" y="0"/>
                      </a:lnTo>
                      <a:lnTo>
                        <a:pt x="20" y="2"/>
                      </a:lnTo>
                      <a:lnTo>
                        <a:pt x="39" y="3"/>
                      </a:lnTo>
                      <a:lnTo>
                        <a:pt x="56" y="5"/>
                      </a:lnTo>
                      <a:lnTo>
                        <a:pt x="62" y="7"/>
                      </a:lnTo>
                      <a:lnTo>
                        <a:pt x="62" y="20"/>
                      </a:lnTo>
                      <a:close/>
                      <a:moveTo>
                        <a:pt x="6" y="15"/>
                      </a:move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5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6" name="Freeform 442"/>
                <p:cNvSpPr>
                  <a:spLocks noEditPoints="1"/>
                </p:cNvSpPr>
                <p:nvPr/>
              </p:nvSpPr>
              <p:spPr bwMode="auto">
                <a:xfrm>
                  <a:off x="609" y="2070"/>
                  <a:ext cx="69" cy="26"/>
                </a:xfrm>
                <a:custGeom>
                  <a:avLst/>
                  <a:gdLst>
                    <a:gd name="T0" fmla="*/ 63 w 69"/>
                    <a:gd name="T1" fmla="*/ 10 h 26"/>
                    <a:gd name="T2" fmla="*/ 65 w 69"/>
                    <a:gd name="T3" fmla="*/ 10 h 26"/>
                    <a:gd name="T4" fmla="*/ 68 w 69"/>
                    <a:gd name="T5" fmla="*/ 12 h 26"/>
                    <a:gd name="T6" fmla="*/ 69 w 69"/>
                    <a:gd name="T7" fmla="*/ 15 h 26"/>
                    <a:gd name="T8" fmla="*/ 69 w 69"/>
                    <a:gd name="T9" fmla="*/ 17 h 26"/>
                    <a:gd name="T10" fmla="*/ 69 w 69"/>
                    <a:gd name="T11" fmla="*/ 20 h 26"/>
                    <a:gd name="T12" fmla="*/ 68 w 69"/>
                    <a:gd name="T13" fmla="*/ 24 h 26"/>
                    <a:gd name="T14" fmla="*/ 65 w 69"/>
                    <a:gd name="T15" fmla="*/ 26 h 26"/>
                    <a:gd name="T16" fmla="*/ 63 w 69"/>
                    <a:gd name="T17" fmla="*/ 26 h 26"/>
                    <a:gd name="T18" fmla="*/ 63 w 69"/>
                    <a:gd name="T19" fmla="*/ 10 h 26"/>
                    <a:gd name="T20" fmla="*/ 63 w 69"/>
                    <a:gd name="T21" fmla="*/ 26 h 26"/>
                    <a:gd name="T22" fmla="*/ 56 w 69"/>
                    <a:gd name="T23" fmla="*/ 26 h 26"/>
                    <a:gd name="T24" fmla="*/ 39 w 69"/>
                    <a:gd name="T25" fmla="*/ 24 h 26"/>
                    <a:gd name="T26" fmla="*/ 28 w 69"/>
                    <a:gd name="T27" fmla="*/ 22 h 26"/>
                    <a:gd name="T28" fmla="*/ 18 w 69"/>
                    <a:gd name="T29" fmla="*/ 20 h 26"/>
                    <a:gd name="T30" fmla="*/ 9 w 69"/>
                    <a:gd name="T31" fmla="*/ 19 h 26"/>
                    <a:gd name="T32" fmla="*/ 3 w 69"/>
                    <a:gd name="T33" fmla="*/ 15 h 26"/>
                    <a:gd name="T34" fmla="*/ 11 w 69"/>
                    <a:gd name="T35" fmla="*/ 2 h 26"/>
                    <a:gd name="T36" fmla="*/ 23 w 69"/>
                    <a:gd name="T37" fmla="*/ 7 h 26"/>
                    <a:gd name="T38" fmla="*/ 40 w 69"/>
                    <a:gd name="T39" fmla="*/ 8 h 26"/>
                    <a:gd name="T40" fmla="*/ 56 w 69"/>
                    <a:gd name="T41" fmla="*/ 10 h 26"/>
                    <a:gd name="T42" fmla="*/ 63 w 69"/>
                    <a:gd name="T43" fmla="*/ 10 h 26"/>
                    <a:gd name="T44" fmla="*/ 63 w 69"/>
                    <a:gd name="T45" fmla="*/ 26 h 26"/>
                    <a:gd name="T46" fmla="*/ 3 w 69"/>
                    <a:gd name="T47" fmla="*/ 15 h 26"/>
                    <a:gd name="T48" fmla="*/ 0 w 69"/>
                    <a:gd name="T49" fmla="*/ 14 h 26"/>
                    <a:gd name="T50" fmla="*/ 0 w 69"/>
                    <a:gd name="T51" fmla="*/ 10 h 26"/>
                    <a:gd name="T52" fmla="*/ 0 w 69"/>
                    <a:gd name="T53" fmla="*/ 7 h 26"/>
                    <a:gd name="T54" fmla="*/ 0 w 69"/>
                    <a:gd name="T55" fmla="*/ 3 h 26"/>
                    <a:gd name="T56" fmla="*/ 3 w 69"/>
                    <a:gd name="T57" fmla="*/ 2 h 26"/>
                    <a:gd name="T58" fmla="*/ 5 w 69"/>
                    <a:gd name="T59" fmla="*/ 0 h 26"/>
                    <a:gd name="T60" fmla="*/ 8 w 69"/>
                    <a:gd name="T61" fmla="*/ 0 h 26"/>
                    <a:gd name="T62" fmla="*/ 11 w 69"/>
                    <a:gd name="T63" fmla="*/ 2 h 26"/>
                    <a:gd name="T64" fmla="*/ 3 w 69"/>
                    <a:gd name="T65" fmla="*/ 15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9"/>
                    <a:gd name="T100" fmla="*/ 0 h 26"/>
                    <a:gd name="T101" fmla="*/ 69 w 69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9" h="26">
                      <a:moveTo>
                        <a:pt x="63" y="10"/>
                      </a:moveTo>
                      <a:lnTo>
                        <a:pt x="65" y="10"/>
                      </a:lnTo>
                      <a:lnTo>
                        <a:pt x="68" y="12"/>
                      </a:lnTo>
                      <a:lnTo>
                        <a:pt x="69" y="15"/>
                      </a:lnTo>
                      <a:lnTo>
                        <a:pt x="69" y="17"/>
                      </a:lnTo>
                      <a:lnTo>
                        <a:pt x="69" y="20"/>
                      </a:lnTo>
                      <a:lnTo>
                        <a:pt x="68" y="24"/>
                      </a:lnTo>
                      <a:lnTo>
                        <a:pt x="65" y="26"/>
                      </a:lnTo>
                      <a:lnTo>
                        <a:pt x="63" y="26"/>
                      </a:lnTo>
                      <a:lnTo>
                        <a:pt x="63" y="10"/>
                      </a:lnTo>
                      <a:close/>
                      <a:moveTo>
                        <a:pt x="63" y="26"/>
                      </a:moveTo>
                      <a:lnTo>
                        <a:pt x="56" y="26"/>
                      </a:lnTo>
                      <a:lnTo>
                        <a:pt x="39" y="24"/>
                      </a:lnTo>
                      <a:lnTo>
                        <a:pt x="28" y="22"/>
                      </a:lnTo>
                      <a:lnTo>
                        <a:pt x="18" y="20"/>
                      </a:lnTo>
                      <a:lnTo>
                        <a:pt x="9" y="19"/>
                      </a:lnTo>
                      <a:lnTo>
                        <a:pt x="3" y="15"/>
                      </a:lnTo>
                      <a:lnTo>
                        <a:pt x="11" y="2"/>
                      </a:lnTo>
                      <a:lnTo>
                        <a:pt x="23" y="7"/>
                      </a:lnTo>
                      <a:lnTo>
                        <a:pt x="40" y="8"/>
                      </a:lnTo>
                      <a:lnTo>
                        <a:pt x="56" y="10"/>
                      </a:lnTo>
                      <a:lnTo>
                        <a:pt x="63" y="10"/>
                      </a:lnTo>
                      <a:lnTo>
                        <a:pt x="63" y="26"/>
                      </a:lnTo>
                      <a:close/>
                      <a:moveTo>
                        <a:pt x="3" y="15"/>
                      </a:move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7" name="Freeform 443"/>
                <p:cNvSpPr>
                  <a:spLocks noEditPoints="1"/>
                </p:cNvSpPr>
                <p:nvPr/>
              </p:nvSpPr>
              <p:spPr bwMode="auto">
                <a:xfrm>
                  <a:off x="609" y="2072"/>
                  <a:ext cx="74" cy="32"/>
                </a:xfrm>
                <a:custGeom>
                  <a:avLst/>
                  <a:gdLst>
                    <a:gd name="T0" fmla="*/ 66 w 74"/>
                    <a:gd name="T1" fmla="*/ 15 h 32"/>
                    <a:gd name="T2" fmla="*/ 69 w 74"/>
                    <a:gd name="T3" fmla="*/ 15 h 32"/>
                    <a:gd name="T4" fmla="*/ 73 w 74"/>
                    <a:gd name="T5" fmla="*/ 17 h 32"/>
                    <a:gd name="T6" fmla="*/ 74 w 74"/>
                    <a:gd name="T7" fmla="*/ 20 h 32"/>
                    <a:gd name="T8" fmla="*/ 74 w 74"/>
                    <a:gd name="T9" fmla="*/ 24 h 32"/>
                    <a:gd name="T10" fmla="*/ 74 w 74"/>
                    <a:gd name="T11" fmla="*/ 25 h 32"/>
                    <a:gd name="T12" fmla="*/ 73 w 74"/>
                    <a:gd name="T13" fmla="*/ 29 h 32"/>
                    <a:gd name="T14" fmla="*/ 69 w 74"/>
                    <a:gd name="T15" fmla="*/ 30 h 32"/>
                    <a:gd name="T16" fmla="*/ 66 w 74"/>
                    <a:gd name="T17" fmla="*/ 32 h 32"/>
                    <a:gd name="T18" fmla="*/ 66 w 74"/>
                    <a:gd name="T19" fmla="*/ 15 h 32"/>
                    <a:gd name="T20" fmla="*/ 66 w 74"/>
                    <a:gd name="T21" fmla="*/ 32 h 32"/>
                    <a:gd name="T22" fmla="*/ 59 w 74"/>
                    <a:gd name="T23" fmla="*/ 30 h 32"/>
                    <a:gd name="T24" fmla="*/ 39 w 74"/>
                    <a:gd name="T25" fmla="*/ 29 h 32"/>
                    <a:gd name="T26" fmla="*/ 28 w 74"/>
                    <a:gd name="T27" fmla="*/ 27 h 32"/>
                    <a:gd name="T28" fmla="*/ 17 w 74"/>
                    <a:gd name="T29" fmla="*/ 24 h 32"/>
                    <a:gd name="T30" fmla="*/ 8 w 74"/>
                    <a:gd name="T31" fmla="*/ 18 h 32"/>
                    <a:gd name="T32" fmla="*/ 1 w 74"/>
                    <a:gd name="T33" fmla="*/ 13 h 32"/>
                    <a:gd name="T34" fmla="*/ 12 w 74"/>
                    <a:gd name="T35" fmla="*/ 1 h 32"/>
                    <a:gd name="T36" fmla="*/ 18 w 74"/>
                    <a:gd name="T37" fmla="*/ 6 h 32"/>
                    <a:gd name="T38" fmla="*/ 25 w 74"/>
                    <a:gd name="T39" fmla="*/ 10 h 32"/>
                    <a:gd name="T40" fmla="*/ 34 w 74"/>
                    <a:gd name="T41" fmla="*/ 12 h 32"/>
                    <a:gd name="T42" fmla="*/ 43 w 74"/>
                    <a:gd name="T43" fmla="*/ 13 h 32"/>
                    <a:gd name="T44" fmla="*/ 60 w 74"/>
                    <a:gd name="T45" fmla="*/ 15 h 32"/>
                    <a:gd name="T46" fmla="*/ 66 w 74"/>
                    <a:gd name="T47" fmla="*/ 15 h 32"/>
                    <a:gd name="T48" fmla="*/ 66 w 74"/>
                    <a:gd name="T49" fmla="*/ 32 h 32"/>
                    <a:gd name="T50" fmla="*/ 1 w 74"/>
                    <a:gd name="T51" fmla="*/ 13 h 32"/>
                    <a:gd name="T52" fmla="*/ 0 w 74"/>
                    <a:gd name="T53" fmla="*/ 10 h 32"/>
                    <a:gd name="T54" fmla="*/ 0 w 74"/>
                    <a:gd name="T55" fmla="*/ 6 h 32"/>
                    <a:gd name="T56" fmla="*/ 0 w 74"/>
                    <a:gd name="T57" fmla="*/ 3 h 32"/>
                    <a:gd name="T58" fmla="*/ 1 w 74"/>
                    <a:gd name="T59" fmla="*/ 1 h 32"/>
                    <a:gd name="T60" fmla="*/ 5 w 74"/>
                    <a:gd name="T61" fmla="*/ 0 h 32"/>
                    <a:gd name="T62" fmla="*/ 8 w 74"/>
                    <a:gd name="T63" fmla="*/ 0 h 32"/>
                    <a:gd name="T64" fmla="*/ 11 w 74"/>
                    <a:gd name="T65" fmla="*/ 0 h 32"/>
                    <a:gd name="T66" fmla="*/ 12 w 74"/>
                    <a:gd name="T67" fmla="*/ 1 h 32"/>
                    <a:gd name="T68" fmla="*/ 1 w 74"/>
                    <a:gd name="T69" fmla="*/ 13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4"/>
                    <a:gd name="T106" fmla="*/ 0 h 32"/>
                    <a:gd name="T107" fmla="*/ 74 w 74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4" h="32">
                      <a:moveTo>
                        <a:pt x="66" y="15"/>
                      </a:moveTo>
                      <a:lnTo>
                        <a:pt x="69" y="15"/>
                      </a:lnTo>
                      <a:lnTo>
                        <a:pt x="73" y="17"/>
                      </a:lnTo>
                      <a:lnTo>
                        <a:pt x="74" y="20"/>
                      </a:lnTo>
                      <a:lnTo>
                        <a:pt x="74" y="24"/>
                      </a:lnTo>
                      <a:lnTo>
                        <a:pt x="74" y="25"/>
                      </a:lnTo>
                      <a:lnTo>
                        <a:pt x="73" y="29"/>
                      </a:lnTo>
                      <a:lnTo>
                        <a:pt x="69" y="30"/>
                      </a:lnTo>
                      <a:lnTo>
                        <a:pt x="66" y="32"/>
                      </a:lnTo>
                      <a:lnTo>
                        <a:pt x="66" y="15"/>
                      </a:lnTo>
                      <a:close/>
                      <a:moveTo>
                        <a:pt x="66" y="32"/>
                      </a:moveTo>
                      <a:lnTo>
                        <a:pt x="59" y="30"/>
                      </a:lnTo>
                      <a:lnTo>
                        <a:pt x="39" y="29"/>
                      </a:lnTo>
                      <a:lnTo>
                        <a:pt x="28" y="27"/>
                      </a:lnTo>
                      <a:lnTo>
                        <a:pt x="17" y="24"/>
                      </a:lnTo>
                      <a:lnTo>
                        <a:pt x="8" y="18"/>
                      </a:lnTo>
                      <a:lnTo>
                        <a:pt x="1" y="13"/>
                      </a:lnTo>
                      <a:lnTo>
                        <a:pt x="12" y="1"/>
                      </a:lnTo>
                      <a:lnTo>
                        <a:pt x="18" y="6"/>
                      </a:lnTo>
                      <a:lnTo>
                        <a:pt x="25" y="10"/>
                      </a:lnTo>
                      <a:lnTo>
                        <a:pt x="34" y="12"/>
                      </a:lnTo>
                      <a:lnTo>
                        <a:pt x="43" y="13"/>
                      </a:lnTo>
                      <a:lnTo>
                        <a:pt x="60" y="15"/>
                      </a:lnTo>
                      <a:lnTo>
                        <a:pt x="66" y="15"/>
                      </a:lnTo>
                      <a:lnTo>
                        <a:pt x="66" y="32"/>
                      </a:lnTo>
                      <a:close/>
                      <a:moveTo>
                        <a:pt x="1" y="13"/>
                      </a:move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8" name="Freeform 444"/>
                <p:cNvSpPr>
                  <a:spLocks noEditPoints="1"/>
                </p:cNvSpPr>
                <p:nvPr/>
              </p:nvSpPr>
              <p:spPr bwMode="auto">
                <a:xfrm>
                  <a:off x="610" y="2068"/>
                  <a:ext cx="64" cy="16"/>
                </a:xfrm>
                <a:custGeom>
                  <a:avLst/>
                  <a:gdLst>
                    <a:gd name="T0" fmla="*/ 58 w 64"/>
                    <a:gd name="T1" fmla="*/ 2 h 16"/>
                    <a:gd name="T2" fmla="*/ 61 w 64"/>
                    <a:gd name="T3" fmla="*/ 2 h 16"/>
                    <a:gd name="T4" fmla="*/ 62 w 64"/>
                    <a:gd name="T5" fmla="*/ 4 h 16"/>
                    <a:gd name="T6" fmla="*/ 64 w 64"/>
                    <a:gd name="T7" fmla="*/ 7 h 16"/>
                    <a:gd name="T8" fmla="*/ 64 w 64"/>
                    <a:gd name="T9" fmla="*/ 9 h 16"/>
                    <a:gd name="T10" fmla="*/ 62 w 64"/>
                    <a:gd name="T11" fmla="*/ 12 h 16"/>
                    <a:gd name="T12" fmla="*/ 61 w 64"/>
                    <a:gd name="T13" fmla="*/ 14 h 16"/>
                    <a:gd name="T14" fmla="*/ 59 w 64"/>
                    <a:gd name="T15" fmla="*/ 16 h 16"/>
                    <a:gd name="T16" fmla="*/ 56 w 64"/>
                    <a:gd name="T17" fmla="*/ 16 h 16"/>
                    <a:gd name="T18" fmla="*/ 58 w 64"/>
                    <a:gd name="T19" fmla="*/ 2 h 16"/>
                    <a:gd name="T20" fmla="*/ 56 w 64"/>
                    <a:gd name="T21" fmla="*/ 16 h 16"/>
                    <a:gd name="T22" fmla="*/ 50 w 64"/>
                    <a:gd name="T23" fmla="*/ 16 h 16"/>
                    <a:gd name="T24" fmla="*/ 36 w 64"/>
                    <a:gd name="T25" fmla="*/ 14 h 16"/>
                    <a:gd name="T26" fmla="*/ 21 w 64"/>
                    <a:gd name="T27" fmla="*/ 14 h 16"/>
                    <a:gd name="T28" fmla="*/ 10 w 64"/>
                    <a:gd name="T29" fmla="*/ 16 h 16"/>
                    <a:gd name="T30" fmla="*/ 5 w 64"/>
                    <a:gd name="T31" fmla="*/ 2 h 16"/>
                    <a:gd name="T32" fmla="*/ 17 w 64"/>
                    <a:gd name="T33" fmla="*/ 0 h 16"/>
                    <a:gd name="T34" fmla="*/ 36 w 64"/>
                    <a:gd name="T35" fmla="*/ 0 h 16"/>
                    <a:gd name="T36" fmla="*/ 51 w 64"/>
                    <a:gd name="T37" fmla="*/ 0 h 16"/>
                    <a:gd name="T38" fmla="*/ 58 w 64"/>
                    <a:gd name="T39" fmla="*/ 2 h 16"/>
                    <a:gd name="T40" fmla="*/ 56 w 64"/>
                    <a:gd name="T41" fmla="*/ 16 h 16"/>
                    <a:gd name="T42" fmla="*/ 10 w 64"/>
                    <a:gd name="T43" fmla="*/ 16 h 16"/>
                    <a:gd name="T44" fmla="*/ 7 w 64"/>
                    <a:gd name="T45" fmla="*/ 16 h 16"/>
                    <a:gd name="T46" fmla="*/ 5 w 64"/>
                    <a:gd name="T47" fmla="*/ 16 h 16"/>
                    <a:gd name="T48" fmla="*/ 2 w 64"/>
                    <a:gd name="T49" fmla="*/ 14 h 16"/>
                    <a:gd name="T50" fmla="*/ 0 w 64"/>
                    <a:gd name="T51" fmla="*/ 12 h 16"/>
                    <a:gd name="T52" fmla="*/ 0 w 64"/>
                    <a:gd name="T53" fmla="*/ 9 h 16"/>
                    <a:gd name="T54" fmla="*/ 0 w 64"/>
                    <a:gd name="T55" fmla="*/ 5 h 16"/>
                    <a:gd name="T56" fmla="*/ 2 w 64"/>
                    <a:gd name="T57" fmla="*/ 4 h 16"/>
                    <a:gd name="T58" fmla="*/ 5 w 64"/>
                    <a:gd name="T59" fmla="*/ 2 h 16"/>
                    <a:gd name="T60" fmla="*/ 10 w 64"/>
                    <a:gd name="T61" fmla="*/ 16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16"/>
                    <a:gd name="T95" fmla="*/ 64 w 64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16"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7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6" y="16"/>
                      </a:lnTo>
                      <a:lnTo>
                        <a:pt x="58" y="2"/>
                      </a:lnTo>
                      <a:close/>
                      <a:moveTo>
                        <a:pt x="56" y="16"/>
                      </a:moveTo>
                      <a:lnTo>
                        <a:pt x="50" y="16"/>
                      </a:lnTo>
                      <a:lnTo>
                        <a:pt x="36" y="14"/>
                      </a:lnTo>
                      <a:lnTo>
                        <a:pt x="21" y="14"/>
                      </a:lnTo>
                      <a:lnTo>
                        <a:pt x="10" y="16"/>
                      </a:lnTo>
                      <a:lnTo>
                        <a:pt x="5" y="2"/>
                      </a:lnTo>
                      <a:lnTo>
                        <a:pt x="17" y="0"/>
                      </a:lnTo>
                      <a:lnTo>
                        <a:pt x="36" y="0"/>
                      </a:lnTo>
                      <a:lnTo>
                        <a:pt x="51" y="0"/>
                      </a:lnTo>
                      <a:lnTo>
                        <a:pt x="58" y="2"/>
                      </a:lnTo>
                      <a:lnTo>
                        <a:pt x="56" y="16"/>
                      </a:lnTo>
                      <a:close/>
                      <a:moveTo>
                        <a:pt x="10" y="16"/>
                      </a:move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10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69" name="Freeform 445"/>
                <p:cNvSpPr>
                  <a:spLocks noEditPoints="1"/>
                </p:cNvSpPr>
                <p:nvPr/>
              </p:nvSpPr>
              <p:spPr bwMode="auto">
                <a:xfrm>
                  <a:off x="649" y="2012"/>
                  <a:ext cx="66" cy="30"/>
                </a:xfrm>
                <a:custGeom>
                  <a:avLst/>
                  <a:gdLst>
                    <a:gd name="T0" fmla="*/ 60 w 66"/>
                    <a:gd name="T1" fmla="*/ 1 h 30"/>
                    <a:gd name="T2" fmla="*/ 63 w 66"/>
                    <a:gd name="T3" fmla="*/ 3 h 30"/>
                    <a:gd name="T4" fmla="*/ 65 w 66"/>
                    <a:gd name="T5" fmla="*/ 5 h 30"/>
                    <a:gd name="T6" fmla="*/ 66 w 66"/>
                    <a:gd name="T7" fmla="*/ 8 h 30"/>
                    <a:gd name="T8" fmla="*/ 66 w 66"/>
                    <a:gd name="T9" fmla="*/ 12 h 30"/>
                    <a:gd name="T10" fmla="*/ 65 w 66"/>
                    <a:gd name="T11" fmla="*/ 15 h 30"/>
                    <a:gd name="T12" fmla="*/ 63 w 66"/>
                    <a:gd name="T13" fmla="*/ 17 h 30"/>
                    <a:gd name="T14" fmla="*/ 60 w 66"/>
                    <a:gd name="T15" fmla="*/ 19 h 30"/>
                    <a:gd name="T16" fmla="*/ 57 w 66"/>
                    <a:gd name="T17" fmla="*/ 19 h 30"/>
                    <a:gd name="T18" fmla="*/ 60 w 66"/>
                    <a:gd name="T19" fmla="*/ 1 h 30"/>
                    <a:gd name="T20" fmla="*/ 57 w 66"/>
                    <a:gd name="T21" fmla="*/ 19 h 30"/>
                    <a:gd name="T22" fmla="*/ 51 w 66"/>
                    <a:gd name="T23" fmla="*/ 17 h 30"/>
                    <a:gd name="T24" fmla="*/ 39 w 66"/>
                    <a:gd name="T25" fmla="*/ 17 h 30"/>
                    <a:gd name="T26" fmla="*/ 31 w 66"/>
                    <a:gd name="T27" fmla="*/ 17 h 30"/>
                    <a:gd name="T28" fmla="*/ 25 w 66"/>
                    <a:gd name="T29" fmla="*/ 19 h 30"/>
                    <a:gd name="T30" fmla="*/ 19 w 66"/>
                    <a:gd name="T31" fmla="*/ 22 h 30"/>
                    <a:gd name="T32" fmla="*/ 14 w 66"/>
                    <a:gd name="T33" fmla="*/ 27 h 30"/>
                    <a:gd name="T34" fmla="*/ 0 w 66"/>
                    <a:gd name="T35" fmla="*/ 19 h 30"/>
                    <a:gd name="T36" fmla="*/ 3 w 66"/>
                    <a:gd name="T37" fmla="*/ 13 h 30"/>
                    <a:gd name="T38" fmla="*/ 6 w 66"/>
                    <a:gd name="T39" fmla="*/ 10 h 30"/>
                    <a:gd name="T40" fmla="*/ 11 w 66"/>
                    <a:gd name="T41" fmla="*/ 7 h 30"/>
                    <a:gd name="T42" fmla="*/ 16 w 66"/>
                    <a:gd name="T43" fmla="*/ 5 h 30"/>
                    <a:gd name="T44" fmla="*/ 25 w 66"/>
                    <a:gd name="T45" fmla="*/ 1 h 30"/>
                    <a:gd name="T46" fmla="*/ 36 w 66"/>
                    <a:gd name="T47" fmla="*/ 0 h 30"/>
                    <a:gd name="T48" fmla="*/ 53 w 66"/>
                    <a:gd name="T49" fmla="*/ 0 h 30"/>
                    <a:gd name="T50" fmla="*/ 60 w 66"/>
                    <a:gd name="T51" fmla="*/ 1 h 30"/>
                    <a:gd name="T52" fmla="*/ 57 w 66"/>
                    <a:gd name="T53" fmla="*/ 19 h 30"/>
                    <a:gd name="T54" fmla="*/ 14 w 66"/>
                    <a:gd name="T55" fmla="*/ 27 h 30"/>
                    <a:gd name="T56" fmla="*/ 12 w 66"/>
                    <a:gd name="T57" fmla="*/ 29 h 30"/>
                    <a:gd name="T58" fmla="*/ 9 w 66"/>
                    <a:gd name="T59" fmla="*/ 30 h 30"/>
                    <a:gd name="T60" fmla="*/ 6 w 66"/>
                    <a:gd name="T61" fmla="*/ 30 h 30"/>
                    <a:gd name="T62" fmla="*/ 3 w 66"/>
                    <a:gd name="T63" fmla="*/ 30 h 30"/>
                    <a:gd name="T64" fmla="*/ 2 w 66"/>
                    <a:gd name="T65" fmla="*/ 27 h 30"/>
                    <a:gd name="T66" fmla="*/ 0 w 66"/>
                    <a:gd name="T67" fmla="*/ 25 h 30"/>
                    <a:gd name="T68" fmla="*/ 0 w 66"/>
                    <a:gd name="T69" fmla="*/ 22 h 30"/>
                    <a:gd name="T70" fmla="*/ 0 w 66"/>
                    <a:gd name="T71" fmla="*/ 19 h 30"/>
                    <a:gd name="T72" fmla="*/ 14 w 66"/>
                    <a:gd name="T73" fmla="*/ 27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0"/>
                    <a:gd name="T113" fmla="*/ 66 w 66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0">
                      <a:moveTo>
                        <a:pt x="60" y="1"/>
                      </a:moveTo>
                      <a:lnTo>
                        <a:pt x="63" y="3"/>
                      </a:lnTo>
                      <a:lnTo>
                        <a:pt x="65" y="5"/>
                      </a:lnTo>
                      <a:lnTo>
                        <a:pt x="66" y="8"/>
                      </a:lnTo>
                      <a:lnTo>
                        <a:pt x="66" y="12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60" y="1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9" y="17"/>
                      </a:lnTo>
                      <a:lnTo>
                        <a:pt x="31" y="17"/>
                      </a:lnTo>
                      <a:lnTo>
                        <a:pt x="25" y="19"/>
                      </a:lnTo>
                      <a:lnTo>
                        <a:pt x="19" y="22"/>
                      </a:lnTo>
                      <a:lnTo>
                        <a:pt x="14" y="27"/>
                      </a:lnTo>
                      <a:lnTo>
                        <a:pt x="0" y="19"/>
                      </a:lnTo>
                      <a:lnTo>
                        <a:pt x="3" y="13"/>
                      </a:lnTo>
                      <a:lnTo>
                        <a:pt x="6" y="10"/>
                      </a:lnTo>
                      <a:lnTo>
                        <a:pt x="11" y="7"/>
                      </a:lnTo>
                      <a:lnTo>
                        <a:pt x="16" y="5"/>
                      </a:lnTo>
                      <a:lnTo>
                        <a:pt x="25" y="1"/>
                      </a:lnTo>
                      <a:lnTo>
                        <a:pt x="36" y="0"/>
                      </a:lnTo>
                      <a:lnTo>
                        <a:pt x="53" y="0"/>
                      </a:lnTo>
                      <a:lnTo>
                        <a:pt x="60" y="1"/>
                      </a:lnTo>
                      <a:lnTo>
                        <a:pt x="57" y="19"/>
                      </a:lnTo>
                      <a:close/>
                      <a:moveTo>
                        <a:pt x="14" y="27"/>
                      </a:moveTo>
                      <a:lnTo>
                        <a:pt x="12" y="29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3" y="30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14" y="2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70" name="Freeform 446"/>
                <p:cNvSpPr>
                  <a:spLocks noEditPoints="1"/>
                </p:cNvSpPr>
                <p:nvPr/>
              </p:nvSpPr>
              <p:spPr bwMode="auto">
                <a:xfrm>
                  <a:off x="649" y="2017"/>
                  <a:ext cx="63" cy="27"/>
                </a:xfrm>
                <a:custGeom>
                  <a:avLst/>
                  <a:gdLst>
                    <a:gd name="T0" fmla="*/ 57 w 63"/>
                    <a:gd name="T1" fmla="*/ 2 h 27"/>
                    <a:gd name="T2" fmla="*/ 60 w 63"/>
                    <a:gd name="T3" fmla="*/ 3 h 27"/>
                    <a:gd name="T4" fmla="*/ 62 w 63"/>
                    <a:gd name="T5" fmla="*/ 5 h 27"/>
                    <a:gd name="T6" fmla="*/ 63 w 63"/>
                    <a:gd name="T7" fmla="*/ 8 h 27"/>
                    <a:gd name="T8" fmla="*/ 63 w 63"/>
                    <a:gd name="T9" fmla="*/ 12 h 27"/>
                    <a:gd name="T10" fmla="*/ 62 w 63"/>
                    <a:gd name="T11" fmla="*/ 15 h 27"/>
                    <a:gd name="T12" fmla="*/ 60 w 63"/>
                    <a:gd name="T13" fmla="*/ 17 h 27"/>
                    <a:gd name="T14" fmla="*/ 57 w 63"/>
                    <a:gd name="T15" fmla="*/ 19 h 27"/>
                    <a:gd name="T16" fmla="*/ 54 w 63"/>
                    <a:gd name="T17" fmla="*/ 19 h 27"/>
                    <a:gd name="T18" fmla="*/ 57 w 63"/>
                    <a:gd name="T19" fmla="*/ 2 h 27"/>
                    <a:gd name="T20" fmla="*/ 54 w 63"/>
                    <a:gd name="T21" fmla="*/ 19 h 27"/>
                    <a:gd name="T22" fmla="*/ 49 w 63"/>
                    <a:gd name="T23" fmla="*/ 17 h 27"/>
                    <a:gd name="T24" fmla="*/ 37 w 63"/>
                    <a:gd name="T25" fmla="*/ 17 h 27"/>
                    <a:gd name="T26" fmla="*/ 29 w 63"/>
                    <a:gd name="T27" fmla="*/ 17 h 27"/>
                    <a:gd name="T28" fmla="*/ 23 w 63"/>
                    <a:gd name="T29" fmla="*/ 19 h 27"/>
                    <a:gd name="T30" fmla="*/ 17 w 63"/>
                    <a:gd name="T31" fmla="*/ 20 h 27"/>
                    <a:gd name="T32" fmla="*/ 14 w 63"/>
                    <a:gd name="T33" fmla="*/ 24 h 27"/>
                    <a:gd name="T34" fmla="*/ 2 w 63"/>
                    <a:gd name="T35" fmla="*/ 14 h 27"/>
                    <a:gd name="T36" fmla="*/ 8 w 63"/>
                    <a:gd name="T37" fmla="*/ 7 h 27"/>
                    <a:gd name="T38" fmla="*/ 16 w 63"/>
                    <a:gd name="T39" fmla="*/ 3 h 27"/>
                    <a:gd name="T40" fmla="*/ 25 w 63"/>
                    <a:gd name="T41" fmla="*/ 2 h 27"/>
                    <a:gd name="T42" fmla="*/ 34 w 63"/>
                    <a:gd name="T43" fmla="*/ 0 h 27"/>
                    <a:gd name="T44" fmla="*/ 49 w 63"/>
                    <a:gd name="T45" fmla="*/ 0 h 27"/>
                    <a:gd name="T46" fmla="*/ 57 w 63"/>
                    <a:gd name="T47" fmla="*/ 2 h 27"/>
                    <a:gd name="T48" fmla="*/ 54 w 63"/>
                    <a:gd name="T49" fmla="*/ 19 h 27"/>
                    <a:gd name="T50" fmla="*/ 14 w 63"/>
                    <a:gd name="T51" fmla="*/ 24 h 27"/>
                    <a:gd name="T52" fmla="*/ 12 w 63"/>
                    <a:gd name="T53" fmla="*/ 25 h 27"/>
                    <a:gd name="T54" fmla="*/ 9 w 63"/>
                    <a:gd name="T55" fmla="*/ 27 h 27"/>
                    <a:gd name="T56" fmla="*/ 6 w 63"/>
                    <a:gd name="T57" fmla="*/ 27 h 27"/>
                    <a:gd name="T58" fmla="*/ 3 w 63"/>
                    <a:gd name="T59" fmla="*/ 25 h 27"/>
                    <a:gd name="T60" fmla="*/ 2 w 63"/>
                    <a:gd name="T61" fmla="*/ 24 h 27"/>
                    <a:gd name="T62" fmla="*/ 0 w 63"/>
                    <a:gd name="T63" fmla="*/ 20 h 27"/>
                    <a:gd name="T64" fmla="*/ 0 w 63"/>
                    <a:gd name="T65" fmla="*/ 17 h 27"/>
                    <a:gd name="T66" fmla="*/ 2 w 63"/>
                    <a:gd name="T67" fmla="*/ 14 h 27"/>
                    <a:gd name="T68" fmla="*/ 14 w 63"/>
                    <a:gd name="T69" fmla="*/ 24 h 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27"/>
                    <a:gd name="T107" fmla="*/ 63 w 63"/>
                    <a:gd name="T108" fmla="*/ 27 h 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27">
                      <a:moveTo>
                        <a:pt x="57" y="2"/>
                      </a:moveTo>
                      <a:lnTo>
                        <a:pt x="60" y="3"/>
                      </a:lnTo>
                      <a:lnTo>
                        <a:pt x="62" y="5"/>
                      </a:lnTo>
                      <a:lnTo>
                        <a:pt x="63" y="8"/>
                      </a:lnTo>
                      <a:lnTo>
                        <a:pt x="63" y="12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57" y="19"/>
                      </a:lnTo>
                      <a:lnTo>
                        <a:pt x="54" y="19"/>
                      </a:lnTo>
                      <a:lnTo>
                        <a:pt x="57" y="2"/>
                      </a:lnTo>
                      <a:close/>
                      <a:moveTo>
                        <a:pt x="54" y="19"/>
                      </a:moveTo>
                      <a:lnTo>
                        <a:pt x="49" y="17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2" y="14"/>
                      </a:lnTo>
                      <a:lnTo>
                        <a:pt x="8" y="7"/>
                      </a:lnTo>
                      <a:lnTo>
                        <a:pt x="16" y="3"/>
                      </a:lnTo>
                      <a:lnTo>
                        <a:pt x="25" y="2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7" y="2"/>
                      </a:lnTo>
                      <a:lnTo>
                        <a:pt x="54" y="19"/>
                      </a:lnTo>
                      <a:close/>
                      <a:moveTo>
                        <a:pt x="14" y="24"/>
                      </a:moveTo>
                      <a:lnTo>
                        <a:pt x="12" y="25"/>
                      </a:lnTo>
                      <a:lnTo>
                        <a:pt x="9" y="27"/>
                      </a:lnTo>
                      <a:lnTo>
                        <a:pt x="6" y="27"/>
                      </a:lnTo>
                      <a:lnTo>
                        <a:pt x="3" y="25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2" y="14"/>
                      </a:lnTo>
                      <a:lnTo>
                        <a:pt x="14" y="24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571" name="Freeform 447"/>
                <p:cNvSpPr>
                  <a:spLocks noEditPoints="1"/>
                </p:cNvSpPr>
                <p:nvPr/>
              </p:nvSpPr>
              <p:spPr bwMode="auto">
                <a:xfrm>
                  <a:off x="649" y="2022"/>
                  <a:ext cx="65" cy="24"/>
                </a:xfrm>
                <a:custGeom>
                  <a:avLst/>
                  <a:gdLst>
                    <a:gd name="T0" fmla="*/ 59 w 65"/>
                    <a:gd name="T1" fmla="*/ 2 h 24"/>
                    <a:gd name="T2" fmla="*/ 62 w 65"/>
                    <a:gd name="T3" fmla="*/ 3 h 24"/>
                    <a:gd name="T4" fmla="*/ 63 w 65"/>
                    <a:gd name="T5" fmla="*/ 5 h 24"/>
                    <a:gd name="T6" fmla="*/ 65 w 65"/>
                    <a:gd name="T7" fmla="*/ 9 h 24"/>
                    <a:gd name="T8" fmla="*/ 65 w 65"/>
                    <a:gd name="T9" fmla="*/ 12 h 24"/>
                    <a:gd name="T10" fmla="*/ 63 w 65"/>
                    <a:gd name="T11" fmla="*/ 15 h 24"/>
                    <a:gd name="T12" fmla="*/ 62 w 65"/>
                    <a:gd name="T13" fmla="*/ 17 h 24"/>
                    <a:gd name="T14" fmla="*/ 59 w 65"/>
                    <a:gd name="T15" fmla="*/ 19 h 24"/>
                    <a:gd name="T16" fmla="*/ 56 w 65"/>
                    <a:gd name="T17" fmla="*/ 19 h 24"/>
                    <a:gd name="T18" fmla="*/ 59 w 65"/>
                    <a:gd name="T19" fmla="*/ 2 h 24"/>
                    <a:gd name="T20" fmla="*/ 56 w 65"/>
                    <a:gd name="T21" fmla="*/ 19 h 24"/>
                    <a:gd name="T22" fmla="*/ 51 w 65"/>
                    <a:gd name="T23" fmla="*/ 19 h 24"/>
                    <a:gd name="T24" fmla="*/ 37 w 65"/>
                    <a:gd name="T25" fmla="*/ 17 h 24"/>
                    <a:gd name="T26" fmla="*/ 29 w 65"/>
                    <a:gd name="T27" fmla="*/ 17 h 24"/>
                    <a:gd name="T28" fmla="*/ 23 w 65"/>
                    <a:gd name="T29" fmla="*/ 17 h 24"/>
                    <a:gd name="T30" fmla="*/ 17 w 65"/>
                    <a:gd name="T31" fmla="*/ 19 h 24"/>
                    <a:gd name="T32" fmla="*/ 12 w 65"/>
                    <a:gd name="T33" fmla="*/ 20 h 24"/>
                    <a:gd name="T34" fmla="*/ 3 w 65"/>
                    <a:gd name="T35" fmla="*/ 9 h 24"/>
                    <a:gd name="T36" fmla="*/ 9 w 65"/>
                    <a:gd name="T37" fmla="*/ 5 h 24"/>
                    <a:gd name="T38" fmla="*/ 17 w 65"/>
                    <a:gd name="T39" fmla="*/ 2 h 24"/>
                    <a:gd name="T40" fmla="*/ 26 w 65"/>
                    <a:gd name="T41" fmla="*/ 2 h 24"/>
                    <a:gd name="T42" fmla="*/ 36 w 65"/>
                    <a:gd name="T43" fmla="*/ 0 h 24"/>
                    <a:gd name="T44" fmla="*/ 51 w 65"/>
                    <a:gd name="T45" fmla="*/ 2 h 24"/>
                    <a:gd name="T46" fmla="*/ 59 w 65"/>
                    <a:gd name="T47" fmla="*/ 2 h 24"/>
                    <a:gd name="T48" fmla="*/ 56 w 65"/>
                    <a:gd name="T49" fmla="*/ 19 h 24"/>
                    <a:gd name="T50" fmla="*/ 12 w 65"/>
                    <a:gd name="T51" fmla="*/ 20 h 24"/>
                    <a:gd name="T52" fmla="*/ 11 w 65"/>
                    <a:gd name="T53" fmla="*/ 22 h 24"/>
                    <a:gd name="T54" fmla="*/ 8 w 65"/>
                    <a:gd name="T55" fmla="*/ 24 h 24"/>
                    <a:gd name="T56" fmla="*/ 5 w 65"/>
                    <a:gd name="T57" fmla="*/ 22 h 24"/>
                    <a:gd name="T58" fmla="*/ 2 w 65"/>
                    <a:gd name="T59" fmla="*/ 20 h 24"/>
                    <a:gd name="T60" fmla="*/ 0 w 65"/>
                    <a:gd name="T61" fmla="*/ 17 h 24"/>
                    <a:gd name="T62" fmla="*/ 0 w 65"/>
                    <a:gd name="T63" fmla="*/ 14 h 24"/>
                    <a:gd name="T64" fmla="*/ 0 w 65"/>
                    <a:gd name="T65" fmla="*/ 12 h 24"/>
                    <a:gd name="T66" fmla="*/ 3 w 65"/>
                    <a:gd name="T67" fmla="*/ 9 h 24"/>
                    <a:gd name="T68" fmla="*/ 12 w 65"/>
                    <a:gd name="T69" fmla="*/ 20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4"/>
                    <a:gd name="T107" fmla="*/ 65 w 65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4">
                      <a:moveTo>
                        <a:pt x="59" y="2"/>
                      </a:moveTo>
                      <a:lnTo>
                        <a:pt x="62" y="3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5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2"/>
                      </a:lnTo>
                      <a:close/>
                      <a:moveTo>
                        <a:pt x="56" y="19"/>
                      </a:moveTo>
                      <a:lnTo>
                        <a:pt x="51" y="19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9"/>
                      </a:lnTo>
                      <a:lnTo>
                        <a:pt x="12" y="20"/>
                      </a:lnTo>
                      <a:lnTo>
                        <a:pt x="3" y="9"/>
                      </a:lnTo>
                      <a:lnTo>
                        <a:pt x="9" y="5"/>
                      </a:lnTo>
                      <a:lnTo>
                        <a:pt x="17" y="2"/>
                      </a:lnTo>
                      <a:lnTo>
                        <a:pt x="26" y="2"/>
                      </a:lnTo>
                      <a:lnTo>
                        <a:pt x="36" y="0"/>
                      </a:lnTo>
                      <a:lnTo>
                        <a:pt x="51" y="2"/>
                      </a:lnTo>
                      <a:lnTo>
                        <a:pt x="59" y="2"/>
                      </a:lnTo>
                      <a:lnTo>
                        <a:pt x="56" y="19"/>
                      </a:lnTo>
                      <a:close/>
                      <a:moveTo>
                        <a:pt x="12" y="20"/>
                      </a:moveTo>
                      <a:lnTo>
                        <a:pt x="11" y="22"/>
                      </a:lnTo>
                      <a:lnTo>
                        <a:pt x="8" y="24"/>
                      </a:lnTo>
                      <a:lnTo>
                        <a:pt x="5" y="22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</p:grpSp>
          <p:grpSp>
            <p:nvGrpSpPr>
              <p:cNvPr id="6155" name="Group 448"/>
              <p:cNvGrpSpPr>
                <a:grpSpLocks/>
              </p:cNvGrpSpPr>
              <p:nvPr/>
            </p:nvGrpSpPr>
            <p:grpSpPr bwMode="auto">
              <a:xfrm>
                <a:off x="626" y="1354"/>
                <a:ext cx="928" cy="1490"/>
                <a:chOff x="626" y="1354"/>
                <a:chExt cx="928" cy="1490"/>
              </a:xfrm>
            </p:grpSpPr>
            <p:sp>
              <p:nvSpPr>
                <p:cNvPr id="6172" name="Freeform 449"/>
                <p:cNvSpPr>
                  <a:spLocks noEditPoints="1"/>
                </p:cNvSpPr>
                <p:nvPr/>
              </p:nvSpPr>
              <p:spPr bwMode="auto">
                <a:xfrm>
                  <a:off x="649" y="2027"/>
                  <a:ext cx="66" cy="19"/>
                </a:xfrm>
                <a:custGeom>
                  <a:avLst/>
                  <a:gdLst>
                    <a:gd name="T0" fmla="*/ 59 w 66"/>
                    <a:gd name="T1" fmla="*/ 2 h 19"/>
                    <a:gd name="T2" fmla="*/ 62 w 66"/>
                    <a:gd name="T3" fmla="*/ 4 h 19"/>
                    <a:gd name="T4" fmla="*/ 63 w 66"/>
                    <a:gd name="T5" fmla="*/ 5 h 19"/>
                    <a:gd name="T6" fmla="*/ 65 w 66"/>
                    <a:gd name="T7" fmla="*/ 9 h 19"/>
                    <a:gd name="T8" fmla="*/ 66 w 66"/>
                    <a:gd name="T9" fmla="*/ 12 h 19"/>
                    <a:gd name="T10" fmla="*/ 65 w 66"/>
                    <a:gd name="T11" fmla="*/ 15 h 19"/>
                    <a:gd name="T12" fmla="*/ 63 w 66"/>
                    <a:gd name="T13" fmla="*/ 17 h 19"/>
                    <a:gd name="T14" fmla="*/ 60 w 66"/>
                    <a:gd name="T15" fmla="*/ 19 h 19"/>
                    <a:gd name="T16" fmla="*/ 57 w 66"/>
                    <a:gd name="T17" fmla="*/ 19 h 19"/>
                    <a:gd name="T18" fmla="*/ 59 w 66"/>
                    <a:gd name="T19" fmla="*/ 2 h 19"/>
                    <a:gd name="T20" fmla="*/ 57 w 66"/>
                    <a:gd name="T21" fmla="*/ 19 h 19"/>
                    <a:gd name="T22" fmla="*/ 51 w 66"/>
                    <a:gd name="T23" fmla="*/ 19 h 19"/>
                    <a:gd name="T24" fmla="*/ 37 w 66"/>
                    <a:gd name="T25" fmla="*/ 17 h 19"/>
                    <a:gd name="T26" fmla="*/ 22 w 66"/>
                    <a:gd name="T27" fmla="*/ 17 h 19"/>
                    <a:gd name="T28" fmla="*/ 11 w 66"/>
                    <a:gd name="T29" fmla="*/ 19 h 19"/>
                    <a:gd name="T30" fmla="*/ 5 w 66"/>
                    <a:gd name="T31" fmla="*/ 4 h 19"/>
                    <a:gd name="T32" fmla="*/ 19 w 66"/>
                    <a:gd name="T33" fmla="*/ 0 h 19"/>
                    <a:gd name="T34" fmla="*/ 37 w 66"/>
                    <a:gd name="T35" fmla="*/ 0 h 19"/>
                    <a:gd name="T36" fmla="*/ 53 w 66"/>
                    <a:gd name="T37" fmla="*/ 2 h 19"/>
                    <a:gd name="T38" fmla="*/ 59 w 66"/>
                    <a:gd name="T39" fmla="*/ 2 h 19"/>
                    <a:gd name="T40" fmla="*/ 57 w 66"/>
                    <a:gd name="T41" fmla="*/ 19 h 19"/>
                    <a:gd name="T42" fmla="*/ 11 w 66"/>
                    <a:gd name="T43" fmla="*/ 19 h 19"/>
                    <a:gd name="T44" fmla="*/ 8 w 66"/>
                    <a:gd name="T45" fmla="*/ 19 h 19"/>
                    <a:gd name="T46" fmla="*/ 5 w 66"/>
                    <a:gd name="T47" fmla="*/ 19 h 19"/>
                    <a:gd name="T48" fmla="*/ 3 w 66"/>
                    <a:gd name="T49" fmla="*/ 17 h 19"/>
                    <a:gd name="T50" fmla="*/ 2 w 66"/>
                    <a:gd name="T51" fmla="*/ 14 h 19"/>
                    <a:gd name="T52" fmla="*/ 0 w 66"/>
                    <a:gd name="T53" fmla="*/ 10 h 19"/>
                    <a:gd name="T54" fmla="*/ 2 w 66"/>
                    <a:gd name="T55" fmla="*/ 7 h 19"/>
                    <a:gd name="T56" fmla="*/ 3 w 66"/>
                    <a:gd name="T57" fmla="*/ 5 h 19"/>
                    <a:gd name="T58" fmla="*/ 5 w 66"/>
                    <a:gd name="T59" fmla="*/ 4 h 19"/>
                    <a:gd name="T60" fmla="*/ 11 w 66"/>
                    <a:gd name="T61" fmla="*/ 19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19"/>
                    <a:gd name="T95" fmla="*/ 66 w 66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19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6" y="12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9" y="2"/>
                      </a:lnTo>
                      <a:close/>
                      <a:moveTo>
                        <a:pt x="57" y="19"/>
                      </a:moveTo>
                      <a:lnTo>
                        <a:pt x="51" y="19"/>
                      </a:lnTo>
                      <a:lnTo>
                        <a:pt x="37" y="17"/>
                      </a:lnTo>
                      <a:lnTo>
                        <a:pt x="22" y="17"/>
                      </a:lnTo>
                      <a:lnTo>
                        <a:pt x="11" y="19"/>
                      </a:lnTo>
                      <a:lnTo>
                        <a:pt x="5" y="4"/>
                      </a:lnTo>
                      <a:lnTo>
                        <a:pt x="19" y="0"/>
                      </a:lnTo>
                      <a:lnTo>
                        <a:pt x="37" y="0"/>
                      </a:lnTo>
                      <a:lnTo>
                        <a:pt x="53" y="2"/>
                      </a:lnTo>
                      <a:lnTo>
                        <a:pt x="59" y="2"/>
                      </a:lnTo>
                      <a:lnTo>
                        <a:pt x="57" y="19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7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3" name="Freeform 450"/>
                <p:cNvSpPr>
                  <a:spLocks noEditPoints="1"/>
                </p:cNvSpPr>
                <p:nvPr/>
              </p:nvSpPr>
              <p:spPr bwMode="auto">
                <a:xfrm>
                  <a:off x="649" y="2031"/>
                  <a:ext cx="71" cy="22"/>
                </a:xfrm>
                <a:custGeom>
                  <a:avLst/>
                  <a:gdLst>
                    <a:gd name="T0" fmla="*/ 63 w 71"/>
                    <a:gd name="T1" fmla="*/ 5 h 22"/>
                    <a:gd name="T2" fmla="*/ 66 w 71"/>
                    <a:gd name="T3" fmla="*/ 6 h 22"/>
                    <a:gd name="T4" fmla="*/ 70 w 71"/>
                    <a:gd name="T5" fmla="*/ 8 h 22"/>
                    <a:gd name="T6" fmla="*/ 71 w 71"/>
                    <a:gd name="T7" fmla="*/ 11 h 22"/>
                    <a:gd name="T8" fmla="*/ 71 w 71"/>
                    <a:gd name="T9" fmla="*/ 15 h 22"/>
                    <a:gd name="T10" fmla="*/ 70 w 71"/>
                    <a:gd name="T11" fmla="*/ 17 h 22"/>
                    <a:gd name="T12" fmla="*/ 68 w 71"/>
                    <a:gd name="T13" fmla="*/ 20 h 22"/>
                    <a:gd name="T14" fmla="*/ 65 w 71"/>
                    <a:gd name="T15" fmla="*/ 22 h 22"/>
                    <a:gd name="T16" fmla="*/ 63 w 71"/>
                    <a:gd name="T17" fmla="*/ 22 h 22"/>
                    <a:gd name="T18" fmla="*/ 63 w 71"/>
                    <a:gd name="T19" fmla="*/ 5 h 22"/>
                    <a:gd name="T20" fmla="*/ 63 w 71"/>
                    <a:gd name="T21" fmla="*/ 22 h 22"/>
                    <a:gd name="T22" fmla="*/ 56 w 71"/>
                    <a:gd name="T23" fmla="*/ 22 h 22"/>
                    <a:gd name="T24" fmla="*/ 39 w 71"/>
                    <a:gd name="T25" fmla="*/ 20 h 22"/>
                    <a:gd name="T26" fmla="*/ 20 w 71"/>
                    <a:gd name="T27" fmla="*/ 18 h 22"/>
                    <a:gd name="T28" fmla="*/ 8 w 71"/>
                    <a:gd name="T29" fmla="*/ 17 h 22"/>
                    <a:gd name="T30" fmla="*/ 9 w 71"/>
                    <a:gd name="T31" fmla="*/ 0 h 22"/>
                    <a:gd name="T32" fmla="*/ 22 w 71"/>
                    <a:gd name="T33" fmla="*/ 1 h 22"/>
                    <a:gd name="T34" fmla="*/ 40 w 71"/>
                    <a:gd name="T35" fmla="*/ 3 h 22"/>
                    <a:gd name="T36" fmla="*/ 57 w 71"/>
                    <a:gd name="T37" fmla="*/ 5 h 22"/>
                    <a:gd name="T38" fmla="*/ 63 w 71"/>
                    <a:gd name="T39" fmla="*/ 5 h 22"/>
                    <a:gd name="T40" fmla="*/ 63 w 71"/>
                    <a:gd name="T41" fmla="*/ 22 h 22"/>
                    <a:gd name="T42" fmla="*/ 8 w 71"/>
                    <a:gd name="T43" fmla="*/ 17 h 22"/>
                    <a:gd name="T44" fmla="*/ 5 w 71"/>
                    <a:gd name="T45" fmla="*/ 15 h 22"/>
                    <a:gd name="T46" fmla="*/ 2 w 71"/>
                    <a:gd name="T47" fmla="*/ 13 h 22"/>
                    <a:gd name="T48" fmla="*/ 2 w 71"/>
                    <a:gd name="T49" fmla="*/ 10 h 22"/>
                    <a:gd name="T50" fmla="*/ 0 w 71"/>
                    <a:gd name="T51" fmla="*/ 6 h 22"/>
                    <a:gd name="T52" fmla="*/ 2 w 71"/>
                    <a:gd name="T53" fmla="*/ 3 h 22"/>
                    <a:gd name="T54" fmla="*/ 3 w 71"/>
                    <a:gd name="T55" fmla="*/ 1 h 22"/>
                    <a:gd name="T56" fmla="*/ 6 w 71"/>
                    <a:gd name="T57" fmla="*/ 0 h 22"/>
                    <a:gd name="T58" fmla="*/ 9 w 71"/>
                    <a:gd name="T59" fmla="*/ 0 h 22"/>
                    <a:gd name="T60" fmla="*/ 8 w 71"/>
                    <a:gd name="T61" fmla="*/ 17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2"/>
                    <a:gd name="T95" fmla="*/ 71 w 71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2">
                      <a:moveTo>
                        <a:pt x="63" y="5"/>
                      </a:moveTo>
                      <a:lnTo>
                        <a:pt x="66" y="6"/>
                      </a:lnTo>
                      <a:lnTo>
                        <a:pt x="70" y="8"/>
                      </a:lnTo>
                      <a:lnTo>
                        <a:pt x="71" y="11"/>
                      </a:lnTo>
                      <a:lnTo>
                        <a:pt x="71" y="15"/>
                      </a:lnTo>
                      <a:lnTo>
                        <a:pt x="70" y="17"/>
                      </a:lnTo>
                      <a:lnTo>
                        <a:pt x="68" y="20"/>
                      </a:lnTo>
                      <a:lnTo>
                        <a:pt x="65" y="22"/>
                      </a:lnTo>
                      <a:lnTo>
                        <a:pt x="63" y="22"/>
                      </a:lnTo>
                      <a:lnTo>
                        <a:pt x="63" y="5"/>
                      </a:lnTo>
                      <a:close/>
                      <a:moveTo>
                        <a:pt x="63" y="22"/>
                      </a:moveTo>
                      <a:lnTo>
                        <a:pt x="56" y="22"/>
                      </a:lnTo>
                      <a:lnTo>
                        <a:pt x="39" y="20"/>
                      </a:lnTo>
                      <a:lnTo>
                        <a:pt x="20" y="18"/>
                      </a:lnTo>
                      <a:lnTo>
                        <a:pt x="8" y="17"/>
                      </a:lnTo>
                      <a:lnTo>
                        <a:pt x="9" y="0"/>
                      </a:lnTo>
                      <a:lnTo>
                        <a:pt x="22" y="1"/>
                      </a:lnTo>
                      <a:lnTo>
                        <a:pt x="40" y="3"/>
                      </a:lnTo>
                      <a:lnTo>
                        <a:pt x="57" y="5"/>
                      </a:lnTo>
                      <a:lnTo>
                        <a:pt x="63" y="5"/>
                      </a:lnTo>
                      <a:lnTo>
                        <a:pt x="63" y="22"/>
                      </a:lnTo>
                      <a:close/>
                      <a:moveTo>
                        <a:pt x="8" y="17"/>
                      </a:moveTo>
                      <a:lnTo>
                        <a:pt x="5" y="15"/>
                      </a:lnTo>
                      <a:lnTo>
                        <a:pt x="2" y="13"/>
                      </a:ln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4" name="Freeform 451"/>
                <p:cNvSpPr>
                  <a:spLocks noEditPoints="1"/>
                </p:cNvSpPr>
                <p:nvPr/>
              </p:nvSpPr>
              <p:spPr bwMode="auto">
                <a:xfrm>
                  <a:off x="651" y="2032"/>
                  <a:ext cx="71" cy="26"/>
                </a:xfrm>
                <a:custGeom>
                  <a:avLst/>
                  <a:gdLst>
                    <a:gd name="T0" fmla="*/ 63 w 71"/>
                    <a:gd name="T1" fmla="*/ 9 h 26"/>
                    <a:gd name="T2" fmla="*/ 66 w 71"/>
                    <a:gd name="T3" fmla="*/ 10 h 26"/>
                    <a:gd name="T4" fmla="*/ 68 w 71"/>
                    <a:gd name="T5" fmla="*/ 12 h 26"/>
                    <a:gd name="T6" fmla="*/ 69 w 71"/>
                    <a:gd name="T7" fmla="*/ 14 h 26"/>
                    <a:gd name="T8" fmla="*/ 71 w 71"/>
                    <a:gd name="T9" fmla="*/ 17 h 26"/>
                    <a:gd name="T10" fmla="*/ 69 w 71"/>
                    <a:gd name="T11" fmla="*/ 21 h 26"/>
                    <a:gd name="T12" fmla="*/ 68 w 71"/>
                    <a:gd name="T13" fmla="*/ 24 h 26"/>
                    <a:gd name="T14" fmla="*/ 64 w 71"/>
                    <a:gd name="T15" fmla="*/ 26 h 26"/>
                    <a:gd name="T16" fmla="*/ 63 w 71"/>
                    <a:gd name="T17" fmla="*/ 26 h 26"/>
                    <a:gd name="T18" fmla="*/ 63 w 71"/>
                    <a:gd name="T19" fmla="*/ 9 h 26"/>
                    <a:gd name="T20" fmla="*/ 63 w 71"/>
                    <a:gd name="T21" fmla="*/ 26 h 26"/>
                    <a:gd name="T22" fmla="*/ 55 w 71"/>
                    <a:gd name="T23" fmla="*/ 26 h 26"/>
                    <a:gd name="T24" fmla="*/ 38 w 71"/>
                    <a:gd name="T25" fmla="*/ 24 h 26"/>
                    <a:gd name="T26" fmla="*/ 27 w 71"/>
                    <a:gd name="T27" fmla="*/ 22 h 26"/>
                    <a:gd name="T28" fmla="*/ 18 w 71"/>
                    <a:gd name="T29" fmla="*/ 21 h 26"/>
                    <a:gd name="T30" fmla="*/ 9 w 71"/>
                    <a:gd name="T31" fmla="*/ 19 h 26"/>
                    <a:gd name="T32" fmla="*/ 3 w 71"/>
                    <a:gd name="T33" fmla="*/ 16 h 26"/>
                    <a:gd name="T34" fmla="*/ 10 w 71"/>
                    <a:gd name="T35" fmla="*/ 0 h 26"/>
                    <a:gd name="T36" fmla="*/ 23 w 71"/>
                    <a:gd name="T37" fmla="*/ 5 h 26"/>
                    <a:gd name="T38" fmla="*/ 41 w 71"/>
                    <a:gd name="T39" fmla="*/ 7 h 26"/>
                    <a:gd name="T40" fmla="*/ 55 w 71"/>
                    <a:gd name="T41" fmla="*/ 9 h 26"/>
                    <a:gd name="T42" fmla="*/ 63 w 71"/>
                    <a:gd name="T43" fmla="*/ 9 h 26"/>
                    <a:gd name="T44" fmla="*/ 63 w 71"/>
                    <a:gd name="T45" fmla="*/ 26 h 26"/>
                    <a:gd name="T46" fmla="*/ 3 w 71"/>
                    <a:gd name="T47" fmla="*/ 16 h 26"/>
                    <a:gd name="T48" fmla="*/ 0 w 71"/>
                    <a:gd name="T49" fmla="*/ 12 h 26"/>
                    <a:gd name="T50" fmla="*/ 0 w 71"/>
                    <a:gd name="T51" fmla="*/ 9 h 26"/>
                    <a:gd name="T52" fmla="*/ 0 w 71"/>
                    <a:gd name="T53" fmla="*/ 7 h 26"/>
                    <a:gd name="T54" fmla="*/ 0 w 71"/>
                    <a:gd name="T55" fmla="*/ 4 h 26"/>
                    <a:gd name="T56" fmla="*/ 3 w 71"/>
                    <a:gd name="T57" fmla="*/ 0 h 26"/>
                    <a:gd name="T58" fmla="*/ 6 w 71"/>
                    <a:gd name="T59" fmla="*/ 0 h 26"/>
                    <a:gd name="T60" fmla="*/ 7 w 71"/>
                    <a:gd name="T61" fmla="*/ 0 h 26"/>
                    <a:gd name="T62" fmla="*/ 10 w 71"/>
                    <a:gd name="T63" fmla="*/ 0 h 26"/>
                    <a:gd name="T64" fmla="*/ 3 w 71"/>
                    <a:gd name="T65" fmla="*/ 1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26"/>
                    <a:gd name="T101" fmla="*/ 71 w 71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26">
                      <a:moveTo>
                        <a:pt x="63" y="9"/>
                      </a:moveTo>
                      <a:lnTo>
                        <a:pt x="66" y="10"/>
                      </a:lnTo>
                      <a:lnTo>
                        <a:pt x="68" y="12"/>
                      </a:lnTo>
                      <a:lnTo>
                        <a:pt x="69" y="14"/>
                      </a:lnTo>
                      <a:lnTo>
                        <a:pt x="71" y="17"/>
                      </a:lnTo>
                      <a:lnTo>
                        <a:pt x="69" y="21"/>
                      </a:lnTo>
                      <a:lnTo>
                        <a:pt x="68" y="24"/>
                      </a:lnTo>
                      <a:lnTo>
                        <a:pt x="64" y="26"/>
                      </a:lnTo>
                      <a:lnTo>
                        <a:pt x="63" y="26"/>
                      </a:lnTo>
                      <a:lnTo>
                        <a:pt x="63" y="9"/>
                      </a:lnTo>
                      <a:close/>
                      <a:moveTo>
                        <a:pt x="63" y="26"/>
                      </a:moveTo>
                      <a:lnTo>
                        <a:pt x="55" y="26"/>
                      </a:lnTo>
                      <a:lnTo>
                        <a:pt x="38" y="24"/>
                      </a:lnTo>
                      <a:lnTo>
                        <a:pt x="27" y="22"/>
                      </a:lnTo>
                      <a:lnTo>
                        <a:pt x="18" y="21"/>
                      </a:lnTo>
                      <a:lnTo>
                        <a:pt x="9" y="19"/>
                      </a:lnTo>
                      <a:lnTo>
                        <a:pt x="3" y="16"/>
                      </a:lnTo>
                      <a:lnTo>
                        <a:pt x="10" y="0"/>
                      </a:lnTo>
                      <a:lnTo>
                        <a:pt x="23" y="5"/>
                      </a:lnTo>
                      <a:lnTo>
                        <a:pt x="41" y="7"/>
                      </a:lnTo>
                      <a:lnTo>
                        <a:pt x="55" y="9"/>
                      </a:lnTo>
                      <a:lnTo>
                        <a:pt x="63" y="9"/>
                      </a:lnTo>
                      <a:lnTo>
                        <a:pt x="63" y="26"/>
                      </a:lnTo>
                      <a:close/>
                      <a:moveTo>
                        <a:pt x="3" y="16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5" name="Freeform 452"/>
                <p:cNvSpPr>
                  <a:spLocks noEditPoints="1"/>
                </p:cNvSpPr>
                <p:nvPr/>
              </p:nvSpPr>
              <p:spPr bwMode="auto">
                <a:xfrm>
                  <a:off x="651" y="2032"/>
                  <a:ext cx="75" cy="33"/>
                </a:xfrm>
                <a:custGeom>
                  <a:avLst/>
                  <a:gdLst>
                    <a:gd name="T0" fmla="*/ 68 w 75"/>
                    <a:gd name="T1" fmla="*/ 16 h 33"/>
                    <a:gd name="T2" fmla="*/ 69 w 75"/>
                    <a:gd name="T3" fmla="*/ 16 h 33"/>
                    <a:gd name="T4" fmla="*/ 72 w 75"/>
                    <a:gd name="T5" fmla="*/ 17 h 33"/>
                    <a:gd name="T6" fmla="*/ 74 w 75"/>
                    <a:gd name="T7" fmla="*/ 21 h 33"/>
                    <a:gd name="T8" fmla="*/ 75 w 75"/>
                    <a:gd name="T9" fmla="*/ 24 h 33"/>
                    <a:gd name="T10" fmla="*/ 74 w 75"/>
                    <a:gd name="T11" fmla="*/ 28 h 33"/>
                    <a:gd name="T12" fmla="*/ 72 w 75"/>
                    <a:gd name="T13" fmla="*/ 29 h 33"/>
                    <a:gd name="T14" fmla="*/ 71 w 75"/>
                    <a:gd name="T15" fmla="*/ 33 h 33"/>
                    <a:gd name="T16" fmla="*/ 68 w 75"/>
                    <a:gd name="T17" fmla="*/ 33 h 33"/>
                    <a:gd name="T18" fmla="*/ 68 w 75"/>
                    <a:gd name="T19" fmla="*/ 16 h 33"/>
                    <a:gd name="T20" fmla="*/ 68 w 75"/>
                    <a:gd name="T21" fmla="*/ 33 h 33"/>
                    <a:gd name="T22" fmla="*/ 58 w 75"/>
                    <a:gd name="T23" fmla="*/ 33 h 33"/>
                    <a:gd name="T24" fmla="*/ 40 w 75"/>
                    <a:gd name="T25" fmla="*/ 31 h 33"/>
                    <a:gd name="T26" fmla="*/ 29 w 75"/>
                    <a:gd name="T27" fmla="*/ 29 h 33"/>
                    <a:gd name="T28" fmla="*/ 18 w 75"/>
                    <a:gd name="T29" fmla="*/ 26 h 33"/>
                    <a:gd name="T30" fmla="*/ 7 w 75"/>
                    <a:gd name="T31" fmla="*/ 21 h 33"/>
                    <a:gd name="T32" fmla="*/ 1 w 75"/>
                    <a:gd name="T33" fmla="*/ 14 h 33"/>
                    <a:gd name="T34" fmla="*/ 12 w 75"/>
                    <a:gd name="T35" fmla="*/ 4 h 33"/>
                    <a:gd name="T36" fmla="*/ 18 w 75"/>
                    <a:gd name="T37" fmla="*/ 7 h 33"/>
                    <a:gd name="T38" fmla="*/ 26 w 75"/>
                    <a:gd name="T39" fmla="*/ 10 h 33"/>
                    <a:gd name="T40" fmla="*/ 34 w 75"/>
                    <a:gd name="T41" fmla="*/ 14 h 33"/>
                    <a:gd name="T42" fmla="*/ 43 w 75"/>
                    <a:gd name="T43" fmla="*/ 14 h 33"/>
                    <a:gd name="T44" fmla="*/ 60 w 75"/>
                    <a:gd name="T45" fmla="*/ 16 h 33"/>
                    <a:gd name="T46" fmla="*/ 68 w 75"/>
                    <a:gd name="T47" fmla="*/ 16 h 33"/>
                    <a:gd name="T48" fmla="*/ 68 w 75"/>
                    <a:gd name="T49" fmla="*/ 33 h 33"/>
                    <a:gd name="T50" fmla="*/ 1 w 75"/>
                    <a:gd name="T51" fmla="*/ 14 h 33"/>
                    <a:gd name="T52" fmla="*/ 0 w 75"/>
                    <a:gd name="T53" fmla="*/ 12 h 33"/>
                    <a:gd name="T54" fmla="*/ 0 w 75"/>
                    <a:gd name="T55" fmla="*/ 9 h 33"/>
                    <a:gd name="T56" fmla="*/ 0 w 75"/>
                    <a:gd name="T57" fmla="*/ 5 h 33"/>
                    <a:gd name="T58" fmla="*/ 1 w 75"/>
                    <a:gd name="T59" fmla="*/ 2 h 33"/>
                    <a:gd name="T60" fmla="*/ 4 w 75"/>
                    <a:gd name="T61" fmla="*/ 0 h 33"/>
                    <a:gd name="T62" fmla="*/ 7 w 75"/>
                    <a:gd name="T63" fmla="*/ 0 h 33"/>
                    <a:gd name="T64" fmla="*/ 10 w 75"/>
                    <a:gd name="T65" fmla="*/ 2 h 33"/>
                    <a:gd name="T66" fmla="*/ 12 w 75"/>
                    <a:gd name="T67" fmla="*/ 4 h 33"/>
                    <a:gd name="T68" fmla="*/ 1 w 75"/>
                    <a:gd name="T69" fmla="*/ 14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5"/>
                    <a:gd name="T106" fmla="*/ 0 h 33"/>
                    <a:gd name="T107" fmla="*/ 75 w 75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5" h="33">
                      <a:moveTo>
                        <a:pt x="68" y="16"/>
                      </a:moveTo>
                      <a:lnTo>
                        <a:pt x="69" y="16"/>
                      </a:lnTo>
                      <a:lnTo>
                        <a:pt x="72" y="17"/>
                      </a:lnTo>
                      <a:lnTo>
                        <a:pt x="74" y="21"/>
                      </a:lnTo>
                      <a:lnTo>
                        <a:pt x="75" y="24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71" y="33"/>
                      </a:lnTo>
                      <a:lnTo>
                        <a:pt x="68" y="33"/>
                      </a:lnTo>
                      <a:lnTo>
                        <a:pt x="68" y="16"/>
                      </a:lnTo>
                      <a:close/>
                      <a:moveTo>
                        <a:pt x="68" y="33"/>
                      </a:moveTo>
                      <a:lnTo>
                        <a:pt x="58" y="33"/>
                      </a:lnTo>
                      <a:lnTo>
                        <a:pt x="40" y="31"/>
                      </a:lnTo>
                      <a:lnTo>
                        <a:pt x="29" y="29"/>
                      </a:lnTo>
                      <a:lnTo>
                        <a:pt x="18" y="26"/>
                      </a:lnTo>
                      <a:lnTo>
                        <a:pt x="7" y="21"/>
                      </a:lnTo>
                      <a:lnTo>
                        <a:pt x="1" y="14"/>
                      </a:lnTo>
                      <a:lnTo>
                        <a:pt x="12" y="4"/>
                      </a:lnTo>
                      <a:lnTo>
                        <a:pt x="18" y="7"/>
                      </a:lnTo>
                      <a:lnTo>
                        <a:pt x="26" y="10"/>
                      </a:lnTo>
                      <a:lnTo>
                        <a:pt x="34" y="14"/>
                      </a:lnTo>
                      <a:lnTo>
                        <a:pt x="43" y="14"/>
                      </a:lnTo>
                      <a:lnTo>
                        <a:pt x="60" y="16"/>
                      </a:lnTo>
                      <a:lnTo>
                        <a:pt x="68" y="16"/>
                      </a:lnTo>
                      <a:lnTo>
                        <a:pt x="68" y="33"/>
                      </a:lnTo>
                      <a:close/>
                      <a:moveTo>
                        <a:pt x="1" y="14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6" name="Freeform 453"/>
                <p:cNvSpPr>
                  <a:spLocks noEditPoints="1"/>
                </p:cNvSpPr>
                <p:nvPr/>
              </p:nvSpPr>
              <p:spPr bwMode="auto">
                <a:xfrm>
                  <a:off x="652" y="2027"/>
                  <a:ext cx="65" cy="19"/>
                </a:xfrm>
                <a:custGeom>
                  <a:avLst/>
                  <a:gdLst>
                    <a:gd name="T0" fmla="*/ 57 w 65"/>
                    <a:gd name="T1" fmla="*/ 2 h 19"/>
                    <a:gd name="T2" fmla="*/ 60 w 65"/>
                    <a:gd name="T3" fmla="*/ 4 h 19"/>
                    <a:gd name="T4" fmla="*/ 63 w 65"/>
                    <a:gd name="T5" fmla="*/ 5 h 19"/>
                    <a:gd name="T6" fmla="*/ 65 w 65"/>
                    <a:gd name="T7" fmla="*/ 9 h 19"/>
                    <a:gd name="T8" fmla="*/ 65 w 65"/>
                    <a:gd name="T9" fmla="*/ 12 h 19"/>
                    <a:gd name="T10" fmla="*/ 63 w 65"/>
                    <a:gd name="T11" fmla="*/ 15 h 19"/>
                    <a:gd name="T12" fmla="*/ 62 w 65"/>
                    <a:gd name="T13" fmla="*/ 17 h 19"/>
                    <a:gd name="T14" fmla="*/ 59 w 65"/>
                    <a:gd name="T15" fmla="*/ 19 h 19"/>
                    <a:gd name="T16" fmla="*/ 56 w 65"/>
                    <a:gd name="T17" fmla="*/ 19 h 19"/>
                    <a:gd name="T18" fmla="*/ 57 w 65"/>
                    <a:gd name="T19" fmla="*/ 2 h 19"/>
                    <a:gd name="T20" fmla="*/ 56 w 65"/>
                    <a:gd name="T21" fmla="*/ 19 h 19"/>
                    <a:gd name="T22" fmla="*/ 50 w 65"/>
                    <a:gd name="T23" fmla="*/ 19 h 19"/>
                    <a:gd name="T24" fmla="*/ 36 w 65"/>
                    <a:gd name="T25" fmla="*/ 17 h 19"/>
                    <a:gd name="T26" fmla="*/ 20 w 65"/>
                    <a:gd name="T27" fmla="*/ 17 h 19"/>
                    <a:gd name="T28" fmla="*/ 9 w 65"/>
                    <a:gd name="T29" fmla="*/ 19 h 19"/>
                    <a:gd name="T30" fmla="*/ 5 w 65"/>
                    <a:gd name="T31" fmla="*/ 4 h 19"/>
                    <a:gd name="T32" fmla="*/ 17 w 65"/>
                    <a:gd name="T33" fmla="*/ 0 h 19"/>
                    <a:gd name="T34" fmla="*/ 36 w 65"/>
                    <a:gd name="T35" fmla="*/ 0 h 19"/>
                    <a:gd name="T36" fmla="*/ 51 w 65"/>
                    <a:gd name="T37" fmla="*/ 2 h 19"/>
                    <a:gd name="T38" fmla="*/ 57 w 65"/>
                    <a:gd name="T39" fmla="*/ 2 h 19"/>
                    <a:gd name="T40" fmla="*/ 56 w 65"/>
                    <a:gd name="T41" fmla="*/ 19 h 19"/>
                    <a:gd name="T42" fmla="*/ 9 w 65"/>
                    <a:gd name="T43" fmla="*/ 19 h 19"/>
                    <a:gd name="T44" fmla="*/ 6 w 65"/>
                    <a:gd name="T45" fmla="*/ 19 h 19"/>
                    <a:gd name="T46" fmla="*/ 5 w 65"/>
                    <a:gd name="T47" fmla="*/ 19 h 19"/>
                    <a:gd name="T48" fmla="*/ 2 w 65"/>
                    <a:gd name="T49" fmla="*/ 17 h 19"/>
                    <a:gd name="T50" fmla="*/ 0 w 65"/>
                    <a:gd name="T51" fmla="*/ 14 h 19"/>
                    <a:gd name="T52" fmla="*/ 0 w 65"/>
                    <a:gd name="T53" fmla="*/ 10 h 19"/>
                    <a:gd name="T54" fmla="*/ 0 w 65"/>
                    <a:gd name="T55" fmla="*/ 7 h 19"/>
                    <a:gd name="T56" fmla="*/ 2 w 65"/>
                    <a:gd name="T57" fmla="*/ 5 h 19"/>
                    <a:gd name="T58" fmla="*/ 5 w 65"/>
                    <a:gd name="T59" fmla="*/ 4 h 19"/>
                    <a:gd name="T60" fmla="*/ 9 w 65"/>
                    <a:gd name="T61" fmla="*/ 19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19"/>
                    <a:gd name="T95" fmla="*/ 65 w 65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19">
                      <a:moveTo>
                        <a:pt x="57" y="2"/>
                      </a:moveTo>
                      <a:lnTo>
                        <a:pt x="60" y="4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5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7" y="2"/>
                      </a:lnTo>
                      <a:close/>
                      <a:moveTo>
                        <a:pt x="56" y="19"/>
                      </a:moveTo>
                      <a:lnTo>
                        <a:pt x="50" y="19"/>
                      </a:lnTo>
                      <a:lnTo>
                        <a:pt x="36" y="17"/>
                      </a:lnTo>
                      <a:lnTo>
                        <a:pt x="20" y="17"/>
                      </a:lnTo>
                      <a:lnTo>
                        <a:pt x="9" y="19"/>
                      </a:lnTo>
                      <a:lnTo>
                        <a:pt x="5" y="4"/>
                      </a:lnTo>
                      <a:lnTo>
                        <a:pt x="17" y="0"/>
                      </a:lnTo>
                      <a:lnTo>
                        <a:pt x="36" y="0"/>
                      </a:lnTo>
                      <a:lnTo>
                        <a:pt x="51" y="2"/>
                      </a:lnTo>
                      <a:lnTo>
                        <a:pt x="57" y="2"/>
                      </a:lnTo>
                      <a:lnTo>
                        <a:pt x="56" y="19"/>
                      </a:lnTo>
                      <a:close/>
                      <a:moveTo>
                        <a:pt x="9" y="19"/>
                      </a:moveTo>
                      <a:lnTo>
                        <a:pt x="6" y="19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5" y="4"/>
                      </a:lnTo>
                      <a:lnTo>
                        <a:pt x="9" y="1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7" name="Freeform 454"/>
                <p:cNvSpPr>
                  <a:spLocks noEditPoints="1"/>
                </p:cNvSpPr>
                <p:nvPr/>
              </p:nvSpPr>
              <p:spPr bwMode="auto">
                <a:xfrm>
                  <a:off x="626" y="2080"/>
                  <a:ext cx="65" cy="31"/>
                </a:xfrm>
                <a:custGeom>
                  <a:avLst/>
                  <a:gdLst>
                    <a:gd name="T0" fmla="*/ 59 w 65"/>
                    <a:gd name="T1" fmla="*/ 2 h 31"/>
                    <a:gd name="T2" fmla="*/ 62 w 65"/>
                    <a:gd name="T3" fmla="*/ 4 h 31"/>
                    <a:gd name="T4" fmla="*/ 63 w 65"/>
                    <a:gd name="T5" fmla="*/ 7 h 31"/>
                    <a:gd name="T6" fmla="*/ 65 w 65"/>
                    <a:gd name="T7" fmla="*/ 9 h 31"/>
                    <a:gd name="T8" fmla="*/ 65 w 65"/>
                    <a:gd name="T9" fmla="*/ 12 h 31"/>
                    <a:gd name="T10" fmla="*/ 63 w 65"/>
                    <a:gd name="T11" fmla="*/ 16 h 31"/>
                    <a:gd name="T12" fmla="*/ 62 w 65"/>
                    <a:gd name="T13" fmla="*/ 17 h 31"/>
                    <a:gd name="T14" fmla="*/ 59 w 65"/>
                    <a:gd name="T15" fmla="*/ 19 h 31"/>
                    <a:gd name="T16" fmla="*/ 56 w 65"/>
                    <a:gd name="T17" fmla="*/ 19 h 31"/>
                    <a:gd name="T18" fmla="*/ 59 w 65"/>
                    <a:gd name="T19" fmla="*/ 2 h 31"/>
                    <a:gd name="T20" fmla="*/ 56 w 65"/>
                    <a:gd name="T21" fmla="*/ 19 h 31"/>
                    <a:gd name="T22" fmla="*/ 51 w 65"/>
                    <a:gd name="T23" fmla="*/ 17 h 31"/>
                    <a:gd name="T24" fmla="*/ 39 w 65"/>
                    <a:gd name="T25" fmla="*/ 17 h 31"/>
                    <a:gd name="T26" fmla="*/ 31 w 65"/>
                    <a:gd name="T27" fmla="*/ 17 h 31"/>
                    <a:gd name="T28" fmla="*/ 25 w 65"/>
                    <a:gd name="T29" fmla="*/ 19 h 31"/>
                    <a:gd name="T30" fmla="*/ 18 w 65"/>
                    <a:gd name="T31" fmla="*/ 22 h 31"/>
                    <a:gd name="T32" fmla="*/ 14 w 65"/>
                    <a:gd name="T33" fmla="*/ 28 h 31"/>
                    <a:gd name="T34" fmla="*/ 1 w 65"/>
                    <a:gd name="T35" fmla="*/ 17 h 31"/>
                    <a:gd name="T36" fmla="*/ 5 w 65"/>
                    <a:gd name="T37" fmla="*/ 14 h 31"/>
                    <a:gd name="T38" fmla="*/ 8 w 65"/>
                    <a:gd name="T39" fmla="*/ 9 h 31"/>
                    <a:gd name="T40" fmla="*/ 12 w 65"/>
                    <a:gd name="T41" fmla="*/ 7 h 31"/>
                    <a:gd name="T42" fmla="*/ 17 w 65"/>
                    <a:gd name="T43" fmla="*/ 4 h 31"/>
                    <a:gd name="T44" fmla="*/ 26 w 65"/>
                    <a:gd name="T45" fmla="*/ 2 h 31"/>
                    <a:gd name="T46" fmla="*/ 35 w 65"/>
                    <a:gd name="T47" fmla="*/ 0 h 31"/>
                    <a:gd name="T48" fmla="*/ 52 w 65"/>
                    <a:gd name="T49" fmla="*/ 2 h 31"/>
                    <a:gd name="T50" fmla="*/ 59 w 65"/>
                    <a:gd name="T51" fmla="*/ 2 h 31"/>
                    <a:gd name="T52" fmla="*/ 56 w 65"/>
                    <a:gd name="T53" fmla="*/ 19 h 31"/>
                    <a:gd name="T54" fmla="*/ 14 w 65"/>
                    <a:gd name="T55" fmla="*/ 28 h 31"/>
                    <a:gd name="T56" fmla="*/ 11 w 65"/>
                    <a:gd name="T57" fmla="*/ 29 h 31"/>
                    <a:gd name="T58" fmla="*/ 9 w 65"/>
                    <a:gd name="T59" fmla="*/ 31 h 31"/>
                    <a:gd name="T60" fmla="*/ 6 w 65"/>
                    <a:gd name="T61" fmla="*/ 31 h 31"/>
                    <a:gd name="T62" fmla="*/ 3 w 65"/>
                    <a:gd name="T63" fmla="*/ 29 h 31"/>
                    <a:gd name="T64" fmla="*/ 1 w 65"/>
                    <a:gd name="T65" fmla="*/ 28 h 31"/>
                    <a:gd name="T66" fmla="*/ 0 w 65"/>
                    <a:gd name="T67" fmla="*/ 24 h 31"/>
                    <a:gd name="T68" fmla="*/ 0 w 65"/>
                    <a:gd name="T69" fmla="*/ 21 h 31"/>
                    <a:gd name="T70" fmla="*/ 1 w 65"/>
                    <a:gd name="T71" fmla="*/ 17 h 31"/>
                    <a:gd name="T72" fmla="*/ 14 w 65"/>
                    <a:gd name="T73" fmla="*/ 28 h 3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5"/>
                    <a:gd name="T112" fmla="*/ 0 h 31"/>
                    <a:gd name="T113" fmla="*/ 65 w 65"/>
                    <a:gd name="T114" fmla="*/ 31 h 3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5" h="31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3" y="7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6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2"/>
                      </a:lnTo>
                      <a:close/>
                      <a:moveTo>
                        <a:pt x="56" y="19"/>
                      </a:moveTo>
                      <a:lnTo>
                        <a:pt x="51" y="17"/>
                      </a:lnTo>
                      <a:lnTo>
                        <a:pt x="39" y="17"/>
                      </a:lnTo>
                      <a:lnTo>
                        <a:pt x="31" y="17"/>
                      </a:lnTo>
                      <a:lnTo>
                        <a:pt x="25" y="19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" y="17"/>
                      </a:lnTo>
                      <a:lnTo>
                        <a:pt x="5" y="14"/>
                      </a:lnTo>
                      <a:lnTo>
                        <a:pt x="8" y="9"/>
                      </a:lnTo>
                      <a:lnTo>
                        <a:pt x="12" y="7"/>
                      </a:lnTo>
                      <a:lnTo>
                        <a:pt x="17" y="4"/>
                      </a:lnTo>
                      <a:lnTo>
                        <a:pt x="26" y="2"/>
                      </a:lnTo>
                      <a:lnTo>
                        <a:pt x="35" y="0"/>
                      </a:lnTo>
                      <a:lnTo>
                        <a:pt x="52" y="2"/>
                      </a:lnTo>
                      <a:lnTo>
                        <a:pt x="59" y="2"/>
                      </a:lnTo>
                      <a:lnTo>
                        <a:pt x="56" y="19"/>
                      </a:lnTo>
                      <a:close/>
                      <a:moveTo>
                        <a:pt x="14" y="28"/>
                      </a:moveTo>
                      <a:lnTo>
                        <a:pt x="11" y="29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3" y="29"/>
                      </a:lnTo>
                      <a:lnTo>
                        <a:pt x="1" y="28"/>
                      </a:lnTo>
                      <a:lnTo>
                        <a:pt x="0" y="24"/>
                      </a:lnTo>
                      <a:lnTo>
                        <a:pt x="0" y="21"/>
                      </a:lnTo>
                      <a:lnTo>
                        <a:pt x="1" y="17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8" name="Freeform 455"/>
                <p:cNvSpPr>
                  <a:spLocks noEditPoints="1"/>
                </p:cNvSpPr>
                <p:nvPr/>
              </p:nvSpPr>
              <p:spPr bwMode="auto">
                <a:xfrm>
                  <a:off x="626" y="2085"/>
                  <a:ext cx="62" cy="28"/>
                </a:xfrm>
                <a:custGeom>
                  <a:avLst/>
                  <a:gdLst>
                    <a:gd name="T0" fmla="*/ 56 w 62"/>
                    <a:gd name="T1" fmla="*/ 2 h 28"/>
                    <a:gd name="T2" fmla="*/ 59 w 62"/>
                    <a:gd name="T3" fmla="*/ 4 h 28"/>
                    <a:gd name="T4" fmla="*/ 60 w 62"/>
                    <a:gd name="T5" fmla="*/ 7 h 28"/>
                    <a:gd name="T6" fmla="*/ 62 w 62"/>
                    <a:gd name="T7" fmla="*/ 9 h 28"/>
                    <a:gd name="T8" fmla="*/ 60 w 62"/>
                    <a:gd name="T9" fmla="*/ 12 h 28"/>
                    <a:gd name="T10" fmla="*/ 60 w 62"/>
                    <a:gd name="T11" fmla="*/ 16 h 28"/>
                    <a:gd name="T12" fmla="*/ 57 w 62"/>
                    <a:gd name="T13" fmla="*/ 17 h 28"/>
                    <a:gd name="T14" fmla="*/ 56 w 62"/>
                    <a:gd name="T15" fmla="*/ 19 h 28"/>
                    <a:gd name="T16" fmla="*/ 52 w 62"/>
                    <a:gd name="T17" fmla="*/ 19 h 28"/>
                    <a:gd name="T18" fmla="*/ 56 w 62"/>
                    <a:gd name="T19" fmla="*/ 2 h 28"/>
                    <a:gd name="T20" fmla="*/ 52 w 62"/>
                    <a:gd name="T21" fmla="*/ 19 h 28"/>
                    <a:gd name="T22" fmla="*/ 46 w 62"/>
                    <a:gd name="T23" fmla="*/ 17 h 28"/>
                    <a:gd name="T24" fmla="*/ 35 w 62"/>
                    <a:gd name="T25" fmla="*/ 17 h 28"/>
                    <a:gd name="T26" fmla="*/ 29 w 62"/>
                    <a:gd name="T27" fmla="*/ 17 h 28"/>
                    <a:gd name="T28" fmla="*/ 23 w 62"/>
                    <a:gd name="T29" fmla="*/ 17 h 28"/>
                    <a:gd name="T30" fmla="*/ 17 w 62"/>
                    <a:gd name="T31" fmla="*/ 21 h 28"/>
                    <a:gd name="T32" fmla="*/ 12 w 62"/>
                    <a:gd name="T33" fmla="*/ 24 h 28"/>
                    <a:gd name="T34" fmla="*/ 1 w 62"/>
                    <a:gd name="T35" fmla="*/ 14 h 28"/>
                    <a:gd name="T36" fmla="*/ 8 w 62"/>
                    <a:gd name="T37" fmla="*/ 7 h 28"/>
                    <a:gd name="T38" fmla="*/ 15 w 62"/>
                    <a:gd name="T39" fmla="*/ 4 h 28"/>
                    <a:gd name="T40" fmla="*/ 25 w 62"/>
                    <a:gd name="T41" fmla="*/ 0 h 28"/>
                    <a:gd name="T42" fmla="*/ 34 w 62"/>
                    <a:gd name="T43" fmla="*/ 0 h 28"/>
                    <a:gd name="T44" fmla="*/ 49 w 62"/>
                    <a:gd name="T45" fmla="*/ 2 h 28"/>
                    <a:gd name="T46" fmla="*/ 56 w 62"/>
                    <a:gd name="T47" fmla="*/ 2 h 28"/>
                    <a:gd name="T48" fmla="*/ 52 w 62"/>
                    <a:gd name="T49" fmla="*/ 19 h 28"/>
                    <a:gd name="T50" fmla="*/ 12 w 62"/>
                    <a:gd name="T51" fmla="*/ 24 h 28"/>
                    <a:gd name="T52" fmla="*/ 11 w 62"/>
                    <a:gd name="T53" fmla="*/ 26 h 28"/>
                    <a:gd name="T54" fmla="*/ 8 w 62"/>
                    <a:gd name="T55" fmla="*/ 28 h 28"/>
                    <a:gd name="T56" fmla="*/ 5 w 62"/>
                    <a:gd name="T57" fmla="*/ 26 h 28"/>
                    <a:gd name="T58" fmla="*/ 3 w 62"/>
                    <a:gd name="T59" fmla="*/ 24 h 28"/>
                    <a:gd name="T60" fmla="*/ 0 w 62"/>
                    <a:gd name="T61" fmla="*/ 23 h 28"/>
                    <a:gd name="T62" fmla="*/ 0 w 62"/>
                    <a:gd name="T63" fmla="*/ 19 h 28"/>
                    <a:gd name="T64" fmla="*/ 0 w 62"/>
                    <a:gd name="T65" fmla="*/ 16 h 28"/>
                    <a:gd name="T66" fmla="*/ 1 w 62"/>
                    <a:gd name="T67" fmla="*/ 14 h 28"/>
                    <a:gd name="T68" fmla="*/ 12 w 62"/>
                    <a:gd name="T69" fmla="*/ 24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28"/>
                    <a:gd name="T107" fmla="*/ 62 w 62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28">
                      <a:moveTo>
                        <a:pt x="56" y="2"/>
                      </a:moveTo>
                      <a:lnTo>
                        <a:pt x="59" y="4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0" y="12"/>
                      </a:lnTo>
                      <a:lnTo>
                        <a:pt x="60" y="16"/>
                      </a:lnTo>
                      <a:lnTo>
                        <a:pt x="57" y="17"/>
                      </a:lnTo>
                      <a:lnTo>
                        <a:pt x="56" y="19"/>
                      </a:lnTo>
                      <a:lnTo>
                        <a:pt x="52" y="19"/>
                      </a:lnTo>
                      <a:lnTo>
                        <a:pt x="56" y="2"/>
                      </a:lnTo>
                      <a:close/>
                      <a:moveTo>
                        <a:pt x="52" y="19"/>
                      </a:moveTo>
                      <a:lnTo>
                        <a:pt x="46" y="17"/>
                      </a:lnTo>
                      <a:lnTo>
                        <a:pt x="35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21"/>
                      </a:lnTo>
                      <a:lnTo>
                        <a:pt x="12" y="24"/>
                      </a:lnTo>
                      <a:lnTo>
                        <a:pt x="1" y="14"/>
                      </a:lnTo>
                      <a:lnTo>
                        <a:pt x="8" y="7"/>
                      </a:lnTo>
                      <a:lnTo>
                        <a:pt x="15" y="4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2"/>
                      </a:lnTo>
                      <a:lnTo>
                        <a:pt x="56" y="2"/>
                      </a:lnTo>
                      <a:lnTo>
                        <a:pt x="52" y="19"/>
                      </a:lnTo>
                      <a:close/>
                      <a:moveTo>
                        <a:pt x="12" y="24"/>
                      </a:moveTo>
                      <a:lnTo>
                        <a:pt x="11" y="26"/>
                      </a:lnTo>
                      <a:lnTo>
                        <a:pt x="8" y="28"/>
                      </a:lnTo>
                      <a:lnTo>
                        <a:pt x="5" y="26"/>
                      </a:lnTo>
                      <a:lnTo>
                        <a:pt x="3" y="24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1" y="14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79" name="Freeform 456"/>
                <p:cNvSpPr>
                  <a:spLocks noEditPoints="1"/>
                </p:cNvSpPr>
                <p:nvPr/>
              </p:nvSpPr>
              <p:spPr bwMode="auto">
                <a:xfrm>
                  <a:off x="626" y="2090"/>
                  <a:ext cx="62" cy="23"/>
                </a:xfrm>
                <a:custGeom>
                  <a:avLst/>
                  <a:gdLst>
                    <a:gd name="T0" fmla="*/ 56 w 62"/>
                    <a:gd name="T1" fmla="*/ 4 h 23"/>
                    <a:gd name="T2" fmla="*/ 59 w 62"/>
                    <a:gd name="T3" fmla="*/ 4 h 23"/>
                    <a:gd name="T4" fmla="*/ 60 w 62"/>
                    <a:gd name="T5" fmla="*/ 7 h 23"/>
                    <a:gd name="T6" fmla="*/ 62 w 62"/>
                    <a:gd name="T7" fmla="*/ 9 h 23"/>
                    <a:gd name="T8" fmla="*/ 62 w 62"/>
                    <a:gd name="T9" fmla="*/ 12 h 23"/>
                    <a:gd name="T10" fmla="*/ 60 w 62"/>
                    <a:gd name="T11" fmla="*/ 16 h 23"/>
                    <a:gd name="T12" fmla="*/ 59 w 62"/>
                    <a:gd name="T13" fmla="*/ 19 h 23"/>
                    <a:gd name="T14" fmla="*/ 56 w 62"/>
                    <a:gd name="T15" fmla="*/ 19 h 23"/>
                    <a:gd name="T16" fmla="*/ 52 w 62"/>
                    <a:gd name="T17" fmla="*/ 19 h 23"/>
                    <a:gd name="T18" fmla="*/ 56 w 62"/>
                    <a:gd name="T19" fmla="*/ 4 h 23"/>
                    <a:gd name="T20" fmla="*/ 52 w 62"/>
                    <a:gd name="T21" fmla="*/ 19 h 23"/>
                    <a:gd name="T22" fmla="*/ 48 w 62"/>
                    <a:gd name="T23" fmla="*/ 19 h 23"/>
                    <a:gd name="T24" fmla="*/ 35 w 62"/>
                    <a:gd name="T25" fmla="*/ 18 h 23"/>
                    <a:gd name="T26" fmla="*/ 29 w 62"/>
                    <a:gd name="T27" fmla="*/ 18 h 23"/>
                    <a:gd name="T28" fmla="*/ 22 w 62"/>
                    <a:gd name="T29" fmla="*/ 18 h 23"/>
                    <a:gd name="T30" fmla="*/ 17 w 62"/>
                    <a:gd name="T31" fmla="*/ 19 h 23"/>
                    <a:gd name="T32" fmla="*/ 12 w 62"/>
                    <a:gd name="T33" fmla="*/ 21 h 23"/>
                    <a:gd name="T34" fmla="*/ 1 w 62"/>
                    <a:gd name="T35" fmla="*/ 9 h 23"/>
                    <a:gd name="T36" fmla="*/ 8 w 62"/>
                    <a:gd name="T37" fmla="*/ 4 h 23"/>
                    <a:gd name="T38" fmla="*/ 17 w 62"/>
                    <a:gd name="T39" fmla="*/ 2 h 23"/>
                    <a:gd name="T40" fmla="*/ 25 w 62"/>
                    <a:gd name="T41" fmla="*/ 0 h 23"/>
                    <a:gd name="T42" fmla="*/ 34 w 62"/>
                    <a:gd name="T43" fmla="*/ 0 h 23"/>
                    <a:gd name="T44" fmla="*/ 49 w 62"/>
                    <a:gd name="T45" fmla="*/ 2 h 23"/>
                    <a:gd name="T46" fmla="*/ 56 w 62"/>
                    <a:gd name="T47" fmla="*/ 4 h 23"/>
                    <a:gd name="T48" fmla="*/ 52 w 62"/>
                    <a:gd name="T49" fmla="*/ 19 h 23"/>
                    <a:gd name="T50" fmla="*/ 12 w 62"/>
                    <a:gd name="T51" fmla="*/ 21 h 23"/>
                    <a:gd name="T52" fmla="*/ 9 w 62"/>
                    <a:gd name="T53" fmla="*/ 23 h 23"/>
                    <a:gd name="T54" fmla="*/ 6 w 62"/>
                    <a:gd name="T55" fmla="*/ 23 h 23"/>
                    <a:gd name="T56" fmla="*/ 3 w 62"/>
                    <a:gd name="T57" fmla="*/ 23 h 23"/>
                    <a:gd name="T58" fmla="*/ 1 w 62"/>
                    <a:gd name="T59" fmla="*/ 21 h 23"/>
                    <a:gd name="T60" fmla="*/ 0 w 62"/>
                    <a:gd name="T61" fmla="*/ 18 h 23"/>
                    <a:gd name="T62" fmla="*/ 0 w 62"/>
                    <a:gd name="T63" fmla="*/ 14 h 23"/>
                    <a:gd name="T64" fmla="*/ 0 w 62"/>
                    <a:gd name="T65" fmla="*/ 11 h 23"/>
                    <a:gd name="T66" fmla="*/ 1 w 62"/>
                    <a:gd name="T67" fmla="*/ 9 h 23"/>
                    <a:gd name="T68" fmla="*/ 12 w 62"/>
                    <a:gd name="T69" fmla="*/ 21 h 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23"/>
                    <a:gd name="T107" fmla="*/ 62 w 62"/>
                    <a:gd name="T108" fmla="*/ 23 h 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23">
                      <a:moveTo>
                        <a:pt x="56" y="4"/>
                      </a:moveTo>
                      <a:lnTo>
                        <a:pt x="59" y="4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2" y="12"/>
                      </a:lnTo>
                      <a:lnTo>
                        <a:pt x="60" y="16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2" y="19"/>
                      </a:lnTo>
                      <a:lnTo>
                        <a:pt x="56" y="4"/>
                      </a:lnTo>
                      <a:close/>
                      <a:moveTo>
                        <a:pt x="52" y="19"/>
                      </a:moveTo>
                      <a:lnTo>
                        <a:pt x="48" y="19"/>
                      </a:lnTo>
                      <a:lnTo>
                        <a:pt x="35" y="18"/>
                      </a:lnTo>
                      <a:lnTo>
                        <a:pt x="29" y="18"/>
                      </a:lnTo>
                      <a:lnTo>
                        <a:pt x="22" y="18"/>
                      </a:lnTo>
                      <a:lnTo>
                        <a:pt x="17" y="19"/>
                      </a:lnTo>
                      <a:lnTo>
                        <a:pt x="12" y="21"/>
                      </a:lnTo>
                      <a:lnTo>
                        <a:pt x="1" y="9"/>
                      </a:lnTo>
                      <a:lnTo>
                        <a:pt x="8" y="4"/>
                      </a:lnTo>
                      <a:lnTo>
                        <a:pt x="17" y="2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2"/>
                      </a:lnTo>
                      <a:lnTo>
                        <a:pt x="56" y="4"/>
                      </a:lnTo>
                      <a:lnTo>
                        <a:pt x="52" y="19"/>
                      </a:lnTo>
                      <a:close/>
                      <a:moveTo>
                        <a:pt x="12" y="21"/>
                      </a:moveTo>
                      <a:lnTo>
                        <a:pt x="9" y="23"/>
                      </a:lnTo>
                      <a:lnTo>
                        <a:pt x="6" y="23"/>
                      </a:lnTo>
                      <a:lnTo>
                        <a:pt x="3" y="23"/>
                      </a:lnTo>
                      <a:lnTo>
                        <a:pt x="1" y="21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1" y="9"/>
                      </a:lnTo>
                      <a:lnTo>
                        <a:pt x="12" y="21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0" name="Freeform 457"/>
                <p:cNvSpPr>
                  <a:spLocks noEditPoints="1"/>
                </p:cNvSpPr>
                <p:nvPr/>
              </p:nvSpPr>
              <p:spPr bwMode="auto">
                <a:xfrm>
                  <a:off x="626" y="2096"/>
                  <a:ext cx="62" cy="20"/>
                </a:xfrm>
                <a:custGeom>
                  <a:avLst/>
                  <a:gdLst>
                    <a:gd name="T0" fmla="*/ 56 w 62"/>
                    <a:gd name="T1" fmla="*/ 3 h 20"/>
                    <a:gd name="T2" fmla="*/ 59 w 62"/>
                    <a:gd name="T3" fmla="*/ 5 h 20"/>
                    <a:gd name="T4" fmla="*/ 60 w 62"/>
                    <a:gd name="T5" fmla="*/ 6 h 20"/>
                    <a:gd name="T6" fmla="*/ 62 w 62"/>
                    <a:gd name="T7" fmla="*/ 10 h 20"/>
                    <a:gd name="T8" fmla="*/ 62 w 62"/>
                    <a:gd name="T9" fmla="*/ 13 h 20"/>
                    <a:gd name="T10" fmla="*/ 60 w 62"/>
                    <a:gd name="T11" fmla="*/ 17 h 20"/>
                    <a:gd name="T12" fmla="*/ 59 w 62"/>
                    <a:gd name="T13" fmla="*/ 18 h 20"/>
                    <a:gd name="T14" fmla="*/ 56 w 62"/>
                    <a:gd name="T15" fmla="*/ 20 h 20"/>
                    <a:gd name="T16" fmla="*/ 54 w 62"/>
                    <a:gd name="T17" fmla="*/ 20 h 20"/>
                    <a:gd name="T18" fmla="*/ 56 w 62"/>
                    <a:gd name="T19" fmla="*/ 3 h 20"/>
                    <a:gd name="T20" fmla="*/ 54 w 62"/>
                    <a:gd name="T21" fmla="*/ 20 h 20"/>
                    <a:gd name="T22" fmla="*/ 35 w 62"/>
                    <a:gd name="T23" fmla="*/ 17 h 20"/>
                    <a:gd name="T24" fmla="*/ 11 w 62"/>
                    <a:gd name="T25" fmla="*/ 18 h 20"/>
                    <a:gd name="T26" fmla="*/ 5 w 62"/>
                    <a:gd name="T27" fmla="*/ 3 h 20"/>
                    <a:gd name="T28" fmla="*/ 17 w 62"/>
                    <a:gd name="T29" fmla="*/ 0 h 20"/>
                    <a:gd name="T30" fmla="*/ 34 w 62"/>
                    <a:gd name="T31" fmla="*/ 1 h 20"/>
                    <a:gd name="T32" fmla="*/ 49 w 62"/>
                    <a:gd name="T33" fmla="*/ 3 h 20"/>
                    <a:gd name="T34" fmla="*/ 56 w 62"/>
                    <a:gd name="T35" fmla="*/ 3 h 20"/>
                    <a:gd name="T36" fmla="*/ 54 w 62"/>
                    <a:gd name="T37" fmla="*/ 20 h 20"/>
                    <a:gd name="T38" fmla="*/ 11 w 62"/>
                    <a:gd name="T39" fmla="*/ 18 h 20"/>
                    <a:gd name="T40" fmla="*/ 8 w 62"/>
                    <a:gd name="T41" fmla="*/ 18 h 20"/>
                    <a:gd name="T42" fmla="*/ 5 w 62"/>
                    <a:gd name="T43" fmla="*/ 18 h 20"/>
                    <a:gd name="T44" fmla="*/ 3 w 62"/>
                    <a:gd name="T45" fmla="*/ 17 h 20"/>
                    <a:gd name="T46" fmla="*/ 0 w 62"/>
                    <a:gd name="T47" fmla="*/ 13 h 20"/>
                    <a:gd name="T48" fmla="*/ 0 w 62"/>
                    <a:gd name="T49" fmla="*/ 10 h 20"/>
                    <a:gd name="T50" fmla="*/ 0 w 62"/>
                    <a:gd name="T51" fmla="*/ 6 h 20"/>
                    <a:gd name="T52" fmla="*/ 1 w 62"/>
                    <a:gd name="T53" fmla="*/ 5 h 20"/>
                    <a:gd name="T54" fmla="*/ 5 w 62"/>
                    <a:gd name="T55" fmla="*/ 3 h 20"/>
                    <a:gd name="T56" fmla="*/ 11 w 62"/>
                    <a:gd name="T57" fmla="*/ 18 h 2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0"/>
                    <a:gd name="T89" fmla="*/ 62 w 62"/>
                    <a:gd name="T90" fmla="*/ 20 h 2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0">
                      <a:moveTo>
                        <a:pt x="56" y="3"/>
                      </a:moveTo>
                      <a:lnTo>
                        <a:pt x="59" y="5"/>
                      </a:lnTo>
                      <a:lnTo>
                        <a:pt x="60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60" y="17"/>
                      </a:lnTo>
                      <a:lnTo>
                        <a:pt x="59" y="18"/>
                      </a:lnTo>
                      <a:lnTo>
                        <a:pt x="56" y="20"/>
                      </a:lnTo>
                      <a:lnTo>
                        <a:pt x="54" y="20"/>
                      </a:lnTo>
                      <a:lnTo>
                        <a:pt x="56" y="3"/>
                      </a:lnTo>
                      <a:close/>
                      <a:moveTo>
                        <a:pt x="54" y="20"/>
                      </a:moveTo>
                      <a:lnTo>
                        <a:pt x="35" y="17"/>
                      </a:lnTo>
                      <a:lnTo>
                        <a:pt x="11" y="18"/>
                      </a:lnTo>
                      <a:lnTo>
                        <a:pt x="5" y="3"/>
                      </a:lnTo>
                      <a:lnTo>
                        <a:pt x="17" y="0"/>
                      </a:lnTo>
                      <a:lnTo>
                        <a:pt x="34" y="1"/>
                      </a:lnTo>
                      <a:lnTo>
                        <a:pt x="49" y="3"/>
                      </a:lnTo>
                      <a:lnTo>
                        <a:pt x="56" y="3"/>
                      </a:lnTo>
                      <a:lnTo>
                        <a:pt x="54" y="20"/>
                      </a:lnTo>
                      <a:close/>
                      <a:moveTo>
                        <a:pt x="11" y="18"/>
                      </a:moveTo>
                      <a:lnTo>
                        <a:pt x="8" y="18"/>
                      </a:lnTo>
                      <a:lnTo>
                        <a:pt x="5" y="18"/>
                      </a:lnTo>
                      <a:lnTo>
                        <a:pt x="3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5" y="3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1" name="Freeform 458"/>
                <p:cNvSpPr>
                  <a:spLocks noEditPoints="1"/>
                </p:cNvSpPr>
                <p:nvPr/>
              </p:nvSpPr>
              <p:spPr bwMode="auto">
                <a:xfrm>
                  <a:off x="626" y="2099"/>
                  <a:ext cx="66" cy="24"/>
                </a:xfrm>
                <a:custGeom>
                  <a:avLst/>
                  <a:gdLst>
                    <a:gd name="T0" fmla="*/ 59 w 66"/>
                    <a:gd name="T1" fmla="*/ 7 h 24"/>
                    <a:gd name="T2" fmla="*/ 62 w 66"/>
                    <a:gd name="T3" fmla="*/ 9 h 24"/>
                    <a:gd name="T4" fmla="*/ 65 w 66"/>
                    <a:gd name="T5" fmla="*/ 10 h 24"/>
                    <a:gd name="T6" fmla="*/ 65 w 66"/>
                    <a:gd name="T7" fmla="*/ 14 h 24"/>
                    <a:gd name="T8" fmla="*/ 66 w 66"/>
                    <a:gd name="T9" fmla="*/ 17 h 24"/>
                    <a:gd name="T10" fmla="*/ 65 w 66"/>
                    <a:gd name="T11" fmla="*/ 21 h 24"/>
                    <a:gd name="T12" fmla="*/ 63 w 66"/>
                    <a:gd name="T13" fmla="*/ 22 h 24"/>
                    <a:gd name="T14" fmla="*/ 60 w 66"/>
                    <a:gd name="T15" fmla="*/ 24 h 24"/>
                    <a:gd name="T16" fmla="*/ 57 w 66"/>
                    <a:gd name="T17" fmla="*/ 24 h 24"/>
                    <a:gd name="T18" fmla="*/ 59 w 66"/>
                    <a:gd name="T19" fmla="*/ 7 h 24"/>
                    <a:gd name="T20" fmla="*/ 57 w 66"/>
                    <a:gd name="T21" fmla="*/ 24 h 24"/>
                    <a:gd name="T22" fmla="*/ 51 w 66"/>
                    <a:gd name="T23" fmla="*/ 24 h 24"/>
                    <a:gd name="T24" fmla="*/ 35 w 66"/>
                    <a:gd name="T25" fmla="*/ 21 h 24"/>
                    <a:gd name="T26" fmla="*/ 18 w 66"/>
                    <a:gd name="T27" fmla="*/ 19 h 24"/>
                    <a:gd name="T28" fmla="*/ 6 w 66"/>
                    <a:gd name="T29" fmla="*/ 17 h 24"/>
                    <a:gd name="T30" fmla="*/ 9 w 66"/>
                    <a:gd name="T31" fmla="*/ 0 h 24"/>
                    <a:gd name="T32" fmla="*/ 20 w 66"/>
                    <a:gd name="T33" fmla="*/ 2 h 24"/>
                    <a:gd name="T34" fmla="*/ 37 w 66"/>
                    <a:gd name="T35" fmla="*/ 3 h 24"/>
                    <a:gd name="T36" fmla="*/ 52 w 66"/>
                    <a:gd name="T37" fmla="*/ 7 h 24"/>
                    <a:gd name="T38" fmla="*/ 59 w 66"/>
                    <a:gd name="T39" fmla="*/ 7 h 24"/>
                    <a:gd name="T40" fmla="*/ 57 w 66"/>
                    <a:gd name="T41" fmla="*/ 24 h 24"/>
                    <a:gd name="T42" fmla="*/ 6 w 66"/>
                    <a:gd name="T43" fmla="*/ 17 h 24"/>
                    <a:gd name="T44" fmla="*/ 3 w 66"/>
                    <a:gd name="T45" fmla="*/ 15 h 24"/>
                    <a:gd name="T46" fmla="*/ 1 w 66"/>
                    <a:gd name="T47" fmla="*/ 14 h 24"/>
                    <a:gd name="T48" fmla="*/ 0 w 66"/>
                    <a:gd name="T49" fmla="*/ 10 h 24"/>
                    <a:gd name="T50" fmla="*/ 0 w 66"/>
                    <a:gd name="T51" fmla="*/ 7 h 24"/>
                    <a:gd name="T52" fmla="*/ 1 w 66"/>
                    <a:gd name="T53" fmla="*/ 3 h 24"/>
                    <a:gd name="T54" fmla="*/ 3 w 66"/>
                    <a:gd name="T55" fmla="*/ 2 h 24"/>
                    <a:gd name="T56" fmla="*/ 6 w 66"/>
                    <a:gd name="T57" fmla="*/ 0 h 24"/>
                    <a:gd name="T58" fmla="*/ 9 w 66"/>
                    <a:gd name="T59" fmla="*/ 0 h 24"/>
                    <a:gd name="T60" fmla="*/ 6 w 66"/>
                    <a:gd name="T61" fmla="*/ 17 h 2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24"/>
                    <a:gd name="T95" fmla="*/ 66 w 66"/>
                    <a:gd name="T96" fmla="*/ 24 h 2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24">
                      <a:moveTo>
                        <a:pt x="59" y="7"/>
                      </a:moveTo>
                      <a:lnTo>
                        <a:pt x="62" y="9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6" y="17"/>
                      </a:lnTo>
                      <a:lnTo>
                        <a:pt x="65" y="21"/>
                      </a:lnTo>
                      <a:lnTo>
                        <a:pt x="63" y="22"/>
                      </a:lnTo>
                      <a:lnTo>
                        <a:pt x="60" y="24"/>
                      </a:lnTo>
                      <a:lnTo>
                        <a:pt x="57" y="24"/>
                      </a:lnTo>
                      <a:lnTo>
                        <a:pt x="59" y="7"/>
                      </a:lnTo>
                      <a:close/>
                      <a:moveTo>
                        <a:pt x="57" y="24"/>
                      </a:moveTo>
                      <a:lnTo>
                        <a:pt x="51" y="24"/>
                      </a:lnTo>
                      <a:lnTo>
                        <a:pt x="35" y="21"/>
                      </a:lnTo>
                      <a:lnTo>
                        <a:pt x="18" y="19"/>
                      </a:lnTo>
                      <a:lnTo>
                        <a:pt x="6" y="17"/>
                      </a:lnTo>
                      <a:lnTo>
                        <a:pt x="9" y="0"/>
                      </a:lnTo>
                      <a:lnTo>
                        <a:pt x="20" y="2"/>
                      </a:lnTo>
                      <a:lnTo>
                        <a:pt x="37" y="3"/>
                      </a:lnTo>
                      <a:lnTo>
                        <a:pt x="52" y="7"/>
                      </a:lnTo>
                      <a:lnTo>
                        <a:pt x="59" y="7"/>
                      </a:lnTo>
                      <a:lnTo>
                        <a:pt x="57" y="24"/>
                      </a:lnTo>
                      <a:close/>
                      <a:moveTo>
                        <a:pt x="6" y="17"/>
                      </a:moveTo>
                      <a:lnTo>
                        <a:pt x="3" y="1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6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2" name="Freeform 459"/>
                <p:cNvSpPr>
                  <a:spLocks noEditPoints="1"/>
                </p:cNvSpPr>
                <p:nvPr/>
              </p:nvSpPr>
              <p:spPr bwMode="auto">
                <a:xfrm>
                  <a:off x="626" y="2099"/>
                  <a:ext cx="66" cy="29"/>
                </a:xfrm>
                <a:custGeom>
                  <a:avLst/>
                  <a:gdLst>
                    <a:gd name="T0" fmla="*/ 59 w 66"/>
                    <a:gd name="T1" fmla="*/ 12 h 29"/>
                    <a:gd name="T2" fmla="*/ 62 w 66"/>
                    <a:gd name="T3" fmla="*/ 14 h 29"/>
                    <a:gd name="T4" fmla="*/ 65 w 66"/>
                    <a:gd name="T5" fmla="*/ 15 h 29"/>
                    <a:gd name="T6" fmla="*/ 66 w 66"/>
                    <a:gd name="T7" fmla="*/ 17 h 29"/>
                    <a:gd name="T8" fmla="*/ 66 w 66"/>
                    <a:gd name="T9" fmla="*/ 21 h 29"/>
                    <a:gd name="T10" fmla="*/ 65 w 66"/>
                    <a:gd name="T11" fmla="*/ 24 h 29"/>
                    <a:gd name="T12" fmla="*/ 63 w 66"/>
                    <a:gd name="T13" fmla="*/ 27 h 29"/>
                    <a:gd name="T14" fmla="*/ 62 w 66"/>
                    <a:gd name="T15" fmla="*/ 29 h 29"/>
                    <a:gd name="T16" fmla="*/ 59 w 66"/>
                    <a:gd name="T17" fmla="*/ 29 h 29"/>
                    <a:gd name="T18" fmla="*/ 59 w 66"/>
                    <a:gd name="T19" fmla="*/ 12 h 29"/>
                    <a:gd name="T20" fmla="*/ 59 w 66"/>
                    <a:gd name="T21" fmla="*/ 29 h 29"/>
                    <a:gd name="T22" fmla="*/ 51 w 66"/>
                    <a:gd name="T23" fmla="*/ 29 h 29"/>
                    <a:gd name="T24" fmla="*/ 35 w 66"/>
                    <a:gd name="T25" fmla="*/ 27 h 29"/>
                    <a:gd name="T26" fmla="*/ 26 w 66"/>
                    <a:gd name="T27" fmla="*/ 26 h 29"/>
                    <a:gd name="T28" fmla="*/ 17 w 66"/>
                    <a:gd name="T29" fmla="*/ 22 h 29"/>
                    <a:gd name="T30" fmla="*/ 8 w 66"/>
                    <a:gd name="T31" fmla="*/ 19 h 29"/>
                    <a:gd name="T32" fmla="*/ 3 w 66"/>
                    <a:gd name="T33" fmla="*/ 15 h 29"/>
                    <a:gd name="T34" fmla="*/ 12 w 66"/>
                    <a:gd name="T35" fmla="*/ 3 h 29"/>
                    <a:gd name="T36" fmla="*/ 23 w 66"/>
                    <a:gd name="T37" fmla="*/ 9 h 29"/>
                    <a:gd name="T38" fmla="*/ 39 w 66"/>
                    <a:gd name="T39" fmla="*/ 10 h 29"/>
                    <a:gd name="T40" fmla="*/ 52 w 66"/>
                    <a:gd name="T41" fmla="*/ 12 h 29"/>
                    <a:gd name="T42" fmla="*/ 59 w 66"/>
                    <a:gd name="T43" fmla="*/ 12 h 29"/>
                    <a:gd name="T44" fmla="*/ 59 w 66"/>
                    <a:gd name="T45" fmla="*/ 29 h 29"/>
                    <a:gd name="T46" fmla="*/ 3 w 66"/>
                    <a:gd name="T47" fmla="*/ 15 h 29"/>
                    <a:gd name="T48" fmla="*/ 0 w 66"/>
                    <a:gd name="T49" fmla="*/ 12 h 29"/>
                    <a:gd name="T50" fmla="*/ 0 w 66"/>
                    <a:gd name="T51" fmla="*/ 10 h 29"/>
                    <a:gd name="T52" fmla="*/ 0 w 66"/>
                    <a:gd name="T53" fmla="*/ 7 h 29"/>
                    <a:gd name="T54" fmla="*/ 1 w 66"/>
                    <a:gd name="T55" fmla="*/ 3 h 29"/>
                    <a:gd name="T56" fmla="*/ 5 w 66"/>
                    <a:gd name="T57" fmla="*/ 2 h 29"/>
                    <a:gd name="T58" fmla="*/ 8 w 66"/>
                    <a:gd name="T59" fmla="*/ 0 h 29"/>
                    <a:gd name="T60" fmla="*/ 11 w 66"/>
                    <a:gd name="T61" fmla="*/ 2 h 29"/>
                    <a:gd name="T62" fmla="*/ 12 w 66"/>
                    <a:gd name="T63" fmla="*/ 3 h 29"/>
                    <a:gd name="T64" fmla="*/ 3 w 66"/>
                    <a:gd name="T65" fmla="*/ 15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29"/>
                    <a:gd name="T101" fmla="*/ 66 w 66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29">
                      <a:moveTo>
                        <a:pt x="59" y="12"/>
                      </a:moveTo>
                      <a:lnTo>
                        <a:pt x="62" y="14"/>
                      </a:lnTo>
                      <a:lnTo>
                        <a:pt x="65" y="15"/>
                      </a:lnTo>
                      <a:lnTo>
                        <a:pt x="66" y="17"/>
                      </a:lnTo>
                      <a:lnTo>
                        <a:pt x="66" y="21"/>
                      </a:lnTo>
                      <a:lnTo>
                        <a:pt x="65" y="24"/>
                      </a:lnTo>
                      <a:lnTo>
                        <a:pt x="63" y="27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12"/>
                      </a:lnTo>
                      <a:close/>
                      <a:moveTo>
                        <a:pt x="59" y="29"/>
                      </a:moveTo>
                      <a:lnTo>
                        <a:pt x="51" y="29"/>
                      </a:lnTo>
                      <a:lnTo>
                        <a:pt x="35" y="27"/>
                      </a:lnTo>
                      <a:lnTo>
                        <a:pt x="26" y="26"/>
                      </a:lnTo>
                      <a:lnTo>
                        <a:pt x="17" y="22"/>
                      </a:lnTo>
                      <a:lnTo>
                        <a:pt x="8" y="19"/>
                      </a:lnTo>
                      <a:lnTo>
                        <a:pt x="3" y="15"/>
                      </a:lnTo>
                      <a:lnTo>
                        <a:pt x="12" y="3"/>
                      </a:lnTo>
                      <a:lnTo>
                        <a:pt x="23" y="9"/>
                      </a:lnTo>
                      <a:lnTo>
                        <a:pt x="39" y="10"/>
                      </a:lnTo>
                      <a:lnTo>
                        <a:pt x="52" y="12"/>
                      </a:lnTo>
                      <a:lnTo>
                        <a:pt x="59" y="12"/>
                      </a:lnTo>
                      <a:lnTo>
                        <a:pt x="59" y="29"/>
                      </a:lnTo>
                      <a:close/>
                      <a:moveTo>
                        <a:pt x="3" y="15"/>
                      </a:move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3" name="Freeform 460"/>
                <p:cNvSpPr>
                  <a:spLocks noEditPoints="1"/>
                </p:cNvSpPr>
                <p:nvPr/>
              </p:nvSpPr>
              <p:spPr bwMode="auto">
                <a:xfrm>
                  <a:off x="626" y="2101"/>
                  <a:ext cx="69" cy="34"/>
                </a:xfrm>
                <a:custGeom>
                  <a:avLst/>
                  <a:gdLst>
                    <a:gd name="T0" fmla="*/ 62 w 69"/>
                    <a:gd name="T1" fmla="*/ 19 h 34"/>
                    <a:gd name="T2" fmla="*/ 65 w 69"/>
                    <a:gd name="T3" fmla="*/ 19 h 34"/>
                    <a:gd name="T4" fmla="*/ 66 w 69"/>
                    <a:gd name="T5" fmla="*/ 20 h 34"/>
                    <a:gd name="T6" fmla="*/ 68 w 69"/>
                    <a:gd name="T7" fmla="*/ 24 h 34"/>
                    <a:gd name="T8" fmla="*/ 69 w 69"/>
                    <a:gd name="T9" fmla="*/ 27 h 34"/>
                    <a:gd name="T10" fmla="*/ 68 w 69"/>
                    <a:gd name="T11" fmla="*/ 29 h 34"/>
                    <a:gd name="T12" fmla="*/ 66 w 69"/>
                    <a:gd name="T13" fmla="*/ 32 h 34"/>
                    <a:gd name="T14" fmla="*/ 65 w 69"/>
                    <a:gd name="T15" fmla="*/ 34 h 34"/>
                    <a:gd name="T16" fmla="*/ 62 w 69"/>
                    <a:gd name="T17" fmla="*/ 34 h 34"/>
                    <a:gd name="T18" fmla="*/ 62 w 69"/>
                    <a:gd name="T19" fmla="*/ 19 h 34"/>
                    <a:gd name="T20" fmla="*/ 62 w 69"/>
                    <a:gd name="T21" fmla="*/ 34 h 34"/>
                    <a:gd name="T22" fmla="*/ 54 w 69"/>
                    <a:gd name="T23" fmla="*/ 34 h 34"/>
                    <a:gd name="T24" fmla="*/ 35 w 69"/>
                    <a:gd name="T25" fmla="*/ 32 h 34"/>
                    <a:gd name="T26" fmla="*/ 25 w 69"/>
                    <a:gd name="T27" fmla="*/ 29 h 34"/>
                    <a:gd name="T28" fmla="*/ 15 w 69"/>
                    <a:gd name="T29" fmla="*/ 25 h 34"/>
                    <a:gd name="T30" fmla="*/ 6 w 69"/>
                    <a:gd name="T31" fmla="*/ 20 h 34"/>
                    <a:gd name="T32" fmla="*/ 1 w 69"/>
                    <a:gd name="T33" fmla="*/ 12 h 34"/>
                    <a:gd name="T34" fmla="*/ 14 w 69"/>
                    <a:gd name="T35" fmla="*/ 3 h 34"/>
                    <a:gd name="T36" fmla="*/ 18 w 69"/>
                    <a:gd name="T37" fmla="*/ 8 h 34"/>
                    <a:gd name="T38" fmla="*/ 25 w 69"/>
                    <a:gd name="T39" fmla="*/ 12 h 34"/>
                    <a:gd name="T40" fmla="*/ 32 w 69"/>
                    <a:gd name="T41" fmla="*/ 13 h 34"/>
                    <a:gd name="T42" fmla="*/ 40 w 69"/>
                    <a:gd name="T43" fmla="*/ 15 h 34"/>
                    <a:gd name="T44" fmla="*/ 56 w 69"/>
                    <a:gd name="T45" fmla="*/ 17 h 34"/>
                    <a:gd name="T46" fmla="*/ 62 w 69"/>
                    <a:gd name="T47" fmla="*/ 19 h 34"/>
                    <a:gd name="T48" fmla="*/ 62 w 69"/>
                    <a:gd name="T49" fmla="*/ 34 h 34"/>
                    <a:gd name="T50" fmla="*/ 1 w 69"/>
                    <a:gd name="T51" fmla="*/ 12 h 34"/>
                    <a:gd name="T52" fmla="*/ 0 w 69"/>
                    <a:gd name="T53" fmla="*/ 10 h 34"/>
                    <a:gd name="T54" fmla="*/ 0 w 69"/>
                    <a:gd name="T55" fmla="*/ 7 h 34"/>
                    <a:gd name="T56" fmla="*/ 1 w 69"/>
                    <a:gd name="T57" fmla="*/ 3 h 34"/>
                    <a:gd name="T58" fmla="*/ 3 w 69"/>
                    <a:gd name="T59" fmla="*/ 1 h 34"/>
                    <a:gd name="T60" fmla="*/ 6 w 69"/>
                    <a:gd name="T61" fmla="*/ 0 h 34"/>
                    <a:gd name="T62" fmla="*/ 9 w 69"/>
                    <a:gd name="T63" fmla="*/ 0 h 34"/>
                    <a:gd name="T64" fmla="*/ 12 w 69"/>
                    <a:gd name="T65" fmla="*/ 1 h 34"/>
                    <a:gd name="T66" fmla="*/ 14 w 69"/>
                    <a:gd name="T67" fmla="*/ 3 h 34"/>
                    <a:gd name="T68" fmla="*/ 1 w 69"/>
                    <a:gd name="T69" fmla="*/ 12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9"/>
                    <a:gd name="T106" fmla="*/ 0 h 34"/>
                    <a:gd name="T107" fmla="*/ 69 w 69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9" h="34">
                      <a:moveTo>
                        <a:pt x="62" y="19"/>
                      </a:moveTo>
                      <a:lnTo>
                        <a:pt x="65" y="19"/>
                      </a:lnTo>
                      <a:lnTo>
                        <a:pt x="66" y="20"/>
                      </a:lnTo>
                      <a:lnTo>
                        <a:pt x="68" y="24"/>
                      </a:lnTo>
                      <a:lnTo>
                        <a:pt x="69" y="27"/>
                      </a:lnTo>
                      <a:lnTo>
                        <a:pt x="68" y="29"/>
                      </a:lnTo>
                      <a:lnTo>
                        <a:pt x="66" y="32"/>
                      </a:lnTo>
                      <a:lnTo>
                        <a:pt x="65" y="34"/>
                      </a:lnTo>
                      <a:lnTo>
                        <a:pt x="62" y="34"/>
                      </a:lnTo>
                      <a:lnTo>
                        <a:pt x="62" y="19"/>
                      </a:lnTo>
                      <a:close/>
                      <a:moveTo>
                        <a:pt x="62" y="34"/>
                      </a:moveTo>
                      <a:lnTo>
                        <a:pt x="54" y="34"/>
                      </a:lnTo>
                      <a:lnTo>
                        <a:pt x="35" y="32"/>
                      </a:lnTo>
                      <a:lnTo>
                        <a:pt x="25" y="29"/>
                      </a:lnTo>
                      <a:lnTo>
                        <a:pt x="15" y="25"/>
                      </a:lnTo>
                      <a:lnTo>
                        <a:pt x="6" y="20"/>
                      </a:lnTo>
                      <a:lnTo>
                        <a:pt x="1" y="12"/>
                      </a:lnTo>
                      <a:lnTo>
                        <a:pt x="14" y="3"/>
                      </a:lnTo>
                      <a:lnTo>
                        <a:pt x="18" y="8"/>
                      </a:lnTo>
                      <a:lnTo>
                        <a:pt x="25" y="12"/>
                      </a:lnTo>
                      <a:lnTo>
                        <a:pt x="32" y="13"/>
                      </a:lnTo>
                      <a:lnTo>
                        <a:pt x="40" y="15"/>
                      </a:lnTo>
                      <a:lnTo>
                        <a:pt x="56" y="17"/>
                      </a:lnTo>
                      <a:lnTo>
                        <a:pt x="62" y="19"/>
                      </a:lnTo>
                      <a:lnTo>
                        <a:pt x="62" y="34"/>
                      </a:lnTo>
                      <a:close/>
                      <a:moveTo>
                        <a:pt x="1" y="12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4" name="Freeform 461"/>
                <p:cNvSpPr>
                  <a:spLocks noEditPoints="1"/>
                </p:cNvSpPr>
                <p:nvPr/>
              </p:nvSpPr>
              <p:spPr bwMode="auto">
                <a:xfrm>
                  <a:off x="627" y="2096"/>
                  <a:ext cx="62" cy="20"/>
                </a:xfrm>
                <a:custGeom>
                  <a:avLst/>
                  <a:gdLst>
                    <a:gd name="T0" fmla="*/ 56 w 62"/>
                    <a:gd name="T1" fmla="*/ 3 h 20"/>
                    <a:gd name="T2" fmla="*/ 59 w 62"/>
                    <a:gd name="T3" fmla="*/ 5 h 20"/>
                    <a:gd name="T4" fmla="*/ 61 w 62"/>
                    <a:gd name="T5" fmla="*/ 6 h 20"/>
                    <a:gd name="T6" fmla="*/ 62 w 62"/>
                    <a:gd name="T7" fmla="*/ 10 h 20"/>
                    <a:gd name="T8" fmla="*/ 62 w 62"/>
                    <a:gd name="T9" fmla="*/ 13 h 20"/>
                    <a:gd name="T10" fmla="*/ 62 w 62"/>
                    <a:gd name="T11" fmla="*/ 17 h 20"/>
                    <a:gd name="T12" fmla="*/ 59 w 62"/>
                    <a:gd name="T13" fmla="*/ 18 h 20"/>
                    <a:gd name="T14" fmla="*/ 58 w 62"/>
                    <a:gd name="T15" fmla="*/ 20 h 20"/>
                    <a:gd name="T16" fmla="*/ 55 w 62"/>
                    <a:gd name="T17" fmla="*/ 20 h 20"/>
                    <a:gd name="T18" fmla="*/ 56 w 62"/>
                    <a:gd name="T19" fmla="*/ 3 h 20"/>
                    <a:gd name="T20" fmla="*/ 55 w 62"/>
                    <a:gd name="T21" fmla="*/ 20 h 20"/>
                    <a:gd name="T22" fmla="*/ 36 w 62"/>
                    <a:gd name="T23" fmla="*/ 17 h 20"/>
                    <a:gd name="T24" fmla="*/ 11 w 62"/>
                    <a:gd name="T25" fmla="*/ 18 h 20"/>
                    <a:gd name="T26" fmla="*/ 5 w 62"/>
                    <a:gd name="T27" fmla="*/ 3 h 20"/>
                    <a:gd name="T28" fmla="*/ 19 w 62"/>
                    <a:gd name="T29" fmla="*/ 0 h 20"/>
                    <a:gd name="T30" fmla="*/ 36 w 62"/>
                    <a:gd name="T31" fmla="*/ 1 h 20"/>
                    <a:gd name="T32" fmla="*/ 50 w 62"/>
                    <a:gd name="T33" fmla="*/ 3 h 20"/>
                    <a:gd name="T34" fmla="*/ 56 w 62"/>
                    <a:gd name="T35" fmla="*/ 3 h 20"/>
                    <a:gd name="T36" fmla="*/ 55 w 62"/>
                    <a:gd name="T37" fmla="*/ 20 h 20"/>
                    <a:gd name="T38" fmla="*/ 11 w 62"/>
                    <a:gd name="T39" fmla="*/ 18 h 20"/>
                    <a:gd name="T40" fmla="*/ 8 w 62"/>
                    <a:gd name="T41" fmla="*/ 18 h 20"/>
                    <a:gd name="T42" fmla="*/ 5 w 62"/>
                    <a:gd name="T43" fmla="*/ 18 h 20"/>
                    <a:gd name="T44" fmla="*/ 4 w 62"/>
                    <a:gd name="T45" fmla="*/ 17 h 20"/>
                    <a:gd name="T46" fmla="*/ 2 w 62"/>
                    <a:gd name="T47" fmla="*/ 13 h 20"/>
                    <a:gd name="T48" fmla="*/ 0 w 62"/>
                    <a:gd name="T49" fmla="*/ 10 h 20"/>
                    <a:gd name="T50" fmla="*/ 2 w 62"/>
                    <a:gd name="T51" fmla="*/ 6 h 20"/>
                    <a:gd name="T52" fmla="*/ 4 w 62"/>
                    <a:gd name="T53" fmla="*/ 5 h 20"/>
                    <a:gd name="T54" fmla="*/ 5 w 62"/>
                    <a:gd name="T55" fmla="*/ 3 h 20"/>
                    <a:gd name="T56" fmla="*/ 11 w 62"/>
                    <a:gd name="T57" fmla="*/ 18 h 2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0"/>
                    <a:gd name="T89" fmla="*/ 62 w 62"/>
                    <a:gd name="T90" fmla="*/ 20 h 2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0">
                      <a:moveTo>
                        <a:pt x="56" y="3"/>
                      </a:moveTo>
                      <a:lnTo>
                        <a:pt x="59" y="5"/>
                      </a:lnTo>
                      <a:lnTo>
                        <a:pt x="61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62" y="17"/>
                      </a:lnTo>
                      <a:lnTo>
                        <a:pt x="59" y="18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6" y="3"/>
                      </a:lnTo>
                      <a:close/>
                      <a:moveTo>
                        <a:pt x="55" y="20"/>
                      </a:moveTo>
                      <a:lnTo>
                        <a:pt x="36" y="17"/>
                      </a:lnTo>
                      <a:lnTo>
                        <a:pt x="11" y="18"/>
                      </a:lnTo>
                      <a:lnTo>
                        <a:pt x="5" y="3"/>
                      </a:lnTo>
                      <a:lnTo>
                        <a:pt x="19" y="0"/>
                      </a:lnTo>
                      <a:lnTo>
                        <a:pt x="36" y="1"/>
                      </a:lnTo>
                      <a:lnTo>
                        <a:pt x="50" y="3"/>
                      </a:lnTo>
                      <a:lnTo>
                        <a:pt x="56" y="3"/>
                      </a:lnTo>
                      <a:lnTo>
                        <a:pt x="55" y="20"/>
                      </a:lnTo>
                      <a:close/>
                      <a:moveTo>
                        <a:pt x="11" y="18"/>
                      </a:moveTo>
                      <a:lnTo>
                        <a:pt x="8" y="18"/>
                      </a:lnTo>
                      <a:lnTo>
                        <a:pt x="5" y="18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4" y="5"/>
                      </a:lnTo>
                      <a:lnTo>
                        <a:pt x="5" y="3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5" name="Freeform 462"/>
                <p:cNvSpPr>
                  <a:spLocks noEditPoints="1"/>
                </p:cNvSpPr>
                <p:nvPr/>
              </p:nvSpPr>
              <p:spPr bwMode="auto">
                <a:xfrm>
                  <a:off x="644" y="2058"/>
                  <a:ext cx="64" cy="39"/>
                </a:xfrm>
                <a:custGeom>
                  <a:avLst/>
                  <a:gdLst>
                    <a:gd name="T0" fmla="*/ 56 w 64"/>
                    <a:gd name="T1" fmla="*/ 22 h 39"/>
                    <a:gd name="T2" fmla="*/ 59 w 64"/>
                    <a:gd name="T3" fmla="*/ 22 h 39"/>
                    <a:gd name="T4" fmla="*/ 62 w 64"/>
                    <a:gd name="T5" fmla="*/ 24 h 39"/>
                    <a:gd name="T6" fmla="*/ 64 w 64"/>
                    <a:gd name="T7" fmla="*/ 27 h 39"/>
                    <a:gd name="T8" fmla="*/ 64 w 64"/>
                    <a:gd name="T9" fmla="*/ 31 h 39"/>
                    <a:gd name="T10" fmla="*/ 64 w 64"/>
                    <a:gd name="T11" fmla="*/ 34 h 39"/>
                    <a:gd name="T12" fmla="*/ 62 w 64"/>
                    <a:gd name="T13" fmla="*/ 36 h 39"/>
                    <a:gd name="T14" fmla="*/ 59 w 64"/>
                    <a:gd name="T15" fmla="*/ 38 h 39"/>
                    <a:gd name="T16" fmla="*/ 56 w 64"/>
                    <a:gd name="T17" fmla="*/ 39 h 39"/>
                    <a:gd name="T18" fmla="*/ 56 w 64"/>
                    <a:gd name="T19" fmla="*/ 22 h 39"/>
                    <a:gd name="T20" fmla="*/ 56 w 64"/>
                    <a:gd name="T21" fmla="*/ 39 h 39"/>
                    <a:gd name="T22" fmla="*/ 48 w 64"/>
                    <a:gd name="T23" fmla="*/ 39 h 39"/>
                    <a:gd name="T24" fmla="*/ 31 w 64"/>
                    <a:gd name="T25" fmla="*/ 36 h 39"/>
                    <a:gd name="T26" fmla="*/ 22 w 64"/>
                    <a:gd name="T27" fmla="*/ 32 h 39"/>
                    <a:gd name="T28" fmla="*/ 13 w 64"/>
                    <a:gd name="T29" fmla="*/ 27 h 39"/>
                    <a:gd name="T30" fmla="*/ 8 w 64"/>
                    <a:gd name="T31" fmla="*/ 26 h 39"/>
                    <a:gd name="T32" fmla="*/ 5 w 64"/>
                    <a:gd name="T33" fmla="*/ 20 h 39"/>
                    <a:gd name="T34" fmla="*/ 2 w 64"/>
                    <a:gd name="T35" fmla="*/ 17 h 39"/>
                    <a:gd name="T36" fmla="*/ 0 w 64"/>
                    <a:gd name="T37" fmla="*/ 12 h 39"/>
                    <a:gd name="T38" fmla="*/ 14 w 64"/>
                    <a:gd name="T39" fmla="*/ 7 h 39"/>
                    <a:gd name="T40" fmla="*/ 17 w 64"/>
                    <a:gd name="T41" fmla="*/ 12 h 39"/>
                    <a:gd name="T42" fmla="*/ 24 w 64"/>
                    <a:gd name="T43" fmla="*/ 15 h 39"/>
                    <a:gd name="T44" fmla="*/ 30 w 64"/>
                    <a:gd name="T45" fmla="*/ 19 h 39"/>
                    <a:gd name="T46" fmla="*/ 38 w 64"/>
                    <a:gd name="T47" fmla="*/ 20 h 39"/>
                    <a:gd name="T48" fmla="*/ 50 w 64"/>
                    <a:gd name="T49" fmla="*/ 22 h 39"/>
                    <a:gd name="T50" fmla="*/ 56 w 64"/>
                    <a:gd name="T51" fmla="*/ 22 h 39"/>
                    <a:gd name="T52" fmla="*/ 56 w 64"/>
                    <a:gd name="T53" fmla="*/ 39 h 39"/>
                    <a:gd name="T54" fmla="*/ 0 w 64"/>
                    <a:gd name="T55" fmla="*/ 12 h 39"/>
                    <a:gd name="T56" fmla="*/ 0 w 64"/>
                    <a:gd name="T57" fmla="*/ 8 h 39"/>
                    <a:gd name="T58" fmla="*/ 0 w 64"/>
                    <a:gd name="T59" fmla="*/ 5 h 39"/>
                    <a:gd name="T60" fmla="*/ 2 w 64"/>
                    <a:gd name="T61" fmla="*/ 3 h 39"/>
                    <a:gd name="T62" fmla="*/ 5 w 64"/>
                    <a:gd name="T63" fmla="*/ 2 h 39"/>
                    <a:gd name="T64" fmla="*/ 8 w 64"/>
                    <a:gd name="T65" fmla="*/ 0 h 39"/>
                    <a:gd name="T66" fmla="*/ 11 w 64"/>
                    <a:gd name="T67" fmla="*/ 2 h 39"/>
                    <a:gd name="T68" fmla="*/ 13 w 64"/>
                    <a:gd name="T69" fmla="*/ 3 h 39"/>
                    <a:gd name="T70" fmla="*/ 14 w 64"/>
                    <a:gd name="T71" fmla="*/ 7 h 39"/>
                    <a:gd name="T72" fmla="*/ 0 w 64"/>
                    <a:gd name="T73" fmla="*/ 12 h 3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4"/>
                    <a:gd name="T112" fmla="*/ 0 h 39"/>
                    <a:gd name="T113" fmla="*/ 64 w 64"/>
                    <a:gd name="T114" fmla="*/ 39 h 3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4" h="39">
                      <a:moveTo>
                        <a:pt x="56" y="22"/>
                      </a:moveTo>
                      <a:lnTo>
                        <a:pt x="59" y="22"/>
                      </a:lnTo>
                      <a:lnTo>
                        <a:pt x="62" y="24"/>
                      </a:lnTo>
                      <a:lnTo>
                        <a:pt x="64" y="27"/>
                      </a:lnTo>
                      <a:lnTo>
                        <a:pt x="64" y="31"/>
                      </a:lnTo>
                      <a:lnTo>
                        <a:pt x="64" y="34"/>
                      </a:lnTo>
                      <a:lnTo>
                        <a:pt x="62" y="36"/>
                      </a:lnTo>
                      <a:lnTo>
                        <a:pt x="59" y="38"/>
                      </a:lnTo>
                      <a:lnTo>
                        <a:pt x="56" y="39"/>
                      </a:lnTo>
                      <a:lnTo>
                        <a:pt x="56" y="22"/>
                      </a:lnTo>
                      <a:close/>
                      <a:moveTo>
                        <a:pt x="56" y="39"/>
                      </a:moveTo>
                      <a:lnTo>
                        <a:pt x="48" y="39"/>
                      </a:lnTo>
                      <a:lnTo>
                        <a:pt x="31" y="36"/>
                      </a:lnTo>
                      <a:lnTo>
                        <a:pt x="22" y="32"/>
                      </a:lnTo>
                      <a:lnTo>
                        <a:pt x="13" y="27"/>
                      </a:lnTo>
                      <a:lnTo>
                        <a:pt x="8" y="26"/>
                      </a:lnTo>
                      <a:lnTo>
                        <a:pt x="5" y="20"/>
                      </a:lnTo>
                      <a:lnTo>
                        <a:pt x="2" y="17"/>
                      </a:lnTo>
                      <a:lnTo>
                        <a:pt x="0" y="12"/>
                      </a:lnTo>
                      <a:lnTo>
                        <a:pt x="14" y="7"/>
                      </a:lnTo>
                      <a:lnTo>
                        <a:pt x="17" y="12"/>
                      </a:lnTo>
                      <a:lnTo>
                        <a:pt x="24" y="15"/>
                      </a:lnTo>
                      <a:lnTo>
                        <a:pt x="30" y="19"/>
                      </a:lnTo>
                      <a:lnTo>
                        <a:pt x="38" y="20"/>
                      </a:lnTo>
                      <a:lnTo>
                        <a:pt x="50" y="22"/>
                      </a:lnTo>
                      <a:lnTo>
                        <a:pt x="56" y="22"/>
                      </a:lnTo>
                      <a:lnTo>
                        <a:pt x="56" y="39"/>
                      </a:lnTo>
                      <a:close/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3"/>
                      </a:lnTo>
                      <a:lnTo>
                        <a:pt x="14" y="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6" name="Freeform 463"/>
                <p:cNvSpPr>
                  <a:spLocks noEditPoints="1"/>
                </p:cNvSpPr>
                <p:nvPr/>
              </p:nvSpPr>
              <p:spPr bwMode="auto">
                <a:xfrm>
                  <a:off x="644" y="2058"/>
                  <a:ext cx="62" cy="34"/>
                </a:xfrm>
                <a:custGeom>
                  <a:avLst/>
                  <a:gdLst>
                    <a:gd name="T0" fmla="*/ 54 w 62"/>
                    <a:gd name="T1" fmla="*/ 17 h 34"/>
                    <a:gd name="T2" fmla="*/ 58 w 62"/>
                    <a:gd name="T3" fmla="*/ 17 h 34"/>
                    <a:gd name="T4" fmla="*/ 59 w 62"/>
                    <a:gd name="T5" fmla="*/ 19 h 34"/>
                    <a:gd name="T6" fmla="*/ 61 w 62"/>
                    <a:gd name="T7" fmla="*/ 22 h 34"/>
                    <a:gd name="T8" fmla="*/ 62 w 62"/>
                    <a:gd name="T9" fmla="*/ 26 h 34"/>
                    <a:gd name="T10" fmla="*/ 61 w 62"/>
                    <a:gd name="T11" fmla="*/ 29 h 34"/>
                    <a:gd name="T12" fmla="*/ 59 w 62"/>
                    <a:gd name="T13" fmla="*/ 31 h 34"/>
                    <a:gd name="T14" fmla="*/ 58 w 62"/>
                    <a:gd name="T15" fmla="*/ 32 h 34"/>
                    <a:gd name="T16" fmla="*/ 54 w 62"/>
                    <a:gd name="T17" fmla="*/ 34 h 34"/>
                    <a:gd name="T18" fmla="*/ 54 w 62"/>
                    <a:gd name="T19" fmla="*/ 17 h 34"/>
                    <a:gd name="T20" fmla="*/ 54 w 62"/>
                    <a:gd name="T21" fmla="*/ 34 h 34"/>
                    <a:gd name="T22" fmla="*/ 47 w 62"/>
                    <a:gd name="T23" fmla="*/ 32 h 34"/>
                    <a:gd name="T24" fmla="*/ 31 w 62"/>
                    <a:gd name="T25" fmla="*/ 31 h 34"/>
                    <a:gd name="T26" fmla="*/ 22 w 62"/>
                    <a:gd name="T27" fmla="*/ 27 h 34"/>
                    <a:gd name="T28" fmla="*/ 13 w 62"/>
                    <a:gd name="T29" fmla="*/ 24 h 34"/>
                    <a:gd name="T30" fmla="*/ 7 w 62"/>
                    <a:gd name="T31" fmla="*/ 19 h 34"/>
                    <a:gd name="T32" fmla="*/ 2 w 62"/>
                    <a:gd name="T33" fmla="*/ 12 h 34"/>
                    <a:gd name="T34" fmla="*/ 14 w 62"/>
                    <a:gd name="T35" fmla="*/ 5 h 34"/>
                    <a:gd name="T36" fmla="*/ 17 w 62"/>
                    <a:gd name="T37" fmla="*/ 8 h 34"/>
                    <a:gd name="T38" fmla="*/ 24 w 62"/>
                    <a:gd name="T39" fmla="*/ 12 h 34"/>
                    <a:gd name="T40" fmla="*/ 30 w 62"/>
                    <a:gd name="T41" fmla="*/ 14 h 34"/>
                    <a:gd name="T42" fmla="*/ 36 w 62"/>
                    <a:gd name="T43" fmla="*/ 15 h 34"/>
                    <a:gd name="T44" fmla="*/ 48 w 62"/>
                    <a:gd name="T45" fmla="*/ 17 h 34"/>
                    <a:gd name="T46" fmla="*/ 54 w 62"/>
                    <a:gd name="T47" fmla="*/ 17 h 34"/>
                    <a:gd name="T48" fmla="*/ 54 w 62"/>
                    <a:gd name="T49" fmla="*/ 34 h 34"/>
                    <a:gd name="T50" fmla="*/ 2 w 62"/>
                    <a:gd name="T51" fmla="*/ 12 h 34"/>
                    <a:gd name="T52" fmla="*/ 0 w 62"/>
                    <a:gd name="T53" fmla="*/ 8 h 34"/>
                    <a:gd name="T54" fmla="*/ 0 w 62"/>
                    <a:gd name="T55" fmla="*/ 5 h 34"/>
                    <a:gd name="T56" fmla="*/ 2 w 62"/>
                    <a:gd name="T57" fmla="*/ 2 h 34"/>
                    <a:gd name="T58" fmla="*/ 5 w 62"/>
                    <a:gd name="T59" fmla="*/ 0 h 34"/>
                    <a:gd name="T60" fmla="*/ 8 w 62"/>
                    <a:gd name="T61" fmla="*/ 0 h 34"/>
                    <a:gd name="T62" fmla="*/ 11 w 62"/>
                    <a:gd name="T63" fmla="*/ 0 h 34"/>
                    <a:gd name="T64" fmla="*/ 13 w 62"/>
                    <a:gd name="T65" fmla="*/ 2 h 34"/>
                    <a:gd name="T66" fmla="*/ 14 w 62"/>
                    <a:gd name="T67" fmla="*/ 5 h 34"/>
                    <a:gd name="T68" fmla="*/ 2 w 62"/>
                    <a:gd name="T69" fmla="*/ 12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4"/>
                    <a:gd name="T107" fmla="*/ 62 w 62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4">
                      <a:moveTo>
                        <a:pt x="54" y="17"/>
                      </a:moveTo>
                      <a:lnTo>
                        <a:pt x="58" y="17"/>
                      </a:lnTo>
                      <a:lnTo>
                        <a:pt x="59" y="19"/>
                      </a:lnTo>
                      <a:lnTo>
                        <a:pt x="61" y="22"/>
                      </a:lnTo>
                      <a:lnTo>
                        <a:pt x="62" y="26"/>
                      </a:lnTo>
                      <a:lnTo>
                        <a:pt x="61" y="29"/>
                      </a:lnTo>
                      <a:lnTo>
                        <a:pt x="59" y="31"/>
                      </a:lnTo>
                      <a:lnTo>
                        <a:pt x="58" y="32"/>
                      </a:lnTo>
                      <a:lnTo>
                        <a:pt x="54" y="34"/>
                      </a:lnTo>
                      <a:lnTo>
                        <a:pt x="54" y="17"/>
                      </a:lnTo>
                      <a:close/>
                      <a:moveTo>
                        <a:pt x="54" y="34"/>
                      </a:moveTo>
                      <a:lnTo>
                        <a:pt x="47" y="32"/>
                      </a:lnTo>
                      <a:lnTo>
                        <a:pt x="31" y="31"/>
                      </a:lnTo>
                      <a:lnTo>
                        <a:pt x="22" y="27"/>
                      </a:lnTo>
                      <a:lnTo>
                        <a:pt x="13" y="24"/>
                      </a:lnTo>
                      <a:lnTo>
                        <a:pt x="7" y="19"/>
                      </a:lnTo>
                      <a:lnTo>
                        <a:pt x="2" y="12"/>
                      </a:lnTo>
                      <a:lnTo>
                        <a:pt x="14" y="5"/>
                      </a:lnTo>
                      <a:lnTo>
                        <a:pt x="17" y="8"/>
                      </a:lnTo>
                      <a:lnTo>
                        <a:pt x="24" y="12"/>
                      </a:lnTo>
                      <a:lnTo>
                        <a:pt x="30" y="14"/>
                      </a:lnTo>
                      <a:lnTo>
                        <a:pt x="36" y="15"/>
                      </a:lnTo>
                      <a:lnTo>
                        <a:pt x="48" y="17"/>
                      </a:lnTo>
                      <a:lnTo>
                        <a:pt x="54" y="17"/>
                      </a:lnTo>
                      <a:lnTo>
                        <a:pt x="54" y="34"/>
                      </a:lnTo>
                      <a:close/>
                      <a:moveTo>
                        <a:pt x="2" y="12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7" name="Freeform 464"/>
                <p:cNvSpPr>
                  <a:spLocks noEditPoints="1"/>
                </p:cNvSpPr>
                <p:nvPr/>
              </p:nvSpPr>
              <p:spPr bwMode="auto">
                <a:xfrm>
                  <a:off x="644" y="2056"/>
                  <a:ext cx="64" cy="31"/>
                </a:xfrm>
                <a:custGeom>
                  <a:avLst/>
                  <a:gdLst>
                    <a:gd name="T0" fmla="*/ 58 w 64"/>
                    <a:gd name="T1" fmla="*/ 14 h 31"/>
                    <a:gd name="T2" fmla="*/ 61 w 64"/>
                    <a:gd name="T3" fmla="*/ 14 h 31"/>
                    <a:gd name="T4" fmla="*/ 62 w 64"/>
                    <a:gd name="T5" fmla="*/ 17 h 31"/>
                    <a:gd name="T6" fmla="*/ 64 w 64"/>
                    <a:gd name="T7" fmla="*/ 19 h 31"/>
                    <a:gd name="T8" fmla="*/ 64 w 64"/>
                    <a:gd name="T9" fmla="*/ 22 h 31"/>
                    <a:gd name="T10" fmla="*/ 64 w 64"/>
                    <a:gd name="T11" fmla="*/ 26 h 31"/>
                    <a:gd name="T12" fmla="*/ 62 w 64"/>
                    <a:gd name="T13" fmla="*/ 29 h 31"/>
                    <a:gd name="T14" fmla="*/ 59 w 64"/>
                    <a:gd name="T15" fmla="*/ 31 h 31"/>
                    <a:gd name="T16" fmla="*/ 56 w 64"/>
                    <a:gd name="T17" fmla="*/ 31 h 31"/>
                    <a:gd name="T18" fmla="*/ 58 w 64"/>
                    <a:gd name="T19" fmla="*/ 14 h 31"/>
                    <a:gd name="T20" fmla="*/ 56 w 64"/>
                    <a:gd name="T21" fmla="*/ 31 h 31"/>
                    <a:gd name="T22" fmla="*/ 50 w 64"/>
                    <a:gd name="T23" fmla="*/ 31 h 31"/>
                    <a:gd name="T24" fmla="*/ 33 w 64"/>
                    <a:gd name="T25" fmla="*/ 28 h 31"/>
                    <a:gd name="T26" fmla="*/ 24 w 64"/>
                    <a:gd name="T27" fmla="*/ 26 h 31"/>
                    <a:gd name="T28" fmla="*/ 16 w 64"/>
                    <a:gd name="T29" fmla="*/ 22 h 31"/>
                    <a:gd name="T30" fmla="*/ 8 w 64"/>
                    <a:gd name="T31" fmla="*/ 19 h 31"/>
                    <a:gd name="T32" fmla="*/ 2 w 64"/>
                    <a:gd name="T33" fmla="*/ 14 h 31"/>
                    <a:gd name="T34" fmla="*/ 14 w 64"/>
                    <a:gd name="T35" fmla="*/ 4 h 31"/>
                    <a:gd name="T36" fmla="*/ 17 w 64"/>
                    <a:gd name="T37" fmla="*/ 7 h 31"/>
                    <a:gd name="T38" fmla="*/ 24 w 64"/>
                    <a:gd name="T39" fmla="*/ 9 h 31"/>
                    <a:gd name="T40" fmla="*/ 31 w 64"/>
                    <a:gd name="T41" fmla="*/ 10 h 31"/>
                    <a:gd name="T42" fmla="*/ 38 w 64"/>
                    <a:gd name="T43" fmla="*/ 12 h 31"/>
                    <a:gd name="T44" fmla="*/ 51 w 64"/>
                    <a:gd name="T45" fmla="*/ 14 h 31"/>
                    <a:gd name="T46" fmla="*/ 58 w 64"/>
                    <a:gd name="T47" fmla="*/ 14 h 31"/>
                    <a:gd name="T48" fmla="*/ 56 w 64"/>
                    <a:gd name="T49" fmla="*/ 31 h 31"/>
                    <a:gd name="T50" fmla="*/ 2 w 64"/>
                    <a:gd name="T51" fmla="*/ 14 h 31"/>
                    <a:gd name="T52" fmla="*/ 0 w 64"/>
                    <a:gd name="T53" fmla="*/ 10 h 31"/>
                    <a:gd name="T54" fmla="*/ 0 w 64"/>
                    <a:gd name="T55" fmla="*/ 9 h 31"/>
                    <a:gd name="T56" fmla="*/ 2 w 64"/>
                    <a:gd name="T57" fmla="*/ 5 h 31"/>
                    <a:gd name="T58" fmla="*/ 4 w 64"/>
                    <a:gd name="T59" fmla="*/ 2 h 31"/>
                    <a:gd name="T60" fmla="*/ 7 w 64"/>
                    <a:gd name="T61" fmla="*/ 0 h 31"/>
                    <a:gd name="T62" fmla="*/ 10 w 64"/>
                    <a:gd name="T63" fmla="*/ 0 h 31"/>
                    <a:gd name="T64" fmla="*/ 13 w 64"/>
                    <a:gd name="T65" fmla="*/ 2 h 31"/>
                    <a:gd name="T66" fmla="*/ 14 w 64"/>
                    <a:gd name="T67" fmla="*/ 4 h 31"/>
                    <a:gd name="T68" fmla="*/ 2 w 64"/>
                    <a:gd name="T69" fmla="*/ 14 h 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31"/>
                    <a:gd name="T107" fmla="*/ 64 w 64"/>
                    <a:gd name="T108" fmla="*/ 31 h 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31">
                      <a:moveTo>
                        <a:pt x="58" y="14"/>
                      </a:moveTo>
                      <a:lnTo>
                        <a:pt x="61" y="14"/>
                      </a:lnTo>
                      <a:lnTo>
                        <a:pt x="62" y="17"/>
                      </a:lnTo>
                      <a:lnTo>
                        <a:pt x="64" y="19"/>
                      </a:lnTo>
                      <a:lnTo>
                        <a:pt x="64" y="22"/>
                      </a:lnTo>
                      <a:lnTo>
                        <a:pt x="64" y="26"/>
                      </a:lnTo>
                      <a:lnTo>
                        <a:pt x="62" y="29"/>
                      </a:lnTo>
                      <a:lnTo>
                        <a:pt x="59" y="31"/>
                      </a:lnTo>
                      <a:lnTo>
                        <a:pt x="56" y="31"/>
                      </a:lnTo>
                      <a:lnTo>
                        <a:pt x="58" y="14"/>
                      </a:lnTo>
                      <a:close/>
                      <a:moveTo>
                        <a:pt x="56" y="31"/>
                      </a:moveTo>
                      <a:lnTo>
                        <a:pt x="50" y="31"/>
                      </a:lnTo>
                      <a:lnTo>
                        <a:pt x="33" y="28"/>
                      </a:lnTo>
                      <a:lnTo>
                        <a:pt x="24" y="26"/>
                      </a:lnTo>
                      <a:lnTo>
                        <a:pt x="16" y="22"/>
                      </a:lnTo>
                      <a:lnTo>
                        <a:pt x="8" y="19"/>
                      </a:lnTo>
                      <a:lnTo>
                        <a:pt x="2" y="14"/>
                      </a:lnTo>
                      <a:lnTo>
                        <a:pt x="14" y="4"/>
                      </a:lnTo>
                      <a:lnTo>
                        <a:pt x="17" y="7"/>
                      </a:lnTo>
                      <a:lnTo>
                        <a:pt x="24" y="9"/>
                      </a:lnTo>
                      <a:lnTo>
                        <a:pt x="31" y="10"/>
                      </a:lnTo>
                      <a:lnTo>
                        <a:pt x="38" y="12"/>
                      </a:lnTo>
                      <a:lnTo>
                        <a:pt x="51" y="14"/>
                      </a:lnTo>
                      <a:lnTo>
                        <a:pt x="58" y="14"/>
                      </a:lnTo>
                      <a:lnTo>
                        <a:pt x="56" y="31"/>
                      </a:lnTo>
                      <a:close/>
                      <a:moveTo>
                        <a:pt x="2" y="14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8" name="Freeform 465"/>
                <p:cNvSpPr>
                  <a:spLocks noEditPoints="1"/>
                </p:cNvSpPr>
                <p:nvPr/>
              </p:nvSpPr>
              <p:spPr bwMode="auto">
                <a:xfrm>
                  <a:off x="644" y="2056"/>
                  <a:ext cx="65" cy="26"/>
                </a:xfrm>
                <a:custGeom>
                  <a:avLst/>
                  <a:gdLst>
                    <a:gd name="T0" fmla="*/ 59 w 65"/>
                    <a:gd name="T1" fmla="*/ 9 h 26"/>
                    <a:gd name="T2" fmla="*/ 62 w 65"/>
                    <a:gd name="T3" fmla="*/ 10 h 26"/>
                    <a:gd name="T4" fmla="*/ 64 w 65"/>
                    <a:gd name="T5" fmla="*/ 12 h 26"/>
                    <a:gd name="T6" fmla="*/ 65 w 65"/>
                    <a:gd name="T7" fmla="*/ 14 h 26"/>
                    <a:gd name="T8" fmla="*/ 65 w 65"/>
                    <a:gd name="T9" fmla="*/ 17 h 26"/>
                    <a:gd name="T10" fmla="*/ 65 w 65"/>
                    <a:gd name="T11" fmla="*/ 21 h 26"/>
                    <a:gd name="T12" fmla="*/ 64 w 65"/>
                    <a:gd name="T13" fmla="*/ 24 h 26"/>
                    <a:gd name="T14" fmla="*/ 61 w 65"/>
                    <a:gd name="T15" fmla="*/ 26 h 26"/>
                    <a:gd name="T16" fmla="*/ 58 w 65"/>
                    <a:gd name="T17" fmla="*/ 26 h 26"/>
                    <a:gd name="T18" fmla="*/ 59 w 65"/>
                    <a:gd name="T19" fmla="*/ 9 h 26"/>
                    <a:gd name="T20" fmla="*/ 58 w 65"/>
                    <a:gd name="T21" fmla="*/ 26 h 26"/>
                    <a:gd name="T22" fmla="*/ 51 w 65"/>
                    <a:gd name="T23" fmla="*/ 26 h 26"/>
                    <a:gd name="T24" fmla="*/ 36 w 65"/>
                    <a:gd name="T25" fmla="*/ 22 h 26"/>
                    <a:gd name="T26" fmla="*/ 17 w 65"/>
                    <a:gd name="T27" fmla="*/ 21 h 26"/>
                    <a:gd name="T28" fmla="*/ 5 w 65"/>
                    <a:gd name="T29" fmla="*/ 16 h 26"/>
                    <a:gd name="T30" fmla="*/ 13 w 65"/>
                    <a:gd name="T31" fmla="*/ 0 h 26"/>
                    <a:gd name="T32" fmla="*/ 39 w 65"/>
                    <a:gd name="T33" fmla="*/ 7 h 26"/>
                    <a:gd name="T34" fmla="*/ 59 w 65"/>
                    <a:gd name="T35" fmla="*/ 9 h 26"/>
                    <a:gd name="T36" fmla="*/ 58 w 65"/>
                    <a:gd name="T37" fmla="*/ 26 h 26"/>
                    <a:gd name="T38" fmla="*/ 5 w 65"/>
                    <a:gd name="T39" fmla="*/ 16 h 26"/>
                    <a:gd name="T40" fmla="*/ 2 w 65"/>
                    <a:gd name="T41" fmla="*/ 14 h 26"/>
                    <a:gd name="T42" fmla="*/ 0 w 65"/>
                    <a:gd name="T43" fmla="*/ 10 h 26"/>
                    <a:gd name="T44" fmla="*/ 0 w 65"/>
                    <a:gd name="T45" fmla="*/ 7 h 26"/>
                    <a:gd name="T46" fmla="*/ 2 w 65"/>
                    <a:gd name="T47" fmla="*/ 4 h 26"/>
                    <a:gd name="T48" fmla="*/ 4 w 65"/>
                    <a:gd name="T49" fmla="*/ 2 h 26"/>
                    <a:gd name="T50" fmla="*/ 7 w 65"/>
                    <a:gd name="T51" fmla="*/ 0 h 26"/>
                    <a:gd name="T52" fmla="*/ 10 w 65"/>
                    <a:gd name="T53" fmla="*/ 0 h 26"/>
                    <a:gd name="T54" fmla="*/ 13 w 65"/>
                    <a:gd name="T55" fmla="*/ 0 h 26"/>
                    <a:gd name="T56" fmla="*/ 5 w 65"/>
                    <a:gd name="T57" fmla="*/ 16 h 2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6"/>
                    <a:gd name="T89" fmla="*/ 65 w 65"/>
                    <a:gd name="T90" fmla="*/ 26 h 2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6">
                      <a:moveTo>
                        <a:pt x="59" y="9"/>
                      </a:moveTo>
                      <a:lnTo>
                        <a:pt x="62" y="10"/>
                      </a:lnTo>
                      <a:lnTo>
                        <a:pt x="64" y="12"/>
                      </a:lnTo>
                      <a:lnTo>
                        <a:pt x="65" y="14"/>
                      </a:lnTo>
                      <a:lnTo>
                        <a:pt x="65" y="17"/>
                      </a:lnTo>
                      <a:lnTo>
                        <a:pt x="65" y="21"/>
                      </a:lnTo>
                      <a:lnTo>
                        <a:pt x="64" y="24"/>
                      </a:lnTo>
                      <a:lnTo>
                        <a:pt x="61" y="26"/>
                      </a:lnTo>
                      <a:lnTo>
                        <a:pt x="58" y="26"/>
                      </a:lnTo>
                      <a:lnTo>
                        <a:pt x="59" y="9"/>
                      </a:lnTo>
                      <a:close/>
                      <a:moveTo>
                        <a:pt x="58" y="26"/>
                      </a:moveTo>
                      <a:lnTo>
                        <a:pt x="51" y="26"/>
                      </a:lnTo>
                      <a:lnTo>
                        <a:pt x="36" y="22"/>
                      </a:lnTo>
                      <a:lnTo>
                        <a:pt x="17" y="21"/>
                      </a:lnTo>
                      <a:lnTo>
                        <a:pt x="5" y="16"/>
                      </a:lnTo>
                      <a:lnTo>
                        <a:pt x="13" y="0"/>
                      </a:lnTo>
                      <a:lnTo>
                        <a:pt x="39" y="7"/>
                      </a:lnTo>
                      <a:lnTo>
                        <a:pt x="59" y="9"/>
                      </a:lnTo>
                      <a:lnTo>
                        <a:pt x="58" y="26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89" name="Freeform 466"/>
                <p:cNvSpPr>
                  <a:spLocks noEditPoints="1"/>
                </p:cNvSpPr>
                <p:nvPr/>
              </p:nvSpPr>
              <p:spPr bwMode="auto">
                <a:xfrm>
                  <a:off x="646" y="2054"/>
                  <a:ext cx="71" cy="23"/>
                </a:xfrm>
                <a:custGeom>
                  <a:avLst/>
                  <a:gdLst>
                    <a:gd name="T0" fmla="*/ 63 w 71"/>
                    <a:gd name="T1" fmla="*/ 6 h 23"/>
                    <a:gd name="T2" fmla="*/ 66 w 71"/>
                    <a:gd name="T3" fmla="*/ 6 h 23"/>
                    <a:gd name="T4" fmla="*/ 68 w 71"/>
                    <a:gd name="T5" fmla="*/ 7 h 23"/>
                    <a:gd name="T6" fmla="*/ 69 w 71"/>
                    <a:gd name="T7" fmla="*/ 11 h 23"/>
                    <a:gd name="T8" fmla="*/ 71 w 71"/>
                    <a:gd name="T9" fmla="*/ 14 h 23"/>
                    <a:gd name="T10" fmla="*/ 69 w 71"/>
                    <a:gd name="T11" fmla="*/ 18 h 23"/>
                    <a:gd name="T12" fmla="*/ 68 w 71"/>
                    <a:gd name="T13" fmla="*/ 19 h 23"/>
                    <a:gd name="T14" fmla="*/ 65 w 71"/>
                    <a:gd name="T15" fmla="*/ 21 h 23"/>
                    <a:gd name="T16" fmla="*/ 62 w 71"/>
                    <a:gd name="T17" fmla="*/ 23 h 23"/>
                    <a:gd name="T18" fmla="*/ 63 w 71"/>
                    <a:gd name="T19" fmla="*/ 6 h 23"/>
                    <a:gd name="T20" fmla="*/ 62 w 71"/>
                    <a:gd name="T21" fmla="*/ 23 h 23"/>
                    <a:gd name="T22" fmla="*/ 54 w 71"/>
                    <a:gd name="T23" fmla="*/ 21 h 23"/>
                    <a:gd name="T24" fmla="*/ 39 w 71"/>
                    <a:gd name="T25" fmla="*/ 19 h 23"/>
                    <a:gd name="T26" fmla="*/ 20 w 71"/>
                    <a:gd name="T27" fmla="*/ 18 h 23"/>
                    <a:gd name="T28" fmla="*/ 8 w 71"/>
                    <a:gd name="T29" fmla="*/ 18 h 23"/>
                    <a:gd name="T30" fmla="*/ 8 w 71"/>
                    <a:gd name="T31" fmla="*/ 0 h 23"/>
                    <a:gd name="T32" fmla="*/ 20 w 71"/>
                    <a:gd name="T33" fmla="*/ 2 h 23"/>
                    <a:gd name="T34" fmla="*/ 39 w 71"/>
                    <a:gd name="T35" fmla="*/ 2 h 23"/>
                    <a:gd name="T36" fmla="*/ 56 w 71"/>
                    <a:gd name="T37" fmla="*/ 4 h 23"/>
                    <a:gd name="T38" fmla="*/ 63 w 71"/>
                    <a:gd name="T39" fmla="*/ 6 h 23"/>
                    <a:gd name="T40" fmla="*/ 62 w 71"/>
                    <a:gd name="T41" fmla="*/ 23 h 23"/>
                    <a:gd name="T42" fmla="*/ 8 w 71"/>
                    <a:gd name="T43" fmla="*/ 18 h 23"/>
                    <a:gd name="T44" fmla="*/ 5 w 71"/>
                    <a:gd name="T45" fmla="*/ 16 h 23"/>
                    <a:gd name="T46" fmla="*/ 2 w 71"/>
                    <a:gd name="T47" fmla="*/ 14 h 23"/>
                    <a:gd name="T48" fmla="*/ 0 w 71"/>
                    <a:gd name="T49" fmla="*/ 12 h 23"/>
                    <a:gd name="T50" fmla="*/ 0 w 71"/>
                    <a:gd name="T51" fmla="*/ 9 h 23"/>
                    <a:gd name="T52" fmla="*/ 0 w 71"/>
                    <a:gd name="T53" fmla="*/ 6 h 23"/>
                    <a:gd name="T54" fmla="*/ 3 w 71"/>
                    <a:gd name="T55" fmla="*/ 2 h 23"/>
                    <a:gd name="T56" fmla="*/ 5 w 71"/>
                    <a:gd name="T57" fmla="*/ 0 h 23"/>
                    <a:gd name="T58" fmla="*/ 8 w 71"/>
                    <a:gd name="T59" fmla="*/ 0 h 23"/>
                    <a:gd name="T60" fmla="*/ 8 w 71"/>
                    <a:gd name="T61" fmla="*/ 18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3"/>
                    <a:gd name="T95" fmla="*/ 71 w 71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3">
                      <a:moveTo>
                        <a:pt x="63" y="6"/>
                      </a:moveTo>
                      <a:lnTo>
                        <a:pt x="66" y="6"/>
                      </a:lnTo>
                      <a:lnTo>
                        <a:pt x="68" y="7"/>
                      </a:lnTo>
                      <a:lnTo>
                        <a:pt x="69" y="11"/>
                      </a:lnTo>
                      <a:lnTo>
                        <a:pt x="71" y="14"/>
                      </a:lnTo>
                      <a:lnTo>
                        <a:pt x="69" y="18"/>
                      </a:lnTo>
                      <a:lnTo>
                        <a:pt x="68" y="19"/>
                      </a:lnTo>
                      <a:lnTo>
                        <a:pt x="65" y="21"/>
                      </a:lnTo>
                      <a:lnTo>
                        <a:pt x="62" y="23"/>
                      </a:lnTo>
                      <a:lnTo>
                        <a:pt x="63" y="6"/>
                      </a:lnTo>
                      <a:close/>
                      <a:moveTo>
                        <a:pt x="62" y="23"/>
                      </a:moveTo>
                      <a:lnTo>
                        <a:pt x="54" y="21"/>
                      </a:lnTo>
                      <a:lnTo>
                        <a:pt x="39" y="19"/>
                      </a:lnTo>
                      <a:lnTo>
                        <a:pt x="20" y="18"/>
                      </a:lnTo>
                      <a:lnTo>
                        <a:pt x="8" y="18"/>
                      </a:lnTo>
                      <a:lnTo>
                        <a:pt x="8" y="0"/>
                      </a:lnTo>
                      <a:lnTo>
                        <a:pt x="20" y="2"/>
                      </a:lnTo>
                      <a:lnTo>
                        <a:pt x="39" y="2"/>
                      </a:lnTo>
                      <a:lnTo>
                        <a:pt x="56" y="4"/>
                      </a:lnTo>
                      <a:lnTo>
                        <a:pt x="63" y="6"/>
                      </a:lnTo>
                      <a:lnTo>
                        <a:pt x="62" y="23"/>
                      </a:lnTo>
                      <a:close/>
                      <a:moveTo>
                        <a:pt x="8" y="18"/>
                      </a:move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0" name="Freeform 467"/>
                <p:cNvSpPr>
                  <a:spLocks noEditPoints="1"/>
                </p:cNvSpPr>
                <p:nvPr/>
              </p:nvSpPr>
              <p:spPr bwMode="auto">
                <a:xfrm>
                  <a:off x="646" y="2051"/>
                  <a:ext cx="73" cy="21"/>
                </a:xfrm>
                <a:custGeom>
                  <a:avLst/>
                  <a:gdLst>
                    <a:gd name="T0" fmla="*/ 66 w 73"/>
                    <a:gd name="T1" fmla="*/ 3 h 21"/>
                    <a:gd name="T2" fmla="*/ 68 w 73"/>
                    <a:gd name="T3" fmla="*/ 5 h 21"/>
                    <a:gd name="T4" fmla="*/ 71 w 73"/>
                    <a:gd name="T5" fmla="*/ 7 h 21"/>
                    <a:gd name="T6" fmla="*/ 73 w 73"/>
                    <a:gd name="T7" fmla="*/ 10 h 21"/>
                    <a:gd name="T8" fmla="*/ 73 w 73"/>
                    <a:gd name="T9" fmla="*/ 14 h 21"/>
                    <a:gd name="T10" fmla="*/ 71 w 73"/>
                    <a:gd name="T11" fmla="*/ 17 h 21"/>
                    <a:gd name="T12" fmla="*/ 69 w 73"/>
                    <a:gd name="T13" fmla="*/ 19 h 21"/>
                    <a:gd name="T14" fmla="*/ 66 w 73"/>
                    <a:gd name="T15" fmla="*/ 21 h 21"/>
                    <a:gd name="T16" fmla="*/ 63 w 73"/>
                    <a:gd name="T17" fmla="*/ 21 h 21"/>
                    <a:gd name="T18" fmla="*/ 66 w 73"/>
                    <a:gd name="T19" fmla="*/ 3 h 21"/>
                    <a:gd name="T20" fmla="*/ 63 w 73"/>
                    <a:gd name="T21" fmla="*/ 21 h 21"/>
                    <a:gd name="T22" fmla="*/ 57 w 73"/>
                    <a:gd name="T23" fmla="*/ 19 h 21"/>
                    <a:gd name="T24" fmla="*/ 42 w 73"/>
                    <a:gd name="T25" fmla="*/ 17 h 21"/>
                    <a:gd name="T26" fmla="*/ 23 w 73"/>
                    <a:gd name="T27" fmla="*/ 17 h 21"/>
                    <a:gd name="T28" fmla="*/ 11 w 73"/>
                    <a:gd name="T29" fmla="*/ 19 h 21"/>
                    <a:gd name="T30" fmla="*/ 5 w 73"/>
                    <a:gd name="T31" fmla="*/ 3 h 21"/>
                    <a:gd name="T32" fmla="*/ 12 w 73"/>
                    <a:gd name="T33" fmla="*/ 2 h 21"/>
                    <a:gd name="T34" fmla="*/ 20 w 73"/>
                    <a:gd name="T35" fmla="*/ 0 h 21"/>
                    <a:gd name="T36" fmla="*/ 31 w 73"/>
                    <a:gd name="T37" fmla="*/ 0 h 21"/>
                    <a:gd name="T38" fmla="*/ 42 w 73"/>
                    <a:gd name="T39" fmla="*/ 0 h 21"/>
                    <a:gd name="T40" fmla="*/ 59 w 73"/>
                    <a:gd name="T41" fmla="*/ 3 h 21"/>
                    <a:gd name="T42" fmla="*/ 66 w 73"/>
                    <a:gd name="T43" fmla="*/ 3 h 21"/>
                    <a:gd name="T44" fmla="*/ 63 w 73"/>
                    <a:gd name="T45" fmla="*/ 21 h 21"/>
                    <a:gd name="T46" fmla="*/ 11 w 73"/>
                    <a:gd name="T47" fmla="*/ 19 h 21"/>
                    <a:gd name="T48" fmla="*/ 8 w 73"/>
                    <a:gd name="T49" fmla="*/ 19 h 21"/>
                    <a:gd name="T50" fmla="*/ 5 w 73"/>
                    <a:gd name="T51" fmla="*/ 19 h 21"/>
                    <a:gd name="T52" fmla="*/ 2 w 73"/>
                    <a:gd name="T53" fmla="*/ 17 h 21"/>
                    <a:gd name="T54" fmla="*/ 0 w 73"/>
                    <a:gd name="T55" fmla="*/ 14 h 21"/>
                    <a:gd name="T56" fmla="*/ 0 w 73"/>
                    <a:gd name="T57" fmla="*/ 10 h 21"/>
                    <a:gd name="T58" fmla="*/ 0 w 73"/>
                    <a:gd name="T59" fmla="*/ 9 h 21"/>
                    <a:gd name="T60" fmla="*/ 2 w 73"/>
                    <a:gd name="T61" fmla="*/ 5 h 21"/>
                    <a:gd name="T62" fmla="*/ 5 w 73"/>
                    <a:gd name="T63" fmla="*/ 3 h 21"/>
                    <a:gd name="T64" fmla="*/ 11 w 73"/>
                    <a:gd name="T65" fmla="*/ 19 h 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3"/>
                    <a:gd name="T100" fmla="*/ 0 h 21"/>
                    <a:gd name="T101" fmla="*/ 73 w 73"/>
                    <a:gd name="T102" fmla="*/ 21 h 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3" h="21">
                      <a:moveTo>
                        <a:pt x="66" y="3"/>
                      </a:moveTo>
                      <a:lnTo>
                        <a:pt x="68" y="5"/>
                      </a:lnTo>
                      <a:lnTo>
                        <a:pt x="71" y="7"/>
                      </a:lnTo>
                      <a:lnTo>
                        <a:pt x="73" y="10"/>
                      </a:lnTo>
                      <a:lnTo>
                        <a:pt x="73" y="14"/>
                      </a:lnTo>
                      <a:lnTo>
                        <a:pt x="71" y="17"/>
                      </a:lnTo>
                      <a:lnTo>
                        <a:pt x="69" y="19"/>
                      </a:lnTo>
                      <a:lnTo>
                        <a:pt x="66" y="21"/>
                      </a:lnTo>
                      <a:lnTo>
                        <a:pt x="63" y="21"/>
                      </a:lnTo>
                      <a:lnTo>
                        <a:pt x="66" y="3"/>
                      </a:lnTo>
                      <a:close/>
                      <a:moveTo>
                        <a:pt x="63" y="21"/>
                      </a:moveTo>
                      <a:lnTo>
                        <a:pt x="57" y="19"/>
                      </a:lnTo>
                      <a:lnTo>
                        <a:pt x="42" y="17"/>
                      </a:lnTo>
                      <a:lnTo>
                        <a:pt x="23" y="17"/>
                      </a:lnTo>
                      <a:lnTo>
                        <a:pt x="11" y="19"/>
                      </a:lnTo>
                      <a:lnTo>
                        <a:pt x="5" y="3"/>
                      </a:lnTo>
                      <a:lnTo>
                        <a:pt x="12" y="2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2" y="0"/>
                      </a:lnTo>
                      <a:lnTo>
                        <a:pt x="59" y="3"/>
                      </a:lnTo>
                      <a:lnTo>
                        <a:pt x="66" y="3"/>
                      </a:lnTo>
                      <a:lnTo>
                        <a:pt x="63" y="2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5" y="3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1" name="Freeform 468"/>
                <p:cNvSpPr>
                  <a:spLocks noEditPoints="1"/>
                </p:cNvSpPr>
                <p:nvPr/>
              </p:nvSpPr>
              <p:spPr bwMode="auto">
                <a:xfrm>
                  <a:off x="648" y="2046"/>
                  <a:ext cx="75" cy="24"/>
                </a:xfrm>
                <a:custGeom>
                  <a:avLst/>
                  <a:gdLst>
                    <a:gd name="T0" fmla="*/ 69 w 75"/>
                    <a:gd name="T1" fmla="*/ 3 h 24"/>
                    <a:gd name="T2" fmla="*/ 72 w 75"/>
                    <a:gd name="T3" fmla="*/ 5 h 24"/>
                    <a:gd name="T4" fmla="*/ 74 w 75"/>
                    <a:gd name="T5" fmla="*/ 7 h 24"/>
                    <a:gd name="T6" fmla="*/ 75 w 75"/>
                    <a:gd name="T7" fmla="*/ 10 h 24"/>
                    <a:gd name="T8" fmla="*/ 75 w 75"/>
                    <a:gd name="T9" fmla="*/ 14 h 24"/>
                    <a:gd name="T10" fmla="*/ 74 w 75"/>
                    <a:gd name="T11" fmla="*/ 15 h 24"/>
                    <a:gd name="T12" fmla="*/ 72 w 75"/>
                    <a:gd name="T13" fmla="*/ 19 h 24"/>
                    <a:gd name="T14" fmla="*/ 69 w 75"/>
                    <a:gd name="T15" fmla="*/ 19 h 24"/>
                    <a:gd name="T16" fmla="*/ 66 w 75"/>
                    <a:gd name="T17" fmla="*/ 19 h 24"/>
                    <a:gd name="T18" fmla="*/ 69 w 75"/>
                    <a:gd name="T19" fmla="*/ 3 h 24"/>
                    <a:gd name="T20" fmla="*/ 66 w 75"/>
                    <a:gd name="T21" fmla="*/ 19 h 24"/>
                    <a:gd name="T22" fmla="*/ 60 w 75"/>
                    <a:gd name="T23" fmla="*/ 19 h 24"/>
                    <a:gd name="T24" fmla="*/ 43 w 75"/>
                    <a:gd name="T25" fmla="*/ 17 h 24"/>
                    <a:gd name="T26" fmla="*/ 34 w 75"/>
                    <a:gd name="T27" fmla="*/ 15 h 24"/>
                    <a:gd name="T28" fmla="*/ 24 w 75"/>
                    <a:gd name="T29" fmla="*/ 17 h 24"/>
                    <a:gd name="T30" fmla="*/ 17 w 75"/>
                    <a:gd name="T31" fmla="*/ 19 h 24"/>
                    <a:gd name="T32" fmla="*/ 12 w 75"/>
                    <a:gd name="T33" fmla="*/ 22 h 24"/>
                    <a:gd name="T34" fmla="*/ 1 w 75"/>
                    <a:gd name="T35" fmla="*/ 8 h 24"/>
                    <a:gd name="T36" fmla="*/ 9 w 75"/>
                    <a:gd name="T37" fmla="*/ 3 h 24"/>
                    <a:gd name="T38" fmla="*/ 20 w 75"/>
                    <a:gd name="T39" fmla="*/ 2 h 24"/>
                    <a:gd name="T40" fmla="*/ 30 w 75"/>
                    <a:gd name="T41" fmla="*/ 0 h 24"/>
                    <a:gd name="T42" fmla="*/ 41 w 75"/>
                    <a:gd name="T43" fmla="*/ 0 h 24"/>
                    <a:gd name="T44" fmla="*/ 61 w 75"/>
                    <a:gd name="T45" fmla="*/ 2 h 24"/>
                    <a:gd name="T46" fmla="*/ 69 w 75"/>
                    <a:gd name="T47" fmla="*/ 3 h 24"/>
                    <a:gd name="T48" fmla="*/ 66 w 75"/>
                    <a:gd name="T49" fmla="*/ 19 h 24"/>
                    <a:gd name="T50" fmla="*/ 12 w 75"/>
                    <a:gd name="T51" fmla="*/ 22 h 24"/>
                    <a:gd name="T52" fmla="*/ 9 w 75"/>
                    <a:gd name="T53" fmla="*/ 22 h 24"/>
                    <a:gd name="T54" fmla="*/ 6 w 75"/>
                    <a:gd name="T55" fmla="*/ 24 h 24"/>
                    <a:gd name="T56" fmla="*/ 3 w 75"/>
                    <a:gd name="T57" fmla="*/ 22 h 24"/>
                    <a:gd name="T58" fmla="*/ 1 w 75"/>
                    <a:gd name="T59" fmla="*/ 20 h 24"/>
                    <a:gd name="T60" fmla="*/ 0 w 75"/>
                    <a:gd name="T61" fmla="*/ 17 h 24"/>
                    <a:gd name="T62" fmla="*/ 0 w 75"/>
                    <a:gd name="T63" fmla="*/ 14 h 24"/>
                    <a:gd name="T64" fmla="*/ 0 w 75"/>
                    <a:gd name="T65" fmla="*/ 10 h 24"/>
                    <a:gd name="T66" fmla="*/ 1 w 75"/>
                    <a:gd name="T67" fmla="*/ 8 h 24"/>
                    <a:gd name="T68" fmla="*/ 12 w 75"/>
                    <a:gd name="T69" fmla="*/ 22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5"/>
                    <a:gd name="T106" fmla="*/ 0 h 24"/>
                    <a:gd name="T107" fmla="*/ 75 w 75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5" h="24">
                      <a:moveTo>
                        <a:pt x="69" y="3"/>
                      </a:moveTo>
                      <a:lnTo>
                        <a:pt x="72" y="5"/>
                      </a:lnTo>
                      <a:lnTo>
                        <a:pt x="74" y="7"/>
                      </a:lnTo>
                      <a:lnTo>
                        <a:pt x="75" y="10"/>
                      </a:lnTo>
                      <a:lnTo>
                        <a:pt x="75" y="14"/>
                      </a:lnTo>
                      <a:lnTo>
                        <a:pt x="74" y="15"/>
                      </a:lnTo>
                      <a:lnTo>
                        <a:pt x="72" y="19"/>
                      </a:lnTo>
                      <a:lnTo>
                        <a:pt x="69" y="19"/>
                      </a:lnTo>
                      <a:lnTo>
                        <a:pt x="66" y="19"/>
                      </a:lnTo>
                      <a:lnTo>
                        <a:pt x="69" y="3"/>
                      </a:lnTo>
                      <a:close/>
                      <a:moveTo>
                        <a:pt x="66" y="19"/>
                      </a:moveTo>
                      <a:lnTo>
                        <a:pt x="60" y="19"/>
                      </a:lnTo>
                      <a:lnTo>
                        <a:pt x="43" y="17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17" y="19"/>
                      </a:lnTo>
                      <a:lnTo>
                        <a:pt x="12" y="22"/>
                      </a:lnTo>
                      <a:lnTo>
                        <a:pt x="1" y="8"/>
                      </a:lnTo>
                      <a:lnTo>
                        <a:pt x="9" y="3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41" y="0"/>
                      </a:lnTo>
                      <a:lnTo>
                        <a:pt x="61" y="2"/>
                      </a:lnTo>
                      <a:lnTo>
                        <a:pt x="69" y="3"/>
                      </a:lnTo>
                      <a:lnTo>
                        <a:pt x="66" y="19"/>
                      </a:lnTo>
                      <a:close/>
                      <a:moveTo>
                        <a:pt x="12" y="22"/>
                      </a:moveTo>
                      <a:lnTo>
                        <a:pt x="9" y="22"/>
                      </a:lnTo>
                      <a:lnTo>
                        <a:pt x="6" y="24"/>
                      </a:lnTo>
                      <a:lnTo>
                        <a:pt x="3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1" y="8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2" name="Freeform 469"/>
                <p:cNvSpPr>
                  <a:spLocks noEditPoints="1"/>
                </p:cNvSpPr>
                <p:nvPr/>
              </p:nvSpPr>
              <p:spPr bwMode="auto">
                <a:xfrm>
                  <a:off x="648" y="2056"/>
                  <a:ext cx="64" cy="26"/>
                </a:xfrm>
                <a:custGeom>
                  <a:avLst/>
                  <a:gdLst>
                    <a:gd name="T0" fmla="*/ 57 w 64"/>
                    <a:gd name="T1" fmla="*/ 9 h 26"/>
                    <a:gd name="T2" fmla="*/ 60 w 64"/>
                    <a:gd name="T3" fmla="*/ 10 h 26"/>
                    <a:gd name="T4" fmla="*/ 63 w 64"/>
                    <a:gd name="T5" fmla="*/ 12 h 26"/>
                    <a:gd name="T6" fmla="*/ 64 w 64"/>
                    <a:gd name="T7" fmla="*/ 16 h 26"/>
                    <a:gd name="T8" fmla="*/ 64 w 64"/>
                    <a:gd name="T9" fmla="*/ 19 h 26"/>
                    <a:gd name="T10" fmla="*/ 63 w 64"/>
                    <a:gd name="T11" fmla="*/ 21 h 26"/>
                    <a:gd name="T12" fmla="*/ 61 w 64"/>
                    <a:gd name="T13" fmla="*/ 24 h 26"/>
                    <a:gd name="T14" fmla="*/ 60 w 64"/>
                    <a:gd name="T15" fmla="*/ 26 h 26"/>
                    <a:gd name="T16" fmla="*/ 57 w 64"/>
                    <a:gd name="T17" fmla="*/ 26 h 26"/>
                    <a:gd name="T18" fmla="*/ 57 w 64"/>
                    <a:gd name="T19" fmla="*/ 9 h 26"/>
                    <a:gd name="T20" fmla="*/ 57 w 64"/>
                    <a:gd name="T21" fmla="*/ 26 h 26"/>
                    <a:gd name="T22" fmla="*/ 49 w 64"/>
                    <a:gd name="T23" fmla="*/ 26 h 26"/>
                    <a:gd name="T24" fmla="*/ 34 w 64"/>
                    <a:gd name="T25" fmla="*/ 24 h 26"/>
                    <a:gd name="T26" fmla="*/ 17 w 64"/>
                    <a:gd name="T27" fmla="*/ 21 h 26"/>
                    <a:gd name="T28" fmla="*/ 3 w 64"/>
                    <a:gd name="T29" fmla="*/ 16 h 26"/>
                    <a:gd name="T30" fmla="*/ 10 w 64"/>
                    <a:gd name="T31" fmla="*/ 2 h 26"/>
                    <a:gd name="T32" fmla="*/ 37 w 64"/>
                    <a:gd name="T33" fmla="*/ 7 h 26"/>
                    <a:gd name="T34" fmla="*/ 57 w 64"/>
                    <a:gd name="T35" fmla="*/ 9 h 26"/>
                    <a:gd name="T36" fmla="*/ 57 w 64"/>
                    <a:gd name="T37" fmla="*/ 26 h 26"/>
                    <a:gd name="T38" fmla="*/ 3 w 64"/>
                    <a:gd name="T39" fmla="*/ 16 h 26"/>
                    <a:gd name="T40" fmla="*/ 1 w 64"/>
                    <a:gd name="T41" fmla="*/ 14 h 26"/>
                    <a:gd name="T42" fmla="*/ 0 w 64"/>
                    <a:gd name="T43" fmla="*/ 10 h 26"/>
                    <a:gd name="T44" fmla="*/ 0 w 64"/>
                    <a:gd name="T45" fmla="*/ 7 h 26"/>
                    <a:gd name="T46" fmla="*/ 1 w 64"/>
                    <a:gd name="T47" fmla="*/ 4 h 26"/>
                    <a:gd name="T48" fmla="*/ 3 w 64"/>
                    <a:gd name="T49" fmla="*/ 2 h 26"/>
                    <a:gd name="T50" fmla="*/ 6 w 64"/>
                    <a:gd name="T51" fmla="*/ 0 h 26"/>
                    <a:gd name="T52" fmla="*/ 7 w 64"/>
                    <a:gd name="T53" fmla="*/ 0 h 26"/>
                    <a:gd name="T54" fmla="*/ 10 w 64"/>
                    <a:gd name="T55" fmla="*/ 2 h 26"/>
                    <a:gd name="T56" fmla="*/ 3 w 64"/>
                    <a:gd name="T57" fmla="*/ 16 h 2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4"/>
                    <a:gd name="T88" fmla="*/ 0 h 26"/>
                    <a:gd name="T89" fmla="*/ 64 w 64"/>
                    <a:gd name="T90" fmla="*/ 26 h 2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4" h="26">
                      <a:moveTo>
                        <a:pt x="57" y="9"/>
                      </a:moveTo>
                      <a:lnTo>
                        <a:pt x="60" y="10"/>
                      </a:lnTo>
                      <a:lnTo>
                        <a:pt x="63" y="12"/>
                      </a:lnTo>
                      <a:lnTo>
                        <a:pt x="64" y="16"/>
                      </a:lnTo>
                      <a:lnTo>
                        <a:pt x="64" y="19"/>
                      </a:lnTo>
                      <a:lnTo>
                        <a:pt x="63" y="21"/>
                      </a:lnTo>
                      <a:lnTo>
                        <a:pt x="61" y="24"/>
                      </a:lnTo>
                      <a:lnTo>
                        <a:pt x="60" y="26"/>
                      </a:lnTo>
                      <a:lnTo>
                        <a:pt x="57" y="26"/>
                      </a:lnTo>
                      <a:lnTo>
                        <a:pt x="57" y="9"/>
                      </a:lnTo>
                      <a:close/>
                      <a:moveTo>
                        <a:pt x="57" y="26"/>
                      </a:moveTo>
                      <a:lnTo>
                        <a:pt x="49" y="26"/>
                      </a:lnTo>
                      <a:lnTo>
                        <a:pt x="34" y="24"/>
                      </a:lnTo>
                      <a:lnTo>
                        <a:pt x="17" y="21"/>
                      </a:lnTo>
                      <a:lnTo>
                        <a:pt x="3" y="16"/>
                      </a:lnTo>
                      <a:lnTo>
                        <a:pt x="10" y="2"/>
                      </a:lnTo>
                      <a:lnTo>
                        <a:pt x="37" y="7"/>
                      </a:lnTo>
                      <a:lnTo>
                        <a:pt x="57" y="9"/>
                      </a:lnTo>
                      <a:lnTo>
                        <a:pt x="57" y="26"/>
                      </a:lnTo>
                      <a:close/>
                      <a:moveTo>
                        <a:pt x="3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3" name="Freeform 470"/>
                <p:cNvSpPr>
                  <a:spLocks noEditPoints="1"/>
                </p:cNvSpPr>
                <p:nvPr/>
              </p:nvSpPr>
              <p:spPr bwMode="auto">
                <a:xfrm>
                  <a:off x="1084" y="1827"/>
                  <a:ext cx="442" cy="692"/>
                </a:xfrm>
                <a:custGeom>
                  <a:avLst/>
                  <a:gdLst>
                    <a:gd name="T0" fmla="*/ 428 w 442"/>
                    <a:gd name="T1" fmla="*/ 36 h 692"/>
                    <a:gd name="T2" fmla="*/ 405 w 442"/>
                    <a:gd name="T3" fmla="*/ 68 h 692"/>
                    <a:gd name="T4" fmla="*/ 399 w 442"/>
                    <a:gd name="T5" fmla="*/ 73 h 692"/>
                    <a:gd name="T6" fmla="*/ 382 w 442"/>
                    <a:gd name="T7" fmla="*/ 75 h 692"/>
                    <a:gd name="T8" fmla="*/ 363 w 442"/>
                    <a:gd name="T9" fmla="*/ 128 h 692"/>
                    <a:gd name="T10" fmla="*/ 359 w 442"/>
                    <a:gd name="T11" fmla="*/ 132 h 692"/>
                    <a:gd name="T12" fmla="*/ 348 w 442"/>
                    <a:gd name="T13" fmla="*/ 113 h 692"/>
                    <a:gd name="T14" fmla="*/ 334 w 442"/>
                    <a:gd name="T15" fmla="*/ 101 h 692"/>
                    <a:gd name="T16" fmla="*/ 322 w 442"/>
                    <a:gd name="T17" fmla="*/ 89 h 692"/>
                    <a:gd name="T18" fmla="*/ 322 w 442"/>
                    <a:gd name="T19" fmla="*/ 63 h 692"/>
                    <a:gd name="T20" fmla="*/ 318 w 442"/>
                    <a:gd name="T21" fmla="*/ 58 h 692"/>
                    <a:gd name="T22" fmla="*/ 314 w 442"/>
                    <a:gd name="T23" fmla="*/ 39 h 692"/>
                    <a:gd name="T24" fmla="*/ 326 w 442"/>
                    <a:gd name="T25" fmla="*/ 65 h 692"/>
                    <a:gd name="T26" fmla="*/ 325 w 442"/>
                    <a:gd name="T27" fmla="*/ 73 h 692"/>
                    <a:gd name="T28" fmla="*/ 300 w 442"/>
                    <a:gd name="T29" fmla="*/ 94 h 692"/>
                    <a:gd name="T30" fmla="*/ 317 w 442"/>
                    <a:gd name="T31" fmla="*/ 99 h 692"/>
                    <a:gd name="T32" fmla="*/ 288 w 442"/>
                    <a:gd name="T33" fmla="*/ 154 h 692"/>
                    <a:gd name="T34" fmla="*/ 295 w 442"/>
                    <a:gd name="T35" fmla="*/ 149 h 692"/>
                    <a:gd name="T36" fmla="*/ 292 w 442"/>
                    <a:gd name="T37" fmla="*/ 157 h 692"/>
                    <a:gd name="T38" fmla="*/ 306 w 442"/>
                    <a:gd name="T39" fmla="*/ 161 h 692"/>
                    <a:gd name="T40" fmla="*/ 303 w 442"/>
                    <a:gd name="T41" fmla="*/ 140 h 692"/>
                    <a:gd name="T42" fmla="*/ 311 w 442"/>
                    <a:gd name="T43" fmla="*/ 159 h 692"/>
                    <a:gd name="T44" fmla="*/ 303 w 442"/>
                    <a:gd name="T45" fmla="*/ 149 h 692"/>
                    <a:gd name="T46" fmla="*/ 322 w 442"/>
                    <a:gd name="T47" fmla="*/ 149 h 692"/>
                    <a:gd name="T48" fmla="*/ 317 w 442"/>
                    <a:gd name="T49" fmla="*/ 164 h 692"/>
                    <a:gd name="T50" fmla="*/ 317 w 442"/>
                    <a:gd name="T51" fmla="*/ 164 h 692"/>
                    <a:gd name="T52" fmla="*/ 329 w 442"/>
                    <a:gd name="T53" fmla="*/ 157 h 692"/>
                    <a:gd name="T54" fmla="*/ 334 w 442"/>
                    <a:gd name="T55" fmla="*/ 154 h 692"/>
                    <a:gd name="T56" fmla="*/ 348 w 442"/>
                    <a:gd name="T57" fmla="*/ 156 h 692"/>
                    <a:gd name="T58" fmla="*/ 360 w 442"/>
                    <a:gd name="T59" fmla="*/ 161 h 692"/>
                    <a:gd name="T60" fmla="*/ 380 w 442"/>
                    <a:gd name="T61" fmla="*/ 135 h 692"/>
                    <a:gd name="T62" fmla="*/ 335 w 442"/>
                    <a:gd name="T63" fmla="*/ 246 h 692"/>
                    <a:gd name="T64" fmla="*/ 338 w 442"/>
                    <a:gd name="T65" fmla="*/ 291 h 692"/>
                    <a:gd name="T66" fmla="*/ 322 w 442"/>
                    <a:gd name="T67" fmla="*/ 284 h 692"/>
                    <a:gd name="T68" fmla="*/ 312 w 442"/>
                    <a:gd name="T69" fmla="*/ 337 h 692"/>
                    <a:gd name="T70" fmla="*/ 254 w 442"/>
                    <a:gd name="T71" fmla="*/ 404 h 692"/>
                    <a:gd name="T72" fmla="*/ 229 w 442"/>
                    <a:gd name="T73" fmla="*/ 402 h 692"/>
                    <a:gd name="T74" fmla="*/ 207 w 442"/>
                    <a:gd name="T75" fmla="*/ 464 h 692"/>
                    <a:gd name="T76" fmla="*/ 186 w 442"/>
                    <a:gd name="T77" fmla="*/ 464 h 692"/>
                    <a:gd name="T78" fmla="*/ 192 w 442"/>
                    <a:gd name="T79" fmla="*/ 488 h 692"/>
                    <a:gd name="T80" fmla="*/ 173 w 442"/>
                    <a:gd name="T81" fmla="*/ 479 h 692"/>
                    <a:gd name="T82" fmla="*/ 167 w 442"/>
                    <a:gd name="T83" fmla="*/ 488 h 692"/>
                    <a:gd name="T84" fmla="*/ 153 w 442"/>
                    <a:gd name="T85" fmla="*/ 474 h 692"/>
                    <a:gd name="T86" fmla="*/ 164 w 442"/>
                    <a:gd name="T87" fmla="*/ 490 h 692"/>
                    <a:gd name="T88" fmla="*/ 149 w 442"/>
                    <a:gd name="T89" fmla="*/ 479 h 692"/>
                    <a:gd name="T90" fmla="*/ 141 w 442"/>
                    <a:gd name="T91" fmla="*/ 495 h 692"/>
                    <a:gd name="T92" fmla="*/ 125 w 442"/>
                    <a:gd name="T93" fmla="*/ 522 h 692"/>
                    <a:gd name="T94" fmla="*/ 142 w 442"/>
                    <a:gd name="T95" fmla="*/ 529 h 692"/>
                    <a:gd name="T96" fmla="*/ 132 w 442"/>
                    <a:gd name="T97" fmla="*/ 577 h 692"/>
                    <a:gd name="T98" fmla="*/ 124 w 442"/>
                    <a:gd name="T99" fmla="*/ 584 h 692"/>
                    <a:gd name="T100" fmla="*/ 127 w 442"/>
                    <a:gd name="T101" fmla="*/ 567 h 692"/>
                    <a:gd name="T102" fmla="*/ 113 w 442"/>
                    <a:gd name="T103" fmla="*/ 577 h 692"/>
                    <a:gd name="T104" fmla="*/ 107 w 442"/>
                    <a:gd name="T105" fmla="*/ 541 h 692"/>
                    <a:gd name="T106" fmla="*/ 107 w 442"/>
                    <a:gd name="T107" fmla="*/ 541 h 692"/>
                    <a:gd name="T108" fmla="*/ 92 w 442"/>
                    <a:gd name="T109" fmla="*/ 558 h 692"/>
                    <a:gd name="T110" fmla="*/ 90 w 442"/>
                    <a:gd name="T111" fmla="*/ 567 h 692"/>
                    <a:gd name="T112" fmla="*/ 107 w 442"/>
                    <a:gd name="T113" fmla="*/ 568 h 692"/>
                    <a:gd name="T114" fmla="*/ 81 w 442"/>
                    <a:gd name="T115" fmla="*/ 649 h 692"/>
                    <a:gd name="T116" fmla="*/ 90 w 442"/>
                    <a:gd name="T117" fmla="*/ 596 h 692"/>
                    <a:gd name="T118" fmla="*/ 7 w 442"/>
                    <a:gd name="T119" fmla="*/ 673 h 6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42"/>
                    <a:gd name="T181" fmla="*/ 0 h 692"/>
                    <a:gd name="T182" fmla="*/ 442 w 442"/>
                    <a:gd name="T183" fmla="*/ 692 h 6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42" h="692">
                      <a:moveTo>
                        <a:pt x="426" y="3"/>
                      </a:moveTo>
                      <a:lnTo>
                        <a:pt x="430" y="1"/>
                      </a:lnTo>
                      <a:lnTo>
                        <a:pt x="433" y="0"/>
                      </a:lnTo>
                      <a:lnTo>
                        <a:pt x="436" y="0"/>
                      </a:lnTo>
                      <a:lnTo>
                        <a:pt x="439" y="1"/>
                      </a:lnTo>
                      <a:lnTo>
                        <a:pt x="442" y="3"/>
                      </a:lnTo>
                      <a:lnTo>
                        <a:pt x="442" y="8"/>
                      </a:lnTo>
                      <a:lnTo>
                        <a:pt x="442" y="12"/>
                      </a:lnTo>
                      <a:lnTo>
                        <a:pt x="442" y="15"/>
                      </a:lnTo>
                      <a:lnTo>
                        <a:pt x="426" y="3"/>
                      </a:lnTo>
                      <a:close/>
                      <a:moveTo>
                        <a:pt x="442" y="15"/>
                      </a:moveTo>
                      <a:lnTo>
                        <a:pt x="428" y="36"/>
                      </a:lnTo>
                      <a:lnTo>
                        <a:pt x="411" y="61"/>
                      </a:lnTo>
                      <a:lnTo>
                        <a:pt x="397" y="51"/>
                      </a:lnTo>
                      <a:lnTo>
                        <a:pt x="413" y="24"/>
                      </a:lnTo>
                      <a:lnTo>
                        <a:pt x="426" y="3"/>
                      </a:lnTo>
                      <a:lnTo>
                        <a:pt x="442" y="15"/>
                      </a:lnTo>
                      <a:close/>
                      <a:moveTo>
                        <a:pt x="411" y="61"/>
                      </a:moveTo>
                      <a:lnTo>
                        <a:pt x="411" y="63"/>
                      </a:lnTo>
                      <a:lnTo>
                        <a:pt x="403" y="56"/>
                      </a:lnTo>
                      <a:lnTo>
                        <a:pt x="411" y="61"/>
                      </a:lnTo>
                      <a:close/>
                      <a:moveTo>
                        <a:pt x="411" y="63"/>
                      </a:moveTo>
                      <a:lnTo>
                        <a:pt x="405" y="68"/>
                      </a:lnTo>
                      <a:lnTo>
                        <a:pt x="399" y="73"/>
                      </a:lnTo>
                      <a:lnTo>
                        <a:pt x="389" y="56"/>
                      </a:lnTo>
                      <a:lnTo>
                        <a:pt x="394" y="53"/>
                      </a:lnTo>
                      <a:lnTo>
                        <a:pt x="397" y="49"/>
                      </a:lnTo>
                      <a:lnTo>
                        <a:pt x="411" y="63"/>
                      </a:lnTo>
                      <a:close/>
                      <a:moveTo>
                        <a:pt x="399" y="73"/>
                      </a:moveTo>
                      <a:lnTo>
                        <a:pt x="394" y="77"/>
                      </a:lnTo>
                      <a:lnTo>
                        <a:pt x="389" y="82"/>
                      </a:lnTo>
                      <a:lnTo>
                        <a:pt x="376" y="70"/>
                      </a:lnTo>
                      <a:lnTo>
                        <a:pt x="383" y="61"/>
                      </a:lnTo>
                      <a:lnTo>
                        <a:pt x="389" y="56"/>
                      </a:lnTo>
                      <a:lnTo>
                        <a:pt x="399" y="73"/>
                      </a:lnTo>
                      <a:close/>
                      <a:moveTo>
                        <a:pt x="376" y="70"/>
                      </a:moveTo>
                      <a:lnTo>
                        <a:pt x="376" y="70"/>
                      </a:lnTo>
                      <a:lnTo>
                        <a:pt x="382" y="75"/>
                      </a:lnTo>
                      <a:lnTo>
                        <a:pt x="376" y="70"/>
                      </a:lnTo>
                      <a:close/>
                      <a:moveTo>
                        <a:pt x="389" y="82"/>
                      </a:moveTo>
                      <a:lnTo>
                        <a:pt x="389" y="82"/>
                      </a:lnTo>
                      <a:lnTo>
                        <a:pt x="376" y="70"/>
                      </a:lnTo>
                      <a:lnTo>
                        <a:pt x="389" y="82"/>
                      </a:lnTo>
                      <a:close/>
                      <a:moveTo>
                        <a:pt x="389" y="82"/>
                      </a:moveTo>
                      <a:lnTo>
                        <a:pt x="389" y="82"/>
                      </a:lnTo>
                      <a:lnTo>
                        <a:pt x="382" y="75"/>
                      </a:lnTo>
                      <a:lnTo>
                        <a:pt x="389" y="82"/>
                      </a:lnTo>
                      <a:close/>
                      <a:moveTo>
                        <a:pt x="389" y="82"/>
                      </a:moveTo>
                      <a:lnTo>
                        <a:pt x="385" y="90"/>
                      </a:lnTo>
                      <a:lnTo>
                        <a:pt x="379" y="101"/>
                      </a:lnTo>
                      <a:lnTo>
                        <a:pt x="363" y="92"/>
                      </a:lnTo>
                      <a:lnTo>
                        <a:pt x="369" y="80"/>
                      </a:lnTo>
                      <a:lnTo>
                        <a:pt x="376" y="70"/>
                      </a:lnTo>
                      <a:lnTo>
                        <a:pt x="389" y="82"/>
                      </a:lnTo>
                      <a:close/>
                      <a:moveTo>
                        <a:pt x="379" y="101"/>
                      </a:moveTo>
                      <a:lnTo>
                        <a:pt x="374" y="111"/>
                      </a:lnTo>
                      <a:lnTo>
                        <a:pt x="368" y="121"/>
                      </a:lnTo>
                      <a:lnTo>
                        <a:pt x="363" y="128"/>
                      </a:lnTo>
                      <a:lnTo>
                        <a:pt x="359" y="132"/>
                      </a:lnTo>
                      <a:lnTo>
                        <a:pt x="349" y="114"/>
                      </a:lnTo>
                      <a:lnTo>
                        <a:pt x="355" y="106"/>
                      </a:lnTo>
                      <a:lnTo>
                        <a:pt x="363" y="92"/>
                      </a:lnTo>
                      <a:lnTo>
                        <a:pt x="379" y="101"/>
                      </a:lnTo>
                      <a:close/>
                      <a:moveTo>
                        <a:pt x="359" y="132"/>
                      </a:moveTo>
                      <a:lnTo>
                        <a:pt x="355" y="133"/>
                      </a:lnTo>
                      <a:lnTo>
                        <a:pt x="354" y="133"/>
                      </a:lnTo>
                      <a:lnTo>
                        <a:pt x="349" y="114"/>
                      </a:lnTo>
                      <a:lnTo>
                        <a:pt x="359" y="132"/>
                      </a:lnTo>
                      <a:close/>
                      <a:moveTo>
                        <a:pt x="354" y="133"/>
                      </a:moveTo>
                      <a:lnTo>
                        <a:pt x="346" y="135"/>
                      </a:lnTo>
                      <a:lnTo>
                        <a:pt x="340" y="132"/>
                      </a:lnTo>
                      <a:lnTo>
                        <a:pt x="349" y="114"/>
                      </a:lnTo>
                      <a:lnTo>
                        <a:pt x="354" y="133"/>
                      </a:lnTo>
                      <a:close/>
                      <a:moveTo>
                        <a:pt x="340" y="132"/>
                      </a:moveTo>
                      <a:lnTo>
                        <a:pt x="334" y="126"/>
                      </a:lnTo>
                      <a:lnTo>
                        <a:pt x="329" y="120"/>
                      </a:lnTo>
                      <a:lnTo>
                        <a:pt x="346" y="109"/>
                      </a:lnTo>
                      <a:lnTo>
                        <a:pt x="348" y="113"/>
                      </a:lnTo>
                      <a:lnTo>
                        <a:pt x="349" y="114"/>
                      </a:lnTo>
                      <a:lnTo>
                        <a:pt x="340" y="132"/>
                      </a:lnTo>
                      <a:close/>
                      <a:moveTo>
                        <a:pt x="329" y="120"/>
                      </a:moveTo>
                      <a:lnTo>
                        <a:pt x="328" y="113"/>
                      </a:lnTo>
                      <a:lnTo>
                        <a:pt x="325" y="104"/>
                      </a:lnTo>
                      <a:lnTo>
                        <a:pt x="343" y="99"/>
                      </a:lnTo>
                      <a:lnTo>
                        <a:pt x="345" y="106"/>
                      </a:lnTo>
                      <a:lnTo>
                        <a:pt x="346" y="109"/>
                      </a:lnTo>
                      <a:lnTo>
                        <a:pt x="329" y="120"/>
                      </a:lnTo>
                      <a:close/>
                      <a:moveTo>
                        <a:pt x="325" y="104"/>
                      </a:moveTo>
                      <a:lnTo>
                        <a:pt x="325" y="104"/>
                      </a:lnTo>
                      <a:lnTo>
                        <a:pt x="334" y="101"/>
                      </a:lnTo>
                      <a:lnTo>
                        <a:pt x="325" y="104"/>
                      </a:lnTo>
                      <a:close/>
                      <a:moveTo>
                        <a:pt x="325" y="104"/>
                      </a:moveTo>
                      <a:lnTo>
                        <a:pt x="322" y="89"/>
                      </a:lnTo>
                      <a:lnTo>
                        <a:pt x="340" y="85"/>
                      </a:lnTo>
                      <a:lnTo>
                        <a:pt x="343" y="99"/>
                      </a:lnTo>
                      <a:lnTo>
                        <a:pt x="325" y="104"/>
                      </a:lnTo>
                      <a:close/>
                      <a:moveTo>
                        <a:pt x="340" y="85"/>
                      </a:moveTo>
                      <a:lnTo>
                        <a:pt x="340" y="85"/>
                      </a:lnTo>
                      <a:lnTo>
                        <a:pt x="331" y="87"/>
                      </a:lnTo>
                      <a:lnTo>
                        <a:pt x="340" y="85"/>
                      </a:lnTo>
                      <a:close/>
                      <a:moveTo>
                        <a:pt x="322" y="89"/>
                      </a:moveTo>
                      <a:lnTo>
                        <a:pt x="322" y="89"/>
                      </a:lnTo>
                      <a:lnTo>
                        <a:pt x="340" y="85"/>
                      </a:lnTo>
                      <a:lnTo>
                        <a:pt x="322" y="89"/>
                      </a:lnTo>
                      <a:close/>
                      <a:moveTo>
                        <a:pt x="322" y="89"/>
                      </a:moveTo>
                      <a:lnTo>
                        <a:pt x="320" y="82"/>
                      </a:lnTo>
                      <a:lnTo>
                        <a:pt x="318" y="73"/>
                      </a:lnTo>
                      <a:lnTo>
                        <a:pt x="337" y="70"/>
                      </a:lnTo>
                      <a:lnTo>
                        <a:pt x="338" y="77"/>
                      </a:lnTo>
                      <a:lnTo>
                        <a:pt x="340" y="85"/>
                      </a:lnTo>
                      <a:lnTo>
                        <a:pt x="322" y="89"/>
                      </a:lnTo>
                      <a:close/>
                      <a:moveTo>
                        <a:pt x="318" y="73"/>
                      </a:moveTo>
                      <a:lnTo>
                        <a:pt x="322" y="63"/>
                      </a:lnTo>
                      <a:lnTo>
                        <a:pt x="322" y="58"/>
                      </a:lnTo>
                      <a:lnTo>
                        <a:pt x="320" y="39"/>
                      </a:lnTo>
                      <a:lnTo>
                        <a:pt x="323" y="39"/>
                      </a:lnTo>
                      <a:lnTo>
                        <a:pt x="326" y="41"/>
                      </a:lnTo>
                      <a:lnTo>
                        <a:pt x="329" y="42"/>
                      </a:lnTo>
                      <a:lnTo>
                        <a:pt x="331" y="48"/>
                      </a:lnTo>
                      <a:lnTo>
                        <a:pt x="334" y="58"/>
                      </a:lnTo>
                      <a:lnTo>
                        <a:pt x="337" y="70"/>
                      </a:lnTo>
                      <a:lnTo>
                        <a:pt x="318" y="73"/>
                      </a:lnTo>
                      <a:close/>
                      <a:moveTo>
                        <a:pt x="322" y="58"/>
                      </a:moveTo>
                      <a:lnTo>
                        <a:pt x="320" y="58"/>
                      </a:lnTo>
                      <a:lnTo>
                        <a:pt x="318" y="58"/>
                      </a:lnTo>
                      <a:lnTo>
                        <a:pt x="320" y="48"/>
                      </a:lnTo>
                      <a:lnTo>
                        <a:pt x="322" y="58"/>
                      </a:lnTo>
                      <a:close/>
                      <a:moveTo>
                        <a:pt x="318" y="58"/>
                      </a:moveTo>
                      <a:lnTo>
                        <a:pt x="317" y="58"/>
                      </a:lnTo>
                      <a:lnTo>
                        <a:pt x="317" y="56"/>
                      </a:lnTo>
                      <a:lnTo>
                        <a:pt x="318" y="54"/>
                      </a:lnTo>
                      <a:lnTo>
                        <a:pt x="322" y="53"/>
                      </a:lnTo>
                      <a:lnTo>
                        <a:pt x="325" y="51"/>
                      </a:lnTo>
                      <a:lnTo>
                        <a:pt x="328" y="53"/>
                      </a:lnTo>
                      <a:lnTo>
                        <a:pt x="309" y="48"/>
                      </a:lnTo>
                      <a:lnTo>
                        <a:pt x="311" y="42"/>
                      </a:lnTo>
                      <a:lnTo>
                        <a:pt x="314" y="39"/>
                      </a:lnTo>
                      <a:lnTo>
                        <a:pt x="317" y="37"/>
                      </a:lnTo>
                      <a:lnTo>
                        <a:pt x="323" y="39"/>
                      </a:lnTo>
                      <a:lnTo>
                        <a:pt x="318" y="58"/>
                      </a:lnTo>
                      <a:close/>
                      <a:moveTo>
                        <a:pt x="328" y="53"/>
                      </a:moveTo>
                      <a:lnTo>
                        <a:pt x="326" y="54"/>
                      </a:lnTo>
                      <a:lnTo>
                        <a:pt x="326" y="58"/>
                      </a:lnTo>
                      <a:lnTo>
                        <a:pt x="309" y="56"/>
                      </a:lnTo>
                      <a:lnTo>
                        <a:pt x="309" y="51"/>
                      </a:lnTo>
                      <a:lnTo>
                        <a:pt x="309" y="48"/>
                      </a:lnTo>
                      <a:lnTo>
                        <a:pt x="328" y="53"/>
                      </a:lnTo>
                      <a:close/>
                      <a:moveTo>
                        <a:pt x="326" y="58"/>
                      </a:moveTo>
                      <a:lnTo>
                        <a:pt x="326" y="65"/>
                      </a:lnTo>
                      <a:lnTo>
                        <a:pt x="325" y="75"/>
                      </a:lnTo>
                      <a:lnTo>
                        <a:pt x="308" y="68"/>
                      </a:lnTo>
                      <a:lnTo>
                        <a:pt x="308" y="61"/>
                      </a:lnTo>
                      <a:lnTo>
                        <a:pt x="309" y="56"/>
                      </a:lnTo>
                      <a:lnTo>
                        <a:pt x="326" y="58"/>
                      </a:lnTo>
                      <a:close/>
                      <a:moveTo>
                        <a:pt x="308" y="68"/>
                      </a:moveTo>
                      <a:lnTo>
                        <a:pt x="308" y="68"/>
                      </a:lnTo>
                      <a:lnTo>
                        <a:pt x="315" y="72"/>
                      </a:lnTo>
                      <a:lnTo>
                        <a:pt x="308" y="68"/>
                      </a:lnTo>
                      <a:close/>
                      <a:moveTo>
                        <a:pt x="325" y="73"/>
                      </a:moveTo>
                      <a:lnTo>
                        <a:pt x="325" y="73"/>
                      </a:lnTo>
                      <a:lnTo>
                        <a:pt x="306" y="70"/>
                      </a:lnTo>
                      <a:lnTo>
                        <a:pt x="308" y="68"/>
                      </a:lnTo>
                      <a:lnTo>
                        <a:pt x="325" y="73"/>
                      </a:lnTo>
                      <a:close/>
                      <a:moveTo>
                        <a:pt x="325" y="73"/>
                      </a:moveTo>
                      <a:lnTo>
                        <a:pt x="325" y="75"/>
                      </a:lnTo>
                      <a:lnTo>
                        <a:pt x="315" y="72"/>
                      </a:lnTo>
                      <a:lnTo>
                        <a:pt x="325" y="73"/>
                      </a:lnTo>
                      <a:close/>
                      <a:moveTo>
                        <a:pt x="325" y="75"/>
                      </a:moveTo>
                      <a:lnTo>
                        <a:pt x="322" y="85"/>
                      </a:lnTo>
                      <a:lnTo>
                        <a:pt x="317" y="99"/>
                      </a:lnTo>
                      <a:lnTo>
                        <a:pt x="300" y="94"/>
                      </a:lnTo>
                      <a:lnTo>
                        <a:pt x="305" y="78"/>
                      </a:lnTo>
                      <a:lnTo>
                        <a:pt x="306" y="68"/>
                      </a:lnTo>
                      <a:lnTo>
                        <a:pt x="325" y="75"/>
                      </a:lnTo>
                      <a:close/>
                      <a:moveTo>
                        <a:pt x="317" y="99"/>
                      </a:moveTo>
                      <a:lnTo>
                        <a:pt x="308" y="130"/>
                      </a:lnTo>
                      <a:lnTo>
                        <a:pt x="305" y="145"/>
                      </a:lnTo>
                      <a:lnTo>
                        <a:pt x="286" y="149"/>
                      </a:lnTo>
                      <a:lnTo>
                        <a:pt x="288" y="140"/>
                      </a:lnTo>
                      <a:lnTo>
                        <a:pt x="291" y="126"/>
                      </a:lnTo>
                      <a:lnTo>
                        <a:pt x="295" y="109"/>
                      </a:lnTo>
                      <a:lnTo>
                        <a:pt x="300" y="94"/>
                      </a:lnTo>
                      <a:lnTo>
                        <a:pt x="317" y="99"/>
                      </a:lnTo>
                      <a:close/>
                      <a:moveTo>
                        <a:pt x="288" y="154"/>
                      </a:moveTo>
                      <a:lnTo>
                        <a:pt x="288" y="150"/>
                      </a:lnTo>
                      <a:lnTo>
                        <a:pt x="286" y="149"/>
                      </a:lnTo>
                      <a:lnTo>
                        <a:pt x="295" y="147"/>
                      </a:lnTo>
                      <a:lnTo>
                        <a:pt x="288" y="154"/>
                      </a:lnTo>
                      <a:close/>
                      <a:moveTo>
                        <a:pt x="303" y="142"/>
                      </a:moveTo>
                      <a:lnTo>
                        <a:pt x="303" y="142"/>
                      </a:lnTo>
                      <a:lnTo>
                        <a:pt x="288" y="154"/>
                      </a:lnTo>
                      <a:lnTo>
                        <a:pt x="303" y="142"/>
                      </a:lnTo>
                      <a:close/>
                      <a:moveTo>
                        <a:pt x="288" y="154"/>
                      </a:moveTo>
                      <a:lnTo>
                        <a:pt x="288" y="154"/>
                      </a:lnTo>
                      <a:lnTo>
                        <a:pt x="295" y="147"/>
                      </a:lnTo>
                      <a:lnTo>
                        <a:pt x="288" y="154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1" y="140"/>
                      </a:lnTo>
                      <a:lnTo>
                        <a:pt x="289" y="156"/>
                      </a:lnTo>
                      <a:lnTo>
                        <a:pt x="289" y="154"/>
                      </a:lnTo>
                      <a:lnTo>
                        <a:pt x="288" y="154"/>
                      </a:lnTo>
                      <a:lnTo>
                        <a:pt x="303" y="140"/>
                      </a:lnTo>
                      <a:close/>
                      <a:moveTo>
                        <a:pt x="301" y="140"/>
                      </a:moveTo>
                      <a:lnTo>
                        <a:pt x="303" y="140"/>
                      </a:lnTo>
                      <a:lnTo>
                        <a:pt x="295" y="149"/>
                      </a:lnTo>
                      <a:lnTo>
                        <a:pt x="301" y="140"/>
                      </a:lnTo>
                      <a:close/>
                      <a:moveTo>
                        <a:pt x="303" y="140"/>
                      </a:moveTo>
                      <a:lnTo>
                        <a:pt x="301" y="140"/>
                      </a:lnTo>
                      <a:lnTo>
                        <a:pt x="291" y="157"/>
                      </a:lnTo>
                      <a:lnTo>
                        <a:pt x="291" y="156"/>
                      </a:lnTo>
                      <a:lnTo>
                        <a:pt x="289" y="156"/>
                      </a:lnTo>
                      <a:lnTo>
                        <a:pt x="303" y="140"/>
                      </a:lnTo>
                      <a:close/>
                      <a:moveTo>
                        <a:pt x="292" y="157"/>
                      </a:moveTo>
                      <a:lnTo>
                        <a:pt x="291" y="157"/>
                      </a:lnTo>
                      <a:lnTo>
                        <a:pt x="297" y="149"/>
                      </a:lnTo>
                      <a:lnTo>
                        <a:pt x="292" y="157"/>
                      </a:lnTo>
                      <a:close/>
                      <a:moveTo>
                        <a:pt x="301" y="140"/>
                      </a:moveTo>
                      <a:lnTo>
                        <a:pt x="303" y="140"/>
                      </a:lnTo>
                      <a:lnTo>
                        <a:pt x="305" y="161"/>
                      </a:lnTo>
                      <a:lnTo>
                        <a:pt x="297" y="161"/>
                      </a:lnTo>
                      <a:lnTo>
                        <a:pt x="292" y="157"/>
                      </a:lnTo>
                      <a:lnTo>
                        <a:pt x="301" y="140"/>
                      </a:lnTo>
                      <a:close/>
                      <a:moveTo>
                        <a:pt x="306" y="161"/>
                      </a:moveTo>
                      <a:lnTo>
                        <a:pt x="306" y="161"/>
                      </a:lnTo>
                      <a:lnTo>
                        <a:pt x="305" y="161"/>
                      </a:lnTo>
                      <a:lnTo>
                        <a:pt x="305" y="150"/>
                      </a:lnTo>
                      <a:lnTo>
                        <a:pt x="306" y="161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8" y="161"/>
                      </a:lnTo>
                      <a:lnTo>
                        <a:pt x="306" y="161"/>
                      </a:lnTo>
                      <a:lnTo>
                        <a:pt x="303" y="140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5" y="150"/>
                      </a:lnTo>
                      <a:lnTo>
                        <a:pt x="303" y="140"/>
                      </a:lnTo>
                      <a:close/>
                      <a:moveTo>
                        <a:pt x="303" y="140"/>
                      </a:moveTo>
                      <a:lnTo>
                        <a:pt x="305" y="140"/>
                      </a:lnTo>
                      <a:lnTo>
                        <a:pt x="306" y="140"/>
                      </a:lnTo>
                      <a:lnTo>
                        <a:pt x="311" y="159"/>
                      </a:lnTo>
                      <a:lnTo>
                        <a:pt x="308" y="161"/>
                      </a:lnTo>
                      <a:lnTo>
                        <a:pt x="306" y="161"/>
                      </a:lnTo>
                      <a:lnTo>
                        <a:pt x="303" y="140"/>
                      </a:lnTo>
                      <a:close/>
                      <a:moveTo>
                        <a:pt x="306" y="140"/>
                      </a:moveTo>
                      <a:lnTo>
                        <a:pt x="308" y="140"/>
                      </a:lnTo>
                      <a:lnTo>
                        <a:pt x="308" y="138"/>
                      </a:lnTo>
                      <a:lnTo>
                        <a:pt x="317" y="157"/>
                      </a:lnTo>
                      <a:lnTo>
                        <a:pt x="314" y="159"/>
                      </a:lnTo>
                      <a:lnTo>
                        <a:pt x="311" y="159"/>
                      </a:lnTo>
                      <a:lnTo>
                        <a:pt x="306" y="140"/>
                      </a:lnTo>
                      <a:close/>
                      <a:moveTo>
                        <a:pt x="308" y="138"/>
                      </a:moveTo>
                      <a:lnTo>
                        <a:pt x="312" y="138"/>
                      </a:lnTo>
                      <a:lnTo>
                        <a:pt x="317" y="140"/>
                      </a:lnTo>
                      <a:lnTo>
                        <a:pt x="320" y="144"/>
                      </a:lnTo>
                      <a:lnTo>
                        <a:pt x="322" y="149"/>
                      </a:lnTo>
                      <a:lnTo>
                        <a:pt x="312" y="149"/>
                      </a:lnTo>
                      <a:lnTo>
                        <a:pt x="308" y="138"/>
                      </a:lnTo>
                      <a:close/>
                      <a:moveTo>
                        <a:pt x="322" y="149"/>
                      </a:moveTo>
                      <a:lnTo>
                        <a:pt x="322" y="149"/>
                      </a:lnTo>
                      <a:lnTo>
                        <a:pt x="303" y="149"/>
                      </a:lnTo>
                      <a:lnTo>
                        <a:pt x="322" y="149"/>
                      </a:lnTo>
                      <a:close/>
                      <a:moveTo>
                        <a:pt x="322" y="149"/>
                      </a:moveTo>
                      <a:lnTo>
                        <a:pt x="322" y="149"/>
                      </a:lnTo>
                      <a:lnTo>
                        <a:pt x="312" y="149"/>
                      </a:lnTo>
                      <a:lnTo>
                        <a:pt x="322" y="149"/>
                      </a:lnTo>
                      <a:close/>
                      <a:moveTo>
                        <a:pt x="322" y="149"/>
                      </a:moveTo>
                      <a:lnTo>
                        <a:pt x="322" y="150"/>
                      </a:lnTo>
                      <a:lnTo>
                        <a:pt x="322" y="152"/>
                      </a:lnTo>
                      <a:lnTo>
                        <a:pt x="303" y="149"/>
                      </a:lnTo>
                      <a:lnTo>
                        <a:pt x="322" y="149"/>
                      </a:lnTo>
                      <a:close/>
                      <a:moveTo>
                        <a:pt x="322" y="152"/>
                      </a:moveTo>
                      <a:lnTo>
                        <a:pt x="320" y="161"/>
                      </a:lnTo>
                      <a:lnTo>
                        <a:pt x="320" y="166"/>
                      </a:lnTo>
                      <a:lnTo>
                        <a:pt x="305" y="176"/>
                      </a:lnTo>
                      <a:lnTo>
                        <a:pt x="303" y="169"/>
                      </a:lnTo>
                      <a:lnTo>
                        <a:pt x="301" y="162"/>
                      </a:lnTo>
                      <a:lnTo>
                        <a:pt x="303" y="156"/>
                      </a:lnTo>
                      <a:lnTo>
                        <a:pt x="303" y="149"/>
                      </a:lnTo>
                      <a:lnTo>
                        <a:pt x="322" y="152"/>
                      </a:lnTo>
                      <a:close/>
                      <a:moveTo>
                        <a:pt x="320" y="166"/>
                      </a:moveTo>
                      <a:lnTo>
                        <a:pt x="318" y="166"/>
                      </a:lnTo>
                      <a:lnTo>
                        <a:pt x="317" y="164"/>
                      </a:lnTo>
                      <a:lnTo>
                        <a:pt x="325" y="181"/>
                      </a:lnTo>
                      <a:lnTo>
                        <a:pt x="317" y="185"/>
                      </a:lnTo>
                      <a:lnTo>
                        <a:pt x="312" y="183"/>
                      </a:lnTo>
                      <a:lnTo>
                        <a:pt x="308" y="181"/>
                      </a:lnTo>
                      <a:lnTo>
                        <a:pt x="305" y="176"/>
                      </a:lnTo>
                      <a:lnTo>
                        <a:pt x="320" y="166"/>
                      </a:lnTo>
                      <a:close/>
                      <a:moveTo>
                        <a:pt x="317" y="164"/>
                      </a:moveTo>
                      <a:lnTo>
                        <a:pt x="317" y="164"/>
                      </a:lnTo>
                      <a:lnTo>
                        <a:pt x="320" y="173"/>
                      </a:lnTo>
                      <a:lnTo>
                        <a:pt x="317" y="164"/>
                      </a:lnTo>
                      <a:close/>
                      <a:moveTo>
                        <a:pt x="317" y="164"/>
                      </a:moveTo>
                      <a:lnTo>
                        <a:pt x="320" y="162"/>
                      </a:lnTo>
                      <a:lnTo>
                        <a:pt x="325" y="159"/>
                      </a:lnTo>
                      <a:lnTo>
                        <a:pt x="332" y="176"/>
                      </a:lnTo>
                      <a:lnTo>
                        <a:pt x="328" y="180"/>
                      </a:lnTo>
                      <a:lnTo>
                        <a:pt x="323" y="181"/>
                      </a:lnTo>
                      <a:lnTo>
                        <a:pt x="317" y="164"/>
                      </a:lnTo>
                      <a:close/>
                      <a:moveTo>
                        <a:pt x="325" y="159"/>
                      </a:moveTo>
                      <a:lnTo>
                        <a:pt x="325" y="159"/>
                      </a:lnTo>
                      <a:lnTo>
                        <a:pt x="329" y="168"/>
                      </a:lnTo>
                      <a:lnTo>
                        <a:pt x="325" y="159"/>
                      </a:lnTo>
                      <a:close/>
                      <a:moveTo>
                        <a:pt x="325" y="159"/>
                      </a:moveTo>
                      <a:lnTo>
                        <a:pt x="329" y="157"/>
                      </a:lnTo>
                      <a:lnTo>
                        <a:pt x="334" y="154"/>
                      </a:lnTo>
                      <a:lnTo>
                        <a:pt x="343" y="171"/>
                      </a:lnTo>
                      <a:lnTo>
                        <a:pt x="337" y="174"/>
                      </a:lnTo>
                      <a:lnTo>
                        <a:pt x="332" y="176"/>
                      </a:lnTo>
                      <a:lnTo>
                        <a:pt x="325" y="159"/>
                      </a:lnTo>
                      <a:close/>
                      <a:moveTo>
                        <a:pt x="334" y="154"/>
                      </a:moveTo>
                      <a:lnTo>
                        <a:pt x="338" y="150"/>
                      </a:lnTo>
                      <a:lnTo>
                        <a:pt x="343" y="147"/>
                      </a:lnTo>
                      <a:lnTo>
                        <a:pt x="351" y="166"/>
                      </a:lnTo>
                      <a:lnTo>
                        <a:pt x="348" y="168"/>
                      </a:lnTo>
                      <a:lnTo>
                        <a:pt x="343" y="171"/>
                      </a:lnTo>
                      <a:lnTo>
                        <a:pt x="334" y="154"/>
                      </a:lnTo>
                      <a:close/>
                      <a:moveTo>
                        <a:pt x="351" y="166"/>
                      </a:moveTo>
                      <a:lnTo>
                        <a:pt x="351" y="166"/>
                      </a:lnTo>
                      <a:lnTo>
                        <a:pt x="348" y="156"/>
                      </a:lnTo>
                      <a:lnTo>
                        <a:pt x="351" y="166"/>
                      </a:lnTo>
                      <a:close/>
                      <a:moveTo>
                        <a:pt x="343" y="147"/>
                      </a:moveTo>
                      <a:lnTo>
                        <a:pt x="343" y="147"/>
                      </a:lnTo>
                      <a:lnTo>
                        <a:pt x="351" y="166"/>
                      </a:lnTo>
                      <a:lnTo>
                        <a:pt x="343" y="147"/>
                      </a:lnTo>
                      <a:close/>
                      <a:moveTo>
                        <a:pt x="352" y="164"/>
                      </a:moveTo>
                      <a:lnTo>
                        <a:pt x="351" y="166"/>
                      </a:lnTo>
                      <a:lnTo>
                        <a:pt x="348" y="156"/>
                      </a:lnTo>
                      <a:lnTo>
                        <a:pt x="352" y="164"/>
                      </a:lnTo>
                      <a:close/>
                      <a:moveTo>
                        <a:pt x="343" y="147"/>
                      </a:moveTo>
                      <a:lnTo>
                        <a:pt x="345" y="147"/>
                      </a:lnTo>
                      <a:lnTo>
                        <a:pt x="348" y="145"/>
                      </a:lnTo>
                      <a:lnTo>
                        <a:pt x="355" y="162"/>
                      </a:lnTo>
                      <a:lnTo>
                        <a:pt x="354" y="164"/>
                      </a:lnTo>
                      <a:lnTo>
                        <a:pt x="352" y="164"/>
                      </a:lnTo>
                      <a:lnTo>
                        <a:pt x="343" y="147"/>
                      </a:lnTo>
                      <a:close/>
                      <a:moveTo>
                        <a:pt x="348" y="145"/>
                      </a:moveTo>
                      <a:lnTo>
                        <a:pt x="349" y="144"/>
                      </a:lnTo>
                      <a:lnTo>
                        <a:pt x="352" y="142"/>
                      </a:lnTo>
                      <a:lnTo>
                        <a:pt x="360" y="161"/>
                      </a:lnTo>
                      <a:lnTo>
                        <a:pt x="357" y="161"/>
                      </a:lnTo>
                      <a:lnTo>
                        <a:pt x="355" y="162"/>
                      </a:lnTo>
                      <a:lnTo>
                        <a:pt x="348" y="145"/>
                      </a:lnTo>
                      <a:close/>
                      <a:moveTo>
                        <a:pt x="352" y="142"/>
                      </a:moveTo>
                      <a:lnTo>
                        <a:pt x="365" y="135"/>
                      </a:lnTo>
                      <a:lnTo>
                        <a:pt x="377" y="133"/>
                      </a:lnTo>
                      <a:lnTo>
                        <a:pt x="377" y="154"/>
                      </a:lnTo>
                      <a:lnTo>
                        <a:pt x="369" y="156"/>
                      </a:lnTo>
                      <a:lnTo>
                        <a:pt x="360" y="161"/>
                      </a:lnTo>
                      <a:lnTo>
                        <a:pt x="352" y="142"/>
                      </a:lnTo>
                      <a:close/>
                      <a:moveTo>
                        <a:pt x="377" y="133"/>
                      </a:moveTo>
                      <a:lnTo>
                        <a:pt x="380" y="135"/>
                      </a:lnTo>
                      <a:lnTo>
                        <a:pt x="383" y="138"/>
                      </a:lnTo>
                      <a:lnTo>
                        <a:pt x="386" y="142"/>
                      </a:lnTo>
                      <a:lnTo>
                        <a:pt x="385" y="147"/>
                      </a:lnTo>
                      <a:lnTo>
                        <a:pt x="377" y="144"/>
                      </a:lnTo>
                      <a:lnTo>
                        <a:pt x="377" y="133"/>
                      </a:lnTo>
                      <a:close/>
                      <a:moveTo>
                        <a:pt x="385" y="147"/>
                      </a:moveTo>
                      <a:lnTo>
                        <a:pt x="380" y="164"/>
                      </a:lnTo>
                      <a:lnTo>
                        <a:pt x="366" y="205"/>
                      </a:lnTo>
                      <a:lnTo>
                        <a:pt x="352" y="253"/>
                      </a:lnTo>
                      <a:lnTo>
                        <a:pt x="340" y="287"/>
                      </a:lnTo>
                      <a:lnTo>
                        <a:pt x="323" y="281"/>
                      </a:lnTo>
                      <a:lnTo>
                        <a:pt x="335" y="246"/>
                      </a:lnTo>
                      <a:lnTo>
                        <a:pt x="349" y="198"/>
                      </a:lnTo>
                      <a:lnTo>
                        <a:pt x="363" y="157"/>
                      </a:lnTo>
                      <a:lnTo>
                        <a:pt x="368" y="140"/>
                      </a:lnTo>
                      <a:lnTo>
                        <a:pt x="385" y="147"/>
                      </a:lnTo>
                      <a:close/>
                      <a:moveTo>
                        <a:pt x="340" y="287"/>
                      </a:moveTo>
                      <a:lnTo>
                        <a:pt x="340" y="289"/>
                      </a:lnTo>
                      <a:lnTo>
                        <a:pt x="331" y="284"/>
                      </a:lnTo>
                      <a:lnTo>
                        <a:pt x="340" y="287"/>
                      </a:lnTo>
                      <a:close/>
                      <a:moveTo>
                        <a:pt x="340" y="289"/>
                      </a:moveTo>
                      <a:lnTo>
                        <a:pt x="338" y="289"/>
                      </a:lnTo>
                      <a:lnTo>
                        <a:pt x="338" y="291"/>
                      </a:lnTo>
                      <a:lnTo>
                        <a:pt x="323" y="282"/>
                      </a:lnTo>
                      <a:lnTo>
                        <a:pt x="323" y="281"/>
                      </a:lnTo>
                      <a:lnTo>
                        <a:pt x="340" y="289"/>
                      </a:lnTo>
                      <a:close/>
                      <a:moveTo>
                        <a:pt x="338" y="291"/>
                      </a:moveTo>
                      <a:lnTo>
                        <a:pt x="337" y="293"/>
                      </a:lnTo>
                      <a:lnTo>
                        <a:pt x="335" y="296"/>
                      </a:lnTo>
                      <a:lnTo>
                        <a:pt x="323" y="282"/>
                      </a:lnTo>
                      <a:lnTo>
                        <a:pt x="338" y="291"/>
                      </a:lnTo>
                      <a:close/>
                      <a:moveTo>
                        <a:pt x="322" y="284"/>
                      </a:moveTo>
                      <a:lnTo>
                        <a:pt x="322" y="282"/>
                      </a:lnTo>
                      <a:lnTo>
                        <a:pt x="323" y="282"/>
                      </a:lnTo>
                      <a:lnTo>
                        <a:pt x="329" y="289"/>
                      </a:lnTo>
                      <a:lnTo>
                        <a:pt x="322" y="284"/>
                      </a:lnTo>
                      <a:close/>
                      <a:moveTo>
                        <a:pt x="337" y="293"/>
                      </a:moveTo>
                      <a:lnTo>
                        <a:pt x="328" y="311"/>
                      </a:lnTo>
                      <a:lnTo>
                        <a:pt x="312" y="337"/>
                      </a:lnTo>
                      <a:lnTo>
                        <a:pt x="298" y="325"/>
                      </a:lnTo>
                      <a:lnTo>
                        <a:pt x="312" y="301"/>
                      </a:lnTo>
                      <a:lnTo>
                        <a:pt x="322" y="284"/>
                      </a:lnTo>
                      <a:lnTo>
                        <a:pt x="337" y="293"/>
                      </a:lnTo>
                      <a:close/>
                      <a:moveTo>
                        <a:pt x="312" y="337"/>
                      </a:moveTo>
                      <a:lnTo>
                        <a:pt x="301" y="353"/>
                      </a:lnTo>
                      <a:lnTo>
                        <a:pt x="288" y="370"/>
                      </a:lnTo>
                      <a:lnTo>
                        <a:pt x="272" y="387"/>
                      </a:lnTo>
                      <a:lnTo>
                        <a:pt x="254" y="404"/>
                      </a:lnTo>
                      <a:lnTo>
                        <a:pt x="243" y="389"/>
                      </a:lnTo>
                      <a:lnTo>
                        <a:pt x="260" y="371"/>
                      </a:lnTo>
                      <a:lnTo>
                        <a:pt x="275" y="356"/>
                      </a:lnTo>
                      <a:lnTo>
                        <a:pt x="288" y="341"/>
                      </a:lnTo>
                      <a:lnTo>
                        <a:pt x="298" y="325"/>
                      </a:lnTo>
                      <a:lnTo>
                        <a:pt x="312" y="337"/>
                      </a:lnTo>
                      <a:close/>
                      <a:moveTo>
                        <a:pt x="254" y="404"/>
                      </a:moveTo>
                      <a:lnTo>
                        <a:pt x="254" y="404"/>
                      </a:lnTo>
                      <a:lnTo>
                        <a:pt x="247" y="397"/>
                      </a:lnTo>
                      <a:lnTo>
                        <a:pt x="254" y="404"/>
                      </a:lnTo>
                      <a:close/>
                      <a:moveTo>
                        <a:pt x="254" y="404"/>
                      </a:moveTo>
                      <a:lnTo>
                        <a:pt x="247" y="411"/>
                      </a:lnTo>
                      <a:lnTo>
                        <a:pt x="241" y="416"/>
                      </a:lnTo>
                      <a:lnTo>
                        <a:pt x="229" y="402"/>
                      </a:lnTo>
                      <a:lnTo>
                        <a:pt x="235" y="395"/>
                      </a:lnTo>
                      <a:lnTo>
                        <a:pt x="243" y="389"/>
                      </a:lnTo>
                      <a:lnTo>
                        <a:pt x="254" y="404"/>
                      </a:lnTo>
                      <a:close/>
                      <a:moveTo>
                        <a:pt x="229" y="402"/>
                      </a:moveTo>
                      <a:lnTo>
                        <a:pt x="229" y="402"/>
                      </a:lnTo>
                      <a:lnTo>
                        <a:pt x="235" y="409"/>
                      </a:lnTo>
                      <a:lnTo>
                        <a:pt x="229" y="402"/>
                      </a:lnTo>
                      <a:close/>
                      <a:moveTo>
                        <a:pt x="241" y="416"/>
                      </a:moveTo>
                      <a:lnTo>
                        <a:pt x="224" y="437"/>
                      </a:lnTo>
                      <a:lnTo>
                        <a:pt x="213" y="455"/>
                      </a:lnTo>
                      <a:lnTo>
                        <a:pt x="198" y="443"/>
                      </a:lnTo>
                      <a:lnTo>
                        <a:pt x="210" y="425"/>
                      </a:lnTo>
                      <a:lnTo>
                        <a:pt x="229" y="402"/>
                      </a:lnTo>
                      <a:lnTo>
                        <a:pt x="241" y="416"/>
                      </a:lnTo>
                      <a:close/>
                      <a:moveTo>
                        <a:pt x="213" y="455"/>
                      </a:moveTo>
                      <a:lnTo>
                        <a:pt x="210" y="459"/>
                      </a:lnTo>
                      <a:lnTo>
                        <a:pt x="207" y="464"/>
                      </a:lnTo>
                      <a:lnTo>
                        <a:pt x="193" y="452"/>
                      </a:lnTo>
                      <a:lnTo>
                        <a:pt x="195" y="449"/>
                      </a:lnTo>
                      <a:lnTo>
                        <a:pt x="198" y="443"/>
                      </a:lnTo>
                      <a:lnTo>
                        <a:pt x="213" y="455"/>
                      </a:lnTo>
                      <a:close/>
                      <a:moveTo>
                        <a:pt x="207" y="464"/>
                      </a:moveTo>
                      <a:lnTo>
                        <a:pt x="207" y="464"/>
                      </a:lnTo>
                      <a:lnTo>
                        <a:pt x="200" y="459"/>
                      </a:lnTo>
                      <a:lnTo>
                        <a:pt x="207" y="464"/>
                      </a:lnTo>
                      <a:close/>
                      <a:moveTo>
                        <a:pt x="207" y="464"/>
                      </a:moveTo>
                      <a:lnTo>
                        <a:pt x="204" y="469"/>
                      </a:lnTo>
                      <a:lnTo>
                        <a:pt x="201" y="474"/>
                      </a:lnTo>
                      <a:lnTo>
                        <a:pt x="186" y="464"/>
                      </a:lnTo>
                      <a:lnTo>
                        <a:pt x="189" y="459"/>
                      </a:lnTo>
                      <a:lnTo>
                        <a:pt x="193" y="452"/>
                      </a:lnTo>
                      <a:lnTo>
                        <a:pt x="207" y="464"/>
                      </a:lnTo>
                      <a:close/>
                      <a:moveTo>
                        <a:pt x="186" y="466"/>
                      </a:moveTo>
                      <a:lnTo>
                        <a:pt x="186" y="466"/>
                      </a:lnTo>
                      <a:lnTo>
                        <a:pt x="186" y="464"/>
                      </a:lnTo>
                      <a:lnTo>
                        <a:pt x="193" y="469"/>
                      </a:lnTo>
                      <a:lnTo>
                        <a:pt x="186" y="466"/>
                      </a:lnTo>
                      <a:close/>
                      <a:moveTo>
                        <a:pt x="203" y="474"/>
                      </a:moveTo>
                      <a:lnTo>
                        <a:pt x="200" y="479"/>
                      </a:lnTo>
                      <a:lnTo>
                        <a:pt x="195" y="485"/>
                      </a:lnTo>
                      <a:lnTo>
                        <a:pt x="192" y="488"/>
                      </a:lnTo>
                      <a:lnTo>
                        <a:pt x="187" y="490"/>
                      </a:lnTo>
                      <a:lnTo>
                        <a:pt x="179" y="490"/>
                      </a:lnTo>
                      <a:lnTo>
                        <a:pt x="172" y="488"/>
                      </a:lnTo>
                      <a:lnTo>
                        <a:pt x="175" y="469"/>
                      </a:lnTo>
                      <a:lnTo>
                        <a:pt x="178" y="469"/>
                      </a:lnTo>
                      <a:lnTo>
                        <a:pt x="181" y="469"/>
                      </a:lnTo>
                      <a:lnTo>
                        <a:pt x="184" y="469"/>
                      </a:lnTo>
                      <a:lnTo>
                        <a:pt x="186" y="466"/>
                      </a:lnTo>
                      <a:lnTo>
                        <a:pt x="203" y="474"/>
                      </a:lnTo>
                      <a:close/>
                      <a:moveTo>
                        <a:pt x="172" y="488"/>
                      </a:moveTo>
                      <a:lnTo>
                        <a:pt x="172" y="488"/>
                      </a:lnTo>
                      <a:lnTo>
                        <a:pt x="173" y="479"/>
                      </a:lnTo>
                      <a:lnTo>
                        <a:pt x="172" y="488"/>
                      </a:lnTo>
                      <a:close/>
                      <a:moveTo>
                        <a:pt x="172" y="488"/>
                      </a:moveTo>
                      <a:lnTo>
                        <a:pt x="169" y="488"/>
                      </a:lnTo>
                      <a:lnTo>
                        <a:pt x="167" y="488"/>
                      </a:lnTo>
                      <a:lnTo>
                        <a:pt x="153" y="474"/>
                      </a:lnTo>
                      <a:lnTo>
                        <a:pt x="158" y="469"/>
                      </a:lnTo>
                      <a:lnTo>
                        <a:pt x="164" y="467"/>
                      </a:lnTo>
                      <a:lnTo>
                        <a:pt x="169" y="467"/>
                      </a:lnTo>
                      <a:lnTo>
                        <a:pt x="175" y="469"/>
                      </a:lnTo>
                      <a:lnTo>
                        <a:pt x="172" y="488"/>
                      </a:lnTo>
                      <a:close/>
                      <a:moveTo>
                        <a:pt x="167" y="488"/>
                      </a:moveTo>
                      <a:lnTo>
                        <a:pt x="167" y="488"/>
                      </a:lnTo>
                      <a:lnTo>
                        <a:pt x="166" y="488"/>
                      </a:lnTo>
                      <a:lnTo>
                        <a:pt x="159" y="481"/>
                      </a:lnTo>
                      <a:lnTo>
                        <a:pt x="167" y="488"/>
                      </a:lnTo>
                      <a:close/>
                      <a:moveTo>
                        <a:pt x="166" y="488"/>
                      </a:moveTo>
                      <a:lnTo>
                        <a:pt x="166" y="488"/>
                      </a:lnTo>
                      <a:lnTo>
                        <a:pt x="153" y="474"/>
                      </a:lnTo>
                      <a:lnTo>
                        <a:pt x="166" y="488"/>
                      </a:lnTo>
                      <a:close/>
                      <a:moveTo>
                        <a:pt x="153" y="474"/>
                      </a:moveTo>
                      <a:lnTo>
                        <a:pt x="153" y="474"/>
                      </a:lnTo>
                      <a:lnTo>
                        <a:pt x="159" y="481"/>
                      </a:lnTo>
                      <a:lnTo>
                        <a:pt x="153" y="474"/>
                      </a:lnTo>
                      <a:close/>
                      <a:moveTo>
                        <a:pt x="166" y="488"/>
                      </a:moveTo>
                      <a:lnTo>
                        <a:pt x="166" y="488"/>
                      </a:lnTo>
                      <a:lnTo>
                        <a:pt x="164" y="490"/>
                      </a:lnTo>
                      <a:lnTo>
                        <a:pt x="152" y="476"/>
                      </a:lnTo>
                      <a:lnTo>
                        <a:pt x="153" y="474"/>
                      </a:lnTo>
                      <a:lnTo>
                        <a:pt x="166" y="488"/>
                      </a:lnTo>
                      <a:close/>
                      <a:moveTo>
                        <a:pt x="164" y="490"/>
                      </a:moveTo>
                      <a:lnTo>
                        <a:pt x="164" y="490"/>
                      </a:lnTo>
                      <a:lnTo>
                        <a:pt x="158" y="483"/>
                      </a:lnTo>
                      <a:lnTo>
                        <a:pt x="164" y="490"/>
                      </a:lnTo>
                      <a:close/>
                      <a:moveTo>
                        <a:pt x="164" y="490"/>
                      </a:moveTo>
                      <a:lnTo>
                        <a:pt x="164" y="491"/>
                      </a:lnTo>
                      <a:lnTo>
                        <a:pt x="163" y="491"/>
                      </a:lnTo>
                      <a:lnTo>
                        <a:pt x="149" y="479"/>
                      </a:lnTo>
                      <a:lnTo>
                        <a:pt x="150" y="478"/>
                      </a:lnTo>
                      <a:lnTo>
                        <a:pt x="152" y="476"/>
                      </a:lnTo>
                      <a:lnTo>
                        <a:pt x="164" y="490"/>
                      </a:lnTo>
                      <a:close/>
                      <a:moveTo>
                        <a:pt x="163" y="491"/>
                      </a:moveTo>
                      <a:lnTo>
                        <a:pt x="159" y="498"/>
                      </a:lnTo>
                      <a:lnTo>
                        <a:pt x="156" y="503"/>
                      </a:lnTo>
                      <a:lnTo>
                        <a:pt x="139" y="495"/>
                      </a:lnTo>
                      <a:lnTo>
                        <a:pt x="144" y="486"/>
                      </a:lnTo>
                      <a:lnTo>
                        <a:pt x="149" y="479"/>
                      </a:lnTo>
                      <a:lnTo>
                        <a:pt x="163" y="491"/>
                      </a:lnTo>
                      <a:close/>
                      <a:moveTo>
                        <a:pt x="156" y="503"/>
                      </a:moveTo>
                      <a:lnTo>
                        <a:pt x="156" y="505"/>
                      </a:lnTo>
                      <a:lnTo>
                        <a:pt x="155" y="505"/>
                      </a:lnTo>
                      <a:lnTo>
                        <a:pt x="147" y="500"/>
                      </a:lnTo>
                      <a:lnTo>
                        <a:pt x="156" y="503"/>
                      </a:lnTo>
                      <a:close/>
                      <a:moveTo>
                        <a:pt x="155" y="505"/>
                      </a:moveTo>
                      <a:lnTo>
                        <a:pt x="155" y="505"/>
                      </a:lnTo>
                      <a:lnTo>
                        <a:pt x="153" y="507"/>
                      </a:lnTo>
                      <a:lnTo>
                        <a:pt x="139" y="497"/>
                      </a:lnTo>
                      <a:lnTo>
                        <a:pt x="141" y="495"/>
                      </a:lnTo>
                      <a:lnTo>
                        <a:pt x="155" y="505"/>
                      </a:lnTo>
                      <a:close/>
                      <a:moveTo>
                        <a:pt x="153" y="507"/>
                      </a:moveTo>
                      <a:lnTo>
                        <a:pt x="149" y="519"/>
                      </a:lnTo>
                      <a:lnTo>
                        <a:pt x="142" y="531"/>
                      </a:lnTo>
                      <a:lnTo>
                        <a:pt x="125" y="522"/>
                      </a:lnTo>
                      <a:lnTo>
                        <a:pt x="132" y="508"/>
                      </a:lnTo>
                      <a:lnTo>
                        <a:pt x="139" y="497"/>
                      </a:lnTo>
                      <a:lnTo>
                        <a:pt x="153" y="507"/>
                      </a:lnTo>
                      <a:close/>
                      <a:moveTo>
                        <a:pt x="125" y="522"/>
                      </a:moveTo>
                      <a:lnTo>
                        <a:pt x="125" y="522"/>
                      </a:lnTo>
                      <a:lnTo>
                        <a:pt x="135" y="526"/>
                      </a:lnTo>
                      <a:lnTo>
                        <a:pt x="125" y="522"/>
                      </a:lnTo>
                      <a:close/>
                      <a:moveTo>
                        <a:pt x="142" y="529"/>
                      </a:moveTo>
                      <a:lnTo>
                        <a:pt x="142" y="529"/>
                      </a:lnTo>
                      <a:lnTo>
                        <a:pt x="125" y="522"/>
                      </a:lnTo>
                      <a:lnTo>
                        <a:pt x="142" y="529"/>
                      </a:lnTo>
                      <a:close/>
                      <a:moveTo>
                        <a:pt x="142" y="529"/>
                      </a:moveTo>
                      <a:lnTo>
                        <a:pt x="136" y="551"/>
                      </a:lnTo>
                      <a:lnTo>
                        <a:pt x="133" y="570"/>
                      </a:lnTo>
                      <a:lnTo>
                        <a:pt x="115" y="567"/>
                      </a:lnTo>
                      <a:lnTo>
                        <a:pt x="119" y="544"/>
                      </a:lnTo>
                      <a:lnTo>
                        <a:pt x="125" y="522"/>
                      </a:lnTo>
                      <a:lnTo>
                        <a:pt x="142" y="529"/>
                      </a:lnTo>
                      <a:close/>
                      <a:moveTo>
                        <a:pt x="133" y="570"/>
                      </a:moveTo>
                      <a:lnTo>
                        <a:pt x="132" y="574"/>
                      </a:lnTo>
                      <a:lnTo>
                        <a:pt x="132" y="577"/>
                      </a:lnTo>
                      <a:lnTo>
                        <a:pt x="115" y="572"/>
                      </a:lnTo>
                      <a:lnTo>
                        <a:pt x="115" y="568"/>
                      </a:lnTo>
                      <a:lnTo>
                        <a:pt x="115" y="567"/>
                      </a:lnTo>
                      <a:lnTo>
                        <a:pt x="133" y="570"/>
                      </a:lnTo>
                      <a:close/>
                      <a:moveTo>
                        <a:pt x="132" y="577"/>
                      </a:moveTo>
                      <a:lnTo>
                        <a:pt x="132" y="577"/>
                      </a:lnTo>
                      <a:lnTo>
                        <a:pt x="122" y="574"/>
                      </a:lnTo>
                      <a:lnTo>
                        <a:pt x="132" y="577"/>
                      </a:lnTo>
                      <a:close/>
                      <a:moveTo>
                        <a:pt x="132" y="577"/>
                      </a:moveTo>
                      <a:lnTo>
                        <a:pt x="129" y="582"/>
                      </a:lnTo>
                      <a:lnTo>
                        <a:pt x="124" y="584"/>
                      </a:lnTo>
                      <a:lnTo>
                        <a:pt x="121" y="565"/>
                      </a:lnTo>
                      <a:lnTo>
                        <a:pt x="119" y="568"/>
                      </a:lnTo>
                      <a:lnTo>
                        <a:pt x="115" y="572"/>
                      </a:lnTo>
                      <a:lnTo>
                        <a:pt x="132" y="577"/>
                      </a:lnTo>
                      <a:close/>
                      <a:moveTo>
                        <a:pt x="124" y="584"/>
                      </a:moveTo>
                      <a:lnTo>
                        <a:pt x="124" y="584"/>
                      </a:lnTo>
                      <a:lnTo>
                        <a:pt x="122" y="575"/>
                      </a:lnTo>
                      <a:lnTo>
                        <a:pt x="124" y="584"/>
                      </a:lnTo>
                      <a:close/>
                      <a:moveTo>
                        <a:pt x="124" y="584"/>
                      </a:moveTo>
                      <a:lnTo>
                        <a:pt x="119" y="584"/>
                      </a:lnTo>
                      <a:lnTo>
                        <a:pt x="116" y="582"/>
                      </a:lnTo>
                      <a:lnTo>
                        <a:pt x="127" y="567"/>
                      </a:lnTo>
                      <a:lnTo>
                        <a:pt x="124" y="567"/>
                      </a:lnTo>
                      <a:lnTo>
                        <a:pt x="121" y="565"/>
                      </a:lnTo>
                      <a:lnTo>
                        <a:pt x="124" y="584"/>
                      </a:lnTo>
                      <a:close/>
                      <a:moveTo>
                        <a:pt x="116" y="582"/>
                      </a:moveTo>
                      <a:lnTo>
                        <a:pt x="115" y="580"/>
                      </a:lnTo>
                      <a:lnTo>
                        <a:pt x="113" y="577"/>
                      </a:lnTo>
                      <a:lnTo>
                        <a:pt x="127" y="565"/>
                      </a:lnTo>
                      <a:lnTo>
                        <a:pt x="127" y="567"/>
                      </a:lnTo>
                      <a:lnTo>
                        <a:pt x="116" y="582"/>
                      </a:lnTo>
                      <a:close/>
                      <a:moveTo>
                        <a:pt x="113" y="577"/>
                      </a:moveTo>
                      <a:lnTo>
                        <a:pt x="110" y="572"/>
                      </a:lnTo>
                      <a:lnTo>
                        <a:pt x="107" y="565"/>
                      </a:lnTo>
                      <a:lnTo>
                        <a:pt x="105" y="555"/>
                      </a:lnTo>
                      <a:lnTo>
                        <a:pt x="105" y="541"/>
                      </a:lnTo>
                      <a:lnTo>
                        <a:pt x="124" y="544"/>
                      </a:lnTo>
                      <a:lnTo>
                        <a:pt x="124" y="551"/>
                      </a:lnTo>
                      <a:lnTo>
                        <a:pt x="124" y="558"/>
                      </a:lnTo>
                      <a:lnTo>
                        <a:pt x="125" y="563"/>
                      </a:lnTo>
                      <a:lnTo>
                        <a:pt x="127" y="565"/>
                      </a:lnTo>
                      <a:lnTo>
                        <a:pt x="113" y="577"/>
                      </a:lnTo>
                      <a:close/>
                      <a:moveTo>
                        <a:pt x="124" y="544"/>
                      </a:moveTo>
                      <a:lnTo>
                        <a:pt x="124" y="544"/>
                      </a:lnTo>
                      <a:lnTo>
                        <a:pt x="115" y="543"/>
                      </a:lnTo>
                      <a:lnTo>
                        <a:pt x="124" y="544"/>
                      </a:lnTo>
                      <a:close/>
                      <a:moveTo>
                        <a:pt x="105" y="541"/>
                      </a:moveTo>
                      <a:lnTo>
                        <a:pt x="107" y="541"/>
                      </a:lnTo>
                      <a:lnTo>
                        <a:pt x="122" y="531"/>
                      </a:lnTo>
                      <a:lnTo>
                        <a:pt x="124" y="536"/>
                      </a:lnTo>
                      <a:lnTo>
                        <a:pt x="124" y="544"/>
                      </a:lnTo>
                      <a:lnTo>
                        <a:pt x="105" y="541"/>
                      </a:lnTo>
                      <a:close/>
                      <a:moveTo>
                        <a:pt x="107" y="541"/>
                      </a:moveTo>
                      <a:lnTo>
                        <a:pt x="107" y="539"/>
                      </a:lnTo>
                      <a:lnTo>
                        <a:pt x="108" y="538"/>
                      </a:lnTo>
                      <a:lnTo>
                        <a:pt x="110" y="538"/>
                      </a:lnTo>
                      <a:lnTo>
                        <a:pt x="113" y="539"/>
                      </a:lnTo>
                      <a:lnTo>
                        <a:pt x="116" y="541"/>
                      </a:lnTo>
                      <a:lnTo>
                        <a:pt x="118" y="543"/>
                      </a:lnTo>
                      <a:lnTo>
                        <a:pt x="108" y="526"/>
                      </a:lnTo>
                      <a:lnTo>
                        <a:pt x="112" y="524"/>
                      </a:lnTo>
                      <a:lnTo>
                        <a:pt x="116" y="524"/>
                      </a:lnTo>
                      <a:lnTo>
                        <a:pt x="119" y="526"/>
                      </a:lnTo>
                      <a:lnTo>
                        <a:pt x="122" y="531"/>
                      </a:lnTo>
                      <a:lnTo>
                        <a:pt x="107" y="541"/>
                      </a:lnTo>
                      <a:close/>
                      <a:moveTo>
                        <a:pt x="118" y="543"/>
                      </a:moveTo>
                      <a:lnTo>
                        <a:pt x="118" y="544"/>
                      </a:lnTo>
                      <a:lnTo>
                        <a:pt x="116" y="544"/>
                      </a:lnTo>
                      <a:lnTo>
                        <a:pt x="102" y="532"/>
                      </a:lnTo>
                      <a:lnTo>
                        <a:pt x="105" y="529"/>
                      </a:lnTo>
                      <a:lnTo>
                        <a:pt x="108" y="526"/>
                      </a:lnTo>
                      <a:lnTo>
                        <a:pt x="118" y="543"/>
                      </a:lnTo>
                      <a:close/>
                      <a:moveTo>
                        <a:pt x="116" y="544"/>
                      </a:moveTo>
                      <a:lnTo>
                        <a:pt x="112" y="556"/>
                      </a:lnTo>
                      <a:lnTo>
                        <a:pt x="107" y="570"/>
                      </a:lnTo>
                      <a:lnTo>
                        <a:pt x="90" y="567"/>
                      </a:lnTo>
                      <a:lnTo>
                        <a:pt x="92" y="558"/>
                      </a:lnTo>
                      <a:lnTo>
                        <a:pt x="95" y="548"/>
                      </a:lnTo>
                      <a:lnTo>
                        <a:pt x="98" y="539"/>
                      </a:lnTo>
                      <a:lnTo>
                        <a:pt x="102" y="532"/>
                      </a:lnTo>
                      <a:lnTo>
                        <a:pt x="116" y="544"/>
                      </a:lnTo>
                      <a:close/>
                      <a:moveTo>
                        <a:pt x="90" y="567"/>
                      </a:moveTo>
                      <a:lnTo>
                        <a:pt x="90" y="567"/>
                      </a:lnTo>
                      <a:lnTo>
                        <a:pt x="99" y="568"/>
                      </a:lnTo>
                      <a:lnTo>
                        <a:pt x="90" y="567"/>
                      </a:lnTo>
                      <a:close/>
                      <a:moveTo>
                        <a:pt x="107" y="568"/>
                      </a:moveTo>
                      <a:lnTo>
                        <a:pt x="107" y="570"/>
                      </a:lnTo>
                      <a:lnTo>
                        <a:pt x="90" y="567"/>
                      </a:lnTo>
                      <a:lnTo>
                        <a:pt x="107" y="568"/>
                      </a:lnTo>
                      <a:close/>
                      <a:moveTo>
                        <a:pt x="90" y="567"/>
                      </a:moveTo>
                      <a:lnTo>
                        <a:pt x="90" y="567"/>
                      </a:lnTo>
                      <a:lnTo>
                        <a:pt x="99" y="568"/>
                      </a:lnTo>
                      <a:lnTo>
                        <a:pt x="90" y="567"/>
                      </a:lnTo>
                      <a:close/>
                      <a:moveTo>
                        <a:pt x="107" y="568"/>
                      </a:moveTo>
                      <a:lnTo>
                        <a:pt x="108" y="572"/>
                      </a:lnTo>
                      <a:lnTo>
                        <a:pt x="108" y="577"/>
                      </a:lnTo>
                      <a:lnTo>
                        <a:pt x="90" y="579"/>
                      </a:lnTo>
                      <a:lnTo>
                        <a:pt x="90" y="574"/>
                      </a:lnTo>
                      <a:lnTo>
                        <a:pt x="90" y="567"/>
                      </a:lnTo>
                      <a:lnTo>
                        <a:pt x="107" y="568"/>
                      </a:lnTo>
                      <a:close/>
                      <a:moveTo>
                        <a:pt x="90" y="579"/>
                      </a:moveTo>
                      <a:lnTo>
                        <a:pt x="90" y="579"/>
                      </a:lnTo>
                      <a:lnTo>
                        <a:pt x="99" y="579"/>
                      </a:lnTo>
                      <a:lnTo>
                        <a:pt x="90" y="579"/>
                      </a:lnTo>
                      <a:close/>
                      <a:moveTo>
                        <a:pt x="108" y="577"/>
                      </a:moveTo>
                      <a:lnTo>
                        <a:pt x="108" y="587"/>
                      </a:lnTo>
                      <a:lnTo>
                        <a:pt x="108" y="599"/>
                      </a:lnTo>
                      <a:lnTo>
                        <a:pt x="107" y="611"/>
                      </a:lnTo>
                      <a:lnTo>
                        <a:pt x="101" y="627"/>
                      </a:lnTo>
                      <a:lnTo>
                        <a:pt x="95" y="634"/>
                      </a:lnTo>
                      <a:lnTo>
                        <a:pt x="88" y="642"/>
                      </a:lnTo>
                      <a:lnTo>
                        <a:pt x="81" y="649"/>
                      </a:lnTo>
                      <a:lnTo>
                        <a:pt x="71" y="658"/>
                      </a:lnTo>
                      <a:lnTo>
                        <a:pt x="61" y="666"/>
                      </a:lnTo>
                      <a:lnTo>
                        <a:pt x="47" y="675"/>
                      </a:lnTo>
                      <a:lnTo>
                        <a:pt x="31" y="683"/>
                      </a:lnTo>
                      <a:lnTo>
                        <a:pt x="14" y="692"/>
                      </a:lnTo>
                      <a:lnTo>
                        <a:pt x="7" y="673"/>
                      </a:lnTo>
                      <a:lnTo>
                        <a:pt x="36" y="658"/>
                      </a:lnTo>
                      <a:lnTo>
                        <a:pt x="58" y="644"/>
                      </a:lnTo>
                      <a:lnTo>
                        <a:pt x="73" y="630"/>
                      </a:lnTo>
                      <a:lnTo>
                        <a:pt x="82" y="618"/>
                      </a:lnTo>
                      <a:lnTo>
                        <a:pt x="88" y="606"/>
                      </a:lnTo>
                      <a:lnTo>
                        <a:pt x="90" y="596"/>
                      </a:lnTo>
                      <a:lnTo>
                        <a:pt x="92" y="587"/>
                      </a:lnTo>
                      <a:lnTo>
                        <a:pt x="90" y="579"/>
                      </a:lnTo>
                      <a:lnTo>
                        <a:pt x="108" y="577"/>
                      </a:lnTo>
                      <a:close/>
                      <a:moveTo>
                        <a:pt x="14" y="692"/>
                      </a:moveTo>
                      <a:lnTo>
                        <a:pt x="10" y="692"/>
                      </a:lnTo>
                      <a:lnTo>
                        <a:pt x="7" y="692"/>
                      </a:lnTo>
                      <a:lnTo>
                        <a:pt x="4" y="688"/>
                      </a:lnTo>
                      <a:lnTo>
                        <a:pt x="2" y="685"/>
                      </a:lnTo>
                      <a:lnTo>
                        <a:pt x="0" y="682"/>
                      </a:lnTo>
                      <a:lnTo>
                        <a:pt x="2" y="678"/>
                      </a:lnTo>
                      <a:lnTo>
                        <a:pt x="4" y="675"/>
                      </a:lnTo>
                      <a:lnTo>
                        <a:pt x="7" y="673"/>
                      </a:lnTo>
                      <a:lnTo>
                        <a:pt x="14" y="692"/>
                      </a:lnTo>
                      <a:close/>
                    </a:path>
                  </a:pathLst>
                </a:custGeom>
                <a:solidFill>
                  <a:srgbClr val="59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4" name="Freeform 471"/>
                <p:cNvSpPr>
                  <a:spLocks noEditPoints="1"/>
                </p:cNvSpPr>
                <p:nvPr/>
              </p:nvSpPr>
              <p:spPr bwMode="auto">
                <a:xfrm>
                  <a:off x="1098" y="1821"/>
                  <a:ext cx="428" cy="688"/>
                </a:xfrm>
                <a:custGeom>
                  <a:avLst/>
                  <a:gdLst>
                    <a:gd name="T0" fmla="*/ 412 w 428"/>
                    <a:gd name="T1" fmla="*/ 36 h 688"/>
                    <a:gd name="T2" fmla="*/ 391 w 428"/>
                    <a:gd name="T3" fmla="*/ 67 h 688"/>
                    <a:gd name="T4" fmla="*/ 385 w 428"/>
                    <a:gd name="T5" fmla="*/ 72 h 688"/>
                    <a:gd name="T6" fmla="*/ 362 w 428"/>
                    <a:gd name="T7" fmla="*/ 69 h 688"/>
                    <a:gd name="T8" fmla="*/ 354 w 428"/>
                    <a:gd name="T9" fmla="*/ 119 h 688"/>
                    <a:gd name="T10" fmla="*/ 343 w 428"/>
                    <a:gd name="T11" fmla="*/ 131 h 688"/>
                    <a:gd name="T12" fmla="*/ 331 w 428"/>
                    <a:gd name="T13" fmla="*/ 95 h 688"/>
                    <a:gd name="T14" fmla="*/ 331 w 428"/>
                    <a:gd name="T15" fmla="*/ 95 h 688"/>
                    <a:gd name="T16" fmla="*/ 314 w 428"/>
                    <a:gd name="T17" fmla="*/ 102 h 688"/>
                    <a:gd name="T18" fmla="*/ 312 w 428"/>
                    <a:gd name="T19" fmla="*/ 96 h 688"/>
                    <a:gd name="T20" fmla="*/ 309 w 428"/>
                    <a:gd name="T21" fmla="*/ 88 h 688"/>
                    <a:gd name="T22" fmla="*/ 306 w 428"/>
                    <a:gd name="T23" fmla="*/ 78 h 688"/>
                    <a:gd name="T24" fmla="*/ 309 w 428"/>
                    <a:gd name="T25" fmla="*/ 43 h 688"/>
                    <a:gd name="T26" fmla="*/ 301 w 428"/>
                    <a:gd name="T27" fmla="*/ 59 h 688"/>
                    <a:gd name="T28" fmla="*/ 309 w 428"/>
                    <a:gd name="T29" fmla="*/ 60 h 688"/>
                    <a:gd name="T30" fmla="*/ 289 w 428"/>
                    <a:gd name="T31" fmla="*/ 72 h 688"/>
                    <a:gd name="T32" fmla="*/ 300 w 428"/>
                    <a:gd name="T33" fmla="*/ 107 h 688"/>
                    <a:gd name="T34" fmla="*/ 272 w 428"/>
                    <a:gd name="T35" fmla="*/ 153 h 688"/>
                    <a:gd name="T36" fmla="*/ 289 w 428"/>
                    <a:gd name="T37" fmla="*/ 144 h 688"/>
                    <a:gd name="T38" fmla="*/ 289 w 428"/>
                    <a:gd name="T39" fmla="*/ 144 h 688"/>
                    <a:gd name="T40" fmla="*/ 287 w 428"/>
                    <a:gd name="T41" fmla="*/ 155 h 688"/>
                    <a:gd name="T42" fmla="*/ 291 w 428"/>
                    <a:gd name="T43" fmla="*/ 144 h 688"/>
                    <a:gd name="T44" fmla="*/ 291 w 428"/>
                    <a:gd name="T45" fmla="*/ 144 h 688"/>
                    <a:gd name="T46" fmla="*/ 297 w 428"/>
                    <a:gd name="T47" fmla="*/ 163 h 688"/>
                    <a:gd name="T48" fmla="*/ 301 w 428"/>
                    <a:gd name="T49" fmla="*/ 162 h 688"/>
                    <a:gd name="T50" fmla="*/ 301 w 428"/>
                    <a:gd name="T51" fmla="*/ 172 h 688"/>
                    <a:gd name="T52" fmla="*/ 284 w 428"/>
                    <a:gd name="T53" fmla="*/ 180 h 688"/>
                    <a:gd name="T54" fmla="*/ 297 w 428"/>
                    <a:gd name="T55" fmla="*/ 170 h 688"/>
                    <a:gd name="T56" fmla="*/ 300 w 428"/>
                    <a:gd name="T57" fmla="*/ 168 h 688"/>
                    <a:gd name="T58" fmla="*/ 315 w 428"/>
                    <a:gd name="T59" fmla="*/ 184 h 688"/>
                    <a:gd name="T60" fmla="*/ 329 w 428"/>
                    <a:gd name="T61" fmla="*/ 179 h 688"/>
                    <a:gd name="T62" fmla="*/ 332 w 428"/>
                    <a:gd name="T63" fmla="*/ 177 h 688"/>
                    <a:gd name="T64" fmla="*/ 334 w 428"/>
                    <a:gd name="T65" fmla="*/ 175 h 688"/>
                    <a:gd name="T66" fmla="*/ 365 w 428"/>
                    <a:gd name="T67" fmla="*/ 155 h 688"/>
                    <a:gd name="T68" fmla="*/ 343 w 428"/>
                    <a:gd name="T69" fmla="*/ 172 h 688"/>
                    <a:gd name="T70" fmla="*/ 304 w 428"/>
                    <a:gd name="T71" fmla="*/ 290 h 688"/>
                    <a:gd name="T72" fmla="*/ 320 w 428"/>
                    <a:gd name="T73" fmla="*/ 300 h 688"/>
                    <a:gd name="T74" fmla="*/ 320 w 428"/>
                    <a:gd name="T75" fmla="*/ 300 h 688"/>
                    <a:gd name="T76" fmla="*/ 318 w 428"/>
                    <a:gd name="T77" fmla="*/ 304 h 688"/>
                    <a:gd name="T78" fmla="*/ 306 w 428"/>
                    <a:gd name="T79" fmla="*/ 326 h 688"/>
                    <a:gd name="T80" fmla="*/ 264 w 428"/>
                    <a:gd name="T81" fmla="*/ 350 h 688"/>
                    <a:gd name="T82" fmla="*/ 215 w 428"/>
                    <a:gd name="T83" fmla="*/ 401 h 688"/>
                    <a:gd name="T84" fmla="*/ 196 w 428"/>
                    <a:gd name="T85" fmla="*/ 424 h 688"/>
                    <a:gd name="T86" fmla="*/ 176 w 428"/>
                    <a:gd name="T87" fmla="*/ 455 h 688"/>
                    <a:gd name="T88" fmla="*/ 169 w 428"/>
                    <a:gd name="T89" fmla="*/ 465 h 688"/>
                    <a:gd name="T90" fmla="*/ 162 w 428"/>
                    <a:gd name="T91" fmla="*/ 470 h 688"/>
                    <a:gd name="T92" fmla="*/ 155 w 428"/>
                    <a:gd name="T93" fmla="*/ 491 h 688"/>
                    <a:gd name="T94" fmla="*/ 149 w 428"/>
                    <a:gd name="T95" fmla="*/ 491 h 688"/>
                    <a:gd name="T96" fmla="*/ 124 w 428"/>
                    <a:gd name="T97" fmla="*/ 497 h 688"/>
                    <a:gd name="T98" fmla="*/ 127 w 428"/>
                    <a:gd name="T99" fmla="*/ 523 h 688"/>
                    <a:gd name="T100" fmla="*/ 124 w 428"/>
                    <a:gd name="T101" fmla="*/ 528 h 688"/>
                    <a:gd name="T102" fmla="*/ 101 w 428"/>
                    <a:gd name="T103" fmla="*/ 544 h 688"/>
                    <a:gd name="T104" fmla="*/ 111 w 428"/>
                    <a:gd name="T105" fmla="*/ 574 h 688"/>
                    <a:gd name="T106" fmla="*/ 96 w 428"/>
                    <a:gd name="T107" fmla="*/ 580 h 688"/>
                    <a:gd name="T108" fmla="*/ 105 w 428"/>
                    <a:gd name="T109" fmla="*/ 562 h 688"/>
                    <a:gd name="T110" fmla="*/ 90 w 428"/>
                    <a:gd name="T111" fmla="*/ 574 h 688"/>
                    <a:gd name="T112" fmla="*/ 93 w 428"/>
                    <a:gd name="T113" fmla="*/ 547 h 688"/>
                    <a:gd name="T114" fmla="*/ 98 w 428"/>
                    <a:gd name="T115" fmla="*/ 552 h 688"/>
                    <a:gd name="T116" fmla="*/ 90 w 428"/>
                    <a:gd name="T117" fmla="*/ 580 h 688"/>
                    <a:gd name="T118" fmla="*/ 90 w 428"/>
                    <a:gd name="T119" fmla="*/ 580 h 688"/>
                    <a:gd name="T120" fmla="*/ 71 w 428"/>
                    <a:gd name="T121" fmla="*/ 581 h 688"/>
                    <a:gd name="T122" fmla="*/ 48 w 428"/>
                    <a:gd name="T123" fmla="*/ 667 h 688"/>
                    <a:gd name="T124" fmla="*/ 71 w 428"/>
                    <a:gd name="T125" fmla="*/ 586 h 6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28"/>
                    <a:gd name="T190" fmla="*/ 0 h 688"/>
                    <a:gd name="T191" fmla="*/ 428 w 428"/>
                    <a:gd name="T192" fmla="*/ 688 h 6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28" h="688">
                      <a:moveTo>
                        <a:pt x="412" y="4"/>
                      </a:moveTo>
                      <a:lnTo>
                        <a:pt x="414" y="2"/>
                      </a:lnTo>
                      <a:lnTo>
                        <a:pt x="419" y="0"/>
                      </a:lnTo>
                      <a:lnTo>
                        <a:pt x="422" y="0"/>
                      </a:lnTo>
                      <a:lnTo>
                        <a:pt x="425" y="2"/>
                      </a:lnTo>
                      <a:lnTo>
                        <a:pt x="426" y="6"/>
                      </a:lnTo>
                      <a:lnTo>
                        <a:pt x="428" y="9"/>
                      </a:lnTo>
                      <a:lnTo>
                        <a:pt x="428" y="12"/>
                      </a:lnTo>
                      <a:lnTo>
                        <a:pt x="426" y="16"/>
                      </a:lnTo>
                      <a:lnTo>
                        <a:pt x="412" y="4"/>
                      </a:lnTo>
                      <a:close/>
                      <a:moveTo>
                        <a:pt x="426" y="16"/>
                      </a:moveTo>
                      <a:lnTo>
                        <a:pt x="412" y="36"/>
                      </a:lnTo>
                      <a:lnTo>
                        <a:pt x="396" y="62"/>
                      </a:lnTo>
                      <a:lnTo>
                        <a:pt x="382" y="50"/>
                      </a:lnTo>
                      <a:lnTo>
                        <a:pt x="399" y="24"/>
                      </a:lnTo>
                      <a:lnTo>
                        <a:pt x="412" y="4"/>
                      </a:lnTo>
                      <a:lnTo>
                        <a:pt x="426" y="16"/>
                      </a:lnTo>
                      <a:close/>
                      <a:moveTo>
                        <a:pt x="396" y="62"/>
                      </a:moveTo>
                      <a:lnTo>
                        <a:pt x="396" y="62"/>
                      </a:lnTo>
                      <a:lnTo>
                        <a:pt x="389" y="55"/>
                      </a:lnTo>
                      <a:lnTo>
                        <a:pt x="396" y="62"/>
                      </a:lnTo>
                      <a:close/>
                      <a:moveTo>
                        <a:pt x="396" y="62"/>
                      </a:moveTo>
                      <a:lnTo>
                        <a:pt x="391" y="67"/>
                      </a:lnTo>
                      <a:lnTo>
                        <a:pt x="385" y="72"/>
                      </a:lnTo>
                      <a:lnTo>
                        <a:pt x="375" y="55"/>
                      </a:lnTo>
                      <a:lnTo>
                        <a:pt x="379" y="54"/>
                      </a:lnTo>
                      <a:lnTo>
                        <a:pt x="382" y="50"/>
                      </a:lnTo>
                      <a:lnTo>
                        <a:pt x="396" y="62"/>
                      </a:lnTo>
                      <a:close/>
                      <a:moveTo>
                        <a:pt x="385" y="72"/>
                      </a:moveTo>
                      <a:lnTo>
                        <a:pt x="380" y="76"/>
                      </a:lnTo>
                      <a:lnTo>
                        <a:pt x="375" y="81"/>
                      </a:lnTo>
                      <a:lnTo>
                        <a:pt x="362" y="71"/>
                      </a:lnTo>
                      <a:lnTo>
                        <a:pt x="368" y="62"/>
                      </a:lnTo>
                      <a:lnTo>
                        <a:pt x="375" y="55"/>
                      </a:lnTo>
                      <a:lnTo>
                        <a:pt x="385" y="72"/>
                      </a:lnTo>
                      <a:close/>
                      <a:moveTo>
                        <a:pt x="375" y="81"/>
                      </a:move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69" y="76"/>
                      </a:lnTo>
                      <a:lnTo>
                        <a:pt x="375" y="81"/>
                      </a:lnTo>
                      <a:close/>
                      <a:moveTo>
                        <a:pt x="375" y="83"/>
                      </a:moveTo>
                      <a:lnTo>
                        <a:pt x="375" y="83"/>
                      </a:lnTo>
                      <a:lnTo>
                        <a:pt x="362" y="69"/>
                      </a:lnTo>
                      <a:lnTo>
                        <a:pt x="375" y="83"/>
                      </a:lnTo>
                      <a:close/>
                      <a:moveTo>
                        <a:pt x="362" y="69"/>
                      </a:moveTo>
                      <a:lnTo>
                        <a:pt x="362" y="69"/>
                      </a:lnTo>
                      <a:lnTo>
                        <a:pt x="369" y="76"/>
                      </a:lnTo>
                      <a:lnTo>
                        <a:pt x="362" y="69"/>
                      </a:lnTo>
                      <a:close/>
                      <a:moveTo>
                        <a:pt x="375" y="83"/>
                      </a:moveTo>
                      <a:lnTo>
                        <a:pt x="371" y="90"/>
                      </a:lnTo>
                      <a:lnTo>
                        <a:pt x="365" y="100"/>
                      </a:lnTo>
                      <a:lnTo>
                        <a:pt x="349" y="90"/>
                      </a:lnTo>
                      <a:lnTo>
                        <a:pt x="355" y="79"/>
                      </a:lnTo>
                      <a:lnTo>
                        <a:pt x="362" y="69"/>
                      </a:lnTo>
                      <a:lnTo>
                        <a:pt x="375" y="83"/>
                      </a:lnTo>
                      <a:close/>
                      <a:moveTo>
                        <a:pt x="365" y="100"/>
                      </a:moveTo>
                      <a:lnTo>
                        <a:pt x="360" y="110"/>
                      </a:lnTo>
                      <a:lnTo>
                        <a:pt x="354" y="119"/>
                      </a:lnTo>
                      <a:lnTo>
                        <a:pt x="349" y="126"/>
                      </a:lnTo>
                      <a:lnTo>
                        <a:pt x="343" y="131"/>
                      </a:lnTo>
                      <a:lnTo>
                        <a:pt x="337" y="112"/>
                      </a:lnTo>
                      <a:lnTo>
                        <a:pt x="341" y="103"/>
                      </a:lnTo>
                      <a:lnTo>
                        <a:pt x="349" y="90"/>
                      </a:lnTo>
                      <a:lnTo>
                        <a:pt x="365" y="100"/>
                      </a:lnTo>
                      <a:close/>
                      <a:moveTo>
                        <a:pt x="337" y="112"/>
                      </a:moveTo>
                      <a:lnTo>
                        <a:pt x="337" y="112"/>
                      </a:lnTo>
                      <a:lnTo>
                        <a:pt x="340" y="120"/>
                      </a:lnTo>
                      <a:lnTo>
                        <a:pt x="337" y="112"/>
                      </a:lnTo>
                      <a:close/>
                      <a:moveTo>
                        <a:pt x="343" y="131"/>
                      </a:moveTo>
                      <a:lnTo>
                        <a:pt x="338" y="131"/>
                      </a:lnTo>
                      <a:lnTo>
                        <a:pt x="334" y="131"/>
                      </a:lnTo>
                      <a:lnTo>
                        <a:pt x="328" y="129"/>
                      </a:lnTo>
                      <a:lnTo>
                        <a:pt x="323" y="126"/>
                      </a:lnTo>
                      <a:lnTo>
                        <a:pt x="337" y="110"/>
                      </a:lnTo>
                      <a:lnTo>
                        <a:pt x="337" y="112"/>
                      </a:lnTo>
                      <a:lnTo>
                        <a:pt x="343" y="131"/>
                      </a:lnTo>
                      <a:close/>
                      <a:moveTo>
                        <a:pt x="323" y="126"/>
                      </a:moveTo>
                      <a:lnTo>
                        <a:pt x="318" y="115"/>
                      </a:lnTo>
                      <a:lnTo>
                        <a:pt x="312" y="100"/>
                      </a:lnTo>
                      <a:lnTo>
                        <a:pt x="331" y="95"/>
                      </a:lnTo>
                      <a:lnTo>
                        <a:pt x="334" y="105"/>
                      </a:lnTo>
                      <a:lnTo>
                        <a:pt x="337" y="110"/>
                      </a:lnTo>
                      <a:lnTo>
                        <a:pt x="323" y="126"/>
                      </a:lnTo>
                      <a:close/>
                      <a:moveTo>
                        <a:pt x="331" y="95"/>
                      </a:moveTo>
                      <a:lnTo>
                        <a:pt x="331" y="95"/>
                      </a:lnTo>
                      <a:lnTo>
                        <a:pt x="321" y="98"/>
                      </a:lnTo>
                      <a:lnTo>
                        <a:pt x="331" y="95"/>
                      </a:lnTo>
                      <a:close/>
                      <a:moveTo>
                        <a:pt x="314" y="102"/>
                      </a:moveTo>
                      <a:lnTo>
                        <a:pt x="314" y="102"/>
                      </a:lnTo>
                      <a:lnTo>
                        <a:pt x="331" y="95"/>
                      </a:lnTo>
                      <a:lnTo>
                        <a:pt x="314" y="102"/>
                      </a:lnTo>
                      <a:close/>
                      <a:moveTo>
                        <a:pt x="331" y="95"/>
                      </a:moveTo>
                      <a:lnTo>
                        <a:pt x="331" y="95"/>
                      </a:lnTo>
                      <a:lnTo>
                        <a:pt x="321" y="98"/>
                      </a:lnTo>
                      <a:lnTo>
                        <a:pt x="331" y="95"/>
                      </a:lnTo>
                      <a:close/>
                      <a:moveTo>
                        <a:pt x="314" y="102"/>
                      </a:moveTo>
                      <a:lnTo>
                        <a:pt x="312" y="100"/>
                      </a:lnTo>
                      <a:lnTo>
                        <a:pt x="329" y="93"/>
                      </a:lnTo>
                      <a:lnTo>
                        <a:pt x="331" y="95"/>
                      </a:lnTo>
                      <a:lnTo>
                        <a:pt x="314" y="102"/>
                      </a:lnTo>
                      <a:close/>
                      <a:moveTo>
                        <a:pt x="312" y="100"/>
                      </a:moveTo>
                      <a:lnTo>
                        <a:pt x="312" y="98"/>
                      </a:lnTo>
                      <a:lnTo>
                        <a:pt x="312" y="96"/>
                      </a:lnTo>
                      <a:lnTo>
                        <a:pt x="329" y="91"/>
                      </a:lnTo>
                      <a:lnTo>
                        <a:pt x="329" y="93"/>
                      </a:lnTo>
                      <a:lnTo>
                        <a:pt x="312" y="100"/>
                      </a:lnTo>
                      <a:close/>
                      <a:moveTo>
                        <a:pt x="312" y="96"/>
                      </a:moveTo>
                      <a:lnTo>
                        <a:pt x="312" y="96"/>
                      </a:lnTo>
                      <a:lnTo>
                        <a:pt x="320" y="93"/>
                      </a:lnTo>
                      <a:lnTo>
                        <a:pt x="312" y="96"/>
                      </a:lnTo>
                      <a:close/>
                      <a:moveTo>
                        <a:pt x="312" y="96"/>
                      </a:moveTo>
                      <a:lnTo>
                        <a:pt x="311" y="91"/>
                      </a:lnTo>
                      <a:lnTo>
                        <a:pt x="309" y="88"/>
                      </a:lnTo>
                      <a:lnTo>
                        <a:pt x="326" y="83"/>
                      </a:lnTo>
                      <a:lnTo>
                        <a:pt x="328" y="86"/>
                      </a:lnTo>
                      <a:lnTo>
                        <a:pt x="329" y="91"/>
                      </a:lnTo>
                      <a:lnTo>
                        <a:pt x="312" y="96"/>
                      </a:lnTo>
                      <a:close/>
                      <a:moveTo>
                        <a:pt x="326" y="81"/>
                      </a:moveTo>
                      <a:lnTo>
                        <a:pt x="326" y="81"/>
                      </a:lnTo>
                      <a:lnTo>
                        <a:pt x="326" y="83"/>
                      </a:lnTo>
                      <a:lnTo>
                        <a:pt x="318" y="84"/>
                      </a:lnTo>
                      <a:lnTo>
                        <a:pt x="326" y="81"/>
                      </a:lnTo>
                      <a:close/>
                      <a:moveTo>
                        <a:pt x="309" y="88"/>
                      </a:moveTo>
                      <a:lnTo>
                        <a:pt x="309" y="88"/>
                      </a:lnTo>
                      <a:lnTo>
                        <a:pt x="326" y="81"/>
                      </a:lnTo>
                      <a:lnTo>
                        <a:pt x="309" y="88"/>
                      </a:lnTo>
                      <a:close/>
                      <a:moveTo>
                        <a:pt x="309" y="88"/>
                      </a:moveTo>
                      <a:lnTo>
                        <a:pt x="308" y="83"/>
                      </a:lnTo>
                      <a:lnTo>
                        <a:pt x="306" y="78"/>
                      </a:lnTo>
                      <a:lnTo>
                        <a:pt x="323" y="71"/>
                      </a:lnTo>
                      <a:lnTo>
                        <a:pt x="324" y="76"/>
                      </a:lnTo>
                      <a:lnTo>
                        <a:pt x="326" y="81"/>
                      </a:lnTo>
                      <a:lnTo>
                        <a:pt x="309" y="88"/>
                      </a:lnTo>
                      <a:close/>
                      <a:moveTo>
                        <a:pt x="306" y="78"/>
                      </a:moveTo>
                      <a:lnTo>
                        <a:pt x="303" y="69"/>
                      </a:lnTo>
                      <a:lnTo>
                        <a:pt x="300" y="62"/>
                      </a:lnTo>
                      <a:lnTo>
                        <a:pt x="317" y="54"/>
                      </a:lnTo>
                      <a:lnTo>
                        <a:pt x="320" y="60"/>
                      </a:lnTo>
                      <a:lnTo>
                        <a:pt x="323" y="71"/>
                      </a:lnTo>
                      <a:lnTo>
                        <a:pt x="306" y="78"/>
                      </a:lnTo>
                      <a:close/>
                      <a:moveTo>
                        <a:pt x="300" y="62"/>
                      </a:moveTo>
                      <a:lnTo>
                        <a:pt x="304" y="60"/>
                      </a:lnTo>
                      <a:lnTo>
                        <a:pt x="308" y="62"/>
                      </a:lnTo>
                      <a:lnTo>
                        <a:pt x="298" y="45"/>
                      </a:lnTo>
                      <a:lnTo>
                        <a:pt x="304" y="42"/>
                      </a:lnTo>
                      <a:lnTo>
                        <a:pt x="309" y="43"/>
                      </a:lnTo>
                      <a:lnTo>
                        <a:pt x="312" y="47"/>
                      </a:lnTo>
                      <a:lnTo>
                        <a:pt x="317" y="54"/>
                      </a:lnTo>
                      <a:lnTo>
                        <a:pt x="300" y="62"/>
                      </a:lnTo>
                      <a:close/>
                      <a:moveTo>
                        <a:pt x="308" y="62"/>
                      </a:moveTo>
                      <a:lnTo>
                        <a:pt x="303" y="62"/>
                      </a:lnTo>
                      <a:lnTo>
                        <a:pt x="300" y="62"/>
                      </a:lnTo>
                      <a:lnTo>
                        <a:pt x="303" y="54"/>
                      </a:lnTo>
                      <a:lnTo>
                        <a:pt x="308" y="62"/>
                      </a:lnTo>
                      <a:close/>
                      <a:moveTo>
                        <a:pt x="300" y="62"/>
                      </a:moveTo>
                      <a:lnTo>
                        <a:pt x="298" y="62"/>
                      </a:lnTo>
                      <a:lnTo>
                        <a:pt x="300" y="60"/>
                      </a:lnTo>
                      <a:lnTo>
                        <a:pt x="301" y="59"/>
                      </a:lnTo>
                      <a:lnTo>
                        <a:pt x="303" y="57"/>
                      </a:lnTo>
                      <a:lnTo>
                        <a:pt x="308" y="55"/>
                      </a:lnTo>
                      <a:lnTo>
                        <a:pt x="309" y="57"/>
                      </a:lnTo>
                      <a:lnTo>
                        <a:pt x="292" y="52"/>
                      </a:lnTo>
                      <a:lnTo>
                        <a:pt x="294" y="47"/>
                      </a:lnTo>
                      <a:lnTo>
                        <a:pt x="297" y="43"/>
                      </a:lnTo>
                      <a:lnTo>
                        <a:pt x="300" y="43"/>
                      </a:lnTo>
                      <a:lnTo>
                        <a:pt x="304" y="43"/>
                      </a:lnTo>
                      <a:lnTo>
                        <a:pt x="300" y="62"/>
                      </a:lnTo>
                      <a:close/>
                      <a:moveTo>
                        <a:pt x="309" y="57"/>
                      </a:moveTo>
                      <a:lnTo>
                        <a:pt x="309" y="59"/>
                      </a:lnTo>
                      <a:lnTo>
                        <a:pt x="309" y="60"/>
                      </a:lnTo>
                      <a:lnTo>
                        <a:pt x="292" y="59"/>
                      </a:lnTo>
                      <a:lnTo>
                        <a:pt x="292" y="55"/>
                      </a:lnTo>
                      <a:lnTo>
                        <a:pt x="292" y="52"/>
                      </a:lnTo>
                      <a:lnTo>
                        <a:pt x="309" y="57"/>
                      </a:lnTo>
                      <a:close/>
                      <a:moveTo>
                        <a:pt x="309" y="60"/>
                      </a:moveTo>
                      <a:lnTo>
                        <a:pt x="309" y="69"/>
                      </a:lnTo>
                      <a:lnTo>
                        <a:pt x="308" y="78"/>
                      </a:lnTo>
                      <a:lnTo>
                        <a:pt x="289" y="72"/>
                      </a:lnTo>
                      <a:lnTo>
                        <a:pt x="291" y="66"/>
                      </a:lnTo>
                      <a:lnTo>
                        <a:pt x="292" y="59"/>
                      </a:lnTo>
                      <a:lnTo>
                        <a:pt x="309" y="60"/>
                      </a:lnTo>
                      <a:close/>
                      <a:moveTo>
                        <a:pt x="289" y="72"/>
                      </a:moveTo>
                      <a:lnTo>
                        <a:pt x="289" y="72"/>
                      </a:lnTo>
                      <a:lnTo>
                        <a:pt x="298" y="74"/>
                      </a:lnTo>
                      <a:lnTo>
                        <a:pt x="289" y="72"/>
                      </a:lnTo>
                      <a:close/>
                      <a:moveTo>
                        <a:pt x="308" y="78"/>
                      </a:moveTo>
                      <a:lnTo>
                        <a:pt x="308" y="78"/>
                      </a:lnTo>
                      <a:lnTo>
                        <a:pt x="289" y="72"/>
                      </a:lnTo>
                      <a:lnTo>
                        <a:pt x="308" y="78"/>
                      </a:lnTo>
                      <a:close/>
                      <a:moveTo>
                        <a:pt x="308" y="78"/>
                      </a:moveTo>
                      <a:lnTo>
                        <a:pt x="304" y="90"/>
                      </a:lnTo>
                      <a:lnTo>
                        <a:pt x="300" y="107"/>
                      </a:lnTo>
                      <a:lnTo>
                        <a:pt x="283" y="102"/>
                      </a:lnTo>
                      <a:lnTo>
                        <a:pt x="287" y="84"/>
                      </a:lnTo>
                      <a:lnTo>
                        <a:pt x="289" y="72"/>
                      </a:lnTo>
                      <a:lnTo>
                        <a:pt x="308" y="78"/>
                      </a:lnTo>
                      <a:close/>
                      <a:moveTo>
                        <a:pt x="300" y="107"/>
                      </a:moveTo>
                      <a:lnTo>
                        <a:pt x="292" y="134"/>
                      </a:lnTo>
                      <a:lnTo>
                        <a:pt x="289" y="150"/>
                      </a:lnTo>
                      <a:lnTo>
                        <a:pt x="270" y="150"/>
                      </a:lnTo>
                      <a:lnTo>
                        <a:pt x="275" y="131"/>
                      </a:lnTo>
                      <a:lnTo>
                        <a:pt x="283" y="102"/>
                      </a:lnTo>
                      <a:lnTo>
                        <a:pt x="300" y="107"/>
                      </a:lnTo>
                      <a:close/>
                      <a:moveTo>
                        <a:pt x="272" y="153"/>
                      </a:moveTo>
                      <a:lnTo>
                        <a:pt x="272" y="151"/>
                      </a:lnTo>
                      <a:lnTo>
                        <a:pt x="270" y="150"/>
                      </a:lnTo>
                      <a:lnTo>
                        <a:pt x="280" y="150"/>
                      </a:lnTo>
                      <a:lnTo>
                        <a:pt x="272" y="153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2" y="153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4" y="155"/>
                      </a:lnTo>
                      <a:lnTo>
                        <a:pt x="272" y="153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5" y="158"/>
                      </a:lnTo>
                      <a:lnTo>
                        <a:pt x="274" y="156"/>
                      </a:lnTo>
                      <a:lnTo>
                        <a:pt x="274" y="155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7" y="144"/>
                      </a:lnTo>
                      <a:lnTo>
                        <a:pt x="287" y="163"/>
                      </a:lnTo>
                      <a:lnTo>
                        <a:pt x="283" y="163"/>
                      </a:lnTo>
                      <a:lnTo>
                        <a:pt x="280" y="162"/>
                      </a:lnTo>
                      <a:lnTo>
                        <a:pt x="277" y="160"/>
                      </a:lnTo>
                      <a:lnTo>
                        <a:pt x="275" y="158"/>
                      </a:lnTo>
                      <a:lnTo>
                        <a:pt x="289" y="144"/>
                      </a:lnTo>
                      <a:close/>
                      <a:moveTo>
                        <a:pt x="287" y="144"/>
                      </a:moveTo>
                      <a:lnTo>
                        <a:pt x="289" y="144"/>
                      </a:lnTo>
                      <a:lnTo>
                        <a:pt x="291" y="144"/>
                      </a:lnTo>
                      <a:lnTo>
                        <a:pt x="287" y="155"/>
                      </a:lnTo>
                      <a:lnTo>
                        <a:pt x="287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84" y="163"/>
                      </a:lnTo>
                      <a:lnTo>
                        <a:pt x="291" y="144"/>
                      </a:lnTo>
                      <a:close/>
                      <a:moveTo>
                        <a:pt x="284" y="163"/>
                      </a:moveTo>
                      <a:lnTo>
                        <a:pt x="284" y="163"/>
                      </a:lnTo>
                      <a:lnTo>
                        <a:pt x="287" y="155"/>
                      </a:lnTo>
                      <a:lnTo>
                        <a:pt x="284" y="163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65"/>
                      </a:lnTo>
                      <a:lnTo>
                        <a:pt x="287" y="165"/>
                      </a:lnTo>
                      <a:lnTo>
                        <a:pt x="284" y="163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5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2" y="165"/>
                      </a:lnTo>
                      <a:lnTo>
                        <a:pt x="291" y="16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5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7" y="163"/>
                      </a:lnTo>
                      <a:lnTo>
                        <a:pt x="295" y="163"/>
                      </a:lnTo>
                      <a:lnTo>
                        <a:pt x="292" y="16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5" y="144"/>
                      </a:lnTo>
                      <a:lnTo>
                        <a:pt x="300" y="146"/>
                      </a:lnTo>
                      <a:lnTo>
                        <a:pt x="303" y="151"/>
                      </a:lnTo>
                      <a:lnTo>
                        <a:pt x="303" y="156"/>
                      </a:lnTo>
                      <a:lnTo>
                        <a:pt x="294" y="153"/>
                      </a:lnTo>
                      <a:lnTo>
                        <a:pt x="291" y="144"/>
                      </a:lnTo>
                      <a:close/>
                      <a:moveTo>
                        <a:pt x="303" y="156"/>
                      </a:moveTo>
                      <a:lnTo>
                        <a:pt x="301" y="162"/>
                      </a:lnTo>
                      <a:lnTo>
                        <a:pt x="301" y="168"/>
                      </a:lnTo>
                      <a:lnTo>
                        <a:pt x="283" y="170"/>
                      </a:lnTo>
                      <a:lnTo>
                        <a:pt x="284" y="158"/>
                      </a:lnTo>
                      <a:lnTo>
                        <a:pt x="284" y="151"/>
                      </a:lnTo>
                      <a:lnTo>
                        <a:pt x="303" y="156"/>
                      </a:lnTo>
                      <a:close/>
                      <a:moveTo>
                        <a:pt x="301" y="168"/>
                      </a:moveTo>
                      <a:lnTo>
                        <a:pt x="301" y="168"/>
                      </a:lnTo>
                      <a:lnTo>
                        <a:pt x="292" y="170"/>
                      </a:lnTo>
                      <a:lnTo>
                        <a:pt x="301" y="168"/>
                      </a:lnTo>
                      <a:close/>
                      <a:moveTo>
                        <a:pt x="301" y="168"/>
                      </a:moveTo>
                      <a:lnTo>
                        <a:pt x="301" y="172"/>
                      </a:lnTo>
                      <a:lnTo>
                        <a:pt x="284" y="180"/>
                      </a:lnTo>
                      <a:lnTo>
                        <a:pt x="284" y="175"/>
                      </a:lnTo>
                      <a:lnTo>
                        <a:pt x="283" y="170"/>
                      </a:lnTo>
                      <a:lnTo>
                        <a:pt x="301" y="168"/>
                      </a:lnTo>
                      <a:close/>
                      <a:moveTo>
                        <a:pt x="301" y="172"/>
                      </a:moveTo>
                      <a:lnTo>
                        <a:pt x="298" y="172"/>
                      </a:lnTo>
                      <a:lnTo>
                        <a:pt x="297" y="170"/>
                      </a:lnTo>
                      <a:lnTo>
                        <a:pt x="297" y="189"/>
                      </a:lnTo>
                      <a:lnTo>
                        <a:pt x="294" y="189"/>
                      </a:lnTo>
                      <a:lnTo>
                        <a:pt x="289" y="187"/>
                      </a:lnTo>
                      <a:lnTo>
                        <a:pt x="287" y="184"/>
                      </a:lnTo>
                      <a:lnTo>
                        <a:pt x="284" y="180"/>
                      </a:lnTo>
                      <a:lnTo>
                        <a:pt x="301" y="172"/>
                      </a:lnTo>
                      <a:close/>
                      <a:moveTo>
                        <a:pt x="297" y="189"/>
                      </a:moveTo>
                      <a:lnTo>
                        <a:pt x="297" y="189"/>
                      </a:lnTo>
                      <a:lnTo>
                        <a:pt x="297" y="179"/>
                      </a:lnTo>
                      <a:lnTo>
                        <a:pt x="297" y="189"/>
                      </a:lnTo>
                      <a:close/>
                      <a:moveTo>
                        <a:pt x="297" y="170"/>
                      </a:moveTo>
                      <a:lnTo>
                        <a:pt x="297" y="170"/>
                      </a:lnTo>
                      <a:lnTo>
                        <a:pt x="304" y="187"/>
                      </a:lnTo>
                      <a:lnTo>
                        <a:pt x="300" y="189"/>
                      </a:lnTo>
                      <a:lnTo>
                        <a:pt x="297" y="189"/>
                      </a:lnTo>
                      <a:lnTo>
                        <a:pt x="297" y="170"/>
                      </a:lnTo>
                      <a:close/>
                      <a:moveTo>
                        <a:pt x="297" y="170"/>
                      </a:moveTo>
                      <a:lnTo>
                        <a:pt x="298" y="168"/>
                      </a:lnTo>
                      <a:lnTo>
                        <a:pt x="300" y="168"/>
                      </a:lnTo>
                      <a:lnTo>
                        <a:pt x="300" y="179"/>
                      </a:lnTo>
                      <a:lnTo>
                        <a:pt x="297" y="170"/>
                      </a:lnTo>
                      <a:close/>
                      <a:moveTo>
                        <a:pt x="300" y="168"/>
                      </a:moveTo>
                      <a:lnTo>
                        <a:pt x="301" y="168"/>
                      </a:lnTo>
                      <a:lnTo>
                        <a:pt x="306" y="187"/>
                      </a:lnTo>
                      <a:lnTo>
                        <a:pt x="303" y="189"/>
                      </a:lnTo>
                      <a:lnTo>
                        <a:pt x="300" y="189"/>
                      </a:lnTo>
                      <a:lnTo>
                        <a:pt x="300" y="168"/>
                      </a:lnTo>
                      <a:close/>
                      <a:moveTo>
                        <a:pt x="301" y="168"/>
                      </a:moveTo>
                      <a:lnTo>
                        <a:pt x="303" y="168"/>
                      </a:lnTo>
                      <a:lnTo>
                        <a:pt x="304" y="167"/>
                      </a:lnTo>
                      <a:lnTo>
                        <a:pt x="312" y="186"/>
                      </a:lnTo>
                      <a:lnTo>
                        <a:pt x="309" y="187"/>
                      </a:lnTo>
                      <a:lnTo>
                        <a:pt x="306" y="187"/>
                      </a:lnTo>
                      <a:lnTo>
                        <a:pt x="301" y="168"/>
                      </a:lnTo>
                      <a:close/>
                      <a:moveTo>
                        <a:pt x="304" y="167"/>
                      </a:moveTo>
                      <a:lnTo>
                        <a:pt x="306" y="167"/>
                      </a:lnTo>
                      <a:lnTo>
                        <a:pt x="309" y="165"/>
                      </a:lnTo>
                      <a:lnTo>
                        <a:pt x="317" y="184"/>
                      </a:lnTo>
                      <a:lnTo>
                        <a:pt x="315" y="184"/>
                      </a:lnTo>
                      <a:lnTo>
                        <a:pt x="312" y="186"/>
                      </a:lnTo>
                      <a:lnTo>
                        <a:pt x="304" y="167"/>
                      </a:lnTo>
                      <a:close/>
                      <a:moveTo>
                        <a:pt x="309" y="165"/>
                      </a:moveTo>
                      <a:lnTo>
                        <a:pt x="317" y="162"/>
                      </a:lnTo>
                      <a:lnTo>
                        <a:pt x="324" y="158"/>
                      </a:lnTo>
                      <a:lnTo>
                        <a:pt x="329" y="179"/>
                      </a:lnTo>
                      <a:lnTo>
                        <a:pt x="323" y="180"/>
                      </a:lnTo>
                      <a:lnTo>
                        <a:pt x="317" y="184"/>
                      </a:lnTo>
                      <a:lnTo>
                        <a:pt x="309" y="165"/>
                      </a:lnTo>
                      <a:close/>
                      <a:moveTo>
                        <a:pt x="331" y="177"/>
                      </a:moveTo>
                      <a:lnTo>
                        <a:pt x="329" y="179"/>
                      </a:lnTo>
                      <a:lnTo>
                        <a:pt x="326" y="168"/>
                      </a:lnTo>
                      <a:lnTo>
                        <a:pt x="331" y="177"/>
                      </a:lnTo>
                      <a:close/>
                      <a:moveTo>
                        <a:pt x="323" y="160"/>
                      </a:moveTo>
                      <a:lnTo>
                        <a:pt x="323" y="160"/>
                      </a:lnTo>
                      <a:lnTo>
                        <a:pt x="331" y="177"/>
                      </a:lnTo>
                      <a:lnTo>
                        <a:pt x="323" y="160"/>
                      </a:lnTo>
                      <a:close/>
                      <a:moveTo>
                        <a:pt x="323" y="160"/>
                      </a:moveTo>
                      <a:lnTo>
                        <a:pt x="324" y="158"/>
                      </a:lnTo>
                      <a:lnTo>
                        <a:pt x="328" y="156"/>
                      </a:lnTo>
                      <a:lnTo>
                        <a:pt x="334" y="175"/>
                      </a:lnTo>
                      <a:lnTo>
                        <a:pt x="332" y="177"/>
                      </a:lnTo>
                      <a:lnTo>
                        <a:pt x="331" y="177"/>
                      </a:lnTo>
                      <a:lnTo>
                        <a:pt x="323" y="160"/>
                      </a:lnTo>
                      <a:close/>
                      <a:moveTo>
                        <a:pt x="334" y="175"/>
                      </a:moveTo>
                      <a:lnTo>
                        <a:pt x="334" y="175"/>
                      </a:lnTo>
                      <a:lnTo>
                        <a:pt x="331" y="167"/>
                      </a:lnTo>
                      <a:lnTo>
                        <a:pt x="334" y="175"/>
                      </a:lnTo>
                      <a:close/>
                      <a:moveTo>
                        <a:pt x="328" y="156"/>
                      </a:moveTo>
                      <a:lnTo>
                        <a:pt x="329" y="156"/>
                      </a:lnTo>
                      <a:lnTo>
                        <a:pt x="332" y="155"/>
                      </a:lnTo>
                      <a:lnTo>
                        <a:pt x="338" y="174"/>
                      </a:lnTo>
                      <a:lnTo>
                        <a:pt x="337" y="175"/>
                      </a:lnTo>
                      <a:lnTo>
                        <a:pt x="334" y="175"/>
                      </a:lnTo>
                      <a:lnTo>
                        <a:pt x="328" y="156"/>
                      </a:lnTo>
                      <a:close/>
                      <a:moveTo>
                        <a:pt x="332" y="155"/>
                      </a:moveTo>
                      <a:lnTo>
                        <a:pt x="345" y="151"/>
                      </a:lnTo>
                      <a:lnTo>
                        <a:pt x="355" y="148"/>
                      </a:lnTo>
                      <a:lnTo>
                        <a:pt x="358" y="167"/>
                      </a:lnTo>
                      <a:lnTo>
                        <a:pt x="349" y="170"/>
                      </a:lnTo>
                      <a:lnTo>
                        <a:pt x="338" y="174"/>
                      </a:lnTo>
                      <a:lnTo>
                        <a:pt x="332" y="155"/>
                      </a:lnTo>
                      <a:close/>
                      <a:moveTo>
                        <a:pt x="355" y="148"/>
                      </a:moveTo>
                      <a:lnTo>
                        <a:pt x="360" y="148"/>
                      </a:lnTo>
                      <a:lnTo>
                        <a:pt x="363" y="151"/>
                      </a:lnTo>
                      <a:lnTo>
                        <a:pt x="365" y="155"/>
                      </a:lnTo>
                      <a:lnTo>
                        <a:pt x="365" y="160"/>
                      </a:lnTo>
                      <a:lnTo>
                        <a:pt x="357" y="158"/>
                      </a:lnTo>
                      <a:lnTo>
                        <a:pt x="355" y="148"/>
                      </a:lnTo>
                      <a:close/>
                      <a:moveTo>
                        <a:pt x="365" y="160"/>
                      </a:moveTo>
                      <a:lnTo>
                        <a:pt x="360" y="177"/>
                      </a:lnTo>
                      <a:lnTo>
                        <a:pt x="348" y="218"/>
                      </a:lnTo>
                      <a:lnTo>
                        <a:pt x="334" y="263"/>
                      </a:lnTo>
                      <a:lnTo>
                        <a:pt x="320" y="299"/>
                      </a:lnTo>
                      <a:lnTo>
                        <a:pt x="304" y="290"/>
                      </a:lnTo>
                      <a:lnTo>
                        <a:pt x="317" y="256"/>
                      </a:lnTo>
                      <a:lnTo>
                        <a:pt x="331" y="211"/>
                      </a:lnTo>
                      <a:lnTo>
                        <a:pt x="343" y="172"/>
                      </a:lnTo>
                      <a:lnTo>
                        <a:pt x="348" y="155"/>
                      </a:lnTo>
                      <a:lnTo>
                        <a:pt x="365" y="160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12" y="293"/>
                      </a:lnTo>
                      <a:lnTo>
                        <a:pt x="320" y="299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04" y="290"/>
                      </a:lnTo>
                      <a:lnTo>
                        <a:pt x="320" y="299"/>
                      </a:lnTo>
                      <a:close/>
                      <a:moveTo>
                        <a:pt x="304" y="290"/>
                      </a:moveTo>
                      <a:lnTo>
                        <a:pt x="304" y="290"/>
                      </a:lnTo>
                      <a:lnTo>
                        <a:pt x="312" y="293"/>
                      </a:lnTo>
                      <a:lnTo>
                        <a:pt x="304" y="290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20" y="300"/>
                      </a:lnTo>
                      <a:lnTo>
                        <a:pt x="303" y="292"/>
                      </a:lnTo>
                      <a:lnTo>
                        <a:pt x="303" y="290"/>
                      </a:lnTo>
                      <a:lnTo>
                        <a:pt x="304" y="290"/>
                      </a:lnTo>
                      <a:lnTo>
                        <a:pt x="320" y="299"/>
                      </a:lnTo>
                      <a:close/>
                      <a:moveTo>
                        <a:pt x="320" y="300"/>
                      </a:moveTo>
                      <a:lnTo>
                        <a:pt x="320" y="300"/>
                      </a:lnTo>
                      <a:lnTo>
                        <a:pt x="303" y="293"/>
                      </a:lnTo>
                      <a:lnTo>
                        <a:pt x="303" y="292"/>
                      </a:lnTo>
                      <a:lnTo>
                        <a:pt x="320" y="300"/>
                      </a:lnTo>
                      <a:close/>
                      <a:moveTo>
                        <a:pt x="320" y="300"/>
                      </a:moveTo>
                      <a:lnTo>
                        <a:pt x="318" y="304"/>
                      </a:lnTo>
                      <a:lnTo>
                        <a:pt x="317" y="305"/>
                      </a:lnTo>
                      <a:lnTo>
                        <a:pt x="303" y="292"/>
                      </a:lnTo>
                      <a:lnTo>
                        <a:pt x="303" y="293"/>
                      </a:lnTo>
                      <a:lnTo>
                        <a:pt x="320" y="300"/>
                      </a:lnTo>
                      <a:close/>
                      <a:moveTo>
                        <a:pt x="301" y="293"/>
                      </a:moveTo>
                      <a:lnTo>
                        <a:pt x="303" y="293"/>
                      </a:lnTo>
                      <a:lnTo>
                        <a:pt x="303" y="292"/>
                      </a:lnTo>
                      <a:lnTo>
                        <a:pt x="311" y="299"/>
                      </a:lnTo>
                      <a:lnTo>
                        <a:pt x="301" y="293"/>
                      </a:lnTo>
                      <a:close/>
                      <a:moveTo>
                        <a:pt x="318" y="304"/>
                      </a:moveTo>
                      <a:lnTo>
                        <a:pt x="318" y="304"/>
                      </a:lnTo>
                      <a:lnTo>
                        <a:pt x="301" y="293"/>
                      </a:lnTo>
                      <a:lnTo>
                        <a:pt x="318" y="304"/>
                      </a:lnTo>
                      <a:close/>
                      <a:moveTo>
                        <a:pt x="318" y="304"/>
                      </a:moveTo>
                      <a:lnTo>
                        <a:pt x="318" y="304"/>
                      </a:lnTo>
                      <a:lnTo>
                        <a:pt x="311" y="299"/>
                      </a:lnTo>
                      <a:lnTo>
                        <a:pt x="318" y="304"/>
                      </a:lnTo>
                      <a:close/>
                      <a:moveTo>
                        <a:pt x="318" y="304"/>
                      </a:moveTo>
                      <a:lnTo>
                        <a:pt x="315" y="309"/>
                      </a:lnTo>
                      <a:lnTo>
                        <a:pt x="312" y="314"/>
                      </a:lnTo>
                      <a:lnTo>
                        <a:pt x="297" y="304"/>
                      </a:lnTo>
                      <a:lnTo>
                        <a:pt x="300" y="299"/>
                      </a:lnTo>
                      <a:lnTo>
                        <a:pt x="301" y="293"/>
                      </a:lnTo>
                      <a:lnTo>
                        <a:pt x="318" y="304"/>
                      </a:lnTo>
                      <a:close/>
                      <a:moveTo>
                        <a:pt x="312" y="314"/>
                      </a:moveTo>
                      <a:lnTo>
                        <a:pt x="309" y="319"/>
                      </a:lnTo>
                      <a:lnTo>
                        <a:pt x="306" y="326"/>
                      </a:lnTo>
                      <a:lnTo>
                        <a:pt x="291" y="314"/>
                      </a:lnTo>
                      <a:lnTo>
                        <a:pt x="294" y="309"/>
                      </a:lnTo>
                      <a:lnTo>
                        <a:pt x="297" y="304"/>
                      </a:lnTo>
                      <a:lnTo>
                        <a:pt x="312" y="314"/>
                      </a:lnTo>
                      <a:close/>
                      <a:moveTo>
                        <a:pt x="306" y="326"/>
                      </a:moveTo>
                      <a:lnTo>
                        <a:pt x="294" y="343"/>
                      </a:lnTo>
                      <a:lnTo>
                        <a:pt x="277" y="364"/>
                      </a:lnTo>
                      <a:lnTo>
                        <a:pt x="258" y="386"/>
                      </a:lnTo>
                      <a:lnTo>
                        <a:pt x="233" y="408"/>
                      </a:lnTo>
                      <a:lnTo>
                        <a:pt x="223" y="393"/>
                      </a:lnTo>
                      <a:lnTo>
                        <a:pt x="246" y="371"/>
                      </a:lnTo>
                      <a:lnTo>
                        <a:pt x="264" y="350"/>
                      </a:lnTo>
                      <a:lnTo>
                        <a:pt x="280" y="331"/>
                      </a:lnTo>
                      <a:lnTo>
                        <a:pt x="291" y="314"/>
                      </a:lnTo>
                      <a:lnTo>
                        <a:pt x="306" y="326"/>
                      </a:lnTo>
                      <a:close/>
                      <a:moveTo>
                        <a:pt x="223" y="395"/>
                      </a:moveTo>
                      <a:lnTo>
                        <a:pt x="223" y="393"/>
                      </a:lnTo>
                      <a:lnTo>
                        <a:pt x="227" y="401"/>
                      </a:lnTo>
                      <a:lnTo>
                        <a:pt x="223" y="395"/>
                      </a:lnTo>
                      <a:close/>
                      <a:moveTo>
                        <a:pt x="233" y="408"/>
                      </a:moveTo>
                      <a:lnTo>
                        <a:pt x="229" y="413"/>
                      </a:lnTo>
                      <a:lnTo>
                        <a:pt x="221" y="420"/>
                      </a:lnTo>
                      <a:lnTo>
                        <a:pt x="210" y="407"/>
                      </a:lnTo>
                      <a:lnTo>
                        <a:pt x="215" y="401"/>
                      </a:lnTo>
                      <a:lnTo>
                        <a:pt x="223" y="395"/>
                      </a:lnTo>
                      <a:lnTo>
                        <a:pt x="233" y="408"/>
                      </a:lnTo>
                      <a:close/>
                      <a:moveTo>
                        <a:pt x="209" y="407"/>
                      </a:moveTo>
                      <a:lnTo>
                        <a:pt x="210" y="407"/>
                      </a:lnTo>
                      <a:lnTo>
                        <a:pt x="216" y="413"/>
                      </a:lnTo>
                      <a:lnTo>
                        <a:pt x="209" y="407"/>
                      </a:lnTo>
                      <a:close/>
                      <a:moveTo>
                        <a:pt x="223" y="420"/>
                      </a:moveTo>
                      <a:lnTo>
                        <a:pt x="210" y="436"/>
                      </a:lnTo>
                      <a:lnTo>
                        <a:pt x="201" y="449"/>
                      </a:lnTo>
                      <a:lnTo>
                        <a:pt x="187" y="439"/>
                      </a:lnTo>
                      <a:lnTo>
                        <a:pt x="196" y="424"/>
                      </a:lnTo>
                      <a:lnTo>
                        <a:pt x="209" y="407"/>
                      </a:lnTo>
                      <a:lnTo>
                        <a:pt x="223" y="420"/>
                      </a:lnTo>
                      <a:close/>
                      <a:moveTo>
                        <a:pt x="201" y="449"/>
                      </a:moveTo>
                      <a:lnTo>
                        <a:pt x="195" y="460"/>
                      </a:lnTo>
                      <a:lnTo>
                        <a:pt x="189" y="468"/>
                      </a:lnTo>
                      <a:lnTo>
                        <a:pt x="176" y="455"/>
                      </a:lnTo>
                      <a:lnTo>
                        <a:pt x="181" y="448"/>
                      </a:lnTo>
                      <a:lnTo>
                        <a:pt x="187" y="439"/>
                      </a:lnTo>
                      <a:lnTo>
                        <a:pt x="201" y="449"/>
                      </a:lnTo>
                      <a:close/>
                      <a:moveTo>
                        <a:pt x="176" y="455"/>
                      </a:moveTo>
                      <a:lnTo>
                        <a:pt x="176" y="455"/>
                      </a:lnTo>
                      <a:lnTo>
                        <a:pt x="182" y="461"/>
                      </a:lnTo>
                      <a:lnTo>
                        <a:pt x="176" y="455"/>
                      </a:lnTo>
                      <a:close/>
                      <a:moveTo>
                        <a:pt x="189" y="468"/>
                      </a:moveTo>
                      <a:lnTo>
                        <a:pt x="187" y="472"/>
                      </a:lnTo>
                      <a:lnTo>
                        <a:pt x="182" y="477"/>
                      </a:lnTo>
                      <a:lnTo>
                        <a:pt x="169" y="465"/>
                      </a:lnTo>
                      <a:lnTo>
                        <a:pt x="170" y="461"/>
                      </a:lnTo>
                      <a:lnTo>
                        <a:pt x="176" y="455"/>
                      </a:lnTo>
                      <a:lnTo>
                        <a:pt x="189" y="468"/>
                      </a:lnTo>
                      <a:close/>
                      <a:moveTo>
                        <a:pt x="167" y="467"/>
                      </a:moveTo>
                      <a:lnTo>
                        <a:pt x="167" y="465"/>
                      </a:lnTo>
                      <a:lnTo>
                        <a:pt x="169" y="465"/>
                      </a:lnTo>
                      <a:lnTo>
                        <a:pt x="175" y="472"/>
                      </a:lnTo>
                      <a:lnTo>
                        <a:pt x="167" y="467"/>
                      </a:lnTo>
                      <a:close/>
                      <a:moveTo>
                        <a:pt x="182" y="475"/>
                      </a:moveTo>
                      <a:lnTo>
                        <a:pt x="179" y="480"/>
                      </a:lnTo>
                      <a:lnTo>
                        <a:pt x="176" y="485"/>
                      </a:lnTo>
                      <a:lnTo>
                        <a:pt x="173" y="487"/>
                      </a:lnTo>
                      <a:lnTo>
                        <a:pt x="170" y="489"/>
                      </a:lnTo>
                      <a:lnTo>
                        <a:pt x="162" y="491"/>
                      </a:lnTo>
                      <a:lnTo>
                        <a:pt x="155" y="491"/>
                      </a:lnTo>
                      <a:lnTo>
                        <a:pt x="156" y="470"/>
                      </a:lnTo>
                      <a:lnTo>
                        <a:pt x="159" y="470"/>
                      </a:lnTo>
                      <a:lnTo>
                        <a:pt x="162" y="470"/>
                      </a:lnTo>
                      <a:lnTo>
                        <a:pt x="165" y="468"/>
                      </a:lnTo>
                      <a:lnTo>
                        <a:pt x="167" y="467"/>
                      </a:lnTo>
                      <a:lnTo>
                        <a:pt x="182" y="475"/>
                      </a:lnTo>
                      <a:close/>
                      <a:moveTo>
                        <a:pt x="155" y="491"/>
                      </a:moveTo>
                      <a:lnTo>
                        <a:pt x="152" y="491"/>
                      </a:lnTo>
                      <a:lnTo>
                        <a:pt x="150" y="491"/>
                      </a:lnTo>
                      <a:lnTo>
                        <a:pt x="136" y="477"/>
                      </a:lnTo>
                      <a:lnTo>
                        <a:pt x="141" y="473"/>
                      </a:lnTo>
                      <a:lnTo>
                        <a:pt x="145" y="470"/>
                      </a:lnTo>
                      <a:lnTo>
                        <a:pt x="150" y="470"/>
                      </a:lnTo>
                      <a:lnTo>
                        <a:pt x="156" y="470"/>
                      </a:lnTo>
                      <a:lnTo>
                        <a:pt x="155" y="491"/>
                      </a:lnTo>
                      <a:close/>
                      <a:moveTo>
                        <a:pt x="150" y="491"/>
                      </a:moveTo>
                      <a:lnTo>
                        <a:pt x="150" y="491"/>
                      </a:lnTo>
                      <a:lnTo>
                        <a:pt x="149" y="491"/>
                      </a:lnTo>
                      <a:lnTo>
                        <a:pt x="142" y="484"/>
                      </a:lnTo>
                      <a:lnTo>
                        <a:pt x="150" y="491"/>
                      </a:lnTo>
                      <a:close/>
                      <a:moveTo>
                        <a:pt x="149" y="491"/>
                      </a:moveTo>
                      <a:lnTo>
                        <a:pt x="147" y="494"/>
                      </a:lnTo>
                      <a:lnTo>
                        <a:pt x="144" y="497"/>
                      </a:lnTo>
                      <a:lnTo>
                        <a:pt x="128" y="487"/>
                      </a:lnTo>
                      <a:lnTo>
                        <a:pt x="133" y="482"/>
                      </a:lnTo>
                      <a:lnTo>
                        <a:pt x="136" y="477"/>
                      </a:lnTo>
                      <a:lnTo>
                        <a:pt x="149" y="491"/>
                      </a:lnTo>
                      <a:close/>
                      <a:moveTo>
                        <a:pt x="128" y="487"/>
                      </a:moveTo>
                      <a:lnTo>
                        <a:pt x="128" y="487"/>
                      </a:lnTo>
                      <a:lnTo>
                        <a:pt x="136" y="492"/>
                      </a:lnTo>
                      <a:lnTo>
                        <a:pt x="128" y="487"/>
                      </a:lnTo>
                      <a:close/>
                      <a:moveTo>
                        <a:pt x="144" y="497"/>
                      </a:moveTo>
                      <a:lnTo>
                        <a:pt x="141" y="503"/>
                      </a:lnTo>
                      <a:lnTo>
                        <a:pt x="139" y="506"/>
                      </a:lnTo>
                      <a:lnTo>
                        <a:pt x="124" y="497"/>
                      </a:lnTo>
                      <a:lnTo>
                        <a:pt x="125" y="492"/>
                      </a:lnTo>
                      <a:lnTo>
                        <a:pt x="128" y="487"/>
                      </a:lnTo>
                      <a:lnTo>
                        <a:pt x="144" y="497"/>
                      </a:lnTo>
                      <a:close/>
                      <a:moveTo>
                        <a:pt x="124" y="497"/>
                      </a:moveTo>
                      <a:lnTo>
                        <a:pt x="124" y="497"/>
                      </a:lnTo>
                      <a:lnTo>
                        <a:pt x="132" y="503"/>
                      </a:lnTo>
                      <a:lnTo>
                        <a:pt x="124" y="497"/>
                      </a:lnTo>
                      <a:close/>
                      <a:moveTo>
                        <a:pt x="139" y="506"/>
                      </a:moveTo>
                      <a:lnTo>
                        <a:pt x="136" y="513"/>
                      </a:lnTo>
                      <a:lnTo>
                        <a:pt x="132" y="518"/>
                      </a:lnTo>
                      <a:lnTo>
                        <a:pt x="118" y="504"/>
                      </a:lnTo>
                      <a:lnTo>
                        <a:pt x="121" y="501"/>
                      </a:lnTo>
                      <a:lnTo>
                        <a:pt x="124" y="497"/>
                      </a:lnTo>
                      <a:lnTo>
                        <a:pt x="139" y="506"/>
                      </a:lnTo>
                      <a:close/>
                      <a:moveTo>
                        <a:pt x="132" y="518"/>
                      </a:moveTo>
                      <a:lnTo>
                        <a:pt x="127" y="523"/>
                      </a:lnTo>
                      <a:lnTo>
                        <a:pt x="124" y="530"/>
                      </a:lnTo>
                      <a:lnTo>
                        <a:pt x="108" y="520"/>
                      </a:lnTo>
                      <a:lnTo>
                        <a:pt x="113" y="511"/>
                      </a:lnTo>
                      <a:lnTo>
                        <a:pt x="118" y="504"/>
                      </a:lnTo>
                      <a:lnTo>
                        <a:pt x="132" y="518"/>
                      </a:lnTo>
                      <a:close/>
                      <a:moveTo>
                        <a:pt x="107" y="520"/>
                      </a:moveTo>
                      <a:lnTo>
                        <a:pt x="108" y="520"/>
                      </a:lnTo>
                      <a:lnTo>
                        <a:pt x="116" y="525"/>
                      </a:lnTo>
                      <a:lnTo>
                        <a:pt x="107" y="520"/>
                      </a:lnTo>
                      <a:close/>
                      <a:moveTo>
                        <a:pt x="124" y="528"/>
                      </a:moveTo>
                      <a:lnTo>
                        <a:pt x="124" y="528"/>
                      </a:lnTo>
                      <a:lnTo>
                        <a:pt x="107" y="520"/>
                      </a:lnTo>
                      <a:lnTo>
                        <a:pt x="124" y="528"/>
                      </a:lnTo>
                      <a:close/>
                      <a:moveTo>
                        <a:pt x="124" y="528"/>
                      </a:moveTo>
                      <a:lnTo>
                        <a:pt x="124" y="528"/>
                      </a:lnTo>
                      <a:lnTo>
                        <a:pt x="116" y="525"/>
                      </a:lnTo>
                      <a:lnTo>
                        <a:pt x="124" y="528"/>
                      </a:lnTo>
                      <a:close/>
                      <a:moveTo>
                        <a:pt x="124" y="528"/>
                      </a:moveTo>
                      <a:lnTo>
                        <a:pt x="118" y="550"/>
                      </a:lnTo>
                      <a:lnTo>
                        <a:pt x="111" y="571"/>
                      </a:lnTo>
                      <a:lnTo>
                        <a:pt x="94" y="566"/>
                      </a:lnTo>
                      <a:lnTo>
                        <a:pt x="101" y="544"/>
                      </a:lnTo>
                      <a:lnTo>
                        <a:pt x="107" y="520"/>
                      </a:lnTo>
                      <a:lnTo>
                        <a:pt x="124" y="528"/>
                      </a:lnTo>
                      <a:close/>
                      <a:moveTo>
                        <a:pt x="111" y="571"/>
                      </a:moveTo>
                      <a:lnTo>
                        <a:pt x="111" y="571"/>
                      </a:lnTo>
                      <a:lnTo>
                        <a:pt x="111" y="573"/>
                      </a:lnTo>
                      <a:lnTo>
                        <a:pt x="94" y="568"/>
                      </a:lnTo>
                      <a:lnTo>
                        <a:pt x="94" y="566"/>
                      </a:lnTo>
                      <a:lnTo>
                        <a:pt x="111" y="571"/>
                      </a:lnTo>
                      <a:close/>
                      <a:moveTo>
                        <a:pt x="111" y="573"/>
                      </a:moveTo>
                      <a:lnTo>
                        <a:pt x="111" y="573"/>
                      </a:lnTo>
                      <a:lnTo>
                        <a:pt x="111" y="574"/>
                      </a:lnTo>
                      <a:lnTo>
                        <a:pt x="102" y="569"/>
                      </a:lnTo>
                      <a:lnTo>
                        <a:pt x="111" y="573"/>
                      </a:lnTo>
                      <a:close/>
                      <a:moveTo>
                        <a:pt x="111" y="574"/>
                      </a:moveTo>
                      <a:lnTo>
                        <a:pt x="108" y="578"/>
                      </a:lnTo>
                      <a:lnTo>
                        <a:pt x="104" y="581"/>
                      </a:lnTo>
                      <a:lnTo>
                        <a:pt x="101" y="561"/>
                      </a:lnTo>
                      <a:lnTo>
                        <a:pt x="98" y="564"/>
                      </a:lnTo>
                      <a:lnTo>
                        <a:pt x="94" y="566"/>
                      </a:lnTo>
                      <a:lnTo>
                        <a:pt x="111" y="574"/>
                      </a:lnTo>
                      <a:close/>
                      <a:moveTo>
                        <a:pt x="104" y="581"/>
                      </a:moveTo>
                      <a:lnTo>
                        <a:pt x="99" y="581"/>
                      </a:lnTo>
                      <a:lnTo>
                        <a:pt x="96" y="580"/>
                      </a:lnTo>
                      <a:lnTo>
                        <a:pt x="104" y="561"/>
                      </a:lnTo>
                      <a:lnTo>
                        <a:pt x="102" y="562"/>
                      </a:lnTo>
                      <a:lnTo>
                        <a:pt x="101" y="561"/>
                      </a:lnTo>
                      <a:lnTo>
                        <a:pt x="104" y="581"/>
                      </a:lnTo>
                      <a:close/>
                      <a:moveTo>
                        <a:pt x="96" y="580"/>
                      </a:moveTo>
                      <a:lnTo>
                        <a:pt x="96" y="580"/>
                      </a:lnTo>
                      <a:lnTo>
                        <a:pt x="99" y="571"/>
                      </a:lnTo>
                      <a:lnTo>
                        <a:pt x="96" y="580"/>
                      </a:lnTo>
                      <a:close/>
                      <a:moveTo>
                        <a:pt x="96" y="580"/>
                      </a:moveTo>
                      <a:lnTo>
                        <a:pt x="93" y="576"/>
                      </a:lnTo>
                      <a:lnTo>
                        <a:pt x="90" y="574"/>
                      </a:lnTo>
                      <a:lnTo>
                        <a:pt x="105" y="562"/>
                      </a:lnTo>
                      <a:lnTo>
                        <a:pt x="104" y="562"/>
                      </a:lnTo>
                      <a:lnTo>
                        <a:pt x="96" y="580"/>
                      </a:lnTo>
                      <a:close/>
                      <a:moveTo>
                        <a:pt x="90" y="574"/>
                      </a:moveTo>
                      <a:lnTo>
                        <a:pt x="88" y="569"/>
                      </a:lnTo>
                      <a:lnTo>
                        <a:pt x="87" y="564"/>
                      </a:lnTo>
                      <a:lnTo>
                        <a:pt x="85" y="557"/>
                      </a:lnTo>
                      <a:lnTo>
                        <a:pt x="85" y="549"/>
                      </a:lnTo>
                      <a:lnTo>
                        <a:pt x="104" y="550"/>
                      </a:lnTo>
                      <a:lnTo>
                        <a:pt x="104" y="557"/>
                      </a:lnTo>
                      <a:lnTo>
                        <a:pt x="105" y="562"/>
                      </a:lnTo>
                      <a:lnTo>
                        <a:pt x="90" y="574"/>
                      </a:lnTo>
                      <a:close/>
                      <a:moveTo>
                        <a:pt x="85" y="549"/>
                      </a:moveTo>
                      <a:lnTo>
                        <a:pt x="87" y="550"/>
                      </a:lnTo>
                      <a:lnTo>
                        <a:pt x="102" y="540"/>
                      </a:lnTo>
                      <a:lnTo>
                        <a:pt x="104" y="545"/>
                      </a:lnTo>
                      <a:lnTo>
                        <a:pt x="104" y="550"/>
                      </a:lnTo>
                      <a:lnTo>
                        <a:pt x="85" y="549"/>
                      </a:lnTo>
                      <a:close/>
                      <a:moveTo>
                        <a:pt x="87" y="550"/>
                      </a:moveTo>
                      <a:lnTo>
                        <a:pt x="87" y="549"/>
                      </a:lnTo>
                      <a:lnTo>
                        <a:pt x="88" y="547"/>
                      </a:lnTo>
                      <a:lnTo>
                        <a:pt x="90" y="547"/>
                      </a:lnTo>
                      <a:lnTo>
                        <a:pt x="93" y="547"/>
                      </a:lnTo>
                      <a:lnTo>
                        <a:pt x="96" y="549"/>
                      </a:lnTo>
                      <a:lnTo>
                        <a:pt x="98" y="550"/>
                      </a:lnTo>
                      <a:lnTo>
                        <a:pt x="99" y="552"/>
                      </a:lnTo>
                      <a:lnTo>
                        <a:pt x="98" y="552"/>
                      </a:lnTo>
                      <a:lnTo>
                        <a:pt x="87" y="537"/>
                      </a:lnTo>
                      <a:lnTo>
                        <a:pt x="91" y="535"/>
                      </a:lnTo>
                      <a:lnTo>
                        <a:pt x="96" y="533"/>
                      </a:lnTo>
                      <a:lnTo>
                        <a:pt x="99" y="535"/>
                      </a:lnTo>
                      <a:lnTo>
                        <a:pt x="102" y="540"/>
                      </a:lnTo>
                      <a:lnTo>
                        <a:pt x="87" y="550"/>
                      </a:lnTo>
                      <a:close/>
                      <a:moveTo>
                        <a:pt x="98" y="552"/>
                      </a:moveTo>
                      <a:lnTo>
                        <a:pt x="98" y="552"/>
                      </a:lnTo>
                      <a:lnTo>
                        <a:pt x="93" y="545"/>
                      </a:lnTo>
                      <a:lnTo>
                        <a:pt x="98" y="552"/>
                      </a:lnTo>
                      <a:close/>
                      <a:moveTo>
                        <a:pt x="98" y="552"/>
                      </a:moveTo>
                      <a:lnTo>
                        <a:pt x="98" y="554"/>
                      </a:lnTo>
                      <a:lnTo>
                        <a:pt x="82" y="544"/>
                      </a:lnTo>
                      <a:lnTo>
                        <a:pt x="85" y="540"/>
                      </a:lnTo>
                      <a:lnTo>
                        <a:pt x="87" y="537"/>
                      </a:lnTo>
                      <a:lnTo>
                        <a:pt x="98" y="552"/>
                      </a:lnTo>
                      <a:close/>
                      <a:moveTo>
                        <a:pt x="98" y="554"/>
                      </a:moveTo>
                      <a:lnTo>
                        <a:pt x="93" y="566"/>
                      </a:lnTo>
                      <a:lnTo>
                        <a:pt x="90" y="580"/>
                      </a:lnTo>
                      <a:lnTo>
                        <a:pt x="71" y="578"/>
                      </a:lnTo>
                      <a:lnTo>
                        <a:pt x="73" y="568"/>
                      </a:lnTo>
                      <a:lnTo>
                        <a:pt x="76" y="559"/>
                      </a:lnTo>
                      <a:lnTo>
                        <a:pt x="79" y="550"/>
                      </a:lnTo>
                      <a:lnTo>
                        <a:pt x="82" y="544"/>
                      </a:lnTo>
                      <a:lnTo>
                        <a:pt x="98" y="554"/>
                      </a:lnTo>
                      <a:close/>
                      <a:moveTo>
                        <a:pt x="90" y="580"/>
                      </a:moveTo>
                      <a:lnTo>
                        <a:pt x="90" y="580"/>
                      </a:lnTo>
                      <a:lnTo>
                        <a:pt x="81" y="578"/>
                      </a:lnTo>
                      <a:lnTo>
                        <a:pt x="90" y="580"/>
                      </a:lnTo>
                      <a:close/>
                      <a:moveTo>
                        <a:pt x="90" y="580"/>
                      </a:moveTo>
                      <a:lnTo>
                        <a:pt x="90" y="580"/>
                      </a:lnTo>
                      <a:lnTo>
                        <a:pt x="71" y="578"/>
                      </a:lnTo>
                      <a:lnTo>
                        <a:pt x="90" y="580"/>
                      </a:lnTo>
                      <a:close/>
                      <a:moveTo>
                        <a:pt x="71" y="578"/>
                      </a:moveTo>
                      <a:lnTo>
                        <a:pt x="71" y="578"/>
                      </a:lnTo>
                      <a:lnTo>
                        <a:pt x="81" y="578"/>
                      </a:lnTo>
                      <a:lnTo>
                        <a:pt x="71" y="578"/>
                      </a:lnTo>
                      <a:close/>
                      <a:moveTo>
                        <a:pt x="90" y="580"/>
                      </a:moveTo>
                      <a:lnTo>
                        <a:pt x="90" y="583"/>
                      </a:lnTo>
                      <a:lnTo>
                        <a:pt x="90" y="586"/>
                      </a:lnTo>
                      <a:lnTo>
                        <a:pt x="71" y="586"/>
                      </a:lnTo>
                      <a:lnTo>
                        <a:pt x="71" y="581"/>
                      </a:lnTo>
                      <a:lnTo>
                        <a:pt x="71" y="578"/>
                      </a:lnTo>
                      <a:lnTo>
                        <a:pt x="90" y="580"/>
                      </a:lnTo>
                      <a:close/>
                      <a:moveTo>
                        <a:pt x="90" y="586"/>
                      </a:moveTo>
                      <a:lnTo>
                        <a:pt x="90" y="597"/>
                      </a:lnTo>
                      <a:lnTo>
                        <a:pt x="88" y="607"/>
                      </a:lnTo>
                      <a:lnTo>
                        <a:pt x="85" y="619"/>
                      </a:lnTo>
                      <a:lnTo>
                        <a:pt x="81" y="633"/>
                      </a:lnTo>
                      <a:lnTo>
                        <a:pt x="76" y="640"/>
                      </a:lnTo>
                      <a:lnTo>
                        <a:pt x="71" y="646"/>
                      </a:lnTo>
                      <a:lnTo>
                        <a:pt x="65" y="653"/>
                      </a:lnTo>
                      <a:lnTo>
                        <a:pt x="57" y="660"/>
                      </a:lnTo>
                      <a:lnTo>
                        <a:pt x="48" y="667"/>
                      </a:lnTo>
                      <a:lnTo>
                        <a:pt x="37" y="674"/>
                      </a:lnTo>
                      <a:lnTo>
                        <a:pt x="25" y="681"/>
                      </a:lnTo>
                      <a:lnTo>
                        <a:pt x="13" y="686"/>
                      </a:lnTo>
                      <a:lnTo>
                        <a:pt x="5" y="667"/>
                      </a:lnTo>
                      <a:lnTo>
                        <a:pt x="27" y="657"/>
                      </a:lnTo>
                      <a:lnTo>
                        <a:pt x="44" y="645"/>
                      </a:lnTo>
                      <a:lnTo>
                        <a:pt x="56" y="634"/>
                      </a:lnTo>
                      <a:lnTo>
                        <a:pt x="64" y="624"/>
                      </a:lnTo>
                      <a:lnTo>
                        <a:pt x="68" y="614"/>
                      </a:lnTo>
                      <a:lnTo>
                        <a:pt x="71" y="604"/>
                      </a:lnTo>
                      <a:lnTo>
                        <a:pt x="71" y="595"/>
                      </a:lnTo>
                      <a:lnTo>
                        <a:pt x="71" y="586"/>
                      </a:lnTo>
                      <a:lnTo>
                        <a:pt x="90" y="586"/>
                      </a:lnTo>
                      <a:close/>
                      <a:moveTo>
                        <a:pt x="13" y="686"/>
                      </a:moveTo>
                      <a:lnTo>
                        <a:pt x="8" y="688"/>
                      </a:lnTo>
                      <a:lnTo>
                        <a:pt x="5" y="686"/>
                      </a:lnTo>
                      <a:lnTo>
                        <a:pt x="2" y="684"/>
                      </a:lnTo>
                      <a:lnTo>
                        <a:pt x="0" y="681"/>
                      </a:lnTo>
                      <a:lnTo>
                        <a:pt x="0" y="677"/>
                      </a:lnTo>
                      <a:lnTo>
                        <a:pt x="0" y="674"/>
                      </a:lnTo>
                      <a:lnTo>
                        <a:pt x="2" y="670"/>
                      </a:lnTo>
                      <a:lnTo>
                        <a:pt x="5" y="667"/>
                      </a:lnTo>
                      <a:lnTo>
                        <a:pt x="13" y="686"/>
                      </a:lnTo>
                      <a:close/>
                    </a:path>
                  </a:pathLst>
                </a:custGeom>
                <a:solidFill>
                  <a:srgbClr val="66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5" name="Freeform 472"/>
                <p:cNvSpPr>
                  <a:spLocks noEditPoints="1"/>
                </p:cNvSpPr>
                <p:nvPr/>
              </p:nvSpPr>
              <p:spPr bwMode="auto">
                <a:xfrm>
                  <a:off x="1112" y="1816"/>
                  <a:ext cx="414" cy="681"/>
                </a:xfrm>
                <a:custGeom>
                  <a:avLst/>
                  <a:gdLst>
                    <a:gd name="T0" fmla="*/ 412 w 414"/>
                    <a:gd name="T1" fmla="*/ 17 h 681"/>
                    <a:gd name="T2" fmla="*/ 382 w 414"/>
                    <a:gd name="T3" fmla="*/ 60 h 681"/>
                    <a:gd name="T4" fmla="*/ 348 w 414"/>
                    <a:gd name="T5" fmla="*/ 69 h 681"/>
                    <a:gd name="T6" fmla="*/ 348 w 414"/>
                    <a:gd name="T7" fmla="*/ 69 h 681"/>
                    <a:gd name="T8" fmla="*/ 338 w 414"/>
                    <a:gd name="T9" fmla="*/ 86 h 681"/>
                    <a:gd name="T10" fmla="*/ 338 w 414"/>
                    <a:gd name="T11" fmla="*/ 86 h 681"/>
                    <a:gd name="T12" fmla="*/ 324 w 414"/>
                    <a:gd name="T13" fmla="*/ 107 h 681"/>
                    <a:gd name="T14" fmla="*/ 317 w 414"/>
                    <a:gd name="T15" fmla="*/ 89 h 681"/>
                    <a:gd name="T16" fmla="*/ 300 w 414"/>
                    <a:gd name="T17" fmla="*/ 96 h 681"/>
                    <a:gd name="T18" fmla="*/ 312 w 414"/>
                    <a:gd name="T19" fmla="*/ 77 h 681"/>
                    <a:gd name="T20" fmla="*/ 289 w 414"/>
                    <a:gd name="T21" fmla="*/ 65 h 681"/>
                    <a:gd name="T22" fmla="*/ 292 w 414"/>
                    <a:gd name="T23" fmla="*/ 60 h 681"/>
                    <a:gd name="T24" fmla="*/ 273 w 414"/>
                    <a:gd name="T25" fmla="*/ 60 h 681"/>
                    <a:gd name="T26" fmla="*/ 273 w 414"/>
                    <a:gd name="T27" fmla="*/ 69 h 681"/>
                    <a:gd name="T28" fmla="*/ 273 w 414"/>
                    <a:gd name="T29" fmla="*/ 74 h 681"/>
                    <a:gd name="T30" fmla="*/ 270 w 414"/>
                    <a:gd name="T31" fmla="*/ 88 h 681"/>
                    <a:gd name="T32" fmla="*/ 256 w 414"/>
                    <a:gd name="T33" fmla="*/ 149 h 681"/>
                    <a:gd name="T34" fmla="*/ 266 w 414"/>
                    <a:gd name="T35" fmla="*/ 149 h 681"/>
                    <a:gd name="T36" fmla="*/ 273 w 414"/>
                    <a:gd name="T37" fmla="*/ 148 h 681"/>
                    <a:gd name="T38" fmla="*/ 272 w 414"/>
                    <a:gd name="T39" fmla="*/ 146 h 681"/>
                    <a:gd name="T40" fmla="*/ 272 w 414"/>
                    <a:gd name="T41" fmla="*/ 146 h 681"/>
                    <a:gd name="T42" fmla="*/ 269 w 414"/>
                    <a:gd name="T43" fmla="*/ 167 h 681"/>
                    <a:gd name="T44" fmla="*/ 284 w 414"/>
                    <a:gd name="T45" fmla="*/ 156 h 681"/>
                    <a:gd name="T46" fmla="*/ 283 w 414"/>
                    <a:gd name="T47" fmla="*/ 173 h 681"/>
                    <a:gd name="T48" fmla="*/ 273 w 414"/>
                    <a:gd name="T49" fmla="*/ 194 h 681"/>
                    <a:gd name="T50" fmla="*/ 278 w 414"/>
                    <a:gd name="T51" fmla="*/ 175 h 681"/>
                    <a:gd name="T52" fmla="*/ 283 w 414"/>
                    <a:gd name="T53" fmla="*/ 173 h 681"/>
                    <a:gd name="T54" fmla="*/ 286 w 414"/>
                    <a:gd name="T55" fmla="*/ 173 h 681"/>
                    <a:gd name="T56" fmla="*/ 303 w 414"/>
                    <a:gd name="T57" fmla="*/ 191 h 681"/>
                    <a:gd name="T58" fmla="*/ 307 w 414"/>
                    <a:gd name="T59" fmla="*/ 189 h 681"/>
                    <a:gd name="T60" fmla="*/ 307 w 414"/>
                    <a:gd name="T61" fmla="*/ 189 h 681"/>
                    <a:gd name="T62" fmla="*/ 341 w 414"/>
                    <a:gd name="T63" fmla="*/ 165 h 681"/>
                    <a:gd name="T64" fmla="*/ 298 w 414"/>
                    <a:gd name="T65" fmla="*/ 264 h 681"/>
                    <a:gd name="T66" fmla="*/ 301 w 414"/>
                    <a:gd name="T67" fmla="*/ 309 h 681"/>
                    <a:gd name="T68" fmla="*/ 284 w 414"/>
                    <a:gd name="T69" fmla="*/ 302 h 681"/>
                    <a:gd name="T70" fmla="*/ 298 w 414"/>
                    <a:gd name="T71" fmla="*/ 314 h 681"/>
                    <a:gd name="T72" fmla="*/ 298 w 414"/>
                    <a:gd name="T73" fmla="*/ 314 h 681"/>
                    <a:gd name="T74" fmla="*/ 236 w 414"/>
                    <a:gd name="T75" fmla="*/ 391 h 681"/>
                    <a:gd name="T76" fmla="*/ 209 w 414"/>
                    <a:gd name="T77" fmla="*/ 405 h 681"/>
                    <a:gd name="T78" fmla="*/ 213 w 414"/>
                    <a:gd name="T79" fmla="*/ 413 h 681"/>
                    <a:gd name="T80" fmla="*/ 193 w 414"/>
                    <a:gd name="T81" fmla="*/ 406 h 681"/>
                    <a:gd name="T82" fmla="*/ 170 w 414"/>
                    <a:gd name="T83" fmla="*/ 439 h 681"/>
                    <a:gd name="T84" fmla="*/ 159 w 414"/>
                    <a:gd name="T85" fmla="*/ 456 h 681"/>
                    <a:gd name="T86" fmla="*/ 170 w 414"/>
                    <a:gd name="T87" fmla="*/ 472 h 681"/>
                    <a:gd name="T88" fmla="*/ 139 w 414"/>
                    <a:gd name="T89" fmla="*/ 470 h 681"/>
                    <a:gd name="T90" fmla="*/ 139 w 414"/>
                    <a:gd name="T91" fmla="*/ 470 h 681"/>
                    <a:gd name="T92" fmla="*/ 118 w 414"/>
                    <a:gd name="T93" fmla="*/ 478 h 681"/>
                    <a:gd name="T94" fmla="*/ 107 w 414"/>
                    <a:gd name="T95" fmla="*/ 499 h 681"/>
                    <a:gd name="T96" fmla="*/ 90 w 414"/>
                    <a:gd name="T97" fmla="*/ 516 h 681"/>
                    <a:gd name="T98" fmla="*/ 94 w 414"/>
                    <a:gd name="T99" fmla="*/ 557 h 681"/>
                    <a:gd name="T100" fmla="*/ 91 w 414"/>
                    <a:gd name="T101" fmla="*/ 569 h 681"/>
                    <a:gd name="T102" fmla="*/ 80 w 414"/>
                    <a:gd name="T103" fmla="*/ 557 h 681"/>
                    <a:gd name="T104" fmla="*/ 84 w 414"/>
                    <a:gd name="T105" fmla="*/ 559 h 681"/>
                    <a:gd name="T106" fmla="*/ 70 w 414"/>
                    <a:gd name="T107" fmla="*/ 573 h 681"/>
                    <a:gd name="T108" fmla="*/ 65 w 414"/>
                    <a:gd name="T109" fmla="*/ 555 h 681"/>
                    <a:gd name="T110" fmla="*/ 71 w 414"/>
                    <a:gd name="T111" fmla="*/ 543 h 681"/>
                    <a:gd name="T112" fmla="*/ 79 w 414"/>
                    <a:gd name="T113" fmla="*/ 561 h 681"/>
                    <a:gd name="T114" fmla="*/ 54 w 414"/>
                    <a:gd name="T115" fmla="*/ 586 h 681"/>
                    <a:gd name="T116" fmla="*/ 68 w 414"/>
                    <a:gd name="T117" fmla="*/ 622 h 681"/>
                    <a:gd name="T118" fmla="*/ 51 w 414"/>
                    <a:gd name="T119" fmla="*/ 615 h 681"/>
                    <a:gd name="T120" fmla="*/ 0 w 414"/>
                    <a:gd name="T121" fmla="*/ 669 h 68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14"/>
                    <a:gd name="T184" fmla="*/ 0 h 681"/>
                    <a:gd name="T185" fmla="*/ 414 w 414"/>
                    <a:gd name="T186" fmla="*/ 681 h 68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14" h="681">
                      <a:moveTo>
                        <a:pt x="398" y="4"/>
                      </a:moveTo>
                      <a:lnTo>
                        <a:pt x="400" y="2"/>
                      </a:lnTo>
                      <a:lnTo>
                        <a:pt x="405" y="0"/>
                      </a:lnTo>
                      <a:lnTo>
                        <a:pt x="408" y="0"/>
                      </a:lnTo>
                      <a:lnTo>
                        <a:pt x="411" y="2"/>
                      </a:lnTo>
                      <a:lnTo>
                        <a:pt x="412" y="5"/>
                      </a:lnTo>
                      <a:lnTo>
                        <a:pt x="414" y="9"/>
                      </a:lnTo>
                      <a:lnTo>
                        <a:pt x="414" y="14"/>
                      </a:lnTo>
                      <a:lnTo>
                        <a:pt x="412" y="17"/>
                      </a:lnTo>
                      <a:lnTo>
                        <a:pt x="398" y="4"/>
                      </a:lnTo>
                      <a:close/>
                      <a:moveTo>
                        <a:pt x="412" y="17"/>
                      </a:moveTo>
                      <a:lnTo>
                        <a:pt x="398" y="35"/>
                      </a:lnTo>
                      <a:lnTo>
                        <a:pt x="382" y="60"/>
                      </a:lnTo>
                      <a:lnTo>
                        <a:pt x="366" y="48"/>
                      </a:lnTo>
                      <a:lnTo>
                        <a:pt x="385" y="23"/>
                      </a:lnTo>
                      <a:lnTo>
                        <a:pt x="398" y="4"/>
                      </a:lnTo>
                      <a:lnTo>
                        <a:pt x="412" y="17"/>
                      </a:lnTo>
                      <a:close/>
                      <a:moveTo>
                        <a:pt x="382" y="60"/>
                      </a:moveTo>
                      <a:lnTo>
                        <a:pt x="380" y="60"/>
                      </a:lnTo>
                      <a:lnTo>
                        <a:pt x="374" y="55"/>
                      </a:lnTo>
                      <a:lnTo>
                        <a:pt x="382" y="60"/>
                      </a:lnTo>
                      <a:close/>
                      <a:moveTo>
                        <a:pt x="380" y="60"/>
                      </a:moveTo>
                      <a:lnTo>
                        <a:pt x="375" y="67"/>
                      </a:lnTo>
                      <a:lnTo>
                        <a:pt x="371" y="71"/>
                      </a:lnTo>
                      <a:lnTo>
                        <a:pt x="360" y="55"/>
                      </a:lnTo>
                      <a:lnTo>
                        <a:pt x="363" y="52"/>
                      </a:lnTo>
                      <a:lnTo>
                        <a:pt x="366" y="48"/>
                      </a:lnTo>
                      <a:lnTo>
                        <a:pt x="380" y="60"/>
                      </a:lnTo>
                      <a:close/>
                      <a:moveTo>
                        <a:pt x="371" y="71"/>
                      </a:moveTo>
                      <a:lnTo>
                        <a:pt x="366" y="76"/>
                      </a:lnTo>
                      <a:lnTo>
                        <a:pt x="361" y="81"/>
                      </a:lnTo>
                      <a:lnTo>
                        <a:pt x="348" y="69"/>
                      </a:lnTo>
                      <a:lnTo>
                        <a:pt x="354" y="60"/>
                      </a:lnTo>
                      <a:lnTo>
                        <a:pt x="360" y="55"/>
                      </a:lnTo>
                      <a:lnTo>
                        <a:pt x="371" y="71"/>
                      </a:lnTo>
                      <a:close/>
                      <a:moveTo>
                        <a:pt x="348" y="69"/>
                      </a:moveTo>
                      <a:lnTo>
                        <a:pt x="348" y="69"/>
                      </a:lnTo>
                      <a:lnTo>
                        <a:pt x="355" y="74"/>
                      </a:lnTo>
                      <a:lnTo>
                        <a:pt x="348" y="69"/>
                      </a:lnTo>
                      <a:close/>
                      <a:moveTo>
                        <a:pt x="361" y="81"/>
                      </a:moveTo>
                      <a:lnTo>
                        <a:pt x="361" y="81"/>
                      </a:lnTo>
                      <a:lnTo>
                        <a:pt x="348" y="69"/>
                      </a:lnTo>
                      <a:lnTo>
                        <a:pt x="361" y="81"/>
                      </a:lnTo>
                      <a:close/>
                      <a:moveTo>
                        <a:pt x="348" y="69"/>
                      </a:moveTo>
                      <a:lnTo>
                        <a:pt x="348" y="69"/>
                      </a:lnTo>
                      <a:lnTo>
                        <a:pt x="355" y="74"/>
                      </a:lnTo>
                      <a:lnTo>
                        <a:pt x="348" y="69"/>
                      </a:lnTo>
                      <a:close/>
                      <a:moveTo>
                        <a:pt x="361" y="81"/>
                      </a:moveTo>
                      <a:lnTo>
                        <a:pt x="357" y="88"/>
                      </a:lnTo>
                      <a:lnTo>
                        <a:pt x="354" y="96"/>
                      </a:lnTo>
                      <a:lnTo>
                        <a:pt x="338" y="86"/>
                      </a:lnTo>
                      <a:lnTo>
                        <a:pt x="343" y="76"/>
                      </a:lnTo>
                      <a:lnTo>
                        <a:pt x="348" y="69"/>
                      </a:lnTo>
                      <a:lnTo>
                        <a:pt x="361" y="81"/>
                      </a:lnTo>
                      <a:close/>
                      <a:moveTo>
                        <a:pt x="354" y="96"/>
                      </a:moveTo>
                      <a:lnTo>
                        <a:pt x="348" y="107"/>
                      </a:lnTo>
                      <a:lnTo>
                        <a:pt x="341" y="115"/>
                      </a:lnTo>
                      <a:lnTo>
                        <a:pt x="335" y="124"/>
                      </a:lnTo>
                      <a:lnTo>
                        <a:pt x="329" y="127"/>
                      </a:lnTo>
                      <a:lnTo>
                        <a:pt x="324" y="108"/>
                      </a:lnTo>
                      <a:lnTo>
                        <a:pt x="329" y="100"/>
                      </a:lnTo>
                      <a:lnTo>
                        <a:pt x="338" y="86"/>
                      </a:lnTo>
                      <a:lnTo>
                        <a:pt x="354" y="96"/>
                      </a:lnTo>
                      <a:close/>
                      <a:moveTo>
                        <a:pt x="329" y="127"/>
                      </a:moveTo>
                      <a:lnTo>
                        <a:pt x="329" y="127"/>
                      </a:lnTo>
                      <a:lnTo>
                        <a:pt x="326" y="117"/>
                      </a:lnTo>
                      <a:lnTo>
                        <a:pt x="329" y="127"/>
                      </a:lnTo>
                      <a:close/>
                      <a:moveTo>
                        <a:pt x="329" y="127"/>
                      </a:moveTo>
                      <a:lnTo>
                        <a:pt x="323" y="127"/>
                      </a:lnTo>
                      <a:lnTo>
                        <a:pt x="318" y="127"/>
                      </a:lnTo>
                      <a:lnTo>
                        <a:pt x="314" y="124"/>
                      </a:lnTo>
                      <a:lnTo>
                        <a:pt x="310" y="119"/>
                      </a:lnTo>
                      <a:lnTo>
                        <a:pt x="324" y="107"/>
                      </a:lnTo>
                      <a:lnTo>
                        <a:pt x="324" y="108"/>
                      </a:lnTo>
                      <a:lnTo>
                        <a:pt x="329" y="127"/>
                      </a:lnTo>
                      <a:close/>
                      <a:moveTo>
                        <a:pt x="310" y="119"/>
                      </a:moveTo>
                      <a:lnTo>
                        <a:pt x="304" y="110"/>
                      </a:lnTo>
                      <a:lnTo>
                        <a:pt x="300" y="96"/>
                      </a:lnTo>
                      <a:lnTo>
                        <a:pt x="318" y="89"/>
                      </a:lnTo>
                      <a:lnTo>
                        <a:pt x="321" y="101"/>
                      </a:lnTo>
                      <a:lnTo>
                        <a:pt x="324" y="107"/>
                      </a:lnTo>
                      <a:lnTo>
                        <a:pt x="310" y="119"/>
                      </a:lnTo>
                      <a:close/>
                      <a:moveTo>
                        <a:pt x="317" y="89"/>
                      </a:moveTo>
                      <a:lnTo>
                        <a:pt x="317" y="89"/>
                      </a:lnTo>
                      <a:lnTo>
                        <a:pt x="318" y="89"/>
                      </a:lnTo>
                      <a:lnTo>
                        <a:pt x="309" y="93"/>
                      </a:lnTo>
                      <a:lnTo>
                        <a:pt x="317" y="89"/>
                      </a:lnTo>
                      <a:close/>
                      <a:moveTo>
                        <a:pt x="300" y="96"/>
                      </a:moveTo>
                      <a:lnTo>
                        <a:pt x="298" y="91"/>
                      </a:lnTo>
                      <a:lnTo>
                        <a:pt x="297" y="86"/>
                      </a:lnTo>
                      <a:lnTo>
                        <a:pt x="312" y="76"/>
                      </a:lnTo>
                      <a:lnTo>
                        <a:pt x="315" y="83"/>
                      </a:lnTo>
                      <a:lnTo>
                        <a:pt x="317" y="89"/>
                      </a:lnTo>
                      <a:lnTo>
                        <a:pt x="300" y="96"/>
                      </a:lnTo>
                      <a:close/>
                      <a:moveTo>
                        <a:pt x="297" y="86"/>
                      </a:moveTo>
                      <a:lnTo>
                        <a:pt x="297" y="86"/>
                      </a:lnTo>
                      <a:lnTo>
                        <a:pt x="304" y="81"/>
                      </a:lnTo>
                      <a:lnTo>
                        <a:pt x="297" y="86"/>
                      </a:lnTo>
                      <a:close/>
                      <a:moveTo>
                        <a:pt x="297" y="86"/>
                      </a:moveTo>
                      <a:lnTo>
                        <a:pt x="290" y="74"/>
                      </a:lnTo>
                      <a:lnTo>
                        <a:pt x="286" y="67"/>
                      </a:lnTo>
                      <a:lnTo>
                        <a:pt x="301" y="55"/>
                      </a:lnTo>
                      <a:lnTo>
                        <a:pt x="306" y="64"/>
                      </a:lnTo>
                      <a:lnTo>
                        <a:pt x="312" y="77"/>
                      </a:lnTo>
                      <a:lnTo>
                        <a:pt x="297" y="86"/>
                      </a:lnTo>
                      <a:close/>
                      <a:moveTo>
                        <a:pt x="286" y="67"/>
                      </a:moveTo>
                      <a:lnTo>
                        <a:pt x="289" y="65"/>
                      </a:lnTo>
                      <a:lnTo>
                        <a:pt x="280" y="48"/>
                      </a:lnTo>
                      <a:lnTo>
                        <a:pt x="286" y="45"/>
                      </a:lnTo>
                      <a:lnTo>
                        <a:pt x="290" y="45"/>
                      </a:lnTo>
                      <a:lnTo>
                        <a:pt x="295" y="48"/>
                      </a:lnTo>
                      <a:lnTo>
                        <a:pt x="301" y="55"/>
                      </a:lnTo>
                      <a:lnTo>
                        <a:pt x="286" y="67"/>
                      </a:lnTo>
                      <a:close/>
                      <a:moveTo>
                        <a:pt x="289" y="65"/>
                      </a:moveTo>
                      <a:lnTo>
                        <a:pt x="286" y="65"/>
                      </a:lnTo>
                      <a:lnTo>
                        <a:pt x="283" y="67"/>
                      </a:lnTo>
                      <a:lnTo>
                        <a:pt x="284" y="57"/>
                      </a:lnTo>
                      <a:lnTo>
                        <a:pt x="289" y="65"/>
                      </a:lnTo>
                      <a:close/>
                      <a:moveTo>
                        <a:pt x="283" y="67"/>
                      </a:moveTo>
                      <a:lnTo>
                        <a:pt x="281" y="65"/>
                      </a:lnTo>
                      <a:lnTo>
                        <a:pt x="281" y="64"/>
                      </a:lnTo>
                      <a:lnTo>
                        <a:pt x="283" y="64"/>
                      </a:lnTo>
                      <a:lnTo>
                        <a:pt x="286" y="62"/>
                      </a:lnTo>
                      <a:lnTo>
                        <a:pt x="290" y="59"/>
                      </a:lnTo>
                      <a:lnTo>
                        <a:pt x="292" y="60"/>
                      </a:lnTo>
                      <a:lnTo>
                        <a:pt x="273" y="57"/>
                      </a:lnTo>
                      <a:lnTo>
                        <a:pt x="275" y="52"/>
                      </a:lnTo>
                      <a:lnTo>
                        <a:pt x="278" y="48"/>
                      </a:lnTo>
                      <a:lnTo>
                        <a:pt x="281" y="47"/>
                      </a:lnTo>
                      <a:lnTo>
                        <a:pt x="286" y="47"/>
                      </a:lnTo>
                      <a:lnTo>
                        <a:pt x="283" y="67"/>
                      </a:lnTo>
                      <a:close/>
                      <a:moveTo>
                        <a:pt x="292" y="60"/>
                      </a:moveTo>
                      <a:lnTo>
                        <a:pt x="292" y="62"/>
                      </a:lnTo>
                      <a:lnTo>
                        <a:pt x="292" y="64"/>
                      </a:lnTo>
                      <a:lnTo>
                        <a:pt x="273" y="64"/>
                      </a:lnTo>
                      <a:lnTo>
                        <a:pt x="273" y="60"/>
                      </a:lnTo>
                      <a:lnTo>
                        <a:pt x="273" y="57"/>
                      </a:lnTo>
                      <a:lnTo>
                        <a:pt x="292" y="60"/>
                      </a:lnTo>
                      <a:close/>
                      <a:moveTo>
                        <a:pt x="273" y="64"/>
                      </a:moveTo>
                      <a:lnTo>
                        <a:pt x="273" y="64"/>
                      </a:lnTo>
                      <a:lnTo>
                        <a:pt x="283" y="64"/>
                      </a:lnTo>
                      <a:lnTo>
                        <a:pt x="273" y="64"/>
                      </a:lnTo>
                      <a:close/>
                      <a:moveTo>
                        <a:pt x="292" y="64"/>
                      </a:moveTo>
                      <a:lnTo>
                        <a:pt x="292" y="71"/>
                      </a:lnTo>
                      <a:lnTo>
                        <a:pt x="290" y="79"/>
                      </a:lnTo>
                      <a:lnTo>
                        <a:pt x="273" y="76"/>
                      </a:lnTo>
                      <a:lnTo>
                        <a:pt x="273" y="69"/>
                      </a:lnTo>
                      <a:lnTo>
                        <a:pt x="273" y="64"/>
                      </a:lnTo>
                      <a:lnTo>
                        <a:pt x="292" y="64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81" y="77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72" y="76"/>
                      </a:lnTo>
                      <a:lnTo>
                        <a:pt x="273" y="74"/>
                      </a:lnTo>
                      <a:lnTo>
                        <a:pt x="273" y="76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81" y="77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87" y="93"/>
                      </a:lnTo>
                      <a:lnTo>
                        <a:pt x="283" y="110"/>
                      </a:lnTo>
                      <a:lnTo>
                        <a:pt x="266" y="105"/>
                      </a:lnTo>
                      <a:lnTo>
                        <a:pt x="270" y="88"/>
                      </a:lnTo>
                      <a:lnTo>
                        <a:pt x="273" y="76"/>
                      </a:lnTo>
                      <a:lnTo>
                        <a:pt x="290" y="79"/>
                      </a:lnTo>
                      <a:close/>
                      <a:moveTo>
                        <a:pt x="283" y="110"/>
                      </a:moveTo>
                      <a:lnTo>
                        <a:pt x="278" y="134"/>
                      </a:lnTo>
                      <a:lnTo>
                        <a:pt x="275" y="151"/>
                      </a:lnTo>
                      <a:lnTo>
                        <a:pt x="256" y="149"/>
                      </a:lnTo>
                      <a:lnTo>
                        <a:pt x="260" y="131"/>
                      </a:lnTo>
                      <a:lnTo>
                        <a:pt x="266" y="105"/>
                      </a:lnTo>
                      <a:lnTo>
                        <a:pt x="283" y="110"/>
                      </a:lnTo>
                      <a:close/>
                      <a:moveTo>
                        <a:pt x="256" y="151"/>
                      </a:moveTo>
                      <a:lnTo>
                        <a:pt x="256" y="149"/>
                      </a:lnTo>
                      <a:lnTo>
                        <a:pt x="266" y="149"/>
                      </a:lnTo>
                      <a:lnTo>
                        <a:pt x="256" y="151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56" y="151"/>
                      </a:lnTo>
                      <a:lnTo>
                        <a:pt x="275" y="148"/>
                      </a:lnTo>
                      <a:close/>
                      <a:moveTo>
                        <a:pt x="256" y="151"/>
                      </a:moveTo>
                      <a:lnTo>
                        <a:pt x="256" y="151"/>
                      </a:lnTo>
                      <a:lnTo>
                        <a:pt x="266" y="149"/>
                      </a:lnTo>
                      <a:lnTo>
                        <a:pt x="256" y="151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73" y="148"/>
                      </a:lnTo>
                      <a:lnTo>
                        <a:pt x="256" y="155"/>
                      </a:lnTo>
                      <a:lnTo>
                        <a:pt x="256" y="153"/>
                      </a:lnTo>
                      <a:lnTo>
                        <a:pt x="256" y="151"/>
                      </a:lnTo>
                      <a:lnTo>
                        <a:pt x="275" y="148"/>
                      </a:lnTo>
                      <a:close/>
                      <a:moveTo>
                        <a:pt x="273" y="148"/>
                      </a:moveTo>
                      <a:lnTo>
                        <a:pt x="273" y="148"/>
                      </a:lnTo>
                      <a:lnTo>
                        <a:pt x="258" y="156"/>
                      </a:lnTo>
                      <a:lnTo>
                        <a:pt x="256" y="155"/>
                      </a:lnTo>
                      <a:lnTo>
                        <a:pt x="273" y="148"/>
                      </a:lnTo>
                      <a:close/>
                      <a:moveTo>
                        <a:pt x="258" y="156"/>
                      </a:moveTo>
                      <a:lnTo>
                        <a:pt x="258" y="156"/>
                      </a:lnTo>
                      <a:lnTo>
                        <a:pt x="266" y="153"/>
                      </a:lnTo>
                      <a:lnTo>
                        <a:pt x="258" y="156"/>
                      </a:lnTo>
                      <a:close/>
                      <a:moveTo>
                        <a:pt x="273" y="148"/>
                      </a:moveTo>
                      <a:lnTo>
                        <a:pt x="273" y="148"/>
                      </a:lnTo>
                      <a:lnTo>
                        <a:pt x="272" y="146"/>
                      </a:lnTo>
                      <a:lnTo>
                        <a:pt x="269" y="167"/>
                      </a:lnTo>
                      <a:lnTo>
                        <a:pt x="266" y="165"/>
                      </a:lnTo>
                      <a:lnTo>
                        <a:pt x="263" y="163"/>
                      </a:lnTo>
                      <a:lnTo>
                        <a:pt x="260" y="160"/>
                      </a:lnTo>
                      <a:lnTo>
                        <a:pt x="258" y="156"/>
                      </a:lnTo>
                      <a:lnTo>
                        <a:pt x="273" y="148"/>
                      </a:lnTo>
                      <a:close/>
                      <a:moveTo>
                        <a:pt x="272" y="146"/>
                      </a:moveTo>
                      <a:lnTo>
                        <a:pt x="275" y="148"/>
                      </a:lnTo>
                      <a:lnTo>
                        <a:pt x="278" y="151"/>
                      </a:lnTo>
                      <a:lnTo>
                        <a:pt x="270" y="156"/>
                      </a:lnTo>
                      <a:lnTo>
                        <a:pt x="272" y="146"/>
                      </a:lnTo>
                      <a:close/>
                      <a:moveTo>
                        <a:pt x="278" y="151"/>
                      </a:moveTo>
                      <a:lnTo>
                        <a:pt x="277" y="149"/>
                      </a:lnTo>
                      <a:lnTo>
                        <a:pt x="275" y="148"/>
                      </a:lnTo>
                      <a:lnTo>
                        <a:pt x="269" y="167"/>
                      </a:lnTo>
                      <a:lnTo>
                        <a:pt x="266" y="165"/>
                      </a:lnTo>
                      <a:lnTo>
                        <a:pt x="263" y="161"/>
                      </a:lnTo>
                      <a:lnTo>
                        <a:pt x="278" y="151"/>
                      </a:lnTo>
                      <a:close/>
                      <a:moveTo>
                        <a:pt x="269" y="167"/>
                      </a:moveTo>
                      <a:lnTo>
                        <a:pt x="269" y="167"/>
                      </a:lnTo>
                      <a:lnTo>
                        <a:pt x="272" y="158"/>
                      </a:lnTo>
                      <a:lnTo>
                        <a:pt x="269" y="167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75" y="168"/>
                      </a:lnTo>
                      <a:lnTo>
                        <a:pt x="272" y="168"/>
                      </a:lnTo>
                      <a:lnTo>
                        <a:pt x="269" y="167"/>
                      </a:lnTo>
                      <a:lnTo>
                        <a:pt x="275" y="148"/>
                      </a:lnTo>
                      <a:close/>
                      <a:moveTo>
                        <a:pt x="275" y="148"/>
                      </a:moveTo>
                      <a:lnTo>
                        <a:pt x="280" y="149"/>
                      </a:lnTo>
                      <a:lnTo>
                        <a:pt x="283" y="151"/>
                      </a:lnTo>
                      <a:lnTo>
                        <a:pt x="284" y="156"/>
                      </a:lnTo>
                      <a:lnTo>
                        <a:pt x="284" y="160"/>
                      </a:lnTo>
                      <a:lnTo>
                        <a:pt x="275" y="158"/>
                      </a:lnTo>
                      <a:lnTo>
                        <a:pt x="275" y="148"/>
                      </a:lnTo>
                      <a:close/>
                      <a:moveTo>
                        <a:pt x="284" y="160"/>
                      </a:moveTo>
                      <a:lnTo>
                        <a:pt x="283" y="167"/>
                      </a:lnTo>
                      <a:lnTo>
                        <a:pt x="283" y="173"/>
                      </a:lnTo>
                      <a:lnTo>
                        <a:pt x="264" y="173"/>
                      </a:lnTo>
                      <a:lnTo>
                        <a:pt x="266" y="163"/>
                      </a:lnTo>
                      <a:lnTo>
                        <a:pt x="266" y="156"/>
                      </a:lnTo>
                      <a:lnTo>
                        <a:pt x="284" y="160"/>
                      </a:lnTo>
                      <a:close/>
                      <a:moveTo>
                        <a:pt x="283" y="173"/>
                      </a:moveTo>
                      <a:lnTo>
                        <a:pt x="283" y="175"/>
                      </a:lnTo>
                      <a:lnTo>
                        <a:pt x="283" y="177"/>
                      </a:lnTo>
                      <a:lnTo>
                        <a:pt x="266" y="185"/>
                      </a:lnTo>
                      <a:lnTo>
                        <a:pt x="264" y="179"/>
                      </a:lnTo>
                      <a:lnTo>
                        <a:pt x="264" y="173"/>
                      </a:lnTo>
                      <a:lnTo>
                        <a:pt x="283" y="173"/>
                      </a:lnTo>
                      <a:close/>
                      <a:moveTo>
                        <a:pt x="283" y="177"/>
                      </a:moveTo>
                      <a:lnTo>
                        <a:pt x="280" y="177"/>
                      </a:lnTo>
                      <a:lnTo>
                        <a:pt x="278" y="175"/>
                      </a:lnTo>
                      <a:lnTo>
                        <a:pt x="278" y="194"/>
                      </a:lnTo>
                      <a:lnTo>
                        <a:pt x="273" y="194"/>
                      </a:lnTo>
                      <a:lnTo>
                        <a:pt x="270" y="192"/>
                      </a:lnTo>
                      <a:lnTo>
                        <a:pt x="267" y="189"/>
                      </a:lnTo>
                      <a:lnTo>
                        <a:pt x="266" y="185"/>
                      </a:lnTo>
                      <a:lnTo>
                        <a:pt x="283" y="177"/>
                      </a:lnTo>
                      <a:close/>
                      <a:moveTo>
                        <a:pt x="278" y="194"/>
                      </a:moveTo>
                      <a:lnTo>
                        <a:pt x="278" y="194"/>
                      </a:lnTo>
                      <a:lnTo>
                        <a:pt x="278" y="184"/>
                      </a:lnTo>
                      <a:lnTo>
                        <a:pt x="278" y="194"/>
                      </a:lnTo>
                      <a:close/>
                      <a:moveTo>
                        <a:pt x="278" y="175"/>
                      </a:moveTo>
                      <a:lnTo>
                        <a:pt x="278" y="175"/>
                      </a:lnTo>
                      <a:lnTo>
                        <a:pt x="283" y="194"/>
                      </a:lnTo>
                      <a:lnTo>
                        <a:pt x="280" y="194"/>
                      </a:lnTo>
                      <a:lnTo>
                        <a:pt x="278" y="194"/>
                      </a:lnTo>
                      <a:lnTo>
                        <a:pt x="278" y="175"/>
                      </a:lnTo>
                      <a:close/>
                      <a:moveTo>
                        <a:pt x="278" y="175"/>
                      </a:moveTo>
                      <a:lnTo>
                        <a:pt x="280" y="175"/>
                      </a:lnTo>
                      <a:lnTo>
                        <a:pt x="281" y="175"/>
                      </a:lnTo>
                      <a:lnTo>
                        <a:pt x="280" y="184"/>
                      </a:lnTo>
                      <a:lnTo>
                        <a:pt x="278" y="175"/>
                      </a:lnTo>
                      <a:close/>
                      <a:moveTo>
                        <a:pt x="281" y="175"/>
                      </a:moveTo>
                      <a:lnTo>
                        <a:pt x="283" y="173"/>
                      </a:lnTo>
                      <a:lnTo>
                        <a:pt x="284" y="173"/>
                      </a:lnTo>
                      <a:lnTo>
                        <a:pt x="292" y="192"/>
                      </a:lnTo>
                      <a:lnTo>
                        <a:pt x="284" y="194"/>
                      </a:lnTo>
                      <a:lnTo>
                        <a:pt x="278" y="194"/>
                      </a:lnTo>
                      <a:lnTo>
                        <a:pt x="281" y="175"/>
                      </a:lnTo>
                      <a:close/>
                      <a:moveTo>
                        <a:pt x="284" y="173"/>
                      </a:moveTo>
                      <a:lnTo>
                        <a:pt x="286" y="173"/>
                      </a:lnTo>
                      <a:lnTo>
                        <a:pt x="289" y="182"/>
                      </a:lnTo>
                      <a:lnTo>
                        <a:pt x="284" y="173"/>
                      </a:lnTo>
                      <a:close/>
                      <a:moveTo>
                        <a:pt x="286" y="173"/>
                      </a:moveTo>
                      <a:lnTo>
                        <a:pt x="290" y="172"/>
                      </a:lnTo>
                      <a:lnTo>
                        <a:pt x="297" y="170"/>
                      </a:lnTo>
                      <a:lnTo>
                        <a:pt x="298" y="191"/>
                      </a:lnTo>
                      <a:lnTo>
                        <a:pt x="295" y="191"/>
                      </a:lnTo>
                      <a:lnTo>
                        <a:pt x="290" y="192"/>
                      </a:lnTo>
                      <a:lnTo>
                        <a:pt x="286" y="173"/>
                      </a:lnTo>
                      <a:close/>
                      <a:moveTo>
                        <a:pt x="297" y="170"/>
                      </a:moveTo>
                      <a:lnTo>
                        <a:pt x="301" y="170"/>
                      </a:lnTo>
                      <a:lnTo>
                        <a:pt x="306" y="170"/>
                      </a:lnTo>
                      <a:lnTo>
                        <a:pt x="306" y="189"/>
                      </a:lnTo>
                      <a:lnTo>
                        <a:pt x="303" y="191"/>
                      </a:lnTo>
                      <a:lnTo>
                        <a:pt x="298" y="191"/>
                      </a:lnTo>
                      <a:lnTo>
                        <a:pt x="297" y="170"/>
                      </a:lnTo>
                      <a:close/>
                      <a:moveTo>
                        <a:pt x="307" y="189"/>
                      </a:moveTo>
                      <a:lnTo>
                        <a:pt x="307" y="189"/>
                      </a:lnTo>
                      <a:lnTo>
                        <a:pt x="306" y="189"/>
                      </a:lnTo>
                      <a:lnTo>
                        <a:pt x="306" y="180"/>
                      </a:lnTo>
                      <a:lnTo>
                        <a:pt x="307" y="189"/>
                      </a:lnTo>
                      <a:close/>
                      <a:moveTo>
                        <a:pt x="304" y="170"/>
                      </a:moveTo>
                      <a:lnTo>
                        <a:pt x="304" y="170"/>
                      </a:lnTo>
                      <a:lnTo>
                        <a:pt x="307" y="189"/>
                      </a:lnTo>
                      <a:lnTo>
                        <a:pt x="304" y="170"/>
                      </a:lnTo>
                      <a:close/>
                      <a:moveTo>
                        <a:pt x="307" y="189"/>
                      </a:moveTo>
                      <a:lnTo>
                        <a:pt x="307" y="189"/>
                      </a:lnTo>
                      <a:lnTo>
                        <a:pt x="306" y="180"/>
                      </a:lnTo>
                      <a:lnTo>
                        <a:pt x="307" y="189"/>
                      </a:lnTo>
                      <a:close/>
                      <a:moveTo>
                        <a:pt x="304" y="170"/>
                      </a:moveTo>
                      <a:lnTo>
                        <a:pt x="306" y="170"/>
                      </a:lnTo>
                      <a:lnTo>
                        <a:pt x="307" y="168"/>
                      </a:lnTo>
                      <a:lnTo>
                        <a:pt x="312" y="189"/>
                      </a:lnTo>
                      <a:lnTo>
                        <a:pt x="310" y="189"/>
                      </a:lnTo>
                      <a:lnTo>
                        <a:pt x="307" y="189"/>
                      </a:lnTo>
                      <a:lnTo>
                        <a:pt x="304" y="170"/>
                      </a:lnTo>
                      <a:close/>
                      <a:moveTo>
                        <a:pt x="307" y="168"/>
                      </a:moveTo>
                      <a:lnTo>
                        <a:pt x="321" y="165"/>
                      </a:lnTo>
                      <a:lnTo>
                        <a:pt x="334" y="161"/>
                      </a:lnTo>
                      <a:lnTo>
                        <a:pt x="338" y="180"/>
                      </a:lnTo>
                      <a:lnTo>
                        <a:pt x="326" y="185"/>
                      </a:lnTo>
                      <a:lnTo>
                        <a:pt x="312" y="189"/>
                      </a:lnTo>
                      <a:lnTo>
                        <a:pt x="307" y="168"/>
                      </a:lnTo>
                      <a:close/>
                      <a:moveTo>
                        <a:pt x="334" y="161"/>
                      </a:moveTo>
                      <a:lnTo>
                        <a:pt x="338" y="161"/>
                      </a:lnTo>
                      <a:lnTo>
                        <a:pt x="341" y="165"/>
                      </a:lnTo>
                      <a:lnTo>
                        <a:pt x="344" y="168"/>
                      </a:lnTo>
                      <a:lnTo>
                        <a:pt x="344" y="175"/>
                      </a:lnTo>
                      <a:lnTo>
                        <a:pt x="335" y="172"/>
                      </a:lnTo>
                      <a:lnTo>
                        <a:pt x="334" y="161"/>
                      </a:lnTo>
                      <a:close/>
                      <a:moveTo>
                        <a:pt x="344" y="175"/>
                      </a:moveTo>
                      <a:lnTo>
                        <a:pt x="340" y="191"/>
                      </a:lnTo>
                      <a:lnTo>
                        <a:pt x="329" y="228"/>
                      </a:lnTo>
                      <a:lnTo>
                        <a:pt x="315" y="273"/>
                      </a:lnTo>
                      <a:lnTo>
                        <a:pt x="301" y="307"/>
                      </a:lnTo>
                      <a:lnTo>
                        <a:pt x="286" y="298"/>
                      </a:lnTo>
                      <a:lnTo>
                        <a:pt x="298" y="264"/>
                      </a:lnTo>
                      <a:lnTo>
                        <a:pt x="312" y="221"/>
                      </a:lnTo>
                      <a:lnTo>
                        <a:pt x="323" y="184"/>
                      </a:lnTo>
                      <a:lnTo>
                        <a:pt x="327" y="168"/>
                      </a:lnTo>
                      <a:lnTo>
                        <a:pt x="344" y="175"/>
                      </a:lnTo>
                      <a:close/>
                      <a:moveTo>
                        <a:pt x="284" y="300"/>
                      </a:moveTo>
                      <a:lnTo>
                        <a:pt x="284" y="300"/>
                      </a:lnTo>
                      <a:lnTo>
                        <a:pt x="286" y="298"/>
                      </a:lnTo>
                      <a:lnTo>
                        <a:pt x="294" y="304"/>
                      </a:lnTo>
                      <a:lnTo>
                        <a:pt x="284" y="300"/>
                      </a:lnTo>
                      <a:close/>
                      <a:moveTo>
                        <a:pt x="301" y="305"/>
                      </a:moveTo>
                      <a:lnTo>
                        <a:pt x="301" y="309"/>
                      </a:lnTo>
                      <a:lnTo>
                        <a:pt x="300" y="310"/>
                      </a:lnTo>
                      <a:lnTo>
                        <a:pt x="284" y="302"/>
                      </a:lnTo>
                      <a:lnTo>
                        <a:pt x="284" y="300"/>
                      </a:lnTo>
                      <a:lnTo>
                        <a:pt x="301" y="305"/>
                      </a:lnTo>
                      <a:close/>
                      <a:moveTo>
                        <a:pt x="300" y="310"/>
                      </a:moveTo>
                      <a:lnTo>
                        <a:pt x="300" y="310"/>
                      </a:lnTo>
                      <a:lnTo>
                        <a:pt x="283" y="305"/>
                      </a:lnTo>
                      <a:lnTo>
                        <a:pt x="283" y="304"/>
                      </a:lnTo>
                      <a:lnTo>
                        <a:pt x="284" y="302"/>
                      </a:lnTo>
                      <a:lnTo>
                        <a:pt x="300" y="310"/>
                      </a:lnTo>
                      <a:close/>
                      <a:moveTo>
                        <a:pt x="300" y="310"/>
                      </a:moveTo>
                      <a:lnTo>
                        <a:pt x="300" y="312"/>
                      </a:lnTo>
                      <a:lnTo>
                        <a:pt x="298" y="314"/>
                      </a:lnTo>
                      <a:lnTo>
                        <a:pt x="292" y="309"/>
                      </a:lnTo>
                      <a:lnTo>
                        <a:pt x="300" y="310"/>
                      </a:lnTo>
                      <a:close/>
                      <a:moveTo>
                        <a:pt x="298" y="314"/>
                      </a:moveTo>
                      <a:lnTo>
                        <a:pt x="298" y="314"/>
                      </a:lnTo>
                      <a:lnTo>
                        <a:pt x="284" y="302"/>
                      </a:lnTo>
                      <a:lnTo>
                        <a:pt x="298" y="314"/>
                      </a:lnTo>
                      <a:close/>
                      <a:moveTo>
                        <a:pt x="284" y="304"/>
                      </a:moveTo>
                      <a:lnTo>
                        <a:pt x="284" y="302"/>
                      </a:lnTo>
                      <a:lnTo>
                        <a:pt x="292" y="309"/>
                      </a:lnTo>
                      <a:lnTo>
                        <a:pt x="284" y="304"/>
                      </a:lnTo>
                      <a:close/>
                      <a:moveTo>
                        <a:pt x="298" y="314"/>
                      </a:moveTo>
                      <a:lnTo>
                        <a:pt x="297" y="319"/>
                      </a:lnTo>
                      <a:lnTo>
                        <a:pt x="292" y="324"/>
                      </a:lnTo>
                      <a:lnTo>
                        <a:pt x="278" y="312"/>
                      </a:lnTo>
                      <a:lnTo>
                        <a:pt x="281" y="307"/>
                      </a:lnTo>
                      <a:lnTo>
                        <a:pt x="284" y="304"/>
                      </a:lnTo>
                      <a:lnTo>
                        <a:pt x="298" y="314"/>
                      </a:lnTo>
                      <a:close/>
                      <a:moveTo>
                        <a:pt x="292" y="324"/>
                      </a:moveTo>
                      <a:lnTo>
                        <a:pt x="289" y="329"/>
                      </a:lnTo>
                      <a:lnTo>
                        <a:pt x="284" y="336"/>
                      </a:lnTo>
                      <a:lnTo>
                        <a:pt x="270" y="322"/>
                      </a:lnTo>
                      <a:lnTo>
                        <a:pt x="275" y="317"/>
                      </a:lnTo>
                      <a:lnTo>
                        <a:pt x="278" y="312"/>
                      </a:lnTo>
                      <a:lnTo>
                        <a:pt x="292" y="324"/>
                      </a:lnTo>
                      <a:close/>
                      <a:moveTo>
                        <a:pt x="284" y="336"/>
                      </a:moveTo>
                      <a:lnTo>
                        <a:pt x="272" y="352"/>
                      </a:lnTo>
                      <a:lnTo>
                        <a:pt x="255" y="370"/>
                      </a:lnTo>
                      <a:lnTo>
                        <a:pt x="236" y="391"/>
                      </a:lnTo>
                      <a:lnTo>
                        <a:pt x="215" y="413"/>
                      </a:lnTo>
                      <a:lnTo>
                        <a:pt x="202" y="398"/>
                      </a:lnTo>
                      <a:lnTo>
                        <a:pt x="224" y="377"/>
                      </a:lnTo>
                      <a:lnTo>
                        <a:pt x="243" y="357"/>
                      </a:lnTo>
                      <a:lnTo>
                        <a:pt x="258" y="340"/>
                      </a:lnTo>
                      <a:lnTo>
                        <a:pt x="270" y="322"/>
                      </a:lnTo>
                      <a:lnTo>
                        <a:pt x="284" y="336"/>
                      </a:lnTo>
                      <a:close/>
                      <a:moveTo>
                        <a:pt x="215" y="413"/>
                      </a:moveTo>
                      <a:lnTo>
                        <a:pt x="213" y="413"/>
                      </a:lnTo>
                      <a:lnTo>
                        <a:pt x="209" y="405"/>
                      </a:lnTo>
                      <a:lnTo>
                        <a:pt x="215" y="413"/>
                      </a:lnTo>
                      <a:close/>
                      <a:moveTo>
                        <a:pt x="213" y="413"/>
                      </a:moveTo>
                      <a:lnTo>
                        <a:pt x="213" y="413"/>
                      </a:lnTo>
                      <a:lnTo>
                        <a:pt x="202" y="396"/>
                      </a:lnTo>
                      <a:lnTo>
                        <a:pt x="213" y="413"/>
                      </a:lnTo>
                      <a:close/>
                      <a:moveTo>
                        <a:pt x="202" y="396"/>
                      </a:moveTo>
                      <a:lnTo>
                        <a:pt x="202" y="396"/>
                      </a:lnTo>
                      <a:lnTo>
                        <a:pt x="209" y="405"/>
                      </a:lnTo>
                      <a:lnTo>
                        <a:pt x="202" y="396"/>
                      </a:lnTo>
                      <a:close/>
                      <a:moveTo>
                        <a:pt x="213" y="413"/>
                      </a:moveTo>
                      <a:lnTo>
                        <a:pt x="210" y="415"/>
                      </a:lnTo>
                      <a:lnTo>
                        <a:pt x="207" y="418"/>
                      </a:lnTo>
                      <a:lnTo>
                        <a:pt x="195" y="405"/>
                      </a:lnTo>
                      <a:lnTo>
                        <a:pt x="199" y="401"/>
                      </a:lnTo>
                      <a:lnTo>
                        <a:pt x="202" y="396"/>
                      </a:lnTo>
                      <a:lnTo>
                        <a:pt x="213" y="413"/>
                      </a:lnTo>
                      <a:close/>
                      <a:moveTo>
                        <a:pt x="207" y="418"/>
                      </a:moveTo>
                      <a:lnTo>
                        <a:pt x="206" y="422"/>
                      </a:lnTo>
                      <a:lnTo>
                        <a:pt x="202" y="424"/>
                      </a:lnTo>
                      <a:lnTo>
                        <a:pt x="190" y="410"/>
                      </a:lnTo>
                      <a:lnTo>
                        <a:pt x="193" y="406"/>
                      </a:lnTo>
                      <a:lnTo>
                        <a:pt x="195" y="405"/>
                      </a:lnTo>
                      <a:lnTo>
                        <a:pt x="207" y="418"/>
                      </a:lnTo>
                      <a:close/>
                      <a:moveTo>
                        <a:pt x="190" y="410"/>
                      </a:moveTo>
                      <a:lnTo>
                        <a:pt x="190" y="410"/>
                      </a:lnTo>
                      <a:lnTo>
                        <a:pt x="196" y="417"/>
                      </a:lnTo>
                      <a:lnTo>
                        <a:pt x="190" y="410"/>
                      </a:lnTo>
                      <a:close/>
                      <a:moveTo>
                        <a:pt x="204" y="424"/>
                      </a:moveTo>
                      <a:lnTo>
                        <a:pt x="193" y="437"/>
                      </a:lnTo>
                      <a:lnTo>
                        <a:pt x="185" y="451"/>
                      </a:lnTo>
                      <a:lnTo>
                        <a:pt x="170" y="439"/>
                      </a:lnTo>
                      <a:lnTo>
                        <a:pt x="178" y="427"/>
                      </a:lnTo>
                      <a:lnTo>
                        <a:pt x="190" y="410"/>
                      </a:lnTo>
                      <a:lnTo>
                        <a:pt x="204" y="424"/>
                      </a:lnTo>
                      <a:close/>
                      <a:moveTo>
                        <a:pt x="185" y="451"/>
                      </a:moveTo>
                      <a:lnTo>
                        <a:pt x="178" y="463"/>
                      </a:lnTo>
                      <a:lnTo>
                        <a:pt x="170" y="472"/>
                      </a:lnTo>
                      <a:lnTo>
                        <a:pt x="159" y="456"/>
                      </a:lnTo>
                      <a:lnTo>
                        <a:pt x="165" y="449"/>
                      </a:lnTo>
                      <a:lnTo>
                        <a:pt x="170" y="439"/>
                      </a:lnTo>
                      <a:lnTo>
                        <a:pt x="185" y="451"/>
                      </a:lnTo>
                      <a:close/>
                      <a:moveTo>
                        <a:pt x="159" y="456"/>
                      </a:moveTo>
                      <a:lnTo>
                        <a:pt x="159" y="456"/>
                      </a:lnTo>
                      <a:lnTo>
                        <a:pt x="165" y="463"/>
                      </a:lnTo>
                      <a:lnTo>
                        <a:pt x="159" y="456"/>
                      </a:lnTo>
                      <a:close/>
                      <a:moveTo>
                        <a:pt x="170" y="472"/>
                      </a:moveTo>
                      <a:lnTo>
                        <a:pt x="167" y="475"/>
                      </a:lnTo>
                      <a:lnTo>
                        <a:pt x="164" y="478"/>
                      </a:lnTo>
                      <a:lnTo>
                        <a:pt x="150" y="465"/>
                      </a:lnTo>
                      <a:lnTo>
                        <a:pt x="155" y="460"/>
                      </a:lnTo>
                      <a:lnTo>
                        <a:pt x="159" y="456"/>
                      </a:lnTo>
                      <a:lnTo>
                        <a:pt x="170" y="472"/>
                      </a:lnTo>
                      <a:close/>
                      <a:moveTo>
                        <a:pt x="150" y="466"/>
                      </a:moveTo>
                      <a:lnTo>
                        <a:pt x="150" y="466"/>
                      </a:lnTo>
                      <a:lnTo>
                        <a:pt x="150" y="465"/>
                      </a:lnTo>
                      <a:lnTo>
                        <a:pt x="158" y="472"/>
                      </a:lnTo>
                      <a:lnTo>
                        <a:pt x="150" y="466"/>
                      </a:lnTo>
                      <a:close/>
                      <a:moveTo>
                        <a:pt x="164" y="477"/>
                      </a:moveTo>
                      <a:lnTo>
                        <a:pt x="159" y="484"/>
                      </a:lnTo>
                      <a:lnTo>
                        <a:pt x="153" y="489"/>
                      </a:lnTo>
                      <a:lnTo>
                        <a:pt x="145" y="490"/>
                      </a:lnTo>
                      <a:lnTo>
                        <a:pt x="139" y="490"/>
                      </a:lnTo>
                      <a:lnTo>
                        <a:pt x="139" y="470"/>
                      </a:lnTo>
                      <a:lnTo>
                        <a:pt x="145" y="470"/>
                      </a:lnTo>
                      <a:lnTo>
                        <a:pt x="150" y="466"/>
                      </a:lnTo>
                      <a:lnTo>
                        <a:pt x="164" y="477"/>
                      </a:lnTo>
                      <a:close/>
                      <a:moveTo>
                        <a:pt x="139" y="490"/>
                      </a:moveTo>
                      <a:lnTo>
                        <a:pt x="135" y="490"/>
                      </a:lnTo>
                      <a:lnTo>
                        <a:pt x="131" y="492"/>
                      </a:lnTo>
                      <a:lnTo>
                        <a:pt x="118" y="478"/>
                      </a:lnTo>
                      <a:lnTo>
                        <a:pt x="122" y="475"/>
                      </a:lnTo>
                      <a:lnTo>
                        <a:pt x="128" y="472"/>
                      </a:lnTo>
                      <a:lnTo>
                        <a:pt x="133" y="472"/>
                      </a:lnTo>
                      <a:lnTo>
                        <a:pt x="139" y="470"/>
                      </a:lnTo>
                      <a:lnTo>
                        <a:pt x="139" y="490"/>
                      </a:lnTo>
                      <a:close/>
                      <a:moveTo>
                        <a:pt x="131" y="492"/>
                      </a:moveTo>
                      <a:lnTo>
                        <a:pt x="131" y="492"/>
                      </a:lnTo>
                      <a:lnTo>
                        <a:pt x="125" y="485"/>
                      </a:lnTo>
                      <a:lnTo>
                        <a:pt x="131" y="492"/>
                      </a:lnTo>
                      <a:close/>
                      <a:moveTo>
                        <a:pt x="131" y="492"/>
                      </a:moveTo>
                      <a:lnTo>
                        <a:pt x="127" y="501"/>
                      </a:lnTo>
                      <a:lnTo>
                        <a:pt x="122" y="509"/>
                      </a:lnTo>
                      <a:lnTo>
                        <a:pt x="107" y="499"/>
                      </a:lnTo>
                      <a:lnTo>
                        <a:pt x="111" y="489"/>
                      </a:lnTo>
                      <a:lnTo>
                        <a:pt x="118" y="478"/>
                      </a:lnTo>
                      <a:lnTo>
                        <a:pt x="131" y="492"/>
                      </a:lnTo>
                      <a:close/>
                      <a:moveTo>
                        <a:pt x="122" y="509"/>
                      </a:moveTo>
                      <a:lnTo>
                        <a:pt x="122" y="509"/>
                      </a:lnTo>
                      <a:lnTo>
                        <a:pt x="114" y="504"/>
                      </a:lnTo>
                      <a:lnTo>
                        <a:pt x="122" y="509"/>
                      </a:lnTo>
                      <a:close/>
                      <a:moveTo>
                        <a:pt x="122" y="509"/>
                      </a:moveTo>
                      <a:lnTo>
                        <a:pt x="119" y="514"/>
                      </a:lnTo>
                      <a:lnTo>
                        <a:pt x="114" y="518"/>
                      </a:lnTo>
                      <a:lnTo>
                        <a:pt x="104" y="502"/>
                      </a:lnTo>
                      <a:lnTo>
                        <a:pt x="105" y="501"/>
                      </a:lnTo>
                      <a:lnTo>
                        <a:pt x="107" y="499"/>
                      </a:lnTo>
                      <a:lnTo>
                        <a:pt x="122" y="509"/>
                      </a:lnTo>
                      <a:close/>
                      <a:moveTo>
                        <a:pt x="114" y="518"/>
                      </a:moveTo>
                      <a:lnTo>
                        <a:pt x="110" y="521"/>
                      </a:lnTo>
                      <a:lnTo>
                        <a:pt x="105" y="528"/>
                      </a:lnTo>
                      <a:lnTo>
                        <a:pt x="90" y="516"/>
                      </a:lnTo>
                      <a:lnTo>
                        <a:pt x="97" y="508"/>
                      </a:lnTo>
                      <a:lnTo>
                        <a:pt x="104" y="502"/>
                      </a:lnTo>
                      <a:lnTo>
                        <a:pt x="114" y="518"/>
                      </a:lnTo>
                      <a:close/>
                      <a:moveTo>
                        <a:pt x="90" y="518"/>
                      </a:moveTo>
                      <a:lnTo>
                        <a:pt x="90" y="516"/>
                      </a:lnTo>
                      <a:lnTo>
                        <a:pt x="97" y="521"/>
                      </a:lnTo>
                      <a:lnTo>
                        <a:pt x="90" y="518"/>
                      </a:lnTo>
                      <a:close/>
                      <a:moveTo>
                        <a:pt x="105" y="526"/>
                      </a:moveTo>
                      <a:lnTo>
                        <a:pt x="101" y="537"/>
                      </a:lnTo>
                      <a:lnTo>
                        <a:pt x="97" y="547"/>
                      </a:lnTo>
                      <a:lnTo>
                        <a:pt x="80" y="540"/>
                      </a:lnTo>
                      <a:lnTo>
                        <a:pt x="85" y="528"/>
                      </a:lnTo>
                      <a:lnTo>
                        <a:pt x="90" y="518"/>
                      </a:lnTo>
                      <a:lnTo>
                        <a:pt x="105" y="526"/>
                      </a:lnTo>
                      <a:close/>
                      <a:moveTo>
                        <a:pt x="97" y="547"/>
                      </a:moveTo>
                      <a:lnTo>
                        <a:pt x="94" y="557"/>
                      </a:lnTo>
                      <a:lnTo>
                        <a:pt x="91" y="567"/>
                      </a:lnTo>
                      <a:lnTo>
                        <a:pt x="74" y="562"/>
                      </a:lnTo>
                      <a:lnTo>
                        <a:pt x="77" y="552"/>
                      </a:lnTo>
                      <a:lnTo>
                        <a:pt x="80" y="540"/>
                      </a:lnTo>
                      <a:lnTo>
                        <a:pt x="97" y="547"/>
                      </a:lnTo>
                      <a:close/>
                      <a:moveTo>
                        <a:pt x="91" y="567"/>
                      </a:moveTo>
                      <a:lnTo>
                        <a:pt x="91" y="569"/>
                      </a:lnTo>
                      <a:lnTo>
                        <a:pt x="82" y="566"/>
                      </a:lnTo>
                      <a:lnTo>
                        <a:pt x="91" y="567"/>
                      </a:lnTo>
                      <a:close/>
                      <a:moveTo>
                        <a:pt x="91" y="569"/>
                      </a:moveTo>
                      <a:lnTo>
                        <a:pt x="88" y="574"/>
                      </a:lnTo>
                      <a:lnTo>
                        <a:pt x="84" y="578"/>
                      </a:lnTo>
                      <a:lnTo>
                        <a:pt x="79" y="557"/>
                      </a:lnTo>
                      <a:lnTo>
                        <a:pt x="77" y="561"/>
                      </a:lnTo>
                      <a:lnTo>
                        <a:pt x="74" y="561"/>
                      </a:lnTo>
                      <a:lnTo>
                        <a:pt x="91" y="569"/>
                      </a:lnTo>
                      <a:close/>
                      <a:moveTo>
                        <a:pt x="84" y="578"/>
                      </a:moveTo>
                      <a:lnTo>
                        <a:pt x="79" y="578"/>
                      </a:lnTo>
                      <a:lnTo>
                        <a:pt x="76" y="576"/>
                      </a:lnTo>
                      <a:lnTo>
                        <a:pt x="82" y="557"/>
                      </a:lnTo>
                      <a:lnTo>
                        <a:pt x="80" y="557"/>
                      </a:lnTo>
                      <a:lnTo>
                        <a:pt x="79" y="557"/>
                      </a:lnTo>
                      <a:lnTo>
                        <a:pt x="84" y="578"/>
                      </a:lnTo>
                      <a:close/>
                      <a:moveTo>
                        <a:pt x="76" y="576"/>
                      </a:moveTo>
                      <a:lnTo>
                        <a:pt x="73" y="574"/>
                      </a:lnTo>
                      <a:lnTo>
                        <a:pt x="70" y="573"/>
                      </a:lnTo>
                      <a:lnTo>
                        <a:pt x="84" y="559"/>
                      </a:lnTo>
                      <a:lnTo>
                        <a:pt x="82" y="559"/>
                      </a:lnTo>
                      <a:lnTo>
                        <a:pt x="82" y="557"/>
                      </a:lnTo>
                      <a:lnTo>
                        <a:pt x="76" y="576"/>
                      </a:lnTo>
                      <a:close/>
                      <a:moveTo>
                        <a:pt x="84" y="559"/>
                      </a:moveTo>
                      <a:lnTo>
                        <a:pt x="84" y="559"/>
                      </a:lnTo>
                      <a:lnTo>
                        <a:pt x="76" y="566"/>
                      </a:lnTo>
                      <a:lnTo>
                        <a:pt x="84" y="559"/>
                      </a:lnTo>
                      <a:close/>
                      <a:moveTo>
                        <a:pt x="70" y="573"/>
                      </a:moveTo>
                      <a:lnTo>
                        <a:pt x="68" y="569"/>
                      </a:lnTo>
                      <a:lnTo>
                        <a:pt x="67" y="566"/>
                      </a:lnTo>
                      <a:lnTo>
                        <a:pt x="65" y="561"/>
                      </a:lnTo>
                      <a:lnTo>
                        <a:pt x="65" y="555"/>
                      </a:lnTo>
                      <a:lnTo>
                        <a:pt x="84" y="557"/>
                      </a:lnTo>
                      <a:lnTo>
                        <a:pt x="84" y="559"/>
                      </a:lnTo>
                      <a:lnTo>
                        <a:pt x="70" y="573"/>
                      </a:lnTo>
                      <a:close/>
                      <a:moveTo>
                        <a:pt x="84" y="557"/>
                      </a:moveTo>
                      <a:lnTo>
                        <a:pt x="84" y="557"/>
                      </a:lnTo>
                      <a:lnTo>
                        <a:pt x="74" y="555"/>
                      </a:lnTo>
                      <a:lnTo>
                        <a:pt x="84" y="557"/>
                      </a:lnTo>
                      <a:close/>
                      <a:moveTo>
                        <a:pt x="65" y="555"/>
                      </a:moveTo>
                      <a:lnTo>
                        <a:pt x="67" y="557"/>
                      </a:lnTo>
                      <a:lnTo>
                        <a:pt x="67" y="559"/>
                      </a:lnTo>
                      <a:lnTo>
                        <a:pt x="82" y="549"/>
                      </a:lnTo>
                      <a:lnTo>
                        <a:pt x="84" y="552"/>
                      </a:lnTo>
                      <a:lnTo>
                        <a:pt x="84" y="557"/>
                      </a:lnTo>
                      <a:lnTo>
                        <a:pt x="65" y="555"/>
                      </a:lnTo>
                      <a:close/>
                      <a:moveTo>
                        <a:pt x="67" y="559"/>
                      </a:moveTo>
                      <a:lnTo>
                        <a:pt x="67" y="557"/>
                      </a:lnTo>
                      <a:lnTo>
                        <a:pt x="68" y="555"/>
                      </a:lnTo>
                      <a:lnTo>
                        <a:pt x="70" y="555"/>
                      </a:lnTo>
                      <a:lnTo>
                        <a:pt x="73" y="555"/>
                      </a:lnTo>
                      <a:lnTo>
                        <a:pt x="76" y="555"/>
                      </a:lnTo>
                      <a:lnTo>
                        <a:pt x="79" y="557"/>
                      </a:lnTo>
                      <a:lnTo>
                        <a:pt x="80" y="559"/>
                      </a:lnTo>
                      <a:lnTo>
                        <a:pt x="79" y="561"/>
                      </a:lnTo>
                      <a:lnTo>
                        <a:pt x="67" y="547"/>
                      </a:lnTo>
                      <a:lnTo>
                        <a:pt x="71" y="543"/>
                      </a:lnTo>
                      <a:lnTo>
                        <a:pt x="74" y="542"/>
                      </a:lnTo>
                      <a:lnTo>
                        <a:pt x="79" y="543"/>
                      </a:lnTo>
                      <a:lnTo>
                        <a:pt x="82" y="549"/>
                      </a:lnTo>
                      <a:lnTo>
                        <a:pt x="67" y="559"/>
                      </a:lnTo>
                      <a:close/>
                      <a:moveTo>
                        <a:pt x="79" y="561"/>
                      </a:moveTo>
                      <a:lnTo>
                        <a:pt x="79" y="561"/>
                      </a:lnTo>
                      <a:lnTo>
                        <a:pt x="79" y="562"/>
                      </a:lnTo>
                      <a:lnTo>
                        <a:pt x="64" y="552"/>
                      </a:lnTo>
                      <a:lnTo>
                        <a:pt x="65" y="549"/>
                      </a:lnTo>
                      <a:lnTo>
                        <a:pt x="67" y="547"/>
                      </a:lnTo>
                      <a:lnTo>
                        <a:pt x="79" y="561"/>
                      </a:lnTo>
                      <a:close/>
                      <a:moveTo>
                        <a:pt x="79" y="562"/>
                      </a:moveTo>
                      <a:lnTo>
                        <a:pt x="74" y="574"/>
                      </a:lnTo>
                      <a:lnTo>
                        <a:pt x="71" y="588"/>
                      </a:lnTo>
                      <a:lnTo>
                        <a:pt x="54" y="586"/>
                      </a:lnTo>
                      <a:lnTo>
                        <a:pt x="57" y="567"/>
                      </a:lnTo>
                      <a:lnTo>
                        <a:pt x="64" y="552"/>
                      </a:lnTo>
                      <a:lnTo>
                        <a:pt x="79" y="562"/>
                      </a:lnTo>
                      <a:close/>
                      <a:moveTo>
                        <a:pt x="54" y="586"/>
                      </a:moveTo>
                      <a:lnTo>
                        <a:pt x="54" y="586"/>
                      </a:lnTo>
                      <a:lnTo>
                        <a:pt x="64" y="588"/>
                      </a:lnTo>
                      <a:lnTo>
                        <a:pt x="54" y="586"/>
                      </a:lnTo>
                      <a:close/>
                      <a:moveTo>
                        <a:pt x="71" y="588"/>
                      </a:moveTo>
                      <a:lnTo>
                        <a:pt x="71" y="590"/>
                      </a:lnTo>
                      <a:lnTo>
                        <a:pt x="71" y="593"/>
                      </a:lnTo>
                      <a:lnTo>
                        <a:pt x="54" y="593"/>
                      </a:lnTo>
                      <a:lnTo>
                        <a:pt x="54" y="590"/>
                      </a:lnTo>
                      <a:lnTo>
                        <a:pt x="54" y="586"/>
                      </a:lnTo>
                      <a:lnTo>
                        <a:pt x="71" y="588"/>
                      </a:lnTo>
                      <a:close/>
                      <a:moveTo>
                        <a:pt x="71" y="593"/>
                      </a:moveTo>
                      <a:lnTo>
                        <a:pt x="71" y="602"/>
                      </a:lnTo>
                      <a:lnTo>
                        <a:pt x="70" y="612"/>
                      </a:lnTo>
                      <a:lnTo>
                        <a:pt x="68" y="622"/>
                      </a:lnTo>
                      <a:lnTo>
                        <a:pt x="64" y="633"/>
                      </a:lnTo>
                      <a:lnTo>
                        <a:pt x="57" y="645"/>
                      </a:lnTo>
                      <a:lnTo>
                        <a:pt x="47" y="655"/>
                      </a:lnTo>
                      <a:lnTo>
                        <a:pt x="33" y="667"/>
                      </a:lnTo>
                      <a:lnTo>
                        <a:pt x="14" y="681"/>
                      </a:lnTo>
                      <a:lnTo>
                        <a:pt x="5" y="662"/>
                      </a:lnTo>
                      <a:lnTo>
                        <a:pt x="20" y="651"/>
                      </a:lnTo>
                      <a:lnTo>
                        <a:pt x="33" y="643"/>
                      </a:lnTo>
                      <a:lnTo>
                        <a:pt x="42" y="633"/>
                      </a:lnTo>
                      <a:lnTo>
                        <a:pt x="47" y="624"/>
                      </a:lnTo>
                      <a:lnTo>
                        <a:pt x="51" y="615"/>
                      </a:lnTo>
                      <a:lnTo>
                        <a:pt x="53" y="607"/>
                      </a:lnTo>
                      <a:lnTo>
                        <a:pt x="53" y="600"/>
                      </a:lnTo>
                      <a:lnTo>
                        <a:pt x="54" y="593"/>
                      </a:lnTo>
                      <a:lnTo>
                        <a:pt x="71" y="593"/>
                      </a:lnTo>
                      <a:close/>
                      <a:moveTo>
                        <a:pt x="14" y="681"/>
                      </a:moveTo>
                      <a:lnTo>
                        <a:pt x="11" y="681"/>
                      </a:lnTo>
                      <a:lnTo>
                        <a:pt x="6" y="681"/>
                      </a:lnTo>
                      <a:lnTo>
                        <a:pt x="3" y="679"/>
                      </a:lnTo>
                      <a:lnTo>
                        <a:pt x="2" y="675"/>
                      </a:lnTo>
                      <a:lnTo>
                        <a:pt x="0" y="672"/>
                      </a:lnTo>
                      <a:lnTo>
                        <a:pt x="0" y="669"/>
                      </a:lnTo>
                      <a:lnTo>
                        <a:pt x="2" y="665"/>
                      </a:lnTo>
                      <a:lnTo>
                        <a:pt x="5" y="662"/>
                      </a:lnTo>
                      <a:lnTo>
                        <a:pt x="14" y="681"/>
                      </a:lnTo>
                      <a:close/>
                    </a:path>
                  </a:pathLst>
                </a:custGeom>
                <a:solidFill>
                  <a:srgbClr val="73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6" name="Freeform 473"/>
                <p:cNvSpPr>
                  <a:spLocks noEditPoints="1"/>
                </p:cNvSpPr>
                <p:nvPr/>
              </p:nvSpPr>
              <p:spPr bwMode="auto">
                <a:xfrm>
                  <a:off x="1118" y="1811"/>
                  <a:ext cx="408" cy="677"/>
                </a:xfrm>
                <a:custGeom>
                  <a:avLst/>
                  <a:gdLst>
                    <a:gd name="T0" fmla="*/ 405 w 408"/>
                    <a:gd name="T1" fmla="*/ 17 h 677"/>
                    <a:gd name="T2" fmla="*/ 374 w 408"/>
                    <a:gd name="T3" fmla="*/ 58 h 677"/>
                    <a:gd name="T4" fmla="*/ 342 w 408"/>
                    <a:gd name="T5" fmla="*/ 69 h 677"/>
                    <a:gd name="T6" fmla="*/ 342 w 408"/>
                    <a:gd name="T7" fmla="*/ 69 h 677"/>
                    <a:gd name="T8" fmla="*/ 335 w 408"/>
                    <a:gd name="T9" fmla="*/ 113 h 677"/>
                    <a:gd name="T10" fmla="*/ 323 w 408"/>
                    <a:gd name="T11" fmla="*/ 124 h 677"/>
                    <a:gd name="T12" fmla="*/ 295 w 408"/>
                    <a:gd name="T13" fmla="*/ 93 h 677"/>
                    <a:gd name="T14" fmla="*/ 292 w 408"/>
                    <a:gd name="T15" fmla="*/ 84 h 677"/>
                    <a:gd name="T16" fmla="*/ 280 w 408"/>
                    <a:gd name="T17" fmla="*/ 69 h 677"/>
                    <a:gd name="T18" fmla="*/ 284 w 408"/>
                    <a:gd name="T19" fmla="*/ 50 h 677"/>
                    <a:gd name="T20" fmla="*/ 274 w 408"/>
                    <a:gd name="T21" fmla="*/ 67 h 677"/>
                    <a:gd name="T22" fmla="*/ 283 w 408"/>
                    <a:gd name="T23" fmla="*/ 65 h 677"/>
                    <a:gd name="T24" fmla="*/ 264 w 408"/>
                    <a:gd name="T25" fmla="*/ 67 h 677"/>
                    <a:gd name="T26" fmla="*/ 263 w 408"/>
                    <a:gd name="T27" fmla="*/ 79 h 677"/>
                    <a:gd name="T28" fmla="*/ 263 w 408"/>
                    <a:gd name="T29" fmla="*/ 77 h 677"/>
                    <a:gd name="T30" fmla="*/ 249 w 408"/>
                    <a:gd name="T31" fmla="*/ 149 h 677"/>
                    <a:gd name="T32" fmla="*/ 267 w 408"/>
                    <a:gd name="T33" fmla="*/ 151 h 677"/>
                    <a:gd name="T34" fmla="*/ 254 w 408"/>
                    <a:gd name="T35" fmla="*/ 165 h 677"/>
                    <a:gd name="T36" fmla="*/ 254 w 408"/>
                    <a:gd name="T37" fmla="*/ 172 h 677"/>
                    <a:gd name="T38" fmla="*/ 255 w 408"/>
                    <a:gd name="T39" fmla="*/ 187 h 677"/>
                    <a:gd name="T40" fmla="*/ 264 w 408"/>
                    <a:gd name="T41" fmla="*/ 199 h 677"/>
                    <a:gd name="T42" fmla="*/ 269 w 408"/>
                    <a:gd name="T43" fmla="*/ 180 h 677"/>
                    <a:gd name="T44" fmla="*/ 272 w 408"/>
                    <a:gd name="T45" fmla="*/ 180 h 677"/>
                    <a:gd name="T46" fmla="*/ 275 w 408"/>
                    <a:gd name="T47" fmla="*/ 180 h 677"/>
                    <a:gd name="T48" fmla="*/ 288 w 408"/>
                    <a:gd name="T49" fmla="*/ 199 h 677"/>
                    <a:gd name="T50" fmla="*/ 292 w 408"/>
                    <a:gd name="T51" fmla="*/ 201 h 677"/>
                    <a:gd name="T52" fmla="*/ 297 w 408"/>
                    <a:gd name="T53" fmla="*/ 201 h 677"/>
                    <a:gd name="T54" fmla="*/ 301 w 408"/>
                    <a:gd name="T55" fmla="*/ 201 h 677"/>
                    <a:gd name="T56" fmla="*/ 320 w 408"/>
                    <a:gd name="T57" fmla="*/ 175 h 677"/>
                    <a:gd name="T58" fmla="*/ 304 w 408"/>
                    <a:gd name="T59" fmla="*/ 283 h 677"/>
                    <a:gd name="T60" fmla="*/ 275 w 408"/>
                    <a:gd name="T61" fmla="*/ 307 h 677"/>
                    <a:gd name="T62" fmla="*/ 289 w 408"/>
                    <a:gd name="T63" fmla="*/ 321 h 677"/>
                    <a:gd name="T64" fmla="*/ 288 w 408"/>
                    <a:gd name="T65" fmla="*/ 322 h 677"/>
                    <a:gd name="T66" fmla="*/ 203 w 408"/>
                    <a:gd name="T67" fmla="*/ 417 h 677"/>
                    <a:gd name="T68" fmla="*/ 203 w 408"/>
                    <a:gd name="T69" fmla="*/ 417 h 677"/>
                    <a:gd name="T70" fmla="*/ 179 w 408"/>
                    <a:gd name="T71" fmla="*/ 413 h 677"/>
                    <a:gd name="T72" fmla="*/ 161 w 408"/>
                    <a:gd name="T73" fmla="*/ 442 h 677"/>
                    <a:gd name="T74" fmla="*/ 161 w 408"/>
                    <a:gd name="T75" fmla="*/ 442 h 677"/>
                    <a:gd name="T76" fmla="*/ 159 w 408"/>
                    <a:gd name="T77" fmla="*/ 473 h 677"/>
                    <a:gd name="T78" fmla="*/ 159 w 408"/>
                    <a:gd name="T79" fmla="*/ 473 h 677"/>
                    <a:gd name="T80" fmla="*/ 147 w 408"/>
                    <a:gd name="T81" fmla="*/ 471 h 677"/>
                    <a:gd name="T82" fmla="*/ 132 w 408"/>
                    <a:gd name="T83" fmla="*/ 490 h 677"/>
                    <a:gd name="T84" fmla="*/ 116 w 408"/>
                    <a:gd name="T85" fmla="*/ 489 h 677"/>
                    <a:gd name="T86" fmla="*/ 115 w 408"/>
                    <a:gd name="T87" fmla="*/ 511 h 677"/>
                    <a:gd name="T88" fmla="*/ 110 w 408"/>
                    <a:gd name="T89" fmla="*/ 516 h 677"/>
                    <a:gd name="T90" fmla="*/ 90 w 408"/>
                    <a:gd name="T91" fmla="*/ 502 h 677"/>
                    <a:gd name="T92" fmla="*/ 79 w 408"/>
                    <a:gd name="T93" fmla="*/ 514 h 677"/>
                    <a:gd name="T94" fmla="*/ 78 w 408"/>
                    <a:gd name="T95" fmla="*/ 518 h 677"/>
                    <a:gd name="T96" fmla="*/ 84 w 408"/>
                    <a:gd name="T97" fmla="*/ 548 h 677"/>
                    <a:gd name="T98" fmla="*/ 79 w 408"/>
                    <a:gd name="T99" fmla="*/ 564 h 677"/>
                    <a:gd name="T100" fmla="*/ 64 w 408"/>
                    <a:gd name="T101" fmla="*/ 555 h 677"/>
                    <a:gd name="T102" fmla="*/ 54 w 408"/>
                    <a:gd name="T103" fmla="*/ 567 h 677"/>
                    <a:gd name="T104" fmla="*/ 53 w 408"/>
                    <a:gd name="T105" fmla="*/ 560 h 677"/>
                    <a:gd name="T106" fmla="*/ 54 w 408"/>
                    <a:gd name="T107" fmla="*/ 566 h 677"/>
                    <a:gd name="T108" fmla="*/ 62 w 408"/>
                    <a:gd name="T109" fmla="*/ 548 h 677"/>
                    <a:gd name="T110" fmla="*/ 68 w 408"/>
                    <a:gd name="T111" fmla="*/ 569 h 677"/>
                    <a:gd name="T112" fmla="*/ 62 w 408"/>
                    <a:gd name="T113" fmla="*/ 596 h 677"/>
                    <a:gd name="T114" fmla="*/ 41 w 408"/>
                    <a:gd name="T115" fmla="*/ 655 h 677"/>
                    <a:gd name="T116" fmla="*/ 7 w 408"/>
                    <a:gd name="T117" fmla="*/ 677 h 67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08"/>
                    <a:gd name="T178" fmla="*/ 0 h 677"/>
                    <a:gd name="T179" fmla="*/ 408 w 408"/>
                    <a:gd name="T180" fmla="*/ 677 h 67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08" h="677">
                      <a:moveTo>
                        <a:pt x="391" y="4"/>
                      </a:moveTo>
                      <a:lnTo>
                        <a:pt x="394" y="2"/>
                      </a:lnTo>
                      <a:lnTo>
                        <a:pt x="397" y="0"/>
                      </a:lnTo>
                      <a:lnTo>
                        <a:pt x="402" y="0"/>
                      </a:lnTo>
                      <a:lnTo>
                        <a:pt x="405" y="2"/>
                      </a:lnTo>
                      <a:lnTo>
                        <a:pt x="406" y="5"/>
                      </a:lnTo>
                      <a:lnTo>
                        <a:pt x="408" y="10"/>
                      </a:lnTo>
                      <a:lnTo>
                        <a:pt x="406" y="14"/>
                      </a:lnTo>
                      <a:lnTo>
                        <a:pt x="405" y="17"/>
                      </a:lnTo>
                      <a:lnTo>
                        <a:pt x="391" y="4"/>
                      </a:lnTo>
                      <a:close/>
                      <a:moveTo>
                        <a:pt x="405" y="17"/>
                      </a:moveTo>
                      <a:lnTo>
                        <a:pt x="391" y="34"/>
                      </a:lnTo>
                      <a:lnTo>
                        <a:pt x="374" y="58"/>
                      </a:lnTo>
                      <a:lnTo>
                        <a:pt x="359" y="48"/>
                      </a:lnTo>
                      <a:lnTo>
                        <a:pt x="377" y="22"/>
                      </a:lnTo>
                      <a:lnTo>
                        <a:pt x="391" y="4"/>
                      </a:lnTo>
                      <a:lnTo>
                        <a:pt x="405" y="17"/>
                      </a:lnTo>
                      <a:close/>
                      <a:moveTo>
                        <a:pt x="374" y="58"/>
                      </a:moveTo>
                      <a:lnTo>
                        <a:pt x="374" y="58"/>
                      </a:lnTo>
                      <a:lnTo>
                        <a:pt x="366" y="53"/>
                      </a:lnTo>
                      <a:lnTo>
                        <a:pt x="374" y="58"/>
                      </a:lnTo>
                      <a:close/>
                      <a:moveTo>
                        <a:pt x="374" y="58"/>
                      </a:moveTo>
                      <a:lnTo>
                        <a:pt x="369" y="65"/>
                      </a:lnTo>
                      <a:lnTo>
                        <a:pt x="365" y="69"/>
                      </a:lnTo>
                      <a:lnTo>
                        <a:pt x="352" y="55"/>
                      </a:lnTo>
                      <a:lnTo>
                        <a:pt x="355" y="52"/>
                      </a:lnTo>
                      <a:lnTo>
                        <a:pt x="359" y="48"/>
                      </a:lnTo>
                      <a:lnTo>
                        <a:pt x="374" y="58"/>
                      </a:lnTo>
                      <a:close/>
                      <a:moveTo>
                        <a:pt x="365" y="69"/>
                      </a:moveTo>
                      <a:lnTo>
                        <a:pt x="362" y="74"/>
                      </a:lnTo>
                      <a:lnTo>
                        <a:pt x="357" y="79"/>
                      </a:lnTo>
                      <a:lnTo>
                        <a:pt x="342" y="69"/>
                      </a:lnTo>
                      <a:lnTo>
                        <a:pt x="348" y="60"/>
                      </a:lnTo>
                      <a:lnTo>
                        <a:pt x="352" y="55"/>
                      </a:lnTo>
                      <a:lnTo>
                        <a:pt x="365" y="69"/>
                      </a:lnTo>
                      <a:close/>
                      <a:moveTo>
                        <a:pt x="357" y="79"/>
                      </a:moveTo>
                      <a:lnTo>
                        <a:pt x="357" y="81"/>
                      </a:lnTo>
                      <a:lnTo>
                        <a:pt x="349" y="74"/>
                      </a:lnTo>
                      <a:lnTo>
                        <a:pt x="357" y="79"/>
                      </a:lnTo>
                      <a:close/>
                      <a:moveTo>
                        <a:pt x="357" y="81"/>
                      </a:moveTo>
                      <a:lnTo>
                        <a:pt x="357" y="81"/>
                      </a:lnTo>
                      <a:lnTo>
                        <a:pt x="342" y="69"/>
                      </a:lnTo>
                      <a:lnTo>
                        <a:pt x="357" y="81"/>
                      </a:lnTo>
                      <a:close/>
                      <a:moveTo>
                        <a:pt x="357" y="81"/>
                      </a:moveTo>
                      <a:lnTo>
                        <a:pt x="352" y="86"/>
                      </a:lnTo>
                      <a:lnTo>
                        <a:pt x="348" y="93"/>
                      </a:lnTo>
                      <a:lnTo>
                        <a:pt x="334" y="82"/>
                      </a:lnTo>
                      <a:lnTo>
                        <a:pt x="337" y="76"/>
                      </a:lnTo>
                      <a:lnTo>
                        <a:pt x="342" y="69"/>
                      </a:lnTo>
                      <a:lnTo>
                        <a:pt x="357" y="81"/>
                      </a:lnTo>
                      <a:close/>
                      <a:moveTo>
                        <a:pt x="348" y="93"/>
                      </a:moveTo>
                      <a:lnTo>
                        <a:pt x="342" y="103"/>
                      </a:lnTo>
                      <a:lnTo>
                        <a:pt x="335" y="113"/>
                      </a:lnTo>
                      <a:lnTo>
                        <a:pt x="329" y="120"/>
                      </a:lnTo>
                      <a:lnTo>
                        <a:pt x="323" y="124"/>
                      </a:lnTo>
                      <a:lnTo>
                        <a:pt x="318" y="103"/>
                      </a:lnTo>
                      <a:lnTo>
                        <a:pt x="325" y="96"/>
                      </a:lnTo>
                      <a:lnTo>
                        <a:pt x="334" y="82"/>
                      </a:lnTo>
                      <a:lnTo>
                        <a:pt x="348" y="93"/>
                      </a:lnTo>
                      <a:close/>
                      <a:moveTo>
                        <a:pt x="323" y="124"/>
                      </a:moveTo>
                      <a:lnTo>
                        <a:pt x="323" y="124"/>
                      </a:lnTo>
                      <a:lnTo>
                        <a:pt x="321" y="113"/>
                      </a:lnTo>
                      <a:lnTo>
                        <a:pt x="323" y="124"/>
                      </a:lnTo>
                      <a:close/>
                      <a:moveTo>
                        <a:pt x="323" y="124"/>
                      </a:moveTo>
                      <a:lnTo>
                        <a:pt x="317" y="124"/>
                      </a:lnTo>
                      <a:lnTo>
                        <a:pt x="312" y="122"/>
                      </a:lnTo>
                      <a:lnTo>
                        <a:pt x="308" y="118"/>
                      </a:lnTo>
                      <a:lnTo>
                        <a:pt x="304" y="113"/>
                      </a:lnTo>
                      <a:lnTo>
                        <a:pt x="320" y="103"/>
                      </a:lnTo>
                      <a:lnTo>
                        <a:pt x="323" y="124"/>
                      </a:lnTo>
                      <a:close/>
                      <a:moveTo>
                        <a:pt x="304" y="113"/>
                      </a:moveTo>
                      <a:lnTo>
                        <a:pt x="300" y="105"/>
                      </a:lnTo>
                      <a:lnTo>
                        <a:pt x="295" y="93"/>
                      </a:lnTo>
                      <a:lnTo>
                        <a:pt x="312" y="84"/>
                      </a:lnTo>
                      <a:lnTo>
                        <a:pt x="317" y="96"/>
                      </a:lnTo>
                      <a:lnTo>
                        <a:pt x="320" y="103"/>
                      </a:lnTo>
                      <a:lnTo>
                        <a:pt x="304" y="113"/>
                      </a:lnTo>
                      <a:close/>
                      <a:moveTo>
                        <a:pt x="312" y="84"/>
                      </a:moveTo>
                      <a:lnTo>
                        <a:pt x="312" y="84"/>
                      </a:lnTo>
                      <a:lnTo>
                        <a:pt x="304" y="88"/>
                      </a:lnTo>
                      <a:lnTo>
                        <a:pt x="312" y="84"/>
                      </a:lnTo>
                      <a:close/>
                      <a:moveTo>
                        <a:pt x="295" y="93"/>
                      </a:moveTo>
                      <a:lnTo>
                        <a:pt x="294" y="88"/>
                      </a:lnTo>
                      <a:lnTo>
                        <a:pt x="292" y="84"/>
                      </a:lnTo>
                      <a:lnTo>
                        <a:pt x="306" y="72"/>
                      </a:lnTo>
                      <a:lnTo>
                        <a:pt x="311" y="79"/>
                      </a:lnTo>
                      <a:lnTo>
                        <a:pt x="312" y="84"/>
                      </a:lnTo>
                      <a:lnTo>
                        <a:pt x="295" y="93"/>
                      </a:lnTo>
                      <a:close/>
                      <a:moveTo>
                        <a:pt x="306" y="72"/>
                      </a:moveTo>
                      <a:lnTo>
                        <a:pt x="306" y="72"/>
                      </a:lnTo>
                      <a:lnTo>
                        <a:pt x="300" y="77"/>
                      </a:lnTo>
                      <a:lnTo>
                        <a:pt x="306" y="72"/>
                      </a:lnTo>
                      <a:close/>
                      <a:moveTo>
                        <a:pt x="292" y="84"/>
                      </a:moveTo>
                      <a:lnTo>
                        <a:pt x="286" y="74"/>
                      </a:lnTo>
                      <a:lnTo>
                        <a:pt x="280" y="69"/>
                      </a:lnTo>
                      <a:lnTo>
                        <a:pt x="291" y="53"/>
                      </a:lnTo>
                      <a:lnTo>
                        <a:pt x="298" y="60"/>
                      </a:lnTo>
                      <a:lnTo>
                        <a:pt x="306" y="72"/>
                      </a:lnTo>
                      <a:lnTo>
                        <a:pt x="292" y="84"/>
                      </a:lnTo>
                      <a:close/>
                      <a:moveTo>
                        <a:pt x="280" y="69"/>
                      </a:moveTo>
                      <a:lnTo>
                        <a:pt x="281" y="69"/>
                      </a:lnTo>
                      <a:lnTo>
                        <a:pt x="281" y="67"/>
                      </a:lnTo>
                      <a:lnTo>
                        <a:pt x="269" y="53"/>
                      </a:lnTo>
                      <a:lnTo>
                        <a:pt x="274" y="50"/>
                      </a:lnTo>
                      <a:lnTo>
                        <a:pt x="278" y="48"/>
                      </a:lnTo>
                      <a:lnTo>
                        <a:pt x="284" y="50"/>
                      </a:lnTo>
                      <a:lnTo>
                        <a:pt x="291" y="53"/>
                      </a:lnTo>
                      <a:lnTo>
                        <a:pt x="280" y="69"/>
                      </a:lnTo>
                      <a:close/>
                      <a:moveTo>
                        <a:pt x="281" y="67"/>
                      </a:moveTo>
                      <a:lnTo>
                        <a:pt x="277" y="70"/>
                      </a:lnTo>
                      <a:lnTo>
                        <a:pt x="272" y="70"/>
                      </a:lnTo>
                      <a:lnTo>
                        <a:pt x="275" y="60"/>
                      </a:lnTo>
                      <a:lnTo>
                        <a:pt x="281" y="67"/>
                      </a:lnTo>
                      <a:close/>
                      <a:moveTo>
                        <a:pt x="272" y="70"/>
                      </a:moveTo>
                      <a:lnTo>
                        <a:pt x="271" y="69"/>
                      </a:lnTo>
                      <a:lnTo>
                        <a:pt x="272" y="69"/>
                      </a:lnTo>
                      <a:lnTo>
                        <a:pt x="274" y="67"/>
                      </a:lnTo>
                      <a:lnTo>
                        <a:pt x="275" y="65"/>
                      </a:lnTo>
                      <a:lnTo>
                        <a:pt x="281" y="62"/>
                      </a:lnTo>
                      <a:lnTo>
                        <a:pt x="283" y="64"/>
                      </a:lnTo>
                      <a:lnTo>
                        <a:pt x="264" y="60"/>
                      </a:lnTo>
                      <a:lnTo>
                        <a:pt x="266" y="55"/>
                      </a:lnTo>
                      <a:lnTo>
                        <a:pt x="269" y="52"/>
                      </a:lnTo>
                      <a:lnTo>
                        <a:pt x="272" y="50"/>
                      </a:lnTo>
                      <a:lnTo>
                        <a:pt x="277" y="52"/>
                      </a:lnTo>
                      <a:lnTo>
                        <a:pt x="272" y="70"/>
                      </a:lnTo>
                      <a:close/>
                      <a:moveTo>
                        <a:pt x="283" y="64"/>
                      </a:moveTo>
                      <a:lnTo>
                        <a:pt x="283" y="65"/>
                      </a:lnTo>
                      <a:lnTo>
                        <a:pt x="283" y="69"/>
                      </a:lnTo>
                      <a:lnTo>
                        <a:pt x="264" y="67"/>
                      </a:lnTo>
                      <a:lnTo>
                        <a:pt x="264" y="64"/>
                      </a:lnTo>
                      <a:lnTo>
                        <a:pt x="264" y="60"/>
                      </a:lnTo>
                      <a:lnTo>
                        <a:pt x="283" y="64"/>
                      </a:lnTo>
                      <a:close/>
                      <a:moveTo>
                        <a:pt x="283" y="69"/>
                      </a:moveTo>
                      <a:lnTo>
                        <a:pt x="281" y="74"/>
                      </a:lnTo>
                      <a:lnTo>
                        <a:pt x="281" y="81"/>
                      </a:lnTo>
                      <a:lnTo>
                        <a:pt x="263" y="79"/>
                      </a:lnTo>
                      <a:lnTo>
                        <a:pt x="264" y="72"/>
                      </a:lnTo>
                      <a:lnTo>
                        <a:pt x="264" y="67"/>
                      </a:lnTo>
                      <a:lnTo>
                        <a:pt x="283" y="69"/>
                      </a:lnTo>
                      <a:close/>
                      <a:moveTo>
                        <a:pt x="263" y="79"/>
                      </a:moveTo>
                      <a:lnTo>
                        <a:pt x="263" y="79"/>
                      </a:lnTo>
                      <a:lnTo>
                        <a:pt x="272" y="79"/>
                      </a:lnTo>
                      <a:lnTo>
                        <a:pt x="263" y="79"/>
                      </a:lnTo>
                      <a:close/>
                      <a:moveTo>
                        <a:pt x="281" y="81"/>
                      </a:moveTo>
                      <a:lnTo>
                        <a:pt x="281" y="82"/>
                      </a:lnTo>
                      <a:lnTo>
                        <a:pt x="263" y="77"/>
                      </a:lnTo>
                      <a:lnTo>
                        <a:pt x="263" y="79"/>
                      </a:lnTo>
                      <a:lnTo>
                        <a:pt x="281" y="81"/>
                      </a:lnTo>
                      <a:close/>
                      <a:moveTo>
                        <a:pt x="263" y="77"/>
                      </a:moveTo>
                      <a:lnTo>
                        <a:pt x="263" y="77"/>
                      </a:lnTo>
                      <a:lnTo>
                        <a:pt x="272" y="79"/>
                      </a:lnTo>
                      <a:lnTo>
                        <a:pt x="263" y="77"/>
                      </a:lnTo>
                      <a:close/>
                      <a:moveTo>
                        <a:pt x="281" y="81"/>
                      </a:moveTo>
                      <a:lnTo>
                        <a:pt x="278" y="96"/>
                      </a:lnTo>
                      <a:lnTo>
                        <a:pt x="274" y="117"/>
                      </a:lnTo>
                      <a:lnTo>
                        <a:pt x="257" y="112"/>
                      </a:lnTo>
                      <a:lnTo>
                        <a:pt x="261" y="93"/>
                      </a:lnTo>
                      <a:lnTo>
                        <a:pt x="263" y="77"/>
                      </a:lnTo>
                      <a:lnTo>
                        <a:pt x="281" y="81"/>
                      </a:lnTo>
                      <a:close/>
                      <a:moveTo>
                        <a:pt x="274" y="117"/>
                      </a:moveTo>
                      <a:lnTo>
                        <a:pt x="271" y="137"/>
                      </a:lnTo>
                      <a:lnTo>
                        <a:pt x="267" y="153"/>
                      </a:lnTo>
                      <a:lnTo>
                        <a:pt x="249" y="149"/>
                      </a:lnTo>
                      <a:lnTo>
                        <a:pt x="252" y="134"/>
                      </a:lnTo>
                      <a:lnTo>
                        <a:pt x="257" y="112"/>
                      </a:lnTo>
                      <a:lnTo>
                        <a:pt x="274" y="117"/>
                      </a:lnTo>
                      <a:close/>
                      <a:moveTo>
                        <a:pt x="249" y="151"/>
                      </a:moveTo>
                      <a:lnTo>
                        <a:pt x="249" y="151"/>
                      </a:lnTo>
                      <a:lnTo>
                        <a:pt x="249" y="149"/>
                      </a:lnTo>
                      <a:lnTo>
                        <a:pt x="258" y="151"/>
                      </a:lnTo>
                      <a:lnTo>
                        <a:pt x="249" y="151"/>
                      </a:lnTo>
                      <a:close/>
                      <a:moveTo>
                        <a:pt x="267" y="151"/>
                      </a:moveTo>
                      <a:lnTo>
                        <a:pt x="267" y="151"/>
                      </a:lnTo>
                      <a:lnTo>
                        <a:pt x="266" y="151"/>
                      </a:lnTo>
                      <a:lnTo>
                        <a:pt x="255" y="166"/>
                      </a:lnTo>
                      <a:lnTo>
                        <a:pt x="254" y="163"/>
                      </a:lnTo>
                      <a:lnTo>
                        <a:pt x="250" y="160"/>
                      </a:lnTo>
                      <a:lnTo>
                        <a:pt x="250" y="156"/>
                      </a:lnTo>
                      <a:lnTo>
                        <a:pt x="249" y="151"/>
                      </a:lnTo>
                      <a:lnTo>
                        <a:pt x="267" y="151"/>
                      </a:lnTo>
                      <a:close/>
                      <a:moveTo>
                        <a:pt x="266" y="151"/>
                      </a:moveTo>
                      <a:lnTo>
                        <a:pt x="267" y="153"/>
                      </a:lnTo>
                      <a:lnTo>
                        <a:pt x="269" y="153"/>
                      </a:lnTo>
                      <a:lnTo>
                        <a:pt x="261" y="160"/>
                      </a:lnTo>
                      <a:lnTo>
                        <a:pt x="266" y="151"/>
                      </a:lnTo>
                      <a:close/>
                      <a:moveTo>
                        <a:pt x="269" y="153"/>
                      </a:moveTo>
                      <a:lnTo>
                        <a:pt x="269" y="154"/>
                      </a:lnTo>
                      <a:lnTo>
                        <a:pt x="271" y="156"/>
                      </a:lnTo>
                      <a:lnTo>
                        <a:pt x="258" y="170"/>
                      </a:lnTo>
                      <a:lnTo>
                        <a:pt x="255" y="168"/>
                      </a:lnTo>
                      <a:lnTo>
                        <a:pt x="254" y="165"/>
                      </a:lnTo>
                      <a:lnTo>
                        <a:pt x="269" y="153"/>
                      </a:lnTo>
                      <a:close/>
                      <a:moveTo>
                        <a:pt x="271" y="156"/>
                      </a:moveTo>
                      <a:lnTo>
                        <a:pt x="272" y="161"/>
                      </a:lnTo>
                      <a:lnTo>
                        <a:pt x="272" y="165"/>
                      </a:lnTo>
                      <a:lnTo>
                        <a:pt x="264" y="163"/>
                      </a:lnTo>
                      <a:lnTo>
                        <a:pt x="271" y="156"/>
                      </a:lnTo>
                      <a:close/>
                      <a:moveTo>
                        <a:pt x="272" y="165"/>
                      </a:moveTo>
                      <a:lnTo>
                        <a:pt x="272" y="173"/>
                      </a:lnTo>
                      <a:lnTo>
                        <a:pt x="272" y="180"/>
                      </a:lnTo>
                      <a:lnTo>
                        <a:pt x="254" y="182"/>
                      </a:lnTo>
                      <a:lnTo>
                        <a:pt x="254" y="172"/>
                      </a:lnTo>
                      <a:lnTo>
                        <a:pt x="255" y="161"/>
                      </a:lnTo>
                      <a:lnTo>
                        <a:pt x="272" y="165"/>
                      </a:lnTo>
                      <a:close/>
                      <a:moveTo>
                        <a:pt x="254" y="182"/>
                      </a:moveTo>
                      <a:lnTo>
                        <a:pt x="254" y="182"/>
                      </a:lnTo>
                      <a:lnTo>
                        <a:pt x="263" y="182"/>
                      </a:lnTo>
                      <a:lnTo>
                        <a:pt x="254" y="182"/>
                      </a:lnTo>
                      <a:close/>
                      <a:moveTo>
                        <a:pt x="272" y="180"/>
                      </a:moveTo>
                      <a:lnTo>
                        <a:pt x="272" y="182"/>
                      </a:lnTo>
                      <a:lnTo>
                        <a:pt x="255" y="190"/>
                      </a:lnTo>
                      <a:lnTo>
                        <a:pt x="255" y="187"/>
                      </a:lnTo>
                      <a:lnTo>
                        <a:pt x="254" y="182"/>
                      </a:lnTo>
                      <a:lnTo>
                        <a:pt x="272" y="180"/>
                      </a:lnTo>
                      <a:close/>
                      <a:moveTo>
                        <a:pt x="272" y="182"/>
                      </a:moveTo>
                      <a:lnTo>
                        <a:pt x="271" y="180"/>
                      </a:lnTo>
                      <a:lnTo>
                        <a:pt x="269" y="180"/>
                      </a:lnTo>
                      <a:lnTo>
                        <a:pt x="264" y="199"/>
                      </a:lnTo>
                      <a:lnTo>
                        <a:pt x="260" y="196"/>
                      </a:lnTo>
                      <a:lnTo>
                        <a:pt x="255" y="190"/>
                      </a:lnTo>
                      <a:lnTo>
                        <a:pt x="272" y="182"/>
                      </a:lnTo>
                      <a:close/>
                      <a:moveTo>
                        <a:pt x="264" y="199"/>
                      </a:moveTo>
                      <a:lnTo>
                        <a:pt x="264" y="199"/>
                      </a:lnTo>
                      <a:lnTo>
                        <a:pt x="266" y="189"/>
                      </a:lnTo>
                      <a:lnTo>
                        <a:pt x="264" y="199"/>
                      </a:lnTo>
                      <a:close/>
                      <a:moveTo>
                        <a:pt x="269" y="180"/>
                      </a:moveTo>
                      <a:lnTo>
                        <a:pt x="267" y="180"/>
                      </a:lnTo>
                      <a:lnTo>
                        <a:pt x="269" y="199"/>
                      </a:lnTo>
                      <a:lnTo>
                        <a:pt x="267" y="199"/>
                      </a:lnTo>
                      <a:lnTo>
                        <a:pt x="264" y="199"/>
                      </a:lnTo>
                      <a:lnTo>
                        <a:pt x="269" y="180"/>
                      </a:lnTo>
                      <a:close/>
                      <a:moveTo>
                        <a:pt x="267" y="180"/>
                      </a:moveTo>
                      <a:lnTo>
                        <a:pt x="269" y="180"/>
                      </a:lnTo>
                      <a:lnTo>
                        <a:pt x="272" y="180"/>
                      </a:lnTo>
                      <a:lnTo>
                        <a:pt x="267" y="189"/>
                      </a:lnTo>
                      <a:lnTo>
                        <a:pt x="267" y="180"/>
                      </a:lnTo>
                      <a:close/>
                      <a:moveTo>
                        <a:pt x="272" y="180"/>
                      </a:moveTo>
                      <a:lnTo>
                        <a:pt x="272" y="180"/>
                      </a:lnTo>
                      <a:lnTo>
                        <a:pt x="272" y="201"/>
                      </a:lnTo>
                      <a:lnTo>
                        <a:pt x="267" y="199"/>
                      </a:lnTo>
                      <a:lnTo>
                        <a:pt x="264" y="199"/>
                      </a:lnTo>
                      <a:lnTo>
                        <a:pt x="272" y="180"/>
                      </a:lnTo>
                      <a:close/>
                      <a:moveTo>
                        <a:pt x="272" y="180"/>
                      </a:moveTo>
                      <a:lnTo>
                        <a:pt x="274" y="180"/>
                      </a:lnTo>
                      <a:lnTo>
                        <a:pt x="275" y="180"/>
                      </a:lnTo>
                      <a:lnTo>
                        <a:pt x="278" y="199"/>
                      </a:lnTo>
                      <a:lnTo>
                        <a:pt x="275" y="201"/>
                      </a:lnTo>
                      <a:lnTo>
                        <a:pt x="272" y="201"/>
                      </a:lnTo>
                      <a:lnTo>
                        <a:pt x="272" y="180"/>
                      </a:lnTo>
                      <a:close/>
                      <a:moveTo>
                        <a:pt x="275" y="180"/>
                      </a:moveTo>
                      <a:lnTo>
                        <a:pt x="275" y="180"/>
                      </a:lnTo>
                      <a:lnTo>
                        <a:pt x="277" y="190"/>
                      </a:lnTo>
                      <a:lnTo>
                        <a:pt x="275" y="180"/>
                      </a:lnTo>
                      <a:close/>
                      <a:moveTo>
                        <a:pt x="275" y="180"/>
                      </a:moveTo>
                      <a:lnTo>
                        <a:pt x="281" y="178"/>
                      </a:lnTo>
                      <a:lnTo>
                        <a:pt x="286" y="178"/>
                      </a:lnTo>
                      <a:lnTo>
                        <a:pt x="284" y="199"/>
                      </a:lnTo>
                      <a:lnTo>
                        <a:pt x="281" y="199"/>
                      </a:lnTo>
                      <a:lnTo>
                        <a:pt x="278" y="199"/>
                      </a:lnTo>
                      <a:lnTo>
                        <a:pt x="275" y="180"/>
                      </a:lnTo>
                      <a:close/>
                      <a:moveTo>
                        <a:pt x="286" y="178"/>
                      </a:moveTo>
                      <a:lnTo>
                        <a:pt x="291" y="180"/>
                      </a:lnTo>
                      <a:lnTo>
                        <a:pt x="297" y="182"/>
                      </a:lnTo>
                      <a:lnTo>
                        <a:pt x="289" y="201"/>
                      </a:lnTo>
                      <a:lnTo>
                        <a:pt x="288" y="199"/>
                      </a:lnTo>
                      <a:lnTo>
                        <a:pt x="284" y="199"/>
                      </a:lnTo>
                      <a:lnTo>
                        <a:pt x="286" y="178"/>
                      </a:lnTo>
                      <a:close/>
                      <a:moveTo>
                        <a:pt x="292" y="201"/>
                      </a:moveTo>
                      <a:lnTo>
                        <a:pt x="291" y="201"/>
                      </a:lnTo>
                      <a:lnTo>
                        <a:pt x="289" y="201"/>
                      </a:lnTo>
                      <a:lnTo>
                        <a:pt x="292" y="190"/>
                      </a:lnTo>
                      <a:lnTo>
                        <a:pt x="292" y="201"/>
                      </a:lnTo>
                      <a:close/>
                      <a:moveTo>
                        <a:pt x="294" y="180"/>
                      </a:moveTo>
                      <a:lnTo>
                        <a:pt x="294" y="180"/>
                      </a:lnTo>
                      <a:lnTo>
                        <a:pt x="292" y="201"/>
                      </a:lnTo>
                      <a:lnTo>
                        <a:pt x="294" y="180"/>
                      </a:lnTo>
                      <a:close/>
                      <a:moveTo>
                        <a:pt x="292" y="201"/>
                      </a:moveTo>
                      <a:lnTo>
                        <a:pt x="292" y="201"/>
                      </a:lnTo>
                      <a:lnTo>
                        <a:pt x="292" y="190"/>
                      </a:lnTo>
                      <a:lnTo>
                        <a:pt x="292" y="201"/>
                      </a:lnTo>
                      <a:close/>
                      <a:moveTo>
                        <a:pt x="294" y="180"/>
                      </a:moveTo>
                      <a:lnTo>
                        <a:pt x="295" y="180"/>
                      </a:lnTo>
                      <a:lnTo>
                        <a:pt x="297" y="180"/>
                      </a:lnTo>
                      <a:lnTo>
                        <a:pt x="297" y="201"/>
                      </a:lnTo>
                      <a:lnTo>
                        <a:pt x="294" y="201"/>
                      </a:lnTo>
                      <a:lnTo>
                        <a:pt x="292" y="201"/>
                      </a:lnTo>
                      <a:lnTo>
                        <a:pt x="294" y="180"/>
                      </a:lnTo>
                      <a:close/>
                      <a:moveTo>
                        <a:pt x="297" y="180"/>
                      </a:moveTo>
                      <a:lnTo>
                        <a:pt x="298" y="180"/>
                      </a:lnTo>
                      <a:lnTo>
                        <a:pt x="300" y="180"/>
                      </a:lnTo>
                      <a:lnTo>
                        <a:pt x="301" y="201"/>
                      </a:lnTo>
                      <a:lnTo>
                        <a:pt x="298" y="201"/>
                      </a:lnTo>
                      <a:lnTo>
                        <a:pt x="297" y="201"/>
                      </a:lnTo>
                      <a:lnTo>
                        <a:pt x="297" y="180"/>
                      </a:lnTo>
                      <a:close/>
                      <a:moveTo>
                        <a:pt x="301" y="201"/>
                      </a:moveTo>
                      <a:lnTo>
                        <a:pt x="301" y="201"/>
                      </a:lnTo>
                      <a:lnTo>
                        <a:pt x="300" y="190"/>
                      </a:lnTo>
                      <a:lnTo>
                        <a:pt x="301" y="201"/>
                      </a:lnTo>
                      <a:close/>
                      <a:moveTo>
                        <a:pt x="300" y="180"/>
                      </a:moveTo>
                      <a:lnTo>
                        <a:pt x="311" y="178"/>
                      </a:lnTo>
                      <a:lnTo>
                        <a:pt x="320" y="175"/>
                      </a:lnTo>
                      <a:lnTo>
                        <a:pt x="328" y="194"/>
                      </a:lnTo>
                      <a:lnTo>
                        <a:pt x="315" y="199"/>
                      </a:lnTo>
                      <a:lnTo>
                        <a:pt x="301" y="201"/>
                      </a:lnTo>
                      <a:lnTo>
                        <a:pt x="300" y="180"/>
                      </a:lnTo>
                      <a:close/>
                      <a:moveTo>
                        <a:pt x="320" y="175"/>
                      </a:moveTo>
                      <a:lnTo>
                        <a:pt x="325" y="175"/>
                      </a:lnTo>
                      <a:lnTo>
                        <a:pt x="329" y="177"/>
                      </a:lnTo>
                      <a:lnTo>
                        <a:pt x="332" y="182"/>
                      </a:lnTo>
                      <a:lnTo>
                        <a:pt x="332" y="187"/>
                      </a:lnTo>
                      <a:lnTo>
                        <a:pt x="323" y="185"/>
                      </a:lnTo>
                      <a:lnTo>
                        <a:pt x="320" y="175"/>
                      </a:lnTo>
                      <a:close/>
                      <a:moveTo>
                        <a:pt x="332" y="187"/>
                      </a:moveTo>
                      <a:lnTo>
                        <a:pt x="328" y="202"/>
                      </a:lnTo>
                      <a:lnTo>
                        <a:pt x="318" y="240"/>
                      </a:lnTo>
                      <a:lnTo>
                        <a:pt x="311" y="261"/>
                      </a:lnTo>
                      <a:lnTo>
                        <a:pt x="304" y="283"/>
                      </a:lnTo>
                      <a:lnTo>
                        <a:pt x="297" y="302"/>
                      </a:lnTo>
                      <a:lnTo>
                        <a:pt x="291" y="317"/>
                      </a:lnTo>
                      <a:lnTo>
                        <a:pt x="275" y="307"/>
                      </a:lnTo>
                      <a:lnTo>
                        <a:pt x="288" y="274"/>
                      </a:lnTo>
                      <a:lnTo>
                        <a:pt x="301" y="233"/>
                      </a:lnTo>
                      <a:lnTo>
                        <a:pt x="311" y="197"/>
                      </a:lnTo>
                      <a:lnTo>
                        <a:pt x="315" y="182"/>
                      </a:lnTo>
                      <a:lnTo>
                        <a:pt x="332" y="187"/>
                      </a:lnTo>
                      <a:close/>
                      <a:moveTo>
                        <a:pt x="275" y="307"/>
                      </a:moveTo>
                      <a:lnTo>
                        <a:pt x="275" y="307"/>
                      </a:lnTo>
                      <a:lnTo>
                        <a:pt x="283" y="312"/>
                      </a:lnTo>
                      <a:lnTo>
                        <a:pt x="275" y="307"/>
                      </a:lnTo>
                      <a:close/>
                      <a:moveTo>
                        <a:pt x="291" y="317"/>
                      </a:moveTo>
                      <a:lnTo>
                        <a:pt x="291" y="317"/>
                      </a:lnTo>
                      <a:lnTo>
                        <a:pt x="274" y="310"/>
                      </a:lnTo>
                      <a:lnTo>
                        <a:pt x="274" y="309"/>
                      </a:lnTo>
                      <a:lnTo>
                        <a:pt x="275" y="307"/>
                      </a:lnTo>
                      <a:lnTo>
                        <a:pt x="291" y="317"/>
                      </a:lnTo>
                      <a:close/>
                      <a:moveTo>
                        <a:pt x="291" y="317"/>
                      </a:moveTo>
                      <a:lnTo>
                        <a:pt x="289" y="321"/>
                      </a:lnTo>
                      <a:lnTo>
                        <a:pt x="286" y="324"/>
                      </a:lnTo>
                      <a:lnTo>
                        <a:pt x="274" y="310"/>
                      </a:lnTo>
                      <a:lnTo>
                        <a:pt x="291" y="317"/>
                      </a:lnTo>
                      <a:close/>
                      <a:moveTo>
                        <a:pt x="272" y="312"/>
                      </a:moveTo>
                      <a:lnTo>
                        <a:pt x="274" y="310"/>
                      </a:lnTo>
                      <a:lnTo>
                        <a:pt x="280" y="317"/>
                      </a:lnTo>
                      <a:lnTo>
                        <a:pt x="272" y="312"/>
                      </a:lnTo>
                      <a:close/>
                      <a:moveTo>
                        <a:pt x="288" y="322"/>
                      </a:moveTo>
                      <a:lnTo>
                        <a:pt x="274" y="343"/>
                      </a:lnTo>
                      <a:lnTo>
                        <a:pt x="254" y="365"/>
                      </a:lnTo>
                      <a:lnTo>
                        <a:pt x="241" y="351"/>
                      </a:lnTo>
                      <a:lnTo>
                        <a:pt x="260" y="329"/>
                      </a:lnTo>
                      <a:lnTo>
                        <a:pt x="272" y="312"/>
                      </a:lnTo>
                      <a:lnTo>
                        <a:pt x="288" y="322"/>
                      </a:lnTo>
                      <a:close/>
                      <a:moveTo>
                        <a:pt x="254" y="365"/>
                      </a:moveTo>
                      <a:lnTo>
                        <a:pt x="243" y="377"/>
                      </a:lnTo>
                      <a:lnTo>
                        <a:pt x="230" y="389"/>
                      </a:lnTo>
                      <a:lnTo>
                        <a:pt x="217" y="403"/>
                      </a:lnTo>
                      <a:lnTo>
                        <a:pt x="203" y="417"/>
                      </a:lnTo>
                      <a:lnTo>
                        <a:pt x="190" y="401"/>
                      </a:lnTo>
                      <a:lnTo>
                        <a:pt x="204" y="387"/>
                      </a:lnTo>
                      <a:lnTo>
                        <a:pt x="218" y="375"/>
                      </a:lnTo>
                      <a:lnTo>
                        <a:pt x="230" y="363"/>
                      </a:lnTo>
                      <a:lnTo>
                        <a:pt x="241" y="351"/>
                      </a:lnTo>
                      <a:lnTo>
                        <a:pt x="254" y="365"/>
                      </a:lnTo>
                      <a:close/>
                      <a:moveTo>
                        <a:pt x="203" y="417"/>
                      </a:moveTo>
                      <a:lnTo>
                        <a:pt x="203" y="417"/>
                      </a:lnTo>
                      <a:lnTo>
                        <a:pt x="196" y="408"/>
                      </a:lnTo>
                      <a:lnTo>
                        <a:pt x="203" y="417"/>
                      </a:lnTo>
                      <a:close/>
                      <a:moveTo>
                        <a:pt x="203" y="417"/>
                      </a:moveTo>
                      <a:lnTo>
                        <a:pt x="200" y="418"/>
                      </a:lnTo>
                      <a:lnTo>
                        <a:pt x="196" y="422"/>
                      </a:lnTo>
                      <a:lnTo>
                        <a:pt x="184" y="406"/>
                      </a:lnTo>
                      <a:lnTo>
                        <a:pt x="187" y="403"/>
                      </a:lnTo>
                      <a:lnTo>
                        <a:pt x="192" y="401"/>
                      </a:lnTo>
                      <a:lnTo>
                        <a:pt x="203" y="417"/>
                      </a:lnTo>
                      <a:close/>
                      <a:moveTo>
                        <a:pt x="196" y="422"/>
                      </a:moveTo>
                      <a:lnTo>
                        <a:pt x="195" y="423"/>
                      </a:lnTo>
                      <a:lnTo>
                        <a:pt x="192" y="427"/>
                      </a:lnTo>
                      <a:lnTo>
                        <a:pt x="179" y="413"/>
                      </a:lnTo>
                      <a:lnTo>
                        <a:pt x="181" y="410"/>
                      </a:lnTo>
                      <a:lnTo>
                        <a:pt x="184" y="406"/>
                      </a:lnTo>
                      <a:lnTo>
                        <a:pt x="196" y="422"/>
                      </a:lnTo>
                      <a:close/>
                      <a:moveTo>
                        <a:pt x="178" y="413"/>
                      </a:moveTo>
                      <a:lnTo>
                        <a:pt x="179" y="413"/>
                      </a:lnTo>
                      <a:lnTo>
                        <a:pt x="186" y="420"/>
                      </a:lnTo>
                      <a:lnTo>
                        <a:pt x="178" y="413"/>
                      </a:lnTo>
                      <a:close/>
                      <a:moveTo>
                        <a:pt x="193" y="427"/>
                      </a:moveTo>
                      <a:lnTo>
                        <a:pt x="183" y="441"/>
                      </a:lnTo>
                      <a:lnTo>
                        <a:pt x="176" y="453"/>
                      </a:lnTo>
                      <a:lnTo>
                        <a:pt x="161" y="442"/>
                      </a:lnTo>
                      <a:lnTo>
                        <a:pt x="169" y="430"/>
                      </a:lnTo>
                      <a:lnTo>
                        <a:pt x="178" y="413"/>
                      </a:lnTo>
                      <a:lnTo>
                        <a:pt x="193" y="427"/>
                      </a:lnTo>
                      <a:close/>
                      <a:moveTo>
                        <a:pt x="176" y="453"/>
                      </a:moveTo>
                      <a:lnTo>
                        <a:pt x="173" y="459"/>
                      </a:lnTo>
                      <a:lnTo>
                        <a:pt x="169" y="466"/>
                      </a:lnTo>
                      <a:lnTo>
                        <a:pt x="164" y="471"/>
                      </a:lnTo>
                      <a:lnTo>
                        <a:pt x="159" y="475"/>
                      </a:lnTo>
                      <a:lnTo>
                        <a:pt x="152" y="456"/>
                      </a:lnTo>
                      <a:lnTo>
                        <a:pt x="156" y="451"/>
                      </a:lnTo>
                      <a:lnTo>
                        <a:pt x="161" y="442"/>
                      </a:lnTo>
                      <a:lnTo>
                        <a:pt x="176" y="453"/>
                      </a:lnTo>
                      <a:close/>
                      <a:moveTo>
                        <a:pt x="150" y="458"/>
                      </a:moveTo>
                      <a:lnTo>
                        <a:pt x="150" y="456"/>
                      </a:lnTo>
                      <a:lnTo>
                        <a:pt x="152" y="456"/>
                      </a:lnTo>
                      <a:lnTo>
                        <a:pt x="155" y="466"/>
                      </a:lnTo>
                      <a:lnTo>
                        <a:pt x="150" y="458"/>
                      </a:lnTo>
                      <a:close/>
                      <a:moveTo>
                        <a:pt x="159" y="473"/>
                      </a:moveTo>
                      <a:lnTo>
                        <a:pt x="159" y="473"/>
                      </a:lnTo>
                      <a:lnTo>
                        <a:pt x="150" y="458"/>
                      </a:lnTo>
                      <a:lnTo>
                        <a:pt x="159" y="473"/>
                      </a:lnTo>
                      <a:close/>
                      <a:moveTo>
                        <a:pt x="150" y="458"/>
                      </a:moveTo>
                      <a:lnTo>
                        <a:pt x="150" y="458"/>
                      </a:lnTo>
                      <a:lnTo>
                        <a:pt x="155" y="466"/>
                      </a:lnTo>
                      <a:lnTo>
                        <a:pt x="150" y="458"/>
                      </a:lnTo>
                      <a:close/>
                      <a:moveTo>
                        <a:pt x="159" y="473"/>
                      </a:moveTo>
                      <a:lnTo>
                        <a:pt x="158" y="475"/>
                      </a:lnTo>
                      <a:lnTo>
                        <a:pt x="147" y="459"/>
                      </a:lnTo>
                      <a:lnTo>
                        <a:pt x="149" y="458"/>
                      </a:lnTo>
                      <a:lnTo>
                        <a:pt x="150" y="458"/>
                      </a:lnTo>
                      <a:lnTo>
                        <a:pt x="159" y="473"/>
                      </a:lnTo>
                      <a:close/>
                      <a:moveTo>
                        <a:pt x="158" y="475"/>
                      </a:moveTo>
                      <a:lnTo>
                        <a:pt x="155" y="478"/>
                      </a:lnTo>
                      <a:lnTo>
                        <a:pt x="152" y="480"/>
                      </a:lnTo>
                      <a:lnTo>
                        <a:pt x="141" y="465"/>
                      </a:lnTo>
                      <a:lnTo>
                        <a:pt x="144" y="461"/>
                      </a:lnTo>
                      <a:lnTo>
                        <a:pt x="147" y="459"/>
                      </a:lnTo>
                      <a:lnTo>
                        <a:pt x="158" y="475"/>
                      </a:lnTo>
                      <a:close/>
                      <a:moveTo>
                        <a:pt x="139" y="466"/>
                      </a:moveTo>
                      <a:lnTo>
                        <a:pt x="139" y="465"/>
                      </a:lnTo>
                      <a:lnTo>
                        <a:pt x="141" y="465"/>
                      </a:lnTo>
                      <a:lnTo>
                        <a:pt x="147" y="471"/>
                      </a:lnTo>
                      <a:lnTo>
                        <a:pt x="139" y="466"/>
                      </a:lnTo>
                      <a:close/>
                      <a:moveTo>
                        <a:pt x="153" y="478"/>
                      </a:moveTo>
                      <a:lnTo>
                        <a:pt x="149" y="483"/>
                      </a:lnTo>
                      <a:lnTo>
                        <a:pt x="142" y="487"/>
                      </a:lnTo>
                      <a:lnTo>
                        <a:pt x="138" y="489"/>
                      </a:lnTo>
                      <a:lnTo>
                        <a:pt x="132" y="490"/>
                      </a:lnTo>
                      <a:lnTo>
                        <a:pt x="129" y="470"/>
                      </a:lnTo>
                      <a:lnTo>
                        <a:pt x="135" y="468"/>
                      </a:lnTo>
                      <a:lnTo>
                        <a:pt x="139" y="466"/>
                      </a:lnTo>
                      <a:lnTo>
                        <a:pt x="153" y="478"/>
                      </a:lnTo>
                      <a:close/>
                      <a:moveTo>
                        <a:pt x="132" y="490"/>
                      </a:moveTo>
                      <a:lnTo>
                        <a:pt x="127" y="492"/>
                      </a:lnTo>
                      <a:lnTo>
                        <a:pt x="122" y="494"/>
                      </a:lnTo>
                      <a:lnTo>
                        <a:pt x="108" y="482"/>
                      </a:lnTo>
                      <a:lnTo>
                        <a:pt x="113" y="477"/>
                      </a:lnTo>
                      <a:lnTo>
                        <a:pt x="118" y="473"/>
                      </a:lnTo>
                      <a:lnTo>
                        <a:pt x="124" y="471"/>
                      </a:lnTo>
                      <a:lnTo>
                        <a:pt x="129" y="470"/>
                      </a:lnTo>
                      <a:lnTo>
                        <a:pt x="132" y="490"/>
                      </a:lnTo>
                      <a:close/>
                      <a:moveTo>
                        <a:pt x="122" y="494"/>
                      </a:moveTo>
                      <a:lnTo>
                        <a:pt x="122" y="494"/>
                      </a:lnTo>
                      <a:lnTo>
                        <a:pt x="116" y="489"/>
                      </a:lnTo>
                      <a:lnTo>
                        <a:pt x="122" y="494"/>
                      </a:lnTo>
                      <a:close/>
                      <a:moveTo>
                        <a:pt x="122" y="494"/>
                      </a:moveTo>
                      <a:lnTo>
                        <a:pt x="121" y="497"/>
                      </a:lnTo>
                      <a:lnTo>
                        <a:pt x="118" y="502"/>
                      </a:lnTo>
                      <a:lnTo>
                        <a:pt x="102" y="490"/>
                      </a:lnTo>
                      <a:lnTo>
                        <a:pt x="105" y="487"/>
                      </a:lnTo>
                      <a:lnTo>
                        <a:pt x="108" y="482"/>
                      </a:lnTo>
                      <a:lnTo>
                        <a:pt x="122" y="494"/>
                      </a:lnTo>
                      <a:close/>
                      <a:moveTo>
                        <a:pt x="118" y="502"/>
                      </a:moveTo>
                      <a:lnTo>
                        <a:pt x="116" y="506"/>
                      </a:lnTo>
                      <a:lnTo>
                        <a:pt x="115" y="511"/>
                      </a:lnTo>
                      <a:lnTo>
                        <a:pt x="98" y="502"/>
                      </a:lnTo>
                      <a:lnTo>
                        <a:pt x="101" y="497"/>
                      </a:lnTo>
                      <a:lnTo>
                        <a:pt x="102" y="490"/>
                      </a:lnTo>
                      <a:lnTo>
                        <a:pt x="118" y="502"/>
                      </a:lnTo>
                      <a:close/>
                      <a:moveTo>
                        <a:pt x="115" y="511"/>
                      </a:moveTo>
                      <a:lnTo>
                        <a:pt x="115" y="511"/>
                      </a:lnTo>
                      <a:lnTo>
                        <a:pt x="113" y="511"/>
                      </a:lnTo>
                      <a:lnTo>
                        <a:pt x="105" y="506"/>
                      </a:lnTo>
                      <a:lnTo>
                        <a:pt x="115" y="511"/>
                      </a:lnTo>
                      <a:close/>
                      <a:moveTo>
                        <a:pt x="113" y="511"/>
                      </a:moveTo>
                      <a:lnTo>
                        <a:pt x="110" y="516"/>
                      </a:lnTo>
                      <a:lnTo>
                        <a:pt x="104" y="519"/>
                      </a:lnTo>
                      <a:lnTo>
                        <a:pt x="99" y="499"/>
                      </a:lnTo>
                      <a:lnTo>
                        <a:pt x="98" y="501"/>
                      </a:lnTo>
                      <a:lnTo>
                        <a:pt x="113" y="511"/>
                      </a:lnTo>
                      <a:close/>
                      <a:moveTo>
                        <a:pt x="104" y="519"/>
                      </a:moveTo>
                      <a:lnTo>
                        <a:pt x="99" y="521"/>
                      </a:lnTo>
                      <a:lnTo>
                        <a:pt x="95" y="526"/>
                      </a:lnTo>
                      <a:lnTo>
                        <a:pt x="81" y="513"/>
                      </a:lnTo>
                      <a:lnTo>
                        <a:pt x="85" y="507"/>
                      </a:lnTo>
                      <a:lnTo>
                        <a:pt x="90" y="502"/>
                      </a:lnTo>
                      <a:lnTo>
                        <a:pt x="95" y="501"/>
                      </a:lnTo>
                      <a:lnTo>
                        <a:pt x="99" y="499"/>
                      </a:lnTo>
                      <a:lnTo>
                        <a:pt x="104" y="519"/>
                      </a:lnTo>
                      <a:close/>
                      <a:moveTo>
                        <a:pt x="79" y="514"/>
                      </a:moveTo>
                      <a:lnTo>
                        <a:pt x="81" y="513"/>
                      </a:lnTo>
                      <a:lnTo>
                        <a:pt x="87" y="519"/>
                      </a:lnTo>
                      <a:lnTo>
                        <a:pt x="79" y="514"/>
                      </a:lnTo>
                      <a:close/>
                      <a:moveTo>
                        <a:pt x="95" y="524"/>
                      </a:moveTo>
                      <a:lnTo>
                        <a:pt x="95" y="524"/>
                      </a:lnTo>
                      <a:lnTo>
                        <a:pt x="79" y="514"/>
                      </a:lnTo>
                      <a:lnTo>
                        <a:pt x="95" y="524"/>
                      </a:lnTo>
                      <a:close/>
                      <a:moveTo>
                        <a:pt x="95" y="524"/>
                      </a:moveTo>
                      <a:lnTo>
                        <a:pt x="95" y="524"/>
                      </a:lnTo>
                      <a:lnTo>
                        <a:pt x="87" y="519"/>
                      </a:lnTo>
                      <a:lnTo>
                        <a:pt x="95" y="524"/>
                      </a:lnTo>
                      <a:close/>
                      <a:moveTo>
                        <a:pt x="95" y="524"/>
                      </a:moveTo>
                      <a:lnTo>
                        <a:pt x="95" y="526"/>
                      </a:lnTo>
                      <a:lnTo>
                        <a:pt x="93" y="530"/>
                      </a:lnTo>
                      <a:lnTo>
                        <a:pt x="76" y="519"/>
                      </a:lnTo>
                      <a:lnTo>
                        <a:pt x="78" y="518"/>
                      </a:lnTo>
                      <a:lnTo>
                        <a:pt x="79" y="514"/>
                      </a:lnTo>
                      <a:lnTo>
                        <a:pt x="95" y="524"/>
                      </a:lnTo>
                      <a:close/>
                      <a:moveTo>
                        <a:pt x="93" y="530"/>
                      </a:moveTo>
                      <a:lnTo>
                        <a:pt x="91" y="531"/>
                      </a:lnTo>
                      <a:lnTo>
                        <a:pt x="90" y="535"/>
                      </a:lnTo>
                      <a:lnTo>
                        <a:pt x="74" y="526"/>
                      </a:lnTo>
                      <a:lnTo>
                        <a:pt x="76" y="523"/>
                      </a:lnTo>
                      <a:lnTo>
                        <a:pt x="76" y="519"/>
                      </a:lnTo>
                      <a:lnTo>
                        <a:pt x="93" y="530"/>
                      </a:lnTo>
                      <a:close/>
                      <a:moveTo>
                        <a:pt x="90" y="535"/>
                      </a:moveTo>
                      <a:lnTo>
                        <a:pt x="84" y="548"/>
                      </a:lnTo>
                      <a:lnTo>
                        <a:pt x="79" y="564"/>
                      </a:lnTo>
                      <a:lnTo>
                        <a:pt x="62" y="557"/>
                      </a:lnTo>
                      <a:lnTo>
                        <a:pt x="67" y="542"/>
                      </a:lnTo>
                      <a:lnTo>
                        <a:pt x="74" y="526"/>
                      </a:lnTo>
                      <a:lnTo>
                        <a:pt x="90" y="535"/>
                      </a:lnTo>
                      <a:close/>
                      <a:moveTo>
                        <a:pt x="79" y="564"/>
                      </a:moveTo>
                      <a:lnTo>
                        <a:pt x="79" y="564"/>
                      </a:lnTo>
                      <a:lnTo>
                        <a:pt x="71" y="560"/>
                      </a:lnTo>
                      <a:lnTo>
                        <a:pt x="79" y="564"/>
                      </a:lnTo>
                      <a:close/>
                      <a:moveTo>
                        <a:pt x="79" y="564"/>
                      </a:moveTo>
                      <a:lnTo>
                        <a:pt x="76" y="571"/>
                      </a:lnTo>
                      <a:lnTo>
                        <a:pt x="71" y="574"/>
                      </a:lnTo>
                      <a:lnTo>
                        <a:pt x="64" y="555"/>
                      </a:lnTo>
                      <a:lnTo>
                        <a:pt x="62" y="557"/>
                      </a:lnTo>
                      <a:lnTo>
                        <a:pt x="79" y="564"/>
                      </a:lnTo>
                      <a:close/>
                      <a:moveTo>
                        <a:pt x="71" y="574"/>
                      </a:moveTo>
                      <a:lnTo>
                        <a:pt x="67" y="574"/>
                      </a:lnTo>
                      <a:lnTo>
                        <a:pt x="64" y="576"/>
                      </a:lnTo>
                      <a:lnTo>
                        <a:pt x="65" y="555"/>
                      </a:lnTo>
                      <a:lnTo>
                        <a:pt x="64" y="555"/>
                      </a:lnTo>
                      <a:lnTo>
                        <a:pt x="71" y="574"/>
                      </a:lnTo>
                      <a:close/>
                      <a:moveTo>
                        <a:pt x="64" y="576"/>
                      </a:moveTo>
                      <a:lnTo>
                        <a:pt x="61" y="574"/>
                      </a:lnTo>
                      <a:lnTo>
                        <a:pt x="56" y="572"/>
                      </a:lnTo>
                      <a:lnTo>
                        <a:pt x="68" y="557"/>
                      </a:lnTo>
                      <a:lnTo>
                        <a:pt x="67" y="557"/>
                      </a:lnTo>
                      <a:lnTo>
                        <a:pt x="65" y="555"/>
                      </a:lnTo>
                      <a:lnTo>
                        <a:pt x="64" y="576"/>
                      </a:lnTo>
                      <a:close/>
                      <a:moveTo>
                        <a:pt x="56" y="572"/>
                      </a:moveTo>
                      <a:lnTo>
                        <a:pt x="54" y="567"/>
                      </a:lnTo>
                      <a:lnTo>
                        <a:pt x="53" y="562"/>
                      </a:lnTo>
                      <a:lnTo>
                        <a:pt x="71" y="562"/>
                      </a:lnTo>
                      <a:lnTo>
                        <a:pt x="70" y="560"/>
                      </a:lnTo>
                      <a:lnTo>
                        <a:pt x="68" y="557"/>
                      </a:lnTo>
                      <a:lnTo>
                        <a:pt x="56" y="572"/>
                      </a:lnTo>
                      <a:close/>
                      <a:moveTo>
                        <a:pt x="53" y="562"/>
                      </a:moveTo>
                      <a:lnTo>
                        <a:pt x="53" y="562"/>
                      </a:lnTo>
                      <a:lnTo>
                        <a:pt x="53" y="560"/>
                      </a:lnTo>
                      <a:lnTo>
                        <a:pt x="62" y="562"/>
                      </a:lnTo>
                      <a:lnTo>
                        <a:pt x="53" y="562"/>
                      </a:lnTo>
                      <a:close/>
                      <a:moveTo>
                        <a:pt x="53" y="560"/>
                      </a:moveTo>
                      <a:lnTo>
                        <a:pt x="54" y="564"/>
                      </a:lnTo>
                      <a:lnTo>
                        <a:pt x="54" y="566"/>
                      </a:lnTo>
                      <a:lnTo>
                        <a:pt x="70" y="557"/>
                      </a:lnTo>
                      <a:lnTo>
                        <a:pt x="71" y="560"/>
                      </a:lnTo>
                      <a:lnTo>
                        <a:pt x="71" y="564"/>
                      </a:lnTo>
                      <a:lnTo>
                        <a:pt x="53" y="560"/>
                      </a:lnTo>
                      <a:close/>
                      <a:moveTo>
                        <a:pt x="54" y="566"/>
                      </a:moveTo>
                      <a:lnTo>
                        <a:pt x="54" y="566"/>
                      </a:lnTo>
                      <a:lnTo>
                        <a:pt x="62" y="562"/>
                      </a:lnTo>
                      <a:lnTo>
                        <a:pt x="54" y="566"/>
                      </a:lnTo>
                      <a:close/>
                      <a:moveTo>
                        <a:pt x="54" y="566"/>
                      </a:moveTo>
                      <a:lnTo>
                        <a:pt x="53" y="562"/>
                      </a:lnTo>
                      <a:lnTo>
                        <a:pt x="54" y="560"/>
                      </a:lnTo>
                      <a:lnTo>
                        <a:pt x="58" y="559"/>
                      </a:lnTo>
                      <a:lnTo>
                        <a:pt x="62" y="559"/>
                      </a:lnTo>
                      <a:lnTo>
                        <a:pt x="65" y="560"/>
                      </a:lnTo>
                      <a:lnTo>
                        <a:pt x="68" y="562"/>
                      </a:lnTo>
                      <a:lnTo>
                        <a:pt x="70" y="564"/>
                      </a:lnTo>
                      <a:lnTo>
                        <a:pt x="68" y="567"/>
                      </a:lnTo>
                      <a:lnTo>
                        <a:pt x="53" y="557"/>
                      </a:lnTo>
                      <a:lnTo>
                        <a:pt x="58" y="550"/>
                      </a:lnTo>
                      <a:lnTo>
                        <a:pt x="62" y="548"/>
                      </a:lnTo>
                      <a:lnTo>
                        <a:pt x="65" y="550"/>
                      </a:lnTo>
                      <a:lnTo>
                        <a:pt x="70" y="557"/>
                      </a:lnTo>
                      <a:lnTo>
                        <a:pt x="54" y="566"/>
                      </a:lnTo>
                      <a:close/>
                      <a:moveTo>
                        <a:pt x="68" y="567"/>
                      </a:moveTo>
                      <a:lnTo>
                        <a:pt x="68" y="567"/>
                      </a:lnTo>
                      <a:lnTo>
                        <a:pt x="68" y="569"/>
                      </a:lnTo>
                      <a:lnTo>
                        <a:pt x="51" y="562"/>
                      </a:lnTo>
                      <a:lnTo>
                        <a:pt x="53" y="559"/>
                      </a:lnTo>
                      <a:lnTo>
                        <a:pt x="53" y="557"/>
                      </a:lnTo>
                      <a:lnTo>
                        <a:pt x="68" y="567"/>
                      </a:lnTo>
                      <a:close/>
                      <a:moveTo>
                        <a:pt x="68" y="569"/>
                      </a:moveTo>
                      <a:lnTo>
                        <a:pt x="65" y="581"/>
                      </a:lnTo>
                      <a:lnTo>
                        <a:pt x="62" y="596"/>
                      </a:lnTo>
                      <a:lnTo>
                        <a:pt x="44" y="596"/>
                      </a:lnTo>
                      <a:lnTo>
                        <a:pt x="47" y="578"/>
                      </a:lnTo>
                      <a:lnTo>
                        <a:pt x="51" y="562"/>
                      </a:lnTo>
                      <a:lnTo>
                        <a:pt x="68" y="569"/>
                      </a:lnTo>
                      <a:close/>
                      <a:moveTo>
                        <a:pt x="44" y="596"/>
                      </a:moveTo>
                      <a:lnTo>
                        <a:pt x="44" y="596"/>
                      </a:lnTo>
                      <a:lnTo>
                        <a:pt x="53" y="596"/>
                      </a:lnTo>
                      <a:lnTo>
                        <a:pt x="44" y="596"/>
                      </a:lnTo>
                      <a:close/>
                      <a:moveTo>
                        <a:pt x="62" y="596"/>
                      </a:moveTo>
                      <a:lnTo>
                        <a:pt x="62" y="605"/>
                      </a:lnTo>
                      <a:lnTo>
                        <a:pt x="61" y="614"/>
                      </a:lnTo>
                      <a:lnTo>
                        <a:pt x="59" y="622"/>
                      </a:lnTo>
                      <a:lnTo>
                        <a:pt x="54" y="632"/>
                      </a:lnTo>
                      <a:lnTo>
                        <a:pt x="39" y="624"/>
                      </a:lnTo>
                      <a:lnTo>
                        <a:pt x="44" y="608"/>
                      </a:lnTo>
                      <a:lnTo>
                        <a:pt x="44" y="596"/>
                      </a:lnTo>
                      <a:lnTo>
                        <a:pt x="62" y="596"/>
                      </a:lnTo>
                      <a:close/>
                      <a:moveTo>
                        <a:pt x="54" y="632"/>
                      </a:moveTo>
                      <a:lnTo>
                        <a:pt x="50" y="643"/>
                      </a:lnTo>
                      <a:lnTo>
                        <a:pt x="41" y="655"/>
                      </a:lnTo>
                      <a:lnTo>
                        <a:pt x="28" y="665"/>
                      </a:lnTo>
                      <a:lnTo>
                        <a:pt x="14" y="675"/>
                      </a:lnTo>
                      <a:lnTo>
                        <a:pt x="5" y="658"/>
                      </a:lnTo>
                      <a:lnTo>
                        <a:pt x="17" y="650"/>
                      </a:lnTo>
                      <a:lnTo>
                        <a:pt x="27" y="641"/>
                      </a:lnTo>
                      <a:lnTo>
                        <a:pt x="34" y="632"/>
                      </a:lnTo>
                      <a:lnTo>
                        <a:pt x="39" y="624"/>
                      </a:lnTo>
                      <a:lnTo>
                        <a:pt x="54" y="632"/>
                      </a:lnTo>
                      <a:close/>
                      <a:moveTo>
                        <a:pt x="14" y="675"/>
                      </a:moveTo>
                      <a:lnTo>
                        <a:pt x="10" y="677"/>
                      </a:lnTo>
                      <a:lnTo>
                        <a:pt x="7" y="677"/>
                      </a:lnTo>
                      <a:lnTo>
                        <a:pt x="3" y="675"/>
                      </a:lnTo>
                      <a:lnTo>
                        <a:pt x="2" y="672"/>
                      </a:lnTo>
                      <a:lnTo>
                        <a:pt x="0" y="668"/>
                      </a:lnTo>
                      <a:lnTo>
                        <a:pt x="0" y="665"/>
                      </a:lnTo>
                      <a:lnTo>
                        <a:pt x="2" y="662"/>
                      </a:lnTo>
                      <a:lnTo>
                        <a:pt x="5" y="658"/>
                      </a:lnTo>
                      <a:lnTo>
                        <a:pt x="14" y="675"/>
                      </a:lnTo>
                      <a:close/>
                    </a:path>
                  </a:pathLst>
                </a:custGeom>
                <a:solidFill>
                  <a:srgbClr val="80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7" name="Freeform 474"/>
                <p:cNvSpPr>
                  <a:spLocks noEditPoints="1"/>
                </p:cNvSpPr>
                <p:nvPr/>
              </p:nvSpPr>
              <p:spPr bwMode="auto">
                <a:xfrm>
                  <a:off x="1128" y="1806"/>
                  <a:ext cx="396" cy="670"/>
                </a:xfrm>
                <a:custGeom>
                  <a:avLst/>
                  <a:gdLst>
                    <a:gd name="T0" fmla="*/ 381 w 396"/>
                    <a:gd name="T1" fmla="*/ 33 h 670"/>
                    <a:gd name="T2" fmla="*/ 359 w 396"/>
                    <a:gd name="T3" fmla="*/ 63 h 670"/>
                    <a:gd name="T4" fmla="*/ 347 w 396"/>
                    <a:gd name="T5" fmla="*/ 79 h 670"/>
                    <a:gd name="T6" fmla="*/ 332 w 396"/>
                    <a:gd name="T7" fmla="*/ 69 h 670"/>
                    <a:gd name="T8" fmla="*/ 328 w 396"/>
                    <a:gd name="T9" fmla="*/ 74 h 670"/>
                    <a:gd name="T10" fmla="*/ 327 w 396"/>
                    <a:gd name="T11" fmla="*/ 74 h 670"/>
                    <a:gd name="T12" fmla="*/ 294 w 396"/>
                    <a:gd name="T13" fmla="*/ 108 h 670"/>
                    <a:gd name="T14" fmla="*/ 291 w 396"/>
                    <a:gd name="T15" fmla="*/ 98 h 670"/>
                    <a:gd name="T16" fmla="*/ 288 w 396"/>
                    <a:gd name="T17" fmla="*/ 89 h 670"/>
                    <a:gd name="T18" fmla="*/ 279 w 396"/>
                    <a:gd name="T19" fmla="*/ 75 h 670"/>
                    <a:gd name="T20" fmla="*/ 264 w 396"/>
                    <a:gd name="T21" fmla="*/ 50 h 670"/>
                    <a:gd name="T22" fmla="*/ 254 w 396"/>
                    <a:gd name="T23" fmla="*/ 57 h 670"/>
                    <a:gd name="T24" fmla="*/ 262 w 396"/>
                    <a:gd name="T25" fmla="*/ 69 h 670"/>
                    <a:gd name="T26" fmla="*/ 251 w 396"/>
                    <a:gd name="T27" fmla="*/ 62 h 670"/>
                    <a:gd name="T28" fmla="*/ 268 w 396"/>
                    <a:gd name="T29" fmla="*/ 84 h 670"/>
                    <a:gd name="T30" fmla="*/ 250 w 396"/>
                    <a:gd name="T31" fmla="*/ 81 h 670"/>
                    <a:gd name="T32" fmla="*/ 259 w 396"/>
                    <a:gd name="T33" fmla="*/ 137 h 670"/>
                    <a:gd name="T34" fmla="*/ 242 w 396"/>
                    <a:gd name="T35" fmla="*/ 134 h 670"/>
                    <a:gd name="T36" fmla="*/ 239 w 396"/>
                    <a:gd name="T37" fmla="*/ 151 h 670"/>
                    <a:gd name="T38" fmla="*/ 256 w 396"/>
                    <a:gd name="T39" fmla="*/ 154 h 670"/>
                    <a:gd name="T40" fmla="*/ 256 w 396"/>
                    <a:gd name="T41" fmla="*/ 156 h 670"/>
                    <a:gd name="T42" fmla="*/ 257 w 396"/>
                    <a:gd name="T43" fmla="*/ 163 h 670"/>
                    <a:gd name="T44" fmla="*/ 257 w 396"/>
                    <a:gd name="T45" fmla="*/ 165 h 670"/>
                    <a:gd name="T46" fmla="*/ 257 w 396"/>
                    <a:gd name="T47" fmla="*/ 180 h 670"/>
                    <a:gd name="T48" fmla="*/ 244 w 396"/>
                    <a:gd name="T49" fmla="*/ 199 h 670"/>
                    <a:gd name="T50" fmla="*/ 256 w 396"/>
                    <a:gd name="T51" fmla="*/ 185 h 670"/>
                    <a:gd name="T52" fmla="*/ 247 w 396"/>
                    <a:gd name="T53" fmla="*/ 202 h 670"/>
                    <a:gd name="T54" fmla="*/ 251 w 396"/>
                    <a:gd name="T55" fmla="*/ 206 h 670"/>
                    <a:gd name="T56" fmla="*/ 261 w 396"/>
                    <a:gd name="T57" fmla="*/ 187 h 670"/>
                    <a:gd name="T58" fmla="*/ 282 w 396"/>
                    <a:gd name="T59" fmla="*/ 194 h 670"/>
                    <a:gd name="T60" fmla="*/ 279 w 396"/>
                    <a:gd name="T61" fmla="*/ 192 h 670"/>
                    <a:gd name="T62" fmla="*/ 281 w 396"/>
                    <a:gd name="T63" fmla="*/ 194 h 670"/>
                    <a:gd name="T64" fmla="*/ 293 w 396"/>
                    <a:gd name="T65" fmla="*/ 192 h 670"/>
                    <a:gd name="T66" fmla="*/ 316 w 396"/>
                    <a:gd name="T67" fmla="*/ 201 h 670"/>
                    <a:gd name="T68" fmla="*/ 273 w 396"/>
                    <a:gd name="T69" fmla="*/ 283 h 670"/>
                    <a:gd name="T70" fmla="*/ 274 w 396"/>
                    <a:gd name="T71" fmla="*/ 327 h 670"/>
                    <a:gd name="T72" fmla="*/ 271 w 396"/>
                    <a:gd name="T73" fmla="*/ 332 h 670"/>
                    <a:gd name="T74" fmla="*/ 257 w 396"/>
                    <a:gd name="T75" fmla="*/ 320 h 670"/>
                    <a:gd name="T76" fmla="*/ 203 w 396"/>
                    <a:gd name="T77" fmla="*/ 377 h 670"/>
                    <a:gd name="T78" fmla="*/ 214 w 396"/>
                    <a:gd name="T79" fmla="*/ 392 h 670"/>
                    <a:gd name="T80" fmla="*/ 186 w 396"/>
                    <a:gd name="T81" fmla="*/ 420 h 670"/>
                    <a:gd name="T82" fmla="*/ 177 w 396"/>
                    <a:gd name="T83" fmla="*/ 430 h 670"/>
                    <a:gd name="T84" fmla="*/ 142 w 396"/>
                    <a:gd name="T85" fmla="*/ 468 h 670"/>
                    <a:gd name="T86" fmla="*/ 131 w 396"/>
                    <a:gd name="T87" fmla="*/ 473 h 670"/>
                    <a:gd name="T88" fmla="*/ 95 w 396"/>
                    <a:gd name="T89" fmla="*/ 483 h 670"/>
                    <a:gd name="T90" fmla="*/ 108 w 396"/>
                    <a:gd name="T91" fmla="*/ 500 h 670"/>
                    <a:gd name="T92" fmla="*/ 106 w 396"/>
                    <a:gd name="T93" fmla="*/ 504 h 670"/>
                    <a:gd name="T94" fmla="*/ 88 w 396"/>
                    <a:gd name="T95" fmla="*/ 502 h 670"/>
                    <a:gd name="T96" fmla="*/ 80 w 396"/>
                    <a:gd name="T97" fmla="*/ 500 h 670"/>
                    <a:gd name="T98" fmla="*/ 68 w 396"/>
                    <a:gd name="T99" fmla="*/ 509 h 670"/>
                    <a:gd name="T100" fmla="*/ 63 w 396"/>
                    <a:gd name="T101" fmla="*/ 516 h 670"/>
                    <a:gd name="T102" fmla="*/ 61 w 396"/>
                    <a:gd name="T103" fmla="*/ 518 h 670"/>
                    <a:gd name="T104" fmla="*/ 63 w 396"/>
                    <a:gd name="T105" fmla="*/ 560 h 670"/>
                    <a:gd name="T106" fmla="*/ 63 w 396"/>
                    <a:gd name="T107" fmla="*/ 560 h 670"/>
                    <a:gd name="T108" fmla="*/ 41 w 396"/>
                    <a:gd name="T109" fmla="*/ 559 h 670"/>
                    <a:gd name="T110" fmla="*/ 38 w 396"/>
                    <a:gd name="T111" fmla="*/ 564 h 670"/>
                    <a:gd name="T112" fmla="*/ 54 w 396"/>
                    <a:gd name="T113" fmla="*/ 574 h 670"/>
                    <a:gd name="T114" fmla="*/ 54 w 396"/>
                    <a:gd name="T115" fmla="*/ 576 h 670"/>
                    <a:gd name="T116" fmla="*/ 29 w 396"/>
                    <a:gd name="T117" fmla="*/ 617 h 670"/>
                    <a:gd name="T118" fmla="*/ 27 w 396"/>
                    <a:gd name="T119" fmla="*/ 656 h 670"/>
                    <a:gd name="T120" fmla="*/ 0 w 396"/>
                    <a:gd name="T121" fmla="*/ 661 h 6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96"/>
                    <a:gd name="T184" fmla="*/ 0 h 670"/>
                    <a:gd name="T185" fmla="*/ 396 w 396"/>
                    <a:gd name="T186" fmla="*/ 670 h 67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96" h="670">
                      <a:moveTo>
                        <a:pt x="381" y="3"/>
                      </a:moveTo>
                      <a:lnTo>
                        <a:pt x="384" y="0"/>
                      </a:lnTo>
                      <a:lnTo>
                        <a:pt x="387" y="0"/>
                      </a:lnTo>
                      <a:lnTo>
                        <a:pt x="392" y="0"/>
                      </a:lnTo>
                      <a:lnTo>
                        <a:pt x="395" y="3"/>
                      </a:lnTo>
                      <a:lnTo>
                        <a:pt x="396" y="7"/>
                      </a:lnTo>
                      <a:lnTo>
                        <a:pt x="396" y="10"/>
                      </a:lnTo>
                      <a:lnTo>
                        <a:pt x="396" y="14"/>
                      </a:lnTo>
                      <a:lnTo>
                        <a:pt x="395" y="17"/>
                      </a:lnTo>
                      <a:lnTo>
                        <a:pt x="381" y="3"/>
                      </a:lnTo>
                      <a:close/>
                      <a:moveTo>
                        <a:pt x="395" y="17"/>
                      </a:moveTo>
                      <a:lnTo>
                        <a:pt x="381" y="33"/>
                      </a:lnTo>
                      <a:lnTo>
                        <a:pt x="362" y="58"/>
                      </a:lnTo>
                      <a:lnTo>
                        <a:pt x="347" y="48"/>
                      </a:lnTo>
                      <a:lnTo>
                        <a:pt x="367" y="21"/>
                      </a:lnTo>
                      <a:lnTo>
                        <a:pt x="381" y="3"/>
                      </a:lnTo>
                      <a:lnTo>
                        <a:pt x="395" y="17"/>
                      </a:lnTo>
                      <a:close/>
                      <a:moveTo>
                        <a:pt x="362" y="58"/>
                      </a:moveTo>
                      <a:lnTo>
                        <a:pt x="362" y="58"/>
                      </a:lnTo>
                      <a:lnTo>
                        <a:pt x="355" y="53"/>
                      </a:lnTo>
                      <a:lnTo>
                        <a:pt x="362" y="58"/>
                      </a:lnTo>
                      <a:close/>
                      <a:moveTo>
                        <a:pt x="362" y="58"/>
                      </a:moveTo>
                      <a:lnTo>
                        <a:pt x="359" y="63"/>
                      </a:lnTo>
                      <a:lnTo>
                        <a:pt x="356" y="67"/>
                      </a:lnTo>
                      <a:lnTo>
                        <a:pt x="342" y="53"/>
                      </a:lnTo>
                      <a:lnTo>
                        <a:pt x="345" y="50"/>
                      </a:lnTo>
                      <a:lnTo>
                        <a:pt x="349" y="46"/>
                      </a:lnTo>
                      <a:lnTo>
                        <a:pt x="362" y="58"/>
                      </a:lnTo>
                      <a:close/>
                      <a:moveTo>
                        <a:pt x="342" y="53"/>
                      </a:moveTo>
                      <a:lnTo>
                        <a:pt x="342" y="53"/>
                      </a:lnTo>
                      <a:lnTo>
                        <a:pt x="349" y="60"/>
                      </a:lnTo>
                      <a:lnTo>
                        <a:pt x="342" y="53"/>
                      </a:lnTo>
                      <a:close/>
                      <a:moveTo>
                        <a:pt x="356" y="67"/>
                      </a:moveTo>
                      <a:lnTo>
                        <a:pt x="352" y="72"/>
                      </a:lnTo>
                      <a:lnTo>
                        <a:pt x="347" y="79"/>
                      </a:lnTo>
                      <a:lnTo>
                        <a:pt x="332" y="67"/>
                      </a:lnTo>
                      <a:lnTo>
                        <a:pt x="338" y="60"/>
                      </a:lnTo>
                      <a:lnTo>
                        <a:pt x="342" y="53"/>
                      </a:lnTo>
                      <a:lnTo>
                        <a:pt x="356" y="67"/>
                      </a:lnTo>
                      <a:close/>
                      <a:moveTo>
                        <a:pt x="332" y="67"/>
                      </a:moveTo>
                      <a:lnTo>
                        <a:pt x="332" y="67"/>
                      </a:lnTo>
                      <a:lnTo>
                        <a:pt x="339" y="74"/>
                      </a:lnTo>
                      <a:lnTo>
                        <a:pt x="332" y="67"/>
                      </a:lnTo>
                      <a:close/>
                      <a:moveTo>
                        <a:pt x="347" y="79"/>
                      </a:moveTo>
                      <a:lnTo>
                        <a:pt x="347" y="79"/>
                      </a:lnTo>
                      <a:lnTo>
                        <a:pt x="332" y="69"/>
                      </a:lnTo>
                      <a:lnTo>
                        <a:pt x="332" y="67"/>
                      </a:lnTo>
                      <a:lnTo>
                        <a:pt x="347" y="79"/>
                      </a:lnTo>
                      <a:close/>
                      <a:moveTo>
                        <a:pt x="347" y="79"/>
                      </a:moveTo>
                      <a:lnTo>
                        <a:pt x="347" y="79"/>
                      </a:lnTo>
                      <a:lnTo>
                        <a:pt x="339" y="74"/>
                      </a:lnTo>
                      <a:lnTo>
                        <a:pt x="347" y="79"/>
                      </a:lnTo>
                      <a:close/>
                      <a:moveTo>
                        <a:pt x="347" y="79"/>
                      </a:moveTo>
                      <a:lnTo>
                        <a:pt x="345" y="82"/>
                      </a:lnTo>
                      <a:lnTo>
                        <a:pt x="342" y="86"/>
                      </a:lnTo>
                      <a:lnTo>
                        <a:pt x="327" y="74"/>
                      </a:lnTo>
                      <a:lnTo>
                        <a:pt x="328" y="74"/>
                      </a:lnTo>
                      <a:lnTo>
                        <a:pt x="332" y="69"/>
                      </a:lnTo>
                      <a:lnTo>
                        <a:pt x="347" y="79"/>
                      </a:lnTo>
                      <a:close/>
                      <a:moveTo>
                        <a:pt x="342" y="86"/>
                      </a:moveTo>
                      <a:lnTo>
                        <a:pt x="335" y="98"/>
                      </a:lnTo>
                      <a:lnTo>
                        <a:pt x="327" y="108"/>
                      </a:lnTo>
                      <a:lnTo>
                        <a:pt x="324" y="113"/>
                      </a:lnTo>
                      <a:lnTo>
                        <a:pt x="319" y="117"/>
                      </a:lnTo>
                      <a:lnTo>
                        <a:pt x="316" y="118"/>
                      </a:lnTo>
                      <a:lnTo>
                        <a:pt x="311" y="120"/>
                      </a:lnTo>
                      <a:lnTo>
                        <a:pt x="310" y="99"/>
                      </a:lnTo>
                      <a:lnTo>
                        <a:pt x="316" y="91"/>
                      </a:lnTo>
                      <a:lnTo>
                        <a:pt x="327" y="74"/>
                      </a:lnTo>
                      <a:lnTo>
                        <a:pt x="342" y="86"/>
                      </a:lnTo>
                      <a:close/>
                      <a:moveTo>
                        <a:pt x="310" y="99"/>
                      </a:moveTo>
                      <a:lnTo>
                        <a:pt x="310" y="99"/>
                      </a:lnTo>
                      <a:lnTo>
                        <a:pt x="311" y="110"/>
                      </a:lnTo>
                      <a:lnTo>
                        <a:pt x="310" y="99"/>
                      </a:lnTo>
                      <a:close/>
                      <a:moveTo>
                        <a:pt x="311" y="120"/>
                      </a:moveTo>
                      <a:lnTo>
                        <a:pt x="308" y="120"/>
                      </a:lnTo>
                      <a:lnTo>
                        <a:pt x="304" y="118"/>
                      </a:lnTo>
                      <a:lnTo>
                        <a:pt x="302" y="117"/>
                      </a:lnTo>
                      <a:lnTo>
                        <a:pt x="299" y="115"/>
                      </a:lnTo>
                      <a:lnTo>
                        <a:pt x="294" y="108"/>
                      </a:lnTo>
                      <a:lnTo>
                        <a:pt x="291" y="98"/>
                      </a:lnTo>
                      <a:lnTo>
                        <a:pt x="308" y="91"/>
                      </a:lnTo>
                      <a:lnTo>
                        <a:pt x="308" y="98"/>
                      </a:lnTo>
                      <a:lnTo>
                        <a:pt x="310" y="99"/>
                      </a:lnTo>
                      <a:lnTo>
                        <a:pt x="311" y="120"/>
                      </a:lnTo>
                      <a:close/>
                      <a:moveTo>
                        <a:pt x="291" y="98"/>
                      </a:moveTo>
                      <a:lnTo>
                        <a:pt x="290" y="93"/>
                      </a:lnTo>
                      <a:lnTo>
                        <a:pt x="288" y="87"/>
                      </a:lnTo>
                      <a:lnTo>
                        <a:pt x="304" y="81"/>
                      </a:lnTo>
                      <a:lnTo>
                        <a:pt x="307" y="86"/>
                      </a:lnTo>
                      <a:lnTo>
                        <a:pt x="308" y="91"/>
                      </a:lnTo>
                      <a:lnTo>
                        <a:pt x="291" y="98"/>
                      </a:lnTo>
                      <a:close/>
                      <a:moveTo>
                        <a:pt x="304" y="79"/>
                      </a:moveTo>
                      <a:lnTo>
                        <a:pt x="304" y="79"/>
                      </a:lnTo>
                      <a:lnTo>
                        <a:pt x="304" y="81"/>
                      </a:lnTo>
                      <a:lnTo>
                        <a:pt x="296" y="84"/>
                      </a:lnTo>
                      <a:lnTo>
                        <a:pt x="304" y="79"/>
                      </a:lnTo>
                      <a:close/>
                      <a:moveTo>
                        <a:pt x="288" y="89"/>
                      </a:moveTo>
                      <a:lnTo>
                        <a:pt x="285" y="84"/>
                      </a:lnTo>
                      <a:lnTo>
                        <a:pt x="284" y="81"/>
                      </a:lnTo>
                      <a:lnTo>
                        <a:pt x="296" y="67"/>
                      </a:lnTo>
                      <a:lnTo>
                        <a:pt x="301" y="74"/>
                      </a:lnTo>
                      <a:lnTo>
                        <a:pt x="304" y="79"/>
                      </a:lnTo>
                      <a:lnTo>
                        <a:pt x="288" y="89"/>
                      </a:lnTo>
                      <a:close/>
                      <a:moveTo>
                        <a:pt x="284" y="81"/>
                      </a:moveTo>
                      <a:lnTo>
                        <a:pt x="284" y="81"/>
                      </a:lnTo>
                      <a:lnTo>
                        <a:pt x="290" y="74"/>
                      </a:lnTo>
                      <a:lnTo>
                        <a:pt x="284" y="81"/>
                      </a:lnTo>
                      <a:close/>
                      <a:moveTo>
                        <a:pt x="284" y="81"/>
                      </a:moveTo>
                      <a:lnTo>
                        <a:pt x="281" y="77"/>
                      </a:lnTo>
                      <a:lnTo>
                        <a:pt x="279" y="75"/>
                      </a:lnTo>
                      <a:lnTo>
                        <a:pt x="290" y="60"/>
                      </a:lnTo>
                      <a:lnTo>
                        <a:pt x="293" y="63"/>
                      </a:lnTo>
                      <a:lnTo>
                        <a:pt x="296" y="67"/>
                      </a:lnTo>
                      <a:lnTo>
                        <a:pt x="284" y="81"/>
                      </a:lnTo>
                      <a:close/>
                      <a:moveTo>
                        <a:pt x="279" y="75"/>
                      </a:moveTo>
                      <a:lnTo>
                        <a:pt x="274" y="72"/>
                      </a:lnTo>
                      <a:lnTo>
                        <a:pt x="270" y="70"/>
                      </a:lnTo>
                      <a:lnTo>
                        <a:pt x="274" y="50"/>
                      </a:lnTo>
                      <a:lnTo>
                        <a:pt x="282" y="55"/>
                      </a:lnTo>
                      <a:lnTo>
                        <a:pt x="290" y="60"/>
                      </a:lnTo>
                      <a:lnTo>
                        <a:pt x="279" y="75"/>
                      </a:lnTo>
                      <a:close/>
                      <a:moveTo>
                        <a:pt x="270" y="70"/>
                      </a:moveTo>
                      <a:lnTo>
                        <a:pt x="268" y="70"/>
                      </a:lnTo>
                      <a:lnTo>
                        <a:pt x="256" y="55"/>
                      </a:lnTo>
                      <a:lnTo>
                        <a:pt x="259" y="53"/>
                      </a:lnTo>
                      <a:lnTo>
                        <a:pt x="264" y="50"/>
                      </a:lnTo>
                      <a:lnTo>
                        <a:pt x="268" y="50"/>
                      </a:lnTo>
                      <a:lnTo>
                        <a:pt x="274" y="50"/>
                      </a:lnTo>
                      <a:lnTo>
                        <a:pt x="270" y="70"/>
                      </a:lnTo>
                      <a:close/>
                      <a:moveTo>
                        <a:pt x="256" y="55"/>
                      </a:moveTo>
                      <a:lnTo>
                        <a:pt x="256" y="55"/>
                      </a:lnTo>
                      <a:lnTo>
                        <a:pt x="262" y="63"/>
                      </a:lnTo>
                      <a:lnTo>
                        <a:pt x="256" y="55"/>
                      </a:lnTo>
                      <a:close/>
                      <a:moveTo>
                        <a:pt x="268" y="70"/>
                      </a:moveTo>
                      <a:lnTo>
                        <a:pt x="268" y="70"/>
                      </a:lnTo>
                      <a:lnTo>
                        <a:pt x="254" y="58"/>
                      </a:lnTo>
                      <a:lnTo>
                        <a:pt x="254" y="57"/>
                      </a:lnTo>
                      <a:lnTo>
                        <a:pt x="256" y="55"/>
                      </a:lnTo>
                      <a:lnTo>
                        <a:pt x="268" y="70"/>
                      </a:lnTo>
                      <a:close/>
                      <a:moveTo>
                        <a:pt x="268" y="70"/>
                      </a:moveTo>
                      <a:lnTo>
                        <a:pt x="264" y="74"/>
                      </a:lnTo>
                      <a:lnTo>
                        <a:pt x="257" y="74"/>
                      </a:lnTo>
                      <a:lnTo>
                        <a:pt x="261" y="63"/>
                      </a:lnTo>
                      <a:lnTo>
                        <a:pt x="268" y="70"/>
                      </a:lnTo>
                      <a:close/>
                      <a:moveTo>
                        <a:pt x="257" y="74"/>
                      </a:moveTo>
                      <a:lnTo>
                        <a:pt x="257" y="72"/>
                      </a:lnTo>
                      <a:lnTo>
                        <a:pt x="257" y="70"/>
                      </a:lnTo>
                      <a:lnTo>
                        <a:pt x="259" y="69"/>
                      </a:lnTo>
                      <a:lnTo>
                        <a:pt x="262" y="69"/>
                      </a:lnTo>
                      <a:lnTo>
                        <a:pt x="265" y="67"/>
                      </a:lnTo>
                      <a:lnTo>
                        <a:pt x="267" y="65"/>
                      </a:lnTo>
                      <a:lnTo>
                        <a:pt x="268" y="67"/>
                      </a:lnTo>
                      <a:lnTo>
                        <a:pt x="268" y="69"/>
                      </a:lnTo>
                      <a:lnTo>
                        <a:pt x="251" y="62"/>
                      </a:lnTo>
                      <a:lnTo>
                        <a:pt x="254" y="57"/>
                      </a:lnTo>
                      <a:lnTo>
                        <a:pt x="256" y="55"/>
                      </a:lnTo>
                      <a:lnTo>
                        <a:pt x="259" y="53"/>
                      </a:lnTo>
                      <a:lnTo>
                        <a:pt x="264" y="55"/>
                      </a:lnTo>
                      <a:lnTo>
                        <a:pt x="257" y="74"/>
                      </a:lnTo>
                      <a:close/>
                      <a:moveTo>
                        <a:pt x="251" y="62"/>
                      </a:moveTo>
                      <a:lnTo>
                        <a:pt x="251" y="62"/>
                      </a:lnTo>
                      <a:lnTo>
                        <a:pt x="261" y="65"/>
                      </a:lnTo>
                      <a:lnTo>
                        <a:pt x="251" y="62"/>
                      </a:lnTo>
                      <a:close/>
                      <a:moveTo>
                        <a:pt x="268" y="69"/>
                      </a:moveTo>
                      <a:lnTo>
                        <a:pt x="268" y="69"/>
                      </a:lnTo>
                      <a:lnTo>
                        <a:pt x="268" y="70"/>
                      </a:lnTo>
                      <a:lnTo>
                        <a:pt x="251" y="70"/>
                      </a:lnTo>
                      <a:lnTo>
                        <a:pt x="251" y="65"/>
                      </a:lnTo>
                      <a:lnTo>
                        <a:pt x="251" y="62"/>
                      </a:lnTo>
                      <a:lnTo>
                        <a:pt x="268" y="69"/>
                      </a:lnTo>
                      <a:close/>
                      <a:moveTo>
                        <a:pt x="268" y="70"/>
                      </a:moveTo>
                      <a:lnTo>
                        <a:pt x="268" y="75"/>
                      </a:lnTo>
                      <a:lnTo>
                        <a:pt x="268" y="84"/>
                      </a:lnTo>
                      <a:lnTo>
                        <a:pt x="250" y="81"/>
                      </a:lnTo>
                      <a:lnTo>
                        <a:pt x="251" y="75"/>
                      </a:lnTo>
                      <a:lnTo>
                        <a:pt x="251" y="70"/>
                      </a:lnTo>
                      <a:lnTo>
                        <a:pt x="268" y="70"/>
                      </a:lnTo>
                      <a:close/>
                      <a:moveTo>
                        <a:pt x="250" y="81"/>
                      </a:moveTo>
                      <a:lnTo>
                        <a:pt x="250" y="81"/>
                      </a:lnTo>
                      <a:lnTo>
                        <a:pt x="259" y="82"/>
                      </a:lnTo>
                      <a:lnTo>
                        <a:pt x="250" y="81"/>
                      </a:lnTo>
                      <a:close/>
                      <a:moveTo>
                        <a:pt x="268" y="84"/>
                      </a:moveTo>
                      <a:lnTo>
                        <a:pt x="268" y="84"/>
                      </a:lnTo>
                      <a:lnTo>
                        <a:pt x="250" y="81"/>
                      </a:lnTo>
                      <a:lnTo>
                        <a:pt x="250" y="82"/>
                      </a:lnTo>
                      <a:lnTo>
                        <a:pt x="250" y="81"/>
                      </a:lnTo>
                      <a:lnTo>
                        <a:pt x="268" y="84"/>
                      </a:lnTo>
                      <a:close/>
                      <a:moveTo>
                        <a:pt x="268" y="84"/>
                      </a:moveTo>
                      <a:lnTo>
                        <a:pt x="268" y="84"/>
                      </a:lnTo>
                      <a:lnTo>
                        <a:pt x="259" y="82"/>
                      </a:lnTo>
                      <a:lnTo>
                        <a:pt x="268" y="84"/>
                      </a:lnTo>
                      <a:close/>
                      <a:moveTo>
                        <a:pt x="268" y="84"/>
                      </a:moveTo>
                      <a:lnTo>
                        <a:pt x="267" y="94"/>
                      </a:lnTo>
                      <a:lnTo>
                        <a:pt x="264" y="108"/>
                      </a:lnTo>
                      <a:lnTo>
                        <a:pt x="262" y="123"/>
                      </a:lnTo>
                      <a:lnTo>
                        <a:pt x="259" y="137"/>
                      </a:lnTo>
                      <a:lnTo>
                        <a:pt x="242" y="134"/>
                      </a:lnTo>
                      <a:lnTo>
                        <a:pt x="244" y="120"/>
                      </a:lnTo>
                      <a:lnTo>
                        <a:pt x="247" y="105"/>
                      </a:lnTo>
                      <a:lnTo>
                        <a:pt x="248" y="91"/>
                      </a:lnTo>
                      <a:lnTo>
                        <a:pt x="250" y="81"/>
                      </a:lnTo>
                      <a:lnTo>
                        <a:pt x="268" y="84"/>
                      </a:lnTo>
                      <a:close/>
                      <a:moveTo>
                        <a:pt x="259" y="137"/>
                      </a:moveTo>
                      <a:lnTo>
                        <a:pt x="257" y="147"/>
                      </a:lnTo>
                      <a:lnTo>
                        <a:pt x="256" y="154"/>
                      </a:lnTo>
                      <a:lnTo>
                        <a:pt x="239" y="151"/>
                      </a:lnTo>
                      <a:lnTo>
                        <a:pt x="240" y="142"/>
                      </a:lnTo>
                      <a:lnTo>
                        <a:pt x="242" y="134"/>
                      </a:lnTo>
                      <a:lnTo>
                        <a:pt x="259" y="137"/>
                      </a:lnTo>
                      <a:close/>
                      <a:moveTo>
                        <a:pt x="239" y="151"/>
                      </a:moveTo>
                      <a:lnTo>
                        <a:pt x="239" y="151"/>
                      </a:lnTo>
                      <a:lnTo>
                        <a:pt x="248" y="153"/>
                      </a:lnTo>
                      <a:lnTo>
                        <a:pt x="239" y="151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1"/>
                      </a:lnTo>
                      <a:lnTo>
                        <a:pt x="256" y="154"/>
                      </a:lnTo>
                      <a:close/>
                      <a:moveTo>
                        <a:pt x="239" y="151"/>
                      </a:moveTo>
                      <a:lnTo>
                        <a:pt x="239" y="151"/>
                      </a:lnTo>
                      <a:lnTo>
                        <a:pt x="248" y="153"/>
                      </a:lnTo>
                      <a:lnTo>
                        <a:pt x="239" y="151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3"/>
                      </a:lnTo>
                      <a:lnTo>
                        <a:pt x="239" y="151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6"/>
                      </a:lnTo>
                      <a:lnTo>
                        <a:pt x="239" y="154"/>
                      </a:lnTo>
                      <a:lnTo>
                        <a:pt x="239" y="153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47" y="154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6"/>
                      </a:lnTo>
                      <a:lnTo>
                        <a:pt x="240" y="165"/>
                      </a:lnTo>
                      <a:lnTo>
                        <a:pt x="239" y="161"/>
                      </a:lnTo>
                      <a:lnTo>
                        <a:pt x="239" y="154"/>
                      </a:lnTo>
                      <a:lnTo>
                        <a:pt x="256" y="154"/>
                      </a:lnTo>
                      <a:close/>
                      <a:moveTo>
                        <a:pt x="256" y="156"/>
                      </a:moveTo>
                      <a:lnTo>
                        <a:pt x="257" y="158"/>
                      </a:lnTo>
                      <a:lnTo>
                        <a:pt x="257" y="161"/>
                      </a:lnTo>
                      <a:lnTo>
                        <a:pt x="248" y="161"/>
                      </a:lnTo>
                      <a:lnTo>
                        <a:pt x="256" y="156"/>
                      </a:lnTo>
                      <a:close/>
                      <a:moveTo>
                        <a:pt x="257" y="161"/>
                      </a:moveTo>
                      <a:lnTo>
                        <a:pt x="257" y="163"/>
                      </a:lnTo>
                      <a:lnTo>
                        <a:pt x="240" y="166"/>
                      </a:lnTo>
                      <a:lnTo>
                        <a:pt x="239" y="165"/>
                      </a:lnTo>
                      <a:lnTo>
                        <a:pt x="239" y="161"/>
                      </a:lnTo>
                      <a:lnTo>
                        <a:pt x="257" y="161"/>
                      </a:lnTo>
                      <a:close/>
                      <a:moveTo>
                        <a:pt x="257" y="163"/>
                      </a:moveTo>
                      <a:lnTo>
                        <a:pt x="257" y="165"/>
                      </a:lnTo>
                      <a:lnTo>
                        <a:pt x="240" y="171"/>
                      </a:lnTo>
                      <a:lnTo>
                        <a:pt x="240" y="168"/>
                      </a:lnTo>
                      <a:lnTo>
                        <a:pt x="240" y="166"/>
                      </a:lnTo>
                      <a:lnTo>
                        <a:pt x="257" y="163"/>
                      </a:lnTo>
                      <a:close/>
                      <a:moveTo>
                        <a:pt x="257" y="165"/>
                      </a:moveTo>
                      <a:lnTo>
                        <a:pt x="257" y="168"/>
                      </a:lnTo>
                      <a:lnTo>
                        <a:pt x="257" y="170"/>
                      </a:lnTo>
                      <a:lnTo>
                        <a:pt x="250" y="168"/>
                      </a:lnTo>
                      <a:lnTo>
                        <a:pt x="257" y="165"/>
                      </a:lnTo>
                      <a:close/>
                      <a:moveTo>
                        <a:pt x="257" y="170"/>
                      </a:moveTo>
                      <a:lnTo>
                        <a:pt x="257" y="175"/>
                      </a:lnTo>
                      <a:lnTo>
                        <a:pt x="257" y="180"/>
                      </a:lnTo>
                      <a:lnTo>
                        <a:pt x="239" y="178"/>
                      </a:lnTo>
                      <a:lnTo>
                        <a:pt x="239" y="171"/>
                      </a:lnTo>
                      <a:lnTo>
                        <a:pt x="240" y="165"/>
                      </a:lnTo>
                      <a:lnTo>
                        <a:pt x="257" y="170"/>
                      </a:lnTo>
                      <a:close/>
                      <a:moveTo>
                        <a:pt x="257" y="180"/>
                      </a:moveTo>
                      <a:lnTo>
                        <a:pt x="256" y="183"/>
                      </a:lnTo>
                      <a:lnTo>
                        <a:pt x="257" y="187"/>
                      </a:lnTo>
                      <a:lnTo>
                        <a:pt x="239" y="192"/>
                      </a:lnTo>
                      <a:lnTo>
                        <a:pt x="239" y="185"/>
                      </a:lnTo>
                      <a:lnTo>
                        <a:pt x="239" y="178"/>
                      </a:lnTo>
                      <a:lnTo>
                        <a:pt x="257" y="180"/>
                      </a:lnTo>
                      <a:close/>
                      <a:moveTo>
                        <a:pt x="257" y="187"/>
                      </a:moveTo>
                      <a:lnTo>
                        <a:pt x="254" y="185"/>
                      </a:lnTo>
                      <a:lnTo>
                        <a:pt x="250" y="204"/>
                      </a:lnTo>
                      <a:lnTo>
                        <a:pt x="247" y="202"/>
                      </a:lnTo>
                      <a:lnTo>
                        <a:pt x="244" y="199"/>
                      </a:lnTo>
                      <a:lnTo>
                        <a:pt x="240" y="195"/>
                      </a:lnTo>
                      <a:lnTo>
                        <a:pt x="239" y="192"/>
                      </a:lnTo>
                      <a:lnTo>
                        <a:pt x="257" y="187"/>
                      </a:lnTo>
                      <a:close/>
                      <a:moveTo>
                        <a:pt x="254" y="185"/>
                      </a:moveTo>
                      <a:lnTo>
                        <a:pt x="254" y="185"/>
                      </a:lnTo>
                      <a:lnTo>
                        <a:pt x="253" y="183"/>
                      </a:lnTo>
                      <a:lnTo>
                        <a:pt x="251" y="204"/>
                      </a:lnTo>
                      <a:lnTo>
                        <a:pt x="250" y="204"/>
                      </a:lnTo>
                      <a:lnTo>
                        <a:pt x="254" y="185"/>
                      </a:lnTo>
                      <a:close/>
                      <a:moveTo>
                        <a:pt x="253" y="183"/>
                      </a:moveTo>
                      <a:lnTo>
                        <a:pt x="256" y="185"/>
                      </a:lnTo>
                      <a:lnTo>
                        <a:pt x="259" y="187"/>
                      </a:lnTo>
                      <a:lnTo>
                        <a:pt x="253" y="194"/>
                      </a:lnTo>
                      <a:lnTo>
                        <a:pt x="253" y="183"/>
                      </a:lnTo>
                      <a:close/>
                      <a:moveTo>
                        <a:pt x="259" y="187"/>
                      </a:moveTo>
                      <a:lnTo>
                        <a:pt x="259" y="187"/>
                      </a:lnTo>
                      <a:lnTo>
                        <a:pt x="247" y="201"/>
                      </a:lnTo>
                      <a:lnTo>
                        <a:pt x="259" y="187"/>
                      </a:lnTo>
                      <a:close/>
                      <a:moveTo>
                        <a:pt x="247" y="202"/>
                      </a:moveTo>
                      <a:lnTo>
                        <a:pt x="247" y="201"/>
                      </a:lnTo>
                      <a:lnTo>
                        <a:pt x="253" y="194"/>
                      </a:lnTo>
                      <a:lnTo>
                        <a:pt x="247" y="202"/>
                      </a:lnTo>
                      <a:close/>
                      <a:moveTo>
                        <a:pt x="259" y="187"/>
                      </a:moveTo>
                      <a:lnTo>
                        <a:pt x="259" y="187"/>
                      </a:lnTo>
                      <a:lnTo>
                        <a:pt x="250" y="204"/>
                      </a:lnTo>
                      <a:lnTo>
                        <a:pt x="248" y="202"/>
                      </a:lnTo>
                      <a:lnTo>
                        <a:pt x="247" y="202"/>
                      </a:lnTo>
                      <a:lnTo>
                        <a:pt x="259" y="187"/>
                      </a:lnTo>
                      <a:close/>
                      <a:moveTo>
                        <a:pt x="259" y="187"/>
                      </a:moveTo>
                      <a:lnTo>
                        <a:pt x="257" y="187"/>
                      </a:lnTo>
                      <a:lnTo>
                        <a:pt x="254" y="206"/>
                      </a:lnTo>
                      <a:lnTo>
                        <a:pt x="251" y="206"/>
                      </a:lnTo>
                      <a:lnTo>
                        <a:pt x="250" y="204"/>
                      </a:lnTo>
                      <a:lnTo>
                        <a:pt x="259" y="187"/>
                      </a:lnTo>
                      <a:close/>
                      <a:moveTo>
                        <a:pt x="257" y="187"/>
                      </a:moveTo>
                      <a:lnTo>
                        <a:pt x="259" y="187"/>
                      </a:lnTo>
                      <a:lnTo>
                        <a:pt x="262" y="206"/>
                      </a:lnTo>
                      <a:lnTo>
                        <a:pt x="257" y="206"/>
                      </a:lnTo>
                      <a:lnTo>
                        <a:pt x="254" y="206"/>
                      </a:lnTo>
                      <a:lnTo>
                        <a:pt x="257" y="187"/>
                      </a:lnTo>
                      <a:close/>
                      <a:moveTo>
                        <a:pt x="259" y="187"/>
                      </a:moveTo>
                      <a:lnTo>
                        <a:pt x="261" y="187"/>
                      </a:lnTo>
                      <a:lnTo>
                        <a:pt x="261" y="197"/>
                      </a:lnTo>
                      <a:lnTo>
                        <a:pt x="259" y="187"/>
                      </a:lnTo>
                      <a:close/>
                      <a:moveTo>
                        <a:pt x="261" y="187"/>
                      </a:moveTo>
                      <a:lnTo>
                        <a:pt x="267" y="187"/>
                      </a:lnTo>
                      <a:lnTo>
                        <a:pt x="271" y="189"/>
                      </a:lnTo>
                      <a:lnTo>
                        <a:pt x="267" y="207"/>
                      </a:lnTo>
                      <a:lnTo>
                        <a:pt x="264" y="206"/>
                      </a:lnTo>
                      <a:lnTo>
                        <a:pt x="261" y="206"/>
                      </a:lnTo>
                      <a:lnTo>
                        <a:pt x="261" y="187"/>
                      </a:lnTo>
                      <a:close/>
                      <a:moveTo>
                        <a:pt x="271" y="189"/>
                      </a:moveTo>
                      <a:lnTo>
                        <a:pt x="278" y="190"/>
                      </a:lnTo>
                      <a:lnTo>
                        <a:pt x="282" y="194"/>
                      </a:lnTo>
                      <a:lnTo>
                        <a:pt x="270" y="209"/>
                      </a:lnTo>
                      <a:lnTo>
                        <a:pt x="268" y="207"/>
                      </a:lnTo>
                      <a:lnTo>
                        <a:pt x="267" y="207"/>
                      </a:lnTo>
                      <a:lnTo>
                        <a:pt x="271" y="189"/>
                      </a:lnTo>
                      <a:close/>
                      <a:moveTo>
                        <a:pt x="273" y="211"/>
                      </a:moveTo>
                      <a:lnTo>
                        <a:pt x="271" y="211"/>
                      </a:lnTo>
                      <a:lnTo>
                        <a:pt x="270" y="209"/>
                      </a:lnTo>
                      <a:lnTo>
                        <a:pt x="276" y="202"/>
                      </a:lnTo>
                      <a:lnTo>
                        <a:pt x="273" y="211"/>
                      </a:lnTo>
                      <a:close/>
                      <a:moveTo>
                        <a:pt x="279" y="192"/>
                      </a:moveTo>
                      <a:lnTo>
                        <a:pt x="279" y="192"/>
                      </a:lnTo>
                      <a:lnTo>
                        <a:pt x="273" y="211"/>
                      </a:lnTo>
                      <a:lnTo>
                        <a:pt x="279" y="192"/>
                      </a:lnTo>
                      <a:close/>
                      <a:moveTo>
                        <a:pt x="279" y="192"/>
                      </a:moveTo>
                      <a:lnTo>
                        <a:pt x="281" y="192"/>
                      </a:lnTo>
                      <a:lnTo>
                        <a:pt x="281" y="194"/>
                      </a:lnTo>
                      <a:lnTo>
                        <a:pt x="278" y="213"/>
                      </a:lnTo>
                      <a:lnTo>
                        <a:pt x="276" y="213"/>
                      </a:lnTo>
                      <a:lnTo>
                        <a:pt x="273" y="211"/>
                      </a:lnTo>
                      <a:lnTo>
                        <a:pt x="279" y="192"/>
                      </a:lnTo>
                      <a:close/>
                      <a:moveTo>
                        <a:pt x="281" y="194"/>
                      </a:moveTo>
                      <a:lnTo>
                        <a:pt x="282" y="194"/>
                      </a:lnTo>
                      <a:lnTo>
                        <a:pt x="284" y="194"/>
                      </a:lnTo>
                      <a:lnTo>
                        <a:pt x="284" y="213"/>
                      </a:lnTo>
                      <a:lnTo>
                        <a:pt x="281" y="213"/>
                      </a:lnTo>
                      <a:lnTo>
                        <a:pt x="278" y="213"/>
                      </a:lnTo>
                      <a:lnTo>
                        <a:pt x="281" y="194"/>
                      </a:lnTo>
                      <a:close/>
                      <a:moveTo>
                        <a:pt x="284" y="213"/>
                      </a:moveTo>
                      <a:lnTo>
                        <a:pt x="284" y="213"/>
                      </a:lnTo>
                      <a:lnTo>
                        <a:pt x="284" y="204"/>
                      </a:lnTo>
                      <a:lnTo>
                        <a:pt x="284" y="213"/>
                      </a:lnTo>
                      <a:close/>
                      <a:moveTo>
                        <a:pt x="284" y="194"/>
                      </a:moveTo>
                      <a:lnTo>
                        <a:pt x="293" y="192"/>
                      </a:lnTo>
                      <a:lnTo>
                        <a:pt x="302" y="190"/>
                      </a:lnTo>
                      <a:lnTo>
                        <a:pt x="311" y="207"/>
                      </a:lnTo>
                      <a:lnTo>
                        <a:pt x="305" y="211"/>
                      </a:lnTo>
                      <a:lnTo>
                        <a:pt x="298" y="213"/>
                      </a:lnTo>
                      <a:lnTo>
                        <a:pt x="290" y="213"/>
                      </a:lnTo>
                      <a:lnTo>
                        <a:pt x="284" y="213"/>
                      </a:lnTo>
                      <a:lnTo>
                        <a:pt x="284" y="194"/>
                      </a:lnTo>
                      <a:close/>
                      <a:moveTo>
                        <a:pt x="302" y="190"/>
                      </a:moveTo>
                      <a:lnTo>
                        <a:pt x="307" y="189"/>
                      </a:lnTo>
                      <a:lnTo>
                        <a:pt x="311" y="190"/>
                      </a:lnTo>
                      <a:lnTo>
                        <a:pt x="315" y="195"/>
                      </a:lnTo>
                      <a:lnTo>
                        <a:pt x="316" y="201"/>
                      </a:lnTo>
                      <a:lnTo>
                        <a:pt x="307" y="199"/>
                      </a:lnTo>
                      <a:lnTo>
                        <a:pt x="302" y="190"/>
                      </a:lnTo>
                      <a:close/>
                      <a:moveTo>
                        <a:pt x="316" y="201"/>
                      </a:moveTo>
                      <a:lnTo>
                        <a:pt x="311" y="216"/>
                      </a:lnTo>
                      <a:lnTo>
                        <a:pt x="302" y="250"/>
                      </a:lnTo>
                      <a:lnTo>
                        <a:pt x="296" y="271"/>
                      </a:lnTo>
                      <a:lnTo>
                        <a:pt x="290" y="291"/>
                      </a:lnTo>
                      <a:lnTo>
                        <a:pt x="282" y="310"/>
                      </a:lnTo>
                      <a:lnTo>
                        <a:pt x="274" y="326"/>
                      </a:lnTo>
                      <a:lnTo>
                        <a:pt x="259" y="315"/>
                      </a:lnTo>
                      <a:lnTo>
                        <a:pt x="267" y="302"/>
                      </a:lnTo>
                      <a:lnTo>
                        <a:pt x="273" y="283"/>
                      </a:lnTo>
                      <a:lnTo>
                        <a:pt x="279" y="264"/>
                      </a:lnTo>
                      <a:lnTo>
                        <a:pt x="285" y="243"/>
                      </a:lnTo>
                      <a:lnTo>
                        <a:pt x="294" y="211"/>
                      </a:lnTo>
                      <a:lnTo>
                        <a:pt x="298" y="195"/>
                      </a:lnTo>
                      <a:lnTo>
                        <a:pt x="316" y="201"/>
                      </a:lnTo>
                      <a:close/>
                      <a:moveTo>
                        <a:pt x="274" y="326"/>
                      </a:moveTo>
                      <a:lnTo>
                        <a:pt x="274" y="327"/>
                      </a:lnTo>
                      <a:lnTo>
                        <a:pt x="267" y="320"/>
                      </a:lnTo>
                      <a:lnTo>
                        <a:pt x="274" y="326"/>
                      </a:lnTo>
                      <a:close/>
                      <a:moveTo>
                        <a:pt x="274" y="327"/>
                      </a:moveTo>
                      <a:lnTo>
                        <a:pt x="274" y="327"/>
                      </a:lnTo>
                      <a:lnTo>
                        <a:pt x="259" y="319"/>
                      </a:lnTo>
                      <a:lnTo>
                        <a:pt x="259" y="317"/>
                      </a:lnTo>
                      <a:lnTo>
                        <a:pt x="261" y="315"/>
                      </a:lnTo>
                      <a:lnTo>
                        <a:pt x="274" y="327"/>
                      </a:lnTo>
                      <a:close/>
                      <a:moveTo>
                        <a:pt x="259" y="319"/>
                      </a:moveTo>
                      <a:lnTo>
                        <a:pt x="259" y="319"/>
                      </a:lnTo>
                      <a:lnTo>
                        <a:pt x="267" y="324"/>
                      </a:lnTo>
                      <a:lnTo>
                        <a:pt x="259" y="319"/>
                      </a:lnTo>
                      <a:close/>
                      <a:moveTo>
                        <a:pt x="274" y="327"/>
                      </a:moveTo>
                      <a:lnTo>
                        <a:pt x="273" y="331"/>
                      </a:lnTo>
                      <a:lnTo>
                        <a:pt x="271" y="332"/>
                      </a:lnTo>
                      <a:lnTo>
                        <a:pt x="259" y="319"/>
                      </a:lnTo>
                      <a:lnTo>
                        <a:pt x="274" y="327"/>
                      </a:lnTo>
                      <a:close/>
                      <a:moveTo>
                        <a:pt x="257" y="320"/>
                      </a:moveTo>
                      <a:lnTo>
                        <a:pt x="257" y="319"/>
                      </a:lnTo>
                      <a:lnTo>
                        <a:pt x="259" y="319"/>
                      </a:lnTo>
                      <a:lnTo>
                        <a:pt x="265" y="326"/>
                      </a:lnTo>
                      <a:lnTo>
                        <a:pt x="257" y="320"/>
                      </a:lnTo>
                      <a:close/>
                      <a:moveTo>
                        <a:pt x="273" y="331"/>
                      </a:moveTo>
                      <a:lnTo>
                        <a:pt x="273" y="331"/>
                      </a:lnTo>
                      <a:lnTo>
                        <a:pt x="257" y="320"/>
                      </a:lnTo>
                      <a:lnTo>
                        <a:pt x="273" y="331"/>
                      </a:lnTo>
                      <a:close/>
                      <a:moveTo>
                        <a:pt x="273" y="331"/>
                      </a:moveTo>
                      <a:lnTo>
                        <a:pt x="273" y="331"/>
                      </a:lnTo>
                      <a:lnTo>
                        <a:pt x="265" y="326"/>
                      </a:lnTo>
                      <a:lnTo>
                        <a:pt x="273" y="331"/>
                      </a:lnTo>
                      <a:close/>
                      <a:moveTo>
                        <a:pt x="273" y="331"/>
                      </a:moveTo>
                      <a:lnTo>
                        <a:pt x="262" y="346"/>
                      </a:lnTo>
                      <a:lnTo>
                        <a:pt x="248" y="362"/>
                      </a:lnTo>
                      <a:lnTo>
                        <a:pt x="233" y="377"/>
                      </a:lnTo>
                      <a:lnTo>
                        <a:pt x="214" y="392"/>
                      </a:lnTo>
                      <a:lnTo>
                        <a:pt x="203" y="377"/>
                      </a:lnTo>
                      <a:lnTo>
                        <a:pt x="220" y="362"/>
                      </a:lnTo>
                      <a:lnTo>
                        <a:pt x="234" y="348"/>
                      </a:lnTo>
                      <a:lnTo>
                        <a:pt x="248" y="332"/>
                      </a:lnTo>
                      <a:lnTo>
                        <a:pt x="257" y="320"/>
                      </a:lnTo>
                      <a:lnTo>
                        <a:pt x="273" y="331"/>
                      </a:lnTo>
                      <a:close/>
                      <a:moveTo>
                        <a:pt x="214" y="392"/>
                      </a:moveTo>
                      <a:lnTo>
                        <a:pt x="200" y="406"/>
                      </a:lnTo>
                      <a:lnTo>
                        <a:pt x="186" y="420"/>
                      </a:lnTo>
                      <a:lnTo>
                        <a:pt x="176" y="404"/>
                      </a:lnTo>
                      <a:lnTo>
                        <a:pt x="190" y="391"/>
                      </a:lnTo>
                      <a:lnTo>
                        <a:pt x="203" y="377"/>
                      </a:lnTo>
                      <a:lnTo>
                        <a:pt x="214" y="392"/>
                      </a:lnTo>
                      <a:close/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82" y="411"/>
                      </a:lnTo>
                      <a:lnTo>
                        <a:pt x="186" y="420"/>
                      </a:lnTo>
                      <a:close/>
                      <a:moveTo>
                        <a:pt x="186" y="420"/>
                      </a:moveTo>
                      <a:lnTo>
                        <a:pt x="182" y="425"/>
                      </a:lnTo>
                      <a:lnTo>
                        <a:pt x="177" y="430"/>
                      </a:lnTo>
                      <a:lnTo>
                        <a:pt x="163" y="416"/>
                      </a:lnTo>
                      <a:lnTo>
                        <a:pt x="169" y="410"/>
                      </a:lnTo>
                      <a:lnTo>
                        <a:pt x="176" y="404"/>
                      </a:lnTo>
                      <a:lnTo>
                        <a:pt x="186" y="420"/>
                      </a:lnTo>
                      <a:close/>
                      <a:moveTo>
                        <a:pt x="163" y="418"/>
                      </a:moveTo>
                      <a:lnTo>
                        <a:pt x="163" y="416"/>
                      </a:lnTo>
                      <a:lnTo>
                        <a:pt x="171" y="423"/>
                      </a:lnTo>
                      <a:lnTo>
                        <a:pt x="163" y="418"/>
                      </a:lnTo>
                      <a:close/>
                      <a:moveTo>
                        <a:pt x="177" y="430"/>
                      </a:moveTo>
                      <a:lnTo>
                        <a:pt x="168" y="444"/>
                      </a:lnTo>
                      <a:lnTo>
                        <a:pt x="163" y="456"/>
                      </a:lnTo>
                      <a:lnTo>
                        <a:pt x="146" y="447"/>
                      </a:lnTo>
                      <a:lnTo>
                        <a:pt x="152" y="434"/>
                      </a:lnTo>
                      <a:lnTo>
                        <a:pt x="163" y="418"/>
                      </a:lnTo>
                      <a:lnTo>
                        <a:pt x="177" y="430"/>
                      </a:lnTo>
                      <a:close/>
                      <a:moveTo>
                        <a:pt x="163" y="456"/>
                      </a:moveTo>
                      <a:lnTo>
                        <a:pt x="159" y="464"/>
                      </a:lnTo>
                      <a:lnTo>
                        <a:pt x="156" y="470"/>
                      </a:lnTo>
                      <a:lnTo>
                        <a:pt x="151" y="475"/>
                      </a:lnTo>
                      <a:lnTo>
                        <a:pt x="143" y="478"/>
                      </a:lnTo>
                      <a:lnTo>
                        <a:pt x="139" y="458"/>
                      </a:lnTo>
                      <a:lnTo>
                        <a:pt x="143" y="454"/>
                      </a:lnTo>
                      <a:lnTo>
                        <a:pt x="146" y="447"/>
                      </a:lnTo>
                      <a:lnTo>
                        <a:pt x="163" y="456"/>
                      </a:lnTo>
                      <a:close/>
                      <a:moveTo>
                        <a:pt x="139" y="458"/>
                      </a:moveTo>
                      <a:lnTo>
                        <a:pt x="139" y="458"/>
                      </a:lnTo>
                      <a:lnTo>
                        <a:pt x="142" y="468"/>
                      </a:lnTo>
                      <a:lnTo>
                        <a:pt x="139" y="458"/>
                      </a:lnTo>
                      <a:close/>
                      <a:moveTo>
                        <a:pt x="143" y="478"/>
                      </a:moveTo>
                      <a:lnTo>
                        <a:pt x="140" y="480"/>
                      </a:lnTo>
                      <a:lnTo>
                        <a:pt x="135" y="482"/>
                      </a:lnTo>
                      <a:lnTo>
                        <a:pt x="128" y="464"/>
                      </a:lnTo>
                      <a:lnTo>
                        <a:pt x="132" y="461"/>
                      </a:lnTo>
                      <a:lnTo>
                        <a:pt x="139" y="458"/>
                      </a:lnTo>
                      <a:lnTo>
                        <a:pt x="143" y="478"/>
                      </a:lnTo>
                      <a:close/>
                      <a:moveTo>
                        <a:pt x="126" y="464"/>
                      </a:moveTo>
                      <a:lnTo>
                        <a:pt x="126" y="464"/>
                      </a:lnTo>
                      <a:lnTo>
                        <a:pt x="128" y="464"/>
                      </a:lnTo>
                      <a:lnTo>
                        <a:pt x="131" y="473"/>
                      </a:lnTo>
                      <a:lnTo>
                        <a:pt x="126" y="464"/>
                      </a:lnTo>
                      <a:close/>
                      <a:moveTo>
                        <a:pt x="137" y="480"/>
                      </a:moveTo>
                      <a:lnTo>
                        <a:pt x="129" y="485"/>
                      </a:lnTo>
                      <a:lnTo>
                        <a:pt x="122" y="488"/>
                      </a:lnTo>
                      <a:lnTo>
                        <a:pt x="115" y="470"/>
                      </a:lnTo>
                      <a:lnTo>
                        <a:pt x="122" y="468"/>
                      </a:lnTo>
                      <a:lnTo>
                        <a:pt x="126" y="464"/>
                      </a:lnTo>
                      <a:lnTo>
                        <a:pt x="137" y="480"/>
                      </a:lnTo>
                      <a:close/>
                      <a:moveTo>
                        <a:pt x="122" y="488"/>
                      </a:moveTo>
                      <a:lnTo>
                        <a:pt x="115" y="492"/>
                      </a:lnTo>
                      <a:lnTo>
                        <a:pt x="109" y="495"/>
                      </a:lnTo>
                      <a:lnTo>
                        <a:pt x="95" y="483"/>
                      </a:lnTo>
                      <a:lnTo>
                        <a:pt x="100" y="478"/>
                      </a:lnTo>
                      <a:lnTo>
                        <a:pt x="105" y="475"/>
                      </a:lnTo>
                      <a:lnTo>
                        <a:pt x="111" y="471"/>
                      </a:lnTo>
                      <a:lnTo>
                        <a:pt x="115" y="470"/>
                      </a:lnTo>
                      <a:lnTo>
                        <a:pt x="122" y="488"/>
                      </a:lnTo>
                      <a:close/>
                      <a:moveTo>
                        <a:pt x="95" y="485"/>
                      </a:moveTo>
                      <a:lnTo>
                        <a:pt x="95" y="483"/>
                      </a:lnTo>
                      <a:lnTo>
                        <a:pt x="103" y="490"/>
                      </a:lnTo>
                      <a:lnTo>
                        <a:pt x="95" y="485"/>
                      </a:lnTo>
                      <a:close/>
                      <a:moveTo>
                        <a:pt x="109" y="495"/>
                      </a:moveTo>
                      <a:lnTo>
                        <a:pt x="108" y="500"/>
                      </a:lnTo>
                      <a:lnTo>
                        <a:pt x="106" y="504"/>
                      </a:lnTo>
                      <a:lnTo>
                        <a:pt x="89" y="494"/>
                      </a:lnTo>
                      <a:lnTo>
                        <a:pt x="92" y="488"/>
                      </a:lnTo>
                      <a:lnTo>
                        <a:pt x="95" y="485"/>
                      </a:lnTo>
                      <a:lnTo>
                        <a:pt x="109" y="495"/>
                      </a:lnTo>
                      <a:close/>
                      <a:moveTo>
                        <a:pt x="106" y="504"/>
                      </a:moveTo>
                      <a:lnTo>
                        <a:pt x="103" y="507"/>
                      </a:lnTo>
                      <a:lnTo>
                        <a:pt x="102" y="512"/>
                      </a:lnTo>
                      <a:lnTo>
                        <a:pt x="85" y="504"/>
                      </a:lnTo>
                      <a:lnTo>
                        <a:pt x="88" y="499"/>
                      </a:lnTo>
                      <a:lnTo>
                        <a:pt x="89" y="494"/>
                      </a:lnTo>
                      <a:lnTo>
                        <a:pt x="106" y="504"/>
                      </a:lnTo>
                      <a:close/>
                      <a:moveTo>
                        <a:pt x="102" y="512"/>
                      </a:moveTo>
                      <a:lnTo>
                        <a:pt x="102" y="512"/>
                      </a:lnTo>
                      <a:lnTo>
                        <a:pt x="94" y="507"/>
                      </a:lnTo>
                      <a:lnTo>
                        <a:pt x="102" y="512"/>
                      </a:lnTo>
                      <a:close/>
                      <a:moveTo>
                        <a:pt x="102" y="512"/>
                      </a:moveTo>
                      <a:lnTo>
                        <a:pt x="98" y="516"/>
                      </a:lnTo>
                      <a:lnTo>
                        <a:pt x="95" y="518"/>
                      </a:lnTo>
                      <a:lnTo>
                        <a:pt x="92" y="519"/>
                      </a:lnTo>
                      <a:lnTo>
                        <a:pt x="89" y="519"/>
                      </a:lnTo>
                      <a:lnTo>
                        <a:pt x="91" y="499"/>
                      </a:lnTo>
                      <a:lnTo>
                        <a:pt x="88" y="502"/>
                      </a:lnTo>
                      <a:lnTo>
                        <a:pt x="86" y="502"/>
                      </a:lnTo>
                      <a:lnTo>
                        <a:pt x="102" y="512"/>
                      </a:lnTo>
                      <a:close/>
                      <a:moveTo>
                        <a:pt x="89" y="519"/>
                      </a:moveTo>
                      <a:lnTo>
                        <a:pt x="89" y="519"/>
                      </a:lnTo>
                      <a:lnTo>
                        <a:pt x="89" y="509"/>
                      </a:lnTo>
                      <a:lnTo>
                        <a:pt x="89" y="519"/>
                      </a:lnTo>
                      <a:close/>
                      <a:moveTo>
                        <a:pt x="89" y="519"/>
                      </a:moveTo>
                      <a:lnTo>
                        <a:pt x="85" y="519"/>
                      </a:lnTo>
                      <a:lnTo>
                        <a:pt x="80" y="523"/>
                      </a:lnTo>
                      <a:lnTo>
                        <a:pt x="66" y="509"/>
                      </a:lnTo>
                      <a:lnTo>
                        <a:pt x="74" y="502"/>
                      </a:lnTo>
                      <a:lnTo>
                        <a:pt x="80" y="500"/>
                      </a:lnTo>
                      <a:lnTo>
                        <a:pt x="86" y="499"/>
                      </a:lnTo>
                      <a:lnTo>
                        <a:pt x="91" y="499"/>
                      </a:lnTo>
                      <a:lnTo>
                        <a:pt x="89" y="519"/>
                      </a:lnTo>
                      <a:close/>
                      <a:moveTo>
                        <a:pt x="66" y="511"/>
                      </a:moveTo>
                      <a:lnTo>
                        <a:pt x="66" y="511"/>
                      </a:lnTo>
                      <a:lnTo>
                        <a:pt x="66" y="509"/>
                      </a:lnTo>
                      <a:lnTo>
                        <a:pt x="74" y="516"/>
                      </a:lnTo>
                      <a:lnTo>
                        <a:pt x="66" y="511"/>
                      </a:lnTo>
                      <a:close/>
                      <a:moveTo>
                        <a:pt x="80" y="523"/>
                      </a:moveTo>
                      <a:lnTo>
                        <a:pt x="80" y="523"/>
                      </a:lnTo>
                      <a:lnTo>
                        <a:pt x="68" y="509"/>
                      </a:lnTo>
                      <a:lnTo>
                        <a:pt x="66" y="509"/>
                      </a:lnTo>
                      <a:lnTo>
                        <a:pt x="66" y="511"/>
                      </a:lnTo>
                      <a:lnTo>
                        <a:pt x="80" y="523"/>
                      </a:lnTo>
                      <a:close/>
                      <a:moveTo>
                        <a:pt x="66" y="511"/>
                      </a:moveTo>
                      <a:lnTo>
                        <a:pt x="66" y="509"/>
                      </a:lnTo>
                      <a:lnTo>
                        <a:pt x="68" y="509"/>
                      </a:lnTo>
                      <a:lnTo>
                        <a:pt x="74" y="516"/>
                      </a:lnTo>
                      <a:lnTo>
                        <a:pt x="66" y="511"/>
                      </a:lnTo>
                      <a:close/>
                      <a:moveTo>
                        <a:pt x="80" y="523"/>
                      </a:moveTo>
                      <a:lnTo>
                        <a:pt x="78" y="524"/>
                      </a:lnTo>
                      <a:lnTo>
                        <a:pt x="78" y="526"/>
                      </a:lnTo>
                      <a:lnTo>
                        <a:pt x="63" y="516"/>
                      </a:lnTo>
                      <a:lnTo>
                        <a:pt x="64" y="512"/>
                      </a:lnTo>
                      <a:lnTo>
                        <a:pt x="66" y="511"/>
                      </a:lnTo>
                      <a:lnTo>
                        <a:pt x="80" y="523"/>
                      </a:lnTo>
                      <a:close/>
                      <a:moveTo>
                        <a:pt x="63" y="516"/>
                      </a:moveTo>
                      <a:lnTo>
                        <a:pt x="63" y="516"/>
                      </a:lnTo>
                      <a:lnTo>
                        <a:pt x="71" y="521"/>
                      </a:lnTo>
                      <a:lnTo>
                        <a:pt x="63" y="516"/>
                      </a:lnTo>
                      <a:close/>
                      <a:moveTo>
                        <a:pt x="78" y="526"/>
                      </a:moveTo>
                      <a:lnTo>
                        <a:pt x="77" y="529"/>
                      </a:lnTo>
                      <a:lnTo>
                        <a:pt x="75" y="531"/>
                      </a:lnTo>
                      <a:lnTo>
                        <a:pt x="60" y="521"/>
                      </a:lnTo>
                      <a:lnTo>
                        <a:pt x="61" y="518"/>
                      </a:lnTo>
                      <a:lnTo>
                        <a:pt x="63" y="516"/>
                      </a:lnTo>
                      <a:lnTo>
                        <a:pt x="78" y="526"/>
                      </a:lnTo>
                      <a:close/>
                      <a:moveTo>
                        <a:pt x="75" y="531"/>
                      </a:moveTo>
                      <a:lnTo>
                        <a:pt x="69" y="545"/>
                      </a:lnTo>
                      <a:lnTo>
                        <a:pt x="63" y="559"/>
                      </a:lnTo>
                      <a:lnTo>
                        <a:pt x="46" y="552"/>
                      </a:lnTo>
                      <a:lnTo>
                        <a:pt x="52" y="536"/>
                      </a:lnTo>
                      <a:lnTo>
                        <a:pt x="60" y="521"/>
                      </a:lnTo>
                      <a:lnTo>
                        <a:pt x="75" y="531"/>
                      </a:lnTo>
                      <a:close/>
                      <a:moveTo>
                        <a:pt x="63" y="559"/>
                      </a:moveTo>
                      <a:lnTo>
                        <a:pt x="63" y="559"/>
                      </a:lnTo>
                      <a:lnTo>
                        <a:pt x="63" y="560"/>
                      </a:lnTo>
                      <a:lnTo>
                        <a:pt x="55" y="555"/>
                      </a:lnTo>
                      <a:lnTo>
                        <a:pt x="63" y="559"/>
                      </a:lnTo>
                      <a:close/>
                      <a:moveTo>
                        <a:pt x="63" y="560"/>
                      </a:moveTo>
                      <a:lnTo>
                        <a:pt x="63" y="560"/>
                      </a:lnTo>
                      <a:lnTo>
                        <a:pt x="46" y="550"/>
                      </a:lnTo>
                      <a:lnTo>
                        <a:pt x="63" y="560"/>
                      </a:lnTo>
                      <a:close/>
                      <a:moveTo>
                        <a:pt x="63" y="560"/>
                      </a:moveTo>
                      <a:lnTo>
                        <a:pt x="63" y="560"/>
                      </a:lnTo>
                      <a:lnTo>
                        <a:pt x="55" y="555"/>
                      </a:lnTo>
                      <a:lnTo>
                        <a:pt x="63" y="560"/>
                      </a:lnTo>
                      <a:close/>
                      <a:moveTo>
                        <a:pt x="63" y="560"/>
                      </a:moveTo>
                      <a:lnTo>
                        <a:pt x="58" y="567"/>
                      </a:lnTo>
                      <a:lnTo>
                        <a:pt x="54" y="572"/>
                      </a:lnTo>
                      <a:lnTo>
                        <a:pt x="41" y="559"/>
                      </a:lnTo>
                      <a:lnTo>
                        <a:pt x="44" y="555"/>
                      </a:lnTo>
                      <a:lnTo>
                        <a:pt x="46" y="550"/>
                      </a:lnTo>
                      <a:lnTo>
                        <a:pt x="63" y="560"/>
                      </a:lnTo>
                      <a:close/>
                      <a:moveTo>
                        <a:pt x="54" y="572"/>
                      </a:moveTo>
                      <a:lnTo>
                        <a:pt x="54" y="569"/>
                      </a:lnTo>
                      <a:lnTo>
                        <a:pt x="55" y="569"/>
                      </a:lnTo>
                      <a:lnTo>
                        <a:pt x="37" y="569"/>
                      </a:lnTo>
                      <a:lnTo>
                        <a:pt x="38" y="564"/>
                      </a:lnTo>
                      <a:lnTo>
                        <a:pt x="41" y="559"/>
                      </a:lnTo>
                      <a:lnTo>
                        <a:pt x="54" y="572"/>
                      </a:lnTo>
                      <a:close/>
                      <a:moveTo>
                        <a:pt x="55" y="569"/>
                      </a:moveTo>
                      <a:lnTo>
                        <a:pt x="55" y="571"/>
                      </a:lnTo>
                      <a:lnTo>
                        <a:pt x="54" y="572"/>
                      </a:lnTo>
                      <a:lnTo>
                        <a:pt x="46" y="569"/>
                      </a:lnTo>
                      <a:lnTo>
                        <a:pt x="55" y="569"/>
                      </a:lnTo>
                      <a:close/>
                      <a:moveTo>
                        <a:pt x="54" y="572"/>
                      </a:moveTo>
                      <a:lnTo>
                        <a:pt x="54" y="572"/>
                      </a:lnTo>
                      <a:lnTo>
                        <a:pt x="38" y="564"/>
                      </a:lnTo>
                      <a:lnTo>
                        <a:pt x="54" y="572"/>
                      </a:lnTo>
                      <a:close/>
                      <a:moveTo>
                        <a:pt x="38" y="564"/>
                      </a:moveTo>
                      <a:lnTo>
                        <a:pt x="38" y="564"/>
                      </a:lnTo>
                      <a:lnTo>
                        <a:pt x="46" y="569"/>
                      </a:lnTo>
                      <a:lnTo>
                        <a:pt x="38" y="564"/>
                      </a:lnTo>
                      <a:close/>
                      <a:moveTo>
                        <a:pt x="54" y="572"/>
                      </a:moveTo>
                      <a:lnTo>
                        <a:pt x="54" y="572"/>
                      </a:lnTo>
                      <a:lnTo>
                        <a:pt x="37" y="567"/>
                      </a:lnTo>
                      <a:lnTo>
                        <a:pt x="37" y="565"/>
                      </a:lnTo>
                      <a:lnTo>
                        <a:pt x="38" y="564"/>
                      </a:lnTo>
                      <a:lnTo>
                        <a:pt x="54" y="572"/>
                      </a:lnTo>
                      <a:close/>
                      <a:moveTo>
                        <a:pt x="54" y="572"/>
                      </a:moveTo>
                      <a:lnTo>
                        <a:pt x="54" y="574"/>
                      </a:lnTo>
                      <a:lnTo>
                        <a:pt x="54" y="576"/>
                      </a:lnTo>
                      <a:lnTo>
                        <a:pt x="35" y="571"/>
                      </a:lnTo>
                      <a:lnTo>
                        <a:pt x="37" y="569"/>
                      </a:lnTo>
                      <a:lnTo>
                        <a:pt x="37" y="567"/>
                      </a:lnTo>
                      <a:lnTo>
                        <a:pt x="54" y="572"/>
                      </a:lnTo>
                      <a:close/>
                      <a:moveTo>
                        <a:pt x="54" y="576"/>
                      </a:moveTo>
                      <a:lnTo>
                        <a:pt x="51" y="589"/>
                      </a:lnTo>
                      <a:lnTo>
                        <a:pt x="49" y="605"/>
                      </a:lnTo>
                      <a:lnTo>
                        <a:pt x="31" y="605"/>
                      </a:lnTo>
                      <a:lnTo>
                        <a:pt x="32" y="586"/>
                      </a:lnTo>
                      <a:lnTo>
                        <a:pt x="35" y="571"/>
                      </a:lnTo>
                      <a:lnTo>
                        <a:pt x="54" y="576"/>
                      </a:lnTo>
                      <a:close/>
                      <a:moveTo>
                        <a:pt x="49" y="605"/>
                      </a:moveTo>
                      <a:lnTo>
                        <a:pt x="49" y="605"/>
                      </a:lnTo>
                      <a:lnTo>
                        <a:pt x="31" y="605"/>
                      </a:lnTo>
                      <a:lnTo>
                        <a:pt x="49" y="605"/>
                      </a:lnTo>
                      <a:close/>
                      <a:moveTo>
                        <a:pt x="49" y="605"/>
                      </a:moveTo>
                      <a:lnTo>
                        <a:pt x="48" y="613"/>
                      </a:lnTo>
                      <a:lnTo>
                        <a:pt x="46" y="622"/>
                      </a:lnTo>
                      <a:lnTo>
                        <a:pt x="44" y="631"/>
                      </a:lnTo>
                      <a:lnTo>
                        <a:pt x="40" y="637"/>
                      </a:lnTo>
                      <a:lnTo>
                        <a:pt x="24" y="629"/>
                      </a:lnTo>
                      <a:lnTo>
                        <a:pt x="29" y="617"/>
                      </a:lnTo>
                      <a:lnTo>
                        <a:pt x="31" y="605"/>
                      </a:lnTo>
                      <a:lnTo>
                        <a:pt x="49" y="605"/>
                      </a:lnTo>
                      <a:close/>
                      <a:moveTo>
                        <a:pt x="40" y="637"/>
                      </a:moveTo>
                      <a:lnTo>
                        <a:pt x="38" y="641"/>
                      </a:lnTo>
                      <a:lnTo>
                        <a:pt x="37" y="644"/>
                      </a:lnTo>
                      <a:lnTo>
                        <a:pt x="23" y="632"/>
                      </a:lnTo>
                      <a:lnTo>
                        <a:pt x="23" y="631"/>
                      </a:lnTo>
                      <a:lnTo>
                        <a:pt x="24" y="629"/>
                      </a:lnTo>
                      <a:lnTo>
                        <a:pt x="40" y="637"/>
                      </a:lnTo>
                      <a:close/>
                      <a:moveTo>
                        <a:pt x="37" y="644"/>
                      </a:moveTo>
                      <a:lnTo>
                        <a:pt x="32" y="649"/>
                      </a:lnTo>
                      <a:lnTo>
                        <a:pt x="27" y="656"/>
                      </a:lnTo>
                      <a:lnTo>
                        <a:pt x="21" y="663"/>
                      </a:lnTo>
                      <a:lnTo>
                        <a:pt x="14" y="668"/>
                      </a:lnTo>
                      <a:lnTo>
                        <a:pt x="4" y="651"/>
                      </a:lnTo>
                      <a:lnTo>
                        <a:pt x="15" y="643"/>
                      </a:lnTo>
                      <a:lnTo>
                        <a:pt x="23" y="632"/>
                      </a:lnTo>
                      <a:lnTo>
                        <a:pt x="37" y="644"/>
                      </a:lnTo>
                      <a:close/>
                      <a:moveTo>
                        <a:pt x="14" y="668"/>
                      </a:moveTo>
                      <a:lnTo>
                        <a:pt x="10" y="670"/>
                      </a:lnTo>
                      <a:lnTo>
                        <a:pt x="7" y="670"/>
                      </a:lnTo>
                      <a:lnTo>
                        <a:pt x="4" y="668"/>
                      </a:lnTo>
                      <a:lnTo>
                        <a:pt x="1" y="665"/>
                      </a:lnTo>
                      <a:lnTo>
                        <a:pt x="0" y="661"/>
                      </a:lnTo>
                      <a:lnTo>
                        <a:pt x="0" y="658"/>
                      </a:lnTo>
                      <a:lnTo>
                        <a:pt x="1" y="655"/>
                      </a:lnTo>
                      <a:lnTo>
                        <a:pt x="4" y="651"/>
                      </a:lnTo>
                      <a:lnTo>
                        <a:pt x="14" y="668"/>
                      </a:lnTo>
                      <a:close/>
                    </a:path>
                  </a:pathLst>
                </a:custGeom>
                <a:solidFill>
                  <a:srgbClr val="8C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8" name="Freeform 475"/>
                <p:cNvSpPr>
                  <a:spLocks noEditPoints="1"/>
                </p:cNvSpPr>
                <p:nvPr/>
              </p:nvSpPr>
              <p:spPr bwMode="auto">
                <a:xfrm>
                  <a:off x="1132" y="1801"/>
                  <a:ext cx="392" cy="663"/>
                </a:xfrm>
                <a:custGeom>
                  <a:avLst/>
                  <a:gdLst>
                    <a:gd name="T0" fmla="*/ 389 w 392"/>
                    <a:gd name="T1" fmla="*/ 17 h 663"/>
                    <a:gd name="T2" fmla="*/ 357 w 392"/>
                    <a:gd name="T3" fmla="*/ 56 h 663"/>
                    <a:gd name="T4" fmla="*/ 354 w 392"/>
                    <a:gd name="T5" fmla="*/ 62 h 663"/>
                    <a:gd name="T6" fmla="*/ 335 w 392"/>
                    <a:gd name="T7" fmla="*/ 56 h 663"/>
                    <a:gd name="T8" fmla="*/ 329 w 392"/>
                    <a:gd name="T9" fmla="*/ 67 h 663"/>
                    <a:gd name="T10" fmla="*/ 307 w 392"/>
                    <a:gd name="T11" fmla="*/ 116 h 663"/>
                    <a:gd name="T12" fmla="*/ 307 w 392"/>
                    <a:gd name="T13" fmla="*/ 94 h 663"/>
                    <a:gd name="T14" fmla="*/ 301 w 392"/>
                    <a:gd name="T15" fmla="*/ 75 h 663"/>
                    <a:gd name="T16" fmla="*/ 292 w 392"/>
                    <a:gd name="T17" fmla="*/ 63 h 663"/>
                    <a:gd name="T18" fmla="*/ 292 w 392"/>
                    <a:gd name="T19" fmla="*/ 63 h 663"/>
                    <a:gd name="T20" fmla="*/ 263 w 392"/>
                    <a:gd name="T21" fmla="*/ 72 h 663"/>
                    <a:gd name="T22" fmla="*/ 246 w 392"/>
                    <a:gd name="T23" fmla="*/ 62 h 663"/>
                    <a:gd name="T24" fmla="*/ 253 w 392"/>
                    <a:gd name="T25" fmla="*/ 77 h 663"/>
                    <a:gd name="T26" fmla="*/ 253 w 392"/>
                    <a:gd name="T27" fmla="*/ 58 h 663"/>
                    <a:gd name="T28" fmla="*/ 244 w 392"/>
                    <a:gd name="T29" fmla="*/ 72 h 663"/>
                    <a:gd name="T30" fmla="*/ 261 w 392"/>
                    <a:gd name="T31" fmla="*/ 86 h 663"/>
                    <a:gd name="T32" fmla="*/ 260 w 392"/>
                    <a:gd name="T33" fmla="*/ 94 h 663"/>
                    <a:gd name="T34" fmla="*/ 250 w 392"/>
                    <a:gd name="T35" fmla="*/ 156 h 663"/>
                    <a:gd name="T36" fmla="*/ 250 w 392"/>
                    <a:gd name="T37" fmla="*/ 154 h 663"/>
                    <a:gd name="T38" fmla="*/ 233 w 392"/>
                    <a:gd name="T39" fmla="*/ 158 h 663"/>
                    <a:gd name="T40" fmla="*/ 232 w 392"/>
                    <a:gd name="T41" fmla="*/ 161 h 663"/>
                    <a:gd name="T42" fmla="*/ 250 w 392"/>
                    <a:gd name="T43" fmla="*/ 164 h 663"/>
                    <a:gd name="T44" fmla="*/ 240 w 392"/>
                    <a:gd name="T45" fmla="*/ 171 h 663"/>
                    <a:gd name="T46" fmla="*/ 249 w 392"/>
                    <a:gd name="T47" fmla="*/ 175 h 663"/>
                    <a:gd name="T48" fmla="*/ 230 w 392"/>
                    <a:gd name="T49" fmla="*/ 180 h 663"/>
                    <a:gd name="T50" fmla="*/ 247 w 392"/>
                    <a:gd name="T51" fmla="*/ 183 h 663"/>
                    <a:gd name="T52" fmla="*/ 236 w 392"/>
                    <a:gd name="T53" fmla="*/ 207 h 663"/>
                    <a:gd name="T54" fmla="*/ 249 w 392"/>
                    <a:gd name="T55" fmla="*/ 212 h 663"/>
                    <a:gd name="T56" fmla="*/ 255 w 392"/>
                    <a:gd name="T57" fmla="*/ 214 h 663"/>
                    <a:gd name="T58" fmla="*/ 260 w 392"/>
                    <a:gd name="T59" fmla="*/ 219 h 663"/>
                    <a:gd name="T60" fmla="*/ 260 w 392"/>
                    <a:gd name="T61" fmla="*/ 221 h 663"/>
                    <a:gd name="T62" fmla="*/ 272 w 392"/>
                    <a:gd name="T63" fmla="*/ 206 h 663"/>
                    <a:gd name="T64" fmla="*/ 274 w 392"/>
                    <a:gd name="T65" fmla="*/ 207 h 663"/>
                    <a:gd name="T66" fmla="*/ 290 w 392"/>
                    <a:gd name="T67" fmla="*/ 204 h 663"/>
                    <a:gd name="T68" fmla="*/ 304 w 392"/>
                    <a:gd name="T69" fmla="*/ 214 h 663"/>
                    <a:gd name="T70" fmla="*/ 277 w 392"/>
                    <a:gd name="T71" fmla="*/ 255 h 663"/>
                    <a:gd name="T72" fmla="*/ 250 w 392"/>
                    <a:gd name="T73" fmla="*/ 327 h 663"/>
                    <a:gd name="T74" fmla="*/ 263 w 392"/>
                    <a:gd name="T75" fmla="*/ 341 h 663"/>
                    <a:gd name="T76" fmla="*/ 253 w 392"/>
                    <a:gd name="T77" fmla="*/ 355 h 663"/>
                    <a:gd name="T78" fmla="*/ 193 w 392"/>
                    <a:gd name="T79" fmla="*/ 408 h 663"/>
                    <a:gd name="T80" fmla="*/ 175 w 392"/>
                    <a:gd name="T81" fmla="*/ 425 h 663"/>
                    <a:gd name="T82" fmla="*/ 159 w 392"/>
                    <a:gd name="T83" fmla="*/ 415 h 663"/>
                    <a:gd name="T84" fmla="*/ 155 w 392"/>
                    <a:gd name="T85" fmla="*/ 421 h 663"/>
                    <a:gd name="T86" fmla="*/ 133 w 392"/>
                    <a:gd name="T87" fmla="*/ 459 h 663"/>
                    <a:gd name="T88" fmla="*/ 133 w 392"/>
                    <a:gd name="T89" fmla="*/ 480 h 663"/>
                    <a:gd name="T90" fmla="*/ 133 w 392"/>
                    <a:gd name="T91" fmla="*/ 480 h 663"/>
                    <a:gd name="T92" fmla="*/ 124 w 392"/>
                    <a:gd name="T93" fmla="*/ 473 h 663"/>
                    <a:gd name="T94" fmla="*/ 102 w 392"/>
                    <a:gd name="T95" fmla="*/ 499 h 663"/>
                    <a:gd name="T96" fmla="*/ 102 w 392"/>
                    <a:gd name="T97" fmla="*/ 497 h 663"/>
                    <a:gd name="T98" fmla="*/ 81 w 392"/>
                    <a:gd name="T99" fmla="*/ 500 h 663"/>
                    <a:gd name="T100" fmla="*/ 85 w 392"/>
                    <a:gd name="T101" fmla="*/ 521 h 663"/>
                    <a:gd name="T102" fmla="*/ 79 w 392"/>
                    <a:gd name="T103" fmla="*/ 517 h 663"/>
                    <a:gd name="T104" fmla="*/ 81 w 392"/>
                    <a:gd name="T105" fmla="*/ 519 h 663"/>
                    <a:gd name="T106" fmla="*/ 59 w 392"/>
                    <a:gd name="T107" fmla="*/ 507 h 663"/>
                    <a:gd name="T108" fmla="*/ 36 w 392"/>
                    <a:gd name="T109" fmla="*/ 546 h 663"/>
                    <a:gd name="T110" fmla="*/ 47 w 392"/>
                    <a:gd name="T111" fmla="*/ 570 h 663"/>
                    <a:gd name="T112" fmla="*/ 45 w 392"/>
                    <a:gd name="T113" fmla="*/ 576 h 663"/>
                    <a:gd name="T114" fmla="*/ 45 w 392"/>
                    <a:gd name="T115" fmla="*/ 576 h 663"/>
                    <a:gd name="T116" fmla="*/ 23 w 392"/>
                    <a:gd name="T117" fmla="*/ 594 h 663"/>
                    <a:gd name="T118" fmla="*/ 40 w 392"/>
                    <a:gd name="T119" fmla="*/ 615 h 663"/>
                    <a:gd name="T120" fmla="*/ 5 w 392"/>
                    <a:gd name="T121" fmla="*/ 663 h 66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92"/>
                    <a:gd name="T184" fmla="*/ 0 h 663"/>
                    <a:gd name="T185" fmla="*/ 392 w 392"/>
                    <a:gd name="T186" fmla="*/ 663 h 66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92" h="663">
                      <a:moveTo>
                        <a:pt x="377" y="3"/>
                      </a:moveTo>
                      <a:lnTo>
                        <a:pt x="380" y="0"/>
                      </a:lnTo>
                      <a:lnTo>
                        <a:pt x="383" y="0"/>
                      </a:lnTo>
                      <a:lnTo>
                        <a:pt x="388" y="2"/>
                      </a:lnTo>
                      <a:lnTo>
                        <a:pt x="389" y="3"/>
                      </a:lnTo>
                      <a:lnTo>
                        <a:pt x="392" y="7"/>
                      </a:lnTo>
                      <a:lnTo>
                        <a:pt x="392" y="10"/>
                      </a:lnTo>
                      <a:lnTo>
                        <a:pt x="392" y="14"/>
                      </a:lnTo>
                      <a:lnTo>
                        <a:pt x="389" y="17"/>
                      </a:lnTo>
                      <a:lnTo>
                        <a:pt x="377" y="3"/>
                      </a:lnTo>
                      <a:close/>
                      <a:moveTo>
                        <a:pt x="389" y="17"/>
                      </a:moveTo>
                      <a:lnTo>
                        <a:pt x="375" y="32"/>
                      </a:lnTo>
                      <a:lnTo>
                        <a:pt x="357" y="56"/>
                      </a:lnTo>
                      <a:lnTo>
                        <a:pt x="341" y="46"/>
                      </a:lnTo>
                      <a:lnTo>
                        <a:pt x="363" y="19"/>
                      </a:lnTo>
                      <a:lnTo>
                        <a:pt x="377" y="3"/>
                      </a:lnTo>
                      <a:lnTo>
                        <a:pt x="389" y="17"/>
                      </a:lnTo>
                      <a:close/>
                      <a:moveTo>
                        <a:pt x="357" y="56"/>
                      </a:moveTo>
                      <a:lnTo>
                        <a:pt x="357" y="56"/>
                      </a:lnTo>
                      <a:lnTo>
                        <a:pt x="349" y="51"/>
                      </a:lnTo>
                      <a:lnTo>
                        <a:pt x="357" y="56"/>
                      </a:lnTo>
                      <a:close/>
                      <a:moveTo>
                        <a:pt x="357" y="56"/>
                      </a:moveTo>
                      <a:lnTo>
                        <a:pt x="357" y="56"/>
                      </a:lnTo>
                      <a:lnTo>
                        <a:pt x="341" y="46"/>
                      </a:lnTo>
                      <a:lnTo>
                        <a:pt x="357" y="56"/>
                      </a:lnTo>
                      <a:close/>
                      <a:moveTo>
                        <a:pt x="341" y="46"/>
                      </a:moveTo>
                      <a:lnTo>
                        <a:pt x="341" y="46"/>
                      </a:lnTo>
                      <a:lnTo>
                        <a:pt x="349" y="51"/>
                      </a:lnTo>
                      <a:lnTo>
                        <a:pt x="341" y="46"/>
                      </a:lnTo>
                      <a:close/>
                      <a:moveTo>
                        <a:pt x="357" y="56"/>
                      </a:moveTo>
                      <a:lnTo>
                        <a:pt x="354" y="62"/>
                      </a:lnTo>
                      <a:lnTo>
                        <a:pt x="351" y="68"/>
                      </a:lnTo>
                      <a:lnTo>
                        <a:pt x="335" y="56"/>
                      </a:lnTo>
                      <a:lnTo>
                        <a:pt x="340" y="51"/>
                      </a:lnTo>
                      <a:lnTo>
                        <a:pt x="341" y="46"/>
                      </a:lnTo>
                      <a:lnTo>
                        <a:pt x="357" y="56"/>
                      </a:lnTo>
                      <a:close/>
                      <a:moveTo>
                        <a:pt x="351" y="68"/>
                      </a:moveTo>
                      <a:lnTo>
                        <a:pt x="346" y="74"/>
                      </a:lnTo>
                      <a:lnTo>
                        <a:pt x="343" y="79"/>
                      </a:lnTo>
                      <a:lnTo>
                        <a:pt x="329" y="67"/>
                      </a:lnTo>
                      <a:lnTo>
                        <a:pt x="332" y="62"/>
                      </a:lnTo>
                      <a:lnTo>
                        <a:pt x="335" y="56"/>
                      </a:lnTo>
                      <a:lnTo>
                        <a:pt x="351" y="68"/>
                      </a:lnTo>
                      <a:close/>
                      <a:moveTo>
                        <a:pt x="343" y="79"/>
                      </a:moveTo>
                      <a:lnTo>
                        <a:pt x="343" y="79"/>
                      </a:lnTo>
                      <a:lnTo>
                        <a:pt x="335" y="72"/>
                      </a:lnTo>
                      <a:lnTo>
                        <a:pt x="343" y="79"/>
                      </a:lnTo>
                      <a:close/>
                      <a:moveTo>
                        <a:pt x="343" y="79"/>
                      </a:moveTo>
                      <a:lnTo>
                        <a:pt x="335" y="91"/>
                      </a:lnTo>
                      <a:lnTo>
                        <a:pt x="328" y="101"/>
                      </a:lnTo>
                      <a:lnTo>
                        <a:pt x="314" y="89"/>
                      </a:lnTo>
                      <a:lnTo>
                        <a:pt x="321" y="79"/>
                      </a:lnTo>
                      <a:lnTo>
                        <a:pt x="329" y="67"/>
                      </a:lnTo>
                      <a:lnTo>
                        <a:pt x="343" y="79"/>
                      </a:lnTo>
                      <a:close/>
                      <a:moveTo>
                        <a:pt x="328" y="101"/>
                      </a:moveTo>
                      <a:lnTo>
                        <a:pt x="321" y="108"/>
                      </a:lnTo>
                      <a:lnTo>
                        <a:pt x="317" y="113"/>
                      </a:lnTo>
                      <a:lnTo>
                        <a:pt x="312" y="115"/>
                      </a:lnTo>
                      <a:lnTo>
                        <a:pt x="307" y="116"/>
                      </a:lnTo>
                      <a:lnTo>
                        <a:pt x="307" y="96"/>
                      </a:lnTo>
                      <a:lnTo>
                        <a:pt x="309" y="94"/>
                      </a:lnTo>
                      <a:lnTo>
                        <a:pt x="314" y="89"/>
                      </a:lnTo>
                      <a:lnTo>
                        <a:pt x="328" y="101"/>
                      </a:lnTo>
                      <a:close/>
                      <a:moveTo>
                        <a:pt x="307" y="116"/>
                      </a:moveTo>
                      <a:lnTo>
                        <a:pt x="307" y="116"/>
                      </a:lnTo>
                      <a:lnTo>
                        <a:pt x="307" y="106"/>
                      </a:lnTo>
                      <a:lnTo>
                        <a:pt x="307" y="116"/>
                      </a:lnTo>
                      <a:close/>
                      <a:moveTo>
                        <a:pt x="307" y="116"/>
                      </a:moveTo>
                      <a:lnTo>
                        <a:pt x="300" y="115"/>
                      </a:lnTo>
                      <a:lnTo>
                        <a:pt x="295" y="111"/>
                      </a:lnTo>
                      <a:lnTo>
                        <a:pt x="292" y="104"/>
                      </a:lnTo>
                      <a:lnTo>
                        <a:pt x="290" y="98"/>
                      </a:lnTo>
                      <a:lnTo>
                        <a:pt x="307" y="91"/>
                      </a:lnTo>
                      <a:lnTo>
                        <a:pt x="307" y="94"/>
                      </a:lnTo>
                      <a:lnTo>
                        <a:pt x="307" y="96"/>
                      </a:lnTo>
                      <a:lnTo>
                        <a:pt x="307" y="116"/>
                      </a:lnTo>
                      <a:close/>
                      <a:moveTo>
                        <a:pt x="290" y="98"/>
                      </a:moveTo>
                      <a:lnTo>
                        <a:pt x="287" y="91"/>
                      </a:lnTo>
                      <a:lnTo>
                        <a:pt x="286" y="84"/>
                      </a:lnTo>
                      <a:lnTo>
                        <a:pt x="301" y="75"/>
                      </a:lnTo>
                      <a:lnTo>
                        <a:pt x="304" y="84"/>
                      </a:lnTo>
                      <a:lnTo>
                        <a:pt x="307" y="91"/>
                      </a:lnTo>
                      <a:lnTo>
                        <a:pt x="290" y="98"/>
                      </a:lnTo>
                      <a:close/>
                      <a:moveTo>
                        <a:pt x="301" y="75"/>
                      </a:moveTo>
                      <a:lnTo>
                        <a:pt x="301" y="75"/>
                      </a:lnTo>
                      <a:lnTo>
                        <a:pt x="294" y="80"/>
                      </a:lnTo>
                      <a:lnTo>
                        <a:pt x="301" y="75"/>
                      </a:lnTo>
                      <a:close/>
                      <a:moveTo>
                        <a:pt x="286" y="86"/>
                      </a:moveTo>
                      <a:lnTo>
                        <a:pt x="283" y="82"/>
                      </a:lnTo>
                      <a:lnTo>
                        <a:pt x="281" y="79"/>
                      </a:lnTo>
                      <a:lnTo>
                        <a:pt x="292" y="63"/>
                      </a:lnTo>
                      <a:lnTo>
                        <a:pt x="297" y="68"/>
                      </a:lnTo>
                      <a:lnTo>
                        <a:pt x="301" y="75"/>
                      </a:lnTo>
                      <a:lnTo>
                        <a:pt x="286" y="86"/>
                      </a:lnTo>
                      <a:close/>
                      <a:moveTo>
                        <a:pt x="292" y="63"/>
                      </a:moveTo>
                      <a:lnTo>
                        <a:pt x="292" y="63"/>
                      </a:lnTo>
                      <a:lnTo>
                        <a:pt x="286" y="70"/>
                      </a:lnTo>
                      <a:lnTo>
                        <a:pt x="292" y="63"/>
                      </a:lnTo>
                      <a:close/>
                      <a:moveTo>
                        <a:pt x="281" y="79"/>
                      </a:moveTo>
                      <a:lnTo>
                        <a:pt x="281" y="79"/>
                      </a:lnTo>
                      <a:lnTo>
                        <a:pt x="292" y="63"/>
                      </a:lnTo>
                      <a:lnTo>
                        <a:pt x="281" y="79"/>
                      </a:lnTo>
                      <a:close/>
                      <a:moveTo>
                        <a:pt x="292" y="63"/>
                      </a:moveTo>
                      <a:lnTo>
                        <a:pt x="292" y="63"/>
                      </a:lnTo>
                      <a:lnTo>
                        <a:pt x="286" y="70"/>
                      </a:lnTo>
                      <a:lnTo>
                        <a:pt x="292" y="63"/>
                      </a:lnTo>
                      <a:close/>
                      <a:moveTo>
                        <a:pt x="281" y="79"/>
                      </a:moveTo>
                      <a:lnTo>
                        <a:pt x="274" y="74"/>
                      </a:lnTo>
                      <a:lnTo>
                        <a:pt x="266" y="70"/>
                      </a:lnTo>
                      <a:lnTo>
                        <a:pt x="267" y="51"/>
                      </a:lnTo>
                      <a:lnTo>
                        <a:pt x="274" y="51"/>
                      </a:lnTo>
                      <a:lnTo>
                        <a:pt x="280" y="55"/>
                      </a:lnTo>
                      <a:lnTo>
                        <a:pt x="286" y="58"/>
                      </a:lnTo>
                      <a:lnTo>
                        <a:pt x="292" y="63"/>
                      </a:lnTo>
                      <a:lnTo>
                        <a:pt x="281" y="79"/>
                      </a:lnTo>
                      <a:close/>
                      <a:moveTo>
                        <a:pt x="266" y="70"/>
                      </a:moveTo>
                      <a:lnTo>
                        <a:pt x="263" y="72"/>
                      </a:lnTo>
                      <a:lnTo>
                        <a:pt x="260" y="74"/>
                      </a:lnTo>
                      <a:lnTo>
                        <a:pt x="246" y="62"/>
                      </a:lnTo>
                      <a:lnTo>
                        <a:pt x="250" y="56"/>
                      </a:lnTo>
                      <a:lnTo>
                        <a:pt x="255" y="53"/>
                      </a:lnTo>
                      <a:lnTo>
                        <a:pt x="261" y="51"/>
                      </a:lnTo>
                      <a:lnTo>
                        <a:pt x="267" y="51"/>
                      </a:lnTo>
                      <a:lnTo>
                        <a:pt x="266" y="70"/>
                      </a:lnTo>
                      <a:close/>
                      <a:moveTo>
                        <a:pt x="246" y="62"/>
                      </a:moveTo>
                      <a:lnTo>
                        <a:pt x="246" y="62"/>
                      </a:lnTo>
                      <a:lnTo>
                        <a:pt x="253" y="67"/>
                      </a:lnTo>
                      <a:lnTo>
                        <a:pt x="246" y="62"/>
                      </a:lnTo>
                      <a:close/>
                      <a:moveTo>
                        <a:pt x="260" y="74"/>
                      </a:moveTo>
                      <a:lnTo>
                        <a:pt x="260" y="74"/>
                      </a:lnTo>
                      <a:lnTo>
                        <a:pt x="246" y="62"/>
                      </a:lnTo>
                      <a:lnTo>
                        <a:pt x="260" y="74"/>
                      </a:lnTo>
                      <a:close/>
                      <a:moveTo>
                        <a:pt x="260" y="74"/>
                      </a:moveTo>
                      <a:lnTo>
                        <a:pt x="257" y="77"/>
                      </a:lnTo>
                      <a:lnTo>
                        <a:pt x="253" y="77"/>
                      </a:lnTo>
                      <a:lnTo>
                        <a:pt x="253" y="67"/>
                      </a:lnTo>
                      <a:lnTo>
                        <a:pt x="260" y="74"/>
                      </a:lnTo>
                      <a:close/>
                      <a:moveTo>
                        <a:pt x="253" y="77"/>
                      </a:moveTo>
                      <a:lnTo>
                        <a:pt x="250" y="77"/>
                      </a:lnTo>
                      <a:lnTo>
                        <a:pt x="250" y="75"/>
                      </a:lnTo>
                      <a:lnTo>
                        <a:pt x="252" y="75"/>
                      </a:lnTo>
                      <a:lnTo>
                        <a:pt x="253" y="74"/>
                      </a:lnTo>
                      <a:lnTo>
                        <a:pt x="260" y="70"/>
                      </a:lnTo>
                      <a:lnTo>
                        <a:pt x="261" y="72"/>
                      </a:lnTo>
                      <a:lnTo>
                        <a:pt x="244" y="72"/>
                      </a:lnTo>
                      <a:lnTo>
                        <a:pt x="244" y="65"/>
                      </a:lnTo>
                      <a:lnTo>
                        <a:pt x="244" y="62"/>
                      </a:lnTo>
                      <a:lnTo>
                        <a:pt x="247" y="58"/>
                      </a:lnTo>
                      <a:lnTo>
                        <a:pt x="253" y="58"/>
                      </a:lnTo>
                      <a:lnTo>
                        <a:pt x="253" y="77"/>
                      </a:lnTo>
                      <a:close/>
                      <a:moveTo>
                        <a:pt x="261" y="72"/>
                      </a:moveTo>
                      <a:lnTo>
                        <a:pt x="261" y="72"/>
                      </a:lnTo>
                      <a:lnTo>
                        <a:pt x="252" y="72"/>
                      </a:lnTo>
                      <a:lnTo>
                        <a:pt x="261" y="72"/>
                      </a:lnTo>
                      <a:close/>
                      <a:moveTo>
                        <a:pt x="261" y="72"/>
                      </a:moveTo>
                      <a:lnTo>
                        <a:pt x="261" y="77"/>
                      </a:lnTo>
                      <a:lnTo>
                        <a:pt x="261" y="86"/>
                      </a:lnTo>
                      <a:lnTo>
                        <a:pt x="243" y="84"/>
                      </a:lnTo>
                      <a:lnTo>
                        <a:pt x="243" y="77"/>
                      </a:lnTo>
                      <a:lnTo>
                        <a:pt x="244" y="72"/>
                      </a:lnTo>
                      <a:lnTo>
                        <a:pt x="261" y="72"/>
                      </a:lnTo>
                      <a:close/>
                      <a:moveTo>
                        <a:pt x="243" y="84"/>
                      </a:moveTo>
                      <a:lnTo>
                        <a:pt x="243" y="84"/>
                      </a:lnTo>
                      <a:lnTo>
                        <a:pt x="252" y="84"/>
                      </a:lnTo>
                      <a:lnTo>
                        <a:pt x="243" y="84"/>
                      </a:lnTo>
                      <a:close/>
                      <a:moveTo>
                        <a:pt x="261" y="86"/>
                      </a:moveTo>
                      <a:lnTo>
                        <a:pt x="261" y="86"/>
                      </a:lnTo>
                      <a:lnTo>
                        <a:pt x="243" y="84"/>
                      </a:lnTo>
                      <a:lnTo>
                        <a:pt x="261" y="86"/>
                      </a:lnTo>
                      <a:close/>
                      <a:moveTo>
                        <a:pt x="261" y="86"/>
                      </a:moveTo>
                      <a:lnTo>
                        <a:pt x="261" y="86"/>
                      </a:lnTo>
                      <a:lnTo>
                        <a:pt x="252" y="84"/>
                      </a:lnTo>
                      <a:lnTo>
                        <a:pt x="261" y="86"/>
                      </a:lnTo>
                      <a:close/>
                      <a:moveTo>
                        <a:pt x="261" y="86"/>
                      </a:moveTo>
                      <a:lnTo>
                        <a:pt x="261" y="91"/>
                      </a:lnTo>
                      <a:lnTo>
                        <a:pt x="260" y="94"/>
                      </a:lnTo>
                      <a:lnTo>
                        <a:pt x="243" y="91"/>
                      </a:lnTo>
                      <a:lnTo>
                        <a:pt x="243" y="87"/>
                      </a:lnTo>
                      <a:lnTo>
                        <a:pt x="243" y="84"/>
                      </a:lnTo>
                      <a:lnTo>
                        <a:pt x="261" y="86"/>
                      </a:lnTo>
                      <a:close/>
                      <a:moveTo>
                        <a:pt x="260" y="94"/>
                      </a:moveTo>
                      <a:lnTo>
                        <a:pt x="260" y="98"/>
                      </a:lnTo>
                      <a:lnTo>
                        <a:pt x="260" y="103"/>
                      </a:lnTo>
                      <a:lnTo>
                        <a:pt x="241" y="101"/>
                      </a:lnTo>
                      <a:lnTo>
                        <a:pt x="241" y="96"/>
                      </a:lnTo>
                      <a:lnTo>
                        <a:pt x="243" y="91"/>
                      </a:lnTo>
                      <a:lnTo>
                        <a:pt x="260" y="94"/>
                      </a:lnTo>
                      <a:close/>
                      <a:moveTo>
                        <a:pt x="260" y="103"/>
                      </a:moveTo>
                      <a:lnTo>
                        <a:pt x="257" y="116"/>
                      </a:lnTo>
                      <a:lnTo>
                        <a:pt x="255" y="130"/>
                      </a:lnTo>
                      <a:lnTo>
                        <a:pt x="253" y="144"/>
                      </a:lnTo>
                      <a:lnTo>
                        <a:pt x="250" y="156"/>
                      </a:lnTo>
                      <a:lnTo>
                        <a:pt x="233" y="151"/>
                      </a:lnTo>
                      <a:lnTo>
                        <a:pt x="238" y="127"/>
                      </a:lnTo>
                      <a:lnTo>
                        <a:pt x="241" y="101"/>
                      </a:lnTo>
                      <a:lnTo>
                        <a:pt x="260" y="103"/>
                      </a:lnTo>
                      <a:close/>
                      <a:moveTo>
                        <a:pt x="233" y="152"/>
                      </a:moveTo>
                      <a:lnTo>
                        <a:pt x="233" y="152"/>
                      </a:lnTo>
                      <a:lnTo>
                        <a:pt x="233" y="151"/>
                      </a:lnTo>
                      <a:lnTo>
                        <a:pt x="243" y="154"/>
                      </a:lnTo>
                      <a:lnTo>
                        <a:pt x="233" y="152"/>
                      </a:lnTo>
                      <a:close/>
                      <a:moveTo>
                        <a:pt x="250" y="154"/>
                      </a:moveTo>
                      <a:lnTo>
                        <a:pt x="250" y="154"/>
                      </a:lnTo>
                      <a:lnTo>
                        <a:pt x="233" y="152"/>
                      </a:lnTo>
                      <a:lnTo>
                        <a:pt x="250" y="154"/>
                      </a:lnTo>
                      <a:close/>
                      <a:moveTo>
                        <a:pt x="233" y="152"/>
                      </a:moveTo>
                      <a:lnTo>
                        <a:pt x="233" y="152"/>
                      </a:lnTo>
                      <a:lnTo>
                        <a:pt x="243" y="154"/>
                      </a:lnTo>
                      <a:lnTo>
                        <a:pt x="233" y="152"/>
                      </a:lnTo>
                      <a:close/>
                      <a:moveTo>
                        <a:pt x="250" y="154"/>
                      </a:moveTo>
                      <a:lnTo>
                        <a:pt x="250" y="156"/>
                      </a:lnTo>
                      <a:lnTo>
                        <a:pt x="250" y="159"/>
                      </a:lnTo>
                      <a:lnTo>
                        <a:pt x="233" y="158"/>
                      </a:lnTo>
                      <a:lnTo>
                        <a:pt x="233" y="156"/>
                      </a:lnTo>
                      <a:lnTo>
                        <a:pt x="233" y="152"/>
                      </a:lnTo>
                      <a:lnTo>
                        <a:pt x="250" y="154"/>
                      </a:lnTo>
                      <a:close/>
                      <a:moveTo>
                        <a:pt x="250" y="159"/>
                      </a:moveTo>
                      <a:lnTo>
                        <a:pt x="250" y="163"/>
                      </a:lnTo>
                      <a:lnTo>
                        <a:pt x="250" y="164"/>
                      </a:lnTo>
                      <a:lnTo>
                        <a:pt x="232" y="161"/>
                      </a:lnTo>
                      <a:lnTo>
                        <a:pt x="232" y="159"/>
                      </a:lnTo>
                      <a:lnTo>
                        <a:pt x="233" y="158"/>
                      </a:lnTo>
                      <a:lnTo>
                        <a:pt x="250" y="159"/>
                      </a:lnTo>
                      <a:close/>
                      <a:moveTo>
                        <a:pt x="232" y="161"/>
                      </a:moveTo>
                      <a:lnTo>
                        <a:pt x="232" y="161"/>
                      </a:lnTo>
                      <a:lnTo>
                        <a:pt x="241" y="163"/>
                      </a:lnTo>
                      <a:lnTo>
                        <a:pt x="232" y="161"/>
                      </a:lnTo>
                      <a:close/>
                      <a:moveTo>
                        <a:pt x="250" y="164"/>
                      </a:moveTo>
                      <a:lnTo>
                        <a:pt x="250" y="166"/>
                      </a:lnTo>
                      <a:lnTo>
                        <a:pt x="250" y="168"/>
                      </a:lnTo>
                      <a:lnTo>
                        <a:pt x="232" y="164"/>
                      </a:lnTo>
                      <a:lnTo>
                        <a:pt x="232" y="163"/>
                      </a:lnTo>
                      <a:lnTo>
                        <a:pt x="232" y="161"/>
                      </a:lnTo>
                      <a:lnTo>
                        <a:pt x="250" y="164"/>
                      </a:lnTo>
                      <a:close/>
                      <a:moveTo>
                        <a:pt x="250" y="168"/>
                      </a:moveTo>
                      <a:lnTo>
                        <a:pt x="249" y="170"/>
                      </a:lnTo>
                      <a:lnTo>
                        <a:pt x="249" y="171"/>
                      </a:lnTo>
                      <a:lnTo>
                        <a:pt x="232" y="171"/>
                      </a:lnTo>
                      <a:lnTo>
                        <a:pt x="232" y="168"/>
                      </a:lnTo>
                      <a:lnTo>
                        <a:pt x="232" y="164"/>
                      </a:lnTo>
                      <a:lnTo>
                        <a:pt x="250" y="168"/>
                      </a:lnTo>
                      <a:close/>
                      <a:moveTo>
                        <a:pt x="249" y="171"/>
                      </a:moveTo>
                      <a:lnTo>
                        <a:pt x="249" y="173"/>
                      </a:lnTo>
                      <a:lnTo>
                        <a:pt x="249" y="175"/>
                      </a:lnTo>
                      <a:lnTo>
                        <a:pt x="240" y="171"/>
                      </a:lnTo>
                      <a:lnTo>
                        <a:pt x="249" y="171"/>
                      </a:lnTo>
                      <a:close/>
                      <a:moveTo>
                        <a:pt x="249" y="175"/>
                      </a:moveTo>
                      <a:lnTo>
                        <a:pt x="249" y="175"/>
                      </a:lnTo>
                      <a:lnTo>
                        <a:pt x="232" y="170"/>
                      </a:lnTo>
                      <a:lnTo>
                        <a:pt x="249" y="175"/>
                      </a:lnTo>
                      <a:close/>
                      <a:moveTo>
                        <a:pt x="232" y="170"/>
                      </a:moveTo>
                      <a:lnTo>
                        <a:pt x="232" y="170"/>
                      </a:lnTo>
                      <a:lnTo>
                        <a:pt x="240" y="173"/>
                      </a:lnTo>
                      <a:lnTo>
                        <a:pt x="232" y="170"/>
                      </a:lnTo>
                      <a:close/>
                      <a:moveTo>
                        <a:pt x="249" y="175"/>
                      </a:moveTo>
                      <a:lnTo>
                        <a:pt x="249" y="176"/>
                      </a:lnTo>
                      <a:lnTo>
                        <a:pt x="249" y="180"/>
                      </a:lnTo>
                      <a:lnTo>
                        <a:pt x="230" y="176"/>
                      </a:lnTo>
                      <a:lnTo>
                        <a:pt x="230" y="173"/>
                      </a:lnTo>
                      <a:lnTo>
                        <a:pt x="232" y="170"/>
                      </a:lnTo>
                      <a:lnTo>
                        <a:pt x="249" y="175"/>
                      </a:lnTo>
                      <a:close/>
                      <a:moveTo>
                        <a:pt x="249" y="180"/>
                      </a:moveTo>
                      <a:lnTo>
                        <a:pt x="247" y="182"/>
                      </a:lnTo>
                      <a:lnTo>
                        <a:pt x="247" y="183"/>
                      </a:lnTo>
                      <a:lnTo>
                        <a:pt x="230" y="182"/>
                      </a:lnTo>
                      <a:lnTo>
                        <a:pt x="230" y="180"/>
                      </a:lnTo>
                      <a:lnTo>
                        <a:pt x="230" y="176"/>
                      </a:lnTo>
                      <a:lnTo>
                        <a:pt x="249" y="180"/>
                      </a:lnTo>
                      <a:close/>
                      <a:moveTo>
                        <a:pt x="247" y="183"/>
                      </a:moveTo>
                      <a:lnTo>
                        <a:pt x="247" y="188"/>
                      </a:lnTo>
                      <a:lnTo>
                        <a:pt x="247" y="192"/>
                      </a:lnTo>
                      <a:lnTo>
                        <a:pt x="238" y="209"/>
                      </a:lnTo>
                      <a:lnTo>
                        <a:pt x="233" y="204"/>
                      </a:lnTo>
                      <a:lnTo>
                        <a:pt x="230" y="197"/>
                      </a:lnTo>
                      <a:lnTo>
                        <a:pt x="230" y="190"/>
                      </a:lnTo>
                      <a:lnTo>
                        <a:pt x="230" y="182"/>
                      </a:lnTo>
                      <a:lnTo>
                        <a:pt x="247" y="183"/>
                      </a:lnTo>
                      <a:close/>
                      <a:moveTo>
                        <a:pt x="247" y="192"/>
                      </a:moveTo>
                      <a:lnTo>
                        <a:pt x="249" y="192"/>
                      </a:lnTo>
                      <a:lnTo>
                        <a:pt x="243" y="200"/>
                      </a:lnTo>
                      <a:lnTo>
                        <a:pt x="247" y="192"/>
                      </a:lnTo>
                      <a:close/>
                      <a:moveTo>
                        <a:pt x="249" y="192"/>
                      </a:moveTo>
                      <a:lnTo>
                        <a:pt x="249" y="194"/>
                      </a:lnTo>
                      <a:lnTo>
                        <a:pt x="243" y="211"/>
                      </a:lnTo>
                      <a:lnTo>
                        <a:pt x="240" y="209"/>
                      </a:lnTo>
                      <a:lnTo>
                        <a:pt x="236" y="207"/>
                      </a:lnTo>
                      <a:lnTo>
                        <a:pt x="249" y="192"/>
                      </a:lnTo>
                      <a:close/>
                      <a:moveTo>
                        <a:pt x="249" y="194"/>
                      </a:moveTo>
                      <a:lnTo>
                        <a:pt x="250" y="194"/>
                      </a:lnTo>
                      <a:lnTo>
                        <a:pt x="252" y="194"/>
                      </a:lnTo>
                      <a:lnTo>
                        <a:pt x="249" y="212"/>
                      </a:lnTo>
                      <a:lnTo>
                        <a:pt x="246" y="212"/>
                      </a:lnTo>
                      <a:lnTo>
                        <a:pt x="243" y="211"/>
                      </a:lnTo>
                      <a:lnTo>
                        <a:pt x="249" y="194"/>
                      </a:lnTo>
                      <a:close/>
                      <a:moveTo>
                        <a:pt x="249" y="214"/>
                      </a:moveTo>
                      <a:lnTo>
                        <a:pt x="249" y="214"/>
                      </a:lnTo>
                      <a:lnTo>
                        <a:pt x="249" y="212"/>
                      </a:lnTo>
                      <a:lnTo>
                        <a:pt x="250" y="204"/>
                      </a:lnTo>
                      <a:lnTo>
                        <a:pt x="249" y="214"/>
                      </a:lnTo>
                      <a:close/>
                      <a:moveTo>
                        <a:pt x="250" y="194"/>
                      </a:moveTo>
                      <a:lnTo>
                        <a:pt x="258" y="195"/>
                      </a:lnTo>
                      <a:lnTo>
                        <a:pt x="264" y="197"/>
                      </a:lnTo>
                      <a:lnTo>
                        <a:pt x="255" y="214"/>
                      </a:lnTo>
                      <a:lnTo>
                        <a:pt x="252" y="214"/>
                      </a:lnTo>
                      <a:lnTo>
                        <a:pt x="249" y="214"/>
                      </a:lnTo>
                      <a:lnTo>
                        <a:pt x="250" y="194"/>
                      </a:lnTo>
                      <a:close/>
                      <a:moveTo>
                        <a:pt x="255" y="214"/>
                      </a:moveTo>
                      <a:lnTo>
                        <a:pt x="255" y="214"/>
                      </a:lnTo>
                      <a:lnTo>
                        <a:pt x="260" y="206"/>
                      </a:lnTo>
                      <a:lnTo>
                        <a:pt x="255" y="214"/>
                      </a:lnTo>
                      <a:close/>
                      <a:moveTo>
                        <a:pt x="264" y="197"/>
                      </a:moveTo>
                      <a:lnTo>
                        <a:pt x="269" y="202"/>
                      </a:lnTo>
                      <a:lnTo>
                        <a:pt x="274" y="207"/>
                      </a:lnTo>
                      <a:lnTo>
                        <a:pt x="258" y="219"/>
                      </a:lnTo>
                      <a:lnTo>
                        <a:pt x="257" y="216"/>
                      </a:lnTo>
                      <a:lnTo>
                        <a:pt x="255" y="214"/>
                      </a:lnTo>
                      <a:lnTo>
                        <a:pt x="264" y="197"/>
                      </a:lnTo>
                      <a:close/>
                      <a:moveTo>
                        <a:pt x="260" y="221"/>
                      </a:moveTo>
                      <a:lnTo>
                        <a:pt x="260" y="219"/>
                      </a:lnTo>
                      <a:lnTo>
                        <a:pt x="258" y="219"/>
                      </a:lnTo>
                      <a:lnTo>
                        <a:pt x="266" y="212"/>
                      </a:lnTo>
                      <a:lnTo>
                        <a:pt x="260" y="221"/>
                      </a:lnTo>
                      <a:close/>
                      <a:moveTo>
                        <a:pt x="272" y="206"/>
                      </a:moveTo>
                      <a:lnTo>
                        <a:pt x="272" y="206"/>
                      </a:lnTo>
                      <a:lnTo>
                        <a:pt x="260" y="221"/>
                      </a:lnTo>
                      <a:lnTo>
                        <a:pt x="272" y="206"/>
                      </a:lnTo>
                      <a:close/>
                      <a:moveTo>
                        <a:pt x="260" y="221"/>
                      </a:moveTo>
                      <a:lnTo>
                        <a:pt x="260" y="221"/>
                      </a:lnTo>
                      <a:lnTo>
                        <a:pt x="266" y="212"/>
                      </a:lnTo>
                      <a:lnTo>
                        <a:pt x="260" y="221"/>
                      </a:lnTo>
                      <a:close/>
                      <a:moveTo>
                        <a:pt x="272" y="206"/>
                      </a:moveTo>
                      <a:lnTo>
                        <a:pt x="272" y="206"/>
                      </a:lnTo>
                      <a:lnTo>
                        <a:pt x="264" y="224"/>
                      </a:lnTo>
                      <a:lnTo>
                        <a:pt x="263" y="223"/>
                      </a:lnTo>
                      <a:lnTo>
                        <a:pt x="260" y="221"/>
                      </a:lnTo>
                      <a:lnTo>
                        <a:pt x="272" y="206"/>
                      </a:lnTo>
                      <a:close/>
                      <a:moveTo>
                        <a:pt x="272" y="206"/>
                      </a:moveTo>
                      <a:lnTo>
                        <a:pt x="274" y="206"/>
                      </a:lnTo>
                      <a:lnTo>
                        <a:pt x="274" y="207"/>
                      </a:lnTo>
                      <a:lnTo>
                        <a:pt x="270" y="226"/>
                      </a:lnTo>
                      <a:lnTo>
                        <a:pt x="267" y="226"/>
                      </a:lnTo>
                      <a:lnTo>
                        <a:pt x="264" y="224"/>
                      </a:lnTo>
                      <a:lnTo>
                        <a:pt x="272" y="206"/>
                      </a:lnTo>
                      <a:close/>
                      <a:moveTo>
                        <a:pt x="274" y="207"/>
                      </a:moveTo>
                      <a:lnTo>
                        <a:pt x="274" y="207"/>
                      </a:lnTo>
                      <a:lnTo>
                        <a:pt x="272" y="216"/>
                      </a:lnTo>
                      <a:lnTo>
                        <a:pt x="274" y="207"/>
                      </a:lnTo>
                      <a:close/>
                      <a:moveTo>
                        <a:pt x="274" y="207"/>
                      </a:moveTo>
                      <a:lnTo>
                        <a:pt x="278" y="207"/>
                      </a:lnTo>
                      <a:lnTo>
                        <a:pt x="283" y="207"/>
                      </a:lnTo>
                      <a:lnTo>
                        <a:pt x="287" y="206"/>
                      </a:lnTo>
                      <a:lnTo>
                        <a:pt x="290" y="204"/>
                      </a:lnTo>
                      <a:lnTo>
                        <a:pt x="301" y="219"/>
                      </a:lnTo>
                      <a:lnTo>
                        <a:pt x="295" y="224"/>
                      </a:lnTo>
                      <a:lnTo>
                        <a:pt x="286" y="226"/>
                      </a:lnTo>
                      <a:lnTo>
                        <a:pt x="278" y="228"/>
                      </a:lnTo>
                      <a:lnTo>
                        <a:pt x="270" y="226"/>
                      </a:lnTo>
                      <a:lnTo>
                        <a:pt x="274" y="207"/>
                      </a:lnTo>
                      <a:close/>
                      <a:moveTo>
                        <a:pt x="290" y="204"/>
                      </a:moveTo>
                      <a:lnTo>
                        <a:pt x="292" y="202"/>
                      </a:lnTo>
                      <a:lnTo>
                        <a:pt x="295" y="202"/>
                      </a:lnTo>
                      <a:lnTo>
                        <a:pt x="298" y="202"/>
                      </a:lnTo>
                      <a:lnTo>
                        <a:pt x="300" y="204"/>
                      </a:lnTo>
                      <a:lnTo>
                        <a:pt x="303" y="206"/>
                      </a:lnTo>
                      <a:lnTo>
                        <a:pt x="304" y="207"/>
                      </a:lnTo>
                      <a:lnTo>
                        <a:pt x="304" y="211"/>
                      </a:lnTo>
                      <a:lnTo>
                        <a:pt x="304" y="214"/>
                      </a:lnTo>
                      <a:lnTo>
                        <a:pt x="295" y="212"/>
                      </a:lnTo>
                      <a:lnTo>
                        <a:pt x="290" y="204"/>
                      </a:lnTo>
                      <a:close/>
                      <a:moveTo>
                        <a:pt x="304" y="214"/>
                      </a:moveTo>
                      <a:lnTo>
                        <a:pt x="301" y="228"/>
                      </a:lnTo>
                      <a:lnTo>
                        <a:pt x="294" y="260"/>
                      </a:lnTo>
                      <a:lnTo>
                        <a:pt x="287" y="281"/>
                      </a:lnTo>
                      <a:lnTo>
                        <a:pt x="281" y="301"/>
                      </a:lnTo>
                      <a:lnTo>
                        <a:pt x="274" y="320"/>
                      </a:lnTo>
                      <a:lnTo>
                        <a:pt x="266" y="336"/>
                      </a:lnTo>
                      <a:lnTo>
                        <a:pt x="250" y="325"/>
                      </a:lnTo>
                      <a:lnTo>
                        <a:pt x="258" y="310"/>
                      </a:lnTo>
                      <a:lnTo>
                        <a:pt x="264" y="293"/>
                      </a:lnTo>
                      <a:lnTo>
                        <a:pt x="270" y="274"/>
                      </a:lnTo>
                      <a:lnTo>
                        <a:pt x="277" y="255"/>
                      </a:lnTo>
                      <a:lnTo>
                        <a:pt x="284" y="223"/>
                      </a:lnTo>
                      <a:lnTo>
                        <a:pt x="287" y="209"/>
                      </a:lnTo>
                      <a:lnTo>
                        <a:pt x="304" y="214"/>
                      </a:lnTo>
                      <a:close/>
                      <a:moveTo>
                        <a:pt x="266" y="336"/>
                      </a:moveTo>
                      <a:lnTo>
                        <a:pt x="266" y="336"/>
                      </a:lnTo>
                      <a:lnTo>
                        <a:pt x="258" y="331"/>
                      </a:lnTo>
                      <a:lnTo>
                        <a:pt x="266" y="336"/>
                      </a:lnTo>
                      <a:close/>
                      <a:moveTo>
                        <a:pt x="266" y="336"/>
                      </a:moveTo>
                      <a:lnTo>
                        <a:pt x="264" y="339"/>
                      </a:lnTo>
                      <a:lnTo>
                        <a:pt x="263" y="341"/>
                      </a:lnTo>
                      <a:lnTo>
                        <a:pt x="250" y="327"/>
                      </a:lnTo>
                      <a:lnTo>
                        <a:pt x="252" y="325"/>
                      </a:lnTo>
                      <a:lnTo>
                        <a:pt x="266" y="336"/>
                      </a:lnTo>
                      <a:close/>
                      <a:moveTo>
                        <a:pt x="249" y="329"/>
                      </a:moveTo>
                      <a:lnTo>
                        <a:pt x="249" y="329"/>
                      </a:lnTo>
                      <a:lnTo>
                        <a:pt x="250" y="327"/>
                      </a:lnTo>
                      <a:lnTo>
                        <a:pt x="257" y="334"/>
                      </a:lnTo>
                      <a:lnTo>
                        <a:pt x="249" y="329"/>
                      </a:lnTo>
                      <a:close/>
                      <a:moveTo>
                        <a:pt x="264" y="341"/>
                      </a:moveTo>
                      <a:lnTo>
                        <a:pt x="263" y="341"/>
                      </a:lnTo>
                      <a:lnTo>
                        <a:pt x="250" y="327"/>
                      </a:lnTo>
                      <a:lnTo>
                        <a:pt x="249" y="329"/>
                      </a:lnTo>
                      <a:lnTo>
                        <a:pt x="264" y="341"/>
                      </a:lnTo>
                      <a:close/>
                      <a:moveTo>
                        <a:pt x="249" y="329"/>
                      </a:moveTo>
                      <a:lnTo>
                        <a:pt x="249" y="327"/>
                      </a:lnTo>
                      <a:lnTo>
                        <a:pt x="250" y="327"/>
                      </a:lnTo>
                      <a:lnTo>
                        <a:pt x="257" y="334"/>
                      </a:lnTo>
                      <a:lnTo>
                        <a:pt x="249" y="329"/>
                      </a:lnTo>
                      <a:close/>
                      <a:moveTo>
                        <a:pt x="263" y="341"/>
                      </a:moveTo>
                      <a:lnTo>
                        <a:pt x="253" y="355"/>
                      </a:lnTo>
                      <a:lnTo>
                        <a:pt x="240" y="367"/>
                      </a:lnTo>
                      <a:lnTo>
                        <a:pt x="226" y="380"/>
                      </a:lnTo>
                      <a:lnTo>
                        <a:pt x="210" y="392"/>
                      </a:lnTo>
                      <a:lnTo>
                        <a:pt x="199" y="377"/>
                      </a:lnTo>
                      <a:lnTo>
                        <a:pt x="215" y="365"/>
                      </a:lnTo>
                      <a:lnTo>
                        <a:pt x="227" y="353"/>
                      </a:lnTo>
                      <a:lnTo>
                        <a:pt x="240" y="341"/>
                      </a:lnTo>
                      <a:lnTo>
                        <a:pt x="249" y="329"/>
                      </a:lnTo>
                      <a:lnTo>
                        <a:pt x="263" y="341"/>
                      </a:lnTo>
                      <a:close/>
                      <a:moveTo>
                        <a:pt x="210" y="392"/>
                      </a:moveTo>
                      <a:lnTo>
                        <a:pt x="193" y="408"/>
                      </a:lnTo>
                      <a:lnTo>
                        <a:pt x="178" y="423"/>
                      </a:lnTo>
                      <a:lnTo>
                        <a:pt x="165" y="408"/>
                      </a:lnTo>
                      <a:lnTo>
                        <a:pt x="182" y="392"/>
                      </a:lnTo>
                      <a:lnTo>
                        <a:pt x="199" y="377"/>
                      </a:lnTo>
                      <a:lnTo>
                        <a:pt x="210" y="392"/>
                      </a:lnTo>
                      <a:close/>
                      <a:moveTo>
                        <a:pt x="178" y="423"/>
                      </a:moveTo>
                      <a:lnTo>
                        <a:pt x="178" y="423"/>
                      </a:lnTo>
                      <a:lnTo>
                        <a:pt x="172" y="415"/>
                      </a:lnTo>
                      <a:lnTo>
                        <a:pt x="178" y="423"/>
                      </a:lnTo>
                      <a:close/>
                      <a:moveTo>
                        <a:pt x="178" y="423"/>
                      </a:moveTo>
                      <a:lnTo>
                        <a:pt x="175" y="425"/>
                      </a:lnTo>
                      <a:lnTo>
                        <a:pt x="173" y="428"/>
                      </a:lnTo>
                      <a:lnTo>
                        <a:pt x="159" y="415"/>
                      </a:lnTo>
                      <a:lnTo>
                        <a:pt x="162" y="411"/>
                      </a:lnTo>
                      <a:lnTo>
                        <a:pt x="165" y="408"/>
                      </a:lnTo>
                      <a:lnTo>
                        <a:pt x="178" y="423"/>
                      </a:lnTo>
                      <a:close/>
                      <a:moveTo>
                        <a:pt x="173" y="428"/>
                      </a:moveTo>
                      <a:lnTo>
                        <a:pt x="170" y="430"/>
                      </a:lnTo>
                      <a:lnTo>
                        <a:pt x="169" y="432"/>
                      </a:lnTo>
                      <a:lnTo>
                        <a:pt x="155" y="420"/>
                      </a:lnTo>
                      <a:lnTo>
                        <a:pt x="156" y="416"/>
                      </a:lnTo>
                      <a:lnTo>
                        <a:pt x="159" y="415"/>
                      </a:lnTo>
                      <a:lnTo>
                        <a:pt x="173" y="428"/>
                      </a:lnTo>
                      <a:close/>
                      <a:moveTo>
                        <a:pt x="155" y="421"/>
                      </a:moveTo>
                      <a:lnTo>
                        <a:pt x="155" y="420"/>
                      </a:lnTo>
                      <a:lnTo>
                        <a:pt x="161" y="427"/>
                      </a:lnTo>
                      <a:lnTo>
                        <a:pt x="155" y="421"/>
                      </a:lnTo>
                      <a:close/>
                      <a:moveTo>
                        <a:pt x="169" y="432"/>
                      </a:moveTo>
                      <a:lnTo>
                        <a:pt x="159" y="447"/>
                      </a:lnTo>
                      <a:lnTo>
                        <a:pt x="155" y="459"/>
                      </a:lnTo>
                      <a:lnTo>
                        <a:pt x="139" y="451"/>
                      </a:lnTo>
                      <a:lnTo>
                        <a:pt x="144" y="439"/>
                      </a:lnTo>
                      <a:lnTo>
                        <a:pt x="155" y="421"/>
                      </a:lnTo>
                      <a:lnTo>
                        <a:pt x="169" y="432"/>
                      </a:lnTo>
                      <a:close/>
                      <a:moveTo>
                        <a:pt x="155" y="459"/>
                      </a:moveTo>
                      <a:lnTo>
                        <a:pt x="152" y="468"/>
                      </a:lnTo>
                      <a:lnTo>
                        <a:pt x="147" y="473"/>
                      </a:lnTo>
                      <a:lnTo>
                        <a:pt x="142" y="478"/>
                      </a:lnTo>
                      <a:lnTo>
                        <a:pt x="135" y="480"/>
                      </a:lnTo>
                      <a:lnTo>
                        <a:pt x="133" y="459"/>
                      </a:lnTo>
                      <a:lnTo>
                        <a:pt x="136" y="457"/>
                      </a:lnTo>
                      <a:lnTo>
                        <a:pt x="139" y="451"/>
                      </a:lnTo>
                      <a:lnTo>
                        <a:pt x="155" y="459"/>
                      </a:lnTo>
                      <a:close/>
                      <a:moveTo>
                        <a:pt x="133" y="459"/>
                      </a:moveTo>
                      <a:lnTo>
                        <a:pt x="133" y="459"/>
                      </a:lnTo>
                      <a:lnTo>
                        <a:pt x="133" y="469"/>
                      </a:lnTo>
                      <a:lnTo>
                        <a:pt x="133" y="459"/>
                      </a:lnTo>
                      <a:close/>
                      <a:moveTo>
                        <a:pt x="135" y="480"/>
                      </a:moveTo>
                      <a:lnTo>
                        <a:pt x="135" y="480"/>
                      </a:lnTo>
                      <a:lnTo>
                        <a:pt x="133" y="459"/>
                      </a:lnTo>
                      <a:lnTo>
                        <a:pt x="135" y="480"/>
                      </a:lnTo>
                      <a:close/>
                      <a:moveTo>
                        <a:pt x="135" y="480"/>
                      </a:moveTo>
                      <a:lnTo>
                        <a:pt x="135" y="480"/>
                      </a:lnTo>
                      <a:lnTo>
                        <a:pt x="133" y="480"/>
                      </a:lnTo>
                      <a:lnTo>
                        <a:pt x="130" y="461"/>
                      </a:lnTo>
                      <a:lnTo>
                        <a:pt x="131" y="459"/>
                      </a:lnTo>
                      <a:lnTo>
                        <a:pt x="133" y="459"/>
                      </a:lnTo>
                      <a:lnTo>
                        <a:pt x="135" y="480"/>
                      </a:lnTo>
                      <a:close/>
                      <a:moveTo>
                        <a:pt x="133" y="480"/>
                      </a:moveTo>
                      <a:lnTo>
                        <a:pt x="133" y="480"/>
                      </a:lnTo>
                      <a:lnTo>
                        <a:pt x="128" y="461"/>
                      </a:lnTo>
                      <a:lnTo>
                        <a:pt x="130" y="461"/>
                      </a:lnTo>
                      <a:lnTo>
                        <a:pt x="133" y="480"/>
                      </a:lnTo>
                      <a:close/>
                      <a:moveTo>
                        <a:pt x="133" y="480"/>
                      </a:moveTo>
                      <a:lnTo>
                        <a:pt x="130" y="481"/>
                      </a:lnTo>
                      <a:lnTo>
                        <a:pt x="127" y="481"/>
                      </a:lnTo>
                      <a:lnTo>
                        <a:pt x="121" y="464"/>
                      </a:lnTo>
                      <a:lnTo>
                        <a:pt x="124" y="463"/>
                      </a:lnTo>
                      <a:lnTo>
                        <a:pt x="128" y="461"/>
                      </a:lnTo>
                      <a:lnTo>
                        <a:pt x="133" y="480"/>
                      </a:lnTo>
                      <a:close/>
                      <a:moveTo>
                        <a:pt x="119" y="464"/>
                      </a:moveTo>
                      <a:lnTo>
                        <a:pt x="119" y="464"/>
                      </a:lnTo>
                      <a:lnTo>
                        <a:pt x="121" y="464"/>
                      </a:lnTo>
                      <a:lnTo>
                        <a:pt x="124" y="473"/>
                      </a:lnTo>
                      <a:lnTo>
                        <a:pt x="119" y="464"/>
                      </a:lnTo>
                      <a:close/>
                      <a:moveTo>
                        <a:pt x="127" y="481"/>
                      </a:moveTo>
                      <a:lnTo>
                        <a:pt x="124" y="483"/>
                      </a:lnTo>
                      <a:lnTo>
                        <a:pt x="119" y="487"/>
                      </a:lnTo>
                      <a:lnTo>
                        <a:pt x="113" y="468"/>
                      </a:lnTo>
                      <a:lnTo>
                        <a:pt x="116" y="466"/>
                      </a:lnTo>
                      <a:lnTo>
                        <a:pt x="119" y="464"/>
                      </a:lnTo>
                      <a:lnTo>
                        <a:pt x="127" y="481"/>
                      </a:lnTo>
                      <a:close/>
                      <a:moveTo>
                        <a:pt x="119" y="487"/>
                      </a:moveTo>
                      <a:lnTo>
                        <a:pt x="110" y="490"/>
                      </a:lnTo>
                      <a:lnTo>
                        <a:pt x="102" y="499"/>
                      </a:lnTo>
                      <a:lnTo>
                        <a:pt x="88" y="487"/>
                      </a:lnTo>
                      <a:lnTo>
                        <a:pt x="94" y="480"/>
                      </a:lnTo>
                      <a:lnTo>
                        <a:pt x="101" y="475"/>
                      </a:lnTo>
                      <a:lnTo>
                        <a:pt x="107" y="469"/>
                      </a:lnTo>
                      <a:lnTo>
                        <a:pt x="113" y="468"/>
                      </a:lnTo>
                      <a:lnTo>
                        <a:pt x="119" y="487"/>
                      </a:lnTo>
                      <a:close/>
                      <a:moveTo>
                        <a:pt x="88" y="487"/>
                      </a:moveTo>
                      <a:lnTo>
                        <a:pt x="88" y="487"/>
                      </a:lnTo>
                      <a:lnTo>
                        <a:pt x="94" y="492"/>
                      </a:lnTo>
                      <a:lnTo>
                        <a:pt x="88" y="487"/>
                      </a:lnTo>
                      <a:close/>
                      <a:moveTo>
                        <a:pt x="102" y="497"/>
                      </a:moveTo>
                      <a:lnTo>
                        <a:pt x="101" y="502"/>
                      </a:lnTo>
                      <a:lnTo>
                        <a:pt x="99" y="505"/>
                      </a:lnTo>
                      <a:lnTo>
                        <a:pt x="82" y="495"/>
                      </a:lnTo>
                      <a:lnTo>
                        <a:pt x="85" y="490"/>
                      </a:lnTo>
                      <a:lnTo>
                        <a:pt x="88" y="487"/>
                      </a:lnTo>
                      <a:lnTo>
                        <a:pt x="102" y="497"/>
                      </a:lnTo>
                      <a:close/>
                      <a:moveTo>
                        <a:pt x="99" y="505"/>
                      </a:moveTo>
                      <a:lnTo>
                        <a:pt x="96" y="509"/>
                      </a:lnTo>
                      <a:lnTo>
                        <a:pt x="94" y="514"/>
                      </a:lnTo>
                      <a:lnTo>
                        <a:pt x="77" y="505"/>
                      </a:lnTo>
                      <a:lnTo>
                        <a:pt x="81" y="500"/>
                      </a:lnTo>
                      <a:lnTo>
                        <a:pt x="82" y="495"/>
                      </a:lnTo>
                      <a:lnTo>
                        <a:pt x="99" y="505"/>
                      </a:lnTo>
                      <a:close/>
                      <a:moveTo>
                        <a:pt x="77" y="507"/>
                      </a:moveTo>
                      <a:lnTo>
                        <a:pt x="77" y="507"/>
                      </a:lnTo>
                      <a:lnTo>
                        <a:pt x="77" y="505"/>
                      </a:lnTo>
                      <a:lnTo>
                        <a:pt x="87" y="511"/>
                      </a:lnTo>
                      <a:lnTo>
                        <a:pt x="77" y="507"/>
                      </a:lnTo>
                      <a:close/>
                      <a:moveTo>
                        <a:pt x="94" y="512"/>
                      </a:moveTo>
                      <a:lnTo>
                        <a:pt x="93" y="519"/>
                      </a:lnTo>
                      <a:lnTo>
                        <a:pt x="90" y="521"/>
                      </a:lnTo>
                      <a:lnTo>
                        <a:pt x="85" y="521"/>
                      </a:lnTo>
                      <a:lnTo>
                        <a:pt x="81" y="519"/>
                      </a:lnTo>
                      <a:lnTo>
                        <a:pt x="88" y="500"/>
                      </a:lnTo>
                      <a:lnTo>
                        <a:pt x="88" y="504"/>
                      </a:lnTo>
                      <a:lnTo>
                        <a:pt x="84" y="507"/>
                      </a:lnTo>
                      <a:lnTo>
                        <a:pt x="81" y="509"/>
                      </a:lnTo>
                      <a:lnTo>
                        <a:pt x="79" y="511"/>
                      </a:lnTo>
                      <a:lnTo>
                        <a:pt x="77" y="509"/>
                      </a:lnTo>
                      <a:lnTo>
                        <a:pt x="77" y="507"/>
                      </a:lnTo>
                      <a:lnTo>
                        <a:pt x="94" y="512"/>
                      </a:lnTo>
                      <a:close/>
                      <a:moveTo>
                        <a:pt x="81" y="519"/>
                      </a:moveTo>
                      <a:lnTo>
                        <a:pt x="79" y="517"/>
                      </a:lnTo>
                      <a:lnTo>
                        <a:pt x="77" y="517"/>
                      </a:lnTo>
                      <a:lnTo>
                        <a:pt x="74" y="519"/>
                      </a:lnTo>
                      <a:lnTo>
                        <a:pt x="71" y="521"/>
                      </a:lnTo>
                      <a:lnTo>
                        <a:pt x="59" y="507"/>
                      </a:lnTo>
                      <a:lnTo>
                        <a:pt x="64" y="502"/>
                      </a:lnTo>
                      <a:lnTo>
                        <a:pt x="68" y="499"/>
                      </a:lnTo>
                      <a:lnTo>
                        <a:pt x="73" y="499"/>
                      </a:lnTo>
                      <a:lnTo>
                        <a:pt x="76" y="497"/>
                      </a:lnTo>
                      <a:lnTo>
                        <a:pt x="84" y="499"/>
                      </a:lnTo>
                      <a:lnTo>
                        <a:pt x="88" y="500"/>
                      </a:lnTo>
                      <a:lnTo>
                        <a:pt x="81" y="519"/>
                      </a:lnTo>
                      <a:close/>
                      <a:moveTo>
                        <a:pt x="59" y="507"/>
                      </a:moveTo>
                      <a:lnTo>
                        <a:pt x="59" y="507"/>
                      </a:lnTo>
                      <a:lnTo>
                        <a:pt x="65" y="514"/>
                      </a:lnTo>
                      <a:lnTo>
                        <a:pt x="59" y="507"/>
                      </a:lnTo>
                      <a:close/>
                      <a:moveTo>
                        <a:pt x="71" y="521"/>
                      </a:moveTo>
                      <a:lnTo>
                        <a:pt x="67" y="528"/>
                      </a:lnTo>
                      <a:lnTo>
                        <a:pt x="60" y="536"/>
                      </a:lnTo>
                      <a:lnTo>
                        <a:pt x="47" y="524"/>
                      </a:lnTo>
                      <a:lnTo>
                        <a:pt x="51" y="516"/>
                      </a:lnTo>
                      <a:lnTo>
                        <a:pt x="59" y="507"/>
                      </a:lnTo>
                      <a:lnTo>
                        <a:pt x="71" y="521"/>
                      </a:lnTo>
                      <a:close/>
                      <a:moveTo>
                        <a:pt x="60" y="536"/>
                      </a:moveTo>
                      <a:lnTo>
                        <a:pt x="57" y="545"/>
                      </a:lnTo>
                      <a:lnTo>
                        <a:pt x="53" y="555"/>
                      </a:lnTo>
                      <a:lnTo>
                        <a:pt x="36" y="546"/>
                      </a:lnTo>
                      <a:lnTo>
                        <a:pt x="40" y="534"/>
                      </a:lnTo>
                      <a:lnTo>
                        <a:pt x="47" y="524"/>
                      </a:lnTo>
                      <a:lnTo>
                        <a:pt x="60" y="536"/>
                      </a:lnTo>
                      <a:close/>
                      <a:moveTo>
                        <a:pt x="53" y="555"/>
                      </a:moveTo>
                      <a:lnTo>
                        <a:pt x="53" y="555"/>
                      </a:lnTo>
                      <a:lnTo>
                        <a:pt x="36" y="546"/>
                      </a:lnTo>
                      <a:lnTo>
                        <a:pt x="53" y="555"/>
                      </a:lnTo>
                      <a:close/>
                      <a:moveTo>
                        <a:pt x="53" y="555"/>
                      </a:moveTo>
                      <a:lnTo>
                        <a:pt x="51" y="558"/>
                      </a:lnTo>
                      <a:lnTo>
                        <a:pt x="48" y="564"/>
                      </a:lnTo>
                      <a:lnTo>
                        <a:pt x="33" y="555"/>
                      </a:lnTo>
                      <a:lnTo>
                        <a:pt x="34" y="552"/>
                      </a:lnTo>
                      <a:lnTo>
                        <a:pt x="36" y="546"/>
                      </a:lnTo>
                      <a:lnTo>
                        <a:pt x="53" y="555"/>
                      </a:lnTo>
                      <a:close/>
                      <a:moveTo>
                        <a:pt x="48" y="564"/>
                      </a:moveTo>
                      <a:lnTo>
                        <a:pt x="47" y="570"/>
                      </a:lnTo>
                      <a:lnTo>
                        <a:pt x="44" y="576"/>
                      </a:lnTo>
                      <a:lnTo>
                        <a:pt x="27" y="572"/>
                      </a:lnTo>
                      <a:lnTo>
                        <a:pt x="30" y="564"/>
                      </a:lnTo>
                      <a:lnTo>
                        <a:pt x="33" y="555"/>
                      </a:lnTo>
                      <a:lnTo>
                        <a:pt x="48" y="564"/>
                      </a:lnTo>
                      <a:close/>
                      <a:moveTo>
                        <a:pt x="27" y="572"/>
                      </a:moveTo>
                      <a:lnTo>
                        <a:pt x="27" y="572"/>
                      </a:lnTo>
                      <a:lnTo>
                        <a:pt x="36" y="574"/>
                      </a:lnTo>
                      <a:lnTo>
                        <a:pt x="27" y="572"/>
                      </a:lnTo>
                      <a:close/>
                      <a:moveTo>
                        <a:pt x="45" y="576"/>
                      </a:moveTo>
                      <a:lnTo>
                        <a:pt x="45" y="576"/>
                      </a:lnTo>
                      <a:lnTo>
                        <a:pt x="27" y="572"/>
                      </a:lnTo>
                      <a:lnTo>
                        <a:pt x="45" y="576"/>
                      </a:lnTo>
                      <a:close/>
                      <a:moveTo>
                        <a:pt x="45" y="576"/>
                      </a:moveTo>
                      <a:lnTo>
                        <a:pt x="45" y="576"/>
                      </a:lnTo>
                      <a:lnTo>
                        <a:pt x="36" y="574"/>
                      </a:lnTo>
                      <a:lnTo>
                        <a:pt x="45" y="576"/>
                      </a:lnTo>
                      <a:close/>
                      <a:moveTo>
                        <a:pt x="45" y="576"/>
                      </a:moveTo>
                      <a:lnTo>
                        <a:pt x="44" y="577"/>
                      </a:lnTo>
                      <a:lnTo>
                        <a:pt x="44" y="581"/>
                      </a:lnTo>
                      <a:lnTo>
                        <a:pt x="27" y="577"/>
                      </a:lnTo>
                      <a:lnTo>
                        <a:pt x="27" y="576"/>
                      </a:lnTo>
                      <a:lnTo>
                        <a:pt x="27" y="572"/>
                      </a:lnTo>
                      <a:lnTo>
                        <a:pt x="45" y="576"/>
                      </a:lnTo>
                      <a:close/>
                      <a:moveTo>
                        <a:pt x="44" y="581"/>
                      </a:moveTo>
                      <a:lnTo>
                        <a:pt x="42" y="596"/>
                      </a:lnTo>
                      <a:lnTo>
                        <a:pt x="40" y="615"/>
                      </a:lnTo>
                      <a:lnTo>
                        <a:pt x="23" y="615"/>
                      </a:lnTo>
                      <a:lnTo>
                        <a:pt x="23" y="594"/>
                      </a:lnTo>
                      <a:lnTo>
                        <a:pt x="27" y="577"/>
                      </a:lnTo>
                      <a:lnTo>
                        <a:pt x="44" y="581"/>
                      </a:lnTo>
                      <a:close/>
                      <a:moveTo>
                        <a:pt x="40" y="615"/>
                      </a:moveTo>
                      <a:lnTo>
                        <a:pt x="40" y="622"/>
                      </a:lnTo>
                      <a:lnTo>
                        <a:pt x="39" y="630"/>
                      </a:lnTo>
                      <a:lnTo>
                        <a:pt x="36" y="637"/>
                      </a:lnTo>
                      <a:lnTo>
                        <a:pt x="31" y="644"/>
                      </a:lnTo>
                      <a:lnTo>
                        <a:pt x="17" y="632"/>
                      </a:lnTo>
                      <a:lnTo>
                        <a:pt x="20" y="624"/>
                      </a:lnTo>
                      <a:lnTo>
                        <a:pt x="23" y="615"/>
                      </a:lnTo>
                      <a:lnTo>
                        <a:pt x="40" y="615"/>
                      </a:lnTo>
                      <a:close/>
                      <a:moveTo>
                        <a:pt x="31" y="644"/>
                      </a:moveTo>
                      <a:lnTo>
                        <a:pt x="23" y="653"/>
                      </a:lnTo>
                      <a:lnTo>
                        <a:pt x="16" y="661"/>
                      </a:lnTo>
                      <a:lnTo>
                        <a:pt x="3" y="646"/>
                      </a:lnTo>
                      <a:lnTo>
                        <a:pt x="10" y="639"/>
                      </a:lnTo>
                      <a:lnTo>
                        <a:pt x="17" y="632"/>
                      </a:lnTo>
                      <a:lnTo>
                        <a:pt x="31" y="644"/>
                      </a:lnTo>
                      <a:close/>
                      <a:moveTo>
                        <a:pt x="16" y="661"/>
                      </a:moveTo>
                      <a:lnTo>
                        <a:pt x="13" y="663"/>
                      </a:lnTo>
                      <a:lnTo>
                        <a:pt x="10" y="663"/>
                      </a:lnTo>
                      <a:lnTo>
                        <a:pt x="5" y="663"/>
                      </a:lnTo>
                      <a:lnTo>
                        <a:pt x="3" y="661"/>
                      </a:lnTo>
                      <a:lnTo>
                        <a:pt x="0" y="658"/>
                      </a:lnTo>
                      <a:lnTo>
                        <a:pt x="0" y="653"/>
                      </a:lnTo>
                      <a:lnTo>
                        <a:pt x="2" y="649"/>
                      </a:lnTo>
                      <a:lnTo>
                        <a:pt x="3" y="646"/>
                      </a:lnTo>
                      <a:lnTo>
                        <a:pt x="16" y="661"/>
                      </a:lnTo>
                      <a:close/>
                    </a:path>
                  </a:pathLst>
                </a:custGeom>
                <a:solidFill>
                  <a:srgbClr val="99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199" name="Freeform 476"/>
                <p:cNvSpPr>
                  <a:spLocks noEditPoints="1"/>
                </p:cNvSpPr>
                <p:nvPr/>
              </p:nvSpPr>
              <p:spPr bwMode="auto">
                <a:xfrm>
                  <a:off x="1422" y="1515"/>
                  <a:ext cx="92" cy="300"/>
                </a:xfrm>
                <a:custGeom>
                  <a:avLst/>
                  <a:gdLst>
                    <a:gd name="T0" fmla="*/ 92 w 92"/>
                    <a:gd name="T1" fmla="*/ 245 h 300"/>
                    <a:gd name="T2" fmla="*/ 82 w 92"/>
                    <a:gd name="T3" fmla="*/ 243 h 300"/>
                    <a:gd name="T4" fmla="*/ 79 w 92"/>
                    <a:gd name="T5" fmla="*/ 243 h 300"/>
                    <a:gd name="T6" fmla="*/ 81 w 92"/>
                    <a:gd name="T7" fmla="*/ 255 h 300"/>
                    <a:gd name="T8" fmla="*/ 68 w 92"/>
                    <a:gd name="T9" fmla="*/ 262 h 300"/>
                    <a:gd name="T10" fmla="*/ 61 w 92"/>
                    <a:gd name="T11" fmla="*/ 270 h 300"/>
                    <a:gd name="T12" fmla="*/ 55 w 92"/>
                    <a:gd name="T13" fmla="*/ 277 h 300"/>
                    <a:gd name="T14" fmla="*/ 50 w 92"/>
                    <a:gd name="T15" fmla="*/ 284 h 300"/>
                    <a:gd name="T16" fmla="*/ 50 w 92"/>
                    <a:gd name="T17" fmla="*/ 286 h 300"/>
                    <a:gd name="T18" fmla="*/ 34 w 92"/>
                    <a:gd name="T19" fmla="*/ 289 h 300"/>
                    <a:gd name="T20" fmla="*/ 36 w 92"/>
                    <a:gd name="T21" fmla="*/ 284 h 300"/>
                    <a:gd name="T22" fmla="*/ 38 w 92"/>
                    <a:gd name="T23" fmla="*/ 279 h 300"/>
                    <a:gd name="T24" fmla="*/ 27 w 92"/>
                    <a:gd name="T25" fmla="*/ 289 h 300"/>
                    <a:gd name="T26" fmla="*/ 22 w 92"/>
                    <a:gd name="T27" fmla="*/ 291 h 300"/>
                    <a:gd name="T28" fmla="*/ 13 w 92"/>
                    <a:gd name="T29" fmla="*/ 284 h 300"/>
                    <a:gd name="T30" fmla="*/ 5 w 92"/>
                    <a:gd name="T31" fmla="*/ 300 h 300"/>
                    <a:gd name="T32" fmla="*/ 0 w 92"/>
                    <a:gd name="T33" fmla="*/ 291 h 300"/>
                    <a:gd name="T34" fmla="*/ 4 w 92"/>
                    <a:gd name="T35" fmla="*/ 286 h 300"/>
                    <a:gd name="T36" fmla="*/ 2 w 92"/>
                    <a:gd name="T37" fmla="*/ 284 h 300"/>
                    <a:gd name="T38" fmla="*/ 11 w 92"/>
                    <a:gd name="T39" fmla="*/ 284 h 300"/>
                    <a:gd name="T40" fmla="*/ 11 w 92"/>
                    <a:gd name="T41" fmla="*/ 284 h 300"/>
                    <a:gd name="T42" fmla="*/ 11 w 92"/>
                    <a:gd name="T43" fmla="*/ 282 h 300"/>
                    <a:gd name="T44" fmla="*/ 4 w 92"/>
                    <a:gd name="T45" fmla="*/ 272 h 300"/>
                    <a:gd name="T46" fmla="*/ 4 w 92"/>
                    <a:gd name="T47" fmla="*/ 272 h 300"/>
                    <a:gd name="T48" fmla="*/ 45 w 92"/>
                    <a:gd name="T49" fmla="*/ 223 h 300"/>
                    <a:gd name="T50" fmla="*/ 13 w 92"/>
                    <a:gd name="T51" fmla="*/ 277 h 300"/>
                    <a:gd name="T52" fmla="*/ 47 w 92"/>
                    <a:gd name="T53" fmla="*/ 223 h 300"/>
                    <a:gd name="T54" fmla="*/ 47 w 92"/>
                    <a:gd name="T55" fmla="*/ 221 h 300"/>
                    <a:gd name="T56" fmla="*/ 58 w 92"/>
                    <a:gd name="T57" fmla="*/ 217 h 300"/>
                    <a:gd name="T58" fmla="*/ 59 w 92"/>
                    <a:gd name="T59" fmla="*/ 204 h 300"/>
                    <a:gd name="T60" fmla="*/ 53 w 92"/>
                    <a:gd name="T61" fmla="*/ 202 h 300"/>
                    <a:gd name="T62" fmla="*/ 48 w 92"/>
                    <a:gd name="T63" fmla="*/ 202 h 300"/>
                    <a:gd name="T64" fmla="*/ 59 w 92"/>
                    <a:gd name="T65" fmla="*/ 202 h 300"/>
                    <a:gd name="T66" fmla="*/ 48 w 92"/>
                    <a:gd name="T67" fmla="*/ 199 h 300"/>
                    <a:gd name="T68" fmla="*/ 48 w 92"/>
                    <a:gd name="T69" fmla="*/ 199 h 300"/>
                    <a:gd name="T70" fmla="*/ 50 w 92"/>
                    <a:gd name="T71" fmla="*/ 199 h 300"/>
                    <a:gd name="T72" fmla="*/ 51 w 92"/>
                    <a:gd name="T73" fmla="*/ 192 h 300"/>
                    <a:gd name="T74" fmla="*/ 56 w 92"/>
                    <a:gd name="T75" fmla="*/ 188 h 300"/>
                    <a:gd name="T76" fmla="*/ 55 w 92"/>
                    <a:gd name="T77" fmla="*/ 188 h 300"/>
                    <a:gd name="T78" fmla="*/ 55 w 92"/>
                    <a:gd name="T79" fmla="*/ 183 h 300"/>
                    <a:gd name="T80" fmla="*/ 55 w 92"/>
                    <a:gd name="T81" fmla="*/ 176 h 300"/>
                    <a:gd name="T82" fmla="*/ 65 w 92"/>
                    <a:gd name="T83" fmla="*/ 173 h 300"/>
                    <a:gd name="T84" fmla="*/ 65 w 92"/>
                    <a:gd name="T85" fmla="*/ 169 h 300"/>
                    <a:gd name="T86" fmla="*/ 65 w 92"/>
                    <a:gd name="T87" fmla="*/ 169 h 300"/>
                    <a:gd name="T88" fmla="*/ 55 w 92"/>
                    <a:gd name="T89" fmla="*/ 169 h 300"/>
                    <a:gd name="T90" fmla="*/ 53 w 92"/>
                    <a:gd name="T91" fmla="*/ 159 h 300"/>
                    <a:gd name="T92" fmla="*/ 62 w 92"/>
                    <a:gd name="T93" fmla="*/ 113 h 300"/>
                    <a:gd name="T94" fmla="*/ 62 w 92"/>
                    <a:gd name="T95" fmla="*/ 111 h 300"/>
                    <a:gd name="T96" fmla="*/ 56 w 92"/>
                    <a:gd name="T97" fmla="*/ 111 h 300"/>
                    <a:gd name="T98" fmla="*/ 59 w 92"/>
                    <a:gd name="T99" fmla="*/ 106 h 300"/>
                    <a:gd name="T100" fmla="*/ 45 w 92"/>
                    <a:gd name="T101" fmla="*/ 96 h 300"/>
                    <a:gd name="T102" fmla="*/ 44 w 92"/>
                    <a:gd name="T103" fmla="*/ 73 h 300"/>
                    <a:gd name="T104" fmla="*/ 48 w 92"/>
                    <a:gd name="T105" fmla="*/ 73 h 300"/>
                    <a:gd name="T106" fmla="*/ 61 w 92"/>
                    <a:gd name="T107" fmla="*/ 8 h 300"/>
                    <a:gd name="T108" fmla="*/ 56 w 92"/>
                    <a:gd name="T109" fmla="*/ 63 h 300"/>
                    <a:gd name="T110" fmla="*/ 73 w 92"/>
                    <a:gd name="T111" fmla="*/ 8 h 30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2"/>
                    <a:gd name="T169" fmla="*/ 0 h 300"/>
                    <a:gd name="T170" fmla="*/ 92 w 92"/>
                    <a:gd name="T171" fmla="*/ 300 h 30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2" h="300">
                      <a:moveTo>
                        <a:pt x="82" y="243"/>
                      </a:moveTo>
                      <a:lnTo>
                        <a:pt x="84" y="240"/>
                      </a:lnTo>
                      <a:lnTo>
                        <a:pt x="88" y="238"/>
                      </a:lnTo>
                      <a:lnTo>
                        <a:pt x="92" y="241"/>
                      </a:lnTo>
                      <a:lnTo>
                        <a:pt x="92" y="245"/>
                      </a:lnTo>
                      <a:lnTo>
                        <a:pt x="82" y="243"/>
                      </a:lnTo>
                      <a:close/>
                      <a:moveTo>
                        <a:pt x="92" y="245"/>
                      </a:moveTo>
                      <a:lnTo>
                        <a:pt x="90" y="250"/>
                      </a:lnTo>
                      <a:lnTo>
                        <a:pt x="87" y="252"/>
                      </a:lnTo>
                      <a:lnTo>
                        <a:pt x="84" y="253"/>
                      </a:lnTo>
                      <a:lnTo>
                        <a:pt x="82" y="255"/>
                      </a:lnTo>
                      <a:lnTo>
                        <a:pt x="79" y="243"/>
                      </a:lnTo>
                      <a:lnTo>
                        <a:pt x="81" y="243"/>
                      </a:lnTo>
                      <a:lnTo>
                        <a:pt x="82" y="243"/>
                      </a:lnTo>
                      <a:lnTo>
                        <a:pt x="92" y="245"/>
                      </a:lnTo>
                      <a:close/>
                      <a:moveTo>
                        <a:pt x="82" y="255"/>
                      </a:moveTo>
                      <a:lnTo>
                        <a:pt x="82" y="255"/>
                      </a:lnTo>
                      <a:lnTo>
                        <a:pt x="78" y="245"/>
                      </a:lnTo>
                      <a:lnTo>
                        <a:pt x="79" y="243"/>
                      </a:lnTo>
                      <a:lnTo>
                        <a:pt x="82" y="255"/>
                      </a:lnTo>
                      <a:close/>
                      <a:moveTo>
                        <a:pt x="82" y="255"/>
                      </a:moveTo>
                      <a:lnTo>
                        <a:pt x="81" y="255"/>
                      </a:lnTo>
                      <a:lnTo>
                        <a:pt x="79" y="250"/>
                      </a:lnTo>
                      <a:lnTo>
                        <a:pt x="82" y="255"/>
                      </a:lnTo>
                      <a:close/>
                      <a:moveTo>
                        <a:pt x="81" y="255"/>
                      </a:moveTo>
                      <a:lnTo>
                        <a:pt x="75" y="258"/>
                      </a:lnTo>
                      <a:lnTo>
                        <a:pt x="68" y="262"/>
                      </a:lnTo>
                      <a:lnTo>
                        <a:pt x="64" y="252"/>
                      </a:lnTo>
                      <a:lnTo>
                        <a:pt x="70" y="248"/>
                      </a:lnTo>
                      <a:lnTo>
                        <a:pt x="78" y="245"/>
                      </a:lnTo>
                      <a:lnTo>
                        <a:pt x="81" y="255"/>
                      </a:lnTo>
                      <a:close/>
                      <a:moveTo>
                        <a:pt x="68" y="262"/>
                      </a:moveTo>
                      <a:lnTo>
                        <a:pt x="65" y="265"/>
                      </a:lnTo>
                      <a:lnTo>
                        <a:pt x="61" y="270"/>
                      </a:lnTo>
                      <a:lnTo>
                        <a:pt x="53" y="264"/>
                      </a:lnTo>
                      <a:lnTo>
                        <a:pt x="58" y="258"/>
                      </a:lnTo>
                      <a:lnTo>
                        <a:pt x="64" y="252"/>
                      </a:lnTo>
                      <a:lnTo>
                        <a:pt x="68" y="262"/>
                      </a:lnTo>
                      <a:close/>
                      <a:moveTo>
                        <a:pt x="61" y="270"/>
                      </a:moveTo>
                      <a:lnTo>
                        <a:pt x="61" y="272"/>
                      </a:lnTo>
                      <a:lnTo>
                        <a:pt x="56" y="267"/>
                      </a:lnTo>
                      <a:lnTo>
                        <a:pt x="61" y="270"/>
                      </a:lnTo>
                      <a:close/>
                      <a:moveTo>
                        <a:pt x="61" y="272"/>
                      </a:moveTo>
                      <a:lnTo>
                        <a:pt x="58" y="274"/>
                      </a:lnTo>
                      <a:lnTo>
                        <a:pt x="55" y="277"/>
                      </a:lnTo>
                      <a:lnTo>
                        <a:pt x="47" y="270"/>
                      </a:lnTo>
                      <a:lnTo>
                        <a:pt x="50" y="267"/>
                      </a:lnTo>
                      <a:lnTo>
                        <a:pt x="53" y="264"/>
                      </a:lnTo>
                      <a:lnTo>
                        <a:pt x="61" y="272"/>
                      </a:lnTo>
                      <a:close/>
                      <a:moveTo>
                        <a:pt x="55" y="277"/>
                      </a:moveTo>
                      <a:lnTo>
                        <a:pt x="53" y="281"/>
                      </a:lnTo>
                      <a:lnTo>
                        <a:pt x="50" y="284"/>
                      </a:lnTo>
                      <a:lnTo>
                        <a:pt x="42" y="279"/>
                      </a:lnTo>
                      <a:lnTo>
                        <a:pt x="44" y="274"/>
                      </a:lnTo>
                      <a:lnTo>
                        <a:pt x="47" y="270"/>
                      </a:lnTo>
                      <a:lnTo>
                        <a:pt x="55" y="277"/>
                      </a:lnTo>
                      <a:close/>
                      <a:moveTo>
                        <a:pt x="50" y="284"/>
                      </a:moveTo>
                      <a:lnTo>
                        <a:pt x="50" y="284"/>
                      </a:lnTo>
                      <a:lnTo>
                        <a:pt x="50" y="286"/>
                      </a:lnTo>
                      <a:lnTo>
                        <a:pt x="47" y="281"/>
                      </a:lnTo>
                      <a:lnTo>
                        <a:pt x="50" y="284"/>
                      </a:lnTo>
                      <a:close/>
                      <a:moveTo>
                        <a:pt x="50" y="286"/>
                      </a:moveTo>
                      <a:lnTo>
                        <a:pt x="45" y="289"/>
                      </a:lnTo>
                      <a:lnTo>
                        <a:pt x="42" y="291"/>
                      </a:lnTo>
                      <a:lnTo>
                        <a:pt x="38" y="291"/>
                      </a:lnTo>
                      <a:lnTo>
                        <a:pt x="34" y="289"/>
                      </a:lnTo>
                      <a:lnTo>
                        <a:pt x="38" y="279"/>
                      </a:lnTo>
                      <a:lnTo>
                        <a:pt x="39" y="279"/>
                      </a:lnTo>
                      <a:lnTo>
                        <a:pt x="42" y="277"/>
                      </a:lnTo>
                      <a:lnTo>
                        <a:pt x="50" y="286"/>
                      </a:lnTo>
                      <a:close/>
                      <a:moveTo>
                        <a:pt x="38" y="279"/>
                      </a:moveTo>
                      <a:lnTo>
                        <a:pt x="38" y="279"/>
                      </a:lnTo>
                      <a:lnTo>
                        <a:pt x="36" y="284"/>
                      </a:lnTo>
                      <a:lnTo>
                        <a:pt x="38" y="279"/>
                      </a:lnTo>
                      <a:close/>
                      <a:moveTo>
                        <a:pt x="34" y="289"/>
                      </a:moveTo>
                      <a:lnTo>
                        <a:pt x="31" y="288"/>
                      </a:lnTo>
                      <a:lnTo>
                        <a:pt x="28" y="288"/>
                      </a:lnTo>
                      <a:lnTo>
                        <a:pt x="27" y="277"/>
                      </a:lnTo>
                      <a:lnTo>
                        <a:pt x="33" y="277"/>
                      </a:lnTo>
                      <a:lnTo>
                        <a:pt x="38" y="279"/>
                      </a:lnTo>
                      <a:lnTo>
                        <a:pt x="34" y="289"/>
                      </a:lnTo>
                      <a:close/>
                      <a:moveTo>
                        <a:pt x="28" y="288"/>
                      </a:moveTo>
                      <a:lnTo>
                        <a:pt x="28" y="288"/>
                      </a:lnTo>
                      <a:lnTo>
                        <a:pt x="27" y="282"/>
                      </a:lnTo>
                      <a:lnTo>
                        <a:pt x="28" y="288"/>
                      </a:lnTo>
                      <a:close/>
                      <a:moveTo>
                        <a:pt x="28" y="288"/>
                      </a:moveTo>
                      <a:lnTo>
                        <a:pt x="27" y="289"/>
                      </a:lnTo>
                      <a:lnTo>
                        <a:pt x="24" y="289"/>
                      </a:lnTo>
                      <a:lnTo>
                        <a:pt x="21" y="279"/>
                      </a:lnTo>
                      <a:lnTo>
                        <a:pt x="24" y="277"/>
                      </a:lnTo>
                      <a:lnTo>
                        <a:pt x="27" y="277"/>
                      </a:lnTo>
                      <a:lnTo>
                        <a:pt x="28" y="288"/>
                      </a:lnTo>
                      <a:close/>
                      <a:moveTo>
                        <a:pt x="24" y="289"/>
                      </a:moveTo>
                      <a:lnTo>
                        <a:pt x="22" y="291"/>
                      </a:lnTo>
                      <a:lnTo>
                        <a:pt x="19" y="293"/>
                      </a:lnTo>
                      <a:lnTo>
                        <a:pt x="13" y="284"/>
                      </a:lnTo>
                      <a:lnTo>
                        <a:pt x="17" y="281"/>
                      </a:lnTo>
                      <a:lnTo>
                        <a:pt x="21" y="279"/>
                      </a:lnTo>
                      <a:lnTo>
                        <a:pt x="24" y="289"/>
                      </a:lnTo>
                      <a:close/>
                      <a:moveTo>
                        <a:pt x="13" y="284"/>
                      </a:moveTo>
                      <a:lnTo>
                        <a:pt x="13" y="284"/>
                      </a:lnTo>
                      <a:lnTo>
                        <a:pt x="16" y="288"/>
                      </a:lnTo>
                      <a:lnTo>
                        <a:pt x="13" y="284"/>
                      </a:lnTo>
                      <a:close/>
                      <a:moveTo>
                        <a:pt x="19" y="293"/>
                      </a:moveTo>
                      <a:lnTo>
                        <a:pt x="13" y="298"/>
                      </a:lnTo>
                      <a:lnTo>
                        <a:pt x="8" y="300"/>
                      </a:lnTo>
                      <a:lnTo>
                        <a:pt x="5" y="300"/>
                      </a:lnTo>
                      <a:lnTo>
                        <a:pt x="2" y="298"/>
                      </a:lnTo>
                      <a:lnTo>
                        <a:pt x="10" y="289"/>
                      </a:lnTo>
                      <a:lnTo>
                        <a:pt x="13" y="284"/>
                      </a:lnTo>
                      <a:lnTo>
                        <a:pt x="19" y="293"/>
                      </a:lnTo>
                      <a:close/>
                      <a:moveTo>
                        <a:pt x="2" y="298"/>
                      </a:moveTo>
                      <a:lnTo>
                        <a:pt x="0" y="291"/>
                      </a:lnTo>
                      <a:lnTo>
                        <a:pt x="2" y="284"/>
                      </a:lnTo>
                      <a:lnTo>
                        <a:pt x="11" y="286"/>
                      </a:lnTo>
                      <a:lnTo>
                        <a:pt x="10" y="289"/>
                      </a:lnTo>
                      <a:lnTo>
                        <a:pt x="2" y="298"/>
                      </a:lnTo>
                      <a:close/>
                      <a:moveTo>
                        <a:pt x="2" y="284"/>
                      </a:moveTo>
                      <a:lnTo>
                        <a:pt x="4" y="286"/>
                      </a:lnTo>
                      <a:lnTo>
                        <a:pt x="4" y="288"/>
                      </a:lnTo>
                      <a:lnTo>
                        <a:pt x="10" y="279"/>
                      </a:lnTo>
                      <a:lnTo>
                        <a:pt x="11" y="282"/>
                      </a:lnTo>
                      <a:lnTo>
                        <a:pt x="11" y="286"/>
                      </a:lnTo>
                      <a:lnTo>
                        <a:pt x="2" y="284"/>
                      </a:lnTo>
                      <a:close/>
                      <a:moveTo>
                        <a:pt x="4" y="288"/>
                      </a:moveTo>
                      <a:lnTo>
                        <a:pt x="2" y="284"/>
                      </a:lnTo>
                      <a:lnTo>
                        <a:pt x="2" y="282"/>
                      </a:lnTo>
                      <a:lnTo>
                        <a:pt x="7" y="282"/>
                      </a:lnTo>
                      <a:lnTo>
                        <a:pt x="4" y="288"/>
                      </a:lnTo>
                      <a:close/>
                      <a:moveTo>
                        <a:pt x="2" y="282"/>
                      </a:moveTo>
                      <a:lnTo>
                        <a:pt x="2" y="282"/>
                      </a:lnTo>
                      <a:lnTo>
                        <a:pt x="11" y="284"/>
                      </a:lnTo>
                      <a:lnTo>
                        <a:pt x="2" y="282"/>
                      </a:lnTo>
                      <a:close/>
                      <a:moveTo>
                        <a:pt x="2" y="282"/>
                      </a:moveTo>
                      <a:lnTo>
                        <a:pt x="2" y="281"/>
                      </a:lnTo>
                      <a:lnTo>
                        <a:pt x="11" y="282"/>
                      </a:lnTo>
                      <a:lnTo>
                        <a:pt x="11" y="284"/>
                      </a:lnTo>
                      <a:lnTo>
                        <a:pt x="2" y="282"/>
                      </a:lnTo>
                      <a:close/>
                      <a:moveTo>
                        <a:pt x="2" y="281"/>
                      </a:moveTo>
                      <a:lnTo>
                        <a:pt x="2" y="277"/>
                      </a:lnTo>
                      <a:lnTo>
                        <a:pt x="4" y="272"/>
                      </a:lnTo>
                      <a:lnTo>
                        <a:pt x="13" y="277"/>
                      </a:lnTo>
                      <a:lnTo>
                        <a:pt x="13" y="279"/>
                      </a:lnTo>
                      <a:lnTo>
                        <a:pt x="11" y="282"/>
                      </a:lnTo>
                      <a:lnTo>
                        <a:pt x="2" y="281"/>
                      </a:lnTo>
                      <a:close/>
                      <a:moveTo>
                        <a:pt x="13" y="277"/>
                      </a:moveTo>
                      <a:lnTo>
                        <a:pt x="13" y="277"/>
                      </a:lnTo>
                      <a:lnTo>
                        <a:pt x="8" y="276"/>
                      </a:lnTo>
                      <a:lnTo>
                        <a:pt x="13" y="277"/>
                      </a:lnTo>
                      <a:close/>
                      <a:moveTo>
                        <a:pt x="4" y="272"/>
                      </a:moveTo>
                      <a:lnTo>
                        <a:pt x="4" y="272"/>
                      </a:lnTo>
                      <a:lnTo>
                        <a:pt x="13" y="277"/>
                      </a:lnTo>
                      <a:lnTo>
                        <a:pt x="4" y="272"/>
                      </a:lnTo>
                      <a:close/>
                      <a:moveTo>
                        <a:pt x="4" y="272"/>
                      </a:moveTo>
                      <a:lnTo>
                        <a:pt x="4" y="272"/>
                      </a:lnTo>
                      <a:lnTo>
                        <a:pt x="8" y="274"/>
                      </a:lnTo>
                      <a:lnTo>
                        <a:pt x="4" y="272"/>
                      </a:lnTo>
                      <a:close/>
                      <a:moveTo>
                        <a:pt x="4" y="272"/>
                      </a:moveTo>
                      <a:lnTo>
                        <a:pt x="8" y="260"/>
                      </a:lnTo>
                      <a:lnTo>
                        <a:pt x="14" y="250"/>
                      </a:lnTo>
                      <a:lnTo>
                        <a:pt x="21" y="241"/>
                      </a:lnTo>
                      <a:lnTo>
                        <a:pt x="27" y="236"/>
                      </a:lnTo>
                      <a:lnTo>
                        <a:pt x="38" y="228"/>
                      </a:lnTo>
                      <a:lnTo>
                        <a:pt x="45" y="223"/>
                      </a:lnTo>
                      <a:lnTo>
                        <a:pt x="50" y="233"/>
                      </a:lnTo>
                      <a:lnTo>
                        <a:pt x="42" y="236"/>
                      </a:lnTo>
                      <a:lnTo>
                        <a:pt x="33" y="245"/>
                      </a:lnTo>
                      <a:lnTo>
                        <a:pt x="28" y="250"/>
                      </a:lnTo>
                      <a:lnTo>
                        <a:pt x="22" y="257"/>
                      </a:lnTo>
                      <a:lnTo>
                        <a:pt x="17" y="265"/>
                      </a:lnTo>
                      <a:lnTo>
                        <a:pt x="13" y="277"/>
                      </a:lnTo>
                      <a:lnTo>
                        <a:pt x="4" y="272"/>
                      </a:lnTo>
                      <a:close/>
                      <a:moveTo>
                        <a:pt x="50" y="233"/>
                      </a:moveTo>
                      <a:lnTo>
                        <a:pt x="50" y="233"/>
                      </a:lnTo>
                      <a:lnTo>
                        <a:pt x="48" y="228"/>
                      </a:lnTo>
                      <a:lnTo>
                        <a:pt x="50" y="233"/>
                      </a:lnTo>
                      <a:close/>
                      <a:moveTo>
                        <a:pt x="45" y="223"/>
                      </a:moveTo>
                      <a:lnTo>
                        <a:pt x="47" y="223"/>
                      </a:lnTo>
                      <a:lnTo>
                        <a:pt x="55" y="229"/>
                      </a:lnTo>
                      <a:lnTo>
                        <a:pt x="53" y="231"/>
                      </a:lnTo>
                      <a:lnTo>
                        <a:pt x="50" y="233"/>
                      </a:lnTo>
                      <a:lnTo>
                        <a:pt x="45" y="223"/>
                      </a:lnTo>
                      <a:close/>
                      <a:moveTo>
                        <a:pt x="47" y="223"/>
                      </a:moveTo>
                      <a:lnTo>
                        <a:pt x="47" y="221"/>
                      </a:lnTo>
                      <a:lnTo>
                        <a:pt x="48" y="221"/>
                      </a:lnTo>
                      <a:lnTo>
                        <a:pt x="51" y="226"/>
                      </a:lnTo>
                      <a:lnTo>
                        <a:pt x="47" y="223"/>
                      </a:lnTo>
                      <a:close/>
                      <a:moveTo>
                        <a:pt x="48" y="221"/>
                      </a:moveTo>
                      <a:lnTo>
                        <a:pt x="48" y="221"/>
                      </a:lnTo>
                      <a:lnTo>
                        <a:pt x="47" y="217"/>
                      </a:lnTo>
                      <a:lnTo>
                        <a:pt x="58" y="217"/>
                      </a:lnTo>
                      <a:lnTo>
                        <a:pt x="56" y="226"/>
                      </a:lnTo>
                      <a:lnTo>
                        <a:pt x="53" y="231"/>
                      </a:lnTo>
                      <a:lnTo>
                        <a:pt x="48" y="221"/>
                      </a:lnTo>
                      <a:close/>
                      <a:moveTo>
                        <a:pt x="47" y="217"/>
                      </a:moveTo>
                      <a:lnTo>
                        <a:pt x="48" y="212"/>
                      </a:lnTo>
                      <a:lnTo>
                        <a:pt x="48" y="202"/>
                      </a:lnTo>
                      <a:lnTo>
                        <a:pt x="59" y="204"/>
                      </a:lnTo>
                      <a:lnTo>
                        <a:pt x="58" y="211"/>
                      </a:lnTo>
                      <a:lnTo>
                        <a:pt x="58" y="217"/>
                      </a:lnTo>
                      <a:lnTo>
                        <a:pt x="47" y="217"/>
                      </a:lnTo>
                      <a:close/>
                      <a:moveTo>
                        <a:pt x="59" y="202"/>
                      </a:moveTo>
                      <a:lnTo>
                        <a:pt x="59" y="202"/>
                      </a:lnTo>
                      <a:lnTo>
                        <a:pt x="59" y="204"/>
                      </a:lnTo>
                      <a:lnTo>
                        <a:pt x="53" y="202"/>
                      </a:lnTo>
                      <a:lnTo>
                        <a:pt x="59" y="202"/>
                      </a:lnTo>
                      <a:close/>
                      <a:moveTo>
                        <a:pt x="48" y="202"/>
                      </a:moveTo>
                      <a:lnTo>
                        <a:pt x="48" y="202"/>
                      </a:lnTo>
                      <a:lnTo>
                        <a:pt x="59" y="202"/>
                      </a:lnTo>
                      <a:lnTo>
                        <a:pt x="48" y="202"/>
                      </a:lnTo>
                      <a:close/>
                      <a:moveTo>
                        <a:pt x="48" y="202"/>
                      </a:moveTo>
                      <a:lnTo>
                        <a:pt x="48" y="202"/>
                      </a:lnTo>
                      <a:lnTo>
                        <a:pt x="53" y="202"/>
                      </a:lnTo>
                      <a:lnTo>
                        <a:pt x="48" y="202"/>
                      </a:lnTo>
                      <a:close/>
                      <a:moveTo>
                        <a:pt x="48" y="202"/>
                      </a:moveTo>
                      <a:lnTo>
                        <a:pt x="48" y="200"/>
                      </a:lnTo>
                      <a:lnTo>
                        <a:pt x="48" y="199"/>
                      </a:lnTo>
                      <a:lnTo>
                        <a:pt x="59" y="202"/>
                      </a:lnTo>
                      <a:lnTo>
                        <a:pt x="48" y="202"/>
                      </a:lnTo>
                      <a:close/>
                      <a:moveTo>
                        <a:pt x="48" y="199"/>
                      </a:moveTo>
                      <a:lnTo>
                        <a:pt x="48" y="199"/>
                      </a:lnTo>
                      <a:lnTo>
                        <a:pt x="55" y="200"/>
                      </a:lnTo>
                      <a:lnTo>
                        <a:pt x="48" y="199"/>
                      </a:lnTo>
                      <a:close/>
                      <a:moveTo>
                        <a:pt x="48" y="199"/>
                      </a:moveTo>
                      <a:lnTo>
                        <a:pt x="48" y="199"/>
                      </a:lnTo>
                      <a:lnTo>
                        <a:pt x="50" y="199"/>
                      </a:lnTo>
                      <a:lnTo>
                        <a:pt x="59" y="202"/>
                      </a:lnTo>
                      <a:lnTo>
                        <a:pt x="48" y="199"/>
                      </a:lnTo>
                      <a:close/>
                      <a:moveTo>
                        <a:pt x="50" y="199"/>
                      </a:moveTo>
                      <a:lnTo>
                        <a:pt x="50" y="197"/>
                      </a:lnTo>
                      <a:lnTo>
                        <a:pt x="51" y="195"/>
                      </a:lnTo>
                      <a:lnTo>
                        <a:pt x="58" y="202"/>
                      </a:lnTo>
                      <a:lnTo>
                        <a:pt x="59" y="202"/>
                      </a:lnTo>
                      <a:lnTo>
                        <a:pt x="50" y="199"/>
                      </a:lnTo>
                      <a:close/>
                      <a:moveTo>
                        <a:pt x="59" y="200"/>
                      </a:moveTo>
                      <a:lnTo>
                        <a:pt x="59" y="202"/>
                      </a:lnTo>
                      <a:lnTo>
                        <a:pt x="58" y="202"/>
                      </a:lnTo>
                      <a:lnTo>
                        <a:pt x="55" y="199"/>
                      </a:lnTo>
                      <a:lnTo>
                        <a:pt x="59" y="200"/>
                      </a:lnTo>
                      <a:close/>
                      <a:moveTo>
                        <a:pt x="50" y="197"/>
                      </a:moveTo>
                      <a:lnTo>
                        <a:pt x="51" y="192"/>
                      </a:lnTo>
                      <a:lnTo>
                        <a:pt x="55" y="188"/>
                      </a:lnTo>
                      <a:lnTo>
                        <a:pt x="61" y="199"/>
                      </a:lnTo>
                      <a:lnTo>
                        <a:pt x="59" y="199"/>
                      </a:lnTo>
                      <a:lnTo>
                        <a:pt x="59" y="200"/>
                      </a:lnTo>
                      <a:lnTo>
                        <a:pt x="50" y="197"/>
                      </a:lnTo>
                      <a:close/>
                      <a:moveTo>
                        <a:pt x="55" y="188"/>
                      </a:moveTo>
                      <a:lnTo>
                        <a:pt x="56" y="188"/>
                      </a:lnTo>
                      <a:lnTo>
                        <a:pt x="56" y="185"/>
                      </a:lnTo>
                      <a:lnTo>
                        <a:pt x="65" y="185"/>
                      </a:lnTo>
                      <a:lnTo>
                        <a:pt x="65" y="192"/>
                      </a:lnTo>
                      <a:lnTo>
                        <a:pt x="64" y="195"/>
                      </a:lnTo>
                      <a:lnTo>
                        <a:pt x="62" y="197"/>
                      </a:lnTo>
                      <a:lnTo>
                        <a:pt x="61" y="199"/>
                      </a:lnTo>
                      <a:lnTo>
                        <a:pt x="55" y="188"/>
                      </a:lnTo>
                      <a:close/>
                      <a:moveTo>
                        <a:pt x="65" y="185"/>
                      </a:moveTo>
                      <a:lnTo>
                        <a:pt x="65" y="185"/>
                      </a:lnTo>
                      <a:lnTo>
                        <a:pt x="61" y="185"/>
                      </a:lnTo>
                      <a:lnTo>
                        <a:pt x="65" y="185"/>
                      </a:lnTo>
                      <a:close/>
                      <a:moveTo>
                        <a:pt x="56" y="187"/>
                      </a:moveTo>
                      <a:lnTo>
                        <a:pt x="55" y="183"/>
                      </a:lnTo>
                      <a:lnTo>
                        <a:pt x="55" y="180"/>
                      </a:lnTo>
                      <a:lnTo>
                        <a:pt x="65" y="180"/>
                      </a:lnTo>
                      <a:lnTo>
                        <a:pt x="65" y="183"/>
                      </a:lnTo>
                      <a:lnTo>
                        <a:pt x="65" y="185"/>
                      </a:lnTo>
                      <a:lnTo>
                        <a:pt x="56" y="187"/>
                      </a:lnTo>
                      <a:close/>
                      <a:moveTo>
                        <a:pt x="55" y="180"/>
                      </a:moveTo>
                      <a:lnTo>
                        <a:pt x="55" y="176"/>
                      </a:lnTo>
                      <a:lnTo>
                        <a:pt x="55" y="173"/>
                      </a:lnTo>
                      <a:lnTo>
                        <a:pt x="65" y="173"/>
                      </a:lnTo>
                      <a:lnTo>
                        <a:pt x="65" y="176"/>
                      </a:lnTo>
                      <a:lnTo>
                        <a:pt x="65" y="180"/>
                      </a:lnTo>
                      <a:lnTo>
                        <a:pt x="55" y="180"/>
                      </a:lnTo>
                      <a:close/>
                      <a:moveTo>
                        <a:pt x="65" y="171"/>
                      </a:moveTo>
                      <a:lnTo>
                        <a:pt x="65" y="173"/>
                      </a:lnTo>
                      <a:lnTo>
                        <a:pt x="61" y="173"/>
                      </a:lnTo>
                      <a:lnTo>
                        <a:pt x="65" y="171"/>
                      </a:lnTo>
                      <a:close/>
                      <a:moveTo>
                        <a:pt x="55" y="173"/>
                      </a:moveTo>
                      <a:lnTo>
                        <a:pt x="55" y="171"/>
                      </a:lnTo>
                      <a:lnTo>
                        <a:pt x="55" y="169"/>
                      </a:lnTo>
                      <a:lnTo>
                        <a:pt x="65" y="169"/>
                      </a:lnTo>
                      <a:lnTo>
                        <a:pt x="65" y="171"/>
                      </a:lnTo>
                      <a:lnTo>
                        <a:pt x="55" y="173"/>
                      </a:lnTo>
                      <a:close/>
                      <a:moveTo>
                        <a:pt x="65" y="169"/>
                      </a:moveTo>
                      <a:lnTo>
                        <a:pt x="65" y="169"/>
                      </a:lnTo>
                      <a:lnTo>
                        <a:pt x="59" y="169"/>
                      </a:lnTo>
                      <a:lnTo>
                        <a:pt x="65" y="169"/>
                      </a:lnTo>
                      <a:close/>
                      <a:moveTo>
                        <a:pt x="55" y="169"/>
                      </a:moveTo>
                      <a:lnTo>
                        <a:pt x="55" y="164"/>
                      </a:lnTo>
                      <a:lnTo>
                        <a:pt x="53" y="161"/>
                      </a:lnTo>
                      <a:lnTo>
                        <a:pt x="64" y="157"/>
                      </a:lnTo>
                      <a:lnTo>
                        <a:pt x="64" y="163"/>
                      </a:lnTo>
                      <a:lnTo>
                        <a:pt x="65" y="169"/>
                      </a:lnTo>
                      <a:lnTo>
                        <a:pt x="55" y="169"/>
                      </a:lnTo>
                      <a:close/>
                      <a:moveTo>
                        <a:pt x="53" y="161"/>
                      </a:moveTo>
                      <a:lnTo>
                        <a:pt x="53" y="159"/>
                      </a:lnTo>
                      <a:lnTo>
                        <a:pt x="58" y="159"/>
                      </a:lnTo>
                      <a:lnTo>
                        <a:pt x="53" y="161"/>
                      </a:lnTo>
                      <a:close/>
                      <a:moveTo>
                        <a:pt x="53" y="159"/>
                      </a:moveTo>
                      <a:lnTo>
                        <a:pt x="53" y="159"/>
                      </a:lnTo>
                      <a:lnTo>
                        <a:pt x="64" y="157"/>
                      </a:lnTo>
                      <a:lnTo>
                        <a:pt x="53" y="159"/>
                      </a:lnTo>
                      <a:close/>
                      <a:moveTo>
                        <a:pt x="53" y="159"/>
                      </a:moveTo>
                      <a:lnTo>
                        <a:pt x="51" y="128"/>
                      </a:lnTo>
                      <a:lnTo>
                        <a:pt x="51" y="113"/>
                      </a:lnTo>
                      <a:lnTo>
                        <a:pt x="62" y="113"/>
                      </a:lnTo>
                      <a:lnTo>
                        <a:pt x="61" y="128"/>
                      </a:lnTo>
                      <a:lnTo>
                        <a:pt x="64" y="157"/>
                      </a:lnTo>
                      <a:lnTo>
                        <a:pt x="53" y="159"/>
                      </a:lnTo>
                      <a:close/>
                      <a:moveTo>
                        <a:pt x="51" y="113"/>
                      </a:moveTo>
                      <a:lnTo>
                        <a:pt x="51" y="113"/>
                      </a:lnTo>
                      <a:lnTo>
                        <a:pt x="51" y="111"/>
                      </a:lnTo>
                      <a:lnTo>
                        <a:pt x="62" y="111"/>
                      </a:lnTo>
                      <a:lnTo>
                        <a:pt x="62" y="113"/>
                      </a:lnTo>
                      <a:lnTo>
                        <a:pt x="51" y="113"/>
                      </a:lnTo>
                      <a:close/>
                      <a:moveTo>
                        <a:pt x="61" y="109"/>
                      </a:moveTo>
                      <a:lnTo>
                        <a:pt x="62" y="111"/>
                      </a:lnTo>
                      <a:lnTo>
                        <a:pt x="56" y="111"/>
                      </a:lnTo>
                      <a:lnTo>
                        <a:pt x="61" y="109"/>
                      </a:lnTo>
                      <a:close/>
                      <a:moveTo>
                        <a:pt x="53" y="115"/>
                      </a:moveTo>
                      <a:lnTo>
                        <a:pt x="51" y="111"/>
                      </a:lnTo>
                      <a:lnTo>
                        <a:pt x="61" y="106"/>
                      </a:lnTo>
                      <a:lnTo>
                        <a:pt x="61" y="109"/>
                      </a:lnTo>
                      <a:lnTo>
                        <a:pt x="53" y="115"/>
                      </a:lnTo>
                      <a:close/>
                      <a:moveTo>
                        <a:pt x="59" y="106"/>
                      </a:moveTo>
                      <a:lnTo>
                        <a:pt x="59" y="106"/>
                      </a:lnTo>
                      <a:lnTo>
                        <a:pt x="61" y="106"/>
                      </a:lnTo>
                      <a:lnTo>
                        <a:pt x="56" y="109"/>
                      </a:lnTo>
                      <a:lnTo>
                        <a:pt x="59" y="106"/>
                      </a:lnTo>
                      <a:close/>
                      <a:moveTo>
                        <a:pt x="51" y="111"/>
                      </a:moveTo>
                      <a:lnTo>
                        <a:pt x="48" y="104"/>
                      </a:lnTo>
                      <a:lnTo>
                        <a:pt x="45" y="96"/>
                      </a:lnTo>
                      <a:lnTo>
                        <a:pt x="55" y="92"/>
                      </a:lnTo>
                      <a:lnTo>
                        <a:pt x="58" y="99"/>
                      </a:lnTo>
                      <a:lnTo>
                        <a:pt x="59" y="106"/>
                      </a:lnTo>
                      <a:lnTo>
                        <a:pt x="51" y="111"/>
                      </a:lnTo>
                      <a:close/>
                      <a:moveTo>
                        <a:pt x="45" y="96"/>
                      </a:moveTo>
                      <a:lnTo>
                        <a:pt x="44" y="85"/>
                      </a:lnTo>
                      <a:lnTo>
                        <a:pt x="44" y="73"/>
                      </a:lnTo>
                      <a:lnTo>
                        <a:pt x="55" y="73"/>
                      </a:lnTo>
                      <a:lnTo>
                        <a:pt x="55" y="84"/>
                      </a:lnTo>
                      <a:lnTo>
                        <a:pt x="55" y="92"/>
                      </a:lnTo>
                      <a:lnTo>
                        <a:pt x="45" y="96"/>
                      </a:lnTo>
                      <a:close/>
                      <a:moveTo>
                        <a:pt x="44" y="73"/>
                      </a:moveTo>
                      <a:lnTo>
                        <a:pt x="44" y="73"/>
                      </a:lnTo>
                      <a:lnTo>
                        <a:pt x="48" y="73"/>
                      </a:lnTo>
                      <a:lnTo>
                        <a:pt x="44" y="73"/>
                      </a:lnTo>
                      <a:close/>
                      <a:moveTo>
                        <a:pt x="44" y="73"/>
                      </a:moveTo>
                      <a:lnTo>
                        <a:pt x="45" y="61"/>
                      </a:lnTo>
                      <a:lnTo>
                        <a:pt x="48" y="48"/>
                      </a:lnTo>
                      <a:lnTo>
                        <a:pt x="51" y="36"/>
                      </a:lnTo>
                      <a:lnTo>
                        <a:pt x="55" y="25"/>
                      </a:lnTo>
                      <a:lnTo>
                        <a:pt x="61" y="8"/>
                      </a:lnTo>
                      <a:lnTo>
                        <a:pt x="64" y="3"/>
                      </a:lnTo>
                      <a:lnTo>
                        <a:pt x="73" y="8"/>
                      </a:lnTo>
                      <a:lnTo>
                        <a:pt x="70" y="13"/>
                      </a:lnTo>
                      <a:lnTo>
                        <a:pt x="64" y="29"/>
                      </a:lnTo>
                      <a:lnTo>
                        <a:pt x="61" y="39"/>
                      </a:lnTo>
                      <a:lnTo>
                        <a:pt x="58" y="51"/>
                      </a:lnTo>
                      <a:lnTo>
                        <a:pt x="56" y="63"/>
                      </a:lnTo>
                      <a:lnTo>
                        <a:pt x="55" y="73"/>
                      </a:lnTo>
                      <a:lnTo>
                        <a:pt x="44" y="73"/>
                      </a:lnTo>
                      <a:close/>
                      <a:moveTo>
                        <a:pt x="64" y="3"/>
                      </a:moveTo>
                      <a:lnTo>
                        <a:pt x="67" y="0"/>
                      </a:lnTo>
                      <a:lnTo>
                        <a:pt x="72" y="0"/>
                      </a:lnTo>
                      <a:lnTo>
                        <a:pt x="73" y="3"/>
                      </a:lnTo>
                      <a:lnTo>
                        <a:pt x="73" y="8"/>
                      </a:lnTo>
                      <a:lnTo>
                        <a:pt x="64" y="3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0" name="Freeform 477"/>
                <p:cNvSpPr>
                  <a:spLocks noEditPoints="1"/>
                </p:cNvSpPr>
                <p:nvPr/>
              </p:nvSpPr>
              <p:spPr bwMode="auto">
                <a:xfrm>
                  <a:off x="1419" y="1516"/>
                  <a:ext cx="96" cy="302"/>
                </a:xfrm>
                <a:custGeom>
                  <a:avLst/>
                  <a:gdLst>
                    <a:gd name="T0" fmla="*/ 96 w 96"/>
                    <a:gd name="T1" fmla="*/ 247 h 302"/>
                    <a:gd name="T2" fmla="*/ 85 w 96"/>
                    <a:gd name="T3" fmla="*/ 245 h 302"/>
                    <a:gd name="T4" fmla="*/ 84 w 96"/>
                    <a:gd name="T5" fmla="*/ 245 h 302"/>
                    <a:gd name="T6" fmla="*/ 85 w 96"/>
                    <a:gd name="T7" fmla="*/ 257 h 302"/>
                    <a:gd name="T8" fmla="*/ 73 w 96"/>
                    <a:gd name="T9" fmla="*/ 264 h 302"/>
                    <a:gd name="T10" fmla="*/ 56 w 96"/>
                    <a:gd name="T11" fmla="*/ 268 h 302"/>
                    <a:gd name="T12" fmla="*/ 56 w 96"/>
                    <a:gd name="T13" fmla="*/ 283 h 302"/>
                    <a:gd name="T14" fmla="*/ 51 w 96"/>
                    <a:gd name="T15" fmla="*/ 288 h 302"/>
                    <a:gd name="T16" fmla="*/ 51 w 96"/>
                    <a:gd name="T17" fmla="*/ 288 h 302"/>
                    <a:gd name="T18" fmla="*/ 36 w 96"/>
                    <a:gd name="T19" fmla="*/ 292 h 302"/>
                    <a:gd name="T20" fmla="*/ 30 w 96"/>
                    <a:gd name="T21" fmla="*/ 290 h 302"/>
                    <a:gd name="T22" fmla="*/ 30 w 96"/>
                    <a:gd name="T23" fmla="*/ 285 h 302"/>
                    <a:gd name="T24" fmla="*/ 28 w 96"/>
                    <a:gd name="T25" fmla="*/ 280 h 302"/>
                    <a:gd name="T26" fmla="*/ 24 w 96"/>
                    <a:gd name="T27" fmla="*/ 293 h 302"/>
                    <a:gd name="T28" fmla="*/ 14 w 96"/>
                    <a:gd name="T29" fmla="*/ 287 h 302"/>
                    <a:gd name="T30" fmla="*/ 2 w 96"/>
                    <a:gd name="T31" fmla="*/ 299 h 302"/>
                    <a:gd name="T32" fmla="*/ 0 w 96"/>
                    <a:gd name="T33" fmla="*/ 290 h 302"/>
                    <a:gd name="T34" fmla="*/ 2 w 96"/>
                    <a:gd name="T35" fmla="*/ 290 h 302"/>
                    <a:gd name="T36" fmla="*/ 0 w 96"/>
                    <a:gd name="T37" fmla="*/ 285 h 302"/>
                    <a:gd name="T38" fmla="*/ 10 w 96"/>
                    <a:gd name="T39" fmla="*/ 287 h 302"/>
                    <a:gd name="T40" fmla="*/ 11 w 96"/>
                    <a:gd name="T41" fmla="*/ 283 h 302"/>
                    <a:gd name="T42" fmla="*/ 2 w 96"/>
                    <a:gd name="T43" fmla="*/ 276 h 302"/>
                    <a:gd name="T44" fmla="*/ 11 w 96"/>
                    <a:gd name="T45" fmla="*/ 280 h 302"/>
                    <a:gd name="T46" fmla="*/ 16 w 96"/>
                    <a:gd name="T47" fmla="*/ 247 h 302"/>
                    <a:gd name="T48" fmla="*/ 24 w 96"/>
                    <a:gd name="T49" fmla="*/ 254 h 302"/>
                    <a:gd name="T50" fmla="*/ 44 w 96"/>
                    <a:gd name="T51" fmla="*/ 223 h 302"/>
                    <a:gd name="T52" fmla="*/ 47 w 96"/>
                    <a:gd name="T53" fmla="*/ 227 h 302"/>
                    <a:gd name="T54" fmla="*/ 50 w 96"/>
                    <a:gd name="T55" fmla="*/ 232 h 302"/>
                    <a:gd name="T56" fmla="*/ 47 w 96"/>
                    <a:gd name="T57" fmla="*/ 213 h 302"/>
                    <a:gd name="T58" fmla="*/ 48 w 96"/>
                    <a:gd name="T59" fmla="*/ 203 h 302"/>
                    <a:gd name="T60" fmla="*/ 59 w 96"/>
                    <a:gd name="T61" fmla="*/ 204 h 302"/>
                    <a:gd name="T62" fmla="*/ 59 w 96"/>
                    <a:gd name="T63" fmla="*/ 204 h 302"/>
                    <a:gd name="T64" fmla="*/ 50 w 96"/>
                    <a:gd name="T65" fmla="*/ 199 h 302"/>
                    <a:gd name="T66" fmla="*/ 51 w 96"/>
                    <a:gd name="T67" fmla="*/ 194 h 302"/>
                    <a:gd name="T68" fmla="*/ 54 w 96"/>
                    <a:gd name="T69" fmla="*/ 191 h 302"/>
                    <a:gd name="T70" fmla="*/ 53 w 96"/>
                    <a:gd name="T71" fmla="*/ 192 h 302"/>
                    <a:gd name="T72" fmla="*/ 54 w 96"/>
                    <a:gd name="T73" fmla="*/ 180 h 302"/>
                    <a:gd name="T74" fmla="*/ 59 w 96"/>
                    <a:gd name="T75" fmla="*/ 180 h 302"/>
                    <a:gd name="T76" fmla="*/ 64 w 96"/>
                    <a:gd name="T77" fmla="*/ 180 h 302"/>
                    <a:gd name="T78" fmla="*/ 64 w 96"/>
                    <a:gd name="T79" fmla="*/ 174 h 302"/>
                    <a:gd name="T80" fmla="*/ 65 w 96"/>
                    <a:gd name="T81" fmla="*/ 170 h 302"/>
                    <a:gd name="T82" fmla="*/ 53 w 96"/>
                    <a:gd name="T83" fmla="*/ 162 h 302"/>
                    <a:gd name="T84" fmla="*/ 59 w 96"/>
                    <a:gd name="T85" fmla="*/ 160 h 302"/>
                    <a:gd name="T86" fmla="*/ 64 w 96"/>
                    <a:gd name="T87" fmla="*/ 160 h 302"/>
                    <a:gd name="T88" fmla="*/ 62 w 96"/>
                    <a:gd name="T89" fmla="*/ 115 h 302"/>
                    <a:gd name="T90" fmla="*/ 51 w 96"/>
                    <a:gd name="T91" fmla="*/ 114 h 302"/>
                    <a:gd name="T92" fmla="*/ 56 w 96"/>
                    <a:gd name="T93" fmla="*/ 112 h 302"/>
                    <a:gd name="T94" fmla="*/ 61 w 96"/>
                    <a:gd name="T95" fmla="*/ 110 h 302"/>
                    <a:gd name="T96" fmla="*/ 51 w 96"/>
                    <a:gd name="T97" fmla="*/ 114 h 302"/>
                    <a:gd name="T98" fmla="*/ 61 w 96"/>
                    <a:gd name="T99" fmla="*/ 108 h 302"/>
                    <a:gd name="T100" fmla="*/ 61 w 96"/>
                    <a:gd name="T101" fmla="*/ 108 h 302"/>
                    <a:gd name="T102" fmla="*/ 61 w 96"/>
                    <a:gd name="T103" fmla="*/ 107 h 302"/>
                    <a:gd name="T104" fmla="*/ 51 w 96"/>
                    <a:gd name="T105" fmla="*/ 112 h 302"/>
                    <a:gd name="T106" fmla="*/ 45 w 96"/>
                    <a:gd name="T107" fmla="*/ 96 h 302"/>
                    <a:gd name="T108" fmla="*/ 48 w 96"/>
                    <a:gd name="T109" fmla="*/ 48 h 302"/>
                    <a:gd name="T110" fmla="*/ 64 w 96"/>
                    <a:gd name="T111" fmla="*/ 30 h 302"/>
                    <a:gd name="T112" fmla="*/ 68 w 96"/>
                    <a:gd name="T113" fmla="*/ 0 h 30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6"/>
                    <a:gd name="T172" fmla="*/ 0 h 302"/>
                    <a:gd name="T173" fmla="*/ 96 w 96"/>
                    <a:gd name="T174" fmla="*/ 302 h 30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6" h="302">
                      <a:moveTo>
                        <a:pt x="85" y="245"/>
                      </a:moveTo>
                      <a:lnTo>
                        <a:pt x="87" y="242"/>
                      </a:lnTo>
                      <a:lnTo>
                        <a:pt x="91" y="242"/>
                      </a:lnTo>
                      <a:lnTo>
                        <a:pt x="95" y="244"/>
                      </a:lnTo>
                      <a:lnTo>
                        <a:pt x="96" y="247"/>
                      </a:lnTo>
                      <a:lnTo>
                        <a:pt x="85" y="245"/>
                      </a:lnTo>
                      <a:close/>
                      <a:moveTo>
                        <a:pt x="96" y="247"/>
                      </a:moveTo>
                      <a:lnTo>
                        <a:pt x="95" y="252"/>
                      </a:lnTo>
                      <a:lnTo>
                        <a:pt x="93" y="254"/>
                      </a:lnTo>
                      <a:lnTo>
                        <a:pt x="90" y="256"/>
                      </a:lnTo>
                      <a:lnTo>
                        <a:pt x="87" y="257"/>
                      </a:lnTo>
                      <a:lnTo>
                        <a:pt x="84" y="245"/>
                      </a:lnTo>
                      <a:lnTo>
                        <a:pt x="85" y="247"/>
                      </a:lnTo>
                      <a:lnTo>
                        <a:pt x="85" y="245"/>
                      </a:lnTo>
                      <a:lnTo>
                        <a:pt x="96" y="247"/>
                      </a:lnTo>
                      <a:close/>
                      <a:moveTo>
                        <a:pt x="87" y="257"/>
                      </a:moveTo>
                      <a:lnTo>
                        <a:pt x="87" y="257"/>
                      </a:lnTo>
                      <a:lnTo>
                        <a:pt x="85" y="257"/>
                      </a:lnTo>
                      <a:lnTo>
                        <a:pt x="81" y="249"/>
                      </a:lnTo>
                      <a:lnTo>
                        <a:pt x="82" y="247"/>
                      </a:lnTo>
                      <a:lnTo>
                        <a:pt x="84" y="245"/>
                      </a:lnTo>
                      <a:lnTo>
                        <a:pt x="87" y="257"/>
                      </a:lnTo>
                      <a:close/>
                      <a:moveTo>
                        <a:pt x="85" y="257"/>
                      </a:moveTo>
                      <a:lnTo>
                        <a:pt x="85" y="257"/>
                      </a:lnTo>
                      <a:lnTo>
                        <a:pt x="82" y="252"/>
                      </a:lnTo>
                      <a:lnTo>
                        <a:pt x="85" y="257"/>
                      </a:lnTo>
                      <a:close/>
                      <a:moveTo>
                        <a:pt x="85" y="257"/>
                      </a:moveTo>
                      <a:lnTo>
                        <a:pt x="79" y="261"/>
                      </a:lnTo>
                      <a:lnTo>
                        <a:pt x="73" y="264"/>
                      </a:lnTo>
                      <a:lnTo>
                        <a:pt x="67" y="256"/>
                      </a:lnTo>
                      <a:lnTo>
                        <a:pt x="75" y="251"/>
                      </a:lnTo>
                      <a:lnTo>
                        <a:pt x="81" y="247"/>
                      </a:lnTo>
                      <a:lnTo>
                        <a:pt x="85" y="257"/>
                      </a:lnTo>
                      <a:close/>
                      <a:moveTo>
                        <a:pt x="73" y="264"/>
                      </a:moveTo>
                      <a:lnTo>
                        <a:pt x="68" y="269"/>
                      </a:lnTo>
                      <a:lnTo>
                        <a:pt x="64" y="275"/>
                      </a:lnTo>
                      <a:lnTo>
                        <a:pt x="56" y="266"/>
                      </a:lnTo>
                      <a:lnTo>
                        <a:pt x="62" y="261"/>
                      </a:lnTo>
                      <a:lnTo>
                        <a:pt x="67" y="256"/>
                      </a:lnTo>
                      <a:lnTo>
                        <a:pt x="73" y="264"/>
                      </a:lnTo>
                      <a:close/>
                      <a:moveTo>
                        <a:pt x="56" y="268"/>
                      </a:moveTo>
                      <a:lnTo>
                        <a:pt x="56" y="268"/>
                      </a:lnTo>
                      <a:lnTo>
                        <a:pt x="56" y="266"/>
                      </a:lnTo>
                      <a:lnTo>
                        <a:pt x="59" y="271"/>
                      </a:lnTo>
                      <a:lnTo>
                        <a:pt x="56" y="268"/>
                      </a:lnTo>
                      <a:close/>
                      <a:moveTo>
                        <a:pt x="64" y="275"/>
                      </a:moveTo>
                      <a:lnTo>
                        <a:pt x="59" y="280"/>
                      </a:lnTo>
                      <a:lnTo>
                        <a:pt x="56" y="283"/>
                      </a:lnTo>
                      <a:lnTo>
                        <a:pt x="48" y="276"/>
                      </a:lnTo>
                      <a:lnTo>
                        <a:pt x="51" y="271"/>
                      </a:lnTo>
                      <a:lnTo>
                        <a:pt x="56" y="268"/>
                      </a:lnTo>
                      <a:lnTo>
                        <a:pt x="64" y="275"/>
                      </a:lnTo>
                      <a:close/>
                      <a:moveTo>
                        <a:pt x="56" y="283"/>
                      </a:moveTo>
                      <a:lnTo>
                        <a:pt x="54" y="287"/>
                      </a:lnTo>
                      <a:lnTo>
                        <a:pt x="51" y="288"/>
                      </a:lnTo>
                      <a:lnTo>
                        <a:pt x="45" y="281"/>
                      </a:lnTo>
                      <a:lnTo>
                        <a:pt x="47" y="278"/>
                      </a:lnTo>
                      <a:lnTo>
                        <a:pt x="48" y="276"/>
                      </a:lnTo>
                      <a:lnTo>
                        <a:pt x="56" y="283"/>
                      </a:lnTo>
                      <a:close/>
                      <a:moveTo>
                        <a:pt x="51" y="288"/>
                      </a:moveTo>
                      <a:lnTo>
                        <a:pt x="51" y="288"/>
                      </a:lnTo>
                      <a:lnTo>
                        <a:pt x="48" y="285"/>
                      </a:lnTo>
                      <a:lnTo>
                        <a:pt x="51" y="288"/>
                      </a:lnTo>
                      <a:close/>
                      <a:moveTo>
                        <a:pt x="51" y="288"/>
                      </a:moveTo>
                      <a:lnTo>
                        <a:pt x="47" y="292"/>
                      </a:lnTo>
                      <a:lnTo>
                        <a:pt x="44" y="293"/>
                      </a:lnTo>
                      <a:lnTo>
                        <a:pt x="39" y="293"/>
                      </a:lnTo>
                      <a:lnTo>
                        <a:pt x="36" y="292"/>
                      </a:lnTo>
                      <a:lnTo>
                        <a:pt x="39" y="281"/>
                      </a:lnTo>
                      <a:lnTo>
                        <a:pt x="42" y="281"/>
                      </a:lnTo>
                      <a:lnTo>
                        <a:pt x="45" y="280"/>
                      </a:lnTo>
                      <a:lnTo>
                        <a:pt x="51" y="288"/>
                      </a:lnTo>
                      <a:close/>
                      <a:moveTo>
                        <a:pt x="36" y="292"/>
                      </a:moveTo>
                      <a:lnTo>
                        <a:pt x="33" y="290"/>
                      </a:lnTo>
                      <a:lnTo>
                        <a:pt x="30" y="290"/>
                      </a:lnTo>
                      <a:lnTo>
                        <a:pt x="28" y="280"/>
                      </a:lnTo>
                      <a:lnTo>
                        <a:pt x="34" y="280"/>
                      </a:lnTo>
                      <a:lnTo>
                        <a:pt x="39" y="281"/>
                      </a:lnTo>
                      <a:lnTo>
                        <a:pt x="36" y="292"/>
                      </a:lnTo>
                      <a:close/>
                      <a:moveTo>
                        <a:pt x="28" y="280"/>
                      </a:moveTo>
                      <a:lnTo>
                        <a:pt x="28" y="280"/>
                      </a:lnTo>
                      <a:lnTo>
                        <a:pt x="30" y="285"/>
                      </a:lnTo>
                      <a:lnTo>
                        <a:pt x="28" y="280"/>
                      </a:lnTo>
                      <a:close/>
                      <a:moveTo>
                        <a:pt x="31" y="290"/>
                      </a:moveTo>
                      <a:lnTo>
                        <a:pt x="28" y="292"/>
                      </a:lnTo>
                      <a:lnTo>
                        <a:pt x="27" y="292"/>
                      </a:lnTo>
                      <a:lnTo>
                        <a:pt x="22" y="281"/>
                      </a:lnTo>
                      <a:lnTo>
                        <a:pt x="25" y="281"/>
                      </a:lnTo>
                      <a:lnTo>
                        <a:pt x="28" y="280"/>
                      </a:lnTo>
                      <a:lnTo>
                        <a:pt x="31" y="290"/>
                      </a:lnTo>
                      <a:close/>
                      <a:moveTo>
                        <a:pt x="27" y="292"/>
                      </a:moveTo>
                      <a:lnTo>
                        <a:pt x="27" y="292"/>
                      </a:lnTo>
                      <a:lnTo>
                        <a:pt x="24" y="287"/>
                      </a:lnTo>
                      <a:lnTo>
                        <a:pt x="27" y="292"/>
                      </a:lnTo>
                      <a:close/>
                      <a:moveTo>
                        <a:pt x="27" y="292"/>
                      </a:moveTo>
                      <a:lnTo>
                        <a:pt x="24" y="293"/>
                      </a:lnTo>
                      <a:lnTo>
                        <a:pt x="20" y="295"/>
                      </a:lnTo>
                      <a:lnTo>
                        <a:pt x="14" y="287"/>
                      </a:lnTo>
                      <a:lnTo>
                        <a:pt x="19" y="285"/>
                      </a:lnTo>
                      <a:lnTo>
                        <a:pt x="22" y="281"/>
                      </a:lnTo>
                      <a:lnTo>
                        <a:pt x="27" y="292"/>
                      </a:lnTo>
                      <a:close/>
                      <a:moveTo>
                        <a:pt x="14" y="287"/>
                      </a:moveTo>
                      <a:lnTo>
                        <a:pt x="14" y="287"/>
                      </a:lnTo>
                      <a:lnTo>
                        <a:pt x="17" y="292"/>
                      </a:lnTo>
                      <a:lnTo>
                        <a:pt x="14" y="287"/>
                      </a:lnTo>
                      <a:close/>
                      <a:moveTo>
                        <a:pt x="20" y="295"/>
                      </a:moveTo>
                      <a:lnTo>
                        <a:pt x="14" y="300"/>
                      </a:lnTo>
                      <a:lnTo>
                        <a:pt x="8" y="302"/>
                      </a:lnTo>
                      <a:lnTo>
                        <a:pt x="5" y="300"/>
                      </a:lnTo>
                      <a:lnTo>
                        <a:pt x="2" y="299"/>
                      </a:lnTo>
                      <a:lnTo>
                        <a:pt x="11" y="292"/>
                      </a:lnTo>
                      <a:lnTo>
                        <a:pt x="11" y="290"/>
                      </a:lnTo>
                      <a:lnTo>
                        <a:pt x="14" y="287"/>
                      </a:lnTo>
                      <a:lnTo>
                        <a:pt x="20" y="295"/>
                      </a:lnTo>
                      <a:close/>
                      <a:moveTo>
                        <a:pt x="2" y="299"/>
                      </a:moveTo>
                      <a:lnTo>
                        <a:pt x="0" y="293"/>
                      </a:lnTo>
                      <a:lnTo>
                        <a:pt x="0" y="290"/>
                      </a:lnTo>
                      <a:lnTo>
                        <a:pt x="11" y="290"/>
                      </a:lnTo>
                      <a:lnTo>
                        <a:pt x="11" y="292"/>
                      </a:lnTo>
                      <a:lnTo>
                        <a:pt x="2" y="299"/>
                      </a:lnTo>
                      <a:close/>
                      <a:moveTo>
                        <a:pt x="0" y="290"/>
                      </a:moveTo>
                      <a:lnTo>
                        <a:pt x="2" y="290"/>
                      </a:lnTo>
                      <a:lnTo>
                        <a:pt x="8" y="283"/>
                      </a:lnTo>
                      <a:lnTo>
                        <a:pt x="10" y="287"/>
                      </a:lnTo>
                      <a:lnTo>
                        <a:pt x="11" y="290"/>
                      </a:lnTo>
                      <a:lnTo>
                        <a:pt x="0" y="290"/>
                      </a:lnTo>
                      <a:close/>
                      <a:moveTo>
                        <a:pt x="2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5" y="287"/>
                      </a:lnTo>
                      <a:lnTo>
                        <a:pt x="2" y="290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0" y="283"/>
                      </a:lnTo>
                      <a:lnTo>
                        <a:pt x="11" y="285"/>
                      </a:lnTo>
                      <a:lnTo>
                        <a:pt x="10" y="287"/>
                      </a:lnTo>
                      <a:lnTo>
                        <a:pt x="10" y="288"/>
                      </a:lnTo>
                      <a:lnTo>
                        <a:pt x="0" y="285"/>
                      </a:lnTo>
                      <a:close/>
                      <a:moveTo>
                        <a:pt x="0" y="283"/>
                      </a:moveTo>
                      <a:lnTo>
                        <a:pt x="0" y="280"/>
                      </a:lnTo>
                      <a:lnTo>
                        <a:pt x="2" y="276"/>
                      </a:lnTo>
                      <a:lnTo>
                        <a:pt x="11" y="280"/>
                      </a:lnTo>
                      <a:lnTo>
                        <a:pt x="11" y="283"/>
                      </a:lnTo>
                      <a:lnTo>
                        <a:pt x="11" y="285"/>
                      </a:lnTo>
                      <a:lnTo>
                        <a:pt x="0" y="283"/>
                      </a:lnTo>
                      <a:close/>
                      <a:moveTo>
                        <a:pt x="2" y="276"/>
                      </a:moveTo>
                      <a:lnTo>
                        <a:pt x="2" y="276"/>
                      </a:lnTo>
                      <a:lnTo>
                        <a:pt x="7" y="278"/>
                      </a:lnTo>
                      <a:lnTo>
                        <a:pt x="2" y="276"/>
                      </a:lnTo>
                      <a:close/>
                      <a:moveTo>
                        <a:pt x="2" y="276"/>
                      </a:moveTo>
                      <a:lnTo>
                        <a:pt x="2" y="276"/>
                      </a:lnTo>
                      <a:lnTo>
                        <a:pt x="11" y="280"/>
                      </a:lnTo>
                      <a:lnTo>
                        <a:pt x="2" y="276"/>
                      </a:lnTo>
                      <a:close/>
                      <a:moveTo>
                        <a:pt x="11" y="280"/>
                      </a:moveTo>
                      <a:lnTo>
                        <a:pt x="11" y="280"/>
                      </a:lnTo>
                      <a:lnTo>
                        <a:pt x="7" y="278"/>
                      </a:lnTo>
                      <a:lnTo>
                        <a:pt x="11" y="280"/>
                      </a:lnTo>
                      <a:close/>
                      <a:moveTo>
                        <a:pt x="2" y="276"/>
                      </a:moveTo>
                      <a:lnTo>
                        <a:pt x="7" y="266"/>
                      </a:lnTo>
                      <a:lnTo>
                        <a:pt x="11" y="256"/>
                      </a:lnTo>
                      <a:lnTo>
                        <a:pt x="16" y="247"/>
                      </a:lnTo>
                      <a:lnTo>
                        <a:pt x="20" y="240"/>
                      </a:lnTo>
                      <a:lnTo>
                        <a:pt x="31" y="232"/>
                      </a:lnTo>
                      <a:lnTo>
                        <a:pt x="41" y="225"/>
                      </a:lnTo>
                      <a:lnTo>
                        <a:pt x="45" y="235"/>
                      </a:lnTo>
                      <a:lnTo>
                        <a:pt x="37" y="240"/>
                      </a:lnTo>
                      <a:lnTo>
                        <a:pt x="28" y="249"/>
                      </a:lnTo>
                      <a:lnTo>
                        <a:pt x="24" y="254"/>
                      </a:lnTo>
                      <a:lnTo>
                        <a:pt x="19" y="263"/>
                      </a:lnTo>
                      <a:lnTo>
                        <a:pt x="14" y="269"/>
                      </a:lnTo>
                      <a:lnTo>
                        <a:pt x="11" y="280"/>
                      </a:lnTo>
                      <a:lnTo>
                        <a:pt x="2" y="276"/>
                      </a:lnTo>
                      <a:close/>
                      <a:moveTo>
                        <a:pt x="41" y="225"/>
                      </a:moveTo>
                      <a:lnTo>
                        <a:pt x="42" y="223"/>
                      </a:lnTo>
                      <a:lnTo>
                        <a:pt x="44" y="223"/>
                      </a:lnTo>
                      <a:lnTo>
                        <a:pt x="50" y="232"/>
                      </a:lnTo>
                      <a:lnTo>
                        <a:pt x="48" y="233"/>
                      </a:lnTo>
                      <a:lnTo>
                        <a:pt x="45" y="235"/>
                      </a:lnTo>
                      <a:lnTo>
                        <a:pt x="41" y="225"/>
                      </a:lnTo>
                      <a:close/>
                      <a:moveTo>
                        <a:pt x="50" y="232"/>
                      </a:moveTo>
                      <a:lnTo>
                        <a:pt x="50" y="232"/>
                      </a:lnTo>
                      <a:lnTo>
                        <a:pt x="47" y="227"/>
                      </a:lnTo>
                      <a:lnTo>
                        <a:pt x="50" y="232"/>
                      </a:lnTo>
                      <a:close/>
                      <a:moveTo>
                        <a:pt x="44" y="223"/>
                      </a:moveTo>
                      <a:lnTo>
                        <a:pt x="44" y="222"/>
                      </a:lnTo>
                      <a:lnTo>
                        <a:pt x="45" y="220"/>
                      </a:lnTo>
                      <a:lnTo>
                        <a:pt x="54" y="222"/>
                      </a:lnTo>
                      <a:lnTo>
                        <a:pt x="53" y="227"/>
                      </a:lnTo>
                      <a:lnTo>
                        <a:pt x="50" y="232"/>
                      </a:lnTo>
                      <a:lnTo>
                        <a:pt x="44" y="223"/>
                      </a:lnTo>
                      <a:close/>
                      <a:moveTo>
                        <a:pt x="45" y="220"/>
                      </a:moveTo>
                      <a:lnTo>
                        <a:pt x="45" y="218"/>
                      </a:lnTo>
                      <a:lnTo>
                        <a:pt x="50" y="220"/>
                      </a:lnTo>
                      <a:lnTo>
                        <a:pt x="45" y="220"/>
                      </a:lnTo>
                      <a:close/>
                      <a:moveTo>
                        <a:pt x="45" y="218"/>
                      </a:moveTo>
                      <a:lnTo>
                        <a:pt x="47" y="213"/>
                      </a:lnTo>
                      <a:lnTo>
                        <a:pt x="48" y="203"/>
                      </a:lnTo>
                      <a:lnTo>
                        <a:pt x="58" y="204"/>
                      </a:lnTo>
                      <a:lnTo>
                        <a:pt x="56" y="215"/>
                      </a:lnTo>
                      <a:lnTo>
                        <a:pt x="54" y="222"/>
                      </a:lnTo>
                      <a:lnTo>
                        <a:pt x="45" y="218"/>
                      </a:lnTo>
                      <a:close/>
                      <a:moveTo>
                        <a:pt x="48" y="203"/>
                      </a:moveTo>
                      <a:lnTo>
                        <a:pt x="48" y="203"/>
                      </a:lnTo>
                      <a:lnTo>
                        <a:pt x="48" y="201"/>
                      </a:lnTo>
                      <a:lnTo>
                        <a:pt x="53" y="204"/>
                      </a:lnTo>
                      <a:lnTo>
                        <a:pt x="48" y="203"/>
                      </a:lnTo>
                      <a:close/>
                      <a:moveTo>
                        <a:pt x="48" y="201"/>
                      </a:moveTo>
                      <a:lnTo>
                        <a:pt x="50" y="199"/>
                      </a:lnTo>
                      <a:lnTo>
                        <a:pt x="59" y="204"/>
                      </a:lnTo>
                      <a:lnTo>
                        <a:pt x="58" y="206"/>
                      </a:lnTo>
                      <a:lnTo>
                        <a:pt x="58" y="208"/>
                      </a:lnTo>
                      <a:lnTo>
                        <a:pt x="48" y="201"/>
                      </a:lnTo>
                      <a:close/>
                      <a:moveTo>
                        <a:pt x="59" y="204"/>
                      </a:moveTo>
                      <a:lnTo>
                        <a:pt x="59" y="204"/>
                      </a:lnTo>
                      <a:lnTo>
                        <a:pt x="54" y="203"/>
                      </a:lnTo>
                      <a:lnTo>
                        <a:pt x="59" y="204"/>
                      </a:lnTo>
                      <a:close/>
                      <a:moveTo>
                        <a:pt x="50" y="199"/>
                      </a:move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9" y="201"/>
                      </a:lnTo>
                      <a:lnTo>
                        <a:pt x="59" y="203"/>
                      </a:lnTo>
                      <a:lnTo>
                        <a:pt x="59" y="204"/>
                      </a:lnTo>
                      <a:lnTo>
                        <a:pt x="50" y="199"/>
                      </a:lnTo>
                      <a:close/>
                      <a:moveTo>
                        <a:pt x="50" y="201"/>
                      </a:moveTo>
                      <a:lnTo>
                        <a:pt x="50" y="199"/>
                      </a:lnTo>
                      <a:lnTo>
                        <a:pt x="54" y="201"/>
                      </a:lnTo>
                      <a:lnTo>
                        <a:pt x="50" y="201"/>
                      </a:lnTo>
                      <a:close/>
                      <a:moveTo>
                        <a:pt x="50" y="199"/>
                      </a:moveTo>
                      <a:lnTo>
                        <a:pt x="51" y="194"/>
                      </a:lnTo>
                      <a:lnTo>
                        <a:pt x="53" y="192"/>
                      </a:lnTo>
                      <a:lnTo>
                        <a:pt x="59" y="201"/>
                      </a:lnTo>
                      <a:lnTo>
                        <a:pt x="50" y="199"/>
                      </a:lnTo>
                      <a:close/>
                      <a:moveTo>
                        <a:pt x="53" y="192"/>
                      </a:moveTo>
                      <a:lnTo>
                        <a:pt x="54" y="191"/>
                      </a:lnTo>
                      <a:lnTo>
                        <a:pt x="54" y="187"/>
                      </a:lnTo>
                      <a:lnTo>
                        <a:pt x="64" y="186"/>
                      </a:lnTo>
                      <a:lnTo>
                        <a:pt x="64" y="192"/>
                      </a:lnTo>
                      <a:lnTo>
                        <a:pt x="62" y="198"/>
                      </a:lnTo>
                      <a:lnTo>
                        <a:pt x="61" y="199"/>
                      </a:lnTo>
                      <a:lnTo>
                        <a:pt x="59" y="201"/>
                      </a:lnTo>
                      <a:lnTo>
                        <a:pt x="53" y="192"/>
                      </a:lnTo>
                      <a:close/>
                      <a:moveTo>
                        <a:pt x="54" y="187"/>
                      </a:moveTo>
                      <a:lnTo>
                        <a:pt x="54" y="187"/>
                      </a:lnTo>
                      <a:lnTo>
                        <a:pt x="59" y="187"/>
                      </a:lnTo>
                      <a:lnTo>
                        <a:pt x="54" y="187"/>
                      </a:lnTo>
                      <a:close/>
                      <a:moveTo>
                        <a:pt x="54" y="187"/>
                      </a:moveTo>
                      <a:lnTo>
                        <a:pt x="54" y="184"/>
                      </a:lnTo>
                      <a:lnTo>
                        <a:pt x="54" y="180"/>
                      </a:lnTo>
                      <a:lnTo>
                        <a:pt x="64" y="180"/>
                      </a:lnTo>
                      <a:lnTo>
                        <a:pt x="64" y="184"/>
                      </a:lnTo>
                      <a:lnTo>
                        <a:pt x="64" y="187"/>
                      </a:lnTo>
                      <a:lnTo>
                        <a:pt x="54" y="187"/>
                      </a:lnTo>
                      <a:close/>
                      <a:moveTo>
                        <a:pt x="54" y="180"/>
                      </a:moveTo>
                      <a:lnTo>
                        <a:pt x="54" y="180"/>
                      </a:lnTo>
                      <a:lnTo>
                        <a:pt x="59" y="180"/>
                      </a:lnTo>
                      <a:lnTo>
                        <a:pt x="54" y="180"/>
                      </a:lnTo>
                      <a:close/>
                      <a:moveTo>
                        <a:pt x="54" y="180"/>
                      </a:moveTo>
                      <a:lnTo>
                        <a:pt x="54" y="177"/>
                      </a:lnTo>
                      <a:lnTo>
                        <a:pt x="54" y="174"/>
                      </a:lnTo>
                      <a:lnTo>
                        <a:pt x="64" y="174"/>
                      </a:lnTo>
                      <a:lnTo>
                        <a:pt x="64" y="177"/>
                      </a:lnTo>
                      <a:lnTo>
                        <a:pt x="64" y="180"/>
                      </a:lnTo>
                      <a:lnTo>
                        <a:pt x="54" y="180"/>
                      </a:lnTo>
                      <a:close/>
                      <a:moveTo>
                        <a:pt x="54" y="174"/>
                      </a:moveTo>
                      <a:lnTo>
                        <a:pt x="54" y="172"/>
                      </a:lnTo>
                      <a:lnTo>
                        <a:pt x="54" y="170"/>
                      </a:lnTo>
                      <a:lnTo>
                        <a:pt x="65" y="170"/>
                      </a:lnTo>
                      <a:lnTo>
                        <a:pt x="65" y="172"/>
                      </a:lnTo>
                      <a:lnTo>
                        <a:pt x="64" y="174"/>
                      </a:lnTo>
                      <a:lnTo>
                        <a:pt x="54" y="174"/>
                      </a:lnTo>
                      <a:close/>
                      <a:moveTo>
                        <a:pt x="54" y="170"/>
                      </a:moveTo>
                      <a:lnTo>
                        <a:pt x="54" y="167"/>
                      </a:lnTo>
                      <a:lnTo>
                        <a:pt x="53" y="162"/>
                      </a:lnTo>
                      <a:lnTo>
                        <a:pt x="64" y="158"/>
                      </a:lnTo>
                      <a:lnTo>
                        <a:pt x="65" y="165"/>
                      </a:lnTo>
                      <a:lnTo>
                        <a:pt x="65" y="170"/>
                      </a:lnTo>
                      <a:lnTo>
                        <a:pt x="54" y="170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59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64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59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1" y="132"/>
                      </a:lnTo>
                      <a:lnTo>
                        <a:pt x="51" y="115"/>
                      </a:lnTo>
                      <a:lnTo>
                        <a:pt x="62" y="115"/>
                      </a:lnTo>
                      <a:lnTo>
                        <a:pt x="61" y="132"/>
                      </a:lnTo>
                      <a:lnTo>
                        <a:pt x="64" y="160"/>
                      </a:lnTo>
                      <a:lnTo>
                        <a:pt x="53" y="162"/>
                      </a:lnTo>
                      <a:close/>
                      <a:moveTo>
                        <a:pt x="51" y="115"/>
                      </a:moveTo>
                      <a:lnTo>
                        <a:pt x="51" y="114"/>
                      </a:lnTo>
                      <a:lnTo>
                        <a:pt x="51" y="112"/>
                      </a:lnTo>
                      <a:lnTo>
                        <a:pt x="62" y="112"/>
                      </a:lnTo>
                      <a:lnTo>
                        <a:pt x="62" y="114"/>
                      </a:lnTo>
                      <a:lnTo>
                        <a:pt x="62" y="115"/>
                      </a:lnTo>
                      <a:lnTo>
                        <a:pt x="51" y="115"/>
                      </a:lnTo>
                      <a:close/>
                      <a:moveTo>
                        <a:pt x="62" y="110"/>
                      </a:moveTo>
                      <a:lnTo>
                        <a:pt x="62" y="112"/>
                      </a:lnTo>
                      <a:lnTo>
                        <a:pt x="56" y="112"/>
                      </a:lnTo>
                      <a:lnTo>
                        <a:pt x="62" y="110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62" y="110"/>
                      </a:lnTo>
                      <a:lnTo>
                        <a:pt x="51" y="114"/>
                      </a:lnTo>
                      <a:close/>
                      <a:moveTo>
                        <a:pt x="61" y="110"/>
                      </a:moveTo>
                      <a:lnTo>
                        <a:pt x="62" y="110"/>
                      </a:lnTo>
                      <a:lnTo>
                        <a:pt x="56" y="112"/>
                      </a:lnTo>
                      <a:lnTo>
                        <a:pt x="61" y="110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61" y="108"/>
                      </a:lnTo>
                      <a:lnTo>
                        <a:pt x="61" y="110"/>
                      </a:lnTo>
                      <a:lnTo>
                        <a:pt x="51" y="114"/>
                      </a:lnTo>
                      <a:close/>
                      <a:moveTo>
                        <a:pt x="61" y="108"/>
                      </a:moveTo>
                      <a:lnTo>
                        <a:pt x="61" y="108"/>
                      </a:lnTo>
                      <a:lnTo>
                        <a:pt x="56" y="110"/>
                      </a:lnTo>
                      <a:lnTo>
                        <a:pt x="61" y="108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51" y="112"/>
                      </a:lnTo>
                      <a:lnTo>
                        <a:pt x="61" y="108"/>
                      </a:lnTo>
                      <a:lnTo>
                        <a:pt x="51" y="114"/>
                      </a:lnTo>
                      <a:close/>
                      <a:moveTo>
                        <a:pt x="61" y="108"/>
                      </a:moveTo>
                      <a:lnTo>
                        <a:pt x="61" y="108"/>
                      </a:lnTo>
                      <a:lnTo>
                        <a:pt x="56" y="110"/>
                      </a:lnTo>
                      <a:lnTo>
                        <a:pt x="61" y="108"/>
                      </a:lnTo>
                      <a:close/>
                      <a:moveTo>
                        <a:pt x="51" y="112"/>
                      </a:moveTo>
                      <a:lnTo>
                        <a:pt x="51" y="110"/>
                      </a:lnTo>
                      <a:lnTo>
                        <a:pt x="50" y="110"/>
                      </a:lnTo>
                      <a:lnTo>
                        <a:pt x="61" y="110"/>
                      </a:lnTo>
                      <a:lnTo>
                        <a:pt x="61" y="108"/>
                      </a:lnTo>
                      <a:lnTo>
                        <a:pt x="51" y="112"/>
                      </a:lnTo>
                      <a:close/>
                      <a:moveTo>
                        <a:pt x="61" y="107"/>
                      </a:moveTo>
                      <a:lnTo>
                        <a:pt x="61" y="108"/>
                      </a:lnTo>
                      <a:lnTo>
                        <a:pt x="61" y="110"/>
                      </a:lnTo>
                      <a:lnTo>
                        <a:pt x="56" y="110"/>
                      </a:lnTo>
                      <a:lnTo>
                        <a:pt x="61" y="107"/>
                      </a:lnTo>
                      <a:close/>
                      <a:moveTo>
                        <a:pt x="51" y="112"/>
                      </a:moveTo>
                      <a:lnTo>
                        <a:pt x="48" y="105"/>
                      </a:lnTo>
                      <a:lnTo>
                        <a:pt x="45" y="96"/>
                      </a:lnTo>
                      <a:lnTo>
                        <a:pt x="56" y="95"/>
                      </a:lnTo>
                      <a:lnTo>
                        <a:pt x="58" y="102"/>
                      </a:lnTo>
                      <a:lnTo>
                        <a:pt x="61" y="107"/>
                      </a:lnTo>
                      <a:lnTo>
                        <a:pt x="51" y="112"/>
                      </a:lnTo>
                      <a:close/>
                      <a:moveTo>
                        <a:pt x="45" y="96"/>
                      </a:moveTo>
                      <a:lnTo>
                        <a:pt x="44" y="86"/>
                      </a:lnTo>
                      <a:lnTo>
                        <a:pt x="44" y="74"/>
                      </a:lnTo>
                      <a:lnTo>
                        <a:pt x="54" y="74"/>
                      </a:lnTo>
                      <a:lnTo>
                        <a:pt x="54" y="86"/>
                      </a:lnTo>
                      <a:lnTo>
                        <a:pt x="56" y="95"/>
                      </a:lnTo>
                      <a:lnTo>
                        <a:pt x="45" y="96"/>
                      </a:lnTo>
                      <a:close/>
                      <a:moveTo>
                        <a:pt x="44" y="74"/>
                      </a:moveTo>
                      <a:lnTo>
                        <a:pt x="44" y="74"/>
                      </a:lnTo>
                      <a:lnTo>
                        <a:pt x="48" y="74"/>
                      </a:lnTo>
                      <a:lnTo>
                        <a:pt x="44" y="74"/>
                      </a:lnTo>
                      <a:close/>
                      <a:moveTo>
                        <a:pt x="44" y="74"/>
                      </a:moveTo>
                      <a:lnTo>
                        <a:pt x="45" y="62"/>
                      </a:lnTo>
                      <a:lnTo>
                        <a:pt x="48" y="48"/>
                      </a:lnTo>
                      <a:lnTo>
                        <a:pt x="51" y="36"/>
                      </a:lnTo>
                      <a:lnTo>
                        <a:pt x="54" y="26"/>
                      </a:lnTo>
                      <a:lnTo>
                        <a:pt x="62" y="9"/>
                      </a:lnTo>
                      <a:lnTo>
                        <a:pt x="65" y="2"/>
                      </a:lnTo>
                      <a:lnTo>
                        <a:pt x="75" y="9"/>
                      </a:lnTo>
                      <a:lnTo>
                        <a:pt x="71" y="14"/>
                      </a:lnTo>
                      <a:lnTo>
                        <a:pt x="64" y="30"/>
                      </a:lnTo>
                      <a:lnTo>
                        <a:pt x="61" y="40"/>
                      </a:lnTo>
                      <a:lnTo>
                        <a:pt x="58" y="52"/>
                      </a:lnTo>
                      <a:lnTo>
                        <a:pt x="54" y="62"/>
                      </a:lnTo>
                      <a:lnTo>
                        <a:pt x="54" y="74"/>
                      </a:lnTo>
                      <a:lnTo>
                        <a:pt x="44" y="74"/>
                      </a:lnTo>
                      <a:close/>
                      <a:moveTo>
                        <a:pt x="65" y="2"/>
                      </a:move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5" y="4"/>
                      </a:lnTo>
                      <a:lnTo>
                        <a:pt x="75" y="9"/>
                      </a:lnTo>
                      <a:lnTo>
                        <a:pt x="65" y="2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1" name="Freeform 478"/>
                <p:cNvSpPr>
                  <a:spLocks noEditPoints="1"/>
                </p:cNvSpPr>
                <p:nvPr/>
              </p:nvSpPr>
              <p:spPr bwMode="auto">
                <a:xfrm>
                  <a:off x="1415" y="1518"/>
                  <a:ext cx="100" cy="303"/>
                </a:xfrm>
                <a:custGeom>
                  <a:avLst/>
                  <a:gdLst>
                    <a:gd name="T0" fmla="*/ 89 w 100"/>
                    <a:gd name="T1" fmla="*/ 249 h 303"/>
                    <a:gd name="T2" fmla="*/ 89 w 100"/>
                    <a:gd name="T3" fmla="*/ 249 h 303"/>
                    <a:gd name="T4" fmla="*/ 86 w 100"/>
                    <a:gd name="T5" fmla="*/ 249 h 303"/>
                    <a:gd name="T6" fmla="*/ 88 w 100"/>
                    <a:gd name="T7" fmla="*/ 254 h 303"/>
                    <a:gd name="T8" fmla="*/ 79 w 100"/>
                    <a:gd name="T9" fmla="*/ 252 h 303"/>
                    <a:gd name="T10" fmla="*/ 60 w 100"/>
                    <a:gd name="T11" fmla="*/ 269 h 303"/>
                    <a:gd name="T12" fmla="*/ 55 w 100"/>
                    <a:gd name="T13" fmla="*/ 290 h 303"/>
                    <a:gd name="T14" fmla="*/ 55 w 100"/>
                    <a:gd name="T15" fmla="*/ 291 h 303"/>
                    <a:gd name="T16" fmla="*/ 46 w 100"/>
                    <a:gd name="T17" fmla="*/ 295 h 303"/>
                    <a:gd name="T18" fmla="*/ 55 w 100"/>
                    <a:gd name="T19" fmla="*/ 291 h 303"/>
                    <a:gd name="T20" fmla="*/ 43 w 100"/>
                    <a:gd name="T21" fmla="*/ 283 h 303"/>
                    <a:gd name="T22" fmla="*/ 24 w 100"/>
                    <a:gd name="T23" fmla="*/ 285 h 303"/>
                    <a:gd name="T24" fmla="*/ 21 w 100"/>
                    <a:gd name="T25" fmla="*/ 293 h 303"/>
                    <a:gd name="T26" fmla="*/ 3 w 100"/>
                    <a:gd name="T27" fmla="*/ 298 h 303"/>
                    <a:gd name="T28" fmla="*/ 3 w 100"/>
                    <a:gd name="T29" fmla="*/ 297 h 303"/>
                    <a:gd name="T30" fmla="*/ 1 w 100"/>
                    <a:gd name="T31" fmla="*/ 295 h 303"/>
                    <a:gd name="T32" fmla="*/ 1 w 100"/>
                    <a:gd name="T33" fmla="*/ 295 h 303"/>
                    <a:gd name="T34" fmla="*/ 0 w 100"/>
                    <a:gd name="T35" fmla="*/ 290 h 303"/>
                    <a:gd name="T36" fmla="*/ 0 w 100"/>
                    <a:gd name="T37" fmla="*/ 290 h 303"/>
                    <a:gd name="T38" fmla="*/ 9 w 100"/>
                    <a:gd name="T39" fmla="*/ 286 h 303"/>
                    <a:gd name="T40" fmla="*/ 1 w 100"/>
                    <a:gd name="T41" fmla="*/ 279 h 303"/>
                    <a:gd name="T42" fmla="*/ 1 w 100"/>
                    <a:gd name="T43" fmla="*/ 279 h 303"/>
                    <a:gd name="T44" fmla="*/ 12 w 100"/>
                    <a:gd name="T45" fmla="*/ 252 h 303"/>
                    <a:gd name="T46" fmla="*/ 24 w 100"/>
                    <a:gd name="T47" fmla="*/ 252 h 303"/>
                    <a:gd name="T48" fmla="*/ 35 w 100"/>
                    <a:gd name="T49" fmla="*/ 226 h 303"/>
                    <a:gd name="T50" fmla="*/ 35 w 100"/>
                    <a:gd name="T51" fmla="*/ 226 h 303"/>
                    <a:gd name="T52" fmla="*/ 43 w 100"/>
                    <a:gd name="T53" fmla="*/ 220 h 303"/>
                    <a:gd name="T54" fmla="*/ 45 w 100"/>
                    <a:gd name="T55" fmla="*/ 216 h 303"/>
                    <a:gd name="T56" fmla="*/ 45 w 100"/>
                    <a:gd name="T57" fmla="*/ 216 h 303"/>
                    <a:gd name="T58" fmla="*/ 49 w 100"/>
                    <a:gd name="T59" fmla="*/ 202 h 303"/>
                    <a:gd name="T60" fmla="*/ 49 w 100"/>
                    <a:gd name="T61" fmla="*/ 202 h 303"/>
                    <a:gd name="T62" fmla="*/ 51 w 100"/>
                    <a:gd name="T63" fmla="*/ 201 h 303"/>
                    <a:gd name="T64" fmla="*/ 51 w 100"/>
                    <a:gd name="T65" fmla="*/ 201 h 303"/>
                    <a:gd name="T66" fmla="*/ 60 w 100"/>
                    <a:gd name="T67" fmla="*/ 202 h 303"/>
                    <a:gd name="T68" fmla="*/ 54 w 100"/>
                    <a:gd name="T69" fmla="*/ 187 h 303"/>
                    <a:gd name="T70" fmla="*/ 63 w 100"/>
                    <a:gd name="T71" fmla="*/ 187 h 303"/>
                    <a:gd name="T72" fmla="*/ 65 w 100"/>
                    <a:gd name="T73" fmla="*/ 177 h 303"/>
                    <a:gd name="T74" fmla="*/ 60 w 100"/>
                    <a:gd name="T75" fmla="*/ 175 h 303"/>
                    <a:gd name="T76" fmla="*/ 65 w 100"/>
                    <a:gd name="T77" fmla="*/ 175 h 303"/>
                    <a:gd name="T78" fmla="*/ 65 w 100"/>
                    <a:gd name="T79" fmla="*/ 160 h 303"/>
                    <a:gd name="T80" fmla="*/ 55 w 100"/>
                    <a:gd name="T81" fmla="*/ 163 h 303"/>
                    <a:gd name="T82" fmla="*/ 65 w 100"/>
                    <a:gd name="T83" fmla="*/ 160 h 303"/>
                    <a:gd name="T84" fmla="*/ 60 w 100"/>
                    <a:gd name="T85" fmla="*/ 160 h 303"/>
                    <a:gd name="T86" fmla="*/ 52 w 100"/>
                    <a:gd name="T87" fmla="*/ 112 h 303"/>
                    <a:gd name="T88" fmla="*/ 55 w 100"/>
                    <a:gd name="T89" fmla="*/ 161 h 303"/>
                    <a:gd name="T90" fmla="*/ 52 w 100"/>
                    <a:gd name="T91" fmla="*/ 112 h 303"/>
                    <a:gd name="T92" fmla="*/ 62 w 100"/>
                    <a:gd name="T93" fmla="*/ 110 h 303"/>
                    <a:gd name="T94" fmla="*/ 52 w 100"/>
                    <a:gd name="T95" fmla="*/ 113 h 303"/>
                    <a:gd name="T96" fmla="*/ 57 w 100"/>
                    <a:gd name="T97" fmla="*/ 112 h 303"/>
                    <a:gd name="T98" fmla="*/ 62 w 100"/>
                    <a:gd name="T99" fmla="*/ 108 h 303"/>
                    <a:gd name="T100" fmla="*/ 62 w 100"/>
                    <a:gd name="T101" fmla="*/ 108 h 303"/>
                    <a:gd name="T102" fmla="*/ 62 w 100"/>
                    <a:gd name="T103" fmla="*/ 108 h 303"/>
                    <a:gd name="T104" fmla="*/ 52 w 100"/>
                    <a:gd name="T105" fmla="*/ 112 h 303"/>
                    <a:gd name="T106" fmla="*/ 52 w 100"/>
                    <a:gd name="T107" fmla="*/ 112 h 303"/>
                    <a:gd name="T108" fmla="*/ 52 w 100"/>
                    <a:gd name="T109" fmla="*/ 112 h 303"/>
                    <a:gd name="T110" fmla="*/ 52 w 100"/>
                    <a:gd name="T111" fmla="*/ 112 h 303"/>
                    <a:gd name="T112" fmla="*/ 57 w 100"/>
                    <a:gd name="T113" fmla="*/ 94 h 303"/>
                    <a:gd name="T114" fmla="*/ 45 w 100"/>
                    <a:gd name="T115" fmla="*/ 74 h 303"/>
                    <a:gd name="T116" fmla="*/ 66 w 100"/>
                    <a:gd name="T117" fmla="*/ 2 h 303"/>
                    <a:gd name="T118" fmla="*/ 55 w 100"/>
                    <a:gd name="T119" fmla="*/ 62 h 303"/>
                    <a:gd name="T120" fmla="*/ 75 w 100"/>
                    <a:gd name="T121" fmla="*/ 4 h 30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0"/>
                    <a:gd name="T184" fmla="*/ 0 h 303"/>
                    <a:gd name="T185" fmla="*/ 100 w 100"/>
                    <a:gd name="T186" fmla="*/ 303 h 30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0" h="303">
                      <a:moveTo>
                        <a:pt x="89" y="249"/>
                      </a:moveTo>
                      <a:lnTo>
                        <a:pt x="92" y="245"/>
                      </a:lnTo>
                      <a:lnTo>
                        <a:pt x="95" y="243"/>
                      </a:lnTo>
                      <a:lnTo>
                        <a:pt x="99" y="247"/>
                      </a:lnTo>
                      <a:lnTo>
                        <a:pt x="100" y="250"/>
                      </a:lnTo>
                      <a:lnTo>
                        <a:pt x="89" y="249"/>
                      </a:lnTo>
                      <a:close/>
                      <a:moveTo>
                        <a:pt x="100" y="250"/>
                      </a:moveTo>
                      <a:lnTo>
                        <a:pt x="97" y="255"/>
                      </a:lnTo>
                      <a:lnTo>
                        <a:pt x="92" y="259"/>
                      </a:lnTo>
                      <a:lnTo>
                        <a:pt x="88" y="249"/>
                      </a:lnTo>
                      <a:lnTo>
                        <a:pt x="89" y="249"/>
                      </a:lnTo>
                      <a:lnTo>
                        <a:pt x="100" y="250"/>
                      </a:lnTo>
                      <a:close/>
                      <a:moveTo>
                        <a:pt x="92" y="259"/>
                      </a:moveTo>
                      <a:lnTo>
                        <a:pt x="91" y="259"/>
                      </a:lnTo>
                      <a:lnTo>
                        <a:pt x="89" y="259"/>
                      </a:lnTo>
                      <a:lnTo>
                        <a:pt x="85" y="249"/>
                      </a:lnTo>
                      <a:lnTo>
                        <a:pt x="86" y="249"/>
                      </a:lnTo>
                      <a:lnTo>
                        <a:pt x="88" y="249"/>
                      </a:lnTo>
                      <a:lnTo>
                        <a:pt x="92" y="259"/>
                      </a:lnTo>
                      <a:close/>
                      <a:moveTo>
                        <a:pt x="89" y="259"/>
                      </a:moveTo>
                      <a:lnTo>
                        <a:pt x="89" y="259"/>
                      </a:lnTo>
                      <a:lnTo>
                        <a:pt x="88" y="254"/>
                      </a:lnTo>
                      <a:lnTo>
                        <a:pt x="89" y="259"/>
                      </a:lnTo>
                      <a:close/>
                      <a:moveTo>
                        <a:pt x="89" y="259"/>
                      </a:moveTo>
                      <a:lnTo>
                        <a:pt x="83" y="262"/>
                      </a:lnTo>
                      <a:lnTo>
                        <a:pt x="79" y="266"/>
                      </a:lnTo>
                      <a:lnTo>
                        <a:pt x="72" y="257"/>
                      </a:lnTo>
                      <a:lnTo>
                        <a:pt x="79" y="252"/>
                      </a:lnTo>
                      <a:lnTo>
                        <a:pt x="86" y="249"/>
                      </a:lnTo>
                      <a:lnTo>
                        <a:pt x="89" y="259"/>
                      </a:lnTo>
                      <a:close/>
                      <a:moveTo>
                        <a:pt x="79" y="266"/>
                      </a:moveTo>
                      <a:lnTo>
                        <a:pt x="74" y="271"/>
                      </a:lnTo>
                      <a:lnTo>
                        <a:pt x="68" y="278"/>
                      </a:lnTo>
                      <a:lnTo>
                        <a:pt x="60" y="269"/>
                      </a:lnTo>
                      <a:lnTo>
                        <a:pt x="66" y="262"/>
                      </a:lnTo>
                      <a:lnTo>
                        <a:pt x="72" y="257"/>
                      </a:lnTo>
                      <a:lnTo>
                        <a:pt x="79" y="266"/>
                      </a:lnTo>
                      <a:close/>
                      <a:moveTo>
                        <a:pt x="68" y="278"/>
                      </a:moveTo>
                      <a:lnTo>
                        <a:pt x="62" y="285"/>
                      </a:lnTo>
                      <a:lnTo>
                        <a:pt x="55" y="290"/>
                      </a:lnTo>
                      <a:lnTo>
                        <a:pt x="49" y="281"/>
                      </a:lnTo>
                      <a:lnTo>
                        <a:pt x="54" y="276"/>
                      </a:lnTo>
                      <a:lnTo>
                        <a:pt x="60" y="269"/>
                      </a:lnTo>
                      <a:lnTo>
                        <a:pt x="68" y="278"/>
                      </a:lnTo>
                      <a:close/>
                      <a:moveTo>
                        <a:pt x="55" y="290"/>
                      </a:moveTo>
                      <a:lnTo>
                        <a:pt x="55" y="291"/>
                      </a:lnTo>
                      <a:lnTo>
                        <a:pt x="52" y="286"/>
                      </a:lnTo>
                      <a:lnTo>
                        <a:pt x="55" y="290"/>
                      </a:lnTo>
                      <a:close/>
                      <a:moveTo>
                        <a:pt x="55" y="291"/>
                      </a:moveTo>
                      <a:lnTo>
                        <a:pt x="51" y="293"/>
                      </a:lnTo>
                      <a:lnTo>
                        <a:pt x="46" y="295"/>
                      </a:lnTo>
                      <a:lnTo>
                        <a:pt x="43" y="293"/>
                      </a:lnTo>
                      <a:lnTo>
                        <a:pt x="40" y="293"/>
                      </a:lnTo>
                      <a:lnTo>
                        <a:pt x="43" y="283"/>
                      </a:lnTo>
                      <a:lnTo>
                        <a:pt x="46" y="283"/>
                      </a:lnTo>
                      <a:lnTo>
                        <a:pt x="49" y="281"/>
                      </a:lnTo>
                      <a:lnTo>
                        <a:pt x="55" y="291"/>
                      </a:lnTo>
                      <a:close/>
                      <a:moveTo>
                        <a:pt x="40" y="293"/>
                      </a:moveTo>
                      <a:lnTo>
                        <a:pt x="37" y="293"/>
                      </a:lnTo>
                      <a:lnTo>
                        <a:pt x="34" y="293"/>
                      </a:lnTo>
                      <a:lnTo>
                        <a:pt x="31" y="281"/>
                      </a:lnTo>
                      <a:lnTo>
                        <a:pt x="37" y="281"/>
                      </a:lnTo>
                      <a:lnTo>
                        <a:pt x="43" y="283"/>
                      </a:lnTo>
                      <a:lnTo>
                        <a:pt x="40" y="293"/>
                      </a:lnTo>
                      <a:close/>
                      <a:moveTo>
                        <a:pt x="34" y="293"/>
                      </a:moveTo>
                      <a:lnTo>
                        <a:pt x="29" y="295"/>
                      </a:lnTo>
                      <a:lnTo>
                        <a:pt x="23" y="298"/>
                      </a:lnTo>
                      <a:lnTo>
                        <a:pt x="18" y="288"/>
                      </a:lnTo>
                      <a:lnTo>
                        <a:pt x="24" y="285"/>
                      </a:lnTo>
                      <a:lnTo>
                        <a:pt x="31" y="281"/>
                      </a:lnTo>
                      <a:lnTo>
                        <a:pt x="34" y="293"/>
                      </a:lnTo>
                      <a:close/>
                      <a:moveTo>
                        <a:pt x="18" y="288"/>
                      </a:moveTo>
                      <a:lnTo>
                        <a:pt x="18" y="288"/>
                      </a:lnTo>
                      <a:lnTo>
                        <a:pt x="21" y="293"/>
                      </a:lnTo>
                      <a:lnTo>
                        <a:pt x="18" y="288"/>
                      </a:lnTo>
                      <a:close/>
                      <a:moveTo>
                        <a:pt x="23" y="298"/>
                      </a:moveTo>
                      <a:lnTo>
                        <a:pt x="15" y="302"/>
                      </a:lnTo>
                      <a:lnTo>
                        <a:pt x="11" y="303"/>
                      </a:lnTo>
                      <a:lnTo>
                        <a:pt x="6" y="302"/>
                      </a:lnTo>
                      <a:lnTo>
                        <a:pt x="3" y="298"/>
                      </a:lnTo>
                      <a:lnTo>
                        <a:pt x="12" y="291"/>
                      </a:lnTo>
                      <a:lnTo>
                        <a:pt x="14" y="291"/>
                      </a:lnTo>
                      <a:lnTo>
                        <a:pt x="18" y="288"/>
                      </a:lnTo>
                      <a:lnTo>
                        <a:pt x="23" y="298"/>
                      </a:lnTo>
                      <a:close/>
                      <a:moveTo>
                        <a:pt x="3" y="298"/>
                      </a:moveTo>
                      <a:lnTo>
                        <a:pt x="3" y="297"/>
                      </a:lnTo>
                      <a:lnTo>
                        <a:pt x="1" y="295"/>
                      </a:lnTo>
                      <a:lnTo>
                        <a:pt x="11" y="290"/>
                      </a:lnTo>
                      <a:lnTo>
                        <a:pt x="11" y="291"/>
                      </a:lnTo>
                      <a:lnTo>
                        <a:pt x="12" y="291"/>
                      </a:lnTo>
                      <a:lnTo>
                        <a:pt x="3" y="298"/>
                      </a:lnTo>
                      <a:close/>
                      <a:moveTo>
                        <a:pt x="1" y="295"/>
                      </a:moveTo>
                      <a:lnTo>
                        <a:pt x="1" y="293"/>
                      </a:lnTo>
                      <a:lnTo>
                        <a:pt x="9" y="285"/>
                      </a:lnTo>
                      <a:lnTo>
                        <a:pt x="11" y="288"/>
                      </a:lnTo>
                      <a:lnTo>
                        <a:pt x="11" y="290"/>
                      </a:lnTo>
                      <a:lnTo>
                        <a:pt x="1" y="295"/>
                      </a:lnTo>
                      <a:close/>
                      <a:moveTo>
                        <a:pt x="1" y="293"/>
                      </a:moveTo>
                      <a:lnTo>
                        <a:pt x="1" y="291"/>
                      </a:lnTo>
                      <a:lnTo>
                        <a:pt x="0" y="290"/>
                      </a:lnTo>
                      <a:lnTo>
                        <a:pt x="4" y="290"/>
                      </a:lnTo>
                      <a:lnTo>
                        <a:pt x="1" y="293"/>
                      </a:lnTo>
                      <a:close/>
                      <a:moveTo>
                        <a:pt x="0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9" y="286"/>
                      </a:lnTo>
                      <a:lnTo>
                        <a:pt x="11" y="288"/>
                      </a:lnTo>
                      <a:lnTo>
                        <a:pt x="0" y="290"/>
                      </a:lnTo>
                      <a:close/>
                      <a:moveTo>
                        <a:pt x="0" y="285"/>
                      </a:moveTo>
                      <a:lnTo>
                        <a:pt x="0" y="283"/>
                      </a:lnTo>
                      <a:lnTo>
                        <a:pt x="0" y="279"/>
                      </a:lnTo>
                      <a:lnTo>
                        <a:pt x="11" y="283"/>
                      </a:lnTo>
                      <a:lnTo>
                        <a:pt x="11" y="285"/>
                      </a:lnTo>
                      <a:lnTo>
                        <a:pt x="9" y="286"/>
                      </a:lnTo>
                      <a:lnTo>
                        <a:pt x="0" y="285"/>
                      </a:lnTo>
                      <a:close/>
                      <a:moveTo>
                        <a:pt x="0" y="279"/>
                      </a:moveTo>
                      <a:lnTo>
                        <a:pt x="1" y="279"/>
                      </a:lnTo>
                      <a:lnTo>
                        <a:pt x="6" y="281"/>
                      </a:lnTo>
                      <a:lnTo>
                        <a:pt x="0" y="279"/>
                      </a:lnTo>
                      <a:close/>
                      <a:moveTo>
                        <a:pt x="1" y="279"/>
                      </a:moveTo>
                      <a:lnTo>
                        <a:pt x="1" y="279"/>
                      </a:lnTo>
                      <a:lnTo>
                        <a:pt x="11" y="283"/>
                      </a:lnTo>
                      <a:lnTo>
                        <a:pt x="1" y="279"/>
                      </a:lnTo>
                      <a:close/>
                      <a:moveTo>
                        <a:pt x="1" y="279"/>
                      </a:moveTo>
                      <a:lnTo>
                        <a:pt x="1" y="279"/>
                      </a:lnTo>
                      <a:lnTo>
                        <a:pt x="6" y="281"/>
                      </a:lnTo>
                      <a:lnTo>
                        <a:pt x="1" y="279"/>
                      </a:lnTo>
                      <a:close/>
                      <a:moveTo>
                        <a:pt x="1" y="279"/>
                      </a:moveTo>
                      <a:lnTo>
                        <a:pt x="4" y="269"/>
                      </a:lnTo>
                      <a:lnTo>
                        <a:pt x="7" y="259"/>
                      </a:lnTo>
                      <a:lnTo>
                        <a:pt x="12" y="252"/>
                      </a:lnTo>
                      <a:lnTo>
                        <a:pt x="17" y="245"/>
                      </a:lnTo>
                      <a:lnTo>
                        <a:pt x="28" y="235"/>
                      </a:lnTo>
                      <a:lnTo>
                        <a:pt x="35" y="226"/>
                      </a:lnTo>
                      <a:lnTo>
                        <a:pt x="41" y="235"/>
                      </a:lnTo>
                      <a:lnTo>
                        <a:pt x="34" y="242"/>
                      </a:lnTo>
                      <a:lnTo>
                        <a:pt x="24" y="252"/>
                      </a:lnTo>
                      <a:lnTo>
                        <a:pt x="21" y="257"/>
                      </a:lnTo>
                      <a:lnTo>
                        <a:pt x="17" y="266"/>
                      </a:lnTo>
                      <a:lnTo>
                        <a:pt x="14" y="273"/>
                      </a:lnTo>
                      <a:lnTo>
                        <a:pt x="11" y="283"/>
                      </a:lnTo>
                      <a:lnTo>
                        <a:pt x="1" y="279"/>
                      </a:lnTo>
                      <a:close/>
                      <a:moveTo>
                        <a:pt x="35" y="226"/>
                      </a:moveTo>
                      <a:lnTo>
                        <a:pt x="38" y="225"/>
                      </a:lnTo>
                      <a:lnTo>
                        <a:pt x="41" y="221"/>
                      </a:lnTo>
                      <a:lnTo>
                        <a:pt x="48" y="230"/>
                      </a:lnTo>
                      <a:lnTo>
                        <a:pt x="45" y="233"/>
                      </a:lnTo>
                      <a:lnTo>
                        <a:pt x="41" y="235"/>
                      </a:lnTo>
                      <a:lnTo>
                        <a:pt x="35" y="226"/>
                      </a:lnTo>
                      <a:close/>
                      <a:moveTo>
                        <a:pt x="41" y="221"/>
                      </a:moveTo>
                      <a:lnTo>
                        <a:pt x="41" y="221"/>
                      </a:lnTo>
                      <a:lnTo>
                        <a:pt x="45" y="226"/>
                      </a:lnTo>
                      <a:lnTo>
                        <a:pt x="41" y="221"/>
                      </a:lnTo>
                      <a:close/>
                      <a:moveTo>
                        <a:pt x="41" y="221"/>
                      </a:moveTo>
                      <a:lnTo>
                        <a:pt x="43" y="220"/>
                      </a:lnTo>
                      <a:lnTo>
                        <a:pt x="45" y="216"/>
                      </a:lnTo>
                      <a:lnTo>
                        <a:pt x="54" y="221"/>
                      </a:lnTo>
                      <a:lnTo>
                        <a:pt x="51" y="226"/>
                      </a:lnTo>
                      <a:lnTo>
                        <a:pt x="48" y="230"/>
                      </a:lnTo>
                      <a:lnTo>
                        <a:pt x="41" y="221"/>
                      </a:lnTo>
                      <a:close/>
                      <a:moveTo>
                        <a:pt x="45" y="216"/>
                      </a:moveTo>
                      <a:lnTo>
                        <a:pt x="46" y="211"/>
                      </a:lnTo>
                      <a:lnTo>
                        <a:pt x="49" y="204"/>
                      </a:lnTo>
                      <a:lnTo>
                        <a:pt x="58" y="206"/>
                      </a:lnTo>
                      <a:lnTo>
                        <a:pt x="57" y="214"/>
                      </a:lnTo>
                      <a:lnTo>
                        <a:pt x="54" y="221"/>
                      </a:lnTo>
                      <a:lnTo>
                        <a:pt x="45" y="216"/>
                      </a:lnTo>
                      <a:close/>
                      <a:moveTo>
                        <a:pt x="49" y="204"/>
                      </a:moveTo>
                      <a:lnTo>
                        <a:pt x="49" y="202"/>
                      </a:lnTo>
                      <a:lnTo>
                        <a:pt x="54" y="206"/>
                      </a:lnTo>
                      <a:lnTo>
                        <a:pt x="49" y="204"/>
                      </a:lnTo>
                      <a:close/>
                      <a:moveTo>
                        <a:pt x="49" y="202"/>
                      </a:moveTo>
                      <a:lnTo>
                        <a:pt x="51" y="199"/>
                      </a:lnTo>
                      <a:lnTo>
                        <a:pt x="52" y="197"/>
                      </a:lnTo>
                      <a:lnTo>
                        <a:pt x="58" y="206"/>
                      </a:lnTo>
                      <a:lnTo>
                        <a:pt x="58" y="208"/>
                      </a:lnTo>
                      <a:lnTo>
                        <a:pt x="49" y="202"/>
                      </a:lnTo>
                      <a:close/>
                      <a:moveTo>
                        <a:pt x="60" y="202"/>
                      </a:moveTo>
                      <a:lnTo>
                        <a:pt x="60" y="204"/>
                      </a:lnTo>
                      <a:lnTo>
                        <a:pt x="58" y="206"/>
                      </a:lnTo>
                      <a:lnTo>
                        <a:pt x="55" y="202"/>
                      </a:lnTo>
                      <a:lnTo>
                        <a:pt x="60" y="202"/>
                      </a:lnTo>
                      <a:close/>
                      <a:moveTo>
                        <a:pt x="51" y="201"/>
                      </a:moveTo>
                      <a:lnTo>
                        <a:pt x="52" y="197"/>
                      </a:lnTo>
                      <a:lnTo>
                        <a:pt x="52" y="196"/>
                      </a:lnTo>
                      <a:lnTo>
                        <a:pt x="60" y="202"/>
                      </a:lnTo>
                      <a:lnTo>
                        <a:pt x="51" y="201"/>
                      </a:lnTo>
                      <a:close/>
                      <a:moveTo>
                        <a:pt x="52" y="196"/>
                      </a:moveTo>
                      <a:lnTo>
                        <a:pt x="54" y="194"/>
                      </a:lnTo>
                      <a:lnTo>
                        <a:pt x="54" y="187"/>
                      </a:lnTo>
                      <a:lnTo>
                        <a:pt x="63" y="187"/>
                      </a:lnTo>
                      <a:lnTo>
                        <a:pt x="63" y="199"/>
                      </a:lnTo>
                      <a:lnTo>
                        <a:pt x="60" y="202"/>
                      </a:lnTo>
                      <a:lnTo>
                        <a:pt x="52" y="196"/>
                      </a:lnTo>
                      <a:close/>
                      <a:moveTo>
                        <a:pt x="54" y="187"/>
                      </a:moveTo>
                      <a:lnTo>
                        <a:pt x="54" y="187"/>
                      </a:lnTo>
                      <a:lnTo>
                        <a:pt x="58" y="187"/>
                      </a:lnTo>
                      <a:lnTo>
                        <a:pt x="54" y="187"/>
                      </a:lnTo>
                      <a:close/>
                      <a:moveTo>
                        <a:pt x="54" y="187"/>
                      </a:moveTo>
                      <a:lnTo>
                        <a:pt x="54" y="182"/>
                      </a:lnTo>
                      <a:lnTo>
                        <a:pt x="54" y="177"/>
                      </a:lnTo>
                      <a:lnTo>
                        <a:pt x="65" y="178"/>
                      </a:lnTo>
                      <a:lnTo>
                        <a:pt x="63" y="184"/>
                      </a:lnTo>
                      <a:lnTo>
                        <a:pt x="63" y="187"/>
                      </a:lnTo>
                      <a:lnTo>
                        <a:pt x="54" y="187"/>
                      </a:lnTo>
                      <a:close/>
                      <a:moveTo>
                        <a:pt x="54" y="177"/>
                      </a:moveTo>
                      <a:lnTo>
                        <a:pt x="54" y="175"/>
                      </a:lnTo>
                      <a:lnTo>
                        <a:pt x="55" y="173"/>
                      </a:lnTo>
                      <a:lnTo>
                        <a:pt x="65" y="175"/>
                      </a:lnTo>
                      <a:lnTo>
                        <a:pt x="65" y="177"/>
                      </a:lnTo>
                      <a:lnTo>
                        <a:pt x="65" y="178"/>
                      </a:lnTo>
                      <a:lnTo>
                        <a:pt x="54" y="177"/>
                      </a:lnTo>
                      <a:close/>
                      <a:moveTo>
                        <a:pt x="55" y="173"/>
                      </a:moveTo>
                      <a:lnTo>
                        <a:pt x="55" y="173"/>
                      </a:lnTo>
                      <a:lnTo>
                        <a:pt x="60" y="175"/>
                      </a:lnTo>
                      <a:lnTo>
                        <a:pt x="55" y="173"/>
                      </a:lnTo>
                      <a:close/>
                      <a:moveTo>
                        <a:pt x="55" y="173"/>
                      </a:moveTo>
                      <a:lnTo>
                        <a:pt x="55" y="172"/>
                      </a:lnTo>
                      <a:lnTo>
                        <a:pt x="65" y="175"/>
                      </a:lnTo>
                      <a:lnTo>
                        <a:pt x="55" y="173"/>
                      </a:lnTo>
                      <a:close/>
                      <a:moveTo>
                        <a:pt x="55" y="172"/>
                      </a:moveTo>
                      <a:lnTo>
                        <a:pt x="55" y="168"/>
                      </a:lnTo>
                      <a:lnTo>
                        <a:pt x="55" y="163"/>
                      </a:lnTo>
                      <a:lnTo>
                        <a:pt x="65" y="160"/>
                      </a:lnTo>
                      <a:lnTo>
                        <a:pt x="66" y="168"/>
                      </a:lnTo>
                      <a:lnTo>
                        <a:pt x="65" y="175"/>
                      </a:lnTo>
                      <a:lnTo>
                        <a:pt x="55" y="172"/>
                      </a:lnTo>
                      <a:close/>
                      <a:moveTo>
                        <a:pt x="55" y="163"/>
                      </a:moveTo>
                      <a:lnTo>
                        <a:pt x="55" y="163"/>
                      </a:lnTo>
                      <a:lnTo>
                        <a:pt x="60" y="161"/>
                      </a:lnTo>
                      <a:lnTo>
                        <a:pt x="55" y="163"/>
                      </a:lnTo>
                      <a:close/>
                      <a:moveTo>
                        <a:pt x="55" y="163"/>
                      </a:moveTo>
                      <a:lnTo>
                        <a:pt x="55" y="161"/>
                      </a:lnTo>
                      <a:lnTo>
                        <a:pt x="65" y="160"/>
                      </a:lnTo>
                      <a:lnTo>
                        <a:pt x="55" y="163"/>
                      </a:lnTo>
                      <a:close/>
                      <a:moveTo>
                        <a:pt x="65" y="160"/>
                      </a:moveTo>
                      <a:lnTo>
                        <a:pt x="65" y="160"/>
                      </a:lnTo>
                      <a:lnTo>
                        <a:pt x="60" y="160"/>
                      </a:lnTo>
                      <a:lnTo>
                        <a:pt x="65" y="160"/>
                      </a:lnTo>
                      <a:close/>
                      <a:moveTo>
                        <a:pt x="55" y="161"/>
                      </a:moveTo>
                      <a:lnTo>
                        <a:pt x="52" y="146"/>
                      </a:lnTo>
                      <a:lnTo>
                        <a:pt x="51" y="130"/>
                      </a:lnTo>
                      <a:lnTo>
                        <a:pt x="52" y="118"/>
                      </a:lnTo>
                      <a:lnTo>
                        <a:pt x="52" y="112"/>
                      </a:lnTo>
                      <a:lnTo>
                        <a:pt x="63" y="113"/>
                      </a:lnTo>
                      <a:lnTo>
                        <a:pt x="62" y="120"/>
                      </a:lnTo>
                      <a:lnTo>
                        <a:pt x="62" y="130"/>
                      </a:lnTo>
                      <a:lnTo>
                        <a:pt x="62" y="144"/>
                      </a:lnTo>
                      <a:lnTo>
                        <a:pt x="65" y="160"/>
                      </a:lnTo>
                      <a:lnTo>
                        <a:pt x="55" y="161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57" y="112"/>
                      </a:lnTo>
                      <a:lnTo>
                        <a:pt x="52" y="112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63" y="112"/>
                      </a:lnTo>
                      <a:lnTo>
                        <a:pt x="63" y="113"/>
                      </a:lnTo>
                      <a:lnTo>
                        <a:pt x="52" y="112"/>
                      </a:lnTo>
                      <a:close/>
                      <a:moveTo>
                        <a:pt x="62" y="110"/>
                      </a:moveTo>
                      <a:lnTo>
                        <a:pt x="63" y="112"/>
                      </a:lnTo>
                      <a:lnTo>
                        <a:pt x="57" y="112"/>
                      </a:lnTo>
                      <a:lnTo>
                        <a:pt x="62" y="110"/>
                      </a:lnTo>
                      <a:close/>
                      <a:moveTo>
                        <a:pt x="52" y="113"/>
                      </a:moveTo>
                      <a:lnTo>
                        <a:pt x="52" y="113"/>
                      </a:lnTo>
                      <a:lnTo>
                        <a:pt x="62" y="110"/>
                      </a:lnTo>
                      <a:lnTo>
                        <a:pt x="52" y="113"/>
                      </a:lnTo>
                      <a:close/>
                      <a:moveTo>
                        <a:pt x="62" y="110"/>
                      </a:moveTo>
                      <a:lnTo>
                        <a:pt x="62" y="110"/>
                      </a:lnTo>
                      <a:lnTo>
                        <a:pt x="57" y="112"/>
                      </a:lnTo>
                      <a:lnTo>
                        <a:pt x="62" y="110"/>
                      </a:lnTo>
                      <a:close/>
                      <a:moveTo>
                        <a:pt x="52" y="113"/>
                      </a:moveTo>
                      <a:lnTo>
                        <a:pt x="52" y="113"/>
                      </a:lnTo>
                      <a:lnTo>
                        <a:pt x="52" y="112"/>
                      </a:lnTo>
                      <a:lnTo>
                        <a:pt x="62" y="108"/>
                      </a:lnTo>
                      <a:lnTo>
                        <a:pt x="62" y="110"/>
                      </a:lnTo>
                      <a:lnTo>
                        <a:pt x="52" y="113"/>
                      </a:lnTo>
                      <a:close/>
                      <a:moveTo>
                        <a:pt x="62" y="108"/>
                      </a:moveTo>
                      <a:lnTo>
                        <a:pt x="62" y="108"/>
                      </a:lnTo>
                      <a:lnTo>
                        <a:pt x="57" y="110"/>
                      </a:lnTo>
                      <a:lnTo>
                        <a:pt x="62" y="108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62" y="108"/>
                      </a:lnTo>
                      <a:lnTo>
                        <a:pt x="52" y="112"/>
                      </a:lnTo>
                      <a:close/>
                      <a:moveTo>
                        <a:pt x="62" y="108"/>
                      </a:moveTo>
                      <a:lnTo>
                        <a:pt x="62" y="108"/>
                      </a:lnTo>
                      <a:lnTo>
                        <a:pt x="57" y="110"/>
                      </a:lnTo>
                      <a:lnTo>
                        <a:pt x="62" y="108"/>
                      </a:lnTo>
                      <a:close/>
                      <a:moveTo>
                        <a:pt x="52" y="112"/>
                      </a:moveTo>
                      <a:lnTo>
                        <a:pt x="51" y="110"/>
                      </a:lnTo>
                      <a:lnTo>
                        <a:pt x="51" y="108"/>
                      </a:lnTo>
                      <a:lnTo>
                        <a:pt x="62" y="108"/>
                      </a:lnTo>
                      <a:lnTo>
                        <a:pt x="52" y="112"/>
                      </a:lnTo>
                      <a:close/>
                      <a:moveTo>
                        <a:pt x="62" y="105"/>
                      </a:moveTo>
                      <a:lnTo>
                        <a:pt x="62" y="106"/>
                      </a:lnTo>
                      <a:lnTo>
                        <a:pt x="62" y="108"/>
                      </a:lnTo>
                      <a:lnTo>
                        <a:pt x="57" y="108"/>
                      </a:lnTo>
                      <a:lnTo>
                        <a:pt x="62" y="105"/>
                      </a:lnTo>
                      <a:close/>
                      <a:moveTo>
                        <a:pt x="52" y="112"/>
                      </a:moveTo>
                      <a:lnTo>
                        <a:pt x="49" y="106"/>
                      </a:lnTo>
                      <a:lnTo>
                        <a:pt x="46" y="98"/>
                      </a:lnTo>
                      <a:lnTo>
                        <a:pt x="57" y="94"/>
                      </a:lnTo>
                      <a:lnTo>
                        <a:pt x="58" y="101"/>
                      </a:lnTo>
                      <a:lnTo>
                        <a:pt x="62" y="105"/>
                      </a:lnTo>
                      <a:lnTo>
                        <a:pt x="52" y="112"/>
                      </a:lnTo>
                      <a:close/>
                      <a:moveTo>
                        <a:pt x="46" y="98"/>
                      </a:moveTo>
                      <a:lnTo>
                        <a:pt x="45" y="88"/>
                      </a:lnTo>
                      <a:lnTo>
                        <a:pt x="45" y="74"/>
                      </a:lnTo>
                      <a:lnTo>
                        <a:pt x="54" y="74"/>
                      </a:lnTo>
                      <a:lnTo>
                        <a:pt x="55" y="86"/>
                      </a:lnTo>
                      <a:lnTo>
                        <a:pt x="57" y="94"/>
                      </a:lnTo>
                      <a:lnTo>
                        <a:pt x="46" y="98"/>
                      </a:lnTo>
                      <a:close/>
                      <a:moveTo>
                        <a:pt x="45" y="74"/>
                      </a:moveTo>
                      <a:lnTo>
                        <a:pt x="45" y="74"/>
                      </a:lnTo>
                      <a:lnTo>
                        <a:pt x="49" y="74"/>
                      </a:lnTo>
                      <a:lnTo>
                        <a:pt x="45" y="74"/>
                      </a:lnTo>
                      <a:close/>
                      <a:moveTo>
                        <a:pt x="45" y="74"/>
                      </a:moveTo>
                      <a:lnTo>
                        <a:pt x="46" y="60"/>
                      </a:lnTo>
                      <a:lnTo>
                        <a:pt x="48" y="48"/>
                      </a:lnTo>
                      <a:lnTo>
                        <a:pt x="52" y="36"/>
                      </a:lnTo>
                      <a:lnTo>
                        <a:pt x="55" y="26"/>
                      </a:lnTo>
                      <a:lnTo>
                        <a:pt x="63" y="9"/>
                      </a:lnTo>
                      <a:lnTo>
                        <a:pt x="66" y="2"/>
                      </a:lnTo>
                      <a:lnTo>
                        <a:pt x="75" y="7"/>
                      </a:lnTo>
                      <a:lnTo>
                        <a:pt x="72" y="14"/>
                      </a:lnTo>
                      <a:lnTo>
                        <a:pt x="65" y="29"/>
                      </a:lnTo>
                      <a:lnTo>
                        <a:pt x="62" y="40"/>
                      </a:lnTo>
                      <a:lnTo>
                        <a:pt x="58" y="52"/>
                      </a:lnTo>
                      <a:lnTo>
                        <a:pt x="55" y="62"/>
                      </a:lnTo>
                      <a:lnTo>
                        <a:pt x="54" y="74"/>
                      </a:lnTo>
                      <a:lnTo>
                        <a:pt x="45" y="74"/>
                      </a:lnTo>
                      <a:close/>
                      <a:moveTo>
                        <a:pt x="66" y="2"/>
                      </a:move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75" y="4"/>
                      </a:lnTo>
                      <a:lnTo>
                        <a:pt x="75" y="7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2" name="Freeform 479"/>
                <p:cNvSpPr>
                  <a:spLocks noEditPoints="1"/>
                </p:cNvSpPr>
                <p:nvPr/>
              </p:nvSpPr>
              <p:spPr bwMode="auto">
                <a:xfrm>
                  <a:off x="1410" y="1518"/>
                  <a:ext cx="105" cy="307"/>
                </a:xfrm>
                <a:custGeom>
                  <a:avLst/>
                  <a:gdLst>
                    <a:gd name="T0" fmla="*/ 96 w 105"/>
                    <a:gd name="T1" fmla="*/ 252 h 307"/>
                    <a:gd name="T2" fmla="*/ 96 w 105"/>
                    <a:gd name="T3" fmla="*/ 252 h 307"/>
                    <a:gd name="T4" fmla="*/ 99 w 105"/>
                    <a:gd name="T5" fmla="*/ 261 h 307"/>
                    <a:gd name="T6" fmla="*/ 99 w 105"/>
                    <a:gd name="T7" fmla="*/ 261 h 307"/>
                    <a:gd name="T8" fmla="*/ 94 w 105"/>
                    <a:gd name="T9" fmla="*/ 264 h 307"/>
                    <a:gd name="T10" fmla="*/ 94 w 105"/>
                    <a:gd name="T11" fmla="*/ 264 h 307"/>
                    <a:gd name="T12" fmla="*/ 79 w 105"/>
                    <a:gd name="T13" fmla="*/ 261 h 307"/>
                    <a:gd name="T14" fmla="*/ 73 w 105"/>
                    <a:gd name="T15" fmla="*/ 283 h 307"/>
                    <a:gd name="T16" fmla="*/ 73 w 105"/>
                    <a:gd name="T17" fmla="*/ 283 h 307"/>
                    <a:gd name="T18" fmla="*/ 59 w 105"/>
                    <a:gd name="T19" fmla="*/ 281 h 307"/>
                    <a:gd name="T20" fmla="*/ 59 w 105"/>
                    <a:gd name="T21" fmla="*/ 295 h 307"/>
                    <a:gd name="T22" fmla="*/ 50 w 105"/>
                    <a:gd name="T23" fmla="*/ 286 h 307"/>
                    <a:gd name="T24" fmla="*/ 34 w 105"/>
                    <a:gd name="T25" fmla="*/ 286 h 307"/>
                    <a:gd name="T26" fmla="*/ 34 w 105"/>
                    <a:gd name="T27" fmla="*/ 286 h 307"/>
                    <a:gd name="T28" fmla="*/ 22 w 105"/>
                    <a:gd name="T29" fmla="*/ 291 h 307"/>
                    <a:gd name="T30" fmla="*/ 22 w 105"/>
                    <a:gd name="T31" fmla="*/ 291 h 307"/>
                    <a:gd name="T32" fmla="*/ 14 w 105"/>
                    <a:gd name="T33" fmla="*/ 307 h 307"/>
                    <a:gd name="T34" fmla="*/ 14 w 105"/>
                    <a:gd name="T35" fmla="*/ 295 h 307"/>
                    <a:gd name="T36" fmla="*/ 6 w 105"/>
                    <a:gd name="T37" fmla="*/ 295 h 307"/>
                    <a:gd name="T38" fmla="*/ 11 w 105"/>
                    <a:gd name="T39" fmla="*/ 291 h 307"/>
                    <a:gd name="T40" fmla="*/ 6 w 105"/>
                    <a:gd name="T41" fmla="*/ 293 h 307"/>
                    <a:gd name="T42" fmla="*/ 11 w 105"/>
                    <a:gd name="T43" fmla="*/ 291 h 307"/>
                    <a:gd name="T44" fmla="*/ 11 w 105"/>
                    <a:gd name="T45" fmla="*/ 286 h 307"/>
                    <a:gd name="T46" fmla="*/ 0 w 105"/>
                    <a:gd name="T47" fmla="*/ 285 h 307"/>
                    <a:gd name="T48" fmla="*/ 11 w 105"/>
                    <a:gd name="T49" fmla="*/ 286 h 307"/>
                    <a:gd name="T50" fmla="*/ 0 w 105"/>
                    <a:gd name="T51" fmla="*/ 283 h 307"/>
                    <a:gd name="T52" fmla="*/ 36 w 105"/>
                    <a:gd name="T53" fmla="*/ 228 h 307"/>
                    <a:gd name="T54" fmla="*/ 12 w 105"/>
                    <a:gd name="T55" fmla="*/ 278 h 307"/>
                    <a:gd name="T56" fmla="*/ 46 w 105"/>
                    <a:gd name="T57" fmla="*/ 231 h 307"/>
                    <a:gd name="T58" fmla="*/ 42 w 105"/>
                    <a:gd name="T59" fmla="*/ 228 h 307"/>
                    <a:gd name="T60" fmla="*/ 50 w 105"/>
                    <a:gd name="T61" fmla="*/ 228 h 307"/>
                    <a:gd name="T62" fmla="*/ 60 w 105"/>
                    <a:gd name="T63" fmla="*/ 209 h 307"/>
                    <a:gd name="T64" fmla="*/ 51 w 105"/>
                    <a:gd name="T65" fmla="*/ 204 h 307"/>
                    <a:gd name="T66" fmla="*/ 63 w 105"/>
                    <a:gd name="T67" fmla="*/ 204 h 307"/>
                    <a:gd name="T68" fmla="*/ 53 w 105"/>
                    <a:gd name="T69" fmla="*/ 204 h 307"/>
                    <a:gd name="T70" fmla="*/ 62 w 105"/>
                    <a:gd name="T71" fmla="*/ 206 h 307"/>
                    <a:gd name="T72" fmla="*/ 59 w 105"/>
                    <a:gd name="T73" fmla="*/ 202 h 307"/>
                    <a:gd name="T74" fmla="*/ 63 w 105"/>
                    <a:gd name="T75" fmla="*/ 202 h 307"/>
                    <a:gd name="T76" fmla="*/ 63 w 105"/>
                    <a:gd name="T77" fmla="*/ 189 h 307"/>
                    <a:gd name="T78" fmla="*/ 63 w 105"/>
                    <a:gd name="T79" fmla="*/ 189 h 307"/>
                    <a:gd name="T80" fmla="*/ 56 w 105"/>
                    <a:gd name="T81" fmla="*/ 177 h 307"/>
                    <a:gd name="T82" fmla="*/ 56 w 105"/>
                    <a:gd name="T83" fmla="*/ 177 h 307"/>
                    <a:gd name="T84" fmla="*/ 56 w 105"/>
                    <a:gd name="T85" fmla="*/ 173 h 307"/>
                    <a:gd name="T86" fmla="*/ 56 w 105"/>
                    <a:gd name="T87" fmla="*/ 173 h 307"/>
                    <a:gd name="T88" fmla="*/ 57 w 105"/>
                    <a:gd name="T89" fmla="*/ 170 h 307"/>
                    <a:gd name="T90" fmla="*/ 67 w 105"/>
                    <a:gd name="T91" fmla="*/ 177 h 307"/>
                    <a:gd name="T92" fmla="*/ 57 w 105"/>
                    <a:gd name="T93" fmla="*/ 166 h 307"/>
                    <a:gd name="T94" fmla="*/ 67 w 105"/>
                    <a:gd name="T95" fmla="*/ 161 h 307"/>
                    <a:gd name="T96" fmla="*/ 63 w 105"/>
                    <a:gd name="T97" fmla="*/ 122 h 307"/>
                    <a:gd name="T98" fmla="*/ 59 w 105"/>
                    <a:gd name="T99" fmla="*/ 113 h 307"/>
                    <a:gd name="T100" fmla="*/ 54 w 105"/>
                    <a:gd name="T101" fmla="*/ 113 h 307"/>
                    <a:gd name="T102" fmla="*/ 54 w 105"/>
                    <a:gd name="T103" fmla="*/ 113 h 307"/>
                    <a:gd name="T104" fmla="*/ 54 w 105"/>
                    <a:gd name="T105" fmla="*/ 113 h 307"/>
                    <a:gd name="T106" fmla="*/ 51 w 105"/>
                    <a:gd name="T107" fmla="*/ 106 h 307"/>
                    <a:gd name="T108" fmla="*/ 59 w 105"/>
                    <a:gd name="T109" fmla="*/ 96 h 307"/>
                    <a:gd name="T110" fmla="*/ 51 w 105"/>
                    <a:gd name="T111" fmla="*/ 74 h 307"/>
                    <a:gd name="T112" fmla="*/ 57 w 105"/>
                    <a:gd name="T113" fmla="*/ 28 h 307"/>
                    <a:gd name="T114" fmla="*/ 63 w 105"/>
                    <a:gd name="T115" fmla="*/ 41 h 307"/>
                    <a:gd name="T116" fmla="*/ 73 w 105"/>
                    <a:gd name="T117" fmla="*/ 0 h 30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5"/>
                    <a:gd name="T178" fmla="*/ 0 h 307"/>
                    <a:gd name="T179" fmla="*/ 105 w 105"/>
                    <a:gd name="T180" fmla="*/ 307 h 30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5" h="307">
                      <a:moveTo>
                        <a:pt x="96" y="252"/>
                      </a:moveTo>
                      <a:lnTo>
                        <a:pt x="99" y="249"/>
                      </a:lnTo>
                      <a:lnTo>
                        <a:pt x="102" y="249"/>
                      </a:lnTo>
                      <a:lnTo>
                        <a:pt x="105" y="250"/>
                      </a:lnTo>
                      <a:lnTo>
                        <a:pt x="105" y="255"/>
                      </a:lnTo>
                      <a:lnTo>
                        <a:pt x="96" y="252"/>
                      </a:lnTo>
                      <a:close/>
                      <a:moveTo>
                        <a:pt x="105" y="255"/>
                      </a:moveTo>
                      <a:lnTo>
                        <a:pt x="104" y="259"/>
                      </a:lnTo>
                      <a:lnTo>
                        <a:pt x="99" y="261"/>
                      </a:lnTo>
                      <a:lnTo>
                        <a:pt x="96" y="250"/>
                      </a:lnTo>
                      <a:lnTo>
                        <a:pt x="96" y="252"/>
                      </a:lnTo>
                      <a:lnTo>
                        <a:pt x="105" y="255"/>
                      </a:lnTo>
                      <a:close/>
                      <a:moveTo>
                        <a:pt x="96" y="250"/>
                      </a:moveTo>
                      <a:lnTo>
                        <a:pt x="96" y="250"/>
                      </a:lnTo>
                      <a:lnTo>
                        <a:pt x="97" y="255"/>
                      </a:lnTo>
                      <a:lnTo>
                        <a:pt x="96" y="250"/>
                      </a:lnTo>
                      <a:close/>
                      <a:moveTo>
                        <a:pt x="99" y="261"/>
                      </a:moveTo>
                      <a:lnTo>
                        <a:pt x="97" y="262"/>
                      </a:lnTo>
                      <a:lnTo>
                        <a:pt x="96" y="264"/>
                      </a:lnTo>
                      <a:lnTo>
                        <a:pt x="90" y="254"/>
                      </a:lnTo>
                      <a:lnTo>
                        <a:pt x="93" y="252"/>
                      </a:lnTo>
                      <a:lnTo>
                        <a:pt x="96" y="250"/>
                      </a:lnTo>
                      <a:lnTo>
                        <a:pt x="99" y="261"/>
                      </a:lnTo>
                      <a:close/>
                      <a:moveTo>
                        <a:pt x="96" y="264"/>
                      </a:moveTo>
                      <a:lnTo>
                        <a:pt x="96" y="264"/>
                      </a:lnTo>
                      <a:lnTo>
                        <a:pt x="94" y="264"/>
                      </a:lnTo>
                      <a:lnTo>
                        <a:pt x="93" y="259"/>
                      </a:lnTo>
                      <a:lnTo>
                        <a:pt x="96" y="264"/>
                      </a:lnTo>
                      <a:close/>
                      <a:moveTo>
                        <a:pt x="94" y="264"/>
                      </a:moveTo>
                      <a:lnTo>
                        <a:pt x="90" y="266"/>
                      </a:lnTo>
                      <a:lnTo>
                        <a:pt x="85" y="271"/>
                      </a:lnTo>
                      <a:lnTo>
                        <a:pt x="79" y="261"/>
                      </a:lnTo>
                      <a:lnTo>
                        <a:pt x="85" y="257"/>
                      </a:lnTo>
                      <a:lnTo>
                        <a:pt x="91" y="254"/>
                      </a:lnTo>
                      <a:lnTo>
                        <a:pt x="94" y="264"/>
                      </a:lnTo>
                      <a:close/>
                      <a:moveTo>
                        <a:pt x="85" y="271"/>
                      </a:moveTo>
                      <a:lnTo>
                        <a:pt x="79" y="276"/>
                      </a:lnTo>
                      <a:lnTo>
                        <a:pt x="73" y="281"/>
                      </a:lnTo>
                      <a:lnTo>
                        <a:pt x="65" y="274"/>
                      </a:lnTo>
                      <a:lnTo>
                        <a:pt x="73" y="267"/>
                      </a:lnTo>
                      <a:lnTo>
                        <a:pt x="79" y="261"/>
                      </a:lnTo>
                      <a:lnTo>
                        <a:pt x="85" y="271"/>
                      </a:lnTo>
                      <a:close/>
                      <a:moveTo>
                        <a:pt x="73" y="281"/>
                      </a:moveTo>
                      <a:lnTo>
                        <a:pt x="73" y="283"/>
                      </a:lnTo>
                      <a:lnTo>
                        <a:pt x="70" y="278"/>
                      </a:lnTo>
                      <a:lnTo>
                        <a:pt x="73" y="281"/>
                      </a:lnTo>
                      <a:close/>
                      <a:moveTo>
                        <a:pt x="73" y="283"/>
                      </a:moveTo>
                      <a:lnTo>
                        <a:pt x="68" y="286"/>
                      </a:lnTo>
                      <a:lnTo>
                        <a:pt x="65" y="290"/>
                      </a:lnTo>
                      <a:lnTo>
                        <a:pt x="59" y="281"/>
                      </a:lnTo>
                      <a:lnTo>
                        <a:pt x="62" y="278"/>
                      </a:lnTo>
                      <a:lnTo>
                        <a:pt x="67" y="274"/>
                      </a:lnTo>
                      <a:lnTo>
                        <a:pt x="73" y="283"/>
                      </a:lnTo>
                      <a:close/>
                      <a:moveTo>
                        <a:pt x="65" y="290"/>
                      </a:moveTo>
                      <a:lnTo>
                        <a:pt x="62" y="291"/>
                      </a:lnTo>
                      <a:lnTo>
                        <a:pt x="59" y="295"/>
                      </a:lnTo>
                      <a:lnTo>
                        <a:pt x="54" y="285"/>
                      </a:lnTo>
                      <a:lnTo>
                        <a:pt x="56" y="283"/>
                      </a:lnTo>
                      <a:lnTo>
                        <a:pt x="59" y="281"/>
                      </a:lnTo>
                      <a:lnTo>
                        <a:pt x="65" y="290"/>
                      </a:lnTo>
                      <a:close/>
                      <a:moveTo>
                        <a:pt x="59" y="295"/>
                      </a:moveTo>
                      <a:lnTo>
                        <a:pt x="59" y="295"/>
                      </a:lnTo>
                      <a:lnTo>
                        <a:pt x="56" y="290"/>
                      </a:lnTo>
                      <a:lnTo>
                        <a:pt x="59" y="295"/>
                      </a:lnTo>
                      <a:close/>
                      <a:moveTo>
                        <a:pt x="59" y="295"/>
                      </a:moveTo>
                      <a:lnTo>
                        <a:pt x="54" y="297"/>
                      </a:lnTo>
                      <a:lnTo>
                        <a:pt x="51" y="298"/>
                      </a:lnTo>
                      <a:lnTo>
                        <a:pt x="48" y="297"/>
                      </a:lnTo>
                      <a:lnTo>
                        <a:pt x="43" y="297"/>
                      </a:lnTo>
                      <a:lnTo>
                        <a:pt x="46" y="286"/>
                      </a:lnTo>
                      <a:lnTo>
                        <a:pt x="50" y="286"/>
                      </a:lnTo>
                      <a:lnTo>
                        <a:pt x="54" y="285"/>
                      </a:lnTo>
                      <a:lnTo>
                        <a:pt x="59" y="295"/>
                      </a:lnTo>
                      <a:close/>
                      <a:moveTo>
                        <a:pt x="43" y="297"/>
                      </a:moveTo>
                      <a:lnTo>
                        <a:pt x="40" y="295"/>
                      </a:lnTo>
                      <a:lnTo>
                        <a:pt x="37" y="297"/>
                      </a:lnTo>
                      <a:lnTo>
                        <a:pt x="34" y="286"/>
                      </a:lnTo>
                      <a:lnTo>
                        <a:pt x="42" y="285"/>
                      </a:lnTo>
                      <a:lnTo>
                        <a:pt x="46" y="286"/>
                      </a:lnTo>
                      <a:lnTo>
                        <a:pt x="43" y="297"/>
                      </a:lnTo>
                      <a:close/>
                      <a:moveTo>
                        <a:pt x="34" y="286"/>
                      </a:moveTo>
                      <a:lnTo>
                        <a:pt x="34" y="286"/>
                      </a:lnTo>
                      <a:lnTo>
                        <a:pt x="36" y="291"/>
                      </a:lnTo>
                      <a:lnTo>
                        <a:pt x="34" y="286"/>
                      </a:lnTo>
                      <a:close/>
                      <a:moveTo>
                        <a:pt x="39" y="297"/>
                      </a:moveTo>
                      <a:lnTo>
                        <a:pt x="33" y="298"/>
                      </a:lnTo>
                      <a:lnTo>
                        <a:pt x="26" y="302"/>
                      </a:lnTo>
                      <a:lnTo>
                        <a:pt x="22" y="291"/>
                      </a:lnTo>
                      <a:lnTo>
                        <a:pt x="28" y="288"/>
                      </a:lnTo>
                      <a:lnTo>
                        <a:pt x="34" y="286"/>
                      </a:lnTo>
                      <a:lnTo>
                        <a:pt x="39" y="297"/>
                      </a:lnTo>
                      <a:close/>
                      <a:moveTo>
                        <a:pt x="22" y="291"/>
                      </a:moveTo>
                      <a:lnTo>
                        <a:pt x="22" y="291"/>
                      </a:lnTo>
                      <a:lnTo>
                        <a:pt x="25" y="297"/>
                      </a:lnTo>
                      <a:lnTo>
                        <a:pt x="22" y="291"/>
                      </a:lnTo>
                      <a:close/>
                      <a:moveTo>
                        <a:pt x="26" y="302"/>
                      </a:moveTo>
                      <a:lnTo>
                        <a:pt x="22" y="305"/>
                      </a:lnTo>
                      <a:lnTo>
                        <a:pt x="17" y="305"/>
                      </a:lnTo>
                      <a:lnTo>
                        <a:pt x="14" y="307"/>
                      </a:lnTo>
                      <a:lnTo>
                        <a:pt x="11" y="305"/>
                      </a:lnTo>
                      <a:lnTo>
                        <a:pt x="6" y="303"/>
                      </a:lnTo>
                      <a:lnTo>
                        <a:pt x="3" y="298"/>
                      </a:lnTo>
                      <a:lnTo>
                        <a:pt x="11" y="291"/>
                      </a:lnTo>
                      <a:lnTo>
                        <a:pt x="12" y="293"/>
                      </a:lnTo>
                      <a:lnTo>
                        <a:pt x="14" y="295"/>
                      </a:lnTo>
                      <a:lnTo>
                        <a:pt x="17" y="295"/>
                      </a:lnTo>
                      <a:lnTo>
                        <a:pt x="22" y="291"/>
                      </a:lnTo>
                      <a:lnTo>
                        <a:pt x="26" y="302"/>
                      </a:lnTo>
                      <a:close/>
                      <a:moveTo>
                        <a:pt x="3" y="298"/>
                      </a:moveTo>
                      <a:lnTo>
                        <a:pt x="3" y="298"/>
                      </a:lnTo>
                      <a:lnTo>
                        <a:pt x="6" y="295"/>
                      </a:lnTo>
                      <a:lnTo>
                        <a:pt x="3" y="298"/>
                      </a:lnTo>
                      <a:close/>
                      <a:moveTo>
                        <a:pt x="3" y="298"/>
                      </a:moveTo>
                      <a:lnTo>
                        <a:pt x="2" y="298"/>
                      </a:lnTo>
                      <a:lnTo>
                        <a:pt x="9" y="290"/>
                      </a:lnTo>
                      <a:lnTo>
                        <a:pt x="11" y="291"/>
                      </a:lnTo>
                      <a:lnTo>
                        <a:pt x="3" y="298"/>
                      </a:lnTo>
                      <a:close/>
                      <a:moveTo>
                        <a:pt x="2" y="298"/>
                      </a:moveTo>
                      <a:lnTo>
                        <a:pt x="2" y="297"/>
                      </a:lnTo>
                      <a:lnTo>
                        <a:pt x="6" y="293"/>
                      </a:lnTo>
                      <a:lnTo>
                        <a:pt x="2" y="298"/>
                      </a:lnTo>
                      <a:close/>
                      <a:moveTo>
                        <a:pt x="2" y="297"/>
                      </a:moveTo>
                      <a:lnTo>
                        <a:pt x="0" y="293"/>
                      </a:lnTo>
                      <a:lnTo>
                        <a:pt x="0" y="290"/>
                      </a:lnTo>
                      <a:lnTo>
                        <a:pt x="9" y="290"/>
                      </a:lnTo>
                      <a:lnTo>
                        <a:pt x="11" y="291"/>
                      </a:lnTo>
                      <a:lnTo>
                        <a:pt x="2" y="297"/>
                      </a:lnTo>
                      <a:close/>
                      <a:moveTo>
                        <a:pt x="0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11" y="286"/>
                      </a:lnTo>
                      <a:lnTo>
                        <a:pt x="9" y="288"/>
                      </a:lnTo>
                      <a:lnTo>
                        <a:pt x="9" y="290"/>
                      </a:lnTo>
                      <a:lnTo>
                        <a:pt x="0" y="290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5" y="285"/>
                      </a:lnTo>
                      <a:lnTo>
                        <a:pt x="0" y="285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11" y="286"/>
                      </a:lnTo>
                      <a:lnTo>
                        <a:pt x="0" y="285"/>
                      </a:lnTo>
                      <a:close/>
                      <a:moveTo>
                        <a:pt x="0" y="285"/>
                      </a:moveTo>
                      <a:lnTo>
                        <a:pt x="0" y="283"/>
                      </a:lnTo>
                      <a:lnTo>
                        <a:pt x="5" y="285"/>
                      </a:lnTo>
                      <a:lnTo>
                        <a:pt x="0" y="285"/>
                      </a:lnTo>
                      <a:close/>
                      <a:moveTo>
                        <a:pt x="0" y="283"/>
                      </a:moveTo>
                      <a:lnTo>
                        <a:pt x="3" y="273"/>
                      </a:lnTo>
                      <a:lnTo>
                        <a:pt x="8" y="264"/>
                      </a:lnTo>
                      <a:lnTo>
                        <a:pt x="11" y="255"/>
                      </a:lnTo>
                      <a:lnTo>
                        <a:pt x="17" y="249"/>
                      </a:lnTo>
                      <a:lnTo>
                        <a:pt x="26" y="237"/>
                      </a:lnTo>
                      <a:lnTo>
                        <a:pt x="36" y="228"/>
                      </a:lnTo>
                      <a:lnTo>
                        <a:pt x="42" y="237"/>
                      </a:lnTo>
                      <a:lnTo>
                        <a:pt x="34" y="245"/>
                      </a:lnTo>
                      <a:lnTo>
                        <a:pt x="25" y="255"/>
                      </a:lnTo>
                      <a:lnTo>
                        <a:pt x="20" y="262"/>
                      </a:lnTo>
                      <a:lnTo>
                        <a:pt x="17" y="269"/>
                      </a:lnTo>
                      <a:lnTo>
                        <a:pt x="12" y="278"/>
                      </a:lnTo>
                      <a:lnTo>
                        <a:pt x="11" y="286"/>
                      </a:lnTo>
                      <a:lnTo>
                        <a:pt x="0" y="283"/>
                      </a:lnTo>
                      <a:close/>
                      <a:moveTo>
                        <a:pt x="36" y="228"/>
                      </a:moveTo>
                      <a:lnTo>
                        <a:pt x="37" y="226"/>
                      </a:lnTo>
                      <a:lnTo>
                        <a:pt x="39" y="225"/>
                      </a:lnTo>
                      <a:lnTo>
                        <a:pt x="46" y="231"/>
                      </a:lnTo>
                      <a:lnTo>
                        <a:pt x="45" y="233"/>
                      </a:lnTo>
                      <a:lnTo>
                        <a:pt x="42" y="237"/>
                      </a:lnTo>
                      <a:lnTo>
                        <a:pt x="36" y="228"/>
                      </a:lnTo>
                      <a:close/>
                      <a:moveTo>
                        <a:pt x="46" y="231"/>
                      </a:moveTo>
                      <a:lnTo>
                        <a:pt x="46" y="231"/>
                      </a:lnTo>
                      <a:lnTo>
                        <a:pt x="42" y="228"/>
                      </a:lnTo>
                      <a:lnTo>
                        <a:pt x="46" y="231"/>
                      </a:lnTo>
                      <a:close/>
                      <a:moveTo>
                        <a:pt x="39" y="225"/>
                      </a:moveTo>
                      <a:lnTo>
                        <a:pt x="42" y="220"/>
                      </a:lnTo>
                      <a:lnTo>
                        <a:pt x="45" y="216"/>
                      </a:lnTo>
                      <a:lnTo>
                        <a:pt x="54" y="223"/>
                      </a:lnTo>
                      <a:lnTo>
                        <a:pt x="50" y="228"/>
                      </a:lnTo>
                      <a:lnTo>
                        <a:pt x="46" y="231"/>
                      </a:lnTo>
                      <a:lnTo>
                        <a:pt x="39" y="225"/>
                      </a:lnTo>
                      <a:close/>
                      <a:moveTo>
                        <a:pt x="45" y="216"/>
                      </a:moveTo>
                      <a:lnTo>
                        <a:pt x="48" y="211"/>
                      </a:lnTo>
                      <a:lnTo>
                        <a:pt x="51" y="206"/>
                      </a:lnTo>
                      <a:lnTo>
                        <a:pt x="60" y="209"/>
                      </a:lnTo>
                      <a:lnTo>
                        <a:pt x="57" y="216"/>
                      </a:lnTo>
                      <a:lnTo>
                        <a:pt x="54" y="223"/>
                      </a:lnTo>
                      <a:lnTo>
                        <a:pt x="45" y="216"/>
                      </a:lnTo>
                      <a:close/>
                      <a:moveTo>
                        <a:pt x="51" y="206"/>
                      </a:moveTo>
                      <a:lnTo>
                        <a:pt x="51" y="204"/>
                      </a:lnTo>
                      <a:lnTo>
                        <a:pt x="56" y="208"/>
                      </a:lnTo>
                      <a:lnTo>
                        <a:pt x="51" y="206"/>
                      </a:lnTo>
                      <a:close/>
                      <a:moveTo>
                        <a:pt x="51" y="204"/>
                      </a:moveTo>
                      <a:lnTo>
                        <a:pt x="53" y="204"/>
                      </a:lnTo>
                      <a:lnTo>
                        <a:pt x="63" y="204"/>
                      </a:lnTo>
                      <a:lnTo>
                        <a:pt x="62" y="208"/>
                      </a:lnTo>
                      <a:lnTo>
                        <a:pt x="59" y="211"/>
                      </a:lnTo>
                      <a:lnTo>
                        <a:pt x="51" y="204"/>
                      </a:lnTo>
                      <a:close/>
                      <a:moveTo>
                        <a:pt x="53" y="204"/>
                      </a:moveTo>
                      <a:lnTo>
                        <a:pt x="53" y="204"/>
                      </a:lnTo>
                      <a:lnTo>
                        <a:pt x="57" y="204"/>
                      </a:lnTo>
                      <a:lnTo>
                        <a:pt x="53" y="204"/>
                      </a:lnTo>
                      <a:close/>
                      <a:moveTo>
                        <a:pt x="53" y="204"/>
                      </a:moveTo>
                      <a:lnTo>
                        <a:pt x="53" y="201"/>
                      </a:lnTo>
                      <a:lnTo>
                        <a:pt x="54" y="201"/>
                      </a:lnTo>
                      <a:lnTo>
                        <a:pt x="62" y="206"/>
                      </a:lnTo>
                      <a:lnTo>
                        <a:pt x="63" y="206"/>
                      </a:lnTo>
                      <a:lnTo>
                        <a:pt x="53" y="204"/>
                      </a:lnTo>
                      <a:close/>
                      <a:moveTo>
                        <a:pt x="62" y="206"/>
                      </a:moveTo>
                      <a:lnTo>
                        <a:pt x="62" y="206"/>
                      </a:lnTo>
                      <a:lnTo>
                        <a:pt x="59" y="202"/>
                      </a:lnTo>
                      <a:lnTo>
                        <a:pt x="62" y="206"/>
                      </a:lnTo>
                      <a:close/>
                      <a:moveTo>
                        <a:pt x="54" y="201"/>
                      </a:moveTo>
                      <a:lnTo>
                        <a:pt x="54" y="199"/>
                      </a:lnTo>
                      <a:lnTo>
                        <a:pt x="54" y="189"/>
                      </a:lnTo>
                      <a:lnTo>
                        <a:pt x="63" y="189"/>
                      </a:lnTo>
                      <a:lnTo>
                        <a:pt x="63" y="202"/>
                      </a:lnTo>
                      <a:lnTo>
                        <a:pt x="62" y="206"/>
                      </a:lnTo>
                      <a:lnTo>
                        <a:pt x="54" y="201"/>
                      </a:lnTo>
                      <a:close/>
                      <a:moveTo>
                        <a:pt x="63" y="189"/>
                      </a:moveTo>
                      <a:lnTo>
                        <a:pt x="63" y="189"/>
                      </a:lnTo>
                      <a:lnTo>
                        <a:pt x="59" y="189"/>
                      </a:lnTo>
                      <a:lnTo>
                        <a:pt x="63" y="189"/>
                      </a:lnTo>
                      <a:close/>
                      <a:moveTo>
                        <a:pt x="54" y="190"/>
                      </a:moveTo>
                      <a:lnTo>
                        <a:pt x="54" y="182"/>
                      </a:lnTo>
                      <a:lnTo>
                        <a:pt x="56" y="177"/>
                      </a:lnTo>
                      <a:lnTo>
                        <a:pt x="65" y="180"/>
                      </a:lnTo>
                      <a:lnTo>
                        <a:pt x="65" y="184"/>
                      </a:lnTo>
                      <a:lnTo>
                        <a:pt x="63" y="189"/>
                      </a:lnTo>
                      <a:lnTo>
                        <a:pt x="54" y="190"/>
                      </a:lnTo>
                      <a:close/>
                      <a:moveTo>
                        <a:pt x="65" y="180"/>
                      </a:moveTo>
                      <a:lnTo>
                        <a:pt x="65" y="180"/>
                      </a:lnTo>
                      <a:lnTo>
                        <a:pt x="60" y="178"/>
                      </a:lnTo>
                      <a:lnTo>
                        <a:pt x="65" y="180"/>
                      </a:lnTo>
                      <a:close/>
                      <a:moveTo>
                        <a:pt x="56" y="177"/>
                      </a:moveTo>
                      <a:lnTo>
                        <a:pt x="56" y="175"/>
                      </a:lnTo>
                      <a:lnTo>
                        <a:pt x="67" y="178"/>
                      </a:lnTo>
                      <a:lnTo>
                        <a:pt x="65" y="178"/>
                      </a:lnTo>
                      <a:lnTo>
                        <a:pt x="65" y="180"/>
                      </a:lnTo>
                      <a:lnTo>
                        <a:pt x="56" y="177"/>
                      </a:lnTo>
                      <a:close/>
                      <a:moveTo>
                        <a:pt x="56" y="175"/>
                      </a:moveTo>
                      <a:lnTo>
                        <a:pt x="56" y="175"/>
                      </a:lnTo>
                      <a:lnTo>
                        <a:pt x="56" y="173"/>
                      </a:lnTo>
                      <a:lnTo>
                        <a:pt x="60" y="177"/>
                      </a:lnTo>
                      <a:lnTo>
                        <a:pt x="56" y="175"/>
                      </a:lnTo>
                      <a:close/>
                      <a:moveTo>
                        <a:pt x="56" y="173"/>
                      </a:moveTo>
                      <a:lnTo>
                        <a:pt x="57" y="173"/>
                      </a:lnTo>
                      <a:lnTo>
                        <a:pt x="67" y="177"/>
                      </a:lnTo>
                      <a:lnTo>
                        <a:pt x="67" y="178"/>
                      </a:lnTo>
                      <a:lnTo>
                        <a:pt x="65" y="178"/>
                      </a:lnTo>
                      <a:lnTo>
                        <a:pt x="56" y="173"/>
                      </a:lnTo>
                      <a:close/>
                      <a:moveTo>
                        <a:pt x="57" y="173"/>
                      </a:moveTo>
                      <a:lnTo>
                        <a:pt x="57" y="173"/>
                      </a:lnTo>
                      <a:lnTo>
                        <a:pt x="62" y="175"/>
                      </a:lnTo>
                      <a:lnTo>
                        <a:pt x="57" y="173"/>
                      </a:lnTo>
                      <a:close/>
                      <a:moveTo>
                        <a:pt x="57" y="173"/>
                      </a:moveTo>
                      <a:lnTo>
                        <a:pt x="57" y="170"/>
                      </a:lnTo>
                      <a:lnTo>
                        <a:pt x="57" y="166"/>
                      </a:lnTo>
                      <a:lnTo>
                        <a:pt x="67" y="161"/>
                      </a:lnTo>
                      <a:lnTo>
                        <a:pt x="68" y="166"/>
                      </a:lnTo>
                      <a:lnTo>
                        <a:pt x="68" y="170"/>
                      </a:lnTo>
                      <a:lnTo>
                        <a:pt x="68" y="173"/>
                      </a:lnTo>
                      <a:lnTo>
                        <a:pt x="67" y="177"/>
                      </a:lnTo>
                      <a:lnTo>
                        <a:pt x="57" y="173"/>
                      </a:lnTo>
                      <a:close/>
                      <a:moveTo>
                        <a:pt x="57" y="166"/>
                      </a:moveTo>
                      <a:lnTo>
                        <a:pt x="57" y="165"/>
                      </a:lnTo>
                      <a:lnTo>
                        <a:pt x="62" y="163"/>
                      </a:lnTo>
                      <a:lnTo>
                        <a:pt x="57" y="166"/>
                      </a:lnTo>
                      <a:close/>
                      <a:moveTo>
                        <a:pt x="57" y="165"/>
                      </a:moveTo>
                      <a:lnTo>
                        <a:pt x="54" y="149"/>
                      </a:lnTo>
                      <a:lnTo>
                        <a:pt x="53" y="134"/>
                      </a:lnTo>
                      <a:lnTo>
                        <a:pt x="63" y="134"/>
                      </a:lnTo>
                      <a:lnTo>
                        <a:pt x="63" y="148"/>
                      </a:lnTo>
                      <a:lnTo>
                        <a:pt x="67" y="161"/>
                      </a:lnTo>
                      <a:lnTo>
                        <a:pt x="57" y="165"/>
                      </a:lnTo>
                      <a:close/>
                      <a:moveTo>
                        <a:pt x="53" y="134"/>
                      </a:moveTo>
                      <a:lnTo>
                        <a:pt x="53" y="120"/>
                      </a:lnTo>
                      <a:lnTo>
                        <a:pt x="54" y="113"/>
                      </a:lnTo>
                      <a:lnTo>
                        <a:pt x="63" y="113"/>
                      </a:lnTo>
                      <a:lnTo>
                        <a:pt x="63" y="122"/>
                      </a:lnTo>
                      <a:lnTo>
                        <a:pt x="63" y="134"/>
                      </a:lnTo>
                      <a:lnTo>
                        <a:pt x="53" y="134"/>
                      </a:lnTo>
                      <a:close/>
                      <a:moveTo>
                        <a:pt x="63" y="113"/>
                      </a:moveTo>
                      <a:lnTo>
                        <a:pt x="63" y="113"/>
                      </a:lnTo>
                      <a:lnTo>
                        <a:pt x="59" y="113"/>
                      </a:lnTo>
                      <a:lnTo>
                        <a:pt x="63" y="113"/>
                      </a:lnTo>
                      <a:close/>
                      <a:moveTo>
                        <a:pt x="54" y="113"/>
                      </a:moveTo>
                      <a:lnTo>
                        <a:pt x="54" y="110"/>
                      </a:lnTo>
                      <a:lnTo>
                        <a:pt x="63" y="110"/>
                      </a:lnTo>
                      <a:lnTo>
                        <a:pt x="63" y="113"/>
                      </a:lnTo>
                      <a:lnTo>
                        <a:pt x="54" y="113"/>
                      </a:lnTo>
                      <a:close/>
                      <a:moveTo>
                        <a:pt x="63" y="106"/>
                      </a:moveTo>
                      <a:lnTo>
                        <a:pt x="63" y="108"/>
                      </a:lnTo>
                      <a:lnTo>
                        <a:pt x="63" y="110"/>
                      </a:lnTo>
                      <a:lnTo>
                        <a:pt x="59" y="110"/>
                      </a:lnTo>
                      <a:lnTo>
                        <a:pt x="63" y="106"/>
                      </a:lnTo>
                      <a:close/>
                      <a:moveTo>
                        <a:pt x="54" y="113"/>
                      </a:moveTo>
                      <a:lnTo>
                        <a:pt x="54" y="112"/>
                      </a:lnTo>
                      <a:lnTo>
                        <a:pt x="62" y="106"/>
                      </a:lnTo>
                      <a:lnTo>
                        <a:pt x="63" y="106"/>
                      </a:lnTo>
                      <a:lnTo>
                        <a:pt x="54" y="113"/>
                      </a:lnTo>
                      <a:close/>
                      <a:moveTo>
                        <a:pt x="54" y="112"/>
                      </a:moveTo>
                      <a:lnTo>
                        <a:pt x="54" y="112"/>
                      </a:lnTo>
                      <a:lnTo>
                        <a:pt x="59" y="108"/>
                      </a:lnTo>
                      <a:lnTo>
                        <a:pt x="54" y="112"/>
                      </a:lnTo>
                      <a:close/>
                      <a:moveTo>
                        <a:pt x="54" y="112"/>
                      </a:moveTo>
                      <a:lnTo>
                        <a:pt x="51" y="106"/>
                      </a:lnTo>
                      <a:lnTo>
                        <a:pt x="50" y="100"/>
                      </a:lnTo>
                      <a:lnTo>
                        <a:pt x="46" y="89"/>
                      </a:lnTo>
                      <a:lnTo>
                        <a:pt x="46" y="74"/>
                      </a:lnTo>
                      <a:lnTo>
                        <a:pt x="56" y="74"/>
                      </a:lnTo>
                      <a:lnTo>
                        <a:pt x="57" y="88"/>
                      </a:lnTo>
                      <a:lnTo>
                        <a:pt x="59" y="96"/>
                      </a:lnTo>
                      <a:lnTo>
                        <a:pt x="60" y="103"/>
                      </a:lnTo>
                      <a:lnTo>
                        <a:pt x="62" y="106"/>
                      </a:lnTo>
                      <a:lnTo>
                        <a:pt x="54" y="112"/>
                      </a:lnTo>
                      <a:close/>
                      <a:moveTo>
                        <a:pt x="56" y="74"/>
                      </a:moveTo>
                      <a:lnTo>
                        <a:pt x="56" y="74"/>
                      </a:lnTo>
                      <a:lnTo>
                        <a:pt x="51" y="74"/>
                      </a:lnTo>
                      <a:lnTo>
                        <a:pt x="56" y="74"/>
                      </a:lnTo>
                      <a:close/>
                      <a:moveTo>
                        <a:pt x="46" y="74"/>
                      </a:moveTo>
                      <a:lnTo>
                        <a:pt x="48" y="62"/>
                      </a:lnTo>
                      <a:lnTo>
                        <a:pt x="50" y="50"/>
                      </a:lnTo>
                      <a:lnTo>
                        <a:pt x="54" y="38"/>
                      </a:lnTo>
                      <a:lnTo>
                        <a:pt x="57" y="28"/>
                      </a:lnTo>
                      <a:lnTo>
                        <a:pt x="65" y="10"/>
                      </a:lnTo>
                      <a:lnTo>
                        <a:pt x="70" y="4"/>
                      </a:lnTo>
                      <a:lnTo>
                        <a:pt x="77" y="9"/>
                      </a:lnTo>
                      <a:lnTo>
                        <a:pt x="74" y="16"/>
                      </a:lnTo>
                      <a:lnTo>
                        <a:pt x="67" y="31"/>
                      </a:lnTo>
                      <a:lnTo>
                        <a:pt x="63" y="41"/>
                      </a:lnTo>
                      <a:lnTo>
                        <a:pt x="60" y="53"/>
                      </a:lnTo>
                      <a:lnTo>
                        <a:pt x="57" y="64"/>
                      </a:lnTo>
                      <a:lnTo>
                        <a:pt x="56" y="74"/>
                      </a:lnTo>
                      <a:lnTo>
                        <a:pt x="46" y="74"/>
                      </a:lnTo>
                      <a:close/>
                      <a:moveTo>
                        <a:pt x="70" y="4"/>
                      </a:moveTo>
                      <a:lnTo>
                        <a:pt x="73" y="0"/>
                      </a:lnTo>
                      <a:lnTo>
                        <a:pt x="76" y="2"/>
                      </a:lnTo>
                      <a:lnTo>
                        <a:pt x="79" y="5"/>
                      </a:lnTo>
                      <a:lnTo>
                        <a:pt x="77" y="9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3" name="Freeform 480"/>
                <p:cNvSpPr>
                  <a:spLocks noEditPoints="1"/>
                </p:cNvSpPr>
                <p:nvPr/>
              </p:nvSpPr>
              <p:spPr bwMode="auto">
                <a:xfrm>
                  <a:off x="1406" y="1520"/>
                  <a:ext cx="111" cy="307"/>
                </a:xfrm>
                <a:custGeom>
                  <a:avLst/>
                  <a:gdLst>
                    <a:gd name="T0" fmla="*/ 109 w 111"/>
                    <a:gd name="T1" fmla="*/ 260 h 307"/>
                    <a:gd name="T2" fmla="*/ 106 w 111"/>
                    <a:gd name="T3" fmla="*/ 262 h 307"/>
                    <a:gd name="T4" fmla="*/ 100 w 111"/>
                    <a:gd name="T5" fmla="*/ 265 h 307"/>
                    <a:gd name="T6" fmla="*/ 89 w 111"/>
                    <a:gd name="T7" fmla="*/ 272 h 307"/>
                    <a:gd name="T8" fmla="*/ 77 w 111"/>
                    <a:gd name="T9" fmla="*/ 284 h 307"/>
                    <a:gd name="T10" fmla="*/ 74 w 111"/>
                    <a:gd name="T11" fmla="*/ 281 h 307"/>
                    <a:gd name="T12" fmla="*/ 71 w 111"/>
                    <a:gd name="T13" fmla="*/ 276 h 307"/>
                    <a:gd name="T14" fmla="*/ 61 w 111"/>
                    <a:gd name="T15" fmla="*/ 298 h 307"/>
                    <a:gd name="T16" fmla="*/ 61 w 111"/>
                    <a:gd name="T17" fmla="*/ 296 h 307"/>
                    <a:gd name="T18" fmla="*/ 50 w 111"/>
                    <a:gd name="T19" fmla="*/ 288 h 307"/>
                    <a:gd name="T20" fmla="*/ 37 w 111"/>
                    <a:gd name="T21" fmla="*/ 288 h 307"/>
                    <a:gd name="T22" fmla="*/ 40 w 111"/>
                    <a:gd name="T23" fmla="*/ 293 h 307"/>
                    <a:gd name="T24" fmla="*/ 37 w 111"/>
                    <a:gd name="T25" fmla="*/ 288 h 307"/>
                    <a:gd name="T26" fmla="*/ 33 w 111"/>
                    <a:gd name="T27" fmla="*/ 289 h 307"/>
                    <a:gd name="T28" fmla="*/ 29 w 111"/>
                    <a:gd name="T29" fmla="*/ 303 h 307"/>
                    <a:gd name="T30" fmla="*/ 24 w 111"/>
                    <a:gd name="T31" fmla="*/ 307 h 307"/>
                    <a:gd name="T32" fmla="*/ 23 w 111"/>
                    <a:gd name="T33" fmla="*/ 300 h 307"/>
                    <a:gd name="T34" fmla="*/ 21 w 111"/>
                    <a:gd name="T35" fmla="*/ 295 h 307"/>
                    <a:gd name="T36" fmla="*/ 9 w 111"/>
                    <a:gd name="T37" fmla="*/ 293 h 307"/>
                    <a:gd name="T38" fmla="*/ 6 w 111"/>
                    <a:gd name="T39" fmla="*/ 296 h 307"/>
                    <a:gd name="T40" fmla="*/ 1 w 111"/>
                    <a:gd name="T41" fmla="*/ 300 h 307"/>
                    <a:gd name="T42" fmla="*/ 10 w 111"/>
                    <a:gd name="T43" fmla="*/ 293 h 307"/>
                    <a:gd name="T44" fmla="*/ 9 w 111"/>
                    <a:gd name="T45" fmla="*/ 293 h 307"/>
                    <a:gd name="T46" fmla="*/ 9 w 111"/>
                    <a:gd name="T47" fmla="*/ 293 h 307"/>
                    <a:gd name="T48" fmla="*/ 0 w 111"/>
                    <a:gd name="T49" fmla="*/ 296 h 307"/>
                    <a:gd name="T50" fmla="*/ 0 w 111"/>
                    <a:gd name="T51" fmla="*/ 288 h 307"/>
                    <a:gd name="T52" fmla="*/ 0 w 111"/>
                    <a:gd name="T53" fmla="*/ 286 h 307"/>
                    <a:gd name="T54" fmla="*/ 15 w 111"/>
                    <a:gd name="T55" fmla="*/ 250 h 307"/>
                    <a:gd name="T56" fmla="*/ 15 w 111"/>
                    <a:gd name="T57" fmla="*/ 271 h 307"/>
                    <a:gd name="T58" fmla="*/ 43 w 111"/>
                    <a:gd name="T59" fmla="*/ 231 h 307"/>
                    <a:gd name="T60" fmla="*/ 43 w 111"/>
                    <a:gd name="T61" fmla="*/ 231 h 307"/>
                    <a:gd name="T62" fmla="*/ 37 w 111"/>
                    <a:gd name="T63" fmla="*/ 224 h 307"/>
                    <a:gd name="T64" fmla="*/ 41 w 111"/>
                    <a:gd name="T65" fmla="*/ 218 h 307"/>
                    <a:gd name="T66" fmla="*/ 54 w 111"/>
                    <a:gd name="T67" fmla="*/ 204 h 307"/>
                    <a:gd name="T68" fmla="*/ 60 w 111"/>
                    <a:gd name="T69" fmla="*/ 212 h 307"/>
                    <a:gd name="T70" fmla="*/ 64 w 111"/>
                    <a:gd name="T71" fmla="*/ 206 h 307"/>
                    <a:gd name="T72" fmla="*/ 64 w 111"/>
                    <a:gd name="T73" fmla="*/ 206 h 307"/>
                    <a:gd name="T74" fmla="*/ 54 w 111"/>
                    <a:gd name="T75" fmla="*/ 204 h 307"/>
                    <a:gd name="T76" fmla="*/ 54 w 111"/>
                    <a:gd name="T77" fmla="*/ 204 h 307"/>
                    <a:gd name="T78" fmla="*/ 54 w 111"/>
                    <a:gd name="T79" fmla="*/ 185 h 307"/>
                    <a:gd name="T80" fmla="*/ 54 w 111"/>
                    <a:gd name="T81" fmla="*/ 190 h 307"/>
                    <a:gd name="T82" fmla="*/ 58 w 111"/>
                    <a:gd name="T83" fmla="*/ 171 h 307"/>
                    <a:gd name="T84" fmla="*/ 58 w 111"/>
                    <a:gd name="T85" fmla="*/ 166 h 307"/>
                    <a:gd name="T86" fmla="*/ 58 w 111"/>
                    <a:gd name="T87" fmla="*/ 166 h 307"/>
                    <a:gd name="T88" fmla="*/ 67 w 111"/>
                    <a:gd name="T89" fmla="*/ 161 h 307"/>
                    <a:gd name="T90" fmla="*/ 67 w 111"/>
                    <a:gd name="T91" fmla="*/ 161 h 307"/>
                    <a:gd name="T92" fmla="*/ 64 w 111"/>
                    <a:gd name="T93" fmla="*/ 123 h 307"/>
                    <a:gd name="T94" fmla="*/ 54 w 111"/>
                    <a:gd name="T95" fmla="*/ 111 h 307"/>
                    <a:gd name="T96" fmla="*/ 64 w 111"/>
                    <a:gd name="T97" fmla="*/ 113 h 307"/>
                    <a:gd name="T98" fmla="*/ 54 w 111"/>
                    <a:gd name="T99" fmla="*/ 111 h 307"/>
                    <a:gd name="T100" fmla="*/ 55 w 111"/>
                    <a:gd name="T101" fmla="*/ 111 h 307"/>
                    <a:gd name="T102" fmla="*/ 55 w 111"/>
                    <a:gd name="T103" fmla="*/ 111 h 307"/>
                    <a:gd name="T104" fmla="*/ 47 w 111"/>
                    <a:gd name="T105" fmla="*/ 74 h 307"/>
                    <a:gd name="T106" fmla="*/ 57 w 111"/>
                    <a:gd name="T107" fmla="*/ 74 h 307"/>
                    <a:gd name="T108" fmla="*/ 55 w 111"/>
                    <a:gd name="T109" fmla="*/ 38 h 307"/>
                    <a:gd name="T110" fmla="*/ 64 w 111"/>
                    <a:gd name="T111" fmla="*/ 41 h 307"/>
                    <a:gd name="T112" fmla="*/ 78 w 111"/>
                    <a:gd name="T113" fmla="*/ 2 h 30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1"/>
                    <a:gd name="T172" fmla="*/ 0 h 307"/>
                    <a:gd name="T173" fmla="*/ 111 w 111"/>
                    <a:gd name="T174" fmla="*/ 307 h 30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1" h="307">
                      <a:moveTo>
                        <a:pt x="101" y="252"/>
                      </a:moveTo>
                      <a:lnTo>
                        <a:pt x="106" y="250"/>
                      </a:lnTo>
                      <a:lnTo>
                        <a:pt x="109" y="252"/>
                      </a:lnTo>
                      <a:lnTo>
                        <a:pt x="111" y="255"/>
                      </a:lnTo>
                      <a:lnTo>
                        <a:pt x="109" y="260"/>
                      </a:lnTo>
                      <a:lnTo>
                        <a:pt x="101" y="252"/>
                      </a:lnTo>
                      <a:close/>
                      <a:moveTo>
                        <a:pt x="109" y="260"/>
                      </a:moveTo>
                      <a:lnTo>
                        <a:pt x="108" y="260"/>
                      </a:lnTo>
                      <a:lnTo>
                        <a:pt x="106" y="262"/>
                      </a:lnTo>
                      <a:lnTo>
                        <a:pt x="103" y="252"/>
                      </a:lnTo>
                      <a:lnTo>
                        <a:pt x="101" y="252"/>
                      </a:lnTo>
                      <a:lnTo>
                        <a:pt x="109" y="260"/>
                      </a:lnTo>
                      <a:close/>
                      <a:moveTo>
                        <a:pt x="106" y="262"/>
                      </a:moveTo>
                      <a:lnTo>
                        <a:pt x="103" y="264"/>
                      </a:lnTo>
                      <a:lnTo>
                        <a:pt x="100" y="265"/>
                      </a:lnTo>
                      <a:lnTo>
                        <a:pt x="95" y="255"/>
                      </a:lnTo>
                      <a:lnTo>
                        <a:pt x="100" y="253"/>
                      </a:lnTo>
                      <a:lnTo>
                        <a:pt x="103" y="252"/>
                      </a:lnTo>
                      <a:lnTo>
                        <a:pt x="106" y="262"/>
                      </a:lnTo>
                      <a:close/>
                      <a:moveTo>
                        <a:pt x="100" y="265"/>
                      </a:moveTo>
                      <a:lnTo>
                        <a:pt x="100" y="265"/>
                      </a:lnTo>
                      <a:lnTo>
                        <a:pt x="97" y="260"/>
                      </a:lnTo>
                      <a:lnTo>
                        <a:pt x="100" y="265"/>
                      </a:lnTo>
                      <a:close/>
                      <a:moveTo>
                        <a:pt x="100" y="265"/>
                      </a:moveTo>
                      <a:lnTo>
                        <a:pt x="95" y="269"/>
                      </a:lnTo>
                      <a:lnTo>
                        <a:pt x="89" y="272"/>
                      </a:lnTo>
                      <a:lnTo>
                        <a:pt x="84" y="264"/>
                      </a:lnTo>
                      <a:lnTo>
                        <a:pt x="89" y="259"/>
                      </a:lnTo>
                      <a:lnTo>
                        <a:pt x="95" y="255"/>
                      </a:lnTo>
                      <a:lnTo>
                        <a:pt x="100" y="265"/>
                      </a:lnTo>
                      <a:close/>
                      <a:moveTo>
                        <a:pt x="89" y="272"/>
                      </a:moveTo>
                      <a:lnTo>
                        <a:pt x="84" y="277"/>
                      </a:lnTo>
                      <a:lnTo>
                        <a:pt x="77" y="284"/>
                      </a:lnTo>
                      <a:lnTo>
                        <a:pt x="71" y="276"/>
                      </a:lnTo>
                      <a:lnTo>
                        <a:pt x="77" y="269"/>
                      </a:lnTo>
                      <a:lnTo>
                        <a:pt x="84" y="264"/>
                      </a:lnTo>
                      <a:lnTo>
                        <a:pt x="89" y="272"/>
                      </a:lnTo>
                      <a:close/>
                      <a:moveTo>
                        <a:pt x="71" y="276"/>
                      </a:moveTo>
                      <a:lnTo>
                        <a:pt x="71" y="276"/>
                      </a:lnTo>
                      <a:lnTo>
                        <a:pt x="74" y="281"/>
                      </a:lnTo>
                      <a:lnTo>
                        <a:pt x="71" y="276"/>
                      </a:lnTo>
                      <a:close/>
                      <a:moveTo>
                        <a:pt x="77" y="284"/>
                      </a:moveTo>
                      <a:lnTo>
                        <a:pt x="69" y="291"/>
                      </a:lnTo>
                      <a:lnTo>
                        <a:pt x="63" y="296"/>
                      </a:lnTo>
                      <a:lnTo>
                        <a:pt x="57" y="286"/>
                      </a:lnTo>
                      <a:lnTo>
                        <a:pt x="63" y="283"/>
                      </a:lnTo>
                      <a:lnTo>
                        <a:pt x="71" y="276"/>
                      </a:lnTo>
                      <a:lnTo>
                        <a:pt x="77" y="284"/>
                      </a:lnTo>
                      <a:close/>
                      <a:moveTo>
                        <a:pt x="57" y="286"/>
                      </a:moveTo>
                      <a:lnTo>
                        <a:pt x="57" y="286"/>
                      </a:lnTo>
                      <a:lnTo>
                        <a:pt x="60" y="291"/>
                      </a:lnTo>
                      <a:lnTo>
                        <a:pt x="57" y="286"/>
                      </a:lnTo>
                      <a:close/>
                      <a:moveTo>
                        <a:pt x="63" y="296"/>
                      </a:moveTo>
                      <a:lnTo>
                        <a:pt x="61" y="298"/>
                      </a:lnTo>
                      <a:lnTo>
                        <a:pt x="63" y="296"/>
                      </a:lnTo>
                      <a:lnTo>
                        <a:pt x="57" y="288"/>
                      </a:lnTo>
                      <a:lnTo>
                        <a:pt x="57" y="286"/>
                      </a:lnTo>
                      <a:lnTo>
                        <a:pt x="63" y="296"/>
                      </a:lnTo>
                      <a:close/>
                      <a:moveTo>
                        <a:pt x="63" y="296"/>
                      </a:moveTo>
                      <a:lnTo>
                        <a:pt x="61" y="296"/>
                      </a:lnTo>
                      <a:lnTo>
                        <a:pt x="60" y="291"/>
                      </a:lnTo>
                      <a:lnTo>
                        <a:pt x="63" y="296"/>
                      </a:lnTo>
                      <a:close/>
                      <a:moveTo>
                        <a:pt x="61" y="296"/>
                      </a:moveTo>
                      <a:lnTo>
                        <a:pt x="54" y="300"/>
                      </a:lnTo>
                      <a:lnTo>
                        <a:pt x="47" y="298"/>
                      </a:lnTo>
                      <a:lnTo>
                        <a:pt x="50" y="288"/>
                      </a:lnTo>
                      <a:lnTo>
                        <a:pt x="54" y="288"/>
                      </a:lnTo>
                      <a:lnTo>
                        <a:pt x="57" y="286"/>
                      </a:lnTo>
                      <a:lnTo>
                        <a:pt x="61" y="296"/>
                      </a:lnTo>
                      <a:close/>
                      <a:moveTo>
                        <a:pt x="47" y="298"/>
                      </a:moveTo>
                      <a:lnTo>
                        <a:pt x="44" y="298"/>
                      </a:lnTo>
                      <a:lnTo>
                        <a:pt x="41" y="298"/>
                      </a:lnTo>
                      <a:lnTo>
                        <a:pt x="37" y="288"/>
                      </a:lnTo>
                      <a:lnTo>
                        <a:pt x="44" y="286"/>
                      </a:lnTo>
                      <a:lnTo>
                        <a:pt x="50" y="288"/>
                      </a:lnTo>
                      <a:lnTo>
                        <a:pt x="47" y="298"/>
                      </a:lnTo>
                      <a:close/>
                      <a:moveTo>
                        <a:pt x="41" y="298"/>
                      </a:moveTo>
                      <a:lnTo>
                        <a:pt x="41" y="298"/>
                      </a:lnTo>
                      <a:lnTo>
                        <a:pt x="40" y="293"/>
                      </a:lnTo>
                      <a:lnTo>
                        <a:pt x="41" y="298"/>
                      </a:lnTo>
                      <a:close/>
                      <a:moveTo>
                        <a:pt x="41" y="298"/>
                      </a:moveTo>
                      <a:lnTo>
                        <a:pt x="40" y="298"/>
                      </a:lnTo>
                      <a:lnTo>
                        <a:pt x="38" y="300"/>
                      </a:lnTo>
                      <a:lnTo>
                        <a:pt x="33" y="289"/>
                      </a:lnTo>
                      <a:lnTo>
                        <a:pt x="35" y="288"/>
                      </a:lnTo>
                      <a:lnTo>
                        <a:pt x="37" y="288"/>
                      </a:lnTo>
                      <a:lnTo>
                        <a:pt x="41" y="298"/>
                      </a:lnTo>
                      <a:close/>
                      <a:moveTo>
                        <a:pt x="38" y="300"/>
                      </a:moveTo>
                      <a:lnTo>
                        <a:pt x="33" y="301"/>
                      </a:lnTo>
                      <a:lnTo>
                        <a:pt x="29" y="303"/>
                      </a:lnTo>
                      <a:lnTo>
                        <a:pt x="26" y="293"/>
                      </a:lnTo>
                      <a:lnTo>
                        <a:pt x="30" y="291"/>
                      </a:lnTo>
                      <a:lnTo>
                        <a:pt x="33" y="289"/>
                      </a:lnTo>
                      <a:lnTo>
                        <a:pt x="38" y="300"/>
                      </a:lnTo>
                      <a:close/>
                      <a:moveTo>
                        <a:pt x="24" y="293"/>
                      </a:moveTo>
                      <a:lnTo>
                        <a:pt x="26" y="293"/>
                      </a:lnTo>
                      <a:lnTo>
                        <a:pt x="27" y="298"/>
                      </a:lnTo>
                      <a:lnTo>
                        <a:pt x="24" y="293"/>
                      </a:lnTo>
                      <a:close/>
                      <a:moveTo>
                        <a:pt x="29" y="303"/>
                      </a:moveTo>
                      <a:lnTo>
                        <a:pt x="29" y="303"/>
                      </a:lnTo>
                      <a:lnTo>
                        <a:pt x="24" y="293"/>
                      </a:lnTo>
                      <a:lnTo>
                        <a:pt x="29" y="303"/>
                      </a:lnTo>
                      <a:close/>
                      <a:moveTo>
                        <a:pt x="29" y="303"/>
                      </a:moveTo>
                      <a:lnTo>
                        <a:pt x="26" y="305"/>
                      </a:lnTo>
                      <a:lnTo>
                        <a:pt x="24" y="307"/>
                      </a:lnTo>
                      <a:lnTo>
                        <a:pt x="21" y="295"/>
                      </a:lnTo>
                      <a:lnTo>
                        <a:pt x="23" y="295"/>
                      </a:lnTo>
                      <a:lnTo>
                        <a:pt x="24" y="293"/>
                      </a:lnTo>
                      <a:lnTo>
                        <a:pt x="29" y="303"/>
                      </a:lnTo>
                      <a:close/>
                      <a:moveTo>
                        <a:pt x="24" y="307"/>
                      </a:moveTo>
                      <a:lnTo>
                        <a:pt x="24" y="307"/>
                      </a:lnTo>
                      <a:lnTo>
                        <a:pt x="23" y="300"/>
                      </a:lnTo>
                      <a:lnTo>
                        <a:pt x="24" y="307"/>
                      </a:lnTo>
                      <a:close/>
                      <a:moveTo>
                        <a:pt x="24" y="307"/>
                      </a:moveTo>
                      <a:lnTo>
                        <a:pt x="21" y="307"/>
                      </a:lnTo>
                      <a:lnTo>
                        <a:pt x="20" y="307"/>
                      </a:lnTo>
                      <a:lnTo>
                        <a:pt x="18" y="296"/>
                      </a:lnTo>
                      <a:lnTo>
                        <a:pt x="20" y="296"/>
                      </a:lnTo>
                      <a:lnTo>
                        <a:pt x="21" y="295"/>
                      </a:lnTo>
                      <a:lnTo>
                        <a:pt x="24" y="307"/>
                      </a:lnTo>
                      <a:close/>
                      <a:moveTo>
                        <a:pt x="20" y="307"/>
                      </a:moveTo>
                      <a:lnTo>
                        <a:pt x="13" y="307"/>
                      </a:lnTo>
                      <a:lnTo>
                        <a:pt x="9" y="307"/>
                      </a:lnTo>
                      <a:lnTo>
                        <a:pt x="4" y="303"/>
                      </a:lnTo>
                      <a:lnTo>
                        <a:pt x="1" y="300"/>
                      </a:lnTo>
                      <a:lnTo>
                        <a:pt x="9" y="293"/>
                      </a:lnTo>
                      <a:lnTo>
                        <a:pt x="12" y="295"/>
                      </a:lnTo>
                      <a:lnTo>
                        <a:pt x="18" y="296"/>
                      </a:lnTo>
                      <a:lnTo>
                        <a:pt x="20" y="307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6" y="296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10" y="295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6" y="296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0" y="298"/>
                      </a:lnTo>
                      <a:lnTo>
                        <a:pt x="10" y="293"/>
                      </a:lnTo>
                      <a:lnTo>
                        <a:pt x="10" y="295"/>
                      </a:lnTo>
                      <a:lnTo>
                        <a:pt x="1" y="300"/>
                      </a:lnTo>
                      <a:close/>
                      <a:moveTo>
                        <a:pt x="0" y="298"/>
                      </a:moveTo>
                      <a:lnTo>
                        <a:pt x="0" y="296"/>
                      </a:lnTo>
                      <a:lnTo>
                        <a:pt x="9" y="293"/>
                      </a:lnTo>
                      <a:lnTo>
                        <a:pt x="10" y="293"/>
                      </a:lnTo>
                      <a:lnTo>
                        <a:pt x="0" y="298"/>
                      </a:lnTo>
                      <a:close/>
                      <a:moveTo>
                        <a:pt x="9" y="293"/>
                      </a:moveTo>
                      <a:lnTo>
                        <a:pt x="9" y="293"/>
                      </a:lnTo>
                      <a:lnTo>
                        <a:pt x="4" y="295"/>
                      </a:lnTo>
                      <a:lnTo>
                        <a:pt x="9" y="293"/>
                      </a:lnTo>
                      <a:close/>
                      <a:moveTo>
                        <a:pt x="0" y="296"/>
                      </a:moveTo>
                      <a:lnTo>
                        <a:pt x="0" y="291"/>
                      </a:lnTo>
                      <a:lnTo>
                        <a:pt x="0" y="288"/>
                      </a:lnTo>
                      <a:lnTo>
                        <a:pt x="9" y="289"/>
                      </a:lnTo>
                      <a:lnTo>
                        <a:pt x="9" y="291"/>
                      </a:lnTo>
                      <a:lnTo>
                        <a:pt x="9" y="293"/>
                      </a:lnTo>
                      <a:lnTo>
                        <a:pt x="0" y="296"/>
                      </a:lnTo>
                      <a:close/>
                      <a:moveTo>
                        <a:pt x="0" y="288"/>
                      </a:moveTo>
                      <a:lnTo>
                        <a:pt x="0" y="288"/>
                      </a:lnTo>
                      <a:lnTo>
                        <a:pt x="0" y="286"/>
                      </a:lnTo>
                      <a:lnTo>
                        <a:pt x="4" y="288"/>
                      </a:lnTo>
                      <a:lnTo>
                        <a:pt x="0" y="288"/>
                      </a:lnTo>
                      <a:close/>
                      <a:moveTo>
                        <a:pt x="0" y="286"/>
                      </a:moveTo>
                      <a:lnTo>
                        <a:pt x="0" y="288"/>
                      </a:lnTo>
                      <a:lnTo>
                        <a:pt x="0" y="286"/>
                      </a:lnTo>
                      <a:lnTo>
                        <a:pt x="9" y="289"/>
                      </a:lnTo>
                      <a:lnTo>
                        <a:pt x="0" y="286"/>
                      </a:lnTo>
                      <a:close/>
                      <a:moveTo>
                        <a:pt x="0" y="286"/>
                      </a:moveTo>
                      <a:lnTo>
                        <a:pt x="0" y="286"/>
                      </a:lnTo>
                      <a:lnTo>
                        <a:pt x="4" y="288"/>
                      </a:lnTo>
                      <a:lnTo>
                        <a:pt x="0" y="286"/>
                      </a:lnTo>
                      <a:close/>
                      <a:moveTo>
                        <a:pt x="0" y="286"/>
                      </a:moveTo>
                      <a:lnTo>
                        <a:pt x="1" y="276"/>
                      </a:lnTo>
                      <a:lnTo>
                        <a:pt x="6" y="265"/>
                      </a:lnTo>
                      <a:lnTo>
                        <a:pt x="10" y="257"/>
                      </a:lnTo>
                      <a:lnTo>
                        <a:pt x="15" y="250"/>
                      </a:lnTo>
                      <a:lnTo>
                        <a:pt x="26" y="236"/>
                      </a:lnTo>
                      <a:lnTo>
                        <a:pt x="35" y="224"/>
                      </a:lnTo>
                      <a:lnTo>
                        <a:pt x="43" y="233"/>
                      </a:lnTo>
                      <a:lnTo>
                        <a:pt x="33" y="243"/>
                      </a:lnTo>
                      <a:lnTo>
                        <a:pt x="23" y="255"/>
                      </a:lnTo>
                      <a:lnTo>
                        <a:pt x="18" y="262"/>
                      </a:lnTo>
                      <a:lnTo>
                        <a:pt x="15" y="271"/>
                      </a:lnTo>
                      <a:lnTo>
                        <a:pt x="12" y="279"/>
                      </a:lnTo>
                      <a:lnTo>
                        <a:pt x="9" y="289"/>
                      </a:lnTo>
                      <a:lnTo>
                        <a:pt x="0" y="286"/>
                      </a:lnTo>
                      <a:close/>
                      <a:moveTo>
                        <a:pt x="35" y="224"/>
                      </a:moveTo>
                      <a:lnTo>
                        <a:pt x="35" y="224"/>
                      </a:lnTo>
                      <a:lnTo>
                        <a:pt x="37" y="224"/>
                      </a:lnTo>
                      <a:lnTo>
                        <a:pt x="43" y="231"/>
                      </a:lnTo>
                      <a:lnTo>
                        <a:pt x="43" y="233"/>
                      </a:lnTo>
                      <a:lnTo>
                        <a:pt x="35" y="224"/>
                      </a:lnTo>
                      <a:close/>
                      <a:moveTo>
                        <a:pt x="43" y="231"/>
                      </a:moveTo>
                      <a:lnTo>
                        <a:pt x="43" y="231"/>
                      </a:lnTo>
                      <a:lnTo>
                        <a:pt x="40" y="228"/>
                      </a:lnTo>
                      <a:lnTo>
                        <a:pt x="43" y="231"/>
                      </a:lnTo>
                      <a:close/>
                      <a:moveTo>
                        <a:pt x="37" y="224"/>
                      </a:moveTo>
                      <a:lnTo>
                        <a:pt x="38" y="221"/>
                      </a:lnTo>
                      <a:lnTo>
                        <a:pt x="41" y="218"/>
                      </a:lnTo>
                      <a:lnTo>
                        <a:pt x="49" y="226"/>
                      </a:lnTo>
                      <a:lnTo>
                        <a:pt x="46" y="228"/>
                      </a:lnTo>
                      <a:lnTo>
                        <a:pt x="43" y="231"/>
                      </a:lnTo>
                      <a:lnTo>
                        <a:pt x="37" y="224"/>
                      </a:lnTo>
                      <a:close/>
                      <a:moveTo>
                        <a:pt x="41" y="218"/>
                      </a:moveTo>
                      <a:lnTo>
                        <a:pt x="47" y="211"/>
                      </a:lnTo>
                      <a:lnTo>
                        <a:pt x="52" y="206"/>
                      </a:lnTo>
                      <a:lnTo>
                        <a:pt x="60" y="211"/>
                      </a:lnTo>
                      <a:lnTo>
                        <a:pt x="55" y="219"/>
                      </a:lnTo>
                      <a:lnTo>
                        <a:pt x="49" y="226"/>
                      </a:lnTo>
                      <a:lnTo>
                        <a:pt x="41" y="218"/>
                      </a:lnTo>
                      <a:close/>
                      <a:moveTo>
                        <a:pt x="52" y="206"/>
                      </a:moveTo>
                      <a:lnTo>
                        <a:pt x="52" y="204"/>
                      </a:lnTo>
                      <a:lnTo>
                        <a:pt x="54" y="204"/>
                      </a:lnTo>
                      <a:lnTo>
                        <a:pt x="57" y="209"/>
                      </a:lnTo>
                      <a:lnTo>
                        <a:pt x="52" y="206"/>
                      </a:lnTo>
                      <a:close/>
                      <a:moveTo>
                        <a:pt x="54" y="204"/>
                      </a:moveTo>
                      <a:lnTo>
                        <a:pt x="54" y="204"/>
                      </a:lnTo>
                      <a:lnTo>
                        <a:pt x="60" y="212"/>
                      </a:lnTo>
                      <a:lnTo>
                        <a:pt x="54" y="204"/>
                      </a:lnTo>
                      <a:close/>
                      <a:moveTo>
                        <a:pt x="54" y="204"/>
                      </a:moveTo>
                      <a:lnTo>
                        <a:pt x="54" y="202"/>
                      </a:lnTo>
                      <a:lnTo>
                        <a:pt x="55" y="202"/>
                      </a:lnTo>
                      <a:lnTo>
                        <a:pt x="60" y="212"/>
                      </a:lnTo>
                      <a:lnTo>
                        <a:pt x="54" y="204"/>
                      </a:lnTo>
                      <a:close/>
                      <a:moveTo>
                        <a:pt x="55" y="202"/>
                      </a:moveTo>
                      <a:lnTo>
                        <a:pt x="55" y="206"/>
                      </a:lnTo>
                      <a:lnTo>
                        <a:pt x="54" y="206"/>
                      </a:lnTo>
                      <a:lnTo>
                        <a:pt x="64" y="206"/>
                      </a:lnTo>
                      <a:lnTo>
                        <a:pt x="63" y="209"/>
                      </a:lnTo>
                      <a:lnTo>
                        <a:pt x="60" y="212"/>
                      </a:lnTo>
                      <a:lnTo>
                        <a:pt x="55" y="202"/>
                      </a:lnTo>
                      <a:close/>
                      <a:moveTo>
                        <a:pt x="54" y="206"/>
                      </a:moveTo>
                      <a:lnTo>
                        <a:pt x="54" y="204"/>
                      </a:lnTo>
                      <a:lnTo>
                        <a:pt x="64" y="206"/>
                      </a:lnTo>
                      <a:lnTo>
                        <a:pt x="54" y="206"/>
                      </a:lnTo>
                      <a:close/>
                      <a:moveTo>
                        <a:pt x="54" y="204"/>
                      </a:moveTo>
                      <a:lnTo>
                        <a:pt x="54" y="204"/>
                      </a:lnTo>
                      <a:lnTo>
                        <a:pt x="60" y="206"/>
                      </a:lnTo>
                      <a:lnTo>
                        <a:pt x="54" y="204"/>
                      </a:lnTo>
                      <a:close/>
                      <a:moveTo>
                        <a:pt x="54" y="204"/>
                      </a:moveTo>
                      <a:lnTo>
                        <a:pt x="54" y="200"/>
                      </a:lnTo>
                      <a:lnTo>
                        <a:pt x="54" y="190"/>
                      </a:lnTo>
                      <a:lnTo>
                        <a:pt x="64" y="188"/>
                      </a:lnTo>
                      <a:lnTo>
                        <a:pt x="64" y="202"/>
                      </a:lnTo>
                      <a:lnTo>
                        <a:pt x="64" y="206"/>
                      </a:lnTo>
                      <a:lnTo>
                        <a:pt x="54" y="204"/>
                      </a:lnTo>
                      <a:close/>
                      <a:moveTo>
                        <a:pt x="64" y="188"/>
                      </a:moveTo>
                      <a:lnTo>
                        <a:pt x="64" y="188"/>
                      </a:lnTo>
                      <a:lnTo>
                        <a:pt x="58" y="188"/>
                      </a:lnTo>
                      <a:lnTo>
                        <a:pt x="64" y="188"/>
                      </a:lnTo>
                      <a:close/>
                      <a:moveTo>
                        <a:pt x="54" y="190"/>
                      </a:moveTo>
                      <a:lnTo>
                        <a:pt x="54" y="185"/>
                      </a:lnTo>
                      <a:lnTo>
                        <a:pt x="54" y="180"/>
                      </a:lnTo>
                      <a:lnTo>
                        <a:pt x="55" y="176"/>
                      </a:lnTo>
                      <a:lnTo>
                        <a:pt x="58" y="173"/>
                      </a:lnTo>
                      <a:lnTo>
                        <a:pt x="66" y="180"/>
                      </a:lnTo>
                      <a:lnTo>
                        <a:pt x="64" y="183"/>
                      </a:lnTo>
                      <a:lnTo>
                        <a:pt x="64" y="188"/>
                      </a:lnTo>
                      <a:lnTo>
                        <a:pt x="54" y="190"/>
                      </a:lnTo>
                      <a:close/>
                      <a:moveTo>
                        <a:pt x="58" y="173"/>
                      </a:moveTo>
                      <a:lnTo>
                        <a:pt x="58" y="173"/>
                      </a:lnTo>
                      <a:lnTo>
                        <a:pt x="61" y="176"/>
                      </a:lnTo>
                      <a:lnTo>
                        <a:pt x="58" y="173"/>
                      </a:lnTo>
                      <a:close/>
                      <a:moveTo>
                        <a:pt x="58" y="173"/>
                      </a:moveTo>
                      <a:lnTo>
                        <a:pt x="58" y="173"/>
                      </a:lnTo>
                      <a:lnTo>
                        <a:pt x="58" y="171"/>
                      </a:lnTo>
                      <a:lnTo>
                        <a:pt x="66" y="178"/>
                      </a:lnTo>
                      <a:lnTo>
                        <a:pt x="66" y="180"/>
                      </a:lnTo>
                      <a:lnTo>
                        <a:pt x="58" y="173"/>
                      </a:lnTo>
                      <a:close/>
                      <a:moveTo>
                        <a:pt x="58" y="171"/>
                      </a:moveTo>
                      <a:lnTo>
                        <a:pt x="60" y="170"/>
                      </a:lnTo>
                      <a:lnTo>
                        <a:pt x="58" y="166"/>
                      </a:lnTo>
                      <a:lnTo>
                        <a:pt x="67" y="161"/>
                      </a:lnTo>
                      <a:lnTo>
                        <a:pt x="69" y="168"/>
                      </a:lnTo>
                      <a:lnTo>
                        <a:pt x="69" y="171"/>
                      </a:lnTo>
                      <a:lnTo>
                        <a:pt x="69" y="175"/>
                      </a:lnTo>
                      <a:lnTo>
                        <a:pt x="66" y="178"/>
                      </a:lnTo>
                      <a:lnTo>
                        <a:pt x="58" y="171"/>
                      </a:lnTo>
                      <a:close/>
                      <a:moveTo>
                        <a:pt x="58" y="166"/>
                      </a:moveTo>
                      <a:lnTo>
                        <a:pt x="58" y="166"/>
                      </a:lnTo>
                      <a:lnTo>
                        <a:pt x="63" y="163"/>
                      </a:lnTo>
                      <a:lnTo>
                        <a:pt x="58" y="166"/>
                      </a:lnTo>
                      <a:close/>
                      <a:moveTo>
                        <a:pt x="58" y="166"/>
                      </a:moveTo>
                      <a:lnTo>
                        <a:pt x="58" y="166"/>
                      </a:lnTo>
                      <a:lnTo>
                        <a:pt x="58" y="164"/>
                      </a:lnTo>
                      <a:lnTo>
                        <a:pt x="67" y="161"/>
                      </a:lnTo>
                      <a:lnTo>
                        <a:pt x="58" y="166"/>
                      </a:lnTo>
                      <a:close/>
                      <a:moveTo>
                        <a:pt x="67" y="161"/>
                      </a:moveTo>
                      <a:lnTo>
                        <a:pt x="67" y="161"/>
                      </a:lnTo>
                      <a:lnTo>
                        <a:pt x="63" y="163"/>
                      </a:lnTo>
                      <a:lnTo>
                        <a:pt x="67" y="161"/>
                      </a:lnTo>
                      <a:close/>
                      <a:moveTo>
                        <a:pt x="58" y="164"/>
                      </a:moveTo>
                      <a:lnTo>
                        <a:pt x="55" y="152"/>
                      </a:lnTo>
                      <a:lnTo>
                        <a:pt x="54" y="137"/>
                      </a:lnTo>
                      <a:lnTo>
                        <a:pt x="54" y="123"/>
                      </a:lnTo>
                      <a:lnTo>
                        <a:pt x="54" y="113"/>
                      </a:lnTo>
                      <a:lnTo>
                        <a:pt x="64" y="113"/>
                      </a:lnTo>
                      <a:lnTo>
                        <a:pt x="64" y="123"/>
                      </a:lnTo>
                      <a:lnTo>
                        <a:pt x="64" y="135"/>
                      </a:lnTo>
                      <a:lnTo>
                        <a:pt x="64" y="149"/>
                      </a:lnTo>
                      <a:lnTo>
                        <a:pt x="67" y="161"/>
                      </a:lnTo>
                      <a:lnTo>
                        <a:pt x="58" y="164"/>
                      </a:lnTo>
                      <a:close/>
                      <a:moveTo>
                        <a:pt x="54" y="113"/>
                      </a:moveTo>
                      <a:lnTo>
                        <a:pt x="54" y="113"/>
                      </a:lnTo>
                      <a:lnTo>
                        <a:pt x="54" y="111"/>
                      </a:lnTo>
                      <a:lnTo>
                        <a:pt x="64" y="113"/>
                      </a:lnTo>
                      <a:lnTo>
                        <a:pt x="54" y="113"/>
                      </a:lnTo>
                      <a:close/>
                      <a:moveTo>
                        <a:pt x="64" y="111"/>
                      </a:moveTo>
                      <a:lnTo>
                        <a:pt x="64" y="111"/>
                      </a:lnTo>
                      <a:lnTo>
                        <a:pt x="64" y="113"/>
                      </a:lnTo>
                      <a:lnTo>
                        <a:pt x="60" y="111"/>
                      </a:lnTo>
                      <a:lnTo>
                        <a:pt x="64" y="111"/>
                      </a:lnTo>
                      <a:close/>
                      <a:moveTo>
                        <a:pt x="54" y="111"/>
                      </a:moveTo>
                      <a:lnTo>
                        <a:pt x="54" y="110"/>
                      </a:lnTo>
                      <a:lnTo>
                        <a:pt x="64" y="110"/>
                      </a:lnTo>
                      <a:lnTo>
                        <a:pt x="64" y="111"/>
                      </a:lnTo>
                      <a:lnTo>
                        <a:pt x="54" y="111"/>
                      </a:lnTo>
                      <a:close/>
                      <a:moveTo>
                        <a:pt x="64" y="106"/>
                      </a:moveTo>
                      <a:lnTo>
                        <a:pt x="64" y="108"/>
                      </a:lnTo>
                      <a:lnTo>
                        <a:pt x="64" y="110"/>
                      </a:lnTo>
                      <a:lnTo>
                        <a:pt x="60" y="110"/>
                      </a:lnTo>
                      <a:lnTo>
                        <a:pt x="64" y="106"/>
                      </a:lnTo>
                      <a:close/>
                      <a:moveTo>
                        <a:pt x="55" y="111"/>
                      </a:moveTo>
                      <a:lnTo>
                        <a:pt x="55" y="111"/>
                      </a:lnTo>
                      <a:lnTo>
                        <a:pt x="63" y="104"/>
                      </a:lnTo>
                      <a:lnTo>
                        <a:pt x="63" y="106"/>
                      </a:lnTo>
                      <a:lnTo>
                        <a:pt x="64" y="106"/>
                      </a:lnTo>
                      <a:lnTo>
                        <a:pt x="55" y="111"/>
                      </a:lnTo>
                      <a:close/>
                      <a:moveTo>
                        <a:pt x="55" y="111"/>
                      </a:moveTo>
                      <a:lnTo>
                        <a:pt x="55" y="111"/>
                      </a:lnTo>
                      <a:lnTo>
                        <a:pt x="60" y="108"/>
                      </a:lnTo>
                      <a:lnTo>
                        <a:pt x="55" y="111"/>
                      </a:lnTo>
                      <a:close/>
                      <a:moveTo>
                        <a:pt x="55" y="111"/>
                      </a:moveTo>
                      <a:lnTo>
                        <a:pt x="54" y="108"/>
                      </a:lnTo>
                      <a:lnTo>
                        <a:pt x="50" y="101"/>
                      </a:lnTo>
                      <a:lnTo>
                        <a:pt x="47" y="91"/>
                      </a:lnTo>
                      <a:lnTo>
                        <a:pt x="47" y="74"/>
                      </a:lnTo>
                      <a:lnTo>
                        <a:pt x="57" y="74"/>
                      </a:lnTo>
                      <a:lnTo>
                        <a:pt x="58" y="87"/>
                      </a:lnTo>
                      <a:lnTo>
                        <a:pt x="60" y="98"/>
                      </a:lnTo>
                      <a:lnTo>
                        <a:pt x="61" y="103"/>
                      </a:lnTo>
                      <a:lnTo>
                        <a:pt x="63" y="104"/>
                      </a:lnTo>
                      <a:lnTo>
                        <a:pt x="55" y="111"/>
                      </a:lnTo>
                      <a:close/>
                      <a:moveTo>
                        <a:pt x="57" y="74"/>
                      </a:moveTo>
                      <a:lnTo>
                        <a:pt x="57" y="74"/>
                      </a:lnTo>
                      <a:lnTo>
                        <a:pt x="52" y="74"/>
                      </a:lnTo>
                      <a:lnTo>
                        <a:pt x="57" y="74"/>
                      </a:lnTo>
                      <a:close/>
                      <a:moveTo>
                        <a:pt x="47" y="74"/>
                      </a:moveTo>
                      <a:lnTo>
                        <a:pt x="47" y="62"/>
                      </a:lnTo>
                      <a:lnTo>
                        <a:pt x="50" y="50"/>
                      </a:lnTo>
                      <a:lnTo>
                        <a:pt x="55" y="38"/>
                      </a:lnTo>
                      <a:lnTo>
                        <a:pt x="58" y="27"/>
                      </a:lnTo>
                      <a:lnTo>
                        <a:pt x="67" y="10"/>
                      </a:lnTo>
                      <a:lnTo>
                        <a:pt x="71" y="3"/>
                      </a:lnTo>
                      <a:lnTo>
                        <a:pt x="80" y="8"/>
                      </a:lnTo>
                      <a:lnTo>
                        <a:pt x="75" y="15"/>
                      </a:lnTo>
                      <a:lnTo>
                        <a:pt x="69" y="31"/>
                      </a:lnTo>
                      <a:lnTo>
                        <a:pt x="64" y="41"/>
                      </a:lnTo>
                      <a:lnTo>
                        <a:pt x="61" y="53"/>
                      </a:lnTo>
                      <a:lnTo>
                        <a:pt x="58" y="63"/>
                      </a:lnTo>
                      <a:lnTo>
                        <a:pt x="57" y="74"/>
                      </a:lnTo>
                      <a:lnTo>
                        <a:pt x="47" y="74"/>
                      </a:lnTo>
                      <a:close/>
                      <a:moveTo>
                        <a:pt x="71" y="3"/>
                      </a:moveTo>
                      <a:lnTo>
                        <a:pt x="74" y="0"/>
                      </a:lnTo>
                      <a:lnTo>
                        <a:pt x="78" y="2"/>
                      </a:lnTo>
                      <a:lnTo>
                        <a:pt x="80" y="5"/>
                      </a:lnTo>
                      <a:lnTo>
                        <a:pt x="80" y="8"/>
                      </a:lnTo>
                      <a:lnTo>
                        <a:pt x="71" y="3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4" name="Freeform 481"/>
                <p:cNvSpPr>
                  <a:spLocks noEditPoints="1"/>
                </p:cNvSpPr>
                <p:nvPr/>
              </p:nvSpPr>
              <p:spPr bwMode="auto">
                <a:xfrm>
                  <a:off x="1345" y="1391"/>
                  <a:ext cx="158" cy="161"/>
                </a:xfrm>
                <a:custGeom>
                  <a:avLst/>
                  <a:gdLst>
                    <a:gd name="T0" fmla="*/ 125 w 158"/>
                    <a:gd name="T1" fmla="*/ 129 h 161"/>
                    <a:gd name="T2" fmla="*/ 111 w 158"/>
                    <a:gd name="T3" fmla="*/ 115 h 161"/>
                    <a:gd name="T4" fmla="*/ 105 w 158"/>
                    <a:gd name="T5" fmla="*/ 137 h 161"/>
                    <a:gd name="T6" fmla="*/ 104 w 158"/>
                    <a:gd name="T7" fmla="*/ 127 h 161"/>
                    <a:gd name="T8" fmla="*/ 102 w 158"/>
                    <a:gd name="T9" fmla="*/ 115 h 161"/>
                    <a:gd name="T10" fmla="*/ 105 w 158"/>
                    <a:gd name="T11" fmla="*/ 127 h 161"/>
                    <a:gd name="T12" fmla="*/ 104 w 158"/>
                    <a:gd name="T13" fmla="*/ 132 h 161"/>
                    <a:gd name="T14" fmla="*/ 96 w 158"/>
                    <a:gd name="T15" fmla="*/ 136 h 161"/>
                    <a:gd name="T16" fmla="*/ 90 w 158"/>
                    <a:gd name="T17" fmla="*/ 160 h 161"/>
                    <a:gd name="T18" fmla="*/ 85 w 158"/>
                    <a:gd name="T19" fmla="*/ 155 h 161"/>
                    <a:gd name="T20" fmla="*/ 87 w 158"/>
                    <a:gd name="T21" fmla="*/ 148 h 161"/>
                    <a:gd name="T22" fmla="*/ 84 w 158"/>
                    <a:gd name="T23" fmla="*/ 119 h 161"/>
                    <a:gd name="T24" fmla="*/ 81 w 158"/>
                    <a:gd name="T25" fmla="*/ 120 h 161"/>
                    <a:gd name="T26" fmla="*/ 73 w 158"/>
                    <a:gd name="T27" fmla="*/ 146 h 161"/>
                    <a:gd name="T28" fmla="*/ 71 w 158"/>
                    <a:gd name="T29" fmla="*/ 134 h 161"/>
                    <a:gd name="T30" fmla="*/ 61 w 158"/>
                    <a:gd name="T31" fmla="*/ 105 h 161"/>
                    <a:gd name="T32" fmla="*/ 54 w 158"/>
                    <a:gd name="T33" fmla="*/ 98 h 161"/>
                    <a:gd name="T34" fmla="*/ 42 w 158"/>
                    <a:gd name="T35" fmla="*/ 117 h 161"/>
                    <a:gd name="T36" fmla="*/ 5 w 158"/>
                    <a:gd name="T37" fmla="*/ 122 h 161"/>
                    <a:gd name="T38" fmla="*/ 0 w 158"/>
                    <a:gd name="T39" fmla="*/ 125 h 161"/>
                    <a:gd name="T40" fmla="*/ 2 w 158"/>
                    <a:gd name="T41" fmla="*/ 122 h 161"/>
                    <a:gd name="T42" fmla="*/ 2 w 158"/>
                    <a:gd name="T43" fmla="*/ 122 h 161"/>
                    <a:gd name="T44" fmla="*/ 14 w 158"/>
                    <a:gd name="T45" fmla="*/ 108 h 161"/>
                    <a:gd name="T46" fmla="*/ 30 w 158"/>
                    <a:gd name="T47" fmla="*/ 95 h 161"/>
                    <a:gd name="T48" fmla="*/ 37 w 158"/>
                    <a:gd name="T49" fmla="*/ 88 h 161"/>
                    <a:gd name="T50" fmla="*/ 30 w 158"/>
                    <a:gd name="T51" fmla="*/ 84 h 161"/>
                    <a:gd name="T52" fmla="*/ 8 w 158"/>
                    <a:gd name="T53" fmla="*/ 100 h 161"/>
                    <a:gd name="T54" fmla="*/ 3 w 158"/>
                    <a:gd name="T55" fmla="*/ 96 h 161"/>
                    <a:gd name="T56" fmla="*/ 14 w 158"/>
                    <a:gd name="T57" fmla="*/ 93 h 161"/>
                    <a:gd name="T58" fmla="*/ 28 w 158"/>
                    <a:gd name="T59" fmla="*/ 69 h 161"/>
                    <a:gd name="T60" fmla="*/ 31 w 158"/>
                    <a:gd name="T61" fmla="*/ 65 h 161"/>
                    <a:gd name="T62" fmla="*/ 51 w 158"/>
                    <a:gd name="T63" fmla="*/ 59 h 161"/>
                    <a:gd name="T64" fmla="*/ 57 w 158"/>
                    <a:gd name="T65" fmla="*/ 48 h 161"/>
                    <a:gd name="T66" fmla="*/ 53 w 158"/>
                    <a:gd name="T67" fmla="*/ 52 h 161"/>
                    <a:gd name="T68" fmla="*/ 27 w 158"/>
                    <a:gd name="T69" fmla="*/ 60 h 161"/>
                    <a:gd name="T70" fmla="*/ 57 w 158"/>
                    <a:gd name="T71" fmla="*/ 33 h 161"/>
                    <a:gd name="T72" fmla="*/ 61 w 158"/>
                    <a:gd name="T73" fmla="*/ 40 h 161"/>
                    <a:gd name="T74" fmla="*/ 61 w 158"/>
                    <a:gd name="T75" fmla="*/ 40 h 161"/>
                    <a:gd name="T76" fmla="*/ 68 w 158"/>
                    <a:gd name="T77" fmla="*/ 30 h 161"/>
                    <a:gd name="T78" fmla="*/ 65 w 158"/>
                    <a:gd name="T79" fmla="*/ 33 h 161"/>
                    <a:gd name="T80" fmla="*/ 62 w 158"/>
                    <a:gd name="T81" fmla="*/ 36 h 161"/>
                    <a:gd name="T82" fmla="*/ 45 w 158"/>
                    <a:gd name="T83" fmla="*/ 31 h 161"/>
                    <a:gd name="T84" fmla="*/ 42 w 158"/>
                    <a:gd name="T85" fmla="*/ 33 h 161"/>
                    <a:gd name="T86" fmla="*/ 77 w 158"/>
                    <a:gd name="T87" fmla="*/ 19 h 161"/>
                    <a:gd name="T88" fmla="*/ 82 w 158"/>
                    <a:gd name="T89" fmla="*/ 21 h 161"/>
                    <a:gd name="T90" fmla="*/ 82 w 158"/>
                    <a:gd name="T91" fmla="*/ 26 h 161"/>
                    <a:gd name="T92" fmla="*/ 90 w 158"/>
                    <a:gd name="T93" fmla="*/ 16 h 161"/>
                    <a:gd name="T94" fmla="*/ 81 w 158"/>
                    <a:gd name="T95" fmla="*/ 14 h 161"/>
                    <a:gd name="T96" fmla="*/ 77 w 158"/>
                    <a:gd name="T97" fmla="*/ 14 h 161"/>
                    <a:gd name="T98" fmla="*/ 61 w 158"/>
                    <a:gd name="T99" fmla="*/ 16 h 161"/>
                    <a:gd name="T100" fmla="*/ 62 w 158"/>
                    <a:gd name="T101" fmla="*/ 24 h 161"/>
                    <a:gd name="T102" fmla="*/ 65 w 158"/>
                    <a:gd name="T103" fmla="*/ 14 h 161"/>
                    <a:gd name="T104" fmla="*/ 81 w 158"/>
                    <a:gd name="T105" fmla="*/ 18 h 161"/>
                    <a:gd name="T106" fmla="*/ 96 w 158"/>
                    <a:gd name="T107" fmla="*/ 7 h 161"/>
                    <a:gd name="T108" fmla="*/ 101 w 158"/>
                    <a:gd name="T109" fmla="*/ 16 h 161"/>
                    <a:gd name="T110" fmla="*/ 118 w 158"/>
                    <a:gd name="T111" fmla="*/ 14 h 161"/>
                    <a:gd name="T112" fmla="*/ 115 w 158"/>
                    <a:gd name="T113" fmla="*/ 12 h 161"/>
                    <a:gd name="T114" fmla="*/ 90 w 158"/>
                    <a:gd name="T115" fmla="*/ 11 h 161"/>
                    <a:gd name="T116" fmla="*/ 93 w 158"/>
                    <a:gd name="T117" fmla="*/ 0 h 161"/>
                    <a:gd name="T118" fmla="*/ 147 w 158"/>
                    <a:gd name="T119" fmla="*/ 18 h 16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8"/>
                    <a:gd name="T181" fmla="*/ 0 h 161"/>
                    <a:gd name="T182" fmla="*/ 158 w 158"/>
                    <a:gd name="T183" fmla="*/ 161 h 16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8" h="161">
                      <a:moveTo>
                        <a:pt x="124" y="131"/>
                      </a:moveTo>
                      <a:lnTo>
                        <a:pt x="125" y="127"/>
                      </a:lnTo>
                      <a:lnTo>
                        <a:pt x="128" y="127"/>
                      </a:lnTo>
                      <a:lnTo>
                        <a:pt x="132" y="127"/>
                      </a:lnTo>
                      <a:lnTo>
                        <a:pt x="132" y="131"/>
                      </a:lnTo>
                      <a:lnTo>
                        <a:pt x="124" y="131"/>
                      </a:lnTo>
                      <a:close/>
                      <a:moveTo>
                        <a:pt x="132" y="131"/>
                      </a:moveTo>
                      <a:lnTo>
                        <a:pt x="132" y="134"/>
                      </a:lnTo>
                      <a:lnTo>
                        <a:pt x="127" y="136"/>
                      </a:lnTo>
                      <a:lnTo>
                        <a:pt x="125" y="129"/>
                      </a:lnTo>
                      <a:lnTo>
                        <a:pt x="124" y="131"/>
                      </a:lnTo>
                      <a:lnTo>
                        <a:pt x="132" y="131"/>
                      </a:lnTo>
                      <a:close/>
                      <a:moveTo>
                        <a:pt x="125" y="129"/>
                      </a:moveTo>
                      <a:lnTo>
                        <a:pt x="125" y="129"/>
                      </a:lnTo>
                      <a:lnTo>
                        <a:pt x="127" y="132"/>
                      </a:lnTo>
                      <a:lnTo>
                        <a:pt x="125" y="129"/>
                      </a:lnTo>
                      <a:close/>
                      <a:moveTo>
                        <a:pt x="128" y="136"/>
                      </a:moveTo>
                      <a:lnTo>
                        <a:pt x="125" y="136"/>
                      </a:lnTo>
                      <a:lnTo>
                        <a:pt x="122" y="136"/>
                      </a:lnTo>
                      <a:lnTo>
                        <a:pt x="121" y="132"/>
                      </a:lnTo>
                      <a:lnTo>
                        <a:pt x="118" y="129"/>
                      </a:lnTo>
                      <a:lnTo>
                        <a:pt x="113" y="124"/>
                      </a:lnTo>
                      <a:lnTo>
                        <a:pt x="110" y="120"/>
                      </a:lnTo>
                      <a:lnTo>
                        <a:pt x="116" y="115"/>
                      </a:lnTo>
                      <a:lnTo>
                        <a:pt x="121" y="122"/>
                      </a:lnTo>
                      <a:lnTo>
                        <a:pt x="125" y="129"/>
                      </a:lnTo>
                      <a:lnTo>
                        <a:pt x="128" y="136"/>
                      </a:lnTo>
                      <a:close/>
                      <a:moveTo>
                        <a:pt x="110" y="119"/>
                      </a:moveTo>
                      <a:lnTo>
                        <a:pt x="110" y="117"/>
                      </a:lnTo>
                      <a:lnTo>
                        <a:pt x="111" y="115"/>
                      </a:lnTo>
                      <a:lnTo>
                        <a:pt x="115" y="113"/>
                      </a:lnTo>
                      <a:lnTo>
                        <a:pt x="116" y="115"/>
                      </a:lnTo>
                      <a:lnTo>
                        <a:pt x="113" y="119"/>
                      </a:lnTo>
                      <a:lnTo>
                        <a:pt x="110" y="119"/>
                      </a:lnTo>
                      <a:close/>
                      <a:moveTo>
                        <a:pt x="118" y="117"/>
                      </a:moveTo>
                      <a:lnTo>
                        <a:pt x="116" y="131"/>
                      </a:lnTo>
                      <a:lnTo>
                        <a:pt x="113" y="139"/>
                      </a:lnTo>
                      <a:lnTo>
                        <a:pt x="105" y="136"/>
                      </a:lnTo>
                      <a:lnTo>
                        <a:pt x="108" y="129"/>
                      </a:lnTo>
                      <a:lnTo>
                        <a:pt x="110" y="119"/>
                      </a:lnTo>
                      <a:lnTo>
                        <a:pt x="118" y="117"/>
                      </a:lnTo>
                      <a:close/>
                      <a:moveTo>
                        <a:pt x="113" y="139"/>
                      </a:moveTo>
                      <a:lnTo>
                        <a:pt x="111" y="141"/>
                      </a:lnTo>
                      <a:lnTo>
                        <a:pt x="108" y="141"/>
                      </a:lnTo>
                      <a:lnTo>
                        <a:pt x="107" y="139"/>
                      </a:lnTo>
                      <a:lnTo>
                        <a:pt x="105" y="137"/>
                      </a:lnTo>
                      <a:lnTo>
                        <a:pt x="110" y="137"/>
                      </a:lnTo>
                      <a:lnTo>
                        <a:pt x="113" y="139"/>
                      </a:lnTo>
                      <a:close/>
                      <a:moveTo>
                        <a:pt x="105" y="137"/>
                      </a:moveTo>
                      <a:lnTo>
                        <a:pt x="105" y="131"/>
                      </a:lnTo>
                      <a:lnTo>
                        <a:pt x="104" y="127"/>
                      </a:lnTo>
                      <a:lnTo>
                        <a:pt x="111" y="125"/>
                      </a:lnTo>
                      <a:lnTo>
                        <a:pt x="113" y="131"/>
                      </a:lnTo>
                      <a:lnTo>
                        <a:pt x="113" y="137"/>
                      </a:lnTo>
                      <a:lnTo>
                        <a:pt x="105" y="137"/>
                      </a:lnTo>
                      <a:close/>
                      <a:moveTo>
                        <a:pt x="104" y="127"/>
                      </a:moveTo>
                      <a:lnTo>
                        <a:pt x="104" y="124"/>
                      </a:lnTo>
                      <a:lnTo>
                        <a:pt x="108" y="119"/>
                      </a:lnTo>
                      <a:lnTo>
                        <a:pt x="110" y="120"/>
                      </a:lnTo>
                      <a:lnTo>
                        <a:pt x="111" y="125"/>
                      </a:lnTo>
                      <a:lnTo>
                        <a:pt x="104" y="127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4" y="115"/>
                      </a:lnTo>
                      <a:lnTo>
                        <a:pt x="107" y="115"/>
                      </a:lnTo>
                      <a:lnTo>
                        <a:pt x="108" y="119"/>
                      </a:lnTo>
                      <a:lnTo>
                        <a:pt x="104" y="124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4" y="119"/>
                      </a:lnTo>
                      <a:lnTo>
                        <a:pt x="104" y="124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2" y="115"/>
                      </a:lnTo>
                      <a:lnTo>
                        <a:pt x="104" y="115"/>
                      </a:lnTo>
                      <a:lnTo>
                        <a:pt x="104" y="124"/>
                      </a:lnTo>
                      <a:close/>
                      <a:moveTo>
                        <a:pt x="101" y="115"/>
                      </a:moveTo>
                      <a:lnTo>
                        <a:pt x="102" y="115"/>
                      </a:lnTo>
                      <a:lnTo>
                        <a:pt x="104" y="119"/>
                      </a:lnTo>
                      <a:lnTo>
                        <a:pt x="101" y="115"/>
                      </a:lnTo>
                      <a:close/>
                      <a:moveTo>
                        <a:pt x="105" y="122"/>
                      </a:moveTo>
                      <a:lnTo>
                        <a:pt x="105" y="122"/>
                      </a:lnTo>
                      <a:lnTo>
                        <a:pt x="105" y="124"/>
                      </a:lnTo>
                      <a:lnTo>
                        <a:pt x="99" y="122"/>
                      </a:lnTo>
                      <a:lnTo>
                        <a:pt x="99" y="119"/>
                      </a:lnTo>
                      <a:lnTo>
                        <a:pt x="101" y="115"/>
                      </a:lnTo>
                      <a:lnTo>
                        <a:pt x="105" y="122"/>
                      </a:lnTo>
                      <a:close/>
                      <a:moveTo>
                        <a:pt x="105" y="124"/>
                      </a:moveTo>
                      <a:lnTo>
                        <a:pt x="105" y="127"/>
                      </a:lnTo>
                      <a:lnTo>
                        <a:pt x="104" y="132"/>
                      </a:lnTo>
                      <a:lnTo>
                        <a:pt x="98" y="131"/>
                      </a:lnTo>
                      <a:lnTo>
                        <a:pt x="98" y="127"/>
                      </a:lnTo>
                      <a:lnTo>
                        <a:pt x="99" y="122"/>
                      </a:lnTo>
                      <a:lnTo>
                        <a:pt x="105" y="124"/>
                      </a:lnTo>
                      <a:close/>
                      <a:moveTo>
                        <a:pt x="104" y="132"/>
                      </a:moveTo>
                      <a:lnTo>
                        <a:pt x="104" y="132"/>
                      </a:lnTo>
                      <a:lnTo>
                        <a:pt x="101" y="132"/>
                      </a:lnTo>
                      <a:lnTo>
                        <a:pt x="104" y="132"/>
                      </a:lnTo>
                      <a:close/>
                      <a:moveTo>
                        <a:pt x="104" y="132"/>
                      </a:moveTo>
                      <a:lnTo>
                        <a:pt x="104" y="134"/>
                      </a:lnTo>
                      <a:lnTo>
                        <a:pt x="98" y="131"/>
                      </a:lnTo>
                      <a:lnTo>
                        <a:pt x="104" y="132"/>
                      </a:lnTo>
                      <a:close/>
                      <a:moveTo>
                        <a:pt x="98" y="131"/>
                      </a:moveTo>
                      <a:lnTo>
                        <a:pt x="98" y="131"/>
                      </a:lnTo>
                      <a:lnTo>
                        <a:pt x="101" y="132"/>
                      </a:lnTo>
                      <a:lnTo>
                        <a:pt x="98" y="131"/>
                      </a:lnTo>
                      <a:close/>
                      <a:moveTo>
                        <a:pt x="104" y="134"/>
                      </a:moveTo>
                      <a:lnTo>
                        <a:pt x="104" y="136"/>
                      </a:lnTo>
                      <a:lnTo>
                        <a:pt x="102" y="137"/>
                      </a:lnTo>
                      <a:lnTo>
                        <a:pt x="96" y="134"/>
                      </a:lnTo>
                      <a:lnTo>
                        <a:pt x="98" y="132"/>
                      </a:lnTo>
                      <a:lnTo>
                        <a:pt x="98" y="131"/>
                      </a:lnTo>
                      <a:lnTo>
                        <a:pt x="104" y="134"/>
                      </a:lnTo>
                      <a:close/>
                      <a:moveTo>
                        <a:pt x="102" y="137"/>
                      </a:moveTo>
                      <a:lnTo>
                        <a:pt x="102" y="141"/>
                      </a:lnTo>
                      <a:lnTo>
                        <a:pt x="101" y="143"/>
                      </a:lnTo>
                      <a:lnTo>
                        <a:pt x="94" y="139"/>
                      </a:lnTo>
                      <a:lnTo>
                        <a:pt x="96" y="136"/>
                      </a:lnTo>
                      <a:lnTo>
                        <a:pt x="96" y="134"/>
                      </a:lnTo>
                      <a:lnTo>
                        <a:pt x="102" y="137"/>
                      </a:lnTo>
                      <a:close/>
                      <a:moveTo>
                        <a:pt x="101" y="143"/>
                      </a:moveTo>
                      <a:lnTo>
                        <a:pt x="94" y="155"/>
                      </a:lnTo>
                      <a:lnTo>
                        <a:pt x="90" y="160"/>
                      </a:lnTo>
                      <a:lnTo>
                        <a:pt x="87" y="153"/>
                      </a:lnTo>
                      <a:lnTo>
                        <a:pt x="90" y="148"/>
                      </a:lnTo>
                      <a:lnTo>
                        <a:pt x="94" y="139"/>
                      </a:lnTo>
                      <a:lnTo>
                        <a:pt x="101" y="143"/>
                      </a:lnTo>
                      <a:close/>
                      <a:moveTo>
                        <a:pt x="90" y="160"/>
                      </a:moveTo>
                      <a:lnTo>
                        <a:pt x="88" y="161"/>
                      </a:lnTo>
                      <a:lnTo>
                        <a:pt x="87" y="160"/>
                      </a:lnTo>
                      <a:lnTo>
                        <a:pt x="85" y="158"/>
                      </a:lnTo>
                      <a:lnTo>
                        <a:pt x="85" y="155"/>
                      </a:lnTo>
                      <a:lnTo>
                        <a:pt x="88" y="156"/>
                      </a:lnTo>
                      <a:lnTo>
                        <a:pt x="90" y="160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91" y="158"/>
                      </a:lnTo>
                      <a:lnTo>
                        <a:pt x="85" y="155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88" y="156"/>
                      </a:lnTo>
                      <a:lnTo>
                        <a:pt x="85" y="155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85" y="153"/>
                      </a:lnTo>
                      <a:lnTo>
                        <a:pt x="93" y="155"/>
                      </a:lnTo>
                      <a:lnTo>
                        <a:pt x="93" y="156"/>
                      </a:lnTo>
                      <a:lnTo>
                        <a:pt x="91" y="158"/>
                      </a:lnTo>
                      <a:lnTo>
                        <a:pt x="85" y="155"/>
                      </a:lnTo>
                      <a:close/>
                      <a:moveTo>
                        <a:pt x="85" y="153"/>
                      </a:moveTo>
                      <a:lnTo>
                        <a:pt x="85" y="151"/>
                      </a:lnTo>
                      <a:lnTo>
                        <a:pt x="87" y="148"/>
                      </a:lnTo>
                      <a:lnTo>
                        <a:pt x="93" y="149"/>
                      </a:lnTo>
                      <a:lnTo>
                        <a:pt x="93" y="151"/>
                      </a:lnTo>
                      <a:lnTo>
                        <a:pt x="93" y="155"/>
                      </a:lnTo>
                      <a:lnTo>
                        <a:pt x="85" y="153"/>
                      </a:lnTo>
                      <a:close/>
                      <a:moveTo>
                        <a:pt x="87" y="148"/>
                      </a:moveTo>
                      <a:lnTo>
                        <a:pt x="87" y="136"/>
                      </a:lnTo>
                      <a:lnTo>
                        <a:pt x="87" y="127"/>
                      </a:lnTo>
                      <a:lnTo>
                        <a:pt x="91" y="122"/>
                      </a:lnTo>
                      <a:lnTo>
                        <a:pt x="93" y="127"/>
                      </a:lnTo>
                      <a:lnTo>
                        <a:pt x="94" y="134"/>
                      </a:lnTo>
                      <a:lnTo>
                        <a:pt x="94" y="141"/>
                      </a:lnTo>
                      <a:lnTo>
                        <a:pt x="93" y="149"/>
                      </a:lnTo>
                      <a:lnTo>
                        <a:pt x="87" y="148"/>
                      </a:lnTo>
                      <a:close/>
                      <a:moveTo>
                        <a:pt x="87" y="127"/>
                      </a:moveTo>
                      <a:lnTo>
                        <a:pt x="87" y="127"/>
                      </a:lnTo>
                      <a:lnTo>
                        <a:pt x="85" y="127"/>
                      </a:lnTo>
                      <a:lnTo>
                        <a:pt x="88" y="125"/>
                      </a:lnTo>
                      <a:lnTo>
                        <a:pt x="87" y="127"/>
                      </a:lnTo>
                      <a:close/>
                      <a:moveTo>
                        <a:pt x="85" y="127"/>
                      </a:moveTo>
                      <a:lnTo>
                        <a:pt x="85" y="127"/>
                      </a:lnTo>
                      <a:lnTo>
                        <a:pt x="85" y="125"/>
                      </a:lnTo>
                      <a:lnTo>
                        <a:pt x="88" y="119"/>
                      </a:lnTo>
                      <a:lnTo>
                        <a:pt x="90" y="120"/>
                      </a:lnTo>
                      <a:lnTo>
                        <a:pt x="91" y="122"/>
                      </a:lnTo>
                      <a:lnTo>
                        <a:pt x="85" y="127"/>
                      </a:lnTo>
                      <a:close/>
                      <a:moveTo>
                        <a:pt x="85" y="125"/>
                      </a:moveTo>
                      <a:lnTo>
                        <a:pt x="85" y="125"/>
                      </a:lnTo>
                      <a:lnTo>
                        <a:pt x="87" y="125"/>
                      </a:lnTo>
                      <a:lnTo>
                        <a:pt x="84" y="119"/>
                      </a:lnTo>
                      <a:lnTo>
                        <a:pt x="87" y="119"/>
                      </a:lnTo>
                      <a:lnTo>
                        <a:pt x="88" y="119"/>
                      </a:lnTo>
                      <a:lnTo>
                        <a:pt x="85" y="125"/>
                      </a:lnTo>
                      <a:close/>
                      <a:moveTo>
                        <a:pt x="87" y="125"/>
                      </a:moveTo>
                      <a:lnTo>
                        <a:pt x="87" y="125"/>
                      </a:lnTo>
                      <a:lnTo>
                        <a:pt x="81" y="120"/>
                      </a:lnTo>
                      <a:lnTo>
                        <a:pt x="82" y="119"/>
                      </a:lnTo>
                      <a:lnTo>
                        <a:pt x="84" y="119"/>
                      </a:lnTo>
                      <a:lnTo>
                        <a:pt x="87" y="125"/>
                      </a:lnTo>
                      <a:close/>
                      <a:moveTo>
                        <a:pt x="87" y="125"/>
                      </a:moveTo>
                      <a:lnTo>
                        <a:pt x="87" y="127"/>
                      </a:lnTo>
                      <a:lnTo>
                        <a:pt x="87" y="129"/>
                      </a:lnTo>
                      <a:lnTo>
                        <a:pt x="79" y="127"/>
                      </a:lnTo>
                      <a:lnTo>
                        <a:pt x="79" y="124"/>
                      </a:lnTo>
                      <a:lnTo>
                        <a:pt x="81" y="120"/>
                      </a:lnTo>
                      <a:lnTo>
                        <a:pt x="87" y="125"/>
                      </a:lnTo>
                      <a:close/>
                      <a:moveTo>
                        <a:pt x="87" y="129"/>
                      </a:moveTo>
                      <a:lnTo>
                        <a:pt x="85" y="129"/>
                      </a:lnTo>
                      <a:lnTo>
                        <a:pt x="82" y="127"/>
                      </a:lnTo>
                      <a:lnTo>
                        <a:pt x="87" y="129"/>
                      </a:lnTo>
                      <a:close/>
                      <a:moveTo>
                        <a:pt x="85" y="129"/>
                      </a:moveTo>
                      <a:lnTo>
                        <a:pt x="81" y="139"/>
                      </a:lnTo>
                      <a:lnTo>
                        <a:pt x="77" y="146"/>
                      </a:lnTo>
                      <a:lnTo>
                        <a:pt x="71" y="141"/>
                      </a:lnTo>
                      <a:lnTo>
                        <a:pt x="74" y="136"/>
                      </a:lnTo>
                      <a:lnTo>
                        <a:pt x="79" y="125"/>
                      </a:lnTo>
                      <a:lnTo>
                        <a:pt x="85" y="129"/>
                      </a:lnTo>
                      <a:close/>
                      <a:moveTo>
                        <a:pt x="77" y="146"/>
                      </a:moveTo>
                      <a:lnTo>
                        <a:pt x="76" y="148"/>
                      </a:lnTo>
                      <a:lnTo>
                        <a:pt x="73" y="146"/>
                      </a:lnTo>
                      <a:lnTo>
                        <a:pt x="71" y="144"/>
                      </a:lnTo>
                      <a:lnTo>
                        <a:pt x="71" y="143"/>
                      </a:lnTo>
                      <a:lnTo>
                        <a:pt x="74" y="143"/>
                      </a:lnTo>
                      <a:lnTo>
                        <a:pt x="77" y="146"/>
                      </a:lnTo>
                      <a:close/>
                      <a:moveTo>
                        <a:pt x="71" y="143"/>
                      </a:moveTo>
                      <a:lnTo>
                        <a:pt x="71" y="143"/>
                      </a:lnTo>
                      <a:lnTo>
                        <a:pt x="77" y="144"/>
                      </a:lnTo>
                      <a:lnTo>
                        <a:pt x="71" y="143"/>
                      </a:lnTo>
                      <a:close/>
                      <a:moveTo>
                        <a:pt x="77" y="144"/>
                      </a:moveTo>
                      <a:lnTo>
                        <a:pt x="77" y="144"/>
                      </a:lnTo>
                      <a:lnTo>
                        <a:pt x="74" y="143"/>
                      </a:lnTo>
                      <a:lnTo>
                        <a:pt x="77" y="144"/>
                      </a:lnTo>
                      <a:close/>
                      <a:moveTo>
                        <a:pt x="71" y="143"/>
                      </a:moveTo>
                      <a:lnTo>
                        <a:pt x="71" y="137"/>
                      </a:lnTo>
                      <a:lnTo>
                        <a:pt x="71" y="134"/>
                      </a:lnTo>
                      <a:lnTo>
                        <a:pt x="79" y="134"/>
                      </a:lnTo>
                      <a:lnTo>
                        <a:pt x="79" y="139"/>
                      </a:lnTo>
                      <a:lnTo>
                        <a:pt x="77" y="144"/>
                      </a:lnTo>
                      <a:lnTo>
                        <a:pt x="71" y="143"/>
                      </a:lnTo>
                      <a:close/>
                      <a:moveTo>
                        <a:pt x="71" y="134"/>
                      </a:moveTo>
                      <a:lnTo>
                        <a:pt x="71" y="131"/>
                      </a:lnTo>
                      <a:lnTo>
                        <a:pt x="71" y="127"/>
                      </a:lnTo>
                      <a:lnTo>
                        <a:pt x="77" y="125"/>
                      </a:lnTo>
                      <a:lnTo>
                        <a:pt x="79" y="129"/>
                      </a:lnTo>
                      <a:lnTo>
                        <a:pt x="79" y="134"/>
                      </a:lnTo>
                      <a:lnTo>
                        <a:pt x="71" y="134"/>
                      </a:lnTo>
                      <a:close/>
                      <a:moveTo>
                        <a:pt x="71" y="127"/>
                      </a:moveTo>
                      <a:lnTo>
                        <a:pt x="68" y="119"/>
                      </a:lnTo>
                      <a:lnTo>
                        <a:pt x="65" y="112"/>
                      </a:lnTo>
                      <a:lnTo>
                        <a:pt x="62" y="107"/>
                      </a:lnTo>
                      <a:lnTo>
                        <a:pt x="61" y="105"/>
                      </a:lnTo>
                      <a:lnTo>
                        <a:pt x="62" y="96"/>
                      </a:lnTo>
                      <a:lnTo>
                        <a:pt x="67" y="100"/>
                      </a:lnTo>
                      <a:lnTo>
                        <a:pt x="71" y="105"/>
                      </a:lnTo>
                      <a:lnTo>
                        <a:pt x="74" y="113"/>
                      </a:lnTo>
                      <a:lnTo>
                        <a:pt x="77" y="125"/>
                      </a:lnTo>
                      <a:lnTo>
                        <a:pt x="71" y="127"/>
                      </a:lnTo>
                      <a:close/>
                      <a:moveTo>
                        <a:pt x="62" y="96"/>
                      </a:moveTo>
                      <a:lnTo>
                        <a:pt x="62" y="96"/>
                      </a:lnTo>
                      <a:lnTo>
                        <a:pt x="61" y="100"/>
                      </a:lnTo>
                      <a:lnTo>
                        <a:pt x="62" y="96"/>
                      </a:lnTo>
                      <a:close/>
                      <a:moveTo>
                        <a:pt x="61" y="105"/>
                      </a:moveTo>
                      <a:lnTo>
                        <a:pt x="56" y="105"/>
                      </a:lnTo>
                      <a:lnTo>
                        <a:pt x="51" y="110"/>
                      </a:lnTo>
                      <a:lnTo>
                        <a:pt x="47" y="103"/>
                      </a:lnTo>
                      <a:lnTo>
                        <a:pt x="51" y="100"/>
                      </a:lnTo>
                      <a:lnTo>
                        <a:pt x="54" y="98"/>
                      </a:lnTo>
                      <a:lnTo>
                        <a:pt x="57" y="96"/>
                      </a:lnTo>
                      <a:lnTo>
                        <a:pt x="62" y="96"/>
                      </a:lnTo>
                      <a:lnTo>
                        <a:pt x="61" y="105"/>
                      </a:lnTo>
                      <a:close/>
                      <a:moveTo>
                        <a:pt x="51" y="110"/>
                      </a:moveTo>
                      <a:lnTo>
                        <a:pt x="47" y="113"/>
                      </a:lnTo>
                      <a:lnTo>
                        <a:pt x="42" y="117"/>
                      </a:lnTo>
                      <a:lnTo>
                        <a:pt x="37" y="110"/>
                      </a:lnTo>
                      <a:lnTo>
                        <a:pt x="42" y="107"/>
                      </a:lnTo>
                      <a:lnTo>
                        <a:pt x="47" y="103"/>
                      </a:lnTo>
                      <a:lnTo>
                        <a:pt x="51" y="110"/>
                      </a:lnTo>
                      <a:close/>
                      <a:moveTo>
                        <a:pt x="42" y="117"/>
                      </a:moveTo>
                      <a:lnTo>
                        <a:pt x="42" y="117"/>
                      </a:lnTo>
                      <a:lnTo>
                        <a:pt x="40" y="113"/>
                      </a:lnTo>
                      <a:lnTo>
                        <a:pt x="42" y="117"/>
                      </a:lnTo>
                      <a:close/>
                      <a:moveTo>
                        <a:pt x="42" y="117"/>
                      </a:moveTo>
                      <a:lnTo>
                        <a:pt x="42" y="117"/>
                      </a:lnTo>
                      <a:lnTo>
                        <a:pt x="37" y="110"/>
                      </a:lnTo>
                      <a:lnTo>
                        <a:pt x="42" y="117"/>
                      </a:lnTo>
                      <a:close/>
                      <a:moveTo>
                        <a:pt x="42" y="117"/>
                      </a:moveTo>
                      <a:lnTo>
                        <a:pt x="23" y="125"/>
                      </a:lnTo>
                      <a:lnTo>
                        <a:pt x="6" y="131"/>
                      </a:lnTo>
                      <a:lnTo>
                        <a:pt x="5" y="122"/>
                      </a:lnTo>
                      <a:lnTo>
                        <a:pt x="20" y="117"/>
                      </a:lnTo>
                      <a:lnTo>
                        <a:pt x="37" y="110"/>
                      </a:lnTo>
                      <a:lnTo>
                        <a:pt x="42" y="117"/>
                      </a:lnTo>
                      <a:close/>
                      <a:moveTo>
                        <a:pt x="5" y="122"/>
                      </a:moveTo>
                      <a:lnTo>
                        <a:pt x="5" y="122"/>
                      </a:lnTo>
                      <a:lnTo>
                        <a:pt x="6" y="125"/>
                      </a:lnTo>
                      <a:lnTo>
                        <a:pt x="5" y="122"/>
                      </a:lnTo>
                      <a:close/>
                      <a:moveTo>
                        <a:pt x="6" y="131"/>
                      </a:moveTo>
                      <a:lnTo>
                        <a:pt x="5" y="131"/>
                      </a:lnTo>
                      <a:lnTo>
                        <a:pt x="2" y="122"/>
                      </a:lnTo>
                      <a:lnTo>
                        <a:pt x="3" y="122"/>
                      </a:lnTo>
                      <a:lnTo>
                        <a:pt x="5" y="122"/>
                      </a:lnTo>
                      <a:lnTo>
                        <a:pt x="6" y="131"/>
                      </a:lnTo>
                      <a:close/>
                      <a:moveTo>
                        <a:pt x="5" y="131"/>
                      </a:moveTo>
                      <a:lnTo>
                        <a:pt x="3" y="131"/>
                      </a:lnTo>
                      <a:lnTo>
                        <a:pt x="2" y="131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3" y="127"/>
                      </a:lnTo>
                      <a:lnTo>
                        <a:pt x="5" y="131"/>
                      </a:lnTo>
                      <a:close/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6" y="127"/>
                      </a:lnTo>
                      <a:lnTo>
                        <a:pt x="0" y="125"/>
                      </a:lnTo>
                      <a:close/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3" y="127"/>
                      </a:lnTo>
                      <a:lnTo>
                        <a:pt x="0" y="125"/>
                      </a:lnTo>
                      <a:close/>
                      <a:moveTo>
                        <a:pt x="0" y="125"/>
                      </a:moveTo>
                      <a:lnTo>
                        <a:pt x="0" y="124"/>
                      </a:lnTo>
                      <a:lnTo>
                        <a:pt x="6" y="127"/>
                      </a:lnTo>
                      <a:lnTo>
                        <a:pt x="0" y="125"/>
                      </a:lnTo>
                      <a:close/>
                      <a:moveTo>
                        <a:pt x="0" y="124"/>
                      </a:moveTo>
                      <a:lnTo>
                        <a:pt x="2" y="122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0" y="124"/>
                      </a:lnTo>
                      <a:close/>
                      <a:moveTo>
                        <a:pt x="8" y="127"/>
                      </a:moveTo>
                      <a:lnTo>
                        <a:pt x="8" y="127"/>
                      </a:lnTo>
                      <a:lnTo>
                        <a:pt x="5" y="124"/>
                      </a:lnTo>
                      <a:lnTo>
                        <a:pt x="8" y="127"/>
                      </a:lnTo>
                      <a:close/>
                      <a:moveTo>
                        <a:pt x="2" y="122"/>
                      </a:moveTo>
                      <a:lnTo>
                        <a:pt x="6" y="115"/>
                      </a:lnTo>
                      <a:lnTo>
                        <a:pt x="14" y="108"/>
                      </a:lnTo>
                      <a:lnTo>
                        <a:pt x="19" y="115"/>
                      </a:lnTo>
                      <a:lnTo>
                        <a:pt x="13" y="122"/>
                      </a:lnTo>
                      <a:lnTo>
                        <a:pt x="8" y="127"/>
                      </a:lnTo>
                      <a:lnTo>
                        <a:pt x="2" y="122"/>
                      </a:lnTo>
                      <a:close/>
                      <a:moveTo>
                        <a:pt x="19" y="115"/>
                      </a:moveTo>
                      <a:lnTo>
                        <a:pt x="19" y="115"/>
                      </a:lnTo>
                      <a:lnTo>
                        <a:pt x="17" y="112"/>
                      </a:lnTo>
                      <a:lnTo>
                        <a:pt x="19" y="115"/>
                      </a:lnTo>
                      <a:close/>
                      <a:moveTo>
                        <a:pt x="14" y="108"/>
                      </a:moveTo>
                      <a:lnTo>
                        <a:pt x="14" y="108"/>
                      </a:lnTo>
                      <a:lnTo>
                        <a:pt x="19" y="115"/>
                      </a:lnTo>
                      <a:lnTo>
                        <a:pt x="14" y="108"/>
                      </a:lnTo>
                      <a:close/>
                      <a:moveTo>
                        <a:pt x="14" y="108"/>
                      </a:moveTo>
                      <a:lnTo>
                        <a:pt x="19" y="105"/>
                      </a:lnTo>
                      <a:lnTo>
                        <a:pt x="23" y="101"/>
                      </a:lnTo>
                      <a:lnTo>
                        <a:pt x="28" y="107"/>
                      </a:lnTo>
                      <a:lnTo>
                        <a:pt x="23" y="112"/>
                      </a:lnTo>
                      <a:lnTo>
                        <a:pt x="19" y="115"/>
                      </a:lnTo>
                      <a:lnTo>
                        <a:pt x="14" y="108"/>
                      </a:lnTo>
                      <a:close/>
                      <a:moveTo>
                        <a:pt x="23" y="101"/>
                      </a:move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6" y="101"/>
                      </a:lnTo>
                      <a:lnTo>
                        <a:pt x="33" y="103"/>
                      </a:lnTo>
                      <a:lnTo>
                        <a:pt x="28" y="107"/>
                      </a:lnTo>
                      <a:lnTo>
                        <a:pt x="23" y="101"/>
                      </a:lnTo>
                      <a:close/>
                      <a:moveTo>
                        <a:pt x="30" y="95"/>
                      </a:moveTo>
                      <a:lnTo>
                        <a:pt x="30" y="95"/>
                      </a:lnTo>
                      <a:lnTo>
                        <a:pt x="33" y="98"/>
                      </a:lnTo>
                      <a:lnTo>
                        <a:pt x="30" y="95"/>
                      </a:lnTo>
                      <a:close/>
                      <a:moveTo>
                        <a:pt x="30" y="95"/>
                      </a:moveTo>
                      <a:lnTo>
                        <a:pt x="30" y="95"/>
                      </a:lnTo>
                      <a:lnTo>
                        <a:pt x="36" y="101"/>
                      </a:lnTo>
                      <a:lnTo>
                        <a:pt x="30" y="95"/>
                      </a:lnTo>
                      <a:close/>
                      <a:moveTo>
                        <a:pt x="30" y="95"/>
                      </a:moveTo>
                      <a:lnTo>
                        <a:pt x="31" y="95"/>
                      </a:lnTo>
                      <a:lnTo>
                        <a:pt x="33" y="93"/>
                      </a:lnTo>
                      <a:lnTo>
                        <a:pt x="37" y="100"/>
                      </a:lnTo>
                      <a:lnTo>
                        <a:pt x="36" y="101"/>
                      </a:lnTo>
                      <a:lnTo>
                        <a:pt x="30" y="95"/>
                      </a:lnTo>
                      <a:close/>
                      <a:moveTo>
                        <a:pt x="33" y="93"/>
                      </a:moveTo>
                      <a:lnTo>
                        <a:pt x="36" y="89"/>
                      </a:lnTo>
                      <a:lnTo>
                        <a:pt x="39" y="88"/>
                      </a:lnTo>
                      <a:lnTo>
                        <a:pt x="45" y="88"/>
                      </a:lnTo>
                      <a:lnTo>
                        <a:pt x="44" y="93"/>
                      </a:lnTo>
                      <a:lnTo>
                        <a:pt x="37" y="100"/>
                      </a:lnTo>
                      <a:lnTo>
                        <a:pt x="33" y="93"/>
                      </a:lnTo>
                      <a:close/>
                      <a:moveTo>
                        <a:pt x="39" y="88"/>
                      </a:moveTo>
                      <a:lnTo>
                        <a:pt x="37" y="88"/>
                      </a:lnTo>
                      <a:lnTo>
                        <a:pt x="33" y="91"/>
                      </a:lnTo>
                      <a:lnTo>
                        <a:pt x="30" y="84"/>
                      </a:lnTo>
                      <a:lnTo>
                        <a:pt x="37" y="81"/>
                      </a:lnTo>
                      <a:lnTo>
                        <a:pt x="42" y="81"/>
                      </a:lnTo>
                      <a:lnTo>
                        <a:pt x="45" y="83"/>
                      </a:lnTo>
                      <a:lnTo>
                        <a:pt x="45" y="88"/>
                      </a:lnTo>
                      <a:lnTo>
                        <a:pt x="39" y="88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1" y="88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0" y="84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1" y="88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1" y="93"/>
                      </a:lnTo>
                      <a:lnTo>
                        <a:pt x="30" y="93"/>
                      </a:lnTo>
                      <a:lnTo>
                        <a:pt x="27" y="84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3" y="91"/>
                      </a:lnTo>
                      <a:close/>
                      <a:moveTo>
                        <a:pt x="30" y="93"/>
                      </a:moveTo>
                      <a:lnTo>
                        <a:pt x="17" y="98"/>
                      </a:lnTo>
                      <a:lnTo>
                        <a:pt x="8" y="100"/>
                      </a:lnTo>
                      <a:lnTo>
                        <a:pt x="8" y="91"/>
                      </a:lnTo>
                      <a:lnTo>
                        <a:pt x="16" y="89"/>
                      </a:lnTo>
                      <a:lnTo>
                        <a:pt x="27" y="84"/>
                      </a:lnTo>
                      <a:lnTo>
                        <a:pt x="30" y="93"/>
                      </a:lnTo>
                      <a:close/>
                      <a:moveTo>
                        <a:pt x="8" y="100"/>
                      </a:moveTo>
                      <a:lnTo>
                        <a:pt x="5" y="100"/>
                      </a:lnTo>
                      <a:lnTo>
                        <a:pt x="3" y="96"/>
                      </a:lnTo>
                      <a:lnTo>
                        <a:pt x="11" y="96"/>
                      </a:lnTo>
                      <a:lnTo>
                        <a:pt x="8" y="95"/>
                      </a:lnTo>
                      <a:lnTo>
                        <a:pt x="8" y="91"/>
                      </a:lnTo>
                      <a:lnTo>
                        <a:pt x="8" y="100"/>
                      </a:lnTo>
                      <a:close/>
                      <a:moveTo>
                        <a:pt x="3" y="96"/>
                      </a:moveTo>
                      <a:lnTo>
                        <a:pt x="5" y="95"/>
                      </a:lnTo>
                      <a:lnTo>
                        <a:pt x="8" y="96"/>
                      </a:lnTo>
                      <a:lnTo>
                        <a:pt x="3" y="96"/>
                      </a:lnTo>
                      <a:close/>
                      <a:moveTo>
                        <a:pt x="5" y="95"/>
                      </a:moveTo>
                      <a:lnTo>
                        <a:pt x="5" y="95"/>
                      </a:lnTo>
                      <a:lnTo>
                        <a:pt x="11" y="98"/>
                      </a:lnTo>
                      <a:lnTo>
                        <a:pt x="5" y="95"/>
                      </a:lnTo>
                      <a:close/>
                      <a:moveTo>
                        <a:pt x="5" y="95"/>
                      </a:moveTo>
                      <a:lnTo>
                        <a:pt x="5" y="93"/>
                      </a:lnTo>
                      <a:lnTo>
                        <a:pt x="6" y="91"/>
                      </a:lnTo>
                      <a:lnTo>
                        <a:pt x="13" y="95"/>
                      </a:lnTo>
                      <a:lnTo>
                        <a:pt x="11" y="96"/>
                      </a:lnTo>
                      <a:lnTo>
                        <a:pt x="11" y="98"/>
                      </a:lnTo>
                      <a:lnTo>
                        <a:pt x="5" y="95"/>
                      </a:lnTo>
                      <a:close/>
                      <a:moveTo>
                        <a:pt x="6" y="91"/>
                      </a:moveTo>
                      <a:lnTo>
                        <a:pt x="8" y="88"/>
                      </a:lnTo>
                      <a:lnTo>
                        <a:pt x="10" y="86"/>
                      </a:lnTo>
                      <a:lnTo>
                        <a:pt x="14" y="93"/>
                      </a:lnTo>
                      <a:lnTo>
                        <a:pt x="13" y="95"/>
                      </a:lnTo>
                      <a:lnTo>
                        <a:pt x="6" y="91"/>
                      </a:lnTo>
                      <a:close/>
                      <a:moveTo>
                        <a:pt x="10" y="86"/>
                      </a:moveTo>
                      <a:lnTo>
                        <a:pt x="19" y="77"/>
                      </a:lnTo>
                      <a:lnTo>
                        <a:pt x="28" y="69"/>
                      </a:lnTo>
                      <a:lnTo>
                        <a:pt x="33" y="76"/>
                      </a:lnTo>
                      <a:lnTo>
                        <a:pt x="23" y="84"/>
                      </a:lnTo>
                      <a:lnTo>
                        <a:pt x="14" y="93"/>
                      </a:lnTo>
                      <a:lnTo>
                        <a:pt x="10" y="86"/>
                      </a:lnTo>
                      <a:close/>
                      <a:moveTo>
                        <a:pt x="33" y="76"/>
                      </a:moveTo>
                      <a:lnTo>
                        <a:pt x="33" y="76"/>
                      </a:lnTo>
                      <a:lnTo>
                        <a:pt x="31" y="72"/>
                      </a:lnTo>
                      <a:lnTo>
                        <a:pt x="33" y="76"/>
                      </a:lnTo>
                      <a:close/>
                      <a:moveTo>
                        <a:pt x="28" y="69"/>
                      </a:moveTo>
                      <a:lnTo>
                        <a:pt x="28" y="69"/>
                      </a:lnTo>
                      <a:lnTo>
                        <a:pt x="33" y="76"/>
                      </a:lnTo>
                      <a:lnTo>
                        <a:pt x="28" y="69"/>
                      </a:lnTo>
                      <a:close/>
                      <a:moveTo>
                        <a:pt x="28" y="69"/>
                      </a:moveTo>
                      <a:lnTo>
                        <a:pt x="28" y="69"/>
                      </a:lnTo>
                      <a:lnTo>
                        <a:pt x="31" y="72"/>
                      </a:lnTo>
                      <a:lnTo>
                        <a:pt x="28" y="69"/>
                      </a:lnTo>
                      <a:close/>
                      <a:moveTo>
                        <a:pt x="28" y="69"/>
                      </a:move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6" y="72"/>
                      </a:lnTo>
                      <a:lnTo>
                        <a:pt x="34" y="74"/>
                      </a:lnTo>
                      <a:lnTo>
                        <a:pt x="33" y="76"/>
                      </a:lnTo>
                      <a:lnTo>
                        <a:pt x="28" y="69"/>
                      </a:lnTo>
                      <a:close/>
                      <a:moveTo>
                        <a:pt x="31" y="65"/>
                      </a:moveTo>
                      <a:lnTo>
                        <a:pt x="33" y="64"/>
                      </a:lnTo>
                      <a:lnTo>
                        <a:pt x="36" y="62"/>
                      </a:lnTo>
                      <a:lnTo>
                        <a:pt x="40" y="69"/>
                      </a:lnTo>
                      <a:lnTo>
                        <a:pt x="39" y="71"/>
                      </a:lnTo>
                      <a:lnTo>
                        <a:pt x="36" y="72"/>
                      </a:lnTo>
                      <a:lnTo>
                        <a:pt x="31" y="65"/>
                      </a:lnTo>
                      <a:close/>
                      <a:moveTo>
                        <a:pt x="36" y="62"/>
                      </a:moveTo>
                      <a:lnTo>
                        <a:pt x="44" y="55"/>
                      </a:lnTo>
                      <a:lnTo>
                        <a:pt x="48" y="52"/>
                      </a:lnTo>
                      <a:lnTo>
                        <a:pt x="51" y="59"/>
                      </a:lnTo>
                      <a:lnTo>
                        <a:pt x="47" y="62"/>
                      </a:lnTo>
                      <a:lnTo>
                        <a:pt x="40" y="69"/>
                      </a:lnTo>
                      <a:lnTo>
                        <a:pt x="36" y="62"/>
                      </a:lnTo>
                      <a:close/>
                      <a:moveTo>
                        <a:pt x="53" y="59"/>
                      </a:moveTo>
                      <a:lnTo>
                        <a:pt x="53" y="59"/>
                      </a:lnTo>
                      <a:lnTo>
                        <a:pt x="51" y="59"/>
                      </a:lnTo>
                      <a:lnTo>
                        <a:pt x="50" y="55"/>
                      </a:lnTo>
                      <a:lnTo>
                        <a:pt x="53" y="59"/>
                      </a:lnTo>
                      <a:close/>
                      <a:moveTo>
                        <a:pt x="48" y="52"/>
                      </a:moveTo>
                      <a:lnTo>
                        <a:pt x="57" y="50"/>
                      </a:lnTo>
                      <a:lnTo>
                        <a:pt x="59" y="48"/>
                      </a:lnTo>
                      <a:lnTo>
                        <a:pt x="57" y="40"/>
                      </a:lnTo>
                      <a:lnTo>
                        <a:pt x="64" y="40"/>
                      </a:lnTo>
                      <a:lnTo>
                        <a:pt x="67" y="40"/>
                      </a:lnTo>
                      <a:lnTo>
                        <a:pt x="67" y="42"/>
                      </a:lnTo>
                      <a:lnTo>
                        <a:pt x="67" y="45"/>
                      </a:lnTo>
                      <a:lnTo>
                        <a:pt x="61" y="52"/>
                      </a:lnTo>
                      <a:lnTo>
                        <a:pt x="53" y="59"/>
                      </a:lnTo>
                      <a:lnTo>
                        <a:pt x="48" y="52"/>
                      </a:lnTo>
                      <a:close/>
                      <a:moveTo>
                        <a:pt x="59" y="48"/>
                      </a:moveTo>
                      <a:lnTo>
                        <a:pt x="57" y="48"/>
                      </a:lnTo>
                      <a:lnTo>
                        <a:pt x="57" y="45"/>
                      </a:lnTo>
                      <a:lnTo>
                        <a:pt x="59" y="48"/>
                      </a:lnTo>
                      <a:close/>
                      <a:moveTo>
                        <a:pt x="57" y="48"/>
                      </a:moveTo>
                      <a:lnTo>
                        <a:pt x="56" y="50"/>
                      </a:lnTo>
                      <a:lnTo>
                        <a:pt x="53" y="52"/>
                      </a:lnTo>
                      <a:lnTo>
                        <a:pt x="48" y="45"/>
                      </a:lnTo>
                      <a:lnTo>
                        <a:pt x="54" y="42"/>
                      </a:lnTo>
                      <a:lnTo>
                        <a:pt x="59" y="40"/>
                      </a:lnTo>
                      <a:lnTo>
                        <a:pt x="57" y="48"/>
                      </a:lnTo>
                      <a:close/>
                      <a:moveTo>
                        <a:pt x="53" y="52"/>
                      </a:moveTo>
                      <a:lnTo>
                        <a:pt x="47" y="55"/>
                      </a:lnTo>
                      <a:lnTo>
                        <a:pt x="42" y="57"/>
                      </a:lnTo>
                      <a:lnTo>
                        <a:pt x="39" y="50"/>
                      </a:lnTo>
                      <a:lnTo>
                        <a:pt x="44" y="48"/>
                      </a:lnTo>
                      <a:lnTo>
                        <a:pt x="48" y="45"/>
                      </a:lnTo>
                      <a:lnTo>
                        <a:pt x="53" y="52"/>
                      </a:lnTo>
                      <a:close/>
                      <a:moveTo>
                        <a:pt x="42" y="57"/>
                      </a:moveTo>
                      <a:lnTo>
                        <a:pt x="42" y="59"/>
                      </a:lnTo>
                      <a:lnTo>
                        <a:pt x="40" y="54"/>
                      </a:lnTo>
                      <a:lnTo>
                        <a:pt x="42" y="57"/>
                      </a:lnTo>
                      <a:close/>
                      <a:moveTo>
                        <a:pt x="42" y="59"/>
                      </a:moveTo>
                      <a:lnTo>
                        <a:pt x="36" y="62"/>
                      </a:lnTo>
                      <a:lnTo>
                        <a:pt x="33" y="65"/>
                      </a:lnTo>
                      <a:lnTo>
                        <a:pt x="28" y="59"/>
                      </a:lnTo>
                      <a:lnTo>
                        <a:pt x="31" y="55"/>
                      </a:lnTo>
                      <a:lnTo>
                        <a:pt x="39" y="50"/>
                      </a:lnTo>
                      <a:lnTo>
                        <a:pt x="42" y="59"/>
                      </a:lnTo>
                      <a:close/>
                      <a:moveTo>
                        <a:pt x="33" y="65"/>
                      </a:moveTo>
                      <a:lnTo>
                        <a:pt x="30" y="65"/>
                      </a:lnTo>
                      <a:lnTo>
                        <a:pt x="28" y="64"/>
                      </a:lnTo>
                      <a:lnTo>
                        <a:pt x="27" y="62"/>
                      </a:lnTo>
                      <a:lnTo>
                        <a:pt x="27" y="60"/>
                      </a:lnTo>
                      <a:lnTo>
                        <a:pt x="31" y="62"/>
                      </a:lnTo>
                      <a:lnTo>
                        <a:pt x="33" y="65"/>
                      </a:lnTo>
                      <a:close/>
                      <a:moveTo>
                        <a:pt x="27" y="60"/>
                      </a:moveTo>
                      <a:lnTo>
                        <a:pt x="27" y="60"/>
                      </a:lnTo>
                      <a:lnTo>
                        <a:pt x="34" y="64"/>
                      </a:lnTo>
                      <a:lnTo>
                        <a:pt x="27" y="60"/>
                      </a:lnTo>
                      <a:close/>
                      <a:moveTo>
                        <a:pt x="27" y="60"/>
                      </a:moveTo>
                      <a:lnTo>
                        <a:pt x="27" y="60"/>
                      </a:lnTo>
                      <a:lnTo>
                        <a:pt x="31" y="62"/>
                      </a:lnTo>
                      <a:lnTo>
                        <a:pt x="27" y="60"/>
                      </a:lnTo>
                      <a:close/>
                      <a:moveTo>
                        <a:pt x="27" y="60"/>
                      </a:moveTo>
                      <a:lnTo>
                        <a:pt x="34" y="50"/>
                      </a:lnTo>
                      <a:lnTo>
                        <a:pt x="44" y="42"/>
                      </a:lnTo>
                      <a:lnTo>
                        <a:pt x="51" y="36"/>
                      </a:lnTo>
                      <a:lnTo>
                        <a:pt x="57" y="33"/>
                      </a:lnTo>
                      <a:lnTo>
                        <a:pt x="61" y="40"/>
                      </a:lnTo>
                      <a:lnTo>
                        <a:pt x="56" y="43"/>
                      </a:lnTo>
                      <a:lnTo>
                        <a:pt x="48" y="48"/>
                      </a:lnTo>
                      <a:lnTo>
                        <a:pt x="40" y="55"/>
                      </a:lnTo>
                      <a:lnTo>
                        <a:pt x="34" y="64"/>
                      </a:lnTo>
                      <a:lnTo>
                        <a:pt x="27" y="60"/>
                      </a:lnTo>
                      <a:close/>
                      <a:moveTo>
                        <a:pt x="61" y="40"/>
                      </a:moveTo>
                      <a:lnTo>
                        <a:pt x="61" y="40"/>
                      </a:lnTo>
                      <a:lnTo>
                        <a:pt x="59" y="36"/>
                      </a:lnTo>
                      <a:lnTo>
                        <a:pt x="61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61" y="40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9" y="33"/>
                      </a:lnTo>
                      <a:lnTo>
                        <a:pt x="59" y="36"/>
                      </a:lnTo>
                      <a:lnTo>
                        <a:pt x="57" y="33"/>
                      </a:lnTo>
                      <a:close/>
                      <a:moveTo>
                        <a:pt x="59" y="33"/>
                      </a:moveTo>
                      <a:lnTo>
                        <a:pt x="59" y="33"/>
                      </a:lnTo>
                      <a:lnTo>
                        <a:pt x="61" y="40"/>
                      </a:lnTo>
                      <a:lnTo>
                        <a:pt x="59" y="33"/>
                      </a:lnTo>
                      <a:close/>
                      <a:moveTo>
                        <a:pt x="59" y="33"/>
                      </a:move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4" y="40"/>
                      </a:lnTo>
                      <a:lnTo>
                        <a:pt x="62" y="40"/>
                      </a:lnTo>
                      <a:lnTo>
                        <a:pt x="61" y="40"/>
                      </a:lnTo>
                      <a:lnTo>
                        <a:pt x="59" y="33"/>
                      </a:lnTo>
                      <a:close/>
                      <a:moveTo>
                        <a:pt x="61" y="31"/>
                      </a:moveTo>
                      <a:lnTo>
                        <a:pt x="62" y="31"/>
                      </a:lnTo>
                      <a:lnTo>
                        <a:pt x="68" y="36"/>
                      </a:lnTo>
                      <a:lnTo>
                        <a:pt x="65" y="38"/>
                      </a:lnTo>
                      <a:lnTo>
                        <a:pt x="64" y="40"/>
                      </a:lnTo>
                      <a:lnTo>
                        <a:pt x="61" y="31"/>
                      </a:lnTo>
                      <a:close/>
                      <a:moveTo>
                        <a:pt x="62" y="31"/>
                      </a:moveTo>
                      <a:lnTo>
                        <a:pt x="62" y="31"/>
                      </a:lnTo>
                      <a:lnTo>
                        <a:pt x="65" y="33"/>
                      </a:lnTo>
                      <a:lnTo>
                        <a:pt x="62" y="31"/>
                      </a:lnTo>
                      <a:close/>
                      <a:moveTo>
                        <a:pt x="62" y="31"/>
                      </a:moveTo>
                      <a:lnTo>
                        <a:pt x="64" y="33"/>
                      </a:lnTo>
                      <a:lnTo>
                        <a:pt x="62" y="36"/>
                      </a:lnTo>
                      <a:lnTo>
                        <a:pt x="68" y="30"/>
                      </a:lnTo>
                      <a:lnTo>
                        <a:pt x="70" y="33"/>
                      </a:lnTo>
                      <a:lnTo>
                        <a:pt x="68" y="36"/>
                      </a:lnTo>
                      <a:lnTo>
                        <a:pt x="62" y="31"/>
                      </a:lnTo>
                      <a:close/>
                      <a:moveTo>
                        <a:pt x="62" y="36"/>
                      </a:moveTo>
                      <a:lnTo>
                        <a:pt x="62" y="35"/>
                      </a:lnTo>
                      <a:lnTo>
                        <a:pt x="65" y="33"/>
                      </a:lnTo>
                      <a:lnTo>
                        <a:pt x="62" y="36"/>
                      </a:lnTo>
                      <a:close/>
                      <a:moveTo>
                        <a:pt x="62" y="35"/>
                      </a:moveTo>
                      <a:lnTo>
                        <a:pt x="62" y="35"/>
                      </a:lnTo>
                      <a:lnTo>
                        <a:pt x="68" y="30"/>
                      </a:lnTo>
                      <a:lnTo>
                        <a:pt x="62" y="35"/>
                      </a:lnTo>
                      <a:close/>
                      <a:moveTo>
                        <a:pt x="68" y="30"/>
                      </a:moveTo>
                      <a:lnTo>
                        <a:pt x="68" y="30"/>
                      </a:lnTo>
                      <a:lnTo>
                        <a:pt x="65" y="33"/>
                      </a:lnTo>
                      <a:lnTo>
                        <a:pt x="68" y="30"/>
                      </a:lnTo>
                      <a:close/>
                      <a:moveTo>
                        <a:pt x="62" y="35"/>
                      </a:moveTo>
                      <a:lnTo>
                        <a:pt x="62" y="35"/>
                      </a:lnTo>
                      <a:lnTo>
                        <a:pt x="64" y="36"/>
                      </a:lnTo>
                      <a:lnTo>
                        <a:pt x="65" y="28"/>
                      </a:lnTo>
                      <a:lnTo>
                        <a:pt x="67" y="28"/>
                      </a:lnTo>
                      <a:lnTo>
                        <a:pt x="68" y="30"/>
                      </a:lnTo>
                      <a:lnTo>
                        <a:pt x="62" y="35"/>
                      </a:lnTo>
                      <a:close/>
                      <a:moveTo>
                        <a:pt x="64" y="36"/>
                      </a:moveTo>
                      <a:lnTo>
                        <a:pt x="62" y="36"/>
                      </a:lnTo>
                      <a:lnTo>
                        <a:pt x="62" y="28"/>
                      </a:lnTo>
                      <a:lnTo>
                        <a:pt x="64" y="28"/>
                      </a:lnTo>
                      <a:lnTo>
                        <a:pt x="65" y="28"/>
                      </a:lnTo>
                      <a:lnTo>
                        <a:pt x="64" y="36"/>
                      </a:lnTo>
                      <a:close/>
                      <a:moveTo>
                        <a:pt x="62" y="36"/>
                      </a:moveTo>
                      <a:lnTo>
                        <a:pt x="54" y="36"/>
                      </a:lnTo>
                      <a:lnTo>
                        <a:pt x="48" y="40"/>
                      </a:lnTo>
                      <a:lnTo>
                        <a:pt x="45" y="31"/>
                      </a:lnTo>
                      <a:lnTo>
                        <a:pt x="53" y="30"/>
                      </a:lnTo>
                      <a:lnTo>
                        <a:pt x="62" y="28"/>
                      </a:lnTo>
                      <a:lnTo>
                        <a:pt x="62" y="36"/>
                      </a:lnTo>
                      <a:close/>
                      <a:moveTo>
                        <a:pt x="45" y="31"/>
                      </a:moveTo>
                      <a:lnTo>
                        <a:pt x="45" y="31"/>
                      </a:lnTo>
                      <a:lnTo>
                        <a:pt x="47" y="35"/>
                      </a:lnTo>
                      <a:lnTo>
                        <a:pt x="45" y="31"/>
                      </a:lnTo>
                      <a:close/>
                      <a:moveTo>
                        <a:pt x="48" y="38"/>
                      </a:moveTo>
                      <a:lnTo>
                        <a:pt x="45" y="40"/>
                      </a:lnTo>
                      <a:lnTo>
                        <a:pt x="45" y="31"/>
                      </a:lnTo>
                      <a:lnTo>
                        <a:pt x="48" y="38"/>
                      </a:lnTo>
                      <a:close/>
                      <a:moveTo>
                        <a:pt x="45" y="40"/>
                      </a:moveTo>
                      <a:lnTo>
                        <a:pt x="42" y="40"/>
                      </a:lnTo>
                      <a:lnTo>
                        <a:pt x="42" y="36"/>
                      </a:lnTo>
                      <a:lnTo>
                        <a:pt x="42" y="35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40"/>
                      </a:lnTo>
                      <a:close/>
                      <a:moveTo>
                        <a:pt x="42" y="33"/>
                      </a:moveTo>
                      <a:lnTo>
                        <a:pt x="42" y="33"/>
                      </a:lnTo>
                      <a:lnTo>
                        <a:pt x="47" y="40"/>
                      </a:lnTo>
                      <a:lnTo>
                        <a:pt x="42" y="33"/>
                      </a:lnTo>
                      <a:close/>
                      <a:moveTo>
                        <a:pt x="42" y="33"/>
                      </a:move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2" y="33"/>
                      </a:lnTo>
                      <a:close/>
                      <a:moveTo>
                        <a:pt x="42" y="33"/>
                      </a:moveTo>
                      <a:lnTo>
                        <a:pt x="61" y="23"/>
                      </a:lnTo>
                      <a:lnTo>
                        <a:pt x="77" y="19"/>
                      </a:lnTo>
                      <a:lnTo>
                        <a:pt x="79" y="26"/>
                      </a:lnTo>
                      <a:lnTo>
                        <a:pt x="64" y="31"/>
                      </a:lnTo>
                      <a:lnTo>
                        <a:pt x="47" y="40"/>
                      </a:lnTo>
                      <a:lnTo>
                        <a:pt x="42" y="33"/>
                      </a:lnTo>
                      <a:close/>
                      <a:moveTo>
                        <a:pt x="77" y="19"/>
                      </a:moveTo>
                      <a:lnTo>
                        <a:pt x="77" y="18"/>
                      </a:lnTo>
                      <a:lnTo>
                        <a:pt x="79" y="18"/>
                      </a:lnTo>
                      <a:lnTo>
                        <a:pt x="81" y="26"/>
                      </a:lnTo>
                      <a:lnTo>
                        <a:pt x="79" y="26"/>
                      </a:lnTo>
                      <a:lnTo>
                        <a:pt x="77" y="19"/>
                      </a:lnTo>
                      <a:close/>
                      <a:moveTo>
                        <a:pt x="82" y="24"/>
                      </a:moveTo>
                      <a:lnTo>
                        <a:pt x="82" y="26"/>
                      </a:lnTo>
                      <a:lnTo>
                        <a:pt x="81" y="26"/>
                      </a:lnTo>
                      <a:lnTo>
                        <a:pt x="81" y="23"/>
                      </a:lnTo>
                      <a:lnTo>
                        <a:pt x="82" y="24"/>
                      </a:lnTo>
                      <a:close/>
                      <a:moveTo>
                        <a:pt x="77" y="19"/>
                      </a:moveTo>
                      <a:lnTo>
                        <a:pt x="81" y="18"/>
                      </a:lnTo>
                      <a:lnTo>
                        <a:pt x="82" y="18"/>
                      </a:lnTo>
                      <a:lnTo>
                        <a:pt x="82" y="26"/>
                      </a:lnTo>
                      <a:lnTo>
                        <a:pt x="82" y="24"/>
                      </a:lnTo>
                      <a:lnTo>
                        <a:pt x="77" y="19"/>
                      </a:lnTo>
                      <a:close/>
                      <a:moveTo>
                        <a:pt x="82" y="26"/>
                      </a:moveTo>
                      <a:lnTo>
                        <a:pt x="82" y="26"/>
                      </a:lnTo>
                      <a:lnTo>
                        <a:pt x="82" y="21"/>
                      </a:lnTo>
                      <a:lnTo>
                        <a:pt x="82" y="26"/>
                      </a:lnTo>
                      <a:close/>
                      <a:moveTo>
                        <a:pt x="81" y="18"/>
                      </a:moveTo>
                      <a:lnTo>
                        <a:pt x="81" y="18"/>
                      </a:lnTo>
                      <a:lnTo>
                        <a:pt x="82" y="26"/>
                      </a:lnTo>
                      <a:lnTo>
                        <a:pt x="81" y="18"/>
                      </a:lnTo>
                      <a:close/>
                      <a:moveTo>
                        <a:pt x="81" y="18"/>
                      </a:moveTo>
                      <a:lnTo>
                        <a:pt x="81" y="18"/>
                      </a:lnTo>
                      <a:lnTo>
                        <a:pt x="82" y="21"/>
                      </a:lnTo>
                      <a:lnTo>
                        <a:pt x="81" y="18"/>
                      </a:lnTo>
                      <a:close/>
                      <a:moveTo>
                        <a:pt x="81" y="18"/>
                      </a:moveTo>
                      <a:lnTo>
                        <a:pt x="84" y="18"/>
                      </a:lnTo>
                      <a:lnTo>
                        <a:pt x="85" y="16"/>
                      </a:lnTo>
                      <a:lnTo>
                        <a:pt x="87" y="24"/>
                      </a:lnTo>
                      <a:lnTo>
                        <a:pt x="85" y="24"/>
                      </a:lnTo>
                      <a:lnTo>
                        <a:pt x="82" y="26"/>
                      </a:lnTo>
                      <a:lnTo>
                        <a:pt x="81" y="18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  <a:moveTo>
                        <a:pt x="85" y="16"/>
                      </a:moveTo>
                      <a:lnTo>
                        <a:pt x="85" y="18"/>
                      </a:lnTo>
                      <a:lnTo>
                        <a:pt x="84" y="19"/>
                      </a:lnTo>
                      <a:lnTo>
                        <a:pt x="91" y="19"/>
                      </a:lnTo>
                      <a:lnTo>
                        <a:pt x="90" y="23"/>
                      </a:lnTo>
                      <a:lnTo>
                        <a:pt x="87" y="24"/>
                      </a:lnTo>
                      <a:lnTo>
                        <a:pt x="85" y="16"/>
                      </a:lnTo>
                      <a:close/>
                      <a:moveTo>
                        <a:pt x="84" y="19"/>
                      </a:move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90" y="16"/>
                      </a:lnTo>
                      <a:lnTo>
                        <a:pt x="91" y="18"/>
                      </a:lnTo>
                      <a:lnTo>
                        <a:pt x="91" y="19"/>
                      </a:lnTo>
                      <a:lnTo>
                        <a:pt x="84" y="19"/>
                      </a:lnTo>
                      <a:close/>
                      <a:moveTo>
                        <a:pt x="84" y="21"/>
                      </a:moveTo>
                      <a:lnTo>
                        <a:pt x="84" y="21"/>
                      </a:lnTo>
                      <a:lnTo>
                        <a:pt x="90" y="16"/>
                      </a:lnTo>
                      <a:lnTo>
                        <a:pt x="84" y="21"/>
                      </a:lnTo>
                      <a:close/>
                      <a:moveTo>
                        <a:pt x="90" y="16"/>
                      </a:moveTo>
                      <a:lnTo>
                        <a:pt x="90" y="16"/>
                      </a:lnTo>
                      <a:lnTo>
                        <a:pt x="87" y="18"/>
                      </a:lnTo>
                      <a:lnTo>
                        <a:pt x="90" y="16"/>
                      </a:lnTo>
                      <a:close/>
                      <a:moveTo>
                        <a:pt x="85" y="21"/>
                      </a:moveTo>
                      <a:lnTo>
                        <a:pt x="84" y="21"/>
                      </a:lnTo>
                      <a:lnTo>
                        <a:pt x="81" y="23"/>
                      </a:lnTo>
                      <a:lnTo>
                        <a:pt x="81" y="14"/>
                      </a:lnTo>
                      <a:lnTo>
                        <a:pt x="85" y="14"/>
                      </a:lnTo>
                      <a:lnTo>
                        <a:pt x="90" y="16"/>
                      </a:lnTo>
                      <a:lnTo>
                        <a:pt x="85" y="21"/>
                      </a:lnTo>
                      <a:close/>
                      <a:moveTo>
                        <a:pt x="81" y="23"/>
                      </a:move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7" y="14"/>
                      </a:lnTo>
                      <a:lnTo>
                        <a:pt x="79" y="14"/>
                      </a:lnTo>
                      <a:lnTo>
                        <a:pt x="81" y="14"/>
                      </a:lnTo>
                      <a:lnTo>
                        <a:pt x="81" y="23"/>
                      </a:lnTo>
                      <a:close/>
                      <a:moveTo>
                        <a:pt x="77" y="23"/>
                      </a:moveTo>
                      <a:lnTo>
                        <a:pt x="71" y="23"/>
                      </a:lnTo>
                      <a:lnTo>
                        <a:pt x="65" y="23"/>
                      </a:lnTo>
                      <a:lnTo>
                        <a:pt x="64" y="16"/>
                      </a:lnTo>
                      <a:lnTo>
                        <a:pt x="70" y="14"/>
                      </a:lnTo>
                      <a:lnTo>
                        <a:pt x="77" y="14"/>
                      </a:lnTo>
                      <a:lnTo>
                        <a:pt x="77" y="23"/>
                      </a:lnTo>
                      <a:close/>
                      <a:moveTo>
                        <a:pt x="65" y="23"/>
                      </a:moveTo>
                      <a:lnTo>
                        <a:pt x="64" y="24"/>
                      </a:lnTo>
                      <a:lnTo>
                        <a:pt x="62" y="16"/>
                      </a:lnTo>
                      <a:lnTo>
                        <a:pt x="64" y="16"/>
                      </a:lnTo>
                      <a:lnTo>
                        <a:pt x="65" y="23"/>
                      </a:lnTo>
                      <a:close/>
                      <a:moveTo>
                        <a:pt x="64" y="24"/>
                      </a:moveTo>
                      <a:lnTo>
                        <a:pt x="61" y="24"/>
                      </a:lnTo>
                      <a:lnTo>
                        <a:pt x="59" y="23"/>
                      </a:lnTo>
                      <a:lnTo>
                        <a:pt x="59" y="21"/>
                      </a:lnTo>
                      <a:lnTo>
                        <a:pt x="57" y="19"/>
                      </a:lnTo>
                      <a:lnTo>
                        <a:pt x="59" y="18"/>
                      </a:lnTo>
                      <a:lnTo>
                        <a:pt x="59" y="16"/>
                      </a:lnTo>
                      <a:lnTo>
                        <a:pt x="61" y="16"/>
                      </a:lnTo>
                      <a:lnTo>
                        <a:pt x="64" y="16"/>
                      </a:lnTo>
                      <a:lnTo>
                        <a:pt x="61" y="24"/>
                      </a:lnTo>
                      <a:lnTo>
                        <a:pt x="57" y="21"/>
                      </a:lnTo>
                      <a:lnTo>
                        <a:pt x="56" y="19"/>
                      </a:lnTo>
                      <a:lnTo>
                        <a:pt x="57" y="18"/>
                      </a:lnTo>
                      <a:lnTo>
                        <a:pt x="62" y="16"/>
                      </a:lnTo>
                      <a:lnTo>
                        <a:pt x="64" y="24"/>
                      </a:lnTo>
                      <a:close/>
                      <a:moveTo>
                        <a:pt x="64" y="16"/>
                      </a:moveTo>
                      <a:lnTo>
                        <a:pt x="64" y="16"/>
                      </a:lnTo>
                      <a:lnTo>
                        <a:pt x="62" y="19"/>
                      </a:lnTo>
                      <a:lnTo>
                        <a:pt x="64" y="16"/>
                      </a:lnTo>
                      <a:close/>
                      <a:moveTo>
                        <a:pt x="64" y="16"/>
                      </a:moveTo>
                      <a:lnTo>
                        <a:pt x="62" y="16"/>
                      </a:lnTo>
                      <a:lnTo>
                        <a:pt x="62" y="24"/>
                      </a:lnTo>
                      <a:lnTo>
                        <a:pt x="61" y="24"/>
                      </a:lnTo>
                      <a:lnTo>
                        <a:pt x="61" y="23"/>
                      </a:lnTo>
                      <a:lnTo>
                        <a:pt x="64" y="16"/>
                      </a:lnTo>
                      <a:close/>
                      <a:moveTo>
                        <a:pt x="64" y="24"/>
                      </a:moveTo>
                      <a:lnTo>
                        <a:pt x="62" y="24"/>
                      </a:lnTo>
                      <a:lnTo>
                        <a:pt x="62" y="19"/>
                      </a:lnTo>
                      <a:lnTo>
                        <a:pt x="64" y="24"/>
                      </a:lnTo>
                      <a:close/>
                      <a:moveTo>
                        <a:pt x="61" y="16"/>
                      </a:moveTo>
                      <a:lnTo>
                        <a:pt x="61" y="16"/>
                      </a:lnTo>
                      <a:lnTo>
                        <a:pt x="64" y="24"/>
                      </a:lnTo>
                      <a:lnTo>
                        <a:pt x="61" y="16"/>
                      </a:lnTo>
                      <a:close/>
                      <a:moveTo>
                        <a:pt x="61" y="16"/>
                      </a:moveTo>
                      <a:lnTo>
                        <a:pt x="62" y="16"/>
                      </a:lnTo>
                      <a:lnTo>
                        <a:pt x="65" y="14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4" y="24"/>
                      </a:lnTo>
                      <a:lnTo>
                        <a:pt x="61" y="16"/>
                      </a:lnTo>
                      <a:close/>
                      <a:moveTo>
                        <a:pt x="65" y="14"/>
                      </a:moveTo>
                      <a:lnTo>
                        <a:pt x="67" y="14"/>
                      </a:lnTo>
                      <a:lnTo>
                        <a:pt x="68" y="12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3"/>
                      </a:lnTo>
                      <a:lnTo>
                        <a:pt x="65" y="14"/>
                      </a:lnTo>
                      <a:close/>
                      <a:moveTo>
                        <a:pt x="68" y="12"/>
                      </a:moveTo>
                      <a:lnTo>
                        <a:pt x="81" y="11"/>
                      </a:lnTo>
                      <a:lnTo>
                        <a:pt x="90" y="9"/>
                      </a:lnTo>
                      <a:lnTo>
                        <a:pt x="91" y="18"/>
                      </a:lnTo>
                      <a:lnTo>
                        <a:pt x="81" y="18"/>
                      </a:lnTo>
                      <a:lnTo>
                        <a:pt x="71" y="21"/>
                      </a:lnTo>
                      <a:lnTo>
                        <a:pt x="68" y="12"/>
                      </a:lnTo>
                      <a:close/>
                      <a:moveTo>
                        <a:pt x="91" y="16"/>
                      </a:moveTo>
                      <a:lnTo>
                        <a:pt x="91" y="18"/>
                      </a:lnTo>
                      <a:lnTo>
                        <a:pt x="90" y="12"/>
                      </a:lnTo>
                      <a:lnTo>
                        <a:pt x="91" y="16"/>
                      </a:lnTo>
                      <a:close/>
                      <a:moveTo>
                        <a:pt x="90" y="9"/>
                      </a:moveTo>
                      <a:lnTo>
                        <a:pt x="90" y="9"/>
                      </a:lnTo>
                      <a:lnTo>
                        <a:pt x="91" y="9"/>
                      </a:lnTo>
                      <a:lnTo>
                        <a:pt x="93" y="16"/>
                      </a:lnTo>
                      <a:lnTo>
                        <a:pt x="91" y="16"/>
                      </a:lnTo>
                      <a:lnTo>
                        <a:pt x="90" y="9"/>
                      </a:lnTo>
                      <a:close/>
                      <a:moveTo>
                        <a:pt x="91" y="9"/>
                      </a:moveTo>
                      <a:lnTo>
                        <a:pt x="96" y="7"/>
                      </a:lnTo>
                      <a:lnTo>
                        <a:pt x="101" y="7"/>
                      </a:lnTo>
                      <a:lnTo>
                        <a:pt x="101" y="16"/>
                      </a:lnTo>
                      <a:lnTo>
                        <a:pt x="96" y="16"/>
                      </a:lnTo>
                      <a:lnTo>
                        <a:pt x="93" y="16"/>
                      </a:lnTo>
                      <a:lnTo>
                        <a:pt x="91" y="9"/>
                      </a:lnTo>
                      <a:close/>
                      <a:moveTo>
                        <a:pt x="101" y="7"/>
                      </a:moveTo>
                      <a:lnTo>
                        <a:pt x="101" y="7"/>
                      </a:lnTo>
                      <a:lnTo>
                        <a:pt x="101" y="16"/>
                      </a:lnTo>
                      <a:lnTo>
                        <a:pt x="101" y="7"/>
                      </a:lnTo>
                      <a:close/>
                      <a:moveTo>
                        <a:pt x="101" y="7"/>
                      </a:moveTo>
                      <a:lnTo>
                        <a:pt x="107" y="7"/>
                      </a:lnTo>
                      <a:lnTo>
                        <a:pt x="111" y="7"/>
                      </a:lnTo>
                      <a:lnTo>
                        <a:pt x="111" y="14"/>
                      </a:lnTo>
                      <a:lnTo>
                        <a:pt x="107" y="16"/>
                      </a:lnTo>
                      <a:lnTo>
                        <a:pt x="101" y="16"/>
                      </a:lnTo>
                      <a:lnTo>
                        <a:pt x="101" y="7"/>
                      </a:lnTo>
                      <a:close/>
                      <a:moveTo>
                        <a:pt x="111" y="14"/>
                      </a:moveTo>
                      <a:lnTo>
                        <a:pt x="111" y="14"/>
                      </a:lnTo>
                      <a:lnTo>
                        <a:pt x="111" y="11"/>
                      </a:lnTo>
                      <a:lnTo>
                        <a:pt x="111" y="14"/>
                      </a:lnTo>
                      <a:close/>
                      <a:moveTo>
                        <a:pt x="111" y="7"/>
                      </a:move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14"/>
                      </a:lnTo>
                      <a:lnTo>
                        <a:pt x="111" y="14"/>
                      </a:lnTo>
                      <a:lnTo>
                        <a:pt x="111" y="7"/>
                      </a:lnTo>
                      <a:close/>
                      <a:moveTo>
                        <a:pt x="113" y="7"/>
                      </a:moveTo>
                      <a:lnTo>
                        <a:pt x="115" y="6"/>
                      </a:lnTo>
                      <a:lnTo>
                        <a:pt x="116" y="6"/>
                      </a:lnTo>
                      <a:lnTo>
                        <a:pt x="118" y="14"/>
                      </a:lnTo>
                      <a:lnTo>
                        <a:pt x="116" y="14"/>
                      </a:lnTo>
                      <a:lnTo>
                        <a:pt x="113" y="14"/>
                      </a:lnTo>
                      <a:lnTo>
                        <a:pt x="113" y="7"/>
                      </a:lnTo>
                      <a:close/>
                      <a:moveTo>
                        <a:pt x="121" y="9"/>
                      </a:moveTo>
                      <a:lnTo>
                        <a:pt x="121" y="12"/>
                      </a:lnTo>
                      <a:lnTo>
                        <a:pt x="118" y="14"/>
                      </a:lnTo>
                      <a:lnTo>
                        <a:pt x="118" y="11"/>
                      </a:lnTo>
                      <a:lnTo>
                        <a:pt x="121" y="9"/>
                      </a:lnTo>
                      <a:close/>
                      <a:moveTo>
                        <a:pt x="113" y="11"/>
                      </a:moveTo>
                      <a:lnTo>
                        <a:pt x="113" y="11"/>
                      </a:lnTo>
                      <a:lnTo>
                        <a:pt x="115" y="12"/>
                      </a:lnTo>
                      <a:lnTo>
                        <a:pt x="121" y="9"/>
                      </a:lnTo>
                      <a:lnTo>
                        <a:pt x="113" y="11"/>
                      </a:lnTo>
                      <a:close/>
                      <a:moveTo>
                        <a:pt x="115" y="12"/>
                      </a:moveTo>
                      <a:lnTo>
                        <a:pt x="115" y="12"/>
                      </a:lnTo>
                      <a:lnTo>
                        <a:pt x="118" y="11"/>
                      </a:lnTo>
                      <a:lnTo>
                        <a:pt x="115" y="12"/>
                      </a:lnTo>
                      <a:close/>
                      <a:moveTo>
                        <a:pt x="115" y="12"/>
                      </a:moveTo>
                      <a:lnTo>
                        <a:pt x="105" y="11"/>
                      </a:lnTo>
                      <a:lnTo>
                        <a:pt x="90" y="11"/>
                      </a:lnTo>
                      <a:lnTo>
                        <a:pt x="91" y="4"/>
                      </a:lnTo>
                      <a:lnTo>
                        <a:pt x="101" y="4"/>
                      </a:lnTo>
                      <a:lnTo>
                        <a:pt x="110" y="4"/>
                      </a:lnTo>
                      <a:lnTo>
                        <a:pt x="116" y="6"/>
                      </a:lnTo>
                      <a:lnTo>
                        <a:pt x="121" y="9"/>
                      </a:lnTo>
                      <a:lnTo>
                        <a:pt x="115" y="12"/>
                      </a:lnTo>
                      <a:close/>
                      <a:moveTo>
                        <a:pt x="90" y="11"/>
                      </a:moveTo>
                      <a:lnTo>
                        <a:pt x="90" y="11"/>
                      </a:lnTo>
                      <a:lnTo>
                        <a:pt x="90" y="7"/>
                      </a:lnTo>
                      <a:lnTo>
                        <a:pt x="90" y="11"/>
                      </a:lnTo>
                      <a:close/>
                      <a:moveTo>
                        <a:pt x="90" y="11"/>
                      </a:move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0" y="11"/>
                      </a:lnTo>
                      <a:close/>
                      <a:moveTo>
                        <a:pt x="82" y="11"/>
                      </a:moveTo>
                      <a:lnTo>
                        <a:pt x="81" y="9"/>
                      </a:lnTo>
                      <a:lnTo>
                        <a:pt x="79" y="7"/>
                      </a:lnTo>
                      <a:lnTo>
                        <a:pt x="79" y="4"/>
                      </a:lnTo>
                      <a:lnTo>
                        <a:pt x="82" y="2"/>
                      </a:lnTo>
                      <a:lnTo>
                        <a:pt x="82" y="7"/>
                      </a:lnTo>
                      <a:lnTo>
                        <a:pt x="82" y="11"/>
                      </a:lnTo>
                      <a:close/>
                      <a:moveTo>
                        <a:pt x="82" y="2"/>
                      </a:moveTo>
                      <a:lnTo>
                        <a:pt x="93" y="0"/>
                      </a:lnTo>
                      <a:lnTo>
                        <a:pt x="93" y="9"/>
                      </a:lnTo>
                      <a:lnTo>
                        <a:pt x="84" y="11"/>
                      </a:lnTo>
                      <a:lnTo>
                        <a:pt x="82" y="2"/>
                      </a:lnTo>
                      <a:close/>
                      <a:moveTo>
                        <a:pt x="93" y="0"/>
                      </a:moveTo>
                      <a:lnTo>
                        <a:pt x="93" y="0"/>
                      </a:lnTo>
                      <a:lnTo>
                        <a:pt x="93" y="6"/>
                      </a:lnTo>
                      <a:lnTo>
                        <a:pt x="93" y="0"/>
                      </a:lnTo>
                      <a:close/>
                      <a:moveTo>
                        <a:pt x="93" y="0"/>
                      </a:moveTo>
                      <a:lnTo>
                        <a:pt x="107" y="0"/>
                      </a:lnTo>
                      <a:lnTo>
                        <a:pt x="119" y="0"/>
                      </a:lnTo>
                      <a:lnTo>
                        <a:pt x="130" y="2"/>
                      </a:lnTo>
                      <a:lnTo>
                        <a:pt x="139" y="4"/>
                      </a:lnTo>
                      <a:lnTo>
                        <a:pt x="152" y="11"/>
                      </a:lnTo>
                      <a:lnTo>
                        <a:pt x="156" y="14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36" y="12"/>
                      </a:lnTo>
                      <a:lnTo>
                        <a:pt x="127" y="11"/>
                      </a:lnTo>
                      <a:lnTo>
                        <a:pt x="118" y="9"/>
                      </a:lnTo>
                      <a:lnTo>
                        <a:pt x="107" y="7"/>
                      </a:lnTo>
                      <a:lnTo>
                        <a:pt x="93" y="9"/>
                      </a:lnTo>
                      <a:lnTo>
                        <a:pt x="93" y="0"/>
                      </a:lnTo>
                      <a:close/>
                      <a:moveTo>
                        <a:pt x="156" y="14"/>
                      </a:moveTo>
                      <a:lnTo>
                        <a:pt x="158" y="16"/>
                      </a:lnTo>
                      <a:lnTo>
                        <a:pt x="156" y="19"/>
                      </a:lnTo>
                      <a:lnTo>
                        <a:pt x="155" y="21"/>
                      </a:lnTo>
                      <a:lnTo>
                        <a:pt x="152" y="21"/>
                      </a:lnTo>
                      <a:lnTo>
                        <a:pt x="156" y="14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5" name="Freeform 482"/>
                <p:cNvSpPr>
                  <a:spLocks noEditPoints="1"/>
                </p:cNvSpPr>
                <p:nvPr/>
              </p:nvSpPr>
              <p:spPr bwMode="auto">
                <a:xfrm>
                  <a:off x="1342" y="1390"/>
                  <a:ext cx="161" cy="164"/>
                </a:xfrm>
                <a:custGeom>
                  <a:avLst/>
                  <a:gdLst>
                    <a:gd name="T0" fmla="*/ 131 w 161"/>
                    <a:gd name="T1" fmla="*/ 133 h 164"/>
                    <a:gd name="T2" fmla="*/ 127 w 161"/>
                    <a:gd name="T3" fmla="*/ 137 h 164"/>
                    <a:gd name="T4" fmla="*/ 121 w 161"/>
                    <a:gd name="T5" fmla="*/ 121 h 164"/>
                    <a:gd name="T6" fmla="*/ 107 w 161"/>
                    <a:gd name="T7" fmla="*/ 130 h 164"/>
                    <a:gd name="T8" fmla="*/ 108 w 161"/>
                    <a:gd name="T9" fmla="*/ 121 h 164"/>
                    <a:gd name="T10" fmla="*/ 104 w 161"/>
                    <a:gd name="T11" fmla="*/ 121 h 164"/>
                    <a:gd name="T12" fmla="*/ 102 w 161"/>
                    <a:gd name="T13" fmla="*/ 125 h 164"/>
                    <a:gd name="T14" fmla="*/ 107 w 161"/>
                    <a:gd name="T15" fmla="*/ 138 h 164"/>
                    <a:gd name="T16" fmla="*/ 107 w 161"/>
                    <a:gd name="T17" fmla="*/ 138 h 164"/>
                    <a:gd name="T18" fmla="*/ 88 w 161"/>
                    <a:gd name="T19" fmla="*/ 164 h 164"/>
                    <a:gd name="T20" fmla="*/ 87 w 161"/>
                    <a:gd name="T21" fmla="*/ 157 h 164"/>
                    <a:gd name="T22" fmla="*/ 93 w 161"/>
                    <a:gd name="T23" fmla="*/ 126 h 164"/>
                    <a:gd name="T24" fmla="*/ 94 w 161"/>
                    <a:gd name="T25" fmla="*/ 126 h 164"/>
                    <a:gd name="T26" fmla="*/ 84 w 161"/>
                    <a:gd name="T27" fmla="*/ 125 h 164"/>
                    <a:gd name="T28" fmla="*/ 88 w 161"/>
                    <a:gd name="T29" fmla="*/ 135 h 164"/>
                    <a:gd name="T30" fmla="*/ 80 w 161"/>
                    <a:gd name="T31" fmla="*/ 147 h 164"/>
                    <a:gd name="T32" fmla="*/ 77 w 161"/>
                    <a:gd name="T33" fmla="*/ 138 h 164"/>
                    <a:gd name="T34" fmla="*/ 73 w 161"/>
                    <a:gd name="T35" fmla="*/ 111 h 164"/>
                    <a:gd name="T36" fmla="*/ 65 w 161"/>
                    <a:gd name="T37" fmla="*/ 101 h 164"/>
                    <a:gd name="T38" fmla="*/ 42 w 161"/>
                    <a:gd name="T39" fmla="*/ 113 h 164"/>
                    <a:gd name="T40" fmla="*/ 13 w 161"/>
                    <a:gd name="T41" fmla="*/ 123 h 164"/>
                    <a:gd name="T42" fmla="*/ 5 w 161"/>
                    <a:gd name="T43" fmla="*/ 133 h 164"/>
                    <a:gd name="T44" fmla="*/ 2 w 161"/>
                    <a:gd name="T45" fmla="*/ 128 h 164"/>
                    <a:gd name="T46" fmla="*/ 14 w 161"/>
                    <a:gd name="T47" fmla="*/ 113 h 164"/>
                    <a:gd name="T48" fmla="*/ 14 w 161"/>
                    <a:gd name="T49" fmla="*/ 113 h 164"/>
                    <a:gd name="T50" fmla="*/ 37 w 161"/>
                    <a:gd name="T51" fmla="*/ 101 h 164"/>
                    <a:gd name="T52" fmla="*/ 39 w 161"/>
                    <a:gd name="T53" fmla="*/ 94 h 164"/>
                    <a:gd name="T54" fmla="*/ 36 w 161"/>
                    <a:gd name="T55" fmla="*/ 94 h 164"/>
                    <a:gd name="T56" fmla="*/ 20 w 161"/>
                    <a:gd name="T57" fmla="*/ 90 h 164"/>
                    <a:gd name="T58" fmla="*/ 6 w 161"/>
                    <a:gd name="T59" fmla="*/ 102 h 164"/>
                    <a:gd name="T60" fmla="*/ 6 w 161"/>
                    <a:gd name="T61" fmla="*/ 94 h 164"/>
                    <a:gd name="T62" fmla="*/ 47 w 161"/>
                    <a:gd name="T63" fmla="*/ 65 h 164"/>
                    <a:gd name="T64" fmla="*/ 42 w 161"/>
                    <a:gd name="T65" fmla="*/ 58 h 164"/>
                    <a:gd name="T66" fmla="*/ 60 w 161"/>
                    <a:gd name="T67" fmla="*/ 48 h 164"/>
                    <a:gd name="T68" fmla="*/ 57 w 161"/>
                    <a:gd name="T69" fmla="*/ 53 h 164"/>
                    <a:gd name="T70" fmla="*/ 50 w 161"/>
                    <a:gd name="T71" fmla="*/ 58 h 164"/>
                    <a:gd name="T72" fmla="*/ 34 w 161"/>
                    <a:gd name="T73" fmla="*/ 51 h 164"/>
                    <a:gd name="T74" fmla="*/ 59 w 161"/>
                    <a:gd name="T75" fmla="*/ 39 h 164"/>
                    <a:gd name="T76" fmla="*/ 62 w 161"/>
                    <a:gd name="T77" fmla="*/ 43 h 164"/>
                    <a:gd name="T78" fmla="*/ 62 w 161"/>
                    <a:gd name="T79" fmla="*/ 37 h 164"/>
                    <a:gd name="T80" fmla="*/ 64 w 161"/>
                    <a:gd name="T81" fmla="*/ 39 h 164"/>
                    <a:gd name="T82" fmla="*/ 45 w 161"/>
                    <a:gd name="T83" fmla="*/ 34 h 164"/>
                    <a:gd name="T84" fmla="*/ 43 w 161"/>
                    <a:gd name="T85" fmla="*/ 34 h 164"/>
                    <a:gd name="T86" fmla="*/ 71 w 161"/>
                    <a:gd name="T87" fmla="*/ 20 h 164"/>
                    <a:gd name="T88" fmla="*/ 77 w 161"/>
                    <a:gd name="T89" fmla="*/ 19 h 164"/>
                    <a:gd name="T90" fmla="*/ 79 w 161"/>
                    <a:gd name="T91" fmla="*/ 19 h 164"/>
                    <a:gd name="T92" fmla="*/ 84 w 161"/>
                    <a:gd name="T93" fmla="*/ 22 h 164"/>
                    <a:gd name="T94" fmla="*/ 84 w 161"/>
                    <a:gd name="T95" fmla="*/ 17 h 164"/>
                    <a:gd name="T96" fmla="*/ 80 w 161"/>
                    <a:gd name="T97" fmla="*/ 24 h 164"/>
                    <a:gd name="T98" fmla="*/ 74 w 161"/>
                    <a:gd name="T99" fmla="*/ 24 h 164"/>
                    <a:gd name="T100" fmla="*/ 73 w 161"/>
                    <a:gd name="T101" fmla="*/ 17 h 164"/>
                    <a:gd name="T102" fmla="*/ 59 w 161"/>
                    <a:gd name="T103" fmla="*/ 20 h 164"/>
                    <a:gd name="T104" fmla="*/ 74 w 161"/>
                    <a:gd name="T105" fmla="*/ 22 h 164"/>
                    <a:gd name="T106" fmla="*/ 90 w 161"/>
                    <a:gd name="T107" fmla="*/ 10 h 164"/>
                    <a:gd name="T108" fmla="*/ 102 w 161"/>
                    <a:gd name="T109" fmla="*/ 8 h 164"/>
                    <a:gd name="T110" fmla="*/ 84 w 161"/>
                    <a:gd name="T111" fmla="*/ 3 h 164"/>
                    <a:gd name="T112" fmla="*/ 79 w 161"/>
                    <a:gd name="T113" fmla="*/ 7 h 164"/>
                    <a:gd name="T114" fmla="*/ 85 w 161"/>
                    <a:gd name="T115" fmla="*/ 10 h 164"/>
                    <a:gd name="T116" fmla="*/ 96 w 161"/>
                    <a:gd name="T117" fmla="*/ 1 h 164"/>
                    <a:gd name="T118" fmla="*/ 96 w 161"/>
                    <a:gd name="T119" fmla="*/ 1 h 164"/>
                    <a:gd name="T120" fmla="*/ 136 w 161"/>
                    <a:gd name="T121" fmla="*/ 3 h 164"/>
                    <a:gd name="T122" fmla="*/ 155 w 161"/>
                    <a:gd name="T123" fmla="*/ 20 h 16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61"/>
                    <a:gd name="T187" fmla="*/ 0 h 164"/>
                    <a:gd name="T188" fmla="*/ 161 w 161"/>
                    <a:gd name="T189" fmla="*/ 164 h 16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61" h="164">
                      <a:moveTo>
                        <a:pt x="130" y="130"/>
                      </a:moveTo>
                      <a:lnTo>
                        <a:pt x="131" y="128"/>
                      </a:lnTo>
                      <a:lnTo>
                        <a:pt x="135" y="130"/>
                      </a:lnTo>
                      <a:lnTo>
                        <a:pt x="136" y="132"/>
                      </a:lnTo>
                      <a:lnTo>
                        <a:pt x="135" y="135"/>
                      </a:lnTo>
                      <a:lnTo>
                        <a:pt x="130" y="130"/>
                      </a:lnTo>
                      <a:close/>
                      <a:moveTo>
                        <a:pt x="135" y="135"/>
                      </a:moveTo>
                      <a:lnTo>
                        <a:pt x="135" y="135"/>
                      </a:lnTo>
                      <a:lnTo>
                        <a:pt x="128" y="132"/>
                      </a:lnTo>
                      <a:lnTo>
                        <a:pt x="128" y="130"/>
                      </a:lnTo>
                      <a:lnTo>
                        <a:pt x="130" y="130"/>
                      </a:lnTo>
                      <a:lnTo>
                        <a:pt x="135" y="135"/>
                      </a:lnTo>
                      <a:close/>
                      <a:moveTo>
                        <a:pt x="128" y="132"/>
                      </a:moveTo>
                      <a:lnTo>
                        <a:pt x="128" y="132"/>
                      </a:lnTo>
                      <a:lnTo>
                        <a:pt x="131" y="133"/>
                      </a:lnTo>
                      <a:lnTo>
                        <a:pt x="128" y="132"/>
                      </a:lnTo>
                      <a:close/>
                      <a:moveTo>
                        <a:pt x="135" y="135"/>
                      </a:moveTo>
                      <a:lnTo>
                        <a:pt x="133" y="137"/>
                      </a:lnTo>
                      <a:lnTo>
                        <a:pt x="130" y="138"/>
                      </a:lnTo>
                      <a:lnTo>
                        <a:pt x="130" y="130"/>
                      </a:lnTo>
                      <a:lnTo>
                        <a:pt x="128" y="132"/>
                      </a:lnTo>
                      <a:lnTo>
                        <a:pt x="135" y="135"/>
                      </a:lnTo>
                      <a:close/>
                      <a:moveTo>
                        <a:pt x="128" y="130"/>
                      </a:moveTo>
                      <a:lnTo>
                        <a:pt x="130" y="130"/>
                      </a:lnTo>
                      <a:lnTo>
                        <a:pt x="130" y="133"/>
                      </a:lnTo>
                      <a:lnTo>
                        <a:pt x="128" y="130"/>
                      </a:lnTo>
                      <a:close/>
                      <a:moveTo>
                        <a:pt x="131" y="137"/>
                      </a:moveTo>
                      <a:lnTo>
                        <a:pt x="130" y="138"/>
                      </a:lnTo>
                      <a:lnTo>
                        <a:pt x="127" y="137"/>
                      </a:lnTo>
                      <a:lnTo>
                        <a:pt x="124" y="135"/>
                      </a:lnTo>
                      <a:lnTo>
                        <a:pt x="121" y="133"/>
                      </a:lnTo>
                      <a:lnTo>
                        <a:pt x="116" y="126"/>
                      </a:lnTo>
                      <a:lnTo>
                        <a:pt x="114" y="125"/>
                      </a:lnTo>
                      <a:lnTo>
                        <a:pt x="119" y="120"/>
                      </a:lnTo>
                      <a:lnTo>
                        <a:pt x="124" y="125"/>
                      </a:lnTo>
                      <a:lnTo>
                        <a:pt x="128" y="130"/>
                      </a:lnTo>
                      <a:lnTo>
                        <a:pt x="131" y="137"/>
                      </a:lnTo>
                      <a:close/>
                      <a:moveTo>
                        <a:pt x="113" y="123"/>
                      </a:moveTo>
                      <a:lnTo>
                        <a:pt x="113" y="121"/>
                      </a:lnTo>
                      <a:lnTo>
                        <a:pt x="116" y="118"/>
                      </a:lnTo>
                      <a:lnTo>
                        <a:pt x="118" y="118"/>
                      </a:lnTo>
                      <a:lnTo>
                        <a:pt x="119" y="120"/>
                      </a:lnTo>
                      <a:lnTo>
                        <a:pt x="118" y="121"/>
                      </a:lnTo>
                      <a:lnTo>
                        <a:pt x="113" y="123"/>
                      </a:lnTo>
                      <a:close/>
                      <a:moveTo>
                        <a:pt x="121" y="121"/>
                      </a:moveTo>
                      <a:lnTo>
                        <a:pt x="119" y="135"/>
                      </a:lnTo>
                      <a:lnTo>
                        <a:pt x="116" y="142"/>
                      </a:lnTo>
                      <a:lnTo>
                        <a:pt x="110" y="138"/>
                      </a:lnTo>
                      <a:lnTo>
                        <a:pt x="111" y="133"/>
                      </a:lnTo>
                      <a:lnTo>
                        <a:pt x="113" y="123"/>
                      </a:lnTo>
                      <a:lnTo>
                        <a:pt x="121" y="121"/>
                      </a:lnTo>
                      <a:close/>
                      <a:moveTo>
                        <a:pt x="116" y="142"/>
                      </a:moveTo>
                      <a:lnTo>
                        <a:pt x="114" y="144"/>
                      </a:lnTo>
                      <a:lnTo>
                        <a:pt x="111" y="144"/>
                      </a:lnTo>
                      <a:lnTo>
                        <a:pt x="110" y="144"/>
                      </a:lnTo>
                      <a:lnTo>
                        <a:pt x="108" y="140"/>
                      </a:lnTo>
                      <a:lnTo>
                        <a:pt x="113" y="140"/>
                      </a:lnTo>
                      <a:lnTo>
                        <a:pt x="116" y="142"/>
                      </a:lnTo>
                      <a:close/>
                      <a:moveTo>
                        <a:pt x="108" y="140"/>
                      </a:moveTo>
                      <a:lnTo>
                        <a:pt x="108" y="133"/>
                      </a:lnTo>
                      <a:lnTo>
                        <a:pt x="107" y="130"/>
                      </a:lnTo>
                      <a:lnTo>
                        <a:pt x="113" y="125"/>
                      </a:lnTo>
                      <a:lnTo>
                        <a:pt x="114" y="132"/>
                      </a:lnTo>
                      <a:lnTo>
                        <a:pt x="116" y="140"/>
                      </a:lnTo>
                      <a:lnTo>
                        <a:pt x="108" y="140"/>
                      </a:lnTo>
                      <a:close/>
                      <a:moveTo>
                        <a:pt x="107" y="130"/>
                      </a:moveTo>
                      <a:lnTo>
                        <a:pt x="107" y="130"/>
                      </a:lnTo>
                      <a:lnTo>
                        <a:pt x="107" y="128"/>
                      </a:lnTo>
                      <a:lnTo>
                        <a:pt x="110" y="121"/>
                      </a:lnTo>
                      <a:lnTo>
                        <a:pt x="111" y="123"/>
                      </a:lnTo>
                      <a:lnTo>
                        <a:pt x="113" y="125"/>
                      </a:lnTo>
                      <a:lnTo>
                        <a:pt x="107" y="130"/>
                      </a:lnTo>
                      <a:close/>
                      <a:moveTo>
                        <a:pt x="107" y="128"/>
                      </a:moveTo>
                      <a:lnTo>
                        <a:pt x="107" y="128"/>
                      </a:lnTo>
                      <a:lnTo>
                        <a:pt x="107" y="130"/>
                      </a:lnTo>
                      <a:lnTo>
                        <a:pt x="107" y="121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07" y="128"/>
                      </a:lnTo>
                      <a:close/>
                      <a:moveTo>
                        <a:pt x="107" y="121"/>
                      </a:moveTo>
                      <a:lnTo>
                        <a:pt x="107" y="121"/>
                      </a:lnTo>
                      <a:lnTo>
                        <a:pt x="107" y="125"/>
                      </a:lnTo>
                      <a:lnTo>
                        <a:pt x="107" y="121"/>
                      </a:lnTo>
                      <a:close/>
                      <a:moveTo>
                        <a:pt x="107" y="130"/>
                      </a:moveTo>
                      <a:lnTo>
                        <a:pt x="108" y="128"/>
                      </a:lnTo>
                      <a:lnTo>
                        <a:pt x="104" y="121"/>
                      </a:lnTo>
                      <a:lnTo>
                        <a:pt x="105" y="121"/>
                      </a:lnTo>
                      <a:lnTo>
                        <a:pt x="107" y="121"/>
                      </a:lnTo>
                      <a:lnTo>
                        <a:pt x="107" y="130"/>
                      </a:lnTo>
                      <a:close/>
                      <a:moveTo>
                        <a:pt x="104" y="123"/>
                      </a:moveTo>
                      <a:lnTo>
                        <a:pt x="104" y="121"/>
                      </a:lnTo>
                      <a:lnTo>
                        <a:pt x="107" y="125"/>
                      </a:lnTo>
                      <a:lnTo>
                        <a:pt x="104" y="123"/>
                      </a:lnTo>
                      <a:close/>
                      <a:moveTo>
                        <a:pt x="108" y="128"/>
                      </a:moveTo>
                      <a:lnTo>
                        <a:pt x="108" y="128"/>
                      </a:lnTo>
                      <a:lnTo>
                        <a:pt x="104" y="123"/>
                      </a:lnTo>
                      <a:lnTo>
                        <a:pt x="108" y="128"/>
                      </a:lnTo>
                      <a:close/>
                      <a:moveTo>
                        <a:pt x="104" y="123"/>
                      </a:moveTo>
                      <a:lnTo>
                        <a:pt x="104" y="123"/>
                      </a:lnTo>
                      <a:lnTo>
                        <a:pt x="107" y="125"/>
                      </a:lnTo>
                      <a:lnTo>
                        <a:pt x="104" y="123"/>
                      </a:lnTo>
                      <a:close/>
                      <a:moveTo>
                        <a:pt x="108" y="128"/>
                      </a:moveTo>
                      <a:lnTo>
                        <a:pt x="108" y="128"/>
                      </a:lnTo>
                      <a:lnTo>
                        <a:pt x="108" y="130"/>
                      </a:lnTo>
                      <a:lnTo>
                        <a:pt x="102" y="128"/>
                      </a:lnTo>
                      <a:lnTo>
                        <a:pt x="102" y="125"/>
                      </a:lnTo>
                      <a:lnTo>
                        <a:pt x="104" y="123"/>
                      </a:lnTo>
                      <a:lnTo>
                        <a:pt x="108" y="128"/>
                      </a:lnTo>
                      <a:close/>
                      <a:moveTo>
                        <a:pt x="108" y="130"/>
                      </a:moveTo>
                      <a:lnTo>
                        <a:pt x="108" y="133"/>
                      </a:lnTo>
                      <a:lnTo>
                        <a:pt x="107" y="138"/>
                      </a:lnTo>
                      <a:lnTo>
                        <a:pt x="101" y="137"/>
                      </a:lnTo>
                      <a:lnTo>
                        <a:pt x="101" y="132"/>
                      </a:lnTo>
                      <a:lnTo>
                        <a:pt x="102" y="128"/>
                      </a:lnTo>
                      <a:lnTo>
                        <a:pt x="108" y="130"/>
                      </a:lnTo>
                      <a:close/>
                      <a:moveTo>
                        <a:pt x="107" y="138"/>
                      </a:moveTo>
                      <a:lnTo>
                        <a:pt x="107" y="138"/>
                      </a:lnTo>
                      <a:lnTo>
                        <a:pt x="104" y="137"/>
                      </a:lnTo>
                      <a:lnTo>
                        <a:pt x="107" y="138"/>
                      </a:lnTo>
                      <a:close/>
                      <a:moveTo>
                        <a:pt x="107" y="138"/>
                      </a:moveTo>
                      <a:lnTo>
                        <a:pt x="107" y="138"/>
                      </a:lnTo>
                      <a:lnTo>
                        <a:pt x="107" y="140"/>
                      </a:lnTo>
                      <a:lnTo>
                        <a:pt x="101" y="137"/>
                      </a:lnTo>
                      <a:lnTo>
                        <a:pt x="107" y="138"/>
                      </a:lnTo>
                      <a:close/>
                      <a:moveTo>
                        <a:pt x="101" y="137"/>
                      </a:moveTo>
                      <a:lnTo>
                        <a:pt x="101" y="137"/>
                      </a:lnTo>
                      <a:lnTo>
                        <a:pt x="104" y="138"/>
                      </a:lnTo>
                      <a:lnTo>
                        <a:pt x="101" y="137"/>
                      </a:lnTo>
                      <a:close/>
                      <a:moveTo>
                        <a:pt x="107" y="138"/>
                      </a:moveTo>
                      <a:lnTo>
                        <a:pt x="107" y="142"/>
                      </a:lnTo>
                      <a:lnTo>
                        <a:pt x="105" y="144"/>
                      </a:lnTo>
                      <a:lnTo>
                        <a:pt x="99" y="140"/>
                      </a:lnTo>
                      <a:lnTo>
                        <a:pt x="99" y="138"/>
                      </a:lnTo>
                      <a:lnTo>
                        <a:pt x="101" y="137"/>
                      </a:lnTo>
                      <a:lnTo>
                        <a:pt x="107" y="138"/>
                      </a:lnTo>
                      <a:close/>
                      <a:moveTo>
                        <a:pt x="105" y="144"/>
                      </a:moveTo>
                      <a:lnTo>
                        <a:pt x="104" y="145"/>
                      </a:lnTo>
                      <a:lnTo>
                        <a:pt x="104" y="147"/>
                      </a:lnTo>
                      <a:lnTo>
                        <a:pt x="96" y="144"/>
                      </a:lnTo>
                      <a:lnTo>
                        <a:pt x="97" y="142"/>
                      </a:lnTo>
                      <a:lnTo>
                        <a:pt x="99" y="140"/>
                      </a:lnTo>
                      <a:lnTo>
                        <a:pt x="105" y="144"/>
                      </a:lnTo>
                      <a:close/>
                      <a:moveTo>
                        <a:pt x="104" y="147"/>
                      </a:moveTo>
                      <a:lnTo>
                        <a:pt x="96" y="159"/>
                      </a:lnTo>
                      <a:lnTo>
                        <a:pt x="90" y="164"/>
                      </a:lnTo>
                      <a:lnTo>
                        <a:pt x="88" y="157"/>
                      </a:lnTo>
                      <a:lnTo>
                        <a:pt x="91" y="152"/>
                      </a:lnTo>
                      <a:lnTo>
                        <a:pt x="96" y="144"/>
                      </a:lnTo>
                      <a:lnTo>
                        <a:pt x="104" y="147"/>
                      </a:lnTo>
                      <a:close/>
                      <a:moveTo>
                        <a:pt x="90" y="164"/>
                      </a:moveTo>
                      <a:lnTo>
                        <a:pt x="88" y="164"/>
                      </a:lnTo>
                      <a:lnTo>
                        <a:pt x="87" y="162"/>
                      </a:lnTo>
                      <a:lnTo>
                        <a:pt x="87" y="161"/>
                      </a:lnTo>
                      <a:lnTo>
                        <a:pt x="87" y="159"/>
                      </a:lnTo>
                      <a:lnTo>
                        <a:pt x="90" y="161"/>
                      </a:lnTo>
                      <a:lnTo>
                        <a:pt x="90" y="164"/>
                      </a:lnTo>
                      <a:close/>
                      <a:moveTo>
                        <a:pt x="87" y="159"/>
                      </a:moveTo>
                      <a:lnTo>
                        <a:pt x="87" y="159"/>
                      </a:lnTo>
                      <a:lnTo>
                        <a:pt x="93" y="162"/>
                      </a:lnTo>
                      <a:lnTo>
                        <a:pt x="87" y="159"/>
                      </a:lnTo>
                      <a:close/>
                      <a:moveTo>
                        <a:pt x="93" y="162"/>
                      </a:moveTo>
                      <a:lnTo>
                        <a:pt x="93" y="162"/>
                      </a:lnTo>
                      <a:lnTo>
                        <a:pt x="90" y="161"/>
                      </a:lnTo>
                      <a:lnTo>
                        <a:pt x="93" y="162"/>
                      </a:lnTo>
                      <a:close/>
                      <a:moveTo>
                        <a:pt x="87" y="159"/>
                      </a:moveTo>
                      <a:lnTo>
                        <a:pt x="87" y="157"/>
                      </a:lnTo>
                      <a:lnTo>
                        <a:pt x="87" y="156"/>
                      </a:lnTo>
                      <a:lnTo>
                        <a:pt x="94" y="159"/>
                      </a:lnTo>
                      <a:lnTo>
                        <a:pt x="93" y="161"/>
                      </a:lnTo>
                      <a:lnTo>
                        <a:pt x="93" y="162"/>
                      </a:lnTo>
                      <a:lnTo>
                        <a:pt x="87" y="159"/>
                      </a:lnTo>
                      <a:close/>
                      <a:moveTo>
                        <a:pt x="87" y="156"/>
                      </a:moveTo>
                      <a:lnTo>
                        <a:pt x="87" y="154"/>
                      </a:lnTo>
                      <a:lnTo>
                        <a:pt x="88" y="152"/>
                      </a:lnTo>
                      <a:lnTo>
                        <a:pt x="94" y="154"/>
                      </a:lnTo>
                      <a:lnTo>
                        <a:pt x="94" y="156"/>
                      </a:lnTo>
                      <a:lnTo>
                        <a:pt x="94" y="159"/>
                      </a:lnTo>
                      <a:lnTo>
                        <a:pt x="87" y="156"/>
                      </a:lnTo>
                      <a:close/>
                      <a:moveTo>
                        <a:pt x="88" y="152"/>
                      </a:moveTo>
                      <a:lnTo>
                        <a:pt x="90" y="140"/>
                      </a:lnTo>
                      <a:lnTo>
                        <a:pt x="88" y="132"/>
                      </a:lnTo>
                      <a:lnTo>
                        <a:pt x="93" y="126"/>
                      </a:lnTo>
                      <a:lnTo>
                        <a:pt x="96" y="130"/>
                      </a:lnTo>
                      <a:lnTo>
                        <a:pt x="96" y="137"/>
                      </a:lnTo>
                      <a:lnTo>
                        <a:pt x="96" y="145"/>
                      </a:lnTo>
                      <a:lnTo>
                        <a:pt x="94" y="154"/>
                      </a:lnTo>
                      <a:lnTo>
                        <a:pt x="88" y="15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1" y="130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0" y="123"/>
                      </a:lnTo>
                      <a:lnTo>
                        <a:pt x="91" y="125"/>
                      </a:lnTo>
                      <a:lnTo>
                        <a:pt x="94" y="126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88" y="128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87" y="123"/>
                      </a:lnTo>
                      <a:lnTo>
                        <a:pt x="88" y="123"/>
                      </a:lnTo>
                      <a:lnTo>
                        <a:pt x="90" y="123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84" y="125"/>
                      </a:lnTo>
                      <a:lnTo>
                        <a:pt x="85" y="125"/>
                      </a:lnTo>
                      <a:lnTo>
                        <a:pt x="87" y="123"/>
                      </a:lnTo>
                      <a:lnTo>
                        <a:pt x="88" y="132"/>
                      </a:lnTo>
                      <a:close/>
                      <a:moveTo>
                        <a:pt x="90" y="132"/>
                      </a:moveTo>
                      <a:lnTo>
                        <a:pt x="88" y="132"/>
                      </a:lnTo>
                      <a:lnTo>
                        <a:pt x="88" y="133"/>
                      </a:lnTo>
                      <a:lnTo>
                        <a:pt x="80" y="132"/>
                      </a:lnTo>
                      <a:lnTo>
                        <a:pt x="82" y="128"/>
                      </a:lnTo>
                      <a:lnTo>
                        <a:pt x="84" y="125"/>
                      </a:lnTo>
                      <a:lnTo>
                        <a:pt x="90" y="132"/>
                      </a:lnTo>
                      <a:close/>
                      <a:moveTo>
                        <a:pt x="88" y="133"/>
                      </a:moveTo>
                      <a:lnTo>
                        <a:pt x="88" y="133"/>
                      </a:lnTo>
                      <a:lnTo>
                        <a:pt x="88" y="135"/>
                      </a:lnTo>
                      <a:lnTo>
                        <a:pt x="85" y="132"/>
                      </a:lnTo>
                      <a:lnTo>
                        <a:pt x="88" y="133"/>
                      </a:lnTo>
                      <a:close/>
                      <a:moveTo>
                        <a:pt x="88" y="135"/>
                      </a:moveTo>
                      <a:lnTo>
                        <a:pt x="84" y="144"/>
                      </a:lnTo>
                      <a:lnTo>
                        <a:pt x="79" y="149"/>
                      </a:lnTo>
                      <a:lnTo>
                        <a:pt x="73" y="145"/>
                      </a:lnTo>
                      <a:lnTo>
                        <a:pt x="76" y="140"/>
                      </a:lnTo>
                      <a:lnTo>
                        <a:pt x="80" y="130"/>
                      </a:lnTo>
                      <a:lnTo>
                        <a:pt x="88" y="135"/>
                      </a:lnTo>
                      <a:close/>
                      <a:moveTo>
                        <a:pt x="79" y="149"/>
                      </a:moveTo>
                      <a:lnTo>
                        <a:pt x="77" y="150"/>
                      </a:lnTo>
                      <a:lnTo>
                        <a:pt x="76" y="150"/>
                      </a:lnTo>
                      <a:lnTo>
                        <a:pt x="73" y="149"/>
                      </a:lnTo>
                      <a:lnTo>
                        <a:pt x="73" y="147"/>
                      </a:lnTo>
                      <a:lnTo>
                        <a:pt x="76" y="147"/>
                      </a:lnTo>
                      <a:lnTo>
                        <a:pt x="79" y="149"/>
                      </a:lnTo>
                      <a:close/>
                      <a:moveTo>
                        <a:pt x="73" y="147"/>
                      </a:moveTo>
                      <a:lnTo>
                        <a:pt x="73" y="147"/>
                      </a:lnTo>
                      <a:lnTo>
                        <a:pt x="80" y="147"/>
                      </a:lnTo>
                      <a:lnTo>
                        <a:pt x="80" y="149"/>
                      </a:lnTo>
                      <a:lnTo>
                        <a:pt x="73" y="147"/>
                      </a:lnTo>
                      <a:close/>
                      <a:moveTo>
                        <a:pt x="73" y="147"/>
                      </a:moveTo>
                      <a:lnTo>
                        <a:pt x="73" y="147"/>
                      </a:lnTo>
                      <a:lnTo>
                        <a:pt x="76" y="147"/>
                      </a:lnTo>
                      <a:lnTo>
                        <a:pt x="73" y="147"/>
                      </a:lnTo>
                      <a:close/>
                      <a:moveTo>
                        <a:pt x="73" y="147"/>
                      </a:moveTo>
                      <a:lnTo>
                        <a:pt x="73" y="144"/>
                      </a:lnTo>
                      <a:lnTo>
                        <a:pt x="73" y="138"/>
                      </a:lnTo>
                      <a:lnTo>
                        <a:pt x="80" y="138"/>
                      </a:lnTo>
                      <a:lnTo>
                        <a:pt x="80" y="144"/>
                      </a:lnTo>
                      <a:lnTo>
                        <a:pt x="80" y="147"/>
                      </a:lnTo>
                      <a:lnTo>
                        <a:pt x="73" y="147"/>
                      </a:lnTo>
                      <a:close/>
                      <a:moveTo>
                        <a:pt x="80" y="138"/>
                      </a:moveTo>
                      <a:lnTo>
                        <a:pt x="80" y="138"/>
                      </a:lnTo>
                      <a:lnTo>
                        <a:pt x="77" y="138"/>
                      </a:lnTo>
                      <a:lnTo>
                        <a:pt x="80" y="138"/>
                      </a:lnTo>
                      <a:close/>
                      <a:moveTo>
                        <a:pt x="73" y="138"/>
                      </a:moveTo>
                      <a:lnTo>
                        <a:pt x="73" y="135"/>
                      </a:lnTo>
                      <a:lnTo>
                        <a:pt x="73" y="132"/>
                      </a:lnTo>
                      <a:lnTo>
                        <a:pt x="80" y="130"/>
                      </a:lnTo>
                      <a:lnTo>
                        <a:pt x="80" y="135"/>
                      </a:lnTo>
                      <a:lnTo>
                        <a:pt x="80" y="138"/>
                      </a:lnTo>
                      <a:lnTo>
                        <a:pt x="73" y="138"/>
                      </a:lnTo>
                      <a:close/>
                      <a:moveTo>
                        <a:pt x="73" y="132"/>
                      </a:moveTo>
                      <a:lnTo>
                        <a:pt x="70" y="123"/>
                      </a:lnTo>
                      <a:lnTo>
                        <a:pt x="68" y="116"/>
                      </a:lnTo>
                      <a:lnTo>
                        <a:pt x="65" y="111"/>
                      </a:lnTo>
                      <a:lnTo>
                        <a:pt x="62" y="109"/>
                      </a:lnTo>
                      <a:lnTo>
                        <a:pt x="65" y="101"/>
                      </a:lnTo>
                      <a:lnTo>
                        <a:pt x="70" y="104"/>
                      </a:lnTo>
                      <a:lnTo>
                        <a:pt x="73" y="111"/>
                      </a:lnTo>
                      <a:lnTo>
                        <a:pt x="77" y="120"/>
                      </a:lnTo>
                      <a:lnTo>
                        <a:pt x="80" y="130"/>
                      </a:lnTo>
                      <a:lnTo>
                        <a:pt x="73" y="132"/>
                      </a:lnTo>
                      <a:close/>
                      <a:moveTo>
                        <a:pt x="65" y="101"/>
                      </a:moveTo>
                      <a:lnTo>
                        <a:pt x="65" y="101"/>
                      </a:lnTo>
                      <a:lnTo>
                        <a:pt x="64" y="106"/>
                      </a:lnTo>
                      <a:lnTo>
                        <a:pt x="65" y="101"/>
                      </a:lnTo>
                      <a:close/>
                      <a:moveTo>
                        <a:pt x="62" y="109"/>
                      </a:moveTo>
                      <a:lnTo>
                        <a:pt x="59" y="109"/>
                      </a:lnTo>
                      <a:lnTo>
                        <a:pt x="54" y="113"/>
                      </a:lnTo>
                      <a:lnTo>
                        <a:pt x="50" y="106"/>
                      </a:lnTo>
                      <a:lnTo>
                        <a:pt x="54" y="104"/>
                      </a:lnTo>
                      <a:lnTo>
                        <a:pt x="59" y="101"/>
                      </a:lnTo>
                      <a:lnTo>
                        <a:pt x="62" y="101"/>
                      </a:lnTo>
                      <a:lnTo>
                        <a:pt x="65" y="101"/>
                      </a:lnTo>
                      <a:lnTo>
                        <a:pt x="62" y="109"/>
                      </a:lnTo>
                      <a:close/>
                      <a:moveTo>
                        <a:pt x="54" y="113"/>
                      </a:moveTo>
                      <a:lnTo>
                        <a:pt x="50" y="116"/>
                      </a:lnTo>
                      <a:lnTo>
                        <a:pt x="45" y="120"/>
                      </a:lnTo>
                      <a:lnTo>
                        <a:pt x="42" y="113"/>
                      </a:lnTo>
                      <a:lnTo>
                        <a:pt x="47" y="109"/>
                      </a:lnTo>
                      <a:lnTo>
                        <a:pt x="50" y="106"/>
                      </a:lnTo>
                      <a:lnTo>
                        <a:pt x="54" y="113"/>
                      </a:lnTo>
                      <a:close/>
                      <a:moveTo>
                        <a:pt x="42" y="113"/>
                      </a:moveTo>
                      <a:lnTo>
                        <a:pt x="42" y="113"/>
                      </a:lnTo>
                      <a:lnTo>
                        <a:pt x="43" y="116"/>
                      </a:lnTo>
                      <a:lnTo>
                        <a:pt x="42" y="113"/>
                      </a:lnTo>
                      <a:close/>
                      <a:moveTo>
                        <a:pt x="45" y="120"/>
                      </a:moveTo>
                      <a:lnTo>
                        <a:pt x="45" y="120"/>
                      </a:lnTo>
                      <a:lnTo>
                        <a:pt x="42" y="113"/>
                      </a:lnTo>
                      <a:lnTo>
                        <a:pt x="45" y="120"/>
                      </a:lnTo>
                      <a:close/>
                      <a:moveTo>
                        <a:pt x="45" y="120"/>
                      </a:moveTo>
                      <a:lnTo>
                        <a:pt x="45" y="120"/>
                      </a:lnTo>
                      <a:lnTo>
                        <a:pt x="43" y="116"/>
                      </a:lnTo>
                      <a:lnTo>
                        <a:pt x="45" y="120"/>
                      </a:lnTo>
                      <a:close/>
                      <a:moveTo>
                        <a:pt x="45" y="120"/>
                      </a:moveTo>
                      <a:lnTo>
                        <a:pt x="30" y="126"/>
                      </a:lnTo>
                      <a:lnTo>
                        <a:pt x="16" y="132"/>
                      </a:lnTo>
                      <a:lnTo>
                        <a:pt x="14" y="123"/>
                      </a:lnTo>
                      <a:lnTo>
                        <a:pt x="26" y="120"/>
                      </a:lnTo>
                      <a:lnTo>
                        <a:pt x="42" y="113"/>
                      </a:lnTo>
                      <a:lnTo>
                        <a:pt x="45" y="120"/>
                      </a:lnTo>
                      <a:close/>
                      <a:moveTo>
                        <a:pt x="16" y="132"/>
                      </a:moveTo>
                      <a:lnTo>
                        <a:pt x="16" y="132"/>
                      </a:lnTo>
                      <a:lnTo>
                        <a:pt x="14" y="132"/>
                      </a:lnTo>
                      <a:lnTo>
                        <a:pt x="13" y="123"/>
                      </a:lnTo>
                      <a:lnTo>
                        <a:pt x="14" y="123"/>
                      </a:lnTo>
                      <a:lnTo>
                        <a:pt x="16" y="132"/>
                      </a:lnTo>
                      <a:close/>
                      <a:moveTo>
                        <a:pt x="14" y="132"/>
                      </a:moveTo>
                      <a:lnTo>
                        <a:pt x="14" y="132"/>
                      </a:lnTo>
                      <a:lnTo>
                        <a:pt x="13" y="128"/>
                      </a:lnTo>
                      <a:lnTo>
                        <a:pt x="14" y="132"/>
                      </a:lnTo>
                      <a:close/>
                      <a:moveTo>
                        <a:pt x="14" y="132"/>
                      </a:moveTo>
                      <a:lnTo>
                        <a:pt x="8" y="133"/>
                      </a:lnTo>
                      <a:lnTo>
                        <a:pt x="5" y="133"/>
                      </a:lnTo>
                      <a:lnTo>
                        <a:pt x="3" y="125"/>
                      </a:lnTo>
                      <a:lnTo>
                        <a:pt x="8" y="125"/>
                      </a:lnTo>
                      <a:lnTo>
                        <a:pt x="13" y="123"/>
                      </a:lnTo>
                      <a:lnTo>
                        <a:pt x="14" y="132"/>
                      </a:lnTo>
                      <a:close/>
                      <a:moveTo>
                        <a:pt x="5" y="133"/>
                      </a:moveTo>
                      <a:lnTo>
                        <a:pt x="3" y="133"/>
                      </a:lnTo>
                      <a:lnTo>
                        <a:pt x="2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5" y="130"/>
                      </a:lnTo>
                      <a:lnTo>
                        <a:pt x="5" y="133"/>
                      </a:lnTo>
                      <a:close/>
                      <a:moveTo>
                        <a:pt x="0" y="128"/>
                      </a:moveTo>
                      <a:lnTo>
                        <a:pt x="0" y="128"/>
                      </a:lnTo>
                      <a:lnTo>
                        <a:pt x="8" y="132"/>
                      </a:lnTo>
                      <a:lnTo>
                        <a:pt x="0" y="128"/>
                      </a:lnTo>
                      <a:close/>
                      <a:moveTo>
                        <a:pt x="0" y="128"/>
                      </a:moveTo>
                      <a:lnTo>
                        <a:pt x="2" y="128"/>
                      </a:lnTo>
                      <a:lnTo>
                        <a:pt x="5" y="130"/>
                      </a:lnTo>
                      <a:lnTo>
                        <a:pt x="0" y="128"/>
                      </a:lnTo>
                      <a:close/>
                      <a:moveTo>
                        <a:pt x="2" y="128"/>
                      </a:move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8" y="130"/>
                      </a:lnTo>
                      <a:lnTo>
                        <a:pt x="8" y="132"/>
                      </a:lnTo>
                      <a:lnTo>
                        <a:pt x="2" y="128"/>
                      </a:lnTo>
                      <a:close/>
                      <a:moveTo>
                        <a:pt x="2" y="125"/>
                      </a:moveTo>
                      <a:lnTo>
                        <a:pt x="3" y="123"/>
                      </a:lnTo>
                      <a:lnTo>
                        <a:pt x="5" y="123"/>
                      </a:lnTo>
                      <a:lnTo>
                        <a:pt x="9" y="128"/>
                      </a:lnTo>
                      <a:lnTo>
                        <a:pt x="8" y="130"/>
                      </a:lnTo>
                      <a:lnTo>
                        <a:pt x="2" y="125"/>
                      </a:lnTo>
                      <a:close/>
                      <a:moveTo>
                        <a:pt x="5" y="123"/>
                      </a:moveTo>
                      <a:lnTo>
                        <a:pt x="9" y="116"/>
                      </a:lnTo>
                      <a:lnTo>
                        <a:pt x="14" y="113"/>
                      </a:lnTo>
                      <a:lnTo>
                        <a:pt x="19" y="118"/>
                      </a:lnTo>
                      <a:lnTo>
                        <a:pt x="14" y="123"/>
                      </a:lnTo>
                      <a:lnTo>
                        <a:pt x="9" y="128"/>
                      </a:lnTo>
                      <a:lnTo>
                        <a:pt x="5" y="123"/>
                      </a:lnTo>
                      <a:close/>
                      <a:moveTo>
                        <a:pt x="19" y="118"/>
                      </a:moveTo>
                      <a:lnTo>
                        <a:pt x="19" y="118"/>
                      </a:lnTo>
                      <a:lnTo>
                        <a:pt x="16" y="116"/>
                      </a:lnTo>
                      <a:lnTo>
                        <a:pt x="19" y="118"/>
                      </a:lnTo>
                      <a:close/>
                      <a:moveTo>
                        <a:pt x="14" y="113"/>
                      </a:moveTo>
                      <a:lnTo>
                        <a:pt x="14" y="113"/>
                      </a:lnTo>
                      <a:lnTo>
                        <a:pt x="19" y="118"/>
                      </a:lnTo>
                      <a:lnTo>
                        <a:pt x="14" y="113"/>
                      </a:lnTo>
                      <a:close/>
                      <a:moveTo>
                        <a:pt x="14" y="113"/>
                      </a:moveTo>
                      <a:lnTo>
                        <a:pt x="14" y="113"/>
                      </a:lnTo>
                      <a:lnTo>
                        <a:pt x="16" y="116"/>
                      </a:lnTo>
                      <a:lnTo>
                        <a:pt x="14" y="113"/>
                      </a:lnTo>
                      <a:close/>
                      <a:moveTo>
                        <a:pt x="14" y="113"/>
                      </a:moveTo>
                      <a:lnTo>
                        <a:pt x="17" y="109"/>
                      </a:lnTo>
                      <a:lnTo>
                        <a:pt x="22" y="104"/>
                      </a:lnTo>
                      <a:lnTo>
                        <a:pt x="26" y="111"/>
                      </a:lnTo>
                      <a:lnTo>
                        <a:pt x="22" y="116"/>
                      </a:lnTo>
                      <a:lnTo>
                        <a:pt x="19" y="118"/>
                      </a:lnTo>
                      <a:lnTo>
                        <a:pt x="14" y="113"/>
                      </a:lnTo>
                      <a:close/>
                      <a:moveTo>
                        <a:pt x="22" y="104"/>
                      </a:moveTo>
                      <a:lnTo>
                        <a:pt x="33" y="96"/>
                      </a:lnTo>
                      <a:lnTo>
                        <a:pt x="37" y="92"/>
                      </a:lnTo>
                      <a:lnTo>
                        <a:pt x="43" y="94"/>
                      </a:lnTo>
                      <a:lnTo>
                        <a:pt x="37" y="101"/>
                      </a:lnTo>
                      <a:lnTo>
                        <a:pt x="26" y="111"/>
                      </a:lnTo>
                      <a:lnTo>
                        <a:pt x="22" y="104"/>
                      </a:lnTo>
                      <a:close/>
                      <a:moveTo>
                        <a:pt x="43" y="94"/>
                      </a:moveTo>
                      <a:lnTo>
                        <a:pt x="43" y="94"/>
                      </a:lnTo>
                      <a:lnTo>
                        <a:pt x="40" y="92"/>
                      </a:lnTo>
                      <a:lnTo>
                        <a:pt x="43" y="94"/>
                      </a:lnTo>
                      <a:close/>
                      <a:moveTo>
                        <a:pt x="37" y="92"/>
                      </a:moveTo>
                      <a:lnTo>
                        <a:pt x="39" y="92"/>
                      </a:lnTo>
                      <a:lnTo>
                        <a:pt x="39" y="94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7"/>
                      </a:lnTo>
                      <a:lnTo>
                        <a:pt x="45" y="90"/>
                      </a:lnTo>
                      <a:lnTo>
                        <a:pt x="43" y="94"/>
                      </a:lnTo>
                      <a:lnTo>
                        <a:pt x="37" y="92"/>
                      </a:lnTo>
                      <a:close/>
                      <a:moveTo>
                        <a:pt x="39" y="94"/>
                      </a:moveTo>
                      <a:lnTo>
                        <a:pt x="39" y="94"/>
                      </a:lnTo>
                      <a:lnTo>
                        <a:pt x="37" y="94"/>
                      </a:lnTo>
                      <a:lnTo>
                        <a:pt x="34" y="87"/>
                      </a:lnTo>
                      <a:lnTo>
                        <a:pt x="37" y="85"/>
                      </a:lnTo>
                      <a:lnTo>
                        <a:pt x="40" y="85"/>
                      </a:lnTo>
                      <a:lnTo>
                        <a:pt x="39" y="94"/>
                      </a:lnTo>
                      <a:close/>
                      <a:moveTo>
                        <a:pt x="37" y="94"/>
                      </a:moveTo>
                      <a:lnTo>
                        <a:pt x="36" y="94"/>
                      </a:lnTo>
                      <a:lnTo>
                        <a:pt x="36" y="90"/>
                      </a:lnTo>
                      <a:lnTo>
                        <a:pt x="37" y="94"/>
                      </a:lnTo>
                      <a:close/>
                      <a:moveTo>
                        <a:pt x="36" y="94"/>
                      </a:moveTo>
                      <a:lnTo>
                        <a:pt x="36" y="94"/>
                      </a:lnTo>
                      <a:lnTo>
                        <a:pt x="36" y="85"/>
                      </a:lnTo>
                      <a:lnTo>
                        <a:pt x="36" y="94"/>
                      </a:lnTo>
                      <a:close/>
                      <a:moveTo>
                        <a:pt x="36" y="85"/>
                      </a:moveTo>
                      <a:lnTo>
                        <a:pt x="36" y="85"/>
                      </a:lnTo>
                      <a:lnTo>
                        <a:pt x="36" y="90"/>
                      </a:lnTo>
                      <a:lnTo>
                        <a:pt x="36" y="85"/>
                      </a:lnTo>
                      <a:close/>
                      <a:moveTo>
                        <a:pt x="36" y="94"/>
                      </a:moveTo>
                      <a:lnTo>
                        <a:pt x="33" y="96"/>
                      </a:lnTo>
                      <a:lnTo>
                        <a:pt x="26" y="97"/>
                      </a:lnTo>
                      <a:lnTo>
                        <a:pt x="25" y="89"/>
                      </a:lnTo>
                      <a:lnTo>
                        <a:pt x="31" y="87"/>
                      </a:lnTo>
                      <a:lnTo>
                        <a:pt x="36" y="85"/>
                      </a:lnTo>
                      <a:lnTo>
                        <a:pt x="36" y="94"/>
                      </a:lnTo>
                      <a:close/>
                      <a:moveTo>
                        <a:pt x="26" y="97"/>
                      </a:moveTo>
                      <a:lnTo>
                        <a:pt x="22" y="99"/>
                      </a:lnTo>
                      <a:lnTo>
                        <a:pt x="19" y="101"/>
                      </a:lnTo>
                      <a:lnTo>
                        <a:pt x="19" y="92"/>
                      </a:lnTo>
                      <a:lnTo>
                        <a:pt x="20" y="90"/>
                      </a:lnTo>
                      <a:lnTo>
                        <a:pt x="25" y="89"/>
                      </a:lnTo>
                      <a:lnTo>
                        <a:pt x="26" y="97"/>
                      </a:lnTo>
                      <a:close/>
                      <a:moveTo>
                        <a:pt x="17" y="92"/>
                      </a:move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19" y="96"/>
                      </a:lnTo>
                      <a:lnTo>
                        <a:pt x="17" y="92"/>
                      </a:lnTo>
                      <a:close/>
                      <a:moveTo>
                        <a:pt x="19" y="99"/>
                      </a:moveTo>
                      <a:lnTo>
                        <a:pt x="13" y="102"/>
                      </a:lnTo>
                      <a:lnTo>
                        <a:pt x="9" y="102"/>
                      </a:lnTo>
                      <a:lnTo>
                        <a:pt x="8" y="94"/>
                      </a:lnTo>
                      <a:lnTo>
                        <a:pt x="11" y="94"/>
                      </a:lnTo>
                      <a:lnTo>
                        <a:pt x="17" y="92"/>
                      </a:lnTo>
                      <a:lnTo>
                        <a:pt x="19" y="99"/>
                      </a:lnTo>
                      <a:close/>
                      <a:moveTo>
                        <a:pt x="9" y="102"/>
                      </a:moveTo>
                      <a:lnTo>
                        <a:pt x="6" y="102"/>
                      </a:lnTo>
                      <a:lnTo>
                        <a:pt x="5" y="101"/>
                      </a:lnTo>
                      <a:lnTo>
                        <a:pt x="5" y="99"/>
                      </a:lnTo>
                      <a:lnTo>
                        <a:pt x="5" y="97"/>
                      </a:lnTo>
                      <a:lnTo>
                        <a:pt x="8" y="99"/>
                      </a:lnTo>
                      <a:lnTo>
                        <a:pt x="9" y="102"/>
                      </a:lnTo>
                      <a:close/>
                      <a:moveTo>
                        <a:pt x="5" y="97"/>
                      </a:moveTo>
                      <a:lnTo>
                        <a:pt x="5" y="97"/>
                      </a:lnTo>
                      <a:lnTo>
                        <a:pt x="13" y="99"/>
                      </a:lnTo>
                      <a:lnTo>
                        <a:pt x="5" y="97"/>
                      </a:lnTo>
                      <a:close/>
                      <a:moveTo>
                        <a:pt x="5" y="97"/>
                      </a:moveTo>
                      <a:lnTo>
                        <a:pt x="5" y="97"/>
                      </a:lnTo>
                      <a:lnTo>
                        <a:pt x="8" y="99"/>
                      </a:lnTo>
                      <a:lnTo>
                        <a:pt x="5" y="97"/>
                      </a:lnTo>
                      <a:close/>
                      <a:moveTo>
                        <a:pt x="5" y="97"/>
                      </a:moveTo>
                      <a:lnTo>
                        <a:pt x="6" y="94"/>
                      </a:lnTo>
                      <a:lnTo>
                        <a:pt x="8" y="92"/>
                      </a:lnTo>
                      <a:lnTo>
                        <a:pt x="14" y="96"/>
                      </a:lnTo>
                      <a:lnTo>
                        <a:pt x="13" y="99"/>
                      </a:lnTo>
                      <a:lnTo>
                        <a:pt x="5" y="97"/>
                      </a:lnTo>
                      <a:close/>
                      <a:moveTo>
                        <a:pt x="8" y="92"/>
                      </a:moveTo>
                      <a:lnTo>
                        <a:pt x="9" y="89"/>
                      </a:lnTo>
                      <a:lnTo>
                        <a:pt x="11" y="87"/>
                      </a:lnTo>
                      <a:lnTo>
                        <a:pt x="17" y="92"/>
                      </a:lnTo>
                      <a:lnTo>
                        <a:pt x="16" y="94"/>
                      </a:lnTo>
                      <a:lnTo>
                        <a:pt x="14" y="96"/>
                      </a:lnTo>
                      <a:lnTo>
                        <a:pt x="8" y="92"/>
                      </a:lnTo>
                      <a:close/>
                      <a:moveTo>
                        <a:pt x="11" y="87"/>
                      </a:moveTo>
                      <a:lnTo>
                        <a:pt x="26" y="72"/>
                      </a:lnTo>
                      <a:lnTo>
                        <a:pt x="42" y="58"/>
                      </a:lnTo>
                      <a:lnTo>
                        <a:pt x="47" y="65"/>
                      </a:lnTo>
                      <a:lnTo>
                        <a:pt x="31" y="78"/>
                      </a:lnTo>
                      <a:lnTo>
                        <a:pt x="17" y="92"/>
                      </a:lnTo>
                      <a:lnTo>
                        <a:pt x="11" y="87"/>
                      </a:lnTo>
                      <a:close/>
                      <a:moveTo>
                        <a:pt x="47" y="65"/>
                      </a:moveTo>
                      <a:lnTo>
                        <a:pt x="47" y="65"/>
                      </a:lnTo>
                      <a:lnTo>
                        <a:pt x="43" y="61"/>
                      </a:lnTo>
                      <a:lnTo>
                        <a:pt x="47" y="65"/>
                      </a:lnTo>
                      <a:close/>
                      <a:moveTo>
                        <a:pt x="42" y="58"/>
                      </a:moveTo>
                      <a:lnTo>
                        <a:pt x="42" y="58"/>
                      </a:lnTo>
                      <a:lnTo>
                        <a:pt x="47" y="65"/>
                      </a:lnTo>
                      <a:lnTo>
                        <a:pt x="42" y="58"/>
                      </a:lnTo>
                      <a:close/>
                      <a:moveTo>
                        <a:pt x="42" y="58"/>
                      </a:moveTo>
                      <a:lnTo>
                        <a:pt x="42" y="58"/>
                      </a:lnTo>
                      <a:lnTo>
                        <a:pt x="45" y="61"/>
                      </a:lnTo>
                      <a:lnTo>
                        <a:pt x="42" y="58"/>
                      </a:lnTo>
                      <a:close/>
                      <a:moveTo>
                        <a:pt x="42" y="58"/>
                      </a:moveTo>
                      <a:lnTo>
                        <a:pt x="50" y="53"/>
                      </a:lnTo>
                      <a:lnTo>
                        <a:pt x="54" y="49"/>
                      </a:lnTo>
                      <a:lnTo>
                        <a:pt x="62" y="49"/>
                      </a:lnTo>
                      <a:lnTo>
                        <a:pt x="56" y="56"/>
                      </a:lnTo>
                      <a:lnTo>
                        <a:pt x="47" y="65"/>
                      </a:lnTo>
                      <a:lnTo>
                        <a:pt x="42" y="58"/>
                      </a:lnTo>
                      <a:close/>
                      <a:moveTo>
                        <a:pt x="54" y="49"/>
                      </a:moveTo>
                      <a:lnTo>
                        <a:pt x="56" y="49"/>
                      </a:lnTo>
                      <a:lnTo>
                        <a:pt x="57" y="53"/>
                      </a:lnTo>
                      <a:lnTo>
                        <a:pt x="57" y="44"/>
                      </a:lnTo>
                      <a:lnTo>
                        <a:pt x="59" y="44"/>
                      </a:lnTo>
                      <a:lnTo>
                        <a:pt x="60" y="46"/>
                      </a:lnTo>
                      <a:lnTo>
                        <a:pt x="60" y="48"/>
                      </a:lnTo>
                      <a:lnTo>
                        <a:pt x="62" y="49"/>
                      </a:lnTo>
                      <a:lnTo>
                        <a:pt x="54" y="49"/>
                      </a:lnTo>
                      <a:close/>
                      <a:moveTo>
                        <a:pt x="56" y="44"/>
                      </a:moveTo>
                      <a:lnTo>
                        <a:pt x="56" y="44"/>
                      </a:lnTo>
                      <a:lnTo>
                        <a:pt x="57" y="44"/>
                      </a:lnTo>
                      <a:lnTo>
                        <a:pt x="57" y="49"/>
                      </a:lnTo>
                      <a:lnTo>
                        <a:pt x="56" y="44"/>
                      </a:lnTo>
                      <a:close/>
                      <a:moveTo>
                        <a:pt x="57" y="53"/>
                      </a:moveTo>
                      <a:lnTo>
                        <a:pt x="57" y="53"/>
                      </a:lnTo>
                      <a:lnTo>
                        <a:pt x="56" y="44"/>
                      </a:lnTo>
                      <a:lnTo>
                        <a:pt x="57" y="53"/>
                      </a:lnTo>
                      <a:close/>
                      <a:moveTo>
                        <a:pt x="57" y="53"/>
                      </a:moveTo>
                      <a:lnTo>
                        <a:pt x="57" y="53"/>
                      </a:lnTo>
                      <a:lnTo>
                        <a:pt x="57" y="49"/>
                      </a:lnTo>
                      <a:lnTo>
                        <a:pt x="57" y="53"/>
                      </a:lnTo>
                      <a:close/>
                      <a:moveTo>
                        <a:pt x="57" y="53"/>
                      </a:moveTo>
                      <a:lnTo>
                        <a:pt x="54" y="55"/>
                      </a:lnTo>
                      <a:lnTo>
                        <a:pt x="50" y="58"/>
                      </a:lnTo>
                      <a:lnTo>
                        <a:pt x="47" y="49"/>
                      </a:lnTo>
                      <a:lnTo>
                        <a:pt x="51" y="46"/>
                      </a:lnTo>
                      <a:lnTo>
                        <a:pt x="56" y="44"/>
                      </a:lnTo>
                      <a:lnTo>
                        <a:pt x="57" y="53"/>
                      </a:lnTo>
                      <a:close/>
                      <a:moveTo>
                        <a:pt x="50" y="58"/>
                      </a:moveTo>
                      <a:lnTo>
                        <a:pt x="47" y="60"/>
                      </a:lnTo>
                      <a:lnTo>
                        <a:pt x="43" y="61"/>
                      </a:lnTo>
                      <a:lnTo>
                        <a:pt x="40" y="55"/>
                      </a:lnTo>
                      <a:lnTo>
                        <a:pt x="43" y="53"/>
                      </a:lnTo>
                      <a:lnTo>
                        <a:pt x="47" y="49"/>
                      </a:lnTo>
                      <a:lnTo>
                        <a:pt x="50" y="58"/>
                      </a:lnTo>
                      <a:close/>
                      <a:moveTo>
                        <a:pt x="43" y="61"/>
                      </a:moveTo>
                      <a:lnTo>
                        <a:pt x="37" y="65"/>
                      </a:lnTo>
                      <a:lnTo>
                        <a:pt x="33" y="66"/>
                      </a:lnTo>
                      <a:lnTo>
                        <a:pt x="30" y="60"/>
                      </a:lnTo>
                      <a:lnTo>
                        <a:pt x="34" y="58"/>
                      </a:lnTo>
                      <a:lnTo>
                        <a:pt x="40" y="55"/>
                      </a:lnTo>
                      <a:lnTo>
                        <a:pt x="43" y="61"/>
                      </a:lnTo>
                      <a:close/>
                      <a:moveTo>
                        <a:pt x="33" y="66"/>
                      </a:moveTo>
                      <a:lnTo>
                        <a:pt x="31" y="68"/>
                      </a:lnTo>
                      <a:lnTo>
                        <a:pt x="28" y="66"/>
                      </a:lnTo>
                      <a:lnTo>
                        <a:pt x="28" y="65"/>
                      </a:lnTo>
                      <a:lnTo>
                        <a:pt x="28" y="61"/>
                      </a:lnTo>
                      <a:lnTo>
                        <a:pt x="31" y="63"/>
                      </a:lnTo>
                      <a:lnTo>
                        <a:pt x="33" y="66"/>
                      </a:lnTo>
                      <a:close/>
                      <a:moveTo>
                        <a:pt x="28" y="61"/>
                      </a:moveTo>
                      <a:lnTo>
                        <a:pt x="34" y="51"/>
                      </a:lnTo>
                      <a:lnTo>
                        <a:pt x="43" y="44"/>
                      </a:lnTo>
                      <a:lnTo>
                        <a:pt x="48" y="51"/>
                      </a:lnTo>
                      <a:lnTo>
                        <a:pt x="40" y="58"/>
                      </a:lnTo>
                      <a:lnTo>
                        <a:pt x="34" y="65"/>
                      </a:lnTo>
                      <a:lnTo>
                        <a:pt x="28" y="61"/>
                      </a:lnTo>
                      <a:close/>
                      <a:moveTo>
                        <a:pt x="43" y="44"/>
                      </a:moveTo>
                      <a:lnTo>
                        <a:pt x="53" y="39"/>
                      </a:lnTo>
                      <a:lnTo>
                        <a:pt x="57" y="36"/>
                      </a:lnTo>
                      <a:lnTo>
                        <a:pt x="60" y="43"/>
                      </a:lnTo>
                      <a:lnTo>
                        <a:pt x="56" y="46"/>
                      </a:lnTo>
                      <a:lnTo>
                        <a:pt x="48" y="51"/>
                      </a:lnTo>
                      <a:lnTo>
                        <a:pt x="43" y="44"/>
                      </a:lnTo>
                      <a:close/>
                      <a:moveTo>
                        <a:pt x="62" y="43"/>
                      </a:moveTo>
                      <a:lnTo>
                        <a:pt x="60" y="43"/>
                      </a:lnTo>
                      <a:lnTo>
                        <a:pt x="59" y="39"/>
                      </a:lnTo>
                      <a:lnTo>
                        <a:pt x="62" y="43"/>
                      </a:lnTo>
                      <a:close/>
                      <a:moveTo>
                        <a:pt x="57" y="36"/>
                      </a:moveTo>
                      <a:lnTo>
                        <a:pt x="57" y="36"/>
                      </a:lnTo>
                      <a:lnTo>
                        <a:pt x="62" y="43"/>
                      </a:lnTo>
                      <a:lnTo>
                        <a:pt x="57" y="36"/>
                      </a:lnTo>
                      <a:close/>
                      <a:moveTo>
                        <a:pt x="57" y="36"/>
                      </a:moveTo>
                      <a:lnTo>
                        <a:pt x="57" y="36"/>
                      </a:lnTo>
                      <a:lnTo>
                        <a:pt x="59" y="39"/>
                      </a:lnTo>
                      <a:lnTo>
                        <a:pt x="57" y="36"/>
                      </a:lnTo>
                      <a:close/>
                      <a:moveTo>
                        <a:pt x="57" y="36"/>
                      </a:moveTo>
                      <a:lnTo>
                        <a:pt x="59" y="34"/>
                      </a:lnTo>
                      <a:lnTo>
                        <a:pt x="60" y="34"/>
                      </a:lnTo>
                      <a:lnTo>
                        <a:pt x="64" y="41"/>
                      </a:lnTo>
                      <a:lnTo>
                        <a:pt x="62" y="43"/>
                      </a:lnTo>
                      <a:lnTo>
                        <a:pt x="57" y="36"/>
                      </a:lnTo>
                      <a:close/>
                      <a:moveTo>
                        <a:pt x="60" y="34"/>
                      </a:moveTo>
                      <a:lnTo>
                        <a:pt x="60" y="36"/>
                      </a:lnTo>
                      <a:lnTo>
                        <a:pt x="68" y="34"/>
                      </a:lnTo>
                      <a:lnTo>
                        <a:pt x="68" y="36"/>
                      </a:lnTo>
                      <a:lnTo>
                        <a:pt x="68" y="37"/>
                      </a:lnTo>
                      <a:lnTo>
                        <a:pt x="67" y="39"/>
                      </a:lnTo>
                      <a:lnTo>
                        <a:pt x="64" y="41"/>
                      </a:lnTo>
                      <a:lnTo>
                        <a:pt x="60" y="34"/>
                      </a:lnTo>
                      <a:close/>
                      <a:moveTo>
                        <a:pt x="68" y="32"/>
                      </a:moveTo>
                      <a:lnTo>
                        <a:pt x="68" y="32"/>
                      </a:lnTo>
                      <a:lnTo>
                        <a:pt x="68" y="34"/>
                      </a:lnTo>
                      <a:lnTo>
                        <a:pt x="65" y="34"/>
                      </a:lnTo>
                      <a:lnTo>
                        <a:pt x="68" y="32"/>
                      </a:lnTo>
                      <a:close/>
                      <a:moveTo>
                        <a:pt x="62" y="37"/>
                      </a:moveTo>
                      <a:lnTo>
                        <a:pt x="62" y="37"/>
                      </a:lnTo>
                      <a:lnTo>
                        <a:pt x="68" y="32"/>
                      </a:lnTo>
                      <a:lnTo>
                        <a:pt x="62" y="37"/>
                      </a:lnTo>
                      <a:close/>
                      <a:moveTo>
                        <a:pt x="67" y="32"/>
                      </a:moveTo>
                      <a:lnTo>
                        <a:pt x="68" y="32"/>
                      </a:lnTo>
                      <a:lnTo>
                        <a:pt x="65" y="34"/>
                      </a:lnTo>
                      <a:lnTo>
                        <a:pt x="67" y="32"/>
                      </a:lnTo>
                      <a:close/>
                      <a:moveTo>
                        <a:pt x="62" y="37"/>
                      </a:moveTo>
                      <a:lnTo>
                        <a:pt x="62" y="37"/>
                      </a:lnTo>
                      <a:lnTo>
                        <a:pt x="64" y="39"/>
                      </a:lnTo>
                      <a:lnTo>
                        <a:pt x="64" y="31"/>
                      </a:lnTo>
                      <a:lnTo>
                        <a:pt x="65" y="31"/>
                      </a:lnTo>
                      <a:lnTo>
                        <a:pt x="67" y="32"/>
                      </a:lnTo>
                      <a:lnTo>
                        <a:pt x="62" y="37"/>
                      </a:lnTo>
                      <a:close/>
                      <a:moveTo>
                        <a:pt x="64" y="39"/>
                      </a:moveTo>
                      <a:lnTo>
                        <a:pt x="62" y="37"/>
                      </a:lnTo>
                      <a:lnTo>
                        <a:pt x="60" y="39"/>
                      </a:lnTo>
                      <a:lnTo>
                        <a:pt x="60" y="31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4" y="39"/>
                      </a:lnTo>
                      <a:close/>
                      <a:moveTo>
                        <a:pt x="60" y="39"/>
                      </a:moveTo>
                      <a:lnTo>
                        <a:pt x="54" y="39"/>
                      </a:lnTo>
                      <a:lnTo>
                        <a:pt x="48" y="41"/>
                      </a:lnTo>
                      <a:lnTo>
                        <a:pt x="45" y="34"/>
                      </a:lnTo>
                      <a:lnTo>
                        <a:pt x="53" y="32"/>
                      </a:lnTo>
                      <a:lnTo>
                        <a:pt x="60" y="31"/>
                      </a:lnTo>
                      <a:lnTo>
                        <a:pt x="60" y="39"/>
                      </a:lnTo>
                      <a:close/>
                      <a:moveTo>
                        <a:pt x="45" y="34"/>
                      </a:moveTo>
                      <a:lnTo>
                        <a:pt x="45" y="34"/>
                      </a:lnTo>
                      <a:lnTo>
                        <a:pt x="47" y="37"/>
                      </a:lnTo>
                      <a:lnTo>
                        <a:pt x="45" y="34"/>
                      </a:lnTo>
                      <a:close/>
                      <a:moveTo>
                        <a:pt x="48" y="41"/>
                      </a:moveTo>
                      <a:lnTo>
                        <a:pt x="45" y="43"/>
                      </a:lnTo>
                      <a:lnTo>
                        <a:pt x="43" y="43"/>
                      </a:lnTo>
                      <a:lnTo>
                        <a:pt x="42" y="41"/>
                      </a:lnTo>
                      <a:lnTo>
                        <a:pt x="42" y="37"/>
                      </a:lnTo>
                      <a:lnTo>
                        <a:pt x="48" y="37"/>
                      </a:lnTo>
                      <a:lnTo>
                        <a:pt x="48" y="39"/>
                      </a:lnTo>
                      <a:lnTo>
                        <a:pt x="47" y="37"/>
                      </a:lnTo>
                      <a:lnTo>
                        <a:pt x="45" y="36"/>
                      </a:lnTo>
                      <a:lnTo>
                        <a:pt x="45" y="34"/>
                      </a:lnTo>
                      <a:lnTo>
                        <a:pt x="48" y="41"/>
                      </a:lnTo>
                      <a:close/>
                      <a:moveTo>
                        <a:pt x="42" y="37"/>
                      </a:moveTo>
                      <a:lnTo>
                        <a:pt x="42" y="36"/>
                      </a:lnTo>
                      <a:lnTo>
                        <a:pt x="43" y="34"/>
                      </a:lnTo>
                      <a:lnTo>
                        <a:pt x="45" y="37"/>
                      </a:lnTo>
                      <a:lnTo>
                        <a:pt x="42" y="37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7" y="41"/>
                      </a:lnTo>
                      <a:lnTo>
                        <a:pt x="48" y="41"/>
                      </a:lnTo>
                      <a:lnTo>
                        <a:pt x="43" y="34"/>
                      </a:lnTo>
                      <a:close/>
                      <a:moveTo>
                        <a:pt x="48" y="41"/>
                      </a:moveTo>
                      <a:lnTo>
                        <a:pt x="47" y="41"/>
                      </a:lnTo>
                      <a:lnTo>
                        <a:pt x="45" y="37"/>
                      </a:lnTo>
                      <a:lnTo>
                        <a:pt x="48" y="41"/>
                      </a:lnTo>
                      <a:close/>
                      <a:moveTo>
                        <a:pt x="43" y="34"/>
                      </a:moveTo>
                      <a:lnTo>
                        <a:pt x="57" y="25"/>
                      </a:lnTo>
                      <a:lnTo>
                        <a:pt x="71" y="20"/>
                      </a:lnTo>
                      <a:lnTo>
                        <a:pt x="74" y="29"/>
                      </a:lnTo>
                      <a:lnTo>
                        <a:pt x="60" y="34"/>
                      </a:lnTo>
                      <a:lnTo>
                        <a:pt x="48" y="41"/>
                      </a:lnTo>
                      <a:lnTo>
                        <a:pt x="43" y="34"/>
                      </a:lnTo>
                      <a:close/>
                      <a:moveTo>
                        <a:pt x="71" y="20"/>
                      </a:moveTo>
                      <a:lnTo>
                        <a:pt x="76" y="20"/>
                      </a:lnTo>
                      <a:lnTo>
                        <a:pt x="77" y="19"/>
                      </a:lnTo>
                      <a:lnTo>
                        <a:pt x="80" y="27"/>
                      </a:lnTo>
                      <a:lnTo>
                        <a:pt x="77" y="27"/>
                      </a:lnTo>
                      <a:lnTo>
                        <a:pt x="74" y="29"/>
                      </a:lnTo>
                      <a:lnTo>
                        <a:pt x="71" y="20"/>
                      </a:lnTo>
                      <a:close/>
                      <a:moveTo>
                        <a:pt x="77" y="19"/>
                      </a:moveTo>
                      <a:lnTo>
                        <a:pt x="79" y="19"/>
                      </a:lnTo>
                      <a:lnTo>
                        <a:pt x="79" y="24"/>
                      </a:lnTo>
                      <a:lnTo>
                        <a:pt x="77" y="19"/>
                      </a:lnTo>
                      <a:close/>
                      <a:moveTo>
                        <a:pt x="79" y="19"/>
                      </a:moveTo>
                      <a:lnTo>
                        <a:pt x="80" y="19"/>
                      </a:lnTo>
                      <a:lnTo>
                        <a:pt x="80" y="27"/>
                      </a:lnTo>
                      <a:lnTo>
                        <a:pt x="79" y="27"/>
                      </a:lnTo>
                      <a:lnTo>
                        <a:pt x="79" y="19"/>
                      </a:lnTo>
                      <a:close/>
                      <a:moveTo>
                        <a:pt x="82" y="27"/>
                      </a:moveTo>
                      <a:lnTo>
                        <a:pt x="80" y="27"/>
                      </a:lnTo>
                      <a:lnTo>
                        <a:pt x="80" y="24"/>
                      </a:lnTo>
                      <a:lnTo>
                        <a:pt x="82" y="27"/>
                      </a:lnTo>
                      <a:close/>
                      <a:moveTo>
                        <a:pt x="79" y="19"/>
                      </a:moveTo>
                      <a:lnTo>
                        <a:pt x="79" y="19"/>
                      </a:lnTo>
                      <a:lnTo>
                        <a:pt x="82" y="27"/>
                      </a:lnTo>
                      <a:lnTo>
                        <a:pt x="79" y="19"/>
                      </a:lnTo>
                      <a:close/>
                      <a:moveTo>
                        <a:pt x="79" y="19"/>
                      </a:moveTo>
                      <a:lnTo>
                        <a:pt x="80" y="19"/>
                      </a:lnTo>
                      <a:lnTo>
                        <a:pt x="82" y="19"/>
                      </a:lnTo>
                      <a:lnTo>
                        <a:pt x="84" y="25"/>
                      </a:lnTo>
                      <a:lnTo>
                        <a:pt x="82" y="27"/>
                      </a:lnTo>
                      <a:lnTo>
                        <a:pt x="79" y="19"/>
                      </a:lnTo>
                      <a:close/>
                      <a:moveTo>
                        <a:pt x="82" y="19"/>
                      </a:moveTo>
                      <a:lnTo>
                        <a:pt x="80" y="20"/>
                      </a:lnTo>
                      <a:lnTo>
                        <a:pt x="88" y="22"/>
                      </a:lnTo>
                      <a:lnTo>
                        <a:pt x="87" y="25"/>
                      </a:lnTo>
                      <a:lnTo>
                        <a:pt x="84" y="25"/>
                      </a:lnTo>
                      <a:lnTo>
                        <a:pt x="82" y="19"/>
                      </a:lnTo>
                      <a:close/>
                      <a:moveTo>
                        <a:pt x="80" y="20"/>
                      </a:moveTo>
                      <a:lnTo>
                        <a:pt x="80" y="20"/>
                      </a:lnTo>
                      <a:lnTo>
                        <a:pt x="84" y="22"/>
                      </a:lnTo>
                      <a:lnTo>
                        <a:pt x="80" y="20"/>
                      </a:lnTo>
                      <a:close/>
                      <a:moveTo>
                        <a:pt x="80" y="20"/>
                      </a:moveTo>
                      <a:lnTo>
                        <a:pt x="80" y="22"/>
                      </a:lnTo>
                      <a:lnTo>
                        <a:pt x="80" y="24"/>
                      </a:lnTo>
                      <a:lnTo>
                        <a:pt x="85" y="17"/>
                      </a:lnTo>
                      <a:lnTo>
                        <a:pt x="87" y="19"/>
                      </a:lnTo>
                      <a:lnTo>
                        <a:pt x="88" y="22"/>
                      </a:lnTo>
                      <a:lnTo>
                        <a:pt x="80" y="20"/>
                      </a:lnTo>
                      <a:close/>
                      <a:moveTo>
                        <a:pt x="84" y="17"/>
                      </a:moveTo>
                      <a:lnTo>
                        <a:pt x="85" y="17"/>
                      </a:lnTo>
                      <a:lnTo>
                        <a:pt x="84" y="20"/>
                      </a:lnTo>
                      <a:lnTo>
                        <a:pt x="84" y="17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4" y="17"/>
                      </a:lnTo>
                      <a:lnTo>
                        <a:pt x="82" y="24"/>
                      </a:lnTo>
                      <a:close/>
                      <a:moveTo>
                        <a:pt x="84" y="17"/>
                      </a:moveTo>
                      <a:lnTo>
                        <a:pt x="84" y="17"/>
                      </a:lnTo>
                      <a:lnTo>
                        <a:pt x="84" y="20"/>
                      </a:lnTo>
                      <a:lnTo>
                        <a:pt x="84" y="17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2" y="24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0" y="24"/>
                      </a:lnTo>
                      <a:lnTo>
                        <a:pt x="82" y="15"/>
                      </a:lnTo>
                      <a:lnTo>
                        <a:pt x="82" y="17"/>
                      </a:lnTo>
                      <a:lnTo>
                        <a:pt x="82" y="24"/>
                      </a:lnTo>
                      <a:close/>
                      <a:moveTo>
                        <a:pt x="80" y="24"/>
                      </a:moveTo>
                      <a:lnTo>
                        <a:pt x="77" y="24"/>
                      </a:lnTo>
                      <a:lnTo>
                        <a:pt x="74" y="24"/>
                      </a:lnTo>
                      <a:lnTo>
                        <a:pt x="73" y="17"/>
                      </a:lnTo>
                      <a:lnTo>
                        <a:pt x="77" y="15"/>
                      </a:lnTo>
                      <a:lnTo>
                        <a:pt x="82" y="15"/>
                      </a:lnTo>
                      <a:lnTo>
                        <a:pt x="80" y="24"/>
                      </a:lnTo>
                      <a:close/>
                      <a:moveTo>
                        <a:pt x="74" y="24"/>
                      </a:moveTo>
                      <a:lnTo>
                        <a:pt x="74" y="24"/>
                      </a:lnTo>
                      <a:lnTo>
                        <a:pt x="74" y="20"/>
                      </a:lnTo>
                      <a:lnTo>
                        <a:pt x="74" y="24"/>
                      </a:lnTo>
                      <a:close/>
                      <a:moveTo>
                        <a:pt x="74" y="24"/>
                      </a:moveTo>
                      <a:lnTo>
                        <a:pt x="74" y="24"/>
                      </a:lnTo>
                      <a:lnTo>
                        <a:pt x="73" y="17"/>
                      </a:lnTo>
                      <a:lnTo>
                        <a:pt x="74" y="24"/>
                      </a:lnTo>
                      <a:close/>
                      <a:moveTo>
                        <a:pt x="73" y="17"/>
                      </a:moveTo>
                      <a:lnTo>
                        <a:pt x="73" y="17"/>
                      </a:lnTo>
                      <a:lnTo>
                        <a:pt x="74" y="20"/>
                      </a:lnTo>
                      <a:lnTo>
                        <a:pt x="73" y="17"/>
                      </a:lnTo>
                      <a:close/>
                      <a:moveTo>
                        <a:pt x="74" y="24"/>
                      </a:moveTo>
                      <a:lnTo>
                        <a:pt x="73" y="25"/>
                      </a:lnTo>
                      <a:lnTo>
                        <a:pt x="71" y="25"/>
                      </a:lnTo>
                      <a:lnTo>
                        <a:pt x="70" y="17"/>
                      </a:lnTo>
                      <a:lnTo>
                        <a:pt x="73" y="17"/>
                      </a:lnTo>
                      <a:lnTo>
                        <a:pt x="74" y="24"/>
                      </a:lnTo>
                      <a:close/>
                      <a:moveTo>
                        <a:pt x="71" y="25"/>
                      </a:moveTo>
                      <a:lnTo>
                        <a:pt x="67" y="25"/>
                      </a:lnTo>
                      <a:lnTo>
                        <a:pt x="64" y="25"/>
                      </a:lnTo>
                      <a:lnTo>
                        <a:pt x="60" y="25"/>
                      </a:lnTo>
                      <a:lnTo>
                        <a:pt x="59" y="22"/>
                      </a:lnTo>
                      <a:lnTo>
                        <a:pt x="65" y="20"/>
                      </a:lnTo>
                      <a:lnTo>
                        <a:pt x="67" y="20"/>
                      </a:lnTo>
                      <a:lnTo>
                        <a:pt x="70" y="17"/>
                      </a:lnTo>
                      <a:lnTo>
                        <a:pt x="71" y="25"/>
                      </a:lnTo>
                      <a:close/>
                      <a:moveTo>
                        <a:pt x="59" y="22"/>
                      </a:moveTo>
                      <a:lnTo>
                        <a:pt x="59" y="22"/>
                      </a:lnTo>
                      <a:lnTo>
                        <a:pt x="62" y="22"/>
                      </a:lnTo>
                      <a:lnTo>
                        <a:pt x="59" y="22"/>
                      </a:lnTo>
                      <a:close/>
                      <a:moveTo>
                        <a:pt x="59" y="22"/>
                      </a:moveTo>
                      <a:lnTo>
                        <a:pt x="59" y="20"/>
                      </a:lnTo>
                      <a:lnTo>
                        <a:pt x="59" y="19"/>
                      </a:lnTo>
                      <a:lnTo>
                        <a:pt x="62" y="17"/>
                      </a:lnTo>
                      <a:lnTo>
                        <a:pt x="65" y="15"/>
                      </a:lnTo>
                      <a:lnTo>
                        <a:pt x="67" y="24"/>
                      </a:lnTo>
                      <a:lnTo>
                        <a:pt x="67" y="22"/>
                      </a:lnTo>
                      <a:lnTo>
                        <a:pt x="65" y="20"/>
                      </a:lnTo>
                      <a:lnTo>
                        <a:pt x="59" y="22"/>
                      </a:lnTo>
                      <a:close/>
                      <a:moveTo>
                        <a:pt x="67" y="24"/>
                      </a:moveTo>
                      <a:lnTo>
                        <a:pt x="67" y="24"/>
                      </a:lnTo>
                      <a:lnTo>
                        <a:pt x="67" y="20"/>
                      </a:lnTo>
                      <a:lnTo>
                        <a:pt x="67" y="24"/>
                      </a:lnTo>
                      <a:close/>
                      <a:moveTo>
                        <a:pt x="65" y="15"/>
                      </a:moveTo>
                      <a:lnTo>
                        <a:pt x="71" y="13"/>
                      </a:lnTo>
                      <a:lnTo>
                        <a:pt x="79" y="12"/>
                      </a:lnTo>
                      <a:lnTo>
                        <a:pt x="80" y="20"/>
                      </a:lnTo>
                      <a:lnTo>
                        <a:pt x="74" y="22"/>
                      </a:lnTo>
                      <a:lnTo>
                        <a:pt x="67" y="24"/>
                      </a:lnTo>
                      <a:lnTo>
                        <a:pt x="65" y="15"/>
                      </a:lnTo>
                      <a:close/>
                      <a:moveTo>
                        <a:pt x="79" y="12"/>
                      </a:moveTo>
                      <a:lnTo>
                        <a:pt x="85" y="10"/>
                      </a:lnTo>
                      <a:lnTo>
                        <a:pt x="90" y="8"/>
                      </a:lnTo>
                      <a:lnTo>
                        <a:pt x="91" y="17"/>
                      </a:lnTo>
                      <a:lnTo>
                        <a:pt x="87" y="19"/>
                      </a:lnTo>
                      <a:lnTo>
                        <a:pt x="80" y="20"/>
                      </a:lnTo>
                      <a:lnTo>
                        <a:pt x="79" y="12"/>
                      </a:lnTo>
                      <a:close/>
                      <a:moveTo>
                        <a:pt x="91" y="17"/>
                      </a:moveTo>
                      <a:lnTo>
                        <a:pt x="91" y="17"/>
                      </a:lnTo>
                      <a:lnTo>
                        <a:pt x="91" y="13"/>
                      </a:lnTo>
                      <a:lnTo>
                        <a:pt x="91" y="17"/>
                      </a:lnTo>
                      <a:close/>
                      <a:moveTo>
                        <a:pt x="90" y="10"/>
                      </a:moveTo>
                      <a:lnTo>
                        <a:pt x="90" y="10"/>
                      </a:lnTo>
                      <a:lnTo>
                        <a:pt x="91" y="17"/>
                      </a:lnTo>
                      <a:lnTo>
                        <a:pt x="90" y="10"/>
                      </a:lnTo>
                      <a:close/>
                      <a:moveTo>
                        <a:pt x="90" y="10"/>
                      </a:moveTo>
                      <a:lnTo>
                        <a:pt x="90" y="10"/>
                      </a:lnTo>
                      <a:lnTo>
                        <a:pt x="91" y="13"/>
                      </a:lnTo>
                      <a:lnTo>
                        <a:pt x="90" y="10"/>
                      </a:lnTo>
                      <a:close/>
                      <a:moveTo>
                        <a:pt x="90" y="10"/>
                      </a:moveTo>
                      <a:lnTo>
                        <a:pt x="93" y="8"/>
                      </a:lnTo>
                      <a:lnTo>
                        <a:pt x="96" y="8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0" y="10"/>
                      </a:lnTo>
                      <a:close/>
                      <a:moveTo>
                        <a:pt x="96" y="8"/>
                      </a:moveTo>
                      <a:lnTo>
                        <a:pt x="102" y="8"/>
                      </a:lnTo>
                      <a:lnTo>
                        <a:pt x="105" y="7"/>
                      </a:lnTo>
                      <a:lnTo>
                        <a:pt x="108" y="13"/>
                      </a:lnTo>
                      <a:lnTo>
                        <a:pt x="104" y="15"/>
                      </a:lnTo>
                      <a:lnTo>
                        <a:pt x="96" y="17"/>
                      </a:lnTo>
                      <a:lnTo>
                        <a:pt x="96" y="8"/>
                      </a:lnTo>
                      <a:close/>
                      <a:moveTo>
                        <a:pt x="105" y="7"/>
                      </a:moveTo>
                      <a:lnTo>
                        <a:pt x="107" y="7"/>
                      </a:lnTo>
                      <a:lnTo>
                        <a:pt x="107" y="10"/>
                      </a:lnTo>
                      <a:lnTo>
                        <a:pt x="105" y="7"/>
                      </a:lnTo>
                      <a:close/>
                      <a:moveTo>
                        <a:pt x="107" y="7"/>
                      </a:moveTo>
                      <a:lnTo>
                        <a:pt x="114" y="5"/>
                      </a:lnTo>
                      <a:lnTo>
                        <a:pt x="105" y="7"/>
                      </a:lnTo>
                      <a:lnTo>
                        <a:pt x="90" y="10"/>
                      </a:lnTo>
                      <a:lnTo>
                        <a:pt x="82" y="12"/>
                      </a:lnTo>
                      <a:lnTo>
                        <a:pt x="84" y="3"/>
                      </a:lnTo>
                      <a:lnTo>
                        <a:pt x="91" y="5"/>
                      </a:lnTo>
                      <a:lnTo>
                        <a:pt x="108" y="7"/>
                      </a:lnTo>
                      <a:lnTo>
                        <a:pt x="114" y="8"/>
                      </a:lnTo>
                      <a:lnTo>
                        <a:pt x="118" y="10"/>
                      </a:lnTo>
                      <a:lnTo>
                        <a:pt x="116" y="12"/>
                      </a:lnTo>
                      <a:lnTo>
                        <a:pt x="108" y="15"/>
                      </a:lnTo>
                      <a:lnTo>
                        <a:pt x="107" y="7"/>
                      </a:lnTo>
                      <a:close/>
                      <a:moveTo>
                        <a:pt x="82" y="12"/>
                      </a:moveTo>
                      <a:lnTo>
                        <a:pt x="80" y="12"/>
                      </a:lnTo>
                      <a:lnTo>
                        <a:pt x="79" y="10"/>
                      </a:lnTo>
                      <a:lnTo>
                        <a:pt x="79" y="8"/>
                      </a:lnTo>
                      <a:lnTo>
                        <a:pt x="79" y="7"/>
                      </a:lnTo>
                      <a:lnTo>
                        <a:pt x="82" y="8"/>
                      </a:lnTo>
                      <a:lnTo>
                        <a:pt x="82" y="12"/>
                      </a:lnTo>
                      <a:close/>
                      <a:moveTo>
                        <a:pt x="79" y="7"/>
                      </a:moveTo>
                      <a:lnTo>
                        <a:pt x="79" y="7"/>
                      </a:lnTo>
                      <a:lnTo>
                        <a:pt x="79" y="5"/>
                      </a:lnTo>
                      <a:lnTo>
                        <a:pt x="85" y="10"/>
                      </a:lnTo>
                      <a:lnTo>
                        <a:pt x="87" y="10"/>
                      </a:lnTo>
                      <a:lnTo>
                        <a:pt x="79" y="7"/>
                      </a:lnTo>
                      <a:close/>
                      <a:moveTo>
                        <a:pt x="85" y="10"/>
                      </a:moveTo>
                      <a:lnTo>
                        <a:pt x="85" y="10"/>
                      </a:lnTo>
                      <a:lnTo>
                        <a:pt x="82" y="8"/>
                      </a:lnTo>
                      <a:lnTo>
                        <a:pt x="85" y="10"/>
                      </a:lnTo>
                      <a:close/>
                      <a:moveTo>
                        <a:pt x="79" y="7"/>
                      </a:moveTo>
                      <a:lnTo>
                        <a:pt x="80" y="5"/>
                      </a:lnTo>
                      <a:lnTo>
                        <a:pt x="82" y="3"/>
                      </a:lnTo>
                      <a:lnTo>
                        <a:pt x="85" y="12"/>
                      </a:lnTo>
                      <a:lnTo>
                        <a:pt x="85" y="10"/>
                      </a:lnTo>
                      <a:lnTo>
                        <a:pt x="79" y="7"/>
                      </a:lnTo>
                      <a:close/>
                      <a:moveTo>
                        <a:pt x="82" y="3"/>
                      </a:moveTo>
                      <a:lnTo>
                        <a:pt x="84" y="3"/>
                      </a:lnTo>
                      <a:lnTo>
                        <a:pt x="85" y="12"/>
                      </a:lnTo>
                      <a:lnTo>
                        <a:pt x="82" y="3"/>
                      </a:lnTo>
                      <a:close/>
                      <a:moveTo>
                        <a:pt x="84" y="3"/>
                      </a:moveTo>
                      <a:lnTo>
                        <a:pt x="90" y="1"/>
                      </a:lnTo>
                      <a:lnTo>
                        <a:pt x="96" y="1"/>
                      </a:lnTo>
                      <a:lnTo>
                        <a:pt x="97" y="8"/>
                      </a:lnTo>
                      <a:lnTo>
                        <a:pt x="91" y="10"/>
                      </a:lnTo>
                      <a:lnTo>
                        <a:pt x="85" y="12"/>
                      </a:lnTo>
                      <a:lnTo>
                        <a:pt x="84" y="3"/>
                      </a:lnTo>
                      <a:close/>
                      <a:moveTo>
                        <a:pt x="96" y="1"/>
                      </a:moveTo>
                      <a:lnTo>
                        <a:pt x="96" y="1"/>
                      </a:lnTo>
                      <a:lnTo>
                        <a:pt x="96" y="5"/>
                      </a:lnTo>
                      <a:lnTo>
                        <a:pt x="96" y="1"/>
                      </a:lnTo>
                      <a:close/>
                      <a:moveTo>
                        <a:pt x="96" y="1"/>
                      </a:moveTo>
                      <a:lnTo>
                        <a:pt x="96" y="1"/>
                      </a:lnTo>
                      <a:lnTo>
                        <a:pt x="96" y="8"/>
                      </a:lnTo>
                      <a:lnTo>
                        <a:pt x="96" y="1"/>
                      </a:lnTo>
                      <a:close/>
                      <a:moveTo>
                        <a:pt x="96" y="1"/>
                      </a:moveTo>
                      <a:lnTo>
                        <a:pt x="97" y="1"/>
                      </a:lnTo>
                      <a:lnTo>
                        <a:pt x="99" y="1"/>
                      </a:lnTo>
                      <a:lnTo>
                        <a:pt x="101" y="8"/>
                      </a:lnTo>
                      <a:lnTo>
                        <a:pt x="99" y="8"/>
                      </a:lnTo>
                      <a:lnTo>
                        <a:pt x="96" y="8"/>
                      </a:lnTo>
                      <a:lnTo>
                        <a:pt x="96" y="1"/>
                      </a:lnTo>
                      <a:close/>
                      <a:moveTo>
                        <a:pt x="99" y="1"/>
                      </a:moveTo>
                      <a:lnTo>
                        <a:pt x="101" y="0"/>
                      </a:lnTo>
                      <a:lnTo>
                        <a:pt x="102" y="0"/>
                      </a:lnTo>
                      <a:lnTo>
                        <a:pt x="102" y="8"/>
                      </a:lnTo>
                      <a:lnTo>
                        <a:pt x="101" y="8"/>
                      </a:lnTo>
                      <a:lnTo>
                        <a:pt x="99" y="1"/>
                      </a:lnTo>
                      <a:close/>
                      <a:moveTo>
                        <a:pt x="102" y="8"/>
                      </a:moveTo>
                      <a:lnTo>
                        <a:pt x="102" y="8"/>
                      </a:lnTo>
                      <a:lnTo>
                        <a:pt x="102" y="5"/>
                      </a:lnTo>
                      <a:lnTo>
                        <a:pt x="102" y="8"/>
                      </a:lnTo>
                      <a:close/>
                      <a:moveTo>
                        <a:pt x="101" y="0"/>
                      </a:moveTo>
                      <a:lnTo>
                        <a:pt x="114" y="0"/>
                      </a:lnTo>
                      <a:lnTo>
                        <a:pt x="127" y="0"/>
                      </a:lnTo>
                      <a:lnTo>
                        <a:pt x="136" y="3"/>
                      </a:lnTo>
                      <a:lnTo>
                        <a:pt x="145" y="5"/>
                      </a:lnTo>
                      <a:lnTo>
                        <a:pt x="156" y="12"/>
                      </a:lnTo>
                      <a:lnTo>
                        <a:pt x="159" y="15"/>
                      </a:lnTo>
                      <a:lnTo>
                        <a:pt x="155" y="20"/>
                      </a:lnTo>
                      <a:lnTo>
                        <a:pt x="152" y="19"/>
                      </a:lnTo>
                      <a:lnTo>
                        <a:pt x="142" y="13"/>
                      </a:lnTo>
                      <a:lnTo>
                        <a:pt x="135" y="10"/>
                      </a:lnTo>
                      <a:lnTo>
                        <a:pt x="125" y="8"/>
                      </a:lnTo>
                      <a:lnTo>
                        <a:pt x="114" y="8"/>
                      </a:lnTo>
                      <a:lnTo>
                        <a:pt x="102" y="8"/>
                      </a:lnTo>
                      <a:lnTo>
                        <a:pt x="101" y="0"/>
                      </a:lnTo>
                      <a:close/>
                      <a:moveTo>
                        <a:pt x="159" y="15"/>
                      </a:moveTo>
                      <a:lnTo>
                        <a:pt x="161" y="17"/>
                      </a:lnTo>
                      <a:lnTo>
                        <a:pt x="161" y="20"/>
                      </a:lnTo>
                      <a:lnTo>
                        <a:pt x="158" y="22"/>
                      </a:lnTo>
                      <a:lnTo>
                        <a:pt x="155" y="20"/>
                      </a:lnTo>
                      <a:lnTo>
                        <a:pt x="159" y="15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6" name="Freeform 483"/>
                <p:cNvSpPr>
                  <a:spLocks noEditPoints="1"/>
                </p:cNvSpPr>
                <p:nvPr/>
              </p:nvSpPr>
              <p:spPr bwMode="auto">
                <a:xfrm>
                  <a:off x="1339" y="1388"/>
                  <a:ext cx="165" cy="170"/>
                </a:xfrm>
                <a:custGeom>
                  <a:avLst/>
                  <a:gdLst>
                    <a:gd name="T0" fmla="*/ 139 w 165"/>
                    <a:gd name="T1" fmla="*/ 135 h 170"/>
                    <a:gd name="T2" fmla="*/ 133 w 165"/>
                    <a:gd name="T3" fmla="*/ 134 h 170"/>
                    <a:gd name="T4" fmla="*/ 134 w 165"/>
                    <a:gd name="T5" fmla="*/ 137 h 170"/>
                    <a:gd name="T6" fmla="*/ 122 w 165"/>
                    <a:gd name="T7" fmla="*/ 123 h 170"/>
                    <a:gd name="T8" fmla="*/ 116 w 165"/>
                    <a:gd name="T9" fmla="*/ 146 h 170"/>
                    <a:gd name="T10" fmla="*/ 110 w 165"/>
                    <a:gd name="T11" fmla="*/ 135 h 170"/>
                    <a:gd name="T12" fmla="*/ 111 w 165"/>
                    <a:gd name="T13" fmla="*/ 137 h 170"/>
                    <a:gd name="T14" fmla="*/ 110 w 165"/>
                    <a:gd name="T15" fmla="*/ 146 h 170"/>
                    <a:gd name="T16" fmla="*/ 100 w 165"/>
                    <a:gd name="T17" fmla="*/ 147 h 170"/>
                    <a:gd name="T18" fmla="*/ 93 w 165"/>
                    <a:gd name="T19" fmla="*/ 170 h 170"/>
                    <a:gd name="T20" fmla="*/ 88 w 165"/>
                    <a:gd name="T21" fmla="*/ 164 h 170"/>
                    <a:gd name="T22" fmla="*/ 90 w 165"/>
                    <a:gd name="T23" fmla="*/ 158 h 170"/>
                    <a:gd name="T24" fmla="*/ 90 w 165"/>
                    <a:gd name="T25" fmla="*/ 130 h 170"/>
                    <a:gd name="T26" fmla="*/ 91 w 165"/>
                    <a:gd name="T27" fmla="*/ 139 h 170"/>
                    <a:gd name="T28" fmla="*/ 83 w 165"/>
                    <a:gd name="T29" fmla="*/ 137 h 170"/>
                    <a:gd name="T30" fmla="*/ 79 w 165"/>
                    <a:gd name="T31" fmla="*/ 152 h 170"/>
                    <a:gd name="T32" fmla="*/ 82 w 165"/>
                    <a:gd name="T33" fmla="*/ 137 h 170"/>
                    <a:gd name="T34" fmla="*/ 67 w 165"/>
                    <a:gd name="T35" fmla="*/ 111 h 170"/>
                    <a:gd name="T36" fmla="*/ 50 w 165"/>
                    <a:gd name="T37" fmla="*/ 113 h 170"/>
                    <a:gd name="T38" fmla="*/ 45 w 165"/>
                    <a:gd name="T39" fmla="*/ 116 h 170"/>
                    <a:gd name="T40" fmla="*/ 26 w 165"/>
                    <a:gd name="T41" fmla="*/ 134 h 170"/>
                    <a:gd name="T42" fmla="*/ 17 w 165"/>
                    <a:gd name="T43" fmla="*/ 127 h 170"/>
                    <a:gd name="T44" fmla="*/ 5 w 165"/>
                    <a:gd name="T45" fmla="*/ 134 h 170"/>
                    <a:gd name="T46" fmla="*/ 5 w 165"/>
                    <a:gd name="T47" fmla="*/ 127 h 170"/>
                    <a:gd name="T48" fmla="*/ 12 w 165"/>
                    <a:gd name="T49" fmla="*/ 116 h 170"/>
                    <a:gd name="T50" fmla="*/ 19 w 165"/>
                    <a:gd name="T51" fmla="*/ 120 h 170"/>
                    <a:gd name="T52" fmla="*/ 34 w 165"/>
                    <a:gd name="T53" fmla="*/ 108 h 170"/>
                    <a:gd name="T54" fmla="*/ 36 w 165"/>
                    <a:gd name="T55" fmla="*/ 96 h 170"/>
                    <a:gd name="T56" fmla="*/ 43 w 165"/>
                    <a:gd name="T57" fmla="*/ 94 h 170"/>
                    <a:gd name="T58" fmla="*/ 25 w 165"/>
                    <a:gd name="T59" fmla="*/ 101 h 170"/>
                    <a:gd name="T60" fmla="*/ 12 w 165"/>
                    <a:gd name="T61" fmla="*/ 103 h 170"/>
                    <a:gd name="T62" fmla="*/ 8 w 165"/>
                    <a:gd name="T63" fmla="*/ 96 h 170"/>
                    <a:gd name="T64" fmla="*/ 42 w 165"/>
                    <a:gd name="T65" fmla="*/ 74 h 170"/>
                    <a:gd name="T66" fmla="*/ 54 w 165"/>
                    <a:gd name="T67" fmla="*/ 55 h 170"/>
                    <a:gd name="T68" fmla="*/ 42 w 165"/>
                    <a:gd name="T69" fmla="*/ 58 h 170"/>
                    <a:gd name="T70" fmla="*/ 34 w 165"/>
                    <a:gd name="T71" fmla="*/ 70 h 170"/>
                    <a:gd name="T72" fmla="*/ 28 w 165"/>
                    <a:gd name="T73" fmla="*/ 65 h 170"/>
                    <a:gd name="T74" fmla="*/ 57 w 165"/>
                    <a:gd name="T75" fmla="*/ 48 h 170"/>
                    <a:gd name="T76" fmla="*/ 59 w 165"/>
                    <a:gd name="T77" fmla="*/ 41 h 170"/>
                    <a:gd name="T78" fmla="*/ 63 w 165"/>
                    <a:gd name="T79" fmla="*/ 45 h 170"/>
                    <a:gd name="T80" fmla="*/ 63 w 165"/>
                    <a:gd name="T81" fmla="*/ 38 h 170"/>
                    <a:gd name="T82" fmla="*/ 46 w 165"/>
                    <a:gd name="T83" fmla="*/ 45 h 170"/>
                    <a:gd name="T84" fmla="*/ 42 w 165"/>
                    <a:gd name="T85" fmla="*/ 39 h 170"/>
                    <a:gd name="T86" fmla="*/ 70 w 165"/>
                    <a:gd name="T87" fmla="*/ 24 h 170"/>
                    <a:gd name="T88" fmla="*/ 76 w 165"/>
                    <a:gd name="T89" fmla="*/ 22 h 170"/>
                    <a:gd name="T90" fmla="*/ 83 w 165"/>
                    <a:gd name="T91" fmla="*/ 26 h 170"/>
                    <a:gd name="T92" fmla="*/ 79 w 165"/>
                    <a:gd name="T93" fmla="*/ 27 h 170"/>
                    <a:gd name="T94" fmla="*/ 65 w 165"/>
                    <a:gd name="T95" fmla="*/ 21 h 170"/>
                    <a:gd name="T96" fmla="*/ 57 w 165"/>
                    <a:gd name="T97" fmla="*/ 22 h 170"/>
                    <a:gd name="T98" fmla="*/ 60 w 165"/>
                    <a:gd name="T99" fmla="*/ 21 h 170"/>
                    <a:gd name="T100" fmla="*/ 68 w 165"/>
                    <a:gd name="T101" fmla="*/ 21 h 170"/>
                    <a:gd name="T102" fmla="*/ 70 w 165"/>
                    <a:gd name="T103" fmla="*/ 26 h 170"/>
                    <a:gd name="T104" fmla="*/ 93 w 165"/>
                    <a:gd name="T105" fmla="*/ 19 h 170"/>
                    <a:gd name="T106" fmla="*/ 104 w 165"/>
                    <a:gd name="T107" fmla="*/ 15 h 170"/>
                    <a:gd name="T108" fmla="*/ 99 w 165"/>
                    <a:gd name="T109" fmla="*/ 15 h 170"/>
                    <a:gd name="T110" fmla="*/ 99 w 165"/>
                    <a:gd name="T111" fmla="*/ 15 h 170"/>
                    <a:gd name="T112" fmla="*/ 80 w 165"/>
                    <a:gd name="T113" fmla="*/ 7 h 170"/>
                    <a:gd name="T114" fmla="*/ 82 w 165"/>
                    <a:gd name="T115" fmla="*/ 7 h 170"/>
                    <a:gd name="T116" fmla="*/ 83 w 165"/>
                    <a:gd name="T117" fmla="*/ 5 h 170"/>
                    <a:gd name="T118" fmla="*/ 96 w 165"/>
                    <a:gd name="T119" fmla="*/ 10 h 170"/>
                    <a:gd name="T120" fmla="*/ 105 w 165"/>
                    <a:gd name="T121" fmla="*/ 9 h 170"/>
                    <a:gd name="T122" fmla="*/ 122 w 165"/>
                    <a:gd name="T123" fmla="*/ 5 h 170"/>
                    <a:gd name="T124" fmla="*/ 164 w 165"/>
                    <a:gd name="T125" fmla="*/ 15 h 17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65"/>
                    <a:gd name="T190" fmla="*/ 0 h 170"/>
                    <a:gd name="T191" fmla="*/ 165 w 165"/>
                    <a:gd name="T192" fmla="*/ 170 h 17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65" h="170">
                      <a:moveTo>
                        <a:pt x="131" y="135"/>
                      </a:moveTo>
                      <a:lnTo>
                        <a:pt x="133" y="132"/>
                      </a:lnTo>
                      <a:lnTo>
                        <a:pt x="136" y="130"/>
                      </a:lnTo>
                      <a:lnTo>
                        <a:pt x="138" y="132"/>
                      </a:lnTo>
                      <a:lnTo>
                        <a:pt x="139" y="135"/>
                      </a:lnTo>
                      <a:lnTo>
                        <a:pt x="131" y="135"/>
                      </a:lnTo>
                      <a:close/>
                      <a:moveTo>
                        <a:pt x="139" y="135"/>
                      </a:moveTo>
                      <a:lnTo>
                        <a:pt x="139" y="135"/>
                      </a:lnTo>
                      <a:lnTo>
                        <a:pt x="131" y="135"/>
                      </a:lnTo>
                      <a:lnTo>
                        <a:pt x="139" y="135"/>
                      </a:lnTo>
                      <a:close/>
                      <a:moveTo>
                        <a:pt x="139" y="135"/>
                      </a:moveTo>
                      <a:lnTo>
                        <a:pt x="139" y="135"/>
                      </a:lnTo>
                      <a:lnTo>
                        <a:pt x="136" y="135"/>
                      </a:lnTo>
                      <a:lnTo>
                        <a:pt x="139" y="135"/>
                      </a:lnTo>
                      <a:close/>
                      <a:moveTo>
                        <a:pt x="139" y="135"/>
                      </a:moveTo>
                      <a:lnTo>
                        <a:pt x="139" y="137"/>
                      </a:lnTo>
                      <a:lnTo>
                        <a:pt x="138" y="139"/>
                      </a:lnTo>
                      <a:lnTo>
                        <a:pt x="133" y="134"/>
                      </a:lnTo>
                      <a:lnTo>
                        <a:pt x="131" y="135"/>
                      </a:lnTo>
                      <a:lnTo>
                        <a:pt x="139" y="135"/>
                      </a:lnTo>
                      <a:close/>
                      <a:moveTo>
                        <a:pt x="133" y="134"/>
                      </a:moveTo>
                      <a:lnTo>
                        <a:pt x="133" y="134"/>
                      </a:lnTo>
                      <a:lnTo>
                        <a:pt x="136" y="135"/>
                      </a:lnTo>
                      <a:lnTo>
                        <a:pt x="133" y="134"/>
                      </a:lnTo>
                      <a:close/>
                      <a:moveTo>
                        <a:pt x="138" y="139"/>
                      </a:moveTo>
                      <a:lnTo>
                        <a:pt x="138" y="139"/>
                      </a:lnTo>
                      <a:lnTo>
                        <a:pt x="133" y="134"/>
                      </a:lnTo>
                      <a:lnTo>
                        <a:pt x="138" y="139"/>
                      </a:lnTo>
                      <a:close/>
                      <a:moveTo>
                        <a:pt x="138" y="139"/>
                      </a:moveTo>
                      <a:lnTo>
                        <a:pt x="138" y="139"/>
                      </a:lnTo>
                      <a:lnTo>
                        <a:pt x="134" y="135"/>
                      </a:lnTo>
                      <a:lnTo>
                        <a:pt x="138" y="139"/>
                      </a:lnTo>
                      <a:close/>
                      <a:moveTo>
                        <a:pt x="138" y="139"/>
                      </a:moveTo>
                      <a:lnTo>
                        <a:pt x="136" y="140"/>
                      </a:lnTo>
                      <a:lnTo>
                        <a:pt x="134" y="140"/>
                      </a:lnTo>
                      <a:lnTo>
                        <a:pt x="133" y="134"/>
                      </a:lnTo>
                      <a:lnTo>
                        <a:pt x="138" y="139"/>
                      </a:lnTo>
                      <a:close/>
                      <a:moveTo>
                        <a:pt x="131" y="134"/>
                      </a:moveTo>
                      <a:lnTo>
                        <a:pt x="133" y="134"/>
                      </a:lnTo>
                      <a:lnTo>
                        <a:pt x="134" y="137"/>
                      </a:lnTo>
                      <a:lnTo>
                        <a:pt x="131" y="134"/>
                      </a:lnTo>
                      <a:close/>
                      <a:moveTo>
                        <a:pt x="136" y="140"/>
                      </a:moveTo>
                      <a:lnTo>
                        <a:pt x="133" y="142"/>
                      </a:lnTo>
                      <a:lnTo>
                        <a:pt x="130" y="140"/>
                      </a:lnTo>
                      <a:lnTo>
                        <a:pt x="127" y="140"/>
                      </a:lnTo>
                      <a:lnTo>
                        <a:pt x="124" y="137"/>
                      </a:lnTo>
                      <a:lnTo>
                        <a:pt x="119" y="132"/>
                      </a:lnTo>
                      <a:lnTo>
                        <a:pt x="117" y="130"/>
                      </a:lnTo>
                      <a:lnTo>
                        <a:pt x="124" y="125"/>
                      </a:lnTo>
                      <a:lnTo>
                        <a:pt x="127" y="130"/>
                      </a:lnTo>
                      <a:lnTo>
                        <a:pt x="131" y="134"/>
                      </a:lnTo>
                      <a:lnTo>
                        <a:pt x="136" y="140"/>
                      </a:lnTo>
                      <a:close/>
                      <a:moveTo>
                        <a:pt x="117" y="128"/>
                      </a:moveTo>
                      <a:lnTo>
                        <a:pt x="117" y="125"/>
                      </a:lnTo>
                      <a:lnTo>
                        <a:pt x="119" y="125"/>
                      </a:lnTo>
                      <a:lnTo>
                        <a:pt x="122" y="123"/>
                      </a:lnTo>
                      <a:lnTo>
                        <a:pt x="124" y="125"/>
                      </a:lnTo>
                      <a:lnTo>
                        <a:pt x="121" y="128"/>
                      </a:lnTo>
                      <a:lnTo>
                        <a:pt x="117" y="128"/>
                      </a:lnTo>
                      <a:close/>
                      <a:moveTo>
                        <a:pt x="125" y="127"/>
                      </a:moveTo>
                      <a:lnTo>
                        <a:pt x="122" y="140"/>
                      </a:lnTo>
                      <a:lnTo>
                        <a:pt x="119" y="147"/>
                      </a:lnTo>
                      <a:lnTo>
                        <a:pt x="113" y="144"/>
                      </a:lnTo>
                      <a:lnTo>
                        <a:pt x="114" y="137"/>
                      </a:lnTo>
                      <a:lnTo>
                        <a:pt x="117" y="128"/>
                      </a:lnTo>
                      <a:lnTo>
                        <a:pt x="125" y="127"/>
                      </a:lnTo>
                      <a:close/>
                      <a:moveTo>
                        <a:pt x="119" y="147"/>
                      </a:moveTo>
                      <a:lnTo>
                        <a:pt x="117" y="149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1" y="146"/>
                      </a:lnTo>
                      <a:lnTo>
                        <a:pt x="116" y="146"/>
                      </a:lnTo>
                      <a:lnTo>
                        <a:pt x="119" y="147"/>
                      </a:lnTo>
                      <a:close/>
                      <a:moveTo>
                        <a:pt x="111" y="146"/>
                      </a:moveTo>
                      <a:lnTo>
                        <a:pt x="111" y="140"/>
                      </a:lnTo>
                      <a:lnTo>
                        <a:pt x="110" y="137"/>
                      </a:lnTo>
                      <a:lnTo>
                        <a:pt x="116" y="134"/>
                      </a:lnTo>
                      <a:lnTo>
                        <a:pt x="119" y="139"/>
                      </a:lnTo>
                      <a:lnTo>
                        <a:pt x="119" y="146"/>
                      </a:lnTo>
                      <a:lnTo>
                        <a:pt x="111" y="146"/>
                      </a:lnTo>
                      <a:close/>
                      <a:moveTo>
                        <a:pt x="110" y="137"/>
                      </a:moveTo>
                      <a:lnTo>
                        <a:pt x="110" y="135"/>
                      </a:lnTo>
                      <a:lnTo>
                        <a:pt x="113" y="128"/>
                      </a:lnTo>
                      <a:lnTo>
                        <a:pt x="116" y="130"/>
                      </a:lnTo>
                      <a:lnTo>
                        <a:pt x="116" y="134"/>
                      </a:lnTo>
                      <a:lnTo>
                        <a:pt x="110" y="137"/>
                      </a:lnTo>
                      <a:close/>
                      <a:moveTo>
                        <a:pt x="110" y="135"/>
                      </a:moveTo>
                      <a:lnTo>
                        <a:pt x="110" y="135"/>
                      </a:lnTo>
                      <a:lnTo>
                        <a:pt x="111" y="135"/>
                      </a:lnTo>
                      <a:lnTo>
                        <a:pt x="108" y="128"/>
                      </a:lnTo>
                      <a:lnTo>
                        <a:pt x="111" y="128"/>
                      </a:lnTo>
                      <a:lnTo>
                        <a:pt x="113" y="128"/>
                      </a:lnTo>
                      <a:lnTo>
                        <a:pt x="110" y="135"/>
                      </a:lnTo>
                      <a:close/>
                      <a:moveTo>
                        <a:pt x="111" y="135"/>
                      </a:moveTo>
                      <a:lnTo>
                        <a:pt x="111" y="135"/>
                      </a:lnTo>
                      <a:lnTo>
                        <a:pt x="107" y="130"/>
                      </a:lnTo>
                      <a:lnTo>
                        <a:pt x="108" y="128"/>
                      </a:lnTo>
                      <a:lnTo>
                        <a:pt x="111" y="135"/>
                      </a:lnTo>
                      <a:close/>
                      <a:moveTo>
                        <a:pt x="111" y="135"/>
                      </a:moveTo>
                      <a:lnTo>
                        <a:pt x="111" y="135"/>
                      </a:lnTo>
                      <a:lnTo>
                        <a:pt x="111" y="137"/>
                      </a:lnTo>
                      <a:lnTo>
                        <a:pt x="105" y="135"/>
                      </a:lnTo>
                      <a:lnTo>
                        <a:pt x="105" y="132"/>
                      </a:lnTo>
                      <a:lnTo>
                        <a:pt x="107" y="130"/>
                      </a:lnTo>
                      <a:lnTo>
                        <a:pt x="111" y="135"/>
                      </a:lnTo>
                      <a:close/>
                      <a:moveTo>
                        <a:pt x="111" y="137"/>
                      </a:moveTo>
                      <a:lnTo>
                        <a:pt x="111" y="140"/>
                      </a:lnTo>
                      <a:lnTo>
                        <a:pt x="110" y="146"/>
                      </a:lnTo>
                      <a:lnTo>
                        <a:pt x="102" y="142"/>
                      </a:lnTo>
                      <a:lnTo>
                        <a:pt x="104" y="139"/>
                      </a:lnTo>
                      <a:lnTo>
                        <a:pt x="105" y="135"/>
                      </a:lnTo>
                      <a:lnTo>
                        <a:pt x="111" y="137"/>
                      </a:lnTo>
                      <a:close/>
                      <a:moveTo>
                        <a:pt x="110" y="146"/>
                      </a:moveTo>
                      <a:lnTo>
                        <a:pt x="110" y="146"/>
                      </a:lnTo>
                      <a:lnTo>
                        <a:pt x="107" y="144"/>
                      </a:lnTo>
                      <a:lnTo>
                        <a:pt x="110" y="146"/>
                      </a:lnTo>
                      <a:close/>
                      <a:moveTo>
                        <a:pt x="110" y="146"/>
                      </a:moveTo>
                      <a:lnTo>
                        <a:pt x="110" y="146"/>
                      </a:lnTo>
                      <a:lnTo>
                        <a:pt x="102" y="142"/>
                      </a:lnTo>
                      <a:lnTo>
                        <a:pt x="110" y="146"/>
                      </a:lnTo>
                      <a:close/>
                      <a:moveTo>
                        <a:pt x="110" y="146"/>
                      </a:moveTo>
                      <a:lnTo>
                        <a:pt x="108" y="147"/>
                      </a:lnTo>
                      <a:lnTo>
                        <a:pt x="108" y="149"/>
                      </a:lnTo>
                      <a:lnTo>
                        <a:pt x="100" y="146"/>
                      </a:lnTo>
                      <a:lnTo>
                        <a:pt x="102" y="144"/>
                      </a:lnTo>
                      <a:lnTo>
                        <a:pt x="102" y="142"/>
                      </a:lnTo>
                      <a:lnTo>
                        <a:pt x="110" y="146"/>
                      </a:lnTo>
                      <a:close/>
                      <a:moveTo>
                        <a:pt x="108" y="149"/>
                      </a:moveTo>
                      <a:lnTo>
                        <a:pt x="107" y="151"/>
                      </a:lnTo>
                      <a:lnTo>
                        <a:pt x="105" y="154"/>
                      </a:lnTo>
                      <a:lnTo>
                        <a:pt x="99" y="149"/>
                      </a:lnTo>
                      <a:lnTo>
                        <a:pt x="100" y="147"/>
                      </a:lnTo>
                      <a:lnTo>
                        <a:pt x="100" y="146"/>
                      </a:lnTo>
                      <a:lnTo>
                        <a:pt x="108" y="149"/>
                      </a:lnTo>
                      <a:close/>
                      <a:moveTo>
                        <a:pt x="105" y="154"/>
                      </a:moveTo>
                      <a:lnTo>
                        <a:pt x="99" y="164"/>
                      </a:lnTo>
                      <a:lnTo>
                        <a:pt x="93" y="170"/>
                      </a:lnTo>
                      <a:lnTo>
                        <a:pt x="90" y="163"/>
                      </a:lnTo>
                      <a:lnTo>
                        <a:pt x="93" y="158"/>
                      </a:lnTo>
                      <a:lnTo>
                        <a:pt x="99" y="149"/>
                      </a:lnTo>
                      <a:lnTo>
                        <a:pt x="105" y="154"/>
                      </a:lnTo>
                      <a:close/>
                      <a:moveTo>
                        <a:pt x="93" y="170"/>
                      </a:moveTo>
                      <a:lnTo>
                        <a:pt x="91" y="170"/>
                      </a:lnTo>
                      <a:lnTo>
                        <a:pt x="88" y="170"/>
                      </a:lnTo>
                      <a:lnTo>
                        <a:pt x="88" y="168"/>
                      </a:lnTo>
                      <a:lnTo>
                        <a:pt x="88" y="164"/>
                      </a:lnTo>
                      <a:lnTo>
                        <a:pt x="91" y="166"/>
                      </a:lnTo>
                      <a:lnTo>
                        <a:pt x="93" y="170"/>
                      </a:lnTo>
                      <a:close/>
                      <a:moveTo>
                        <a:pt x="88" y="164"/>
                      </a:moveTo>
                      <a:lnTo>
                        <a:pt x="88" y="164"/>
                      </a:lnTo>
                      <a:lnTo>
                        <a:pt x="94" y="168"/>
                      </a:lnTo>
                      <a:lnTo>
                        <a:pt x="88" y="164"/>
                      </a:lnTo>
                      <a:close/>
                      <a:moveTo>
                        <a:pt x="94" y="168"/>
                      </a:moveTo>
                      <a:lnTo>
                        <a:pt x="94" y="168"/>
                      </a:lnTo>
                      <a:lnTo>
                        <a:pt x="91" y="166"/>
                      </a:lnTo>
                      <a:lnTo>
                        <a:pt x="94" y="168"/>
                      </a:lnTo>
                      <a:close/>
                      <a:moveTo>
                        <a:pt x="88" y="164"/>
                      </a:moveTo>
                      <a:lnTo>
                        <a:pt x="88" y="164"/>
                      </a:lnTo>
                      <a:lnTo>
                        <a:pt x="88" y="163"/>
                      </a:lnTo>
                      <a:lnTo>
                        <a:pt x="96" y="164"/>
                      </a:lnTo>
                      <a:lnTo>
                        <a:pt x="96" y="166"/>
                      </a:lnTo>
                      <a:lnTo>
                        <a:pt x="94" y="168"/>
                      </a:lnTo>
                      <a:lnTo>
                        <a:pt x="88" y="164"/>
                      </a:lnTo>
                      <a:close/>
                      <a:moveTo>
                        <a:pt x="88" y="163"/>
                      </a:moveTo>
                      <a:lnTo>
                        <a:pt x="88" y="159"/>
                      </a:lnTo>
                      <a:lnTo>
                        <a:pt x="90" y="158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6" y="164"/>
                      </a:lnTo>
                      <a:lnTo>
                        <a:pt x="88" y="163"/>
                      </a:lnTo>
                      <a:close/>
                      <a:moveTo>
                        <a:pt x="90" y="158"/>
                      </a:moveTo>
                      <a:lnTo>
                        <a:pt x="91" y="146"/>
                      </a:lnTo>
                      <a:lnTo>
                        <a:pt x="91" y="139"/>
                      </a:lnTo>
                      <a:lnTo>
                        <a:pt x="94" y="132"/>
                      </a:lnTo>
                      <a:lnTo>
                        <a:pt x="97" y="135"/>
                      </a:lnTo>
                      <a:lnTo>
                        <a:pt x="97" y="142"/>
                      </a:lnTo>
                      <a:lnTo>
                        <a:pt x="97" y="151"/>
                      </a:lnTo>
                      <a:lnTo>
                        <a:pt x="96" y="159"/>
                      </a:lnTo>
                      <a:lnTo>
                        <a:pt x="90" y="158"/>
                      </a:lnTo>
                      <a:close/>
                      <a:moveTo>
                        <a:pt x="91" y="139"/>
                      </a:moveTo>
                      <a:lnTo>
                        <a:pt x="91" y="139"/>
                      </a:lnTo>
                      <a:lnTo>
                        <a:pt x="90" y="137"/>
                      </a:lnTo>
                      <a:lnTo>
                        <a:pt x="93" y="135"/>
                      </a:lnTo>
                      <a:lnTo>
                        <a:pt x="91" y="139"/>
                      </a:lnTo>
                      <a:close/>
                      <a:moveTo>
                        <a:pt x="90" y="137"/>
                      </a:moveTo>
                      <a:lnTo>
                        <a:pt x="90" y="137"/>
                      </a:lnTo>
                      <a:lnTo>
                        <a:pt x="94" y="130"/>
                      </a:lnTo>
                      <a:lnTo>
                        <a:pt x="94" y="132"/>
                      </a:lnTo>
                      <a:lnTo>
                        <a:pt x="96" y="132"/>
                      </a:lnTo>
                      <a:lnTo>
                        <a:pt x="90" y="137"/>
                      </a:lnTo>
                      <a:close/>
                      <a:moveTo>
                        <a:pt x="90" y="137"/>
                      </a:moveTo>
                      <a:lnTo>
                        <a:pt x="91" y="137"/>
                      </a:lnTo>
                      <a:lnTo>
                        <a:pt x="90" y="130"/>
                      </a:lnTo>
                      <a:lnTo>
                        <a:pt x="91" y="130"/>
                      </a:lnTo>
                      <a:lnTo>
                        <a:pt x="94" y="130"/>
                      </a:lnTo>
                      <a:lnTo>
                        <a:pt x="90" y="137"/>
                      </a:lnTo>
                      <a:close/>
                      <a:moveTo>
                        <a:pt x="91" y="137"/>
                      </a:moveTo>
                      <a:lnTo>
                        <a:pt x="91" y="137"/>
                      </a:lnTo>
                      <a:lnTo>
                        <a:pt x="88" y="130"/>
                      </a:lnTo>
                      <a:lnTo>
                        <a:pt x="90" y="130"/>
                      </a:lnTo>
                      <a:lnTo>
                        <a:pt x="91" y="137"/>
                      </a:lnTo>
                      <a:close/>
                      <a:moveTo>
                        <a:pt x="88" y="130"/>
                      </a:moveTo>
                      <a:lnTo>
                        <a:pt x="88" y="130"/>
                      </a:lnTo>
                      <a:lnTo>
                        <a:pt x="90" y="134"/>
                      </a:lnTo>
                      <a:lnTo>
                        <a:pt x="88" y="130"/>
                      </a:lnTo>
                      <a:close/>
                      <a:moveTo>
                        <a:pt x="91" y="137"/>
                      </a:moveTo>
                      <a:lnTo>
                        <a:pt x="91" y="139"/>
                      </a:lnTo>
                      <a:lnTo>
                        <a:pt x="90" y="140"/>
                      </a:lnTo>
                      <a:lnTo>
                        <a:pt x="83" y="137"/>
                      </a:lnTo>
                      <a:lnTo>
                        <a:pt x="85" y="134"/>
                      </a:lnTo>
                      <a:lnTo>
                        <a:pt x="88" y="130"/>
                      </a:lnTo>
                      <a:lnTo>
                        <a:pt x="91" y="137"/>
                      </a:lnTo>
                      <a:close/>
                      <a:moveTo>
                        <a:pt x="90" y="140"/>
                      </a:moveTo>
                      <a:lnTo>
                        <a:pt x="90" y="140"/>
                      </a:lnTo>
                      <a:lnTo>
                        <a:pt x="87" y="139"/>
                      </a:lnTo>
                      <a:lnTo>
                        <a:pt x="90" y="140"/>
                      </a:lnTo>
                      <a:close/>
                      <a:moveTo>
                        <a:pt x="90" y="140"/>
                      </a:moveTo>
                      <a:lnTo>
                        <a:pt x="85" y="149"/>
                      </a:lnTo>
                      <a:lnTo>
                        <a:pt x="80" y="154"/>
                      </a:lnTo>
                      <a:lnTo>
                        <a:pt x="76" y="151"/>
                      </a:lnTo>
                      <a:lnTo>
                        <a:pt x="79" y="146"/>
                      </a:lnTo>
                      <a:lnTo>
                        <a:pt x="83" y="137"/>
                      </a:lnTo>
                      <a:lnTo>
                        <a:pt x="90" y="140"/>
                      </a:lnTo>
                      <a:close/>
                      <a:moveTo>
                        <a:pt x="80" y="154"/>
                      </a:moveTo>
                      <a:lnTo>
                        <a:pt x="79" y="156"/>
                      </a:lnTo>
                      <a:lnTo>
                        <a:pt x="77" y="156"/>
                      </a:lnTo>
                      <a:lnTo>
                        <a:pt x="76" y="154"/>
                      </a:lnTo>
                      <a:lnTo>
                        <a:pt x="74" y="152"/>
                      </a:lnTo>
                      <a:lnTo>
                        <a:pt x="79" y="152"/>
                      </a:lnTo>
                      <a:lnTo>
                        <a:pt x="80" y="154"/>
                      </a:lnTo>
                      <a:close/>
                      <a:moveTo>
                        <a:pt x="74" y="152"/>
                      </a:moveTo>
                      <a:lnTo>
                        <a:pt x="74" y="152"/>
                      </a:lnTo>
                      <a:lnTo>
                        <a:pt x="82" y="152"/>
                      </a:lnTo>
                      <a:lnTo>
                        <a:pt x="74" y="152"/>
                      </a:lnTo>
                      <a:close/>
                      <a:moveTo>
                        <a:pt x="82" y="152"/>
                      </a:moveTo>
                      <a:lnTo>
                        <a:pt x="82" y="152"/>
                      </a:lnTo>
                      <a:lnTo>
                        <a:pt x="79" y="152"/>
                      </a:lnTo>
                      <a:lnTo>
                        <a:pt x="82" y="152"/>
                      </a:lnTo>
                      <a:close/>
                      <a:moveTo>
                        <a:pt x="74" y="152"/>
                      </a:moveTo>
                      <a:lnTo>
                        <a:pt x="74" y="149"/>
                      </a:lnTo>
                      <a:lnTo>
                        <a:pt x="74" y="144"/>
                      </a:lnTo>
                      <a:lnTo>
                        <a:pt x="82" y="144"/>
                      </a:lnTo>
                      <a:lnTo>
                        <a:pt x="82" y="149"/>
                      </a:lnTo>
                      <a:lnTo>
                        <a:pt x="82" y="152"/>
                      </a:lnTo>
                      <a:lnTo>
                        <a:pt x="74" y="152"/>
                      </a:lnTo>
                      <a:close/>
                      <a:moveTo>
                        <a:pt x="74" y="144"/>
                      </a:moveTo>
                      <a:lnTo>
                        <a:pt x="74" y="140"/>
                      </a:lnTo>
                      <a:lnTo>
                        <a:pt x="74" y="137"/>
                      </a:lnTo>
                      <a:lnTo>
                        <a:pt x="82" y="137"/>
                      </a:lnTo>
                      <a:lnTo>
                        <a:pt x="82" y="140"/>
                      </a:lnTo>
                      <a:lnTo>
                        <a:pt x="82" y="144"/>
                      </a:lnTo>
                      <a:lnTo>
                        <a:pt x="74" y="144"/>
                      </a:lnTo>
                      <a:close/>
                      <a:moveTo>
                        <a:pt x="82" y="137"/>
                      </a:moveTo>
                      <a:lnTo>
                        <a:pt x="82" y="137"/>
                      </a:lnTo>
                      <a:lnTo>
                        <a:pt x="77" y="137"/>
                      </a:lnTo>
                      <a:lnTo>
                        <a:pt x="82" y="137"/>
                      </a:lnTo>
                      <a:close/>
                      <a:moveTo>
                        <a:pt x="74" y="137"/>
                      </a:moveTo>
                      <a:lnTo>
                        <a:pt x="70" y="123"/>
                      </a:lnTo>
                      <a:lnTo>
                        <a:pt x="65" y="115"/>
                      </a:lnTo>
                      <a:lnTo>
                        <a:pt x="70" y="108"/>
                      </a:lnTo>
                      <a:lnTo>
                        <a:pt x="73" y="111"/>
                      </a:lnTo>
                      <a:lnTo>
                        <a:pt x="76" y="118"/>
                      </a:lnTo>
                      <a:lnTo>
                        <a:pt x="79" y="127"/>
                      </a:lnTo>
                      <a:lnTo>
                        <a:pt x="82" y="137"/>
                      </a:lnTo>
                      <a:lnTo>
                        <a:pt x="74" y="137"/>
                      </a:lnTo>
                      <a:close/>
                      <a:moveTo>
                        <a:pt x="65" y="115"/>
                      </a:moveTo>
                      <a:lnTo>
                        <a:pt x="65" y="115"/>
                      </a:lnTo>
                      <a:lnTo>
                        <a:pt x="67" y="111"/>
                      </a:lnTo>
                      <a:lnTo>
                        <a:pt x="65" y="115"/>
                      </a:lnTo>
                      <a:close/>
                      <a:moveTo>
                        <a:pt x="65" y="115"/>
                      </a:moveTo>
                      <a:lnTo>
                        <a:pt x="62" y="115"/>
                      </a:lnTo>
                      <a:lnTo>
                        <a:pt x="54" y="120"/>
                      </a:lnTo>
                      <a:lnTo>
                        <a:pt x="50" y="113"/>
                      </a:lnTo>
                      <a:lnTo>
                        <a:pt x="56" y="110"/>
                      </a:lnTo>
                      <a:lnTo>
                        <a:pt x="62" y="106"/>
                      </a:lnTo>
                      <a:lnTo>
                        <a:pt x="65" y="106"/>
                      </a:lnTo>
                      <a:lnTo>
                        <a:pt x="70" y="108"/>
                      </a:lnTo>
                      <a:lnTo>
                        <a:pt x="65" y="115"/>
                      </a:lnTo>
                      <a:close/>
                      <a:moveTo>
                        <a:pt x="54" y="120"/>
                      </a:moveTo>
                      <a:lnTo>
                        <a:pt x="51" y="122"/>
                      </a:lnTo>
                      <a:lnTo>
                        <a:pt x="48" y="123"/>
                      </a:lnTo>
                      <a:lnTo>
                        <a:pt x="45" y="116"/>
                      </a:lnTo>
                      <a:lnTo>
                        <a:pt x="46" y="115"/>
                      </a:lnTo>
                      <a:lnTo>
                        <a:pt x="50" y="113"/>
                      </a:lnTo>
                      <a:lnTo>
                        <a:pt x="54" y="120"/>
                      </a:lnTo>
                      <a:close/>
                      <a:moveTo>
                        <a:pt x="45" y="116"/>
                      </a:moveTo>
                      <a:lnTo>
                        <a:pt x="45" y="116"/>
                      </a:lnTo>
                      <a:lnTo>
                        <a:pt x="46" y="120"/>
                      </a:lnTo>
                      <a:lnTo>
                        <a:pt x="45" y="116"/>
                      </a:lnTo>
                      <a:close/>
                      <a:moveTo>
                        <a:pt x="48" y="123"/>
                      </a:moveTo>
                      <a:lnTo>
                        <a:pt x="48" y="123"/>
                      </a:lnTo>
                      <a:lnTo>
                        <a:pt x="45" y="116"/>
                      </a:lnTo>
                      <a:lnTo>
                        <a:pt x="48" y="123"/>
                      </a:lnTo>
                      <a:close/>
                      <a:moveTo>
                        <a:pt x="45" y="116"/>
                      </a:moveTo>
                      <a:lnTo>
                        <a:pt x="45" y="116"/>
                      </a:lnTo>
                      <a:lnTo>
                        <a:pt x="46" y="120"/>
                      </a:lnTo>
                      <a:lnTo>
                        <a:pt x="45" y="116"/>
                      </a:lnTo>
                      <a:close/>
                      <a:moveTo>
                        <a:pt x="48" y="123"/>
                      </a:moveTo>
                      <a:lnTo>
                        <a:pt x="46" y="125"/>
                      </a:lnTo>
                      <a:lnTo>
                        <a:pt x="43" y="127"/>
                      </a:lnTo>
                      <a:lnTo>
                        <a:pt x="40" y="118"/>
                      </a:lnTo>
                      <a:lnTo>
                        <a:pt x="43" y="118"/>
                      </a:lnTo>
                      <a:lnTo>
                        <a:pt x="45" y="116"/>
                      </a:lnTo>
                      <a:lnTo>
                        <a:pt x="48" y="123"/>
                      </a:lnTo>
                      <a:close/>
                      <a:moveTo>
                        <a:pt x="43" y="127"/>
                      </a:moveTo>
                      <a:lnTo>
                        <a:pt x="42" y="127"/>
                      </a:lnTo>
                      <a:lnTo>
                        <a:pt x="39" y="128"/>
                      </a:lnTo>
                      <a:lnTo>
                        <a:pt x="37" y="120"/>
                      </a:lnTo>
                      <a:lnTo>
                        <a:pt x="39" y="120"/>
                      </a:lnTo>
                      <a:lnTo>
                        <a:pt x="40" y="118"/>
                      </a:lnTo>
                      <a:lnTo>
                        <a:pt x="43" y="127"/>
                      </a:lnTo>
                      <a:close/>
                      <a:moveTo>
                        <a:pt x="39" y="128"/>
                      </a:moveTo>
                      <a:lnTo>
                        <a:pt x="26" y="134"/>
                      </a:lnTo>
                      <a:lnTo>
                        <a:pt x="17" y="135"/>
                      </a:lnTo>
                      <a:lnTo>
                        <a:pt x="17" y="127"/>
                      </a:lnTo>
                      <a:lnTo>
                        <a:pt x="25" y="125"/>
                      </a:lnTo>
                      <a:lnTo>
                        <a:pt x="37" y="120"/>
                      </a:lnTo>
                      <a:lnTo>
                        <a:pt x="39" y="128"/>
                      </a:lnTo>
                      <a:close/>
                      <a:moveTo>
                        <a:pt x="17" y="127"/>
                      </a:moveTo>
                      <a:lnTo>
                        <a:pt x="17" y="127"/>
                      </a:lnTo>
                      <a:lnTo>
                        <a:pt x="17" y="130"/>
                      </a:lnTo>
                      <a:lnTo>
                        <a:pt x="17" y="127"/>
                      </a:lnTo>
                      <a:close/>
                      <a:moveTo>
                        <a:pt x="19" y="135"/>
                      </a:moveTo>
                      <a:lnTo>
                        <a:pt x="9" y="137"/>
                      </a:lnTo>
                      <a:lnTo>
                        <a:pt x="5" y="137"/>
                      </a:lnTo>
                      <a:lnTo>
                        <a:pt x="5" y="128"/>
                      </a:lnTo>
                      <a:lnTo>
                        <a:pt x="8" y="128"/>
                      </a:lnTo>
                      <a:lnTo>
                        <a:pt x="17" y="127"/>
                      </a:lnTo>
                      <a:lnTo>
                        <a:pt x="19" y="135"/>
                      </a:lnTo>
                      <a:close/>
                      <a:moveTo>
                        <a:pt x="5" y="137"/>
                      </a:moveTo>
                      <a:lnTo>
                        <a:pt x="3" y="137"/>
                      </a:lnTo>
                      <a:lnTo>
                        <a:pt x="2" y="135"/>
                      </a:lnTo>
                      <a:lnTo>
                        <a:pt x="0" y="134"/>
                      </a:lnTo>
                      <a:lnTo>
                        <a:pt x="2" y="130"/>
                      </a:lnTo>
                      <a:lnTo>
                        <a:pt x="5" y="134"/>
                      </a:lnTo>
                      <a:lnTo>
                        <a:pt x="5" y="137"/>
                      </a:lnTo>
                      <a:close/>
                      <a:moveTo>
                        <a:pt x="2" y="130"/>
                      </a:moveTo>
                      <a:lnTo>
                        <a:pt x="2" y="130"/>
                      </a:lnTo>
                      <a:lnTo>
                        <a:pt x="8" y="135"/>
                      </a:lnTo>
                      <a:lnTo>
                        <a:pt x="2" y="130"/>
                      </a:lnTo>
                      <a:close/>
                      <a:moveTo>
                        <a:pt x="8" y="135"/>
                      </a:moveTo>
                      <a:lnTo>
                        <a:pt x="8" y="135"/>
                      </a:lnTo>
                      <a:lnTo>
                        <a:pt x="5" y="134"/>
                      </a:lnTo>
                      <a:lnTo>
                        <a:pt x="8" y="135"/>
                      </a:lnTo>
                      <a:close/>
                      <a:moveTo>
                        <a:pt x="2" y="130"/>
                      </a:moveTo>
                      <a:lnTo>
                        <a:pt x="2" y="130"/>
                      </a:lnTo>
                      <a:lnTo>
                        <a:pt x="3" y="128"/>
                      </a:lnTo>
                      <a:lnTo>
                        <a:pt x="9" y="134"/>
                      </a:lnTo>
                      <a:lnTo>
                        <a:pt x="8" y="134"/>
                      </a:lnTo>
                      <a:lnTo>
                        <a:pt x="8" y="135"/>
                      </a:lnTo>
                      <a:lnTo>
                        <a:pt x="2" y="130"/>
                      </a:lnTo>
                      <a:close/>
                      <a:moveTo>
                        <a:pt x="3" y="128"/>
                      </a:moveTo>
                      <a:lnTo>
                        <a:pt x="3" y="127"/>
                      </a:lnTo>
                      <a:lnTo>
                        <a:pt x="5" y="127"/>
                      </a:lnTo>
                      <a:lnTo>
                        <a:pt x="9" y="132"/>
                      </a:lnTo>
                      <a:lnTo>
                        <a:pt x="9" y="134"/>
                      </a:lnTo>
                      <a:lnTo>
                        <a:pt x="3" y="128"/>
                      </a:lnTo>
                      <a:close/>
                      <a:moveTo>
                        <a:pt x="5" y="127"/>
                      </a:moveTo>
                      <a:lnTo>
                        <a:pt x="9" y="120"/>
                      </a:lnTo>
                      <a:lnTo>
                        <a:pt x="12" y="116"/>
                      </a:lnTo>
                      <a:lnTo>
                        <a:pt x="17" y="122"/>
                      </a:lnTo>
                      <a:lnTo>
                        <a:pt x="14" y="127"/>
                      </a:lnTo>
                      <a:lnTo>
                        <a:pt x="9" y="132"/>
                      </a:lnTo>
                      <a:lnTo>
                        <a:pt x="5" y="127"/>
                      </a:lnTo>
                      <a:close/>
                      <a:moveTo>
                        <a:pt x="12" y="116"/>
                      </a:moveTo>
                      <a:lnTo>
                        <a:pt x="12" y="116"/>
                      </a:lnTo>
                      <a:lnTo>
                        <a:pt x="17" y="122"/>
                      </a:lnTo>
                      <a:lnTo>
                        <a:pt x="12" y="116"/>
                      </a:lnTo>
                      <a:close/>
                      <a:moveTo>
                        <a:pt x="12" y="116"/>
                      </a:moveTo>
                      <a:lnTo>
                        <a:pt x="12" y="116"/>
                      </a:lnTo>
                      <a:lnTo>
                        <a:pt x="14" y="120"/>
                      </a:lnTo>
                      <a:lnTo>
                        <a:pt x="12" y="116"/>
                      </a:lnTo>
                      <a:close/>
                      <a:moveTo>
                        <a:pt x="12" y="116"/>
                      </a:moveTo>
                      <a:lnTo>
                        <a:pt x="12" y="115"/>
                      </a:lnTo>
                      <a:lnTo>
                        <a:pt x="14" y="115"/>
                      </a:lnTo>
                      <a:lnTo>
                        <a:pt x="19" y="120"/>
                      </a:lnTo>
                      <a:lnTo>
                        <a:pt x="19" y="122"/>
                      </a:lnTo>
                      <a:lnTo>
                        <a:pt x="17" y="122"/>
                      </a:lnTo>
                      <a:lnTo>
                        <a:pt x="12" y="116"/>
                      </a:lnTo>
                      <a:close/>
                      <a:moveTo>
                        <a:pt x="14" y="115"/>
                      </a:moveTo>
                      <a:lnTo>
                        <a:pt x="14" y="115"/>
                      </a:lnTo>
                      <a:lnTo>
                        <a:pt x="17" y="118"/>
                      </a:lnTo>
                      <a:lnTo>
                        <a:pt x="14" y="115"/>
                      </a:lnTo>
                      <a:close/>
                      <a:moveTo>
                        <a:pt x="14" y="115"/>
                      </a:moveTo>
                      <a:lnTo>
                        <a:pt x="16" y="113"/>
                      </a:lnTo>
                      <a:lnTo>
                        <a:pt x="17" y="111"/>
                      </a:lnTo>
                      <a:lnTo>
                        <a:pt x="22" y="118"/>
                      </a:lnTo>
                      <a:lnTo>
                        <a:pt x="20" y="120"/>
                      </a:lnTo>
                      <a:lnTo>
                        <a:pt x="19" y="120"/>
                      </a:lnTo>
                      <a:lnTo>
                        <a:pt x="14" y="115"/>
                      </a:lnTo>
                      <a:close/>
                      <a:moveTo>
                        <a:pt x="17" y="111"/>
                      </a:moveTo>
                      <a:lnTo>
                        <a:pt x="25" y="106"/>
                      </a:ln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13"/>
                      </a:lnTo>
                      <a:lnTo>
                        <a:pt x="22" y="118"/>
                      </a:lnTo>
                      <a:lnTo>
                        <a:pt x="17" y="111"/>
                      </a:lnTo>
                      <a:close/>
                      <a:moveTo>
                        <a:pt x="34" y="108"/>
                      </a:moveTo>
                      <a:lnTo>
                        <a:pt x="34" y="108"/>
                      </a:lnTo>
                      <a:lnTo>
                        <a:pt x="31" y="104"/>
                      </a:lnTo>
                      <a:lnTo>
                        <a:pt x="34" y="108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1" y="104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34" y="98"/>
                      </a:lnTo>
                      <a:lnTo>
                        <a:pt x="36" y="96"/>
                      </a:lnTo>
                      <a:lnTo>
                        <a:pt x="43" y="98"/>
                      </a:lnTo>
                      <a:lnTo>
                        <a:pt x="40" y="103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43" y="98"/>
                      </a:moveTo>
                      <a:lnTo>
                        <a:pt x="43" y="98"/>
                      </a:lnTo>
                      <a:lnTo>
                        <a:pt x="40" y="96"/>
                      </a:lnTo>
                      <a:lnTo>
                        <a:pt x="43" y="98"/>
                      </a:lnTo>
                      <a:close/>
                      <a:moveTo>
                        <a:pt x="36" y="96"/>
                      </a:moveTo>
                      <a:lnTo>
                        <a:pt x="37" y="96"/>
                      </a:lnTo>
                      <a:lnTo>
                        <a:pt x="37" y="98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42" y="91"/>
                      </a:lnTo>
                      <a:lnTo>
                        <a:pt x="43" y="94"/>
                      </a:lnTo>
                      <a:lnTo>
                        <a:pt x="43" y="98"/>
                      </a:lnTo>
                      <a:lnTo>
                        <a:pt x="36" y="96"/>
                      </a:lnTo>
                      <a:close/>
                      <a:moveTo>
                        <a:pt x="37" y="98"/>
                      </a:moveTo>
                      <a:lnTo>
                        <a:pt x="33" y="99"/>
                      </a:lnTo>
                      <a:lnTo>
                        <a:pt x="25" y="101"/>
                      </a:lnTo>
                      <a:lnTo>
                        <a:pt x="23" y="94"/>
                      </a:lnTo>
                      <a:lnTo>
                        <a:pt x="31" y="91"/>
                      </a:lnTo>
                      <a:lnTo>
                        <a:pt x="36" y="91"/>
                      </a:lnTo>
                      <a:lnTo>
                        <a:pt x="37" y="98"/>
                      </a:lnTo>
                      <a:close/>
                      <a:moveTo>
                        <a:pt x="25" y="101"/>
                      </a:moveTo>
                      <a:lnTo>
                        <a:pt x="17" y="104"/>
                      </a:lnTo>
                      <a:lnTo>
                        <a:pt x="11" y="106"/>
                      </a:lnTo>
                      <a:lnTo>
                        <a:pt x="9" y="98"/>
                      </a:lnTo>
                      <a:lnTo>
                        <a:pt x="16" y="96"/>
                      </a:lnTo>
                      <a:lnTo>
                        <a:pt x="23" y="94"/>
                      </a:lnTo>
                      <a:lnTo>
                        <a:pt x="25" y="101"/>
                      </a:lnTo>
                      <a:close/>
                      <a:moveTo>
                        <a:pt x="11" y="106"/>
                      </a:move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6" y="103"/>
                      </a:lnTo>
                      <a:lnTo>
                        <a:pt x="6" y="101"/>
                      </a:lnTo>
                      <a:lnTo>
                        <a:pt x="9" y="103"/>
                      </a:lnTo>
                      <a:lnTo>
                        <a:pt x="11" y="106"/>
                      </a:lnTo>
                      <a:close/>
                      <a:moveTo>
                        <a:pt x="6" y="101"/>
                      </a:moveTo>
                      <a:lnTo>
                        <a:pt x="6" y="101"/>
                      </a:lnTo>
                      <a:lnTo>
                        <a:pt x="12" y="103"/>
                      </a:lnTo>
                      <a:lnTo>
                        <a:pt x="6" y="101"/>
                      </a:lnTo>
                      <a:close/>
                      <a:moveTo>
                        <a:pt x="12" y="103"/>
                      </a:moveTo>
                      <a:lnTo>
                        <a:pt x="12" y="103"/>
                      </a:lnTo>
                      <a:lnTo>
                        <a:pt x="9" y="103"/>
                      </a:lnTo>
                      <a:lnTo>
                        <a:pt x="12" y="103"/>
                      </a:lnTo>
                      <a:close/>
                      <a:moveTo>
                        <a:pt x="6" y="101"/>
                      </a:moveTo>
                      <a:lnTo>
                        <a:pt x="6" y="98"/>
                      </a:lnTo>
                      <a:lnTo>
                        <a:pt x="8" y="96"/>
                      </a:lnTo>
                      <a:lnTo>
                        <a:pt x="14" y="99"/>
                      </a:lnTo>
                      <a:lnTo>
                        <a:pt x="14" y="101"/>
                      </a:lnTo>
                      <a:lnTo>
                        <a:pt x="12" y="103"/>
                      </a:lnTo>
                      <a:lnTo>
                        <a:pt x="6" y="101"/>
                      </a:lnTo>
                      <a:close/>
                      <a:moveTo>
                        <a:pt x="8" y="96"/>
                      </a:moveTo>
                      <a:lnTo>
                        <a:pt x="9" y="92"/>
                      </a:lnTo>
                      <a:lnTo>
                        <a:pt x="12" y="91"/>
                      </a:lnTo>
                      <a:lnTo>
                        <a:pt x="17" y="96"/>
                      </a:lnTo>
                      <a:lnTo>
                        <a:pt x="16" y="98"/>
                      </a:lnTo>
                      <a:lnTo>
                        <a:pt x="14" y="99"/>
                      </a:lnTo>
                      <a:lnTo>
                        <a:pt x="8" y="96"/>
                      </a:lnTo>
                      <a:close/>
                      <a:moveTo>
                        <a:pt x="12" y="91"/>
                      </a:moveTo>
                      <a:lnTo>
                        <a:pt x="23" y="77"/>
                      </a:lnTo>
                      <a:lnTo>
                        <a:pt x="37" y="67"/>
                      </a:lnTo>
                      <a:lnTo>
                        <a:pt x="40" y="74"/>
                      </a:lnTo>
                      <a:lnTo>
                        <a:pt x="29" y="84"/>
                      </a:lnTo>
                      <a:lnTo>
                        <a:pt x="17" y="96"/>
                      </a:lnTo>
                      <a:lnTo>
                        <a:pt x="12" y="91"/>
                      </a:lnTo>
                      <a:close/>
                      <a:moveTo>
                        <a:pt x="37" y="67"/>
                      </a:moveTo>
                      <a:lnTo>
                        <a:pt x="37" y="67"/>
                      </a:lnTo>
                      <a:lnTo>
                        <a:pt x="39" y="70"/>
                      </a:lnTo>
                      <a:lnTo>
                        <a:pt x="37" y="67"/>
                      </a:lnTo>
                      <a:close/>
                      <a:moveTo>
                        <a:pt x="37" y="67"/>
                      </a:moveTo>
                      <a:lnTo>
                        <a:pt x="37" y="65"/>
                      </a:lnTo>
                      <a:lnTo>
                        <a:pt x="42" y="72"/>
                      </a:lnTo>
                      <a:lnTo>
                        <a:pt x="42" y="74"/>
                      </a:lnTo>
                      <a:lnTo>
                        <a:pt x="40" y="74"/>
                      </a:lnTo>
                      <a:lnTo>
                        <a:pt x="37" y="67"/>
                      </a:lnTo>
                      <a:close/>
                      <a:moveTo>
                        <a:pt x="37" y="65"/>
                      </a:moveTo>
                      <a:lnTo>
                        <a:pt x="46" y="58"/>
                      </a:lnTo>
                      <a:lnTo>
                        <a:pt x="51" y="53"/>
                      </a:lnTo>
                      <a:lnTo>
                        <a:pt x="59" y="57"/>
                      </a:lnTo>
                      <a:lnTo>
                        <a:pt x="53" y="63"/>
                      </a:lnTo>
                      <a:lnTo>
                        <a:pt x="42" y="72"/>
                      </a:lnTo>
                      <a:lnTo>
                        <a:pt x="37" y="65"/>
                      </a:lnTo>
                      <a:close/>
                      <a:moveTo>
                        <a:pt x="51" y="53"/>
                      </a:moveTo>
                      <a:lnTo>
                        <a:pt x="51" y="53"/>
                      </a:lnTo>
                      <a:lnTo>
                        <a:pt x="56" y="55"/>
                      </a:lnTo>
                      <a:lnTo>
                        <a:pt x="51" y="53"/>
                      </a:lnTo>
                      <a:close/>
                      <a:moveTo>
                        <a:pt x="51" y="53"/>
                      </a:moveTo>
                      <a:lnTo>
                        <a:pt x="54" y="55"/>
                      </a:lnTo>
                      <a:lnTo>
                        <a:pt x="53" y="58"/>
                      </a:lnTo>
                      <a:lnTo>
                        <a:pt x="57" y="51"/>
                      </a:lnTo>
                      <a:lnTo>
                        <a:pt x="59" y="53"/>
                      </a:lnTo>
                      <a:lnTo>
                        <a:pt x="59" y="57"/>
                      </a:lnTo>
                      <a:lnTo>
                        <a:pt x="51" y="53"/>
                      </a:lnTo>
                      <a:close/>
                      <a:moveTo>
                        <a:pt x="53" y="58"/>
                      </a:moveTo>
                      <a:lnTo>
                        <a:pt x="53" y="60"/>
                      </a:lnTo>
                      <a:lnTo>
                        <a:pt x="50" y="62"/>
                      </a:lnTo>
                      <a:lnTo>
                        <a:pt x="46" y="55"/>
                      </a:lnTo>
                      <a:lnTo>
                        <a:pt x="53" y="51"/>
                      </a:lnTo>
                      <a:lnTo>
                        <a:pt x="57" y="51"/>
                      </a:lnTo>
                      <a:lnTo>
                        <a:pt x="53" y="58"/>
                      </a:lnTo>
                      <a:close/>
                      <a:moveTo>
                        <a:pt x="50" y="62"/>
                      </a:moveTo>
                      <a:lnTo>
                        <a:pt x="46" y="63"/>
                      </a:lnTo>
                      <a:lnTo>
                        <a:pt x="43" y="65"/>
                      </a:lnTo>
                      <a:lnTo>
                        <a:pt x="42" y="58"/>
                      </a:lnTo>
                      <a:lnTo>
                        <a:pt x="43" y="57"/>
                      </a:lnTo>
                      <a:lnTo>
                        <a:pt x="46" y="55"/>
                      </a:lnTo>
                      <a:lnTo>
                        <a:pt x="50" y="62"/>
                      </a:lnTo>
                      <a:close/>
                      <a:moveTo>
                        <a:pt x="43" y="65"/>
                      </a:moveTo>
                      <a:lnTo>
                        <a:pt x="43" y="65"/>
                      </a:lnTo>
                      <a:lnTo>
                        <a:pt x="43" y="67"/>
                      </a:lnTo>
                      <a:lnTo>
                        <a:pt x="42" y="62"/>
                      </a:lnTo>
                      <a:lnTo>
                        <a:pt x="43" y="65"/>
                      </a:lnTo>
                      <a:close/>
                      <a:moveTo>
                        <a:pt x="43" y="67"/>
                      </a:moveTo>
                      <a:lnTo>
                        <a:pt x="37" y="68"/>
                      </a:lnTo>
                      <a:lnTo>
                        <a:pt x="34" y="70"/>
                      </a:lnTo>
                      <a:lnTo>
                        <a:pt x="29" y="63"/>
                      </a:lnTo>
                      <a:lnTo>
                        <a:pt x="36" y="62"/>
                      </a:lnTo>
                      <a:lnTo>
                        <a:pt x="42" y="58"/>
                      </a:lnTo>
                      <a:lnTo>
                        <a:pt x="43" y="67"/>
                      </a:lnTo>
                      <a:close/>
                      <a:moveTo>
                        <a:pt x="34" y="70"/>
                      </a:moveTo>
                      <a:lnTo>
                        <a:pt x="31" y="70"/>
                      </a:lnTo>
                      <a:lnTo>
                        <a:pt x="29" y="70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33" y="67"/>
                      </a:lnTo>
                      <a:lnTo>
                        <a:pt x="34" y="70"/>
                      </a:lnTo>
                      <a:close/>
                      <a:moveTo>
                        <a:pt x="28" y="65"/>
                      </a:moveTo>
                      <a:lnTo>
                        <a:pt x="28" y="65"/>
                      </a:lnTo>
                      <a:lnTo>
                        <a:pt x="36" y="68"/>
                      </a:lnTo>
                      <a:lnTo>
                        <a:pt x="28" y="65"/>
                      </a:lnTo>
                      <a:close/>
                      <a:moveTo>
                        <a:pt x="28" y="65"/>
                      </a:moveTo>
                      <a:lnTo>
                        <a:pt x="28" y="65"/>
                      </a:lnTo>
                      <a:lnTo>
                        <a:pt x="33" y="67"/>
                      </a:lnTo>
                      <a:lnTo>
                        <a:pt x="28" y="65"/>
                      </a:lnTo>
                      <a:close/>
                      <a:moveTo>
                        <a:pt x="28" y="65"/>
                      </a:moveTo>
                      <a:lnTo>
                        <a:pt x="34" y="57"/>
                      </a:lnTo>
                      <a:lnTo>
                        <a:pt x="40" y="50"/>
                      </a:lnTo>
                      <a:lnTo>
                        <a:pt x="48" y="45"/>
                      </a:lnTo>
                      <a:lnTo>
                        <a:pt x="54" y="41"/>
                      </a:lnTo>
                      <a:lnTo>
                        <a:pt x="57" y="48"/>
                      </a:lnTo>
                      <a:lnTo>
                        <a:pt x="53" y="51"/>
                      </a:lnTo>
                      <a:lnTo>
                        <a:pt x="45" y="57"/>
                      </a:lnTo>
                      <a:lnTo>
                        <a:pt x="40" y="62"/>
                      </a:lnTo>
                      <a:lnTo>
                        <a:pt x="36" y="68"/>
                      </a:lnTo>
                      <a:lnTo>
                        <a:pt x="28" y="65"/>
                      </a:lnTo>
                      <a:close/>
                      <a:moveTo>
                        <a:pt x="54" y="41"/>
                      </a:moveTo>
                      <a:lnTo>
                        <a:pt x="56" y="39"/>
                      </a:lnTo>
                      <a:lnTo>
                        <a:pt x="57" y="38"/>
                      </a:lnTo>
                      <a:lnTo>
                        <a:pt x="60" y="45"/>
                      </a:lnTo>
                      <a:lnTo>
                        <a:pt x="59" y="46"/>
                      </a:lnTo>
                      <a:lnTo>
                        <a:pt x="57" y="48"/>
                      </a:lnTo>
                      <a:lnTo>
                        <a:pt x="54" y="41"/>
                      </a:lnTo>
                      <a:close/>
                      <a:moveTo>
                        <a:pt x="57" y="38"/>
                      </a:moveTo>
                      <a:lnTo>
                        <a:pt x="57" y="38"/>
                      </a:lnTo>
                      <a:lnTo>
                        <a:pt x="59" y="41"/>
                      </a:lnTo>
                      <a:lnTo>
                        <a:pt x="57" y="38"/>
                      </a:lnTo>
                      <a:close/>
                      <a:moveTo>
                        <a:pt x="57" y="38"/>
                      </a:moveTo>
                      <a:lnTo>
                        <a:pt x="57" y="38"/>
                      </a:lnTo>
                      <a:lnTo>
                        <a:pt x="60" y="46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57" y="38"/>
                      </a:lnTo>
                      <a:close/>
                      <a:moveTo>
                        <a:pt x="60" y="46"/>
                      </a:moveTo>
                      <a:lnTo>
                        <a:pt x="60" y="46"/>
                      </a:lnTo>
                      <a:lnTo>
                        <a:pt x="59" y="41"/>
                      </a:lnTo>
                      <a:lnTo>
                        <a:pt x="60" y="46"/>
                      </a:lnTo>
                      <a:close/>
                      <a:moveTo>
                        <a:pt x="57" y="38"/>
                      </a:moveTo>
                      <a:lnTo>
                        <a:pt x="59" y="38"/>
                      </a:lnTo>
                      <a:lnTo>
                        <a:pt x="60" y="36"/>
                      </a:lnTo>
                      <a:lnTo>
                        <a:pt x="63" y="45"/>
                      </a:lnTo>
                      <a:lnTo>
                        <a:pt x="62" y="45"/>
                      </a:lnTo>
                      <a:lnTo>
                        <a:pt x="60" y="46"/>
                      </a:lnTo>
                      <a:lnTo>
                        <a:pt x="57" y="38"/>
                      </a:lnTo>
                      <a:close/>
                      <a:moveTo>
                        <a:pt x="60" y="36"/>
                      </a:moveTo>
                      <a:lnTo>
                        <a:pt x="62" y="39"/>
                      </a:lnTo>
                      <a:lnTo>
                        <a:pt x="60" y="39"/>
                      </a:lnTo>
                      <a:lnTo>
                        <a:pt x="67" y="36"/>
                      </a:lnTo>
                      <a:lnTo>
                        <a:pt x="68" y="39"/>
                      </a:lnTo>
                      <a:lnTo>
                        <a:pt x="68" y="41"/>
                      </a:lnTo>
                      <a:lnTo>
                        <a:pt x="67" y="43"/>
                      </a:lnTo>
                      <a:lnTo>
                        <a:pt x="63" y="45"/>
                      </a:lnTo>
                      <a:lnTo>
                        <a:pt x="60" y="36"/>
                      </a:lnTo>
                      <a:close/>
                      <a:moveTo>
                        <a:pt x="67" y="36"/>
                      </a:moveTo>
                      <a:lnTo>
                        <a:pt x="67" y="36"/>
                      </a:lnTo>
                      <a:lnTo>
                        <a:pt x="63" y="38"/>
                      </a:lnTo>
                      <a:lnTo>
                        <a:pt x="67" y="36"/>
                      </a:lnTo>
                      <a:close/>
                      <a:moveTo>
                        <a:pt x="60" y="41"/>
                      </a:moveTo>
                      <a:lnTo>
                        <a:pt x="60" y="41"/>
                      </a:lnTo>
                      <a:lnTo>
                        <a:pt x="62" y="41"/>
                      </a:lnTo>
                      <a:lnTo>
                        <a:pt x="67" y="36"/>
                      </a:lnTo>
                      <a:lnTo>
                        <a:pt x="60" y="41"/>
                      </a:lnTo>
                      <a:close/>
                      <a:moveTo>
                        <a:pt x="62" y="41"/>
                      </a:moveTo>
                      <a:lnTo>
                        <a:pt x="60" y="41"/>
                      </a:lnTo>
                      <a:lnTo>
                        <a:pt x="63" y="38"/>
                      </a:lnTo>
                      <a:lnTo>
                        <a:pt x="62" y="41"/>
                      </a:lnTo>
                      <a:close/>
                      <a:moveTo>
                        <a:pt x="60" y="41"/>
                      </a:moveTo>
                      <a:lnTo>
                        <a:pt x="57" y="43"/>
                      </a:lnTo>
                      <a:lnTo>
                        <a:pt x="50" y="45"/>
                      </a:lnTo>
                      <a:lnTo>
                        <a:pt x="48" y="36"/>
                      </a:lnTo>
                      <a:lnTo>
                        <a:pt x="59" y="34"/>
                      </a:lnTo>
                      <a:lnTo>
                        <a:pt x="67" y="36"/>
                      </a:lnTo>
                      <a:lnTo>
                        <a:pt x="60" y="41"/>
                      </a:lnTo>
                      <a:close/>
                      <a:moveTo>
                        <a:pt x="50" y="45"/>
                      </a:moveTo>
                      <a:lnTo>
                        <a:pt x="48" y="45"/>
                      </a:lnTo>
                      <a:lnTo>
                        <a:pt x="46" y="45"/>
                      </a:lnTo>
                      <a:lnTo>
                        <a:pt x="45" y="36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50" y="45"/>
                      </a:lnTo>
                      <a:close/>
                      <a:moveTo>
                        <a:pt x="46" y="45"/>
                      </a:moveTo>
                      <a:lnTo>
                        <a:pt x="46" y="45"/>
                      </a:lnTo>
                      <a:lnTo>
                        <a:pt x="46" y="41"/>
                      </a:lnTo>
                      <a:lnTo>
                        <a:pt x="46" y="45"/>
                      </a:lnTo>
                      <a:close/>
                      <a:moveTo>
                        <a:pt x="46" y="45"/>
                      </a:moveTo>
                      <a:lnTo>
                        <a:pt x="43" y="45"/>
                      </a:lnTo>
                      <a:lnTo>
                        <a:pt x="42" y="45"/>
                      </a:lnTo>
                      <a:lnTo>
                        <a:pt x="42" y="43"/>
                      </a:lnTo>
                      <a:lnTo>
                        <a:pt x="42" y="39"/>
                      </a:lnTo>
                      <a:lnTo>
                        <a:pt x="50" y="39"/>
                      </a:lnTo>
                      <a:lnTo>
                        <a:pt x="48" y="41"/>
                      </a:lnTo>
                      <a:lnTo>
                        <a:pt x="46" y="39"/>
                      </a:lnTo>
                      <a:lnTo>
                        <a:pt x="45" y="38"/>
                      </a:lnTo>
                      <a:lnTo>
                        <a:pt x="46" y="36"/>
                      </a:lnTo>
                      <a:lnTo>
                        <a:pt x="46" y="45"/>
                      </a:lnTo>
                      <a:close/>
                      <a:moveTo>
                        <a:pt x="42" y="39"/>
                      </a:moveTo>
                      <a:lnTo>
                        <a:pt x="42" y="38"/>
                      </a:lnTo>
                      <a:lnTo>
                        <a:pt x="43" y="36"/>
                      </a:lnTo>
                      <a:lnTo>
                        <a:pt x="46" y="39"/>
                      </a:lnTo>
                      <a:lnTo>
                        <a:pt x="42" y="39"/>
                      </a:lnTo>
                      <a:close/>
                      <a:moveTo>
                        <a:pt x="43" y="36"/>
                      </a:moveTo>
                      <a:lnTo>
                        <a:pt x="43" y="36"/>
                      </a:lnTo>
                      <a:lnTo>
                        <a:pt x="48" y="43"/>
                      </a:lnTo>
                      <a:lnTo>
                        <a:pt x="43" y="36"/>
                      </a:lnTo>
                      <a:close/>
                      <a:moveTo>
                        <a:pt x="43" y="36"/>
                      </a:moveTo>
                      <a:lnTo>
                        <a:pt x="43" y="36"/>
                      </a:lnTo>
                      <a:lnTo>
                        <a:pt x="46" y="39"/>
                      </a:lnTo>
                      <a:lnTo>
                        <a:pt x="43" y="36"/>
                      </a:lnTo>
                      <a:close/>
                      <a:moveTo>
                        <a:pt x="43" y="36"/>
                      </a:moveTo>
                      <a:lnTo>
                        <a:pt x="56" y="29"/>
                      </a:lnTo>
                      <a:lnTo>
                        <a:pt x="70" y="24"/>
                      </a:lnTo>
                      <a:lnTo>
                        <a:pt x="73" y="33"/>
                      </a:lnTo>
                      <a:lnTo>
                        <a:pt x="59" y="36"/>
                      </a:lnTo>
                      <a:lnTo>
                        <a:pt x="48" y="43"/>
                      </a:lnTo>
                      <a:lnTo>
                        <a:pt x="43" y="36"/>
                      </a:lnTo>
                      <a:close/>
                      <a:moveTo>
                        <a:pt x="70" y="24"/>
                      </a:moveTo>
                      <a:lnTo>
                        <a:pt x="74" y="22"/>
                      </a:lnTo>
                      <a:lnTo>
                        <a:pt x="76" y="22"/>
                      </a:lnTo>
                      <a:lnTo>
                        <a:pt x="80" y="29"/>
                      </a:lnTo>
                      <a:lnTo>
                        <a:pt x="77" y="31"/>
                      </a:lnTo>
                      <a:lnTo>
                        <a:pt x="73" y="33"/>
                      </a:lnTo>
                      <a:lnTo>
                        <a:pt x="70" y="24"/>
                      </a:lnTo>
                      <a:close/>
                      <a:moveTo>
                        <a:pt x="76" y="22"/>
                      </a:moveTo>
                      <a:lnTo>
                        <a:pt x="77" y="22"/>
                      </a:lnTo>
                      <a:lnTo>
                        <a:pt x="79" y="21"/>
                      </a:lnTo>
                      <a:lnTo>
                        <a:pt x="79" y="26"/>
                      </a:lnTo>
                      <a:lnTo>
                        <a:pt x="76" y="22"/>
                      </a:lnTo>
                      <a:close/>
                      <a:moveTo>
                        <a:pt x="79" y="21"/>
                      </a:moveTo>
                      <a:lnTo>
                        <a:pt x="77" y="22"/>
                      </a:lnTo>
                      <a:lnTo>
                        <a:pt x="82" y="27"/>
                      </a:lnTo>
                      <a:lnTo>
                        <a:pt x="80" y="29"/>
                      </a:lnTo>
                      <a:lnTo>
                        <a:pt x="79" y="29"/>
                      </a:lnTo>
                      <a:lnTo>
                        <a:pt x="79" y="21"/>
                      </a:lnTo>
                      <a:close/>
                      <a:moveTo>
                        <a:pt x="77" y="22"/>
                      </a:move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9" y="26"/>
                      </a:lnTo>
                      <a:lnTo>
                        <a:pt x="77" y="22"/>
                      </a:lnTo>
                      <a:close/>
                      <a:moveTo>
                        <a:pt x="77" y="21"/>
                      </a:moveTo>
                      <a:lnTo>
                        <a:pt x="80" y="22"/>
                      </a:lnTo>
                      <a:lnTo>
                        <a:pt x="83" y="24"/>
                      </a:lnTo>
                      <a:lnTo>
                        <a:pt x="83" y="26"/>
                      </a:lnTo>
                      <a:lnTo>
                        <a:pt x="82" y="27"/>
                      </a:lnTo>
                      <a:lnTo>
                        <a:pt x="80" y="27"/>
                      </a:lnTo>
                      <a:lnTo>
                        <a:pt x="79" y="27"/>
                      </a:lnTo>
                      <a:lnTo>
                        <a:pt x="80" y="19"/>
                      </a:lnTo>
                      <a:lnTo>
                        <a:pt x="87" y="22"/>
                      </a:lnTo>
                      <a:lnTo>
                        <a:pt x="88" y="24"/>
                      </a:lnTo>
                      <a:lnTo>
                        <a:pt x="85" y="26"/>
                      </a:lnTo>
                      <a:lnTo>
                        <a:pt x="82" y="29"/>
                      </a:lnTo>
                      <a:lnTo>
                        <a:pt x="77" y="21"/>
                      </a:lnTo>
                      <a:close/>
                      <a:moveTo>
                        <a:pt x="79" y="27"/>
                      </a:moveTo>
                      <a:lnTo>
                        <a:pt x="79" y="27"/>
                      </a:lnTo>
                      <a:lnTo>
                        <a:pt x="80" y="19"/>
                      </a:lnTo>
                      <a:lnTo>
                        <a:pt x="79" y="27"/>
                      </a:lnTo>
                      <a:close/>
                      <a:moveTo>
                        <a:pt x="80" y="19"/>
                      </a:moveTo>
                      <a:lnTo>
                        <a:pt x="80" y="19"/>
                      </a:lnTo>
                      <a:lnTo>
                        <a:pt x="79" y="24"/>
                      </a:lnTo>
                      <a:lnTo>
                        <a:pt x="80" y="19"/>
                      </a:lnTo>
                      <a:close/>
                      <a:moveTo>
                        <a:pt x="79" y="27"/>
                      </a:moveTo>
                      <a:lnTo>
                        <a:pt x="74" y="27"/>
                      </a:lnTo>
                      <a:lnTo>
                        <a:pt x="68" y="27"/>
                      </a:lnTo>
                      <a:lnTo>
                        <a:pt x="68" y="21"/>
                      </a:lnTo>
                      <a:lnTo>
                        <a:pt x="74" y="19"/>
                      </a:lnTo>
                      <a:lnTo>
                        <a:pt x="80" y="19"/>
                      </a:lnTo>
                      <a:lnTo>
                        <a:pt x="79" y="27"/>
                      </a:lnTo>
                      <a:close/>
                      <a:moveTo>
                        <a:pt x="68" y="27"/>
                      </a:moveTo>
                      <a:lnTo>
                        <a:pt x="65" y="29"/>
                      </a:lnTo>
                      <a:lnTo>
                        <a:pt x="62" y="29"/>
                      </a:lnTo>
                      <a:lnTo>
                        <a:pt x="62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7"/>
                      </a:lnTo>
                      <a:close/>
                      <a:moveTo>
                        <a:pt x="62" y="29"/>
                      </a:moveTo>
                      <a:lnTo>
                        <a:pt x="59" y="27"/>
                      </a:lnTo>
                      <a:lnTo>
                        <a:pt x="57" y="24"/>
                      </a:lnTo>
                      <a:lnTo>
                        <a:pt x="65" y="24"/>
                      </a:lnTo>
                      <a:lnTo>
                        <a:pt x="63" y="24"/>
                      </a:lnTo>
                      <a:lnTo>
                        <a:pt x="62" y="21"/>
                      </a:lnTo>
                      <a:lnTo>
                        <a:pt x="62" y="29"/>
                      </a:lnTo>
                      <a:close/>
                      <a:moveTo>
                        <a:pt x="57" y="24"/>
                      </a:moveTo>
                      <a:lnTo>
                        <a:pt x="57" y="24"/>
                      </a:lnTo>
                      <a:lnTo>
                        <a:pt x="57" y="22"/>
                      </a:lnTo>
                      <a:lnTo>
                        <a:pt x="62" y="24"/>
                      </a:lnTo>
                      <a:lnTo>
                        <a:pt x="57" y="24"/>
                      </a:lnTo>
                      <a:close/>
                      <a:moveTo>
                        <a:pt x="57" y="22"/>
                      </a:moveTo>
                      <a:lnTo>
                        <a:pt x="57" y="22"/>
                      </a:lnTo>
                      <a:lnTo>
                        <a:pt x="65" y="26"/>
                      </a:lnTo>
                      <a:lnTo>
                        <a:pt x="57" y="22"/>
                      </a:lnTo>
                      <a:close/>
                      <a:moveTo>
                        <a:pt x="57" y="22"/>
                      </a:moveTo>
                      <a:lnTo>
                        <a:pt x="59" y="22"/>
                      </a:lnTo>
                      <a:lnTo>
                        <a:pt x="62" y="24"/>
                      </a:lnTo>
                      <a:lnTo>
                        <a:pt x="57" y="22"/>
                      </a:lnTo>
                      <a:close/>
                      <a:moveTo>
                        <a:pt x="59" y="22"/>
                      </a:moveTo>
                      <a:lnTo>
                        <a:pt x="59" y="22"/>
                      </a:lnTo>
                      <a:lnTo>
                        <a:pt x="59" y="21"/>
                      </a:lnTo>
                      <a:lnTo>
                        <a:pt x="65" y="27"/>
                      </a:lnTo>
                      <a:lnTo>
                        <a:pt x="65" y="26"/>
                      </a:lnTo>
                      <a:lnTo>
                        <a:pt x="59" y="22"/>
                      </a:lnTo>
                      <a:close/>
                      <a:moveTo>
                        <a:pt x="59" y="21"/>
                      </a:moveTo>
                      <a:lnTo>
                        <a:pt x="60" y="21"/>
                      </a:lnTo>
                      <a:lnTo>
                        <a:pt x="65" y="27"/>
                      </a:lnTo>
                      <a:lnTo>
                        <a:pt x="59" y="21"/>
                      </a:lnTo>
                      <a:close/>
                      <a:moveTo>
                        <a:pt x="60" y="21"/>
                      </a:moveTo>
                      <a:lnTo>
                        <a:pt x="63" y="19"/>
                      </a:lnTo>
                      <a:lnTo>
                        <a:pt x="68" y="17"/>
                      </a:lnTo>
                      <a:lnTo>
                        <a:pt x="68" y="26"/>
                      </a:lnTo>
                      <a:lnTo>
                        <a:pt x="67" y="26"/>
                      </a:lnTo>
                      <a:lnTo>
                        <a:pt x="65" y="27"/>
                      </a:lnTo>
                      <a:lnTo>
                        <a:pt x="60" y="21"/>
                      </a:lnTo>
                      <a:close/>
                      <a:moveTo>
                        <a:pt x="70" y="26"/>
                      </a:moveTo>
                      <a:lnTo>
                        <a:pt x="70" y="26"/>
                      </a:lnTo>
                      <a:lnTo>
                        <a:pt x="68" y="26"/>
                      </a:lnTo>
                      <a:lnTo>
                        <a:pt x="68" y="21"/>
                      </a:lnTo>
                      <a:lnTo>
                        <a:pt x="70" y="26"/>
                      </a:lnTo>
                      <a:close/>
                      <a:moveTo>
                        <a:pt x="67" y="17"/>
                      </a:moveTo>
                      <a:lnTo>
                        <a:pt x="67" y="17"/>
                      </a:lnTo>
                      <a:lnTo>
                        <a:pt x="70" y="26"/>
                      </a:lnTo>
                      <a:lnTo>
                        <a:pt x="67" y="17"/>
                      </a:lnTo>
                      <a:close/>
                      <a:moveTo>
                        <a:pt x="67" y="17"/>
                      </a:moveTo>
                      <a:lnTo>
                        <a:pt x="67" y="17"/>
                      </a:lnTo>
                      <a:lnTo>
                        <a:pt x="68" y="21"/>
                      </a:lnTo>
                      <a:lnTo>
                        <a:pt x="67" y="17"/>
                      </a:lnTo>
                      <a:close/>
                      <a:moveTo>
                        <a:pt x="67" y="17"/>
                      </a:moveTo>
                      <a:lnTo>
                        <a:pt x="74" y="15"/>
                      </a:lnTo>
                      <a:lnTo>
                        <a:pt x="82" y="14"/>
                      </a:lnTo>
                      <a:lnTo>
                        <a:pt x="83" y="21"/>
                      </a:lnTo>
                      <a:lnTo>
                        <a:pt x="77" y="22"/>
                      </a:lnTo>
                      <a:lnTo>
                        <a:pt x="70" y="26"/>
                      </a:lnTo>
                      <a:lnTo>
                        <a:pt x="67" y="17"/>
                      </a:lnTo>
                      <a:close/>
                      <a:moveTo>
                        <a:pt x="82" y="14"/>
                      </a:moveTo>
                      <a:lnTo>
                        <a:pt x="87" y="12"/>
                      </a:lnTo>
                      <a:lnTo>
                        <a:pt x="91" y="10"/>
                      </a:lnTo>
                      <a:lnTo>
                        <a:pt x="93" y="19"/>
                      </a:lnTo>
                      <a:lnTo>
                        <a:pt x="90" y="21"/>
                      </a:lnTo>
                      <a:lnTo>
                        <a:pt x="83" y="21"/>
                      </a:lnTo>
                      <a:lnTo>
                        <a:pt x="82" y="14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5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9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5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4" y="10"/>
                      </a:lnTo>
                      <a:lnTo>
                        <a:pt x="97" y="9"/>
                      </a:lnTo>
                      <a:lnTo>
                        <a:pt x="99" y="17"/>
                      </a:lnTo>
                      <a:lnTo>
                        <a:pt x="96" y="17"/>
                      </a:lnTo>
                      <a:lnTo>
                        <a:pt x="93" y="19"/>
                      </a:lnTo>
                      <a:lnTo>
                        <a:pt x="91" y="10"/>
                      </a:lnTo>
                      <a:close/>
                      <a:moveTo>
                        <a:pt x="97" y="9"/>
                      </a:moveTo>
                      <a:lnTo>
                        <a:pt x="99" y="10"/>
                      </a:lnTo>
                      <a:lnTo>
                        <a:pt x="104" y="15"/>
                      </a:lnTo>
                      <a:lnTo>
                        <a:pt x="102" y="17"/>
                      </a:lnTo>
                      <a:lnTo>
                        <a:pt x="99" y="17"/>
                      </a:lnTo>
                      <a:lnTo>
                        <a:pt x="97" y="9"/>
                      </a:lnTo>
                      <a:close/>
                      <a:moveTo>
                        <a:pt x="99" y="10"/>
                      </a:moveTo>
                      <a:lnTo>
                        <a:pt x="99" y="10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close/>
                      <a:moveTo>
                        <a:pt x="99" y="10"/>
                      </a:moveTo>
                      <a:lnTo>
                        <a:pt x="100" y="12"/>
                      </a:lnTo>
                      <a:lnTo>
                        <a:pt x="99" y="15"/>
                      </a:lnTo>
                      <a:lnTo>
                        <a:pt x="104" y="10"/>
                      </a:lnTo>
                      <a:lnTo>
                        <a:pt x="105" y="12"/>
                      </a:lnTo>
                      <a:lnTo>
                        <a:pt x="104" y="15"/>
                      </a:lnTo>
                      <a:lnTo>
                        <a:pt x="99" y="10"/>
                      </a:lnTo>
                      <a:close/>
                      <a:moveTo>
                        <a:pt x="99" y="15"/>
                      </a:moveTo>
                      <a:lnTo>
                        <a:pt x="99" y="15"/>
                      </a:lnTo>
                      <a:lnTo>
                        <a:pt x="104" y="9"/>
                      </a:lnTo>
                      <a:lnTo>
                        <a:pt x="104" y="10"/>
                      </a:lnTo>
                      <a:lnTo>
                        <a:pt x="99" y="15"/>
                      </a:lnTo>
                      <a:close/>
                      <a:moveTo>
                        <a:pt x="104" y="9"/>
                      </a:moveTo>
                      <a:lnTo>
                        <a:pt x="104" y="9"/>
                      </a:lnTo>
                      <a:lnTo>
                        <a:pt x="102" y="12"/>
                      </a:lnTo>
                      <a:lnTo>
                        <a:pt x="104" y="9"/>
                      </a:lnTo>
                      <a:close/>
                      <a:moveTo>
                        <a:pt x="99" y="15"/>
                      </a:moveTo>
                      <a:lnTo>
                        <a:pt x="97" y="15"/>
                      </a:lnTo>
                      <a:lnTo>
                        <a:pt x="91" y="15"/>
                      </a:lnTo>
                      <a:lnTo>
                        <a:pt x="93" y="7"/>
                      </a:lnTo>
                      <a:lnTo>
                        <a:pt x="99" y="9"/>
                      </a:lnTo>
                      <a:lnTo>
                        <a:pt x="104" y="9"/>
                      </a:lnTo>
                      <a:lnTo>
                        <a:pt x="99" y="15"/>
                      </a:lnTo>
                      <a:close/>
                      <a:moveTo>
                        <a:pt x="91" y="15"/>
                      </a:moveTo>
                      <a:lnTo>
                        <a:pt x="87" y="15"/>
                      </a:lnTo>
                      <a:lnTo>
                        <a:pt x="83" y="14"/>
                      </a:lnTo>
                      <a:lnTo>
                        <a:pt x="80" y="14"/>
                      </a:lnTo>
                      <a:lnTo>
                        <a:pt x="79" y="10"/>
                      </a:lnTo>
                      <a:lnTo>
                        <a:pt x="87" y="10"/>
                      </a:lnTo>
                      <a:lnTo>
                        <a:pt x="88" y="10"/>
                      </a:lnTo>
                      <a:lnTo>
                        <a:pt x="93" y="7"/>
                      </a:lnTo>
                      <a:lnTo>
                        <a:pt x="91" y="15"/>
                      </a:lnTo>
                      <a:close/>
                      <a:moveTo>
                        <a:pt x="79" y="10"/>
                      </a:moveTo>
                      <a:lnTo>
                        <a:pt x="79" y="9"/>
                      </a:lnTo>
                      <a:lnTo>
                        <a:pt x="80" y="7"/>
                      </a:lnTo>
                      <a:lnTo>
                        <a:pt x="82" y="10"/>
                      </a:lnTo>
                      <a:lnTo>
                        <a:pt x="79" y="10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5" y="14"/>
                      </a:lnTo>
                      <a:lnTo>
                        <a:pt x="80" y="7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2" y="10"/>
                      </a:lnTo>
                      <a:lnTo>
                        <a:pt x="80" y="7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2" y="7"/>
                      </a:lnTo>
                      <a:lnTo>
                        <a:pt x="85" y="14"/>
                      </a:lnTo>
                      <a:lnTo>
                        <a:pt x="80" y="7"/>
                      </a:lnTo>
                      <a:close/>
                      <a:moveTo>
                        <a:pt x="82" y="7"/>
                      </a:moveTo>
                      <a:lnTo>
                        <a:pt x="82" y="7"/>
                      </a:lnTo>
                      <a:lnTo>
                        <a:pt x="83" y="10"/>
                      </a:lnTo>
                      <a:lnTo>
                        <a:pt x="82" y="7"/>
                      </a:lnTo>
                      <a:close/>
                      <a:moveTo>
                        <a:pt x="82" y="7"/>
                      </a:moveTo>
                      <a:lnTo>
                        <a:pt x="82" y="5"/>
                      </a:lnTo>
                      <a:lnTo>
                        <a:pt x="83" y="5"/>
                      </a:lnTo>
                      <a:lnTo>
                        <a:pt x="87" y="14"/>
                      </a:lnTo>
                      <a:lnTo>
                        <a:pt x="85" y="14"/>
                      </a:lnTo>
                      <a:lnTo>
                        <a:pt x="82" y="7"/>
                      </a:lnTo>
                      <a:close/>
                      <a:moveTo>
                        <a:pt x="83" y="5"/>
                      </a:moveTo>
                      <a:lnTo>
                        <a:pt x="88" y="3"/>
                      </a:lnTo>
                      <a:lnTo>
                        <a:pt x="94" y="2"/>
                      </a:lnTo>
                      <a:lnTo>
                        <a:pt x="94" y="10"/>
                      </a:lnTo>
                      <a:lnTo>
                        <a:pt x="90" y="12"/>
                      </a:lnTo>
                      <a:lnTo>
                        <a:pt x="87" y="14"/>
                      </a:lnTo>
                      <a:lnTo>
                        <a:pt x="83" y="5"/>
                      </a:lnTo>
                      <a:close/>
                      <a:moveTo>
                        <a:pt x="96" y="10"/>
                      </a:moveTo>
                      <a:lnTo>
                        <a:pt x="94" y="10"/>
                      </a:lnTo>
                      <a:lnTo>
                        <a:pt x="94" y="7"/>
                      </a:lnTo>
                      <a:lnTo>
                        <a:pt x="96" y="10"/>
                      </a:lnTo>
                      <a:close/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4" y="2"/>
                      </a:lnTo>
                      <a:lnTo>
                        <a:pt x="96" y="10"/>
                      </a:lnTo>
                      <a:lnTo>
                        <a:pt x="93" y="2"/>
                      </a:lnTo>
                      <a:close/>
                      <a:moveTo>
                        <a:pt x="96" y="10"/>
                      </a:moveTo>
                      <a:lnTo>
                        <a:pt x="96" y="10"/>
                      </a:lnTo>
                      <a:lnTo>
                        <a:pt x="94" y="7"/>
                      </a:lnTo>
                      <a:lnTo>
                        <a:pt x="96" y="10"/>
                      </a:lnTo>
                      <a:close/>
                      <a:moveTo>
                        <a:pt x="94" y="2"/>
                      </a:moveTo>
                      <a:lnTo>
                        <a:pt x="99" y="2"/>
                      </a:lnTo>
                      <a:lnTo>
                        <a:pt x="104" y="2"/>
                      </a:lnTo>
                      <a:lnTo>
                        <a:pt x="105" y="10"/>
                      </a:lnTo>
                      <a:lnTo>
                        <a:pt x="99" y="10"/>
                      </a:lnTo>
                      <a:lnTo>
                        <a:pt x="96" y="10"/>
                      </a:lnTo>
                      <a:lnTo>
                        <a:pt x="94" y="2"/>
                      </a:lnTo>
                      <a:close/>
                      <a:moveTo>
                        <a:pt x="104" y="2"/>
                      </a:moveTo>
                      <a:lnTo>
                        <a:pt x="105" y="2"/>
                      </a:lnTo>
                      <a:lnTo>
                        <a:pt x="105" y="10"/>
                      </a:lnTo>
                      <a:lnTo>
                        <a:pt x="104" y="2"/>
                      </a:lnTo>
                      <a:close/>
                      <a:moveTo>
                        <a:pt x="107" y="9"/>
                      </a:moveTo>
                      <a:lnTo>
                        <a:pt x="105" y="9"/>
                      </a:lnTo>
                      <a:lnTo>
                        <a:pt x="105" y="10"/>
                      </a:lnTo>
                      <a:lnTo>
                        <a:pt x="105" y="5"/>
                      </a:lnTo>
                      <a:lnTo>
                        <a:pt x="107" y="9"/>
                      </a:lnTo>
                      <a:close/>
                      <a:moveTo>
                        <a:pt x="104" y="2"/>
                      </a:moveTo>
                      <a:lnTo>
                        <a:pt x="114" y="0"/>
                      </a:lnTo>
                      <a:lnTo>
                        <a:pt x="121" y="0"/>
                      </a:lnTo>
                      <a:lnTo>
                        <a:pt x="124" y="0"/>
                      </a:lnTo>
                      <a:lnTo>
                        <a:pt x="125" y="2"/>
                      </a:lnTo>
                      <a:lnTo>
                        <a:pt x="124" y="5"/>
                      </a:lnTo>
                      <a:lnTo>
                        <a:pt x="119" y="7"/>
                      </a:lnTo>
                      <a:lnTo>
                        <a:pt x="113" y="9"/>
                      </a:lnTo>
                      <a:lnTo>
                        <a:pt x="105" y="10"/>
                      </a:lnTo>
                      <a:lnTo>
                        <a:pt x="105" y="2"/>
                      </a:lnTo>
                      <a:lnTo>
                        <a:pt x="119" y="2"/>
                      </a:lnTo>
                      <a:lnTo>
                        <a:pt x="125" y="2"/>
                      </a:lnTo>
                      <a:lnTo>
                        <a:pt x="122" y="5"/>
                      </a:lnTo>
                      <a:lnTo>
                        <a:pt x="107" y="9"/>
                      </a:lnTo>
                      <a:lnTo>
                        <a:pt x="104" y="2"/>
                      </a:lnTo>
                      <a:close/>
                      <a:moveTo>
                        <a:pt x="105" y="10"/>
                      </a:moveTo>
                      <a:lnTo>
                        <a:pt x="104" y="9"/>
                      </a:lnTo>
                      <a:lnTo>
                        <a:pt x="102" y="5"/>
                      </a:lnTo>
                      <a:lnTo>
                        <a:pt x="102" y="3"/>
                      </a:lnTo>
                      <a:lnTo>
                        <a:pt x="105" y="2"/>
                      </a:lnTo>
                      <a:lnTo>
                        <a:pt x="105" y="5"/>
                      </a:lnTo>
                      <a:lnTo>
                        <a:pt x="105" y="10"/>
                      </a:lnTo>
                      <a:close/>
                      <a:moveTo>
                        <a:pt x="105" y="2"/>
                      </a:moveTo>
                      <a:lnTo>
                        <a:pt x="119" y="2"/>
                      </a:lnTo>
                      <a:lnTo>
                        <a:pt x="130" y="2"/>
                      </a:lnTo>
                      <a:lnTo>
                        <a:pt x="141" y="5"/>
                      </a:lnTo>
                      <a:lnTo>
                        <a:pt x="148" y="7"/>
                      </a:lnTo>
                      <a:lnTo>
                        <a:pt x="161" y="14"/>
                      </a:lnTo>
                      <a:lnTo>
                        <a:pt x="164" y="15"/>
                      </a:lnTo>
                      <a:lnTo>
                        <a:pt x="159" y="22"/>
                      </a:lnTo>
                      <a:lnTo>
                        <a:pt x="156" y="21"/>
                      </a:lnTo>
                      <a:lnTo>
                        <a:pt x="145" y="15"/>
                      </a:lnTo>
                      <a:lnTo>
                        <a:pt x="138" y="12"/>
                      </a:lnTo>
                      <a:lnTo>
                        <a:pt x="128" y="10"/>
                      </a:lnTo>
                      <a:lnTo>
                        <a:pt x="117" y="9"/>
                      </a:lnTo>
                      <a:lnTo>
                        <a:pt x="105" y="10"/>
                      </a:lnTo>
                      <a:lnTo>
                        <a:pt x="105" y="2"/>
                      </a:lnTo>
                      <a:close/>
                      <a:moveTo>
                        <a:pt x="164" y="15"/>
                      </a:moveTo>
                      <a:lnTo>
                        <a:pt x="165" y="19"/>
                      </a:lnTo>
                      <a:lnTo>
                        <a:pt x="164" y="22"/>
                      </a:lnTo>
                      <a:lnTo>
                        <a:pt x="162" y="24"/>
                      </a:lnTo>
                      <a:lnTo>
                        <a:pt x="159" y="22"/>
                      </a:lnTo>
                      <a:lnTo>
                        <a:pt x="164" y="15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7" name="Freeform 484"/>
                <p:cNvSpPr>
                  <a:spLocks noEditPoints="1"/>
                </p:cNvSpPr>
                <p:nvPr/>
              </p:nvSpPr>
              <p:spPr bwMode="auto">
                <a:xfrm>
                  <a:off x="1338" y="1388"/>
                  <a:ext cx="166" cy="173"/>
                </a:xfrm>
                <a:custGeom>
                  <a:avLst/>
                  <a:gdLst>
                    <a:gd name="T0" fmla="*/ 139 w 166"/>
                    <a:gd name="T1" fmla="*/ 140 h 173"/>
                    <a:gd name="T2" fmla="*/ 126 w 166"/>
                    <a:gd name="T3" fmla="*/ 140 h 173"/>
                    <a:gd name="T4" fmla="*/ 123 w 166"/>
                    <a:gd name="T5" fmla="*/ 144 h 173"/>
                    <a:gd name="T6" fmla="*/ 111 w 166"/>
                    <a:gd name="T7" fmla="*/ 140 h 173"/>
                    <a:gd name="T8" fmla="*/ 109 w 166"/>
                    <a:gd name="T9" fmla="*/ 132 h 173"/>
                    <a:gd name="T10" fmla="*/ 108 w 166"/>
                    <a:gd name="T11" fmla="*/ 135 h 173"/>
                    <a:gd name="T12" fmla="*/ 109 w 166"/>
                    <a:gd name="T13" fmla="*/ 149 h 173"/>
                    <a:gd name="T14" fmla="*/ 109 w 166"/>
                    <a:gd name="T15" fmla="*/ 149 h 173"/>
                    <a:gd name="T16" fmla="*/ 92 w 166"/>
                    <a:gd name="T17" fmla="*/ 173 h 173"/>
                    <a:gd name="T18" fmla="*/ 94 w 166"/>
                    <a:gd name="T19" fmla="*/ 170 h 173"/>
                    <a:gd name="T20" fmla="*/ 97 w 166"/>
                    <a:gd name="T21" fmla="*/ 151 h 173"/>
                    <a:gd name="T22" fmla="*/ 91 w 166"/>
                    <a:gd name="T23" fmla="*/ 140 h 173"/>
                    <a:gd name="T24" fmla="*/ 88 w 166"/>
                    <a:gd name="T25" fmla="*/ 135 h 173"/>
                    <a:gd name="T26" fmla="*/ 77 w 166"/>
                    <a:gd name="T27" fmla="*/ 159 h 173"/>
                    <a:gd name="T28" fmla="*/ 81 w 166"/>
                    <a:gd name="T29" fmla="*/ 156 h 173"/>
                    <a:gd name="T30" fmla="*/ 74 w 166"/>
                    <a:gd name="T31" fmla="*/ 142 h 173"/>
                    <a:gd name="T32" fmla="*/ 64 w 166"/>
                    <a:gd name="T33" fmla="*/ 118 h 173"/>
                    <a:gd name="T34" fmla="*/ 46 w 166"/>
                    <a:gd name="T35" fmla="*/ 118 h 173"/>
                    <a:gd name="T36" fmla="*/ 47 w 166"/>
                    <a:gd name="T37" fmla="*/ 122 h 173"/>
                    <a:gd name="T38" fmla="*/ 46 w 166"/>
                    <a:gd name="T39" fmla="*/ 128 h 173"/>
                    <a:gd name="T40" fmla="*/ 4 w 166"/>
                    <a:gd name="T41" fmla="*/ 139 h 173"/>
                    <a:gd name="T42" fmla="*/ 0 w 166"/>
                    <a:gd name="T43" fmla="*/ 132 h 173"/>
                    <a:gd name="T44" fmla="*/ 3 w 166"/>
                    <a:gd name="T45" fmla="*/ 128 h 173"/>
                    <a:gd name="T46" fmla="*/ 18 w 166"/>
                    <a:gd name="T47" fmla="*/ 122 h 173"/>
                    <a:gd name="T48" fmla="*/ 21 w 166"/>
                    <a:gd name="T49" fmla="*/ 113 h 173"/>
                    <a:gd name="T50" fmla="*/ 23 w 166"/>
                    <a:gd name="T51" fmla="*/ 106 h 173"/>
                    <a:gd name="T52" fmla="*/ 27 w 166"/>
                    <a:gd name="T53" fmla="*/ 113 h 173"/>
                    <a:gd name="T54" fmla="*/ 35 w 166"/>
                    <a:gd name="T55" fmla="*/ 96 h 173"/>
                    <a:gd name="T56" fmla="*/ 43 w 166"/>
                    <a:gd name="T57" fmla="*/ 98 h 173"/>
                    <a:gd name="T58" fmla="*/ 37 w 166"/>
                    <a:gd name="T59" fmla="*/ 99 h 173"/>
                    <a:gd name="T60" fmla="*/ 6 w 166"/>
                    <a:gd name="T61" fmla="*/ 106 h 173"/>
                    <a:gd name="T62" fmla="*/ 12 w 166"/>
                    <a:gd name="T63" fmla="*/ 104 h 173"/>
                    <a:gd name="T64" fmla="*/ 29 w 166"/>
                    <a:gd name="T65" fmla="*/ 72 h 173"/>
                    <a:gd name="T66" fmla="*/ 32 w 166"/>
                    <a:gd name="T67" fmla="*/ 70 h 173"/>
                    <a:gd name="T68" fmla="*/ 52 w 166"/>
                    <a:gd name="T69" fmla="*/ 63 h 173"/>
                    <a:gd name="T70" fmla="*/ 47 w 166"/>
                    <a:gd name="T71" fmla="*/ 63 h 173"/>
                    <a:gd name="T72" fmla="*/ 41 w 166"/>
                    <a:gd name="T73" fmla="*/ 58 h 173"/>
                    <a:gd name="T74" fmla="*/ 27 w 166"/>
                    <a:gd name="T75" fmla="*/ 68 h 173"/>
                    <a:gd name="T76" fmla="*/ 27 w 166"/>
                    <a:gd name="T77" fmla="*/ 67 h 173"/>
                    <a:gd name="T78" fmla="*/ 58 w 166"/>
                    <a:gd name="T79" fmla="*/ 46 h 173"/>
                    <a:gd name="T80" fmla="*/ 55 w 166"/>
                    <a:gd name="T81" fmla="*/ 39 h 173"/>
                    <a:gd name="T82" fmla="*/ 64 w 166"/>
                    <a:gd name="T83" fmla="*/ 38 h 173"/>
                    <a:gd name="T84" fmla="*/ 61 w 166"/>
                    <a:gd name="T85" fmla="*/ 39 h 173"/>
                    <a:gd name="T86" fmla="*/ 58 w 166"/>
                    <a:gd name="T87" fmla="*/ 43 h 173"/>
                    <a:gd name="T88" fmla="*/ 44 w 166"/>
                    <a:gd name="T89" fmla="*/ 41 h 173"/>
                    <a:gd name="T90" fmla="*/ 47 w 166"/>
                    <a:gd name="T91" fmla="*/ 38 h 173"/>
                    <a:gd name="T92" fmla="*/ 47 w 166"/>
                    <a:gd name="T93" fmla="*/ 45 h 173"/>
                    <a:gd name="T94" fmla="*/ 78 w 166"/>
                    <a:gd name="T95" fmla="*/ 29 h 173"/>
                    <a:gd name="T96" fmla="*/ 80 w 166"/>
                    <a:gd name="T97" fmla="*/ 27 h 173"/>
                    <a:gd name="T98" fmla="*/ 78 w 166"/>
                    <a:gd name="T99" fmla="*/ 29 h 173"/>
                    <a:gd name="T100" fmla="*/ 75 w 166"/>
                    <a:gd name="T101" fmla="*/ 24 h 173"/>
                    <a:gd name="T102" fmla="*/ 66 w 166"/>
                    <a:gd name="T103" fmla="*/ 29 h 173"/>
                    <a:gd name="T104" fmla="*/ 66 w 166"/>
                    <a:gd name="T105" fmla="*/ 17 h 173"/>
                    <a:gd name="T106" fmla="*/ 68 w 166"/>
                    <a:gd name="T107" fmla="*/ 21 h 173"/>
                    <a:gd name="T108" fmla="*/ 78 w 166"/>
                    <a:gd name="T109" fmla="*/ 22 h 173"/>
                    <a:gd name="T110" fmla="*/ 92 w 166"/>
                    <a:gd name="T111" fmla="*/ 10 h 173"/>
                    <a:gd name="T112" fmla="*/ 78 w 166"/>
                    <a:gd name="T113" fmla="*/ 9 h 173"/>
                    <a:gd name="T114" fmla="*/ 86 w 166"/>
                    <a:gd name="T115" fmla="*/ 12 h 173"/>
                    <a:gd name="T116" fmla="*/ 89 w 166"/>
                    <a:gd name="T117" fmla="*/ 2 h 173"/>
                    <a:gd name="T118" fmla="*/ 95 w 166"/>
                    <a:gd name="T119" fmla="*/ 9 h 173"/>
                    <a:gd name="T120" fmla="*/ 109 w 166"/>
                    <a:gd name="T121" fmla="*/ 9 h 173"/>
                    <a:gd name="T122" fmla="*/ 132 w 166"/>
                    <a:gd name="T123" fmla="*/ 10 h 17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66"/>
                    <a:gd name="T187" fmla="*/ 0 h 173"/>
                    <a:gd name="T188" fmla="*/ 166 w 166"/>
                    <a:gd name="T189" fmla="*/ 173 h 17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66" h="173">
                      <a:moveTo>
                        <a:pt x="137" y="132"/>
                      </a:moveTo>
                      <a:lnTo>
                        <a:pt x="140" y="134"/>
                      </a:lnTo>
                      <a:lnTo>
                        <a:pt x="142" y="135"/>
                      </a:lnTo>
                      <a:lnTo>
                        <a:pt x="140" y="139"/>
                      </a:lnTo>
                      <a:lnTo>
                        <a:pt x="137" y="140"/>
                      </a:lnTo>
                      <a:lnTo>
                        <a:pt x="137" y="132"/>
                      </a:lnTo>
                      <a:close/>
                      <a:moveTo>
                        <a:pt x="137" y="140"/>
                      </a:moveTo>
                      <a:lnTo>
                        <a:pt x="139" y="140"/>
                      </a:lnTo>
                      <a:lnTo>
                        <a:pt x="140" y="139"/>
                      </a:lnTo>
                      <a:lnTo>
                        <a:pt x="134" y="134"/>
                      </a:lnTo>
                      <a:lnTo>
                        <a:pt x="135" y="132"/>
                      </a:lnTo>
                      <a:lnTo>
                        <a:pt x="137" y="132"/>
                      </a:lnTo>
                      <a:lnTo>
                        <a:pt x="137" y="140"/>
                      </a:lnTo>
                      <a:close/>
                      <a:moveTo>
                        <a:pt x="140" y="139"/>
                      </a:moveTo>
                      <a:lnTo>
                        <a:pt x="139" y="140"/>
                      </a:lnTo>
                      <a:lnTo>
                        <a:pt x="137" y="140"/>
                      </a:lnTo>
                      <a:lnTo>
                        <a:pt x="134" y="134"/>
                      </a:lnTo>
                      <a:lnTo>
                        <a:pt x="140" y="139"/>
                      </a:lnTo>
                      <a:close/>
                      <a:moveTo>
                        <a:pt x="134" y="134"/>
                      </a:moveTo>
                      <a:lnTo>
                        <a:pt x="134" y="134"/>
                      </a:lnTo>
                      <a:lnTo>
                        <a:pt x="135" y="137"/>
                      </a:lnTo>
                      <a:lnTo>
                        <a:pt x="134" y="134"/>
                      </a:lnTo>
                      <a:close/>
                      <a:moveTo>
                        <a:pt x="139" y="140"/>
                      </a:moveTo>
                      <a:lnTo>
                        <a:pt x="134" y="142"/>
                      </a:lnTo>
                      <a:lnTo>
                        <a:pt x="131" y="142"/>
                      </a:lnTo>
                      <a:lnTo>
                        <a:pt x="128" y="142"/>
                      </a:lnTo>
                      <a:lnTo>
                        <a:pt x="126" y="140"/>
                      </a:lnTo>
                      <a:lnTo>
                        <a:pt x="122" y="135"/>
                      </a:lnTo>
                      <a:lnTo>
                        <a:pt x="120" y="134"/>
                      </a:lnTo>
                      <a:lnTo>
                        <a:pt x="126" y="128"/>
                      </a:lnTo>
                      <a:lnTo>
                        <a:pt x="129" y="132"/>
                      </a:lnTo>
                      <a:lnTo>
                        <a:pt x="134" y="134"/>
                      </a:lnTo>
                      <a:lnTo>
                        <a:pt x="139" y="140"/>
                      </a:lnTo>
                      <a:close/>
                      <a:moveTo>
                        <a:pt x="118" y="132"/>
                      </a:moveTo>
                      <a:lnTo>
                        <a:pt x="120" y="130"/>
                      </a:lnTo>
                      <a:lnTo>
                        <a:pt x="122" y="128"/>
                      </a:lnTo>
                      <a:lnTo>
                        <a:pt x="123" y="127"/>
                      </a:lnTo>
                      <a:lnTo>
                        <a:pt x="126" y="128"/>
                      </a:lnTo>
                      <a:lnTo>
                        <a:pt x="123" y="132"/>
                      </a:lnTo>
                      <a:lnTo>
                        <a:pt x="118" y="132"/>
                      </a:lnTo>
                      <a:close/>
                      <a:moveTo>
                        <a:pt x="126" y="130"/>
                      </a:moveTo>
                      <a:lnTo>
                        <a:pt x="123" y="144"/>
                      </a:lnTo>
                      <a:lnTo>
                        <a:pt x="120" y="151"/>
                      </a:lnTo>
                      <a:lnTo>
                        <a:pt x="114" y="146"/>
                      </a:lnTo>
                      <a:lnTo>
                        <a:pt x="117" y="140"/>
                      </a:lnTo>
                      <a:lnTo>
                        <a:pt x="118" y="132"/>
                      </a:lnTo>
                      <a:lnTo>
                        <a:pt x="126" y="130"/>
                      </a:lnTo>
                      <a:close/>
                      <a:moveTo>
                        <a:pt x="120" y="151"/>
                      </a:moveTo>
                      <a:lnTo>
                        <a:pt x="118" y="152"/>
                      </a:lnTo>
                      <a:lnTo>
                        <a:pt x="115" y="152"/>
                      </a:lnTo>
                      <a:lnTo>
                        <a:pt x="114" y="151"/>
                      </a:lnTo>
                      <a:lnTo>
                        <a:pt x="114" y="149"/>
                      </a:lnTo>
                      <a:lnTo>
                        <a:pt x="117" y="149"/>
                      </a:lnTo>
                      <a:lnTo>
                        <a:pt x="120" y="151"/>
                      </a:lnTo>
                      <a:close/>
                      <a:moveTo>
                        <a:pt x="114" y="149"/>
                      </a:moveTo>
                      <a:lnTo>
                        <a:pt x="112" y="144"/>
                      </a:lnTo>
                      <a:lnTo>
                        <a:pt x="111" y="140"/>
                      </a:lnTo>
                      <a:lnTo>
                        <a:pt x="117" y="137"/>
                      </a:lnTo>
                      <a:lnTo>
                        <a:pt x="118" y="142"/>
                      </a:lnTo>
                      <a:lnTo>
                        <a:pt x="120" y="147"/>
                      </a:lnTo>
                      <a:lnTo>
                        <a:pt x="114" y="149"/>
                      </a:lnTo>
                      <a:close/>
                      <a:moveTo>
                        <a:pt x="111" y="140"/>
                      </a:moveTo>
                      <a:lnTo>
                        <a:pt x="111" y="140"/>
                      </a:lnTo>
                      <a:lnTo>
                        <a:pt x="114" y="134"/>
                      </a:lnTo>
                      <a:lnTo>
                        <a:pt x="115" y="135"/>
                      </a:lnTo>
                      <a:lnTo>
                        <a:pt x="117" y="137"/>
                      </a:lnTo>
                      <a:lnTo>
                        <a:pt x="111" y="140"/>
                      </a:lnTo>
                      <a:close/>
                      <a:moveTo>
                        <a:pt x="111" y="140"/>
                      </a:moveTo>
                      <a:lnTo>
                        <a:pt x="111" y="140"/>
                      </a:lnTo>
                      <a:lnTo>
                        <a:pt x="112" y="140"/>
                      </a:lnTo>
                      <a:lnTo>
                        <a:pt x="109" y="132"/>
                      </a:lnTo>
                      <a:lnTo>
                        <a:pt x="112" y="132"/>
                      </a:lnTo>
                      <a:lnTo>
                        <a:pt x="114" y="134"/>
                      </a:lnTo>
                      <a:lnTo>
                        <a:pt x="111" y="140"/>
                      </a:lnTo>
                      <a:close/>
                      <a:moveTo>
                        <a:pt x="112" y="140"/>
                      </a:moveTo>
                      <a:lnTo>
                        <a:pt x="112" y="140"/>
                      </a:lnTo>
                      <a:lnTo>
                        <a:pt x="108" y="134"/>
                      </a:lnTo>
                      <a:lnTo>
                        <a:pt x="109" y="134"/>
                      </a:lnTo>
                      <a:lnTo>
                        <a:pt x="109" y="132"/>
                      </a:lnTo>
                      <a:lnTo>
                        <a:pt x="112" y="140"/>
                      </a:lnTo>
                      <a:close/>
                      <a:moveTo>
                        <a:pt x="108" y="135"/>
                      </a:moveTo>
                      <a:lnTo>
                        <a:pt x="108" y="135"/>
                      </a:lnTo>
                      <a:lnTo>
                        <a:pt x="108" y="134"/>
                      </a:lnTo>
                      <a:lnTo>
                        <a:pt x="111" y="137"/>
                      </a:lnTo>
                      <a:lnTo>
                        <a:pt x="108" y="135"/>
                      </a:lnTo>
                      <a:close/>
                      <a:moveTo>
                        <a:pt x="114" y="139"/>
                      </a:moveTo>
                      <a:lnTo>
                        <a:pt x="114" y="140"/>
                      </a:lnTo>
                      <a:lnTo>
                        <a:pt x="112" y="140"/>
                      </a:lnTo>
                      <a:lnTo>
                        <a:pt x="106" y="139"/>
                      </a:lnTo>
                      <a:lnTo>
                        <a:pt x="106" y="137"/>
                      </a:lnTo>
                      <a:lnTo>
                        <a:pt x="108" y="135"/>
                      </a:lnTo>
                      <a:lnTo>
                        <a:pt x="114" y="139"/>
                      </a:lnTo>
                      <a:close/>
                      <a:moveTo>
                        <a:pt x="112" y="140"/>
                      </a:moveTo>
                      <a:lnTo>
                        <a:pt x="112" y="146"/>
                      </a:lnTo>
                      <a:lnTo>
                        <a:pt x="109" y="149"/>
                      </a:lnTo>
                      <a:lnTo>
                        <a:pt x="103" y="146"/>
                      </a:lnTo>
                      <a:lnTo>
                        <a:pt x="105" y="142"/>
                      </a:lnTo>
                      <a:lnTo>
                        <a:pt x="106" y="139"/>
                      </a:lnTo>
                      <a:lnTo>
                        <a:pt x="112" y="140"/>
                      </a:lnTo>
                      <a:close/>
                      <a:moveTo>
                        <a:pt x="109" y="149"/>
                      </a:moveTo>
                      <a:lnTo>
                        <a:pt x="109" y="149"/>
                      </a:lnTo>
                      <a:lnTo>
                        <a:pt x="106" y="147"/>
                      </a:lnTo>
                      <a:lnTo>
                        <a:pt x="109" y="149"/>
                      </a:lnTo>
                      <a:close/>
                      <a:moveTo>
                        <a:pt x="109" y="149"/>
                      </a:moveTo>
                      <a:lnTo>
                        <a:pt x="109" y="149"/>
                      </a:lnTo>
                      <a:lnTo>
                        <a:pt x="103" y="146"/>
                      </a:lnTo>
                      <a:lnTo>
                        <a:pt x="109" y="149"/>
                      </a:lnTo>
                      <a:close/>
                      <a:moveTo>
                        <a:pt x="109" y="149"/>
                      </a:moveTo>
                      <a:lnTo>
                        <a:pt x="109" y="152"/>
                      </a:lnTo>
                      <a:lnTo>
                        <a:pt x="108" y="154"/>
                      </a:lnTo>
                      <a:lnTo>
                        <a:pt x="101" y="149"/>
                      </a:lnTo>
                      <a:lnTo>
                        <a:pt x="103" y="147"/>
                      </a:lnTo>
                      <a:lnTo>
                        <a:pt x="103" y="146"/>
                      </a:lnTo>
                      <a:lnTo>
                        <a:pt x="109" y="149"/>
                      </a:lnTo>
                      <a:close/>
                      <a:moveTo>
                        <a:pt x="108" y="154"/>
                      </a:moveTo>
                      <a:lnTo>
                        <a:pt x="106" y="156"/>
                      </a:lnTo>
                      <a:lnTo>
                        <a:pt x="106" y="158"/>
                      </a:lnTo>
                      <a:lnTo>
                        <a:pt x="100" y="152"/>
                      </a:lnTo>
                      <a:lnTo>
                        <a:pt x="100" y="151"/>
                      </a:lnTo>
                      <a:lnTo>
                        <a:pt x="101" y="149"/>
                      </a:lnTo>
                      <a:lnTo>
                        <a:pt x="108" y="154"/>
                      </a:lnTo>
                      <a:close/>
                      <a:moveTo>
                        <a:pt x="106" y="158"/>
                      </a:moveTo>
                      <a:lnTo>
                        <a:pt x="98" y="168"/>
                      </a:lnTo>
                      <a:lnTo>
                        <a:pt x="92" y="173"/>
                      </a:lnTo>
                      <a:lnTo>
                        <a:pt x="89" y="166"/>
                      </a:lnTo>
                      <a:lnTo>
                        <a:pt x="94" y="161"/>
                      </a:lnTo>
                      <a:lnTo>
                        <a:pt x="100" y="152"/>
                      </a:lnTo>
                      <a:lnTo>
                        <a:pt x="106" y="158"/>
                      </a:lnTo>
                      <a:close/>
                      <a:moveTo>
                        <a:pt x="92" y="173"/>
                      </a:moveTo>
                      <a:lnTo>
                        <a:pt x="89" y="173"/>
                      </a:lnTo>
                      <a:lnTo>
                        <a:pt x="88" y="171"/>
                      </a:lnTo>
                      <a:lnTo>
                        <a:pt x="86" y="170"/>
                      </a:lnTo>
                      <a:lnTo>
                        <a:pt x="88" y="168"/>
                      </a:lnTo>
                      <a:lnTo>
                        <a:pt x="91" y="170"/>
                      </a:lnTo>
                      <a:lnTo>
                        <a:pt x="92" y="173"/>
                      </a:lnTo>
                      <a:close/>
                      <a:moveTo>
                        <a:pt x="88" y="168"/>
                      </a:moveTo>
                      <a:lnTo>
                        <a:pt x="88" y="168"/>
                      </a:lnTo>
                      <a:lnTo>
                        <a:pt x="88" y="166"/>
                      </a:lnTo>
                      <a:lnTo>
                        <a:pt x="94" y="170"/>
                      </a:lnTo>
                      <a:lnTo>
                        <a:pt x="94" y="171"/>
                      </a:lnTo>
                      <a:lnTo>
                        <a:pt x="88" y="168"/>
                      </a:lnTo>
                      <a:close/>
                      <a:moveTo>
                        <a:pt x="94" y="170"/>
                      </a:moveTo>
                      <a:lnTo>
                        <a:pt x="94" y="170"/>
                      </a:lnTo>
                      <a:lnTo>
                        <a:pt x="91" y="168"/>
                      </a:lnTo>
                      <a:lnTo>
                        <a:pt x="94" y="170"/>
                      </a:lnTo>
                      <a:close/>
                      <a:moveTo>
                        <a:pt x="88" y="166"/>
                      </a:moveTo>
                      <a:lnTo>
                        <a:pt x="89" y="159"/>
                      </a:lnTo>
                      <a:lnTo>
                        <a:pt x="91" y="151"/>
                      </a:lnTo>
                      <a:lnTo>
                        <a:pt x="97" y="151"/>
                      </a:lnTo>
                      <a:lnTo>
                        <a:pt x="95" y="161"/>
                      </a:lnTo>
                      <a:lnTo>
                        <a:pt x="94" y="170"/>
                      </a:lnTo>
                      <a:lnTo>
                        <a:pt x="88" y="166"/>
                      </a:lnTo>
                      <a:close/>
                      <a:moveTo>
                        <a:pt x="91" y="151"/>
                      </a:moveTo>
                      <a:lnTo>
                        <a:pt x="91" y="144"/>
                      </a:lnTo>
                      <a:lnTo>
                        <a:pt x="91" y="140"/>
                      </a:lnTo>
                      <a:lnTo>
                        <a:pt x="97" y="137"/>
                      </a:lnTo>
                      <a:lnTo>
                        <a:pt x="98" y="142"/>
                      </a:lnTo>
                      <a:lnTo>
                        <a:pt x="97" y="151"/>
                      </a:lnTo>
                      <a:lnTo>
                        <a:pt x="91" y="151"/>
                      </a:lnTo>
                      <a:close/>
                      <a:moveTo>
                        <a:pt x="91" y="140"/>
                      </a:moveTo>
                      <a:lnTo>
                        <a:pt x="91" y="140"/>
                      </a:lnTo>
                      <a:lnTo>
                        <a:pt x="92" y="142"/>
                      </a:lnTo>
                      <a:lnTo>
                        <a:pt x="94" y="134"/>
                      </a:lnTo>
                      <a:lnTo>
                        <a:pt x="95" y="135"/>
                      </a:lnTo>
                      <a:lnTo>
                        <a:pt x="97" y="137"/>
                      </a:lnTo>
                      <a:lnTo>
                        <a:pt x="91" y="140"/>
                      </a:lnTo>
                      <a:close/>
                      <a:moveTo>
                        <a:pt x="92" y="142"/>
                      </a:moveTo>
                      <a:lnTo>
                        <a:pt x="91" y="142"/>
                      </a:lnTo>
                      <a:lnTo>
                        <a:pt x="91" y="140"/>
                      </a:lnTo>
                      <a:lnTo>
                        <a:pt x="94" y="139"/>
                      </a:lnTo>
                      <a:lnTo>
                        <a:pt x="92" y="142"/>
                      </a:lnTo>
                      <a:close/>
                      <a:moveTo>
                        <a:pt x="91" y="140"/>
                      </a:moveTo>
                      <a:lnTo>
                        <a:pt x="91" y="140"/>
                      </a:lnTo>
                      <a:lnTo>
                        <a:pt x="92" y="142"/>
                      </a:lnTo>
                      <a:lnTo>
                        <a:pt x="88" y="135"/>
                      </a:lnTo>
                      <a:lnTo>
                        <a:pt x="92" y="134"/>
                      </a:lnTo>
                      <a:lnTo>
                        <a:pt x="95" y="135"/>
                      </a:lnTo>
                      <a:lnTo>
                        <a:pt x="91" y="140"/>
                      </a:lnTo>
                      <a:close/>
                      <a:moveTo>
                        <a:pt x="88" y="135"/>
                      </a:moveTo>
                      <a:lnTo>
                        <a:pt x="88" y="135"/>
                      </a:lnTo>
                      <a:lnTo>
                        <a:pt x="91" y="139"/>
                      </a:lnTo>
                      <a:lnTo>
                        <a:pt x="88" y="135"/>
                      </a:lnTo>
                      <a:close/>
                      <a:moveTo>
                        <a:pt x="92" y="142"/>
                      </a:moveTo>
                      <a:lnTo>
                        <a:pt x="91" y="144"/>
                      </a:lnTo>
                      <a:lnTo>
                        <a:pt x="89" y="146"/>
                      </a:lnTo>
                      <a:lnTo>
                        <a:pt x="83" y="140"/>
                      </a:lnTo>
                      <a:lnTo>
                        <a:pt x="86" y="137"/>
                      </a:lnTo>
                      <a:lnTo>
                        <a:pt x="88" y="135"/>
                      </a:lnTo>
                      <a:lnTo>
                        <a:pt x="92" y="142"/>
                      </a:lnTo>
                      <a:close/>
                      <a:moveTo>
                        <a:pt x="83" y="140"/>
                      </a:moveTo>
                      <a:lnTo>
                        <a:pt x="83" y="140"/>
                      </a:lnTo>
                      <a:lnTo>
                        <a:pt x="86" y="142"/>
                      </a:lnTo>
                      <a:lnTo>
                        <a:pt x="83" y="140"/>
                      </a:lnTo>
                      <a:close/>
                      <a:moveTo>
                        <a:pt x="89" y="146"/>
                      </a:moveTo>
                      <a:lnTo>
                        <a:pt x="84" y="154"/>
                      </a:lnTo>
                      <a:lnTo>
                        <a:pt x="81" y="158"/>
                      </a:lnTo>
                      <a:lnTo>
                        <a:pt x="75" y="152"/>
                      </a:lnTo>
                      <a:lnTo>
                        <a:pt x="78" y="149"/>
                      </a:lnTo>
                      <a:lnTo>
                        <a:pt x="83" y="140"/>
                      </a:lnTo>
                      <a:lnTo>
                        <a:pt x="89" y="146"/>
                      </a:lnTo>
                      <a:close/>
                      <a:moveTo>
                        <a:pt x="81" y="158"/>
                      </a:moveTo>
                      <a:lnTo>
                        <a:pt x="78" y="159"/>
                      </a:lnTo>
                      <a:lnTo>
                        <a:pt x="77" y="159"/>
                      </a:lnTo>
                      <a:lnTo>
                        <a:pt x="75" y="158"/>
                      </a:lnTo>
                      <a:lnTo>
                        <a:pt x="74" y="154"/>
                      </a:lnTo>
                      <a:lnTo>
                        <a:pt x="78" y="156"/>
                      </a:lnTo>
                      <a:lnTo>
                        <a:pt x="81" y="158"/>
                      </a:lnTo>
                      <a:close/>
                      <a:moveTo>
                        <a:pt x="74" y="154"/>
                      </a:moveTo>
                      <a:lnTo>
                        <a:pt x="74" y="154"/>
                      </a:lnTo>
                      <a:lnTo>
                        <a:pt x="81" y="156"/>
                      </a:lnTo>
                      <a:lnTo>
                        <a:pt x="74" y="154"/>
                      </a:lnTo>
                      <a:close/>
                      <a:moveTo>
                        <a:pt x="81" y="156"/>
                      </a:moveTo>
                      <a:lnTo>
                        <a:pt x="81" y="156"/>
                      </a:lnTo>
                      <a:lnTo>
                        <a:pt x="78" y="156"/>
                      </a:lnTo>
                      <a:lnTo>
                        <a:pt x="81" y="156"/>
                      </a:lnTo>
                      <a:close/>
                      <a:moveTo>
                        <a:pt x="74" y="154"/>
                      </a:moveTo>
                      <a:lnTo>
                        <a:pt x="74" y="152"/>
                      </a:lnTo>
                      <a:lnTo>
                        <a:pt x="75" y="149"/>
                      </a:lnTo>
                      <a:lnTo>
                        <a:pt x="81" y="149"/>
                      </a:lnTo>
                      <a:lnTo>
                        <a:pt x="81" y="152"/>
                      </a:lnTo>
                      <a:lnTo>
                        <a:pt x="81" y="156"/>
                      </a:lnTo>
                      <a:lnTo>
                        <a:pt x="74" y="154"/>
                      </a:lnTo>
                      <a:close/>
                      <a:moveTo>
                        <a:pt x="75" y="149"/>
                      </a:moveTo>
                      <a:lnTo>
                        <a:pt x="74" y="146"/>
                      </a:lnTo>
                      <a:lnTo>
                        <a:pt x="74" y="142"/>
                      </a:lnTo>
                      <a:lnTo>
                        <a:pt x="81" y="140"/>
                      </a:lnTo>
                      <a:lnTo>
                        <a:pt x="81" y="144"/>
                      </a:lnTo>
                      <a:lnTo>
                        <a:pt x="81" y="149"/>
                      </a:lnTo>
                      <a:lnTo>
                        <a:pt x="75" y="149"/>
                      </a:lnTo>
                      <a:close/>
                      <a:moveTo>
                        <a:pt x="74" y="142"/>
                      </a:moveTo>
                      <a:lnTo>
                        <a:pt x="74" y="142"/>
                      </a:lnTo>
                      <a:lnTo>
                        <a:pt x="78" y="142"/>
                      </a:lnTo>
                      <a:lnTo>
                        <a:pt x="74" y="142"/>
                      </a:lnTo>
                      <a:close/>
                      <a:moveTo>
                        <a:pt x="74" y="142"/>
                      </a:moveTo>
                      <a:lnTo>
                        <a:pt x="71" y="127"/>
                      </a:lnTo>
                      <a:lnTo>
                        <a:pt x="66" y="118"/>
                      </a:lnTo>
                      <a:lnTo>
                        <a:pt x="71" y="113"/>
                      </a:lnTo>
                      <a:lnTo>
                        <a:pt x="74" y="116"/>
                      </a:lnTo>
                      <a:lnTo>
                        <a:pt x="77" y="123"/>
                      </a:lnTo>
                      <a:lnTo>
                        <a:pt x="80" y="132"/>
                      </a:lnTo>
                      <a:lnTo>
                        <a:pt x="81" y="140"/>
                      </a:lnTo>
                      <a:lnTo>
                        <a:pt x="74" y="142"/>
                      </a:lnTo>
                      <a:close/>
                      <a:moveTo>
                        <a:pt x="66" y="118"/>
                      </a:moveTo>
                      <a:lnTo>
                        <a:pt x="66" y="118"/>
                      </a:lnTo>
                      <a:lnTo>
                        <a:pt x="64" y="118"/>
                      </a:lnTo>
                      <a:lnTo>
                        <a:pt x="68" y="116"/>
                      </a:lnTo>
                      <a:lnTo>
                        <a:pt x="66" y="118"/>
                      </a:lnTo>
                      <a:close/>
                      <a:moveTo>
                        <a:pt x="64" y="118"/>
                      </a:moveTo>
                      <a:lnTo>
                        <a:pt x="64" y="118"/>
                      </a:lnTo>
                      <a:lnTo>
                        <a:pt x="63" y="118"/>
                      </a:lnTo>
                      <a:lnTo>
                        <a:pt x="61" y="110"/>
                      </a:lnTo>
                      <a:lnTo>
                        <a:pt x="64" y="110"/>
                      </a:lnTo>
                      <a:lnTo>
                        <a:pt x="66" y="110"/>
                      </a:lnTo>
                      <a:lnTo>
                        <a:pt x="69" y="111"/>
                      </a:lnTo>
                      <a:lnTo>
                        <a:pt x="71" y="113"/>
                      </a:lnTo>
                      <a:lnTo>
                        <a:pt x="64" y="118"/>
                      </a:lnTo>
                      <a:close/>
                      <a:moveTo>
                        <a:pt x="63" y="118"/>
                      </a:moveTo>
                      <a:lnTo>
                        <a:pt x="58" y="120"/>
                      </a:lnTo>
                      <a:lnTo>
                        <a:pt x="51" y="125"/>
                      </a:lnTo>
                      <a:lnTo>
                        <a:pt x="46" y="118"/>
                      </a:lnTo>
                      <a:lnTo>
                        <a:pt x="55" y="113"/>
                      </a:lnTo>
                      <a:lnTo>
                        <a:pt x="61" y="110"/>
                      </a:lnTo>
                      <a:lnTo>
                        <a:pt x="63" y="118"/>
                      </a:lnTo>
                      <a:close/>
                      <a:moveTo>
                        <a:pt x="46" y="118"/>
                      </a:moveTo>
                      <a:lnTo>
                        <a:pt x="46" y="118"/>
                      </a:lnTo>
                      <a:lnTo>
                        <a:pt x="47" y="122"/>
                      </a:lnTo>
                      <a:lnTo>
                        <a:pt x="46" y="118"/>
                      </a:lnTo>
                      <a:close/>
                      <a:moveTo>
                        <a:pt x="51" y="125"/>
                      </a:moveTo>
                      <a:lnTo>
                        <a:pt x="51" y="125"/>
                      </a:lnTo>
                      <a:lnTo>
                        <a:pt x="46" y="118"/>
                      </a:lnTo>
                      <a:lnTo>
                        <a:pt x="51" y="125"/>
                      </a:lnTo>
                      <a:close/>
                      <a:moveTo>
                        <a:pt x="51" y="125"/>
                      </a:moveTo>
                      <a:lnTo>
                        <a:pt x="51" y="125"/>
                      </a:lnTo>
                      <a:lnTo>
                        <a:pt x="47" y="122"/>
                      </a:lnTo>
                      <a:lnTo>
                        <a:pt x="51" y="125"/>
                      </a:lnTo>
                      <a:close/>
                      <a:moveTo>
                        <a:pt x="51" y="125"/>
                      </a:moveTo>
                      <a:lnTo>
                        <a:pt x="49" y="127"/>
                      </a:lnTo>
                      <a:lnTo>
                        <a:pt x="46" y="128"/>
                      </a:lnTo>
                      <a:lnTo>
                        <a:pt x="43" y="120"/>
                      </a:lnTo>
                      <a:lnTo>
                        <a:pt x="44" y="120"/>
                      </a:lnTo>
                      <a:lnTo>
                        <a:pt x="46" y="118"/>
                      </a:lnTo>
                      <a:lnTo>
                        <a:pt x="51" y="125"/>
                      </a:lnTo>
                      <a:close/>
                      <a:moveTo>
                        <a:pt x="46" y="128"/>
                      </a:moveTo>
                      <a:lnTo>
                        <a:pt x="44" y="128"/>
                      </a:lnTo>
                      <a:lnTo>
                        <a:pt x="41" y="130"/>
                      </a:lnTo>
                      <a:lnTo>
                        <a:pt x="40" y="123"/>
                      </a:lnTo>
                      <a:lnTo>
                        <a:pt x="41" y="122"/>
                      </a:lnTo>
                      <a:lnTo>
                        <a:pt x="43" y="120"/>
                      </a:lnTo>
                      <a:lnTo>
                        <a:pt x="46" y="128"/>
                      </a:lnTo>
                      <a:close/>
                      <a:moveTo>
                        <a:pt x="41" y="130"/>
                      </a:moveTo>
                      <a:lnTo>
                        <a:pt x="30" y="134"/>
                      </a:lnTo>
                      <a:lnTo>
                        <a:pt x="20" y="137"/>
                      </a:lnTo>
                      <a:lnTo>
                        <a:pt x="20" y="128"/>
                      </a:lnTo>
                      <a:lnTo>
                        <a:pt x="29" y="127"/>
                      </a:lnTo>
                      <a:lnTo>
                        <a:pt x="40" y="123"/>
                      </a:lnTo>
                      <a:lnTo>
                        <a:pt x="41" y="130"/>
                      </a:lnTo>
                      <a:close/>
                      <a:moveTo>
                        <a:pt x="20" y="137"/>
                      </a:moveTo>
                      <a:lnTo>
                        <a:pt x="7" y="139"/>
                      </a:lnTo>
                      <a:lnTo>
                        <a:pt x="4" y="139"/>
                      </a:lnTo>
                      <a:lnTo>
                        <a:pt x="3" y="130"/>
                      </a:lnTo>
                      <a:lnTo>
                        <a:pt x="7" y="130"/>
                      </a:lnTo>
                      <a:lnTo>
                        <a:pt x="20" y="128"/>
                      </a:lnTo>
                      <a:lnTo>
                        <a:pt x="20" y="137"/>
                      </a:lnTo>
                      <a:close/>
                      <a:moveTo>
                        <a:pt x="4" y="139"/>
                      </a:moveTo>
                      <a:lnTo>
                        <a:pt x="1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0" y="132"/>
                      </a:lnTo>
                      <a:lnTo>
                        <a:pt x="3" y="134"/>
                      </a:lnTo>
                      <a:lnTo>
                        <a:pt x="4" y="139"/>
                      </a:lnTo>
                      <a:close/>
                      <a:moveTo>
                        <a:pt x="0" y="132"/>
                      </a:moveTo>
                      <a:lnTo>
                        <a:pt x="0" y="132"/>
                      </a:lnTo>
                      <a:lnTo>
                        <a:pt x="6" y="137"/>
                      </a:lnTo>
                      <a:lnTo>
                        <a:pt x="0" y="132"/>
                      </a:lnTo>
                      <a:close/>
                      <a:moveTo>
                        <a:pt x="0" y="132"/>
                      </a:moveTo>
                      <a:lnTo>
                        <a:pt x="0" y="132"/>
                      </a:lnTo>
                      <a:lnTo>
                        <a:pt x="3" y="134"/>
                      </a:lnTo>
                      <a:lnTo>
                        <a:pt x="0" y="132"/>
                      </a:lnTo>
                      <a:close/>
                      <a:moveTo>
                        <a:pt x="0" y="132"/>
                      </a:moveTo>
                      <a:lnTo>
                        <a:pt x="1" y="132"/>
                      </a:lnTo>
                      <a:lnTo>
                        <a:pt x="1" y="130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0" y="132"/>
                      </a:lnTo>
                      <a:close/>
                      <a:moveTo>
                        <a:pt x="1" y="130"/>
                      </a:moveTo>
                      <a:lnTo>
                        <a:pt x="1" y="128"/>
                      </a:lnTo>
                      <a:lnTo>
                        <a:pt x="3" y="128"/>
                      </a:lnTo>
                      <a:lnTo>
                        <a:pt x="9" y="132"/>
                      </a:lnTo>
                      <a:lnTo>
                        <a:pt x="7" y="134"/>
                      </a:lnTo>
                      <a:lnTo>
                        <a:pt x="7" y="135"/>
                      </a:lnTo>
                      <a:lnTo>
                        <a:pt x="1" y="130"/>
                      </a:lnTo>
                      <a:close/>
                      <a:moveTo>
                        <a:pt x="3" y="128"/>
                      </a:moveTo>
                      <a:lnTo>
                        <a:pt x="9" y="120"/>
                      </a:lnTo>
                      <a:lnTo>
                        <a:pt x="13" y="115"/>
                      </a:lnTo>
                      <a:lnTo>
                        <a:pt x="18" y="122"/>
                      </a:lnTo>
                      <a:lnTo>
                        <a:pt x="13" y="127"/>
                      </a:lnTo>
                      <a:lnTo>
                        <a:pt x="9" y="132"/>
                      </a:lnTo>
                      <a:lnTo>
                        <a:pt x="3" y="128"/>
                      </a:lnTo>
                      <a:close/>
                      <a:moveTo>
                        <a:pt x="18" y="122"/>
                      </a:moveTo>
                      <a:lnTo>
                        <a:pt x="18" y="122"/>
                      </a:lnTo>
                      <a:lnTo>
                        <a:pt x="15" y="118"/>
                      </a:lnTo>
                      <a:lnTo>
                        <a:pt x="18" y="122"/>
                      </a:lnTo>
                      <a:close/>
                      <a:moveTo>
                        <a:pt x="13" y="115"/>
                      </a:moveTo>
                      <a:lnTo>
                        <a:pt x="13" y="115"/>
                      </a:lnTo>
                      <a:lnTo>
                        <a:pt x="18" y="122"/>
                      </a:lnTo>
                      <a:lnTo>
                        <a:pt x="13" y="115"/>
                      </a:lnTo>
                      <a:close/>
                      <a:moveTo>
                        <a:pt x="13" y="115"/>
                      </a:moveTo>
                      <a:lnTo>
                        <a:pt x="13" y="115"/>
                      </a:lnTo>
                      <a:lnTo>
                        <a:pt x="15" y="118"/>
                      </a:lnTo>
                      <a:lnTo>
                        <a:pt x="13" y="115"/>
                      </a:lnTo>
                      <a:close/>
                      <a:moveTo>
                        <a:pt x="13" y="115"/>
                      </a:moveTo>
                      <a:lnTo>
                        <a:pt x="17" y="113"/>
                      </a:lnTo>
                      <a:lnTo>
                        <a:pt x="18" y="110"/>
                      </a:lnTo>
                      <a:lnTo>
                        <a:pt x="23" y="116"/>
                      </a:lnTo>
                      <a:lnTo>
                        <a:pt x="21" y="118"/>
                      </a:lnTo>
                      <a:lnTo>
                        <a:pt x="18" y="122"/>
                      </a:lnTo>
                      <a:lnTo>
                        <a:pt x="13" y="115"/>
                      </a:lnTo>
                      <a:close/>
                      <a:moveTo>
                        <a:pt x="23" y="116"/>
                      </a:moveTo>
                      <a:lnTo>
                        <a:pt x="23" y="116"/>
                      </a:lnTo>
                      <a:lnTo>
                        <a:pt x="21" y="113"/>
                      </a:lnTo>
                      <a:lnTo>
                        <a:pt x="23" y="116"/>
                      </a:lnTo>
                      <a:close/>
                      <a:moveTo>
                        <a:pt x="18" y="110"/>
                      </a:move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7" y="113"/>
                      </a:lnTo>
                      <a:lnTo>
                        <a:pt x="26" y="115"/>
                      </a:lnTo>
                      <a:lnTo>
                        <a:pt x="23" y="116"/>
                      </a:lnTo>
                      <a:lnTo>
                        <a:pt x="18" y="110"/>
                      </a:lnTo>
                      <a:close/>
                      <a:moveTo>
                        <a:pt x="21" y="106"/>
                      </a:moveTo>
                      <a:lnTo>
                        <a:pt x="23" y="106"/>
                      </a:lnTo>
                      <a:lnTo>
                        <a:pt x="24" y="110"/>
                      </a:lnTo>
                      <a:lnTo>
                        <a:pt x="21" y="106"/>
                      </a:lnTo>
                      <a:close/>
                      <a:moveTo>
                        <a:pt x="23" y="106"/>
                      </a:moveTo>
                      <a:lnTo>
                        <a:pt x="23" y="106"/>
                      </a:lnTo>
                      <a:lnTo>
                        <a:pt x="27" y="113"/>
                      </a:lnTo>
                      <a:lnTo>
                        <a:pt x="23" y="106"/>
                      </a:lnTo>
                      <a:close/>
                      <a:moveTo>
                        <a:pt x="23" y="106"/>
                      </a:moveTo>
                      <a:lnTo>
                        <a:pt x="23" y="106"/>
                      </a:lnTo>
                      <a:lnTo>
                        <a:pt x="24" y="110"/>
                      </a:lnTo>
                      <a:lnTo>
                        <a:pt x="23" y="106"/>
                      </a:lnTo>
                      <a:close/>
                      <a:moveTo>
                        <a:pt x="23" y="106"/>
                      </a:moveTo>
                      <a:lnTo>
                        <a:pt x="24" y="104"/>
                      </a:lnTo>
                      <a:lnTo>
                        <a:pt x="26" y="103"/>
                      </a:lnTo>
                      <a:lnTo>
                        <a:pt x="30" y="110"/>
                      </a:lnTo>
                      <a:lnTo>
                        <a:pt x="27" y="111"/>
                      </a:lnTo>
                      <a:lnTo>
                        <a:pt x="27" y="113"/>
                      </a:lnTo>
                      <a:lnTo>
                        <a:pt x="23" y="106"/>
                      </a:lnTo>
                      <a:close/>
                      <a:moveTo>
                        <a:pt x="26" y="103"/>
                      </a:moveTo>
                      <a:lnTo>
                        <a:pt x="32" y="99"/>
                      </a:lnTo>
                      <a:lnTo>
                        <a:pt x="34" y="98"/>
                      </a:lnTo>
                      <a:lnTo>
                        <a:pt x="41" y="101"/>
                      </a:lnTo>
                      <a:lnTo>
                        <a:pt x="37" y="104"/>
                      </a:lnTo>
                      <a:lnTo>
                        <a:pt x="30" y="110"/>
                      </a:lnTo>
                      <a:lnTo>
                        <a:pt x="26" y="103"/>
                      </a:lnTo>
                      <a:close/>
                      <a:moveTo>
                        <a:pt x="34" y="98"/>
                      </a:moveTo>
                      <a:lnTo>
                        <a:pt x="35" y="98"/>
                      </a:lnTo>
                      <a:lnTo>
                        <a:pt x="38" y="99"/>
                      </a:lnTo>
                      <a:lnTo>
                        <a:pt x="34" y="98"/>
                      </a:lnTo>
                      <a:close/>
                      <a:moveTo>
                        <a:pt x="35" y="98"/>
                      </a:moveTo>
                      <a:lnTo>
                        <a:pt x="35" y="96"/>
                      </a:lnTo>
                      <a:lnTo>
                        <a:pt x="43" y="98"/>
                      </a:lnTo>
                      <a:lnTo>
                        <a:pt x="41" y="99"/>
                      </a:lnTo>
                      <a:lnTo>
                        <a:pt x="40" y="103"/>
                      </a:lnTo>
                      <a:lnTo>
                        <a:pt x="35" y="98"/>
                      </a:lnTo>
                      <a:close/>
                      <a:moveTo>
                        <a:pt x="43" y="98"/>
                      </a:moveTo>
                      <a:lnTo>
                        <a:pt x="43" y="98"/>
                      </a:lnTo>
                      <a:lnTo>
                        <a:pt x="38" y="98"/>
                      </a:lnTo>
                      <a:lnTo>
                        <a:pt x="43" y="98"/>
                      </a:lnTo>
                      <a:close/>
                      <a:moveTo>
                        <a:pt x="35" y="96"/>
                      </a:moveTo>
                      <a:lnTo>
                        <a:pt x="37" y="98"/>
                      </a:lnTo>
                      <a:lnTo>
                        <a:pt x="37" y="99"/>
                      </a:lnTo>
                      <a:lnTo>
                        <a:pt x="40" y="92"/>
                      </a:lnTo>
                      <a:lnTo>
                        <a:pt x="41" y="94"/>
                      </a:lnTo>
                      <a:lnTo>
                        <a:pt x="43" y="98"/>
                      </a:lnTo>
                      <a:lnTo>
                        <a:pt x="35" y="96"/>
                      </a:lnTo>
                      <a:close/>
                      <a:moveTo>
                        <a:pt x="37" y="99"/>
                      </a:moveTo>
                      <a:lnTo>
                        <a:pt x="37" y="99"/>
                      </a:lnTo>
                      <a:lnTo>
                        <a:pt x="35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37" y="99"/>
                      </a:lnTo>
                      <a:close/>
                      <a:moveTo>
                        <a:pt x="37" y="99"/>
                      </a:moveTo>
                      <a:lnTo>
                        <a:pt x="32" y="101"/>
                      </a:lnTo>
                      <a:lnTo>
                        <a:pt x="29" y="101"/>
                      </a:lnTo>
                      <a:lnTo>
                        <a:pt x="27" y="94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99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29" y="9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18" y="104"/>
                      </a:lnTo>
                      <a:lnTo>
                        <a:pt x="10" y="106"/>
                      </a:lnTo>
                      <a:lnTo>
                        <a:pt x="7" y="99"/>
                      </a:lnTo>
                      <a:lnTo>
                        <a:pt x="17" y="96"/>
                      </a:lnTo>
                      <a:lnTo>
                        <a:pt x="27" y="94"/>
                      </a:lnTo>
                      <a:lnTo>
                        <a:pt x="29" y="101"/>
                      </a:lnTo>
                      <a:close/>
                      <a:moveTo>
                        <a:pt x="10" y="106"/>
                      </a:moveTo>
                      <a:lnTo>
                        <a:pt x="7" y="106"/>
                      </a:lnTo>
                      <a:lnTo>
                        <a:pt x="6" y="106"/>
                      </a:lnTo>
                      <a:lnTo>
                        <a:pt x="6" y="104"/>
                      </a:lnTo>
                      <a:lnTo>
                        <a:pt x="6" y="101"/>
                      </a:lnTo>
                      <a:lnTo>
                        <a:pt x="9" y="103"/>
                      </a:lnTo>
                      <a:lnTo>
                        <a:pt x="10" y="106"/>
                      </a:lnTo>
                      <a:close/>
                      <a:moveTo>
                        <a:pt x="6" y="101"/>
                      </a:moveTo>
                      <a:lnTo>
                        <a:pt x="6" y="101"/>
                      </a:lnTo>
                      <a:lnTo>
                        <a:pt x="12" y="104"/>
                      </a:lnTo>
                      <a:lnTo>
                        <a:pt x="6" y="101"/>
                      </a:lnTo>
                      <a:close/>
                      <a:moveTo>
                        <a:pt x="6" y="101"/>
                      </a:moveTo>
                      <a:lnTo>
                        <a:pt x="6" y="99"/>
                      </a:lnTo>
                      <a:lnTo>
                        <a:pt x="7" y="98"/>
                      </a:lnTo>
                      <a:lnTo>
                        <a:pt x="13" y="101"/>
                      </a:lnTo>
                      <a:lnTo>
                        <a:pt x="13" y="103"/>
                      </a:lnTo>
                      <a:lnTo>
                        <a:pt x="12" y="104"/>
                      </a:lnTo>
                      <a:lnTo>
                        <a:pt x="6" y="101"/>
                      </a:lnTo>
                      <a:close/>
                      <a:moveTo>
                        <a:pt x="7" y="98"/>
                      </a:moveTo>
                      <a:lnTo>
                        <a:pt x="9" y="94"/>
                      </a:lnTo>
                      <a:lnTo>
                        <a:pt x="10" y="92"/>
                      </a:lnTo>
                      <a:lnTo>
                        <a:pt x="17" y="98"/>
                      </a:lnTo>
                      <a:lnTo>
                        <a:pt x="15" y="99"/>
                      </a:lnTo>
                      <a:lnTo>
                        <a:pt x="13" y="101"/>
                      </a:lnTo>
                      <a:lnTo>
                        <a:pt x="7" y="98"/>
                      </a:lnTo>
                      <a:close/>
                      <a:moveTo>
                        <a:pt x="17" y="98"/>
                      </a:moveTo>
                      <a:lnTo>
                        <a:pt x="17" y="98"/>
                      </a:lnTo>
                      <a:lnTo>
                        <a:pt x="13" y="94"/>
                      </a:lnTo>
                      <a:lnTo>
                        <a:pt x="17" y="98"/>
                      </a:lnTo>
                      <a:close/>
                      <a:moveTo>
                        <a:pt x="10" y="92"/>
                      </a:moveTo>
                      <a:lnTo>
                        <a:pt x="20" y="80"/>
                      </a:lnTo>
                      <a:lnTo>
                        <a:pt x="29" y="72"/>
                      </a:lnTo>
                      <a:lnTo>
                        <a:pt x="34" y="79"/>
                      </a:lnTo>
                      <a:lnTo>
                        <a:pt x="26" y="87"/>
                      </a:lnTo>
                      <a:lnTo>
                        <a:pt x="17" y="98"/>
                      </a:lnTo>
                      <a:lnTo>
                        <a:pt x="10" y="92"/>
                      </a:lnTo>
                      <a:close/>
                      <a:moveTo>
                        <a:pt x="29" y="72"/>
                      </a:moveTo>
                      <a:lnTo>
                        <a:pt x="29" y="72"/>
                      </a:lnTo>
                      <a:lnTo>
                        <a:pt x="32" y="75"/>
                      </a:lnTo>
                      <a:lnTo>
                        <a:pt x="29" y="72"/>
                      </a:lnTo>
                      <a:close/>
                      <a:moveTo>
                        <a:pt x="29" y="72"/>
                      </a:moveTo>
                      <a:lnTo>
                        <a:pt x="29" y="72"/>
                      </a:lnTo>
                      <a:lnTo>
                        <a:pt x="34" y="79"/>
                      </a:lnTo>
                      <a:lnTo>
                        <a:pt x="29" y="72"/>
                      </a:lnTo>
                      <a:close/>
                      <a:moveTo>
                        <a:pt x="29" y="72"/>
                      </a:moveTo>
                      <a:lnTo>
                        <a:pt x="32" y="70"/>
                      </a:lnTo>
                      <a:lnTo>
                        <a:pt x="37" y="67"/>
                      </a:lnTo>
                      <a:lnTo>
                        <a:pt x="40" y="74"/>
                      </a:lnTo>
                      <a:lnTo>
                        <a:pt x="37" y="77"/>
                      </a:lnTo>
                      <a:lnTo>
                        <a:pt x="34" y="79"/>
                      </a:lnTo>
                      <a:lnTo>
                        <a:pt x="29" y="72"/>
                      </a:lnTo>
                      <a:close/>
                      <a:moveTo>
                        <a:pt x="37" y="67"/>
                      </a:moveTo>
                      <a:lnTo>
                        <a:pt x="43" y="62"/>
                      </a:lnTo>
                      <a:lnTo>
                        <a:pt x="47" y="58"/>
                      </a:lnTo>
                      <a:lnTo>
                        <a:pt x="52" y="63"/>
                      </a:lnTo>
                      <a:lnTo>
                        <a:pt x="47" y="68"/>
                      </a:lnTo>
                      <a:lnTo>
                        <a:pt x="40" y="74"/>
                      </a:lnTo>
                      <a:lnTo>
                        <a:pt x="37" y="67"/>
                      </a:lnTo>
                      <a:close/>
                      <a:moveTo>
                        <a:pt x="52" y="63"/>
                      </a:moveTo>
                      <a:lnTo>
                        <a:pt x="52" y="63"/>
                      </a:lnTo>
                      <a:lnTo>
                        <a:pt x="49" y="62"/>
                      </a:lnTo>
                      <a:lnTo>
                        <a:pt x="52" y="63"/>
                      </a:lnTo>
                      <a:close/>
                      <a:moveTo>
                        <a:pt x="47" y="58"/>
                      </a:moveTo>
                      <a:lnTo>
                        <a:pt x="49" y="60"/>
                      </a:lnTo>
                      <a:lnTo>
                        <a:pt x="47" y="63"/>
                      </a:lnTo>
                      <a:lnTo>
                        <a:pt x="52" y="57"/>
                      </a:lnTo>
                      <a:lnTo>
                        <a:pt x="54" y="58"/>
                      </a:lnTo>
                      <a:lnTo>
                        <a:pt x="54" y="60"/>
                      </a:lnTo>
                      <a:lnTo>
                        <a:pt x="54" y="62"/>
                      </a:lnTo>
                      <a:lnTo>
                        <a:pt x="52" y="63"/>
                      </a:lnTo>
                      <a:lnTo>
                        <a:pt x="47" y="58"/>
                      </a:lnTo>
                      <a:close/>
                      <a:moveTo>
                        <a:pt x="47" y="63"/>
                      </a:moveTo>
                      <a:lnTo>
                        <a:pt x="47" y="63"/>
                      </a:lnTo>
                      <a:lnTo>
                        <a:pt x="51" y="60"/>
                      </a:lnTo>
                      <a:lnTo>
                        <a:pt x="47" y="63"/>
                      </a:lnTo>
                      <a:close/>
                      <a:moveTo>
                        <a:pt x="47" y="63"/>
                      </a:move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44" y="58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47" y="63"/>
                      </a:lnTo>
                      <a:close/>
                      <a:moveTo>
                        <a:pt x="47" y="65"/>
                      </a:moveTo>
                      <a:lnTo>
                        <a:pt x="46" y="67"/>
                      </a:lnTo>
                      <a:lnTo>
                        <a:pt x="43" y="67"/>
                      </a:lnTo>
                      <a:lnTo>
                        <a:pt x="41" y="58"/>
                      </a:lnTo>
                      <a:lnTo>
                        <a:pt x="43" y="58"/>
                      </a:lnTo>
                      <a:lnTo>
                        <a:pt x="44" y="58"/>
                      </a:lnTo>
                      <a:lnTo>
                        <a:pt x="47" y="65"/>
                      </a:lnTo>
                      <a:close/>
                      <a:moveTo>
                        <a:pt x="41" y="58"/>
                      </a:moveTo>
                      <a:lnTo>
                        <a:pt x="41" y="58"/>
                      </a:lnTo>
                      <a:lnTo>
                        <a:pt x="43" y="63"/>
                      </a:lnTo>
                      <a:lnTo>
                        <a:pt x="41" y="58"/>
                      </a:lnTo>
                      <a:close/>
                      <a:moveTo>
                        <a:pt x="44" y="67"/>
                      </a:moveTo>
                      <a:lnTo>
                        <a:pt x="37" y="70"/>
                      </a:lnTo>
                      <a:lnTo>
                        <a:pt x="32" y="72"/>
                      </a:lnTo>
                      <a:lnTo>
                        <a:pt x="29" y="65"/>
                      </a:lnTo>
                      <a:lnTo>
                        <a:pt x="35" y="62"/>
                      </a:lnTo>
                      <a:lnTo>
                        <a:pt x="41" y="58"/>
                      </a:lnTo>
                      <a:lnTo>
                        <a:pt x="44" y="67"/>
                      </a:lnTo>
                      <a:close/>
                      <a:moveTo>
                        <a:pt x="32" y="72"/>
                      </a:moveTo>
                      <a:lnTo>
                        <a:pt x="30" y="72"/>
                      </a:lnTo>
                      <a:lnTo>
                        <a:pt x="27" y="70"/>
                      </a:lnTo>
                      <a:lnTo>
                        <a:pt x="27" y="68"/>
                      </a:lnTo>
                      <a:lnTo>
                        <a:pt x="27" y="67"/>
                      </a:lnTo>
                      <a:lnTo>
                        <a:pt x="30" y="68"/>
                      </a:lnTo>
                      <a:lnTo>
                        <a:pt x="32" y="72"/>
                      </a:lnTo>
                      <a:close/>
                      <a:moveTo>
                        <a:pt x="27" y="67"/>
                      </a:moveTo>
                      <a:lnTo>
                        <a:pt x="27" y="67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27" y="67"/>
                      </a:lnTo>
                      <a:close/>
                      <a:moveTo>
                        <a:pt x="27" y="67"/>
                      </a:moveTo>
                      <a:lnTo>
                        <a:pt x="27" y="67"/>
                      </a:lnTo>
                      <a:lnTo>
                        <a:pt x="30" y="68"/>
                      </a:lnTo>
                      <a:lnTo>
                        <a:pt x="27" y="67"/>
                      </a:lnTo>
                      <a:close/>
                      <a:moveTo>
                        <a:pt x="27" y="67"/>
                      </a:moveTo>
                      <a:lnTo>
                        <a:pt x="32" y="58"/>
                      </a:lnTo>
                      <a:lnTo>
                        <a:pt x="38" y="51"/>
                      </a:lnTo>
                      <a:lnTo>
                        <a:pt x="44" y="46"/>
                      </a:lnTo>
                      <a:lnTo>
                        <a:pt x="51" y="43"/>
                      </a:lnTo>
                      <a:lnTo>
                        <a:pt x="55" y="50"/>
                      </a:lnTo>
                      <a:lnTo>
                        <a:pt x="49" y="53"/>
                      </a:lnTo>
                      <a:lnTo>
                        <a:pt x="43" y="58"/>
                      </a:lnTo>
                      <a:lnTo>
                        <a:pt x="38" y="63"/>
                      </a:lnTo>
                      <a:lnTo>
                        <a:pt x="34" y="70"/>
                      </a:lnTo>
                      <a:lnTo>
                        <a:pt x="27" y="67"/>
                      </a:lnTo>
                      <a:close/>
                      <a:moveTo>
                        <a:pt x="51" y="43"/>
                      </a:moveTo>
                      <a:lnTo>
                        <a:pt x="52" y="41"/>
                      </a:lnTo>
                      <a:lnTo>
                        <a:pt x="54" y="39"/>
                      </a:lnTo>
                      <a:lnTo>
                        <a:pt x="58" y="46"/>
                      </a:lnTo>
                      <a:lnTo>
                        <a:pt x="57" y="48"/>
                      </a:lnTo>
                      <a:lnTo>
                        <a:pt x="55" y="50"/>
                      </a:lnTo>
                      <a:lnTo>
                        <a:pt x="51" y="43"/>
                      </a:lnTo>
                      <a:close/>
                      <a:moveTo>
                        <a:pt x="54" y="39"/>
                      </a:moveTo>
                      <a:lnTo>
                        <a:pt x="54" y="39"/>
                      </a:lnTo>
                      <a:lnTo>
                        <a:pt x="55" y="39"/>
                      </a:lnTo>
                      <a:lnTo>
                        <a:pt x="57" y="43"/>
                      </a:lnTo>
                      <a:lnTo>
                        <a:pt x="54" y="39"/>
                      </a:lnTo>
                      <a:close/>
                      <a:moveTo>
                        <a:pt x="55" y="39"/>
                      </a:moveTo>
                      <a:lnTo>
                        <a:pt x="55" y="39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55" y="39"/>
                      </a:lnTo>
                      <a:close/>
                      <a:moveTo>
                        <a:pt x="58" y="46"/>
                      </a:moveTo>
                      <a:lnTo>
                        <a:pt x="58" y="46"/>
                      </a:lnTo>
                      <a:lnTo>
                        <a:pt x="57" y="43"/>
                      </a:lnTo>
                      <a:lnTo>
                        <a:pt x="58" y="46"/>
                      </a:lnTo>
                      <a:close/>
                      <a:moveTo>
                        <a:pt x="55" y="39"/>
                      </a:moveTo>
                      <a:lnTo>
                        <a:pt x="57" y="39"/>
                      </a:lnTo>
                      <a:lnTo>
                        <a:pt x="58" y="38"/>
                      </a:lnTo>
                      <a:lnTo>
                        <a:pt x="61" y="46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55" y="39"/>
                      </a:lnTo>
                      <a:close/>
                      <a:moveTo>
                        <a:pt x="58" y="38"/>
                      </a:moveTo>
                      <a:lnTo>
                        <a:pt x="58" y="41"/>
                      </a:lnTo>
                      <a:lnTo>
                        <a:pt x="64" y="38"/>
                      </a:lnTo>
                      <a:lnTo>
                        <a:pt x="64" y="41"/>
                      </a:lnTo>
                      <a:lnTo>
                        <a:pt x="64" y="43"/>
                      </a:lnTo>
                      <a:lnTo>
                        <a:pt x="63" y="45"/>
                      </a:lnTo>
                      <a:lnTo>
                        <a:pt x="61" y="46"/>
                      </a:lnTo>
                      <a:lnTo>
                        <a:pt x="58" y="38"/>
                      </a:lnTo>
                      <a:close/>
                      <a:moveTo>
                        <a:pt x="58" y="41"/>
                      </a:moveTo>
                      <a:lnTo>
                        <a:pt x="58" y="41"/>
                      </a:lnTo>
                      <a:lnTo>
                        <a:pt x="64" y="38"/>
                      </a:lnTo>
                      <a:lnTo>
                        <a:pt x="58" y="41"/>
                      </a:lnTo>
                      <a:close/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1" y="39"/>
                      </a:lnTo>
                      <a:lnTo>
                        <a:pt x="64" y="38"/>
                      </a:lnTo>
                      <a:close/>
                      <a:moveTo>
                        <a:pt x="58" y="43"/>
                      </a:moveTo>
                      <a:lnTo>
                        <a:pt x="58" y="43"/>
                      </a:lnTo>
                      <a:lnTo>
                        <a:pt x="60" y="43"/>
                      </a:lnTo>
                      <a:lnTo>
                        <a:pt x="60" y="36"/>
                      </a:lnTo>
                      <a:lnTo>
                        <a:pt x="63" y="36"/>
                      </a:lnTo>
                      <a:lnTo>
                        <a:pt x="64" y="38"/>
                      </a:lnTo>
                      <a:lnTo>
                        <a:pt x="58" y="43"/>
                      </a:lnTo>
                      <a:close/>
                      <a:moveTo>
                        <a:pt x="60" y="43"/>
                      </a:moveTo>
                      <a:lnTo>
                        <a:pt x="60" y="43"/>
                      </a:lnTo>
                      <a:lnTo>
                        <a:pt x="60" y="39"/>
                      </a:lnTo>
                      <a:lnTo>
                        <a:pt x="60" y="43"/>
                      </a:lnTo>
                      <a:close/>
                      <a:moveTo>
                        <a:pt x="60" y="43"/>
                      </a:moveTo>
                      <a:lnTo>
                        <a:pt x="58" y="43"/>
                      </a:lnTo>
                      <a:lnTo>
                        <a:pt x="58" y="34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43"/>
                      </a:lnTo>
                      <a:close/>
                      <a:moveTo>
                        <a:pt x="58" y="43"/>
                      </a:moveTo>
                      <a:lnTo>
                        <a:pt x="51" y="45"/>
                      </a:lnTo>
                      <a:lnTo>
                        <a:pt x="46" y="45"/>
                      </a:lnTo>
                      <a:lnTo>
                        <a:pt x="43" y="38"/>
                      </a:lnTo>
                      <a:lnTo>
                        <a:pt x="49" y="36"/>
                      </a:lnTo>
                      <a:lnTo>
                        <a:pt x="58" y="34"/>
                      </a:lnTo>
                      <a:lnTo>
                        <a:pt x="58" y="43"/>
                      </a:lnTo>
                      <a:close/>
                      <a:moveTo>
                        <a:pt x="46" y="45"/>
                      </a:moveTo>
                      <a:lnTo>
                        <a:pt x="43" y="45"/>
                      </a:lnTo>
                      <a:lnTo>
                        <a:pt x="41" y="45"/>
                      </a:lnTo>
                      <a:lnTo>
                        <a:pt x="44" y="41"/>
                      </a:lnTo>
                      <a:lnTo>
                        <a:pt x="46" y="45"/>
                      </a:lnTo>
                      <a:close/>
                      <a:moveTo>
                        <a:pt x="41" y="45"/>
                      </a:moveTo>
                      <a:lnTo>
                        <a:pt x="41" y="43"/>
                      </a:lnTo>
                      <a:lnTo>
                        <a:pt x="40" y="41"/>
                      </a:lnTo>
                      <a:lnTo>
                        <a:pt x="40" y="39"/>
                      </a:lnTo>
                      <a:lnTo>
                        <a:pt x="40" y="38"/>
                      </a:lnTo>
                      <a:lnTo>
                        <a:pt x="41" y="38"/>
                      </a:lnTo>
                      <a:lnTo>
                        <a:pt x="44" y="36"/>
                      </a:lnTo>
                      <a:lnTo>
                        <a:pt x="44" y="45"/>
                      </a:lnTo>
                      <a:lnTo>
                        <a:pt x="43" y="45"/>
                      </a:lnTo>
                      <a:lnTo>
                        <a:pt x="41" y="45"/>
                      </a:lnTo>
                      <a:lnTo>
                        <a:pt x="41" y="43"/>
                      </a:lnTo>
                      <a:lnTo>
                        <a:pt x="43" y="41"/>
                      </a:lnTo>
                      <a:lnTo>
                        <a:pt x="46" y="39"/>
                      </a:lnTo>
                      <a:lnTo>
                        <a:pt x="47" y="38"/>
                      </a:lnTo>
                      <a:lnTo>
                        <a:pt x="41" y="45"/>
                      </a:lnTo>
                      <a:close/>
                      <a:moveTo>
                        <a:pt x="47" y="43"/>
                      </a:moveTo>
                      <a:lnTo>
                        <a:pt x="46" y="45"/>
                      </a:lnTo>
                      <a:lnTo>
                        <a:pt x="44" y="45"/>
                      </a:lnTo>
                      <a:lnTo>
                        <a:pt x="44" y="41"/>
                      </a:lnTo>
                      <a:lnTo>
                        <a:pt x="47" y="43"/>
                      </a:lnTo>
                      <a:close/>
                      <a:moveTo>
                        <a:pt x="41" y="38"/>
                      </a:moveTo>
                      <a:lnTo>
                        <a:pt x="41" y="38"/>
                      </a:lnTo>
                      <a:lnTo>
                        <a:pt x="47" y="45"/>
                      </a:lnTo>
                      <a:lnTo>
                        <a:pt x="47" y="43"/>
                      </a:lnTo>
                      <a:lnTo>
                        <a:pt x="41" y="38"/>
                      </a:lnTo>
                      <a:close/>
                      <a:moveTo>
                        <a:pt x="47" y="43"/>
                      </a:moveTo>
                      <a:lnTo>
                        <a:pt x="47" y="45"/>
                      </a:lnTo>
                      <a:lnTo>
                        <a:pt x="44" y="41"/>
                      </a:lnTo>
                      <a:lnTo>
                        <a:pt x="47" y="43"/>
                      </a:lnTo>
                      <a:close/>
                      <a:moveTo>
                        <a:pt x="41" y="38"/>
                      </a:moveTo>
                      <a:lnTo>
                        <a:pt x="47" y="33"/>
                      </a:lnTo>
                      <a:lnTo>
                        <a:pt x="54" y="29"/>
                      </a:lnTo>
                      <a:lnTo>
                        <a:pt x="61" y="27"/>
                      </a:lnTo>
                      <a:lnTo>
                        <a:pt x="68" y="24"/>
                      </a:lnTo>
                      <a:lnTo>
                        <a:pt x="69" y="33"/>
                      </a:lnTo>
                      <a:lnTo>
                        <a:pt x="57" y="38"/>
                      </a:lnTo>
                      <a:lnTo>
                        <a:pt x="47" y="43"/>
                      </a:lnTo>
                      <a:lnTo>
                        <a:pt x="41" y="38"/>
                      </a:lnTo>
                      <a:close/>
                      <a:moveTo>
                        <a:pt x="68" y="24"/>
                      </a:moveTo>
                      <a:lnTo>
                        <a:pt x="72" y="24"/>
                      </a:lnTo>
                      <a:lnTo>
                        <a:pt x="74" y="22"/>
                      </a:lnTo>
                      <a:lnTo>
                        <a:pt x="78" y="29"/>
                      </a:lnTo>
                      <a:lnTo>
                        <a:pt x="75" y="31"/>
                      </a:lnTo>
                      <a:lnTo>
                        <a:pt x="69" y="33"/>
                      </a:lnTo>
                      <a:lnTo>
                        <a:pt x="68" y="24"/>
                      </a:lnTo>
                      <a:close/>
                      <a:moveTo>
                        <a:pt x="74" y="22"/>
                      </a:moveTo>
                      <a:lnTo>
                        <a:pt x="74" y="22"/>
                      </a:lnTo>
                      <a:lnTo>
                        <a:pt x="75" y="22"/>
                      </a:lnTo>
                      <a:lnTo>
                        <a:pt x="75" y="26"/>
                      </a:lnTo>
                      <a:lnTo>
                        <a:pt x="74" y="22"/>
                      </a:lnTo>
                      <a:close/>
                      <a:moveTo>
                        <a:pt x="75" y="22"/>
                      </a:moveTo>
                      <a:lnTo>
                        <a:pt x="77" y="22"/>
                      </a:lnTo>
                      <a:lnTo>
                        <a:pt x="75" y="26"/>
                      </a:lnTo>
                      <a:lnTo>
                        <a:pt x="74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0" y="27"/>
                      </a:lnTo>
                      <a:lnTo>
                        <a:pt x="80" y="29"/>
                      </a:lnTo>
                      <a:lnTo>
                        <a:pt x="78" y="31"/>
                      </a:lnTo>
                      <a:lnTo>
                        <a:pt x="75" y="31"/>
                      </a:lnTo>
                      <a:lnTo>
                        <a:pt x="75" y="22"/>
                      </a:lnTo>
                      <a:close/>
                      <a:moveTo>
                        <a:pt x="72" y="26"/>
                      </a:moveTo>
                      <a:lnTo>
                        <a:pt x="74" y="24"/>
                      </a:lnTo>
                      <a:lnTo>
                        <a:pt x="74" y="22"/>
                      </a:lnTo>
                      <a:lnTo>
                        <a:pt x="75" y="26"/>
                      </a:lnTo>
                      <a:lnTo>
                        <a:pt x="72" y="26"/>
                      </a:lnTo>
                      <a:close/>
                      <a:moveTo>
                        <a:pt x="74" y="22"/>
                      </a:moveTo>
                      <a:lnTo>
                        <a:pt x="75" y="26"/>
                      </a:lnTo>
                      <a:lnTo>
                        <a:pt x="74" y="27"/>
                      </a:lnTo>
                      <a:lnTo>
                        <a:pt x="80" y="24"/>
                      </a:lnTo>
                      <a:lnTo>
                        <a:pt x="80" y="27"/>
                      </a:lnTo>
                      <a:lnTo>
                        <a:pt x="78" y="29"/>
                      </a:lnTo>
                      <a:lnTo>
                        <a:pt x="74" y="22"/>
                      </a:lnTo>
                      <a:close/>
                      <a:moveTo>
                        <a:pt x="74" y="27"/>
                      </a:moveTo>
                      <a:lnTo>
                        <a:pt x="74" y="27"/>
                      </a:lnTo>
                      <a:lnTo>
                        <a:pt x="77" y="26"/>
                      </a:lnTo>
                      <a:lnTo>
                        <a:pt x="74" y="27"/>
                      </a:lnTo>
                      <a:close/>
                      <a:moveTo>
                        <a:pt x="74" y="27"/>
                      </a:moveTo>
                      <a:lnTo>
                        <a:pt x="74" y="27"/>
                      </a:lnTo>
                      <a:lnTo>
                        <a:pt x="74" y="29"/>
                      </a:lnTo>
                      <a:lnTo>
                        <a:pt x="75" y="21"/>
                      </a:lnTo>
                      <a:lnTo>
                        <a:pt x="78" y="21"/>
                      </a:lnTo>
                      <a:lnTo>
                        <a:pt x="80" y="24"/>
                      </a:lnTo>
                      <a:lnTo>
                        <a:pt x="74" y="27"/>
                      </a:lnTo>
                      <a:close/>
                      <a:moveTo>
                        <a:pt x="75" y="21"/>
                      </a:moveTo>
                      <a:lnTo>
                        <a:pt x="75" y="21"/>
                      </a:lnTo>
                      <a:lnTo>
                        <a:pt x="75" y="24"/>
                      </a:lnTo>
                      <a:lnTo>
                        <a:pt x="75" y="21"/>
                      </a:lnTo>
                      <a:close/>
                      <a:moveTo>
                        <a:pt x="74" y="29"/>
                      </a:moveTo>
                      <a:lnTo>
                        <a:pt x="74" y="29"/>
                      </a:lnTo>
                      <a:lnTo>
                        <a:pt x="72" y="29"/>
                      </a:lnTo>
                      <a:lnTo>
                        <a:pt x="74" y="21"/>
                      </a:lnTo>
                      <a:lnTo>
                        <a:pt x="75" y="21"/>
                      </a:lnTo>
                      <a:lnTo>
                        <a:pt x="74" y="29"/>
                      </a:lnTo>
                      <a:close/>
                      <a:moveTo>
                        <a:pt x="74" y="21"/>
                      </a:move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4" y="21"/>
                      </a:lnTo>
                      <a:close/>
                      <a:moveTo>
                        <a:pt x="74" y="29"/>
                      </a:moveTo>
                      <a:lnTo>
                        <a:pt x="66" y="29"/>
                      </a:lnTo>
                      <a:lnTo>
                        <a:pt x="60" y="29"/>
                      </a:lnTo>
                      <a:lnTo>
                        <a:pt x="60" y="21"/>
                      </a:lnTo>
                      <a:lnTo>
                        <a:pt x="64" y="21"/>
                      </a:lnTo>
                      <a:lnTo>
                        <a:pt x="74" y="21"/>
                      </a:lnTo>
                      <a:lnTo>
                        <a:pt x="74" y="29"/>
                      </a:lnTo>
                      <a:close/>
                      <a:moveTo>
                        <a:pt x="60" y="29"/>
                      </a:moveTo>
                      <a:lnTo>
                        <a:pt x="58" y="29"/>
                      </a:lnTo>
                      <a:lnTo>
                        <a:pt x="57" y="27"/>
                      </a:lnTo>
                      <a:lnTo>
                        <a:pt x="55" y="26"/>
                      </a:lnTo>
                      <a:lnTo>
                        <a:pt x="55" y="24"/>
                      </a:lnTo>
                      <a:lnTo>
                        <a:pt x="60" y="26"/>
                      </a:lnTo>
                      <a:lnTo>
                        <a:pt x="60" y="29"/>
                      </a:lnTo>
                      <a:close/>
                      <a:moveTo>
                        <a:pt x="55" y="24"/>
                      </a:moveTo>
                      <a:lnTo>
                        <a:pt x="60" y="19"/>
                      </a:lnTo>
                      <a:lnTo>
                        <a:pt x="66" y="17"/>
                      </a:lnTo>
                      <a:lnTo>
                        <a:pt x="68" y="26"/>
                      </a:lnTo>
                      <a:lnTo>
                        <a:pt x="64" y="26"/>
                      </a:lnTo>
                      <a:lnTo>
                        <a:pt x="63" y="26"/>
                      </a:lnTo>
                      <a:lnTo>
                        <a:pt x="55" y="24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9" y="24"/>
                      </a:lnTo>
                      <a:lnTo>
                        <a:pt x="68" y="26"/>
                      </a:lnTo>
                      <a:lnTo>
                        <a:pt x="66" y="17"/>
                      </a:lnTo>
                      <a:close/>
                      <a:moveTo>
                        <a:pt x="69" y="24"/>
                      </a:moveTo>
                      <a:lnTo>
                        <a:pt x="69" y="24"/>
                      </a:lnTo>
                      <a:lnTo>
                        <a:pt x="68" y="21"/>
                      </a:lnTo>
                      <a:lnTo>
                        <a:pt x="69" y="24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9" y="24"/>
                      </a:lnTo>
                      <a:lnTo>
                        <a:pt x="66" y="17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8" y="21"/>
                      </a:lnTo>
                      <a:lnTo>
                        <a:pt x="66" y="17"/>
                      </a:lnTo>
                      <a:close/>
                      <a:moveTo>
                        <a:pt x="66" y="17"/>
                      </a:moveTo>
                      <a:lnTo>
                        <a:pt x="75" y="14"/>
                      </a:lnTo>
                      <a:lnTo>
                        <a:pt x="86" y="12"/>
                      </a:lnTo>
                      <a:lnTo>
                        <a:pt x="88" y="21"/>
                      </a:lnTo>
                      <a:lnTo>
                        <a:pt x="78" y="22"/>
                      </a:lnTo>
                      <a:lnTo>
                        <a:pt x="69" y="24"/>
                      </a:lnTo>
                      <a:lnTo>
                        <a:pt x="66" y="17"/>
                      </a:lnTo>
                      <a:close/>
                      <a:moveTo>
                        <a:pt x="86" y="12"/>
                      </a:moveTo>
                      <a:lnTo>
                        <a:pt x="89" y="10"/>
                      </a:lnTo>
                      <a:lnTo>
                        <a:pt x="91" y="10"/>
                      </a:lnTo>
                      <a:lnTo>
                        <a:pt x="97" y="17"/>
                      </a:lnTo>
                      <a:lnTo>
                        <a:pt x="94" y="19"/>
                      </a:lnTo>
                      <a:lnTo>
                        <a:pt x="88" y="21"/>
                      </a:lnTo>
                      <a:lnTo>
                        <a:pt x="86" y="12"/>
                      </a:lnTo>
                      <a:close/>
                      <a:moveTo>
                        <a:pt x="91" y="10"/>
                      </a:moveTo>
                      <a:lnTo>
                        <a:pt x="92" y="10"/>
                      </a:lnTo>
                      <a:lnTo>
                        <a:pt x="94" y="14"/>
                      </a:lnTo>
                      <a:lnTo>
                        <a:pt x="91" y="10"/>
                      </a:lnTo>
                      <a:close/>
                      <a:moveTo>
                        <a:pt x="92" y="10"/>
                      </a:moveTo>
                      <a:lnTo>
                        <a:pt x="89" y="10"/>
                      </a:lnTo>
                      <a:lnTo>
                        <a:pt x="81" y="15"/>
                      </a:lnTo>
                      <a:lnTo>
                        <a:pt x="81" y="7"/>
                      </a:lnTo>
                      <a:lnTo>
                        <a:pt x="84" y="7"/>
                      </a:lnTo>
                      <a:lnTo>
                        <a:pt x="92" y="9"/>
                      </a:lnTo>
                      <a:lnTo>
                        <a:pt x="97" y="10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5" y="17"/>
                      </a:lnTo>
                      <a:lnTo>
                        <a:pt x="92" y="10"/>
                      </a:lnTo>
                      <a:close/>
                      <a:moveTo>
                        <a:pt x="81" y="15"/>
                      </a:moveTo>
                      <a:lnTo>
                        <a:pt x="78" y="14"/>
                      </a:lnTo>
                      <a:lnTo>
                        <a:pt x="78" y="12"/>
                      </a:lnTo>
                      <a:lnTo>
                        <a:pt x="77" y="10"/>
                      </a:lnTo>
                      <a:lnTo>
                        <a:pt x="78" y="9"/>
                      </a:lnTo>
                      <a:lnTo>
                        <a:pt x="81" y="10"/>
                      </a:lnTo>
                      <a:lnTo>
                        <a:pt x="81" y="15"/>
                      </a:lnTo>
                      <a:close/>
                      <a:moveTo>
                        <a:pt x="78" y="9"/>
                      </a:moveTo>
                      <a:lnTo>
                        <a:pt x="80" y="7"/>
                      </a:lnTo>
                      <a:lnTo>
                        <a:pt x="83" y="5"/>
                      </a:lnTo>
                      <a:lnTo>
                        <a:pt x="86" y="12"/>
                      </a:lnTo>
                      <a:lnTo>
                        <a:pt x="84" y="14"/>
                      </a:lnTo>
                      <a:lnTo>
                        <a:pt x="83" y="14"/>
                      </a:lnTo>
                      <a:lnTo>
                        <a:pt x="78" y="9"/>
                      </a:lnTo>
                      <a:close/>
                      <a:moveTo>
                        <a:pt x="83" y="5"/>
                      </a:moveTo>
                      <a:lnTo>
                        <a:pt x="86" y="3"/>
                      </a:lnTo>
                      <a:lnTo>
                        <a:pt x="89" y="2"/>
                      </a:lnTo>
                      <a:lnTo>
                        <a:pt x="92" y="10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3" y="5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1" y="5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2" y="10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1" y="5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91" y="2"/>
                      </a:lnTo>
                      <a:lnTo>
                        <a:pt x="92" y="2"/>
                      </a:lnTo>
                      <a:lnTo>
                        <a:pt x="94" y="10"/>
                      </a:lnTo>
                      <a:lnTo>
                        <a:pt x="92" y="10"/>
                      </a:lnTo>
                      <a:lnTo>
                        <a:pt x="89" y="2"/>
                      </a:lnTo>
                      <a:close/>
                      <a:moveTo>
                        <a:pt x="92" y="2"/>
                      </a:moveTo>
                      <a:lnTo>
                        <a:pt x="94" y="2"/>
                      </a:lnTo>
                      <a:lnTo>
                        <a:pt x="95" y="9"/>
                      </a:lnTo>
                      <a:lnTo>
                        <a:pt x="94" y="9"/>
                      </a:lnTo>
                      <a:lnTo>
                        <a:pt x="94" y="10"/>
                      </a:lnTo>
                      <a:lnTo>
                        <a:pt x="92" y="2"/>
                      </a:lnTo>
                      <a:close/>
                      <a:moveTo>
                        <a:pt x="95" y="9"/>
                      </a:moveTo>
                      <a:lnTo>
                        <a:pt x="95" y="9"/>
                      </a:lnTo>
                      <a:lnTo>
                        <a:pt x="95" y="5"/>
                      </a:lnTo>
                      <a:lnTo>
                        <a:pt x="95" y="9"/>
                      </a:lnTo>
                      <a:close/>
                      <a:moveTo>
                        <a:pt x="94" y="2"/>
                      </a:moveTo>
                      <a:lnTo>
                        <a:pt x="101" y="0"/>
                      </a:lnTo>
                      <a:lnTo>
                        <a:pt x="106" y="0"/>
                      </a:lnTo>
                      <a:lnTo>
                        <a:pt x="106" y="9"/>
                      </a:lnTo>
                      <a:lnTo>
                        <a:pt x="101" y="9"/>
                      </a:lnTo>
                      <a:lnTo>
                        <a:pt x="95" y="9"/>
                      </a:lnTo>
                      <a:lnTo>
                        <a:pt x="94" y="2"/>
                      </a:lnTo>
                      <a:close/>
                      <a:moveTo>
                        <a:pt x="106" y="0"/>
                      </a:moveTo>
                      <a:lnTo>
                        <a:pt x="109" y="0"/>
                      </a:lnTo>
                      <a:lnTo>
                        <a:pt x="109" y="9"/>
                      </a:lnTo>
                      <a:lnTo>
                        <a:pt x="106" y="9"/>
                      </a:lnTo>
                      <a:lnTo>
                        <a:pt x="106" y="0"/>
                      </a:lnTo>
                      <a:close/>
                      <a:moveTo>
                        <a:pt x="109" y="9"/>
                      </a:moveTo>
                      <a:lnTo>
                        <a:pt x="109" y="9"/>
                      </a:lnTo>
                      <a:lnTo>
                        <a:pt x="109" y="3"/>
                      </a:lnTo>
                      <a:lnTo>
                        <a:pt x="109" y="9"/>
                      </a:lnTo>
                      <a:close/>
                      <a:moveTo>
                        <a:pt x="109" y="0"/>
                      </a:moveTo>
                      <a:lnTo>
                        <a:pt x="123" y="0"/>
                      </a:lnTo>
                      <a:lnTo>
                        <a:pt x="134" y="2"/>
                      </a:lnTo>
                      <a:lnTo>
                        <a:pt x="145" y="3"/>
                      </a:lnTo>
                      <a:lnTo>
                        <a:pt x="152" y="7"/>
                      </a:lnTo>
                      <a:lnTo>
                        <a:pt x="162" y="14"/>
                      </a:lnTo>
                      <a:lnTo>
                        <a:pt x="166" y="15"/>
                      </a:lnTo>
                      <a:lnTo>
                        <a:pt x="160" y="22"/>
                      </a:lnTo>
                      <a:lnTo>
                        <a:pt x="157" y="21"/>
                      </a:lnTo>
                      <a:lnTo>
                        <a:pt x="148" y="14"/>
                      </a:lnTo>
                      <a:lnTo>
                        <a:pt x="142" y="12"/>
                      </a:lnTo>
                      <a:lnTo>
                        <a:pt x="132" y="10"/>
                      </a:lnTo>
                      <a:lnTo>
                        <a:pt x="122" y="9"/>
                      </a:lnTo>
                      <a:lnTo>
                        <a:pt x="109" y="9"/>
                      </a:lnTo>
                      <a:lnTo>
                        <a:pt x="109" y="0"/>
                      </a:lnTo>
                      <a:close/>
                      <a:moveTo>
                        <a:pt x="166" y="15"/>
                      </a:moveTo>
                      <a:lnTo>
                        <a:pt x="166" y="19"/>
                      </a:lnTo>
                      <a:lnTo>
                        <a:pt x="166" y="22"/>
                      </a:lnTo>
                      <a:lnTo>
                        <a:pt x="163" y="24"/>
                      </a:lnTo>
                      <a:lnTo>
                        <a:pt x="160" y="22"/>
                      </a:lnTo>
                      <a:lnTo>
                        <a:pt x="166" y="15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8" name="Freeform 485"/>
                <p:cNvSpPr>
                  <a:spLocks noEditPoints="1"/>
                </p:cNvSpPr>
                <p:nvPr/>
              </p:nvSpPr>
              <p:spPr bwMode="auto">
                <a:xfrm>
                  <a:off x="1262" y="1354"/>
                  <a:ext cx="292" cy="210"/>
                </a:xfrm>
                <a:custGeom>
                  <a:avLst/>
                  <a:gdLst>
                    <a:gd name="T0" fmla="*/ 213 w 292"/>
                    <a:gd name="T1" fmla="*/ 173 h 210"/>
                    <a:gd name="T2" fmla="*/ 199 w 292"/>
                    <a:gd name="T3" fmla="*/ 166 h 210"/>
                    <a:gd name="T4" fmla="*/ 190 w 292"/>
                    <a:gd name="T5" fmla="*/ 188 h 210"/>
                    <a:gd name="T6" fmla="*/ 191 w 292"/>
                    <a:gd name="T7" fmla="*/ 173 h 210"/>
                    <a:gd name="T8" fmla="*/ 190 w 292"/>
                    <a:gd name="T9" fmla="*/ 180 h 210"/>
                    <a:gd name="T10" fmla="*/ 182 w 292"/>
                    <a:gd name="T11" fmla="*/ 180 h 210"/>
                    <a:gd name="T12" fmla="*/ 185 w 292"/>
                    <a:gd name="T13" fmla="*/ 188 h 210"/>
                    <a:gd name="T14" fmla="*/ 176 w 292"/>
                    <a:gd name="T15" fmla="*/ 188 h 210"/>
                    <a:gd name="T16" fmla="*/ 164 w 292"/>
                    <a:gd name="T17" fmla="*/ 210 h 210"/>
                    <a:gd name="T18" fmla="*/ 165 w 292"/>
                    <a:gd name="T19" fmla="*/ 180 h 210"/>
                    <a:gd name="T20" fmla="*/ 170 w 292"/>
                    <a:gd name="T21" fmla="*/ 173 h 210"/>
                    <a:gd name="T22" fmla="*/ 170 w 292"/>
                    <a:gd name="T23" fmla="*/ 173 h 210"/>
                    <a:gd name="T24" fmla="*/ 168 w 292"/>
                    <a:gd name="T25" fmla="*/ 180 h 210"/>
                    <a:gd name="T26" fmla="*/ 165 w 292"/>
                    <a:gd name="T27" fmla="*/ 173 h 210"/>
                    <a:gd name="T28" fmla="*/ 154 w 292"/>
                    <a:gd name="T29" fmla="*/ 197 h 210"/>
                    <a:gd name="T30" fmla="*/ 150 w 292"/>
                    <a:gd name="T31" fmla="*/ 192 h 210"/>
                    <a:gd name="T32" fmla="*/ 145 w 292"/>
                    <a:gd name="T33" fmla="*/ 166 h 210"/>
                    <a:gd name="T34" fmla="*/ 144 w 292"/>
                    <a:gd name="T35" fmla="*/ 147 h 210"/>
                    <a:gd name="T36" fmla="*/ 127 w 292"/>
                    <a:gd name="T37" fmla="*/ 161 h 210"/>
                    <a:gd name="T38" fmla="*/ 127 w 292"/>
                    <a:gd name="T39" fmla="*/ 161 h 210"/>
                    <a:gd name="T40" fmla="*/ 97 w 292"/>
                    <a:gd name="T41" fmla="*/ 164 h 210"/>
                    <a:gd name="T42" fmla="*/ 85 w 292"/>
                    <a:gd name="T43" fmla="*/ 166 h 210"/>
                    <a:gd name="T44" fmla="*/ 43 w 292"/>
                    <a:gd name="T45" fmla="*/ 174 h 210"/>
                    <a:gd name="T46" fmla="*/ 79 w 292"/>
                    <a:gd name="T47" fmla="*/ 173 h 210"/>
                    <a:gd name="T48" fmla="*/ 82 w 292"/>
                    <a:gd name="T49" fmla="*/ 156 h 210"/>
                    <a:gd name="T50" fmla="*/ 85 w 292"/>
                    <a:gd name="T51" fmla="*/ 157 h 210"/>
                    <a:gd name="T52" fmla="*/ 85 w 292"/>
                    <a:gd name="T53" fmla="*/ 152 h 210"/>
                    <a:gd name="T54" fmla="*/ 93 w 292"/>
                    <a:gd name="T55" fmla="*/ 144 h 210"/>
                    <a:gd name="T56" fmla="*/ 100 w 292"/>
                    <a:gd name="T57" fmla="*/ 137 h 210"/>
                    <a:gd name="T58" fmla="*/ 111 w 292"/>
                    <a:gd name="T59" fmla="*/ 138 h 210"/>
                    <a:gd name="T60" fmla="*/ 110 w 292"/>
                    <a:gd name="T61" fmla="*/ 132 h 210"/>
                    <a:gd name="T62" fmla="*/ 82 w 292"/>
                    <a:gd name="T63" fmla="*/ 144 h 210"/>
                    <a:gd name="T64" fmla="*/ 79 w 292"/>
                    <a:gd name="T65" fmla="*/ 138 h 210"/>
                    <a:gd name="T66" fmla="*/ 94 w 292"/>
                    <a:gd name="T67" fmla="*/ 114 h 210"/>
                    <a:gd name="T68" fmla="*/ 105 w 292"/>
                    <a:gd name="T69" fmla="*/ 114 h 210"/>
                    <a:gd name="T70" fmla="*/ 106 w 292"/>
                    <a:gd name="T71" fmla="*/ 104 h 210"/>
                    <a:gd name="T72" fmla="*/ 114 w 292"/>
                    <a:gd name="T73" fmla="*/ 99 h 210"/>
                    <a:gd name="T74" fmla="*/ 123 w 292"/>
                    <a:gd name="T75" fmla="*/ 99 h 210"/>
                    <a:gd name="T76" fmla="*/ 105 w 292"/>
                    <a:gd name="T77" fmla="*/ 108 h 210"/>
                    <a:gd name="T78" fmla="*/ 100 w 292"/>
                    <a:gd name="T79" fmla="*/ 101 h 210"/>
                    <a:gd name="T80" fmla="*/ 127 w 292"/>
                    <a:gd name="T81" fmla="*/ 75 h 210"/>
                    <a:gd name="T82" fmla="*/ 127 w 292"/>
                    <a:gd name="T83" fmla="*/ 75 h 210"/>
                    <a:gd name="T84" fmla="*/ 130 w 292"/>
                    <a:gd name="T85" fmla="*/ 73 h 210"/>
                    <a:gd name="T86" fmla="*/ 136 w 292"/>
                    <a:gd name="T87" fmla="*/ 73 h 210"/>
                    <a:gd name="T88" fmla="*/ 117 w 292"/>
                    <a:gd name="T89" fmla="*/ 80 h 210"/>
                    <a:gd name="T90" fmla="*/ 122 w 292"/>
                    <a:gd name="T91" fmla="*/ 77 h 210"/>
                    <a:gd name="T92" fmla="*/ 116 w 292"/>
                    <a:gd name="T93" fmla="*/ 73 h 210"/>
                    <a:gd name="T94" fmla="*/ 142 w 292"/>
                    <a:gd name="T95" fmla="*/ 58 h 210"/>
                    <a:gd name="T96" fmla="*/ 151 w 292"/>
                    <a:gd name="T97" fmla="*/ 60 h 210"/>
                    <a:gd name="T98" fmla="*/ 145 w 292"/>
                    <a:gd name="T99" fmla="*/ 63 h 210"/>
                    <a:gd name="T100" fmla="*/ 142 w 292"/>
                    <a:gd name="T101" fmla="*/ 63 h 210"/>
                    <a:gd name="T102" fmla="*/ 136 w 292"/>
                    <a:gd name="T103" fmla="*/ 56 h 210"/>
                    <a:gd name="T104" fmla="*/ 131 w 292"/>
                    <a:gd name="T105" fmla="*/ 60 h 210"/>
                    <a:gd name="T106" fmla="*/ 284 w 292"/>
                    <a:gd name="T107" fmla="*/ 3 h 210"/>
                    <a:gd name="T108" fmla="*/ 142 w 292"/>
                    <a:gd name="T109" fmla="*/ 58 h 210"/>
                    <a:gd name="T110" fmla="*/ 151 w 292"/>
                    <a:gd name="T111" fmla="*/ 56 h 210"/>
                    <a:gd name="T112" fmla="*/ 164 w 292"/>
                    <a:gd name="T113" fmla="*/ 46 h 210"/>
                    <a:gd name="T114" fmla="*/ 151 w 292"/>
                    <a:gd name="T115" fmla="*/ 43 h 210"/>
                    <a:gd name="T116" fmla="*/ 167 w 292"/>
                    <a:gd name="T117" fmla="*/ 36 h 210"/>
                    <a:gd name="T118" fmla="*/ 167 w 292"/>
                    <a:gd name="T119" fmla="*/ 36 h 210"/>
                    <a:gd name="T120" fmla="*/ 184 w 292"/>
                    <a:gd name="T121" fmla="*/ 41 h 210"/>
                    <a:gd name="T122" fmla="*/ 242 w 292"/>
                    <a:gd name="T123" fmla="*/ 49 h 21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92"/>
                    <a:gd name="T187" fmla="*/ 0 h 210"/>
                    <a:gd name="T188" fmla="*/ 292 w 292"/>
                    <a:gd name="T189" fmla="*/ 210 h 21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92" h="210">
                      <a:moveTo>
                        <a:pt x="211" y="168"/>
                      </a:moveTo>
                      <a:lnTo>
                        <a:pt x="215" y="166"/>
                      </a:lnTo>
                      <a:lnTo>
                        <a:pt x="216" y="168"/>
                      </a:lnTo>
                      <a:lnTo>
                        <a:pt x="218" y="171"/>
                      </a:lnTo>
                      <a:lnTo>
                        <a:pt x="216" y="173"/>
                      </a:lnTo>
                      <a:lnTo>
                        <a:pt x="211" y="168"/>
                      </a:lnTo>
                      <a:close/>
                      <a:moveTo>
                        <a:pt x="216" y="173"/>
                      </a:moveTo>
                      <a:lnTo>
                        <a:pt x="215" y="174"/>
                      </a:lnTo>
                      <a:lnTo>
                        <a:pt x="210" y="169"/>
                      </a:lnTo>
                      <a:lnTo>
                        <a:pt x="211" y="168"/>
                      </a:lnTo>
                      <a:lnTo>
                        <a:pt x="216" y="173"/>
                      </a:lnTo>
                      <a:close/>
                      <a:moveTo>
                        <a:pt x="215" y="174"/>
                      </a:moveTo>
                      <a:lnTo>
                        <a:pt x="215" y="174"/>
                      </a:lnTo>
                      <a:lnTo>
                        <a:pt x="215" y="176"/>
                      </a:lnTo>
                      <a:lnTo>
                        <a:pt x="213" y="173"/>
                      </a:lnTo>
                      <a:lnTo>
                        <a:pt x="215" y="174"/>
                      </a:lnTo>
                      <a:close/>
                      <a:moveTo>
                        <a:pt x="215" y="176"/>
                      </a:moveTo>
                      <a:lnTo>
                        <a:pt x="211" y="178"/>
                      </a:lnTo>
                      <a:lnTo>
                        <a:pt x="208" y="178"/>
                      </a:lnTo>
                      <a:lnTo>
                        <a:pt x="205" y="178"/>
                      </a:lnTo>
                      <a:lnTo>
                        <a:pt x="202" y="176"/>
                      </a:lnTo>
                      <a:lnTo>
                        <a:pt x="198" y="173"/>
                      </a:lnTo>
                      <a:lnTo>
                        <a:pt x="198" y="171"/>
                      </a:lnTo>
                      <a:lnTo>
                        <a:pt x="202" y="166"/>
                      </a:lnTo>
                      <a:lnTo>
                        <a:pt x="205" y="169"/>
                      </a:lnTo>
                      <a:lnTo>
                        <a:pt x="210" y="169"/>
                      </a:lnTo>
                      <a:lnTo>
                        <a:pt x="215" y="176"/>
                      </a:lnTo>
                      <a:close/>
                      <a:moveTo>
                        <a:pt x="196" y="169"/>
                      </a:moveTo>
                      <a:lnTo>
                        <a:pt x="196" y="168"/>
                      </a:lnTo>
                      <a:lnTo>
                        <a:pt x="199" y="166"/>
                      </a:lnTo>
                      <a:lnTo>
                        <a:pt x="201" y="164"/>
                      </a:lnTo>
                      <a:lnTo>
                        <a:pt x="202" y="166"/>
                      </a:lnTo>
                      <a:lnTo>
                        <a:pt x="199" y="169"/>
                      </a:lnTo>
                      <a:lnTo>
                        <a:pt x="196" y="169"/>
                      </a:lnTo>
                      <a:close/>
                      <a:moveTo>
                        <a:pt x="204" y="169"/>
                      </a:moveTo>
                      <a:lnTo>
                        <a:pt x="199" y="181"/>
                      </a:lnTo>
                      <a:lnTo>
                        <a:pt x="196" y="188"/>
                      </a:lnTo>
                      <a:lnTo>
                        <a:pt x="190" y="183"/>
                      </a:lnTo>
                      <a:lnTo>
                        <a:pt x="193" y="178"/>
                      </a:lnTo>
                      <a:lnTo>
                        <a:pt x="196" y="169"/>
                      </a:lnTo>
                      <a:lnTo>
                        <a:pt x="204" y="169"/>
                      </a:lnTo>
                      <a:close/>
                      <a:moveTo>
                        <a:pt x="196" y="188"/>
                      </a:moveTo>
                      <a:lnTo>
                        <a:pt x="194" y="188"/>
                      </a:lnTo>
                      <a:lnTo>
                        <a:pt x="191" y="188"/>
                      </a:lnTo>
                      <a:lnTo>
                        <a:pt x="190" y="188"/>
                      </a:lnTo>
                      <a:lnTo>
                        <a:pt x="190" y="185"/>
                      </a:lnTo>
                      <a:lnTo>
                        <a:pt x="193" y="185"/>
                      </a:lnTo>
                      <a:lnTo>
                        <a:pt x="196" y="188"/>
                      </a:lnTo>
                      <a:close/>
                      <a:moveTo>
                        <a:pt x="190" y="185"/>
                      </a:moveTo>
                      <a:lnTo>
                        <a:pt x="188" y="181"/>
                      </a:lnTo>
                      <a:lnTo>
                        <a:pt x="187" y="180"/>
                      </a:lnTo>
                      <a:lnTo>
                        <a:pt x="193" y="174"/>
                      </a:lnTo>
                      <a:lnTo>
                        <a:pt x="194" y="178"/>
                      </a:lnTo>
                      <a:lnTo>
                        <a:pt x="196" y="185"/>
                      </a:lnTo>
                      <a:lnTo>
                        <a:pt x="190" y="185"/>
                      </a:lnTo>
                      <a:close/>
                      <a:moveTo>
                        <a:pt x="187" y="180"/>
                      </a:moveTo>
                      <a:lnTo>
                        <a:pt x="187" y="180"/>
                      </a:lnTo>
                      <a:lnTo>
                        <a:pt x="190" y="171"/>
                      </a:lnTo>
                      <a:lnTo>
                        <a:pt x="191" y="173"/>
                      </a:lnTo>
                      <a:lnTo>
                        <a:pt x="193" y="174"/>
                      </a:lnTo>
                      <a:lnTo>
                        <a:pt x="187" y="180"/>
                      </a:lnTo>
                      <a:close/>
                      <a:moveTo>
                        <a:pt x="187" y="180"/>
                      </a:moveTo>
                      <a:lnTo>
                        <a:pt x="188" y="180"/>
                      </a:lnTo>
                      <a:lnTo>
                        <a:pt x="185" y="171"/>
                      </a:lnTo>
                      <a:lnTo>
                        <a:pt x="188" y="171"/>
                      </a:lnTo>
                      <a:lnTo>
                        <a:pt x="190" y="171"/>
                      </a:lnTo>
                      <a:lnTo>
                        <a:pt x="187" y="180"/>
                      </a:lnTo>
                      <a:close/>
                      <a:moveTo>
                        <a:pt x="185" y="171"/>
                      </a:moveTo>
                      <a:lnTo>
                        <a:pt x="185" y="171"/>
                      </a:lnTo>
                      <a:lnTo>
                        <a:pt x="187" y="176"/>
                      </a:lnTo>
                      <a:lnTo>
                        <a:pt x="185" y="171"/>
                      </a:lnTo>
                      <a:close/>
                      <a:moveTo>
                        <a:pt x="188" y="180"/>
                      </a:moveTo>
                      <a:lnTo>
                        <a:pt x="190" y="180"/>
                      </a:lnTo>
                      <a:lnTo>
                        <a:pt x="184" y="174"/>
                      </a:lnTo>
                      <a:lnTo>
                        <a:pt x="184" y="173"/>
                      </a:lnTo>
                      <a:lnTo>
                        <a:pt x="185" y="171"/>
                      </a:lnTo>
                      <a:lnTo>
                        <a:pt x="188" y="180"/>
                      </a:lnTo>
                      <a:close/>
                      <a:moveTo>
                        <a:pt x="182" y="176"/>
                      </a:moveTo>
                      <a:lnTo>
                        <a:pt x="184" y="174"/>
                      </a:lnTo>
                      <a:lnTo>
                        <a:pt x="187" y="176"/>
                      </a:lnTo>
                      <a:lnTo>
                        <a:pt x="182" y="176"/>
                      </a:lnTo>
                      <a:close/>
                      <a:moveTo>
                        <a:pt x="190" y="178"/>
                      </a:moveTo>
                      <a:lnTo>
                        <a:pt x="188" y="181"/>
                      </a:lnTo>
                      <a:lnTo>
                        <a:pt x="185" y="188"/>
                      </a:lnTo>
                      <a:lnTo>
                        <a:pt x="179" y="185"/>
                      </a:lnTo>
                      <a:lnTo>
                        <a:pt x="182" y="180"/>
                      </a:lnTo>
                      <a:lnTo>
                        <a:pt x="182" y="176"/>
                      </a:lnTo>
                      <a:lnTo>
                        <a:pt x="190" y="17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82" y="186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79" y="183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82" y="186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90"/>
                      </a:lnTo>
                      <a:lnTo>
                        <a:pt x="184" y="192"/>
                      </a:lnTo>
                      <a:lnTo>
                        <a:pt x="177" y="186"/>
                      </a:lnTo>
                      <a:lnTo>
                        <a:pt x="179" y="185"/>
                      </a:lnTo>
                      <a:lnTo>
                        <a:pt x="179" y="183"/>
                      </a:lnTo>
                      <a:lnTo>
                        <a:pt x="185" y="188"/>
                      </a:lnTo>
                      <a:close/>
                      <a:moveTo>
                        <a:pt x="184" y="192"/>
                      </a:moveTo>
                      <a:lnTo>
                        <a:pt x="182" y="193"/>
                      </a:lnTo>
                      <a:lnTo>
                        <a:pt x="181" y="195"/>
                      </a:lnTo>
                      <a:lnTo>
                        <a:pt x="174" y="190"/>
                      </a:lnTo>
                      <a:lnTo>
                        <a:pt x="176" y="188"/>
                      </a:lnTo>
                      <a:lnTo>
                        <a:pt x="177" y="186"/>
                      </a:lnTo>
                      <a:lnTo>
                        <a:pt x="184" y="192"/>
                      </a:lnTo>
                      <a:close/>
                      <a:moveTo>
                        <a:pt x="174" y="190"/>
                      </a:moveTo>
                      <a:lnTo>
                        <a:pt x="174" y="190"/>
                      </a:lnTo>
                      <a:lnTo>
                        <a:pt x="177" y="193"/>
                      </a:lnTo>
                      <a:lnTo>
                        <a:pt x="174" y="190"/>
                      </a:lnTo>
                      <a:close/>
                      <a:moveTo>
                        <a:pt x="181" y="195"/>
                      </a:moveTo>
                      <a:lnTo>
                        <a:pt x="173" y="205"/>
                      </a:lnTo>
                      <a:lnTo>
                        <a:pt x="167" y="210"/>
                      </a:lnTo>
                      <a:lnTo>
                        <a:pt x="164" y="202"/>
                      </a:lnTo>
                      <a:lnTo>
                        <a:pt x="168" y="198"/>
                      </a:lnTo>
                      <a:lnTo>
                        <a:pt x="174" y="190"/>
                      </a:lnTo>
                      <a:lnTo>
                        <a:pt x="181" y="195"/>
                      </a:lnTo>
                      <a:close/>
                      <a:moveTo>
                        <a:pt x="167" y="210"/>
                      </a:moveTo>
                      <a:lnTo>
                        <a:pt x="164" y="210"/>
                      </a:lnTo>
                      <a:lnTo>
                        <a:pt x="162" y="209"/>
                      </a:lnTo>
                      <a:lnTo>
                        <a:pt x="162" y="207"/>
                      </a:lnTo>
                      <a:lnTo>
                        <a:pt x="162" y="205"/>
                      </a:lnTo>
                      <a:lnTo>
                        <a:pt x="165" y="207"/>
                      </a:lnTo>
                      <a:lnTo>
                        <a:pt x="167" y="210"/>
                      </a:lnTo>
                      <a:close/>
                      <a:moveTo>
                        <a:pt x="162" y="205"/>
                      </a:moveTo>
                      <a:lnTo>
                        <a:pt x="164" y="197"/>
                      </a:lnTo>
                      <a:lnTo>
                        <a:pt x="165" y="186"/>
                      </a:lnTo>
                      <a:lnTo>
                        <a:pt x="173" y="188"/>
                      </a:lnTo>
                      <a:lnTo>
                        <a:pt x="170" y="200"/>
                      </a:lnTo>
                      <a:lnTo>
                        <a:pt x="168" y="209"/>
                      </a:lnTo>
                      <a:lnTo>
                        <a:pt x="162" y="205"/>
                      </a:lnTo>
                      <a:close/>
                      <a:moveTo>
                        <a:pt x="165" y="186"/>
                      </a:moveTo>
                      <a:lnTo>
                        <a:pt x="165" y="183"/>
                      </a:lnTo>
                      <a:lnTo>
                        <a:pt x="165" y="180"/>
                      </a:lnTo>
                      <a:lnTo>
                        <a:pt x="173" y="180"/>
                      </a:lnTo>
                      <a:lnTo>
                        <a:pt x="173" y="183"/>
                      </a:lnTo>
                      <a:lnTo>
                        <a:pt x="173" y="188"/>
                      </a:lnTo>
                      <a:lnTo>
                        <a:pt x="165" y="186"/>
                      </a:lnTo>
                      <a:close/>
                      <a:moveTo>
                        <a:pt x="165" y="180"/>
                      </a:moveTo>
                      <a:lnTo>
                        <a:pt x="167" y="180"/>
                      </a:lnTo>
                      <a:lnTo>
                        <a:pt x="170" y="173"/>
                      </a:lnTo>
                      <a:lnTo>
                        <a:pt x="173" y="174"/>
                      </a:lnTo>
                      <a:lnTo>
                        <a:pt x="173" y="180"/>
                      </a:lnTo>
                      <a:lnTo>
                        <a:pt x="165" y="180"/>
                      </a:lnTo>
                      <a:close/>
                      <a:moveTo>
                        <a:pt x="170" y="173"/>
                      </a:moveTo>
                      <a:lnTo>
                        <a:pt x="170" y="173"/>
                      </a:lnTo>
                      <a:lnTo>
                        <a:pt x="168" y="176"/>
                      </a:lnTo>
                      <a:lnTo>
                        <a:pt x="170" y="173"/>
                      </a:lnTo>
                      <a:close/>
                      <a:moveTo>
                        <a:pt x="167" y="180"/>
                      </a:moveTo>
                      <a:lnTo>
                        <a:pt x="167" y="180"/>
                      </a:lnTo>
                      <a:lnTo>
                        <a:pt x="168" y="180"/>
                      </a:lnTo>
                      <a:lnTo>
                        <a:pt x="168" y="171"/>
                      </a:lnTo>
                      <a:lnTo>
                        <a:pt x="170" y="171"/>
                      </a:lnTo>
                      <a:lnTo>
                        <a:pt x="170" y="173"/>
                      </a:lnTo>
                      <a:lnTo>
                        <a:pt x="167" y="180"/>
                      </a:lnTo>
                      <a:close/>
                      <a:moveTo>
                        <a:pt x="168" y="180"/>
                      </a:moveTo>
                      <a:lnTo>
                        <a:pt x="167" y="180"/>
                      </a:lnTo>
                      <a:lnTo>
                        <a:pt x="168" y="176"/>
                      </a:lnTo>
                      <a:lnTo>
                        <a:pt x="168" y="180"/>
                      </a:lnTo>
                      <a:close/>
                      <a:moveTo>
                        <a:pt x="167" y="180"/>
                      </a:moveTo>
                      <a:lnTo>
                        <a:pt x="167" y="180"/>
                      </a:lnTo>
                      <a:lnTo>
                        <a:pt x="170" y="173"/>
                      </a:lnTo>
                      <a:lnTo>
                        <a:pt x="167" y="180"/>
                      </a:lnTo>
                      <a:close/>
                      <a:moveTo>
                        <a:pt x="170" y="171"/>
                      </a:moveTo>
                      <a:lnTo>
                        <a:pt x="170" y="173"/>
                      </a:lnTo>
                      <a:lnTo>
                        <a:pt x="168" y="176"/>
                      </a:lnTo>
                      <a:lnTo>
                        <a:pt x="170" y="171"/>
                      </a:lnTo>
                      <a:close/>
                      <a:moveTo>
                        <a:pt x="167" y="180"/>
                      </a:moveTo>
                      <a:lnTo>
                        <a:pt x="168" y="180"/>
                      </a:lnTo>
                      <a:lnTo>
                        <a:pt x="167" y="171"/>
                      </a:lnTo>
                      <a:lnTo>
                        <a:pt x="168" y="171"/>
                      </a:lnTo>
                      <a:lnTo>
                        <a:pt x="170" y="171"/>
                      </a:lnTo>
                      <a:lnTo>
                        <a:pt x="167" y="180"/>
                      </a:lnTo>
                      <a:close/>
                      <a:moveTo>
                        <a:pt x="168" y="180"/>
                      </a:moveTo>
                      <a:lnTo>
                        <a:pt x="168" y="180"/>
                      </a:lnTo>
                      <a:lnTo>
                        <a:pt x="168" y="176"/>
                      </a:lnTo>
                      <a:lnTo>
                        <a:pt x="168" y="180"/>
                      </a:lnTo>
                      <a:close/>
                      <a:moveTo>
                        <a:pt x="168" y="180"/>
                      </a:moveTo>
                      <a:lnTo>
                        <a:pt x="168" y="180"/>
                      </a:lnTo>
                      <a:lnTo>
                        <a:pt x="165" y="173"/>
                      </a:lnTo>
                      <a:lnTo>
                        <a:pt x="167" y="171"/>
                      </a:lnTo>
                      <a:lnTo>
                        <a:pt x="168" y="180"/>
                      </a:lnTo>
                      <a:close/>
                      <a:moveTo>
                        <a:pt x="168" y="180"/>
                      </a:moveTo>
                      <a:lnTo>
                        <a:pt x="167" y="181"/>
                      </a:lnTo>
                      <a:lnTo>
                        <a:pt x="165" y="183"/>
                      </a:lnTo>
                      <a:lnTo>
                        <a:pt x="159" y="180"/>
                      </a:lnTo>
                      <a:lnTo>
                        <a:pt x="162" y="174"/>
                      </a:lnTo>
                      <a:lnTo>
                        <a:pt x="165" y="173"/>
                      </a:lnTo>
                      <a:lnTo>
                        <a:pt x="168" y="180"/>
                      </a:lnTo>
                      <a:close/>
                      <a:moveTo>
                        <a:pt x="165" y="183"/>
                      </a:moveTo>
                      <a:lnTo>
                        <a:pt x="165" y="185"/>
                      </a:lnTo>
                      <a:lnTo>
                        <a:pt x="162" y="181"/>
                      </a:lnTo>
                      <a:lnTo>
                        <a:pt x="165" y="183"/>
                      </a:lnTo>
                      <a:close/>
                      <a:moveTo>
                        <a:pt x="165" y="185"/>
                      </a:moveTo>
                      <a:lnTo>
                        <a:pt x="159" y="192"/>
                      </a:lnTo>
                      <a:lnTo>
                        <a:pt x="156" y="195"/>
                      </a:lnTo>
                      <a:lnTo>
                        <a:pt x="150" y="190"/>
                      </a:lnTo>
                      <a:lnTo>
                        <a:pt x="153" y="186"/>
                      </a:lnTo>
                      <a:lnTo>
                        <a:pt x="159" y="178"/>
                      </a:lnTo>
                      <a:lnTo>
                        <a:pt x="165" y="185"/>
                      </a:lnTo>
                      <a:close/>
                      <a:moveTo>
                        <a:pt x="156" y="195"/>
                      </a:moveTo>
                      <a:lnTo>
                        <a:pt x="154" y="197"/>
                      </a:lnTo>
                      <a:lnTo>
                        <a:pt x="151" y="197"/>
                      </a:lnTo>
                      <a:lnTo>
                        <a:pt x="150" y="195"/>
                      </a:lnTo>
                      <a:lnTo>
                        <a:pt x="150" y="192"/>
                      </a:lnTo>
                      <a:lnTo>
                        <a:pt x="153" y="193"/>
                      </a:lnTo>
                      <a:lnTo>
                        <a:pt x="156" y="195"/>
                      </a:lnTo>
                      <a:close/>
                      <a:moveTo>
                        <a:pt x="150" y="192"/>
                      </a:moveTo>
                      <a:lnTo>
                        <a:pt x="150" y="192"/>
                      </a:lnTo>
                      <a:lnTo>
                        <a:pt x="156" y="193"/>
                      </a:lnTo>
                      <a:lnTo>
                        <a:pt x="150" y="192"/>
                      </a:lnTo>
                      <a:close/>
                      <a:moveTo>
                        <a:pt x="156" y="193"/>
                      </a:moveTo>
                      <a:lnTo>
                        <a:pt x="156" y="193"/>
                      </a:lnTo>
                      <a:lnTo>
                        <a:pt x="153" y="193"/>
                      </a:lnTo>
                      <a:lnTo>
                        <a:pt x="156" y="193"/>
                      </a:lnTo>
                      <a:close/>
                      <a:moveTo>
                        <a:pt x="150" y="192"/>
                      </a:moveTo>
                      <a:lnTo>
                        <a:pt x="150" y="190"/>
                      </a:lnTo>
                      <a:lnTo>
                        <a:pt x="150" y="186"/>
                      </a:lnTo>
                      <a:lnTo>
                        <a:pt x="157" y="186"/>
                      </a:lnTo>
                      <a:lnTo>
                        <a:pt x="157" y="190"/>
                      </a:lnTo>
                      <a:lnTo>
                        <a:pt x="156" y="193"/>
                      </a:lnTo>
                      <a:lnTo>
                        <a:pt x="150" y="192"/>
                      </a:lnTo>
                      <a:close/>
                      <a:moveTo>
                        <a:pt x="150" y="186"/>
                      </a:moveTo>
                      <a:lnTo>
                        <a:pt x="150" y="183"/>
                      </a:lnTo>
                      <a:lnTo>
                        <a:pt x="148" y="180"/>
                      </a:lnTo>
                      <a:lnTo>
                        <a:pt x="156" y="180"/>
                      </a:lnTo>
                      <a:lnTo>
                        <a:pt x="156" y="183"/>
                      </a:lnTo>
                      <a:lnTo>
                        <a:pt x="157" y="186"/>
                      </a:lnTo>
                      <a:lnTo>
                        <a:pt x="150" y="186"/>
                      </a:lnTo>
                      <a:close/>
                      <a:moveTo>
                        <a:pt x="148" y="180"/>
                      </a:moveTo>
                      <a:lnTo>
                        <a:pt x="145" y="166"/>
                      </a:lnTo>
                      <a:lnTo>
                        <a:pt x="142" y="156"/>
                      </a:lnTo>
                      <a:lnTo>
                        <a:pt x="148" y="152"/>
                      </a:lnTo>
                      <a:lnTo>
                        <a:pt x="153" y="162"/>
                      </a:lnTo>
                      <a:lnTo>
                        <a:pt x="156" y="180"/>
                      </a:lnTo>
                      <a:lnTo>
                        <a:pt x="148" y="180"/>
                      </a:lnTo>
                      <a:close/>
                      <a:moveTo>
                        <a:pt x="148" y="152"/>
                      </a:moveTo>
                      <a:lnTo>
                        <a:pt x="148" y="152"/>
                      </a:lnTo>
                      <a:lnTo>
                        <a:pt x="145" y="154"/>
                      </a:lnTo>
                      <a:lnTo>
                        <a:pt x="148" y="152"/>
                      </a:lnTo>
                      <a:close/>
                      <a:moveTo>
                        <a:pt x="142" y="156"/>
                      </a:moveTo>
                      <a:lnTo>
                        <a:pt x="140" y="154"/>
                      </a:lnTo>
                      <a:lnTo>
                        <a:pt x="139" y="154"/>
                      </a:lnTo>
                      <a:lnTo>
                        <a:pt x="137" y="147"/>
                      </a:lnTo>
                      <a:lnTo>
                        <a:pt x="140" y="145"/>
                      </a:lnTo>
                      <a:lnTo>
                        <a:pt x="144" y="147"/>
                      </a:lnTo>
                      <a:lnTo>
                        <a:pt x="147" y="149"/>
                      </a:lnTo>
                      <a:lnTo>
                        <a:pt x="148" y="152"/>
                      </a:lnTo>
                      <a:lnTo>
                        <a:pt x="142" y="156"/>
                      </a:lnTo>
                      <a:close/>
                      <a:moveTo>
                        <a:pt x="139" y="154"/>
                      </a:moveTo>
                      <a:lnTo>
                        <a:pt x="134" y="157"/>
                      </a:lnTo>
                      <a:lnTo>
                        <a:pt x="127" y="161"/>
                      </a:lnTo>
                      <a:lnTo>
                        <a:pt x="123" y="154"/>
                      </a:lnTo>
                      <a:lnTo>
                        <a:pt x="131" y="149"/>
                      </a:lnTo>
                      <a:lnTo>
                        <a:pt x="137" y="147"/>
                      </a:lnTo>
                      <a:lnTo>
                        <a:pt x="139" y="154"/>
                      </a:lnTo>
                      <a:close/>
                      <a:moveTo>
                        <a:pt x="123" y="154"/>
                      </a:moveTo>
                      <a:lnTo>
                        <a:pt x="123" y="154"/>
                      </a:lnTo>
                      <a:lnTo>
                        <a:pt x="125" y="157"/>
                      </a:lnTo>
                      <a:lnTo>
                        <a:pt x="123" y="154"/>
                      </a:lnTo>
                      <a:close/>
                      <a:moveTo>
                        <a:pt x="127" y="161"/>
                      </a:moveTo>
                      <a:lnTo>
                        <a:pt x="127" y="161"/>
                      </a:lnTo>
                      <a:lnTo>
                        <a:pt x="123" y="154"/>
                      </a:lnTo>
                      <a:lnTo>
                        <a:pt x="127" y="161"/>
                      </a:lnTo>
                      <a:close/>
                      <a:moveTo>
                        <a:pt x="127" y="161"/>
                      </a:moveTo>
                      <a:lnTo>
                        <a:pt x="127" y="161"/>
                      </a:lnTo>
                      <a:lnTo>
                        <a:pt x="125" y="157"/>
                      </a:lnTo>
                      <a:lnTo>
                        <a:pt x="127" y="161"/>
                      </a:lnTo>
                      <a:close/>
                      <a:moveTo>
                        <a:pt x="127" y="161"/>
                      </a:moveTo>
                      <a:lnTo>
                        <a:pt x="125" y="162"/>
                      </a:lnTo>
                      <a:lnTo>
                        <a:pt x="123" y="164"/>
                      </a:lnTo>
                      <a:lnTo>
                        <a:pt x="120" y="157"/>
                      </a:lnTo>
                      <a:lnTo>
                        <a:pt x="122" y="156"/>
                      </a:lnTo>
                      <a:lnTo>
                        <a:pt x="123" y="154"/>
                      </a:lnTo>
                      <a:lnTo>
                        <a:pt x="127" y="161"/>
                      </a:lnTo>
                      <a:close/>
                      <a:moveTo>
                        <a:pt x="123" y="164"/>
                      </a:moveTo>
                      <a:lnTo>
                        <a:pt x="122" y="164"/>
                      </a:lnTo>
                      <a:lnTo>
                        <a:pt x="119" y="166"/>
                      </a:lnTo>
                      <a:lnTo>
                        <a:pt x="117" y="159"/>
                      </a:lnTo>
                      <a:lnTo>
                        <a:pt x="119" y="157"/>
                      </a:lnTo>
                      <a:lnTo>
                        <a:pt x="120" y="157"/>
                      </a:lnTo>
                      <a:lnTo>
                        <a:pt x="123" y="164"/>
                      </a:lnTo>
                      <a:close/>
                      <a:moveTo>
                        <a:pt x="119" y="166"/>
                      </a:moveTo>
                      <a:lnTo>
                        <a:pt x="108" y="169"/>
                      </a:lnTo>
                      <a:lnTo>
                        <a:pt x="97" y="173"/>
                      </a:lnTo>
                      <a:lnTo>
                        <a:pt x="97" y="164"/>
                      </a:lnTo>
                      <a:lnTo>
                        <a:pt x="106" y="162"/>
                      </a:lnTo>
                      <a:lnTo>
                        <a:pt x="117" y="159"/>
                      </a:lnTo>
                      <a:lnTo>
                        <a:pt x="119" y="166"/>
                      </a:lnTo>
                      <a:close/>
                      <a:moveTo>
                        <a:pt x="97" y="164"/>
                      </a:moveTo>
                      <a:lnTo>
                        <a:pt x="97" y="164"/>
                      </a:lnTo>
                      <a:lnTo>
                        <a:pt x="97" y="168"/>
                      </a:lnTo>
                      <a:lnTo>
                        <a:pt x="97" y="164"/>
                      </a:lnTo>
                      <a:close/>
                      <a:moveTo>
                        <a:pt x="97" y="173"/>
                      </a:moveTo>
                      <a:lnTo>
                        <a:pt x="97" y="173"/>
                      </a:lnTo>
                      <a:lnTo>
                        <a:pt x="97" y="164"/>
                      </a:lnTo>
                      <a:lnTo>
                        <a:pt x="97" y="173"/>
                      </a:lnTo>
                      <a:close/>
                      <a:moveTo>
                        <a:pt x="97" y="173"/>
                      </a:moveTo>
                      <a:lnTo>
                        <a:pt x="86" y="173"/>
                      </a:lnTo>
                      <a:lnTo>
                        <a:pt x="77" y="174"/>
                      </a:lnTo>
                      <a:lnTo>
                        <a:pt x="77" y="166"/>
                      </a:lnTo>
                      <a:lnTo>
                        <a:pt x="85" y="166"/>
                      </a:lnTo>
                      <a:lnTo>
                        <a:pt x="97" y="164"/>
                      </a:lnTo>
                      <a:lnTo>
                        <a:pt x="97" y="173"/>
                      </a:lnTo>
                      <a:close/>
                      <a:moveTo>
                        <a:pt x="77" y="174"/>
                      </a:moveTo>
                      <a:lnTo>
                        <a:pt x="77" y="174"/>
                      </a:lnTo>
                      <a:lnTo>
                        <a:pt x="77" y="169"/>
                      </a:lnTo>
                      <a:lnTo>
                        <a:pt x="77" y="174"/>
                      </a:lnTo>
                      <a:close/>
                      <a:moveTo>
                        <a:pt x="77" y="174"/>
                      </a:moveTo>
                      <a:lnTo>
                        <a:pt x="76" y="174"/>
                      </a:lnTo>
                      <a:lnTo>
                        <a:pt x="77" y="174"/>
                      </a:lnTo>
                      <a:lnTo>
                        <a:pt x="77" y="166"/>
                      </a:lnTo>
                      <a:lnTo>
                        <a:pt x="76" y="166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close/>
                      <a:moveTo>
                        <a:pt x="77" y="174"/>
                      </a:moveTo>
                      <a:lnTo>
                        <a:pt x="43" y="174"/>
                      </a:lnTo>
                      <a:lnTo>
                        <a:pt x="20" y="174"/>
                      </a:lnTo>
                      <a:lnTo>
                        <a:pt x="5" y="174"/>
                      </a:lnTo>
                      <a:lnTo>
                        <a:pt x="0" y="173"/>
                      </a:lnTo>
                      <a:lnTo>
                        <a:pt x="5" y="169"/>
                      </a:lnTo>
                      <a:lnTo>
                        <a:pt x="18" y="168"/>
                      </a:lnTo>
                      <a:lnTo>
                        <a:pt x="42" y="166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lnTo>
                        <a:pt x="18" y="173"/>
                      </a:lnTo>
                      <a:lnTo>
                        <a:pt x="0" y="173"/>
                      </a:lnTo>
                      <a:lnTo>
                        <a:pt x="20" y="169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close/>
                      <a:moveTo>
                        <a:pt x="80" y="171"/>
                      </a:moveTo>
                      <a:lnTo>
                        <a:pt x="79" y="173"/>
                      </a:lnTo>
                      <a:lnTo>
                        <a:pt x="77" y="174"/>
                      </a:lnTo>
                      <a:lnTo>
                        <a:pt x="77" y="169"/>
                      </a:lnTo>
                      <a:lnTo>
                        <a:pt x="80" y="171"/>
                      </a:lnTo>
                      <a:close/>
                      <a:moveTo>
                        <a:pt x="74" y="169"/>
                      </a:moveTo>
                      <a:lnTo>
                        <a:pt x="74" y="169"/>
                      </a:lnTo>
                      <a:lnTo>
                        <a:pt x="80" y="171"/>
                      </a:lnTo>
                      <a:lnTo>
                        <a:pt x="74" y="169"/>
                      </a:lnTo>
                      <a:close/>
                      <a:moveTo>
                        <a:pt x="74" y="169"/>
                      </a:moveTo>
                      <a:lnTo>
                        <a:pt x="74" y="169"/>
                      </a:lnTo>
                      <a:lnTo>
                        <a:pt x="77" y="169"/>
                      </a:lnTo>
                      <a:lnTo>
                        <a:pt x="74" y="169"/>
                      </a:lnTo>
                      <a:close/>
                      <a:moveTo>
                        <a:pt x="74" y="169"/>
                      </a:moveTo>
                      <a:lnTo>
                        <a:pt x="77" y="162"/>
                      </a:lnTo>
                      <a:lnTo>
                        <a:pt x="82" y="156"/>
                      </a:lnTo>
                      <a:lnTo>
                        <a:pt x="86" y="161"/>
                      </a:lnTo>
                      <a:lnTo>
                        <a:pt x="83" y="166"/>
                      </a:lnTo>
                      <a:lnTo>
                        <a:pt x="80" y="171"/>
                      </a:lnTo>
                      <a:lnTo>
                        <a:pt x="74" y="169"/>
                      </a:lnTo>
                      <a:close/>
                      <a:moveTo>
                        <a:pt x="82" y="156"/>
                      </a:moveTo>
                      <a:lnTo>
                        <a:pt x="82" y="156"/>
                      </a:lnTo>
                      <a:lnTo>
                        <a:pt x="88" y="161"/>
                      </a:lnTo>
                      <a:lnTo>
                        <a:pt x="86" y="161"/>
                      </a:lnTo>
                      <a:lnTo>
                        <a:pt x="82" y="156"/>
                      </a:lnTo>
                      <a:close/>
                      <a:moveTo>
                        <a:pt x="82" y="156"/>
                      </a:moveTo>
                      <a:lnTo>
                        <a:pt x="82" y="156"/>
                      </a:lnTo>
                      <a:lnTo>
                        <a:pt x="82" y="154"/>
                      </a:lnTo>
                      <a:lnTo>
                        <a:pt x="85" y="157"/>
                      </a:lnTo>
                      <a:lnTo>
                        <a:pt x="82" y="156"/>
                      </a:lnTo>
                      <a:close/>
                      <a:moveTo>
                        <a:pt x="82" y="154"/>
                      </a:moveTo>
                      <a:lnTo>
                        <a:pt x="83" y="154"/>
                      </a:lnTo>
                      <a:lnTo>
                        <a:pt x="85" y="152"/>
                      </a:lnTo>
                      <a:lnTo>
                        <a:pt x="89" y="157"/>
                      </a:lnTo>
                      <a:lnTo>
                        <a:pt x="88" y="159"/>
                      </a:lnTo>
                      <a:lnTo>
                        <a:pt x="88" y="161"/>
                      </a:lnTo>
                      <a:lnTo>
                        <a:pt x="82" y="154"/>
                      </a:lnTo>
                      <a:close/>
                      <a:moveTo>
                        <a:pt x="85" y="152"/>
                      </a:moveTo>
                      <a:lnTo>
                        <a:pt x="86" y="149"/>
                      </a:lnTo>
                      <a:lnTo>
                        <a:pt x="89" y="147"/>
                      </a:lnTo>
                      <a:lnTo>
                        <a:pt x="94" y="154"/>
                      </a:lnTo>
                      <a:lnTo>
                        <a:pt x="93" y="156"/>
                      </a:lnTo>
                      <a:lnTo>
                        <a:pt x="89" y="157"/>
                      </a:lnTo>
                      <a:lnTo>
                        <a:pt x="85" y="152"/>
                      </a:lnTo>
                      <a:close/>
                      <a:moveTo>
                        <a:pt x="94" y="152"/>
                      </a:moveTo>
                      <a:lnTo>
                        <a:pt x="94" y="154"/>
                      </a:lnTo>
                      <a:lnTo>
                        <a:pt x="91" y="150"/>
                      </a:lnTo>
                      <a:lnTo>
                        <a:pt x="94" y="152"/>
                      </a:lnTo>
                      <a:close/>
                      <a:moveTo>
                        <a:pt x="89" y="147"/>
                      </a:moveTo>
                      <a:lnTo>
                        <a:pt x="89" y="147"/>
                      </a:lnTo>
                      <a:lnTo>
                        <a:pt x="94" y="152"/>
                      </a:lnTo>
                      <a:lnTo>
                        <a:pt x="89" y="147"/>
                      </a:lnTo>
                      <a:close/>
                      <a:moveTo>
                        <a:pt x="89" y="147"/>
                      </a:moveTo>
                      <a:lnTo>
                        <a:pt x="89" y="147"/>
                      </a:lnTo>
                      <a:lnTo>
                        <a:pt x="91" y="150"/>
                      </a:lnTo>
                      <a:lnTo>
                        <a:pt x="89" y="147"/>
                      </a:lnTo>
                      <a:close/>
                      <a:moveTo>
                        <a:pt x="89" y="147"/>
                      </a:moveTo>
                      <a:lnTo>
                        <a:pt x="93" y="144"/>
                      </a:lnTo>
                      <a:lnTo>
                        <a:pt x="97" y="140"/>
                      </a:lnTo>
                      <a:lnTo>
                        <a:pt x="102" y="147"/>
                      </a:lnTo>
                      <a:lnTo>
                        <a:pt x="97" y="150"/>
                      </a:lnTo>
                      <a:lnTo>
                        <a:pt x="94" y="152"/>
                      </a:lnTo>
                      <a:lnTo>
                        <a:pt x="89" y="147"/>
                      </a:lnTo>
                      <a:close/>
                      <a:moveTo>
                        <a:pt x="97" y="140"/>
                      </a:moveTo>
                      <a:lnTo>
                        <a:pt x="99" y="138"/>
                      </a:lnTo>
                      <a:lnTo>
                        <a:pt x="100" y="138"/>
                      </a:lnTo>
                      <a:lnTo>
                        <a:pt x="105" y="144"/>
                      </a:lnTo>
                      <a:lnTo>
                        <a:pt x="103" y="145"/>
                      </a:lnTo>
                      <a:lnTo>
                        <a:pt x="102" y="147"/>
                      </a:lnTo>
                      <a:lnTo>
                        <a:pt x="97" y="140"/>
                      </a:lnTo>
                      <a:close/>
                      <a:moveTo>
                        <a:pt x="100" y="138"/>
                      </a:moveTo>
                      <a:lnTo>
                        <a:pt x="100" y="137"/>
                      </a:lnTo>
                      <a:lnTo>
                        <a:pt x="102" y="140"/>
                      </a:lnTo>
                      <a:lnTo>
                        <a:pt x="100" y="138"/>
                      </a:lnTo>
                      <a:close/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105" y="144"/>
                      </a:lnTo>
                      <a:lnTo>
                        <a:pt x="100" y="137"/>
                      </a:lnTo>
                      <a:close/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102" y="140"/>
                      </a:lnTo>
                      <a:lnTo>
                        <a:pt x="100" y="137"/>
                      </a:lnTo>
                      <a:close/>
                      <a:moveTo>
                        <a:pt x="100" y="137"/>
                      </a:moveTo>
                      <a:lnTo>
                        <a:pt x="105" y="133"/>
                      </a:lnTo>
                      <a:lnTo>
                        <a:pt x="108" y="132"/>
                      </a:lnTo>
                      <a:lnTo>
                        <a:pt x="111" y="138"/>
                      </a:lnTo>
                      <a:lnTo>
                        <a:pt x="108" y="140"/>
                      </a:lnTo>
                      <a:lnTo>
                        <a:pt x="105" y="144"/>
                      </a:lnTo>
                      <a:lnTo>
                        <a:pt x="100" y="137"/>
                      </a:lnTo>
                      <a:close/>
                      <a:moveTo>
                        <a:pt x="108" y="132"/>
                      </a:moveTo>
                      <a:lnTo>
                        <a:pt x="108" y="133"/>
                      </a:lnTo>
                      <a:lnTo>
                        <a:pt x="110" y="133"/>
                      </a:lnTo>
                      <a:lnTo>
                        <a:pt x="116" y="130"/>
                      </a:lnTo>
                      <a:lnTo>
                        <a:pt x="116" y="133"/>
                      </a:lnTo>
                      <a:lnTo>
                        <a:pt x="116" y="135"/>
                      </a:lnTo>
                      <a:lnTo>
                        <a:pt x="114" y="137"/>
                      </a:lnTo>
                      <a:lnTo>
                        <a:pt x="111" y="138"/>
                      </a:lnTo>
                      <a:lnTo>
                        <a:pt x="108" y="132"/>
                      </a:lnTo>
                      <a:close/>
                      <a:moveTo>
                        <a:pt x="110" y="133"/>
                      </a:moveTo>
                      <a:lnTo>
                        <a:pt x="110" y="133"/>
                      </a:lnTo>
                      <a:lnTo>
                        <a:pt x="110" y="132"/>
                      </a:lnTo>
                      <a:lnTo>
                        <a:pt x="113" y="132"/>
                      </a:lnTo>
                      <a:lnTo>
                        <a:pt x="110" y="133"/>
                      </a:lnTo>
                      <a:close/>
                      <a:moveTo>
                        <a:pt x="110" y="132"/>
                      </a:moveTo>
                      <a:lnTo>
                        <a:pt x="97" y="137"/>
                      </a:lnTo>
                      <a:lnTo>
                        <a:pt x="85" y="144"/>
                      </a:lnTo>
                      <a:lnTo>
                        <a:pt x="82" y="135"/>
                      </a:lnTo>
                      <a:lnTo>
                        <a:pt x="86" y="133"/>
                      </a:lnTo>
                      <a:lnTo>
                        <a:pt x="99" y="130"/>
                      </a:lnTo>
                      <a:lnTo>
                        <a:pt x="105" y="128"/>
                      </a:lnTo>
                      <a:lnTo>
                        <a:pt x="111" y="128"/>
                      </a:lnTo>
                      <a:lnTo>
                        <a:pt x="114" y="128"/>
                      </a:lnTo>
                      <a:lnTo>
                        <a:pt x="116" y="132"/>
                      </a:lnTo>
                      <a:lnTo>
                        <a:pt x="110" y="132"/>
                      </a:lnTo>
                      <a:close/>
                      <a:moveTo>
                        <a:pt x="85" y="144"/>
                      </a:moveTo>
                      <a:lnTo>
                        <a:pt x="82" y="144"/>
                      </a:lnTo>
                      <a:lnTo>
                        <a:pt x="80" y="142"/>
                      </a:lnTo>
                      <a:lnTo>
                        <a:pt x="79" y="140"/>
                      </a:lnTo>
                      <a:lnTo>
                        <a:pt x="79" y="138"/>
                      </a:lnTo>
                      <a:lnTo>
                        <a:pt x="83" y="138"/>
                      </a:lnTo>
                      <a:lnTo>
                        <a:pt x="85" y="144"/>
                      </a:lnTo>
                      <a:close/>
                      <a:moveTo>
                        <a:pt x="79" y="138"/>
                      </a:moveTo>
                      <a:lnTo>
                        <a:pt x="79" y="138"/>
                      </a:lnTo>
                      <a:lnTo>
                        <a:pt x="86" y="140"/>
                      </a:lnTo>
                      <a:lnTo>
                        <a:pt x="79" y="138"/>
                      </a:lnTo>
                      <a:close/>
                      <a:moveTo>
                        <a:pt x="79" y="138"/>
                      </a:moveTo>
                      <a:lnTo>
                        <a:pt x="79" y="138"/>
                      </a:lnTo>
                      <a:lnTo>
                        <a:pt x="83" y="138"/>
                      </a:lnTo>
                      <a:lnTo>
                        <a:pt x="79" y="138"/>
                      </a:lnTo>
                      <a:close/>
                      <a:moveTo>
                        <a:pt x="79" y="138"/>
                      </a:moveTo>
                      <a:lnTo>
                        <a:pt x="82" y="132"/>
                      </a:lnTo>
                      <a:lnTo>
                        <a:pt x="86" y="125"/>
                      </a:lnTo>
                      <a:lnTo>
                        <a:pt x="91" y="120"/>
                      </a:lnTo>
                      <a:lnTo>
                        <a:pt x="94" y="114"/>
                      </a:lnTo>
                      <a:lnTo>
                        <a:pt x="100" y="120"/>
                      </a:lnTo>
                      <a:lnTo>
                        <a:pt x="93" y="130"/>
                      </a:lnTo>
                      <a:lnTo>
                        <a:pt x="86" y="140"/>
                      </a:lnTo>
                      <a:lnTo>
                        <a:pt x="79" y="138"/>
                      </a:lnTo>
                      <a:close/>
                      <a:moveTo>
                        <a:pt x="94" y="114"/>
                      </a:moveTo>
                      <a:lnTo>
                        <a:pt x="96" y="114"/>
                      </a:lnTo>
                      <a:lnTo>
                        <a:pt x="97" y="113"/>
                      </a:lnTo>
                      <a:lnTo>
                        <a:pt x="102" y="118"/>
                      </a:lnTo>
                      <a:lnTo>
                        <a:pt x="102" y="120"/>
                      </a:lnTo>
                      <a:lnTo>
                        <a:pt x="100" y="120"/>
                      </a:lnTo>
                      <a:lnTo>
                        <a:pt x="94" y="114"/>
                      </a:lnTo>
                      <a:close/>
                      <a:moveTo>
                        <a:pt x="97" y="113"/>
                      </a:moveTo>
                      <a:lnTo>
                        <a:pt x="97" y="113"/>
                      </a:lnTo>
                      <a:lnTo>
                        <a:pt x="99" y="116"/>
                      </a:lnTo>
                      <a:lnTo>
                        <a:pt x="97" y="113"/>
                      </a:lnTo>
                      <a:close/>
                      <a:moveTo>
                        <a:pt x="97" y="113"/>
                      </a:moveTo>
                      <a:lnTo>
                        <a:pt x="97" y="113"/>
                      </a:lnTo>
                      <a:lnTo>
                        <a:pt x="102" y="118"/>
                      </a:lnTo>
                      <a:lnTo>
                        <a:pt x="97" y="113"/>
                      </a:lnTo>
                      <a:close/>
                      <a:moveTo>
                        <a:pt x="97" y="113"/>
                      </a:moveTo>
                      <a:lnTo>
                        <a:pt x="100" y="109"/>
                      </a:lnTo>
                      <a:lnTo>
                        <a:pt x="105" y="106"/>
                      </a:lnTo>
                      <a:lnTo>
                        <a:pt x="110" y="113"/>
                      </a:lnTo>
                      <a:lnTo>
                        <a:pt x="105" y="114"/>
                      </a:lnTo>
                      <a:lnTo>
                        <a:pt x="102" y="118"/>
                      </a:lnTo>
                      <a:lnTo>
                        <a:pt x="97" y="113"/>
                      </a:lnTo>
                      <a:close/>
                      <a:moveTo>
                        <a:pt x="105" y="106"/>
                      </a:moveTo>
                      <a:lnTo>
                        <a:pt x="106" y="104"/>
                      </a:lnTo>
                      <a:lnTo>
                        <a:pt x="111" y="111"/>
                      </a:lnTo>
                      <a:lnTo>
                        <a:pt x="110" y="111"/>
                      </a:lnTo>
                      <a:lnTo>
                        <a:pt x="110" y="113"/>
                      </a:lnTo>
                      <a:lnTo>
                        <a:pt x="105" y="106"/>
                      </a:lnTo>
                      <a:close/>
                      <a:moveTo>
                        <a:pt x="111" y="111"/>
                      </a:moveTo>
                      <a:lnTo>
                        <a:pt x="111" y="111"/>
                      </a:lnTo>
                      <a:lnTo>
                        <a:pt x="110" y="108"/>
                      </a:lnTo>
                      <a:lnTo>
                        <a:pt x="111" y="111"/>
                      </a:lnTo>
                      <a:close/>
                      <a:moveTo>
                        <a:pt x="106" y="104"/>
                      </a:moveTo>
                      <a:lnTo>
                        <a:pt x="106" y="104"/>
                      </a:lnTo>
                      <a:lnTo>
                        <a:pt x="111" y="111"/>
                      </a:lnTo>
                      <a:lnTo>
                        <a:pt x="106" y="104"/>
                      </a:lnTo>
                      <a:close/>
                      <a:moveTo>
                        <a:pt x="106" y="104"/>
                      </a:moveTo>
                      <a:lnTo>
                        <a:pt x="106" y="104"/>
                      </a:lnTo>
                      <a:lnTo>
                        <a:pt x="110" y="108"/>
                      </a:lnTo>
                      <a:lnTo>
                        <a:pt x="106" y="104"/>
                      </a:lnTo>
                      <a:close/>
                      <a:moveTo>
                        <a:pt x="106" y="104"/>
                      </a:moveTo>
                      <a:lnTo>
                        <a:pt x="110" y="101"/>
                      </a:lnTo>
                      <a:lnTo>
                        <a:pt x="114" y="99"/>
                      </a:lnTo>
                      <a:lnTo>
                        <a:pt x="117" y="106"/>
                      </a:lnTo>
                      <a:lnTo>
                        <a:pt x="114" y="108"/>
                      </a:lnTo>
                      <a:lnTo>
                        <a:pt x="111" y="111"/>
                      </a:lnTo>
                      <a:lnTo>
                        <a:pt x="106" y="104"/>
                      </a:lnTo>
                      <a:close/>
                      <a:moveTo>
                        <a:pt x="114" y="99"/>
                      </a:moveTo>
                      <a:lnTo>
                        <a:pt x="116" y="97"/>
                      </a:lnTo>
                      <a:lnTo>
                        <a:pt x="117" y="96"/>
                      </a:lnTo>
                      <a:lnTo>
                        <a:pt x="122" y="102"/>
                      </a:lnTo>
                      <a:lnTo>
                        <a:pt x="120" y="104"/>
                      </a:lnTo>
                      <a:lnTo>
                        <a:pt x="117" y="106"/>
                      </a:lnTo>
                      <a:lnTo>
                        <a:pt x="114" y="99"/>
                      </a:lnTo>
                      <a:close/>
                      <a:moveTo>
                        <a:pt x="117" y="96"/>
                      </a:moveTo>
                      <a:lnTo>
                        <a:pt x="117" y="96"/>
                      </a:lnTo>
                      <a:lnTo>
                        <a:pt x="120" y="99"/>
                      </a:lnTo>
                      <a:lnTo>
                        <a:pt x="117" y="96"/>
                      </a:lnTo>
                      <a:close/>
                      <a:moveTo>
                        <a:pt x="117" y="96"/>
                      </a:moveTo>
                      <a:lnTo>
                        <a:pt x="119" y="99"/>
                      </a:lnTo>
                      <a:lnTo>
                        <a:pt x="117" y="101"/>
                      </a:lnTo>
                      <a:lnTo>
                        <a:pt x="122" y="96"/>
                      </a:lnTo>
                      <a:lnTo>
                        <a:pt x="123" y="99"/>
                      </a:lnTo>
                      <a:lnTo>
                        <a:pt x="122" y="102"/>
                      </a:lnTo>
                      <a:lnTo>
                        <a:pt x="117" y="96"/>
                      </a:lnTo>
                      <a:close/>
                      <a:moveTo>
                        <a:pt x="117" y="101"/>
                      </a:moveTo>
                      <a:lnTo>
                        <a:pt x="117" y="101"/>
                      </a:lnTo>
                      <a:lnTo>
                        <a:pt x="117" y="99"/>
                      </a:lnTo>
                      <a:lnTo>
                        <a:pt x="120" y="97"/>
                      </a:lnTo>
                      <a:lnTo>
                        <a:pt x="117" y="101"/>
                      </a:lnTo>
                      <a:close/>
                      <a:moveTo>
                        <a:pt x="117" y="99"/>
                      </a:moveTo>
                      <a:lnTo>
                        <a:pt x="111" y="102"/>
                      </a:lnTo>
                      <a:lnTo>
                        <a:pt x="105" y="108"/>
                      </a:lnTo>
                      <a:lnTo>
                        <a:pt x="103" y="99"/>
                      </a:lnTo>
                      <a:lnTo>
                        <a:pt x="113" y="96"/>
                      </a:lnTo>
                      <a:lnTo>
                        <a:pt x="123" y="96"/>
                      </a:lnTo>
                      <a:lnTo>
                        <a:pt x="117" y="99"/>
                      </a:lnTo>
                      <a:close/>
                      <a:moveTo>
                        <a:pt x="105" y="108"/>
                      </a:moveTo>
                      <a:lnTo>
                        <a:pt x="103" y="108"/>
                      </a:lnTo>
                      <a:lnTo>
                        <a:pt x="102" y="106"/>
                      </a:lnTo>
                      <a:lnTo>
                        <a:pt x="100" y="104"/>
                      </a:lnTo>
                      <a:lnTo>
                        <a:pt x="100" y="102"/>
                      </a:lnTo>
                      <a:lnTo>
                        <a:pt x="105" y="102"/>
                      </a:lnTo>
                      <a:lnTo>
                        <a:pt x="105" y="108"/>
                      </a:lnTo>
                      <a:close/>
                      <a:moveTo>
                        <a:pt x="100" y="102"/>
                      </a:moveTo>
                      <a:lnTo>
                        <a:pt x="100" y="102"/>
                      </a:lnTo>
                      <a:lnTo>
                        <a:pt x="100" y="101"/>
                      </a:lnTo>
                      <a:lnTo>
                        <a:pt x="108" y="104"/>
                      </a:lnTo>
                      <a:lnTo>
                        <a:pt x="100" y="102"/>
                      </a:lnTo>
                      <a:close/>
                      <a:moveTo>
                        <a:pt x="100" y="101"/>
                      </a:moveTo>
                      <a:lnTo>
                        <a:pt x="100" y="101"/>
                      </a:lnTo>
                      <a:lnTo>
                        <a:pt x="105" y="102"/>
                      </a:lnTo>
                      <a:lnTo>
                        <a:pt x="100" y="101"/>
                      </a:lnTo>
                      <a:close/>
                      <a:moveTo>
                        <a:pt x="100" y="101"/>
                      </a:moveTo>
                      <a:lnTo>
                        <a:pt x="106" y="92"/>
                      </a:lnTo>
                      <a:lnTo>
                        <a:pt x="113" y="85"/>
                      </a:lnTo>
                      <a:lnTo>
                        <a:pt x="120" y="80"/>
                      </a:ln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5" y="87"/>
                      </a:lnTo>
                      <a:lnTo>
                        <a:pt x="119" y="92"/>
                      </a:lnTo>
                      <a:lnTo>
                        <a:pt x="113" y="97"/>
                      </a:lnTo>
                      <a:lnTo>
                        <a:pt x="108" y="104"/>
                      </a:lnTo>
                      <a:lnTo>
                        <a:pt x="100" y="101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28" y="79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8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8" y="75"/>
                      </a:moveTo>
                      <a:lnTo>
                        <a:pt x="128" y="75"/>
                      </a:lnTo>
                      <a:lnTo>
                        <a:pt x="130" y="73"/>
                      </a:lnTo>
                      <a:lnTo>
                        <a:pt x="133" y="82"/>
                      </a:lnTo>
                      <a:lnTo>
                        <a:pt x="131" y="82"/>
                      </a:lnTo>
                      <a:lnTo>
                        <a:pt x="128" y="75"/>
                      </a:lnTo>
                      <a:close/>
                      <a:moveTo>
                        <a:pt x="130" y="73"/>
                      </a:move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36" y="79"/>
                      </a:lnTo>
                      <a:lnTo>
                        <a:pt x="133" y="82"/>
                      </a:lnTo>
                      <a:lnTo>
                        <a:pt x="130" y="73"/>
                      </a:lnTo>
                      <a:close/>
                      <a:moveTo>
                        <a:pt x="136" y="73"/>
                      </a:moveTo>
                      <a:lnTo>
                        <a:pt x="137" y="73"/>
                      </a:lnTo>
                      <a:lnTo>
                        <a:pt x="137" y="75"/>
                      </a:lnTo>
                      <a:lnTo>
                        <a:pt x="133" y="75"/>
                      </a:lnTo>
                      <a:lnTo>
                        <a:pt x="136" y="73"/>
                      </a:lnTo>
                      <a:close/>
                      <a:moveTo>
                        <a:pt x="130" y="77"/>
                      </a:moveTo>
                      <a:lnTo>
                        <a:pt x="130" y="77"/>
                      </a:lnTo>
                      <a:lnTo>
                        <a:pt x="136" y="73"/>
                      </a:lnTo>
                      <a:lnTo>
                        <a:pt x="130" y="77"/>
                      </a:lnTo>
                      <a:close/>
                      <a:moveTo>
                        <a:pt x="136" y="73"/>
                      </a:moveTo>
                      <a:lnTo>
                        <a:pt x="136" y="73"/>
                      </a:lnTo>
                      <a:lnTo>
                        <a:pt x="133" y="75"/>
                      </a:lnTo>
                      <a:lnTo>
                        <a:pt x="136" y="73"/>
                      </a:lnTo>
                      <a:close/>
                      <a:moveTo>
                        <a:pt x="131" y="79"/>
                      </a:moveTo>
                      <a:lnTo>
                        <a:pt x="127" y="79"/>
                      </a:lnTo>
                      <a:lnTo>
                        <a:pt x="120" y="80"/>
                      </a:lnTo>
                      <a:lnTo>
                        <a:pt x="119" y="72"/>
                      </a:lnTo>
                      <a:lnTo>
                        <a:pt x="130" y="72"/>
                      </a:lnTo>
                      <a:lnTo>
                        <a:pt x="136" y="73"/>
                      </a:lnTo>
                      <a:lnTo>
                        <a:pt x="131" y="79"/>
                      </a:lnTo>
                      <a:close/>
                      <a:moveTo>
                        <a:pt x="120" y="80"/>
                      </a:moveTo>
                      <a:lnTo>
                        <a:pt x="119" y="80"/>
                      </a:lnTo>
                      <a:lnTo>
                        <a:pt x="117" y="80"/>
                      </a:lnTo>
                      <a:lnTo>
                        <a:pt x="117" y="72"/>
                      </a:lnTo>
                      <a:lnTo>
                        <a:pt x="119" y="72"/>
                      </a:lnTo>
                      <a:lnTo>
                        <a:pt x="120" y="80"/>
                      </a:lnTo>
                      <a:close/>
                      <a:moveTo>
                        <a:pt x="117" y="80"/>
                      </a:moveTo>
                      <a:lnTo>
                        <a:pt x="116" y="79"/>
                      </a:lnTo>
                      <a:lnTo>
                        <a:pt x="114" y="77"/>
                      </a:lnTo>
                      <a:lnTo>
                        <a:pt x="117" y="77"/>
                      </a:lnTo>
                      <a:lnTo>
                        <a:pt x="117" y="80"/>
                      </a:lnTo>
                      <a:close/>
                      <a:moveTo>
                        <a:pt x="114" y="77"/>
                      </a:moveTo>
                      <a:lnTo>
                        <a:pt x="114" y="75"/>
                      </a:lnTo>
                      <a:lnTo>
                        <a:pt x="116" y="72"/>
                      </a:lnTo>
                      <a:lnTo>
                        <a:pt x="120" y="79"/>
                      </a:lnTo>
                      <a:lnTo>
                        <a:pt x="120" y="77"/>
                      </a:lnTo>
                      <a:lnTo>
                        <a:pt x="122" y="77"/>
                      </a:lnTo>
                      <a:lnTo>
                        <a:pt x="114" y="77"/>
                      </a:lnTo>
                      <a:close/>
                      <a:moveTo>
                        <a:pt x="120" y="79"/>
                      </a:moveTo>
                      <a:lnTo>
                        <a:pt x="120" y="79"/>
                      </a:lnTo>
                      <a:lnTo>
                        <a:pt x="119" y="75"/>
                      </a:lnTo>
                      <a:lnTo>
                        <a:pt x="120" y="79"/>
                      </a:lnTo>
                      <a:close/>
                      <a:moveTo>
                        <a:pt x="116" y="73"/>
                      </a:moveTo>
                      <a:lnTo>
                        <a:pt x="116" y="73"/>
                      </a:lnTo>
                      <a:lnTo>
                        <a:pt x="120" y="79"/>
                      </a:lnTo>
                      <a:lnTo>
                        <a:pt x="116" y="73"/>
                      </a:lnTo>
                      <a:close/>
                      <a:moveTo>
                        <a:pt x="116" y="73"/>
                      </a:moveTo>
                      <a:lnTo>
                        <a:pt x="116" y="73"/>
                      </a:lnTo>
                      <a:lnTo>
                        <a:pt x="119" y="75"/>
                      </a:lnTo>
                      <a:lnTo>
                        <a:pt x="116" y="73"/>
                      </a:lnTo>
                      <a:close/>
                      <a:moveTo>
                        <a:pt x="116" y="73"/>
                      </a:moveTo>
                      <a:lnTo>
                        <a:pt x="120" y="68"/>
                      </a:lnTo>
                      <a:lnTo>
                        <a:pt x="128" y="63"/>
                      </a:lnTo>
                      <a:lnTo>
                        <a:pt x="134" y="61"/>
                      </a:lnTo>
                      <a:lnTo>
                        <a:pt x="142" y="58"/>
                      </a:lnTo>
                      <a:lnTo>
                        <a:pt x="144" y="67"/>
                      </a:lnTo>
                      <a:lnTo>
                        <a:pt x="131" y="72"/>
                      </a:lnTo>
                      <a:lnTo>
                        <a:pt x="120" y="79"/>
                      </a:lnTo>
                      <a:lnTo>
                        <a:pt x="116" y="73"/>
                      </a:lnTo>
                      <a:close/>
                      <a:moveTo>
                        <a:pt x="142" y="58"/>
                      </a:moveTo>
                      <a:lnTo>
                        <a:pt x="144" y="58"/>
                      </a:lnTo>
                      <a:lnTo>
                        <a:pt x="145" y="58"/>
                      </a:lnTo>
                      <a:lnTo>
                        <a:pt x="150" y="63"/>
                      </a:lnTo>
                      <a:lnTo>
                        <a:pt x="148" y="65"/>
                      </a:lnTo>
                      <a:lnTo>
                        <a:pt x="144" y="67"/>
                      </a:lnTo>
                      <a:lnTo>
                        <a:pt x="142" y="58"/>
                      </a:lnTo>
                      <a:close/>
                      <a:moveTo>
                        <a:pt x="151" y="60"/>
                      </a:moveTo>
                      <a:lnTo>
                        <a:pt x="151" y="61"/>
                      </a:lnTo>
                      <a:lnTo>
                        <a:pt x="150" y="63"/>
                      </a:lnTo>
                      <a:lnTo>
                        <a:pt x="148" y="60"/>
                      </a:lnTo>
                      <a:lnTo>
                        <a:pt x="151" y="60"/>
                      </a:lnTo>
                      <a:close/>
                      <a:moveTo>
                        <a:pt x="144" y="60"/>
                      </a:moveTo>
                      <a:lnTo>
                        <a:pt x="145" y="60"/>
                      </a:lnTo>
                      <a:lnTo>
                        <a:pt x="147" y="61"/>
                      </a:lnTo>
                      <a:lnTo>
                        <a:pt x="148" y="63"/>
                      </a:lnTo>
                      <a:lnTo>
                        <a:pt x="147" y="65"/>
                      </a:lnTo>
                      <a:lnTo>
                        <a:pt x="147" y="56"/>
                      </a:lnTo>
                      <a:lnTo>
                        <a:pt x="150" y="56"/>
                      </a:lnTo>
                      <a:lnTo>
                        <a:pt x="151" y="56"/>
                      </a:lnTo>
                      <a:lnTo>
                        <a:pt x="151" y="58"/>
                      </a:lnTo>
                      <a:lnTo>
                        <a:pt x="151" y="60"/>
                      </a:lnTo>
                      <a:lnTo>
                        <a:pt x="144" y="60"/>
                      </a:lnTo>
                      <a:close/>
                      <a:moveTo>
                        <a:pt x="147" y="65"/>
                      </a:moveTo>
                      <a:lnTo>
                        <a:pt x="145" y="63"/>
                      </a:lnTo>
                      <a:lnTo>
                        <a:pt x="144" y="60"/>
                      </a:lnTo>
                      <a:lnTo>
                        <a:pt x="147" y="60"/>
                      </a:lnTo>
                      <a:lnTo>
                        <a:pt x="147" y="65"/>
                      </a:lnTo>
                      <a:close/>
                      <a:moveTo>
                        <a:pt x="144" y="60"/>
                      </a:moveTo>
                      <a:lnTo>
                        <a:pt x="145" y="61"/>
                      </a:lnTo>
                      <a:lnTo>
                        <a:pt x="145" y="63"/>
                      </a:lnTo>
                      <a:lnTo>
                        <a:pt x="147" y="55"/>
                      </a:lnTo>
                      <a:lnTo>
                        <a:pt x="150" y="56"/>
                      </a:lnTo>
                      <a:lnTo>
                        <a:pt x="151" y="60"/>
                      </a:lnTo>
                      <a:lnTo>
                        <a:pt x="144" y="60"/>
                      </a:lnTo>
                      <a:close/>
                      <a:moveTo>
                        <a:pt x="145" y="63"/>
                      </a:moveTo>
                      <a:lnTo>
                        <a:pt x="145" y="63"/>
                      </a:lnTo>
                      <a:lnTo>
                        <a:pt x="145" y="60"/>
                      </a:lnTo>
                      <a:lnTo>
                        <a:pt x="145" y="63"/>
                      </a:lnTo>
                      <a:close/>
                      <a:moveTo>
                        <a:pt x="145" y="63"/>
                      </a:moveTo>
                      <a:lnTo>
                        <a:pt x="144" y="63"/>
                      </a:lnTo>
                      <a:lnTo>
                        <a:pt x="142" y="63"/>
                      </a:lnTo>
                      <a:lnTo>
                        <a:pt x="142" y="55"/>
                      </a:lnTo>
                      <a:lnTo>
                        <a:pt x="145" y="55"/>
                      </a:lnTo>
                      <a:lnTo>
                        <a:pt x="147" y="55"/>
                      </a:lnTo>
                      <a:lnTo>
                        <a:pt x="145" y="63"/>
                      </a:lnTo>
                      <a:close/>
                      <a:moveTo>
                        <a:pt x="142" y="63"/>
                      </a:moveTo>
                      <a:lnTo>
                        <a:pt x="142" y="63"/>
                      </a:lnTo>
                      <a:lnTo>
                        <a:pt x="142" y="55"/>
                      </a:lnTo>
                      <a:lnTo>
                        <a:pt x="142" y="63"/>
                      </a:lnTo>
                      <a:close/>
                      <a:moveTo>
                        <a:pt x="142" y="63"/>
                      </a:moveTo>
                      <a:lnTo>
                        <a:pt x="139" y="63"/>
                      </a:lnTo>
                      <a:lnTo>
                        <a:pt x="136" y="63"/>
                      </a:lnTo>
                      <a:lnTo>
                        <a:pt x="136" y="56"/>
                      </a:lnTo>
                      <a:lnTo>
                        <a:pt x="139" y="55"/>
                      </a:lnTo>
                      <a:lnTo>
                        <a:pt x="142" y="55"/>
                      </a:lnTo>
                      <a:lnTo>
                        <a:pt x="142" y="63"/>
                      </a:lnTo>
                      <a:close/>
                      <a:moveTo>
                        <a:pt x="136" y="56"/>
                      </a:moveTo>
                      <a:lnTo>
                        <a:pt x="136" y="56"/>
                      </a:lnTo>
                      <a:lnTo>
                        <a:pt x="136" y="60"/>
                      </a:lnTo>
                      <a:lnTo>
                        <a:pt x="136" y="56"/>
                      </a:lnTo>
                      <a:close/>
                      <a:moveTo>
                        <a:pt x="136" y="63"/>
                      </a:move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4" y="56"/>
                      </a:lnTo>
                      <a:lnTo>
                        <a:pt x="136" y="56"/>
                      </a:lnTo>
                      <a:lnTo>
                        <a:pt x="136" y="63"/>
                      </a:lnTo>
                      <a:close/>
                      <a:moveTo>
                        <a:pt x="134" y="63"/>
                      </a:moveTo>
                      <a:lnTo>
                        <a:pt x="134" y="63"/>
                      </a:lnTo>
                      <a:lnTo>
                        <a:pt x="130" y="58"/>
                      </a:lnTo>
                      <a:lnTo>
                        <a:pt x="131" y="56"/>
                      </a:lnTo>
                      <a:lnTo>
                        <a:pt x="134" y="56"/>
                      </a:lnTo>
                      <a:lnTo>
                        <a:pt x="134" y="63"/>
                      </a:lnTo>
                      <a:close/>
                      <a:moveTo>
                        <a:pt x="134" y="63"/>
                      </a:moveTo>
                      <a:lnTo>
                        <a:pt x="131" y="65"/>
                      </a:lnTo>
                      <a:lnTo>
                        <a:pt x="130" y="63"/>
                      </a:lnTo>
                      <a:lnTo>
                        <a:pt x="128" y="60"/>
                      </a:lnTo>
                      <a:lnTo>
                        <a:pt x="128" y="58"/>
                      </a:lnTo>
                      <a:lnTo>
                        <a:pt x="131" y="60"/>
                      </a:lnTo>
                      <a:lnTo>
                        <a:pt x="134" y="63"/>
                      </a:lnTo>
                      <a:close/>
                      <a:moveTo>
                        <a:pt x="128" y="58"/>
                      </a:moveTo>
                      <a:lnTo>
                        <a:pt x="134" y="53"/>
                      </a:lnTo>
                      <a:lnTo>
                        <a:pt x="140" y="51"/>
                      </a:lnTo>
                      <a:lnTo>
                        <a:pt x="142" y="58"/>
                      </a:lnTo>
                      <a:lnTo>
                        <a:pt x="137" y="60"/>
                      </a:lnTo>
                      <a:lnTo>
                        <a:pt x="134" y="63"/>
                      </a:lnTo>
                      <a:lnTo>
                        <a:pt x="128" y="58"/>
                      </a:lnTo>
                      <a:close/>
                      <a:moveTo>
                        <a:pt x="140" y="51"/>
                      </a:moveTo>
                      <a:lnTo>
                        <a:pt x="140" y="51"/>
                      </a:lnTo>
                      <a:lnTo>
                        <a:pt x="142" y="55"/>
                      </a:lnTo>
                      <a:lnTo>
                        <a:pt x="140" y="51"/>
                      </a:lnTo>
                      <a:close/>
                      <a:moveTo>
                        <a:pt x="140" y="51"/>
                      </a:moveTo>
                      <a:lnTo>
                        <a:pt x="238" y="19"/>
                      </a:lnTo>
                      <a:lnTo>
                        <a:pt x="284" y="3"/>
                      </a:lnTo>
                      <a:lnTo>
                        <a:pt x="290" y="0"/>
                      </a:lnTo>
                      <a:lnTo>
                        <a:pt x="269" y="8"/>
                      </a:lnTo>
                      <a:lnTo>
                        <a:pt x="230" y="20"/>
                      </a:lnTo>
                      <a:lnTo>
                        <a:pt x="188" y="34"/>
                      </a:lnTo>
                      <a:lnTo>
                        <a:pt x="154" y="46"/>
                      </a:lnTo>
                      <a:lnTo>
                        <a:pt x="140" y="51"/>
                      </a:lnTo>
                      <a:lnTo>
                        <a:pt x="144" y="58"/>
                      </a:lnTo>
                      <a:lnTo>
                        <a:pt x="157" y="53"/>
                      </a:lnTo>
                      <a:lnTo>
                        <a:pt x="190" y="43"/>
                      </a:lnTo>
                      <a:lnTo>
                        <a:pt x="232" y="29"/>
                      </a:lnTo>
                      <a:lnTo>
                        <a:pt x="270" y="15"/>
                      </a:lnTo>
                      <a:lnTo>
                        <a:pt x="292" y="8"/>
                      </a:lnTo>
                      <a:lnTo>
                        <a:pt x="286" y="10"/>
                      </a:lnTo>
                      <a:lnTo>
                        <a:pt x="239" y="25"/>
                      </a:lnTo>
                      <a:lnTo>
                        <a:pt x="142" y="58"/>
                      </a:lnTo>
                      <a:lnTo>
                        <a:pt x="140" y="51"/>
                      </a:lnTo>
                      <a:close/>
                      <a:moveTo>
                        <a:pt x="144" y="58"/>
                      </a:moveTo>
                      <a:lnTo>
                        <a:pt x="144" y="58"/>
                      </a:lnTo>
                      <a:lnTo>
                        <a:pt x="142" y="55"/>
                      </a:lnTo>
                      <a:lnTo>
                        <a:pt x="144" y="58"/>
                      </a:lnTo>
                      <a:close/>
                      <a:moveTo>
                        <a:pt x="140" y="51"/>
                      </a:moveTo>
                      <a:lnTo>
                        <a:pt x="140" y="51"/>
                      </a:lnTo>
                      <a:lnTo>
                        <a:pt x="144" y="58"/>
                      </a:lnTo>
                      <a:lnTo>
                        <a:pt x="140" y="51"/>
                      </a:lnTo>
                      <a:close/>
                      <a:moveTo>
                        <a:pt x="140" y="51"/>
                      </a:moveTo>
                      <a:lnTo>
                        <a:pt x="150" y="48"/>
                      </a:lnTo>
                      <a:lnTo>
                        <a:pt x="157" y="46"/>
                      </a:lnTo>
                      <a:lnTo>
                        <a:pt x="159" y="55"/>
                      </a:lnTo>
                      <a:lnTo>
                        <a:pt x="151" y="56"/>
                      </a:lnTo>
                      <a:lnTo>
                        <a:pt x="144" y="58"/>
                      </a:lnTo>
                      <a:lnTo>
                        <a:pt x="140" y="51"/>
                      </a:lnTo>
                      <a:close/>
                      <a:moveTo>
                        <a:pt x="157" y="46"/>
                      </a:moveTo>
                      <a:lnTo>
                        <a:pt x="162" y="44"/>
                      </a:lnTo>
                      <a:lnTo>
                        <a:pt x="164" y="44"/>
                      </a:lnTo>
                      <a:lnTo>
                        <a:pt x="170" y="51"/>
                      </a:lnTo>
                      <a:lnTo>
                        <a:pt x="165" y="53"/>
                      </a:lnTo>
                      <a:lnTo>
                        <a:pt x="159" y="55"/>
                      </a:lnTo>
                      <a:lnTo>
                        <a:pt x="157" y="46"/>
                      </a:lnTo>
                      <a:close/>
                      <a:moveTo>
                        <a:pt x="170" y="49"/>
                      </a:moveTo>
                      <a:lnTo>
                        <a:pt x="170" y="49"/>
                      </a:lnTo>
                      <a:lnTo>
                        <a:pt x="170" y="51"/>
                      </a:lnTo>
                      <a:lnTo>
                        <a:pt x="167" y="48"/>
                      </a:lnTo>
                      <a:lnTo>
                        <a:pt x="170" y="49"/>
                      </a:lnTo>
                      <a:close/>
                      <a:moveTo>
                        <a:pt x="164" y="46"/>
                      </a:moveTo>
                      <a:lnTo>
                        <a:pt x="159" y="46"/>
                      </a:lnTo>
                      <a:lnTo>
                        <a:pt x="154" y="49"/>
                      </a:lnTo>
                      <a:lnTo>
                        <a:pt x="154" y="41"/>
                      </a:lnTo>
                      <a:lnTo>
                        <a:pt x="157" y="41"/>
                      </a:lnTo>
                      <a:lnTo>
                        <a:pt x="164" y="43"/>
                      </a:lnTo>
                      <a:lnTo>
                        <a:pt x="167" y="44"/>
                      </a:lnTo>
                      <a:lnTo>
                        <a:pt x="170" y="46"/>
                      </a:lnTo>
                      <a:lnTo>
                        <a:pt x="170" y="48"/>
                      </a:lnTo>
                      <a:lnTo>
                        <a:pt x="170" y="49"/>
                      </a:lnTo>
                      <a:lnTo>
                        <a:pt x="164" y="46"/>
                      </a:lnTo>
                      <a:close/>
                      <a:moveTo>
                        <a:pt x="154" y="49"/>
                      </a:moveTo>
                      <a:lnTo>
                        <a:pt x="151" y="48"/>
                      </a:lnTo>
                      <a:lnTo>
                        <a:pt x="150" y="46"/>
                      </a:lnTo>
                      <a:lnTo>
                        <a:pt x="151" y="43"/>
                      </a:lnTo>
                      <a:lnTo>
                        <a:pt x="154" y="44"/>
                      </a:lnTo>
                      <a:lnTo>
                        <a:pt x="154" y="49"/>
                      </a:lnTo>
                      <a:close/>
                      <a:moveTo>
                        <a:pt x="151" y="43"/>
                      </a:moveTo>
                      <a:lnTo>
                        <a:pt x="156" y="39"/>
                      </a:lnTo>
                      <a:lnTo>
                        <a:pt x="167" y="36"/>
                      </a:lnTo>
                      <a:lnTo>
                        <a:pt x="168" y="43"/>
                      </a:lnTo>
                      <a:lnTo>
                        <a:pt x="160" y="46"/>
                      </a:lnTo>
                      <a:lnTo>
                        <a:pt x="157" y="48"/>
                      </a:lnTo>
                      <a:lnTo>
                        <a:pt x="151" y="43"/>
                      </a:lnTo>
                      <a:close/>
                      <a:moveTo>
                        <a:pt x="168" y="43"/>
                      </a:moveTo>
                      <a:lnTo>
                        <a:pt x="168" y="43"/>
                      </a:lnTo>
                      <a:lnTo>
                        <a:pt x="168" y="39"/>
                      </a:lnTo>
                      <a:lnTo>
                        <a:pt x="168" y="43"/>
                      </a:lnTo>
                      <a:close/>
                      <a:moveTo>
                        <a:pt x="167" y="36"/>
                      </a:moveTo>
                      <a:lnTo>
                        <a:pt x="167" y="36"/>
                      </a:lnTo>
                      <a:lnTo>
                        <a:pt x="168" y="43"/>
                      </a:lnTo>
                      <a:lnTo>
                        <a:pt x="167" y="36"/>
                      </a:lnTo>
                      <a:close/>
                      <a:moveTo>
                        <a:pt x="167" y="36"/>
                      </a:moveTo>
                      <a:lnTo>
                        <a:pt x="167" y="36"/>
                      </a:lnTo>
                      <a:lnTo>
                        <a:pt x="168" y="39"/>
                      </a:lnTo>
                      <a:lnTo>
                        <a:pt x="167" y="36"/>
                      </a:lnTo>
                      <a:close/>
                      <a:moveTo>
                        <a:pt x="167" y="36"/>
                      </a:moveTo>
                      <a:lnTo>
                        <a:pt x="168" y="34"/>
                      </a:lnTo>
                      <a:lnTo>
                        <a:pt x="170" y="43"/>
                      </a:lnTo>
                      <a:lnTo>
                        <a:pt x="168" y="43"/>
                      </a:lnTo>
                      <a:lnTo>
                        <a:pt x="167" y="36"/>
                      </a:lnTo>
                      <a:close/>
                      <a:moveTo>
                        <a:pt x="168" y="34"/>
                      </a:moveTo>
                      <a:lnTo>
                        <a:pt x="168" y="34"/>
                      </a:lnTo>
                      <a:lnTo>
                        <a:pt x="170" y="37"/>
                      </a:lnTo>
                      <a:lnTo>
                        <a:pt x="168" y="34"/>
                      </a:lnTo>
                      <a:close/>
                      <a:moveTo>
                        <a:pt x="168" y="34"/>
                      </a:moveTo>
                      <a:lnTo>
                        <a:pt x="170" y="34"/>
                      </a:lnTo>
                      <a:lnTo>
                        <a:pt x="171" y="34"/>
                      </a:lnTo>
                      <a:lnTo>
                        <a:pt x="173" y="43"/>
                      </a:lnTo>
                      <a:lnTo>
                        <a:pt x="171" y="43"/>
                      </a:lnTo>
                      <a:lnTo>
                        <a:pt x="170" y="43"/>
                      </a:lnTo>
                      <a:lnTo>
                        <a:pt x="168" y="34"/>
                      </a:lnTo>
                      <a:close/>
                      <a:moveTo>
                        <a:pt x="171" y="34"/>
                      </a:moveTo>
                      <a:lnTo>
                        <a:pt x="177" y="32"/>
                      </a:lnTo>
                      <a:lnTo>
                        <a:pt x="184" y="32"/>
                      </a:lnTo>
                      <a:lnTo>
                        <a:pt x="184" y="41"/>
                      </a:lnTo>
                      <a:lnTo>
                        <a:pt x="177" y="41"/>
                      </a:lnTo>
                      <a:lnTo>
                        <a:pt x="173" y="43"/>
                      </a:lnTo>
                      <a:lnTo>
                        <a:pt x="171" y="34"/>
                      </a:lnTo>
                      <a:close/>
                      <a:moveTo>
                        <a:pt x="184" y="32"/>
                      </a:moveTo>
                      <a:lnTo>
                        <a:pt x="188" y="32"/>
                      </a:lnTo>
                      <a:lnTo>
                        <a:pt x="188" y="41"/>
                      </a:lnTo>
                      <a:lnTo>
                        <a:pt x="184" y="41"/>
                      </a:lnTo>
                      <a:lnTo>
                        <a:pt x="184" y="32"/>
                      </a:lnTo>
                      <a:close/>
                      <a:moveTo>
                        <a:pt x="188" y="32"/>
                      </a:moveTo>
                      <a:lnTo>
                        <a:pt x="202" y="34"/>
                      </a:lnTo>
                      <a:lnTo>
                        <a:pt x="213" y="36"/>
                      </a:lnTo>
                      <a:lnTo>
                        <a:pt x="222" y="37"/>
                      </a:lnTo>
                      <a:lnTo>
                        <a:pt x="230" y="41"/>
                      </a:lnTo>
                      <a:lnTo>
                        <a:pt x="239" y="48"/>
                      </a:lnTo>
                      <a:lnTo>
                        <a:pt x="242" y="49"/>
                      </a:lnTo>
                      <a:lnTo>
                        <a:pt x="238" y="56"/>
                      </a:lnTo>
                      <a:lnTo>
                        <a:pt x="235" y="53"/>
                      </a:lnTo>
                      <a:lnTo>
                        <a:pt x="225" y="48"/>
                      </a:lnTo>
                      <a:lnTo>
                        <a:pt x="219" y="46"/>
                      </a:lnTo>
                      <a:lnTo>
                        <a:pt x="211" y="43"/>
                      </a:lnTo>
                      <a:lnTo>
                        <a:pt x="201" y="41"/>
                      </a:lnTo>
                      <a:lnTo>
                        <a:pt x="188" y="41"/>
                      </a:lnTo>
                      <a:lnTo>
                        <a:pt x="188" y="32"/>
                      </a:lnTo>
                      <a:close/>
                      <a:moveTo>
                        <a:pt x="242" y="49"/>
                      </a:moveTo>
                      <a:lnTo>
                        <a:pt x="244" y="53"/>
                      </a:lnTo>
                      <a:lnTo>
                        <a:pt x="242" y="56"/>
                      </a:lnTo>
                      <a:lnTo>
                        <a:pt x="241" y="56"/>
                      </a:lnTo>
                      <a:lnTo>
                        <a:pt x="238" y="56"/>
                      </a:lnTo>
                      <a:lnTo>
                        <a:pt x="242" y="49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09" name="Freeform 486"/>
                <p:cNvSpPr>
                  <a:spLocks noEditPoints="1"/>
                </p:cNvSpPr>
                <p:nvPr/>
              </p:nvSpPr>
              <p:spPr bwMode="auto">
                <a:xfrm>
                  <a:off x="833" y="1989"/>
                  <a:ext cx="520" cy="257"/>
                </a:xfrm>
                <a:custGeom>
                  <a:avLst/>
                  <a:gdLst>
                    <a:gd name="T0" fmla="*/ 14 w 520"/>
                    <a:gd name="T1" fmla="*/ 220 h 257"/>
                    <a:gd name="T2" fmla="*/ 57 w 520"/>
                    <a:gd name="T3" fmla="*/ 244 h 257"/>
                    <a:gd name="T4" fmla="*/ 4 w 520"/>
                    <a:gd name="T5" fmla="*/ 240 h 257"/>
                    <a:gd name="T6" fmla="*/ 46 w 520"/>
                    <a:gd name="T7" fmla="*/ 225 h 257"/>
                    <a:gd name="T8" fmla="*/ 46 w 520"/>
                    <a:gd name="T9" fmla="*/ 225 h 257"/>
                    <a:gd name="T10" fmla="*/ 51 w 520"/>
                    <a:gd name="T11" fmla="*/ 235 h 257"/>
                    <a:gd name="T12" fmla="*/ 46 w 520"/>
                    <a:gd name="T13" fmla="*/ 225 h 257"/>
                    <a:gd name="T14" fmla="*/ 86 w 520"/>
                    <a:gd name="T15" fmla="*/ 215 h 257"/>
                    <a:gd name="T16" fmla="*/ 99 w 520"/>
                    <a:gd name="T17" fmla="*/ 173 h 257"/>
                    <a:gd name="T18" fmla="*/ 100 w 520"/>
                    <a:gd name="T19" fmla="*/ 184 h 257"/>
                    <a:gd name="T20" fmla="*/ 99 w 520"/>
                    <a:gd name="T21" fmla="*/ 173 h 257"/>
                    <a:gd name="T22" fmla="*/ 117 w 520"/>
                    <a:gd name="T23" fmla="*/ 203 h 257"/>
                    <a:gd name="T24" fmla="*/ 96 w 520"/>
                    <a:gd name="T25" fmla="*/ 209 h 257"/>
                    <a:gd name="T26" fmla="*/ 111 w 520"/>
                    <a:gd name="T27" fmla="*/ 254 h 257"/>
                    <a:gd name="T28" fmla="*/ 96 w 520"/>
                    <a:gd name="T29" fmla="*/ 209 h 257"/>
                    <a:gd name="T30" fmla="*/ 120 w 520"/>
                    <a:gd name="T31" fmla="*/ 233 h 257"/>
                    <a:gd name="T32" fmla="*/ 117 w 520"/>
                    <a:gd name="T33" fmla="*/ 244 h 257"/>
                    <a:gd name="T34" fmla="*/ 123 w 520"/>
                    <a:gd name="T35" fmla="*/ 233 h 257"/>
                    <a:gd name="T36" fmla="*/ 136 w 520"/>
                    <a:gd name="T37" fmla="*/ 257 h 257"/>
                    <a:gd name="T38" fmla="*/ 143 w 520"/>
                    <a:gd name="T39" fmla="*/ 257 h 257"/>
                    <a:gd name="T40" fmla="*/ 151 w 520"/>
                    <a:gd name="T41" fmla="*/ 233 h 257"/>
                    <a:gd name="T42" fmla="*/ 159 w 520"/>
                    <a:gd name="T43" fmla="*/ 233 h 257"/>
                    <a:gd name="T44" fmla="*/ 188 w 520"/>
                    <a:gd name="T45" fmla="*/ 232 h 257"/>
                    <a:gd name="T46" fmla="*/ 267 w 520"/>
                    <a:gd name="T47" fmla="*/ 221 h 257"/>
                    <a:gd name="T48" fmla="*/ 293 w 520"/>
                    <a:gd name="T49" fmla="*/ 240 h 257"/>
                    <a:gd name="T50" fmla="*/ 301 w 520"/>
                    <a:gd name="T51" fmla="*/ 239 h 257"/>
                    <a:gd name="T52" fmla="*/ 309 w 520"/>
                    <a:gd name="T53" fmla="*/ 235 h 257"/>
                    <a:gd name="T54" fmla="*/ 352 w 520"/>
                    <a:gd name="T55" fmla="*/ 197 h 257"/>
                    <a:gd name="T56" fmla="*/ 352 w 520"/>
                    <a:gd name="T57" fmla="*/ 197 h 257"/>
                    <a:gd name="T58" fmla="*/ 364 w 520"/>
                    <a:gd name="T59" fmla="*/ 218 h 257"/>
                    <a:gd name="T60" fmla="*/ 373 w 520"/>
                    <a:gd name="T61" fmla="*/ 211 h 257"/>
                    <a:gd name="T62" fmla="*/ 383 w 520"/>
                    <a:gd name="T63" fmla="*/ 189 h 257"/>
                    <a:gd name="T64" fmla="*/ 409 w 520"/>
                    <a:gd name="T65" fmla="*/ 209 h 257"/>
                    <a:gd name="T66" fmla="*/ 409 w 520"/>
                    <a:gd name="T67" fmla="*/ 209 h 257"/>
                    <a:gd name="T68" fmla="*/ 410 w 520"/>
                    <a:gd name="T69" fmla="*/ 208 h 257"/>
                    <a:gd name="T70" fmla="*/ 404 w 520"/>
                    <a:gd name="T71" fmla="*/ 187 h 257"/>
                    <a:gd name="T72" fmla="*/ 414 w 520"/>
                    <a:gd name="T73" fmla="*/ 180 h 257"/>
                    <a:gd name="T74" fmla="*/ 438 w 520"/>
                    <a:gd name="T75" fmla="*/ 189 h 257"/>
                    <a:gd name="T76" fmla="*/ 427 w 520"/>
                    <a:gd name="T77" fmla="*/ 170 h 257"/>
                    <a:gd name="T78" fmla="*/ 444 w 520"/>
                    <a:gd name="T79" fmla="*/ 185 h 257"/>
                    <a:gd name="T80" fmla="*/ 472 w 520"/>
                    <a:gd name="T81" fmla="*/ 160 h 257"/>
                    <a:gd name="T82" fmla="*/ 474 w 520"/>
                    <a:gd name="T83" fmla="*/ 153 h 257"/>
                    <a:gd name="T84" fmla="*/ 455 w 520"/>
                    <a:gd name="T85" fmla="*/ 131 h 257"/>
                    <a:gd name="T86" fmla="*/ 435 w 520"/>
                    <a:gd name="T87" fmla="*/ 148 h 257"/>
                    <a:gd name="T88" fmla="*/ 440 w 520"/>
                    <a:gd name="T89" fmla="*/ 137 h 257"/>
                    <a:gd name="T90" fmla="*/ 444 w 520"/>
                    <a:gd name="T91" fmla="*/ 146 h 257"/>
                    <a:gd name="T92" fmla="*/ 432 w 520"/>
                    <a:gd name="T93" fmla="*/ 144 h 257"/>
                    <a:gd name="T94" fmla="*/ 441 w 520"/>
                    <a:gd name="T95" fmla="*/ 148 h 257"/>
                    <a:gd name="T96" fmla="*/ 438 w 520"/>
                    <a:gd name="T97" fmla="*/ 125 h 257"/>
                    <a:gd name="T98" fmla="*/ 443 w 520"/>
                    <a:gd name="T99" fmla="*/ 122 h 257"/>
                    <a:gd name="T100" fmla="*/ 481 w 520"/>
                    <a:gd name="T101" fmla="*/ 117 h 257"/>
                    <a:gd name="T102" fmla="*/ 466 w 520"/>
                    <a:gd name="T103" fmla="*/ 103 h 257"/>
                    <a:gd name="T104" fmla="*/ 481 w 520"/>
                    <a:gd name="T105" fmla="*/ 117 h 257"/>
                    <a:gd name="T106" fmla="*/ 483 w 520"/>
                    <a:gd name="T107" fmla="*/ 71 h 257"/>
                    <a:gd name="T108" fmla="*/ 508 w 520"/>
                    <a:gd name="T109" fmla="*/ 67 h 257"/>
                    <a:gd name="T110" fmla="*/ 518 w 520"/>
                    <a:gd name="T111" fmla="*/ 11 h 257"/>
                    <a:gd name="T112" fmla="*/ 498 w 520"/>
                    <a:gd name="T113" fmla="*/ 12 h 257"/>
                    <a:gd name="T114" fmla="*/ 518 w 520"/>
                    <a:gd name="T115" fmla="*/ 11 h 2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20"/>
                    <a:gd name="T175" fmla="*/ 0 h 257"/>
                    <a:gd name="T176" fmla="*/ 520 w 520"/>
                    <a:gd name="T177" fmla="*/ 257 h 2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20" h="257">
                      <a:moveTo>
                        <a:pt x="4" y="240"/>
                      </a:moveTo>
                      <a:lnTo>
                        <a:pt x="1" y="237"/>
                      </a:lnTo>
                      <a:lnTo>
                        <a:pt x="0" y="232"/>
                      </a:lnTo>
                      <a:lnTo>
                        <a:pt x="0" y="228"/>
                      </a:lnTo>
                      <a:lnTo>
                        <a:pt x="3" y="223"/>
                      </a:lnTo>
                      <a:lnTo>
                        <a:pt x="6" y="221"/>
                      </a:lnTo>
                      <a:lnTo>
                        <a:pt x="9" y="220"/>
                      </a:lnTo>
                      <a:lnTo>
                        <a:pt x="14" y="220"/>
                      </a:lnTo>
                      <a:lnTo>
                        <a:pt x="17" y="221"/>
                      </a:lnTo>
                      <a:lnTo>
                        <a:pt x="4" y="240"/>
                      </a:lnTo>
                      <a:close/>
                      <a:moveTo>
                        <a:pt x="17" y="221"/>
                      </a:moveTo>
                      <a:lnTo>
                        <a:pt x="26" y="228"/>
                      </a:lnTo>
                      <a:lnTo>
                        <a:pt x="32" y="232"/>
                      </a:lnTo>
                      <a:lnTo>
                        <a:pt x="38" y="230"/>
                      </a:lnTo>
                      <a:lnTo>
                        <a:pt x="45" y="225"/>
                      </a:lnTo>
                      <a:lnTo>
                        <a:pt x="57" y="244"/>
                      </a:lnTo>
                      <a:lnTo>
                        <a:pt x="49" y="249"/>
                      </a:lnTo>
                      <a:lnTo>
                        <a:pt x="43" y="252"/>
                      </a:lnTo>
                      <a:lnTo>
                        <a:pt x="38" y="256"/>
                      </a:lnTo>
                      <a:lnTo>
                        <a:pt x="32" y="256"/>
                      </a:lnTo>
                      <a:lnTo>
                        <a:pt x="28" y="256"/>
                      </a:lnTo>
                      <a:lnTo>
                        <a:pt x="21" y="252"/>
                      </a:lnTo>
                      <a:lnTo>
                        <a:pt x="14" y="247"/>
                      </a:lnTo>
                      <a:lnTo>
                        <a:pt x="4" y="240"/>
                      </a:lnTo>
                      <a:lnTo>
                        <a:pt x="17" y="221"/>
                      </a:lnTo>
                      <a:close/>
                      <a:moveTo>
                        <a:pt x="45" y="225"/>
                      </a:moveTo>
                      <a:lnTo>
                        <a:pt x="45" y="225"/>
                      </a:lnTo>
                      <a:lnTo>
                        <a:pt x="51" y="235"/>
                      </a:lnTo>
                      <a:lnTo>
                        <a:pt x="45" y="225"/>
                      </a:lnTo>
                      <a:close/>
                      <a:moveTo>
                        <a:pt x="45" y="225"/>
                      </a:moveTo>
                      <a:lnTo>
                        <a:pt x="45" y="227"/>
                      </a:lnTo>
                      <a:lnTo>
                        <a:pt x="46" y="225"/>
                      </a:lnTo>
                      <a:lnTo>
                        <a:pt x="57" y="244"/>
                      </a:lnTo>
                      <a:lnTo>
                        <a:pt x="55" y="245"/>
                      </a:lnTo>
                      <a:lnTo>
                        <a:pt x="57" y="244"/>
                      </a:lnTo>
                      <a:lnTo>
                        <a:pt x="45" y="225"/>
                      </a:lnTo>
                      <a:close/>
                      <a:moveTo>
                        <a:pt x="46" y="225"/>
                      </a:moveTo>
                      <a:lnTo>
                        <a:pt x="46" y="225"/>
                      </a:lnTo>
                      <a:lnTo>
                        <a:pt x="51" y="235"/>
                      </a:lnTo>
                      <a:lnTo>
                        <a:pt x="46" y="225"/>
                      </a:lnTo>
                      <a:close/>
                      <a:moveTo>
                        <a:pt x="46" y="225"/>
                      </a:moveTo>
                      <a:lnTo>
                        <a:pt x="46" y="225"/>
                      </a:lnTo>
                      <a:lnTo>
                        <a:pt x="57" y="244"/>
                      </a:lnTo>
                      <a:lnTo>
                        <a:pt x="46" y="225"/>
                      </a:lnTo>
                      <a:close/>
                      <a:moveTo>
                        <a:pt x="57" y="244"/>
                      </a:moveTo>
                      <a:lnTo>
                        <a:pt x="57" y="244"/>
                      </a:lnTo>
                      <a:lnTo>
                        <a:pt x="51" y="235"/>
                      </a:lnTo>
                      <a:lnTo>
                        <a:pt x="57" y="244"/>
                      </a:lnTo>
                      <a:close/>
                      <a:moveTo>
                        <a:pt x="46" y="225"/>
                      </a:moveTo>
                      <a:lnTo>
                        <a:pt x="57" y="213"/>
                      </a:lnTo>
                      <a:lnTo>
                        <a:pt x="71" y="197"/>
                      </a:lnTo>
                      <a:lnTo>
                        <a:pt x="86" y="215"/>
                      </a:lnTo>
                      <a:lnTo>
                        <a:pt x="71" y="232"/>
                      </a:lnTo>
                      <a:lnTo>
                        <a:pt x="57" y="244"/>
                      </a:lnTo>
                      <a:lnTo>
                        <a:pt x="46" y="225"/>
                      </a:lnTo>
                      <a:close/>
                      <a:moveTo>
                        <a:pt x="71" y="197"/>
                      </a:moveTo>
                      <a:lnTo>
                        <a:pt x="79" y="189"/>
                      </a:lnTo>
                      <a:lnTo>
                        <a:pt x="86" y="180"/>
                      </a:lnTo>
                      <a:lnTo>
                        <a:pt x="92" y="175"/>
                      </a:lnTo>
                      <a:lnTo>
                        <a:pt x="99" y="173"/>
                      </a:lnTo>
                      <a:lnTo>
                        <a:pt x="102" y="196"/>
                      </a:lnTo>
                      <a:lnTo>
                        <a:pt x="97" y="201"/>
                      </a:lnTo>
                      <a:lnTo>
                        <a:pt x="86" y="215"/>
                      </a:lnTo>
                      <a:lnTo>
                        <a:pt x="71" y="197"/>
                      </a:lnTo>
                      <a:close/>
                      <a:moveTo>
                        <a:pt x="103" y="196"/>
                      </a:moveTo>
                      <a:lnTo>
                        <a:pt x="103" y="196"/>
                      </a:lnTo>
                      <a:lnTo>
                        <a:pt x="102" y="196"/>
                      </a:lnTo>
                      <a:lnTo>
                        <a:pt x="100" y="184"/>
                      </a:lnTo>
                      <a:lnTo>
                        <a:pt x="103" y="196"/>
                      </a:lnTo>
                      <a:close/>
                      <a:moveTo>
                        <a:pt x="99" y="173"/>
                      </a:moveTo>
                      <a:lnTo>
                        <a:pt x="99" y="173"/>
                      </a:lnTo>
                      <a:lnTo>
                        <a:pt x="103" y="196"/>
                      </a:lnTo>
                      <a:lnTo>
                        <a:pt x="99" y="173"/>
                      </a:lnTo>
                      <a:close/>
                      <a:moveTo>
                        <a:pt x="99" y="173"/>
                      </a:moveTo>
                      <a:lnTo>
                        <a:pt x="99" y="173"/>
                      </a:lnTo>
                      <a:lnTo>
                        <a:pt x="100" y="184"/>
                      </a:lnTo>
                      <a:lnTo>
                        <a:pt x="99" y="173"/>
                      </a:lnTo>
                      <a:close/>
                      <a:moveTo>
                        <a:pt x="99" y="173"/>
                      </a:moveTo>
                      <a:lnTo>
                        <a:pt x="102" y="172"/>
                      </a:lnTo>
                      <a:lnTo>
                        <a:pt x="106" y="172"/>
                      </a:lnTo>
                      <a:lnTo>
                        <a:pt x="102" y="194"/>
                      </a:lnTo>
                      <a:lnTo>
                        <a:pt x="103" y="196"/>
                      </a:lnTo>
                      <a:lnTo>
                        <a:pt x="99" y="173"/>
                      </a:lnTo>
                      <a:close/>
                      <a:moveTo>
                        <a:pt x="106" y="172"/>
                      </a:moveTo>
                      <a:lnTo>
                        <a:pt x="109" y="173"/>
                      </a:lnTo>
                      <a:lnTo>
                        <a:pt x="112" y="175"/>
                      </a:lnTo>
                      <a:lnTo>
                        <a:pt x="116" y="179"/>
                      </a:lnTo>
                      <a:lnTo>
                        <a:pt x="117" y="182"/>
                      </a:lnTo>
                      <a:lnTo>
                        <a:pt x="117" y="187"/>
                      </a:lnTo>
                      <a:lnTo>
                        <a:pt x="119" y="194"/>
                      </a:lnTo>
                      <a:lnTo>
                        <a:pt x="117" y="203"/>
                      </a:lnTo>
                      <a:lnTo>
                        <a:pt x="116" y="215"/>
                      </a:lnTo>
                      <a:lnTo>
                        <a:pt x="96" y="209"/>
                      </a:lnTo>
                      <a:lnTo>
                        <a:pt x="100" y="197"/>
                      </a:lnTo>
                      <a:lnTo>
                        <a:pt x="102" y="194"/>
                      </a:lnTo>
                      <a:lnTo>
                        <a:pt x="106" y="172"/>
                      </a:lnTo>
                      <a:close/>
                      <a:moveTo>
                        <a:pt x="96" y="209"/>
                      </a:moveTo>
                      <a:lnTo>
                        <a:pt x="96" y="209"/>
                      </a:lnTo>
                      <a:lnTo>
                        <a:pt x="105" y="211"/>
                      </a:lnTo>
                      <a:lnTo>
                        <a:pt x="96" y="209"/>
                      </a:lnTo>
                      <a:close/>
                      <a:moveTo>
                        <a:pt x="116" y="213"/>
                      </a:moveTo>
                      <a:lnTo>
                        <a:pt x="114" y="223"/>
                      </a:lnTo>
                      <a:lnTo>
                        <a:pt x="114" y="228"/>
                      </a:lnTo>
                      <a:lnTo>
                        <a:pt x="116" y="232"/>
                      </a:lnTo>
                      <a:lnTo>
                        <a:pt x="119" y="232"/>
                      </a:lnTo>
                      <a:lnTo>
                        <a:pt x="111" y="254"/>
                      </a:lnTo>
                      <a:lnTo>
                        <a:pt x="105" y="252"/>
                      </a:lnTo>
                      <a:lnTo>
                        <a:pt x="100" y="249"/>
                      </a:lnTo>
                      <a:lnTo>
                        <a:pt x="96" y="247"/>
                      </a:lnTo>
                      <a:lnTo>
                        <a:pt x="94" y="242"/>
                      </a:lnTo>
                      <a:lnTo>
                        <a:pt x="92" y="239"/>
                      </a:lnTo>
                      <a:lnTo>
                        <a:pt x="92" y="230"/>
                      </a:lnTo>
                      <a:lnTo>
                        <a:pt x="94" y="221"/>
                      </a:lnTo>
                      <a:lnTo>
                        <a:pt x="96" y="209"/>
                      </a:lnTo>
                      <a:lnTo>
                        <a:pt x="116" y="213"/>
                      </a:lnTo>
                      <a:close/>
                      <a:moveTo>
                        <a:pt x="111" y="254"/>
                      </a:moveTo>
                      <a:lnTo>
                        <a:pt x="111" y="254"/>
                      </a:lnTo>
                      <a:lnTo>
                        <a:pt x="116" y="244"/>
                      </a:lnTo>
                      <a:lnTo>
                        <a:pt x="111" y="254"/>
                      </a:lnTo>
                      <a:close/>
                      <a:moveTo>
                        <a:pt x="119" y="232"/>
                      </a:moveTo>
                      <a:lnTo>
                        <a:pt x="120" y="233"/>
                      </a:lnTo>
                      <a:lnTo>
                        <a:pt x="114" y="256"/>
                      </a:lnTo>
                      <a:lnTo>
                        <a:pt x="112" y="254"/>
                      </a:lnTo>
                      <a:lnTo>
                        <a:pt x="111" y="254"/>
                      </a:lnTo>
                      <a:lnTo>
                        <a:pt x="119" y="232"/>
                      </a:lnTo>
                      <a:close/>
                      <a:moveTo>
                        <a:pt x="120" y="233"/>
                      </a:moveTo>
                      <a:lnTo>
                        <a:pt x="122" y="233"/>
                      </a:lnTo>
                      <a:lnTo>
                        <a:pt x="123" y="233"/>
                      </a:lnTo>
                      <a:lnTo>
                        <a:pt x="117" y="244"/>
                      </a:lnTo>
                      <a:lnTo>
                        <a:pt x="120" y="233"/>
                      </a:lnTo>
                      <a:close/>
                      <a:moveTo>
                        <a:pt x="123" y="233"/>
                      </a:moveTo>
                      <a:lnTo>
                        <a:pt x="122" y="233"/>
                      </a:lnTo>
                      <a:lnTo>
                        <a:pt x="112" y="254"/>
                      </a:lnTo>
                      <a:lnTo>
                        <a:pt x="123" y="233"/>
                      </a:lnTo>
                      <a:close/>
                      <a:moveTo>
                        <a:pt x="112" y="254"/>
                      </a:moveTo>
                      <a:lnTo>
                        <a:pt x="112" y="254"/>
                      </a:lnTo>
                      <a:lnTo>
                        <a:pt x="117" y="244"/>
                      </a:lnTo>
                      <a:lnTo>
                        <a:pt x="112" y="254"/>
                      </a:lnTo>
                      <a:close/>
                      <a:moveTo>
                        <a:pt x="122" y="233"/>
                      </a:moveTo>
                      <a:lnTo>
                        <a:pt x="126" y="233"/>
                      </a:lnTo>
                      <a:lnTo>
                        <a:pt x="136" y="233"/>
                      </a:lnTo>
                      <a:lnTo>
                        <a:pt x="136" y="257"/>
                      </a:lnTo>
                      <a:lnTo>
                        <a:pt x="122" y="257"/>
                      </a:lnTo>
                      <a:lnTo>
                        <a:pt x="112" y="254"/>
                      </a:lnTo>
                      <a:lnTo>
                        <a:pt x="122" y="233"/>
                      </a:lnTo>
                      <a:close/>
                      <a:moveTo>
                        <a:pt x="136" y="233"/>
                      </a:moveTo>
                      <a:lnTo>
                        <a:pt x="143" y="233"/>
                      </a:lnTo>
                      <a:lnTo>
                        <a:pt x="151" y="233"/>
                      </a:lnTo>
                      <a:lnTo>
                        <a:pt x="150" y="257"/>
                      </a:lnTo>
                      <a:lnTo>
                        <a:pt x="143" y="257"/>
                      </a:lnTo>
                      <a:lnTo>
                        <a:pt x="136" y="257"/>
                      </a:lnTo>
                      <a:lnTo>
                        <a:pt x="136" y="233"/>
                      </a:lnTo>
                      <a:close/>
                      <a:moveTo>
                        <a:pt x="151" y="257"/>
                      </a:moveTo>
                      <a:lnTo>
                        <a:pt x="151" y="257"/>
                      </a:lnTo>
                      <a:lnTo>
                        <a:pt x="150" y="257"/>
                      </a:lnTo>
                      <a:lnTo>
                        <a:pt x="151" y="245"/>
                      </a:lnTo>
                      <a:lnTo>
                        <a:pt x="151" y="257"/>
                      </a:lnTo>
                      <a:close/>
                      <a:moveTo>
                        <a:pt x="151" y="233"/>
                      </a:moveTo>
                      <a:lnTo>
                        <a:pt x="151" y="233"/>
                      </a:lnTo>
                      <a:lnTo>
                        <a:pt x="151" y="257"/>
                      </a:lnTo>
                      <a:lnTo>
                        <a:pt x="151" y="233"/>
                      </a:lnTo>
                      <a:close/>
                      <a:moveTo>
                        <a:pt x="151" y="233"/>
                      </a:moveTo>
                      <a:lnTo>
                        <a:pt x="159" y="233"/>
                      </a:lnTo>
                      <a:lnTo>
                        <a:pt x="168" y="233"/>
                      </a:lnTo>
                      <a:lnTo>
                        <a:pt x="170" y="256"/>
                      </a:lnTo>
                      <a:lnTo>
                        <a:pt x="160" y="257"/>
                      </a:lnTo>
                      <a:lnTo>
                        <a:pt x="151" y="257"/>
                      </a:lnTo>
                      <a:lnTo>
                        <a:pt x="151" y="233"/>
                      </a:lnTo>
                      <a:close/>
                      <a:moveTo>
                        <a:pt x="168" y="233"/>
                      </a:moveTo>
                      <a:lnTo>
                        <a:pt x="177" y="233"/>
                      </a:lnTo>
                      <a:lnTo>
                        <a:pt x="188" y="232"/>
                      </a:lnTo>
                      <a:lnTo>
                        <a:pt x="190" y="256"/>
                      </a:lnTo>
                      <a:lnTo>
                        <a:pt x="179" y="256"/>
                      </a:lnTo>
                      <a:lnTo>
                        <a:pt x="170" y="256"/>
                      </a:lnTo>
                      <a:lnTo>
                        <a:pt x="168" y="233"/>
                      </a:lnTo>
                      <a:close/>
                      <a:moveTo>
                        <a:pt x="188" y="232"/>
                      </a:moveTo>
                      <a:lnTo>
                        <a:pt x="214" y="228"/>
                      </a:lnTo>
                      <a:lnTo>
                        <a:pt x="242" y="225"/>
                      </a:lnTo>
                      <a:lnTo>
                        <a:pt x="267" y="221"/>
                      </a:lnTo>
                      <a:lnTo>
                        <a:pt x="288" y="216"/>
                      </a:lnTo>
                      <a:lnTo>
                        <a:pt x="292" y="240"/>
                      </a:lnTo>
                      <a:lnTo>
                        <a:pt x="270" y="244"/>
                      </a:lnTo>
                      <a:lnTo>
                        <a:pt x="244" y="247"/>
                      </a:lnTo>
                      <a:lnTo>
                        <a:pt x="216" y="252"/>
                      </a:lnTo>
                      <a:lnTo>
                        <a:pt x="190" y="256"/>
                      </a:lnTo>
                      <a:lnTo>
                        <a:pt x="188" y="232"/>
                      </a:lnTo>
                      <a:close/>
                      <a:moveTo>
                        <a:pt x="293" y="240"/>
                      </a:moveTo>
                      <a:lnTo>
                        <a:pt x="292" y="240"/>
                      </a:lnTo>
                      <a:lnTo>
                        <a:pt x="290" y="228"/>
                      </a:lnTo>
                      <a:lnTo>
                        <a:pt x="293" y="240"/>
                      </a:lnTo>
                      <a:close/>
                      <a:moveTo>
                        <a:pt x="288" y="216"/>
                      </a:moveTo>
                      <a:lnTo>
                        <a:pt x="298" y="215"/>
                      </a:lnTo>
                      <a:lnTo>
                        <a:pt x="304" y="213"/>
                      </a:lnTo>
                      <a:lnTo>
                        <a:pt x="309" y="235"/>
                      </a:lnTo>
                      <a:lnTo>
                        <a:pt x="301" y="239"/>
                      </a:lnTo>
                      <a:lnTo>
                        <a:pt x="293" y="240"/>
                      </a:lnTo>
                      <a:lnTo>
                        <a:pt x="288" y="216"/>
                      </a:lnTo>
                      <a:close/>
                      <a:moveTo>
                        <a:pt x="304" y="213"/>
                      </a:moveTo>
                      <a:lnTo>
                        <a:pt x="310" y="211"/>
                      </a:lnTo>
                      <a:lnTo>
                        <a:pt x="318" y="209"/>
                      </a:lnTo>
                      <a:lnTo>
                        <a:pt x="322" y="232"/>
                      </a:lnTo>
                      <a:lnTo>
                        <a:pt x="316" y="233"/>
                      </a:lnTo>
                      <a:lnTo>
                        <a:pt x="309" y="235"/>
                      </a:lnTo>
                      <a:lnTo>
                        <a:pt x="304" y="213"/>
                      </a:lnTo>
                      <a:close/>
                      <a:moveTo>
                        <a:pt x="322" y="232"/>
                      </a:moveTo>
                      <a:lnTo>
                        <a:pt x="322" y="232"/>
                      </a:lnTo>
                      <a:lnTo>
                        <a:pt x="319" y="221"/>
                      </a:lnTo>
                      <a:lnTo>
                        <a:pt x="322" y="232"/>
                      </a:lnTo>
                      <a:close/>
                      <a:moveTo>
                        <a:pt x="318" y="209"/>
                      </a:moveTo>
                      <a:lnTo>
                        <a:pt x="336" y="204"/>
                      </a:lnTo>
                      <a:lnTo>
                        <a:pt x="352" y="197"/>
                      </a:lnTo>
                      <a:lnTo>
                        <a:pt x="358" y="220"/>
                      </a:lnTo>
                      <a:lnTo>
                        <a:pt x="343" y="225"/>
                      </a:lnTo>
                      <a:lnTo>
                        <a:pt x="322" y="232"/>
                      </a:lnTo>
                      <a:lnTo>
                        <a:pt x="318" y="209"/>
                      </a:lnTo>
                      <a:close/>
                      <a:moveTo>
                        <a:pt x="352" y="197"/>
                      </a:moveTo>
                      <a:lnTo>
                        <a:pt x="352" y="197"/>
                      </a:lnTo>
                      <a:lnTo>
                        <a:pt x="355" y="209"/>
                      </a:lnTo>
                      <a:lnTo>
                        <a:pt x="352" y="197"/>
                      </a:lnTo>
                      <a:close/>
                      <a:moveTo>
                        <a:pt x="352" y="197"/>
                      </a:moveTo>
                      <a:lnTo>
                        <a:pt x="352" y="197"/>
                      </a:lnTo>
                      <a:lnTo>
                        <a:pt x="356" y="196"/>
                      </a:lnTo>
                      <a:lnTo>
                        <a:pt x="363" y="218"/>
                      </a:lnTo>
                      <a:lnTo>
                        <a:pt x="361" y="218"/>
                      </a:lnTo>
                      <a:lnTo>
                        <a:pt x="358" y="220"/>
                      </a:lnTo>
                      <a:lnTo>
                        <a:pt x="352" y="197"/>
                      </a:lnTo>
                      <a:close/>
                      <a:moveTo>
                        <a:pt x="364" y="218"/>
                      </a:moveTo>
                      <a:lnTo>
                        <a:pt x="364" y="218"/>
                      </a:lnTo>
                      <a:lnTo>
                        <a:pt x="363" y="218"/>
                      </a:lnTo>
                      <a:lnTo>
                        <a:pt x="359" y="208"/>
                      </a:lnTo>
                      <a:lnTo>
                        <a:pt x="364" y="218"/>
                      </a:lnTo>
                      <a:close/>
                      <a:moveTo>
                        <a:pt x="355" y="197"/>
                      </a:moveTo>
                      <a:lnTo>
                        <a:pt x="359" y="194"/>
                      </a:lnTo>
                      <a:lnTo>
                        <a:pt x="363" y="192"/>
                      </a:lnTo>
                      <a:lnTo>
                        <a:pt x="373" y="211"/>
                      </a:lnTo>
                      <a:lnTo>
                        <a:pt x="369" y="215"/>
                      </a:lnTo>
                      <a:lnTo>
                        <a:pt x="364" y="218"/>
                      </a:lnTo>
                      <a:lnTo>
                        <a:pt x="355" y="197"/>
                      </a:lnTo>
                      <a:close/>
                      <a:moveTo>
                        <a:pt x="363" y="192"/>
                      </a:moveTo>
                      <a:lnTo>
                        <a:pt x="369" y="189"/>
                      </a:lnTo>
                      <a:lnTo>
                        <a:pt x="373" y="189"/>
                      </a:lnTo>
                      <a:lnTo>
                        <a:pt x="378" y="189"/>
                      </a:lnTo>
                      <a:lnTo>
                        <a:pt x="383" y="189"/>
                      </a:lnTo>
                      <a:lnTo>
                        <a:pt x="380" y="213"/>
                      </a:lnTo>
                      <a:lnTo>
                        <a:pt x="376" y="211"/>
                      </a:lnTo>
                      <a:lnTo>
                        <a:pt x="373" y="211"/>
                      </a:lnTo>
                      <a:lnTo>
                        <a:pt x="363" y="192"/>
                      </a:lnTo>
                      <a:close/>
                      <a:moveTo>
                        <a:pt x="383" y="189"/>
                      </a:moveTo>
                      <a:lnTo>
                        <a:pt x="392" y="191"/>
                      </a:lnTo>
                      <a:lnTo>
                        <a:pt x="403" y="187"/>
                      </a:lnTo>
                      <a:lnTo>
                        <a:pt x="409" y="209"/>
                      </a:lnTo>
                      <a:lnTo>
                        <a:pt x="400" y="213"/>
                      </a:lnTo>
                      <a:lnTo>
                        <a:pt x="392" y="213"/>
                      </a:lnTo>
                      <a:lnTo>
                        <a:pt x="386" y="213"/>
                      </a:lnTo>
                      <a:lnTo>
                        <a:pt x="380" y="213"/>
                      </a:lnTo>
                      <a:lnTo>
                        <a:pt x="383" y="189"/>
                      </a:lnTo>
                      <a:close/>
                      <a:moveTo>
                        <a:pt x="410" y="208"/>
                      </a:moveTo>
                      <a:lnTo>
                        <a:pt x="410" y="209"/>
                      </a:lnTo>
                      <a:lnTo>
                        <a:pt x="409" y="209"/>
                      </a:lnTo>
                      <a:lnTo>
                        <a:pt x="406" y="199"/>
                      </a:lnTo>
                      <a:lnTo>
                        <a:pt x="410" y="208"/>
                      </a:lnTo>
                      <a:close/>
                      <a:moveTo>
                        <a:pt x="401" y="189"/>
                      </a:moveTo>
                      <a:lnTo>
                        <a:pt x="403" y="187"/>
                      </a:lnTo>
                      <a:lnTo>
                        <a:pt x="404" y="187"/>
                      </a:lnTo>
                      <a:lnTo>
                        <a:pt x="414" y="208"/>
                      </a:lnTo>
                      <a:lnTo>
                        <a:pt x="412" y="208"/>
                      </a:lnTo>
                      <a:lnTo>
                        <a:pt x="410" y="208"/>
                      </a:lnTo>
                      <a:lnTo>
                        <a:pt x="401" y="189"/>
                      </a:lnTo>
                      <a:close/>
                      <a:moveTo>
                        <a:pt x="404" y="187"/>
                      </a:moveTo>
                      <a:lnTo>
                        <a:pt x="406" y="185"/>
                      </a:lnTo>
                      <a:lnTo>
                        <a:pt x="418" y="204"/>
                      </a:lnTo>
                      <a:lnTo>
                        <a:pt x="415" y="206"/>
                      </a:lnTo>
                      <a:lnTo>
                        <a:pt x="414" y="208"/>
                      </a:lnTo>
                      <a:lnTo>
                        <a:pt x="404" y="187"/>
                      </a:lnTo>
                      <a:close/>
                      <a:moveTo>
                        <a:pt x="406" y="185"/>
                      </a:moveTo>
                      <a:lnTo>
                        <a:pt x="406" y="185"/>
                      </a:lnTo>
                      <a:lnTo>
                        <a:pt x="407" y="185"/>
                      </a:lnTo>
                      <a:lnTo>
                        <a:pt x="412" y="194"/>
                      </a:lnTo>
                      <a:lnTo>
                        <a:pt x="406" y="185"/>
                      </a:lnTo>
                      <a:close/>
                      <a:moveTo>
                        <a:pt x="407" y="185"/>
                      </a:moveTo>
                      <a:lnTo>
                        <a:pt x="410" y="182"/>
                      </a:lnTo>
                      <a:lnTo>
                        <a:pt x="414" y="180"/>
                      </a:lnTo>
                      <a:lnTo>
                        <a:pt x="424" y="199"/>
                      </a:lnTo>
                      <a:lnTo>
                        <a:pt x="421" y="201"/>
                      </a:lnTo>
                      <a:lnTo>
                        <a:pt x="418" y="204"/>
                      </a:lnTo>
                      <a:lnTo>
                        <a:pt x="407" y="185"/>
                      </a:lnTo>
                      <a:close/>
                      <a:moveTo>
                        <a:pt x="414" y="180"/>
                      </a:moveTo>
                      <a:lnTo>
                        <a:pt x="421" y="175"/>
                      </a:lnTo>
                      <a:lnTo>
                        <a:pt x="427" y="170"/>
                      </a:lnTo>
                      <a:lnTo>
                        <a:pt x="438" y="189"/>
                      </a:lnTo>
                      <a:lnTo>
                        <a:pt x="430" y="194"/>
                      </a:lnTo>
                      <a:lnTo>
                        <a:pt x="424" y="199"/>
                      </a:lnTo>
                      <a:lnTo>
                        <a:pt x="414" y="180"/>
                      </a:lnTo>
                      <a:close/>
                      <a:moveTo>
                        <a:pt x="427" y="170"/>
                      </a:moveTo>
                      <a:lnTo>
                        <a:pt x="427" y="170"/>
                      </a:lnTo>
                      <a:lnTo>
                        <a:pt x="434" y="179"/>
                      </a:lnTo>
                      <a:lnTo>
                        <a:pt x="427" y="170"/>
                      </a:lnTo>
                      <a:close/>
                      <a:moveTo>
                        <a:pt x="427" y="170"/>
                      </a:moveTo>
                      <a:lnTo>
                        <a:pt x="427" y="170"/>
                      </a:lnTo>
                      <a:lnTo>
                        <a:pt x="438" y="189"/>
                      </a:lnTo>
                      <a:lnTo>
                        <a:pt x="427" y="170"/>
                      </a:lnTo>
                      <a:close/>
                      <a:moveTo>
                        <a:pt x="427" y="170"/>
                      </a:moveTo>
                      <a:lnTo>
                        <a:pt x="430" y="168"/>
                      </a:lnTo>
                      <a:lnTo>
                        <a:pt x="434" y="165"/>
                      </a:lnTo>
                      <a:lnTo>
                        <a:pt x="444" y="185"/>
                      </a:lnTo>
                      <a:lnTo>
                        <a:pt x="441" y="187"/>
                      </a:lnTo>
                      <a:lnTo>
                        <a:pt x="438" y="189"/>
                      </a:lnTo>
                      <a:lnTo>
                        <a:pt x="427" y="170"/>
                      </a:lnTo>
                      <a:close/>
                      <a:moveTo>
                        <a:pt x="434" y="165"/>
                      </a:moveTo>
                      <a:lnTo>
                        <a:pt x="447" y="156"/>
                      </a:lnTo>
                      <a:lnTo>
                        <a:pt x="454" y="151"/>
                      </a:lnTo>
                      <a:lnTo>
                        <a:pt x="474" y="155"/>
                      </a:lnTo>
                      <a:lnTo>
                        <a:pt x="472" y="160"/>
                      </a:lnTo>
                      <a:lnTo>
                        <a:pt x="471" y="163"/>
                      </a:lnTo>
                      <a:lnTo>
                        <a:pt x="468" y="167"/>
                      </a:lnTo>
                      <a:lnTo>
                        <a:pt x="464" y="172"/>
                      </a:lnTo>
                      <a:lnTo>
                        <a:pt x="455" y="179"/>
                      </a:lnTo>
                      <a:lnTo>
                        <a:pt x="444" y="185"/>
                      </a:lnTo>
                      <a:lnTo>
                        <a:pt x="434" y="165"/>
                      </a:lnTo>
                      <a:close/>
                      <a:moveTo>
                        <a:pt x="474" y="153"/>
                      </a:moveTo>
                      <a:lnTo>
                        <a:pt x="474" y="153"/>
                      </a:lnTo>
                      <a:lnTo>
                        <a:pt x="474" y="155"/>
                      </a:lnTo>
                      <a:lnTo>
                        <a:pt x="464" y="153"/>
                      </a:lnTo>
                      <a:lnTo>
                        <a:pt x="474" y="153"/>
                      </a:lnTo>
                      <a:close/>
                      <a:moveTo>
                        <a:pt x="454" y="151"/>
                      </a:moveTo>
                      <a:lnTo>
                        <a:pt x="449" y="149"/>
                      </a:lnTo>
                      <a:lnTo>
                        <a:pt x="440" y="149"/>
                      </a:lnTo>
                      <a:lnTo>
                        <a:pt x="446" y="127"/>
                      </a:lnTo>
                      <a:lnTo>
                        <a:pt x="455" y="131"/>
                      </a:lnTo>
                      <a:lnTo>
                        <a:pt x="464" y="136"/>
                      </a:lnTo>
                      <a:lnTo>
                        <a:pt x="468" y="137"/>
                      </a:lnTo>
                      <a:lnTo>
                        <a:pt x="472" y="143"/>
                      </a:lnTo>
                      <a:lnTo>
                        <a:pt x="474" y="148"/>
                      </a:lnTo>
                      <a:lnTo>
                        <a:pt x="474" y="153"/>
                      </a:lnTo>
                      <a:lnTo>
                        <a:pt x="454" y="151"/>
                      </a:lnTo>
                      <a:close/>
                      <a:moveTo>
                        <a:pt x="440" y="149"/>
                      </a:moveTo>
                      <a:lnTo>
                        <a:pt x="435" y="148"/>
                      </a:lnTo>
                      <a:lnTo>
                        <a:pt x="432" y="144"/>
                      </a:lnTo>
                      <a:lnTo>
                        <a:pt x="446" y="129"/>
                      </a:lnTo>
                      <a:lnTo>
                        <a:pt x="446" y="127"/>
                      </a:lnTo>
                      <a:lnTo>
                        <a:pt x="440" y="149"/>
                      </a:lnTo>
                      <a:close/>
                      <a:moveTo>
                        <a:pt x="432" y="144"/>
                      </a:moveTo>
                      <a:lnTo>
                        <a:pt x="432" y="144"/>
                      </a:lnTo>
                      <a:lnTo>
                        <a:pt x="440" y="137"/>
                      </a:lnTo>
                      <a:lnTo>
                        <a:pt x="432" y="144"/>
                      </a:lnTo>
                      <a:close/>
                      <a:moveTo>
                        <a:pt x="432" y="144"/>
                      </a:moveTo>
                      <a:lnTo>
                        <a:pt x="429" y="141"/>
                      </a:lnTo>
                      <a:lnTo>
                        <a:pt x="427" y="137"/>
                      </a:lnTo>
                      <a:lnTo>
                        <a:pt x="429" y="132"/>
                      </a:lnTo>
                      <a:lnTo>
                        <a:pt x="432" y="129"/>
                      </a:lnTo>
                      <a:lnTo>
                        <a:pt x="446" y="144"/>
                      </a:lnTo>
                      <a:lnTo>
                        <a:pt x="444" y="146"/>
                      </a:lnTo>
                      <a:lnTo>
                        <a:pt x="444" y="144"/>
                      </a:lnTo>
                      <a:lnTo>
                        <a:pt x="443" y="141"/>
                      </a:lnTo>
                      <a:lnTo>
                        <a:pt x="443" y="137"/>
                      </a:lnTo>
                      <a:lnTo>
                        <a:pt x="443" y="132"/>
                      </a:lnTo>
                      <a:lnTo>
                        <a:pt x="444" y="129"/>
                      </a:lnTo>
                      <a:lnTo>
                        <a:pt x="446" y="129"/>
                      </a:lnTo>
                      <a:lnTo>
                        <a:pt x="432" y="144"/>
                      </a:lnTo>
                      <a:close/>
                      <a:moveTo>
                        <a:pt x="432" y="129"/>
                      </a:moveTo>
                      <a:lnTo>
                        <a:pt x="434" y="127"/>
                      </a:lnTo>
                      <a:lnTo>
                        <a:pt x="437" y="125"/>
                      </a:lnTo>
                      <a:lnTo>
                        <a:pt x="440" y="137"/>
                      </a:lnTo>
                      <a:lnTo>
                        <a:pt x="432" y="129"/>
                      </a:lnTo>
                      <a:close/>
                      <a:moveTo>
                        <a:pt x="437" y="125"/>
                      </a:moveTo>
                      <a:lnTo>
                        <a:pt x="437" y="125"/>
                      </a:lnTo>
                      <a:lnTo>
                        <a:pt x="441" y="148"/>
                      </a:lnTo>
                      <a:lnTo>
                        <a:pt x="437" y="125"/>
                      </a:lnTo>
                      <a:close/>
                      <a:moveTo>
                        <a:pt x="441" y="148"/>
                      </a:moveTo>
                      <a:lnTo>
                        <a:pt x="441" y="148"/>
                      </a:lnTo>
                      <a:lnTo>
                        <a:pt x="440" y="137"/>
                      </a:lnTo>
                      <a:lnTo>
                        <a:pt x="441" y="148"/>
                      </a:lnTo>
                      <a:close/>
                      <a:moveTo>
                        <a:pt x="437" y="125"/>
                      </a:moveTo>
                      <a:lnTo>
                        <a:pt x="438" y="125"/>
                      </a:lnTo>
                      <a:lnTo>
                        <a:pt x="440" y="124"/>
                      </a:lnTo>
                      <a:lnTo>
                        <a:pt x="447" y="146"/>
                      </a:lnTo>
                      <a:lnTo>
                        <a:pt x="444" y="146"/>
                      </a:lnTo>
                      <a:lnTo>
                        <a:pt x="441" y="148"/>
                      </a:lnTo>
                      <a:lnTo>
                        <a:pt x="437" y="125"/>
                      </a:lnTo>
                      <a:close/>
                      <a:moveTo>
                        <a:pt x="440" y="124"/>
                      </a:moveTo>
                      <a:lnTo>
                        <a:pt x="441" y="124"/>
                      </a:lnTo>
                      <a:lnTo>
                        <a:pt x="443" y="122"/>
                      </a:lnTo>
                      <a:lnTo>
                        <a:pt x="454" y="143"/>
                      </a:lnTo>
                      <a:lnTo>
                        <a:pt x="451" y="144"/>
                      </a:lnTo>
                      <a:lnTo>
                        <a:pt x="447" y="146"/>
                      </a:lnTo>
                      <a:lnTo>
                        <a:pt x="440" y="124"/>
                      </a:lnTo>
                      <a:close/>
                      <a:moveTo>
                        <a:pt x="443" y="122"/>
                      </a:moveTo>
                      <a:lnTo>
                        <a:pt x="457" y="112"/>
                      </a:lnTo>
                      <a:lnTo>
                        <a:pt x="466" y="101"/>
                      </a:lnTo>
                      <a:lnTo>
                        <a:pt x="481" y="117"/>
                      </a:lnTo>
                      <a:lnTo>
                        <a:pt x="469" y="129"/>
                      </a:lnTo>
                      <a:lnTo>
                        <a:pt x="454" y="143"/>
                      </a:lnTo>
                      <a:lnTo>
                        <a:pt x="443" y="122"/>
                      </a:lnTo>
                      <a:close/>
                      <a:moveTo>
                        <a:pt x="481" y="117"/>
                      </a:moveTo>
                      <a:lnTo>
                        <a:pt x="481" y="117"/>
                      </a:lnTo>
                      <a:lnTo>
                        <a:pt x="474" y="110"/>
                      </a:lnTo>
                      <a:lnTo>
                        <a:pt x="481" y="117"/>
                      </a:lnTo>
                      <a:close/>
                      <a:moveTo>
                        <a:pt x="466" y="103"/>
                      </a:moveTo>
                      <a:lnTo>
                        <a:pt x="466" y="101"/>
                      </a:lnTo>
                      <a:lnTo>
                        <a:pt x="481" y="117"/>
                      </a:lnTo>
                      <a:lnTo>
                        <a:pt x="466" y="103"/>
                      </a:lnTo>
                      <a:close/>
                      <a:moveTo>
                        <a:pt x="481" y="117"/>
                      </a:moveTo>
                      <a:lnTo>
                        <a:pt x="481" y="117"/>
                      </a:lnTo>
                      <a:lnTo>
                        <a:pt x="474" y="110"/>
                      </a:lnTo>
                      <a:lnTo>
                        <a:pt x="481" y="117"/>
                      </a:lnTo>
                      <a:close/>
                      <a:moveTo>
                        <a:pt x="466" y="103"/>
                      </a:moveTo>
                      <a:lnTo>
                        <a:pt x="474" y="88"/>
                      </a:lnTo>
                      <a:lnTo>
                        <a:pt x="483" y="71"/>
                      </a:lnTo>
                      <a:lnTo>
                        <a:pt x="502" y="81"/>
                      </a:lnTo>
                      <a:lnTo>
                        <a:pt x="492" y="100"/>
                      </a:lnTo>
                      <a:lnTo>
                        <a:pt x="481" y="117"/>
                      </a:lnTo>
                      <a:lnTo>
                        <a:pt x="466" y="103"/>
                      </a:lnTo>
                      <a:close/>
                      <a:moveTo>
                        <a:pt x="483" y="71"/>
                      </a:moveTo>
                      <a:lnTo>
                        <a:pt x="486" y="64"/>
                      </a:lnTo>
                      <a:lnTo>
                        <a:pt x="489" y="55"/>
                      </a:lnTo>
                      <a:lnTo>
                        <a:pt x="508" y="67"/>
                      </a:lnTo>
                      <a:lnTo>
                        <a:pt x="505" y="74"/>
                      </a:lnTo>
                      <a:lnTo>
                        <a:pt x="502" y="81"/>
                      </a:lnTo>
                      <a:lnTo>
                        <a:pt x="483" y="71"/>
                      </a:lnTo>
                      <a:close/>
                      <a:moveTo>
                        <a:pt x="508" y="67"/>
                      </a:moveTo>
                      <a:lnTo>
                        <a:pt x="508" y="67"/>
                      </a:lnTo>
                      <a:lnTo>
                        <a:pt x="498" y="62"/>
                      </a:lnTo>
                      <a:lnTo>
                        <a:pt x="508" y="67"/>
                      </a:lnTo>
                      <a:close/>
                      <a:moveTo>
                        <a:pt x="489" y="57"/>
                      </a:moveTo>
                      <a:lnTo>
                        <a:pt x="495" y="40"/>
                      </a:lnTo>
                      <a:lnTo>
                        <a:pt x="498" y="26"/>
                      </a:lnTo>
                      <a:lnTo>
                        <a:pt x="498" y="16"/>
                      </a:lnTo>
                      <a:lnTo>
                        <a:pt x="498" y="12"/>
                      </a:lnTo>
                      <a:lnTo>
                        <a:pt x="518" y="11"/>
                      </a:lnTo>
                      <a:lnTo>
                        <a:pt x="520" y="16"/>
                      </a:lnTo>
                      <a:lnTo>
                        <a:pt x="518" y="28"/>
                      </a:lnTo>
                      <a:lnTo>
                        <a:pt x="517" y="36"/>
                      </a:lnTo>
                      <a:lnTo>
                        <a:pt x="515" y="47"/>
                      </a:lnTo>
                      <a:lnTo>
                        <a:pt x="512" y="57"/>
                      </a:lnTo>
                      <a:lnTo>
                        <a:pt x="508" y="67"/>
                      </a:lnTo>
                      <a:lnTo>
                        <a:pt x="489" y="57"/>
                      </a:lnTo>
                      <a:close/>
                      <a:moveTo>
                        <a:pt x="498" y="12"/>
                      </a:moveTo>
                      <a:lnTo>
                        <a:pt x="498" y="9"/>
                      </a:lnTo>
                      <a:lnTo>
                        <a:pt x="500" y="4"/>
                      </a:lnTo>
                      <a:lnTo>
                        <a:pt x="503" y="2"/>
                      </a:lnTo>
                      <a:lnTo>
                        <a:pt x="508" y="0"/>
                      </a:lnTo>
                      <a:lnTo>
                        <a:pt x="512" y="0"/>
                      </a:lnTo>
                      <a:lnTo>
                        <a:pt x="515" y="2"/>
                      </a:lnTo>
                      <a:lnTo>
                        <a:pt x="518" y="6"/>
                      </a:lnTo>
                      <a:lnTo>
                        <a:pt x="518" y="11"/>
                      </a:lnTo>
                      <a:lnTo>
                        <a:pt x="498" y="12"/>
                      </a:lnTo>
                      <a:close/>
                    </a:path>
                  </a:pathLst>
                </a:custGeom>
                <a:solidFill>
                  <a:srgbClr val="59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0" name="Freeform 487"/>
                <p:cNvSpPr>
                  <a:spLocks noEditPoints="1"/>
                </p:cNvSpPr>
                <p:nvPr/>
              </p:nvSpPr>
              <p:spPr bwMode="auto">
                <a:xfrm>
                  <a:off x="831" y="1979"/>
                  <a:ext cx="519" cy="262"/>
                </a:xfrm>
                <a:custGeom>
                  <a:avLst/>
                  <a:gdLst>
                    <a:gd name="T0" fmla="*/ 10 w 519"/>
                    <a:gd name="T1" fmla="*/ 226 h 262"/>
                    <a:gd name="T2" fmla="*/ 31 w 519"/>
                    <a:gd name="T3" fmla="*/ 235 h 262"/>
                    <a:gd name="T4" fmla="*/ 17 w 519"/>
                    <a:gd name="T5" fmla="*/ 228 h 262"/>
                    <a:gd name="T6" fmla="*/ 36 w 519"/>
                    <a:gd name="T7" fmla="*/ 235 h 262"/>
                    <a:gd name="T8" fmla="*/ 68 w 519"/>
                    <a:gd name="T9" fmla="*/ 242 h 262"/>
                    <a:gd name="T10" fmla="*/ 81 w 519"/>
                    <a:gd name="T11" fmla="*/ 228 h 262"/>
                    <a:gd name="T12" fmla="*/ 98 w 519"/>
                    <a:gd name="T13" fmla="*/ 178 h 262"/>
                    <a:gd name="T14" fmla="*/ 104 w 519"/>
                    <a:gd name="T15" fmla="*/ 201 h 262"/>
                    <a:gd name="T16" fmla="*/ 114 w 519"/>
                    <a:gd name="T17" fmla="*/ 178 h 262"/>
                    <a:gd name="T18" fmla="*/ 122 w 519"/>
                    <a:gd name="T19" fmla="*/ 187 h 262"/>
                    <a:gd name="T20" fmla="*/ 104 w 519"/>
                    <a:gd name="T21" fmla="*/ 206 h 262"/>
                    <a:gd name="T22" fmla="*/ 102 w 519"/>
                    <a:gd name="T23" fmla="*/ 228 h 262"/>
                    <a:gd name="T24" fmla="*/ 110 w 519"/>
                    <a:gd name="T25" fmla="*/ 257 h 262"/>
                    <a:gd name="T26" fmla="*/ 124 w 519"/>
                    <a:gd name="T27" fmla="*/ 240 h 262"/>
                    <a:gd name="T28" fmla="*/ 108 w 519"/>
                    <a:gd name="T29" fmla="*/ 255 h 262"/>
                    <a:gd name="T30" fmla="*/ 116 w 519"/>
                    <a:gd name="T31" fmla="*/ 247 h 262"/>
                    <a:gd name="T32" fmla="*/ 118 w 519"/>
                    <a:gd name="T33" fmla="*/ 261 h 262"/>
                    <a:gd name="T34" fmla="*/ 152 w 519"/>
                    <a:gd name="T35" fmla="*/ 262 h 262"/>
                    <a:gd name="T36" fmla="*/ 153 w 519"/>
                    <a:gd name="T37" fmla="*/ 250 h 262"/>
                    <a:gd name="T38" fmla="*/ 155 w 519"/>
                    <a:gd name="T39" fmla="*/ 240 h 262"/>
                    <a:gd name="T40" fmla="*/ 170 w 519"/>
                    <a:gd name="T41" fmla="*/ 240 h 262"/>
                    <a:gd name="T42" fmla="*/ 189 w 519"/>
                    <a:gd name="T43" fmla="*/ 238 h 262"/>
                    <a:gd name="T44" fmla="*/ 246 w 519"/>
                    <a:gd name="T45" fmla="*/ 254 h 262"/>
                    <a:gd name="T46" fmla="*/ 297 w 519"/>
                    <a:gd name="T47" fmla="*/ 243 h 262"/>
                    <a:gd name="T48" fmla="*/ 303 w 519"/>
                    <a:gd name="T49" fmla="*/ 218 h 262"/>
                    <a:gd name="T50" fmla="*/ 314 w 519"/>
                    <a:gd name="T51" fmla="*/ 216 h 262"/>
                    <a:gd name="T52" fmla="*/ 323 w 519"/>
                    <a:gd name="T53" fmla="*/ 237 h 262"/>
                    <a:gd name="T54" fmla="*/ 326 w 519"/>
                    <a:gd name="T55" fmla="*/ 235 h 262"/>
                    <a:gd name="T56" fmla="*/ 320 w 519"/>
                    <a:gd name="T57" fmla="*/ 213 h 262"/>
                    <a:gd name="T58" fmla="*/ 341 w 519"/>
                    <a:gd name="T59" fmla="*/ 206 h 262"/>
                    <a:gd name="T60" fmla="*/ 361 w 519"/>
                    <a:gd name="T61" fmla="*/ 199 h 262"/>
                    <a:gd name="T62" fmla="*/ 365 w 519"/>
                    <a:gd name="T63" fmla="*/ 197 h 262"/>
                    <a:gd name="T64" fmla="*/ 368 w 519"/>
                    <a:gd name="T65" fmla="*/ 195 h 262"/>
                    <a:gd name="T66" fmla="*/ 383 w 519"/>
                    <a:gd name="T67" fmla="*/ 218 h 262"/>
                    <a:gd name="T68" fmla="*/ 385 w 519"/>
                    <a:gd name="T69" fmla="*/ 194 h 262"/>
                    <a:gd name="T70" fmla="*/ 389 w 519"/>
                    <a:gd name="T71" fmla="*/ 218 h 262"/>
                    <a:gd name="T72" fmla="*/ 414 w 519"/>
                    <a:gd name="T73" fmla="*/ 211 h 262"/>
                    <a:gd name="T74" fmla="*/ 403 w 519"/>
                    <a:gd name="T75" fmla="*/ 192 h 262"/>
                    <a:gd name="T76" fmla="*/ 416 w 519"/>
                    <a:gd name="T77" fmla="*/ 182 h 262"/>
                    <a:gd name="T78" fmla="*/ 423 w 519"/>
                    <a:gd name="T79" fmla="*/ 177 h 262"/>
                    <a:gd name="T80" fmla="*/ 425 w 519"/>
                    <a:gd name="T81" fmla="*/ 175 h 262"/>
                    <a:gd name="T82" fmla="*/ 443 w 519"/>
                    <a:gd name="T83" fmla="*/ 192 h 262"/>
                    <a:gd name="T84" fmla="*/ 468 w 519"/>
                    <a:gd name="T85" fmla="*/ 168 h 262"/>
                    <a:gd name="T86" fmla="*/ 468 w 519"/>
                    <a:gd name="T87" fmla="*/ 166 h 262"/>
                    <a:gd name="T88" fmla="*/ 448 w 519"/>
                    <a:gd name="T89" fmla="*/ 139 h 262"/>
                    <a:gd name="T90" fmla="*/ 448 w 519"/>
                    <a:gd name="T91" fmla="*/ 161 h 262"/>
                    <a:gd name="T92" fmla="*/ 440 w 519"/>
                    <a:gd name="T93" fmla="*/ 161 h 262"/>
                    <a:gd name="T94" fmla="*/ 428 w 519"/>
                    <a:gd name="T95" fmla="*/ 147 h 262"/>
                    <a:gd name="T96" fmla="*/ 443 w 519"/>
                    <a:gd name="T97" fmla="*/ 146 h 262"/>
                    <a:gd name="T98" fmla="*/ 432 w 519"/>
                    <a:gd name="T99" fmla="*/ 137 h 262"/>
                    <a:gd name="T100" fmla="*/ 442 w 519"/>
                    <a:gd name="T101" fmla="*/ 156 h 262"/>
                    <a:gd name="T102" fmla="*/ 436 w 519"/>
                    <a:gd name="T103" fmla="*/ 134 h 262"/>
                    <a:gd name="T104" fmla="*/ 439 w 519"/>
                    <a:gd name="T105" fmla="*/ 132 h 262"/>
                    <a:gd name="T106" fmla="*/ 457 w 519"/>
                    <a:gd name="T107" fmla="*/ 117 h 262"/>
                    <a:gd name="T108" fmla="*/ 483 w 519"/>
                    <a:gd name="T109" fmla="*/ 118 h 262"/>
                    <a:gd name="T110" fmla="*/ 491 w 519"/>
                    <a:gd name="T111" fmla="*/ 106 h 262"/>
                    <a:gd name="T112" fmla="*/ 504 w 519"/>
                    <a:gd name="T113" fmla="*/ 81 h 262"/>
                    <a:gd name="T114" fmla="*/ 490 w 519"/>
                    <a:gd name="T115" fmla="*/ 57 h 262"/>
                    <a:gd name="T116" fmla="*/ 519 w 519"/>
                    <a:gd name="T117" fmla="*/ 29 h 262"/>
                    <a:gd name="T118" fmla="*/ 504 w 519"/>
                    <a:gd name="T119" fmla="*/ 2 h 26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19"/>
                    <a:gd name="T181" fmla="*/ 0 h 262"/>
                    <a:gd name="T182" fmla="*/ 519 w 519"/>
                    <a:gd name="T183" fmla="*/ 262 h 26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19" h="262">
                      <a:moveTo>
                        <a:pt x="3" y="247"/>
                      </a:moveTo>
                      <a:lnTo>
                        <a:pt x="2" y="243"/>
                      </a:lnTo>
                      <a:lnTo>
                        <a:pt x="0" y="238"/>
                      </a:lnTo>
                      <a:lnTo>
                        <a:pt x="0" y="235"/>
                      </a:lnTo>
                      <a:lnTo>
                        <a:pt x="2" y="230"/>
                      </a:lnTo>
                      <a:lnTo>
                        <a:pt x="5" y="226"/>
                      </a:lnTo>
                      <a:lnTo>
                        <a:pt x="10" y="226"/>
                      </a:lnTo>
                      <a:lnTo>
                        <a:pt x="13" y="226"/>
                      </a:lnTo>
                      <a:lnTo>
                        <a:pt x="17" y="228"/>
                      </a:lnTo>
                      <a:lnTo>
                        <a:pt x="3" y="247"/>
                      </a:lnTo>
                      <a:close/>
                      <a:moveTo>
                        <a:pt x="17" y="228"/>
                      </a:moveTo>
                      <a:lnTo>
                        <a:pt x="22" y="231"/>
                      </a:lnTo>
                      <a:lnTo>
                        <a:pt x="26" y="235"/>
                      </a:lnTo>
                      <a:lnTo>
                        <a:pt x="31" y="235"/>
                      </a:lnTo>
                      <a:lnTo>
                        <a:pt x="36" y="235"/>
                      </a:lnTo>
                      <a:lnTo>
                        <a:pt x="39" y="257"/>
                      </a:lnTo>
                      <a:lnTo>
                        <a:pt x="31" y="257"/>
                      </a:lnTo>
                      <a:lnTo>
                        <a:pt x="22" y="257"/>
                      </a:lnTo>
                      <a:lnTo>
                        <a:pt x="13" y="254"/>
                      </a:lnTo>
                      <a:lnTo>
                        <a:pt x="3" y="247"/>
                      </a:lnTo>
                      <a:lnTo>
                        <a:pt x="17" y="228"/>
                      </a:lnTo>
                      <a:close/>
                      <a:moveTo>
                        <a:pt x="36" y="235"/>
                      </a:moveTo>
                      <a:lnTo>
                        <a:pt x="45" y="230"/>
                      </a:lnTo>
                      <a:lnTo>
                        <a:pt x="56" y="221"/>
                      </a:lnTo>
                      <a:lnTo>
                        <a:pt x="68" y="242"/>
                      </a:lnTo>
                      <a:lnTo>
                        <a:pt x="54" y="250"/>
                      </a:lnTo>
                      <a:lnTo>
                        <a:pt x="39" y="257"/>
                      </a:lnTo>
                      <a:lnTo>
                        <a:pt x="36" y="235"/>
                      </a:lnTo>
                      <a:close/>
                      <a:moveTo>
                        <a:pt x="68" y="242"/>
                      </a:moveTo>
                      <a:lnTo>
                        <a:pt x="68" y="242"/>
                      </a:lnTo>
                      <a:lnTo>
                        <a:pt x="62" y="231"/>
                      </a:lnTo>
                      <a:lnTo>
                        <a:pt x="68" y="242"/>
                      </a:lnTo>
                      <a:close/>
                      <a:moveTo>
                        <a:pt x="56" y="223"/>
                      </a:moveTo>
                      <a:lnTo>
                        <a:pt x="56" y="223"/>
                      </a:lnTo>
                      <a:lnTo>
                        <a:pt x="68" y="242"/>
                      </a:lnTo>
                      <a:lnTo>
                        <a:pt x="56" y="223"/>
                      </a:lnTo>
                      <a:close/>
                      <a:moveTo>
                        <a:pt x="56" y="223"/>
                      </a:moveTo>
                      <a:lnTo>
                        <a:pt x="67" y="213"/>
                      </a:lnTo>
                      <a:lnTo>
                        <a:pt x="76" y="199"/>
                      </a:lnTo>
                      <a:lnTo>
                        <a:pt x="93" y="214"/>
                      </a:lnTo>
                      <a:lnTo>
                        <a:pt x="81" y="228"/>
                      </a:lnTo>
                      <a:lnTo>
                        <a:pt x="68" y="242"/>
                      </a:lnTo>
                      <a:lnTo>
                        <a:pt x="56" y="223"/>
                      </a:lnTo>
                      <a:close/>
                      <a:moveTo>
                        <a:pt x="76" y="199"/>
                      </a:moveTo>
                      <a:lnTo>
                        <a:pt x="82" y="192"/>
                      </a:lnTo>
                      <a:lnTo>
                        <a:pt x="88" y="185"/>
                      </a:lnTo>
                      <a:lnTo>
                        <a:pt x="93" y="180"/>
                      </a:lnTo>
                      <a:lnTo>
                        <a:pt x="98" y="178"/>
                      </a:lnTo>
                      <a:lnTo>
                        <a:pt x="104" y="201"/>
                      </a:lnTo>
                      <a:lnTo>
                        <a:pt x="99" y="204"/>
                      </a:lnTo>
                      <a:lnTo>
                        <a:pt x="93" y="214"/>
                      </a:lnTo>
                      <a:lnTo>
                        <a:pt x="76" y="199"/>
                      </a:lnTo>
                      <a:close/>
                      <a:moveTo>
                        <a:pt x="104" y="201"/>
                      </a:moveTo>
                      <a:lnTo>
                        <a:pt x="104" y="201"/>
                      </a:lnTo>
                      <a:lnTo>
                        <a:pt x="101" y="189"/>
                      </a:lnTo>
                      <a:lnTo>
                        <a:pt x="104" y="201"/>
                      </a:lnTo>
                      <a:close/>
                      <a:moveTo>
                        <a:pt x="98" y="178"/>
                      </a:moveTo>
                      <a:lnTo>
                        <a:pt x="101" y="177"/>
                      </a:lnTo>
                      <a:lnTo>
                        <a:pt x="105" y="177"/>
                      </a:lnTo>
                      <a:lnTo>
                        <a:pt x="110" y="177"/>
                      </a:lnTo>
                      <a:lnTo>
                        <a:pt x="114" y="178"/>
                      </a:lnTo>
                      <a:lnTo>
                        <a:pt x="104" y="199"/>
                      </a:lnTo>
                      <a:lnTo>
                        <a:pt x="104" y="201"/>
                      </a:lnTo>
                      <a:lnTo>
                        <a:pt x="98" y="178"/>
                      </a:lnTo>
                      <a:close/>
                      <a:moveTo>
                        <a:pt x="114" y="178"/>
                      </a:moveTo>
                      <a:lnTo>
                        <a:pt x="119" y="182"/>
                      </a:lnTo>
                      <a:lnTo>
                        <a:pt x="122" y="187"/>
                      </a:lnTo>
                      <a:lnTo>
                        <a:pt x="124" y="195"/>
                      </a:lnTo>
                      <a:lnTo>
                        <a:pt x="124" y="206"/>
                      </a:lnTo>
                      <a:lnTo>
                        <a:pt x="104" y="206"/>
                      </a:lnTo>
                      <a:lnTo>
                        <a:pt x="104" y="201"/>
                      </a:lnTo>
                      <a:lnTo>
                        <a:pt x="104" y="199"/>
                      </a:lnTo>
                      <a:lnTo>
                        <a:pt x="114" y="178"/>
                      </a:lnTo>
                      <a:close/>
                      <a:moveTo>
                        <a:pt x="104" y="206"/>
                      </a:moveTo>
                      <a:lnTo>
                        <a:pt x="104" y="206"/>
                      </a:lnTo>
                      <a:lnTo>
                        <a:pt x="113" y="206"/>
                      </a:lnTo>
                      <a:lnTo>
                        <a:pt x="104" y="206"/>
                      </a:lnTo>
                      <a:close/>
                      <a:moveTo>
                        <a:pt x="124" y="206"/>
                      </a:moveTo>
                      <a:lnTo>
                        <a:pt x="124" y="219"/>
                      </a:lnTo>
                      <a:lnTo>
                        <a:pt x="122" y="231"/>
                      </a:lnTo>
                      <a:lnTo>
                        <a:pt x="102" y="228"/>
                      </a:lnTo>
                      <a:lnTo>
                        <a:pt x="102" y="218"/>
                      </a:lnTo>
                      <a:lnTo>
                        <a:pt x="104" y="206"/>
                      </a:lnTo>
                      <a:lnTo>
                        <a:pt x="124" y="206"/>
                      </a:lnTo>
                      <a:close/>
                      <a:moveTo>
                        <a:pt x="122" y="231"/>
                      </a:moveTo>
                      <a:lnTo>
                        <a:pt x="122" y="237"/>
                      </a:lnTo>
                      <a:lnTo>
                        <a:pt x="122" y="238"/>
                      </a:lnTo>
                      <a:lnTo>
                        <a:pt x="110" y="257"/>
                      </a:lnTo>
                      <a:lnTo>
                        <a:pt x="104" y="250"/>
                      </a:lnTo>
                      <a:lnTo>
                        <a:pt x="101" y="245"/>
                      </a:lnTo>
                      <a:lnTo>
                        <a:pt x="101" y="238"/>
                      </a:lnTo>
                      <a:lnTo>
                        <a:pt x="102" y="228"/>
                      </a:lnTo>
                      <a:lnTo>
                        <a:pt x="122" y="231"/>
                      </a:lnTo>
                      <a:close/>
                      <a:moveTo>
                        <a:pt x="122" y="238"/>
                      </a:moveTo>
                      <a:lnTo>
                        <a:pt x="124" y="240"/>
                      </a:lnTo>
                      <a:lnTo>
                        <a:pt x="124" y="242"/>
                      </a:lnTo>
                      <a:lnTo>
                        <a:pt x="116" y="247"/>
                      </a:lnTo>
                      <a:lnTo>
                        <a:pt x="122" y="238"/>
                      </a:lnTo>
                      <a:close/>
                      <a:moveTo>
                        <a:pt x="124" y="242"/>
                      </a:moveTo>
                      <a:lnTo>
                        <a:pt x="124" y="240"/>
                      </a:lnTo>
                      <a:lnTo>
                        <a:pt x="108" y="255"/>
                      </a:lnTo>
                      <a:lnTo>
                        <a:pt x="107" y="254"/>
                      </a:lnTo>
                      <a:lnTo>
                        <a:pt x="124" y="242"/>
                      </a:lnTo>
                      <a:close/>
                      <a:moveTo>
                        <a:pt x="124" y="240"/>
                      </a:moveTo>
                      <a:lnTo>
                        <a:pt x="124" y="240"/>
                      </a:lnTo>
                      <a:lnTo>
                        <a:pt x="116" y="247"/>
                      </a:lnTo>
                      <a:lnTo>
                        <a:pt x="124" y="240"/>
                      </a:lnTo>
                      <a:close/>
                      <a:moveTo>
                        <a:pt x="124" y="240"/>
                      </a:moveTo>
                      <a:lnTo>
                        <a:pt x="127" y="240"/>
                      </a:lnTo>
                      <a:lnTo>
                        <a:pt x="133" y="238"/>
                      </a:lnTo>
                      <a:lnTo>
                        <a:pt x="131" y="261"/>
                      </a:lnTo>
                      <a:lnTo>
                        <a:pt x="124" y="261"/>
                      </a:lnTo>
                      <a:lnTo>
                        <a:pt x="118" y="261"/>
                      </a:lnTo>
                      <a:lnTo>
                        <a:pt x="113" y="259"/>
                      </a:lnTo>
                      <a:lnTo>
                        <a:pt x="108" y="255"/>
                      </a:lnTo>
                      <a:lnTo>
                        <a:pt x="124" y="240"/>
                      </a:lnTo>
                      <a:close/>
                      <a:moveTo>
                        <a:pt x="133" y="238"/>
                      </a:moveTo>
                      <a:lnTo>
                        <a:pt x="144" y="238"/>
                      </a:lnTo>
                      <a:lnTo>
                        <a:pt x="155" y="240"/>
                      </a:lnTo>
                      <a:lnTo>
                        <a:pt x="152" y="262"/>
                      </a:lnTo>
                      <a:lnTo>
                        <a:pt x="142" y="262"/>
                      </a:lnTo>
                      <a:lnTo>
                        <a:pt x="131" y="261"/>
                      </a:lnTo>
                      <a:lnTo>
                        <a:pt x="133" y="238"/>
                      </a:lnTo>
                      <a:close/>
                      <a:moveTo>
                        <a:pt x="153" y="262"/>
                      </a:moveTo>
                      <a:lnTo>
                        <a:pt x="153" y="262"/>
                      </a:lnTo>
                      <a:lnTo>
                        <a:pt x="152" y="262"/>
                      </a:lnTo>
                      <a:lnTo>
                        <a:pt x="153" y="250"/>
                      </a:lnTo>
                      <a:lnTo>
                        <a:pt x="153" y="262"/>
                      </a:lnTo>
                      <a:close/>
                      <a:moveTo>
                        <a:pt x="155" y="240"/>
                      </a:moveTo>
                      <a:lnTo>
                        <a:pt x="155" y="240"/>
                      </a:lnTo>
                      <a:lnTo>
                        <a:pt x="153" y="262"/>
                      </a:lnTo>
                      <a:lnTo>
                        <a:pt x="155" y="240"/>
                      </a:lnTo>
                      <a:close/>
                      <a:moveTo>
                        <a:pt x="155" y="240"/>
                      </a:moveTo>
                      <a:lnTo>
                        <a:pt x="161" y="240"/>
                      </a:lnTo>
                      <a:lnTo>
                        <a:pt x="170" y="240"/>
                      </a:lnTo>
                      <a:lnTo>
                        <a:pt x="170" y="262"/>
                      </a:lnTo>
                      <a:lnTo>
                        <a:pt x="161" y="262"/>
                      </a:lnTo>
                      <a:lnTo>
                        <a:pt x="153" y="262"/>
                      </a:lnTo>
                      <a:lnTo>
                        <a:pt x="155" y="240"/>
                      </a:lnTo>
                      <a:close/>
                      <a:moveTo>
                        <a:pt x="170" y="240"/>
                      </a:moveTo>
                      <a:lnTo>
                        <a:pt x="179" y="240"/>
                      </a:lnTo>
                      <a:lnTo>
                        <a:pt x="189" y="238"/>
                      </a:lnTo>
                      <a:lnTo>
                        <a:pt x="190" y="262"/>
                      </a:lnTo>
                      <a:lnTo>
                        <a:pt x="181" y="262"/>
                      </a:lnTo>
                      <a:lnTo>
                        <a:pt x="170" y="262"/>
                      </a:lnTo>
                      <a:lnTo>
                        <a:pt x="170" y="240"/>
                      </a:lnTo>
                      <a:close/>
                      <a:moveTo>
                        <a:pt x="189" y="238"/>
                      </a:moveTo>
                      <a:lnTo>
                        <a:pt x="216" y="235"/>
                      </a:lnTo>
                      <a:lnTo>
                        <a:pt x="244" y="231"/>
                      </a:lnTo>
                      <a:lnTo>
                        <a:pt x="269" y="226"/>
                      </a:lnTo>
                      <a:lnTo>
                        <a:pt x="292" y="221"/>
                      </a:lnTo>
                      <a:lnTo>
                        <a:pt x="297" y="243"/>
                      </a:lnTo>
                      <a:lnTo>
                        <a:pt x="273" y="249"/>
                      </a:lnTo>
                      <a:lnTo>
                        <a:pt x="246" y="254"/>
                      </a:lnTo>
                      <a:lnTo>
                        <a:pt x="218" y="259"/>
                      </a:lnTo>
                      <a:lnTo>
                        <a:pt x="190" y="262"/>
                      </a:lnTo>
                      <a:lnTo>
                        <a:pt x="189" y="238"/>
                      </a:lnTo>
                      <a:close/>
                      <a:moveTo>
                        <a:pt x="297" y="243"/>
                      </a:moveTo>
                      <a:lnTo>
                        <a:pt x="297" y="243"/>
                      </a:lnTo>
                      <a:lnTo>
                        <a:pt x="294" y="233"/>
                      </a:lnTo>
                      <a:lnTo>
                        <a:pt x="297" y="243"/>
                      </a:lnTo>
                      <a:close/>
                      <a:moveTo>
                        <a:pt x="292" y="221"/>
                      </a:moveTo>
                      <a:lnTo>
                        <a:pt x="292" y="221"/>
                      </a:lnTo>
                      <a:lnTo>
                        <a:pt x="297" y="243"/>
                      </a:lnTo>
                      <a:lnTo>
                        <a:pt x="292" y="221"/>
                      </a:lnTo>
                      <a:close/>
                      <a:moveTo>
                        <a:pt x="292" y="221"/>
                      </a:moveTo>
                      <a:lnTo>
                        <a:pt x="303" y="218"/>
                      </a:lnTo>
                      <a:lnTo>
                        <a:pt x="314" y="216"/>
                      </a:lnTo>
                      <a:lnTo>
                        <a:pt x="318" y="238"/>
                      </a:lnTo>
                      <a:lnTo>
                        <a:pt x="307" y="240"/>
                      </a:lnTo>
                      <a:lnTo>
                        <a:pt x="297" y="243"/>
                      </a:lnTo>
                      <a:lnTo>
                        <a:pt x="292" y="221"/>
                      </a:lnTo>
                      <a:close/>
                      <a:moveTo>
                        <a:pt x="314" y="216"/>
                      </a:moveTo>
                      <a:lnTo>
                        <a:pt x="314" y="216"/>
                      </a:lnTo>
                      <a:lnTo>
                        <a:pt x="317" y="226"/>
                      </a:lnTo>
                      <a:lnTo>
                        <a:pt x="314" y="216"/>
                      </a:lnTo>
                      <a:close/>
                      <a:moveTo>
                        <a:pt x="314" y="216"/>
                      </a:moveTo>
                      <a:lnTo>
                        <a:pt x="317" y="214"/>
                      </a:lnTo>
                      <a:lnTo>
                        <a:pt x="321" y="213"/>
                      </a:lnTo>
                      <a:lnTo>
                        <a:pt x="326" y="235"/>
                      </a:lnTo>
                      <a:lnTo>
                        <a:pt x="323" y="237"/>
                      </a:lnTo>
                      <a:lnTo>
                        <a:pt x="318" y="238"/>
                      </a:lnTo>
                      <a:lnTo>
                        <a:pt x="314" y="216"/>
                      </a:lnTo>
                      <a:close/>
                      <a:moveTo>
                        <a:pt x="326" y="235"/>
                      </a:moveTo>
                      <a:lnTo>
                        <a:pt x="326" y="235"/>
                      </a:lnTo>
                      <a:lnTo>
                        <a:pt x="323" y="225"/>
                      </a:lnTo>
                      <a:lnTo>
                        <a:pt x="326" y="235"/>
                      </a:lnTo>
                      <a:close/>
                      <a:moveTo>
                        <a:pt x="320" y="213"/>
                      </a:moveTo>
                      <a:lnTo>
                        <a:pt x="331" y="209"/>
                      </a:lnTo>
                      <a:lnTo>
                        <a:pt x="341" y="206"/>
                      </a:lnTo>
                      <a:lnTo>
                        <a:pt x="348" y="228"/>
                      </a:lnTo>
                      <a:lnTo>
                        <a:pt x="338" y="231"/>
                      </a:lnTo>
                      <a:lnTo>
                        <a:pt x="326" y="235"/>
                      </a:lnTo>
                      <a:lnTo>
                        <a:pt x="320" y="213"/>
                      </a:lnTo>
                      <a:close/>
                      <a:moveTo>
                        <a:pt x="341" y="206"/>
                      </a:moveTo>
                      <a:lnTo>
                        <a:pt x="351" y="202"/>
                      </a:lnTo>
                      <a:lnTo>
                        <a:pt x="360" y="199"/>
                      </a:lnTo>
                      <a:lnTo>
                        <a:pt x="365" y="221"/>
                      </a:lnTo>
                      <a:lnTo>
                        <a:pt x="357" y="225"/>
                      </a:lnTo>
                      <a:lnTo>
                        <a:pt x="348" y="228"/>
                      </a:lnTo>
                      <a:lnTo>
                        <a:pt x="341" y="206"/>
                      </a:lnTo>
                      <a:close/>
                      <a:moveTo>
                        <a:pt x="366" y="221"/>
                      </a:moveTo>
                      <a:lnTo>
                        <a:pt x="366" y="221"/>
                      </a:lnTo>
                      <a:lnTo>
                        <a:pt x="365" y="221"/>
                      </a:lnTo>
                      <a:lnTo>
                        <a:pt x="363" y="211"/>
                      </a:lnTo>
                      <a:lnTo>
                        <a:pt x="366" y="221"/>
                      </a:lnTo>
                      <a:close/>
                      <a:moveTo>
                        <a:pt x="358" y="199"/>
                      </a:moveTo>
                      <a:lnTo>
                        <a:pt x="361" y="199"/>
                      </a:lnTo>
                      <a:lnTo>
                        <a:pt x="368" y="221"/>
                      </a:lnTo>
                      <a:lnTo>
                        <a:pt x="366" y="221"/>
                      </a:lnTo>
                      <a:lnTo>
                        <a:pt x="358" y="199"/>
                      </a:lnTo>
                      <a:close/>
                      <a:moveTo>
                        <a:pt x="361" y="199"/>
                      </a:moveTo>
                      <a:lnTo>
                        <a:pt x="365" y="197"/>
                      </a:lnTo>
                      <a:lnTo>
                        <a:pt x="368" y="195"/>
                      </a:lnTo>
                      <a:lnTo>
                        <a:pt x="377" y="216"/>
                      </a:lnTo>
                      <a:lnTo>
                        <a:pt x="372" y="219"/>
                      </a:lnTo>
                      <a:lnTo>
                        <a:pt x="368" y="221"/>
                      </a:lnTo>
                      <a:lnTo>
                        <a:pt x="361" y="199"/>
                      </a:lnTo>
                      <a:close/>
                      <a:moveTo>
                        <a:pt x="368" y="195"/>
                      </a:moveTo>
                      <a:lnTo>
                        <a:pt x="368" y="195"/>
                      </a:lnTo>
                      <a:lnTo>
                        <a:pt x="372" y="206"/>
                      </a:lnTo>
                      <a:lnTo>
                        <a:pt x="368" y="195"/>
                      </a:lnTo>
                      <a:close/>
                      <a:moveTo>
                        <a:pt x="368" y="195"/>
                      </a:moveTo>
                      <a:lnTo>
                        <a:pt x="377" y="194"/>
                      </a:lnTo>
                      <a:lnTo>
                        <a:pt x="385" y="194"/>
                      </a:lnTo>
                      <a:lnTo>
                        <a:pt x="383" y="218"/>
                      </a:lnTo>
                      <a:lnTo>
                        <a:pt x="378" y="216"/>
                      </a:lnTo>
                      <a:lnTo>
                        <a:pt x="375" y="218"/>
                      </a:lnTo>
                      <a:lnTo>
                        <a:pt x="368" y="195"/>
                      </a:lnTo>
                      <a:close/>
                      <a:moveTo>
                        <a:pt x="385" y="194"/>
                      </a:moveTo>
                      <a:lnTo>
                        <a:pt x="385" y="194"/>
                      </a:lnTo>
                      <a:lnTo>
                        <a:pt x="383" y="206"/>
                      </a:lnTo>
                      <a:lnTo>
                        <a:pt x="385" y="194"/>
                      </a:lnTo>
                      <a:close/>
                      <a:moveTo>
                        <a:pt x="385" y="194"/>
                      </a:moveTo>
                      <a:lnTo>
                        <a:pt x="394" y="194"/>
                      </a:lnTo>
                      <a:lnTo>
                        <a:pt x="405" y="190"/>
                      </a:lnTo>
                      <a:lnTo>
                        <a:pt x="412" y="211"/>
                      </a:lnTo>
                      <a:lnTo>
                        <a:pt x="403" y="216"/>
                      </a:lnTo>
                      <a:lnTo>
                        <a:pt x="395" y="218"/>
                      </a:lnTo>
                      <a:lnTo>
                        <a:pt x="389" y="218"/>
                      </a:lnTo>
                      <a:lnTo>
                        <a:pt x="383" y="218"/>
                      </a:lnTo>
                      <a:lnTo>
                        <a:pt x="385" y="194"/>
                      </a:lnTo>
                      <a:close/>
                      <a:moveTo>
                        <a:pt x="414" y="211"/>
                      </a:moveTo>
                      <a:lnTo>
                        <a:pt x="414" y="211"/>
                      </a:lnTo>
                      <a:lnTo>
                        <a:pt x="412" y="211"/>
                      </a:lnTo>
                      <a:lnTo>
                        <a:pt x="409" y="201"/>
                      </a:lnTo>
                      <a:lnTo>
                        <a:pt x="414" y="211"/>
                      </a:lnTo>
                      <a:close/>
                      <a:moveTo>
                        <a:pt x="403" y="192"/>
                      </a:moveTo>
                      <a:lnTo>
                        <a:pt x="406" y="189"/>
                      </a:lnTo>
                      <a:lnTo>
                        <a:pt x="409" y="187"/>
                      </a:lnTo>
                      <a:lnTo>
                        <a:pt x="422" y="206"/>
                      </a:lnTo>
                      <a:lnTo>
                        <a:pt x="417" y="209"/>
                      </a:lnTo>
                      <a:lnTo>
                        <a:pt x="414" y="211"/>
                      </a:lnTo>
                      <a:lnTo>
                        <a:pt x="403" y="192"/>
                      </a:lnTo>
                      <a:close/>
                      <a:moveTo>
                        <a:pt x="423" y="204"/>
                      </a:moveTo>
                      <a:lnTo>
                        <a:pt x="422" y="206"/>
                      </a:lnTo>
                      <a:lnTo>
                        <a:pt x="416" y="197"/>
                      </a:lnTo>
                      <a:lnTo>
                        <a:pt x="423" y="204"/>
                      </a:lnTo>
                      <a:close/>
                      <a:moveTo>
                        <a:pt x="408" y="189"/>
                      </a:moveTo>
                      <a:lnTo>
                        <a:pt x="416" y="182"/>
                      </a:lnTo>
                      <a:lnTo>
                        <a:pt x="422" y="177"/>
                      </a:lnTo>
                      <a:lnTo>
                        <a:pt x="431" y="197"/>
                      </a:lnTo>
                      <a:lnTo>
                        <a:pt x="428" y="201"/>
                      </a:lnTo>
                      <a:lnTo>
                        <a:pt x="423" y="204"/>
                      </a:lnTo>
                      <a:lnTo>
                        <a:pt x="408" y="189"/>
                      </a:lnTo>
                      <a:close/>
                      <a:moveTo>
                        <a:pt x="422" y="177"/>
                      </a:moveTo>
                      <a:lnTo>
                        <a:pt x="423" y="177"/>
                      </a:lnTo>
                      <a:lnTo>
                        <a:pt x="425" y="175"/>
                      </a:lnTo>
                      <a:lnTo>
                        <a:pt x="436" y="195"/>
                      </a:lnTo>
                      <a:lnTo>
                        <a:pt x="434" y="195"/>
                      </a:lnTo>
                      <a:lnTo>
                        <a:pt x="431" y="197"/>
                      </a:lnTo>
                      <a:lnTo>
                        <a:pt x="422" y="177"/>
                      </a:lnTo>
                      <a:close/>
                      <a:moveTo>
                        <a:pt x="425" y="175"/>
                      </a:moveTo>
                      <a:lnTo>
                        <a:pt x="425" y="175"/>
                      </a:lnTo>
                      <a:lnTo>
                        <a:pt x="426" y="175"/>
                      </a:lnTo>
                      <a:lnTo>
                        <a:pt x="431" y="185"/>
                      </a:lnTo>
                      <a:lnTo>
                        <a:pt x="425" y="175"/>
                      </a:lnTo>
                      <a:close/>
                      <a:moveTo>
                        <a:pt x="426" y="175"/>
                      </a:moveTo>
                      <a:lnTo>
                        <a:pt x="429" y="173"/>
                      </a:lnTo>
                      <a:lnTo>
                        <a:pt x="434" y="170"/>
                      </a:lnTo>
                      <a:lnTo>
                        <a:pt x="443" y="192"/>
                      </a:lnTo>
                      <a:lnTo>
                        <a:pt x="440" y="192"/>
                      </a:lnTo>
                      <a:lnTo>
                        <a:pt x="436" y="195"/>
                      </a:lnTo>
                      <a:lnTo>
                        <a:pt x="426" y="175"/>
                      </a:lnTo>
                      <a:close/>
                      <a:moveTo>
                        <a:pt x="434" y="170"/>
                      </a:moveTo>
                      <a:lnTo>
                        <a:pt x="443" y="165"/>
                      </a:lnTo>
                      <a:lnTo>
                        <a:pt x="448" y="159"/>
                      </a:lnTo>
                      <a:lnTo>
                        <a:pt x="468" y="168"/>
                      </a:lnTo>
                      <a:lnTo>
                        <a:pt x="463" y="175"/>
                      </a:lnTo>
                      <a:lnTo>
                        <a:pt x="459" y="182"/>
                      </a:lnTo>
                      <a:lnTo>
                        <a:pt x="453" y="187"/>
                      </a:lnTo>
                      <a:lnTo>
                        <a:pt x="443" y="192"/>
                      </a:lnTo>
                      <a:lnTo>
                        <a:pt x="434" y="170"/>
                      </a:lnTo>
                      <a:close/>
                      <a:moveTo>
                        <a:pt x="468" y="166"/>
                      </a:moveTo>
                      <a:lnTo>
                        <a:pt x="468" y="166"/>
                      </a:lnTo>
                      <a:lnTo>
                        <a:pt x="468" y="168"/>
                      </a:lnTo>
                      <a:lnTo>
                        <a:pt x="457" y="163"/>
                      </a:lnTo>
                      <a:lnTo>
                        <a:pt x="468" y="166"/>
                      </a:lnTo>
                      <a:close/>
                      <a:moveTo>
                        <a:pt x="448" y="161"/>
                      </a:moveTo>
                      <a:lnTo>
                        <a:pt x="445" y="159"/>
                      </a:lnTo>
                      <a:lnTo>
                        <a:pt x="440" y="161"/>
                      </a:lnTo>
                      <a:lnTo>
                        <a:pt x="448" y="139"/>
                      </a:lnTo>
                      <a:lnTo>
                        <a:pt x="456" y="144"/>
                      </a:lnTo>
                      <a:lnTo>
                        <a:pt x="463" y="149"/>
                      </a:lnTo>
                      <a:lnTo>
                        <a:pt x="465" y="153"/>
                      </a:lnTo>
                      <a:lnTo>
                        <a:pt x="468" y="156"/>
                      </a:lnTo>
                      <a:lnTo>
                        <a:pt x="468" y="161"/>
                      </a:lnTo>
                      <a:lnTo>
                        <a:pt x="468" y="166"/>
                      </a:lnTo>
                      <a:lnTo>
                        <a:pt x="448" y="161"/>
                      </a:lnTo>
                      <a:close/>
                      <a:moveTo>
                        <a:pt x="440" y="161"/>
                      </a:moveTo>
                      <a:lnTo>
                        <a:pt x="436" y="158"/>
                      </a:lnTo>
                      <a:lnTo>
                        <a:pt x="432" y="156"/>
                      </a:lnTo>
                      <a:lnTo>
                        <a:pt x="445" y="137"/>
                      </a:lnTo>
                      <a:lnTo>
                        <a:pt x="446" y="139"/>
                      </a:lnTo>
                      <a:lnTo>
                        <a:pt x="448" y="139"/>
                      </a:lnTo>
                      <a:lnTo>
                        <a:pt x="440" y="161"/>
                      </a:lnTo>
                      <a:close/>
                      <a:moveTo>
                        <a:pt x="432" y="156"/>
                      </a:moveTo>
                      <a:lnTo>
                        <a:pt x="432" y="156"/>
                      </a:lnTo>
                      <a:lnTo>
                        <a:pt x="439" y="147"/>
                      </a:lnTo>
                      <a:lnTo>
                        <a:pt x="432" y="156"/>
                      </a:lnTo>
                      <a:close/>
                      <a:moveTo>
                        <a:pt x="432" y="156"/>
                      </a:moveTo>
                      <a:lnTo>
                        <a:pt x="429" y="153"/>
                      </a:lnTo>
                      <a:lnTo>
                        <a:pt x="428" y="147"/>
                      </a:lnTo>
                      <a:lnTo>
                        <a:pt x="428" y="144"/>
                      </a:lnTo>
                      <a:lnTo>
                        <a:pt x="431" y="139"/>
                      </a:lnTo>
                      <a:lnTo>
                        <a:pt x="446" y="153"/>
                      </a:lnTo>
                      <a:lnTo>
                        <a:pt x="445" y="154"/>
                      </a:lnTo>
                      <a:lnTo>
                        <a:pt x="443" y="153"/>
                      </a:lnTo>
                      <a:lnTo>
                        <a:pt x="443" y="149"/>
                      </a:lnTo>
                      <a:lnTo>
                        <a:pt x="443" y="146"/>
                      </a:lnTo>
                      <a:lnTo>
                        <a:pt x="443" y="142"/>
                      </a:lnTo>
                      <a:lnTo>
                        <a:pt x="443" y="139"/>
                      </a:lnTo>
                      <a:lnTo>
                        <a:pt x="443" y="137"/>
                      </a:lnTo>
                      <a:lnTo>
                        <a:pt x="445" y="137"/>
                      </a:lnTo>
                      <a:lnTo>
                        <a:pt x="432" y="156"/>
                      </a:lnTo>
                      <a:close/>
                      <a:moveTo>
                        <a:pt x="431" y="139"/>
                      </a:moveTo>
                      <a:lnTo>
                        <a:pt x="432" y="137"/>
                      </a:lnTo>
                      <a:lnTo>
                        <a:pt x="434" y="135"/>
                      </a:lnTo>
                      <a:lnTo>
                        <a:pt x="439" y="146"/>
                      </a:lnTo>
                      <a:lnTo>
                        <a:pt x="431" y="139"/>
                      </a:lnTo>
                      <a:close/>
                      <a:moveTo>
                        <a:pt x="434" y="135"/>
                      </a:moveTo>
                      <a:lnTo>
                        <a:pt x="434" y="135"/>
                      </a:lnTo>
                      <a:lnTo>
                        <a:pt x="442" y="156"/>
                      </a:lnTo>
                      <a:lnTo>
                        <a:pt x="434" y="135"/>
                      </a:lnTo>
                      <a:close/>
                      <a:moveTo>
                        <a:pt x="434" y="135"/>
                      </a:moveTo>
                      <a:lnTo>
                        <a:pt x="434" y="135"/>
                      </a:lnTo>
                      <a:lnTo>
                        <a:pt x="439" y="146"/>
                      </a:lnTo>
                      <a:lnTo>
                        <a:pt x="434" y="135"/>
                      </a:lnTo>
                      <a:close/>
                      <a:moveTo>
                        <a:pt x="434" y="135"/>
                      </a:moveTo>
                      <a:lnTo>
                        <a:pt x="436" y="134"/>
                      </a:lnTo>
                      <a:lnTo>
                        <a:pt x="437" y="134"/>
                      </a:lnTo>
                      <a:lnTo>
                        <a:pt x="448" y="153"/>
                      </a:lnTo>
                      <a:lnTo>
                        <a:pt x="445" y="154"/>
                      </a:lnTo>
                      <a:lnTo>
                        <a:pt x="442" y="156"/>
                      </a:lnTo>
                      <a:lnTo>
                        <a:pt x="434" y="135"/>
                      </a:lnTo>
                      <a:close/>
                      <a:moveTo>
                        <a:pt x="437" y="134"/>
                      </a:moveTo>
                      <a:lnTo>
                        <a:pt x="439" y="132"/>
                      </a:lnTo>
                      <a:lnTo>
                        <a:pt x="442" y="130"/>
                      </a:lnTo>
                      <a:lnTo>
                        <a:pt x="454" y="147"/>
                      </a:lnTo>
                      <a:lnTo>
                        <a:pt x="451" y="151"/>
                      </a:lnTo>
                      <a:lnTo>
                        <a:pt x="448" y="153"/>
                      </a:lnTo>
                      <a:lnTo>
                        <a:pt x="437" y="134"/>
                      </a:lnTo>
                      <a:close/>
                      <a:moveTo>
                        <a:pt x="442" y="130"/>
                      </a:moveTo>
                      <a:lnTo>
                        <a:pt x="457" y="117"/>
                      </a:lnTo>
                      <a:lnTo>
                        <a:pt x="468" y="103"/>
                      </a:lnTo>
                      <a:lnTo>
                        <a:pt x="483" y="118"/>
                      </a:lnTo>
                      <a:lnTo>
                        <a:pt x="471" y="132"/>
                      </a:lnTo>
                      <a:lnTo>
                        <a:pt x="454" y="147"/>
                      </a:lnTo>
                      <a:lnTo>
                        <a:pt x="442" y="130"/>
                      </a:lnTo>
                      <a:close/>
                      <a:moveTo>
                        <a:pt x="483" y="118"/>
                      </a:moveTo>
                      <a:lnTo>
                        <a:pt x="483" y="118"/>
                      </a:lnTo>
                      <a:lnTo>
                        <a:pt x="476" y="111"/>
                      </a:lnTo>
                      <a:lnTo>
                        <a:pt x="483" y="118"/>
                      </a:lnTo>
                      <a:close/>
                      <a:moveTo>
                        <a:pt x="468" y="103"/>
                      </a:moveTo>
                      <a:lnTo>
                        <a:pt x="474" y="94"/>
                      </a:lnTo>
                      <a:lnTo>
                        <a:pt x="479" y="82"/>
                      </a:lnTo>
                      <a:lnTo>
                        <a:pt x="497" y="93"/>
                      </a:lnTo>
                      <a:lnTo>
                        <a:pt x="491" y="106"/>
                      </a:lnTo>
                      <a:lnTo>
                        <a:pt x="483" y="118"/>
                      </a:lnTo>
                      <a:lnTo>
                        <a:pt x="468" y="103"/>
                      </a:lnTo>
                      <a:close/>
                      <a:moveTo>
                        <a:pt x="479" y="82"/>
                      </a:moveTo>
                      <a:lnTo>
                        <a:pt x="485" y="70"/>
                      </a:lnTo>
                      <a:lnTo>
                        <a:pt x="490" y="58"/>
                      </a:lnTo>
                      <a:lnTo>
                        <a:pt x="508" y="67"/>
                      </a:lnTo>
                      <a:lnTo>
                        <a:pt x="504" y="81"/>
                      </a:lnTo>
                      <a:lnTo>
                        <a:pt x="497" y="93"/>
                      </a:lnTo>
                      <a:lnTo>
                        <a:pt x="479" y="82"/>
                      </a:lnTo>
                      <a:close/>
                      <a:moveTo>
                        <a:pt x="490" y="58"/>
                      </a:moveTo>
                      <a:lnTo>
                        <a:pt x="490" y="57"/>
                      </a:lnTo>
                      <a:lnTo>
                        <a:pt x="499" y="62"/>
                      </a:lnTo>
                      <a:lnTo>
                        <a:pt x="490" y="58"/>
                      </a:lnTo>
                      <a:close/>
                      <a:moveTo>
                        <a:pt x="490" y="57"/>
                      </a:moveTo>
                      <a:lnTo>
                        <a:pt x="496" y="41"/>
                      </a:lnTo>
                      <a:lnTo>
                        <a:pt x="497" y="26"/>
                      </a:lnTo>
                      <a:lnTo>
                        <a:pt x="499" y="17"/>
                      </a:lnTo>
                      <a:lnTo>
                        <a:pt x="499" y="12"/>
                      </a:lnTo>
                      <a:lnTo>
                        <a:pt x="519" y="12"/>
                      </a:lnTo>
                      <a:lnTo>
                        <a:pt x="519" y="16"/>
                      </a:lnTo>
                      <a:lnTo>
                        <a:pt x="519" y="29"/>
                      </a:lnTo>
                      <a:lnTo>
                        <a:pt x="516" y="46"/>
                      </a:lnTo>
                      <a:lnTo>
                        <a:pt x="508" y="67"/>
                      </a:lnTo>
                      <a:lnTo>
                        <a:pt x="490" y="57"/>
                      </a:lnTo>
                      <a:close/>
                      <a:moveTo>
                        <a:pt x="499" y="12"/>
                      </a:moveTo>
                      <a:lnTo>
                        <a:pt x="499" y="9"/>
                      </a:lnTo>
                      <a:lnTo>
                        <a:pt x="500" y="4"/>
                      </a:lnTo>
                      <a:lnTo>
                        <a:pt x="504" y="2"/>
                      </a:lnTo>
                      <a:lnTo>
                        <a:pt x="508" y="0"/>
                      </a:lnTo>
                      <a:lnTo>
                        <a:pt x="513" y="2"/>
                      </a:lnTo>
                      <a:lnTo>
                        <a:pt x="516" y="4"/>
                      </a:lnTo>
                      <a:lnTo>
                        <a:pt x="519" y="7"/>
                      </a:lnTo>
                      <a:lnTo>
                        <a:pt x="519" y="12"/>
                      </a:lnTo>
                      <a:lnTo>
                        <a:pt x="499" y="12"/>
                      </a:lnTo>
                      <a:close/>
                    </a:path>
                  </a:pathLst>
                </a:custGeom>
                <a:solidFill>
                  <a:srgbClr val="66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1" name="Freeform 488"/>
                <p:cNvSpPr>
                  <a:spLocks noEditPoints="1"/>
                </p:cNvSpPr>
                <p:nvPr/>
              </p:nvSpPr>
              <p:spPr bwMode="auto">
                <a:xfrm>
                  <a:off x="828" y="1971"/>
                  <a:ext cx="520" cy="267"/>
                </a:xfrm>
                <a:custGeom>
                  <a:avLst/>
                  <a:gdLst>
                    <a:gd name="T0" fmla="*/ 14 w 520"/>
                    <a:gd name="T1" fmla="*/ 231 h 267"/>
                    <a:gd name="T2" fmla="*/ 40 w 520"/>
                    <a:gd name="T3" fmla="*/ 262 h 267"/>
                    <a:gd name="T4" fmla="*/ 56 w 520"/>
                    <a:gd name="T5" fmla="*/ 224 h 267"/>
                    <a:gd name="T6" fmla="*/ 56 w 520"/>
                    <a:gd name="T7" fmla="*/ 224 h 267"/>
                    <a:gd name="T8" fmla="*/ 56 w 520"/>
                    <a:gd name="T9" fmla="*/ 224 h 267"/>
                    <a:gd name="T10" fmla="*/ 80 w 520"/>
                    <a:gd name="T11" fmla="*/ 231 h 267"/>
                    <a:gd name="T12" fmla="*/ 105 w 520"/>
                    <a:gd name="T13" fmla="*/ 203 h 267"/>
                    <a:gd name="T14" fmla="*/ 97 w 520"/>
                    <a:gd name="T15" fmla="*/ 181 h 267"/>
                    <a:gd name="T16" fmla="*/ 121 w 520"/>
                    <a:gd name="T17" fmla="*/ 181 h 267"/>
                    <a:gd name="T18" fmla="*/ 130 w 520"/>
                    <a:gd name="T19" fmla="*/ 198 h 267"/>
                    <a:gd name="T20" fmla="*/ 110 w 520"/>
                    <a:gd name="T21" fmla="*/ 202 h 267"/>
                    <a:gd name="T22" fmla="*/ 131 w 520"/>
                    <a:gd name="T23" fmla="*/ 212 h 267"/>
                    <a:gd name="T24" fmla="*/ 130 w 520"/>
                    <a:gd name="T25" fmla="*/ 241 h 267"/>
                    <a:gd name="T26" fmla="*/ 131 w 520"/>
                    <a:gd name="T27" fmla="*/ 243 h 267"/>
                    <a:gd name="T28" fmla="*/ 130 w 520"/>
                    <a:gd name="T29" fmla="*/ 263 h 267"/>
                    <a:gd name="T30" fmla="*/ 156 w 520"/>
                    <a:gd name="T31" fmla="*/ 265 h 267"/>
                    <a:gd name="T32" fmla="*/ 156 w 520"/>
                    <a:gd name="T33" fmla="*/ 265 h 267"/>
                    <a:gd name="T34" fmla="*/ 158 w 520"/>
                    <a:gd name="T35" fmla="*/ 255 h 267"/>
                    <a:gd name="T36" fmla="*/ 159 w 520"/>
                    <a:gd name="T37" fmla="*/ 243 h 267"/>
                    <a:gd name="T38" fmla="*/ 192 w 520"/>
                    <a:gd name="T39" fmla="*/ 243 h 267"/>
                    <a:gd name="T40" fmla="*/ 221 w 520"/>
                    <a:gd name="T41" fmla="*/ 262 h 267"/>
                    <a:gd name="T42" fmla="*/ 295 w 520"/>
                    <a:gd name="T43" fmla="*/ 222 h 267"/>
                    <a:gd name="T44" fmla="*/ 315 w 520"/>
                    <a:gd name="T45" fmla="*/ 241 h 267"/>
                    <a:gd name="T46" fmla="*/ 326 w 520"/>
                    <a:gd name="T47" fmla="*/ 238 h 267"/>
                    <a:gd name="T48" fmla="*/ 341 w 520"/>
                    <a:gd name="T49" fmla="*/ 209 h 267"/>
                    <a:gd name="T50" fmla="*/ 368 w 520"/>
                    <a:gd name="T51" fmla="*/ 222 h 267"/>
                    <a:gd name="T52" fmla="*/ 364 w 520"/>
                    <a:gd name="T53" fmla="*/ 200 h 267"/>
                    <a:gd name="T54" fmla="*/ 369 w 520"/>
                    <a:gd name="T55" fmla="*/ 198 h 267"/>
                    <a:gd name="T56" fmla="*/ 372 w 520"/>
                    <a:gd name="T57" fmla="*/ 198 h 267"/>
                    <a:gd name="T58" fmla="*/ 381 w 520"/>
                    <a:gd name="T59" fmla="*/ 219 h 267"/>
                    <a:gd name="T60" fmla="*/ 419 w 520"/>
                    <a:gd name="T61" fmla="*/ 212 h 267"/>
                    <a:gd name="T62" fmla="*/ 408 w 520"/>
                    <a:gd name="T63" fmla="*/ 191 h 267"/>
                    <a:gd name="T64" fmla="*/ 417 w 520"/>
                    <a:gd name="T65" fmla="*/ 212 h 267"/>
                    <a:gd name="T66" fmla="*/ 412 w 520"/>
                    <a:gd name="T67" fmla="*/ 188 h 267"/>
                    <a:gd name="T68" fmla="*/ 419 w 520"/>
                    <a:gd name="T69" fmla="*/ 197 h 267"/>
                    <a:gd name="T70" fmla="*/ 411 w 520"/>
                    <a:gd name="T71" fmla="*/ 190 h 267"/>
                    <a:gd name="T72" fmla="*/ 440 w 520"/>
                    <a:gd name="T73" fmla="*/ 197 h 267"/>
                    <a:gd name="T74" fmla="*/ 445 w 520"/>
                    <a:gd name="T75" fmla="*/ 193 h 267"/>
                    <a:gd name="T76" fmla="*/ 440 w 520"/>
                    <a:gd name="T77" fmla="*/ 171 h 267"/>
                    <a:gd name="T78" fmla="*/ 452 w 520"/>
                    <a:gd name="T79" fmla="*/ 190 h 267"/>
                    <a:gd name="T80" fmla="*/ 452 w 520"/>
                    <a:gd name="T81" fmla="*/ 152 h 267"/>
                    <a:gd name="T82" fmla="*/ 443 w 520"/>
                    <a:gd name="T83" fmla="*/ 145 h 267"/>
                    <a:gd name="T84" fmla="*/ 443 w 520"/>
                    <a:gd name="T85" fmla="*/ 161 h 267"/>
                    <a:gd name="T86" fmla="*/ 443 w 520"/>
                    <a:gd name="T87" fmla="*/ 145 h 267"/>
                    <a:gd name="T88" fmla="*/ 432 w 520"/>
                    <a:gd name="T89" fmla="*/ 142 h 267"/>
                    <a:gd name="T90" fmla="*/ 454 w 520"/>
                    <a:gd name="T91" fmla="*/ 154 h 267"/>
                    <a:gd name="T92" fmla="*/ 451 w 520"/>
                    <a:gd name="T93" fmla="*/ 125 h 267"/>
                    <a:gd name="T94" fmla="*/ 459 w 520"/>
                    <a:gd name="T95" fmla="*/ 118 h 267"/>
                    <a:gd name="T96" fmla="*/ 473 w 520"/>
                    <a:gd name="T97" fmla="*/ 135 h 267"/>
                    <a:gd name="T98" fmla="*/ 469 w 520"/>
                    <a:gd name="T99" fmla="*/ 104 h 267"/>
                    <a:gd name="T100" fmla="*/ 486 w 520"/>
                    <a:gd name="T101" fmla="*/ 118 h 267"/>
                    <a:gd name="T102" fmla="*/ 482 w 520"/>
                    <a:gd name="T103" fmla="*/ 83 h 267"/>
                    <a:gd name="T104" fmla="*/ 471 w 520"/>
                    <a:gd name="T105" fmla="*/ 102 h 267"/>
                    <a:gd name="T106" fmla="*/ 491 w 520"/>
                    <a:gd name="T107" fmla="*/ 58 h 267"/>
                    <a:gd name="T108" fmla="*/ 499 w 520"/>
                    <a:gd name="T109" fmla="*/ 15 h 267"/>
                    <a:gd name="T110" fmla="*/ 499 w 520"/>
                    <a:gd name="T111" fmla="*/ 12 h 267"/>
                    <a:gd name="T112" fmla="*/ 520 w 520"/>
                    <a:gd name="T113" fmla="*/ 10 h 26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20"/>
                    <a:gd name="T172" fmla="*/ 0 h 267"/>
                    <a:gd name="T173" fmla="*/ 520 w 520"/>
                    <a:gd name="T174" fmla="*/ 267 h 26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20" h="267">
                      <a:moveTo>
                        <a:pt x="5" y="250"/>
                      </a:moveTo>
                      <a:lnTo>
                        <a:pt x="2" y="246"/>
                      </a:lnTo>
                      <a:lnTo>
                        <a:pt x="0" y="243"/>
                      </a:lnTo>
                      <a:lnTo>
                        <a:pt x="0" y="238"/>
                      </a:lnTo>
                      <a:lnTo>
                        <a:pt x="3" y="234"/>
                      </a:lnTo>
                      <a:lnTo>
                        <a:pt x="6" y="231"/>
                      </a:lnTo>
                      <a:lnTo>
                        <a:pt x="9" y="231"/>
                      </a:lnTo>
                      <a:lnTo>
                        <a:pt x="14" y="231"/>
                      </a:lnTo>
                      <a:lnTo>
                        <a:pt x="17" y="233"/>
                      </a:lnTo>
                      <a:lnTo>
                        <a:pt x="5" y="250"/>
                      </a:lnTo>
                      <a:close/>
                      <a:moveTo>
                        <a:pt x="17" y="233"/>
                      </a:moveTo>
                      <a:lnTo>
                        <a:pt x="22" y="236"/>
                      </a:lnTo>
                      <a:lnTo>
                        <a:pt x="26" y="238"/>
                      </a:lnTo>
                      <a:lnTo>
                        <a:pt x="31" y="239"/>
                      </a:lnTo>
                      <a:lnTo>
                        <a:pt x="34" y="238"/>
                      </a:lnTo>
                      <a:lnTo>
                        <a:pt x="40" y="262"/>
                      </a:lnTo>
                      <a:lnTo>
                        <a:pt x="31" y="262"/>
                      </a:lnTo>
                      <a:lnTo>
                        <a:pt x="22" y="262"/>
                      </a:lnTo>
                      <a:lnTo>
                        <a:pt x="14" y="258"/>
                      </a:lnTo>
                      <a:lnTo>
                        <a:pt x="5" y="250"/>
                      </a:lnTo>
                      <a:lnTo>
                        <a:pt x="17" y="233"/>
                      </a:lnTo>
                      <a:close/>
                      <a:moveTo>
                        <a:pt x="34" y="238"/>
                      </a:moveTo>
                      <a:lnTo>
                        <a:pt x="45" y="233"/>
                      </a:lnTo>
                      <a:lnTo>
                        <a:pt x="56" y="224"/>
                      </a:lnTo>
                      <a:lnTo>
                        <a:pt x="68" y="243"/>
                      </a:lnTo>
                      <a:lnTo>
                        <a:pt x="62" y="250"/>
                      </a:lnTo>
                      <a:lnTo>
                        <a:pt x="54" y="253"/>
                      </a:lnTo>
                      <a:lnTo>
                        <a:pt x="48" y="258"/>
                      </a:lnTo>
                      <a:lnTo>
                        <a:pt x="40" y="262"/>
                      </a:lnTo>
                      <a:lnTo>
                        <a:pt x="34" y="238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2" y="234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8" y="243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2" y="234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67" y="215"/>
                      </a:lnTo>
                      <a:lnTo>
                        <a:pt x="76" y="202"/>
                      </a:lnTo>
                      <a:lnTo>
                        <a:pt x="91" y="217"/>
                      </a:lnTo>
                      <a:lnTo>
                        <a:pt x="80" y="231"/>
                      </a:lnTo>
                      <a:lnTo>
                        <a:pt x="68" y="243"/>
                      </a:lnTo>
                      <a:lnTo>
                        <a:pt x="56" y="224"/>
                      </a:lnTo>
                      <a:close/>
                      <a:moveTo>
                        <a:pt x="76" y="202"/>
                      </a:moveTo>
                      <a:lnTo>
                        <a:pt x="82" y="195"/>
                      </a:lnTo>
                      <a:lnTo>
                        <a:pt x="87" y="190"/>
                      </a:lnTo>
                      <a:lnTo>
                        <a:pt x="93" y="185"/>
                      </a:lnTo>
                      <a:lnTo>
                        <a:pt x="97" y="181"/>
                      </a:lnTo>
                      <a:lnTo>
                        <a:pt x="105" y="203"/>
                      </a:lnTo>
                      <a:lnTo>
                        <a:pt x="101" y="207"/>
                      </a:lnTo>
                      <a:lnTo>
                        <a:pt x="91" y="217"/>
                      </a:lnTo>
                      <a:lnTo>
                        <a:pt x="76" y="202"/>
                      </a:lnTo>
                      <a:close/>
                      <a:moveTo>
                        <a:pt x="97" y="181"/>
                      </a:moveTo>
                      <a:lnTo>
                        <a:pt x="97" y="181"/>
                      </a:lnTo>
                      <a:lnTo>
                        <a:pt x="101" y="191"/>
                      </a:lnTo>
                      <a:lnTo>
                        <a:pt x="97" y="181"/>
                      </a:lnTo>
                      <a:close/>
                      <a:moveTo>
                        <a:pt x="97" y="181"/>
                      </a:moveTo>
                      <a:lnTo>
                        <a:pt x="107" y="178"/>
                      </a:lnTo>
                      <a:lnTo>
                        <a:pt x="116" y="178"/>
                      </a:lnTo>
                      <a:lnTo>
                        <a:pt x="111" y="200"/>
                      </a:lnTo>
                      <a:lnTo>
                        <a:pt x="108" y="202"/>
                      </a:lnTo>
                      <a:lnTo>
                        <a:pt x="105" y="203"/>
                      </a:lnTo>
                      <a:lnTo>
                        <a:pt x="97" y="181"/>
                      </a:lnTo>
                      <a:close/>
                      <a:moveTo>
                        <a:pt x="116" y="178"/>
                      </a:moveTo>
                      <a:lnTo>
                        <a:pt x="121" y="181"/>
                      </a:lnTo>
                      <a:lnTo>
                        <a:pt x="125" y="185"/>
                      </a:lnTo>
                      <a:lnTo>
                        <a:pt x="128" y="191"/>
                      </a:lnTo>
                      <a:lnTo>
                        <a:pt x="130" y="198"/>
                      </a:lnTo>
                      <a:lnTo>
                        <a:pt x="110" y="203"/>
                      </a:lnTo>
                      <a:lnTo>
                        <a:pt x="111" y="202"/>
                      </a:lnTo>
                      <a:lnTo>
                        <a:pt x="111" y="200"/>
                      </a:lnTo>
                      <a:lnTo>
                        <a:pt x="116" y="178"/>
                      </a:lnTo>
                      <a:close/>
                      <a:moveTo>
                        <a:pt x="130" y="198"/>
                      </a:moveTo>
                      <a:lnTo>
                        <a:pt x="130" y="200"/>
                      </a:lnTo>
                      <a:lnTo>
                        <a:pt x="121" y="202"/>
                      </a:lnTo>
                      <a:lnTo>
                        <a:pt x="130" y="198"/>
                      </a:lnTo>
                      <a:close/>
                      <a:moveTo>
                        <a:pt x="130" y="200"/>
                      </a:moveTo>
                      <a:lnTo>
                        <a:pt x="130" y="198"/>
                      </a:lnTo>
                      <a:lnTo>
                        <a:pt x="130" y="200"/>
                      </a:lnTo>
                      <a:lnTo>
                        <a:pt x="110" y="203"/>
                      </a:lnTo>
                      <a:lnTo>
                        <a:pt x="110" y="202"/>
                      </a:lnTo>
                      <a:lnTo>
                        <a:pt x="110" y="203"/>
                      </a:lnTo>
                      <a:lnTo>
                        <a:pt x="130" y="200"/>
                      </a:lnTo>
                      <a:close/>
                      <a:moveTo>
                        <a:pt x="130" y="200"/>
                      </a:moveTo>
                      <a:lnTo>
                        <a:pt x="130" y="200"/>
                      </a:lnTo>
                      <a:lnTo>
                        <a:pt x="121" y="202"/>
                      </a:lnTo>
                      <a:lnTo>
                        <a:pt x="130" y="200"/>
                      </a:lnTo>
                      <a:close/>
                      <a:moveTo>
                        <a:pt x="130" y="200"/>
                      </a:moveTo>
                      <a:lnTo>
                        <a:pt x="131" y="212"/>
                      </a:lnTo>
                      <a:lnTo>
                        <a:pt x="130" y="224"/>
                      </a:lnTo>
                      <a:lnTo>
                        <a:pt x="110" y="221"/>
                      </a:lnTo>
                      <a:lnTo>
                        <a:pt x="110" y="212"/>
                      </a:lnTo>
                      <a:lnTo>
                        <a:pt x="110" y="203"/>
                      </a:lnTo>
                      <a:lnTo>
                        <a:pt x="130" y="200"/>
                      </a:lnTo>
                      <a:close/>
                      <a:moveTo>
                        <a:pt x="130" y="224"/>
                      </a:moveTo>
                      <a:lnTo>
                        <a:pt x="130" y="234"/>
                      </a:lnTo>
                      <a:lnTo>
                        <a:pt x="130" y="241"/>
                      </a:lnTo>
                      <a:lnTo>
                        <a:pt x="114" y="257"/>
                      </a:lnTo>
                      <a:lnTo>
                        <a:pt x="111" y="248"/>
                      </a:lnTo>
                      <a:lnTo>
                        <a:pt x="108" y="239"/>
                      </a:lnTo>
                      <a:lnTo>
                        <a:pt x="108" y="231"/>
                      </a:lnTo>
                      <a:lnTo>
                        <a:pt x="110" y="221"/>
                      </a:lnTo>
                      <a:lnTo>
                        <a:pt x="130" y="224"/>
                      </a:lnTo>
                      <a:close/>
                      <a:moveTo>
                        <a:pt x="130" y="241"/>
                      </a:moveTo>
                      <a:lnTo>
                        <a:pt x="131" y="243"/>
                      </a:lnTo>
                      <a:lnTo>
                        <a:pt x="122" y="248"/>
                      </a:lnTo>
                      <a:lnTo>
                        <a:pt x="130" y="241"/>
                      </a:lnTo>
                      <a:close/>
                      <a:moveTo>
                        <a:pt x="131" y="243"/>
                      </a:moveTo>
                      <a:lnTo>
                        <a:pt x="134" y="243"/>
                      </a:lnTo>
                      <a:lnTo>
                        <a:pt x="138" y="241"/>
                      </a:lnTo>
                      <a:lnTo>
                        <a:pt x="138" y="263"/>
                      </a:lnTo>
                      <a:lnTo>
                        <a:pt x="130" y="263"/>
                      </a:lnTo>
                      <a:lnTo>
                        <a:pt x="122" y="262"/>
                      </a:lnTo>
                      <a:lnTo>
                        <a:pt x="117" y="258"/>
                      </a:lnTo>
                      <a:lnTo>
                        <a:pt x="113" y="253"/>
                      </a:lnTo>
                      <a:lnTo>
                        <a:pt x="131" y="243"/>
                      </a:lnTo>
                      <a:close/>
                      <a:moveTo>
                        <a:pt x="138" y="241"/>
                      </a:moveTo>
                      <a:lnTo>
                        <a:pt x="148" y="241"/>
                      </a:lnTo>
                      <a:lnTo>
                        <a:pt x="161" y="243"/>
                      </a:lnTo>
                      <a:lnTo>
                        <a:pt x="156" y="265"/>
                      </a:lnTo>
                      <a:lnTo>
                        <a:pt x="147" y="263"/>
                      </a:lnTo>
                      <a:lnTo>
                        <a:pt x="138" y="263"/>
                      </a:lnTo>
                      <a:lnTo>
                        <a:pt x="138" y="241"/>
                      </a:lnTo>
                      <a:close/>
                      <a:moveTo>
                        <a:pt x="156" y="265"/>
                      </a:moveTo>
                      <a:lnTo>
                        <a:pt x="156" y="265"/>
                      </a:lnTo>
                      <a:lnTo>
                        <a:pt x="158" y="255"/>
                      </a:lnTo>
                      <a:lnTo>
                        <a:pt x="156" y="265"/>
                      </a:lnTo>
                      <a:close/>
                      <a:moveTo>
                        <a:pt x="159" y="243"/>
                      </a:moveTo>
                      <a:lnTo>
                        <a:pt x="159" y="243"/>
                      </a:lnTo>
                      <a:lnTo>
                        <a:pt x="156" y="265"/>
                      </a:lnTo>
                      <a:lnTo>
                        <a:pt x="159" y="243"/>
                      </a:lnTo>
                      <a:close/>
                      <a:moveTo>
                        <a:pt x="156" y="265"/>
                      </a:moveTo>
                      <a:lnTo>
                        <a:pt x="156" y="265"/>
                      </a:lnTo>
                      <a:lnTo>
                        <a:pt x="158" y="255"/>
                      </a:lnTo>
                      <a:lnTo>
                        <a:pt x="156" y="265"/>
                      </a:lnTo>
                      <a:close/>
                      <a:moveTo>
                        <a:pt x="159" y="243"/>
                      </a:moveTo>
                      <a:lnTo>
                        <a:pt x="165" y="243"/>
                      </a:lnTo>
                      <a:lnTo>
                        <a:pt x="173" y="245"/>
                      </a:lnTo>
                      <a:lnTo>
                        <a:pt x="173" y="267"/>
                      </a:lnTo>
                      <a:lnTo>
                        <a:pt x="165" y="267"/>
                      </a:lnTo>
                      <a:lnTo>
                        <a:pt x="156" y="265"/>
                      </a:lnTo>
                      <a:lnTo>
                        <a:pt x="159" y="243"/>
                      </a:lnTo>
                      <a:close/>
                      <a:moveTo>
                        <a:pt x="173" y="245"/>
                      </a:moveTo>
                      <a:lnTo>
                        <a:pt x="182" y="243"/>
                      </a:lnTo>
                      <a:lnTo>
                        <a:pt x="192" y="243"/>
                      </a:lnTo>
                      <a:lnTo>
                        <a:pt x="193" y="265"/>
                      </a:lnTo>
                      <a:lnTo>
                        <a:pt x="184" y="267"/>
                      </a:lnTo>
                      <a:lnTo>
                        <a:pt x="173" y="267"/>
                      </a:lnTo>
                      <a:lnTo>
                        <a:pt x="173" y="245"/>
                      </a:lnTo>
                      <a:close/>
                      <a:moveTo>
                        <a:pt x="192" y="243"/>
                      </a:moveTo>
                      <a:lnTo>
                        <a:pt x="218" y="239"/>
                      </a:lnTo>
                      <a:lnTo>
                        <a:pt x="246" y="234"/>
                      </a:lnTo>
                      <a:lnTo>
                        <a:pt x="273" y="229"/>
                      </a:lnTo>
                      <a:lnTo>
                        <a:pt x="295" y="224"/>
                      </a:lnTo>
                      <a:lnTo>
                        <a:pt x="300" y="246"/>
                      </a:lnTo>
                      <a:lnTo>
                        <a:pt x="276" y="251"/>
                      </a:lnTo>
                      <a:lnTo>
                        <a:pt x="249" y="258"/>
                      </a:lnTo>
                      <a:lnTo>
                        <a:pt x="221" y="262"/>
                      </a:lnTo>
                      <a:lnTo>
                        <a:pt x="193" y="265"/>
                      </a:lnTo>
                      <a:lnTo>
                        <a:pt x="192" y="243"/>
                      </a:lnTo>
                      <a:close/>
                      <a:moveTo>
                        <a:pt x="295" y="224"/>
                      </a:moveTo>
                      <a:lnTo>
                        <a:pt x="295" y="222"/>
                      </a:lnTo>
                      <a:lnTo>
                        <a:pt x="298" y="234"/>
                      </a:lnTo>
                      <a:lnTo>
                        <a:pt x="295" y="224"/>
                      </a:lnTo>
                      <a:close/>
                      <a:moveTo>
                        <a:pt x="295" y="222"/>
                      </a:moveTo>
                      <a:lnTo>
                        <a:pt x="295" y="222"/>
                      </a:lnTo>
                      <a:lnTo>
                        <a:pt x="300" y="246"/>
                      </a:lnTo>
                      <a:lnTo>
                        <a:pt x="295" y="222"/>
                      </a:lnTo>
                      <a:close/>
                      <a:moveTo>
                        <a:pt x="295" y="222"/>
                      </a:moveTo>
                      <a:lnTo>
                        <a:pt x="309" y="219"/>
                      </a:lnTo>
                      <a:lnTo>
                        <a:pt x="320" y="215"/>
                      </a:lnTo>
                      <a:lnTo>
                        <a:pt x="326" y="238"/>
                      </a:lnTo>
                      <a:lnTo>
                        <a:pt x="315" y="241"/>
                      </a:lnTo>
                      <a:lnTo>
                        <a:pt x="300" y="246"/>
                      </a:lnTo>
                      <a:lnTo>
                        <a:pt x="295" y="222"/>
                      </a:lnTo>
                      <a:close/>
                      <a:moveTo>
                        <a:pt x="320" y="215"/>
                      </a:moveTo>
                      <a:lnTo>
                        <a:pt x="323" y="215"/>
                      </a:lnTo>
                      <a:lnTo>
                        <a:pt x="324" y="214"/>
                      </a:lnTo>
                      <a:lnTo>
                        <a:pt x="331" y="236"/>
                      </a:lnTo>
                      <a:lnTo>
                        <a:pt x="327" y="238"/>
                      </a:lnTo>
                      <a:lnTo>
                        <a:pt x="326" y="238"/>
                      </a:lnTo>
                      <a:lnTo>
                        <a:pt x="320" y="215"/>
                      </a:lnTo>
                      <a:close/>
                      <a:moveTo>
                        <a:pt x="331" y="236"/>
                      </a:moveTo>
                      <a:lnTo>
                        <a:pt x="331" y="236"/>
                      </a:lnTo>
                      <a:lnTo>
                        <a:pt x="327" y="226"/>
                      </a:lnTo>
                      <a:lnTo>
                        <a:pt x="331" y="236"/>
                      </a:lnTo>
                      <a:close/>
                      <a:moveTo>
                        <a:pt x="324" y="215"/>
                      </a:moveTo>
                      <a:lnTo>
                        <a:pt x="334" y="212"/>
                      </a:lnTo>
                      <a:lnTo>
                        <a:pt x="341" y="209"/>
                      </a:lnTo>
                      <a:lnTo>
                        <a:pt x="349" y="229"/>
                      </a:lnTo>
                      <a:lnTo>
                        <a:pt x="340" y="233"/>
                      </a:lnTo>
                      <a:lnTo>
                        <a:pt x="331" y="236"/>
                      </a:lnTo>
                      <a:lnTo>
                        <a:pt x="324" y="215"/>
                      </a:lnTo>
                      <a:close/>
                      <a:moveTo>
                        <a:pt x="341" y="209"/>
                      </a:moveTo>
                      <a:lnTo>
                        <a:pt x="354" y="203"/>
                      </a:lnTo>
                      <a:lnTo>
                        <a:pt x="364" y="200"/>
                      </a:lnTo>
                      <a:lnTo>
                        <a:pt x="368" y="222"/>
                      </a:lnTo>
                      <a:lnTo>
                        <a:pt x="360" y="226"/>
                      </a:lnTo>
                      <a:lnTo>
                        <a:pt x="349" y="229"/>
                      </a:lnTo>
                      <a:lnTo>
                        <a:pt x="341" y="209"/>
                      </a:lnTo>
                      <a:close/>
                      <a:moveTo>
                        <a:pt x="364" y="200"/>
                      </a:moveTo>
                      <a:lnTo>
                        <a:pt x="364" y="200"/>
                      </a:lnTo>
                      <a:lnTo>
                        <a:pt x="366" y="212"/>
                      </a:lnTo>
                      <a:lnTo>
                        <a:pt x="364" y="200"/>
                      </a:lnTo>
                      <a:close/>
                      <a:moveTo>
                        <a:pt x="364" y="200"/>
                      </a:moveTo>
                      <a:lnTo>
                        <a:pt x="368" y="200"/>
                      </a:lnTo>
                      <a:lnTo>
                        <a:pt x="369" y="198"/>
                      </a:lnTo>
                      <a:lnTo>
                        <a:pt x="374" y="221"/>
                      </a:lnTo>
                      <a:lnTo>
                        <a:pt x="371" y="222"/>
                      </a:lnTo>
                      <a:lnTo>
                        <a:pt x="368" y="222"/>
                      </a:lnTo>
                      <a:lnTo>
                        <a:pt x="364" y="200"/>
                      </a:lnTo>
                      <a:close/>
                      <a:moveTo>
                        <a:pt x="369" y="198"/>
                      </a:moveTo>
                      <a:lnTo>
                        <a:pt x="371" y="198"/>
                      </a:lnTo>
                      <a:lnTo>
                        <a:pt x="372" y="198"/>
                      </a:lnTo>
                      <a:lnTo>
                        <a:pt x="380" y="219"/>
                      </a:lnTo>
                      <a:lnTo>
                        <a:pt x="377" y="221"/>
                      </a:lnTo>
                      <a:lnTo>
                        <a:pt x="374" y="221"/>
                      </a:lnTo>
                      <a:lnTo>
                        <a:pt x="369" y="198"/>
                      </a:lnTo>
                      <a:close/>
                      <a:moveTo>
                        <a:pt x="372" y="198"/>
                      </a:moveTo>
                      <a:lnTo>
                        <a:pt x="372" y="198"/>
                      </a:lnTo>
                      <a:lnTo>
                        <a:pt x="374" y="198"/>
                      </a:lnTo>
                      <a:lnTo>
                        <a:pt x="375" y="209"/>
                      </a:lnTo>
                      <a:lnTo>
                        <a:pt x="372" y="198"/>
                      </a:lnTo>
                      <a:close/>
                      <a:moveTo>
                        <a:pt x="374" y="198"/>
                      </a:moveTo>
                      <a:lnTo>
                        <a:pt x="380" y="197"/>
                      </a:lnTo>
                      <a:lnTo>
                        <a:pt x="388" y="197"/>
                      </a:lnTo>
                      <a:lnTo>
                        <a:pt x="386" y="219"/>
                      </a:lnTo>
                      <a:lnTo>
                        <a:pt x="381" y="219"/>
                      </a:lnTo>
                      <a:lnTo>
                        <a:pt x="378" y="221"/>
                      </a:lnTo>
                      <a:lnTo>
                        <a:pt x="374" y="198"/>
                      </a:lnTo>
                      <a:close/>
                      <a:moveTo>
                        <a:pt x="388" y="197"/>
                      </a:moveTo>
                      <a:lnTo>
                        <a:pt x="392" y="197"/>
                      </a:lnTo>
                      <a:lnTo>
                        <a:pt x="397" y="197"/>
                      </a:lnTo>
                      <a:lnTo>
                        <a:pt x="402" y="195"/>
                      </a:lnTo>
                      <a:lnTo>
                        <a:pt x="408" y="191"/>
                      </a:lnTo>
                      <a:lnTo>
                        <a:pt x="419" y="212"/>
                      </a:lnTo>
                      <a:lnTo>
                        <a:pt x="408" y="217"/>
                      </a:lnTo>
                      <a:lnTo>
                        <a:pt x="400" y="219"/>
                      </a:lnTo>
                      <a:lnTo>
                        <a:pt x="392" y="221"/>
                      </a:lnTo>
                      <a:lnTo>
                        <a:pt x="386" y="219"/>
                      </a:lnTo>
                      <a:lnTo>
                        <a:pt x="388" y="197"/>
                      </a:lnTo>
                      <a:close/>
                      <a:moveTo>
                        <a:pt x="408" y="191"/>
                      </a:moveTo>
                      <a:lnTo>
                        <a:pt x="408" y="191"/>
                      </a:lnTo>
                      <a:lnTo>
                        <a:pt x="412" y="202"/>
                      </a:lnTo>
                      <a:lnTo>
                        <a:pt x="408" y="191"/>
                      </a:lnTo>
                      <a:close/>
                      <a:moveTo>
                        <a:pt x="408" y="191"/>
                      </a:moveTo>
                      <a:lnTo>
                        <a:pt x="409" y="191"/>
                      </a:lnTo>
                      <a:lnTo>
                        <a:pt x="411" y="190"/>
                      </a:lnTo>
                      <a:lnTo>
                        <a:pt x="425" y="207"/>
                      </a:lnTo>
                      <a:lnTo>
                        <a:pt x="422" y="210"/>
                      </a:lnTo>
                      <a:lnTo>
                        <a:pt x="417" y="212"/>
                      </a:lnTo>
                      <a:lnTo>
                        <a:pt x="408" y="191"/>
                      </a:lnTo>
                      <a:close/>
                      <a:moveTo>
                        <a:pt x="411" y="190"/>
                      </a:moveTo>
                      <a:lnTo>
                        <a:pt x="411" y="190"/>
                      </a:lnTo>
                      <a:lnTo>
                        <a:pt x="417" y="198"/>
                      </a:lnTo>
                      <a:lnTo>
                        <a:pt x="411" y="190"/>
                      </a:lnTo>
                      <a:close/>
                      <a:moveTo>
                        <a:pt x="411" y="190"/>
                      </a:moveTo>
                      <a:lnTo>
                        <a:pt x="412" y="188"/>
                      </a:lnTo>
                      <a:lnTo>
                        <a:pt x="425" y="207"/>
                      </a:lnTo>
                      <a:lnTo>
                        <a:pt x="411" y="190"/>
                      </a:lnTo>
                      <a:close/>
                      <a:moveTo>
                        <a:pt x="428" y="203"/>
                      </a:moveTo>
                      <a:lnTo>
                        <a:pt x="426" y="205"/>
                      </a:lnTo>
                      <a:lnTo>
                        <a:pt x="425" y="207"/>
                      </a:lnTo>
                      <a:lnTo>
                        <a:pt x="419" y="197"/>
                      </a:lnTo>
                      <a:lnTo>
                        <a:pt x="428" y="203"/>
                      </a:lnTo>
                      <a:close/>
                      <a:moveTo>
                        <a:pt x="411" y="191"/>
                      </a:moveTo>
                      <a:lnTo>
                        <a:pt x="411" y="191"/>
                      </a:lnTo>
                      <a:lnTo>
                        <a:pt x="428" y="203"/>
                      </a:lnTo>
                      <a:lnTo>
                        <a:pt x="411" y="191"/>
                      </a:lnTo>
                      <a:close/>
                      <a:moveTo>
                        <a:pt x="411" y="191"/>
                      </a:moveTo>
                      <a:lnTo>
                        <a:pt x="411" y="190"/>
                      </a:lnTo>
                      <a:lnTo>
                        <a:pt x="419" y="197"/>
                      </a:lnTo>
                      <a:lnTo>
                        <a:pt x="411" y="191"/>
                      </a:lnTo>
                      <a:close/>
                      <a:moveTo>
                        <a:pt x="411" y="190"/>
                      </a:moveTo>
                      <a:lnTo>
                        <a:pt x="415" y="185"/>
                      </a:lnTo>
                      <a:lnTo>
                        <a:pt x="420" y="181"/>
                      </a:lnTo>
                      <a:lnTo>
                        <a:pt x="426" y="178"/>
                      </a:lnTo>
                      <a:lnTo>
                        <a:pt x="432" y="174"/>
                      </a:lnTo>
                      <a:lnTo>
                        <a:pt x="440" y="197"/>
                      </a:lnTo>
                      <a:lnTo>
                        <a:pt x="432" y="200"/>
                      </a:lnTo>
                      <a:lnTo>
                        <a:pt x="428" y="203"/>
                      </a:lnTo>
                      <a:lnTo>
                        <a:pt x="411" y="190"/>
                      </a:lnTo>
                      <a:close/>
                      <a:moveTo>
                        <a:pt x="432" y="174"/>
                      </a:moveTo>
                      <a:lnTo>
                        <a:pt x="435" y="173"/>
                      </a:lnTo>
                      <a:lnTo>
                        <a:pt x="437" y="173"/>
                      </a:lnTo>
                      <a:lnTo>
                        <a:pt x="449" y="191"/>
                      </a:lnTo>
                      <a:lnTo>
                        <a:pt x="445" y="193"/>
                      </a:lnTo>
                      <a:lnTo>
                        <a:pt x="440" y="197"/>
                      </a:lnTo>
                      <a:lnTo>
                        <a:pt x="432" y="174"/>
                      </a:lnTo>
                      <a:close/>
                      <a:moveTo>
                        <a:pt x="437" y="173"/>
                      </a:moveTo>
                      <a:lnTo>
                        <a:pt x="439" y="171"/>
                      </a:lnTo>
                      <a:lnTo>
                        <a:pt x="440" y="171"/>
                      </a:lnTo>
                      <a:lnTo>
                        <a:pt x="443" y="181"/>
                      </a:lnTo>
                      <a:lnTo>
                        <a:pt x="437" y="173"/>
                      </a:lnTo>
                      <a:close/>
                      <a:moveTo>
                        <a:pt x="440" y="171"/>
                      </a:moveTo>
                      <a:lnTo>
                        <a:pt x="442" y="173"/>
                      </a:lnTo>
                      <a:lnTo>
                        <a:pt x="460" y="162"/>
                      </a:lnTo>
                      <a:lnTo>
                        <a:pt x="463" y="171"/>
                      </a:lnTo>
                      <a:lnTo>
                        <a:pt x="462" y="178"/>
                      </a:lnTo>
                      <a:lnTo>
                        <a:pt x="460" y="183"/>
                      </a:lnTo>
                      <a:lnTo>
                        <a:pt x="457" y="186"/>
                      </a:lnTo>
                      <a:lnTo>
                        <a:pt x="452" y="190"/>
                      </a:lnTo>
                      <a:lnTo>
                        <a:pt x="448" y="191"/>
                      </a:lnTo>
                      <a:lnTo>
                        <a:pt x="440" y="171"/>
                      </a:lnTo>
                      <a:close/>
                      <a:moveTo>
                        <a:pt x="442" y="173"/>
                      </a:moveTo>
                      <a:lnTo>
                        <a:pt x="437" y="167"/>
                      </a:lnTo>
                      <a:lnTo>
                        <a:pt x="432" y="164"/>
                      </a:lnTo>
                      <a:lnTo>
                        <a:pt x="443" y="143"/>
                      </a:lnTo>
                      <a:lnTo>
                        <a:pt x="448" y="147"/>
                      </a:lnTo>
                      <a:lnTo>
                        <a:pt x="452" y="152"/>
                      </a:lnTo>
                      <a:lnTo>
                        <a:pt x="457" y="157"/>
                      </a:lnTo>
                      <a:lnTo>
                        <a:pt x="460" y="162"/>
                      </a:lnTo>
                      <a:lnTo>
                        <a:pt x="442" y="173"/>
                      </a:lnTo>
                      <a:close/>
                      <a:moveTo>
                        <a:pt x="432" y="164"/>
                      </a:moveTo>
                      <a:lnTo>
                        <a:pt x="431" y="162"/>
                      </a:lnTo>
                      <a:lnTo>
                        <a:pt x="429" y="161"/>
                      </a:lnTo>
                      <a:lnTo>
                        <a:pt x="443" y="145"/>
                      </a:lnTo>
                      <a:lnTo>
                        <a:pt x="443" y="143"/>
                      </a:lnTo>
                      <a:lnTo>
                        <a:pt x="432" y="164"/>
                      </a:lnTo>
                      <a:close/>
                      <a:moveTo>
                        <a:pt x="429" y="161"/>
                      </a:moveTo>
                      <a:lnTo>
                        <a:pt x="426" y="157"/>
                      </a:lnTo>
                      <a:lnTo>
                        <a:pt x="425" y="152"/>
                      </a:lnTo>
                      <a:lnTo>
                        <a:pt x="426" y="149"/>
                      </a:lnTo>
                      <a:lnTo>
                        <a:pt x="429" y="145"/>
                      </a:lnTo>
                      <a:lnTo>
                        <a:pt x="443" y="161"/>
                      </a:lnTo>
                      <a:lnTo>
                        <a:pt x="442" y="162"/>
                      </a:lnTo>
                      <a:lnTo>
                        <a:pt x="440" y="161"/>
                      </a:lnTo>
                      <a:lnTo>
                        <a:pt x="440" y="157"/>
                      </a:lnTo>
                      <a:lnTo>
                        <a:pt x="440" y="152"/>
                      </a:lnTo>
                      <a:lnTo>
                        <a:pt x="440" y="149"/>
                      </a:lnTo>
                      <a:lnTo>
                        <a:pt x="442" y="145"/>
                      </a:lnTo>
                      <a:lnTo>
                        <a:pt x="442" y="143"/>
                      </a:lnTo>
                      <a:lnTo>
                        <a:pt x="443" y="145"/>
                      </a:lnTo>
                      <a:lnTo>
                        <a:pt x="429" y="161"/>
                      </a:lnTo>
                      <a:close/>
                      <a:moveTo>
                        <a:pt x="429" y="145"/>
                      </a:moveTo>
                      <a:lnTo>
                        <a:pt x="431" y="143"/>
                      </a:lnTo>
                      <a:lnTo>
                        <a:pt x="432" y="142"/>
                      </a:lnTo>
                      <a:lnTo>
                        <a:pt x="437" y="152"/>
                      </a:lnTo>
                      <a:lnTo>
                        <a:pt x="429" y="145"/>
                      </a:lnTo>
                      <a:close/>
                      <a:moveTo>
                        <a:pt x="432" y="142"/>
                      </a:moveTo>
                      <a:lnTo>
                        <a:pt x="432" y="142"/>
                      </a:lnTo>
                      <a:lnTo>
                        <a:pt x="440" y="164"/>
                      </a:lnTo>
                      <a:lnTo>
                        <a:pt x="432" y="142"/>
                      </a:lnTo>
                      <a:close/>
                      <a:moveTo>
                        <a:pt x="432" y="142"/>
                      </a:moveTo>
                      <a:lnTo>
                        <a:pt x="442" y="135"/>
                      </a:lnTo>
                      <a:lnTo>
                        <a:pt x="451" y="126"/>
                      </a:lnTo>
                      <a:lnTo>
                        <a:pt x="465" y="142"/>
                      </a:lnTo>
                      <a:lnTo>
                        <a:pt x="454" y="154"/>
                      </a:lnTo>
                      <a:lnTo>
                        <a:pt x="440" y="164"/>
                      </a:lnTo>
                      <a:lnTo>
                        <a:pt x="432" y="142"/>
                      </a:lnTo>
                      <a:close/>
                      <a:moveTo>
                        <a:pt x="465" y="142"/>
                      </a:moveTo>
                      <a:lnTo>
                        <a:pt x="465" y="142"/>
                      </a:lnTo>
                      <a:lnTo>
                        <a:pt x="457" y="133"/>
                      </a:lnTo>
                      <a:lnTo>
                        <a:pt x="465" y="142"/>
                      </a:lnTo>
                      <a:close/>
                      <a:moveTo>
                        <a:pt x="451" y="126"/>
                      </a:moveTo>
                      <a:lnTo>
                        <a:pt x="451" y="125"/>
                      </a:lnTo>
                      <a:lnTo>
                        <a:pt x="466" y="142"/>
                      </a:lnTo>
                      <a:lnTo>
                        <a:pt x="465" y="142"/>
                      </a:lnTo>
                      <a:lnTo>
                        <a:pt x="451" y="126"/>
                      </a:lnTo>
                      <a:close/>
                      <a:moveTo>
                        <a:pt x="451" y="125"/>
                      </a:moveTo>
                      <a:lnTo>
                        <a:pt x="456" y="121"/>
                      </a:lnTo>
                      <a:lnTo>
                        <a:pt x="459" y="118"/>
                      </a:lnTo>
                      <a:lnTo>
                        <a:pt x="473" y="135"/>
                      </a:lnTo>
                      <a:lnTo>
                        <a:pt x="469" y="138"/>
                      </a:lnTo>
                      <a:lnTo>
                        <a:pt x="466" y="142"/>
                      </a:lnTo>
                      <a:lnTo>
                        <a:pt x="451" y="125"/>
                      </a:lnTo>
                      <a:close/>
                      <a:moveTo>
                        <a:pt x="473" y="135"/>
                      </a:moveTo>
                      <a:lnTo>
                        <a:pt x="473" y="135"/>
                      </a:lnTo>
                      <a:lnTo>
                        <a:pt x="465" y="126"/>
                      </a:lnTo>
                      <a:lnTo>
                        <a:pt x="473" y="135"/>
                      </a:lnTo>
                      <a:close/>
                      <a:moveTo>
                        <a:pt x="459" y="118"/>
                      </a:moveTo>
                      <a:lnTo>
                        <a:pt x="465" y="111"/>
                      </a:lnTo>
                      <a:lnTo>
                        <a:pt x="469" y="104"/>
                      </a:lnTo>
                      <a:lnTo>
                        <a:pt x="486" y="118"/>
                      </a:lnTo>
                      <a:lnTo>
                        <a:pt x="480" y="126"/>
                      </a:lnTo>
                      <a:lnTo>
                        <a:pt x="473" y="135"/>
                      </a:lnTo>
                      <a:lnTo>
                        <a:pt x="459" y="118"/>
                      </a:lnTo>
                      <a:close/>
                      <a:moveTo>
                        <a:pt x="469" y="104"/>
                      </a:moveTo>
                      <a:lnTo>
                        <a:pt x="471" y="104"/>
                      </a:lnTo>
                      <a:lnTo>
                        <a:pt x="471" y="102"/>
                      </a:lnTo>
                      <a:lnTo>
                        <a:pt x="479" y="111"/>
                      </a:lnTo>
                      <a:lnTo>
                        <a:pt x="469" y="104"/>
                      </a:lnTo>
                      <a:close/>
                      <a:moveTo>
                        <a:pt x="471" y="102"/>
                      </a:moveTo>
                      <a:lnTo>
                        <a:pt x="471" y="102"/>
                      </a:lnTo>
                      <a:lnTo>
                        <a:pt x="486" y="118"/>
                      </a:lnTo>
                      <a:lnTo>
                        <a:pt x="471" y="102"/>
                      </a:lnTo>
                      <a:close/>
                      <a:moveTo>
                        <a:pt x="471" y="102"/>
                      </a:moveTo>
                      <a:lnTo>
                        <a:pt x="471" y="102"/>
                      </a:lnTo>
                      <a:lnTo>
                        <a:pt x="479" y="111"/>
                      </a:lnTo>
                      <a:lnTo>
                        <a:pt x="471" y="102"/>
                      </a:lnTo>
                      <a:close/>
                      <a:moveTo>
                        <a:pt x="471" y="102"/>
                      </a:moveTo>
                      <a:lnTo>
                        <a:pt x="476" y="94"/>
                      </a:lnTo>
                      <a:lnTo>
                        <a:pt x="482" y="83"/>
                      </a:lnTo>
                      <a:lnTo>
                        <a:pt x="486" y="71"/>
                      </a:lnTo>
                      <a:lnTo>
                        <a:pt x="491" y="58"/>
                      </a:lnTo>
                      <a:lnTo>
                        <a:pt x="510" y="66"/>
                      </a:lnTo>
                      <a:lnTo>
                        <a:pt x="505" y="80"/>
                      </a:lnTo>
                      <a:lnTo>
                        <a:pt x="500" y="94"/>
                      </a:lnTo>
                      <a:lnTo>
                        <a:pt x="493" y="107"/>
                      </a:lnTo>
                      <a:lnTo>
                        <a:pt x="486" y="118"/>
                      </a:lnTo>
                      <a:lnTo>
                        <a:pt x="471" y="102"/>
                      </a:lnTo>
                      <a:close/>
                      <a:moveTo>
                        <a:pt x="491" y="58"/>
                      </a:moveTo>
                      <a:lnTo>
                        <a:pt x="490" y="60"/>
                      </a:lnTo>
                      <a:lnTo>
                        <a:pt x="491" y="58"/>
                      </a:lnTo>
                      <a:lnTo>
                        <a:pt x="511" y="65"/>
                      </a:lnTo>
                      <a:lnTo>
                        <a:pt x="510" y="68"/>
                      </a:lnTo>
                      <a:lnTo>
                        <a:pt x="510" y="66"/>
                      </a:lnTo>
                      <a:lnTo>
                        <a:pt x="491" y="58"/>
                      </a:lnTo>
                      <a:close/>
                      <a:moveTo>
                        <a:pt x="491" y="58"/>
                      </a:moveTo>
                      <a:lnTo>
                        <a:pt x="491" y="56"/>
                      </a:lnTo>
                      <a:lnTo>
                        <a:pt x="500" y="61"/>
                      </a:lnTo>
                      <a:lnTo>
                        <a:pt x="491" y="58"/>
                      </a:lnTo>
                      <a:close/>
                      <a:moveTo>
                        <a:pt x="491" y="56"/>
                      </a:moveTo>
                      <a:lnTo>
                        <a:pt x="496" y="39"/>
                      </a:lnTo>
                      <a:lnTo>
                        <a:pt x="499" y="25"/>
                      </a:lnTo>
                      <a:lnTo>
                        <a:pt x="499" y="15"/>
                      </a:lnTo>
                      <a:lnTo>
                        <a:pt x="499" y="12"/>
                      </a:lnTo>
                      <a:lnTo>
                        <a:pt x="520" y="10"/>
                      </a:lnTo>
                      <a:lnTo>
                        <a:pt x="520" y="15"/>
                      </a:lnTo>
                      <a:lnTo>
                        <a:pt x="519" y="27"/>
                      </a:lnTo>
                      <a:lnTo>
                        <a:pt x="516" y="46"/>
                      </a:lnTo>
                      <a:lnTo>
                        <a:pt x="510" y="66"/>
                      </a:lnTo>
                      <a:lnTo>
                        <a:pt x="491" y="56"/>
                      </a:lnTo>
                      <a:close/>
                      <a:moveTo>
                        <a:pt x="499" y="12"/>
                      </a:moveTo>
                      <a:lnTo>
                        <a:pt x="500" y="6"/>
                      </a:lnTo>
                      <a:lnTo>
                        <a:pt x="502" y="3"/>
                      </a:lnTo>
                      <a:lnTo>
                        <a:pt x="505" y="0"/>
                      </a:lnTo>
                      <a:lnTo>
                        <a:pt x="510" y="0"/>
                      </a:lnTo>
                      <a:lnTo>
                        <a:pt x="513" y="0"/>
                      </a:lnTo>
                      <a:lnTo>
                        <a:pt x="516" y="1"/>
                      </a:lnTo>
                      <a:lnTo>
                        <a:pt x="519" y="6"/>
                      </a:lnTo>
                      <a:lnTo>
                        <a:pt x="520" y="10"/>
                      </a:lnTo>
                      <a:lnTo>
                        <a:pt x="499" y="12"/>
                      </a:lnTo>
                      <a:close/>
                    </a:path>
                  </a:pathLst>
                </a:custGeom>
                <a:solidFill>
                  <a:srgbClr val="73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2" name="Freeform 489"/>
                <p:cNvSpPr>
                  <a:spLocks noEditPoints="1"/>
                </p:cNvSpPr>
                <p:nvPr/>
              </p:nvSpPr>
              <p:spPr bwMode="auto">
                <a:xfrm>
                  <a:off x="825" y="1960"/>
                  <a:ext cx="520" cy="274"/>
                </a:xfrm>
                <a:custGeom>
                  <a:avLst/>
                  <a:gdLst>
                    <a:gd name="T0" fmla="*/ 14 w 520"/>
                    <a:gd name="T1" fmla="*/ 238 h 274"/>
                    <a:gd name="T2" fmla="*/ 40 w 520"/>
                    <a:gd name="T3" fmla="*/ 268 h 274"/>
                    <a:gd name="T4" fmla="*/ 56 w 520"/>
                    <a:gd name="T5" fmla="*/ 230 h 274"/>
                    <a:gd name="T6" fmla="*/ 56 w 520"/>
                    <a:gd name="T7" fmla="*/ 230 h 274"/>
                    <a:gd name="T8" fmla="*/ 70 w 520"/>
                    <a:gd name="T9" fmla="*/ 249 h 274"/>
                    <a:gd name="T10" fmla="*/ 80 w 520"/>
                    <a:gd name="T11" fmla="*/ 238 h 274"/>
                    <a:gd name="T12" fmla="*/ 90 w 520"/>
                    <a:gd name="T13" fmla="*/ 226 h 274"/>
                    <a:gd name="T14" fmla="*/ 100 w 520"/>
                    <a:gd name="T15" fmla="*/ 185 h 274"/>
                    <a:gd name="T16" fmla="*/ 124 w 520"/>
                    <a:gd name="T17" fmla="*/ 180 h 274"/>
                    <a:gd name="T18" fmla="*/ 134 w 520"/>
                    <a:gd name="T19" fmla="*/ 192 h 274"/>
                    <a:gd name="T20" fmla="*/ 117 w 520"/>
                    <a:gd name="T21" fmla="*/ 202 h 274"/>
                    <a:gd name="T22" fmla="*/ 139 w 520"/>
                    <a:gd name="T23" fmla="*/ 209 h 274"/>
                    <a:gd name="T24" fmla="*/ 137 w 520"/>
                    <a:gd name="T25" fmla="*/ 238 h 274"/>
                    <a:gd name="T26" fmla="*/ 139 w 520"/>
                    <a:gd name="T27" fmla="*/ 245 h 274"/>
                    <a:gd name="T28" fmla="*/ 142 w 520"/>
                    <a:gd name="T29" fmla="*/ 269 h 274"/>
                    <a:gd name="T30" fmla="*/ 165 w 520"/>
                    <a:gd name="T31" fmla="*/ 250 h 274"/>
                    <a:gd name="T32" fmla="*/ 162 w 520"/>
                    <a:gd name="T33" fmla="*/ 261 h 274"/>
                    <a:gd name="T34" fmla="*/ 170 w 520"/>
                    <a:gd name="T35" fmla="*/ 250 h 274"/>
                    <a:gd name="T36" fmla="*/ 195 w 520"/>
                    <a:gd name="T37" fmla="*/ 250 h 274"/>
                    <a:gd name="T38" fmla="*/ 276 w 520"/>
                    <a:gd name="T39" fmla="*/ 235 h 274"/>
                    <a:gd name="T40" fmla="*/ 300 w 520"/>
                    <a:gd name="T41" fmla="*/ 228 h 274"/>
                    <a:gd name="T42" fmla="*/ 306 w 520"/>
                    <a:gd name="T43" fmla="*/ 250 h 274"/>
                    <a:gd name="T44" fmla="*/ 315 w 520"/>
                    <a:gd name="T45" fmla="*/ 223 h 274"/>
                    <a:gd name="T46" fmla="*/ 329 w 520"/>
                    <a:gd name="T47" fmla="*/ 220 h 274"/>
                    <a:gd name="T48" fmla="*/ 332 w 520"/>
                    <a:gd name="T49" fmla="*/ 230 h 274"/>
                    <a:gd name="T50" fmla="*/ 329 w 520"/>
                    <a:gd name="T51" fmla="*/ 220 h 274"/>
                    <a:gd name="T52" fmla="*/ 372 w 520"/>
                    <a:gd name="T53" fmla="*/ 226 h 274"/>
                    <a:gd name="T54" fmla="*/ 381 w 520"/>
                    <a:gd name="T55" fmla="*/ 225 h 274"/>
                    <a:gd name="T56" fmla="*/ 378 w 520"/>
                    <a:gd name="T57" fmla="*/ 202 h 274"/>
                    <a:gd name="T58" fmla="*/ 395 w 520"/>
                    <a:gd name="T59" fmla="*/ 202 h 274"/>
                    <a:gd name="T60" fmla="*/ 389 w 520"/>
                    <a:gd name="T61" fmla="*/ 225 h 274"/>
                    <a:gd name="T62" fmla="*/ 412 w 520"/>
                    <a:gd name="T63" fmla="*/ 196 h 274"/>
                    <a:gd name="T64" fmla="*/ 415 w 520"/>
                    <a:gd name="T65" fmla="*/ 192 h 274"/>
                    <a:gd name="T66" fmla="*/ 423 w 520"/>
                    <a:gd name="T67" fmla="*/ 201 h 274"/>
                    <a:gd name="T68" fmla="*/ 414 w 520"/>
                    <a:gd name="T69" fmla="*/ 194 h 274"/>
                    <a:gd name="T70" fmla="*/ 431 w 520"/>
                    <a:gd name="T71" fmla="*/ 182 h 274"/>
                    <a:gd name="T72" fmla="*/ 448 w 520"/>
                    <a:gd name="T73" fmla="*/ 199 h 274"/>
                    <a:gd name="T74" fmla="*/ 435 w 520"/>
                    <a:gd name="T75" fmla="*/ 180 h 274"/>
                    <a:gd name="T76" fmla="*/ 445 w 520"/>
                    <a:gd name="T77" fmla="*/ 201 h 274"/>
                    <a:gd name="T78" fmla="*/ 428 w 520"/>
                    <a:gd name="T79" fmla="*/ 173 h 274"/>
                    <a:gd name="T80" fmla="*/ 440 w 520"/>
                    <a:gd name="T81" fmla="*/ 154 h 274"/>
                    <a:gd name="T82" fmla="*/ 440 w 520"/>
                    <a:gd name="T83" fmla="*/ 154 h 274"/>
                    <a:gd name="T84" fmla="*/ 432 w 520"/>
                    <a:gd name="T85" fmla="*/ 173 h 274"/>
                    <a:gd name="T86" fmla="*/ 437 w 520"/>
                    <a:gd name="T87" fmla="*/ 173 h 274"/>
                    <a:gd name="T88" fmla="*/ 426 w 520"/>
                    <a:gd name="T89" fmla="*/ 154 h 274"/>
                    <a:gd name="T90" fmla="*/ 445 w 520"/>
                    <a:gd name="T91" fmla="*/ 166 h 274"/>
                    <a:gd name="T92" fmla="*/ 459 w 520"/>
                    <a:gd name="T93" fmla="*/ 154 h 274"/>
                    <a:gd name="T94" fmla="*/ 454 w 520"/>
                    <a:gd name="T95" fmla="*/ 129 h 274"/>
                    <a:gd name="T96" fmla="*/ 454 w 520"/>
                    <a:gd name="T97" fmla="*/ 129 h 274"/>
                    <a:gd name="T98" fmla="*/ 471 w 520"/>
                    <a:gd name="T99" fmla="*/ 110 h 274"/>
                    <a:gd name="T100" fmla="*/ 489 w 520"/>
                    <a:gd name="T101" fmla="*/ 122 h 274"/>
                    <a:gd name="T102" fmla="*/ 497 w 520"/>
                    <a:gd name="T103" fmla="*/ 110 h 274"/>
                    <a:gd name="T104" fmla="*/ 488 w 520"/>
                    <a:gd name="T105" fmla="*/ 74 h 274"/>
                    <a:gd name="T106" fmla="*/ 502 w 520"/>
                    <a:gd name="T107" fmla="*/ 64 h 274"/>
                    <a:gd name="T108" fmla="*/ 517 w 520"/>
                    <a:gd name="T109" fmla="*/ 47 h 274"/>
                    <a:gd name="T110" fmla="*/ 514 w 520"/>
                    <a:gd name="T111" fmla="*/ 2 h 2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20"/>
                    <a:gd name="T169" fmla="*/ 0 h 274"/>
                    <a:gd name="T170" fmla="*/ 520 w 520"/>
                    <a:gd name="T171" fmla="*/ 274 h 2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20" h="274">
                      <a:moveTo>
                        <a:pt x="5" y="257"/>
                      </a:moveTo>
                      <a:lnTo>
                        <a:pt x="2" y="254"/>
                      </a:lnTo>
                      <a:lnTo>
                        <a:pt x="0" y="250"/>
                      </a:lnTo>
                      <a:lnTo>
                        <a:pt x="2" y="245"/>
                      </a:lnTo>
                      <a:lnTo>
                        <a:pt x="3" y="242"/>
                      </a:lnTo>
                      <a:lnTo>
                        <a:pt x="6" y="238"/>
                      </a:lnTo>
                      <a:lnTo>
                        <a:pt x="11" y="237"/>
                      </a:lnTo>
                      <a:lnTo>
                        <a:pt x="14" y="238"/>
                      </a:lnTo>
                      <a:lnTo>
                        <a:pt x="19" y="240"/>
                      </a:lnTo>
                      <a:lnTo>
                        <a:pt x="5" y="257"/>
                      </a:lnTo>
                      <a:close/>
                      <a:moveTo>
                        <a:pt x="19" y="240"/>
                      </a:moveTo>
                      <a:lnTo>
                        <a:pt x="22" y="244"/>
                      </a:lnTo>
                      <a:lnTo>
                        <a:pt x="26" y="245"/>
                      </a:lnTo>
                      <a:lnTo>
                        <a:pt x="31" y="247"/>
                      </a:lnTo>
                      <a:lnTo>
                        <a:pt x="34" y="245"/>
                      </a:lnTo>
                      <a:lnTo>
                        <a:pt x="40" y="268"/>
                      </a:lnTo>
                      <a:lnTo>
                        <a:pt x="31" y="269"/>
                      </a:lnTo>
                      <a:lnTo>
                        <a:pt x="22" y="269"/>
                      </a:lnTo>
                      <a:lnTo>
                        <a:pt x="14" y="264"/>
                      </a:lnTo>
                      <a:lnTo>
                        <a:pt x="5" y="257"/>
                      </a:lnTo>
                      <a:lnTo>
                        <a:pt x="19" y="240"/>
                      </a:lnTo>
                      <a:close/>
                      <a:moveTo>
                        <a:pt x="34" y="245"/>
                      </a:moveTo>
                      <a:lnTo>
                        <a:pt x="45" y="240"/>
                      </a:lnTo>
                      <a:lnTo>
                        <a:pt x="56" y="230"/>
                      </a:lnTo>
                      <a:lnTo>
                        <a:pt x="70" y="249"/>
                      </a:lnTo>
                      <a:lnTo>
                        <a:pt x="62" y="256"/>
                      </a:lnTo>
                      <a:lnTo>
                        <a:pt x="54" y="261"/>
                      </a:lnTo>
                      <a:lnTo>
                        <a:pt x="48" y="264"/>
                      </a:lnTo>
                      <a:lnTo>
                        <a:pt x="40" y="268"/>
                      </a:lnTo>
                      <a:lnTo>
                        <a:pt x="34" y="245"/>
                      </a:lnTo>
                      <a:close/>
                      <a:moveTo>
                        <a:pt x="56" y="230"/>
                      </a:moveTo>
                      <a:lnTo>
                        <a:pt x="56" y="230"/>
                      </a:lnTo>
                      <a:lnTo>
                        <a:pt x="62" y="240"/>
                      </a:lnTo>
                      <a:lnTo>
                        <a:pt x="56" y="230"/>
                      </a:lnTo>
                      <a:close/>
                      <a:moveTo>
                        <a:pt x="56" y="230"/>
                      </a:moveTo>
                      <a:lnTo>
                        <a:pt x="56" y="230"/>
                      </a:lnTo>
                      <a:lnTo>
                        <a:pt x="70" y="249"/>
                      </a:lnTo>
                      <a:lnTo>
                        <a:pt x="56" y="230"/>
                      </a:lnTo>
                      <a:close/>
                      <a:moveTo>
                        <a:pt x="70" y="249"/>
                      </a:moveTo>
                      <a:lnTo>
                        <a:pt x="70" y="249"/>
                      </a:lnTo>
                      <a:lnTo>
                        <a:pt x="62" y="240"/>
                      </a:lnTo>
                      <a:lnTo>
                        <a:pt x="70" y="249"/>
                      </a:lnTo>
                      <a:close/>
                      <a:moveTo>
                        <a:pt x="56" y="230"/>
                      </a:moveTo>
                      <a:lnTo>
                        <a:pt x="65" y="221"/>
                      </a:lnTo>
                      <a:lnTo>
                        <a:pt x="74" y="211"/>
                      </a:lnTo>
                      <a:lnTo>
                        <a:pt x="90" y="226"/>
                      </a:lnTo>
                      <a:lnTo>
                        <a:pt x="80" y="238"/>
                      </a:lnTo>
                      <a:lnTo>
                        <a:pt x="70" y="249"/>
                      </a:lnTo>
                      <a:lnTo>
                        <a:pt x="56" y="230"/>
                      </a:lnTo>
                      <a:close/>
                      <a:moveTo>
                        <a:pt x="74" y="211"/>
                      </a:moveTo>
                      <a:lnTo>
                        <a:pt x="87" y="196"/>
                      </a:lnTo>
                      <a:lnTo>
                        <a:pt x="99" y="187"/>
                      </a:lnTo>
                      <a:lnTo>
                        <a:pt x="107" y="208"/>
                      </a:lnTo>
                      <a:lnTo>
                        <a:pt x="100" y="214"/>
                      </a:lnTo>
                      <a:lnTo>
                        <a:pt x="90" y="226"/>
                      </a:lnTo>
                      <a:lnTo>
                        <a:pt x="74" y="211"/>
                      </a:lnTo>
                      <a:close/>
                      <a:moveTo>
                        <a:pt x="99" y="187"/>
                      </a:moveTo>
                      <a:lnTo>
                        <a:pt x="99" y="187"/>
                      </a:lnTo>
                      <a:lnTo>
                        <a:pt x="104" y="197"/>
                      </a:lnTo>
                      <a:lnTo>
                        <a:pt x="99" y="187"/>
                      </a:lnTo>
                      <a:close/>
                      <a:moveTo>
                        <a:pt x="99" y="187"/>
                      </a:moveTo>
                      <a:lnTo>
                        <a:pt x="99" y="185"/>
                      </a:lnTo>
                      <a:lnTo>
                        <a:pt x="100" y="185"/>
                      </a:lnTo>
                      <a:lnTo>
                        <a:pt x="108" y="208"/>
                      </a:lnTo>
                      <a:lnTo>
                        <a:pt x="107" y="208"/>
                      </a:lnTo>
                      <a:lnTo>
                        <a:pt x="99" y="187"/>
                      </a:lnTo>
                      <a:close/>
                      <a:moveTo>
                        <a:pt x="100" y="185"/>
                      </a:moveTo>
                      <a:lnTo>
                        <a:pt x="110" y="182"/>
                      </a:lnTo>
                      <a:lnTo>
                        <a:pt x="119" y="180"/>
                      </a:lnTo>
                      <a:lnTo>
                        <a:pt x="124" y="180"/>
                      </a:lnTo>
                      <a:lnTo>
                        <a:pt x="127" y="182"/>
                      </a:lnTo>
                      <a:lnTo>
                        <a:pt x="131" y="185"/>
                      </a:lnTo>
                      <a:lnTo>
                        <a:pt x="134" y="192"/>
                      </a:lnTo>
                      <a:lnTo>
                        <a:pt x="117" y="202"/>
                      </a:lnTo>
                      <a:lnTo>
                        <a:pt x="114" y="204"/>
                      </a:lnTo>
                      <a:lnTo>
                        <a:pt x="108" y="208"/>
                      </a:lnTo>
                      <a:lnTo>
                        <a:pt x="100" y="185"/>
                      </a:lnTo>
                      <a:close/>
                      <a:moveTo>
                        <a:pt x="134" y="192"/>
                      </a:moveTo>
                      <a:lnTo>
                        <a:pt x="136" y="192"/>
                      </a:lnTo>
                      <a:lnTo>
                        <a:pt x="127" y="197"/>
                      </a:lnTo>
                      <a:lnTo>
                        <a:pt x="134" y="192"/>
                      </a:lnTo>
                      <a:close/>
                      <a:moveTo>
                        <a:pt x="136" y="192"/>
                      </a:moveTo>
                      <a:lnTo>
                        <a:pt x="136" y="192"/>
                      </a:lnTo>
                      <a:lnTo>
                        <a:pt x="117" y="202"/>
                      </a:lnTo>
                      <a:lnTo>
                        <a:pt x="136" y="192"/>
                      </a:lnTo>
                      <a:close/>
                      <a:moveTo>
                        <a:pt x="117" y="202"/>
                      </a:moveTo>
                      <a:lnTo>
                        <a:pt x="117" y="202"/>
                      </a:lnTo>
                      <a:lnTo>
                        <a:pt x="127" y="197"/>
                      </a:lnTo>
                      <a:lnTo>
                        <a:pt x="117" y="202"/>
                      </a:lnTo>
                      <a:close/>
                      <a:moveTo>
                        <a:pt x="136" y="192"/>
                      </a:moveTo>
                      <a:lnTo>
                        <a:pt x="137" y="201"/>
                      </a:lnTo>
                      <a:lnTo>
                        <a:pt x="139" y="209"/>
                      </a:lnTo>
                      <a:lnTo>
                        <a:pt x="139" y="218"/>
                      </a:lnTo>
                      <a:lnTo>
                        <a:pt x="139" y="226"/>
                      </a:lnTo>
                      <a:lnTo>
                        <a:pt x="117" y="225"/>
                      </a:lnTo>
                      <a:lnTo>
                        <a:pt x="117" y="213"/>
                      </a:lnTo>
                      <a:lnTo>
                        <a:pt x="117" y="202"/>
                      </a:lnTo>
                      <a:lnTo>
                        <a:pt x="136" y="192"/>
                      </a:lnTo>
                      <a:close/>
                      <a:moveTo>
                        <a:pt x="139" y="226"/>
                      </a:moveTo>
                      <a:lnTo>
                        <a:pt x="137" y="238"/>
                      </a:lnTo>
                      <a:lnTo>
                        <a:pt x="139" y="245"/>
                      </a:lnTo>
                      <a:lnTo>
                        <a:pt x="120" y="257"/>
                      </a:lnTo>
                      <a:lnTo>
                        <a:pt x="117" y="250"/>
                      </a:lnTo>
                      <a:lnTo>
                        <a:pt x="117" y="242"/>
                      </a:lnTo>
                      <a:lnTo>
                        <a:pt x="117" y="233"/>
                      </a:lnTo>
                      <a:lnTo>
                        <a:pt x="117" y="225"/>
                      </a:lnTo>
                      <a:lnTo>
                        <a:pt x="139" y="226"/>
                      </a:lnTo>
                      <a:close/>
                      <a:moveTo>
                        <a:pt x="139" y="245"/>
                      </a:moveTo>
                      <a:lnTo>
                        <a:pt x="139" y="247"/>
                      </a:lnTo>
                      <a:lnTo>
                        <a:pt x="139" y="249"/>
                      </a:lnTo>
                      <a:lnTo>
                        <a:pt x="130" y="252"/>
                      </a:lnTo>
                      <a:lnTo>
                        <a:pt x="139" y="245"/>
                      </a:lnTo>
                      <a:close/>
                      <a:moveTo>
                        <a:pt x="139" y="249"/>
                      </a:moveTo>
                      <a:lnTo>
                        <a:pt x="141" y="249"/>
                      </a:lnTo>
                      <a:lnTo>
                        <a:pt x="144" y="245"/>
                      </a:lnTo>
                      <a:lnTo>
                        <a:pt x="142" y="269"/>
                      </a:lnTo>
                      <a:lnTo>
                        <a:pt x="134" y="268"/>
                      </a:lnTo>
                      <a:lnTo>
                        <a:pt x="128" y="266"/>
                      </a:lnTo>
                      <a:lnTo>
                        <a:pt x="124" y="262"/>
                      </a:lnTo>
                      <a:lnTo>
                        <a:pt x="119" y="256"/>
                      </a:lnTo>
                      <a:lnTo>
                        <a:pt x="139" y="249"/>
                      </a:lnTo>
                      <a:close/>
                      <a:moveTo>
                        <a:pt x="144" y="245"/>
                      </a:moveTo>
                      <a:lnTo>
                        <a:pt x="154" y="247"/>
                      </a:lnTo>
                      <a:lnTo>
                        <a:pt x="165" y="250"/>
                      </a:lnTo>
                      <a:lnTo>
                        <a:pt x="159" y="273"/>
                      </a:lnTo>
                      <a:lnTo>
                        <a:pt x="150" y="269"/>
                      </a:lnTo>
                      <a:lnTo>
                        <a:pt x="142" y="269"/>
                      </a:lnTo>
                      <a:lnTo>
                        <a:pt x="144" y="245"/>
                      </a:lnTo>
                      <a:close/>
                      <a:moveTo>
                        <a:pt x="161" y="273"/>
                      </a:moveTo>
                      <a:lnTo>
                        <a:pt x="159" y="273"/>
                      </a:lnTo>
                      <a:lnTo>
                        <a:pt x="162" y="261"/>
                      </a:lnTo>
                      <a:lnTo>
                        <a:pt x="161" y="273"/>
                      </a:lnTo>
                      <a:close/>
                      <a:moveTo>
                        <a:pt x="164" y="249"/>
                      </a:moveTo>
                      <a:lnTo>
                        <a:pt x="164" y="249"/>
                      </a:lnTo>
                      <a:lnTo>
                        <a:pt x="161" y="273"/>
                      </a:lnTo>
                      <a:lnTo>
                        <a:pt x="164" y="249"/>
                      </a:lnTo>
                      <a:close/>
                      <a:moveTo>
                        <a:pt x="164" y="249"/>
                      </a:moveTo>
                      <a:lnTo>
                        <a:pt x="170" y="250"/>
                      </a:lnTo>
                      <a:lnTo>
                        <a:pt x="178" y="250"/>
                      </a:lnTo>
                      <a:lnTo>
                        <a:pt x="176" y="274"/>
                      </a:lnTo>
                      <a:lnTo>
                        <a:pt x="168" y="273"/>
                      </a:lnTo>
                      <a:lnTo>
                        <a:pt x="161" y="273"/>
                      </a:lnTo>
                      <a:lnTo>
                        <a:pt x="164" y="249"/>
                      </a:lnTo>
                      <a:close/>
                      <a:moveTo>
                        <a:pt x="178" y="250"/>
                      </a:moveTo>
                      <a:lnTo>
                        <a:pt x="185" y="250"/>
                      </a:lnTo>
                      <a:lnTo>
                        <a:pt x="195" y="250"/>
                      </a:lnTo>
                      <a:lnTo>
                        <a:pt x="196" y="273"/>
                      </a:lnTo>
                      <a:lnTo>
                        <a:pt x="185" y="274"/>
                      </a:lnTo>
                      <a:lnTo>
                        <a:pt x="176" y="274"/>
                      </a:lnTo>
                      <a:lnTo>
                        <a:pt x="178" y="250"/>
                      </a:lnTo>
                      <a:close/>
                      <a:moveTo>
                        <a:pt x="195" y="250"/>
                      </a:moveTo>
                      <a:lnTo>
                        <a:pt x="221" y="247"/>
                      </a:lnTo>
                      <a:lnTo>
                        <a:pt x="249" y="242"/>
                      </a:lnTo>
                      <a:lnTo>
                        <a:pt x="276" y="235"/>
                      </a:lnTo>
                      <a:lnTo>
                        <a:pt x="300" y="228"/>
                      </a:lnTo>
                      <a:lnTo>
                        <a:pt x="304" y="250"/>
                      </a:lnTo>
                      <a:lnTo>
                        <a:pt x="281" y="257"/>
                      </a:lnTo>
                      <a:lnTo>
                        <a:pt x="253" y="264"/>
                      </a:lnTo>
                      <a:lnTo>
                        <a:pt x="224" y="269"/>
                      </a:lnTo>
                      <a:lnTo>
                        <a:pt x="196" y="273"/>
                      </a:lnTo>
                      <a:lnTo>
                        <a:pt x="195" y="250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3" y="24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6" y="250"/>
                      </a:lnTo>
                      <a:lnTo>
                        <a:pt x="304" y="25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3" y="24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15" y="223"/>
                      </a:lnTo>
                      <a:lnTo>
                        <a:pt x="326" y="220"/>
                      </a:lnTo>
                      <a:lnTo>
                        <a:pt x="332" y="242"/>
                      </a:lnTo>
                      <a:lnTo>
                        <a:pt x="320" y="245"/>
                      </a:lnTo>
                      <a:lnTo>
                        <a:pt x="304" y="250"/>
                      </a:lnTo>
                      <a:lnTo>
                        <a:pt x="300" y="228"/>
                      </a:lnTo>
                      <a:close/>
                      <a:moveTo>
                        <a:pt x="326" y="220"/>
                      </a:moveTo>
                      <a:lnTo>
                        <a:pt x="327" y="220"/>
                      </a:lnTo>
                      <a:lnTo>
                        <a:pt x="329" y="220"/>
                      </a:lnTo>
                      <a:lnTo>
                        <a:pt x="335" y="242"/>
                      </a:lnTo>
                      <a:lnTo>
                        <a:pt x="334" y="242"/>
                      </a:lnTo>
                      <a:lnTo>
                        <a:pt x="332" y="242"/>
                      </a:lnTo>
                      <a:lnTo>
                        <a:pt x="326" y="220"/>
                      </a:lnTo>
                      <a:close/>
                      <a:moveTo>
                        <a:pt x="335" y="240"/>
                      </a:moveTo>
                      <a:lnTo>
                        <a:pt x="335" y="240"/>
                      </a:lnTo>
                      <a:lnTo>
                        <a:pt x="335" y="242"/>
                      </a:lnTo>
                      <a:lnTo>
                        <a:pt x="332" y="230"/>
                      </a:lnTo>
                      <a:lnTo>
                        <a:pt x="335" y="240"/>
                      </a:lnTo>
                      <a:close/>
                      <a:moveTo>
                        <a:pt x="329" y="220"/>
                      </a:moveTo>
                      <a:lnTo>
                        <a:pt x="335" y="216"/>
                      </a:lnTo>
                      <a:lnTo>
                        <a:pt x="341" y="213"/>
                      </a:lnTo>
                      <a:lnTo>
                        <a:pt x="349" y="235"/>
                      </a:lnTo>
                      <a:lnTo>
                        <a:pt x="343" y="238"/>
                      </a:lnTo>
                      <a:lnTo>
                        <a:pt x="335" y="240"/>
                      </a:lnTo>
                      <a:lnTo>
                        <a:pt x="329" y="220"/>
                      </a:lnTo>
                      <a:close/>
                      <a:moveTo>
                        <a:pt x="341" y="213"/>
                      </a:moveTo>
                      <a:lnTo>
                        <a:pt x="357" y="208"/>
                      </a:lnTo>
                      <a:lnTo>
                        <a:pt x="371" y="204"/>
                      </a:lnTo>
                      <a:lnTo>
                        <a:pt x="372" y="226"/>
                      </a:lnTo>
                      <a:lnTo>
                        <a:pt x="361" y="230"/>
                      </a:lnTo>
                      <a:lnTo>
                        <a:pt x="349" y="235"/>
                      </a:lnTo>
                      <a:lnTo>
                        <a:pt x="341" y="213"/>
                      </a:lnTo>
                      <a:close/>
                      <a:moveTo>
                        <a:pt x="372" y="226"/>
                      </a:moveTo>
                      <a:lnTo>
                        <a:pt x="372" y="226"/>
                      </a:lnTo>
                      <a:lnTo>
                        <a:pt x="371" y="216"/>
                      </a:lnTo>
                      <a:lnTo>
                        <a:pt x="372" y="226"/>
                      </a:lnTo>
                      <a:close/>
                      <a:moveTo>
                        <a:pt x="369" y="204"/>
                      </a:moveTo>
                      <a:lnTo>
                        <a:pt x="374" y="204"/>
                      </a:lnTo>
                      <a:lnTo>
                        <a:pt x="378" y="202"/>
                      </a:lnTo>
                      <a:lnTo>
                        <a:pt x="381" y="225"/>
                      </a:lnTo>
                      <a:lnTo>
                        <a:pt x="377" y="226"/>
                      </a:lnTo>
                      <a:lnTo>
                        <a:pt x="372" y="226"/>
                      </a:lnTo>
                      <a:lnTo>
                        <a:pt x="369" y="204"/>
                      </a:lnTo>
                      <a:close/>
                      <a:moveTo>
                        <a:pt x="381" y="225"/>
                      </a:moveTo>
                      <a:lnTo>
                        <a:pt x="381" y="225"/>
                      </a:lnTo>
                      <a:lnTo>
                        <a:pt x="380" y="214"/>
                      </a:lnTo>
                      <a:lnTo>
                        <a:pt x="381" y="225"/>
                      </a:lnTo>
                      <a:close/>
                      <a:moveTo>
                        <a:pt x="378" y="202"/>
                      </a:moveTo>
                      <a:lnTo>
                        <a:pt x="384" y="202"/>
                      </a:lnTo>
                      <a:lnTo>
                        <a:pt x="389" y="202"/>
                      </a:lnTo>
                      <a:lnTo>
                        <a:pt x="389" y="225"/>
                      </a:lnTo>
                      <a:lnTo>
                        <a:pt x="384" y="225"/>
                      </a:lnTo>
                      <a:lnTo>
                        <a:pt x="381" y="225"/>
                      </a:lnTo>
                      <a:lnTo>
                        <a:pt x="378" y="202"/>
                      </a:lnTo>
                      <a:close/>
                      <a:moveTo>
                        <a:pt x="389" y="202"/>
                      </a:moveTo>
                      <a:lnTo>
                        <a:pt x="395" y="202"/>
                      </a:lnTo>
                      <a:lnTo>
                        <a:pt x="400" y="201"/>
                      </a:lnTo>
                      <a:lnTo>
                        <a:pt x="405" y="199"/>
                      </a:lnTo>
                      <a:lnTo>
                        <a:pt x="411" y="196"/>
                      </a:lnTo>
                      <a:lnTo>
                        <a:pt x="423" y="216"/>
                      </a:lnTo>
                      <a:lnTo>
                        <a:pt x="414" y="221"/>
                      </a:lnTo>
                      <a:lnTo>
                        <a:pt x="405" y="225"/>
                      </a:lnTo>
                      <a:lnTo>
                        <a:pt x="397" y="225"/>
                      </a:lnTo>
                      <a:lnTo>
                        <a:pt x="389" y="225"/>
                      </a:lnTo>
                      <a:lnTo>
                        <a:pt x="389" y="202"/>
                      </a:lnTo>
                      <a:close/>
                      <a:moveTo>
                        <a:pt x="423" y="214"/>
                      </a:moveTo>
                      <a:lnTo>
                        <a:pt x="423" y="214"/>
                      </a:lnTo>
                      <a:lnTo>
                        <a:pt x="423" y="216"/>
                      </a:lnTo>
                      <a:lnTo>
                        <a:pt x="417" y="206"/>
                      </a:lnTo>
                      <a:lnTo>
                        <a:pt x="423" y="214"/>
                      </a:lnTo>
                      <a:close/>
                      <a:moveTo>
                        <a:pt x="411" y="197"/>
                      </a:moveTo>
                      <a:lnTo>
                        <a:pt x="412" y="196"/>
                      </a:lnTo>
                      <a:lnTo>
                        <a:pt x="414" y="194"/>
                      </a:lnTo>
                      <a:lnTo>
                        <a:pt x="428" y="211"/>
                      </a:lnTo>
                      <a:lnTo>
                        <a:pt x="425" y="213"/>
                      </a:lnTo>
                      <a:lnTo>
                        <a:pt x="423" y="214"/>
                      </a:lnTo>
                      <a:lnTo>
                        <a:pt x="411" y="197"/>
                      </a:lnTo>
                      <a:close/>
                      <a:moveTo>
                        <a:pt x="414" y="194"/>
                      </a:moveTo>
                      <a:lnTo>
                        <a:pt x="414" y="194"/>
                      </a:lnTo>
                      <a:lnTo>
                        <a:pt x="415" y="192"/>
                      </a:lnTo>
                      <a:lnTo>
                        <a:pt x="429" y="208"/>
                      </a:lnTo>
                      <a:lnTo>
                        <a:pt x="429" y="209"/>
                      </a:lnTo>
                      <a:lnTo>
                        <a:pt x="428" y="211"/>
                      </a:lnTo>
                      <a:lnTo>
                        <a:pt x="414" y="194"/>
                      </a:lnTo>
                      <a:close/>
                      <a:moveTo>
                        <a:pt x="431" y="208"/>
                      </a:moveTo>
                      <a:lnTo>
                        <a:pt x="431" y="208"/>
                      </a:lnTo>
                      <a:lnTo>
                        <a:pt x="429" y="208"/>
                      </a:lnTo>
                      <a:lnTo>
                        <a:pt x="423" y="201"/>
                      </a:lnTo>
                      <a:lnTo>
                        <a:pt x="431" y="208"/>
                      </a:lnTo>
                      <a:close/>
                      <a:moveTo>
                        <a:pt x="414" y="194"/>
                      </a:moveTo>
                      <a:lnTo>
                        <a:pt x="415" y="192"/>
                      </a:lnTo>
                      <a:lnTo>
                        <a:pt x="429" y="208"/>
                      </a:lnTo>
                      <a:lnTo>
                        <a:pt x="431" y="208"/>
                      </a:lnTo>
                      <a:lnTo>
                        <a:pt x="414" y="194"/>
                      </a:lnTo>
                      <a:close/>
                      <a:moveTo>
                        <a:pt x="431" y="208"/>
                      </a:moveTo>
                      <a:lnTo>
                        <a:pt x="431" y="208"/>
                      </a:lnTo>
                      <a:lnTo>
                        <a:pt x="429" y="208"/>
                      </a:lnTo>
                      <a:lnTo>
                        <a:pt x="423" y="201"/>
                      </a:lnTo>
                      <a:lnTo>
                        <a:pt x="431" y="208"/>
                      </a:lnTo>
                      <a:close/>
                      <a:moveTo>
                        <a:pt x="415" y="192"/>
                      </a:moveTo>
                      <a:lnTo>
                        <a:pt x="423" y="187"/>
                      </a:lnTo>
                      <a:lnTo>
                        <a:pt x="431" y="182"/>
                      </a:lnTo>
                      <a:lnTo>
                        <a:pt x="438" y="202"/>
                      </a:lnTo>
                      <a:lnTo>
                        <a:pt x="434" y="206"/>
                      </a:lnTo>
                      <a:lnTo>
                        <a:pt x="431" y="208"/>
                      </a:lnTo>
                      <a:lnTo>
                        <a:pt x="415" y="192"/>
                      </a:lnTo>
                      <a:close/>
                      <a:moveTo>
                        <a:pt x="431" y="182"/>
                      </a:moveTo>
                      <a:lnTo>
                        <a:pt x="434" y="180"/>
                      </a:lnTo>
                      <a:lnTo>
                        <a:pt x="435" y="180"/>
                      </a:lnTo>
                      <a:lnTo>
                        <a:pt x="448" y="199"/>
                      </a:lnTo>
                      <a:lnTo>
                        <a:pt x="443" y="201"/>
                      </a:lnTo>
                      <a:lnTo>
                        <a:pt x="438" y="202"/>
                      </a:lnTo>
                      <a:lnTo>
                        <a:pt x="431" y="182"/>
                      </a:lnTo>
                      <a:close/>
                      <a:moveTo>
                        <a:pt x="435" y="180"/>
                      </a:moveTo>
                      <a:lnTo>
                        <a:pt x="437" y="178"/>
                      </a:lnTo>
                      <a:lnTo>
                        <a:pt x="438" y="178"/>
                      </a:lnTo>
                      <a:lnTo>
                        <a:pt x="442" y="189"/>
                      </a:lnTo>
                      <a:lnTo>
                        <a:pt x="435" y="180"/>
                      </a:lnTo>
                      <a:close/>
                      <a:moveTo>
                        <a:pt x="438" y="178"/>
                      </a:moveTo>
                      <a:lnTo>
                        <a:pt x="438" y="182"/>
                      </a:lnTo>
                      <a:lnTo>
                        <a:pt x="437" y="184"/>
                      </a:lnTo>
                      <a:lnTo>
                        <a:pt x="457" y="177"/>
                      </a:lnTo>
                      <a:lnTo>
                        <a:pt x="459" y="184"/>
                      </a:lnTo>
                      <a:lnTo>
                        <a:pt x="457" y="190"/>
                      </a:lnTo>
                      <a:lnTo>
                        <a:pt x="452" y="196"/>
                      </a:lnTo>
                      <a:lnTo>
                        <a:pt x="445" y="201"/>
                      </a:lnTo>
                      <a:lnTo>
                        <a:pt x="438" y="178"/>
                      </a:lnTo>
                      <a:close/>
                      <a:moveTo>
                        <a:pt x="457" y="177"/>
                      </a:moveTo>
                      <a:lnTo>
                        <a:pt x="457" y="177"/>
                      </a:lnTo>
                      <a:lnTo>
                        <a:pt x="448" y="180"/>
                      </a:lnTo>
                      <a:lnTo>
                        <a:pt x="457" y="177"/>
                      </a:lnTo>
                      <a:close/>
                      <a:moveTo>
                        <a:pt x="437" y="184"/>
                      </a:moveTo>
                      <a:lnTo>
                        <a:pt x="432" y="178"/>
                      </a:lnTo>
                      <a:lnTo>
                        <a:pt x="428" y="173"/>
                      </a:lnTo>
                      <a:lnTo>
                        <a:pt x="440" y="154"/>
                      </a:lnTo>
                      <a:lnTo>
                        <a:pt x="445" y="158"/>
                      </a:lnTo>
                      <a:lnTo>
                        <a:pt x="449" y="163"/>
                      </a:lnTo>
                      <a:lnTo>
                        <a:pt x="454" y="170"/>
                      </a:lnTo>
                      <a:lnTo>
                        <a:pt x="457" y="177"/>
                      </a:lnTo>
                      <a:lnTo>
                        <a:pt x="437" y="184"/>
                      </a:lnTo>
                      <a:close/>
                      <a:moveTo>
                        <a:pt x="440" y="154"/>
                      </a:moveTo>
                      <a:lnTo>
                        <a:pt x="440" y="154"/>
                      </a:lnTo>
                      <a:lnTo>
                        <a:pt x="434" y="165"/>
                      </a:lnTo>
                      <a:lnTo>
                        <a:pt x="440" y="154"/>
                      </a:lnTo>
                      <a:close/>
                      <a:moveTo>
                        <a:pt x="428" y="173"/>
                      </a:moveTo>
                      <a:lnTo>
                        <a:pt x="425" y="170"/>
                      </a:lnTo>
                      <a:lnTo>
                        <a:pt x="423" y="163"/>
                      </a:lnTo>
                      <a:lnTo>
                        <a:pt x="443" y="163"/>
                      </a:lnTo>
                      <a:lnTo>
                        <a:pt x="442" y="160"/>
                      </a:lnTo>
                      <a:lnTo>
                        <a:pt x="440" y="154"/>
                      </a:lnTo>
                      <a:lnTo>
                        <a:pt x="428" y="173"/>
                      </a:lnTo>
                      <a:close/>
                      <a:moveTo>
                        <a:pt x="423" y="163"/>
                      </a:moveTo>
                      <a:lnTo>
                        <a:pt x="423" y="160"/>
                      </a:lnTo>
                      <a:lnTo>
                        <a:pt x="426" y="154"/>
                      </a:lnTo>
                      <a:lnTo>
                        <a:pt x="429" y="153"/>
                      </a:lnTo>
                      <a:lnTo>
                        <a:pt x="434" y="151"/>
                      </a:lnTo>
                      <a:lnTo>
                        <a:pt x="434" y="175"/>
                      </a:lnTo>
                      <a:lnTo>
                        <a:pt x="432" y="173"/>
                      </a:lnTo>
                      <a:lnTo>
                        <a:pt x="432" y="172"/>
                      </a:lnTo>
                      <a:lnTo>
                        <a:pt x="434" y="170"/>
                      </a:lnTo>
                      <a:lnTo>
                        <a:pt x="435" y="166"/>
                      </a:lnTo>
                      <a:lnTo>
                        <a:pt x="442" y="163"/>
                      </a:lnTo>
                      <a:lnTo>
                        <a:pt x="443" y="163"/>
                      </a:lnTo>
                      <a:lnTo>
                        <a:pt x="423" y="163"/>
                      </a:lnTo>
                      <a:close/>
                      <a:moveTo>
                        <a:pt x="440" y="172"/>
                      </a:moveTo>
                      <a:lnTo>
                        <a:pt x="437" y="173"/>
                      </a:lnTo>
                      <a:lnTo>
                        <a:pt x="434" y="175"/>
                      </a:lnTo>
                      <a:lnTo>
                        <a:pt x="434" y="163"/>
                      </a:lnTo>
                      <a:lnTo>
                        <a:pt x="440" y="172"/>
                      </a:lnTo>
                      <a:close/>
                      <a:moveTo>
                        <a:pt x="426" y="154"/>
                      </a:moveTo>
                      <a:lnTo>
                        <a:pt x="426" y="154"/>
                      </a:lnTo>
                      <a:lnTo>
                        <a:pt x="440" y="172"/>
                      </a:lnTo>
                      <a:lnTo>
                        <a:pt x="426" y="154"/>
                      </a:lnTo>
                      <a:close/>
                      <a:moveTo>
                        <a:pt x="440" y="172"/>
                      </a:moveTo>
                      <a:lnTo>
                        <a:pt x="440" y="172"/>
                      </a:lnTo>
                      <a:lnTo>
                        <a:pt x="434" y="163"/>
                      </a:lnTo>
                      <a:lnTo>
                        <a:pt x="440" y="172"/>
                      </a:lnTo>
                      <a:close/>
                      <a:moveTo>
                        <a:pt x="426" y="154"/>
                      </a:moveTo>
                      <a:lnTo>
                        <a:pt x="431" y="151"/>
                      </a:lnTo>
                      <a:lnTo>
                        <a:pt x="432" y="149"/>
                      </a:lnTo>
                      <a:lnTo>
                        <a:pt x="445" y="166"/>
                      </a:lnTo>
                      <a:lnTo>
                        <a:pt x="442" y="170"/>
                      </a:lnTo>
                      <a:lnTo>
                        <a:pt x="440" y="172"/>
                      </a:lnTo>
                      <a:lnTo>
                        <a:pt x="426" y="154"/>
                      </a:lnTo>
                      <a:close/>
                      <a:moveTo>
                        <a:pt x="432" y="149"/>
                      </a:moveTo>
                      <a:lnTo>
                        <a:pt x="445" y="139"/>
                      </a:lnTo>
                      <a:lnTo>
                        <a:pt x="452" y="130"/>
                      </a:lnTo>
                      <a:lnTo>
                        <a:pt x="468" y="144"/>
                      </a:lnTo>
                      <a:lnTo>
                        <a:pt x="459" y="154"/>
                      </a:lnTo>
                      <a:lnTo>
                        <a:pt x="445" y="166"/>
                      </a:lnTo>
                      <a:lnTo>
                        <a:pt x="432" y="149"/>
                      </a:lnTo>
                      <a:close/>
                      <a:moveTo>
                        <a:pt x="452" y="130"/>
                      </a:moveTo>
                      <a:lnTo>
                        <a:pt x="452" y="129"/>
                      </a:lnTo>
                      <a:lnTo>
                        <a:pt x="454" y="129"/>
                      </a:lnTo>
                      <a:lnTo>
                        <a:pt x="460" y="137"/>
                      </a:lnTo>
                      <a:lnTo>
                        <a:pt x="452" y="130"/>
                      </a:lnTo>
                      <a:close/>
                      <a:moveTo>
                        <a:pt x="454" y="129"/>
                      </a:moveTo>
                      <a:lnTo>
                        <a:pt x="454" y="129"/>
                      </a:lnTo>
                      <a:lnTo>
                        <a:pt x="466" y="148"/>
                      </a:lnTo>
                      <a:lnTo>
                        <a:pt x="454" y="129"/>
                      </a:lnTo>
                      <a:close/>
                      <a:moveTo>
                        <a:pt x="454" y="129"/>
                      </a:moveTo>
                      <a:lnTo>
                        <a:pt x="454" y="129"/>
                      </a:lnTo>
                      <a:lnTo>
                        <a:pt x="460" y="137"/>
                      </a:lnTo>
                      <a:lnTo>
                        <a:pt x="454" y="129"/>
                      </a:lnTo>
                      <a:close/>
                      <a:moveTo>
                        <a:pt x="454" y="129"/>
                      </a:moveTo>
                      <a:lnTo>
                        <a:pt x="463" y="120"/>
                      </a:lnTo>
                      <a:lnTo>
                        <a:pt x="471" y="110"/>
                      </a:lnTo>
                      <a:lnTo>
                        <a:pt x="486" y="125"/>
                      </a:lnTo>
                      <a:lnTo>
                        <a:pt x="477" y="137"/>
                      </a:lnTo>
                      <a:lnTo>
                        <a:pt x="466" y="148"/>
                      </a:lnTo>
                      <a:lnTo>
                        <a:pt x="454" y="129"/>
                      </a:lnTo>
                      <a:close/>
                      <a:moveTo>
                        <a:pt x="471" y="110"/>
                      </a:moveTo>
                      <a:lnTo>
                        <a:pt x="472" y="108"/>
                      </a:lnTo>
                      <a:lnTo>
                        <a:pt x="474" y="106"/>
                      </a:lnTo>
                      <a:lnTo>
                        <a:pt x="489" y="122"/>
                      </a:lnTo>
                      <a:lnTo>
                        <a:pt x="488" y="124"/>
                      </a:lnTo>
                      <a:lnTo>
                        <a:pt x="486" y="125"/>
                      </a:lnTo>
                      <a:lnTo>
                        <a:pt x="471" y="110"/>
                      </a:lnTo>
                      <a:close/>
                      <a:moveTo>
                        <a:pt x="489" y="122"/>
                      </a:moveTo>
                      <a:lnTo>
                        <a:pt x="489" y="122"/>
                      </a:lnTo>
                      <a:lnTo>
                        <a:pt x="482" y="115"/>
                      </a:lnTo>
                      <a:lnTo>
                        <a:pt x="489" y="122"/>
                      </a:lnTo>
                      <a:close/>
                      <a:moveTo>
                        <a:pt x="474" y="106"/>
                      </a:moveTo>
                      <a:lnTo>
                        <a:pt x="479" y="98"/>
                      </a:lnTo>
                      <a:lnTo>
                        <a:pt x="483" y="86"/>
                      </a:lnTo>
                      <a:lnTo>
                        <a:pt x="503" y="96"/>
                      </a:lnTo>
                      <a:lnTo>
                        <a:pt x="497" y="110"/>
                      </a:lnTo>
                      <a:lnTo>
                        <a:pt x="489" y="122"/>
                      </a:lnTo>
                      <a:lnTo>
                        <a:pt x="474" y="106"/>
                      </a:lnTo>
                      <a:close/>
                      <a:moveTo>
                        <a:pt x="503" y="96"/>
                      </a:moveTo>
                      <a:lnTo>
                        <a:pt x="503" y="96"/>
                      </a:lnTo>
                      <a:lnTo>
                        <a:pt x="493" y="91"/>
                      </a:lnTo>
                      <a:lnTo>
                        <a:pt x="503" y="96"/>
                      </a:lnTo>
                      <a:close/>
                      <a:moveTo>
                        <a:pt x="483" y="86"/>
                      </a:moveTo>
                      <a:lnTo>
                        <a:pt x="488" y="74"/>
                      </a:lnTo>
                      <a:lnTo>
                        <a:pt x="493" y="60"/>
                      </a:lnTo>
                      <a:lnTo>
                        <a:pt x="513" y="67"/>
                      </a:lnTo>
                      <a:lnTo>
                        <a:pt x="508" y="81"/>
                      </a:lnTo>
                      <a:lnTo>
                        <a:pt x="503" y="96"/>
                      </a:lnTo>
                      <a:lnTo>
                        <a:pt x="483" y="86"/>
                      </a:lnTo>
                      <a:close/>
                      <a:moveTo>
                        <a:pt x="493" y="60"/>
                      </a:moveTo>
                      <a:lnTo>
                        <a:pt x="493" y="60"/>
                      </a:lnTo>
                      <a:lnTo>
                        <a:pt x="502" y="64"/>
                      </a:lnTo>
                      <a:lnTo>
                        <a:pt x="493" y="60"/>
                      </a:lnTo>
                      <a:close/>
                      <a:moveTo>
                        <a:pt x="493" y="60"/>
                      </a:moveTo>
                      <a:lnTo>
                        <a:pt x="499" y="26"/>
                      </a:lnTo>
                      <a:lnTo>
                        <a:pt x="500" y="12"/>
                      </a:lnTo>
                      <a:lnTo>
                        <a:pt x="520" y="12"/>
                      </a:lnTo>
                      <a:lnTo>
                        <a:pt x="520" y="17"/>
                      </a:lnTo>
                      <a:lnTo>
                        <a:pt x="520" y="29"/>
                      </a:lnTo>
                      <a:lnTo>
                        <a:pt x="517" y="47"/>
                      </a:lnTo>
                      <a:lnTo>
                        <a:pt x="513" y="67"/>
                      </a:lnTo>
                      <a:lnTo>
                        <a:pt x="493" y="60"/>
                      </a:lnTo>
                      <a:close/>
                      <a:moveTo>
                        <a:pt x="500" y="12"/>
                      </a:moveTo>
                      <a:lnTo>
                        <a:pt x="502" y="7"/>
                      </a:lnTo>
                      <a:lnTo>
                        <a:pt x="503" y="4"/>
                      </a:lnTo>
                      <a:lnTo>
                        <a:pt x="506" y="2"/>
                      </a:lnTo>
                      <a:lnTo>
                        <a:pt x="511" y="0"/>
                      </a:lnTo>
                      <a:lnTo>
                        <a:pt x="514" y="2"/>
                      </a:lnTo>
                      <a:lnTo>
                        <a:pt x="519" y="4"/>
                      </a:lnTo>
                      <a:lnTo>
                        <a:pt x="520" y="7"/>
                      </a:lnTo>
                      <a:lnTo>
                        <a:pt x="520" y="12"/>
                      </a:lnTo>
                      <a:lnTo>
                        <a:pt x="500" y="12"/>
                      </a:lnTo>
                      <a:close/>
                    </a:path>
                  </a:pathLst>
                </a:custGeom>
                <a:solidFill>
                  <a:srgbClr val="80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3" name="Freeform 490"/>
                <p:cNvSpPr>
                  <a:spLocks noEditPoints="1"/>
                </p:cNvSpPr>
                <p:nvPr/>
              </p:nvSpPr>
              <p:spPr bwMode="auto">
                <a:xfrm>
                  <a:off x="824" y="1950"/>
                  <a:ext cx="520" cy="281"/>
                </a:xfrm>
                <a:custGeom>
                  <a:avLst/>
                  <a:gdLst>
                    <a:gd name="T0" fmla="*/ 9 w 520"/>
                    <a:gd name="T1" fmla="*/ 243 h 281"/>
                    <a:gd name="T2" fmla="*/ 27 w 520"/>
                    <a:gd name="T3" fmla="*/ 252 h 281"/>
                    <a:gd name="T4" fmla="*/ 17 w 520"/>
                    <a:gd name="T5" fmla="*/ 247 h 281"/>
                    <a:gd name="T6" fmla="*/ 46 w 520"/>
                    <a:gd name="T7" fmla="*/ 271 h 281"/>
                    <a:gd name="T8" fmla="*/ 54 w 520"/>
                    <a:gd name="T9" fmla="*/ 235 h 281"/>
                    <a:gd name="T10" fmla="*/ 55 w 520"/>
                    <a:gd name="T11" fmla="*/ 235 h 281"/>
                    <a:gd name="T12" fmla="*/ 63 w 520"/>
                    <a:gd name="T13" fmla="*/ 226 h 281"/>
                    <a:gd name="T14" fmla="*/ 84 w 520"/>
                    <a:gd name="T15" fmla="*/ 202 h 281"/>
                    <a:gd name="T16" fmla="*/ 97 w 520"/>
                    <a:gd name="T17" fmla="*/ 192 h 281"/>
                    <a:gd name="T18" fmla="*/ 109 w 520"/>
                    <a:gd name="T19" fmla="*/ 211 h 281"/>
                    <a:gd name="T20" fmla="*/ 123 w 520"/>
                    <a:gd name="T21" fmla="*/ 182 h 281"/>
                    <a:gd name="T22" fmla="*/ 98 w 520"/>
                    <a:gd name="T23" fmla="*/ 190 h 281"/>
                    <a:gd name="T24" fmla="*/ 140 w 520"/>
                    <a:gd name="T25" fmla="*/ 192 h 281"/>
                    <a:gd name="T26" fmla="*/ 125 w 520"/>
                    <a:gd name="T27" fmla="*/ 214 h 281"/>
                    <a:gd name="T28" fmla="*/ 123 w 520"/>
                    <a:gd name="T29" fmla="*/ 243 h 281"/>
                    <a:gd name="T30" fmla="*/ 145 w 520"/>
                    <a:gd name="T31" fmla="*/ 248 h 281"/>
                    <a:gd name="T32" fmla="*/ 129 w 520"/>
                    <a:gd name="T33" fmla="*/ 266 h 281"/>
                    <a:gd name="T34" fmla="*/ 168 w 520"/>
                    <a:gd name="T35" fmla="*/ 255 h 281"/>
                    <a:gd name="T36" fmla="*/ 160 w 520"/>
                    <a:gd name="T37" fmla="*/ 278 h 281"/>
                    <a:gd name="T38" fmla="*/ 168 w 520"/>
                    <a:gd name="T39" fmla="*/ 255 h 281"/>
                    <a:gd name="T40" fmla="*/ 179 w 520"/>
                    <a:gd name="T41" fmla="*/ 257 h 281"/>
                    <a:gd name="T42" fmla="*/ 196 w 520"/>
                    <a:gd name="T43" fmla="*/ 257 h 281"/>
                    <a:gd name="T44" fmla="*/ 250 w 520"/>
                    <a:gd name="T45" fmla="*/ 247 h 281"/>
                    <a:gd name="T46" fmla="*/ 197 w 520"/>
                    <a:gd name="T47" fmla="*/ 279 h 281"/>
                    <a:gd name="T48" fmla="*/ 311 w 520"/>
                    <a:gd name="T49" fmla="*/ 230 h 281"/>
                    <a:gd name="T50" fmla="*/ 325 w 520"/>
                    <a:gd name="T51" fmla="*/ 224 h 281"/>
                    <a:gd name="T52" fmla="*/ 338 w 520"/>
                    <a:gd name="T53" fmla="*/ 245 h 281"/>
                    <a:gd name="T54" fmla="*/ 344 w 520"/>
                    <a:gd name="T55" fmla="*/ 242 h 281"/>
                    <a:gd name="T56" fmla="*/ 373 w 520"/>
                    <a:gd name="T57" fmla="*/ 207 h 281"/>
                    <a:gd name="T58" fmla="*/ 376 w 520"/>
                    <a:gd name="T59" fmla="*/ 207 h 281"/>
                    <a:gd name="T60" fmla="*/ 382 w 520"/>
                    <a:gd name="T61" fmla="*/ 207 h 281"/>
                    <a:gd name="T62" fmla="*/ 382 w 520"/>
                    <a:gd name="T63" fmla="*/ 230 h 281"/>
                    <a:gd name="T64" fmla="*/ 385 w 520"/>
                    <a:gd name="T65" fmla="*/ 230 h 281"/>
                    <a:gd name="T66" fmla="*/ 413 w 520"/>
                    <a:gd name="T67" fmla="*/ 200 h 281"/>
                    <a:gd name="T68" fmla="*/ 426 w 520"/>
                    <a:gd name="T69" fmla="*/ 218 h 281"/>
                    <a:gd name="T70" fmla="*/ 426 w 520"/>
                    <a:gd name="T71" fmla="*/ 218 h 281"/>
                    <a:gd name="T72" fmla="*/ 413 w 520"/>
                    <a:gd name="T73" fmla="*/ 199 h 281"/>
                    <a:gd name="T74" fmla="*/ 418 w 520"/>
                    <a:gd name="T75" fmla="*/ 195 h 281"/>
                    <a:gd name="T76" fmla="*/ 433 w 520"/>
                    <a:gd name="T77" fmla="*/ 211 h 281"/>
                    <a:gd name="T78" fmla="*/ 433 w 520"/>
                    <a:gd name="T79" fmla="*/ 211 h 281"/>
                    <a:gd name="T80" fmla="*/ 426 w 520"/>
                    <a:gd name="T81" fmla="*/ 188 h 281"/>
                    <a:gd name="T82" fmla="*/ 435 w 520"/>
                    <a:gd name="T83" fmla="*/ 183 h 281"/>
                    <a:gd name="T84" fmla="*/ 449 w 520"/>
                    <a:gd name="T85" fmla="*/ 200 h 281"/>
                    <a:gd name="T86" fmla="*/ 433 w 520"/>
                    <a:gd name="T87" fmla="*/ 163 h 281"/>
                    <a:gd name="T88" fmla="*/ 432 w 520"/>
                    <a:gd name="T89" fmla="*/ 187 h 281"/>
                    <a:gd name="T90" fmla="*/ 423 w 520"/>
                    <a:gd name="T91" fmla="*/ 183 h 281"/>
                    <a:gd name="T92" fmla="*/ 432 w 520"/>
                    <a:gd name="T93" fmla="*/ 180 h 281"/>
                    <a:gd name="T94" fmla="*/ 433 w 520"/>
                    <a:gd name="T95" fmla="*/ 163 h 281"/>
                    <a:gd name="T96" fmla="*/ 421 w 520"/>
                    <a:gd name="T97" fmla="*/ 161 h 281"/>
                    <a:gd name="T98" fmla="*/ 426 w 520"/>
                    <a:gd name="T99" fmla="*/ 171 h 281"/>
                    <a:gd name="T100" fmla="*/ 432 w 520"/>
                    <a:gd name="T101" fmla="*/ 182 h 281"/>
                    <a:gd name="T102" fmla="*/ 438 w 520"/>
                    <a:gd name="T103" fmla="*/ 176 h 281"/>
                    <a:gd name="T104" fmla="*/ 444 w 520"/>
                    <a:gd name="T105" fmla="*/ 171 h 281"/>
                    <a:gd name="T106" fmla="*/ 456 w 520"/>
                    <a:gd name="T107" fmla="*/ 130 h 281"/>
                    <a:gd name="T108" fmla="*/ 469 w 520"/>
                    <a:gd name="T109" fmla="*/ 149 h 281"/>
                    <a:gd name="T110" fmla="*/ 480 w 520"/>
                    <a:gd name="T111" fmla="*/ 137 h 281"/>
                    <a:gd name="T112" fmla="*/ 489 w 520"/>
                    <a:gd name="T113" fmla="*/ 125 h 281"/>
                    <a:gd name="T114" fmla="*/ 490 w 520"/>
                    <a:gd name="T115" fmla="*/ 123 h 281"/>
                    <a:gd name="T116" fmla="*/ 475 w 520"/>
                    <a:gd name="T117" fmla="*/ 110 h 281"/>
                    <a:gd name="T118" fmla="*/ 484 w 520"/>
                    <a:gd name="T119" fmla="*/ 89 h 281"/>
                    <a:gd name="T120" fmla="*/ 498 w 520"/>
                    <a:gd name="T121" fmla="*/ 12 h 281"/>
                    <a:gd name="T122" fmla="*/ 498 w 520"/>
                    <a:gd name="T123" fmla="*/ 12 h 281"/>
                    <a:gd name="T124" fmla="*/ 520 w 520"/>
                    <a:gd name="T125" fmla="*/ 9 h 28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0"/>
                    <a:gd name="T190" fmla="*/ 0 h 281"/>
                    <a:gd name="T191" fmla="*/ 520 w 520"/>
                    <a:gd name="T192" fmla="*/ 281 h 28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0" h="281">
                      <a:moveTo>
                        <a:pt x="3" y="264"/>
                      </a:move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52"/>
                      </a:lnTo>
                      <a:lnTo>
                        <a:pt x="3" y="247"/>
                      </a:lnTo>
                      <a:lnTo>
                        <a:pt x="6" y="245"/>
                      </a:lnTo>
                      <a:lnTo>
                        <a:pt x="9" y="243"/>
                      </a:lnTo>
                      <a:lnTo>
                        <a:pt x="13" y="245"/>
                      </a:lnTo>
                      <a:lnTo>
                        <a:pt x="17" y="247"/>
                      </a:lnTo>
                      <a:lnTo>
                        <a:pt x="3" y="264"/>
                      </a:lnTo>
                      <a:close/>
                      <a:moveTo>
                        <a:pt x="17" y="247"/>
                      </a:moveTo>
                      <a:lnTo>
                        <a:pt x="21" y="250"/>
                      </a:lnTo>
                      <a:lnTo>
                        <a:pt x="24" y="252"/>
                      </a:lnTo>
                      <a:lnTo>
                        <a:pt x="27" y="252"/>
                      </a:lnTo>
                      <a:lnTo>
                        <a:pt x="32" y="252"/>
                      </a:lnTo>
                      <a:lnTo>
                        <a:pt x="38" y="274"/>
                      </a:lnTo>
                      <a:lnTo>
                        <a:pt x="29" y="276"/>
                      </a:lnTo>
                      <a:lnTo>
                        <a:pt x="20" y="274"/>
                      </a:lnTo>
                      <a:lnTo>
                        <a:pt x="12" y="271"/>
                      </a:lnTo>
                      <a:lnTo>
                        <a:pt x="3" y="264"/>
                      </a:lnTo>
                      <a:lnTo>
                        <a:pt x="17" y="247"/>
                      </a:lnTo>
                      <a:close/>
                      <a:moveTo>
                        <a:pt x="32" y="252"/>
                      </a:moveTo>
                      <a:lnTo>
                        <a:pt x="43" y="245"/>
                      </a:lnTo>
                      <a:lnTo>
                        <a:pt x="54" y="235"/>
                      </a:lnTo>
                      <a:lnTo>
                        <a:pt x="67" y="254"/>
                      </a:lnTo>
                      <a:lnTo>
                        <a:pt x="60" y="260"/>
                      </a:lnTo>
                      <a:lnTo>
                        <a:pt x="52" y="266"/>
                      </a:lnTo>
                      <a:lnTo>
                        <a:pt x="46" y="271"/>
                      </a:lnTo>
                      <a:lnTo>
                        <a:pt x="38" y="274"/>
                      </a:lnTo>
                      <a:lnTo>
                        <a:pt x="32" y="252"/>
                      </a:lnTo>
                      <a:close/>
                      <a:moveTo>
                        <a:pt x="54" y="235"/>
                      </a:moveTo>
                      <a:lnTo>
                        <a:pt x="54" y="235"/>
                      </a:lnTo>
                      <a:lnTo>
                        <a:pt x="55" y="235"/>
                      </a:lnTo>
                      <a:lnTo>
                        <a:pt x="61" y="243"/>
                      </a:lnTo>
                      <a:lnTo>
                        <a:pt x="54" y="235"/>
                      </a:lnTo>
                      <a:close/>
                      <a:moveTo>
                        <a:pt x="55" y="235"/>
                      </a:moveTo>
                      <a:lnTo>
                        <a:pt x="54" y="235"/>
                      </a:lnTo>
                      <a:lnTo>
                        <a:pt x="54" y="236"/>
                      </a:lnTo>
                      <a:lnTo>
                        <a:pt x="67" y="252"/>
                      </a:lnTo>
                      <a:lnTo>
                        <a:pt x="67" y="254"/>
                      </a:lnTo>
                      <a:lnTo>
                        <a:pt x="55" y="235"/>
                      </a:lnTo>
                      <a:close/>
                      <a:moveTo>
                        <a:pt x="54" y="236"/>
                      </a:moveTo>
                      <a:lnTo>
                        <a:pt x="54" y="235"/>
                      </a:lnTo>
                      <a:lnTo>
                        <a:pt x="61" y="243"/>
                      </a:lnTo>
                      <a:lnTo>
                        <a:pt x="54" y="236"/>
                      </a:lnTo>
                      <a:close/>
                      <a:moveTo>
                        <a:pt x="54" y="235"/>
                      </a:moveTo>
                      <a:lnTo>
                        <a:pt x="63" y="226"/>
                      </a:lnTo>
                      <a:lnTo>
                        <a:pt x="72" y="216"/>
                      </a:lnTo>
                      <a:lnTo>
                        <a:pt x="86" y="233"/>
                      </a:lnTo>
                      <a:lnTo>
                        <a:pt x="77" y="243"/>
                      </a:lnTo>
                      <a:lnTo>
                        <a:pt x="67" y="254"/>
                      </a:lnTo>
                      <a:lnTo>
                        <a:pt x="54" y="235"/>
                      </a:lnTo>
                      <a:close/>
                      <a:moveTo>
                        <a:pt x="72" y="216"/>
                      </a:moveTo>
                      <a:lnTo>
                        <a:pt x="84" y="202"/>
                      </a:lnTo>
                      <a:lnTo>
                        <a:pt x="97" y="192"/>
                      </a:lnTo>
                      <a:lnTo>
                        <a:pt x="106" y="212"/>
                      </a:lnTo>
                      <a:lnTo>
                        <a:pt x="97" y="221"/>
                      </a:lnTo>
                      <a:lnTo>
                        <a:pt x="86" y="233"/>
                      </a:lnTo>
                      <a:lnTo>
                        <a:pt x="72" y="216"/>
                      </a:lnTo>
                      <a:close/>
                      <a:moveTo>
                        <a:pt x="97" y="192"/>
                      </a:moveTo>
                      <a:lnTo>
                        <a:pt x="97" y="192"/>
                      </a:lnTo>
                      <a:lnTo>
                        <a:pt x="101" y="202"/>
                      </a:lnTo>
                      <a:lnTo>
                        <a:pt x="97" y="192"/>
                      </a:lnTo>
                      <a:close/>
                      <a:moveTo>
                        <a:pt x="97" y="192"/>
                      </a:moveTo>
                      <a:lnTo>
                        <a:pt x="98" y="190"/>
                      </a:lnTo>
                      <a:lnTo>
                        <a:pt x="109" y="211"/>
                      </a:lnTo>
                      <a:lnTo>
                        <a:pt x="108" y="212"/>
                      </a:lnTo>
                      <a:lnTo>
                        <a:pt x="106" y="212"/>
                      </a:lnTo>
                      <a:lnTo>
                        <a:pt x="97" y="192"/>
                      </a:lnTo>
                      <a:close/>
                      <a:moveTo>
                        <a:pt x="98" y="190"/>
                      </a:moveTo>
                      <a:lnTo>
                        <a:pt x="108" y="185"/>
                      </a:lnTo>
                      <a:lnTo>
                        <a:pt x="118" y="182"/>
                      </a:lnTo>
                      <a:lnTo>
                        <a:pt x="123" y="182"/>
                      </a:lnTo>
                      <a:lnTo>
                        <a:pt x="128" y="183"/>
                      </a:lnTo>
                      <a:lnTo>
                        <a:pt x="132" y="185"/>
                      </a:lnTo>
                      <a:lnTo>
                        <a:pt x="137" y="188"/>
                      </a:lnTo>
                      <a:lnTo>
                        <a:pt x="121" y="206"/>
                      </a:lnTo>
                      <a:lnTo>
                        <a:pt x="117" y="206"/>
                      </a:lnTo>
                      <a:lnTo>
                        <a:pt x="109" y="211"/>
                      </a:lnTo>
                      <a:lnTo>
                        <a:pt x="98" y="190"/>
                      </a:lnTo>
                      <a:close/>
                      <a:moveTo>
                        <a:pt x="123" y="206"/>
                      </a:moveTo>
                      <a:lnTo>
                        <a:pt x="121" y="206"/>
                      </a:lnTo>
                      <a:lnTo>
                        <a:pt x="129" y="197"/>
                      </a:lnTo>
                      <a:lnTo>
                        <a:pt x="123" y="206"/>
                      </a:lnTo>
                      <a:close/>
                      <a:moveTo>
                        <a:pt x="137" y="188"/>
                      </a:moveTo>
                      <a:lnTo>
                        <a:pt x="140" y="192"/>
                      </a:lnTo>
                      <a:lnTo>
                        <a:pt x="142" y="197"/>
                      </a:lnTo>
                      <a:lnTo>
                        <a:pt x="143" y="202"/>
                      </a:lnTo>
                      <a:lnTo>
                        <a:pt x="145" y="207"/>
                      </a:lnTo>
                      <a:lnTo>
                        <a:pt x="145" y="219"/>
                      </a:lnTo>
                      <a:lnTo>
                        <a:pt x="145" y="231"/>
                      </a:lnTo>
                      <a:lnTo>
                        <a:pt x="123" y="228"/>
                      </a:lnTo>
                      <a:lnTo>
                        <a:pt x="125" y="214"/>
                      </a:lnTo>
                      <a:lnTo>
                        <a:pt x="123" y="206"/>
                      </a:lnTo>
                      <a:lnTo>
                        <a:pt x="137" y="188"/>
                      </a:lnTo>
                      <a:close/>
                      <a:moveTo>
                        <a:pt x="145" y="231"/>
                      </a:moveTo>
                      <a:lnTo>
                        <a:pt x="143" y="242"/>
                      </a:lnTo>
                      <a:lnTo>
                        <a:pt x="145" y="248"/>
                      </a:lnTo>
                      <a:lnTo>
                        <a:pt x="125" y="255"/>
                      </a:lnTo>
                      <a:lnTo>
                        <a:pt x="123" y="243"/>
                      </a:lnTo>
                      <a:lnTo>
                        <a:pt x="123" y="228"/>
                      </a:lnTo>
                      <a:lnTo>
                        <a:pt x="145" y="231"/>
                      </a:lnTo>
                      <a:close/>
                      <a:moveTo>
                        <a:pt x="145" y="248"/>
                      </a:moveTo>
                      <a:lnTo>
                        <a:pt x="145" y="248"/>
                      </a:lnTo>
                      <a:lnTo>
                        <a:pt x="145" y="250"/>
                      </a:lnTo>
                      <a:lnTo>
                        <a:pt x="134" y="252"/>
                      </a:lnTo>
                      <a:lnTo>
                        <a:pt x="145" y="248"/>
                      </a:lnTo>
                      <a:close/>
                      <a:moveTo>
                        <a:pt x="145" y="250"/>
                      </a:moveTo>
                      <a:lnTo>
                        <a:pt x="146" y="250"/>
                      </a:lnTo>
                      <a:lnTo>
                        <a:pt x="149" y="250"/>
                      </a:lnTo>
                      <a:lnTo>
                        <a:pt x="146" y="272"/>
                      </a:lnTo>
                      <a:lnTo>
                        <a:pt x="138" y="271"/>
                      </a:lnTo>
                      <a:lnTo>
                        <a:pt x="132" y="267"/>
                      </a:lnTo>
                      <a:lnTo>
                        <a:pt x="129" y="266"/>
                      </a:lnTo>
                      <a:lnTo>
                        <a:pt x="128" y="262"/>
                      </a:lnTo>
                      <a:lnTo>
                        <a:pt x="126" y="259"/>
                      </a:lnTo>
                      <a:lnTo>
                        <a:pt x="125" y="254"/>
                      </a:lnTo>
                      <a:lnTo>
                        <a:pt x="145" y="250"/>
                      </a:lnTo>
                      <a:close/>
                      <a:moveTo>
                        <a:pt x="149" y="250"/>
                      </a:moveTo>
                      <a:lnTo>
                        <a:pt x="159" y="252"/>
                      </a:lnTo>
                      <a:lnTo>
                        <a:pt x="168" y="255"/>
                      </a:lnTo>
                      <a:lnTo>
                        <a:pt x="160" y="278"/>
                      </a:lnTo>
                      <a:lnTo>
                        <a:pt x="152" y="274"/>
                      </a:lnTo>
                      <a:lnTo>
                        <a:pt x="146" y="272"/>
                      </a:lnTo>
                      <a:lnTo>
                        <a:pt x="149" y="250"/>
                      </a:lnTo>
                      <a:close/>
                      <a:moveTo>
                        <a:pt x="162" y="278"/>
                      </a:moveTo>
                      <a:lnTo>
                        <a:pt x="160" y="278"/>
                      </a:lnTo>
                      <a:lnTo>
                        <a:pt x="165" y="266"/>
                      </a:lnTo>
                      <a:lnTo>
                        <a:pt x="162" y="278"/>
                      </a:lnTo>
                      <a:close/>
                      <a:moveTo>
                        <a:pt x="168" y="255"/>
                      </a:moveTo>
                      <a:lnTo>
                        <a:pt x="168" y="255"/>
                      </a:lnTo>
                      <a:lnTo>
                        <a:pt x="162" y="278"/>
                      </a:lnTo>
                      <a:lnTo>
                        <a:pt x="168" y="255"/>
                      </a:lnTo>
                      <a:close/>
                      <a:moveTo>
                        <a:pt x="168" y="255"/>
                      </a:moveTo>
                      <a:lnTo>
                        <a:pt x="168" y="255"/>
                      </a:lnTo>
                      <a:lnTo>
                        <a:pt x="165" y="266"/>
                      </a:lnTo>
                      <a:lnTo>
                        <a:pt x="168" y="255"/>
                      </a:lnTo>
                      <a:close/>
                      <a:moveTo>
                        <a:pt x="168" y="255"/>
                      </a:moveTo>
                      <a:lnTo>
                        <a:pt x="172" y="257"/>
                      </a:lnTo>
                      <a:lnTo>
                        <a:pt x="179" y="257"/>
                      </a:lnTo>
                      <a:lnTo>
                        <a:pt x="177" y="281"/>
                      </a:lnTo>
                      <a:lnTo>
                        <a:pt x="169" y="279"/>
                      </a:lnTo>
                      <a:lnTo>
                        <a:pt x="162" y="278"/>
                      </a:lnTo>
                      <a:lnTo>
                        <a:pt x="168" y="255"/>
                      </a:lnTo>
                      <a:close/>
                      <a:moveTo>
                        <a:pt x="179" y="257"/>
                      </a:moveTo>
                      <a:lnTo>
                        <a:pt x="186" y="257"/>
                      </a:lnTo>
                      <a:lnTo>
                        <a:pt x="196" y="257"/>
                      </a:lnTo>
                      <a:lnTo>
                        <a:pt x="197" y="279"/>
                      </a:lnTo>
                      <a:lnTo>
                        <a:pt x="186" y="281"/>
                      </a:lnTo>
                      <a:lnTo>
                        <a:pt x="177" y="281"/>
                      </a:lnTo>
                      <a:lnTo>
                        <a:pt x="179" y="257"/>
                      </a:lnTo>
                      <a:close/>
                      <a:moveTo>
                        <a:pt x="196" y="257"/>
                      </a:moveTo>
                      <a:lnTo>
                        <a:pt x="222" y="254"/>
                      </a:lnTo>
                      <a:lnTo>
                        <a:pt x="250" y="247"/>
                      </a:lnTo>
                      <a:lnTo>
                        <a:pt x="277" y="240"/>
                      </a:lnTo>
                      <a:lnTo>
                        <a:pt x="302" y="233"/>
                      </a:lnTo>
                      <a:lnTo>
                        <a:pt x="307" y="255"/>
                      </a:lnTo>
                      <a:lnTo>
                        <a:pt x="282" y="262"/>
                      </a:lnTo>
                      <a:lnTo>
                        <a:pt x="254" y="271"/>
                      </a:lnTo>
                      <a:lnTo>
                        <a:pt x="225" y="276"/>
                      </a:lnTo>
                      <a:lnTo>
                        <a:pt x="197" y="279"/>
                      </a:lnTo>
                      <a:lnTo>
                        <a:pt x="196" y="257"/>
                      </a:lnTo>
                      <a:close/>
                      <a:moveTo>
                        <a:pt x="302" y="233"/>
                      </a:moveTo>
                      <a:lnTo>
                        <a:pt x="302" y="233"/>
                      </a:lnTo>
                      <a:lnTo>
                        <a:pt x="305" y="243"/>
                      </a:lnTo>
                      <a:lnTo>
                        <a:pt x="302" y="233"/>
                      </a:lnTo>
                      <a:close/>
                      <a:moveTo>
                        <a:pt x="302" y="233"/>
                      </a:moveTo>
                      <a:lnTo>
                        <a:pt x="311" y="230"/>
                      </a:lnTo>
                      <a:lnTo>
                        <a:pt x="319" y="226"/>
                      </a:lnTo>
                      <a:lnTo>
                        <a:pt x="325" y="248"/>
                      </a:lnTo>
                      <a:lnTo>
                        <a:pt x="318" y="252"/>
                      </a:lnTo>
                      <a:lnTo>
                        <a:pt x="307" y="255"/>
                      </a:lnTo>
                      <a:lnTo>
                        <a:pt x="302" y="233"/>
                      </a:lnTo>
                      <a:close/>
                      <a:moveTo>
                        <a:pt x="319" y="226"/>
                      </a:moveTo>
                      <a:lnTo>
                        <a:pt x="325" y="224"/>
                      </a:lnTo>
                      <a:lnTo>
                        <a:pt x="330" y="223"/>
                      </a:lnTo>
                      <a:lnTo>
                        <a:pt x="338" y="245"/>
                      </a:lnTo>
                      <a:lnTo>
                        <a:pt x="331" y="247"/>
                      </a:lnTo>
                      <a:lnTo>
                        <a:pt x="325" y="248"/>
                      </a:lnTo>
                      <a:lnTo>
                        <a:pt x="319" y="226"/>
                      </a:lnTo>
                      <a:close/>
                      <a:moveTo>
                        <a:pt x="338" y="243"/>
                      </a:moveTo>
                      <a:lnTo>
                        <a:pt x="338" y="245"/>
                      </a:lnTo>
                      <a:lnTo>
                        <a:pt x="333" y="233"/>
                      </a:lnTo>
                      <a:lnTo>
                        <a:pt x="338" y="243"/>
                      </a:lnTo>
                      <a:close/>
                      <a:moveTo>
                        <a:pt x="330" y="223"/>
                      </a:moveTo>
                      <a:lnTo>
                        <a:pt x="336" y="219"/>
                      </a:lnTo>
                      <a:lnTo>
                        <a:pt x="341" y="218"/>
                      </a:lnTo>
                      <a:lnTo>
                        <a:pt x="350" y="238"/>
                      </a:lnTo>
                      <a:lnTo>
                        <a:pt x="344" y="242"/>
                      </a:lnTo>
                      <a:lnTo>
                        <a:pt x="338" y="243"/>
                      </a:lnTo>
                      <a:lnTo>
                        <a:pt x="330" y="223"/>
                      </a:lnTo>
                      <a:close/>
                      <a:moveTo>
                        <a:pt x="341" y="218"/>
                      </a:moveTo>
                      <a:lnTo>
                        <a:pt x="350" y="214"/>
                      </a:lnTo>
                      <a:lnTo>
                        <a:pt x="358" y="211"/>
                      </a:lnTo>
                      <a:lnTo>
                        <a:pt x="364" y="207"/>
                      </a:lnTo>
                      <a:lnTo>
                        <a:pt x="373" y="207"/>
                      </a:lnTo>
                      <a:lnTo>
                        <a:pt x="373" y="231"/>
                      </a:lnTo>
                      <a:lnTo>
                        <a:pt x="362" y="233"/>
                      </a:lnTo>
                      <a:lnTo>
                        <a:pt x="350" y="238"/>
                      </a:lnTo>
                      <a:lnTo>
                        <a:pt x="341" y="218"/>
                      </a:lnTo>
                      <a:close/>
                      <a:moveTo>
                        <a:pt x="373" y="207"/>
                      </a:moveTo>
                      <a:lnTo>
                        <a:pt x="375" y="207"/>
                      </a:lnTo>
                      <a:lnTo>
                        <a:pt x="376" y="207"/>
                      </a:lnTo>
                      <a:lnTo>
                        <a:pt x="378" y="230"/>
                      </a:lnTo>
                      <a:lnTo>
                        <a:pt x="376" y="230"/>
                      </a:lnTo>
                      <a:lnTo>
                        <a:pt x="373" y="231"/>
                      </a:lnTo>
                      <a:lnTo>
                        <a:pt x="373" y="207"/>
                      </a:lnTo>
                      <a:close/>
                      <a:moveTo>
                        <a:pt x="376" y="207"/>
                      </a:moveTo>
                      <a:lnTo>
                        <a:pt x="379" y="207"/>
                      </a:lnTo>
                      <a:lnTo>
                        <a:pt x="382" y="207"/>
                      </a:lnTo>
                      <a:lnTo>
                        <a:pt x="382" y="230"/>
                      </a:lnTo>
                      <a:lnTo>
                        <a:pt x="381" y="230"/>
                      </a:lnTo>
                      <a:lnTo>
                        <a:pt x="378" y="230"/>
                      </a:lnTo>
                      <a:lnTo>
                        <a:pt x="376" y="207"/>
                      </a:lnTo>
                      <a:close/>
                      <a:moveTo>
                        <a:pt x="382" y="230"/>
                      </a:moveTo>
                      <a:lnTo>
                        <a:pt x="382" y="230"/>
                      </a:lnTo>
                      <a:lnTo>
                        <a:pt x="382" y="218"/>
                      </a:lnTo>
                      <a:lnTo>
                        <a:pt x="382" y="230"/>
                      </a:lnTo>
                      <a:close/>
                      <a:moveTo>
                        <a:pt x="382" y="207"/>
                      </a:moveTo>
                      <a:lnTo>
                        <a:pt x="385" y="207"/>
                      </a:lnTo>
                      <a:lnTo>
                        <a:pt x="389" y="207"/>
                      </a:lnTo>
                      <a:lnTo>
                        <a:pt x="389" y="230"/>
                      </a:lnTo>
                      <a:lnTo>
                        <a:pt x="385" y="230"/>
                      </a:lnTo>
                      <a:lnTo>
                        <a:pt x="382" y="230"/>
                      </a:lnTo>
                      <a:lnTo>
                        <a:pt x="382" y="207"/>
                      </a:lnTo>
                      <a:close/>
                      <a:moveTo>
                        <a:pt x="389" y="207"/>
                      </a:moveTo>
                      <a:lnTo>
                        <a:pt x="395" y="207"/>
                      </a:lnTo>
                      <a:lnTo>
                        <a:pt x="401" y="206"/>
                      </a:lnTo>
                      <a:lnTo>
                        <a:pt x="407" y="204"/>
                      </a:lnTo>
                      <a:lnTo>
                        <a:pt x="413" y="200"/>
                      </a:lnTo>
                      <a:lnTo>
                        <a:pt x="426" y="218"/>
                      </a:lnTo>
                      <a:lnTo>
                        <a:pt x="415" y="226"/>
                      </a:lnTo>
                      <a:lnTo>
                        <a:pt x="406" y="230"/>
                      </a:lnTo>
                      <a:lnTo>
                        <a:pt x="396" y="230"/>
                      </a:lnTo>
                      <a:lnTo>
                        <a:pt x="389" y="230"/>
                      </a:lnTo>
                      <a:lnTo>
                        <a:pt x="389" y="207"/>
                      </a:lnTo>
                      <a:close/>
                      <a:moveTo>
                        <a:pt x="426" y="218"/>
                      </a:moveTo>
                      <a:lnTo>
                        <a:pt x="426" y="218"/>
                      </a:lnTo>
                      <a:lnTo>
                        <a:pt x="419" y="209"/>
                      </a:lnTo>
                      <a:lnTo>
                        <a:pt x="426" y="218"/>
                      </a:lnTo>
                      <a:close/>
                      <a:moveTo>
                        <a:pt x="412" y="200"/>
                      </a:moveTo>
                      <a:lnTo>
                        <a:pt x="412" y="200"/>
                      </a:lnTo>
                      <a:lnTo>
                        <a:pt x="426" y="218"/>
                      </a:lnTo>
                      <a:lnTo>
                        <a:pt x="412" y="200"/>
                      </a:lnTo>
                      <a:close/>
                      <a:moveTo>
                        <a:pt x="426" y="218"/>
                      </a:moveTo>
                      <a:lnTo>
                        <a:pt x="426" y="218"/>
                      </a:lnTo>
                      <a:lnTo>
                        <a:pt x="419" y="209"/>
                      </a:lnTo>
                      <a:lnTo>
                        <a:pt x="426" y="218"/>
                      </a:lnTo>
                      <a:close/>
                      <a:moveTo>
                        <a:pt x="412" y="200"/>
                      </a:moveTo>
                      <a:lnTo>
                        <a:pt x="413" y="199"/>
                      </a:lnTo>
                      <a:lnTo>
                        <a:pt x="415" y="197"/>
                      </a:lnTo>
                      <a:lnTo>
                        <a:pt x="429" y="214"/>
                      </a:lnTo>
                      <a:lnTo>
                        <a:pt x="427" y="216"/>
                      </a:lnTo>
                      <a:lnTo>
                        <a:pt x="426" y="218"/>
                      </a:lnTo>
                      <a:lnTo>
                        <a:pt x="412" y="200"/>
                      </a:lnTo>
                      <a:close/>
                      <a:moveTo>
                        <a:pt x="415" y="197"/>
                      </a:moveTo>
                      <a:lnTo>
                        <a:pt x="418" y="195"/>
                      </a:lnTo>
                      <a:lnTo>
                        <a:pt x="419" y="194"/>
                      </a:lnTo>
                      <a:lnTo>
                        <a:pt x="432" y="212"/>
                      </a:lnTo>
                      <a:lnTo>
                        <a:pt x="429" y="214"/>
                      </a:lnTo>
                      <a:lnTo>
                        <a:pt x="415" y="197"/>
                      </a:lnTo>
                      <a:close/>
                      <a:moveTo>
                        <a:pt x="433" y="211"/>
                      </a:moveTo>
                      <a:lnTo>
                        <a:pt x="433" y="211"/>
                      </a:lnTo>
                      <a:lnTo>
                        <a:pt x="432" y="212"/>
                      </a:lnTo>
                      <a:lnTo>
                        <a:pt x="426" y="202"/>
                      </a:lnTo>
                      <a:lnTo>
                        <a:pt x="433" y="211"/>
                      </a:lnTo>
                      <a:close/>
                      <a:moveTo>
                        <a:pt x="418" y="194"/>
                      </a:moveTo>
                      <a:lnTo>
                        <a:pt x="418" y="194"/>
                      </a:lnTo>
                      <a:lnTo>
                        <a:pt x="433" y="211"/>
                      </a:lnTo>
                      <a:lnTo>
                        <a:pt x="418" y="194"/>
                      </a:lnTo>
                      <a:close/>
                      <a:moveTo>
                        <a:pt x="418" y="194"/>
                      </a:moveTo>
                      <a:lnTo>
                        <a:pt x="418" y="194"/>
                      </a:lnTo>
                      <a:lnTo>
                        <a:pt x="426" y="202"/>
                      </a:lnTo>
                      <a:lnTo>
                        <a:pt x="418" y="194"/>
                      </a:lnTo>
                      <a:close/>
                      <a:moveTo>
                        <a:pt x="418" y="194"/>
                      </a:moveTo>
                      <a:lnTo>
                        <a:pt x="426" y="188"/>
                      </a:lnTo>
                      <a:lnTo>
                        <a:pt x="433" y="185"/>
                      </a:lnTo>
                      <a:lnTo>
                        <a:pt x="441" y="206"/>
                      </a:lnTo>
                      <a:lnTo>
                        <a:pt x="436" y="207"/>
                      </a:lnTo>
                      <a:lnTo>
                        <a:pt x="433" y="211"/>
                      </a:lnTo>
                      <a:lnTo>
                        <a:pt x="418" y="194"/>
                      </a:lnTo>
                      <a:close/>
                      <a:moveTo>
                        <a:pt x="433" y="185"/>
                      </a:moveTo>
                      <a:lnTo>
                        <a:pt x="435" y="183"/>
                      </a:lnTo>
                      <a:lnTo>
                        <a:pt x="447" y="202"/>
                      </a:lnTo>
                      <a:lnTo>
                        <a:pt x="444" y="204"/>
                      </a:lnTo>
                      <a:lnTo>
                        <a:pt x="441" y="206"/>
                      </a:lnTo>
                      <a:lnTo>
                        <a:pt x="433" y="185"/>
                      </a:lnTo>
                      <a:close/>
                      <a:moveTo>
                        <a:pt x="450" y="199"/>
                      </a:moveTo>
                      <a:lnTo>
                        <a:pt x="449" y="200"/>
                      </a:lnTo>
                      <a:lnTo>
                        <a:pt x="447" y="202"/>
                      </a:lnTo>
                      <a:lnTo>
                        <a:pt x="441" y="194"/>
                      </a:lnTo>
                      <a:lnTo>
                        <a:pt x="450" y="199"/>
                      </a:lnTo>
                      <a:close/>
                      <a:moveTo>
                        <a:pt x="432" y="187"/>
                      </a:moveTo>
                      <a:lnTo>
                        <a:pt x="429" y="185"/>
                      </a:lnTo>
                      <a:lnTo>
                        <a:pt x="423" y="183"/>
                      </a:lnTo>
                      <a:lnTo>
                        <a:pt x="433" y="163"/>
                      </a:lnTo>
                      <a:lnTo>
                        <a:pt x="441" y="170"/>
                      </a:lnTo>
                      <a:lnTo>
                        <a:pt x="449" y="176"/>
                      </a:lnTo>
                      <a:lnTo>
                        <a:pt x="450" y="182"/>
                      </a:lnTo>
                      <a:lnTo>
                        <a:pt x="452" y="187"/>
                      </a:lnTo>
                      <a:lnTo>
                        <a:pt x="452" y="194"/>
                      </a:lnTo>
                      <a:lnTo>
                        <a:pt x="450" y="199"/>
                      </a:lnTo>
                      <a:lnTo>
                        <a:pt x="432" y="187"/>
                      </a:lnTo>
                      <a:close/>
                      <a:moveTo>
                        <a:pt x="423" y="183"/>
                      </a:moveTo>
                      <a:lnTo>
                        <a:pt x="419" y="182"/>
                      </a:lnTo>
                      <a:lnTo>
                        <a:pt x="418" y="180"/>
                      </a:lnTo>
                      <a:lnTo>
                        <a:pt x="433" y="163"/>
                      </a:lnTo>
                      <a:lnTo>
                        <a:pt x="433" y="164"/>
                      </a:lnTo>
                      <a:lnTo>
                        <a:pt x="433" y="163"/>
                      </a:lnTo>
                      <a:lnTo>
                        <a:pt x="423" y="183"/>
                      </a:lnTo>
                      <a:close/>
                      <a:moveTo>
                        <a:pt x="418" y="180"/>
                      </a:moveTo>
                      <a:lnTo>
                        <a:pt x="416" y="176"/>
                      </a:lnTo>
                      <a:lnTo>
                        <a:pt x="415" y="171"/>
                      </a:lnTo>
                      <a:lnTo>
                        <a:pt x="416" y="168"/>
                      </a:lnTo>
                      <a:lnTo>
                        <a:pt x="418" y="163"/>
                      </a:lnTo>
                      <a:lnTo>
                        <a:pt x="433" y="180"/>
                      </a:lnTo>
                      <a:lnTo>
                        <a:pt x="432" y="180"/>
                      </a:lnTo>
                      <a:lnTo>
                        <a:pt x="430" y="178"/>
                      </a:lnTo>
                      <a:lnTo>
                        <a:pt x="430" y="175"/>
                      </a:lnTo>
                      <a:lnTo>
                        <a:pt x="430" y="171"/>
                      </a:lnTo>
                      <a:lnTo>
                        <a:pt x="430" y="168"/>
                      </a:lnTo>
                      <a:lnTo>
                        <a:pt x="430" y="164"/>
                      </a:lnTo>
                      <a:lnTo>
                        <a:pt x="432" y="163"/>
                      </a:lnTo>
                      <a:lnTo>
                        <a:pt x="433" y="163"/>
                      </a:lnTo>
                      <a:lnTo>
                        <a:pt x="418" y="180"/>
                      </a:lnTo>
                      <a:close/>
                      <a:moveTo>
                        <a:pt x="418" y="163"/>
                      </a:moveTo>
                      <a:lnTo>
                        <a:pt x="419" y="163"/>
                      </a:lnTo>
                      <a:lnTo>
                        <a:pt x="421" y="161"/>
                      </a:lnTo>
                      <a:lnTo>
                        <a:pt x="426" y="171"/>
                      </a:lnTo>
                      <a:lnTo>
                        <a:pt x="418" y="163"/>
                      </a:lnTo>
                      <a:close/>
                      <a:moveTo>
                        <a:pt x="421" y="161"/>
                      </a:moveTo>
                      <a:lnTo>
                        <a:pt x="421" y="161"/>
                      </a:lnTo>
                      <a:lnTo>
                        <a:pt x="432" y="182"/>
                      </a:lnTo>
                      <a:lnTo>
                        <a:pt x="421" y="161"/>
                      </a:lnTo>
                      <a:close/>
                      <a:moveTo>
                        <a:pt x="432" y="182"/>
                      </a:moveTo>
                      <a:lnTo>
                        <a:pt x="432" y="182"/>
                      </a:lnTo>
                      <a:lnTo>
                        <a:pt x="426" y="171"/>
                      </a:lnTo>
                      <a:lnTo>
                        <a:pt x="432" y="182"/>
                      </a:lnTo>
                      <a:close/>
                      <a:moveTo>
                        <a:pt x="421" y="161"/>
                      </a:moveTo>
                      <a:lnTo>
                        <a:pt x="424" y="159"/>
                      </a:lnTo>
                      <a:lnTo>
                        <a:pt x="426" y="158"/>
                      </a:lnTo>
                      <a:lnTo>
                        <a:pt x="438" y="176"/>
                      </a:lnTo>
                      <a:lnTo>
                        <a:pt x="435" y="180"/>
                      </a:lnTo>
                      <a:lnTo>
                        <a:pt x="432" y="182"/>
                      </a:lnTo>
                      <a:lnTo>
                        <a:pt x="421" y="161"/>
                      </a:lnTo>
                      <a:close/>
                      <a:moveTo>
                        <a:pt x="426" y="158"/>
                      </a:moveTo>
                      <a:lnTo>
                        <a:pt x="429" y="156"/>
                      </a:lnTo>
                      <a:lnTo>
                        <a:pt x="432" y="152"/>
                      </a:lnTo>
                      <a:lnTo>
                        <a:pt x="444" y="171"/>
                      </a:lnTo>
                      <a:lnTo>
                        <a:pt x="441" y="173"/>
                      </a:lnTo>
                      <a:lnTo>
                        <a:pt x="438" y="176"/>
                      </a:lnTo>
                      <a:lnTo>
                        <a:pt x="426" y="158"/>
                      </a:lnTo>
                      <a:close/>
                      <a:moveTo>
                        <a:pt x="432" y="152"/>
                      </a:moveTo>
                      <a:lnTo>
                        <a:pt x="446" y="140"/>
                      </a:lnTo>
                      <a:lnTo>
                        <a:pt x="455" y="132"/>
                      </a:lnTo>
                      <a:lnTo>
                        <a:pt x="470" y="147"/>
                      </a:lnTo>
                      <a:lnTo>
                        <a:pt x="460" y="158"/>
                      </a:lnTo>
                      <a:lnTo>
                        <a:pt x="444" y="171"/>
                      </a:lnTo>
                      <a:lnTo>
                        <a:pt x="432" y="152"/>
                      </a:lnTo>
                      <a:close/>
                      <a:moveTo>
                        <a:pt x="455" y="132"/>
                      </a:moveTo>
                      <a:lnTo>
                        <a:pt x="455" y="132"/>
                      </a:lnTo>
                      <a:lnTo>
                        <a:pt x="456" y="130"/>
                      </a:lnTo>
                      <a:lnTo>
                        <a:pt x="463" y="140"/>
                      </a:lnTo>
                      <a:lnTo>
                        <a:pt x="455" y="132"/>
                      </a:lnTo>
                      <a:close/>
                      <a:moveTo>
                        <a:pt x="456" y="130"/>
                      </a:moveTo>
                      <a:lnTo>
                        <a:pt x="456" y="130"/>
                      </a:lnTo>
                      <a:lnTo>
                        <a:pt x="469" y="149"/>
                      </a:lnTo>
                      <a:lnTo>
                        <a:pt x="456" y="130"/>
                      </a:lnTo>
                      <a:close/>
                      <a:moveTo>
                        <a:pt x="469" y="149"/>
                      </a:moveTo>
                      <a:lnTo>
                        <a:pt x="469" y="149"/>
                      </a:lnTo>
                      <a:lnTo>
                        <a:pt x="463" y="140"/>
                      </a:lnTo>
                      <a:lnTo>
                        <a:pt x="469" y="149"/>
                      </a:lnTo>
                      <a:close/>
                      <a:moveTo>
                        <a:pt x="455" y="130"/>
                      </a:moveTo>
                      <a:lnTo>
                        <a:pt x="464" y="122"/>
                      </a:lnTo>
                      <a:lnTo>
                        <a:pt x="472" y="111"/>
                      </a:lnTo>
                      <a:lnTo>
                        <a:pt x="489" y="127"/>
                      </a:lnTo>
                      <a:lnTo>
                        <a:pt x="480" y="137"/>
                      </a:lnTo>
                      <a:lnTo>
                        <a:pt x="469" y="149"/>
                      </a:lnTo>
                      <a:lnTo>
                        <a:pt x="455" y="130"/>
                      </a:lnTo>
                      <a:close/>
                      <a:moveTo>
                        <a:pt x="472" y="111"/>
                      </a:moveTo>
                      <a:lnTo>
                        <a:pt x="473" y="110"/>
                      </a:lnTo>
                      <a:lnTo>
                        <a:pt x="475" y="108"/>
                      </a:lnTo>
                      <a:lnTo>
                        <a:pt x="490" y="123"/>
                      </a:lnTo>
                      <a:lnTo>
                        <a:pt x="489" y="125"/>
                      </a:lnTo>
                      <a:lnTo>
                        <a:pt x="489" y="127"/>
                      </a:lnTo>
                      <a:lnTo>
                        <a:pt x="472" y="111"/>
                      </a:lnTo>
                      <a:close/>
                      <a:moveTo>
                        <a:pt x="490" y="123"/>
                      </a:moveTo>
                      <a:lnTo>
                        <a:pt x="490" y="123"/>
                      </a:lnTo>
                      <a:lnTo>
                        <a:pt x="483" y="116"/>
                      </a:lnTo>
                      <a:lnTo>
                        <a:pt x="490" y="123"/>
                      </a:lnTo>
                      <a:close/>
                      <a:moveTo>
                        <a:pt x="475" y="110"/>
                      </a:moveTo>
                      <a:lnTo>
                        <a:pt x="480" y="99"/>
                      </a:lnTo>
                      <a:lnTo>
                        <a:pt x="484" y="89"/>
                      </a:lnTo>
                      <a:lnTo>
                        <a:pt x="503" y="98"/>
                      </a:lnTo>
                      <a:lnTo>
                        <a:pt x="498" y="111"/>
                      </a:lnTo>
                      <a:lnTo>
                        <a:pt x="490" y="123"/>
                      </a:lnTo>
                      <a:lnTo>
                        <a:pt x="475" y="110"/>
                      </a:lnTo>
                      <a:close/>
                      <a:moveTo>
                        <a:pt x="484" y="89"/>
                      </a:moveTo>
                      <a:lnTo>
                        <a:pt x="489" y="75"/>
                      </a:lnTo>
                      <a:lnTo>
                        <a:pt x="492" y="62"/>
                      </a:lnTo>
                      <a:lnTo>
                        <a:pt x="512" y="67"/>
                      </a:lnTo>
                      <a:lnTo>
                        <a:pt x="507" y="82"/>
                      </a:lnTo>
                      <a:lnTo>
                        <a:pt x="503" y="98"/>
                      </a:lnTo>
                      <a:lnTo>
                        <a:pt x="484" y="89"/>
                      </a:lnTo>
                      <a:close/>
                      <a:moveTo>
                        <a:pt x="492" y="62"/>
                      </a:moveTo>
                      <a:lnTo>
                        <a:pt x="492" y="62"/>
                      </a:lnTo>
                      <a:lnTo>
                        <a:pt x="501" y="63"/>
                      </a:lnTo>
                      <a:lnTo>
                        <a:pt x="492" y="62"/>
                      </a:lnTo>
                      <a:close/>
                      <a:moveTo>
                        <a:pt x="492" y="62"/>
                      </a:moveTo>
                      <a:lnTo>
                        <a:pt x="498" y="27"/>
                      </a:lnTo>
                      <a:lnTo>
                        <a:pt x="498" y="12"/>
                      </a:lnTo>
                      <a:lnTo>
                        <a:pt x="520" y="12"/>
                      </a:lnTo>
                      <a:lnTo>
                        <a:pt x="520" y="17"/>
                      </a:lnTo>
                      <a:lnTo>
                        <a:pt x="518" y="29"/>
                      </a:lnTo>
                      <a:lnTo>
                        <a:pt x="517" y="46"/>
                      </a:lnTo>
                      <a:lnTo>
                        <a:pt x="512" y="67"/>
                      </a:lnTo>
                      <a:lnTo>
                        <a:pt x="492" y="62"/>
                      </a:lnTo>
                      <a:close/>
                      <a:moveTo>
                        <a:pt x="498" y="12"/>
                      </a:moveTo>
                      <a:lnTo>
                        <a:pt x="500" y="7"/>
                      </a:lnTo>
                      <a:lnTo>
                        <a:pt x="503" y="3"/>
                      </a:lnTo>
                      <a:lnTo>
                        <a:pt x="506" y="2"/>
                      </a:lnTo>
                      <a:lnTo>
                        <a:pt x="509" y="0"/>
                      </a:lnTo>
                      <a:lnTo>
                        <a:pt x="514" y="2"/>
                      </a:lnTo>
                      <a:lnTo>
                        <a:pt x="517" y="3"/>
                      </a:lnTo>
                      <a:lnTo>
                        <a:pt x="520" y="9"/>
                      </a:lnTo>
                      <a:lnTo>
                        <a:pt x="520" y="12"/>
                      </a:lnTo>
                      <a:lnTo>
                        <a:pt x="498" y="12"/>
                      </a:lnTo>
                      <a:close/>
                    </a:path>
                  </a:pathLst>
                </a:custGeom>
                <a:solidFill>
                  <a:srgbClr val="8C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4" name="Freeform 491"/>
                <p:cNvSpPr>
                  <a:spLocks noEditPoints="1"/>
                </p:cNvSpPr>
                <p:nvPr/>
              </p:nvSpPr>
              <p:spPr bwMode="auto">
                <a:xfrm>
                  <a:off x="820" y="1941"/>
                  <a:ext cx="522" cy="287"/>
                </a:xfrm>
                <a:custGeom>
                  <a:avLst/>
                  <a:gdLst>
                    <a:gd name="T0" fmla="*/ 11 w 522"/>
                    <a:gd name="T1" fmla="*/ 249 h 287"/>
                    <a:gd name="T2" fmla="*/ 28 w 522"/>
                    <a:gd name="T3" fmla="*/ 257 h 287"/>
                    <a:gd name="T4" fmla="*/ 19 w 522"/>
                    <a:gd name="T5" fmla="*/ 252 h 287"/>
                    <a:gd name="T6" fmla="*/ 47 w 522"/>
                    <a:gd name="T7" fmla="*/ 275 h 287"/>
                    <a:gd name="T8" fmla="*/ 70 w 522"/>
                    <a:gd name="T9" fmla="*/ 256 h 287"/>
                    <a:gd name="T10" fmla="*/ 54 w 522"/>
                    <a:gd name="T11" fmla="*/ 240 h 287"/>
                    <a:gd name="T12" fmla="*/ 62 w 522"/>
                    <a:gd name="T13" fmla="*/ 232 h 287"/>
                    <a:gd name="T14" fmla="*/ 84 w 522"/>
                    <a:gd name="T15" fmla="*/ 209 h 287"/>
                    <a:gd name="T16" fmla="*/ 107 w 522"/>
                    <a:gd name="T17" fmla="*/ 191 h 287"/>
                    <a:gd name="T18" fmla="*/ 121 w 522"/>
                    <a:gd name="T19" fmla="*/ 185 h 287"/>
                    <a:gd name="T20" fmla="*/ 115 w 522"/>
                    <a:gd name="T21" fmla="*/ 187 h 287"/>
                    <a:gd name="T22" fmla="*/ 149 w 522"/>
                    <a:gd name="T23" fmla="*/ 194 h 287"/>
                    <a:gd name="T24" fmla="*/ 135 w 522"/>
                    <a:gd name="T25" fmla="*/ 215 h 287"/>
                    <a:gd name="T26" fmla="*/ 135 w 522"/>
                    <a:gd name="T27" fmla="*/ 239 h 287"/>
                    <a:gd name="T28" fmla="*/ 159 w 522"/>
                    <a:gd name="T29" fmla="*/ 254 h 287"/>
                    <a:gd name="T30" fmla="*/ 135 w 522"/>
                    <a:gd name="T31" fmla="*/ 249 h 287"/>
                    <a:gd name="T32" fmla="*/ 161 w 522"/>
                    <a:gd name="T33" fmla="*/ 280 h 287"/>
                    <a:gd name="T34" fmla="*/ 173 w 522"/>
                    <a:gd name="T35" fmla="*/ 261 h 287"/>
                    <a:gd name="T36" fmla="*/ 183 w 522"/>
                    <a:gd name="T37" fmla="*/ 263 h 287"/>
                    <a:gd name="T38" fmla="*/ 200 w 522"/>
                    <a:gd name="T39" fmla="*/ 263 h 287"/>
                    <a:gd name="T40" fmla="*/ 254 w 522"/>
                    <a:gd name="T41" fmla="*/ 252 h 287"/>
                    <a:gd name="T42" fmla="*/ 201 w 522"/>
                    <a:gd name="T43" fmla="*/ 285 h 287"/>
                    <a:gd name="T44" fmla="*/ 325 w 522"/>
                    <a:gd name="T45" fmla="*/ 230 h 287"/>
                    <a:gd name="T46" fmla="*/ 343 w 522"/>
                    <a:gd name="T47" fmla="*/ 247 h 287"/>
                    <a:gd name="T48" fmla="*/ 349 w 522"/>
                    <a:gd name="T49" fmla="*/ 244 h 287"/>
                    <a:gd name="T50" fmla="*/ 379 w 522"/>
                    <a:gd name="T51" fmla="*/ 209 h 287"/>
                    <a:gd name="T52" fmla="*/ 377 w 522"/>
                    <a:gd name="T53" fmla="*/ 233 h 287"/>
                    <a:gd name="T54" fmla="*/ 379 w 522"/>
                    <a:gd name="T55" fmla="*/ 233 h 287"/>
                    <a:gd name="T56" fmla="*/ 385 w 522"/>
                    <a:gd name="T57" fmla="*/ 233 h 287"/>
                    <a:gd name="T58" fmla="*/ 388 w 522"/>
                    <a:gd name="T59" fmla="*/ 209 h 287"/>
                    <a:gd name="T60" fmla="*/ 388 w 522"/>
                    <a:gd name="T61" fmla="*/ 209 h 287"/>
                    <a:gd name="T62" fmla="*/ 427 w 522"/>
                    <a:gd name="T63" fmla="*/ 225 h 287"/>
                    <a:gd name="T64" fmla="*/ 431 w 522"/>
                    <a:gd name="T65" fmla="*/ 220 h 287"/>
                    <a:gd name="T66" fmla="*/ 431 w 522"/>
                    <a:gd name="T67" fmla="*/ 220 h 287"/>
                    <a:gd name="T68" fmla="*/ 422 w 522"/>
                    <a:gd name="T69" fmla="*/ 199 h 287"/>
                    <a:gd name="T70" fmla="*/ 428 w 522"/>
                    <a:gd name="T71" fmla="*/ 194 h 287"/>
                    <a:gd name="T72" fmla="*/ 442 w 522"/>
                    <a:gd name="T73" fmla="*/ 213 h 287"/>
                    <a:gd name="T74" fmla="*/ 450 w 522"/>
                    <a:gd name="T75" fmla="*/ 191 h 287"/>
                    <a:gd name="T76" fmla="*/ 430 w 522"/>
                    <a:gd name="T77" fmla="*/ 197 h 287"/>
                    <a:gd name="T78" fmla="*/ 419 w 522"/>
                    <a:gd name="T79" fmla="*/ 192 h 287"/>
                    <a:gd name="T80" fmla="*/ 414 w 522"/>
                    <a:gd name="T81" fmla="*/ 189 h 287"/>
                    <a:gd name="T82" fmla="*/ 411 w 522"/>
                    <a:gd name="T83" fmla="*/ 180 h 287"/>
                    <a:gd name="T84" fmla="*/ 427 w 522"/>
                    <a:gd name="T85" fmla="*/ 180 h 287"/>
                    <a:gd name="T86" fmla="*/ 416 w 522"/>
                    <a:gd name="T87" fmla="*/ 170 h 287"/>
                    <a:gd name="T88" fmla="*/ 433 w 522"/>
                    <a:gd name="T89" fmla="*/ 187 h 287"/>
                    <a:gd name="T90" fmla="*/ 459 w 522"/>
                    <a:gd name="T91" fmla="*/ 167 h 287"/>
                    <a:gd name="T92" fmla="*/ 453 w 522"/>
                    <a:gd name="T93" fmla="*/ 158 h 287"/>
                    <a:gd name="T94" fmla="*/ 460 w 522"/>
                    <a:gd name="T95" fmla="*/ 167 h 287"/>
                    <a:gd name="T96" fmla="*/ 468 w 522"/>
                    <a:gd name="T97" fmla="*/ 156 h 287"/>
                    <a:gd name="T98" fmla="*/ 459 w 522"/>
                    <a:gd name="T99" fmla="*/ 132 h 287"/>
                    <a:gd name="T100" fmla="*/ 470 w 522"/>
                    <a:gd name="T101" fmla="*/ 122 h 287"/>
                    <a:gd name="T102" fmla="*/ 477 w 522"/>
                    <a:gd name="T103" fmla="*/ 110 h 287"/>
                    <a:gd name="T104" fmla="*/ 496 w 522"/>
                    <a:gd name="T105" fmla="*/ 122 h 287"/>
                    <a:gd name="T106" fmla="*/ 487 w 522"/>
                    <a:gd name="T107" fmla="*/ 117 h 287"/>
                    <a:gd name="T108" fmla="*/ 494 w 522"/>
                    <a:gd name="T109" fmla="*/ 124 h 287"/>
                    <a:gd name="T110" fmla="*/ 499 w 522"/>
                    <a:gd name="T111" fmla="*/ 117 h 287"/>
                    <a:gd name="T112" fmla="*/ 502 w 522"/>
                    <a:gd name="T113" fmla="*/ 110 h 287"/>
                    <a:gd name="T114" fmla="*/ 501 w 522"/>
                    <a:gd name="T115" fmla="*/ 26 h 287"/>
                    <a:gd name="T116" fmla="*/ 494 w 522"/>
                    <a:gd name="T117" fmla="*/ 60 h 287"/>
                    <a:gd name="T118" fmla="*/ 519 w 522"/>
                    <a:gd name="T119" fmla="*/ 4 h 28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2"/>
                    <a:gd name="T181" fmla="*/ 0 h 287"/>
                    <a:gd name="T182" fmla="*/ 522 w 522"/>
                    <a:gd name="T183" fmla="*/ 287 h 28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2" h="287">
                      <a:moveTo>
                        <a:pt x="4" y="269"/>
                      </a:moveTo>
                      <a:lnTo>
                        <a:pt x="2" y="266"/>
                      </a:lnTo>
                      <a:lnTo>
                        <a:pt x="0" y="261"/>
                      </a:lnTo>
                      <a:lnTo>
                        <a:pt x="2" y="256"/>
                      </a:lnTo>
                      <a:lnTo>
                        <a:pt x="4" y="252"/>
                      </a:lnTo>
                      <a:lnTo>
                        <a:pt x="8" y="251"/>
                      </a:lnTo>
                      <a:lnTo>
                        <a:pt x="11" y="249"/>
                      </a:lnTo>
                      <a:lnTo>
                        <a:pt x="16" y="251"/>
                      </a:lnTo>
                      <a:lnTo>
                        <a:pt x="19" y="252"/>
                      </a:lnTo>
                      <a:lnTo>
                        <a:pt x="4" y="269"/>
                      </a:lnTo>
                      <a:close/>
                      <a:moveTo>
                        <a:pt x="19" y="252"/>
                      </a:moveTo>
                      <a:lnTo>
                        <a:pt x="22" y="256"/>
                      </a:lnTo>
                      <a:lnTo>
                        <a:pt x="25" y="257"/>
                      </a:lnTo>
                      <a:lnTo>
                        <a:pt x="28" y="257"/>
                      </a:lnTo>
                      <a:lnTo>
                        <a:pt x="33" y="257"/>
                      </a:lnTo>
                      <a:lnTo>
                        <a:pt x="39" y="278"/>
                      </a:lnTo>
                      <a:lnTo>
                        <a:pt x="30" y="281"/>
                      </a:lnTo>
                      <a:lnTo>
                        <a:pt x="21" y="280"/>
                      </a:lnTo>
                      <a:lnTo>
                        <a:pt x="13" y="276"/>
                      </a:lnTo>
                      <a:lnTo>
                        <a:pt x="4" y="269"/>
                      </a:lnTo>
                      <a:lnTo>
                        <a:pt x="19" y="252"/>
                      </a:lnTo>
                      <a:close/>
                      <a:moveTo>
                        <a:pt x="33" y="257"/>
                      </a:moveTo>
                      <a:lnTo>
                        <a:pt x="44" y="251"/>
                      </a:lnTo>
                      <a:lnTo>
                        <a:pt x="54" y="239"/>
                      </a:lnTo>
                      <a:lnTo>
                        <a:pt x="68" y="257"/>
                      </a:lnTo>
                      <a:lnTo>
                        <a:pt x="61" y="264"/>
                      </a:lnTo>
                      <a:lnTo>
                        <a:pt x="54" y="269"/>
                      </a:lnTo>
                      <a:lnTo>
                        <a:pt x="47" y="275"/>
                      </a:lnTo>
                      <a:lnTo>
                        <a:pt x="39" y="278"/>
                      </a:lnTo>
                      <a:lnTo>
                        <a:pt x="33" y="257"/>
                      </a:lnTo>
                      <a:close/>
                      <a:moveTo>
                        <a:pt x="70" y="256"/>
                      </a:moveTo>
                      <a:lnTo>
                        <a:pt x="68" y="256"/>
                      </a:lnTo>
                      <a:lnTo>
                        <a:pt x="68" y="257"/>
                      </a:lnTo>
                      <a:lnTo>
                        <a:pt x="62" y="247"/>
                      </a:lnTo>
                      <a:lnTo>
                        <a:pt x="70" y="256"/>
                      </a:lnTo>
                      <a:close/>
                      <a:moveTo>
                        <a:pt x="54" y="240"/>
                      </a:moveTo>
                      <a:lnTo>
                        <a:pt x="54" y="240"/>
                      </a:lnTo>
                      <a:lnTo>
                        <a:pt x="56" y="239"/>
                      </a:lnTo>
                      <a:lnTo>
                        <a:pt x="68" y="257"/>
                      </a:lnTo>
                      <a:lnTo>
                        <a:pt x="70" y="256"/>
                      </a:lnTo>
                      <a:lnTo>
                        <a:pt x="54" y="240"/>
                      </a:lnTo>
                      <a:close/>
                      <a:moveTo>
                        <a:pt x="68" y="257"/>
                      </a:moveTo>
                      <a:lnTo>
                        <a:pt x="68" y="257"/>
                      </a:lnTo>
                      <a:lnTo>
                        <a:pt x="62" y="247"/>
                      </a:lnTo>
                      <a:lnTo>
                        <a:pt x="68" y="257"/>
                      </a:lnTo>
                      <a:close/>
                      <a:moveTo>
                        <a:pt x="54" y="239"/>
                      </a:moveTo>
                      <a:lnTo>
                        <a:pt x="62" y="232"/>
                      </a:lnTo>
                      <a:lnTo>
                        <a:pt x="68" y="225"/>
                      </a:lnTo>
                      <a:lnTo>
                        <a:pt x="84" y="240"/>
                      </a:lnTo>
                      <a:lnTo>
                        <a:pt x="76" y="249"/>
                      </a:lnTo>
                      <a:lnTo>
                        <a:pt x="68" y="257"/>
                      </a:lnTo>
                      <a:lnTo>
                        <a:pt x="54" y="239"/>
                      </a:lnTo>
                      <a:close/>
                      <a:moveTo>
                        <a:pt x="68" y="225"/>
                      </a:moveTo>
                      <a:lnTo>
                        <a:pt x="84" y="209"/>
                      </a:lnTo>
                      <a:lnTo>
                        <a:pt x="98" y="196"/>
                      </a:lnTo>
                      <a:lnTo>
                        <a:pt x="109" y="216"/>
                      </a:lnTo>
                      <a:lnTo>
                        <a:pt x="96" y="227"/>
                      </a:lnTo>
                      <a:lnTo>
                        <a:pt x="84" y="240"/>
                      </a:lnTo>
                      <a:lnTo>
                        <a:pt x="68" y="225"/>
                      </a:lnTo>
                      <a:close/>
                      <a:moveTo>
                        <a:pt x="98" y="196"/>
                      </a:moveTo>
                      <a:lnTo>
                        <a:pt x="107" y="191"/>
                      </a:lnTo>
                      <a:lnTo>
                        <a:pt x="115" y="187"/>
                      </a:lnTo>
                      <a:lnTo>
                        <a:pt x="121" y="209"/>
                      </a:lnTo>
                      <a:lnTo>
                        <a:pt x="115" y="211"/>
                      </a:lnTo>
                      <a:lnTo>
                        <a:pt x="109" y="216"/>
                      </a:lnTo>
                      <a:lnTo>
                        <a:pt x="98" y="196"/>
                      </a:lnTo>
                      <a:close/>
                      <a:moveTo>
                        <a:pt x="115" y="187"/>
                      </a:moveTo>
                      <a:lnTo>
                        <a:pt x="121" y="185"/>
                      </a:lnTo>
                      <a:lnTo>
                        <a:pt x="125" y="185"/>
                      </a:lnTo>
                      <a:lnTo>
                        <a:pt x="132" y="185"/>
                      </a:lnTo>
                      <a:lnTo>
                        <a:pt x="138" y="187"/>
                      </a:lnTo>
                      <a:lnTo>
                        <a:pt x="130" y="209"/>
                      </a:lnTo>
                      <a:lnTo>
                        <a:pt x="125" y="208"/>
                      </a:lnTo>
                      <a:lnTo>
                        <a:pt x="121" y="209"/>
                      </a:lnTo>
                      <a:lnTo>
                        <a:pt x="115" y="187"/>
                      </a:lnTo>
                      <a:close/>
                      <a:moveTo>
                        <a:pt x="130" y="209"/>
                      </a:moveTo>
                      <a:lnTo>
                        <a:pt x="130" y="209"/>
                      </a:lnTo>
                      <a:lnTo>
                        <a:pt x="133" y="197"/>
                      </a:lnTo>
                      <a:lnTo>
                        <a:pt x="130" y="209"/>
                      </a:lnTo>
                      <a:close/>
                      <a:moveTo>
                        <a:pt x="136" y="187"/>
                      </a:moveTo>
                      <a:lnTo>
                        <a:pt x="144" y="191"/>
                      </a:lnTo>
                      <a:lnTo>
                        <a:pt x="149" y="194"/>
                      </a:lnTo>
                      <a:lnTo>
                        <a:pt x="152" y="199"/>
                      </a:lnTo>
                      <a:lnTo>
                        <a:pt x="155" y="204"/>
                      </a:lnTo>
                      <a:lnTo>
                        <a:pt x="156" y="216"/>
                      </a:lnTo>
                      <a:lnTo>
                        <a:pt x="155" y="228"/>
                      </a:lnTo>
                      <a:lnTo>
                        <a:pt x="135" y="227"/>
                      </a:lnTo>
                      <a:lnTo>
                        <a:pt x="135" y="221"/>
                      </a:lnTo>
                      <a:lnTo>
                        <a:pt x="135" y="215"/>
                      </a:lnTo>
                      <a:lnTo>
                        <a:pt x="133" y="211"/>
                      </a:lnTo>
                      <a:lnTo>
                        <a:pt x="130" y="209"/>
                      </a:lnTo>
                      <a:lnTo>
                        <a:pt x="136" y="187"/>
                      </a:lnTo>
                      <a:close/>
                      <a:moveTo>
                        <a:pt x="155" y="228"/>
                      </a:moveTo>
                      <a:lnTo>
                        <a:pt x="155" y="233"/>
                      </a:lnTo>
                      <a:lnTo>
                        <a:pt x="155" y="239"/>
                      </a:lnTo>
                      <a:lnTo>
                        <a:pt x="135" y="239"/>
                      </a:lnTo>
                      <a:lnTo>
                        <a:pt x="135" y="232"/>
                      </a:lnTo>
                      <a:lnTo>
                        <a:pt x="135" y="227"/>
                      </a:lnTo>
                      <a:lnTo>
                        <a:pt x="155" y="228"/>
                      </a:lnTo>
                      <a:close/>
                      <a:moveTo>
                        <a:pt x="155" y="239"/>
                      </a:moveTo>
                      <a:lnTo>
                        <a:pt x="155" y="247"/>
                      </a:lnTo>
                      <a:lnTo>
                        <a:pt x="156" y="251"/>
                      </a:lnTo>
                      <a:lnTo>
                        <a:pt x="159" y="254"/>
                      </a:lnTo>
                      <a:lnTo>
                        <a:pt x="164" y="256"/>
                      </a:lnTo>
                      <a:lnTo>
                        <a:pt x="156" y="278"/>
                      </a:lnTo>
                      <a:lnTo>
                        <a:pt x="147" y="273"/>
                      </a:lnTo>
                      <a:lnTo>
                        <a:pt x="139" y="266"/>
                      </a:lnTo>
                      <a:lnTo>
                        <a:pt x="136" y="261"/>
                      </a:lnTo>
                      <a:lnTo>
                        <a:pt x="135" y="256"/>
                      </a:lnTo>
                      <a:lnTo>
                        <a:pt x="135" y="249"/>
                      </a:lnTo>
                      <a:lnTo>
                        <a:pt x="135" y="239"/>
                      </a:lnTo>
                      <a:lnTo>
                        <a:pt x="155" y="239"/>
                      </a:lnTo>
                      <a:close/>
                      <a:moveTo>
                        <a:pt x="164" y="256"/>
                      </a:moveTo>
                      <a:lnTo>
                        <a:pt x="169" y="257"/>
                      </a:lnTo>
                      <a:lnTo>
                        <a:pt x="173" y="261"/>
                      </a:lnTo>
                      <a:lnTo>
                        <a:pt x="166" y="281"/>
                      </a:lnTo>
                      <a:lnTo>
                        <a:pt x="161" y="280"/>
                      </a:lnTo>
                      <a:lnTo>
                        <a:pt x="156" y="278"/>
                      </a:lnTo>
                      <a:lnTo>
                        <a:pt x="164" y="256"/>
                      </a:lnTo>
                      <a:close/>
                      <a:moveTo>
                        <a:pt x="173" y="261"/>
                      </a:moveTo>
                      <a:lnTo>
                        <a:pt x="173" y="261"/>
                      </a:lnTo>
                      <a:lnTo>
                        <a:pt x="166" y="281"/>
                      </a:lnTo>
                      <a:lnTo>
                        <a:pt x="173" y="261"/>
                      </a:lnTo>
                      <a:close/>
                      <a:moveTo>
                        <a:pt x="166" y="281"/>
                      </a:moveTo>
                      <a:lnTo>
                        <a:pt x="166" y="281"/>
                      </a:lnTo>
                      <a:lnTo>
                        <a:pt x="170" y="271"/>
                      </a:lnTo>
                      <a:lnTo>
                        <a:pt x="166" y="281"/>
                      </a:lnTo>
                      <a:close/>
                      <a:moveTo>
                        <a:pt x="173" y="261"/>
                      </a:moveTo>
                      <a:lnTo>
                        <a:pt x="178" y="261"/>
                      </a:lnTo>
                      <a:lnTo>
                        <a:pt x="183" y="263"/>
                      </a:lnTo>
                      <a:lnTo>
                        <a:pt x="181" y="285"/>
                      </a:lnTo>
                      <a:lnTo>
                        <a:pt x="173" y="283"/>
                      </a:lnTo>
                      <a:lnTo>
                        <a:pt x="166" y="281"/>
                      </a:lnTo>
                      <a:lnTo>
                        <a:pt x="173" y="261"/>
                      </a:lnTo>
                      <a:close/>
                      <a:moveTo>
                        <a:pt x="183" y="263"/>
                      </a:moveTo>
                      <a:lnTo>
                        <a:pt x="190" y="263"/>
                      </a:lnTo>
                      <a:lnTo>
                        <a:pt x="200" y="263"/>
                      </a:lnTo>
                      <a:lnTo>
                        <a:pt x="201" y="285"/>
                      </a:lnTo>
                      <a:lnTo>
                        <a:pt x="190" y="287"/>
                      </a:lnTo>
                      <a:lnTo>
                        <a:pt x="181" y="285"/>
                      </a:lnTo>
                      <a:lnTo>
                        <a:pt x="183" y="263"/>
                      </a:lnTo>
                      <a:close/>
                      <a:moveTo>
                        <a:pt x="200" y="263"/>
                      </a:moveTo>
                      <a:lnTo>
                        <a:pt x="226" y="259"/>
                      </a:lnTo>
                      <a:lnTo>
                        <a:pt x="254" y="252"/>
                      </a:lnTo>
                      <a:lnTo>
                        <a:pt x="281" y="244"/>
                      </a:lnTo>
                      <a:lnTo>
                        <a:pt x="306" y="235"/>
                      </a:lnTo>
                      <a:lnTo>
                        <a:pt x="312" y="257"/>
                      </a:lnTo>
                      <a:lnTo>
                        <a:pt x="288" y="266"/>
                      </a:lnTo>
                      <a:lnTo>
                        <a:pt x="258" y="275"/>
                      </a:lnTo>
                      <a:lnTo>
                        <a:pt x="227" y="281"/>
                      </a:lnTo>
                      <a:lnTo>
                        <a:pt x="201" y="285"/>
                      </a:lnTo>
                      <a:lnTo>
                        <a:pt x="200" y="263"/>
                      </a:lnTo>
                      <a:close/>
                      <a:moveTo>
                        <a:pt x="314" y="257"/>
                      </a:moveTo>
                      <a:lnTo>
                        <a:pt x="312" y="257"/>
                      </a:lnTo>
                      <a:lnTo>
                        <a:pt x="309" y="247"/>
                      </a:lnTo>
                      <a:lnTo>
                        <a:pt x="314" y="257"/>
                      </a:lnTo>
                      <a:close/>
                      <a:moveTo>
                        <a:pt x="306" y="235"/>
                      </a:moveTo>
                      <a:lnTo>
                        <a:pt x="325" y="230"/>
                      </a:lnTo>
                      <a:lnTo>
                        <a:pt x="335" y="225"/>
                      </a:lnTo>
                      <a:lnTo>
                        <a:pt x="343" y="247"/>
                      </a:lnTo>
                      <a:lnTo>
                        <a:pt x="331" y="251"/>
                      </a:lnTo>
                      <a:lnTo>
                        <a:pt x="314" y="257"/>
                      </a:lnTo>
                      <a:lnTo>
                        <a:pt x="306" y="235"/>
                      </a:lnTo>
                      <a:close/>
                      <a:moveTo>
                        <a:pt x="343" y="245"/>
                      </a:moveTo>
                      <a:lnTo>
                        <a:pt x="343" y="247"/>
                      </a:lnTo>
                      <a:lnTo>
                        <a:pt x="339" y="235"/>
                      </a:lnTo>
                      <a:lnTo>
                        <a:pt x="343" y="245"/>
                      </a:lnTo>
                      <a:close/>
                      <a:moveTo>
                        <a:pt x="335" y="225"/>
                      </a:moveTo>
                      <a:lnTo>
                        <a:pt x="340" y="223"/>
                      </a:lnTo>
                      <a:lnTo>
                        <a:pt x="345" y="220"/>
                      </a:lnTo>
                      <a:lnTo>
                        <a:pt x="354" y="240"/>
                      </a:lnTo>
                      <a:lnTo>
                        <a:pt x="349" y="244"/>
                      </a:lnTo>
                      <a:lnTo>
                        <a:pt x="343" y="245"/>
                      </a:lnTo>
                      <a:lnTo>
                        <a:pt x="335" y="225"/>
                      </a:lnTo>
                      <a:close/>
                      <a:moveTo>
                        <a:pt x="345" y="220"/>
                      </a:moveTo>
                      <a:lnTo>
                        <a:pt x="352" y="216"/>
                      </a:lnTo>
                      <a:lnTo>
                        <a:pt x="362" y="213"/>
                      </a:lnTo>
                      <a:lnTo>
                        <a:pt x="369" y="209"/>
                      </a:lnTo>
                      <a:lnTo>
                        <a:pt x="379" y="209"/>
                      </a:lnTo>
                      <a:lnTo>
                        <a:pt x="377" y="233"/>
                      </a:lnTo>
                      <a:lnTo>
                        <a:pt x="366" y="235"/>
                      </a:lnTo>
                      <a:lnTo>
                        <a:pt x="354" y="240"/>
                      </a:lnTo>
                      <a:lnTo>
                        <a:pt x="345" y="220"/>
                      </a:lnTo>
                      <a:close/>
                      <a:moveTo>
                        <a:pt x="377" y="233"/>
                      </a:moveTo>
                      <a:lnTo>
                        <a:pt x="377" y="233"/>
                      </a:lnTo>
                      <a:lnTo>
                        <a:pt x="377" y="221"/>
                      </a:lnTo>
                      <a:lnTo>
                        <a:pt x="377" y="233"/>
                      </a:lnTo>
                      <a:close/>
                      <a:moveTo>
                        <a:pt x="377" y="209"/>
                      </a:moveTo>
                      <a:lnTo>
                        <a:pt x="380" y="209"/>
                      </a:lnTo>
                      <a:lnTo>
                        <a:pt x="383" y="209"/>
                      </a:lnTo>
                      <a:lnTo>
                        <a:pt x="382" y="233"/>
                      </a:lnTo>
                      <a:lnTo>
                        <a:pt x="379" y="233"/>
                      </a:lnTo>
                      <a:lnTo>
                        <a:pt x="377" y="233"/>
                      </a:lnTo>
                      <a:lnTo>
                        <a:pt x="377" y="209"/>
                      </a:lnTo>
                      <a:close/>
                      <a:moveTo>
                        <a:pt x="383" y="209"/>
                      </a:moveTo>
                      <a:lnTo>
                        <a:pt x="385" y="209"/>
                      </a:lnTo>
                      <a:lnTo>
                        <a:pt x="388" y="209"/>
                      </a:lnTo>
                      <a:lnTo>
                        <a:pt x="388" y="233"/>
                      </a:lnTo>
                      <a:lnTo>
                        <a:pt x="385" y="233"/>
                      </a:lnTo>
                      <a:lnTo>
                        <a:pt x="382" y="233"/>
                      </a:lnTo>
                      <a:lnTo>
                        <a:pt x="383" y="209"/>
                      </a:lnTo>
                      <a:close/>
                      <a:moveTo>
                        <a:pt x="388" y="209"/>
                      </a:moveTo>
                      <a:lnTo>
                        <a:pt x="388" y="209"/>
                      </a:lnTo>
                      <a:lnTo>
                        <a:pt x="388" y="221"/>
                      </a:lnTo>
                      <a:lnTo>
                        <a:pt x="388" y="209"/>
                      </a:lnTo>
                      <a:close/>
                      <a:moveTo>
                        <a:pt x="388" y="209"/>
                      </a:moveTo>
                      <a:lnTo>
                        <a:pt x="389" y="209"/>
                      </a:lnTo>
                      <a:lnTo>
                        <a:pt x="391" y="211"/>
                      </a:lnTo>
                      <a:lnTo>
                        <a:pt x="391" y="233"/>
                      </a:lnTo>
                      <a:lnTo>
                        <a:pt x="388" y="233"/>
                      </a:lnTo>
                      <a:lnTo>
                        <a:pt x="388" y="209"/>
                      </a:lnTo>
                      <a:close/>
                      <a:moveTo>
                        <a:pt x="391" y="211"/>
                      </a:moveTo>
                      <a:lnTo>
                        <a:pt x="397" y="211"/>
                      </a:lnTo>
                      <a:lnTo>
                        <a:pt x="405" y="209"/>
                      </a:lnTo>
                      <a:lnTo>
                        <a:pt x="411" y="208"/>
                      </a:lnTo>
                      <a:lnTo>
                        <a:pt x="417" y="203"/>
                      </a:lnTo>
                      <a:lnTo>
                        <a:pt x="431" y="220"/>
                      </a:lnTo>
                      <a:lnTo>
                        <a:pt x="427" y="225"/>
                      </a:lnTo>
                      <a:lnTo>
                        <a:pt x="420" y="228"/>
                      </a:lnTo>
                      <a:lnTo>
                        <a:pt x="414" y="232"/>
                      </a:lnTo>
                      <a:lnTo>
                        <a:pt x="410" y="233"/>
                      </a:lnTo>
                      <a:lnTo>
                        <a:pt x="400" y="233"/>
                      </a:lnTo>
                      <a:lnTo>
                        <a:pt x="391" y="233"/>
                      </a:lnTo>
                      <a:lnTo>
                        <a:pt x="391" y="211"/>
                      </a:lnTo>
                      <a:close/>
                      <a:moveTo>
                        <a:pt x="431" y="220"/>
                      </a:moveTo>
                      <a:lnTo>
                        <a:pt x="431" y="220"/>
                      </a:lnTo>
                      <a:lnTo>
                        <a:pt x="425" y="211"/>
                      </a:lnTo>
                      <a:lnTo>
                        <a:pt x="431" y="220"/>
                      </a:lnTo>
                      <a:close/>
                      <a:moveTo>
                        <a:pt x="417" y="203"/>
                      </a:moveTo>
                      <a:lnTo>
                        <a:pt x="417" y="203"/>
                      </a:lnTo>
                      <a:lnTo>
                        <a:pt x="431" y="220"/>
                      </a:lnTo>
                      <a:lnTo>
                        <a:pt x="417" y="203"/>
                      </a:lnTo>
                      <a:close/>
                      <a:moveTo>
                        <a:pt x="417" y="203"/>
                      </a:moveTo>
                      <a:lnTo>
                        <a:pt x="417" y="203"/>
                      </a:lnTo>
                      <a:lnTo>
                        <a:pt x="425" y="211"/>
                      </a:lnTo>
                      <a:lnTo>
                        <a:pt x="417" y="203"/>
                      </a:lnTo>
                      <a:close/>
                      <a:moveTo>
                        <a:pt x="417" y="203"/>
                      </a:moveTo>
                      <a:lnTo>
                        <a:pt x="422" y="199"/>
                      </a:lnTo>
                      <a:lnTo>
                        <a:pt x="427" y="196"/>
                      </a:lnTo>
                      <a:lnTo>
                        <a:pt x="437" y="216"/>
                      </a:lnTo>
                      <a:lnTo>
                        <a:pt x="434" y="218"/>
                      </a:lnTo>
                      <a:lnTo>
                        <a:pt x="431" y="220"/>
                      </a:lnTo>
                      <a:lnTo>
                        <a:pt x="417" y="203"/>
                      </a:lnTo>
                      <a:close/>
                      <a:moveTo>
                        <a:pt x="427" y="196"/>
                      </a:moveTo>
                      <a:lnTo>
                        <a:pt x="428" y="194"/>
                      </a:lnTo>
                      <a:lnTo>
                        <a:pt x="442" y="213"/>
                      </a:lnTo>
                      <a:lnTo>
                        <a:pt x="439" y="215"/>
                      </a:lnTo>
                      <a:lnTo>
                        <a:pt x="437" y="216"/>
                      </a:lnTo>
                      <a:lnTo>
                        <a:pt x="427" y="196"/>
                      </a:lnTo>
                      <a:close/>
                      <a:moveTo>
                        <a:pt x="442" y="213"/>
                      </a:moveTo>
                      <a:lnTo>
                        <a:pt x="442" y="213"/>
                      </a:lnTo>
                      <a:lnTo>
                        <a:pt x="434" y="203"/>
                      </a:lnTo>
                      <a:lnTo>
                        <a:pt x="442" y="213"/>
                      </a:lnTo>
                      <a:close/>
                      <a:moveTo>
                        <a:pt x="428" y="194"/>
                      </a:moveTo>
                      <a:lnTo>
                        <a:pt x="430" y="196"/>
                      </a:lnTo>
                      <a:lnTo>
                        <a:pt x="430" y="197"/>
                      </a:lnTo>
                      <a:lnTo>
                        <a:pt x="445" y="184"/>
                      </a:lnTo>
                      <a:lnTo>
                        <a:pt x="450" y="191"/>
                      </a:lnTo>
                      <a:lnTo>
                        <a:pt x="450" y="197"/>
                      </a:lnTo>
                      <a:lnTo>
                        <a:pt x="450" y="201"/>
                      </a:lnTo>
                      <a:lnTo>
                        <a:pt x="448" y="204"/>
                      </a:lnTo>
                      <a:lnTo>
                        <a:pt x="445" y="209"/>
                      </a:lnTo>
                      <a:lnTo>
                        <a:pt x="442" y="213"/>
                      </a:lnTo>
                      <a:lnTo>
                        <a:pt x="428" y="194"/>
                      </a:lnTo>
                      <a:close/>
                      <a:moveTo>
                        <a:pt x="430" y="197"/>
                      </a:moveTo>
                      <a:lnTo>
                        <a:pt x="425" y="194"/>
                      </a:lnTo>
                      <a:lnTo>
                        <a:pt x="419" y="192"/>
                      </a:lnTo>
                      <a:lnTo>
                        <a:pt x="428" y="170"/>
                      </a:lnTo>
                      <a:lnTo>
                        <a:pt x="436" y="175"/>
                      </a:lnTo>
                      <a:lnTo>
                        <a:pt x="445" y="184"/>
                      </a:lnTo>
                      <a:lnTo>
                        <a:pt x="430" y="197"/>
                      </a:lnTo>
                      <a:close/>
                      <a:moveTo>
                        <a:pt x="419" y="192"/>
                      </a:moveTo>
                      <a:lnTo>
                        <a:pt x="417" y="191"/>
                      </a:lnTo>
                      <a:lnTo>
                        <a:pt x="414" y="189"/>
                      </a:lnTo>
                      <a:lnTo>
                        <a:pt x="430" y="172"/>
                      </a:lnTo>
                      <a:lnTo>
                        <a:pt x="428" y="170"/>
                      </a:lnTo>
                      <a:lnTo>
                        <a:pt x="419" y="192"/>
                      </a:lnTo>
                      <a:close/>
                      <a:moveTo>
                        <a:pt x="414" y="189"/>
                      </a:moveTo>
                      <a:lnTo>
                        <a:pt x="414" y="189"/>
                      </a:lnTo>
                      <a:lnTo>
                        <a:pt x="414" y="187"/>
                      </a:lnTo>
                      <a:lnTo>
                        <a:pt x="422" y="180"/>
                      </a:lnTo>
                      <a:lnTo>
                        <a:pt x="414" y="189"/>
                      </a:lnTo>
                      <a:close/>
                      <a:moveTo>
                        <a:pt x="414" y="187"/>
                      </a:moveTo>
                      <a:lnTo>
                        <a:pt x="411" y="184"/>
                      </a:lnTo>
                      <a:lnTo>
                        <a:pt x="411" y="180"/>
                      </a:lnTo>
                      <a:lnTo>
                        <a:pt x="413" y="175"/>
                      </a:lnTo>
                      <a:lnTo>
                        <a:pt x="414" y="172"/>
                      </a:lnTo>
                      <a:lnTo>
                        <a:pt x="430" y="189"/>
                      </a:lnTo>
                      <a:lnTo>
                        <a:pt x="428" y="189"/>
                      </a:lnTo>
                      <a:lnTo>
                        <a:pt x="427" y="187"/>
                      </a:lnTo>
                      <a:lnTo>
                        <a:pt x="427" y="184"/>
                      </a:lnTo>
                      <a:lnTo>
                        <a:pt x="427" y="180"/>
                      </a:lnTo>
                      <a:lnTo>
                        <a:pt x="427" y="177"/>
                      </a:lnTo>
                      <a:lnTo>
                        <a:pt x="427" y="173"/>
                      </a:lnTo>
                      <a:lnTo>
                        <a:pt x="428" y="172"/>
                      </a:lnTo>
                      <a:lnTo>
                        <a:pt x="430" y="172"/>
                      </a:lnTo>
                      <a:lnTo>
                        <a:pt x="414" y="187"/>
                      </a:lnTo>
                      <a:close/>
                      <a:moveTo>
                        <a:pt x="414" y="172"/>
                      </a:moveTo>
                      <a:lnTo>
                        <a:pt x="416" y="170"/>
                      </a:lnTo>
                      <a:lnTo>
                        <a:pt x="417" y="170"/>
                      </a:lnTo>
                      <a:lnTo>
                        <a:pt x="422" y="180"/>
                      </a:lnTo>
                      <a:lnTo>
                        <a:pt x="414" y="172"/>
                      </a:lnTo>
                      <a:close/>
                      <a:moveTo>
                        <a:pt x="417" y="170"/>
                      </a:moveTo>
                      <a:lnTo>
                        <a:pt x="422" y="167"/>
                      </a:lnTo>
                      <a:lnTo>
                        <a:pt x="423" y="167"/>
                      </a:lnTo>
                      <a:lnTo>
                        <a:pt x="433" y="187"/>
                      </a:lnTo>
                      <a:lnTo>
                        <a:pt x="430" y="189"/>
                      </a:lnTo>
                      <a:lnTo>
                        <a:pt x="427" y="191"/>
                      </a:lnTo>
                      <a:lnTo>
                        <a:pt x="417" y="170"/>
                      </a:lnTo>
                      <a:close/>
                      <a:moveTo>
                        <a:pt x="423" y="167"/>
                      </a:moveTo>
                      <a:lnTo>
                        <a:pt x="434" y="160"/>
                      </a:lnTo>
                      <a:lnTo>
                        <a:pt x="445" y="149"/>
                      </a:lnTo>
                      <a:lnTo>
                        <a:pt x="459" y="167"/>
                      </a:lnTo>
                      <a:lnTo>
                        <a:pt x="445" y="179"/>
                      </a:lnTo>
                      <a:lnTo>
                        <a:pt x="433" y="187"/>
                      </a:lnTo>
                      <a:lnTo>
                        <a:pt x="423" y="167"/>
                      </a:lnTo>
                      <a:close/>
                      <a:moveTo>
                        <a:pt x="460" y="167"/>
                      </a:moveTo>
                      <a:lnTo>
                        <a:pt x="459" y="167"/>
                      </a:lnTo>
                      <a:lnTo>
                        <a:pt x="453" y="158"/>
                      </a:lnTo>
                      <a:lnTo>
                        <a:pt x="460" y="167"/>
                      </a:lnTo>
                      <a:close/>
                      <a:moveTo>
                        <a:pt x="443" y="151"/>
                      </a:moveTo>
                      <a:lnTo>
                        <a:pt x="450" y="144"/>
                      </a:lnTo>
                      <a:lnTo>
                        <a:pt x="453" y="139"/>
                      </a:lnTo>
                      <a:lnTo>
                        <a:pt x="468" y="156"/>
                      </a:lnTo>
                      <a:lnTo>
                        <a:pt x="465" y="161"/>
                      </a:lnTo>
                      <a:lnTo>
                        <a:pt x="460" y="167"/>
                      </a:lnTo>
                      <a:lnTo>
                        <a:pt x="443" y="151"/>
                      </a:lnTo>
                      <a:close/>
                      <a:moveTo>
                        <a:pt x="453" y="139"/>
                      </a:moveTo>
                      <a:lnTo>
                        <a:pt x="456" y="137"/>
                      </a:lnTo>
                      <a:lnTo>
                        <a:pt x="459" y="134"/>
                      </a:lnTo>
                      <a:lnTo>
                        <a:pt x="474" y="149"/>
                      </a:lnTo>
                      <a:lnTo>
                        <a:pt x="471" y="153"/>
                      </a:lnTo>
                      <a:lnTo>
                        <a:pt x="468" y="156"/>
                      </a:lnTo>
                      <a:lnTo>
                        <a:pt x="453" y="139"/>
                      </a:lnTo>
                      <a:close/>
                      <a:moveTo>
                        <a:pt x="459" y="134"/>
                      </a:moveTo>
                      <a:lnTo>
                        <a:pt x="459" y="134"/>
                      </a:lnTo>
                      <a:lnTo>
                        <a:pt x="459" y="132"/>
                      </a:lnTo>
                      <a:lnTo>
                        <a:pt x="467" y="141"/>
                      </a:lnTo>
                      <a:lnTo>
                        <a:pt x="459" y="134"/>
                      </a:lnTo>
                      <a:close/>
                      <a:moveTo>
                        <a:pt x="459" y="132"/>
                      </a:moveTo>
                      <a:lnTo>
                        <a:pt x="465" y="127"/>
                      </a:lnTo>
                      <a:lnTo>
                        <a:pt x="470" y="122"/>
                      </a:lnTo>
                      <a:lnTo>
                        <a:pt x="485" y="136"/>
                      </a:lnTo>
                      <a:lnTo>
                        <a:pt x="479" y="143"/>
                      </a:lnTo>
                      <a:lnTo>
                        <a:pt x="474" y="149"/>
                      </a:lnTo>
                      <a:lnTo>
                        <a:pt x="459" y="132"/>
                      </a:lnTo>
                      <a:close/>
                      <a:moveTo>
                        <a:pt x="470" y="122"/>
                      </a:moveTo>
                      <a:lnTo>
                        <a:pt x="474" y="115"/>
                      </a:lnTo>
                      <a:lnTo>
                        <a:pt x="477" y="110"/>
                      </a:lnTo>
                      <a:lnTo>
                        <a:pt x="494" y="124"/>
                      </a:lnTo>
                      <a:lnTo>
                        <a:pt x="490" y="131"/>
                      </a:lnTo>
                      <a:lnTo>
                        <a:pt x="485" y="136"/>
                      </a:lnTo>
                      <a:lnTo>
                        <a:pt x="470" y="122"/>
                      </a:lnTo>
                      <a:close/>
                      <a:moveTo>
                        <a:pt x="477" y="110"/>
                      </a:moveTo>
                      <a:lnTo>
                        <a:pt x="479" y="108"/>
                      </a:lnTo>
                      <a:lnTo>
                        <a:pt x="487" y="117"/>
                      </a:lnTo>
                      <a:lnTo>
                        <a:pt x="477" y="110"/>
                      </a:lnTo>
                      <a:close/>
                      <a:moveTo>
                        <a:pt x="479" y="108"/>
                      </a:moveTo>
                      <a:lnTo>
                        <a:pt x="477" y="112"/>
                      </a:lnTo>
                      <a:lnTo>
                        <a:pt x="477" y="110"/>
                      </a:lnTo>
                      <a:lnTo>
                        <a:pt x="496" y="122"/>
                      </a:lnTo>
                      <a:lnTo>
                        <a:pt x="494" y="124"/>
                      </a:lnTo>
                      <a:lnTo>
                        <a:pt x="479" y="108"/>
                      </a:lnTo>
                      <a:close/>
                      <a:moveTo>
                        <a:pt x="477" y="110"/>
                      </a:moveTo>
                      <a:lnTo>
                        <a:pt x="477" y="110"/>
                      </a:lnTo>
                      <a:lnTo>
                        <a:pt x="479" y="108"/>
                      </a:lnTo>
                      <a:lnTo>
                        <a:pt x="487" y="117"/>
                      </a:lnTo>
                      <a:lnTo>
                        <a:pt x="477" y="110"/>
                      </a:lnTo>
                      <a:close/>
                      <a:moveTo>
                        <a:pt x="479" y="108"/>
                      </a:moveTo>
                      <a:lnTo>
                        <a:pt x="479" y="107"/>
                      </a:lnTo>
                      <a:lnTo>
                        <a:pt x="481" y="105"/>
                      </a:lnTo>
                      <a:lnTo>
                        <a:pt x="499" y="117"/>
                      </a:lnTo>
                      <a:lnTo>
                        <a:pt x="496" y="120"/>
                      </a:lnTo>
                      <a:lnTo>
                        <a:pt x="494" y="124"/>
                      </a:lnTo>
                      <a:lnTo>
                        <a:pt x="479" y="108"/>
                      </a:lnTo>
                      <a:close/>
                      <a:moveTo>
                        <a:pt x="481" y="105"/>
                      </a:moveTo>
                      <a:lnTo>
                        <a:pt x="482" y="103"/>
                      </a:lnTo>
                      <a:lnTo>
                        <a:pt x="484" y="100"/>
                      </a:lnTo>
                      <a:lnTo>
                        <a:pt x="502" y="110"/>
                      </a:lnTo>
                      <a:lnTo>
                        <a:pt x="501" y="113"/>
                      </a:lnTo>
                      <a:lnTo>
                        <a:pt x="499" y="117"/>
                      </a:lnTo>
                      <a:lnTo>
                        <a:pt x="481" y="105"/>
                      </a:lnTo>
                      <a:close/>
                      <a:moveTo>
                        <a:pt x="484" y="100"/>
                      </a:moveTo>
                      <a:lnTo>
                        <a:pt x="490" y="81"/>
                      </a:lnTo>
                      <a:lnTo>
                        <a:pt x="494" y="62"/>
                      </a:lnTo>
                      <a:lnTo>
                        <a:pt x="515" y="67"/>
                      </a:lnTo>
                      <a:lnTo>
                        <a:pt x="510" y="90"/>
                      </a:lnTo>
                      <a:lnTo>
                        <a:pt x="502" y="110"/>
                      </a:lnTo>
                      <a:lnTo>
                        <a:pt x="484" y="100"/>
                      </a:lnTo>
                      <a:close/>
                      <a:moveTo>
                        <a:pt x="494" y="62"/>
                      </a:moveTo>
                      <a:lnTo>
                        <a:pt x="494" y="60"/>
                      </a:lnTo>
                      <a:lnTo>
                        <a:pt x="505" y="64"/>
                      </a:lnTo>
                      <a:lnTo>
                        <a:pt x="494" y="62"/>
                      </a:lnTo>
                      <a:close/>
                      <a:moveTo>
                        <a:pt x="494" y="60"/>
                      </a:moveTo>
                      <a:lnTo>
                        <a:pt x="501" y="26"/>
                      </a:lnTo>
                      <a:lnTo>
                        <a:pt x="501" y="11"/>
                      </a:lnTo>
                      <a:lnTo>
                        <a:pt x="522" y="12"/>
                      </a:lnTo>
                      <a:lnTo>
                        <a:pt x="522" y="18"/>
                      </a:lnTo>
                      <a:lnTo>
                        <a:pt x="521" y="30"/>
                      </a:lnTo>
                      <a:lnTo>
                        <a:pt x="519" y="47"/>
                      </a:lnTo>
                      <a:lnTo>
                        <a:pt x="515" y="67"/>
                      </a:lnTo>
                      <a:lnTo>
                        <a:pt x="494" y="60"/>
                      </a:lnTo>
                      <a:close/>
                      <a:moveTo>
                        <a:pt x="501" y="11"/>
                      </a:moveTo>
                      <a:lnTo>
                        <a:pt x="502" y="7"/>
                      </a:lnTo>
                      <a:lnTo>
                        <a:pt x="505" y="4"/>
                      </a:lnTo>
                      <a:lnTo>
                        <a:pt x="508" y="0"/>
                      </a:lnTo>
                      <a:lnTo>
                        <a:pt x="511" y="0"/>
                      </a:lnTo>
                      <a:lnTo>
                        <a:pt x="516" y="2"/>
                      </a:lnTo>
                      <a:lnTo>
                        <a:pt x="519" y="4"/>
                      </a:lnTo>
                      <a:lnTo>
                        <a:pt x="521" y="7"/>
                      </a:lnTo>
                      <a:lnTo>
                        <a:pt x="522" y="12"/>
                      </a:lnTo>
                      <a:lnTo>
                        <a:pt x="501" y="11"/>
                      </a:lnTo>
                      <a:close/>
                    </a:path>
                  </a:pathLst>
                </a:custGeom>
                <a:solidFill>
                  <a:srgbClr val="99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5" name="Freeform 492"/>
                <p:cNvSpPr>
                  <a:spLocks noEditPoints="1"/>
                </p:cNvSpPr>
                <p:nvPr/>
              </p:nvSpPr>
              <p:spPr bwMode="auto">
                <a:xfrm>
                  <a:off x="711" y="1878"/>
                  <a:ext cx="318" cy="326"/>
                </a:xfrm>
                <a:custGeom>
                  <a:avLst/>
                  <a:gdLst>
                    <a:gd name="T0" fmla="*/ 0 w 318"/>
                    <a:gd name="T1" fmla="*/ 312 h 326"/>
                    <a:gd name="T2" fmla="*/ 6 w 318"/>
                    <a:gd name="T3" fmla="*/ 322 h 326"/>
                    <a:gd name="T4" fmla="*/ 6 w 318"/>
                    <a:gd name="T5" fmla="*/ 322 h 326"/>
                    <a:gd name="T6" fmla="*/ 8 w 318"/>
                    <a:gd name="T7" fmla="*/ 314 h 326"/>
                    <a:gd name="T8" fmla="*/ 21 w 318"/>
                    <a:gd name="T9" fmla="*/ 326 h 326"/>
                    <a:gd name="T10" fmla="*/ 29 w 318"/>
                    <a:gd name="T11" fmla="*/ 308 h 326"/>
                    <a:gd name="T12" fmla="*/ 23 w 318"/>
                    <a:gd name="T13" fmla="*/ 308 h 326"/>
                    <a:gd name="T14" fmla="*/ 69 w 318"/>
                    <a:gd name="T15" fmla="*/ 293 h 326"/>
                    <a:gd name="T16" fmla="*/ 35 w 318"/>
                    <a:gd name="T17" fmla="*/ 326 h 326"/>
                    <a:gd name="T18" fmla="*/ 75 w 318"/>
                    <a:gd name="T19" fmla="*/ 298 h 326"/>
                    <a:gd name="T20" fmla="*/ 82 w 318"/>
                    <a:gd name="T21" fmla="*/ 302 h 326"/>
                    <a:gd name="T22" fmla="*/ 69 w 318"/>
                    <a:gd name="T23" fmla="*/ 293 h 326"/>
                    <a:gd name="T24" fmla="*/ 71 w 318"/>
                    <a:gd name="T25" fmla="*/ 290 h 326"/>
                    <a:gd name="T26" fmla="*/ 69 w 318"/>
                    <a:gd name="T27" fmla="*/ 293 h 326"/>
                    <a:gd name="T28" fmla="*/ 74 w 318"/>
                    <a:gd name="T29" fmla="*/ 286 h 326"/>
                    <a:gd name="T30" fmla="*/ 85 w 318"/>
                    <a:gd name="T31" fmla="*/ 298 h 326"/>
                    <a:gd name="T32" fmla="*/ 116 w 318"/>
                    <a:gd name="T33" fmla="*/ 266 h 326"/>
                    <a:gd name="T34" fmla="*/ 116 w 318"/>
                    <a:gd name="T35" fmla="*/ 266 h 326"/>
                    <a:gd name="T36" fmla="*/ 106 w 318"/>
                    <a:gd name="T37" fmla="*/ 252 h 326"/>
                    <a:gd name="T38" fmla="*/ 105 w 318"/>
                    <a:gd name="T39" fmla="*/ 252 h 326"/>
                    <a:gd name="T40" fmla="*/ 119 w 318"/>
                    <a:gd name="T41" fmla="*/ 260 h 326"/>
                    <a:gd name="T42" fmla="*/ 111 w 318"/>
                    <a:gd name="T43" fmla="*/ 247 h 326"/>
                    <a:gd name="T44" fmla="*/ 125 w 318"/>
                    <a:gd name="T45" fmla="*/ 236 h 326"/>
                    <a:gd name="T46" fmla="*/ 125 w 318"/>
                    <a:gd name="T47" fmla="*/ 236 h 326"/>
                    <a:gd name="T48" fmla="*/ 146 w 318"/>
                    <a:gd name="T49" fmla="*/ 243 h 326"/>
                    <a:gd name="T50" fmla="*/ 150 w 318"/>
                    <a:gd name="T51" fmla="*/ 216 h 326"/>
                    <a:gd name="T52" fmla="*/ 156 w 318"/>
                    <a:gd name="T53" fmla="*/ 209 h 326"/>
                    <a:gd name="T54" fmla="*/ 150 w 318"/>
                    <a:gd name="T55" fmla="*/ 214 h 326"/>
                    <a:gd name="T56" fmla="*/ 159 w 318"/>
                    <a:gd name="T57" fmla="*/ 204 h 326"/>
                    <a:gd name="T58" fmla="*/ 159 w 318"/>
                    <a:gd name="T59" fmla="*/ 204 h 326"/>
                    <a:gd name="T60" fmla="*/ 165 w 318"/>
                    <a:gd name="T61" fmla="*/ 197 h 326"/>
                    <a:gd name="T62" fmla="*/ 160 w 318"/>
                    <a:gd name="T63" fmla="*/ 204 h 326"/>
                    <a:gd name="T64" fmla="*/ 199 w 318"/>
                    <a:gd name="T65" fmla="*/ 180 h 326"/>
                    <a:gd name="T66" fmla="*/ 211 w 318"/>
                    <a:gd name="T67" fmla="*/ 166 h 326"/>
                    <a:gd name="T68" fmla="*/ 211 w 318"/>
                    <a:gd name="T69" fmla="*/ 164 h 326"/>
                    <a:gd name="T70" fmla="*/ 205 w 318"/>
                    <a:gd name="T71" fmla="*/ 159 h 326"/>
                    <a:gd name="T72" fmla="*/ 213 w 318"/>
                    <a:gd name="T73" fmla="*/ 163 h 326"/>
                    <a:gd name="T74" fmla="*/ 204 w 318"/>
                    <a:gd name="T75" fmla="*/ 151 h 326"/>
                    <a:gd name="T76" fmla="*/ 204 w 318"/>
                    <a:gd name="T77" fmla="*/ 151 h 326"/>
                    <a:gd name="T78" fmla="*/ 204 w 318"/>
                    <a:gd name="T79" fmla="*/ 149 h 326"/>
                    <a:gd name="T80" fmla="*/ 214 w 318"/>
                    <a:gd name="T81" fmla="*/ 163 h 326"/>
                    <a:gd name="T82" fmla="*/ 222 w 318"/>
                    <a:gd name="T83" fmla="*/ 144 h 326"/>
                    <a:gd name="T84" fmla="*/ 207 w 318"/>
                    <a:gd name="T85" fmla="*/ 142 h 326"/>
                    <a:gd name="T86" fmla="*/ 207 w 318"/>
                    <a:gd name="T87" fmla="*/ 144 h 326"/>
                    <a:gd name="T88" fmla="*/ 218 w 318"/>
                    <a:gd name="T89" fmla="*/ 130 h 326"/>
                    <a:gd name="T90" fmla="*/ 205 w 318"/>
                    <a:gd name="T91" fmla="*/ 141 h 326"/>
                    <a:gd name="T92" fmla="*/ 218 w 318"/>
                    <a:gd name="T93" fmla="*/ 130 h 326"/>
                    <a:gd name="T94" fmla="*/ 211 w 318"/>
                    <a:gd name="T95" fmla="*/ 135 h 326"/>
                    <a:gd name="T96" fmla="*/ 216 w 318"/>
                    <a:gd name="T97" fmla="*/ 129 h 326"/>
                    <a:gd name="T98" fmla="*/ 205 w 318"/>
                    <a:gd name="T99" fmla="*/ 141 h 326"/>
                    <a:gd name="T100" fmla="*/ 207 w 318"/>
                    <a:gd name="T101" fmla="*/ 142 h 326"/>
                    <a:gd name="T102" fmla="*/ 213 w 318"/>
                    <a:gd name="T103" fmla="*/ 127 h 326"/>
                    <a:gd name="T104" fmla="*/ 208 w 318"/>
                    <a:gd name="T105" fmla="*/ 142 h 326"/>
                    <a:gd name="T106" fmla="*/ 210 w 318"/>
                    <a:gd name="T107" fmla="*/ 125 h 326"/>
                    <a:gd name="T108" fmla="*/ 208 w 318"/>
                    <a:gd name="T109" fmla="*/ 142 h 326"/>
                    <a:gd name="T110" fmla="*/ 180 w 318"/>
                    <a:gd name="T111" fmla="*/ 154 h 326"/>
                    <a:gd name="T112" fmla="*/ 201 w 318"/>
                    <a:gd name="T113" fmla="*/ 129 h 326"/>
                    <a:gd name="T114" fmla="*/ 151 w 318"/>
                    <a:gd name="T115" fmla="*/ 151 h 326"/>
                    <a:gd name="T116" fmla="*/ 171 w 318"/>
                    <a:gd name="T117" fmla="*/ 123 h 326"/>
                    <a:gd name="T118" fmla="*/ 307 w 318"/>
                    <a:gd name="T119" fmla="*/ 2 h 326"/>
                    <a:gd name="T120" fmla="*/ 204 w 318"/>
                    <a:gd name="T121" fmla="*/ 111 h 326"/>
                    <a:gd name="T122" fmla="*/ 310 w 318"/>
                    <a:gd name="T123" fmla="*/ 0 h 326"/>
                    <a:gd name="T124" fmla="*/ 318 w 318"/>
                    <a:gd name="T125" fmla="*/ 10 h 32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18"/>
                    <a:gd name="T190" fmla="*/ 0 h 326"/>
                    <a:gd name="T191" fmla="*/ 318 w 318"/>
                    <a:gd name="T192" fmla="*/ 326 h 32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18" h="326">
                      <a:moveTo>
                        <a:pt x="6" y="322"/>
                      </a:moveTo>
                      <a:lnTo>
                        <a:pt x="3" y="320"/>
                      </a:lnTo>
                      <a:lnTo>
                        <a:pt x="1" y="319"/>
                      </a:lnTo>
                      <a:lnTo>
                        <a:pt x="0" y="315"/>
                      </a:lnTo>
                      <a:lnTo>
                        <a:pt x="0" y="312"/>
                      </a:lnTo>
                      <a:lnTo>
                        <a:pt x="1" y="308"/>
                      </a:lnTo>
                      <a:lnTo>
                        <a:pt x="3" y="307"/>
                      </a:lnTo>
                      <a:lnTo>
                        <a:pt x="6" y="305"/>
                      </a:lnTo>
                      <a:lnTo>
                        <a:pt x="9" y="305"/>
                      </a:lnTo>
                      <a:lnTo>
                        <a:pt x="6" y="322"/>
                      </a:lnTo>
                      <a:close/>
                      <a:moveTo>
                        <a:pt x="9" y="305"/>
                      </a:moveTo>
                      <a:lnTo>
                        <a:pt x="9" y="305"/>
                      </a:lnTo>
                      <a:lnTo>
                        <a:pt x="6" y="322"/>
                      </a:lnTo>
                      <a:lnTo>
                        <a:pt x="9" y="305"/>
                      </a:lnTo>
                      <a:close/>
                      <a:moveTo>
                        <a:pt x="6" y="322"/>
                      </a:moveTo>
                      <a:lnTo>
                        <a:pt x="6" y="322"/>
                      </a:lnTo>
                      <a:lnTo>
                        <a:pt x="8" y="314"/>
                      </a:lnTo>
                      <a:lnTo>
                        <a:pt x="6" y="322"/>
                      </a:lnTo>
                      <a:close/>
                      <a:moveTo>
                        <a:pt x="9" y="305"/>
                      </a:moveTo>
                      <a:lnTo>
                        <a:pt x="17" y="307"/>
                      </a:lnTo>
                      <a:lnTo>
                        <a:pt x="23" y="308"/>
                      </a:lnTo>
                      <a:lnTo>
                        <a:pt x="21" y="326"/>
                      </a:lnTo>
                      <a:lnTo>
                        <a:pt x="14" y="324"/>
                      </a:lnTo>
                      <a:lnTo>
                        <a:pt x="6" y="322"/>
                      </a:lnTo>
                      <a:lnTo>
                        <a:pt x="9" y="305"/>
                      </a:lnTo>
                      <a:close/>
                      <a:moveTo>
                        <a:pt x="23" y="308"/>
                      </a:moveTo>
                      <a:lnTo>
                        <a:pt x="29" y="308"/>
                      </a:lnTo>
                      <a:lnTo>
                        <a:pt x="34" y="308"/>
                      </a:lnTo>
                      <a:lnTo>
                        <a:pt x="35" y="326"/>
                      </a:lnTo>
                      <a:lnTo>
                        <a:pt x="28" y="326"/>
                      </a:lnTo>
                      <a:lnTo>
                        <a:pt x="21" y="326"/>
                      </a:lnTo>
                      <a:lnTo>
                        <a:pt x="23" y="308"/>
                      </a:lnTo>
                      <a:close/>
                      <a:moveTo>
                        <a:pt x="34" y="308"/>
                      </a:moveTo>
                      <a:lnTo>
                        <a:pt x="46" y="307"/>
                      </a:lnTo>
                      <a:lnTo>
                        <a:pt x="55" y="303"/>
                      </a:lnTo>
                      <a:lnTo>
                        <a:pt x="63" y="298"/>
                      </a:lnTo>
                      <a:lnTo>
                        <a:pt x="69" y="293"/>
                      </a:lnTo>
                      <a:lnTo>
                        <a:pt x="82" y="303"/>
                      </a:lnTo>
                      <a:lnTo>
                        <a:pt x="74" y="312"/>
                      </a:lnTo>
                      <a:lnTo>
                        <a:pt x="63" y="319"/>
                      </a:lnTo>
                      <a:lnTo>
                        <a:pt x="51" y="324"/>
                      </a:lnTo>
                      <a:lnTo>
                        <a:pt x="35" y="326"/>
                      </a:lnTo>
                      <a:lnTo>
                        <a:pt x="34" y="308"/>
                      </a:lnTo>
                      <a:close/>
                      <a:moveTo>
                        <a:pt x="69" y="293"/>
                      </a:moveTo>
                      <a:lnTo>
                        <a:pt x="69" y="291"/>
                      </a:lnTo>
                      <a:lnTo>
                        <a:pt x="71" y="291"/>
                      </a:lnTo>
                      <a:lnTo>
                        <a:pt x="75" y="298"/>
                      </a:lnTo>
                      <a:lnTo>
                        <a:pt x="69" y="293"/>
                      </a:lnTo>
                      <a:close/>
                      <a:moveTo>
                        <a:pt x="71" y="291"/>
                      </a:moveTo>
                      <a:lnTo>
                        <a:pt x="69" y="291"/>
                      </a:lnTo>
                      <a:lnTo>
                        <a:pt x="69" y="293"/>
                      </a:lnTo>
                      <a:lnTo>
                        <a:pt x="82" y="302"/>
                      </a:lnTo>
                      <a:lnTo>
                        <a:pt x="82" y="303"/>
                      </a:lnTo>
                      <a:lnTo>
                        <a:pt x="71" y="291"/>
                      </a:lnTo>
                      <a:close/>
                      <a:moveTo>
                        <a:pt x="69" y="293"/>
                      </a:move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69" y="293"/>
                      </a:lnTo>
                      <a:close/>
                      <a:moveTo>
                        <a:pt x="69" y="293"/>
                      </a:moveTo>
                      <a:lnTo>
                        <a:pt x="71" y="290"/>
                      </a:lnTo>
                      <a:lnTo>
                        <a:pt x="74" y="286"/>
                      </a:lnTo>
                      <a:lnTo>
                        <a:pt x="85" y="298"/>
                      </a:lnTo>
                      <a:lnTo>
                        <a:pt x="83" y="300"/>
                      </a:lnTo>
                      <a:lnTo>
                        <a:pt x="82" y="303"/>
                      </a:lnTo>
                      <a:lnTo>
                        <a:pt x="69" y="293"/>
                      </a:lnTo>
                      <a:close/>
                      <a:moveTo>
                        <a:pt x="74" y="286"/>
                      </a:moveTo>
                      <a:lnTo>
                        <a:pt x="74" y="286"/>
                      </a:lnTo>
                      <a:lnTo>
                        <a:pt x="80" y="291"/>
                      </a:lnTo>
                      <a:lnTo>
                        <a:pt x="74" y="286"/>
                      </a:lnTo>
                      <a:close/>
                      <a:moveTo>
                        <a:pt x="74" y="286"/>
                      </a:moveTo>
                      <a:lnTo>
                        <a:pt x="75" y="283"/>
                      </a:lnTo>
                      <a:lnTo>
                        <a:pt x="79" y="281"/>
                      </a:lnTo>
                      <a:lnTo>
                        <a:pt x="89" y="291"/>
                      </a:lnTo>
                      <a:lnTo>
                        <a:pt x="88" y="295"/>
                      </a:lnTo>
                      <a:lnTo>
                        <a:pt x="85" y="298"/>
                      </a:lnTo>
                      <a:lnTo>
                        <a:pt x="74" y="286"/>
                      </a:lnTo>
                      <a:close/>
                      <a:moveTo>
                        <a:pt x="79" y="281"/>
                      </a:moveTo>
                      <a:lnTo>
                        <a:pt x="91" y="266"/>
                      </a:lnTo>
                      <a:lnTo>
                        <a:pt x="105" y="252"/>
                      </a:lnTo>
                      <a:lnTo>
                        <a:pt x="116" y="266"/>
                      </a:lnTo>
                      <a:lnTo>
                        <a:pt x="102" y="278"/>
                      </a:lnTo>
                      <a:lnTo>
                        <a:pt x="89" y="291"/>
                      </a:lnTo>
                      <a:lnTo>
                        <a:pt x="79" y="281"/>
                      </a:lnTo>
                      <a:close/>
                      <a:moveTo>
                        <a:pt x="116" y="264"/>
                      </a:moveTo>
                      <a:lnTo>
                        <a:pt x="116" y="266"/>
                      </a:lnTo>
                      <a:lnTo>
                        <a:pt x="111" y="259"/>
                      </a:lnTo>
                      <a:lnTo>
                        <a:pt x="116" y="264"/>
                      </a:lnTo>
                      <a:close/>
                      <a:moveTo>
                        <a:pt x="105" y="252"/>
                      </a:moveTo>
                      <a:lnTo>
                        <a:pt x="106" y="252"/>
                      </a:lnTo>
                      <a:lnTo>
                        <a:pt x="108" y="250"/>
                      </a:lnTo>
                      <a:lnTo>
                        <a:pt x="117" y="262"/>
                      </a:lnTo>
                      <a:lnTo>
                        <a:pt x="117" y="264"/>
                      </a:lnTo>
                      <a:lnTo>
                        <a:pt x="116" y="264"/>
                      </a:lnTo>
                      <a:lnTo>
                        <a:pt x="105" y="252"/>
                      </a:lnTo>
                      <a:close/>
                      <a:moveTo>
                        <a:pt x="108" y="250"/>
                      </a:moveTo>
                      <a:lnTo>
                        <a:pt x="108" y="248"/>
                      </a:lnTo>
                      <a:lnTo>
                        <a:pt x="109" y="248"/>
                      </a:lnTo>
                      <a:lnTo>
                        <a:pt x="120" y="260"/>
                      </a:lnTo>
                      <a:lnTo>
                        <a:pt x="119" y="260"/>
                      </a:lnTo>
                      <a:lnTo>
                        <a:pt x="117" y="262"/>
                      </a:lnTo>
                      <a:lnTo>
                        <a:pt x="108" y="250"/>
                      </a:lnTo>
                      <a:close/>
                      <a:moveTo>
                        <a:pt x="109" y="248"/>
                      </a:moveTo>
                      <a:lnTo>
                        <a:pt x="109" y="247"/>
                      </a:lnTo>
                      <a:lnTo>
                        <a:pt x="111" y="247"/>
                      </a:lnTo>
                      <a:lnTo>
                        <a:pt x="116" y="254"/>
                      </a:lnTo>
                      <a:lnTo>
                        <a:pt x="109" y="248"/>
                      </a:lnTo>
                      <a:close/>
                      <a:moveTo>
                        <a:pt x="111" y="247"/>
                      </a:moveTo>
                      <a:lnTo>
                        <a:pt x="119" y="242"/>
                      </a:lnTo>
                      <a:lnTo>
                        <a:pt x="125" y="236"/>
                      </a:lnTo>
                      <a:lnTo>
                        <a:pt x="133" y="252"/>
                      </a:lnTo>
                      <a:lnTo>
                        <a:pt x="126" y="255"/>
                      </a:lnTo>
                      <a:lnTo>
                        <a:pt x="119" y="260"/>
                      </a:lnTo>
                      <a:lnTo>
                        <a:pt x="111" y="247"/>
                      </a:lnTo>
                      <a:close/>
                      <a:moveTo>
                        <a:pt x="125" y="236"/>
                      </a:moveTo>
                      <a:lnTo>
                        <a:pt x="137" y="230"/>
                      </a:lnTo>
                      <a:lnTo>
                        <a:pt x="150" y="216"/>
                      </a:lnTo>
                      <a:lnTo>
                        <a:pt x="162" y="226"/>
                      </a:lnTo>
                      <a:lnTo>
                        <a:pt x="153" y="236"/>
                      </a:lnTo>
                      <a:lnTo>
                        <a:pt x="146" y="243"/>
                      </a:lnTo>
                      <a:lnTo>
                        <a:pt x="139" y="247"/>
                      </a:lnTo>
                      <a:lnTo>
                        <a:pt x="133" y="252"/>
                      </a:lnTo>
                      <a:lnTo>
                        <a:pt x="125" y="236"/>
                      </a:lnTo>
                      <a:close/>
                      <a:moveTo>
                        <a:pt x="150" y="216"/>
                      </a:moveTo>
                      <a:lnTo>
                        <a:pt x="150" y="216"/>
                      </a:lnTo>
                      <a:lnTo>
                        <a:pt x="150" y="214"/>
                      </a:lnTo>
                      <a:lnTo>
                        <a:pt x="156" y="221"/>
                      </a:lnTo>
                      <a:lnTo>
                        <a:pt x="150" y="216"/>
                      </a:lnTo>
                      <a:close/>
                      <a:moveTo>
                        <a:pt x="150" y="214"/>
                      </a:moveTo>
                      <a:lnTo>
                        <a:pt x="156" y="209"/>
                      </a:lnTo>
                      <a:lnTo>
                        <a:pt x="160" y="204"/>
                      </a:lnTo>
                      <a:lnTo>
                        <a:pt x="171" y="216"/>
                      </a:lnTo>
                      <a:lnTo>
                        <a:pt x="167" y="221"/>
                      </a:lnTo>
                      <a:lnTo>
                        <a:pt x="160" y="226"/>
                      </a:lnTo>
                      <a:lnTo>
                        <a:pt x="150" y="214"/>
                      </a:lnTo>
                      <a:close/>
                      <a:moveTo>
                        <a:pt x="171" y="214"/>
                      </a:moveTo>
                      <a:lnTo>
                        <a:pt x="171" y="216"/>
                      </a:lnTo>
                      <a:lnTo>
                        <a:pt x="165" y="209"/>
                      </a:lnTo>
                      <a:lnTo>
                        <a:pt x="171" y="214"/>
                      </a:lnTo>
                      <a:close/>
                      <a:moveTo>
                        <a:pt x="159" y="204"/>
                      </a:moveTo>
                      <a:lnTo>
                        <a:pt x="159" y="204"/>
                      </a:lnTo>
                      <a:lnTo>
                        <a:pt x="171" y="214"/>
                      </a:lnTo>
                      <a:lnTo>
                        <a:pt x="159" y="204"/>
                      </a:lnTo>
                      <a:close/>
                      <a:moveTo>
                        <a:pt x="159" y="204"/>
                      </a:moveTo>
                      <a:lnTo>
                        <a:pt x="160" y="204"/>
                      </a:lnTo>
                      <a:lnTo>
                        <a:pt x="165" y="209"/>
                      </a:lnTo>
                      <a:lnTo>
                        <a:pt x="159" y="204"/>
                      </a:lnTo>
                      <a:close/>
                      <a:moveTo>
                        <a:pt x="160" y="204"/>
                      </a:moveTo>
                      <a:lnTo>
                        <a:pt x="165" y="197"/>
                      </a:lnTo>
                      <a:lnTo>
                        <a:pt x="171" y="190"/>
                      </a:lnTo>
                      <a:lnTo>
                        <a:pt x="182" y="200"/>
                      </a:lnTo>
                      <a:lnTo>
                        <a:pt x="177" y="207"/>
                      </a:lnTo>
                      <a:lnTo>
                        <a:pt x="171" y="216"/>
                      </a:lnTo>
                      <a:lnTo>
                        <a:pt x="160" y="204"/>
                      </a:lnTo>
                      <a:close/>
                      <a:moveTo>
                        <a:pt x="171" y="190"/>
                      </a:moveTo>
                      <a:lnTo>
                        <a:pt x="187" y="170"/>
                      </a:lnTo>
                      <a:lnTo>
                        <a:pt x="201" y="154"/>
                      </a:lnTo>
                      <a:lnTo>
                        <a:pt x="211" y="166"/>
                      </a:lnTo>
                      <a:lnTo>
                        <a:pt x="199" y="180"/>
                      </a:lnTo>
                      <a:lnTo>
                        <a:pt x="182" y="200"/>
                      </a:lnTo>
                      <a:lnTo>
                        <a:pt x="171" y="190"/>
                      </a:lnTo>
                      <a:close/>
                      <a:moveTo>
                        <a:pt x="211" y="164"/>
                      </a:moveTo>
                      <a:lnTo>
                        <a:pt x="211" y="164"/>
                      </a:lnTo>
                      <a:lnTo>
                        <a:pt x="211" y="166"/>
                      </a:lnTo>
                      <a:lnTo>
                        <a:pt x="205" y="159"/>
                      </a:lnTo>
                      <a:lnTo>
                        <a:pt x="211" y="164"/>
                      </a:lnTo>
                      <a:close/>
                      <a:moveTo>
                        <a:pt x="199" y="154"/>
                      </a:moveTo>
                      <a:lnTo>
                        <a:pt x="199" y="154"/>
                      </a:lnTo>
                      <a:lnTo>
                        <a:pt x="211" y="164"/>
                      </a:lnTo>
                      <a:lnTo>
                        <a:pt x="199" y="154"/>
                      </a:lnTo>
                      <a:close/>
                      <a:moveTo>
                        <a:pt x="199" y="154"/>
                      </a:moveTo>
                      <a:lnTo>
                        <a:pt x="199" y="154"/>
                      </a:lnTo>
                      <a:lnTo>
                        <a:pt x="205" y="159"/>
                      </a:lnTo>
                      <a:lnTo>
                        <a:pt x="199" y="154"/>
                      </a:lnTo>
                      <a:close/>
                      <a:moveTo>
                        <a:pt x="199" y="154"/>
                      </a:moveTo>
                      <a:lnTo>
                        <a:pt x="201" y="153"/>
                      </a:lnTo>
                      <a:lnTo>
                        <a:pt x="204" y="151"/>
                      </a:lnTo>
                      <a:lnTo>
                        <a:pt x="213" y="163"/>
                      </a:lnTo>
                      <a:lnTo>
                        <a:pt x="213" y="164"/>
                      </a:lnTo>
                      <a:lnTo>
                        <a:pt x="211" y="164"/>
                      </a:lnTo>
                      <a:lnTo>
                        <a:pt x="199" y="154"/>
                      </a:lnTo>
                      <a:close/>
                      <a:moveTo>
                        <a:pt x="204" y="151"/>
                      </a:moveTo>
                      <a:lnTo>
                        <a:pt x="204" y="151"/>
                      </a:lnTo>
                      <a:lnTo>
                        <a:pt x="214" y="163"/>
                      </a:lnTo>
                      <a:lnTo>
                        <a:pt x="213" y="163"/>
                      </a:lnTo>
                      <a:lnTo>
                        <a:pt x="204" y="151"/>
                      </a:lnTo>
                      <a:close/>
                      <a:moveTo>
                        <a:pt x="204" y="151"/>
                      </a:moveTo>
                      <a:lnTo>
                        <a:pt x="204" y="149"/>
                      </a:lnTo>
                      <a:lnTo>
                        <a:pt x="208" y="156"/>
                      </a:lnTo>
                      <a:lnTo>
                        <a:pt x="204" y="151"/>
                      </a:lnTo>
                      <a:close/>
                      <a:moveTo>
                        <a:pt x="204" y="149"/>
                      </a:moveTo>
                      <a:lnTo>
                        <a:pt x="204" y="149"/>
                      </a:lnTo>
                      <a:lnTo>
                        <a:pt x="205" y="149"/>
                      </a:lnTo>
                      <a:lnTo>
                        <a:pt x="216" y="159"/>
                      </a:lnTo>
                      <a:lnTo>
                        <a:pt x="216" y="161"/>
                      </a:lnTo>
                      <a:lnTo>
                        <a:pt x="214" y="163"/>
                      </a:lnTo>
                      <a:lnTo>
                        <a:pt x="204" y="149"/>
                      </a:lnTo>
                      <a:close/>
                      <a:moveTo>
                        <a:pt x="205" y="149"/>
                      </a:moveTo>
                      <a:lnTo>
                        <a:pt x="205" y="146"/>
                      </a:lnTo>
                      <a:lnTo>
                        <a:pt x="207" y="144"/>
                      </a:lnTo>
                      <a:lnTo>
                        <a:pt x="222" y="144"/>
                      </a:lnTo>
                      <a:lnTo>
                        <a:pt x="221" y="153"/>
                      </a:lnTo>
                      <a:lnTo>
                        <a:pt x="216" y="159"/>
                      </a:lnTo>
                      <a:lnTo>
                        <a:pt x="205" y="149"/>
                      </a:lnTo>
                      <a:close/>
                      <a:moveTo>
                        <a:pt x="207" y="144"/>
                      </a:moveTo>
                      <a:lnTo>
                        <a:pt x="207" y="142"/>
                      </a:lnTo>
                      <a:lnTo>
                        <a:pt x="218" y="130"/>
                      </a:lnTo>
                      <a:lnTo>
                        <a:pt x="221" y="137"/>
                      </a:lnTo>
                      <a:lnTo>
                        <a:pt x="222" y="144"/>
                      </a:lnTo>
                      <a:lnTo>
                        <a:pt x="207" y="144"/>
                      </a:lnTo>
                      <a:close/>
                      <a:moveTo>
                        <a:pt x="207" y="142"/>
                      </a:moveTo>
                      <a:lnTo>
                        <a:pt x="207" y="142"/>
                      </a:lnTo>
                      <a:lnTo>
                        <a:pt x="216" y="129"/>
                      </a:lnTo>
                      <a:lnTo>
                        <a:pt x="218" y="130"/>
                      </a:lnTo>
                      <a:lnTo>
                        <a:pt x="207" y="142"/>
                      </a:lnTo>
                      <a:close/>
                      <a:moveTo>
                        <a:pt x="207" y="142"/>
                      </a:moveTo>
                      <a:lnTo>
                        <a:pt x="205" y="142"/>
                      </a:lnTo>
                      <a:lnTo>
                        <a:pt x="205" y="141"/>
                      </a:lnTo>
                      <a:lnTo>
                        <a:pt x="211" y="135"/>
                      </a:lnTo>
                      <a:lnTo>
                        <a:pt x="207" y="142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8" y="130"/>
                      </a:lnTo>
                      <a:lnTo>
                        <a:pt x="205" y="141"/>
                      </a:lnTo>
                      <a:close/>
                      <a:moveTo>
                        <a:pt x="218" y="130"/>
                      </a:moveTo>
                      <a:lnTo>
                        <a:pt x="218" y="130"/>
                      </a:lnTo>
                      <a:lnTo>
                        <a:pt x="211" y="135"/>
                      </a:lnTo>
                      <a:lnTo>
                        <a:pt x="218" y="130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6" y="129"/>
                      </a:lnTo>
                      <a:lnTo>
                        <a:pt x="218" y="130"/>
                      </a:lnTo>
                      <a:lnTo>
                        <a:pt x="205" y="141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1" y="135"/>
                      </a:lnTo>
                      <a:lnTo>
                        <a:pt x="205" y="141"/>
                      </a:lnTo>
                      <a:close/>
                      <a:moveTo>
                        <a:pt x="205" y="141"/>
                      </a:moveTo>
                      <a:lnTo>
                        <a:pt x="207" y="142"/>
                      </a:lnTo>
                      <a:lnTo>
                        <a:pt x="213" y="127"/>
                      </a:lnTo>
                      <a:lnTo>
                        <a:pt x="214" y="127"/>
                      </a:lnTo>
                      <a:lnTo>
                        <a:pt x="216" y="129"/>
                      </a:lnTo>
                      <a:lnTo>
                        <a:pt x="205" y="141"/>
                      </a:lnTo>
                      <a:close/>
                      <a:moveTo>
                        <a:pt x="213" y="127"/>
                      </a:moveTo>
                      <a:lnTo>
                        <a:pt x="213" y="127"/>
                      </a:lnTo>
                      <a:lnTo>
                        <a:pt x="210" y="134"/>
                      </a:lnTo>
                      <a:lnTo>
                        <a:pt x="213" y="127"/>
                      </a:lnTo>
                      <a:close/>
                      <a:moveTo>
                        <a:pt x="207" y="142"/>
                      </a:moveTo>
                      <a:lnTo>
                        <a:pt x="208" y="142"/>
                      </a:lnTo>
                      <a:lnTo>
                        <a:pt x="210" y="142"/>
                      </a:lnTo>
                      <a:lnTo>
                        <a:pt x="201" y="129"/>
                      </a:lnTo>
                      <a:lnTo>
                        <a:pt x="204" y="127"/>
                      </a:lnTo>
                      <a:lnTo>
                        <a:pt x="207" y="125"/>
                      </a:lnTo>
                      <a:lnTo>
                        <a:pt x="210" y="125"/>
                      </a:lnTo>
                      <a:lnTo>
                        <a:pt x="213" y="127"/>
                      </a:lnTo>
                      <a:lnTo>
                        <a:pt x="207" y="142"/>
                      </a:lnTo>
                      <a:close/>
                      <a:moveTo>
                        <a:pt x="210" y="142"/>
                      </a:moveTo>
                      <a:lnTo>
                        <a:pt x="208" y="142"/>
                      </a:lnTo>
                      <a:lnTo>
                        <a:pt x="205" y="135"/>
                      </a:lnTo>
                      <a:lnTo>
                        <a:pt x="210" y="142"/>
                      </a:lnTo>
                      <a:close/>
                      <a:moveTo>
                        <a:pt x="208" y="142"/>
                      </a:moveTo>
                      <a:lnTo>
                        <a:pt x="197" y="147"/>
                      </a:lnTo>
                      <a:lnTo>
                        <a:pt x="180" y="154"/>
                      </a:lnTo>
                      <a:lnTo>
                        <a:pt x="167" y="158"/>
                      </a:lnTo>
                      <a:lnTo>
                        <a:pt x="160" y="159"/>
                      </a:lnTo>
                      <a:lnTo>
                        <a:pt x="157" y="144"/>
                      </a:lnTo>
                      <a:lnTo>
                        <a:pt x="176" y="137"/>
                      </a:lnTo>
                      <a:lnTo>
                        <a:pt x="201" y="129"/>
                      </a:lnTo>
                      <a:lnTo>
                        <a:pt x="208" y="142"/>
                      </a:lnTo>
                      <a:close/>
                      <a:moveTo>
                        <a:pt x="160" y="159"/>
                      </a:moveTo>
                      <a:lnTo>
                        <a:pt x="156" y="159"/>
                      </a:lnTo>
                      <a:lnTo>
                        <a:pt x="153" y="156"/>
                      </a:lnTo>
                      <a:lnTo>
                        <a:pt x="151" y="151"/>
                      </a:lnTo>
                      <a:lnTo>
                        <a:pt x="153" y="146"/>
                      </a:lnTo>
                      <a:lnTo>
                        <a:pt x="159" y="151"/>
                      </a:lnTo>
                      <a:lnTo>
                        <a:pt x="160" y="159"/>
                      </a:lnTo>
                      <a:close/>
                      <a:moveTo>
                        <a:pt x="153" y="146"/>
                      </a:moveTo>
                      <a:lnTo>
                        <a:pt x="171" y="123"/>
                      </a:lnTo>
                      <a:lnTo>
                        <a:pt x="193" y="99"/>
                      </a:lnTo>
                      <a:lnTo>
                        <a:pt x="219" y="75"/>
                      </a:lnTo>
                      <a:lnTo>
                        <a:pt x="244" y="51"/>
                      </a:lnTo>
                      <a:lnTo>
                        <a:pt x="289" y="15"/>
                      </a:lnTo>
                      <a:lnTo>
                        <a:pt x="307" y="2"/>
                      </a:lnTo>
                      <a:lnTo>
                        <a:pt x="315" y="15"/>
                      </a:lnTo>
                      <a:lnTo>
                        <a:pt x="296" y="29"/>
                      </a:lnTo>
                      <a:lnTo>
                        <a:pt x="255" y="65"/>
                      </a:lnTo>
                      <a:lnTo>
                        <a:pt x="228" y="87"/>
                      </a:lnTo>
                      <a:lnTo>
                        <a:pt x="204" y="111"/>
                      </a:lnTo>
                      <a:lnTo>
                        <a:pt x="182" y="134"/>
                      </a:lnTo>
                      <a:lnTo>
                        <a:pt x="165" y="156"/>
                      </a:lnTo>
                      <a:lnTo>
                        <a:pt x="153" y="146"/>
                      </a:lnTo>
                      <a:close/>
                      <a:moveTo>
                        <a:pt x="307" y="2"/>
                      </a:moveTo>
                      <a:lnTo>
                        <a:pt x="310" y="0"/>
                      </a:lnTo>
                      <a:lnTo>
                        <a:pt x="312" y="0"/>
                      </a:lnTo>
                      <a:lnTo>
                        <a:pt x="315" y="2"/>
                      </a:lnTo>
                      <a:lnTo>
                        <a:pt x="318" y="3"/>
                      </a:lnTo>
                      <a:lnTo>
                        <a:pt x="318" y="7"/>
                      </a:lnTo>
                      <a:lnTo>
                        <a:pt x="318" y="10"/>
                      </a:lnTo>
                      <a:lnTo>
                        <a:pt x="318" y="12"/>
                      </a:lnTo>
                      <a:lnTo>
                        <a:pt x="315" y="15"/>
                      </a:lnTo>
                      <a:lnTo>
                        <a:pt x="307" y="2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6" name="Freeform 493"/>
                <p:cNvSpPr>
                  <a:spLocks noEditPoints="1"/>
                </p:cNvSpPr>
                <p:nvPr/>
              </p:nvSpPr>
              <p:spPr bwMode="auto">
                <a:xfrm>
                  <a:off x="708" y="1871"/>
                  <a:ext cx="324" cy="329"/>
                </a:xfrm>
                <a:custGeom>
                  <a:avLst/>
                  <a:gdLst>
                    <a:gd name="T0" fmla="*/ 0 w 324"/>
                    <a:gd name="T1" fmla="*/ 317 h 329"/>
                    <a:gd name="T2" fmla="*/ 6 w 324"/>
                    <a:gd name="T3" fmla="*/ 327 h 329"/>
                    <a:gd name="T4" fmla="*/ 9 w 324"/>
                    <a:gd name="T5" fmla="*/ 310 h 329"/>
                    <a:gd name="T6" fmla="*/ 14 w 324"/>
                    <a:gd name="T7" fmla="*/ 327 h 329"/>
                    <a:gd name="T8" fmla="*/ 32 w 324"/>
                    <a:gd name="T9" fmla="*/ 312 h 329"/>
                    <a:gd name="T10" fmla="*/ 32 w 324"/>
                    <a:gd name="T11" fmla="*/ 312 h 329"/>
                    <a:gd name="T12" fmla="*/ 80 w 324"/>
                    <a:gd name="T13" fmla="*/ 309 h 329"/>
                    <a:gd name="T14" fmla="*/ 32 w 324"/>
                    <a:gd name="T15" fmla="*/ 312 h 329"/>
                    <a:gd name="T16" fmla="*/ 68 w 324"/>
                    <a:gd name="T17" fmla="*/ 297 h 329"/>
                    <a:gd name="T18" fmla="*/ 80 w 324"/>
                    <a:gd name="T19" fmla="*/ 309 h 329"/>
                    <a:gd name="T20" fmla="*/ 112 w 324"/>
                    <a:gd name="T21" fmla="*/ 271 h 329"/>
                    <a:gd name="T22" fmla="*/ 102 w 324"/>
                    <a:gd name="T23" fmla="*/ 257 h 329"/>
                    <a:gd name="T24" fmla="*/ 102 w 324"/>
                    <a:gd name="T25" fmla="*/ 257 h 329"/>
                    <a:gd name="T26" fmla="*/ 111 w 324"/>
                    <a:gd name="T27" fmla="*/ 271 h 329"/>
                    <a:gd name="T28" fmla="*/ 103 w 324"/>
                    <a:gd name="T29" fmla="*/ 255 h 329"/>
                    <a:gd name="T30" fmla="*/ 103 w 324"/>
                    <a:gd name="T31" fmla="*/ 255 h 329"/>
                    <a:gd name="T32" fmla="*/ 114 w 324"/>
                    <a:gd name="T33" fmla="*/ 267 h 329"/>
                    <a:gd name="T34" fmla="*/ 112 w 324"/>
                    <a:gd name="T35" fmla="*/ 259 h 329"/>
                    <a:gd name="T36" fmla="*/ 131 w 324"/>
                    <a:gd name="T37" fmla="*/ 255 h 329"/>
                    <a:gd name="T38" fmla="*/ 134 w 324"/>
                    <a:gd name="T39" fmla="*/ 233 h 329"/>
                    <a:gd name="T40" fmla="*/ 123 w 324"/>
                    <a:gd name="T41" fmla="*/ 240 h 329"/>
                    <a:gd name="T42" fmla="*/ 146 w 324"/>
                    <a:gd name="T43" fmla="*/ 223 h 329"/>
                    <a:gd name="T44" fmla="*/ 168 w 324"/>
                    <a:gd name="T45" fmla="*/ 223 h 329"/>
                    <a:gd name="T46" fmla="*/ 177 w 324"/>
                    <a:gd name="T47" fmla="*/ 211 h 329"/>
                    <a:gd name="T48" fmla="*/ 196 w 324"/>
                    <a:gd name="T49" fmla="*/ 165 h 329"/>
                    <a:gd name="T50" fmla="*/ 208 w 324"/>
                    <a:gd name="T51" fmla="*/ 175 h 329"/>
                    <a:gd name="T52" fmla="*/ 194 w 324"/>
                    <a:gd name="T53" fmla="*/ 166 h 329"/>
                    <a:gd name="T54" fmla="*/ 194 w 324"/>
                    <a:gd name="T55" fmla="*/ 166 h 329"/>
                    <a:gd name="T56" fmla="*/ 197 w 324"/>
                    <a:gd name="T57" fmla="*/ 163 h 329"/>
                    <a:gd name="T58" fmla="*/ 194 w 324"/>
                    <a:gd name="T59" fmla="*/ 166 h 329"/>
                    <a:gd name="T60" fmla="*/ 210 w 324"/>
                    <a:gd name="T61" fmla="*/ 173 h 329"/>
                    <a:gd name="T62" fmla="*/ 199 w 324"/>
                    <a:gd name="T63" fmla="*/ 160 h 329"/>
                    <a:gd name="T64" fmla="*/ 202 w 324"/>
                    <a:gd name="T65" fmla="*/ 154 h 329"/>
                    <a:gd name="T66" fmla="*/ 202 w 324"/>
                    <a:gd name="T67" fmla="*/ 154 h 329"/>
                    <a:gd name="T68" fmla="*/ 217 w 324"/>
                    <a:gd name="T69" fmla="*/ 160 h 329"/>
                    <a:gd name="T70" fmla="*/ 214 w 324"/>
                    <a:gd name="T71" fmla="*/ 144 h 329"/>
                    <a:gd name="T72" fmla="*/ 205 w 324"/>
                    <a:gd name="T73" fmla="*/ 156 h 329"/>
                    <a:gd name="T74" fmla="*/ 204 w 324"/>
                    <a:gd name="T75" fmla="*/ 154 h 329"/>
                    <a:gd name="T76" fmla="*/ 205 w 324"/>
                    <a:gd name="T77" fmla="*/ 156 h 329"/>
                    <a:gd name="T78" fmla="*/ 202 w 324"/>
                    <a:gd name="T79" fmla="*/ 154 h 329"/>
                    <a:gd name="T80" fmla="*/ 202 w 324"/>
                    <a:gd name="T81" fmla="*/ 154 h 329"/>
                    <a:gd name="T82" fmla="*/ 213 w 324"/>
                    <a:gd name="T83" fmla="*/ 142 h 329"/>
                    <a:gd name="T84" fmla="*/ 205 w 324"/>
                    <a:gd name="T85" fmla="*/ 139 h 329"/>
                    <a:gd name="T86" fmla="*/ 205 w 324"/>
                    <a:gd name="T87" fmla="*/ 139 h 329"/>
                    <a:gd name="T88" fmla="*/ 204 w 324"/>
                    <a:gd name="T89" fmla="*/ 156 h 329"/>
                    <a:gd name="T90" fmla="*/ 204 w 324"/>
                    <a:gd name="T91" fmla="*/ 156 h 329"/>
                    <a:gd name="T92" fmla="*/ 191 w 324"/>
                    <a:gd name="T93" fmla="*/ 160 h 329"/>
                    <a:gd name="T94" fmla="*/ 171 w 324"/>
                    <a:gd name="T95" fmla="*/ 149 h 329"/>
                    <a:gd name="T96" fmla="*/ 149 w 324"/>
                    <a:gd name="T97" fmla="*/ 166 h 329"/>
                    <a:gd name="T98" fmla="*/ 148 w 324"/>
                    <a:gd name="T99" fmla="*/ 156 h 329"/>
                    <a:gd name="T100" fmla="*/ 217 w 324"/>
                    <a:gd name="T101" fmla="*/ 77 h 329"/>
                    <a:gd name="T102" fmla="*/ 301 w 324"/>
                    <a:gd name="T103" fmla="*/ 29 h 329"/>
                    <a:gd name="T104" fmla="*/ 179 w 324"/>
                    <a:gd name="T105" fmla="*/ 141 h 329"/>
                    <a:gd name="T106" fmla="*/ 315 w 324"/>
                    <a:gd name="T107" fmla="*/ 0 h 329"/>
                    <a:gd name="T108" fmla="*/ 324 w 324"/>
                    <a:gd name="T109" fmla="*/ 9 h 32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329"/>
                    <a:gd name="T167" fmla="*/ 324 w 324"/>
                    <a:gd name="T168" fmla="*/ 329 h 32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329">
                      <a:moveTo>
                        <a:pt x="6" y="327"/>
                      </a:moveTo>
                      <a:lnTo>
                        <a:pt x="3" y="326"/>
                      </a:lnTo>
                      <a:lnTo>
                        <a:pt x="1" y="324"/>
                      </a:lnTo>
                      <a:lnTo>
                        <a:pt x="0" y="321"/>
                      </a:lnTo>
                      <a:lnTo>
                        <a:pt x="0" y="317"/>
                      </a:lnTo>
                      <a:lnTo>
                        <a:pt x="1" y="314"/>
                      </a:lnTo>
                      <a:lnTo>
                        <a:pt x="3" y="312"/>
                      </a:lnTo>
                      <a:lnTo>
                        <a:pt x="6" y="310"/>
                      </a:lnTo>
                      <a:lnTo>
                        <a:pt x="9" y="310"/>
                      </a:lnTo>
                      <a:lnTo>
                        <a:pt x="6" y="327"/>
                      </a:lnTo>
                      <a:close/>
                      <a:moveTo>
                        <a:pt x="9" y="310"/>
                      </a:moveTo>
                      <a:lnTo>
                        <a:pt x="9" y="310"/>
                      </a:lnTo>
                      <a:lnTo>
                        <a:pt x="6" y="327"/>
                      </a:lnTo>
                      <a:lnTo>
                        <a:pt x="9" y="310"/>
                      </a:lnTo>
                      <a:close/>
                      <a:moveTo>
                        <a:pt x="9" y="310"/>
                      </a:moveTo>
                      <a:lnTo>
                        <a:pt x="15" y="312"/>
                      </a:lnTo>
                      <a:lnTo>
                        <a:pt x="21" y="312"/>
                      </a:lnTo>
                      <a:lnTo>
                        <a:pt x="20" y="329"/>
                      </a:lnTo>
                      <a:lnTo>
                        <a:pt x="14" y="327"/>
                      </a:lnTo>
                      <a:lnTo>
                        <a:pt x="6" y="327"/>
                      </a:lnTo>
                      <a:lnTo>
                        <a:pt x="9" y="310"/>
                      </a:lnTo>
                      <a:close/>
                      <a:moveTo>
                        <a:pt x="21" y="312"/>
                      </a:moveTo>
                      <a:lnTo>
                        <a:pt x="28" y="312"/>
                      </a:lnTo>
                      <a:lnTo>
                        <a:pt x="32" y="312"/>
                      </a:lnTo>
                      <a:lnTo>
                        <a:pt x="34" y="329"/>
                      </a:lnTo>
                      <a:lnTo>
                        <a:pt x="26" y="329"/>
                      </a:lnTo>
                      <a:lnTo>
                        <a:pt x="20" y="329"/>
                      </a:lnTo>
                      <a:lnTo>
                        <a:pt x="21" y="312"/>
                      </a:lnTo>
                      <a:close/>
                      <a:moveTo>
                        <a:pt x="32" y="312"/>
                      </a:moveTo>
                      <a:lnTo>
                        <a:pt x="45" y="310"/>
                      </a:lnTo>
                      <a:lnTo>
                        <a:pt x="54" y="307"/>
                      </a:lnTo>
                      <a:lnTo>
                        <a:pt x="62" y="303"/>
                      </a:lnTo>
                      <a:lnTo>
                        <a:pt x="68" y="297"/>
                      </a:lnTo>
                      <a:lnTo>
                        <a:pt x="80" y="309"/>
                      </a:lnTo>
                      <a:lnTo>
                        <a:pt x="72" y="315"/>
                      </a:lnTo>
                      <a:lnTo>
                        <a:pt x="62" y="322"/>
                      </a:lnTo>
                      <a:lnTo>
                        <a:pt x="49" y="327"/>
                      </a:lnTo>
                      <a:lnTo>
                        <a:pt x="34" y="329"/>
                      </a:lnTo>
                      <a:lnTo>
                        <a:pt x="32" y="312"/>
                      </a:lnTo>
                      <a:close/>
                      <a:moveTo>
                        <a:pt x="80" y="309"/>
                      </a:moveTo>
                      <a:lnTo>
                        <a:pt x="80" y="309"/>
                      </a:lnTo>
                      <a:lnTo>
                        <a:pt x="74" y="302"/>
                      </a:lnTo>
                      <a:lnTo>
                        <a:pt x="80" y="309"/>
                      </a:lnTo>
                      <a:close/>
                      <a:moveTo>
                        <a:pt x="68" y="297"/>
                      </a:moveTo>
                      <a:lnTo>
                        <a:pt x="75" y="286"/>
                      </a:lnTo>
                      <a:lnTo>
                        <a:pt x="85" y="276"/>
                      </a:lnTo>
                      <a:lnTo>
                        <a:pt x="95" y="288"/>
                      </a:lnTo>
                      <a:lnTo>
                        <a:pt x="88" y="298"/>
                      </a:lnTo>
                      <a:lnTo>
                        <a:pt x="80" y="309"/>
                      </a:lnTo>
                      <a:lnTo>
                        <a:pt x="68" y="297"/>
                      </a:lnTo>
                      <a:close/>
                      <a:moveTo>
                        <a:pt x="85" y="276"/>
                      </a:moveTo>
                      <a:lnTo>
                        <a:pt x="92" y="267"/>
                      </a:lnTo>
                      <a:lnTo>
                        <a:pt x="102" y="257"/>
                      </a:lnTo>
                      <a:lnTo>
                        <a:pt x="112" y="271"/>
                      </a:lnTo>
                      <a:lnTo>
                        <a:pt x="103" y="279"/>
                      </a:lnTo>
                      <a:lnTo>
                        <a:pt x="95" y="288"/>
                      </a:lnTo>
                      <a:lnTo>
                        <a:pt x="85" y="276"/>
                      </a:lnTo>
                      <a:close/>
                      <a:moveTo>
                        <a:pt x="102" y="257"/>
                      </a:moveTo>
                      <a:lnTo>
                        <a:pt x="102" y="257"/>
                      </a:lnTo>
                      <a:lnTo>
                        <a:pt x="106" y="264"/>
                      </a:lnTo>
                      <a:lnTo>
                        <a:pt x="102" y="257"/>
                      </a:lnTo>
                      <a:close/>
                      <a:moveTo>
                        <a:pt x="102" y="257"/>
                      </a:moveTo>
                      <a:lnTo>
                        <a:pt x="102" y="257"/>
                      </a:lnTo>
                      <a:lnTo>
                        <a:pt x="111" y="271"/>
                      </a:lnTo>
                      <a:lnTo>
                        <a:pt x="102" y="257"/>
                      </a:lnTo>
                      <a:close/>
                      <a:moveTo>
                        <a:pt x="111" y="271"/>
                      </a:moveTo>
                      <a:lnTo>
                        <a:pt x="111" y="271"/>
                      </a:lnTo>
                      <a:lnTo>
                        <a:pt x="106" y="264"/>
                      </a:lnTo>
                      <a:lnTo>
                        <a:pt x="111" y="271"/>
                      </a:lnTo>
                      <a:close/>
                      <a:moveTo>
                        <a:pt x="102" y="257"/>
                      </a:moveTo>
                      <a:lnTo>
                        <a:pt x="103" y="257"/>
                      </a:lnTo>
                      <a:lnTo>
                        <a:pt x="103" y="255"/>
                      </a:lnTo>
                      <a:lnTo>
                        <a:pt x="114" y="267"/>
                      </a:lnTo>
                      <a:lnTo>
                        <a:pt x="112" y="269"/>
                      </a:lnTo>
                      <a:lnTo>
                        <a:pt x="111" y="271"/>
                      </a:lnTo>
                      <a:lnTo>
                        <a:pt x="102" y="257"/>
                      </a:lnTo>
                      <a:close/>
                      <a:moveTo>
                        <a:pt x="103" y="255"/>
                      </a:moveTo>
                      <a:lnTo>
                        <a:pt x="106" y="254"/>
                      </a:lnTo>
                      <a:lnTo>
                        <a:pt x="108" y="252"/>
                      </a:lnTo>
                      <a:lnTo>
                        <a:pt x="116" y="267"/>
                      </a:lnTo>
                      <a:lnTo>
                        <a:pt x="114" y="267"/>
                      </a:lnTo>
                      <a:lnTo>
                        <a:pt x="103" y="255"/>
                      </a:lnTo>
                      <a:close/>
                      <a:moveTo>
                        <a:pt x="117" y="266"/>
                      </a:moveTo>
                      <a:lnTo>
                        <a:pt x="116" y="266"/>
                      </a:lnTo>
                      <a:lnTo>
                        <a:pt x="116" y="267"/>
                      </a:lnTo>
                      <a:lnTo>
                        <a:pt x="112" y="259"/>
                      </a:lnTo>
                      <a:lnTo>
                        <a:pt x="117" y="266"/>
                      </a:lnTo>
                      <a:close/>
                      <a:moveTo>
                        <a:pt x="108" y="252"/>
                      </a:moveTo>
                      <a:lnTo>
                        <a:pt x="116" y="247"/>
                      </a:lnTo>
                      <a:lnTo>
                        <a:pt x="123" y="240"/>
                      </a:lnTo>
                      <a:lnTo>
                        <a:pt x="131" y="255"/>
                      </a:lnTo>
                      <a:lnTo>
                        <a:pt x="123" y="261"/>
                      </a:lnTo>
                      <a:lnTo>
                        <a:pt x="117" y="266"/>
                      </a:lnTo>
                      <a:lnTo>
                        <a:pt x="108" y="252"/>
                      </a:lnTo>
                      <a:close/>
                      <a:moveTo>
                        <a:pt x="123" y="240"/>
                      </a:moveTo>
                      <a:lnTo>
                        <a:pt x="134" y="233"/>
                      </a:lnTo>
                      <a:lnTo>
                        <a:pt x="146" y="223"/>
                      </a:lnTo>
                      <a:lnTo>
                        <a:pt x="157" y="235"/>
                      </a:lnTo>
                      <a:lnTo>
                        <a:pt x="143" y="247"/>
                      </a:lnTo>
                      <a:lnTo>
                        <a:pt x="131" y="255"/>
                      </a:lnTo>
                      <a:lnTo>
                        <a:pt x="123" y="240"/>
                      </a:lnTo>
                      <a:close/>
                      <a:moveTo>
                        <a:pt x="146" y="223"/>
                      </a:moveTo>
                      <a:lnTo>
                        <a:pt x="157" y="211"/>
                      </a:lnTo>
                      <a:lnTo>
                        <a:pt x="168" y="223"/>
                      </a:lnTo>
                      <a:lnTo>
                        <a:pt x="157" y="235"/>
                      </a:lnTo>
                      <a:lnTo>
                        <a:pt x="146" y="223"/>
                      </a:lnTo>
                      <a:close/>
                      <a:moveTo>
                        <a:pt x="168" y="223"/>
                      </a:moveTo>
                      <a:lnTo>
                        <a:pt x="168" y="223"/>
                      </a:lnTo>
                      <a:lnTo>
                        <a:pt x="162" y="218"/>
                      </a:lnTo>
                      <a:lnTo>
                        <a:pt x="168" y="223"/>
                      </a:lnTo>
                      <a:close/>
                      <a:moveTo>
                        <a:pt x="156" y="213"/>
                      </a:moveTo>
                      <a:lnTo>
                        <a:pt x="166" y="199"/>
                      </a:lnTo>
                      <a:lnTo>
                        <a:pt x="177" y="185"/>
                      </a:lnTo>
                      <a:lnTo>
                        <a:pt x="188" y="197"/>
                      </a:lnTo>
                      <a:lnTo>
                        <a:pt x="177" y="211"/>
                      </a:lnTo>
                      <a:lnTo>
                        <a:pt x="168" y="223"/>
                      </a:lnTo>
                      <a:lnTo>
                        <a:pt x="156" y="213"/>
                      </a:lnTo>
                      <a:close/>
                      <a:moveTo>
                        <a:pt x="177" y="185"/>
                      </a:moveTo>
                      <a:lnTo>
                        <a:pt x="188" y="173"/>
                      </a:lnTo>
                      <a:lnTo>
                        <a:pt x="196" y="165"/>
                      </a:lnTo>
                      <a:lnTo>
                        <a:pt x="207" y="177"/>
                      </a:lnTo>
                      <a:lnTo>
                        <a:pt x="199" y="185"/>
                      </a:lnTo>
                      <a:lnTo>
                        <a:pt x="188" y="197"/>
                      </a:lnTo>
                      <a:lnTo>
                        <a:pt x="177" y="185"/>
                      </a:lnTo>
                      <a:close/>
                      <a:moveTo>
                        <a:pt x="208" y="175"/>
                      </a:moveTo>
                      <a:lnTo>
                        <a:pt x="207" y="177"/>
                      </a:lnTo>
                      <a:lnTo>
                        <a:pt x="202" y="170"/>
                      </a:lnTo>
                      <a:lnTo>
                        <a:pt x="208" y="175"/>
                      </a:lnTo>
                      <a:close/>
                      <a:moveTo>
                        <a:pt x="194" y="166"/>
                      </a:moveTo>
                      <a:lnTo>
                        <a:pt x="194" y="166"/>
                      </a:lnTo>
                      <a:lnTo>
                        <a:pt x="208" y="175"/>
                      </a:lnTo>
                      <a:lnTo>
                        <a:pt x="194" y="166"/>
                      </a:lnTo>
                      <a:close/>
                      <a:moveTo>
                        <a:pt x="194" y="166"/>
                      </a:moveTo>
                      <a:lnTo>
                        <a:pt x="194" y="166"/>
                      </a:lnTo>
                      <a:lnTo>
                        <a:pt x="202" y="170"/>
                      </a:lnTo>
                      <a:lnTo>
                        <a:pt x="194" y="166"/>
                      </a:lnTo>
                      <a:close/>
                      <a:moveTo>
                        <a:pt x="194" y="166"/>
                      </a:moveTo>
                      <a:lnTo>
                        <a:pt x="197" y="163"/>
                      </a:lnTo>
                      <a:lnTo>
                        <a:pt x="199" y="161"/>
                      </a:lnTo>
                      <a:lnTo>
                        <a:pt x="208" y="175"/>
                      </a:lnTo>
                      <a:lnTo>
                        <a:pt x="194" y="166"/>
                      </a:lnTo>
                      <a:close/>
                      <a:moveTo>
                        <a:pt x="199" y="161"/>
                      </a:moveTo>
                      <a:lnTo>
                        <a:pt x="199" y="161"/>
                      </a:lnTo>
                      <a:lnTo>
                        <a:pt x="210" y="173"/>
                      </a:lnTo>
                      <a:lnTo>
                        <a:pt x="208" y="175"/>
                      </a:lnTo>
                      <a:lnTo>
                        <a:pt x="199" y="161"/>
                      </a:lnTo>
                      <a:close/>
                      <a:moveTo>
                        <a:pt x="199" y="161"/>
                      </a:moveTo>
                      <a:lnTo>
                        <a:pt x="199" y="161"/>
                      </a:lnTo>
                      <a:lnTo>
                        <a:pt x="199" y="160"/>
                      </a:lnTo>
                      <a:lnTo>
                        <a:pt x="205" y="166"/>
                      </a:lnTo>
                      <a:lnTo>
                        <a:pt x="199" y="161"/>
                      </a:lnTo>
                      <a:close/>
                      <a:moveTo>
                        <a:pt x="199" y="160"/>
                      </a:moveTo>
                      <a:lnTo>
                        <a:pt x="202" y="158"/>
                      </a:lnTo>
                      <a:lnTo>
                        <a:pt x="202" y="154"/>
                      </a:lnTo>
                      <a:lnTo>
                        <a:pt x="217" y="160"/>
                      </a:lnTo>
                      <a:lnTo>
                        <a:pt x="214" y="166"/>
                      </a:lnTo>
                      <a:lnTo>
                        <a:pt x="210" y="173"/>
                      </a:lnTo>
                      <a:lnTo>
                        <a:pt x="199" y="160"/>
                      </a:lnTo>
                      <a:close/>
                      <a:moveTo>
                        <a:pt x="202" y="154"/>
                      </a:moveTo>
                      <a:lnTo>
                        <a:pt x="204" y="154"/>
                      </a:lnTo>
                      <a:lnTo>
                        <a:pt x="217" y="153"/>
                      </a:lnTo>
                      <a:lnTo>
                        <a:pt x="217" y="156"/>
                      </a:lnTo>
                      <a:lnTo>
                        <a:pt x="217" y="160"/>
                      </a:lnTo>
                      <a:lnTo>
                        <a:pt x="202" y="154"/>
                      </a:lnTo>
                      <a:close/>
                      <a:moveTo>
                        <a:pt x="204" y="154"/>
                      </a:moveTo>
                      <a:lnTo>
                        <a:pt x="204" y="154"/>
                      </a:lnTo>
                      <a:lnTo>
                        <a:pt x="214" y="144"/>
                      </a:lnTo>
                      <a:lnTo>
                        <a:pt x="217" y="148"/>
                      </a:lnTo>
                      <a:lnTo>
                        <a:pt x="217" y="153"/>
                      </a:lnTo>
                      <a:lnTo>
                        <a:pt x="204" y="154"/>
                      </a:lnTo>
                      <a:close/>
                      <a:moveTo>
                        <a:pt x="204" y="154"/>
                      </a:moveTo>
                      <a:lnTo>
                        <a:pt x="205" y="156"/>
                      </a:lnTo>
                      <a:lnTo>
                        <a:pt x="210" y="141"/>
                      </a:lnTo>
                      <a:lnTo>
                        <a:pt x="213" y="142"/>
                      </a:lnTo>
                      <a:lnTo>
                        <a:pt x="214" y="144"/>
                      </a:lnTo>
                      <a:lnTo>
                        <a:pt x="204" y="154"/>
                      </a:lnTo>
                      <a:close/>
                      <a:moveTo>
                        <a:pt x="205" y="156"/>
                      </a:moveTo>
                      <a:lnTo>
                        <a:pt x="204" y="156"/>
                      </a:lnTo>
                      <a:lnTo>
                        <a:pt x="202" y="154"/>
                      </a:lnTo>
                      <a:lnTo>
                        <a:pt x="207" y="148"/>
                      </a:lnTo>
                      <a:lnTo>
                        <a:pt x="205" y="156"/>
                      </a:lnTo>
                      <a:close/>
                      <a:moveTo>
                        <a:pt x="202" y="154"/>
                      </a:moveTo>
                      <a:lnTo>
                        <a:pt x="202" y="154"/>
                      </a:lnTo>
                      <a:lnTo>
                        <a:pt x="213" y="142"/>
                      </a:lnTo>
                      <a:lnTo>
                        <a:pt x="202" y="154"/>
                      </a:lnTo>
                      <a:close/>
                      <a:moveTo>
                        <a:pt x="213" y="142"/>
                      </a:moveTo>
                      <a:lnTo>
                        <a:pt x="213" y="142"/>
                      </a:lnTo>
                      <a:lnTo>
                        <a:pt x="207" y="148"/>
                      </a:lnTo>
                      <a:lnTo>
                        <a:pt x="213" y="142"/>
                      </a:lnTo>
                      <a:close/>
                      <a:moveTo>
                        <a:pt x="202" y="154"/>
                      </a:moveTo>
                      <a:lnTo>
                        <a:pt x="202" y="154"/>
                      </a:lnTo>
                      <a:lnTo>
                        <a:pt x="204" y="154"/>
                      </a:lnTo>
                      <a:lnTo>
                        <a:pt x="210" y="139"/>
                      </a:lnTo>
                      <a:lnTo>
                        <a:pt x="211" y="141"/>
                      </a:lnTo>
                      <a:lnTo>
                        <a:pt x="213" y="142"/>
                      </a:lnTo>
                      <a:lnTo>
                        <a:pt x="202" y="154"/>
                      </a:lnTo>
                      <a:close/>
                      <a:moveTo>
                        <a:pt x="204" y="154"/>
                      </a:moveTo>
                      <a:lnTo>
                        <a:pt x="204" y="154"/>
                      </a:lnTo>
                      <a:lnTo>
                        <a:pt x="204" y="156"/>
                      </a:lnTo>
                      <a:lnTo>
                        <a:pt x="205" y="139"/>
                      </a:lnTo>
                      <a:lnTo>
                        <a:pt x="208" y="139"/>
                      </a:lnTo>
                      <a:lnTo>
                        <a:pt x="210" y="139"/>
                      </a:lnTo>
                      <a:lnTo>
                        <a:pt x="204" y="154"/>
                      </a:lnTo>
                      <a:close/>
                      <a:moveTo>
                        <a:pt x="205" y="139"/>
                      </a:moveTo>
                      <a:lnTo>
                        <a:pt x="205" y="139"/>
                      </a:lnTo>
                      <a:lnTo>
                        <a:pt x="205" y="148"/>
                      </a:lnTo>
                      <a:lnTo>
                        <a:pt x="205" y="139"/>
                      </a:lnTo>
                      <a:close/>
                      <a:moveTo>
                        <a:pt x="204" y="156"/>
                      </a:moveTo>
                      <a:lnTo>
                        <a:pt x="204" y="156"/>
                      </a:lnTo>
                      <a:lnTo>
                        <a:pt x="197" y="141"/>
                      </a:lnTo>
                      <a:lnTo>
                        <a:pt x="202" y="139"/>
                      </a:lnTo>
                      <a:lnTo>
                        <a:pt x="205" y="139"/>
                      </a:lnTo>
                      <a:lnTo>
                        <a:pt x="204" y="156"/>
                      </a:lnTo>
                      <a:close/>
                      <a:moveTo>
                        <a:pt x="204" y="156"/>
                      </a:moveTo>
                      <a:lnTo>
                        <a:pt x="204" y="156"/>
                      </a:lnTo>
                      <a:lnTo>
                        <a:pt x="200" y="148"/>
                      </a:lnTo>
                      <a:lnTo>
                        <a:pt x="204" y="156"/>
                      </a:lnTo>
                      <a:close/>
                      <a:moveTo>
                        <a:pt x="204" y="156"/>
                      </a:moveTo>
                      <a:lnTo>
                        <a:pt x="191" y="160"/>
                      </a:lnTo>
                      <a:lnTo>
                        <a:pt x="176" y="165"/>
                      </a:lnTo>
                      <a:lnTo>
                        <a:pt x="162" y="168"/>
                      </a:lnTo>
                      <a:lnTo>
                        <a:pt x="156" y="170"/>
                      </a:lnTo>
                      <a:lnTo>
                        <a:pt x="154" y="153"/>
                      </a:lnTo>
                      <a:lnTo>
                        <a:pt x="171" y="149"/>
                      </a:lnTo>
                      <a:lnTo>
                        <a:pt x="197" y="141"/>
                      </a:lnTo>
                      <a:lnTo>
                        <a:pt x="204" y="156"/>
                      </a:lnTo>
                      <a:close/>
                      <a:moveTo>
                        <a:pt x="156" y="170"/>
                      </a:moveTo>
                      <a:lnTo>
                        <a:pt x="153" y="168"/>
                      </a:lnTo>
                      <a:lnTo>
                        <a:pt x="149" y="166"/>
                      </a:lnTo>
                      <a:lnTo>
                        <a:pt x="148" y="161"/>
                      </a:lnTo>
                      <a:lnTo>
                        <a:pt x="148" y="156"/>
                      </a:lnTo>
                      <a:lnTo>
                        <a:pt x="156" y="161"/>
                      </a:lnTo>
                      <a:lnTo>
                        <a:pt x="156" y="170"/>
                      </a:lnTo>
                      <a:close/>
                      <a:moveTo>
                        <a:pt x="148" y="156"/>
                      </a:moveTo>
                      <a:lnTo>
                        <a:pt x="157" y="144"/>
                      </a:lnTo>
                      <a:lnTo>
                        <a:pt x="166" y="130"/>
                      </a:lnTo>
                      <a:lnTo>
                        <a:pt x="179" y="117"/>
                      </a:lnTo>
                      <a:lnTo>
                        <a:pt x="191" y="105"/>
                      </a:lnTo>
                      <a:lnTo>
                        <a:pt x="217" y="77"/>
                      </a:lnTo>
                      <a:lnTo>
                        <a:pt x="245" y="53"/>
                      </a:lnTo>
                      <a:lnTo>
                        <a:pt x="292" y="16"/>
                      </a:lnTo>
                      <a:lnTo>
                        <a:pt x="312" y="0"/>
                      </a:lnTo>
                      <a:lnTo>
                        <a:pt x="321" y="16"/>
                      </a:lnTo>
                      <a:lnTo>
                        <a:pt x="301" y="29"/>
                      </a:lnTo>
                      <a:lnTo>
                        <a:pt x="254" y="67"/>
                      </a:lnTo>
                      <a:lnTo>
                        <a:pt x="228" y="89"/>
                      </a:lnTo>
                      <a:lnTo>
                        <a:pt x="202" y="115"/>
                      </a:lnTo>
                      <a:lnTo>
                        <a:pt x="190" y="129"/>
                      </a:lnTo>
                      <a:lnTo>
                        <a:pt x="179" y="141"/>
                      </a:lnTo>
                      <a:lnTo>
                        <a:pt x="170" y="154"/>
                      </a:lnTo>
                      <a:lnTo>
                        <a:pt x="162" y="166"/>
                      </a:lnTo>
                      <a:lnTo>
                        <a:pt x="148" y="156"/>
                      </a:lnTo>
                      <a:close/>
                      <a:moveTo>
                        <a:pt x="312" y="0"/>
                      </a:moveTo>
                      <a:lnTo>
                        <a:pt x="315" y="0"/>
                      </a:lnTo>
                      <a:lnTo>
                        <a:pt x="318" y="0"/>
                      </a:lnTo>
                      <a:lnTo>
                        <a:pt x="321" y="0"/>
                      </a:lnTo>
                      <a:lnTo>
                        <a:pt x="322" y="4"/>
                      </a:lnTo>
                      <a:lnTo>
                        <a:pt x="324" y="7"/>
                      </a:lnTo>
                      <a:lnTo>
                        <a:pt x="324" y="9"/>
                      </a:lnTo>
                      <a:lnTo>
                        <a:pt x="322" y="12"/>
                      </a:lnTo>
                      <a:lnTo>
                        <a:pt x="321" y="16"/>
                      </a:lnTo>
                      <a:lnTo>
                        <a:pt x="312" y="0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7" name="Freeform 494"/>
                <p:cNvSpPr>
                  <a:spLocks noEditPoints="1"/>
                </p:cNvSpPr>
                <p:nvPr/>
              </p:nvSpPr>
              <p:spPr bwMode="auto">
                <a:xfrm>
                  <a:off x="705" y="1863"/>
                  <a:ext cx="330" cy="335"/>
                </a:xfrm>
                <a:custGeom>
                  <a:avLst/>
                  <a:gdLst>
                    <a:gd name="T0" fmla="*/ 0 w 330"/>
                    <a:gd name="T1" fmla="*/ 322 h 335"/>
                    <a:gd name="T2" fmla="*/ 6 w 330"/>
                    <a:gd name="T3" fmla="*/ 332 h 335"/>
                    <a:gd name="T4" fmla="*/ 7 w 330"/>
                    <a:gd name="T5" fmla="*/ 315 h 335"/>
                    <a:gd name="T6" fmla="*/ 7 w 330"/>
                    <a:gd name="T7" fmla="*/ 315 h 335"/>
                    <a:gd name="T8" fmla="*/ 6 w 330"/>
                    <a:gd name="T9" fmla="*/ 332 h 335"/>
                    <a:gd name="T10" fmla="*/ 20 w 330"/>
                    <a:gd name="T11" fmla="*/ 334 h 335"/>
                    <a:gd name="T12" fmla="*/ 26 w 330"/>
                    <a:gd name="T13" fmla="*/ 335 h 335"/>
                    <a:gd name="T14" fmla="*/ 52 w 330"/>
                    <a:gd name="T15" fmla="*/ 313 h 335"/>
                    <a:gd name="T16" fmla="*/ 58 w 330"/>
                    <a:gd name="T17" fmla="*/ 329 h 335"/>
                    <a:gd name="T18" fmla="*/ 66 w 330"/>
                    <a:gd name="T19" fmla="*/ 301 h 335"/>
                    <a:gd name="T20" fmla="*/ 77 w 330"/>
                    <a:gd name="T21" fmla="*/ 313 h 335"/>
                    <a:gd name="T22" fmla="*/ 72 w 330"/>
                    <a:gd name="T23" fmla="*/ 308 h 335"/>
                    <a:gd name="T24" fmla="*/ 98 w 330"/>
                    <a:gd name="T25" fmla="*/ 289 h 335"/>
                    <a:gd name="T26" fmla="*/ 92 w 330"/>
                    <a:gd name="T27" fmla="*/ 270 h 335"/>
                    <a:gd name="T28" fmla="*/ 86 w 330"/>
                    <a:gd name="T29" fmla="*/ 279 h 335"/>
                    <a:gd name="T30" fmla="*/ 98 w 330"/>
                    <a:gd name="T31" fmla="*/ 263 h 335"/>
                    <a:gd name="T32" fmla="*/ 109 w 330"/>
                    <a:gd name="T33" fmla="*/ 275 h 335"/>
                    <a:gd name="T34" fmla="*/ 114 w 330"/>
                    <a:gd name="T35" fmla="*/ 272 h 335"/>
                    <a:gd name="T36" fmla="*/ 103 w 330"/>
                    <a:gd name="T37" fmla="*/ 258 h 335"/>
                    <a:gd name="T38" fmla="*/ 112 w 330"/>
                    <a:gd name="T39" fmla="*/ 251 h 335"/>
                    <a:gd name="T40" fmla="*/ 103 w 330"/>
                    <a:gd name="T41" fmla="*/ 258 h 335"/>
                    <a:gd name="T42" fmla="*/ 142 w 330"/>
                    <a:gd name="T43" fmla="*/ 253 h 335"/>
                    <a:gd name="T44" fmla="*/ 143 w 330"/>
                    <a:gd name="T45" fmla="*/ 229 h 335"/>
                    <a:gd name="T46" fmla="*/ 148 w 330"/>
                    <a:gd name="T47" fmla="*/ 226 h 335"/>
                    <a:gd name="T48" fmla="*/ 148 w 330"/>
                    <a:gd name="T49" fmla="*/ 226 h 335"/>
                    <a:gd name="T50" fmla="*/ 159 w 330"/>
                    <a:gd name="T51" fmla="*/ 238 h 335"/>
                    <a:gd name="T52" fmla="*/ 152 w 330"/>
                    <a:gd name="T53" fmla="*/ 221 h 335"/>
                    <a:gd name="T54" fmla="*/ 174 w 330"/>
                    <a:gd name="T55" fmla="*/ 221 h 335"/>
                    <a:gd name="T56" fmla="*/ 193 w 330"/>
                    <a:gd name="T57" fmla="*/ 174 h 335"/>
                    <a:gd name="T58" fmla="*/ 202 w 330"/>
                    <a:gd name="T59" fmla="*/ 188 h 335"/>
                    <a:gd name="T60" fmla="*/ 191 w 330"/>
                    <a:gd name="T61" fmla="*/ 176 h 335"/>
                    <a:gd name="T62" fmla="*/ 202 w 330"/>
                    <a:gd name="T63" fmla="*/ 188 h 335"/>
                    <a:gd name="T64" fmla="*/ 194 w 330"/>
                    <a:gd name="T65" fmla="*/ 173 h 335"/>
                    <a:gd name="T66" fmla="*/ 205 w 330"/>
                    <a:gd name="T67" fmla="*/ 185 h 335"/>
                    <a:gd name="T68" fmla="*/ 196 w 330"/>
                    <a:gd name="T69" fmla="*/ 173 h 335"/>
                    <a:gd name="T70" fmla="*/ 199 w 330"/>
                    <a:gd name="T71" fmla="*/ 166 h 335"/>
                    <a:gd name="T72" fmla="*/ 199 w 330"/>
                    <a:gd name="T73" fmla="*/ 166 h 335"/>
                    <a:gd name="T74" fmla="*/ 213 w 330"/>
                    <a:gd name="T75" fmla="*/ 173 h 335"/>
                    <a:gd name="T76" fmla="*/ 210 w 330"/>
                    <a:gd name="T77" fmla="*/ 156 h 335"/>
                    <a:gd name="T78" fmla="*/ 202 w 330"/>
                    <a:gd name="T79" fmla="*/ 169 h 335"/>
                    <a:gd name="T80" fmla="*/ 200 w 330"/>
                    <a:gd name="T81" fmla="*/ 169 h 335"/>
                    <a:gd name="T82" fmla="*/ 203 w 330"/>
                    <a:gd name="T83" fmla="*/ 169 h 335"/>
                    <a:gd name="T84" fmla="*/ 203 w 330"/>
                    <a:gd name="T85" fmla="*/ 152 h 335"/>
                    <a:gd name="T86" fmla="*/ 200 w 330"/>
                    <a:gd name="T87" fmla="*/ 169 h 335"/>
                    <a:gd name="T88" fmla="*/ 200 w 330"/>
                    <a:gd name="T89" fmla="*/ 169 h 335"/>
                    <a:gd name="T90" fmla="*/ 199 w 330"/>
                    <a:gd name="T91" fmla="*/ 169 h 335"/>
                    <a:gd name="T92" fmla="*/ 149 w 330"/>
                    <a:gd name="T93" fmla="*/ 164 h 335"/>
                    <a:gd name="T94" fmla="*/ 148 w 330"/>
                    <a:gd name="T95" fmla="*/ 179 h 335"/>
                    <a:gd name="T96" fmla="*/ 152 w 330"/>
                    <a:gd name="T97" fmla="*/ 179 h 335"/>
                    <a:gd name="T98" fmla="*/ 190 w 330"/>
                    <a:gd name="T99" fmla="*/ 109 h 335"/>
                    <a:gd name="T100" fmla="*/ 325 w 330"/>
                    <a:gd name="T101" fmla="*/ 15 h 335"/>
                    <a:gd name="T102" fmla="*/ 188 w 330"/>
                    <a:gd name="T103" fmla="*/ 135 h 335"/>
                    <a:gd name="T104" fmla="*/ 318 w 330"/>
                    <a:gd name="T105" fmla="*/ 1 h 335"/>
                    <a:gd name="T106" fmla="*/ 330 w 330"/>
                    <a:gd name="T107" fmla="*/ 6 h 33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30"/>
                    <a:gd name="T163" fmla="*/ 0 h 335"/>
                    <a:gd name="T164" fmla="*/ 330 w 330"/>
                    <a:gd name="T165" fmla="*/ 335 h 33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30" h="335">
                      <a:moveTo>
                        <a:pt x="6" y="332"/>
                      </a:moveTo>
                      <a:lnTo>
                        <a:pt x="3" y="330"/>
                      </a:lnTo>
                      <a:lnTo>
                        <a:pt x="0" y="329"/>
                      </a:lnTo>
                      <a:lnTo>
                        <a:pt x="0" y="325"/>
                      </a:lnTo>
                      <a:lnTo>
                        <a:pt x="0" y="322"/>
                      </a:lnTo>
                      <a:lnTo>
                        <a:pt x="0" y="320"/>
                      </a:lnTo>
                      <a:lnTo>
                        <a:pt x="3" y="317"/>
                      </a:lnTo>
                      <a:lnTo>
                        <a:pt x="4" y="315"/>
                      </a:lnTo>
                      <a:lnTo>
                        <a:pt x="7" y="315"/>
                      </a:lnTo>
                      <a:lnTo>
                        <a:pt x="6" y="332"/>
                      </a:lnTo>
                      <a:close/>
                      <a:moveTo>
                        <a:pt x="7" y="315"/>
                      </a:moveTo>
                      <a:lnTo>
                        <a:pt x="7" y="315"/>
                      </a:lnTo>
                      <a:lnTo>
                        <a:pt x="6" y="332"/>
                      </a:lnTo>
                      <a:lnTo>
                        <a:pt x="7" y="315"/>
                      </a:lnTo>
                      <a:close/>
                      <a:moveTo>
                        <a:pt x="7" y="315"/>
                      </a:moveTo>
                      <a:lnTo>
                        <a:pt x="7" y="315"/>
                      </a:lnTo>
                      <a:lnTo>
                        <a:pt x="6" y="323"/>
                      </a:lnTo>
                      <a:lnTo>
                        <a:pt x="7" y="315"/>
                      </a:lnTo>
                      <a:close/>
                      <a:moveTo>
                        <a:pt x="7" y="315"/>
                      </a:moveTo>
                      <a:lnTo>
                        <a:pt x="14" y="317"/>
                      </a:lnTo>
                      <a:lnTo>
                        <a:pt x="20" y="317"/>
                      </a:lnTo>
                      <a:lnTo>
                        <a:pt x="20" y="334"/>
                      </a:lnTo>
                      <a:lnTo>
                        <a:pt x="12" y="334"/>
                      </a:lnTo>
                      <a:lnTo>
                        <a:pt x="6" y="332"/>
                      </a:lnTo>
                      <a:lnTo>
                        <a:pt x="7" y="315"/>
                      </a:lnTo>
                      <a:close/>
                      <a:moveTo>
                        <a:pt x="20" y="334"/>
                      </a:moveTo>
                      <a:lnTo>
                        <a:pt x="20" y="334"/>
                      </a:lnTo>
                      <a:lnTo>
                        <a:pt x="20" y="325"/>
                      </a:lnTo>
                      <a:lnTo>
                        <a:pt x="20" y="334"/>
                      </a:lnTo>
                      <a:close/>
                      <a:moveTo>
                        <a:pt x="20" y="317"/>
                      </a:moveTo>
                      <a:lnTo>
                        <a:pt x="26" y="318"/>
                      </a:lnTo>
                      <a:lnTo>
                        <a:pt x="31" y="318"/>
                      </a:lnTo>
                      <a:lnTo>
                        <a:pt x="32" y="334"/>
                      </a:lnTo>
                      <a:lnTo>
                        <a:pt x="26" y="335"/>
                      </a:lnTo>
                      <a:lnTo>
                        <a:pt x="20" y="334"/>
                      </a:lnTo>
                      <a:lnTo>
                        <a:pt x="20" y="317"/>
                      </a:lnTo>
                      <a:close/>
                      <a:moveTo>
                        <a:pt x="31" y="318"/>
                      </a:moveTo>
                      <a:lnTo>
                        <a:pt x="43" y="317"/>
                      </a:lnTo>
                      <a:lnTo>
                        <a:pt x="52" y="313"/>
                      </a:lnTo>
                      <a:lnTo>
                        <a:pt x="60" y="308"/>
                      </a:lnTo>
                      <a:lnTo>
                        <a:pt x="66" y="303"/>
                      </a:lnTo>
                      <a:lnTo>
                        <a:pt x="77" y="313"/>
                      </a:lnTo>
                      <a:lnTo>
                        <a:pt x="69" y="322"/>
                      </a:lnTo>
                      <a:lnTo>
                        <a:pt x="58" y="329"/>
                      </a:lnTo>
                      <a:lnTo>
                        <a:pt x="46" y="332"/>
                      </a:lnTo>
                      <a:lnTo>
                        <a:pt x="32" y="334"/>
                      </a:lnTo>
                      <a:lnTo>
                        <a:pt x="31" y="318"/>
                      </a:lnTo>
                      <a:close/>
                      <a:moveTo>
                        <a:pt x="66" y="303"/>
                      </a:moveTo>
                      <a:lnTo>
                        <a:pt x="66" y="301"/>
                      </a:lnTo>
                      <a:lnTo>
                        <a:pt x="72" y="308"/>
                      </a:lnTo>
                      <a:lnTo>
                        <a:pt x="66" y="303"/>
                      </a:lnTo>
                      <a:close/>
                      <a:moveTo>
                        <a:pt x="66" y="301"/>
                      </a:moveTo>
                      <a:lnTo>
                        <a:pt x="66" y="301"/>
                      </a:lnTo>
                      <a:lnTo>
                        <a:pt x="77" y="313"/>
                      </a:lnTo>
                      <a:lnTo>
                        <a:pt x="66" y="301"/>
                      </a:lnTo>
                      <a:close/>
                      <a:moveTo>
                        <a:pt x="66" y="301"/>
                      </a:moveTo>
                      <a:lnTo>
                        <a:pt x="66" y="301"/>
                      </a:lnTo>
                      <a:lnTo>
                        <a:pt x="72" y="308"/>
                      </a:lnTo>
                      <a:lnTo>
                        <a:pt x="66" y="301"/>
                      </a:lnTo>
                      <a:close/>
                      <a:moveTo>
                        <a:pt x="66" y="301"/>
                      </a:moveTo>
                      <a:lnTo>
                        <a:pt x="77" y="291"/>
                      </a:lnTo>
                      <a:lnTo>
                        <a:pt x="86" y="279"/>
                      </a:lnTo>
                      <a:lnTo>
                        <a:pt x="98" y="289"/>
                      </a:lnTo>
                      <a:lnTo>
                        <a:pt x="88" y="303"/>
                      </a:lnTo>
                      <a:lnTo>
                        <a:pt x="77" y="315"/>
                      </a:lnTo>
                      <a:lnTo>
                        <a:pt x="66" y="301"/>
                      </a:lnTo>
                      <a:close/>
                      <a:moveTo>
                        <a:pt x="86" y="279"/>
                      </a:moveTo>
                      <a:lnTo>
                        <a:pt x="92" y="270"/>
                      </a:lnTo>
                      <a:lnTo>
                        <a:pt x="98" y="263"/>
                      </a:lnTo>
                      <a:lnTo>
                        <a:pt x="109" y="275"/>
                      </a:lnTo>
                      <a:lnTo>
                        <a:pt x="103" y="282"/>
                      </a:lnTo>
                      <a:lnTo>
                        <a:pt x="98" y="289"/>
                      </a:lnTo>
                      <a:lnTo>
                        <a:pt x="86" y="279"/>
                      </a:lnTo>
                      <a:close/>
                      <a:moveTo>
                        <a:pt x="98" y="263"/>
                      </a:moveTo>
                      <a:lnTo>
                        <a:pt x="98" y="263"/>
                      </a:lnTo>
                      <a:lnTo>
                        <a:pt x="103" y="270"/>
                      </a:lnTo>
                      <a:lnTo>
                        <a:pt x="98" y="263"/>
                      </a:lnTo>
                      <a:close/>
                      <a:moveTo>
                        <a:pt x="98" y="263"/>
                      </a:moveTo>
                      <a:lnTo>
                        <a:pt x="100" y="262"/>
                      </a:lnTo>
                      <a:lnTo>
                        <a:pt x="102" y="262"/>
                      </a:lnTo>
                      <a:lnTo>
                        <a:pt x="111" y="274"/>
                      </a:lnTo>
                      <a:lnTo>
                        <a:pt x="111" y="275"/>
                      </a:lnTo>
                      <a:lnTo>
                        <a:pt x="109" y="275"/>
                      </a:lnTo>
                      <a:lnTo>
                        <a:pt x="98" y="263"/>
                      </a:lnTo>
                      <a:close/>
                      <a:moveTo>
                        <a:pt x="102" y="262"/>
                      </a:moveTo>
                      <a:lnTo>
                        <a:pt x="102" y="260"/>
                      </a:lnTo>
                      <a:lnTo>
                        <a:pt x="103" y="260"/>
                      </a:lnTo>
                      <a:lnTo>
                        <a:pt x="114" y="272"/>
                      </a:lnTo>
                      <a:lnTo>
                        <a:pt x="112" y="272"/>
                      </a:lnTo>
                      <a:lnTo>
                        <a:pt x="111" y="274"/>
                      </a:lnTo>
                      <a:lnTo>
                        <a:pt x="102" y="262"/>
                      </a:lnTo>
                      <a:close/>
                      <a:moveTo>
                        <a:pt x="103" y="260"/>
                      </a:moveTo>
                      <a:lnTo>
                        <a:pt x="103" y="258"/>
                      </a:lnTo>
                      <a:lnTo>
                        <a:pt x="108" y="265"/>
                      </a:lnTo>
                      <a:lnTo>
                        <a:pt x="103" y="260"/>
                      </a:lnTo>
                      <a:close/>
                      <a:moveTo>
                        <a:pt x="103" y="258"/>
                      </a:moveTo>
                      <a:lnTo>
                        <a:pt x="112" y="251"/>
                      </a:lnTo>
                      <a:lnTo>
                        <a:pt x="122" y="246"/>
                      </a:lnTo>
                      <a:lnTo>
                        <a:pt x="129" y="260"/>
                      </a:lnTo>
                      <a:lnTo>
                        <a:pt x="122" y="265"/>
                      </a:lnTo>
                      <a:lnTo>
                        <a:pt x="114" y="272"/>
                      </a:lnTo>
                      <a:lnTo>
                        <a:pt x="103" y="258"/>
                      </a:lnTo>
                      <a:close/>
                      <a:moveTo>
                        <a:pt x="122" y="246"/>
                      </a:moveTo>
                      <a:lnTo>
                        <a:pt x="132" y="239"/>
                      </a:lnTo>
                      <a:lnTo>
                        <a:pt x="143" y="231"/>
                      </a:lnTo>
                      <a:lnTo>
                        <a:pt x="154" y="243"/>
                      </a:lnTo>
                      <a:lnTo>
                        <a:pt x="142" y="253"/>
                      </a:lnTo>
                      <a:lnTo>
                        <a:pt x="129" y="260"/>
                      </a:lnTo>
                      <a:lnTo>
                        <a:pt x="122" y="246"/>
                      </a:lnTo>
                      <a:close/>
                      <a:moveTo>
                        <a:pt x="143" y="231"/>
                      </a:moveTo>
                      <a:lnTo>
                        <a:pt x="143" y="229"/>
                      </a:lnTo>
                      <a:lnTo>
                        <a:pt x="148" y="236"/>
                      </a:lnTo>
                      <a:lnTo>
                        <a:pt x="143" y="231"/>
                      </a:lnTo>
                      <a:close/>
                      <a:moveTo>
                        <a:pt x="143" y="229"/>
                      </a:moveTo>
                      <a:lnTo>
                        <a:pt x="146" y="227"/>
                      </a:lnTo>
                      <a:lnTo>
                        <a:pt x="148" y="226"/>
                      </a:lnTo>
                      <a:lnTo>
                        <a:pt x="159" y="238"/>
                      </a:lnTo>
                      <a:lnTo>
                        <a:pt x="156" y="241"/>
                      </a:lnTo>
                      <a:lnTo>
                        <a:pt x="152" y="243"/>
                      </a:lnTo>
                      <a:lnTo>
                        <a:pt x="143" y="229"/>
                      </a:lnTo>
                      <a:close/>
                      <a:moveTo>
                        <a:pt x="148" y="226"/>
                      </a:moveTo>
                      <a:lnTo>
                        <a:pt x="151" y="224"/>
                      </a:lnTo>
                      <a:lnTo>
                        <a:pt x="152" y="221"/>
                      </a:lnTo>
                      <a:lnTo>
                        <a:pt x="163" y="233"/>
                      </a:lnTo>
                      <a:lnTo>
                        <a:pt x="162" y="236"/>
                      </a:lnTo>
                      <a:lnTo>
                        <a:pt x="159" y="238"/>
                      </a:lnTo>
                      <a:lnTo>
                        <a:pt x="148" y="226"/>
                      </a:lnTo>
                      <a:close/>
                      <a:moveTo>
                        <a:pt x="152" y="221"/>
                      </a:moveTo>
                      <a:lnTo>
                        <a:pt x="152" y="221"/>
                      </a:lnTo>
                      <a:lnTo>
                        <a:pt x="159" y="227"/>
                      </a:lnTo>
                      <a:lnTo>
                        <a:pt x="152" y="221"/>
                      </a:lnTo>
                      <a:close/>
                      <a:moveTo>
                        <a:pt x="152" y="221"/>
                      </a:moveTo>
                      <a:lnTo>
                        <a:pt x="162" y="209"/>
                      </a:lnTo>
                      <a:lnTo>
                        <a:pt x="173" y="197"/>
                      </a:lnTo>
                      <a:lnTo>
                        <a:pt x="183" y="207"/>
                      </a:lnTo>
                      <a:lnTo>
                        <a:pt x="174" y="221"/>
                      </a:lnTo>
                      <a:lnTo>
                        <a:pt x="163" y="233"/>
                      </a:lnTo>
                      <a:lnTo>
                        <a:pt x="152" y="221"/>
                      </a:lnTo>
                      <a:close/>
                      <a:moveTo>
                        <a:pt x="173" y="197"/>
                      </a:moveTo>
                      <a:lnTo>
                        <a:pt x="183" y="185"/>
                      </a:lnTo>
                      <a:lnTo>
                        <a:pt x="193" y="174"/>
                      </a:lnTo>
                      <a:lnTo>
                        <a:pt x="202" y="188"/>
                      </a:lnTo>
                      <a:lnTo>
                        <a:pt x="194" y="197"/>
                      </a:lnTo>
                      <a:lnTo>
                        <a:pt x="183" y="207"/>
                      </a:lnTo>
                      <a:lnTo>
                        <a:pt x="173" y="197"/>
                      </a:lnTo>
                      <a:close/>
                      <a:moveTo>
                        <a:pt x="202" y="188"/>
                      </a:moveTo>
                      <a:lnTo>
                        <a:pt x="202" y="188"/>
                      </a:lnTo>
                      <a:lnTo>
                        <a:pt x="197" y="181"/>
                      </a:lnTo>
                      <a:lnTo>
                        <a:pt x="202" y="188"/>
                      </a:lnTo>
                      <a:close/>
                      <a:moveTo>
                        <a:pt x="191" y="176"/>
                      </a:moveTo>
                      <a:lnTo>
                        <a:pt x="193" y="174"/>
                      </a:lnTo>
                      <a:lnTo>
                        <a:pt x="194" y="173"/>
                      </a:lnTo>
                      <a:lnTo>
                        <a:pt x="203" y="186"/>
                      </a:lnTo>
                      <a:lnTo>
                        <a:pt x="202" y="188"/>
                      </a:lnTo>
                      <a:lnTo>
                        <a:pt x="191" y="176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199" y="179"/>
                      </a:lnTo>
                      <a:lnTo>
                        <a:pt x="194" y="173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205" y="185"/>
                      </a:lnTo>
                      <a:lnTo>
                        <a:pt x="203" y="186"/>
                      </a:lnTo>
                      <a:lnTo>
                        <a:pt x="194" y="173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196" y="173"/>
                      </a:lnTo>
                      <a:lnTo>
                        <a:pt x="200" y="178"/>
                      </a:lnTo>
                      <a:lnTo>
                        <a:pt x="194" y="173"/>
                      </a:lnTo>
                      <a:close/>
                      <a:moveTo>
                        <a:pt x="196" y="173"/>
                      </a:moveTo>
                      <a:lnTo>
                        <a:pt x="197" y="169"/>
                      </a:lnTo>
                      <a:lnTo>
                        <a:pt x="199" y="166"/>
                      </a:lnTo>
                      <a:lnTo>
                        <a:pt x="213" y="173"/>
                      </a:lnTo>
                      <a:lnTo>
                        <a:pt x="210" y="179"/>
                      </a:lnTo>
                      <a:lnTo>
                        <a:pt x="205" y="185"/>
                      </a:lnTo>
                      <a:lnTo>
                        <a:pt x="196" y="173"/>
                      </a:lnTo>
                      <a:close/>
                      <a:moveTo>
                        <a:pt x="199" y="166"/>
                      </a:moveTo>
                      <a:lnTo>
                        <a:pt x="199" y="166"/>
                      </a:lnTo>
                      <a:lnTo>
                        <a:pt x="214" y="164"/>
                      </a:lnTo>
                      <a:lnTo>
                        <a:pt x="214" y="168"/>
                      </a:lnTo>
                      <a:lnTo>
                        <a:pt x="213" y="173"/>
                      </a:lnTo>
                      <a:lnTo>
                        <a:pt x="199" y="166"/>
                      </a:lnTo>
                      <a:close/>
                      <a:moveTo>
                        <a:pt x="199" y="166"/>
                      </a:moveTo>
                      <a:lnTo>
                        <a:pt x="200" y="168"/>
                      </a:lnTo>
                      <a:lnTo>
                        <a:pt x="200" y="169"/>
                      </a:lnTo>
                      <a:lnTo>
                        <a:pt x="210" y="156"/>
                      </a:lnTo>
                      <a:lnTo>
                        <a:pt x="213" y="159"/>
                      </a:lnTo>
                      <a:lnTo>
                        <a:pt x="214" y="164"/>
                      </a:lnTo>
                      <a:lnTo>
                        <a:pt x="199" y="166"/>
                      </a:lnTo>
                      <a:close/>
                      <a:moveTo>
                        <a:pt x="200" y="169"/>
                      </a:moveTo>
                      <a:lnTo>
                        <a:pt x="202" y="169"/>
                      </a:lnTo>
                      <a:lnTo>
                        <a:pt x="203" y="169"/>
                      </a:lnTo>
                      <a:lnTo>
                        <a:pt x="203" y="152"/>
                      </a:lnTo>
                      <a:lnTo>
                        <a:pt x="207" y="154"/>
                      </a:lnTo>
                      <a:lnTo>
                        <a:pt x="210" y="156"/>
                      </a:lnTo>
                      <a:lnTo>
                        <a:pt x="200" y="169"/>
                      </a:lnTo>
                      <a:close/>
                      <a:moveTo>
                        <a:pt x="203" y="169"/>
                      </a:moveTo>
                      <a:lnTo>
                        <a:pt x="202" y="169"/>
                      </a:lnTo>
                      <a:lnTo>
                        <a:pt x="200" y="169"/>
                      </a:lnTo>
                      <a:lnTo>
                        <a:pt x="203" y="161"/>
                      </a:lnTo>
                      <a:lnTo>
                        <a:pt x="203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200" y="152"/>
                      </a:lnTo>
                      <a:lnTo>
                        <a:pt x="203" y="152"/>
                      </a:lnTo>
                      <a:lnTo>
                        <a:pt x="207" y="154"/>
                      </a:lnTo>
                      <a:lnTo>
                        <a:pt x="200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194" y="154"/>
                      </a:lnTo>
                      <a:lnTo>
                        <a:pt x="197" y="152"/>
                      </a:lnTo>
                      <a:lnTo>
                        <a:pt x="200" y="152"/>
                      </a:lnTo>
                      <a:lnTo>
                        <a:pt x="200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199" y="169"/>
                      </a:lnTo>
                      <a:lnTo>
                        <a:pt x="197" y="162"/>
                      </a:lnTo>
                      <a:lnTo>
                        <a:pt x="200" y="169"/>
                      </a:lnTo>
                      <a:close/>
                      <a:moveTo>
                        <a:pt x="199" y="169"/>
                      </a:moveTo>
                      <a:lnTo>
                        <a:pt x="186" y="174"/>
                      </a:lnTo>
                      <a:lnTo>
                        <a:pt x="171" y="176"/>
                      </a:lnTo>
                      <a:lnTo>
                        <a:pt x="157" y="179"/>
                      </a:lnTo>
                      <a:lnTo>
                        <a:pt x="152" y="179"/>
                      </a:lnTo>
                      <a:lnTo>
                        <a:pt x="149" y="164"/>
                      </a:lnTo>
                      <a:lnTo>
                        <a:pt x="168" y="161"/>
                      </a:lnTo>
                      <a:lnTo>
                        <a:pt x="194" y="154"/>
                      </a:lnTo>
                      <a:lnTo>
                        <a:pt x="199" y="169"/>
                      </a:lnTo>
                      <a:close/>
                      <a:moveTo>
                        <a:pt x="152" y="179"/>
                      </a:moveTo>
                      <a:lnTo>
                        <a:pt x="148" y="179"/>
                      </a:lnTo>
                      <a:lnTo>
                        <a:pt x="145" y="176"/>
                      </a:lnTo>
                      <a:lnTo>
                        <a:pt x="143" y="173"/>
                      </a:lnTo>
                      <a:lnTo>
                        <a:pt x="145" y="168"/>
                      </a:lnTo>
                      <a:lnTo>
                        <a:pt x="151" y="171"/>
                      </a:lnTo>
                      <a:lnTo>
                        <a:pt x="152" y="179"/>
                      </a:lnTo>
                      <a:close/>
                      <a:moveTo>
                        <a:pt x="145" y="168"/>
                      </a:moveTo>
                      <a:lnTo>
                        <a:pt x="152" y="154"/>
                      </a:lnTo>
                      <a:lnTo>
                        <a:pt x="163" y="138"/>
                      </a:lnTo>
                      <a:lnTo>
                        <a:pt x="176" y="125"/>
                      </a:lnTo>
                      <a:lnTo>
                        <a:pt x="190" y="109"/>
                      </a:lnTo>
                      <a:lnTo>
                        <a:pt x="217" y="82"/>
                      </a:lnTo>
                      <a:lnTo>
                        <a:pt x="247" y="56"/>
                      </a:lnTo>
                      <a:lnTo>
                        <a:pt x="296" y="17"/>
                      </a:lnTo>
                      <a:lnTo>
                        <a:pt x="318" y="1"/>
                      </a:lnTo>
                      <a:lnTo>
                        <a:pt x="325" y="15"/>
                      </a:lnTo>
                      <a:lnTo>
                        <a:pt x="305" y="30"/>
                      </a:lnTo>
                      <a:lnTo>
                        <a:pt x="256" y="70"/>
                      </a:lnTo>
                      <a:lnTo>
                        <a:pt x="228" y="94"/>
                      </a:lnTo>
                      <a:lnTo>
                        <a:pt x="200" y="121"/>
                      </a:lnTo>
                      <a:lnTo>
                        <a:pt x="188" y="135"/>
                      </a:lnTo>
                      <a:lnTo>
                        <a:pt x="176" y="149"/>
                      </a:lnTo>
                      <a:lnTo>
                        <a:pt x="166" y="162"/>
                      </a:lnTo>
                      <a:lnTo>
                        <a:pt x="157" y="176"/>
                      </a:lnTo>
                      <a:lnTo>
                        <a:pt x="145" y="168"/>
                      </a:lnTo>
                      <a:close/>
                      <a:moveTo>
                        <a:pt x="318" y="1"/>
                      </a:moveTo>
                      <a:lnTo>
                        <a:pt x="321" y="0"/>
                      </a:lnTo>
                      <a:lnTo>
                        <a:pt x="324" y="0"/>
                      </a:lnTo>
                      <a:lnTo>
                        <a:pt x="327" y="1"/>
                      </a:lnTo>
                      <a:lnTo>
                        <a:pt x="328" y="5"/>
                      </a:lnTo>
                      <a:lnTo>
                        <a:pt x="330" y="6"/>
                      </a:lnTo>
                      <a:lnTo>
                        <a:pt x="330" y="10"/>
                      </a:lnTo>
                      <a:lnTo>
                        <a:pt x="328" y="13"/>
                      </a:lnTo>
                      <a:lnTo>
                        <a:pt x="325" y="15"/>
                      </a:lnTo>
                      <a:lnTo>
                        <a:pt x="318" y="1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8" name="Freeform 495"/>
                <p:cNvSpPr>
                  <a:spLocks noEditPoints="1"/>
                </p:cNvSpPr>
                <p:nvPr/>
              </p:nvSpPr>
              <p:spPr bwMode="auto">
                <a:xfrm>
                  <a:off x="700" y="1856"/>
                  <a:ext cx="338" cy="339"/>
                </a:xfrm>
                <a:custGeom>
                  <a:avLst/>
                  <a:gdLst>
                    <a:gd name="T0" fmla="*/ 0 w 338"/>
                    <a:gd name="T1" fmla="*/ 327 h 339"/>
                    <a:gd name="T2" fmla="*/ 6 w 338"/>
                    <a:gd name="T3" fmla="*/ 337 h 339"/>
                    <a:gd name="T4" fmla="*/ 6 w 338"/>
                    <a:gd name="T5" fmla="*/ 337 h 339"/>
                    <a:gd name="T6" fmla="*/ 8 w 338"/>
                    <a:gd name="T7" fmla="*/ 329 h 339"/>
                    <a:gd name="T8" fmla="*/ 20 w 338"/>
                    <a:gd name="T9" fmla="*/ 339 h 339"/>
                    <a:gd name="T10" fmla="*/ 26 w 338"/>
                    <a:gd name="T11" fmla="*/ 322 h 339"/>
                    <a:gd name="T12" fmla="*/ 22 w 338"/>
                    <a:gd name="T13" fmla="*/ 322 h 339"/>
                    <a:gd name="T14" fmla="*/ 66 w 338"/>
                    <a:gd name="T15" fmla="*/ 306 h 339"/>
                    <a:gd name="T16" fmla="*/ 32 w 338"/>
                    <a:gd name="T17" fmla="*/ 339 h 339"/>
                    <a:gd name="T18" fmla="*/ 66 w 338"/>
                    <a:gd name="T19" fmla="*/ 306 h 339"/>
                    <a:gd name="T20" fmla="*/ 66 w 338"/>
                    <a:gd name="T21" fmla="*/ 306 h 339"/>
                    <a:gd name="T22" fmla="*/ 66 w 338"/>
                    <a:gd name="T23" fmla="*/ 306 h 339"/>
                    <a:gd name="T24" fmla="*/ 77 w 338"/>
                    <a:gd name="T25" fmla="*/ 318 h 339"/>
                    <a:gd name="T26" fmla="*/ 108 w 338"/>
                    <a:gd name="T27" fmla="*/ 281 h 339"/>
                    <a:gd name="T28" fmla="*/ 97 w 338"/>
                    <a:gd name="T29" fmla="*/ 269 h 339"/>
                    <a:gd name="T30" fmla="*/ 102 w 338"/>
                    <a:gd name="T31" fmla="*/ 265 h 339"/>
                    <a:gd name="T32" fmla="*/ 102 w 338"/>
                    <a:gd name="T33" fmla="*/ 265 h 339"/>
                    <a:gd name="T34" fmla="*/ 113 w 338"/>
                    <a:gd name="T35" fmla="*/ 255 h 339"/>
                    <a:gd name="T36" fmla="*/ 102 w 338"/>
                    <a:gd name="T37" fmla="*/ 264 h 339"/>
                    <a:gd name="T38" fmla="*/ 141 w 338"/>
                    <a:gd name="T39" fmla="*/ 258 h 339"/>
                    <a:gd name="T40" fmla="*/ 142 w 338"/>
                    <a:gd name="T41" fmla="*/ 236 h 339"/>
                    <a:gd name="T42" fmla="*/ 147 w 338"/>
                    <a:gd name="T43" fmla="*/ 233 h 339"/>
                    <a:gd name="T44" fmla="*/ 147 w 338"/>
                    <a:gd name="T45" fmla="*/ 233 h 339"/>
                    <a:gd name="T46" fmla="*/ 156 w 338"/>
                    <a:gd name="T47" fmla="*/ 246 h 339"/>
                    <a:gd name="T48" fmla="*/ 151 w 338"/>
                    <a:gd name="T49" fmla="*/ 229 h 339"/>
                    <a:gd name="T50" fmla="*/ 151 w 338"/>
                    <a:gd name="T51" fmla="*/ 229 h 339"/>
                    <a:gd name="T52" fmla="*/ 151 w 338"/>
                    <a:gd name="T53" fmla="*/ 229 h 339"/>
                    <a:gd name="T54" fmla="*/ 162 w 338"/>
                    <a:gd name="T55" fmla="*/ 240 h 339"/>
                    <a:gd name="T56" fmla="*/ 199 w 338"/>
                    <a:gd name="T57" fmla="*/ 198 h 339"/>
                    <a:gd name="T58" fmla="*/ 190 w 338"/>
                    <a:gd name="T59" fmla="*/ 185 h 339"/>
                    <a:gd name="T60" fmla="*/ 191 w 338"/>
                    <a:gd name="T61" fmla="*/ 185 h 339"/>
                    <a:gd name="T62" fmla="*/ 190 w 338"/>
                    <a:gd name="T63" fmla="*/ 185 h 339"/>
                    <a:gd name="T64" fmla="*/ 191 w 338"/>
                    <a:gd name="T65" fmla="*/ 183 h 339"/>
                    <a:gd name="T66" fmla="*/ 201 w 338"/>
                    <a:gd name="T67" fmla="*/ 197 h 339"/>
                    <a:gd name="T68" fmla="*/ 198 w 338"/>
                    <a:gd name="T69" fmla="*/ 188 h 339"/>
                    <a:gd name="T70" fmla="*/ 212 w 338"/>
                    <a:gd name="T71" fmla="*/ 183 h 339"/>
                    <a:gd name="T72" fmla="*/ 198 w 338"/>
                    <a:gd name="T73" fmla="*/ 178 h 339"/>
                    <a:gd name="T74" fmla="*/ 198 w 338"/>
                    <a:gd name="T75" fmla="*/ 176 h 339"/>
                    <a:gd name="T76" fmla="*/ 198 w 338"/>
                    <a:gd name="T77" fmla="*/ 178 h 339"/>
                    <a:gd name="T78" fmla="*/ 213 w 338"/>
                    <a:gd name="T79" fmla="*/ 175 h 339"/>
                    <a:gd name="T80" fmla="*/ 201 w 338"/>
                    <a:gd name="T81" fmla="*/ 181 h 339"/>
                    <a:gd name="T82" fmla="*/ 204 w 338"/>
                    <a:gd name="T83" fmla="*/ 166 h 339"/>
                    <a:gd name="T84" fmla="*/ 199 w 338"/>
                    <a:gd name="T85" fmla="*/ 181 h 339"/>
                    <a:gd name="T86" fmla="*/ 204 w 338"/>
                    <a:gd name="T87" fmla="*/ 166 h 339"/>
                    <a:gd name="T88" fmla="*/ 201 w 338"/>
                    <a:gd name="T89" fmla="*/ 175 h 339"/>
                    <a:gd name="T90" fmla="*/ 198 w 338"/>
                    <a:gd name="T91" fmla="*/ 166 h 339"/>
                    <a:gd name="T92" fmla="*/ 199 w 338"/>
                    <a:gd name="T93" fmla="*/ 181 h 339"/>
                    <a:gd name="T94" fmla="*/ 199 w 338"/>
                    <a:gd name="T95" fmla="*/ 181 h 339"/>
                    <a:gd name="T96" fmla="*/ 199 w 338"/>
                    <a:gd name="T97" fmla="*/ 181 h 339"/>
                    <a:gd name="T98" fmla="*/ 199 w 338"/>
                    <a:gd name="T99" fmla="*/ 183 h 339"/>
                    <a:gd name="T100" fmla="*/ 199 w 338"/>
                    <a:gd name="T101" fmla="*/ 181 h 339"/>
                    <a:gd name="T102" fmla="*/ 198 w 338"/>
                    <a:gd name="T103" fmla="*/ 183 h 339"/>
                    <a:gd name="T104" fmla="*/ 150 w 338"/>
                    <a:gd name="T105" fmla="*/ 190 h 339"/>
                    <a:gd name="T106" fmla="*/ 150 w 338"/>
                    <a:gd name="T107" fmla="*/ 190 h 339"/>
                    <a:gd name="T108" fmla="*/ 150 w 338"/>
                    <a:gd name="T109" fmla="*/ 181 h 339"/>
                    <a:gd name="T110" fmla="*/ 174 w 338"/>
                    <a:gd name="T111" fmla="*/ 130 h 339"/>
                    <a:gd name="T112" fmla="*/ 326 w 338"/>
                    <a:gd name="T113" fmla="*/ 1 h 339"/>
                    <a:gd name="T114" fmla="*/ 201 w 338"/>
                    <a:gd name="T115" fmla="*/ 127 h 339"/>
                    <a:gd name="T116" fmla="*/ 142 w 338"/>
                    <a:gd name="T117" fmla="*/ 176 h 339"/>
                    <a:gd name="T118" fmla="*/ 337 w 338"/>
                    <a:gd name="T119" fmla="*/ 5 h 339"/>
                    <a:gd name="T120" fmla="*/ 326 w 338"/>
                    <a:gd name="T121" fmla="*/ 1 h 33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38"/>
                    <a:gd name="T184" fmla="*/ 0 h 339"/>
                    <a:gd name="T185" fmla="*/ 338 w 338"/>
                    <a:gd name="T186" fmla="*/ 339 h 33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38" h="339">
                      <a:moveTo>
                        <a:pt x="6" y="337"/>
                      </a:moveTo>
                      <a:lnTo>
                        <a:pt x="5" y="336"/>
                      </a:lnTo>
                      <a:lnTo>
                        <a:pt x="2" y="334"/>
                      </a:lnTo>
                      <a:lnTo>
                        <a:pt x="0" y="330"/>
                      </a:lnTo>
                      <a:lnTo>
                        <a:pt x="0" y="327"/>
                      </a:lnTo>
                      <a:lnTo>
                        <a:pt x="2" y="324"/>
                      </a:lnTo>
                      <a:lnTo>
                        <a:pt x="3" y="322"/>
                      </a:lnTo>
                      <a:lnTo>
                        <a:pt x="6" y="320"/>
                      </a:lnTo>
                      <a:lnTo>
                        <a:pt x="9" y="320"/>
                      </a:lnTo>
                      <a:lnTo>
                        <a:pt x="6" y="337"/>
                      </a:lnTo>
                      <a:close/>
                      <a:moveTo>
                        <a:pt x="9" y="320"/>
                      </a:moveTo>
                      <a:lnTo>
                        <a:pt x="9" y="320"/>
                      </a:lnTo>
                      <a:lnTo>
                        <a:pt x="8" y="337"/>
                      </a:lnTo>
                      <a:lnTo>
                        <a:pt x="6" y="337"/>
                      </a:lnTo>
                      <a:lnTo>
                        <a:pt x="9" y="320"/>
                      </a:lnTo>
                      <a:close/>
                      <a:moveTo>
                        <a:pt x="9" y="320"/>
                      </a:moveTo>
                      <a:lnTo>
                        <a:pt x="9" y="320"/>
                      </a:lnTo>
                      <a:lnTo>
                        <a:pt x="8" y="329"/>
                      </a:lnTo>
                      <a:lnTo>
                        <a:pt x="9" y="320"/>
                      </a:lnTo>
                      <a:close/>
                      <a:moveTo>
                        <a:pt x="9" y="320"/>
                      </a:moveTo>
                      <a:lnTo>
                        <a:pt x="15" y="320"/>
                      </a:lnTo>
                      <a:lnTo>
                        <a:pt x="22" y="322"/>
                      </a:lnTo>
                      <a:lnTo>
                        <a:pt x="20" y="339"/>
                      </a:lnTo>
                      <a:lnTo>
                        <a:pt x="14" y="337"/>
                      </a:lnTo>
                      <a:lnTo>
                        <a:pt x="8" y="337"/>
                      </a:lnTo>
                      <a:lnTo>
                        <a:pt x="9" y="320"/>
                      </a:lnTo>
                      <a:close/>
                      <a:moveTo>
                        <a:pt x="22" y="322"/>
                      </a:moveTo>
                      <a:lnTo>
                        <a:pt x="26" y="322"/>
                      </a:lnTo>
                      <a:lnTo>
                        <a:pt x="31" y="322"/>
                      </a:lnTo>
                      <a:lnTo>
                        <a:pt x="32" y="339"/>
                      </a:lnTo>
                      <a:lnTo>
                        <a:pt x="26" y="339"/>
                      </a:lnTo>
                      <a:lnTo>
                        <a:pt x="20" y="339"/>
                      </a:lnTo>
                      <a:lnTo>
                        <a:pt x="22" y="322"/>
                      </a:lnTo>
                      <a:close/>
                      <a:moveTo>
                        <a:pt x="31" y="322"/>
                      </a:moveTo>
                      <a:lnTo>
                        <a:pt x="43" y="320"/>
                      </a:lnTo>
                      <a:lnTo>
                        <a:pt x="53" y="317"/>
                      </a:lnTo>
                      <a:lnTo>
                        <a:pt x="60" y="312"/>
                      </a:lnTo>
                      <a:lnTo>
                        <a:pt x="66" y="306"/>
                      </a:lnTo>
                      <a:lnTo>
                        <a:pt x="77" y="318"/>
                      </a:lnTo>
                      <a:lnTo>
                        <a:pt x="70" y="327"/>
                      </a:lnTo>
                      <a:lnTo>
                        <a:pt x="59" y="332"/>
                      </a:lnTo>
                      <a:lnTo>
                        <a:pt x="46" y="336"/>
                      </a:lnTo>
                      <a:lnTo>
                        <a:pt x="32" y="339"/>
                      </a:lnTo>
                      <a:lnTo>
                        <a:pt x="31" y="322"/>
                      </a:lnTo>
                      <a:close/>
                      <a:moveTo>
                        <a:pt x="66" y="306"/>
                      </a:moveTo>
                      <a:lnTo>
                        <a:pt x="66" y="306"/>
                      </a:lnTo>
                      <a:lnTo>
                        <a:pt x="73" y="313"/>
                      </a:lnTo>
                      <a:lnTo>
                        <a:pt x="66" y="306"/>
                      </a:lnTo>
                      <a:close/>
                      <a:moveTo>
                        <a:pt x="66" y="306"/>
                      </a:moveTo>
                      <a:lnTo>
                        <a:pt x="66" y="306"/>
                      </a:lnTo>
                      <a:lnTo>
                        <a:pt x="77" y="318"/>
                      </a:lnTo>
                      <a:lnTo>
                        <a:pt x="66" y="306"/>
                      </a:lnTo>
                      <a:close/>
                      <a:moveTo>
                        <a:pt x="77" y="318"/>
                      </a:moveTo>
                      <a:lnTo>
                        <a:pt x="77" y="318"/>
                      </a:lnTo>
                      <a:lnTo>
                        <a:pt x="73" y="313"/>
                      </a:lnTo>
                      <a:lnTo>
                        <a:pt x="77" y="318"/>
                      </a:lnTo>
                      <a:close/>
                      <a:moveTo>
                        <a:pt x="66" y="306"/>
                      </a:moveTo>
                      <a:lnTo>
                        <a:pt x="77" y="294"/>
                      </a:lnTo>
                      <a:lnTo>
                        <a:pt x="88" y="281"/>
                      </a:lnTo>
                      <a:lnTo>
                        <a:pt x="100" y="293"/>
                      </a:lnTo>
                      <a:lnTo>
                        <a:pt x="90" y="306"/>
                      </a:lnTo>
                      <a:lnTo>
                        <a:pt x="77" y="318"/>
                      </a:lnTo>
                      <a:lnTo>
                        <a:pt x="66" y="306"/>
                      </a:lnTo>
                      <a:close/>
                      <a:moveTo>
                        <a:pt x="88" y="281"/>
                      </a:moveTo>
                      <a:lnTo>
                        <a:pt x="93" y="276"/>
                      </a:lnTo>
                      <a:lnTo>
                        <a:pt x="97" y="270"/>
                      </a:lnTo>
                      <a:lnTo>
                        <a:pt x="108" y="281"/>
                      </a:lnTo>
                      <a:lnTo>
                        <a:pt x="103" y="288"/>
                      </a:lnTo>
                      <a:lnTo>
                        <a:pt x="100" y="293"/>
                      </a:lnTo>
                      <a:lnTo>
                        <a:pt x="88" y="281"/>
                      </a:lnTo>
                      <a:close/>
                      <a:moveTo>
                        <a:pt x="97" y="270"/>
                      </a:moveTo>
                      <a:lnTo>
                        <a:pt x="97" y="269"/>
                      </a:lnTo>
                      <a:lnTo>
                        <a:pt x="103" y="276"/>
                      </a:lnTo>
                      <a:lnTo>
                        <a:pt x="97" y="270"/>
                      </a:lnTo>
                      <a:close/>
                      <a:moveTo>
                        <a:pt x="97" y="269"/>
                      </a:moveTo>
                      <a:lnTo>
                        <a:pt x="102" y="265"/>
                      </a:lnTo>
                      <a:lnTo>
                        <a:pt x="113" y="277"/>
                      </a:lnTo>
                      <a:lnTo>
                        <a:pt x="108" y="281"/>
                      </a:lnTo>
                      <a:lnTo>
                        <a:pt x="97" y="269"/>
                      </a:lnTo>
                      <a:close/>
                      <a:moveTo>
                        <a:pt x="102" y="265"/>
                      </a:moveTo>
                      <a:lnTo>
                        <a:pt x="102" y="265"/>
                      </a:lnTo>
                      <a:lnTo>
                        <a:pt x="102" y="264"/>
                      </a:lnTo>
                      <a:lnTo>
                        <a:pt x="107" y="270"/>
                      </a:lnTo>
                      <a:lnTo>
                        <a:pt x="102" y="265"/>
                      </a:lnTo>
                      <a:close/>
                      <a:moveTo>
                        <a:pt x="102" y="264"/>
                      </a:moveTo>
                      <a:lnTo>
                        <a:pt x="113" y="255"/>
                      </a:lnTo>
                      <a:lnTo>
                        <a:pt x="124" y="248"/>
                      </a:lnTo>
                      <a:lnTo>
                        <a:pt x="131" y="264"/>
                      </a:lnTo>
                      <a:lnTo>
                        <a:pt x="122" y="269"/>
                      </a:lnTo>
                      <a:lnTo>
                        <a:pt x="113" y="277"/>
                      </a:lnTo>
                      <a:lnTo>
                        <a:pt x="102" y="264"/>
                      </a:lnTo>
                      <a:close/>
                      <a:moveTo>
                        <a:pt x="124" y="248"/>
                      </a:moveTo>
                      <a:lnTo>
                        <a:pt x="133" y="243"/>
                      </a:lnTo>
                      <a:lnTo>
                        <a:pt x="142" y="236"/>
                      </a:lnTo>
                      <a:lnTo>
                        <a:pt x="151" y="250"/>
                      </a:lnTo>
                      <a:lnTo>
                        <a:pt x="141" y="258"/>
                      </a:lnTo>
                      <a:lnTo>
                        <a:pt x="131" y="264"/>
                      </a:lnTo>
                      <a:lnTo>
                        <a:pt x="124" y="248"/>
                      </a:lnTo>
                      <a:close/>
                      <a:moveTo>
                        <a:pt x="142" y="236"/>
                      </a:moveTo>
                      <a:lnTo>
                        <a:pt x="142" y="236"/>
                      </a:lnTo>
                      <a:lnTo>
                        <a:pt x="147" y="243"/>
                      </a:lnTo>
                      <a:lnTo>
                        <a:pt x="142" y="236"/>
                      </a:lnTo>
                      <a:close/>
                      <a:moveTo>
                        <a:pt x="142" y="236"/>
                      </a:moveTo>
                      <a:lnTo>
                        <a:pt x="145" y="234"/>
                      </a:lnTo>
                      <a:lnTo>
                        <a:pt x="147" y="233"/>
                      </a:lnTo>
                      <a:lnTo>
                        <a:pt x="156" y="246"/>
                      </a:lnTo>
                      <a:lnTo>
                        <a:pt x="154" y="248"/>
                      </a:lnTo>
                      <a:lnTo>
                        <a:pt x="151" y="250"/>
                      </a:lnTo>
                      <a:lnTo>
                        <a:pt x="142" y="236"/>
                      </a:lnTo>
                      <a:close/>
                      <a:moveTo>
                        <a:pt x="147" y="233"/>
                      </a:moveTo>
                      <a:lnTo>
                        <a:pt x="150" y="231"/>
                      </a:lnTo>
                      <a:lnTo>
                        <a:pt x="151" y="229"/>
                      </a:lnTo>
                      <a:lnTo>
                        <a:pt x="162" y="240"/>
                      </a:lnTo>
                      <a:lnTo>
                        <a:pt x="159" y="243"/>
                      </a:lnTo>
                      <a:lnTo>
                        <a:pt x="156" y="246"/>
                      </a:lnTo>
                      <a:lnTo>
                        <a:pt x="147" y="233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56" y="234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62" y="240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56" y="234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3" y="228"/>
                      </a:lnTo>
                      <a:lnTo>
                        <a:pt x="154" y="224"/>
                      </a:lnTo>
                      <a:lnTo>
                        <a:pt x="165" y="236"/>
                      </a:lnTo>
                      <a:lnTo>
                        <a:pt x="164" y="238"/>
                      </a:lnTo>
                      <a:lnTo>
                        <a:pt x="162" y="240"/>
                      </a:lnTo>
                      <a:lnTo>
                        <a:pt x="151" y="229"/>
                      </a:lnTo>
                      <a:close/>
                      <a:moveTo>
                        <a:pt x="154" y="224"/>
                      </a:moveTo>
                      <a:lnTo>
                        <a:pt x="173" y="204"/>
                      </a:lnTo>
                      <a:lnTo>
                        <a:pt x="190" y="185"/>
                      </a:lnTo>
                      <a:lnTo>
                        <a:pt x="199" y="198"/>
                      </a:lnTo>
                      <a:lnTo>
                        <a:pt x="184" y="216"/>
                      </a:lnTo>
                      <a:lnTo>
                        <a:pt x="165" y="236"/>
                      </a:lnTo>
                      <a:lnTo>
                        <a:pt x="154" y="224"/>
                      </a:lnTo>
                      <a:close/>
                      <a:moveTo>
                        <a:pt x="190" y="185"/>
                      </a:moveTo>
                      <a:lnTo>
                        <a:pt x="190" y="185"/>
                      </a:lnTo>
                      <a:lnTo>
                        <a:pt x="195" y="192"/>
                      </a:lnTo>
                      <a:lnTo>
                        <a:pt x="190" y="185"/>
                      </a:lnTo>
                      <a:close/>
                      <a:moveTo>
                        <a:pt x="190" y="185"/>
                      </a:moveTo>
                      <a:lnTo>
                        <a:pt x="191" y="185"/>
                      </a:lnTo>
                      <a:lnTo>
                        <a:pt x="191" y="183"/>
                      </a:lnTo>
                      <a:lnTo>
                        <a:pt x="201" y="197"/>
                      </a:lnTo>
                      <a:lnTo>
                        <a:pt x="199" y="198"/>
                      </a:lnTo>
                      <a:lnTo>
                        <a:pt x="190" y="185"/>
                      </a:lnTo>
                      <a:close/>
                      <a:moveTo>
                        <a:pt x="191" y="183"/>
                      </a:moveTo>
                      <a:lnTo>
                        <a:pt x="191" y="183"/>
                      </a:lnTo>
                      <a:lnTo>
                        <a:pt x="196" y="190"/>
                      </a:lnTo>
                      <a:lnTo>
                        <a:pt x="191" y="183"/>
                      </a:lnTo>
                      <a:close/>
                      <a:moveTo>
                        <a:pt x="191" y="183"/>
                      </a:moveTo>
                      <a:lnTo>
                        <a:pt x="193" y="183"/>
                      </a:lnTo>
                      <a:lnTo>
                        <a:pt x="195" y="181"/>
                      </a:lnTo>
                      <a:lnTo>
                        <a:pt x="202" y="197"/>
                      </a:lnTo>
                      <a:lnTo>
                        <a:pt x="201" y="197"/>
                      </a:lnTo>
                      <a:lnTo>
                        <a:pt x="191" y="183"/>
                      </a:lnTo>
                      <a:close/>
                      <a:moveTo>
                        <a:pt x="202" y="195"/>
                      </a:moveTo>
                      <a:lnTo>
                        <a:pt x="202" y="195"/>
                      </a:lnTo>
                      <a:lnTo>
                        <a:pt x="202" y="197"/>
                      </a:lnTo>
                      <a:lnTo>
                        <a:pt x="198" y="188"/>
                      </a:lnTo>
                      <a:lnTo>
                        <a:pt x="202" y="195"/>
                      </a:lnTo>
                      <a:close/>
                      <a:moveTo>
                        <a:pt x="193" y="183"/>
                      </a:moveTo>
                      <a:lnTo>
                        <a:pt x="196" y="180"/>
                      </a:lnTo>
                      <a:lnTo>
                        <a:pt x="198" y="176"/>
                      </a:lnTo>
                      <a:lnTo>
                        <a:pt x="212" y="183"/>
                      </a:lnTo>
                      <a:lnTo>
                        <a:pt x="208" y="188"/>
                      </a:lnTo>
                      <a:lnTo>
                        <a:pt x="202" y="195"/>
                      </a:lnTo>
                      <a:lnTo>
                        <a:pt x="193" y="183"/>
                      </a:lnTo>
                      <a:close/>
                      <a:moveTo>
                        <a:pt x="198" y="176"/>
                      </a:moveTo>
                      <a:lnTo>
                        <a:pt x="198" y="178"/>
                      </a:lnTo>
                      <a:lnTo>
                        <a:pt x="213" y="175"/>
                      </a:lnTo>
                      <a:lnTo>
                        <a:pt x="213" y="178"/>
                      </a:lnTo>
                      <a:lnTo>
                        <a:pt x="212" y="183"/>
                      </a:lnTo>
                      <a:lnTo>
                        <a:pt x="198" y="176"/>
                      </a:lnTo>
                      <a:close/>
                      <a:moveTo>
                        <a:pt x="213" y="175"/>
                      </a:moveTo>
                      <a:lnTo>
                        <a:pt x="213" y="175"/>
                      </a:lnTo>
                      <a:lnTo>
                        <a:pt x="205" y="176"/>
                      </a:lnTo>
                      <a:lnTo>
                        <a:pt x="213" y="175"/>
                      </a:lnTo>
                      <a:close/>
                      <a:moveTo>
                        <a:pt x="198" y="178"/>
                      </a:moveTo>
                      <a:lnTo>
                        <a:pt x="199" y="180"/>
                      </a:lnTo>
                      <a:lnTo>
                        <a:pt x="201" y="181"/>
                      </a:lnTo>
                      <a:lnTo>
                        <a:pt x="208" y="168"/>
                      </a:lnTo>
                      <a:lnTo>
                        <a:pt x="212" y="171"/>
                      </a:lnTo>
                      <a:lnTo>
                        <a:pt x="213" y="175"/>
                      </a:lnTo>
                      <a:lnTo>
                        <a:pt x="198" y="178"/>
                      </a:lnTo>
                      <a:close/>
                      <a:moveTo>
                        <a:pt x="201" y="181"/>
                      </a:moveTo>
                      <a:lnTo>
                        <a:pt x="201" y="181"/>
                      </a:lnTo>
                      <a:lnTo>
                        <a:pt x="204" y="175"/>
                      </a:lnTo>
                      <a:lnTo>
                        <a:pt x="201" y="181"/>
                      </a:lnTo>
                      <a:close/>
                      <a:moveTo>
                        <a:pt x="201" y="181"/>
                      </a:moveTo>
                      <a:lnTo>
                        <a:pt x="201" y="181"/>
                      </a:lnTo>
                      <a:lnTo>
                        <a:pt x="202" y="183"/>
                      </a:lnTo>
                      <a:lnTo>
                        <a:pt x="201" y="166"/>
                      </a:lnTo>
                      <a:lnTo>
                        <a:pt x="204" y="166"/>
                      </a:lnTo>
                      <a:lnTo>
                        <a:pt x="208" y="168"/>
                      </a:lnTo>
                      <a:lnTo>
                        <a:pt x="201" y="181"/>
                      </a:lnTo>
                      <a:close/>
                      <a:moveTo>
                        <a:pt x="202" y="183"/>
                      </a:moveTo>
                      <a:lnTo>
                        <a:pt x="201" y="183"/>
                      </a:lnTo>
                      <a:lnTo>
                        <a:pt x="199" y="181"/>
                      </a:lnTo>
                      <a:lnTo>
                        <a:pt x="201" y="175"/>
                      </a:lnTo>
                      <a:lnTo>
                        <a:pt x="202" y="183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204" y="166"/>
                      </a:lnTo>
                      <a:lnTo>
                        <a:pt x="199" y="181"/>
                      </a:lnTo>
                      <a:close/>
                      <a:moveTo>
                        <a:pt x="204" y="166"/>
                      </a:moveTo>
                      <a:lnTo>
                        <a:pt x="204" y="166"/>
                      </a:lnTo>
                      <a:lnTo>
                        <a:pt x="201" y="175"/>
                      </a:lnTo>
                      <a:lnTo>
                        <a:pt x="204" y="166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66"/>
                      </a:lnTo>
                      <a:lnTo>
                        <a:pt x="201" y="166"/>
                      </a:lnTo>
                      <a:lnTo>
                        <a:pt x="204" y="166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9" y="175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66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75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3"/>
                      </a:lnTo>
                      <a:lnTo>
                        <a:pt x="198" y="183"/>
                      </a:lnTo>
                      <a:lnTo>
                        <a:pt x="193" y="166"/>
                      </a:lnTo>
                      <a:lnTo>
                        <a:pt x="195" y="166"/>
                      </a:lnTo>
                      <a:lnTo>
                        <a:pt x="198" y="166"/>
                      </a:lnTo>
                      <a:lnTo>
                        <a:pt x="199" y="181"/>
                      </a:lnTo>
                      <a:close/>
                      <a:moveTo>
                        <a:pt x="198" y="183"/>
                      </a:moveTo>
                      <a:lnTo>
                        <a:pt x="198" y="183"/>
                      </a:lnTo>
                      <a:lnTo>
                        <a:pt x="196" y="175"/>
                      </a:lnTo>
                      <a:lnTo>
                        <a:pt x="198" y="183"/>
                      </a:lnTo>
                      <a:close/>
                      <a:moveTo>
                        <a:pt x="198" y="183"/>
                      </a:moveTo>
                      <a:lnTo>
                        <a:pt x="184" y="186"/>
                      </a:lnTo>
                      <a:lnTo>
                        <a:pt x="168" y="188"/>
                      </a:lnTo>
                      <a:lnTo>
                        <a:pt x="156" y="190"/>
                      </a:lnTo>
                      <a:lnTo>
                        <a:pt x="150" y="190"/>
                      </a:lnTo>
                      <a:lnTo>
                        <a:pt x="148" y="173"/>
                      </a:lnTo>
                      <a:lnTo>
                        <a:pt x="167" y="171"/>
                      </a:lnTo>
                      <a:lnTo>
                        <a:pt x="193" y="166"/>
                      </a:lnTo>
                      <a:lnTo>
                        <a:pt x="198" y="183"/>
                      </a:lnTo>
                      <a:close/>
                      <a:moveTo>
                        <a:pt x="150" y="190"/>
                      </a:moveTo>
                      <a:lnTo>
                        <a:pt x="145" y="188"/>
                      </a:lnTo>
                      <a:lnTo>
                        <a:pt x="142" y="186"/>
                      </a:lnTo>
                      <a:lnTo>
                        <a:pt x="142" y="181"/>
                      </a:lnTo>
                      <a:lnTo>
                        <a:pt x="142" y="176"/>
                      </a:lnTo>
                      <a:lnTo>
                        <a:pt x="150" y="181"/>
                      </a:lnTo>
                      <a:lnTo>
                        <a:pt x="150" y="190"/>
                      </a:lnTo>
                      <a:close/>
                      <a:moveTo>
                        <a:pt x="142" y="176"/>
                      </a:moveTo>
                      <a:lnTo>
                        <a:pt x="151" y="161"/>
                      </a:lnTo>
                      <a:lnTo>
                        <a:pt x="162" y="145"/>
                      </a:lnTo>
                      <a:lnTo>
                        <a:pt x="174" y="130"/>
                      </a:lnTo>
                      <a:lnTo>
                        <a:pt x="188" y="115"/>
                      </a:lnTo>
                      <a:lnTo>
                        <a:pt x="219" y="85"/>
                      </a:lnTo>
                      <a:lnTo>
                        <a:pt x="250" y="58"/>
                      </a:lnTo>
                      <a:lnTo>
                        <a:pt x="303" y="17"/>
                      </a:lnTo>
                      <a:lnTo>
                        <a:pt x="326" y="1"/>
                      </a:lnTo>
                      <a:lnTo>
                        <a:pt x="333" y="15"/>
                      </a:lnTo>
                      <a:lnTo>
                        <a:pt x="312" y="31"/>
                      </a:lnTo>
                      <a:lnTo>
                        <a:pt x="259" y="72"/>
                      </a:lnTo>
                      <a:lnTo>
                        <a:pt x="230" y="97"/>
                      </a:lnTo>
                      <a:lnTo>
                        <a:pt x="201" y="127"/>
                      </a:lnTo>
                      <a:lnTo>
                        <a:pt x="187" y="140"/>
                      </a:lnTo>
                      <a:lnTo>
                        <a:pt x="174" y="156"/>
                      </a:lnTo>
                      <a:lnTo>
                        <a:pt x="164" y="171"/>
                      </a:lnTo>
                      <a:lnTo>
                        <a:pt x="156" y="185"/>
                      </a:lnTo>
                      <a:lnTo>
                        <a:pt x="142" y="176"/>
                      </a:lnTo>
                      <a:close/>
                      <a:moveTo>
                        <a:pt x="326" y="1"/>
                      </a:moveTo>
                      <a:lnTo>
                        <a:pt x="329" y="0"/>
                      </a:lnTo>
                      <a:lnTo>
                        <a:pt x="332" y="0"/>
                      </a:lnTo>
                      <a:lnTo>
                        <a:pt x="335" y="1"/>
                      </a:lnTo>
                      <a:lnTo>
                        <a:pt x="337" y="5"/>
                      </a:lnTo>
                      <a:lnTo>
                        <a:pt x="338" y="7"/>
                      </a:lnTo>
                      <a:lnTo>
                        <a:pt x="337" y="10"/>
                      </a:lnTo>
                      <a:lnTo>
                        <a:pt x="337" y="13"/>
                      </a:lnTo>
                      <a:lnTo>
                        <a:pt x="333" y="15"/>
                      </a:lnTo>
                      <a:lnTo>
                        <a:pt x="326" y="1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19" name="Freeform 496"/>
                <p:cNvSpPr>
                  <a:spLocks noEditPoints="1"/>
                </p:cNvSpPr>
                <p:nvPr/>
              </p:nvSpPr>
              <p:spPr bwMode="auto">
                <a:xfrm>
                  <a:off x="697" y="1849"/>
                  <a:ext cx="343" cy="343"/>
                </a:xfrm>
                <a:custGeom>
                  <a:avLst/>
                  <a:gdLst>
                    <a:gd name="T0" fmla="*/ 0 w 343"/>
                    <a:gd name="T1" fmla="*/ 332 h 343"/>
                    <a:gd name="T2" fmla="*/ 6 w 343"/>
                    <a:gd name="T3" fmla="*/ 341 h 343"/>
                    <a:gd name="T4" fmla="*/ 43 w 343"/>
                    <a:gd name="T5" fmla="*/ 324 h 343"/>
                    <a:gd name="T6" fmla="*/ 6 w 343"/>
                    <a:gd name="T7" fmla="*/ 341 h 343"/>
                    <a:gd name="T8" fmla="*/ 76 w 343"/>
                    <a:gd name="T9" fmla="*/ 324 h 343"/>
                    <a:gd name="T10" fmla="*/ 43 w 343"/>
                    <a:gd name="T11" fmla="*/ 324 h 343"/>
                    <a:gd name="T12" fmla="*/ 76 w 343"/>
                    <a:gd name="T13" fmla="*/ 324 h 343"/>
                    <a:gd name="T14" fmla="*/ 76 w 343"/>
                    <a:gd name="T15" fmla="*/ 324 h 343"/>
                    <a:gd name="T16" fmla="*/ 69 w 343"/>
                    <a:gd name="T17" fmla="*/ 317 h 343"/>
                    <a:gd name="T18" fmla="*/ 99 w 343"/>
                    <a:gd name="T19" fmla="*/ 295 h 343"/>
                    <a:gd name="T20" fmla="*/ 91 w 343"/>
                    <a:gd name="T21" fmla="*/ 279 h 343"/>
                    <a:gd name="T22" fmla="*/ 88 w 343"/>
                    <a:gd name="T23" fmla="*/ 284 h 343"/>
                    <a:gd name="T24" fmla="*/ 94 w 343"/>
                    <a:gd name="T25" fmla="*/ 276 h 343"/>
                    <a:gd name="T26" fmla="*/ 94 w 343"/>
                    <a:gd name="T27" fmla="*/ 274 h 343"/>
                    <a:gd name="T28" fmla="*/ 94 w 343"/>
                    <a:gd name="T29" fmla="*/ 274 h 343"/>
                    <a:gd name="T30" fmla="*/ 105 w 343"/>
                    <a:gd name="T31" fmla="*/ 286 h 343"/>
                    <a:gd name="T32" fmla="*/ 108 w 343"/>
                    <a:gd name="T33" fmla="*/ 284 h 343"/>
                    <a:gd name="T34" fmla="*/ 108 w 343"/>
                    <a:gd name="T35" fmla="*/ 284 h 343"/>
                    <a:gd name="T36" fmla="*/ 108 w 343"/>
                    <a:gd name="T37" fmla="*/ 283 h 343"/>
                    <a:gd name="T38" fmla="*/ 125 w 343"/>
                    <a:gd name="T39" fmla="*/ 252 h 343"/>
                    <a:gd name="T40" fmla="*/ 125 w 343"/>
                    <a:gd name="T41" fmla="*/ 252 h 343"/>
                    <a:gd name="T42" fmla="*/ 131 w 343"/>
                    <a:gd name="T43" fmla="*/ 267 h 343"/>
                    <a:gd name="T44" fmla="*/ 147 w 343"/>
                    <a:gd name="T45" fmla="*/ 259 h 343"/>
                    <a:gd name="T46" fmla="*/ 153 w 343"/>
                    <a:gd name="T47" fmla="*/ 253 h 343"/>
                    <a:gd name="T48" fmla="*/ 157 w 343"/>
                    <a:gd name="T49" fmla="*/ 250 h 343"/>
                    <a:gd name="T50" fmla="*/ 159 w 343"/>
                    <a:gd name="T51" fmla="*/ 248 h 343"/>
                    <a:gd name="T52" fmla="*/ 153 w 343"/>
                    <a:gd name="T53" fmla="*/ 243 h 343"/>
                    <a:gd name="T54" fmla="*/ 164 w 343"/>
                    <a:gd name="T55" fmla="*/ 243 h 343"/>
                    <a:gd name="T56" fmla="*/ 154 w 343"/>
                    <a:gd name="T57" fmla="*/ 228 h 343"/>
                    <a:gd name="T58" fmla="*/ 151 w 343"/>
                    <a:gd name="T59" fmla="*/ 231 h 343"/>
                    <a:gd name="T60" fmla="*/ 182 w 343"/>
                    <a:gd name="T61" fmla="*/ 221 h 343"/>
                    <a:gd name="T62" fmla="*/ 190 w 343"/>
                    <a:gd name="T63" fmla="*/ 202 h 343"/>
                    <a:gd name="T64" fmla="*/ 196 w 343"/>
                    <a:gd name="T65" fmla="*/ 207 h 343"/>
                    <a:gd name="T66" fmla="*/ 187 w 343"/>
                    <a:gd name="T67" fmla="*/ 195 h 343"/>
                    <a:gd name="T68" fmla="*/ 190 w 343"/>
                    <a:gd name="T69" fmla="*/ 192 h 343"/>
                    <a:gd name="T70" fmla="*/ 199 w 343"/>
                    <a:gd name="T71" fmla="*/ 205 h 343"/>
                    <a:gd name="T72" fmla="*/ 190 w 343"/>
                    <a:gd name="T73" fmla="*/ 193 h 343"/>
                    <a:gd name="T74" fmla="*/ 199 w 343"/>
                    <a:gd name="T75" fmla="*/ 205 h 343"/>
                    <a:gd name="T76" fmla="*/ 210 w 343"/>
                    <a:gd name="T77" fmla="*/ 187 h 343"/>
                    <a:gd name="T78" fmla="*/ 198 w 343"/>
                    <a:gd name="T79" fmla="*/ 192 h 343"/>
                    <a:gd name="T80" fmla="*/ 194 w 343"/>
                    <a:gd name="T81" fmla="*/ 188 h 343"/>
                    <a:gd name="T82" fmla="*/ 201 w 343"/>
                    <a:gd name="T83" fmla="*/ 178 h 343"/>
                    <a:gd name="T84" fmla="*/ 198 w 343"/>
                    <a:gd name="T85" fmla="*/ 195 h 343"/>
                    <a:gd name="T86" fmla="*/ 194 w 343"/>
                    <a:gd name="T87" fmla="*/ 195 h 343"/>
                    <a:gd name="T88" fmla="*/ 194 w 343"/>
                    <a:gd name="T89" fmla="*/ 195 h 343"/>
                    <a:gd name="T90" fmla="*/ 193 w 343"/>
                    <a:gd name="T91" fmla="*/ 195 h 343"/>
                    <a:gd name="T92" fmla="*/ 145 w 343"/>
                    <a:gd name="T93" fmla="*/ 182 h 343"/>
                    <a:gd name="T94" fmla="*/ 142 w 343"/>
                    <a:gd name="T95" fmla="*/ 199 h 343"/>
                    <a:gd name="T96" fmla="*/ 145 w 343"/>
                    <a:gd name="T97" fmla="*/ 199 h 343"/>
                    <a:gd name="T98" fmla="*/ 187 w 343"/>
                    <a:gd name="T99" fmla="*/ 120 h 343"/>
                    <a:gd name="T100" fmla="*/ 340 w 343"/>
                    <a:gd name="T101" fmla="*/ 15 h 343"/>
                    <a:gd name="T102" fmla="*/ 185 w 343"/>
                    <a:gd name="T103" fmla="*/ 147 h 343"/>
                    <a:gd name="T104" fmla="*/ 332 w 343"/>
                    <a:gd name="T105" fmla="*/ 2 h 343"/>
                    <a:gd name="T106" fmla="*/ 343 w 343"/>
                    <a:gd name="T107" fmla="*/ 7 h 34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3"/>
                    <a:gd name="T163" fmla="*/ 0 h 343"/>
                    <a:gd name="T164" fmla="*/ 343 w 343"/>
                    <a:gd name="T165" fmla="*/ 343 h 34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3" h="343">
                      <a:moveTo>
                        <a:pt x="6" y="341"/>
                      </a:moveTo>
                      <a:lnTo>
                        <a:pt x="3" y="341"/>
                      </a:lnTo>
                      <a:lnTo>
                        <a:pt x="1" y="337"/>
                      </a:lnTo>
                      <a:lnTo>
                        <a:pt x="0" y="336"/>
                      </a:lnTo>
                      <a:lnTo>
                        <a:pt x="0" y="332"/>
                      </a:lnTo>
                      <a:lnTo>
                        <a:pt x="1" y="329"/>
                      </a:lnTo>
                      <a:lnTo>
                        <a:pt x="3" y="325"/>
                      </a:lnTo>
                      <a:lnTo>
                        <a:pt x="6" y="325"/>
                      </a:lnTo>
                      <a:lnTo>
                        <a:pt x="9" y="324"/>
                      </a:lnTo>
                      <a:lnTo>
                        <a:pt x="6" y="341"/>
                      </a:lnTo>
                      <a:close/>
                      <a:moveTo>
                        <a:pt x="9" y="324"/>
                      </a:moveTo>
                      <a:lnTo>
                        <a:pt x="18" y="325"/>
                      </a:lnTo>
                      <a:lnTo>
                        <a:pt x="28" y="325"/>
                      </a:lnTo>
                      <a:lnTo>
                        <a:pt x="35" y="325"/>
                      </a:lnTo>
                      <a:lnTo>
                        <a:pt x="43" y="324"/>
                      </a:lnTo>
                      <a:lnTo>
                        <a:pt x="48" y="339"/>
                      </a:lnTo>
                      <a:lnTo>
                        <a:pt x="39" y="341"/>
                      </a:lnTo>
                      <a:lnTo>
                        <a:pt x="29" y="343"/>
                      </a:lnTo>
                      <a:lnTo>
                        <a:pt x="18" y="343"/>
                      </a:lnTo>
                      <a:lnTo>
                        <a:pt x="6" y="341"/>
                      </a:lnTo>
                      <a:lnTo>
                        <a:pt x="9" y="324"/>
                      </a:lnTo>
                      <a:close/>
                      <a:moveTo>
                        <a:pt x="43" y="324"/>
                      </a:moveTo>
                      <a:lnTo>
                        <a:pt x="56" y="319"/>
                      </a:lnTo>
                      <a:lnTo>
                        <a:pt x="65" y="310"/>
                      </a:lnTo>
                      <a:lnTo>
                        <a:pt x="76" y="324"/>
                      </a:lnTo>
                      <a:lnTo>
                        <a:pt x="69" y="329"/>
                      </a:lnTo>
                      <a:lnTo>
                        <a:pt x="63" y="332"/>
                      </a:lnTo>
                      <a:lnTo>
                        <a:pt x="56" y="336"/>
                      </a:lnTo>
                      <a:lnTo>
                        <a:pt x="48" y="339"/>
                      </a:lnTo>
                      <a:lnTo>
                        <a:pt x="43" y="324"/>
                      </a:lnTo>
                      <a:close/>
                      <a:moveTo>
                        <a:pt x="76" y="324"/>
                      </a:moveTo>
                      <a:lnTo>
                        <a:pt x="76" y="324"/>
                      </a:lnTo>
                      <a:lnTo>
                        <a:pt x="69" y="317"/>
                      </a:lnTo>
                      <a:lnTo>
                        <a:pt x="76" y="324"/>
                      </a:lnTo>
                      <a:close/>
                      <a:moveTo>
                        <a:pt x="65" y="312"/>
                      </a:moveTo>
                      <a:lnTo>
                        <a:pt x="65" y="312"/>
                      </a:lnTo>
                      <a:lnTo>
                        <a:pt x="65" y="310"/>
                      </a:lnTo>
                      <a:lnTo>
                        <a:pt x="74" y="324"/>
                      </a:lnTo>
                      <a:lnTo>
                        <a:pt x="76" y="324"/>
                      </a:lnTo>
                      <a:lnTo>
                        <a:pt x="65" y="312"/>
                      </a:lnTo>
                      <a:close/>
                      <a:moveTo>
                        <a:pt x="76" y="324"/>
                      </a:moveTo>
                      <a:lnTo>
                        <a:pt x="74" y="324"/>
                      </a:lnTo>
                      <a:lnTo>
                        <a:pt x="69" y="317"/>
                      </a:lnTo>
                      <a:lnTo>
                        <a:pt x="76" y="324"/>
                      </a:lnTo>
                      <a:close/>
                      <a:moveTo>
                        <a:pt x="65" y="310"/>
                      </a:moveTo>
                      <a:lnTo>
                        <a:pt x="77" y="298"/>
                      </a:lnTo>
                      <a:lnTo>
                        <a:pt x="88" y="284"/>
                      </a:lnTo>
                      <a:lnTo>
                        <a:pt x="99" y="295"/>
                      </a:lnTo>
                      <a:lnTo>
                        <a:pt x="88" y="310"/>
                      </a:lnTo>
                      <a:lnTo>
                        <a:pt x="76" y="324"/>
                      </a:lnTo>
                      <a:lnTo>
                        <a:pt x="65" y="310"/>
                      </a:lnTo>
                      <a:close/>
                      <a:moveTo>
                        <a:pt x="88" y="284"/>
                      </a:moveTo>
                      <a:lnTo>
                        <a:pt x="91" y="279"/>
                      </a:lnTo>
                      <a:lnTo>
                        <a:pt x="94" y="276"/>
                      </a:lnTo>
                      <a:lnTo>
                        <a:pt x="105" y="286"/>
                      </a:lnTo>
                      <a:lnTo>
                        <a:pt x="103" y="289"/>
                      </a:lnTo>
                      <a:lnTo>
                        <a:pt x="99" y="295"/>
                      </a:lnTo>
                      <a:lnTo>
                        <a:pt x="88" y="284"/>
                      </a:lnTo>
                      <a:close/>
                      <a:moveTo>
                        <a:pt x="94" y="276"/>
                      </a:moveTo>
                      <a:lnTo>
                        <a:pt x="94" y="276"/>
                      </a:lnTo>
                      <a:lnTo>
                        <a:pt x="94" y="274"/>
                      </a:lnTo>
                      <a:lnTo>
                        <a:pt x="100" y="281"/>
                      </a:lnTo>
                      <a:lnTo>
                        <a:pt x="94" y="276"/>
                      </a:lnTo>
                      <a:close/>
                      <a:moveTo>
                        <a:pt x="94" y="274"/>
                      </a:moveTo>
                      <a:lnTo>
                        <a:pt x="94" y="274"/>
                      </a:lnTo>
                      <a:lnTo>
                        <a:pt x="105" y="286"/>
                      </a:lnTo>
                      <a:lnTo>
                        <a:pt x="94" y="274"/>
                      </a:lnTo>
                      <a:close/>
                      <a:moveTo>
                        <a:pt x="105" y="286"/>
                      </a:moveTo>
                      <a:lnTo>
                        <a:pt x="105" y="286"/>
                      </a:lnTo>
                      <a:lnTo>
                        <a:pt x="100" y="281"/>
                      </a:lnTo>
                      <a:lnTo>
                        <a:pt x="105" y="286"/>
                      </a:lnTo>
                      <a:close/>
                      <a:moveTo>
                        <a:pt x="94" y="274"/>
                      </a:moveTo>
                      <a:lnTo>
                        <a:pt x="94" y="274"/>
                      </a:lnTo>
                      <a:lnTo>
                        <a:pt x="96" y="274"/>
                      </a:lnTo>
                      <a:lnTo>
                        <a:pt x="108" y="284"/>
                      </a:lnTo>
                      <a:lnTo>
                        <a:pt x="106" y="286"/>
                      </a:lnTo>
                      <a:lnTo>
                        <a:pt x="105" y="286"/>
                      </a:lnTo>
                      <a:lnTo>
                        <a:pt x="94" y="274"/>
                      </a:lnTo>
                      <a:close/>
                      <a:moveTo>
                        <a:pt x="108" y="284"/>
                      </a:moveTo>
                      <a:lnTo>
                        <a:pt x="108" y="284"/>
                      </a:lnTo>
                      <a:lnTo>
                        <a:pt x="102" y="279"/>
                      </a:lnTo>
                      <a:lnTo>
                        <a:pt x="108" y="284"/>
                      </a:lnTo>
                      <a:close/>
                      <a:moveTo>
                        <a:pt x="96" y="274"/>
                      </a:moveTo>
                      <a:lnTo>
                        <a:pt x="97" y="271"/>
                      </a:lnTo>
                      <a:lnTo>
                        <a:pt x="99" y="269"/>
                      </a:lnTo>
                      <a:lnTo>
                        <a:pt x="108" y="283"/>
                      </a:lnTo>
                      <a:lnTo>
                        <a:pt x="108" y="284"/>
                      </a:lnTo>
                      <a:lnTo>
                        <a:pt x="96" y="274"/>
                      </a:lnTo>
                      <a:close/>
                      <a:moveTo>
                        <a:pt x="108" y="283"/>
                      </a:moveTo>
                      <a:lnTo>
                        <a:pt x="108" y="283"/>
                      </a:lnTo>
                      <a:lnTo>
                        <a:pt x="103" y="276"/>
                      </a:lnTo>
                      <a:lnTo>
                        <a:pt x="108" y="283"/>
                      </a:lnTo>
                      <a:close/>
                      <a:moveTo>
                        <a:pt x="99" y="271"/>
                      </a:moveTo>
                      <a:lnTo>
                        <a:pt x="111" y="259"/>
                      </a:lnTo>
                      <a:lnTo>
                        <a:pt x="125" y="252"/>
                      </a:lnTo>
                      <a:lnTo>
                        <a:pt x="131" y="267"/>
                      </a:lnTo>
                      <a:lnTo>
                        <a:pt x="119" y="274"/>
                      </a:lnTo>
                      <a:lnTo>
                        <a:pt x="108" y="283"/>
                      </a:lnTo>
                      <a:lnTo>
                        <a:pt x="99" y="271"/>
                      </a:lnTo>
                      <a:close/>
                      <a:moveTo>
                        <a:pt x="125" y="252"/>
                      </a:moveTo>
                      <a:lnTo>
                        <a:pt x="133" y="248"/>
                      </a:lnTo>
                      <a:lnTo>
                        <a:pt x="139" y="243"/>
                      </a:lnTo>
                      <a:lnTo>
                        <a:pt x="147" y="259"/>
                      </a:lnTo>
                      <a:lnTo>
                        <a:pt x="139" y="262"/>
                      </a:lnTo>
                      <a:lnTo>
                        <a:pt x="131" y="267"/>
                      </a:lnTo>
                      <a:lnTo>
                        <a:pt x="125" y="252"/>
                      </a:lnTo>
                      <a:close/>
                      <a:moveTo>
                        <a:pt x="147" y="259"/>
                      </a:moveTo>
                      <a:lnTo>
                        <a:pt x="147" y="259"/>
                      </a:lnTo>
                      <a:lnTo>
                        <a:pt x="144" y="252"/>
                      </a:lnTo>
                      <a:lnTo>
                        <a:pt x="147" y="259"/>
                      </a:lnTo>
                      <a:close/>
                      <a:moveTo>
                        <a:pt x="139" y="243"/>
                      </a:moveTo>
                      <a:lnTo>
                        <a:pt x="144" y="240"/>
                      </a:lnTo>
                      <a:lnTo>
                        <a:pt x="147" y="238"/>
                      </a:lnTo>
                      <a:lnTo>
                        <a:pt x="157" y="250"/>
                      </a:lnTo>
                      <a:lnTo>
                        <a:pt x="153" y="253"/>
                      </a:lnTo>
                      <a:lnTo>
                        <a:pt x="147" y="259"/>
                      </a:lnTo>
                      <a:lnTo>
                        <a:pt x="139" y="243"/>
                      </a:lnTo>
                      <a:close/>
                      <a:moveTo>
                        <a:pt x="159" y="248"/>
                      </a:moveTo>
                      <a:lnTo>
                        <a:pt x="157" y="248"/>
                      </a:lnTo>
                      <a:lnTo>
                        <a:pt x="157" y="250"/>
                      </a:lnTo>
                      <a:lnTo>
                        <a:pt x="153" y="243"/>
                      </a:lnTo>
                      <a:lnTo>
                        <a:pt x="159" y="248"/>
                      </a:lnTo>
                      <a:close/>
                      <a:moveTo>
                        <a:pt x="147" y="238"/>
                      </a:moveTo>
                      <a:lnTo>
                        <a:pt x="147" y="238"/>
                      </a:lnTo>
                      <a:lnTo>
                        <a:pt x="159" y="248"/>
                      </a:lnTo>
                      <a:lnTo>
                        <a:pt x="147" y="238"/>
                      </a:lnTo>
                      <a:close/>
                      <a:moveTo>
                        <a:pt x="159" y="248"/>
                      </a:moveTo>
                      <a:lnTo>
                        <a:pt x="159" y="248"/>
                      </a:lnTo>
                      <a:lnTo>
                        <a:pt x="153" y="243"/>
                      </a:lnTo>
                      <a:lnTo>
                        <a:pt x="159" y="248"/>
                      </a:lnTo>
                      <a:close/>
                      <a:moveTo>
                        <a:pt x="147" y="238"/>
                      </a:moveTo>
                      <a:lnTo>
                        <a:pt x="150" y="235"/>
                      </a:lnTo>
                      <a:lnTo>
                        <a:pt x="151" y="231"/>
                      </a:lnTo>
                      <a:lnTo>
                        <a:pt x="164" y="243"/>
                      </a:lnTo>
                      <a:lnTo>
                        <a:pt x="160" y="247"/>
                      </a:lnTo>
                      <a:lnTo>
                        <a:pt x="159" y="248"/>
                      </a:lnTo>
                      <a:lnTo>
                        <a:pt x="147" y="238"/>
                      </a:lnTo>
                      <a:close/>
                      <a:moveTo>
                        <a:pt x="151" y="231"/>
                      </a:moveTo>
                      <a:lnTo>
                        <a:pt x="154" y="228"/>
                      </a:lnTo>
                      <a:lnTo>
                        <a:pt x="157" y="224"/>
                      </a:lnTo>
                      <a:lnTo>
                        <a:pt x="168" y="236"/>
                      </a:lnTo>
                      <a:lnTo>
                        <a:pt x="165" y="240"/>
                      </a:lnTo>
                      <a:lnTo>
                        <a:pt x="164" y="243"/>
                      </a:lnTo>
                      <a:lnTo>
                        <a:pt x="151" y="231"/>
                      </a:lnTo>
                      <a:close/>
                      <a:moveTo>
                        <a:pt x="157" y="224"/>
                      </a:moveTo>
                      <a:lnTo>
                        <a:pt x="173" y="209"/>
                      </a:lnTo>
                      <a:lnTo>
                        <a:pt x="185" y="195"/>
                      </a:lnTo>
                      <a:lnTo>
                        <a:pt x="194" y="209"/>
                      </a:lnTo>
                      <a:lnTo>
                        <a:pt x="182" y="221"/>
                      </a:lnTo>
                      <a:lnTo>
                        <a:pt x="168" y="236"/>
                      </a:lnTo>
                      <a:lnTo>
                        <a:pt x="157" y="224"/>
                      </a:lnTo>
                      <a:close/>
                      <a:moveTo>
                        <a:pt x="185" y="195"/>
                      </a:moveTo>
                      <a:lnTo>
                        <a:pt x="185" y="195"/>
                      </a:lnTo>
                      <a:lnTo>
                        <a:pt x="190" y="202"/>
                      </a:lnTo>
                      <a:lnTo>
                        <a:pt x="185" y="195"/>
                      </a:lnTo>
                      <a:close/>
                      <a:moveTo>
                        <a:pt x="185" y="195"/>
                      </a:moveTo>
                      <a:lnTo>
                        <a:pt x="187" y="195"/>
                      </a:lnTo>
                      <a:lnTo>
                        <a:pt x="196" y="207"/>
                      </a:lnTo>
                      <a:lnTo>
                        <a:pt x="196" y="209"/>
                      </a:lnTo>
                      <a:lnTo>
                        <a:pt x="194" y="209"/>
                      </a:lnTo>
                      <a:lnTo>
                        <a:pt x="185" y="195"/>
                      </a:lnTo>
                      <a:close/>
                      <a:moveTo>
                        <a:pt x="187" y="195"/>
                      </a:moveTo>
                      <a:lnTo>
                        <a:pt x="187" y="195"/>
                      </a:lnTo>
                      <a:lnTo>
                        <a:pt x="191" y="200"/>
                      </a:lnTo>
                      <a:lnTo>
                        <a:pt x="187" y="195"/>
                      </a:lnTo>
                      <a:close/>
                      <a:moveTo>
                        <a:pt x="187" y="195"/>
                      </a:moveTo>
                      <a:lnTo>
                        <a:pt x="188" y="193"/>
                      </a:lnTo>
                      <a:lnTo>
                        <a:pt x="190" y="192"/>
                      </a:lnTo>
                      <a:lnTo>
                        <a:pt x="198" y="207"/>
                      </a:lnTo>
                      <a:lnTo>
                        <a:pt x="196" y="207"/>
                      </a:lnTo>
                      <a:lnTo>
                        <a:pt x="187" y="195"/>
                      </a:lnTo>
                      <a:close/>
                      <a:moveTo>
                        <a:pt x="199" y="205"/>
                      </a:moveTo>
                      <a:lnTo>
                        <a:pt x="198" y="207"/>
                      </a:lnTo>
                      <a:lnTo>
                        <a:pt x="194" y="200"/>
                      </a:lnTo>
                      <a:lnTo>
                        <a:pt x="199" y="205"/>
                      </a:lnTo>
                      <a:close/>
                      <a:moveTo>
                        <a:pt x="190" y="193"/>
                      </a:moveTo>
                      <a:lnTo>
                        <a:pt x="193" y="190"/>
                      </a:lnTo>
                      <a:lnTo>
                        <a:pt x="194" y="187"/>
                      </a:lnTo>
                      <a:lnTo>
                        <a:pt x="208" y="193"/>
                      </a:lnTo>
                      <a:lnTo>
                        <a:pt x="205" y="200"/>
                      </a:lnTo>
                      <a:lnTo>
                        <a:pt x="199" y="205"/>
                      </a:lnTo>
                      <a:lnTo>
                        <a:pt x="190" y="193"/>
                      </a:lnTo>
                      <a:close/>
                      <a:moveTo>
                        <a:pt x="194" y="187"/>
                      </a:moveTo>
                      <a:lnTo>
                        <a:pt x="194" y="188"/>
                      </a:lnTo>
                      <a:lnTo>
                        <a:pt x="210" y="187"/>
                      </a:lnTo>
                      <a:lnTo>
                        <a:pt x="210" y="190"/>
                      </a:lnTo>
                      <a:lnTo>
                        <a:pt x="208" y="193"/>
                      </a:lnTo>
                      <a:lnTo>
                        <a:pt x="194" y="187"/>
                      </a:lnTo>
                      <a:close/>
                      <a:moveTo>
                        <a:pt x="194" y="188"/>
                      </a:moveTo>
                      <a:lnTo>
                        <a:pt x="198" y="192"/>
                      </a:lnTo>
                      <a:lnTo>
                        <a:pt x="198" y="193"/>
                      </a:lnTo>
                      <a:lnTo>
                        <a:pt x="204" y="178"/>
                      </a:lnTo>
                      <a:lnTo>
                        <a:pt x="208" y="182"/>
                      </a:lnTo>
                      <a:lnTo>
                        <a:pt x="210" y="187"/>
                      </a:lnTo>
                      <a:lnTo>
                        <a:pt x="194" y="188"/>
                      </a:lnTo>
                      <a:close/>
                      <a:moveTo>
                        <a:pt x="198" y="193"/>
                      </a:moveTo>
                      <a:lnTo>
                        <a:pt x="199" y="195"/>
                      </a:lnTo>
                      <a:lnTo>
                        <a:pt x="196" y="178"/>
                      </a:lnTo>
                      <a:lnTo>
                        <a:pt x="201" y="178"/>
                      </a:lnTo>
                      <a:lnTo>
                        <a:pt x="204" y="178"/>
                      </a:lnTo>
                      <a:lnTo>
                        <a:pt x="198" y="193"/>
                      </a:lnTo>
                      <a:close/>
                      <a:moveTo>
                        <a:pt x="199" y="195"/>
                      </a:moveTo>
                      <a:lnTo>
                        <a:pt x="199" y="195"/>
                      </a:lnTo>
                      <a:lnTo>
                        <a:pt x="198" y="195"/>
                      </a:lnTo>
                      <a:lnTo>
                        <a:pt x="198" y="187"/>
                      </a:lnTo>
                      <a:lnTo>
                        <a:pt x="199" y="195"/>
                      </a:lnTo>
                      <a:close/>
                      <a:moveTo>
                        <a:pt x="198" y="195"/>
                      </a:moveTo>
                      <a:lnTo>
                        <a:pt x="196" y="195"/>
                      </a:lnTo>
                      <a:lnTo>
                        <a:pt x="194" y="195"/>
                      </a:lnTo>
                      <a:lnTo>
                        <a:pt x="188" y="180"/>
                      </a:lnTo>
                      <a:lnTo>
                        <a:pt x="193" y="178"/>
                      </a:lnTo>
                      <a:lnTo>
                        <a:pt x="198" y="178"/>
                      </a:lnTo>
                      <a:lnTo>
                        <a:pt x="198" y="195"/>
                      </a:lnTo>
                      <a:close/>
                      <a:moveTo>
                        <a:pt x="194" y="195"/>
                      </a:moveTo>
                      <a:lnTo>
                        <a:pt x="193" y="195"/>
                      </a:lnTo>
                      <a:lnTo>
                        <a:pt x="191" y="188"/>
                      </a:lnTo>
                      <a:lnTo>
                        <a:pt x="194" y="195"/>
                      </a:lnTo>
                      <a:close/>
                      <a:moveTo>
                        <a:pt x="193" y="195"/>
                      </a:moveTo>
                      <a:lnTo>
                        <a:pt x="179" y="199"/>
                      </a:lnTo>
                      <a:lnTo>
                        <a:pt x="164" y="199"/>
                      </a:lnTo>
                      <a:lnTo>
                        <a:pt x="151" y="199"/>
                      </a:lnTo>
                      <a:lnTo>
                        <a:pt x="145" y="199"/>
                      </a:lnTo>
                      <a:lnTo>
                        <a:pt x="145" y="182"/>
                      </a:lnTo>
                      <a:lnTo>
                        <a:pt x="162" y="182"/>
                      </a:lnTo>
                      <a:lnTo>
                        <a:pt x="190" y="180"/>
                      </a:lnTo>
                      <a:lnTo>
                        <a:pt x="193" y="195"/>
                      </a:lnTo>
                      <a:close/>
                      <a:moveTo>
                        <a:pt x="145" y="199"/>
                      </a:moveTo>
                      <a:lnTo>
                        <a:pt x="142" y="199"/>
                      </a:lnTo>
                      <a:lnTo>
                        <a:pt x="139" y="195"/>
                      </a:lnTo>
                      <a:lnTo>
                        <a:pt x="137" y="192"/>
                      </a:lnTo>
                      <a:lnTo>
                        <a:pt x="139" y="187"/>
                      </a:lnTo>
                      <a:lnTo>
                        <a:pt x="145" y="190"/>
                      </a:lnTo>
                      <a:lnTo>
                        <a:pt x="145" y="199"/>
                      </a:lnTo>
                      <a:close/>
                      <a:moveTo>
                        <a:pt x="139" y="187"/>
                      </a:moveTo>
                      <a:lnTo>
                        <a:pt x="148" y="170"/>
                      </a:lnTo>
                      <a:lnTo>
                        <a:pt x="159" y="152"/>
                      </a:lnTo>
                      <a:lnTo>
                        <a:pt x="173" y="137"/>
                      </a:lnTo>
                      <a:lnTo>
                        <a:pt x="187" y="120"/>
                      </a:lnTo>
                      <a:lnTo>
                        <a:pt x="219" y="89"/>
                      </a:lnTo>
                      <a:lnTo>
                        <a:pt x="252" y="60"/>
                      </a:lnTo>
                      <a:lnTo>
                        <a:pt x="307" y="17"/>
                      </a:lnTo>
                      <a:lnTo>
                        <a:pt x="332" y="2"/>
                      </a:lnTo>
                      <a:lnTo>
                        <a:pt x="340" y="15"/>
                      </a:lnTo>
                      <a:lnTo>
                        <a:pt x="315" y="32"/>
                      </a:lnTo>
                      <a:lnTo>
                        <a:pt x="261" y="74"/>
                      </a:lnTo>
                      <a:lnTo>
                        <a:pt x="230" y="101"/>
                      </a:lnTo>
                      <a:lnTo>
                        <a:pt x="199" y="130"/>
                      </a:lnTo>
                      <a:lnTo>
                        <a:pt x="185" y="147"/>
                      </a:lnTo>
                      <a:lnTo>
                        <a:pt x="173" y="163"/>
                      </a:lnTo>
                      <a:lnTo>
                        <a:pt x="160" y="178"/>
                      </a:lnTo>
                      <a:lnTo>
                        <a:pt x="153" y="195"/>
                      </a:lnTo>
                      <a:lnTo>
                        <a:pt x="139" y="187"/>
                      </a:lnTo>
                      <a:close/>
                      <a:moveTo>
                        <a:pt x="332" y="2"/>
                      </a:moveTo>
                      <a:lnTo>
                        <a:pt x="333" y="0"/>
                      </a:lnTo>
                      <a:lnTo>
                        <a:pt x="336" y="0"/>
                      </a:lnTo>
                      <a:lnTo>
                        <a:pt x="340" y="2"/>
                      </a:lnTo>
                      <a:lnTo>
                        <a:pt x="341" y="3"/>
                      </a:lnTo>
                      <a:lnTo>
                        <a:pt x="343" y="7"/>
                      </a:lnTo>
                      <a:lnTo>
                        <a:pt x="343" y="10"/>
                      </a:lnTo>
                      <a:lnTo>
                        <a:pt x="341" y="14"/>
                      </a:lnTo>
                      <a:lnTo>
                        <a:pt x="340" y="15"/>
                      </a:lnTo>
                      <a:lnTo>
                        <a:pt x="332" y="2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0" name="Freeform 497"/>
                <p:cNvSpPr>
                  <a:spLocks noEditPoints="1"/>
                </p:cNvSpPr>
                <p:nvPr/>
              </p:nvSpPr>
              <p:spPr bwMode="auto">
                <a:xfrm>
                  <a:off x="800" y="2320"/>
                  <a:ext cx="84" cy="43"/>
                </a:xfrm>
                <a:custGeom>
                  <a:avLst/>
                  <a:gdLst>
                    <a:gd name="T0" fmla="*/ 76 w 84"/>
                    <a:gd name="T1" fmla="*/ 0 h 43"/>
                    <a:gd name="T2" fmla="*/ 78 w 84"/>
                    <a:gd name="T3" fmla="*/ 0 h 43"/>
                    <a:gd name="T4" fmla="*/ 81 w 84"/>
                    <a:gd name="T5" fmla="*/ 0 h 43"/>
                    <a:gd name="T6" fmla="*/ 82 w 84"/>
                    <a:gd name="T7" fmla="*/ 2 h 43"/>
                    <a:gd name="T8" fmla="*/ 84 w 84"/>
                    <a:gd name="T9" fmla="*/ 4 h 43"/>
                    <a:gd name="T10" fmla="*/ 84 w 84"/>
                    <a:gd name="T11" fmla="*/ 7 h 43"/>
                    <a:gd name="T12" fmla="*/ 84 w 84"/>
                    <a:gd name="T13" fmla="*/ 9 h 43"/>
                    <a:gd name="T14" fmla="*/ 82 w 84"/>
                    <a:gd name="T15" fmla="*/ 10 h 43"/>
                    <a:gd name="T16" fmla="*/ 81 w 84"/>
                    <a:gd name="T17" fmla="*/ 12 h 43"/>
                    <a:gd name="T18" fmla="*/ 76 w 84"/>
                    <a:gd name="T19" fmla="*/ 0 h 43"/>
                    <a:gd name="T20" fmla="*/ 81 w 84"/>
                    <a:gd name="T21" fmla="*/ 12 h 43"/>
                    <a:gd name="T22" fmla="*/ 74 w 84"/>
                    <a:gd name="T23" fmla="*/ 15 h 43"/>
                    <a:gd name="T24" fmla="*/ 68 w 84"/>
                    <a:gd name="T25" fmla="*/ 21 h 43"/>
                    <a:gd name="T26" fmla="*/ 61 w 84"/>
                    <a:gd name="T27" fmla="*/ 10 h 43"/>
                    <a:gd name="T28" fmla="*/ 68 w 84"/>
                    <a:gd name="T29" fmla="*/ 5 h 43"/>
                    <a:gd name="T30" fmla="*/ 76 w 84"/>
                    <a:gd name="T31" fmla="*/ 0 h 43"/>
                    <a:gd name="T32" fmla="*/ 81 w 84"/>
                    <a:gd name="T33" fmla="*/ 12 h 43"/>
                    <a:gd name="T34" fmla="*/ 68 w 84"/>
                    <a:gd name="T35" fmla="*/ 21 h 43"/>
                    <a:gd name="T36" fmla="*/ 54 w 84"/>
                    <a:gd name="T37" fmla="*/ 31 h 43"/>
                    <a:gd name="T38" fmla="*/ 39 w 84"/>
                    <a:gd name="T39" fmla="*/ 39 h 43"/>
                    <a:gd name="T40" fmla="*/ 34 w 84"/>
                    <a:gd name="T41" fmla="*/ 27 h 43"/>
                    <a:gd name="T42" fmla="*/ 50 w 84"/>
                    <a:gd name="T43" fmla="*/ 21 h 43"/>
                    <a:gd name="T44" fmla="*/ 61 w 84"/>
                    <a:gd name="T45" fmla="*/ 10 h 43"/>
                    <a:gd name="T46" fmla="*/ 68 w 84"/>
                    <a:gd name="T47" fmla="*/ 21 h 43"/>
                    <a:gd name="T48" fmla="*/ 39 w 84"/>
                    <a:gd name="T49" fmla="*/ 39 h 43"/>
                    <a:gd name="T50" fmla="*/ 39 w 84"/>
                    <a:gd name="T51" fmla="*/ 39 h 43"/>
                    <a:gd name="T52" fmla="*/ 36 w 84"/>
                    <a:gd name="T53" fmla="*/ 34 h 43"/>
                    <a:gd name="T54" fmla="*/ 39 w 84"/>
                    <a:gd name="T55" fmla="*/ 39 h 43"/>
                    <a:gd name="T56" fmla="*/ 39 w 84"/>
                    <a:gd name="T57" fmla="*/ 39 h 43"/>
                    <a:gd name="T58" fmla="*/ 30 w 84"/>
                    <a:gd name="T59" fmla="*/ 43 h 43"/>
                    <a:gd name="T60" fmla="*/ 22 w 84"/>
                    <a:gd name="T61" fmla="*/ 43 h 43"/>
                    <a:gd name="T62" fmla="*/ 16 w 84"/>
                    <a:gd name="T63" fmla="*/ 43 h 43"/>
                    <a:gd name="T64" fmla="*/ 11 w 84"/>
                    <a:gd name="T65" fmla="*/ 41 h 43"/>
                    <a:gd name="T66" fmla="*/ 3 w 84"/>
                    <a:gd name="T67" fmla="*/ 38 h 43"/>
                    <a:gd name="T68" fmla="*/ 2 w 84"/>
                    <a:gd name="T69" fmla="*/ 36 h 43"/>
                    <a:gd name="T70" fmla="*/ 10 w 84"/>
                    <a:gd name="T71" fmla="*/ 27 h 43"/>
                    <a:gd name="T72" fmla="*/ 11 w 84"/>
                    <a:gd name="T73" fmla="*/ 29 h 43"/>
                    <a:gd name="T74" fmla="*/ 16 w 84"/>
                    <a:gd name="T75" fmla="*/ 31 h 43"/>
                    <a:gd name="T76" fmla="*/ 24 w 84"/>
                    <a:gd name="T77" fmla="*/ 31 h 43"/>
                    <a:gd name="T78" fmla="*/ 34 w 84"/>
                    <a:gd name="T79" fmla="*/ 27 h 43"/>
                    <a:gd name="T80" fmla="*/ 39 w 84"/>
                    <a:gd name="T81" fmla="*/ 39 h 43"/>
                    <a:gd name="T82" fmla="*/ 2 w 84"/>
                    <a:gd name="T83" fmla="*/ 36 h 43"/>
                    <a:gd name="T84" fmla="*/ 0 w 84"/>
                    <a:gd name="T85" fmla="*/ 34 h 43"/>
                    <a:gd name="T86" fmla="*/ 0 w 84"/>
                    <a:gd name="T87" fmla="*/ 33 h 43"/>
                    <a:gd name="T88" fmla="*/ 0 w 84"/>
                    <a:gd name="T89" fmla="*/ 31 h 43"/>
                    <a:gd name="T90" fmla="*/ 2 w 84"/>
                    <a:gd name="T91" fmla="*/ 27 h 43"/>
                    <a:gd name="T92" fmla="*/ 3 w 84"/>
                    <a:gd name="T93" fmla="*/ 26 h 43"/>
                    <a:gd name="T94" fmla="*/ 5 w 84"/>
                    <a:gd name="T95" fmla="*/ 26 h 43"/>
                    <a:gd name="T96" fmla="*/ 7 w 84"/>
                    <a:gd name="T97" fmla="*/ 26 h 43"/>
                    <a:gd name="T98" fmla="*/ 10 w 84"/>
                    <a:gd name="T99" fmla="*/ 27 h 43"/>
                    <a:gd name="T100" fmla="*/ 2 w 84"/>
                    <a:gd name="T101" fmla="*/ 36 h 4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"/>
                    <a:gd name="T154" fmla="*/ 0 h 43"/>
                    <a:gd name="T155" fmla="*/ 84 w 84"/>
                    <a:gd name="T156" fmla="*/ 43 h 4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" h="43">
                      <a:moveTo>
                        <a:pt x="76" y="0"/>
                      </a:moveTo>
                      <a:lnTo>
                        <a:pt x="78" y="0"/>
                      </a:lnTo>
                      <a:lnTo>
                        <a:pt x="81" y="0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4" y="7"/>
                      </a:lnTo>
                      <a:lnTo>
                        <a:pt x="84" y="9"/>
                      </a:lnTo>
                      <a:lnTo>
                        <a:pt x="82" y="10"/>
                      </a:lnTo>
                      <a:lnTo>
                        <a:pt x="81" y="12"/>
                      </a:lnTo>
                      <a:lnTo>
                        <a:pt x="76" y="0"/>
                      </a:lnTo>
                      <a:close/>
                      <a:moveTo>
                        <a:pt x="81" y="12"/>
                      </a:moveTo>
                      <a:lnTo>
                        <a:pt x="74" y="15"/>
                      </a:lnTo>
                      <a:lnTo>
                        <a:pt x="68" y="21"/>
                      </a:lnTo>
                      <a:lnTo>
                        <a:pt x="61" y="10"/>
                      </a:lnTo>
                      <a:lnTo>
                        <a:pt x="68" y="5"/>
                      </a:lnTo>
                      <a:lnTo>
                        <a:pt x="76" y="0"/>
                      </a:lnTo>
                      <a:lnTo>
                        <a:pt x="81" y="12"/>
                      </a:lnTo>
                      <a:close/>
                      <a:moveTo>
                        <a:pt x="68" y="21"/>
                      </a:moveTo>
                      <a:lnTo>
                        <a:pt x="54" y="31"/>
                      </a:lnTo>
                      <a:lnTo>
                        <a:pt x="39" y="39"/>
                      </a:lnTo>
                      <a:lnTo>
                        <a:pt x="34" y="27"/>
                      </a:lnTo>
                      <a:lnTo>
                        <a:pt x="50" y="21"/>
                      </a:lnTo>
                      <a:lnTo>
                        <a:pt x="61" y="10"/>
                      </a:lnTo>
                      <a:lnTo>
                        <a:pt x="68" y="21"/>
                      </a:lnTo>
                      <a:close/>
                      <a:moveTo>
                        <a:pt x="39" y="39"/>
                      </a:moveTo>
                      <a:lnTo>
                        <a:pt x="39" y="39"/>
                      </a:lnTo>
                      <a:lnTo>
                        <a:pt x="36" y="34"/>
                      </a:lnTo>
                      <a:lnTo>
                        <a:pt x="39" y="39"/>
                      </a:lnTo>
                      <a:close/>
                      <a:moveTo>
                        <a:pt x="39" y="39"/>
                      </a:moveTo>
                      <a:lnTo>
                        <a:pt x="30" y="43"/>
                      </a:lnTo>
                      <a:lnTo>
                        <a:pt x="22" y="43"/>
                      </a:lnTo>
                      <a:lnTo>
                        <a:pt x="16" y="43"/>
                      </a:lnTo>
                      <a:lnTo>
                        <a:pt x="11" y="41"/>
                      </a:lnTo>
                      <a:lnTo>
                        <a:pt x="3" y="38"/>
                      </a:lnTo>
                      <a:lnTo>
                        <a:pt x="2" y="36"/>
                      </a:lnTo>
                      <a:lnTo>
                        <a:pt x="10" y="27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4" y="31"/>
                      </a:lnTo>
                      <a:lnTo>
                        <a:pt x="34" y="27"/>
                      </a:lnTo>
                      <a:lnTo>
                        <a:pt x="39" y="39"/>
                      </a:lnTo>
                      <a:close/>
                      <a:moveTo>
                        <a:pt x="2" y="36"/>
                      </a:move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10" y="27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1" name="Freeform 498"/>
                <p:cNvSpPr>
                  <a:spLocks noEditPoints="1"/>
                </p:cNvSpPr>
                <p:nvPr/>
              </p:nvSpPr>
              <p:spPr bwMode="auto">
                <a:xfrm>
                  <a:off x="800" y="2315"/>
                  <a:ext cx="87" cy="44"/>
                </a:xfrm>
                <a:custGeom>
                  <a:avLst/>
                  <a:gdLst>
                    <a:gd name="T0" fmla="*/ 78 w 87"/>
                    <a:gd name="T1" fmla="*/ 2 h 44"/>
                    <a:gd name="T2" fmla="*/ 81 w 87"/>
                    <a:gd name="T3" fmla="*/ 0 h 44"/>
                    <a:gd name="T4" fmla="*/ 84 w 87"/>
                    <a:gd name="T5" fmla="*/ 2 h 44"/>
                    <a:gd name="T6" fmla="*/ 85 w 87"/>
                    <a:gd name="T7" fmla="*/ 3 h 44"/>
                    <a:gd name="T8" fmla="*/ 87 w 87"/>
                    <a:gd name="T9" fmla="*/ 5 h 44"/>
                    <a:gd name="T10" fmla="*/ 87 w 87"/>
                    <a:gd name="T11" fmla="*/ 9 h 44"/>
                    <a:gd name="T12" fmla="*/ 85 w 87"/>
                    <a:gd name="T13" fmla="*/ 10 h 44"/>
                    <a:gd name="T14" fmla="*/ 84 w 87"/>
                    <a:gd name="T15" fmla="*/ 14 h 44"/>
                    <a:gd name="T16" fmla="*/ 82 w 87"/>
                    <a:gd name="T17" fmla="*/ 14 h 44"/>
                    <a:gd name="T18" fmla="*/ 78 w 87"/>
                    <a:gd name="T19" fmla="*/ 2 h 44"/>
                    <a:gd name="T20" fmla="*/ 82 w 87"/>
                    <a:gd name="T21" fmla="*/ 14 h 44"/>
                    <a:gd name="T22" fmla="*/ 74 w 87"/>
                    <a:gd name="T23" fmla="*/ 19 h 44"/>
                    <a:gd name="T24" fmla="*/ 65 w 87"/>
                    <a:gd name="T25" fmla="*/ 24 h 44"/>
                    <a:gd name="T26" fmla="*/ 59 w 87"/>
                    <a:gd name="T27" fmla="*/ 12 h 44"/>
                    <a:gd name="T28" fmla="*/ 68 w 87"/>
                    <a:gd name="T29" fmla="*/ 5 h 44"/>
                    <a:gd name="T30" fmla="*/ 78 w 87"/>
                    <a:gd name="T31" fmla="*/ 2 h 44"/>
                    <a:gd name="T32" fmla="*/ 82 w 87"/>
                    <a:gd name="T33" fmla="*/ 14 h 44"/>
                    <a:gd name="T34" fmla="*/ 65 w 87"/>
                    <a:gd name="T35" fmla="*/ 24 h 44"/>
                    <a:gd name="T36" fmla="*/ 53 w 87"/>
                    <a:gd name="T37" fmla="*/ 32 h 44"/>
                    <a:gd name="T38" fmla="*/ 39 w 87"/>
                    <a:gd name="T39" fmla="*/ 39 h 44"/>
                    <a:gd name="T40" fmla="*/ 34 w 87"/>
                    <a:gd name="T41" fmla="*/ 26 h 44"/>
                    <a:gd name="T42" fmla="*/ 48 w 87"/>
                    <a:gd name="T43" fmla="*/ 19 h 44"/>
                    <a:gd name="T44" fmla="*/ 59 w 87"/>
                    <a:gd name="T45" fmla="*/ 12 h 44"/>
                    <a:gd name="T46" fmla="*/ 65 w 87"/>
                    <a:gd name="T47" fmla="*/ 24 h 44"/>
                    <a:gd name="T48" fmla="*/ 39 w 87"/>
                    <a:gd name="T49" fmla="*/ 39 h 44"/>
                    <a:gd name="T50" fmla="*/ 39 w 87"/>
                    <a:gd name="T51" fmla="*/ 39 h 44"/>
                    <a:gd name="T52" fmla="*/ 37 w 87"/>
                    <a:gd name="T53" fmla="*/ 32 h 44"/>
                    <a:gd name="T54" fmla="*/ 39 w 87"/>
                    <a:gd name="T55" fmla="*/ 39 h 44"/>
                    <a:gd name="T56" fmla="*/ 39 w 87"/>
                    <a:gd name="T57" fmla="*/ 39 h 44"/>
                    <a:gd name="T58" fmla="*/ 25 w 87"/>
                    <a:gd name="T59" fmla="*/ 44 h 44"/>
                    <a:gd name="T60" fmla="*/ 14 w 87"/>
                    <a:gd name="T61" fmla="*/ 44 h 44"/>
                    <a:gd name="T62" fmla="*/ 7 w 87"/>
                    <a:gd name="T63" fmla="*/ 43 h 44"/>
                    <a:gd name="T64" fmla="*/ 3 w 87"/>
                    <a:gd name="T65" fmla="*/ 41 h 44"/>
                    <a:gd name="T66" fmla="*/ 10 w 87"/>
                    <a:gd name="T67" fmla="*/ 29 h 44"/>
                    <a:gd name="T68" fmla="*/ 11 w 87"/>
                    <a:gd name="T69" fmla="*/ 29 h 44"/>
                    <a:gd name="T70" fmla="*/ 16 w 87"/>
                    <a:gd name="T71" fmla="*/ 31 h 44"/>
                    <a:gd name="T72" fmla="*/ 24 w 87"/>
                    <a:gd name="T73" fmla="*/ 29 h 44"/>
                    <a:gd name="T74" fmla="*/ 34 w 87"/>
                    <a:gd name="T75" fmla="*/ 26 h 44"/>
                    <a:gd name="T76" fmla="*/ 39 w 87"/>
                    <a:gd name="T77" fmla="*/ 39 h 44"/>
                    <a:gd name="T78" fmla="*/ 3 w 87"/>
                    <a:gd name="T79" fmla="*/ 41 h 44"/>
                    <a:gd name="T80" fmla="*/ 2 w 87"/>
                    <a:gd name="T81" fmla="*/ 39 h 44"/>
                    <a:gd name="T82" fmla="*/ 0 w 87"/>
                    <a:gd name="T83" fmla="*/ 38 h 44"/>
                    <a:gd name="T84" fmla="*/ 0 w 87"/>
                    <a:gd name="T85" fmla="*/ 36 h 44"/>
                    <a:gd name="T86" fmla="*/ 2 w 87"/>
                    <a:gd name="T87" fmla="*/ 32 h 44"/>
                    <a:gd name="T88" fmla="*/ 3 w 87"/>
                    <a:gd name="T89" fmla="*/ 31 h 44"/>
                    <a:gd name="T90" fmla="*/ 5 w 87"/>
                    <a:gd name="T91" fmla="*/ 29 h 44"/>
                    <a:gd name="T92" fmla="*/ 7 w 87"/>
                    <a:gd name="T93" fmla="*/ 29 h 44"/>
                    <a:gd name="T94" fmla="*/ 10 w 87"/>
                    <a:gd name="T95" fmla="*/ 29 h 44"/>
                    <a:gd name="T96" fmla="*/ 3 w 87"/>
                    <a:gd name="T97" fmla="*/ 41 h 4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7"/>
                    <a:gd name="T148" fmla="*/ 0 h 44"/>
                    <a:gd name="T149" fmla="*/ 87 w 87"/>
                    <a:gd name="T150" fmla="*/ 44 h 4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7" h="44">
                      <a:moveTo>
                        <a:pt x="78" y="2"/>
                      </a:moveTo>
                      <a:lnTo>
                        <a:pt x="81" y="0"/>
                      </a:lnTo>
                      <a:lnTo>
                        <a:pt x="84" y="2"/>
                      </a:lnTo>
                      <a:lnTo>
                        <a:pt x="85" y="3"/>
                      </a:lnTo>
                      <a:lnTo>
                        <a:pt x="87" y="5"/>
                      </a:lnTo>
                      <a:lnTo>
                        <a:pt x="87" y="9"/>
                      </a:lnTo>
                      <a:lnTo>
                        <a:pt x="85" y="10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78" y="2"/>
                      </a:lnTo>
                      <a:close/>
                      <a:moveTo>
                        <a:pt x="82" y="14"/>
                      </a:moveTo>
                      <a:lnTo>
                        <a:pt x="74" y="19"/>
                      </a:lnTo>
                      <a:lnTo>
                        <a:pt x="65" y="24"/>
                      </a:lnTo>
                      <a:lnTo>
                        <a:pt x="59" y="12"/>
                      </a:lnTo>
                      <a:lnTo>
                        <a:pt x="68" y="5"/>
                      </a:lnTo>
                      <a:lnTo>
                        <a:pt x="78" y="2"/>
                      </a:lnTo>
                      <a:lnTo>
                        <a:pt x="82" y="14"/>
                      </a:lnTo>
                      <a:close/>
                      <a:moveTo>
                        <a:pt x="65" y="24"/>
                      </a:moveTo>
                      <a:lnTo>
                        <a:pt x="53" y="32"/>
                      </a:lnTo>
                      <a:lnTo>
                        <a:pt x="39" y="39"/>
                      </a:lnTo>
                      <a:lnTo>
                        <a:pt x="34" y="26"/>
                      </a:lnTo>
                      <a:lnTo>
                        <a:pt x="48" y="19"/>
                      </a:lnTo>
                      <a:lnTo>
                        <a:pt x="59" y="12"/>
                      </a:lnTo>
                      <a:lnTo>
                        <a:pt x="65" y="24"/>
                      </a:lnTo>
                      <a:close/>
                      <a:moveTo>
                        <a:pt x="39" y="39"/>
                      </a:moveTo>
                      <a:lnTo>
                        <a:pt x="39" y="39"/>
                      </a:lnTo>
                      <a:lnTo>
                        <a:pt x="37" y="32"/>
                      </a:lnTo>
                      <a:lnTo>
                        <a:pt x="39" y="39"/>
                      </a:lnTo>
                      <a:close/>
                      <a:moveTo>
                        <a:pt x="39" y="39"/>
                      </a:moveTo>
                      <a:lnTo>
                        <a:pt x="25" y="44"/>
                      </a:lnTo>
                      <a:lnTo>
                        <a:pt x="14" y="44"/>
                      </a:lnTo>
                      <a:lnTo>
                        <a:pt x="7" y="43"/>
                      </a:lnTo>
                      <a:lnTo>
                        <a:pt x="3" y="41"/>
                      </a:lnTo>
                      <a:lnTo>
                        <a:pt x="10" y="29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4" y="29"/>
                      </a:lnTo>
                      <a:lnTo>
                        <a:pt x="34" y="26"/>
                      </a:lnTo>
                      <a:lnTo>
                        <a:pt x="39" y="39"/>
                      </a:lnTo>
                      <a:close/>
                      <a:moveTo>
                        <a:pt x="3" y="41"/>
                      </a:moveTo>
                      <a:lnTo>
                        <a:pt x="2" y="39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5" y="29"/>
                      </a:lnTo>
                      <a:lnTo>
                        <a:pt x="7" y="29"/>
                      </a:lnTo>
                      <a:lnTo>
                        <a:pt x="10" y="29"/>
                      </a:lnTo>
                      <a:lnTo>
                        <a:pt x="3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2" name="Freeform 499"/>
                <p:cNvSpPr>
                  <a:spLocks noEditPoints="1"/>
                </p:cNvSpPr>
                <p:nvPr/>
              </p:nvSpPr>
              <p:spPr bwMode="auto">
                <a:xfrm>
                  <a:off x="800" y="2312"/>
                  <a:ext cx="88" cy="44"/>
                </a:xfrm>
                <a:custGeom>
                  <a:avLst/>
                  <a:gdLst>
                    <a:gd name="T0" fmla="*/ 81 w 88"/>
                    <a:gd name="T1" fmla="*/ 0 h 44"/>
                    <a:gd name="T2" fmla="*/ 82 w 88"/>
                    <a:gd name="T3" fmla="*/ 0 h 44"/>
                    <a:gd name="T4" fmla="*/ 85 w 88"/>
                    <a:gd name="T5" fmla="*/ 1 h 44"/>
                    <a:gd name="T6" fmla="*/ 87 w 88"/>
                    <a:gd name="T7" fmla="*/ 3 h 44"/>
                    <a:gd name="T8" fmla="*/ 88 w 88"/>
                    <a:gd name="T9" fmla="*/ 5 h 44"/>
                    <a:gd name="T10" fmla="*/ 88 w 88"/>
                    <a:gd name="T11" fmla="*/ 8 h 44"/>
                    <a:gd name="T12" fmla="*/ 88 w 88"/>
                    <a:gd name="T13" fmla="*/ 12 h 44"/>
                    <a:gd name="T14" fmla="*/ 85 w 88"/>
                    <a:gd name="T15" fmla="*/ 13 h 44"/>
                    <a:gd name="T16" fmla="*/ 84 w 88"/>
                    <a:gd name="T17" fmla="*/ 15 h 44"/>
                    <a:gd name="T18" fmla="*/ 81 w 88"/>
                    <a:gd name="T19" fmla="*/ 0 h 44"/>
                    <a:gd name="T20" fmla="*/ 84 w 88"/>
                    <a:gd name="T21" fmla="*/ 15 h 44"/>
                    <a:gd name="T22" fmla="*/ 84 w 88"/>
                    <a:gd name="T23" fmla="*/ 15 h 44"/>
                    <a:gd name="T24" fmla="*/ 81 w 88"/>
                    <a:gd name="T25" fmla="*/ 0 h 44"/>
                    <a:gd name="T26" fmla="*/ 81 w 88"/>
                    <a:gd name="T27" fmla="*/ 0 h 44"/>
                    <a:gd name="T28" fmla="*/ 84 w 88"/>
                    <a:gd name="T29" fmla="*/ 15 h 44"/>
                    <a:gd name="T30" fmla="*/ 84 w 88"/>
                    <a:gd name="T31" fmla="*/ 15 h 44"/>
                    <a:gd name="T32" fmla="*/ 73 w 88"/>
                    <a:gd name="T33" fmla="*/ 18 h 44"/>
                    <a:gd name="T34" fmla="*/ 62 w 88"/>
                    <a:gd name="T35" fmla="*/ 25 h 44"/>
                    <a:gd name="T36" fmla="*/ 56 w 88"/>
                    <a:gd name="T37" fmla="*/ 12 h 44"/>
                    <a:gd name="T38" fmla="*/ 68 w 88"/>
                    <a:gd name="T39" fmla="*/ 5 h 44"/>
                    <a:gd name="T40" fmla="*/ 81 w 88"/>
                    <a:gd name="T41" fmla="*/ 0 h 44"/>
                    <a:gd name="T42" fmla="*/ 84 w 88"/>
                    <a:gd name="T43" fmla="*/ 15 h 44"/>
                    <a:gd name="T44" fmla="*/ 62 w 88"/>
                    <a:gd name="T45" fmla="*/ 25 h 44"/>
                    <a:gd name="T46" fmla="*/ 51 w 88"/>
                    <a:gd name="T47" fmla="*/ 30 h 44"/>
                    <a:gd name="T48" fmla="*/ 41 w 88"/>
                    <a:gd name="T49" fmla="*/ 37 h 44"/>
                    <a:gd name="T50" fmla="*/ 36 w 88"/>
                    <a:gd name="T51" fmla="*/ 23 h 44"/>
                    <a:gd name="T52" fmla="*/ 45 w 88"/>
                    <a:gd name="T53" fmla="*/ 18 h 44"/>
                    <a:gd name="T54" fmla="*/ 56 w 88"/>
                    <a:gd name="T55" fmla="*/ 12 h 44"/>
                    <a:gd name="T56" fmla="*/ 62 w 88"/>
                    <a:gd name="T57" fmla="*/ 25 h 44"/>
                    <a:gd name="T58" fmla="*/ 36 w 88"/>
                    <a:gd name="T59" fmla="*/ 23 h 44"/>
                    <a:gd name="T60" fmla="*/ 36 w 88"/>
                    <a:gd name="T61" fmla="*/ 23 h 44"/>
                    <a:gd name="T62" fmla="*/ 37 w 88"/>
                    <a:gd name="T63" fmla="*/ 30 h 44"/>
                    <a:gd name="T64" fmla="*/ 36 w 88"/>
                    <a:gd name="T65" fmla="*/ 23 h 44"/>
                    <a:gd name="T66" fmla="*/ 41 w 88"/>
                    <a:gd name="T67" fmla="*/ 37 h 44"/>
                    <a:gd name="T68" fmla="*/ 16 w 88"/>
                    <a:gd name="T69" fmla="*/ 44 h 44"/>
                    <a:gd name="T70" fmla="*/ 8 w 88"/>
                    <a:gd name="T71" fmla="*/ 44 h 44"/>
                    <a:gd name="T72" fmla="*/ 8 w 88"/>
                    <a:gd name="T73" fmla="*/ 30 h 44"/>
                    <a:gd name="T74" fmla="*/ 16 w 88"/>
                    <a:gd name="T75" fmla="*/ 29 h 44"/>
                    <a:gd name="T76" fmla="*/ 36 w 88"/>
                    <a:gd name="T77" fmla="*/ 23 h 44"/>
                    <a:gd name="T78" fmla="*/ 41 w 88"/>
                    <a:gd name="T79" fmla="*/ 37 h 44"/>
                    <a:gd name="T80" fmla="*/ 8 w 88"/>
                    <a:gd name="T81" fmla="*/ 44 h 44"/>
                    <a:gd name="T82" fmla="*/ 5 w 88"/>
                    <a:gd name="T83" fmla="*/ 44 h 44"/>
                    <a:gd name="T84" fmla="*/ 3 w 88"/>
                    <a:gd name="T85" fmla="*/ 42 h 44"/>
                    <a:gd name="T86" fmla="*/ 2 w 88"/>
                    <a:gd name="T87" fmla="*/ 41 h 44"/>
                    <a:gd name="T88" fmla="*/ 0 w 88"/>
                    <a:gd name="T89" fmla="*/ 37 h 44"/>
                    <a:gd name="T90" fmla="*/ 2 w 88"/>
                    <a:gd name="T91" fmla="*/ 34 h 44"/>
                    <a:gd name="T92" fmla="*/ 3 w 88"/>
                    <a:gd name="T93" fmla="*/ 32 h 44"/>
                    <a:gd name="T94" fmla="*/ 5 w 88"/>
                    <a:gd name="T95" fmla="*/ 30 h 44"/>
                    <a:gd name="T96" fmla="*/ 8 w 88"/>
                    <a:gd name="T97" fmla="*/ 30 h 44"/>
                    <a:gd name="T98" fmla="*/ 8 w 88"/>
                    <a:gd name="T99" fmla="*/ 44 h 4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8"/>
                    <a:gd name="T151" fmla="*/ 0 h 44"/>
                    <a:gd name="T152" fmla="*/ 88 w 88"/>
                    <a:gd name="T153" fmla="*/ 44 h 4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8" h="44">
                      <a:moveTo>
                        <a:pt x="81" y="0"/>
                      </a:moveTo>
                      <a:lnTo>
                        <a:pt x="82" y="0"/>
                      </a:lnTo>
                      <a:lnTo>
                        <a:pt x="85" y="1"/>
                      </a:lnTo>
                      <a:lnTo>
                        <a:pt x="87" y="3"/>
                      </a:lnTo>
                      <a:lnTo>
                        <a:pt x="88" y="5"/>
                      </a:lnTo>
                      <a:lnTo>
                        <a:pt x="88" y="8"/>
                      </a:lnTo>
                      <a:lnTo>
                        <a:pt x="88" y="12"/>
                      </a:lnTo>
                      <a:lnTo>
                        <a:pt x="85" y="13"/>
                      </a:lnTo>
                      <a:lnTo>
                        <a:pt x="84" y="15"/>
                      </a:lnTo>
                      <a:lnTo>
                        <a:pt x="81" y="0"/>
                      </a:lnTo>
                      <a:close/>
                      <a:moveTo>
                        <a:pt x="84" y="15"/>
                      </a:moveTo>
                      <a:lnTo>
                        <a:pt x="84" y="15"/>
                      </a:lnTo>
                      <a:lnTo>
                        <a:pt x="81" y="0"/>
                      </a:lnTo>
                      <a:lnTo>
                        <a:pt x="84" y="15"/>
                      </a:lnTo>
                      <a:close/>
                      <a:moveTo>
                        <a:pt x="84" y="15"/>
                      </a:moveTo>
                      <a:lnTo>
                        <a:pt x="73" y="18"/>
                      </a:lnTo>
                      <a:lnTo>
                        <a:pt x="62" y="25"/>
                      </a:lnTo>
                      <a:lnTo>
                        <a:pt x="56" y="12"/>
                      </a:lnTo>
                      <a:lnTo>
                        <a:pt x="68" y="5"/>
                      </a:lnTo>
                      <a:lnTo>
                        <a:pt x="81" y="0"/>
                      </a:lnTo>
                      <a:lnTo>
                        <a:pt x="84" y="15"/>
                      </a:lnTo>
                      <a:close/>
                      <a:moveTo>
                        <a:pt x="62" y="25"/>
                      </a:moveTo>
                      <a:lnTo>
                        <a:pt x="51" y="30"/>
                      </a:lnTo>
                      <a:lnTo>
                        <a:pt x="41" y="37"/>
                      </a:lnTo>
                      <a:lnTo>
                        <a:pt x="36" y="23"/>
                      </a:lnTo>
                      <a:lnTo>
                        <a:pt x="45" y="18"/>
                      </a:lnTo>
                      <a:lnTo>
                        <a:pt x="56" y="12"/>
                      </a:lnTo>
                      <a:lnTo>
                        <a:pt x="62" y="25"/>
                      </a:lnTo>
                      <a:close/>
                      <a:moveTo>
                        <a:pt x="36" y="23"/>
                      </a:moveTo>
                      <a:lnTo>
                        <a:pt x="36" y="23"/>
                      </a:lnTo>
                      <a:lnTo>
                        <a:pt x="37" y="30"/>
                      </a:lnTo>
                      <a:lnTo>
                        <a:pt x="36" y="23"/>
                      </a:lnTo>
                      <a:close/>
                      <a:moveTo>
                        <a:pt x="41" y="37"/>
                      </a:moveTo>
                      <a:lnTo>
                        <a:pt x="16" y="44"/>
                      </a:lnTo>
                      <a:lnTo>
                        <a:pt x="8" y="44"/>
                      </a:lnTo>
                      <a:lnTo>
                        <a:pt x="8" y="30"/>
                      </a:lnTo>
                      <a:lnTo>
                        <a:pt x="16" y="29"/>
                      </a:lnTo>
                      <a:lnTo>
                        <a:pt x="36" y="23"/>
                      </a:lnTo>
                      <a:lnTo>
                        <a:pt x="41" y="37"/>
                      </a:lnTo>
                      <a:close/>
                      <a:moveTo>
                        <a:pt x="8" y="44"/>
                      </a:moveTo>
                      <a:lnTo>
                        <a:pt x="5" y="44"/>
                      </a:lnTo>
                      <a:lnTo>
                        <a:pt x="3" y="42"/>
                      </a:lnTo>
                      <a:lnTo>
                        <a:pt x="2" y="41"/>
                      </a:lnTo>
                      <a:lnTo>
                        <a:pt x="0" y="37"/>
                      </a:lnTo>
                      <a:lnTo>
                        <a:pt x="2" y="34"/>
                      </a:lnTo>
                      <a:lnTo>
                        <a:pt x="3" y="32"/>
                      </a:lnTo>
                      <a:lnTo>
                        <a:pt x="5" y="30"/>
                      </a:lnTo>
                      <a:lnTo>
                        <a:pt x="8" y="30"/>
                      </a:lnTo>
                      <a:lnTo>
                        <a:pt x="8" y="4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3" name="Freeform 500"/>
                <p:cNvSpPr>
                  <a:spLocks noEditPoints="1"/>
                </p:cNvSpPr>
                <p:nvPr/>
              </p:nvSpPr>
              <p:spPr bwMode="auto">
                <a:xfrm>
                  <a:off x="802" y="2308"/>
                  <a:ext cx="88" cy="48"/>
                </a:xfrm>
                <a:custGeom>
                  <a:avLst/>
                  <a:gdLst>
                    <a:gd name="T0" fmla="*/ 80 w 88"/>
                    <a:gd name="T1" fmla="*/ 0 h 48"/>
                    <a:gd name="T2" fmla="*/ 83 w 88"/>
                    <a:gd name="T3" fmla="*/ 0 h 48"/>
                    <a:gd name="T4" fmla="*/ 85 w 88"/>
                    <a:gd name="T5" fmla="*/ 2 h 48"/>
                    <a:gd name="T6" fmla="*/ 88 w 88"/>
                    <a:gd name="T7" fmla="*/ 4 h 48"/>
                    <a:gd name="T8" fmla="*/ 88 w 88"/>
                    <a:gd name="T9" fmla="*/ 5 h 48"/>
                    <a:gd name="T10" fmla="*/ 88 w 88"/>
                    <a:gd name="T11" fmla="*/ 9 h 48"/>
                    <a:gd name="T12" fmla="*/ 88 w 88"/>
                    <a:gd name="T13" fmla="*/ 12 h 48"/>
                    <a:gd name="T14" fmla="*/ 85 w 88"/>
                    <a:gd name="T15" fmla="*/ 14 h 48"/>
                    <a:gd name="T16" fmla="*/ 83 w 88"/>
                    <a:gd name="T17" fmla="*/ 16 h 48"/>
                    <a:gd name="T18" fmla="*/ 80 w 88"/>
                    <a:gd name="T19" fmla="*/ 0 h 48"/>
                    <a:gd name="T20" fmla="*/ 83 w 88"/>
                    <a:gd name="T21" fmla="*/ 16 h 48"/>
                    <a:gd name="T22" fmla="*/ 83 w 88"/>
                    <a:gd name="T23" fmla="*/ 16 h 48"/>
                    <a:gd name="T24" fmla="*/ 82 w 88"/>
                    <a:gd name="T25" fmla="*/ 16 h 48"/>
                    <a:gd name="T26" fmla="*/ 80 w 88"/>
                    <a:gd name="T27" fmla="*/ 0 h 48"/>
                    <a:gd name="T28" fmla="*/ 80 w 88"/>
                    <a:gd name="T29" fmla="*/ 0 h 48"/>
                    <a:gd name="T30" fmla="*/ 80 w 88"/>
                    <a:gd name="T31" fmla="*/ 0 h 48"/>
                    <a:gd name="T32" fmla="*/ 83 w 88"/>
                    <a:gd name="T33" fmla="*/ 16 h 48"/>
                    <a:gd name="T34" fmla="*/ 80 w 88"/>
                    <a:gd name="T35" fmla="*/ 0 h 48"/>
                    <a:gd name="T36" fmla="*/ 80 w 88"/>
                    <a:gd name="T37" fmla="*/ 0 h 48"/>
                    <a:gd name="T38" fmla="*/ 82 w 88"/>
                    <a:gd name="T39" fmla="*/ 7 h 48"/>
                    <a:gd name="T40" fmla="*/ 80 w 88"/>
                    <a:gd name="T41" fmla="*/ 0 h 48"/>
                    <a:gd name="T42" fmla="*/ 83 w 88"/>
                    <a:gd name="T43" fmla="*/ 16 h 48"/>
                    <a:gd name="T44" fmla="*/ 69 w 88"/>
                    <a:gd name="T45" fmla="*/ 21 h 48"/>
                    <a:gd name="T46" fmla="*/ 52 w 88"/>
                    <a:gd name="T47" fmla="*/ 27 h 48"/>
                    <a:gd name="T48" fmla="*/ 48 w 88"/>
                    <a:gd name="T49" fmla="*/ 14 h 48"/>
                    <a:gd name="T50" fmla="*/ 65 w 88"/>
                    <a:gd name="T51" fmla="*/ 5 h 48"/>
                    <a:gd name="T52" fmla="*/ 80 w 88"/>
                    <a:gd name="T53" fmla="*/ 0 h 48"/>
                    <a:gd name="T54" fmla="*/ 83 w 88"/>
                    <a:gd name="T55" fmla="*/ 16 h 48"/>
                    <a:gd name="T56" fmla="*/ 52 w 88"/>
                    <a:gd name="T57" fmla="*/ 27 h 48"/>
                    <a:gd name="T58" fmla="*/ 46 w 88"/>
                    <a:gd name="T59" fmla="*/ 31 h 48"/>
                    <a:gd name="T60" fmla="*/ 39 w 88"/>
                    <a:gd name="T61" fmla="*/ 34 h 48"/>
                    <a:gd name="T62" fmla="*/ 34 w 88"/>
                    <a:gd name="T63" fmla="*/ 21 h 48"/>
                    <a:gd name="T64" fmla="*/ 40 w 88"/>
                    <a:gd name="T65" fmla="*/ 17 h 48"/>
                    <a:gd name="T66" fmla="*/ 48 w 88"/>
                    <a:gd name="T67" fmla="*/ 14 h 48"/>
                    <a:gd name="T68" fmla="*/ 52 w 88"/>
                    <a:gd name="T69" fmla="*/ 27 h 48"/>
                    <a:gd name="T70" fmla="*/ 34 w 88"/>
                    <a:gd name="T71" fmla="*/ 21 h 48"/>
                    <a:gd name="T72" fmla="*/ 34 w 88"/>
                    <a:gd name="T73" fmla="*/ 21 h 48"/>
                    <a:gd name="T74" fmla="*/ 37 w 88"/>
                    <a:gd name="T75" fmla="*/ 27 h 48"/>
                    <a:gd name="T76" fmla="*/ 34 w 88"/>
                    <a:gd name="T77" fmla="*/ 21 h 48"/>
                    <a:gd name="T78" fmla="*/ 40 w 88"/>
                    <a:gd name="T79" fmla="*/ 34 h 48"/>
                    <a:gd name="T80" fmla="*/ 18 w 88"/>
                    <a:gd name="T81" fmla="*/ 45 h 48"/>
                    <a:gd name="T82" fmla="*/ 9 w 88"/>
                    <a:gd name="T83" fmla="*/ 48 h 48"/>
                    <a:gd name="T84" fmla="*/ 5 w 88"/>
                    <a:gd name="T85" fmla="*/ 33 h 48"/>
                    <a:gd name="T86" fmla="*/ 12 w 88"/>
                    <a:gd name="T87" fmla="*/ 29 h 48"/>
                    <a:gd name="T88" fmla="*/ 34 w 88"/>
                    <a:gd name="T89" fmla="*/ 21 h 48"/>
                    <a:gd name="T90" fmla="*/ 40 w 88"/>
                    <a:gd name="T91" fmla="*/ 34 h 48"/>
                    <a:gd name="T92" fmla="*/ 9 w 88"/>
                    <a:gd name="T93" fmla="*/ 48 h 48"/>
                    <a:gd name="T94" fmla="*/ 6 w 88"/>
                    <a:gd name="T95" fmla="*/ 48 h 48"/>
                    <a:gd name="T96" fmla="*/ 5 w 88"/>
                    <a:gd name="T97" fmla="*/ 48 h 48"/>
                    <a:gd name="T98" fmla="*/ 1 w 88"/>
                    <a:gd name="T99" fmla="*/ 46 h 48"/>
                    <a:gd name="T100" fmla="*/ 0 w 88"/>
                    <a:gd name="T101" fmla="*/ 43 h 48"/>
                    <a:gd name="T102" fmla="*/ 0 w 88"/>
                    <a:gd name="T103" fmla="*/ 39 h 48"/>
                    <a:gd name="T104" fmla="*/ 1 w 88"/>
                    <a:gd name="T105" fmla="*/ 36 h 48"/>
                    <a:gd name="T106" fmla="*/ 3 w 88"/>
                    <a:gd name="T107" fmla="*/ 34 h 48"/>
                    <a:gd name="T108" fmla="*/ 5 w 88"/>
                    <a:gd name="T109" fmla="*/ 33 h 48"/>
                    <a:gd name="T110" fmla="*/ 9 w 88"/>
                    <a:gd name="T111" fmla="*/ 48 h 4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48"/>
                    <a:gd name="T170" fmla="*/ 88 w 88"/>
                    <a:gd name="T171" fmla="*/ 48 h 4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48">
                      <a:moveTo>
                        <a:pt x="80" y="0"/>
                      </a:move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8" y="4"/>
                      </a:lnTo>
                      <a:lnTo>
                        <a:pt x="88" y="5"/>
                      </a:lnTo>
                      <a:lnTo>
                        <a:pt x="88" y="9"/>
                      </a:lnTo>
                      <a:lnTo>
                        <a:pt x="88" y="12"/>
                      </a:lnTo>
                      <a:lnTo>
                        <a:pt x="85" y="14"/>
                      </a:lnTo>
                      <a:lnTo>
                        <a:pt x="83" y="16"/>
                      </a:lnTo>
                      <a:lnTo>
                        <a:pt x="80" y="0"/>
                      </a:lnTo>
                      <a:close/>
                      <a:moveTo>
                        <a:pt x="83" y="16"/>
                      </a:moveTo>
                      <a:lnTo>
                        <a:pt x="83" y="16"/>
                      </a:lnTo>
                      <a:lnTo>
                        <a:pt x="82" y="16"/>
                      </a:lnTo>
                      <a:lnTo>
                        <a:pt x="80" y="0"/>
                      </a:lnTo>
                      <a:lnTo>
                        <a:pt x="83" y="16"/>
                      </a:lnTo>
                      <a:close/>
                      <a:moveTo>
                        <a:pt x="80" y="0"/>
                      </a:moveTo>
                      <a:lnTo>
                        <a:pt x="80" y="0"/>
                      </a:lnTo>
                      <a:lnTo>
                        <a:pt x="82" y="7"/>
                      </a:lnTo>
                      <a:lnTo>
                        <a:pt x="80" y="0"/>
                      </a:lnTo>
                      <a:close/>
                      <a:moveTo>
                        <a:pt x="83" y="16"/>
                      </a:moveTo>
                      <a:lnTo>
                        <a:pt x="69" y="21"/>
                      </a:lnTo>
                      <a:lnTo>
                        <a:pt x="52" y="27"/>
                      </a:lnTo>
                      <a:lnTo>
                        <a:pt x="48" y="14"/>
                      </a:lnTo>
                      <a:lnTo>
                        <a:pt x="65" y="5"/>
                      </a:lnTo>
                      <a:lnTo>
                        <a:pt x="80" y="0"/>
                      </a:lnTo>
                      <a:lnTo>
                        <a:pt x="83" y="16"/>
                      </a:lnTo>
                      <a:close/>
                      <a:moveTo>
                        <a:pt x="52" y="27"/>
                      </a:moveTo>
                      <a:lnTo>
                        <a:pt x="46" y="31"/>
                      </a:lnTo>
                      <a:lnTo>
                        <a:pt x="39" y="34"/>
                      </a:lnTo>
                      <a:lnTo>
                        <a:pt x="34" y="21"/>
                      </a:lnTo>
                      <a:lnTo>
                        <a:pt x="40" y="17"/>
                      </a:lnTo>
                      <a:lnTo>
                        <a:pt x="48" y="14"/>
                      </a:lnTo>
                      <a:lnTo>
                        <a:pt x="52" y="27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7"/>
                      </a:lnTo>
                      <a:lnTo>
                        <a:pt x="34" y="21"/>
                      </a:lnTo>
                      <a:close/>
                      <a:moveTo>
                        <a:pt x="40" y="34"/>
                      </a:moveTo>
                      <a:lnTo>
                        <a:pt x="18" y="45"/>
                      </a:lnTo>
                      <a:lnTo>
                        <a:pt x="9" y="48"/>
                      </a:lnTo>
                      <a:lnTo>
                        <a:pt x="5" y="33"/>
                      </a:lnTo>
                      <a:lnTo>
                        <a:pt x="12" y="29"/>
                      </a:lnTo>
                      <a:lnTo>
                        <a:pt x="34" y="21"/>
                      </a:lnTo>
                      <a:lnTo>
                        <a:pt x="40" y="34"/>
                      </a:lnTo>
                      <a:close/>
                      <a:moveTo>
                        <a:pt x="9" y="48"/>
                      </a:moveTo>
                      <a:lnTo>
                        <a:pt x="6" y="48"/>
                      </a:lnTo>
                      <a:lnTo>
                        <a:pt x="5" y="48"/>
                      </a:lnTo>
                      <a:lnTo>
                        <a:pt x="1" y="46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1" y="36"/>
                      </a:lnTo>
                      <a:lnTo>
                        <a:pt x="3" y="34"/>
                      </a:lnTo>
                      <a:lnTo>
                        <a:pt x="5" y="33"/>
                      </a:lnTo>
                      <a:lnTo>
                        <a:pt x="9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4" name="Freeform 501"/>
                <p:cNvSpPr>
                  <a:spLocks noEditPoints="1"/>
                </p:cNvSpPr>
                <p:nvPr/>
              </p:nvSpPr>
              <p:spPr bwMode="auto">
                <a:xfrm>
                  <a:off x="803" y="2305"/>
                  <a:ext cx="90" cy="51"/>
                </a:xfrm>
                <a:custGeom>
                  <a:avLst/>
                  <a:gdLst>
                    <a:gd name="T0" fmla="*/ 81 w 90"/>
                    <a:gd name="T1" fmla="*/ 0 h 51"/>
                    <a:gd name="T2" fmla="*/ 84 w 90"/>
                    <a:gd name="T3" fmla="*/ 0 h 51"/>
                    <a:gd name="T4" fmla="*/ 87 w 90"/>
                    <a:gd name="T5" fmla="*/ 1 h 51"/>
                    <a:gd name="T6" fmla="*/ 88 w 90"/>
                    <a:gd name="T7" fmla="*/ 3 h 51"/>
                    <a:gd name="T8" fmla="*/ 90 w 90"/>
                    <a:gd name="T9" fmla="*/ 7 h 51"/>
                    <a:gd name="T10" fmla="*/ 90 w 90"/>
                    <a:gd name="T11" fmla="*/ 10 h 51"/>
                    <a:gd name="T12" fmla="*/ 88 w 90"/>
                    <a:gd name="T13" fmla="*/ 13 h 51"/>
                    <a:gd name="T14" fmla="*/ 85 w 90"/>
                    <a:gd name="T15" fmla="*/ 15 h 51"/>
                    <a:gd name="T16" fmla="*/ 82 w 90"/>
                    <a:gd name="T17" fmla="*/ 15 h 51"/>
                    <a:gd name="T18" fmla="*/ 81 w 90"/>
                    <a:gd name="T19" fmla="*/ 0 h 51"/>
                    <a:gd name="T20" fmla="*/ 82 w 90"/>
                    <a:gd name="T21" fmla="*/ 15 h 51"/>
                    <a:gd name="T22" fmla="*/ 73 w 90"/>
                    <a:gd name="T23" fmla="*/ 19 h 51"/>
                    <a:gd name="T24" fmla="*/ 62 w 90"/>
                    <a:gd name="T25" fmla="*/ 22 h 51"/>
                    <a:gd name="T26" fmla="*/ 50 w 90"/>
                    <a:gd name="T27" fmla="*/ 27 h 51"/>
                    <a:gd name="T28" fmla="*/ 38 w 90"/>
                    <a:gd name="T29" fmla="*/ 34 h 51"/>
                    <a:gd name="T30" fmla="*/ 19 w 90"/>
                    <a:gd name="T31" fmla="*/ 44 h 51"/>
                    <a:gd name="T32" fmla="*/ 11 w 90"/>
                    <a:gd name="T33" fmla="*/ 49 h 51"/>
                    <a:gd name="T34" fmla="*/ 4 w 90"/>
                    <a:gd name="T35" fmla="*/ 36 h 51"/>
                    <a:gd name="T36" fmla="*/ 13 w 90"/>
                    <a:gd name="T37" fmla="*/ 30 h 51"/>
                    <a:gd name="T38" fmla="*/ 33 w 90"/>
                    <a:gd name="T39" fmla="*/ 19 h 51"/>
                    <a:gd name="T40" fmla="*/ 45 w 90"/>
                    <a:gd name="T41" fmla="*/ 12 h 51"/>
                    <a:gd name="T42" fmla="*/ 58 w 90"/>
                    <a:gd name="T43" fmla="*/ 7 h 51"/>
                    <a:gd name="T44" fmla="*/ 70 w 90"/>
                    <a:gd name="T45" fmla="*/ 1 h 51"/>
                    <a:gd name="T46" fmla="*/ 81 w 90"/>
                    <a:gd name="T47" fmla="*/ 0 h 51"/>
                    <a:gd name="T48" fmla="*/ 82 w 90"/>
                    <a:gd name="T49" fmla="*/ 15 h 51"/>
                    <a:gd name="T50" fmla="*/ 11 w 90"/>
                    <a:gd name="T51" fmla="*/ 49 h 51"/>
                    <a:gd name="T52" fmla="*/ 8 w 90"/>
                    <a:gd name="T53" fmla="*/ 51 h 51"/>
                    <a:gd name="T54" fmla="*/ 5 w 90"/>
                    <a:gd name="T55" fmla="*/ 51 h 51"/>
                    <a:gd name="T56" fmla="*/ 4 w 90"/>
                    <a:gd name="T57" fmla="*/ 49 h 51"/>
                    <a:gd name="T58" fmla="*/ 0 w 90"/>
                    <a:gd name="T59" fmla="*/ 46 h 51"/>
                    <a:gd name="T60" fmla="*/ 0 w 90"/>
                    <a:gd name="T61" fmla="*/ 44 h 51"/>
                    <a:gd name="T62" fmla="*/ 0 w 90"/>
                    <a:gd name="T63" fmla="*/ 41 h 51"/>
                    <a:gd name="T64" fmla="*/ 2 w 90"/>
                    <a:gd name="T65" fmla="*/ 37 h 51"/>
                    <a:gd name="T66" fmla="*/ 4 w 90"/>
                    <a:gd name="T67" fmla="*/ 36 h 51"/>
                    <a:gd name="T68" fmla="*/ 11 w 90"/>
                    <a:gd name="T69" fmla="*/ 49 h 5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0"/>
                    <a:gd name="T106" fmla="*/ 0 h 51"/>
                    <a:gd name="T107" fmla="*/ 90 w 90"/>
                    <a:gd name="T108" fmla="*/ 51 h 5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0" h="51">
                      <a:moveTo>
                        <a:pt x="81" y="0"/>
                      </a:moveTo>
                      <a:lnTo>
                        <a:pt x="84" y="0"/>
                      </a:lnTo>
                      <a:lnTo>
                        <a:pt x="87" y="1"/>
                      </a:lnTo>
                      <a:lnTo>
                        <a:pt x="88" y="3"/>
                      </a:lnTo>
                      <a:lnTo>
                        <a:pt x="90" y="7"/>
                      </a:lnTo>
                      <a:lnTo>
                        <a:pt x="90" y="10"/>
                      </a:lnTo>
                      <a:lnTo>
                        <a:pt x="88" y="13"/>
                      </a:lnTo>
                      <a:lnTo>
                        <a:pt x="85" y="15"/>
                      </a:lnTo>
                      <a:lnTo>
                        <a:pt x="82" y="15"/>
                      </a:lnTo>
                      <a:lnTo>
                        <a:pt x="81" y="0"/>
                      </a:lnTo>
                      <a:close/>
                      <a:moveTo>
                        <a:pt x="82" y="15"/>
                      </a:moveTo>
                      <a:lnTo>
                        <a:pt x="73" y="19"/>
                      </a:lnTo>
                      <a:lnTo>
                        <a:pt x="62" y="22"/>
                      </a:lnTo>
                      <a:lnTo>
                        <a:pt x="50" y="27"/>
                      </a:lnTo>
                      <a:lnTo>
                        <a:pt x="38" y="34"/>
                      </a:lnTo>
                      <a:lnTo>
                        <a:pt x="19" y="44"/>
                      </a:lnTo>
                      <a:lnTo>
                        <a:pt x="11" y="49"/>
                      </a:lnTo>
                      <a:lnTo>
                        <a:pt x="4" y="36"/>
                      </a:lnTo>
                      <a:lnTo>
                        <a:pt x="13" y="30"/>
                      </a:lnTo>
                      <a:lnTo>
                        <a:pt x="33" y="19"/>
                      </a:lnTo>
                      <a:lnTo>
                        <a:pt x="45" y="12"/>
                      </a:lnTo>
                      <a:lnTo>
                        <a:pt x="58" y="7"/>
                      </a:lnTo>
                      <a:lnTo>
                        <a:pt x="70" y="1"/>
                      </a:lnTo>
                      <a:lnTo>
                        <a:pt x="81" y="0"/>
                      </a:lnTo>
                      <a:lnTo>
                        <a:pt x="82" y="15"/>
                      </a:lnTo>
                      <a:close/>
                      <a:moveTo>
                        <a:pt x="11" y="49"/>
                      </a:moveTo>
                      <a:lnTo>
                        <a:pt x="8" y="51"/>
                      </a:lnTo>
                      <a:lnTo>
                        <a:pt x="5" y="51"/>
                      </a:lnTo>
                      <a:lnTo>
                        <a:pt x="4" y="49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4" y="36"/>
                      </a:lnTo>
                      <a:lnTo>
                        <a:pt x="11" y="4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5" name="Freeform 502"/>
                <p:cNvSpPr>
                  <a:spLocks noEditPoints="1"/>
                </p:cNvSpPr>
                <p:nvPr/>
              </p:nvSpPr>
              <p:spPr bwMode="auto">
                <a:xfrm>
                  <a:off x="800" y="2325"/>
                  <a:ext cx="82" cy="41"/>
                </a:xfrm>
                <a:custGeom>
                  <a:avLst/>
                  <a:gdLst>
                    <a:gd name="T0" fmla="*/ 74 w 82"/>
                    <a:gd name="T1" fmla="*/ 0 h 41"/>
                    <a:gd name="T2" fmla="*/ 79 w 82"/>
                    <a:gd name="T3" fmla="*/ 0 h 41"/>
                    <a:gd name="T4" fmla="*/ 81 w 82"/>
                    <a:gd name="T5" fmla="*/ 2 h 41"/>
                    <a:gd name="T6" fmla="*/ 82 w 82"/>
                    <a:gd name="T7" fmla="*/ 7 h 41"/>
                    <a:gd name="T8" fmla="*/ 79 w 82"/>
                    <a:gd name="T9" fmla="*/ 10 h 41"/>
                    <a:gd name="T10" fmla="*/ 74 w 82"/>
                    <a:gd name="T11" fmla="*/ 0 h 41"/>
                    <a:gd name="T12" fmla="*/ 79 w 82"/>
                    <a:gd name="T13" fmla="*/ 10 h 41"/>
                    <a:gd name="T14" fmla="*/ 74 w 82"/>
                    <a:gd name="T15" fmla="*/ 14 h 41"/>
                    <a:gd name="T16" fmla="*/ 70 w 82"/>
                    <a:gd name="T17" fmla="*/ 17 h 41"/>
                    <a:gd name="T18" fmla="*/ 62 w 82"/>
                    <a:gd name="T19" fmla="*/ 9 h 41"/>
                    <a:gd name="T20" fmla="*/ 68 w 82"/>
                    <a:gd name="T21" fmla="*/ 4 h 41"/>
                    <a:gd name="T22" fmla="*/ 74 w 82"/>
                    <a:gd name="T23" fmla="*/ 0 h 41"/>
                    <a:gd name="T24" fmla="*/ 79 w 82"/>
                    <a:gd name="T25" fmla="*/ 10 h 41"/>
                    <a:gd name="T26" fmla="*/ 70 w 82"/>
                    <a:gd name="T27" fmla="*/ 17 h 41"/>
                    <a:gd name="T28" fmla="*/ 64 w 82"/>
                    <a:gd name="T29" fmla="*/ 24 h 41"/>
                    <a:gd name="T30" fmla="*/ 57 w 82"/>
                    <a:gd name="T31" fmla="*/ 29 h 41"/>
                    <a:gd name="T32" fmla="*/ 48 w 82"/>
                    <a:gd name="T33" fmla="*/ 34 h 41"/>
                    <a:gd name="T34" fmla="*/ 37 w 82"/>
                    <a:gd name="T35" fmla="*/ 40 h 41"/>
                    <a:gd name="T36" fmla="*/ 34 w 82"/>
                    <a:gd name="T37" fmla="*/ 28 h 41"/>
                    <a:gd name="T38" fmla="*/ 44 w 82"/>
                    <a:gd name="T39" fmla="*/ 24 h 41"/>
                    <a:gd name="T40" fmla="*/ 51 w 82"/>
                    <a:gd name="T41" fmla="*/ 19 h 41"/>
                    <a:gd name="T42" fmla="*/ 57 w 82"/>
                    <a:gd name="T43" fmla="*/ 14 h 41"/>
                    <a:gd name="T44" fmla="*/ 62 w 82"/>
                    <a:gd name="T45" fmla="*/ 9 h 41"/>
                    <a:gd name="T46" fmla="*/ 70 w 82"/>
                    <a:gd name="T47" fmla="*/ 17 h 41"/>
                    <a:gd name="T48" fmla="*/ 37 w 82"/>
                    <a:gd name="T49" fmla="*/ 40 h 41"/>
                    <a:gd name="T50" fmla="*/ 30 w 82"/>
                    <a:gd name="T51" fmla="*/ 41 h 41"/>
                    <a:gd name="T52" fmla="*/ 22 w 82"/>
                    <a:gd name="T53" fmla="*/ 41 h 41"/>
                    <a:gd name="T54" fmla="*/ 16 w 82"/>
                    <a:gd name="T55" fmla="*/ 41 h 41"/>
                    <a:gd name="T56" fmla="*/ 10 w 82"/>
                    <a:gd name="T57" fmla="*/ 40 h 41"/>
                    <a:gd name="T58" fmla="*/ 3 w 82"/>
                    <a:gd name="T59" fmla="*/ 34 h 41"/>
                    <a:gd name="T60" fmla="*/ 2 w 82"/>
                    <a:gd name="T61" fmla="*/ 31 h 41"/>
                    <a:gd name="T62" fmla="*/ 10 w 82"/>
                    <a:gd name="T63" fmla="*/ 26 h 41"/>
                    <a:gd name="T64" fmla="*/ 11 w 82"/>
                    <a:gd name="T65" fmla="*/ 28 h 41"/>
                    <a:gd name="T66" fmla="*/ 16 w 82"/>
                    <a:gd name="T67" fmla="*/ 29 h 41"/>
                    <a:gd name="T68" fmla="*/ 19 w 82"/>
                    <a:gd name="T69" fmla="*/ 31 h 41"/>
                    <a:gd name="T70" fmla="*/ 24 w 82"/>
                    <a:gd name="T71" fmla="*/ 31 h 41"/>
                    <a:gd name="T72" fmla="*/ 28 w 82"/>
                    <a:gd name="T73" fmla="*/ 29 h 41"/>
                    <a:gd name="T74" fmla="*/ 34 w 82"/>
                    <a:gd name="T75" fmla="*/ 28 h 41"/>
                    <a:gd name="T76" fmla="*/ 37 w 82"/>
                    <a:gd name="T77" fmla="*/ 40 h 41"/>
                    <a:gd name="T78" fmla="*/ 2 w 82"/>
                    <a:gd name="T79" fmla="*/ 31 h 41"/>
                    <a:gd name="T80" fmla="*/ 0 w 82"/>
                    <a:gd name="T81" fmla="*/ 28 h 41"/>
                    <a:gd name="T82" fmla="*/ 3 w 82"/>
                    <a:gd name="T83" fmla="*/ 24 h 41"/>
                    <a:gd name="T84" fmla="*/ 7 w 82"/>
                    <a:gd name="T85" fmla="*/ 22 h 41"/>
                    <a:gd name="T86" fmla="*/ 10 w 82"/>
                    <a:gd name="T87" fmla="*/ 26 h 41"/>
                    <a:gd name="T88" fmla="*/ 2 w 82"/>
                    <a:gd name="T89" fmla="*/ 31 h 4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2"/>
                    <a:gd name="T136" fmla="*/ 0 h 41"/>
                    <a:gd name="T137" fmla="*/ 82 w 82"/>
                    <a:gd name="T138" fmla="*/ 41 h 4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2" h="41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1" y="2"/>
                      </a:lnTo>
                      <a:lnTo>
                        <a:pt x="82" y="7"/>
                      </a:lnTo>
                      <a:lnTo>
                        <a:pt x="79" y="10"/>
                      </a:lnTo>
                      <a:lnTo>
                        <a:pt x="74" y="0"/>
                      </a:lnTo>
                      <a:close/>
                      <a:moveTo>
                        <a:pt x="79" y="10"/>
                      </a:moveTo>
                      <a:lnTo>
                        <a:pt x="74" y="14"/>
                      </a:lnTo>
                      <a:lnTo>
                        <a:pt x="70" y="17"/>
                      </a:lnTo>
                      <a:lnTo>
                        <a:pt x="62" y="9"/>
                      </a:lnTo>
                      <a:lnTo>
                        <a:pt x="68" y="4"/>
                      </a:lnTo>
                      <a:lnTo>
                        <a:pt x="74" y="0"/>
                      </a:lnTo>
                      <a:lnTo>
                        <a:pt x="79" y="10"/>
                      </a:lnTo>
                      <a:close/>
                      <a:moveTo>
                        <a:pt x="70" y="17"/>
                      </a:moveTo>
                      <a:lnTo>
                        <a:pt x="64" y="24"/>
                      </a:lnTo>
                      <a:lnTo>
                        <a:pt x="57" y="29"/>
                      </a:lnTo>
                      <a:lnTo>
                        <a:pt x="48" y="34"/>
                      </a:lnTo>
                      <a:lnTo>
                        <a:pt x="37" y="40"/>
                      </a:lnTo>
                      <a:lnTo>
                        <a:pt x="34" y="28"/>
                      </a:lnTo>
                      <a:lnTo>
                        <a:pt x="44" y="24"/>
                      </a:lnTo>
                      <a:lnTo>
                        <a:pt x="51" y="19"/>
                      </a:lnTo>
                      <a:lnTo>
                        <a:pt x="57" y="14"/>
                      </a:lnTo>
                      <a:lnTo>
                        <a:pt x="62" y="9"/>
                      </a:lnTo>
                      <a:lnTo>
                        <a:pt x="70" y="17"/>
                      </a:lnTo>
                      <a:close/>
                      <a:moveTo>
                        <a:pt x="37" y="40"/>
                      </a:moveTo>
                      <a:lnTo>
                        <a:pt x="30" y="41"/>
                      </a:lnTo>
                      <a:lnTo>
                        <a:pt x="22" y="41"/>
                      </a:lnTo>
                      <a:lnTo>
                        <a:pt x="16" y="41"/>
                      </a:lnTo>
                      <a:lnTo>
                        <a:pt x="10" y="40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10" y="26"/>
                      </a:lnTo>
                      <a:lnTo>
                        <a:pt x="11" y="28"/>
                      </a:lnTo>
                      <a:lnTo>
                        <a:pt x="16" y="29"/>
                      </a:lnTo>
                      <a:lnTo>
                        <a:pt x="19" y="31"/>
                      </a:lnTo>
                      <a:lnTo>
                        <a:pt x="24" y="31"/>
                      </a:lnTo>
                      <a:lnTo>
                        <a:pt x="28" y="29"/>
                      </a:lnTo>
                      <a:lnTo>
                        <a:pt x="34" y="28"/>
                      </a:lnTo>
                      <a:lnTo>
                        <a:pt x="37" y="40"/>
                      </a:lnTo>
                      <a:close/>
                      <a:moveTo>
                        <a:pt x="2" y="31"/>
                      </a:moveTo>
                      <a:lnTo>
                        <a:pt x="0" y="28"/>
                      </a:lnTo>
                      <a:lnTo>
                        <a:pt x="3" y="24"/>
                      </a:lnTo>
                      <a:lnTo>
                        <a:pt x="7" y="22"/>
                      </a:lnTo>
                      <a:lnTo>
                        <a:pt x="10" y="26"/>
                      </a:lnTo>
                      <a:lnTo>
                        <a:pt x="2" y="31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6" name="Freeform 503"/>
                <p:cNvSpPr>
                  <a:spLocks noEditPoints="1"/>
                </p:cNvSpPr>
                <p:nvPr/>
              </p:nvSpPr>
              <p:spPr bwMode="auto">
                <a:xfrm>
                  <a:off x="827" y="2363"/>
                  <a:ext cx="63" cy="62"/>
                </a:xfrm>
                <a:custGeom>
                  <a:avLst/>
                  <a:gdLst>
                    <a:gd name="T0" fmla="*/ 52 w 63"/>
                    <a:gd name="T1" fmla="*/ 3 h 62"/>
                    <a:gd name="T2" fmla="*/ 57 w 63"/>
                    <a:gd name="T3" fmla="*/ 2 h 62"/>
                    <a:gd name="T4" fmla="*/ 61 w 63"/>
                    <a:gd name="T5" fmla="*/ 5 h 62"/>
                    <a:gd name="T6" fmla="*/ 63 w 63"/>
                    <a:gd name="T7" fmla="*/ 10 h 62"/>
                    <a:gd name="T8" fmla="*/ 49 w 63"/>
                    <a:gd name="T9" fmla="*/ 5 h 62"/>
                    <a:gd name="T10" fmla="*/ 57 w 63"/>
                    <a:gd name="T11" fmla="*/ 22 h 62"/>
                    <a:gd name="T12" fmla="*/ 41 w 63"/>
                    <a:gd name="T13" fmla="*/ 43 h 62"/>
                    <a:gd name="T14" fmla="*/ 23 w 63"/>
                    <a:gd name="T15" fmla="*/ 38 h 62"/>
                    <a:gd name="T16" fmla="*/ 49 w 63"/>
                    <a:gd name="T17" fmla="*/ 5 h 62"/>
                    <a:gd name="T18" fmla="*/ 32 w 63"/>
                    <a:gd name="T19" fmla="*/ 51 h 62"/>
                    <a:gd name="T20" fmla="*/ 18 w 63"/>
                    <a:gd name="T21" fmla="*/ 60 h 62"/>
                    <a:gd name="T22" fmla="*/ 18 w 63"/>
                    <a:gd name="T23" fmla="*/ 41 h 62"/>
                    <a:gd name="T24" fmla="*/ 32 w 63"/>
                    <a:gd name="T25" fmla="*/ 51 h 62"/>
                    <a:gd name="T26" fmla="*/ 14 w 63"/>
                    <a:gd name="T27" fmla="*/ 62 h 62"/>
                    <a:gd name="T28" fmla="*/ 6 w 63"/>
                    <a:gd name="T29" fmla="*/ 60 h 62"/>
                    <a:gd name="T30" fmla="*/ 15 w 63"/>
                    <a:gd name="T31" fmla="*/ 44 h 62"/>
                    <a:gd name="T32" fmla="*/ 14 w 63"/>
                    <a:gd name="T33" fmla="*/ 44 h 62"/>
                    <a:gd name="T34" fmla="*/ 3 w 63"/>
                    <a:gd name="T35" fmla="*/ 56 h 62"/>
                    <a:gd name="T36" fmla="*/ 0 w 63"/>
                    <a:gd name="T37" fmla="*/ 48 h 62"/>
                    <a:gd name="T38" fmla="*/ 15 w 63"/>
                    <a:gd name="T39" fmla="*/ 44 h 62"/>
                    <a:gd name="T40" fmla="*/ 3 w 63"/>
                    <a:gd name="T41" fmla="*/ 56 h 62"/>
                    <a:gd name="T42" fmla="*/ 14 w 63"/>
                    <a:gd name="T43" fmla="*/ 44 h 62"/>
                    <a:gd name="T44" fmla="*/ 14 w 63"/>
                    <a:gd name="T45" fmla="*/ 44 h 62"/>
                    <a:gd name="T46" fmla="*/ 0 w 63"/>
                    <a:gd name="T47" fmla="*/ 38 h 62"/>
                    <a:gd name="T48" fmla="*/ 4 w 63"/>
                    <a:gd name="T49" fmla="*/ 22 h 62"/>
                    <a:gd name="T50" fmla="*/ 18 w 63"/>
                    <a:gd name="T51" fmla="*/ 5 h 62"/>
                    <a:gd name="T52" fmla="*/ 30 w 63"/>
                    <a:gd name="T53" fmla="*/ 15 h 62"/>
                    <a:gd name="T54" fmla="*/ 21 w 63"/>
                    <a:gd name="T55" fmla="*/ 24 h 62"/>
                    <a:gd name="T56" fmla="*/ 15 w 63"/>
                    <a:gd name="T57" fmla="*/ 32 h 62"/>
                    <a:gd name="T58" fmla="*/ 14 w 63"/>
                    <a:gd name="T59" fmla="*/ 44 h 62"/>
                    <a:gd name="T60" fmla="*/ 23 w 63"/>
                    <a:gd name="T61" fmla="*/ 2 h 62"/>
                    <a:gd name="T62" fmla="*/ 27 w 63"/>
                    <a:gd name="T63" fmla="*/ 0 h 62"/>
                    <a:gd name="T64" fmla="*/ 34 w 63"/>
                    <a:gd name="T65" fmla="*/ 3 h 62"/>
                    <a:gd name="T66" fmla="*/ 34 w 63"/>
                    <a:gd name="T67" fmla="*/ 10 h 62"/>
                    <a:gd name="T68" fmla="*/ 30 w 63"/>
                    <a:gd name="T69" fmla="*/ 15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62"/>
                    <a:gd name="T107" fmla="*/ 63 w 63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62">
                      <a:moveTo>
                        <a:pt x="49" y="5"/>
                      </a:moveTo>
                      <a:lnTo>
                        <a:pt x="52" y="3"/>
                      </a:lnTo>
                      <a:lnTo>
                        <a:pt x="54" y="2"/>
                      </a:lnTo>
                      <a:lnTo>
                        <a:pt x="57" y="2"/>
                      </a:lnTo>
                      <a:lnTo>
                        <a:pt x="60" y="2"/>
                      </a:lnTo>
                      <a:lnTo>
                        <a:pt x="61" y="5"/>
                      </a:lnTo>
                      <a:lnTo>
                        <a:pt x="63" y="7"/>
                      </a:lnTo>
                      <a:lnTo>
                        <a:pt x="63" y="10"/>
                      </a:lnTo>
                      <a:lnTo>
                        <a:pt x="63" y="14"/>
                      </a:lnTo>
                      <a:lnTo>
                        <a:pt x="49" y="5"/>
                      </a:lnTo>
                      <a:close/>
                      <a:moveTo>
                        <a:pt x="63" y="14"/>
                      </a:moveTo>
                      <a:lnTo>
                        <a:pt x="57" y="22"/>
                      </a:lnTo>
                      <a:lnTo>
                        <a:pt x="51" y="32"/>
                      </a:lnTo>
                      <a:lnTo>
                        <a:pt x="41" y="43"/>
                      </a:lnTo>
                      <a:lnTo>
                        <a:pt x="32" y="51"/>
                      </a:lnTo>
                      <a:lnTo>
                        <a:pt x="23" y="38"/>
                      </a:lnTo>
                      <a:lnTo>
                        <a:pt x="38" y="20"/>
                      </a:lnTo>
                      <a:lnTo>
                        <a:pt x="49" y="5"/>
                      </a:lnTo>
                      <a:lnTo>
                        <a:pt x="63" y="14"/>
                      </a:lnTo>
                      <a:close/>
                      <a:moveTo>
                        <a:pt x="32" y="51"/>
                      </a:moveTo>
                      <a:lnTo>
                        <a:pt x="24" y="56"/>
                      </a:lnTo>
                      <a:lnTo>
                        <a:pt x="18" y="60"/>
                      </a:lnTo>
                      <a:lnTo>
                        <a:pt x="14" y="44"/>
                      </a:lnTo>
                      <a:lnTo>
                        <a:pt x="18" y="41"/>
                      </a:lnTo>
                      <a:lnTo>
                        <a:pt x="23" y="38"/>
                      </a:lnTo>
                      <a:lnTo>
                        <a:pt x="32" y="51"/>
                      </a:lnTo>
                      <a:close/>
                      <a:moveTo>
                        <a:pt x="18" y="60"/>
                      </a:moveTo>
                      <a:lnTo>
                        <a:pt x="14" y="62"/>
                      </a:lnTo>
                      <a:lnTo>
                        <a:pt x="10" y="62"/>
                      </a:lnTo>
                      <a:lnTo>
                        <a:pt x="6" y="60"/>
                      </a:lnTo>
                      <a:lnTo>
                        <a:pt x="3" y="56"/>
                      </a:lnTo>
                      <a:lnTo>
                        <a:pt x="15" y="44"/>
                      </a:lnTo>
                      <a:lnTo>
                        <a:pt x="14" y="44"/>
                      </a:lnTo>
                      <a:lnTo>
                        <a:pt x="18" y="60"/>
                      </a:lnTo>
                      <a:close/>
                      <a:moveTo>
                        <a:pt x="3" y="56"/>
                      </a:moveTo>
                      <a:lnTo>
                        <a:pt x="1" y="53"/>
                      </a:lnTo>
                      <a:lnTo>
                        <a:pt x="0" y="48"/>
                      </a:lnTo>
                      <a:lnTo>
                        <a:pt x="14" y="44"/>
                      </a:lnTo>
                      <a:lnTo>
                        <a:pt x="15" y="44"/>
                      </a:lnTo>
                      <a:lnTo>
                        <a:pt x="3" y="56"/>
                      </a:lnTo>
                      <a:close/>
                      <a:moveTo>
                        <a:pt x="14" y="44"/>
                      </a:moveTo>
                      <a:lnTo>
                        <a:pt x="14" y="44"/>
                      </a:lnTo>
                      <a:lnTo>
                        <a:pt x="7" y="46"/>
                      </a:lnTo>
                      <a:lnTo>
                        <a:pt x="14" y="44"/>
                      </a:lnTo>
                      <a:close/>
                      <a:moveTo>
                        <a:pt x="0" y="48"/>
                      </a:moveTo>
                      <a:lnTo>
                        <a:pt x="0" y="38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3" y="2"/>
                      </a:lnTo>
                      <a:lnTo>
                        <a:pt x="30" y="15"/>
                      </a:lnTo>
                      <a:lnTo>
                        <a:pt x="27" y="17"/>
                      </a:lnTo>
                      <a:lnTo>
                        <a:pt x="21" y="24"/>
                      </a:lnTo>
                      <a:lnTo>
                        <a:pt x="18" y="29"/>
                      </a:lnTo>
                      <a:lnTo>
                        <a:pt x="15" y="32"/>
                      </a:lnTo>
                      <a:lnTo>
                        <a:pt x="14" y="39"/>
                      </a:lnTo>
                      <a:lnTo>
                        <a:pt x="14" y="44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2"/>
                      </a:lnTo>
                      <a:lnTo>
                        <a:pt x="30" y="15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7" name="Freeform 504"/>
                <p:cNvSpPr>
                  <a:spLocks noEditPoints="1"/>
                </p:cNvSpPr>
                <p:nvPr/>
              </p:nvSpPr>
              <p:spPr bwMode="auto">
                <a:xfrm>
                  <a:off x="830" y="2363"/>
                  <a:ext cx="57" cy="56"/>
                </a:xfrm>
                <a:custGeom>
                  <a:avLst/>
                  <a:gdLst>
                    <a:gd name="T0" fmla="*/ 46 w 57"/>
                    <a:gd name="T1" fmla="*/ 3 h 56"/>
                    <a:gd name="T2" fmla="*/ 51 w 57"/>
                    <a:gd name="T3" fmla="*/ 2 h 56"/>
                    <a:gd name="T4" fmla="*/ 55 w 57"/>
                    <a:gd name="T5" fmla="*/ 5 h 56"/>
                    <a:gd name="T6" fmla="*/ 57 w 57"/>
                    <a:gd name="T7" fmla="*/ 10 h 56"/>
                    <a:gd name="T8" fmla="*/ 44 w 57"/>
                    <a:gd name="T9" fmla="*/ 5 h 56"/>
                    <a:gd name="T10" fmla="*/ 44 w 57"/>
                    <a:gd name="T11" fmla="*/ 29 h 56"/>
                    <a:gd name="T12" fmla="*/ 23 w 57"/>
                    <a:gd name="T13" fmla="*/ 32 h 56"/>
                    <a:gd name="T14" fmla="*/ 44 w 57"/>
                    <a:gd name="T15" fmla="*/ 5 h 56"/>
                    <a:gd name="T16" fmla="*/ 32 w 57"/>
                    <a:gd name="T17" fmla="*/ 44 h 56"/>
                    <a:gd name="T18" fmla="*/ 18 w 57"/>
                    <a:gd name="T19" fmla="*/ 55 h 56"/>
                    <a:gd name="T20" fmla="*/ 17 w 57"/>
                    <a:gd name="T21" fmla="*/ 36 h 56"/>
                    <a:gd name="T22" fmla="*/ 32 w 57"/>
                    <a:gd name="T23" fmla="*/ 44 h 56"/>
                    <a:gd name="T24" fmla="*/ 15 w 57"/>
                    <a:gd name="T25" fmla="*/ 56 h 56"/>
                    <a:gd name="T26" fmla="*/ 7 w 57"/>
                    <a:gd name="T27" fmla="*/ 55 h 56"/>
                    <a:gd name="T28" fmla="*/ 14 w 57"/>
                    <a:gd name="T29" fmla="*/ 41 h 56"/>
                    <a:gd name="T30" fmla="*/ 14 w 57"/>
                    <a:gd name="T31" fmla="*/ 39 h 56"/>
                    <a:gd name="T32" fmla="*/ 4 w 57"/>
                    <a:gd name="T33" fmla="*/ 53 h 56"/>
                    <a:gd name="T34" fmla="*/ 1 w 57"/>
                    <a:gd name="T35" fmla="*/ 50 h 56"/>
                    <a:gd name="T36" fmla="*/ 14 w 57"/>
                    <a:gd name="T37" fmla="*/ 41 h 56"/>
                    <a:gd name="T38" fmla="*/ 4 w 57"/>
                    <a:gd name="T39" fmla="*/ 53 h 56"/>
                    <a:gd name="T40" fmla="*/ 14 w 57"/>
                    <a:gd name="T41" fmla="*/ 41 h 56"/>
                    <a:gd name="T42" fmla="*/ 7 w 57"/>
                    <a:gd name="T43" fmla="*/ 46 h 56"/>
                    <a:gd name="T44" fmla="*/ 3 w 57"/>
                    <a:gd name="T45" fmla="*/ 51 h 56"/>
                    <a:gd name="T46" fmla="*/ 12 w 57"/>
                    <a:gd name="T47" fmla="*/ 41 h 56"/>
                    <a:gd name="T48" fmla="*/ 3 w 57"/>
                    <a:gd name="T49" fmla="*/ 51 h 56"/>
                    <a:gd name="T50" fmla="*/ 3 w 57"/>
                    <a:gd name="T51" fmla="*/ 51 h 56"/>
                    <a:gd name="T52" fmla="*/ 3 w 57"/>
                    <a:gd name="T53" fmla="*/ 51 h 56"/>
                    <a:gd name="T54" fmla="*/ 1 w 57"/>
                    <a:gd name="T55" fmla="*/ 50 h 56"/>
                    <a:gd name="T56" fmla="*/ 14 w 57"/>
                    <a:gd name="T57" fmla="*/ 43 h 56"/>
                    <a:gd name="T58" fmla="*/ 12 w 57"/>
                    <a:gd name="T59" fmla="*/ 41 h 56"/>
                    <a:gd name="T60" fmla="*/ 0 w 57"/>
                    <a:gd name="T61" fmla="*/ 46 h 56"/>
                    <a:gd name="T62" fmla="*/ 0 w 57"/>
                    <a:gd name="T63" fmla="*/ 46 h 56"/>
                    <a:gd name="T64" fmla="*/ 14 w 57"/>
                    <a:gd name="T65" fmla="*/ 41 h 56"/>
                    <a:gd name="T66" fmla="*/ 0 w 57"/>
                    <a:gd name="T67" fmla="*/ 46 h 56"/>
                    <a:gd name="T68" fmla="*/ 0 w 57"/>
                    <a:gd name="T69" fmla="*/ 46 h 56"/>
                    <a:gd name="T70" fmla="*/ 6 w 57"/>
                    <a:gd name="T71" fmla="*/ 43 h 56"/>
                    <a:gd name="T72" fmla="*/ 0 w 57"/>
                    <a:gd name="T73" fmla="*/ 44 h 56"/>
                    <a:gd name="T74" fmla="*/ 1 w 57"/>
                    <a:gd name="T75" fmla="*/ 29 h 56"/>
                    <a:gd name="T76" fmla="*/ 9 w 57"/>
                    <a:gd name="T77" fmla="*/ 15 h 56"/>
                    <a:gd name="T78" fmla="*/ 20 w 57"/>
                    <a:gd name="T79" fmla="*/ 2 h 56"/>
                    <a:gd name="T80" fmla="*/ 27 w 57"/>
                    <a:gd name="T81" fmla="*/ 17 h 56"/>
                    <a:gd name="T82" fmla="*/ 18 w 57"/>
                    <a:gd name="T83" fmla="*/ 27 h 56"/>
                    <a:gd name="T84" fmla="*/ 14 w 57"/>
                    <a:gd name="T85" fmla="*/ 38 h 56"/>
                    <a:gd name="T86" fmla="*/ 0 w 57"/>
                    <a:gd name="T87" fmla="*/ 44 h 56"/>
                    <a:gd name="T88" fmla="*/ 23 w 57"/>
                    <a:gd name="T89" fmla="*/ 0 h 56"/>
                    <a:gd name="T90" fmla="*/ 29 w 57"/>
                    <a:gd name="T91" fmla="*/ 2 h 56"/>
                    <a:gd name="T92" fmla="*/ 32 w 57"/>
                    <a:gd name="T93" fmla="*/ 5 h 56"/>
                    <a:gd name="T94" fmla="*/ 32 w 57"/>
                    <a:gd name="T95" fmla="*/ 12 h 56"/>
                    <a:gd name="T96" fmla="*/ 20 w 57"/>
                    <a:gd name="T97" fmla="*/ 2 h 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7"/>
                    <a:gd name="T148" fmla="*/ 0 h 56"/>
                    <a:gd name="T149" fmla="*/ 57 w 57"/>
                    <a:gd name="T150" fmla="*/ 56 h 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7" h="56">
                      <a:moveTo>
                        <a:pt x="44" y="5"/>
                      </a:moveTo>
                      <a:lnTo>
                        <a:pt x="46" y="3"/>
                      </a:lnTo>
                      <a:lnTo>
                        <a:pt x="49" y="2"/>
                      </a:lnTo>
                      <a:lnTo>
                        <a:pt x="51" y="2"/>
                      </a:lnTo>
                      <a:lnTo>
                        <a:pt x="54" y="2"/>
                      </a:lnTo>
                      <a:lnTo>
                        <a:pt x="55" y="5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4"/>
                      </a:lnTo>
                      <a:lnTo>
                        <a:pt x="44" y="5"/>
                      </a:lnTo>
                      <a:close/>
                      <a:moveTo>
                        <a:pt x="57" y="14"/>
                      </a:moveTo>
                      <a:lnTo>
                        <a:pt x="44" y="29"/>
                      </a:lnTo>
                      <a:lnTo>
                        <a:pt x="32" y="44"/>
                      </a:lnTo>
                      <a:lnTo>
                        <a:pt x="23" y="32"/>
                      </a:lnTo>
                      <a:lnTo>
                        <a:pt x="34" y="19"/>
                      </a:lnTo>
                      <a:lnTo>
                        <a:pt x="44" y="5"/>
                      </a:lnTo>
                      <a:lnTo>
                        <a:pt x="57" y="14"/>
                      </a:lnTo>
                      <a:close/>
                      <a:moveTo>
                        <a:pt x="32" y="44"/>
                      </a:moveTo>
                      <a:lnTo>
                        <a:pt x="24" y="50"/>
                      </a:lnTo>
                      <a:lnTo>
                        <a:pt x="18" y="55"/>
                      </a:lnTo>
                      <a:lnTo>
                        <a:pt x="14" y="39"/>
                      </a:lnTo>
                      <a:lnTo>
                        <a:pt x="17" y="36"/>
                      </a:lnTo>
                      <a:lnTo>
                        <a:pt x="23" y="32"/>
                      </a:lnTo>
                      <a:lnTo>
                        <a:pt x="32" y="44"/>
                      </a:lnTo>
                      <a:close/>
                      <a:moveTo>
                        <a:pt x="18" y="55"/>
                      </a:moveTo>
                      <a:lnTo>
                        <a:pt x="15" y="56"/>
                      </a:lnTo>
                      <a:lnTo>
                        <a:pt x="11" y="56"/>
                      </a:lnTo>
                      <a:lnTo>
                        <a:pt x="7" y="55"/>
                      </a:lnTo>
                      <a:lnTo>
                        <a:pt x="4" y="53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8" y="55"/>
                      </a:lnTo>
                      <a:close/>
                      <a:moveTo>
                        <a:pt x="4" y="53"/>
                      </a:moveTo>
                      <a:lnTo>
                        <a:pt x="3" y="51"/>
                      </a:lnTo>
                      <a:lnTo>
                        <a:pt x="1" y="50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4" y="53"/>
                      </a:lnTo>
                      <a:close/>
                      <a:moveTo>
                        <a:pt x="12" y="41"/>
                      </a:move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7" y="46"/>
                      </a:lnTo>
                      <a:lnTo>
                        <a:pt x="12" y="41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12" y="41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1" y="50"/>
                      </a:lnTo>
                      <a:lnTo>
                        <a:pt x="0" y="46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3" y="51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0" y="46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6" y="43"/>
                      </a:lnTo>
                      <a:lnTo>
                        <a:pt x="0" y="46"/>
                      </a:lnTo>
                      <a:close/>
                      <a:moveTo>
                        <a:pt x="0" y="44"/>
                      </a:moveTo>
                      <a:lnTo>
                        <a:pt x="0" y="36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29" y="14"/>
                      </a:lnTo>
                      <a:lnTo>
                        <a:pt x="27" y="17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5" y="32"/>
                      </a:lnTo>
                      <a:lnTo>
                        <a:pt x="14" y="38"/>
                      </a:lnTo>
                      <a:lnTo>
                        <a:pt x="14" y="41"/>
                      </a:lnTo>
                      <a:lnTo>
                        <a:pt x="0" y="44"/>
                      </a:lnTo>
                      <a:close/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2"/>
                      </a:lnTo>
                      <a:lnTo>
                        <a:pt x="29" y="14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8" name="Freeform 505"/>
                <p:cNvSpPr>
                  <a:spLocks noEditPoints="1"/>
                </p:cNvSpPr>
                <p:nvPr/>
              </p:nvSpPr>
              <p:spPr bwMode="auto">
                <a:xfrm>
                  <a:off x="833" y="2363"/>
                  <a:ext cx="49" cy="51"/>
                </a:xfrm>
                <a:custGeom>
                  <a:avLst/>
                  <a:gdLst>
                    <a:gd name="T0" fmla="*/ 38 w 49"/>
                    <a:gd name="T1" fmla="*/ 5 h 51"/>
                    <a:gd name="T2" fmla="*/ 45 w 49"/>
                    <a:gd name="T3" fmla="*/ 5 h 51"/>
                    <a:gd name="T4" fmla="*/ 48 w 49"/>
                    <a:gd name="T5" fmla="*/ 7 h 51"/>
                    <a:gd name="T6" fmla="*/ 49 w 49"/>
                    <a:gd name="T7" fmla="*/ 12 h 51"/>
                    <a:gd name="T8" fmla="*/ 37 w 49"/>
                    <a:gd name="T9" fmla="*/ 8 h 51"/>
                    <a:gd name="T10" fmla="*/ 40 w 49"/>
                    <a:gd name="T11" fmla="*/ 29 h 51"/>
                    <a:gd name="T12" fmla="*/ 20 w 49"/>
                    <a:gd name="T13" fmla="*/ 29 h 51"/>
                    <a:gd name="T14" fmla="*/ 37 w 49"/>
                    <a:gd name="T15" fmla="*/ 8 h 51"/>
                    <a:gd name="T16" fmla="*/ 29 w 49"/>
                    <a:gd name="T17" fmla="*/ 41 h 51"/>
                    <a:gd name="T18" fmla="*/ 17 w 49"/>
                    <a:gd name="T19" fmla="*/ 50 h 51"/>
                    <a:gd name="T20" fmla="*/ 15 w 49"/>
                    <a:gd name="T21" fmla="*/ 34 h 51"/>
                    <a:gd name="T22" fmla="*/ 29 w 49"/>
                    <a:gd name="T23" fmla="*/ 41 h 51"/>
                    <a:gd name="T24" fmla="*/ 14 w 49"/>
                    <a:gd name="T25" fmla="*/ 51 h 51"/>
                    <a:gd name="T26" fmla="*/ 6 w 49"/>
                    <a:gd name="T27" fmla="*/ 51 h 51"/>
                    <a:gd name="T28" fmla="*/ 12 w 49"/>
                    <a:gd name="T29" fmla="*/ 38 h 51"/>
                    <a:gd name="T30" fmla="*/ 11 w 49"/>
                    <a:gd name="T31" fmla="*/ 36 h 51"/>
                    <a:gd name="T32" fmla="*/ 3 w 49"/>
                    <a:gd name="T33" fmla="*/ 50 h 51"/>
                    <a:gd name="T34" fmla="*/ 1 w 49"/>
                    <a:gd name="T35" fmla="*/ 46 h 51"/>
                    <a:gd name="T36" fmla="*/ 12 w 49"/>
                    <a:gd name="T37" fmla="*/ 39 h 51"/>
                    <a:gd name="T38" fmla="*/ 3 w 49"/>
                    <a:gd name="T39" fmla="*/ 50 h 51"/>
                    <a:gd name="T40" fmla="*/ 12 w 49"/>
                    <a:gd name="T41" fmla="*/ 38 h 51"/>
                    <a:gd name="T42" fmla="*/ 8 w 49"/>
                    <a:gd name="T43" fmla="*/ 43 h 51"/>
                    <a:gd name="T44" fmla="*/ 3 w 49"/>
                    <a:gd name="T45" fmla="*/ 48 h 51"/>
                    <a:gd name="T46" fmla="*/ 0 w 49"/>
                    <a:gd name="T47" fmla="*/ 41 h 51"/>
                    <a:gd name="T48" fmla="*/ 12 w 49"/>
                    <a:gd name="T49" fmla="*/ 39 h 51"/>
                    <a:gd name="T50" fmla="*/ 3 w 49"/>
                    <a:gd name="T51" fmla="*/ 48 h 51"/>
                    <a:gd name="T52" fmla="*/ 14 w 49"/>
                    <a:gd name="T53" fmla="*/ 39 h 51"/>
                    <a:gd name="T54" fmla="*/ 8 w 49"/>
                    <a:gd name="T55" fmla="*/ 41 h 51"/>
                    <a:gd name="T56" fmla="*/ 0 w 49"/>
                    <a:gd name="T57" fmla="*/ 43 h 51"/>
                    <a:gd name="T58" fmla="*/ 3 w 49"/>
                    <a:gd name="T59" fmla="*/ 29 h 51"/>
                    <a:gd name="T60" fmla="*/ 9 w 49"/>
                    <a:gd name="T61" fmla="*/ 15 h 51"/>
                    <a:gd name="T62" fmla="*/ 21 w 49"/>
                    <a:gd name="T63" fmla="*/ 2 h 51"/>
                    <a:gd name="T64" fmla="*/ 28 w 49"/>
                    <a:gd name="T65" fmla="*/ 15 h 51"/>
                    <a:gd name="T66" fmla="*/ 15 w 49"/>
                    <a:gd name="T67" fmla="*/ 31 h 51"/>
                    <a:gd name="T68" fmla="*/ 0 w 49"/>
                    <a:gd name="T69" fmla="*/ 43 h 51"/>
                    <a:gd name="T70" fmla="*/ 23 w 49"/>
                    <a:gd name="T71" fmla="*/ 0 h 51"/>
                    <a:gd name="T72" fmla="*/ 29 w 49"/>
                    <a:gd name="T73" fmla="*/ 2 h 51"/>
                    <a:gd name="T74" fmla="*/ 32 w 49"/>
                    <a:gd name="T75" fmla="*/ 5 h 51"/>
                    <a:gd name="T76" fmla="*/ 32 w 49"/>
                    <a:gd name="T77" fmla="*/ 10 h 51"/>
                    <a:gd name="T78" fmla="*/ 21 w 49"/>
                    <a:gd name="T79" fmla="*/ 2 h 5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"/>
                    <a:gd name="T121" fmla="*/ 0 h 51"/>
                    <a:gd name="T122" fmla="*/ 49 w 49"/>
                    <a:gd name="T123" fmla="*/ 51 h 5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" h="51">
                      <a:moveTo>
                        <a:pt x="37" y="8"/>
                      </a:moveTo>
                      <a:lnTo>
                        <a:pt x="38" y="5"/>
                      </a:lnTo>
                      <a:lnTo>
                        <a:pt x="41" y="5"/>
                      </a:lnTo>
                      <a:lnTo>
                        <a:pt x="45" y="5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0"/>
                      </a:lnTo>
                      <a:lnTo>
                        <a:pt x="49" y="12"/>
                      </a:lnTo>
                      <a:lnTo>
                        <a:pt x="49" y="15"/>
                      </a:lnTo>
                      <a:lnTo>
                        <a:pt x="37" y="8"/>
                      </a:lnTo>
                      <a:close/>
                      <a:moveTo>
                        <a:pt x="49" y="15"/>
                      </a:moveTo>
                      <a:lnTo>
                        <a:pt x="40" y="29"/>
                      </a:lnTo>
                      <a:lnTo>
                        <a:pt x="29" y="41"/>
                      </a:lnTo>
                      <a:lnTo>
                        <a:pt x="20" y="29"/>
                      </a:lnTo>
                      <a:lnTo>
                        <a:pt x="29" y="19"/>
                      </a:lnTo>
                      <a:lnTo>
                        <a:pt x="37" y="8"/>
                      </a:lnTo>
                      <a:lnTo>
                        <a:pt x="49" y="15"/>
                      </a:lnTo>
                      <a:close/>
                      <a:moveTo>
                        <a:pt x="29" y="41"/>
                      </a:moveTo>
                      <a:lnTo>
                        <a:pt x="23" y="46"/>
                      </a:lnTo>
                      <a:lnTo>
                        <a:pt x="17" y="50"/>
                      </a:lnTo>
                      <a:lnTo>
                        <a:pt x="11" y="36"/>
                      </a:lnTo>
                      <a:lnTo>
                        <a:pt x="15" y="34"/>
                      </a:lnTo>
                      <a:lnTo>
                        <a:pt x="20" y="29"/>
                      </a:lnTo>
                      <a:lnTo>
                        <a:pt x="29" y="41"/>
                      </a:lnTo>
                      <a:close/>
                      <a:moveTo>
                        <a:pt x="17" y="50"/>
                      </a:moveTo>
                      <a:lnTo>
                        <a:pt x="14" y="51"/>
                      </a:lnTo>
                      <a:lnTo>
                        <a:pt x="11" y="51"/>
                      </a:lnTo>
                      <a:lnTo>
                        <a:pt x="6" y="51"/>
                      </a:lnTo>
                      <a:lnTo>
                        <a:pt x="3" y="50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7" y="50"/>
                      </a:lnTo>
                      <a:close/>
                      <a:moveTo>
                        <a:pt x="3" y="50"/>
                      </a:move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3" y="50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4" y="39"/>
                      </a:lnTo>
                      <a:lnTo>
                        <a:pt x="8" y="43"/>
                      </a:lnTo>
                      <a:lnTo>
                        <a:pt x="12" y="38"/>
                      </a:lnTo>
                      <a:close/>
                      <a:moveTo>
                        <a:pt x="3" y="48"/>
                      </a:move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3" y="48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39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6" y="22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31" y="14"/>
                      </a:lnTo>
                      <a:lnTo>
                        <a:pt x="28" y="15"/>
                      </a:lnTo>
                      <a:lnTo>
                        <a:pt x="21" y="22"/>
                      </a:lnTo>
                      <a:lnTo>
                        <a:pt x="15" y="31"/>
                      </a:lnTo>
                      <a:lnTo>
                        <a:pt x="14" y="39"/>
                      </a:lnTo>
                      <a:lnTo>
                        <a:pt x="0" y="43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1" y="14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29" name="Freeform 506"/>
                <p:cNvSpPr>
                  <a:spLocks noEditPoints="1"/>
                </p:cNvSpPr>
                <p:nvPr/>
              </p:nvSpPr>
              <p:spPr bwMode="auto">
                <a:xfrm>
                  <a:off x="836" y="2365"/>
                  <a:ext cx="45" cy="46"/>
                </a:xfrm>
                <a:custGeom>
                  <a:avLst/>
                  <a:gdLst>
                    <a:gd name="T0" fmla="*/ 35 w 45"/>
                    <a:gd name="T1" fmla="*/ 3 h 46"/>
                    <a:gd name="T2" fmla="*/ 40 w 45"/>
                    <a:gd name="T3" fmla="*/ 1 h 46"/>
                    <a:gd name="T4" fmla="*/ 43 w 45"/>
                    <a:gd name="T5" fmla="*/ 5 h 46"/>
                    <a:gd name="T6" fmla="*/ 45 w 45"/>
                    <a:gd name="T7" fmla="*/ 8 h 46"/>
                    <a:gd name="T8" fmla="*/ 34 w 45"/>
                    <a:gd name="T9" fmla="*/ 5 h 46"/>
                    <a:gd name="T10" fmla="*/ 35 w 45"/>
                    <a:gd name="T11" fmla="*/ 24 h 46"/>
                    <a:gd name="T12" fmla="*/ 15 w 45"/>
                    <a:gd name="T13" fmla="*/ 25 h 46"/>
                    <a:gd name="T14" fmla="*/ 34 w 45"/>
                    <a:gd name="T15" fmla="*/ 5 h 46"/>
                    <a:gd name="T16" fmla="*/ 23 w 45"/>
                    <a:gd name="T17" fmla="*/ 36 h 46"/>
                    <a:gd name="T18" fmla="*/ 15 w 45"/>
                    <a:gd name="T19" fmla="*/ 42 h 46"/>
                    <a:gd name="T20" fmla="*/ 12 w 45"/>
                    <a:gd name="T21" fmla="*/ 29 h 46"/>
                    <a:gd name="T22" fmla="*/ 23 w 45"/>
                    <a:gd name="T23" fmla="*/ 36 h 46"/>
                    <a:gd name="T24" fmla="*/ 12 w 45"/>
                    <a:gd name="T25" fmla="*/ 44 h 46"/>
                    <a:gd name="T26" fmla="*/ 6 w 45"/>
                    <a:gd name="T27" fmla="*/ 46 h 46"/>
                    <a:gd name="T28" fmla="*/ 11 w 45"/>
                    <a:gd name="T29" fmla="*/ 32 h 46"/>
                    <a:gd name="T30" fmla="*/ 9 w 45"/>
                    <a:gd name="T31" fmla="*/ 30 h 46"/>
                    <a:gd name="T32" fmla="*/ 3 w 45"/>
                    <a:gd name="T33" fmla="*/ 44 h 46"/>
                    <a:gd name="T34" fmla="*/ 1 w 45"/>
                    <a:gd name="T35" fmla="*/ 41 h 46"/>
                    <a:gd name="T36" fmla="*/ 12 w 45"/>
                    <a:gd name="T37" fmla="*/ 34 h 46"/>
                    <a:gd name="T38" fmla="*/ 3 w 45"/>
                    <a:gd name="T39" fmla="*/ 44 h 46"/>
                    <a:gd name="T40" fmla="*/ 12 w 45"/>
                    <a:gd name="T41" fmla="*/ 34 h 46"/>
                    <a:gd name="T42" fmla="*/ 8 w 45"/>
                    <a:gd name="T43" fmla="*/ 37 h 46"/>
                    <a:gd name="T44" fmla="*/ 3 w 45"/>
                    <a:gd name="T45" fmla="*/ 42 h 46"/>
                    <a:gd name="T46" fmla="*/ 0 w 45"/>
                    <a:gd name="T47" fmla="*/ 36 h 46"/>
                    <a:gd name="T48" fmla="*/ 12 w 45"/>
                    <a:gd name="T49" fmla="*/ 34 h 46"/>
                    <a:gd name="T50" fmla="*/ 3 w 45"/>
                    <a:gd name="T51" fmla="*/ 42 h 46"/>
                    <a:gd name="T52" fmla="*/ 12 w 45"/>
                    <a:gd name="T53" fmla="*/ 36 h 46"/>
                    <a:gd name="T54" fmla="*/ 6 w 45"/>
                    <a:gd name="T55" fmla="*/ 36 h 46"/>
                    <a:gd name="T56" fmla="*/ 0 w 45"/>
                    <a:gd name="T57" fmla="*/ 37 h 46"/>
                    <a:gd name="T58" fmla="*/ 3 w 45"/>
                    <a:gd name="T59" fmla="*/ 27 h 46"/>
                    <a:gd name="T60" fmla="*/ 11 w 45"/>
                    <a:gd name="T61" fmla="*/ 15 h 46"/>
                    <a:gd name="T62" fmla="*/ 21 w 45"/>
                    <a:gd name="T63" fmla="*/ 1 h 46"/>
                    <a:gd name="T64" fmla="*/ 21 w 45"/>
                    <a:gd name="T65" fmla="*/ 22 h 46"/>
                    <a:gd name="T66" fmla="*/ 0 w 45"/>
                    <a:gd name="T67" fmla="*/ 37 h 46"/>
                    <a:gd name="T68" fmla="*/ 25 w 45"/>
                    <a:gd name="T69" fmla="*/ 0 h 46"/>
                    <a:gd name="T70" fmla="*/ 29 w 45"/>
                    <a:gd name="T71" fmla="*/ 0 h 46"/>
                    <a:gd name="T72" fmla="*/ 32 w 45"/>
                    <a:gd name="T73" fmla="*/ 3 h 46"/>
                    <a:gd name="T74" fmla="*/ 32 w 45"/>
                    <a:gd name="T75" fmla="*/ 8 h 46"/>
                    <a:gd name="T76" fmla="*/ 21 w 45"/>
                    <a:gd name="T77" fmla="*/ 1 h 4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5"/>
                    <a:gd name="T118" fmla="*/ 0 h 46"/>
                    <a:gd name="T119" fmla="*/ 45 w 45"/>
                    <a:gd name="T120" fmla="*/ 46 h 4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5" h="46">
                      <a:moveTo>
                        <a:pt x="34" y="5"/>
                      </a:moveTo>
                      <a:lnTo>
                        <a:pt x="35" y="3"/>
                      </a:lnTo>
                      <a:lnTo>
                        <a:pt x="37" y="1"/>
                      </a:lnTo>
                      <a:lnTo>
                        <a:pt x="40" y="1"/>
                      </a:lnTo>
                      <a:lnTo>
                        <a:pt x="42" y="1"/>
                      </a:lnTo>
                      <a:lnTo>
                        <a:pt x="43" y="5"/>
                      </a:lnTo>
                      <a:lnTo>
                        <a:pt x="45" y="6"/>
                      </a:lnTo>
                      <a:lnTo>
                        <a:pt x="45" y="8"/>
                      </a:lnTo>
                      <a:lnTo>
                        <a:pt x="45" y="12"/>
                      </a:lnTo>
                      <a:lnTo>
                        <a:pt x="34" y="5"/>
                      </a:lnTo>
                      <a:close/>
                      <a:moveTo>
                        <a:pt x="45" y="12"/>
                      </a:moveTo>
                      <a:lnTo>
                        <a:pt x="35" y="24"/>
                      </a:lnTo>
                      <a:lnTo>
                        <a:pt x="23" y="36"/>
                      </a:lnTo>
                      <a:lnTo>
                        <a:pt x="15" y="25"/>
                      </a:lnTo>
                      <a:lnTo>
                        <a:pt x="26" y="15"/>
                      </a:lnTo>
                      <a:lnTo>
                        <a:pt x="34" y="5"/>
                      </a:lnTo>
                      <a:lnTo>
                        <a:pt x="45" y="12"/>
                      </a:lnTo>
                      <a:close/>
                      <a:moveTo>
                        <a:pt x="23" y="36"/>
                      </a:moveTo>
                      <a:lnTo>
                        <a:pt x="18" y="41"/>
                      </a:lnTo>
                      <a:lnTo>
                        <a:pt x="15" y="42"/>
                      </a:lnTo>
                      <a:lnTo>
                        <a:pt x="9" y="30"/>
                      </a:lnTo>
                      <a:lnTo>
                        <a:pt x="12" y="29"/>
                      </a:lnTo>
                      <a:lnTo>
                        <a:pt x="15" y="25"/>
                      </a:lnTo>
                      <a:lnTo>
                        <a:pt x="23" y="36"/>
                      </a:lnTo>
                      <a:close/>
                      <a:moveTo>
                        <a:pt x="15" y="42"/>
                      </a:moveTo>
                      <a:lnTo>
                        <a:pt x="12" y="44"/>
                      </a:lnTo>
                      <a:lnTo>
                        <a:pt x="9" y="46"/>
                      </a:lnTo>
                      <a:lnTo>
                        <a:pt x="6" y="46"/>
                      </a:lnTo>
                      <a:lnTo>
                        <a:pt x="3" y="44"/>
                      </a:lnTo>
                      <a:lnTo>
                        <a:pt x="11" y="32"/>
                      </a:lnTo>
                      <a:lnTo>
                        <a:pt x="9" y="30"/>
                      </a:lnTo>
                      <a:lnTo>
                        <a:pt x="15" y="42"/>
                      </a:lnTo>
                      <a:close/>
                      <a:moveTo>
                        <a:pt x="3" y="44"/>
                      </a:moveTo>
                      <a:lnTo>
                        <a:pt x="3" y="42"/>
                      </a:lnTo>
                      <a:lnTo>
                        <a:pt x="1" y="41"/>
                      </a:lnTo>
                      <a:lnTo>
                        <a:pt x="12" y="34"/>
                      </a:lnTo>
                      <a:lnTo>
                        <a:pt x="11" y="32"/>
                      </a:lnTo>
                      <a:lnTo>
                        <a:pt x="3" y="44"/>
                      </a:lnTo>
                      <a:close/>
                      <a:moveTo>
                        <a:pt x="11" y="32"/>
                      </a:moveTo>
                      <a:lnTo>
                        <a:pt x="12" y="34"/>
                      </a:lnTo>
                      <a:lnTo>
                        <a:pt x="8" y="37"/>
                      </a:lnTo>
                      <a:lnTo>
                        <a:pt x="11" y="32"/>
                      </a:lnTo>
                      <a:close/>
                      <a:moveTo>
                        <a:pt x="3" y="42"/>
                      </a:move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1" y="32"/>
                      </a:lnTo>
                      <a:lnTo>
                        <a:pt x="3" y="42"/>
                      </a:lnTo>
                      <a:close/>
                      <a:moveTo>
                        <a:pt x="12" y="34"/>
                      </a:moveTo>
                      <a:lnTo>
                        <a:pt x="12" y="36"/>
                      </a:lnTo>
                      <a:lnTo>
                        <a:pt x="6" y="36"/>
                      </a:lnTo>
                      <a:lnTo>
                        <a:pt x="12" y="34"/>
                      </a:lnTo>
                      <a:close/>
                      <a:moveTo>
                        <a:pt x="0" y="37"/>
                      </a:moveTo>
                      <a:lnTo>
                        <a:pt x="1" y="32"/>
                      </a:lnTo>
                      <a:lnTo>
                        <a:pt x="3" y="27"/>
                      </a:lnTo>
                      <a:lnTo>
                        <a:pt x="6" y="20"/>
                      </a:lnTo>
                      <a:lnTo>
                        <a:pt x="11" y="15"/>
                      </a:lnTo>
                      <a:lnTo>
                        <a:pt x="18" y="5"/>
                      </a:lnTo>
                      <a:lnTo>
                        <a:pt x="21" y="1"/>
                      </a:lnTo>
                      <a:lnTo>
                        <a:pt x="31" y="12"/>
                      </a:lnTo>
                      <a:lnTo>
                        <a:pt x="21" y="22"/>
                      </a:lnTo>
                      <a:lnTo>
                        <a:pt x="12" y="34"/>
                      </a:lnTo>
                      <a:lnTo>
                        <a:pt x="0" y="37"/>
                      </a:lnTo>
                      <a:close/>
                      <a:moveTo>
                        <a:pt x="21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2" y="6"/>
                      </a:lnTo>
                      <a:lnTo>
                        <a:pt x="32" y="8"/>
                      </a:lnTo>
                      <a:lnTo>
                        <a:pt x="31" y="12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0" name="Freeform 507"/>
                <p:cNvSpPr>
                  <a:spLocks noEditPoints="1"/>
                </p:cNvSpPr>
                <p:nvPr/>
              </p:nvSpPr>
              <p:spPr bwMode="auto">
                <a:xfrm>
                  <a:off x="841" y="2365"/>
                  <a:ext cx="38" cy="41"/>
                </a:xfrm>
                <a:custGeom>
                  <a:avLst/>
                  <a:gdLst>
                    <a:gd name="T0" fmla="*/ 29 w 38"/>
                    <a:gd name="T1" fmla="*/ 1 h 41"/>
                    <a:gd name="T2" fmla="*/ 33 w 38"/>
                    <a:gd name="T3" fmla="*/ 1 h 41"/>
                    <a:gd name="T4" fmla="*/ 37 w 38"/>
                    <a:gd name="T5" fmla="*/ 3 h 41"/>
                    <a:gd name="T6" fmla="*/ 38 w 38"/>
                    <a:gd name="T7" fmla="*/ 8 h 41"/>
                    <a:gd name="T8" fmla="*/ 27 w 38"/>
                    <a:gd name="T9" fmla="*/ 3 h 41"/>
                    <a:gd name="T10" fmla="*/ 29 w 38"/>
                    <a:gd name="T11" fmla="*/ 20 h 41"/>
                    <a:gd name="T12" fmla="*/ 10 w 38"/>
                    <a:gd name="T13" fmla="*/ 24 h 41"/>
                    <a:gd name="T14" fmla="*/ 27 w 38"/>
                    <a:gd name="T15" fmla="*/ 3 h 41"/>
                    <a:gd name="T16" fmla="*/ 18 w 38"/>
                    <a:gd name="T17" fmla="*/ 32 h 41"/>
                    <a:gd name="T18" fmla="*/ 12 w 38"/>
                    <a:gd name="T19" fmla="*/ 37 h 41"/>
                    <a:gd name="T20" fmla="*/ 7 w 38"/>
                    <a:gd name="T21" fmla="*/ 25 h 41"/>
                    <a:gd name="T22" fmla="*/ 18 w 38"/>
                    <a:gd name="T23" fmla="*/ 32 h 41"/>
                    <a:gd name="T24" fmla="*/ 12 w 38"/>
                    <a:gd name="T25" fmla="*/ 37 h 41"/>
                    <a:gd name="T26" fmla="*/ 12 w 38"/>
                    <a:gd name="T27" fmla="*/ 37 h 41"/>
                    <a:gd name="T28" fmla="*/ 9 w 38"/>
                    <a:gd name="T29" fmla="*/ 39 h 41"/>
                    <a:gd name="T30" fmla="*/ 4 w 38"/>
                    <a:gd name="T31" fmla="*/ 41 h 41"/>
                    <a:gd name="T32" fmla="*/ 9 w 38"/>
                    <a:gd name="T33" fmla="*/ 30 h 41"/>
                    <a:gd name="T34" fmla="*/ 4 w 38"/>
                    <a:gd name="T35" fmla="*/ 27 h 41"/>
                    <a:gd name="T36" fmla="*/ 1 w 38"/>
                    <a:gd name="T37" fmla="*/ 39 h 41"/>
                    <a:gd name="T38" fmla="*/ 4 w 38"/>
                    <a:gd name="T39" fmla="*/ 34 h 41"/>
                    <a:gd name="T40" fmla="*/ 1 w 38"/>
                    <a:gd name="T41" fmla="*/ 39 h 41"/>
                    <a:gd name="T42" fmla="*/ 0 w 38"/>
                    <a:gd name="T43" fmla="*/ 37 h 41"/>
                    <a:gd name="T44" fmla="*/ 9 w 38"/>
                    <a:gd name="T45" fmla="*/ 30 h 41"/>
                    <a:gd name="T46" fmla="*/ 1 w 38"/>
                    <a:gd name="T47" fmla="*/ 39 h 41"/>
                    <a:gd name="T48" fmla="*/ 0 w 38"/>
                    <a:gd name="T49" fmla="*/ 36 h 41"/>
                    <a:gd name="T50" fmla="*/ 4 w 38"/>
                    <a:gd name="T51" fmla="*/ 34 h 41"/>
                    <a:gd name="T52" fmla="*/ 0 w 38"/>
                    <a:gd name="T53" fmla="*/ 34 h 41"/>
                    <a:gd name="T54" fmla="*/ 10 w 38"/>
                    <a:gd name="T55" fmla="*/ 34 h 41"/>
                    <a:gd name="T56" fmla="*/ 0 w 38"/>
                    <a:gd name="T57" fmla="*/ 34 h 41"/>
                    <a:gd name="T58" fmla="*/ 10 w 38"/>
                    <a:gd name="T59" fmla="*/ 32 h 41"/>
                    <a:gd name="T60" fmla="*/ 4 w 38"/>
                    <a:gd name="T61" fmla="*/ 34 h 41"/>
                    <a:gd name="T62" fmla="*/ 0 w 38"/>
                    <a:gd name="T63" fmla="*/ 36 h 41"/>
                    <a:gd name="T64" fmla="*/ 9 w 38"/>
                    <a:gd name="T65" fmla="*/ 15 h 41"/>
                    <a:gd name="T66" fmla="*/ 20 w 38"/>
                    <a:gd name="T67" fmla="*/ 1 h 41"/>
                    <a:gd name="T68" fmla="*/ 18 w 38"/>
                    <a:gd name="T69" fmla="*/ 20 h 41"/>
                    <a:gd name="T70" fmla="*/ 0 w 38"/>
                    <a:gd name="T71" fmla="*/ 36 h 41"/>
                    <a:gd name="T72" fmla="*/ 21 w 38"/>
                    <a:gd name="T73" fmla="*/ 0 h 41"/>
                    <a:gd name="T74" fmla="*/ 26 w 38"/>
                    <a:gd name="T75" fmla="*/ 0 h 41"/>
                    <a:gd name="T76" fmla="*/ 29 w 38"/>
                    <a:gd name="T77" fmla="*/ 3 h 41"/>
                    <a:gd name="T78" fmla="*/ 29 w 38"/>
                    <a:gd name="T79" fmla="*/ 8 h 41"/>
                    <a:gd name="T80" fmla="*/ 20 w 38"/>
                    <a:gd name="T81" fmla="*/ 1 h 4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8"/>
                    <a:gd name="T124" fmla="*/ 0 h 41"/>
                    <a:gd name="T125" fmla="*/ 38 w 38"/>
                    <a:gd name="T126" fmla="*/ 41 h 4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8" h="41">
                      <a:moveTo>
                        <a:pt x="27" y="3"/>
                      </a:moveTo>
                      <a:lnTo>
                        <a:pt x="29" y="1"/>
                      </a:lnTo>
                      <a:lnTo>
                        <a:pt x="30" y="1"/>
                      </a:lnTo>
                      <a:lnTo>
                        <a:pt x="33" y="1"/>
                      </a:lnTo>
                      <a:lnTo>
                        <a:pt x="35" y="1"/>
                      </a:lnTo>
                      <a:lnTo>
                        <a:pt x="37" y="3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7" y="10"/>
                      </a:lnTo>
                      <a:lnTo>
                        <a:pt x="27" y="3"/>
                      </a:lnTo>
                      <a:close/>
                      <a:moveTo>
                        <a:pt x="37" y="10"/>
                      </a:moveTo>
                      <a:lnTo>
                        <a:pt x="29" y="20"/>
                      </a:lnTo>
                      <a:lnTo>
                        <a:pt x="18" y="32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7" y="3"/>
                      </a:lnTo>
                      <a:lnTo>
                        <a:pt x="37" y="10"/>
                      </a:lnTo>
                      <a:close/>
                      <a:moveTo>
                        <a:pt x="18" y="32"/>
                      </a:moveTo>
                      <a:lnTo>
                        <a:pt x="13" y="36"/>
                      </a:lnTo>
                      <a:lnTo>
                        <a:pt x="12" y="37"/>
                      </a:lnTo>
                      <a:lnTo>
                        <a:pt x="4" y="27"/>
                      </a:lnTo>
                      <a:lnTo>
                        <a:pt x="7" y="25"/>
                      </a:lnTo>
                      <a:lnTo>
                        <a:pt x="10" y="24"/>
                      </a:lnTo>
                      <a:lnTo>
                        <a:pt x="18" y="32"/>
                      </a:lnTo>
                      <a:close/>
                      <a:moveTo>
                        <a:pt x="12" y="37"/>
                      </a:moveTo>
                      <a:lnTo>
                        <a:pt x="12" y="37"/>
                      </a:lnTo>
                      <a:lnTo>
                        <a:pt x="7" y="32"/>
                      </a:lnTo>
                      <a:lnTo>
                        <a:pt x="12" y="37"/>
                      </a:lnTo>
                      <a:close/>
                      <a:moveTo>
                        <a:pt x="12" y="37"/>
                      </a:moveTo>
                      <a:lnTo>
                        <a:pt x="9" y="39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1" y="39"/>
                      </a:lnTo>
                      <a:lnTo>
                        <a:pt x="9" y="30"/>
                      </a:lnTo>
                      <a:lnTo>
                        <a:pt x="7" y="30"/>
                      </a:lnTo>
                      <a:lnTo>
                        <a:pt x="4" y="27"/>
                      </a:lnTo>
                      <a:lnTo>
                        <a:pt x="12" y="37"/>
                      </a:lnTo>
                      <a:close/>
                      <a:moveTo>
                        <a:pt x="1" y="39"/>
                      </a:moveTo>
                      <a:lnTo>
                        <a:pt x="1" y="39"/>
                      </a:lnTo>
                      <a:lnTo>
                        <a:pt x="4" y="34"/>
                      </a:lnTo>
                      <a:lnTo>
                        <a:pt x="1" y="39"/>
                      </a:lnTo>
                      <a:close/>
                      <a:moveTo>
                        <a:pt x="1" y="39"/>
                      </a:moveTo>
                      <a:lnTo>
                        <a:pt x="1" y="39"/>
                      </a:lnTo>
                      <a:lnTo>
                        <a:pt x="0" y="37"/>
                      </a:lnTo>
                      <a:lnTo>
                        <a:pt x="9" y="30"/>
                      </a:lnTo>
                      <a:lnTo>
                        <a:pt x="1" y="39"/>
                      </a:lnTo>
                      <a:close/>
                      <a:moveTo>
                        <a:pt x="0" y="37"/>
                      </a:move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4" y="34"/>
                      </a:lnTo>
                      <a:lnTo>
                        <a:pt x="0" y="37"/>
                      </a:lnTo>
                      <a:close/>
                      <a:moveTo>
                        <a:pt x="0" y="34"/>
                      </a:moveTo>
                      <a:lnTo>
                        <a:pt x="0" y="34"/>
                      </a:lnTo>
                      <a:lnTo>
                        <a:pt x="10" y="34"/>
                      </a:lnTo>
                      <a:lnTo>
                        <a:pt x="0" y="34"/>
                      </a:lnTo>
                      <a:close/>
                      <a:moveTo>
                        <a:pt x="10" y="32"/>
                      </a:move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4" y="34"/>
                      </a:lnTo>
                      <a:lnTo>
                        <a:pt x="10" y="32"/>
                      </a:lnTo>
                      <a:close/>
                      <a:moveTo>
                        <a:pt x="0" y="36"/>
                      </a:moveTo>
                      <a:lnTo>
                        <a:pt x="1" y="27"/>
                      </a:lnTo>
                      <a:lnTo>
                        <a:pt x="9" y="15"/>
                      </a:lnTo>
                      <a:lnTo>
                        <a:pt x="16" y="6"/>
                      </a:lnTo>
                      <a:lnTo>
                        <a:pt x="20" y="1"/>
                      </a:lnTo>
                      <a:lnTo>
                        <a:pt x="27" y="10"/>
                      </a:lnTo>
                      <a:lnTo>
                        <a:pt x="18" y="20"/>
                      </a:lnTo>
                      <a:lnTo>
                        <a:pt x="10" y="32"/>
                      </a:lnTo>
                      <a:lnTo>
                        <a:pt x="0" y="36"/>
                      </a:lnTo>
                      <a:close/>
                      <a:moveTo>
                        <a:pt x="20" y="1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1"/>
                      </a:lnTo>
                      <a:lnTo>
                        <a:pt x="29" y="3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27" y="10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1" name="Freeform 508"/>
                <p:cNvSpPr>
                  <a:spLocks noEditPoints="1"/>
                </p:cNvSpPr>
                <p:nvPr/>
              </p:nvSpPr>
              <p:spPr bwMode="auto">
                <a:xfrm>
                  <a:off x="844" y="2365"/>
                  <a:ext cx="34" cy="36"/>
                </a:xfrm>
                <a:custGeom>
                  <a:avLst/>
                  <a:gdLst>
                    <a:gd name="T0" fmla="*/ 24 w 34"/>
                    <a:gd name="T1" fmla="*/ 1 h 36"/>
                    <a:gd name="T2" fmla="*/ 27 w 34"/>
                    <a:gd name="T3" fmla="*/ 0 h 36"/>
                    <a:gd name="T4" fmla="*/ 32 w 34"/>
                    <a:gd name="T5" fmla="*/ 1 h 36"/>
                    <a:gd name="T6" fmla="*/ 34 w 34"/>
                    <a:gd name="T7" fmla="*/ 5 h 36"/>
                    <a:gd name="T8" fmla="*/ 32 w 34"/>
                    <a:gd name="T9" fmla="*/ 10 h 36"/>
                    <a:gd name="T10" fmla="*/ 24 w 34"/>
                    <a:gd name="T11" fmla="*/ 1 h 36"/>
                    <a:gd name="T12" fmla="*/ 32 w 34"/>
                    <a:gd name="T13" fmla="*/ 10 h 36"/>
                    <a:gd name="T14" fmla="*/ 9 w 34"/>
                    <a:gd name="T15" fmla="*/ 36 h 36"/>
                    <a:gd name="T16" fmla="*/ 1 w 34"/>
                    <a:gd name="T17" fmla="*/ 27 h 36"/>
                    <a:gd name="T18" fmla="*/ 24 w 34"/>
                    <a:gd name="T19" fmla="*/ 1 h 36"/>
                    <a:gd name="T20" fmla="*/ 32 w 34"/>
                    <a:gd name="T21" fmla="*/ 10 h 36"/>
                    <a:gd name="T22" fmla="*/ 9 w 34"/>
                    <a:gd name="T23" fmla="*/ 36 h 36"/>
                    <a:gd name="T24" fmla="*/ 6 w 34"/>
                    <a:gd name="T25" fmla="*/ 36 h 36"/>
                    <a:gd name="T26" fmla="*/ 1 w 34"/>
                    <a:gd name="T27" fmla="*/ 34 h 36"/>
                    <a:gd name="T28" fmla="*/ 0 w 34"/>
                    <a:gd name="T29" fmla="*/ 30 h 36"/>
                    <a:gd name="T30" fmla="*/ 1 w 34"/>
                    <a:gd name="T31" fmla="*/ 27 h 36"/>
                    <a:gd name="T32" fmla="*/ 4 w 34"/>
                    <a:gd name="T33" fmla="*/ 30 h 36"/>
                    <a:gd name="T34" fmla="*/ 9 w 34"/>
                    <a:gd name="T35" fmla="*/ 36 h 36"/>
                    <a:gd name="T36" fmla="*/ 1 w 34"/>
                    <a:gd name="T37" fmla="*/ 27 h 36"/>
                    <a:gd name="T38" fmla="*/ 18 w 34"/>
                    <a:gd name="T39" fmla="*/ 3 h 36"/>
                    <a:gd name="T40" fmla="*/ 26 w 34"/>
                    <a:gd name="T41" fmla="*/ 10 h 36"/>
                    <a:gd name="T42" fmla="*/ 9 w 34"/>
                    <a:gd name="T43" fmla="*/ 36 h 36"/>
                    <a:gd name="T44" fmla="*/ 1 w 34"/>
                    <a:gd name="T45" fmla="*/ 27 h 36"/>
                    <a:gd name="T46" fmla="*/ 18 w 34"/>
                    <a:gd name="T47" fmla="*/ 3 h 36"/>
                    <a:gd name="T48" fmla="*/ 21 w 34"/>
                    <a:gd name="T49" fmla="*/ 1 h 36"/>
                    <a:gd name="T50" fmla="*/ 26 w 34"/>
                    <a:gd name="T51" fmla="*/ 3 h 36"/>
                    <a:gd name="T52" fmla="*/ 27 w 34"/>
                    <a:gd name="T53" fmla="*/ 6 h 36"/>
                    <a:gd name="T54" fmla="*/ 26 w 34"/>
                    <a:gd name="T55" fmla="*/ 10 h 36"/>
                    <a:gd name="T56" fmla="*/ 18 w 34"/>
                    <a:gd name="T57" fmla="*/ 3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6"/>
                    <a:gd name="T89" fmla="*/ 34 w 34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6">
                      <a:moveTo>
                        <a:pt x="24" y="1"/>
                      </a:moveTo>
                      <a:lnTo>
                        <a:pt x="27" y="0"/>
                      </a:lnTo>
                      <a:lnTo>
                        <a:pt x="32" y="1"/>
                      </a:lnTo>
                      <a:lnTo>
                        <a:pt x="34" y="5"/>
                      </a:lnTo>
                      <a:lnTo>
                        <a:pt x="32" y="10"/>
                      </a:lnTo>
                      <a:lnTo>
                        <a:pt x="24" y="1"/>
                      </a:lnTo>
                      <a:close/>
                      <a:moveTo>
                        <a:pt x="32" y="10"/>
                      </a:moveTo>
                      <a:lnTo>
                        <a:pt x="9" y="36"/>
                      </a:lnTo>
                      <a:lnTo>
                        <a:pt x="1" y="27"/>
                      </a:lnTo>
                      <a:lnTo>
                        <a:pt x="24" y="1"/>
                      </a:lnTo>
                      <a:lnTo>
                        <a:pt x="32" y="10"/>
                      </a:lnTo>
                      <a:close/>
                      <a:moveTo>
                        <a:pt x="9" y="36"/>
                      </a:moveTo>
                      <a:lnTo>
                        <a:pt x="6" y="36"/>
                      </a:lnTo>
                      <a:lnTo>
                        <a:pt x="1" y="34"/>
                      </a:lnTo>
                      <a:lnTo>
                        <a:pt x="0" y="30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9" y="36"/>
                      </a:lnTo>
                      <a:close/>
                      <a:moveTo>
                        <a:pt x="1" y="27"/>
                      </a:moveTo>
                      <a:lnTo>
                        <a:pt x="18" y="3"/>
                      </a:lnTo>
                      <a:lnTo>
                        <a:pt x="26" y="10"/>
                      </a:lnTo>
                      <a:lnTo>
                        <a:pt x="9" y="36"/>
                      </a:lnTo>
                      <a:lnTo>
                        <a:pt x="1" y="27"/>
                      </a:lnTo>
                      <a:close/>
                      <a:moveTo>
                        <a:pt x="18" y="3"/>
                      </a:moveTo>
                      <a:lnTo>
                        <a:pt x="21" y="1"/>
                      </a:lnTo>
                      <a:lnTo>
                        <a:pt x="26" y="3"/>
                      </a:lnTo>
                      <a:lnTo>
                        <a:pt x="27" y="6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2" name="Freeform 509"/>
                <p:cNvSpPr>
                  <a:spLocks noEditPoints="1"/>
                </p:cNvSpPr>
                <p:nvPr/>
              </p:nvSpPr>
              <p:spPr bwMode="auto">
                <a:xfrm>
                  <a:off x="898" y="2334"/>
                  <a:ext cx="64" cy="61"/>
                </a:xfrm>
                <a:custGeom>
                  <a:avLst/>
                  <a:gdLst>
                    <a:gd name="T0" fmla="*/ 52 w 64"/>
                    <a:gd name="T1" fmla="*/ 1 h 61"/>
                    <a:gd name="T2" fmla="*/ 58 w 64"/>
                    <a:gd name="T3" fmla="*/ 1 h 61"/>
                    <a:gd name="T4" fmla="*/ 63 w 64"/>
                    <a:gd name="T5" fmla="*/ 5 h 61"/>
                    <a:gd name="T6" fmla="*/ 64 w 64"/>
                    <a:gd name="T7" fmla="*/ 10 h 61"/>
                    <a:gd name="T8" fmla="*/ 51 w 64"/>
                    <a:gd name="T9" fmla="*/ 5 h 61"/>
                    <a:gd name="T10" fmla="*/ 51 w 64"/>
                    <a:gd name="T11" fmla="*/ 32 h 61"/>
                    <a:gd name="T12" fmla="*/ 23 w 64"/>
                    <a:gd name="T13" fmla="*/ 37 h 61"/>
                    <a:gd name="T14" fmla="*/ 51 w 64"/>
                    <a:gd name="T15" fmla="*/ 5 h 61"/>
                    <a:gd name="T16" fmla="*/ 32 w 64"/>
                    <a:gd name="T17" fmla="*/ 51 h 61"/>
                    <a:gd name="T18" fmla="*/ 18 w 64"/>
                    <a:gd name="T19" fmla="*/ 60 h 61"/>
                    <a:gd name="T20" fmla="*/ 18 w 64"/>
                    <a:gd name="T21" fmla="*/ 41 h 61"/>
                    <a:gd name="T22" fmla="*/ 32 w 64"/>
                    <a:gd name="T23" fmla="*/ 51 h 61"/>
                    <a:gd name="T24" fmla="*/ 15 w 64"/>
                    <a:gd name="T25" fmla="*/ 61 h 61"/>
                    <a:gd name="T26" fmla="*/ 6 w 64"/>
                    <a:gd name="T27" fmla="*/ 58 h 61"/>
                    <a:gd name="T28" fmla="*/ 15 w 64"/>
                    <a:gd name="T29" fmla="*/ 44 h 61"/>
                    <a:gd name="T30" fmla="*/ 14 w 64"/>
                    <a:gd name="T31" fmla="*/ 43 h 61"/>
                    <a:gd name="T32" fmla="*/ 3 w 64"/>
                    <a:gd name="T33" fmla="*/ 56 h 61"/>
                    <a:gd name="T34" fmla="*/ 0 w 64"/>
                    <a:gd name="T35" fmla="*/ 46 h 61"/>
                    <a:gd name="T36" fmla="*/ 15 w 64"/>
                    <a:gd name="T37" fmla="*/ 44 h 61"/>
                    <a:gd name="T38" fmla="*/ 3 w 64"/>
                    <a:gd name="T39" fmla="*/ 56 h 61"/>
                    <a:gd name="T40" fmla="*/ 15 w 64"/>
                    <a:gd name="T41" fmla="*/ 44 h 61"/>
                    <a:gd name="T42" fmla="*/ 15 w 64"/>
                    <a:gd name="T43" fmla="*/ 44 h 61"/>
                    <a:gd name="T44" fmla="*/ 0 w 64"/>
                    <a:gd name="T45" fmla="*/ 37 h 61"/>
                    <a:gd name="T46" fmla="*/ 4 w 64"/>
                    <a:gd name="T47" fmla="*/ 20 h 61"/>
                    <a:gd name="T48" fmla="*/ 18 w 64"/>
                    <a:gd name="T49" fmla="*/ 5 h 61"/>
                    <a:gd name="T50" fmla="*/ 32 w 64"/>
                    <a:gd name="T51" fmla="*/ 15 h 61"/>
                    <a:gd name="T52" fmla="*/ 21 w 64"/>
                    <a:gd name="T53" fmla="*/ 24 h 61"/>
                    <a:gd name="T54" fmla="*/ 17 w 64"/>
                    <a:gd name="T55" fmla="*/ 32 h 61"/>
                    <a:gd name="T56" fmla="*/ 15 w 64"/>
                    <a:gd name="T57" fmla="*/ 44 h 61"/>
                    <a:gd name="T58" fmla="*/ 23 w 64"/>
                    <a:gd name="T59" fmla="*/ 1 h 61"/>
                    <a:gd name="T60" fmla="*/ 29 w 64"/>
                    <a:gd name="T61" fmla="*/ 0 h 61"/>
                    <a:gd name="T62" fmla="*/ 34 w 64"/>
                    <a:gd name="T63" fmla="*/ 3 h 61"/>
                    <a:gd name="T64" fmla="*/ 35 w 64"/>
                    <a:gd name="T65" fmla="*/ 10 h 61"/>
                    <a:gd name="T66" fmla="*/ 32 w 64"/>
                    <a:gd name="T67" fmla="*/ 15 h 6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4"/>
                    <a:gd name="T103" fmla="*/ 0 h 61"/>
                    <a:gd name="T104" fmla="*/ 64 w 64"/>
                    <a:gd name="T105" fmla="*/ 61 h 6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4" h="61">
                      <a:moveTo>
                        <a:pt x="51" y="5"/>
                      </a:moveTo>
                      <a:lnTo>
                        <a:pt x="52" y="1"/>
                      </a:lnTo>
                      <a:lnTo>
                        <a:pt x="55" y="1"/>
                      </a:lnTo>
                      <a:lnTo>
                        <a:pt x="58" y="1"/>
                      </a:lnTo>
                      <a:lnTo>
                        <a:pt x="60" y="1"/>
                      </a:lnTo>
                      <a:lnTo>
                        <a:pt x="63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3" y="13"/>
                      </a:lnTo>
                      <a:lnTo>
                        <a:pt x="51" y="5"/>
                      </a:lnTo>
                      <a:close/>
                      <a:moveTo>
                        <a:pt x="63" y="13"/>
                      </a:moveTo>
                      <a:lnTo>
                        <a:pt x="51" y="32"/>
                      </a:lnTo>
                      <a:lnTo>
                        <a:pt x="32" y="51"/>
                      </a:lnTo>
                      <a:lnTo>
                        <a:pt x="23" y="37"/>
                      </a:lnTo>
                      <a:lnTo>
                        <a:pt x="38" y="20"/>
                      </a:lnTo>
                      <a:lnTo>
                        <a:pt x="51" y="5"/>
                      </a:lnTo>
                      <a:lnTo>
                        <a:pt x="63" y="13"/>
                      </a:lnTo>
                      <a:close/>
                      <a:moveTo>
                        <a:pt x="32" y="51"/>
                      </a:moveTo>
                      <a:lnTo>
                        <a:pt x="26" y="56"/>
                      </a:lnTo>
                      <a:lnTo>
                        <a:pt x="18" y="60"/>
                      </a:lnTo>
                      <a:lnTo>
                        <a:pt x="14" y="43"/>
                      </a:lnTo>
                      <a:lnTo>
                        <a:pt x="18" y="41"/>
                      </a:lnTo>
                      <a:lnTo>
                        <a:pt x="23" y="37"/>
                      </a:lnTo>
                      <a:lnTo>
                        <a:pt x="32" y="51"/>
                      </a:lnTo>
                      <a:close/>
                      <a:moveTo>
                        <a:pt x="18" y="60"/>
                      </a:moveTo>
                      <a:lnTo>
                        <a:pt x="15" y="61"/>
                      </a:lnTo>
                      <a:lnTo>
                        <a:pt x="10" y="60"/>
                      </a:lnTo>
                      <a:lnTo>
                        <a:pt x="6" y="58"/>
                      </a:lnTo>
                      <a:lnTo>
                        <a:pt x="3" y="56"/>
                      </a:lnTo>
                      <a:lnTo>
                        <a:pt x="15" y="44"/>
                      </a:lnTo>
                      <a:lnTo>
                        <a:pt x="14" y="43"/>
                      </a:lnTo>
                      <a:lnTo>
                        <a:pt x="18" y="60"/>
                      </a:lnTo>
                      <a:close/>
                      <a:moveTo>
                        <a:pt x="3" y="56"/>
                      </a:moveTo>
                      <a:lnTo>
                        <a:pt x="1" y="51"/>
                      </a:lnTo>
                      <a:lnTo>
                        <a:pt x="0" y="46"/>
                      </a:lnTo>
                      <a:lnTo>
                        <a:pt x="15" y="44"/>
                      </a:lnTo>
                      <a:lnTo>
                        <a:pt x="3" y="56"/>
                      </a:lnTo>
                      <a:close/>
                      <a:moveTo>
                        <a:pt x="15" y="44"/>
                      </a:moveTo>
                      <a:lnTo>
                        <a:pt x="15" y="44"/>
                      </a:lnTo>
                      <a:lnTo>
                        <a:pt x="7" y="46"/>
                      </a:lnTo>
                      <a:lnTo>
                        <a:pt x="15" y="44"/>
                      </a:lnTo>
                      <a:close/>
                      <a:moveTo>
                        <a:pt x="0" y="48"/>
                      </a:move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4" y="20"/>
                      </a:lnTo>
                      <a:lnTo>
                        <a:pt x="9" y="13"/>
                      </a:lnTo>
                      <a:lnTo>
                        <a:pt x="18" y="5"/>
                      </a:lnTo>
                      <a:lnTo>
                        <a:pt x="23" y="1"/>
                      </a:lnTo>
                      <a:lnTo>
                        <a:pt x="32" y="15"/>
                      </a:lnTo>
                      <a:lnTo>
                        <a:pt x="29" y="17"/>
                      </a:lnTo>
                      <a:lnTo>
                        <a:pt x="21" y="24"/>
                      </a:lnTo>
                      <a:lnTo>
                        <a:pt x="18" y="29"/>
                      </a:lnTo>
                      <a:lnTo>
                        <a:pt x="17" y="32"/>
                      </a:lnTo>
                      <a:lnTo>
                        <a:pt x="15" y="37"/>
                      </a:lnTo>
                      <a:lnTo>
                        <a:pt x="15" y="44"/>
                      </a:lnTo>
                      <a:lnTo>
                        <a:pt x="0" y="48"/>
                      </a:lnTo>
                      <a:close/>
                      <a:moveTo>
                        <a:pt x="23" y="1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5" y="7"/>
                      </a:lnTo>
                      <a:lnTo>
                        <a:pt x="35" y="10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3" name="Freeform 510"/>
                <p:cNvSpPr>
                  <a:spLocks noEditPoints="1"/>
                </p:cNvSpPr>
                <p:nvPr/>
              </p:nvSpPr>
              <p:spPr bwMode="auto">
                <a:xfrm>
                  <a:off x="901" y="2334"/>
                  <a:ext cx="57" cy="56"/>
                </a:xfrm>
                <a:custGeom>
                  <a:avLst/>
                  <a:gdLst>
                    <a:gd name="T0" fmla="*/ 46 w 57"/>
                    <a:gd name="T1" fmla="*/ 3 h 56"/>
                    <a:gd name="T2" fmla="*/ 51 w 57"/>
                    <a:gd name="T3" fmla="*/ 1 h 56"/>
                    <a:gd name="T4" fmla="*/ 55 w 57"/>
                    <a:gd name="T5" fmla="*/ 5 h 56"/>
                    <a:gd name="T6" fmla="*/ 57 w 57"/>
                    <a:gd name="T7" fmla="*/ 10 h 56"/>
                    <a:gd name="T8" fmla="*/ 43 w 57"/>
                    <a:gd name="T9" fmla="*/ 5 h 56"/>
                    <a:gd name="T10" fmla="*/ 46 w 57"/>
                    <a:gd name="T11" fmla="*/ 29 h 56"/>
                    <a:gd name="T12" fmla="*/ 24 w 57"/>
                    <a:gd name="T13" fmla="*/ 31 h 56"/>
                    <a:gd name="T14" fmla="*/ 43 w 57"/>
                    <a:gd name="T15" fmla="*/ 5 h 56"/>
                    <a:gd name="T16" fmla="*/ 34 w 57"/>
                    <a:gd name="T17" fmla="*/ 43 h 56"/>
                    <a:gd name="T18" fmla="*/ 20 w 57"/>
                    <a:gd name="T19" fmla="*/ 53 h 56"/>
                    <a:gd name="T20" fmla="*/ 18 w 57"/>
                    <a:gd name="T21" fmla="*/ 36 h 56"/>
                    <a:gd name="T22" fmla="*/ 34 w 57"/>
                    <a:gd name="T23" fmla="*/ 43 h 56"/>
                    <a:gd name="T24" fmla="*/ 15 w 57"/>
                    <a:gd name="T25" fmla="*/ 56 h 56"/>
                    <a:gd name="T26" fmla="*/ 7 w 57"/>
                    <a:gd name="T27" fmla="*/ 56 h 56"/>
                    <a:gd name="T28" fmla="*/ 14 w 57"/>
                    <a:gd name="T29" fmla="*/ 41 h 56"/>
                    <a:gd name="T30" fmla="*/ 14 w 57"/>
                    <a:gd name="T31" fmla="*/ 39 h 56"/>
                    <a:gd name="T32" fmla="*/ 4 w 57"/>
                    <a:gd name="T33" fmla="*/ 53 h 56"/>
                    <a:gd name="T34" fmla="*/ 1 w 57"/>
                    <a:gd name="T35" fmla="*/ 51 h 56"/>
                    <a:gd name="T36" fmla="*/ 14 w 57"/>
                    <a:gd name="T37" fmla="*/ 41 h 56"/>
                    <a:gd name="T38" fmla="*/ 4 w 57"/>
                    <a:gd name="T39" fmla="*/ 53 h 56"/>
                    <a:gd name="T40" fmla="*/ 1 w 57"/>
                    <a:gd name="T41" fmla="*/ 48 h 56"/>
                    <a:gd name="T42" fmla="*/ 7 w 57"/>
                    <a:gd name="T43" fmla="*/ 46 h 56"/>
                    <a:gd name="T44" fmla="*/ 1 w 57"/>
                    <a:gd name="T45" fmla="*/ 46 h 56"/>
                    <a:gd name="T46" fmla="*/ 0 w 57"/>
                    <a:gd name="T47" fmla="*/ 46 h 56"/>
                    <a:gd name="T48" fmla="*/ 15 w 57"/>
                    <a:gd name="T49" fmla="*/ 43 h 56"/>
                    <a:gd name="T50" fmla="*/ 1 w 57"/>
                    <a:gd name="T51" fmla="*/ 46 h 56"/>
                    <a:gd name="T52" fmla="*/ 0 w 57"/>
                    <a:gd name="T53" fmla="*/ 46 h 56"/>
                    <a:gd name="T54" fmla="*/ 7 w 57"/>
                    <a:gd name="T55" fmla="*/ 43 h 56"/>
                    <a:gd name="T56" fmla="*/ 0 w 57"/>
                    <a:gd name="T57" fmla="*/ 44 h 56"/>
                    <a:gd name="T58" fmla="*/ 1 w 57"/>
                    <a:gd name="T59" fmla="*/ 29 h 56"/>
                    <a:gd name="T60" fmla="*/ 9 w 57"/>
                    <a:gd name="T61" fmla="*/ 15 h 56"/>
                    <a:gd name="T62" fmla="*/ 21 w 57"/>
                    <a:gd name="T63" fmla="*/ 1 h 56"/>
                    <a:gd name="T64" fmla="*/ 28 w 57"/>
                    <a:gd name="T65" fmla="*/ 17 h 56"/>
                    <a:gd name="T66" fmla="*/ 18 w 57"/>
                    <a:gd name="T67" fmla="*/ 27 h 56"/>
                    <a:gd name="T68" fmla="*/ 14 w 57"/>
                    <a:gd name="T69" fmla="*/ 37 h 56"/>
                    <a:gd name="T70" fmla="*/ 0 w 57"/>
                    <a:gd name="T71" fmla="*/ 44 h 56"/>
                    <a:gd name="T72" fmla="*/ 23 w 57"/>
                    <a:gd name="T73" fmla="*/ 0 h 56"/>
                    <a:gd name="T74" fmla="*/ 29 w 57"/>
                    <a:gd name="T75" fmla="*/ 1 h 56"/>
                    <a:gd name="T76" fmla="*/ 32 w 57"/>
                    <a:gd name="T77" fmla="*/ 7 h 56"/>
                    <a:gd name="T78" fmla="*/ 32 w 57"/>
                    <a:gd name="T79" fmla="*/ 12 h 56"/>
                    <a:gd name="T80" fmla="*/ 21 w 57"/>
                    <a:gd name="T81" fmla="*/ 1 h 5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56"/>
                    <a:gd name="T125" fmla="*/ 57 w 57"/>
                    <a:gd name="T126" fmla="*/ 56 h 5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56">
                      <a:moveTo>
                        <a:pt x="43" y="5"/>
                      </a:moveTo>
                      <a:lnTo>
                        <a:pt x="46" y="3"/>
                      </a:lnTo>
                      <a:lnTo>
                        <a:pt x="48" y="1"/>
                      </a:lnTo>
                      <a:lnTo>
                        <a:pt x="51" y="1"/>
                      </a:lnTo>
                      <a:lnTo>
                        <a:pt x="54" y="3"/>
                      </a:lnTo>
                      <a:lnTo>
                        <a:pt x="55" y="5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5" y="13"/>
                      </a:lnTo>
                      <a:lnTo>
                        <a:pt x="43" y="5"/>
                      </a:lnTo>
                      <a:close/>
                      <a:moveTo>
                        <a:pt x="55" y="13"/>
                      </a:moveTo>
                      <a:lnTo>
                        <a:pt x="46" y="29"/>
                      </a:lnTo>
                      <a:lnTo>
                        <a:pt x="34" y="43"/>
                      </a:lnTo>
                      <a:lnTo>
                        <a:pt x="24" y="31"/>
                      </a:lnTo>
                      <a:lnTo>
                        <a:pt x="35" y="19"/>
                      </a:lnTo>
                      <a:lnTo>
                        <a:pt x="43" y="5"/>
                      </a:lnTo>
                      <a:lnTo>
                        <a:pt x="55" y="13"/>
                      </a:lnTo>
                      <a:close/>
                      <a:moveTo>
                        <a:pt x="34" y="43"/>
                      </a:moveTo>
                      <a:lnTo>
                        <a:pt x="26" y="49"/>
                      </a:lnTo>
                      <a:lnTo>
                        <a:pt x="20" y="53"/>
                      </a:lnTo>
                      <a:lnTo>
                        <a:pt x="14" y="39"/>
                      </a:lnTo>
                      <a:lnTo>
                        <a:pt x="18" y="36"/>
                      </a:lnTo>
                      <a:lnTo>
                        <a:pt x="24" y="31"/>
                      </a:lnTo>
                      <a:lnTo>
                        <a:pt x="34" y="43"/>
                      </a:lnTo>
                      <a:close/>
                      <a:moveTo>
                        <a:pt x="20" y="53"/>
                      </a:moveTo>
                      <a:lnTo>
                        <a:pt x="15" y="56"/>
                      </a:lnTo>
                      <a:lnTo>
                        <a:pt x="12" y="56"/>
                      </a:lnTo>
                      <a:lnTo>
                        <a:pt x="7" y="56"/>
                      </a:lnTo>
                      <a:lnTo>
                        <a:pt x="4" y="53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20" y="53"/>
                      </a:lnTo>
                      <a:close/>
                      <a:moveTo>
                        <a:pt x="4" y="53"/>
                      </a:moveTo>
                      <a:lnTo>
                        <a:pt x="3" y="53"/>
                      </a:lnTo>
                      <a:lnTo>
                        <a:pt x="1" y="51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4" y="53"/>
                      </a:lnTo>
                      <a:close/>
                      <a:moveTo>
                        <a:pt x="1" y="51"/>
                      </a:move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7" y="46"/>
                      </a:lnTo>
                      <a:lnTo>
                        <a:pt x="1" y="51"/>
                      </a:lnTo>
                      <a:close/>
                      <a:moveTo>
                        <a:pt x="1" y="46"/>
                      </a:moveTo>
                      <a:lnTo>
                        <a:pt x="1" y="46"/>
                      </a:lnTo>
                      <a:lnTo>
                        <a:pt x="0" y="46"/>
                      </a:lnTo>
                      <a:lnTo>
                        <a:pt x="14" y="39"/>
                      </a:lnTo>
                      <a:lnTo>
                        <a:pt x="15" y="43"/>
                      </a:lnTo>
                      <a:lnTo>
                        <a:pt x="15" y="46"/>
                      </a:lnTo>
                      <a:lnTo>
                        <a:pt x="1" y="46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7" y="43"/>
                      </a:lnTo>
                      <a:lnTo>
                        <a:pt x="0" y="46"/>
                      </a:lnTo>
                      <a:close/>
                      <a:moveTo>
                        <a:pt x="0" y="44"/>
                      </a:move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1" y="1"/>
                      </a:lnTo>
                      <a:lnTo>
                        <a:pt x="31" y="15"/>
                      </a:lnTo>
                      <a:lnTo>
                        <a:pt x="28" y="17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5" y="32"/>
                      </a:lnTo>
                      <a:lnTo>
                        <a:pt x="14" y="37"/>
                      </a:lnTo>
                      <a:lnTo>
                        <a:pt x="14" y="41"/>
                      </a:lnTo>
                      <a:lnTo>
                        <a:pt x="0" y="44"/>
                      </a:lnTo>
                      <a:close/>
                      <a:moveTo>
                        <a:pt x="21" y="1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31" y="3"/>
                      </a:lnTo>
                      <a:lnTo>
                        <a:pt x="32" y="7"/>
                      </a:lnTo>
                      <a:lnTo>
                        <a:pt x="32" y="8"/>
                      </a:lnTo>
                      <a:lnTo>
                        <a:pt x="32" y="12"/>
                      </a:lnTo>
                      <a:lnTo>
                        <a:pt x="31" y="15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4" name="Freeform 511"/>
                <p:cNvSpPr>
                  <a:spLocks noEditPoints="1"/>
                </p:cNvSpPr>
                <p:nvPr/>
              </p:nvSpPr>
              <p:spPr bwMode="auto">
                <a:xfrm>
                  <a:off x="904" y="2334"/>
                  <a:ext cx="49" cy="51"/>
                </a:xfrm>
                <a:custGeom>
                  <a:avLst/>
                  <a:gdLst>
                    <a:gd name="T0" fmla="*/ 38 w 49"/>
                    <a:gd name="T1" fmla="*/ 5 h 51"/>
                    <a:gd name="T2" fmla="*/ 45 w 49"/>
                    <a:gd name="T3" fmla="*/ 3 h 51"/>
                    <a:gd name="T4" fmla="*/ 48 w 49"/>
                    <a:gd name="T5" fmla="*/ 7 h 51"/>
                    <a:gd name="T6" fmla="*/ 49 w 49"/>
                    <a:gd name="T7" fmla="*/ 12 h 51"/>
                    <a:gd name="T8" fmla="*/ 37 w 49"/>
                    <a:gd name="T9" fmla="*/ 7 h 51"/>
                    <a:gd name="T10" fmla="*/ 40 w 49"/>
                    <a:gd name="T11" fmla="*/ 29 h 51"/>
                    <a:gd name="T12" fmla="*/ 18 w 49"/>
                    <a:gd name="T13" fmla="*/ 31 h 51"/>
                    <a:gd name="T14" fmla="*/ 37 w 49"/>
                    <a:gd name="T15" fmla="*/ 7 h 51"/>
                    <a:gd name="T16" fmla="*/ 28 w 49"/>
                    <a:gd name="T17" fmla="*/ 41 h 51"/>
                    <a:gd name="T18" fmla="*/ 17 w 49"/>
                    <a:gd name="T19" fmla="*/ 49 h 51"/>
                    <a:gd name="T20" fmla="*/ 15 w 49"/>
                    <a:gd name="T21" fmla="*/ 34 h 51"/>
                    <a:gd name="T22" fmla="*/ 28 w 49"/>
                    <a:gd name="T23" fmla="*/ 41 h 51"/>
                    <a:gd name="T24" fmla="*/ 14 w 49"/>
                    <a:gd name="T25" fmla="*/ 51 h 51"/>
                    <a:gd name="T26" fmla="*/ 6 w 49"/>
                    <a:gd name="T27" fmla="*/ 51 h 51"/>
                    <a:gd name="T28" fmla="*/ 12 w 49"/>
                    <a:gd name="T29" fmla="*/ 37 h 51"/>
                    <a:gd name="T30" fmla="*/ 11 w 49"/>
                    <a:gd name="T31" fmla="*/ 36 h 51"/>
                    <a:gd name="T32" fmla="*/ 12 w 49"/>
                    <a:gd name="T33" fmla="*/ 37 h 51"/>
                    <a:gd name="T34" fmla="*/ 8 w 49"/>
                    <a:gd name="T35" fmla="*/ 44 h 51"/>
                    <a:gd name="T36" fmla="*/ 4 w 49"/>
                    <a:gd name="T37" fmla="*/ 49 h 51"/>
                    <a:gd name="T38" fmla="*/ 1 w 49"/>
                    <a:gd name="T39" fmla="*/ 46 h 51"/>
                    <a:gd name="T40" fmla="*/ 14 w 49"/>
                    <a:gd name="T41" fmla="*/ 39 h 51"/>
                    <a:gd name="T42" fmla="*/ 4 w 49"/>
                    <a:gd name="T43" fmla="*/ 49 h 51"/>
                    <a:gd name="T44" fmla="*/ 1 w 49"/>
                    <a:gd name="T45" fmla="*/ 44 h 51"/>
                    <a:gd name="T46" fmla="*/ 8 w 49"/>
                    <a:gd name="T47" fmla="*/ 43 h 51"/>
                    <a:gd name="T48" fmla="*/ 1 w 49"/>
                    <a:gd name="T49" fmla="*/ 43 h 51"/>
                    <a:gd name="T50" fmla="*/ 14 w 49"/>
                    <a:gd name="T51" fmla="*/ 43 h 51"/>
                    <a:gd name="T52" fmla="*/ 1 w 49"/>
                    <a:gd name="T53" fmla="*/ 43 h 51"/>
                    <a:gd name="T54" fmla="*/ 14 w 49"/>
                    <a:gd name="T55" fmla="*/ 43 h 51"/>
                    <a:gd name="T56" fmla="*/ 14 w 49"/>
                    <a:gd name="T57" fmla="*/ 43 h 51"/>
                    <a:gd name="T58" fmla="*/ 1 w 49"/>
                    <a:gd name="T59" fmla="*/ 43 h 51"/>
                    <a:gd name="T60" fmla="*/ 14 w 49"/>
                    <a:gd name="T61" fmla="*/ 39 h 51"/>
                    <a:gd name="T62" fmla="*/ 14 w 49"/>
                    <a:gd name="T63" fmla="*/ 43 h 51"/>
                    <a:gd name="T64" fmla="*/ 1 w 49"/>
                    <a:gd name="T65" fmla="*/ 44 h 51"/>
                    <a:gd name="T66" fmla="*/ 0 w 49"/>
                    <a:gd name="T67" fmla="*/ 41 h 51"/>
                    <a:gd name="T68" fmla="*/ 14 w 49"/>
                    <a:gd name="T69" fmla="*/ 39 h 51"/>
                    <a:gd name="T70" fmla="*/ 1 w 49"/>
                    <a:gd name="T71" fmla="*/ 44 h 51"/>
                    <a:gd name="T72" fmla="*/ 14 w 49"/>
                    <a:gd name="T73" fmla="*/ 39 h 51"/>
                    <a:gd name="T74" fmla="*/ 8 w 49"/>
                    <a:gd name="T75" fmla="*/ 41 h 51"/>
                    <a:gd name="T76" fmla="*/ 1 w 49"/>
                    <a:gd name="T77" fmla="*/ 41 h 51"/>
                    <a:gd name="T78" fmla="*/ 3 w 49"/>
                    <a:gd name="T79" fmla="*/ 29 h 51"/>
                    <a:gd name="T80" fmla="*/ 11 w 49"/>
                    <a:gd name="T81" fmla="*/ 15 h 51"/>
                    <a:gd name="T82" fmla="*/ 21 w 49"/>
                    <a:gd name="T83" fmla="*/ 1 h 51"/>
                    <a:gd name="T84" fmla="*/ 28 w 49"/>
                    <a:gd name="T85" fmla="*/ 15 h 51"/>
                    <a:gd name="T86" fmla="*/ 15 w 49"/>
                    <a:gd name="T87" fmla="*/ 31 h 51"/>
                    <a:gd name="T88" fmla="*/ 1 w 49"/>
                    <a:gd name="T89" fmla="*/ 41 h 51"/>
                    <a:gd name="T90" fmla="*/ 25 w 49"/>
                    <a:gd name="T91" fmla="*/ 0 h 51"/>
                    <a:gd name="T92" fmla="*/ 29 w 49"/>
                    <a:gd name="T93" fmla="*/ 0 h 51"/>
                    <a:gd name="T94" fmla="*/ 32 w 49"/>
                    <a:gd name="T95" fmla="*/ 5 h 51"/>
                    <a:gd name="T96" fmla="*/ 32 w 49"/>
                    <a:gd name="T97" fmla="*/ 10 h 51"/>
                    <a:gd name="T98" fmla="*/ 21 w 49"/>
                    <a:gd name="T99" fmla="*/ 1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9"/>
                    <a:gd name="T151" fmla="*/ 0 h 51"/>
                    <a:gd name="T152" fmla="*/ 49 w 4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9" h="51">
                      <a:moveTo>
                        <a:pt x="37" y="7"/>
                      </a:moveTo>
                      <a:lnTo>
                        <a:pt x="38" y="5"/>
                      </a:lnTo>
                      <a:lnTo>
                        <a:pt x="41" y="3"/>
                      </a:lnTo>
                      <a:lnTo>
                        <a:pt x="45" y="3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0"/>
                      </a:lnTo>
                      <a:lnTo>
                        <a:pt x="49" y="12"/>
                      </a:lnTo>
                      <a:lnTo>
                        <a:pt x="49" y="15"/>
                      </a:lnTo>
                      <a:lnTo>
                        <a:pt x="37" y="7"/>
                      </a:lnTo>
                      <a:close/>
                      <a:moveTo>
                        <a:pt x="49" y="15"/>
                      </a:moveTo>
                      <a:lnTo>
                        <a:pt x="40" y="29"/>
                      </a:lnTo>
                      <a:lnTo>
                        <a:pt x="28" y="41"/>
                      </a:lnTo>
                      <a:lnTo>
                        <a:pt x="18" y="31"/>
                      </a:lnTo>
                      <a:lnTo>
                        <a:pt x="29" y="19"/>
                      </a:lnTo>
                      <a:lnTo>
                        <a:pt x="37" y="7"/>
                      </a:lnTo>
                      <a:lnTo>
                        <a:pt x="49" y="15"/>
                      </a:lnTo>
                      <a:close/>
                      <a:moveTo>
                        <a:pt x="28" y="41"/>
                      </a:moveTo>
                      <a:lnTo>
                        <a:pt x="21" y="46"/>
                      </a:lnTo>
                      <a:lnTo>
                        <a:pt x="17" y="49"/>
                      </a:lnTo>
                      <a:lnTo>
                        <a:pt x="11" y="36"/>
                      </a:lnTo>
                      <a:lnTo>
                        <a:pt x="15" y="34"/>
                      </a:lnTo>
                      <a:lnTo>
                        <a:pt x="18" y="31"/>
                      </a:lnTo>
                      <a:lnTo>
                        <a:pt x="28" y="41"/>
                      </a:lnTo>
                      <a:close/>
                      <a:moveTo>
                        <a:pt x="17" y="49"/>
                      </a:moveTo>
                      <a:lnTo>
                        <a:pt x="14" y="51"/>
                      </a:lnTo>
                      <a:lnTo>
                        <a:pt x="11" y="51"/>
                      </a:lnTo>
                      <a:lnTo>
                        <a:pt x="6" y="51"/>
                      </a:lnTo>
                      <a:lnTo>
                        <a:pt x="4" y="49"/>
                      </a:lnTo>
                      <a:lnTo>
                        <a:pt x="12" y="37"/>
                      </a:lnTo>
                      <a:lnTo>
                        <a:pt x="11" y="36"/>
                      </a:lnTo>
                      <a:lnTo>
                        <a:pt x="17" y="49"/>
                      </a:lnTo>
                      <a:close/>
                      <a:moveTo>
                        <a:pt x="12" y="37"/>
                      </a:moveTo>
                      <a:lnTo>
                        <a:pt x="12" y="37"/>
                      </a:lnTo>
                      <a:lnTo>
                        <a:pt x="8" y="44"/>
                      </a:lnTo>
                      <a:lnTo>
                        <a:pt x="12" y="37"/>
                      </a:lnTo>
                      <a:close/>
                      <a:moveTo>
                        <a:pt x="4" y="49"/>
                      </a:move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14" y="39"/>
                      </a:lnTo>
                      <a:lnTo>
                        <a:pt x="12" y="37"/>
                      </a:lnTo>
                      <a:lnTo>
                        <a:pt x="4" y="49"/>
                      </a:lnTo>
                      <a:close/>
                      <a:moveTo>
                        <a:pt x="1" y="46"/>
                      </a:moveTo>
                      <a:lnTo>
                        <a:pt x="1" y="44"/>
                      </a:lnTo>
                      <a:lnTo>
                        <a:pt x="1" y="43"/>
                      </a:lnTo>
                      <a:lnTo>
                        <a:pt x="8" y="43"/>
                      </a:lnTo>
                      <a:lnTo>
                        <a:pt x="1" y="46"/>
                      </a:lnTo>
                      <a:close/>
                      <a:moveTo>
                        <a:pt x="1" y="43"/>
                      </a:moveTo>
                      <a:lnTo>
                        <a:pt x="1" y="43"/>
                      </a:lnTo>
                      <a:lnTo>
                        <a:pt x="14" y="43"/>
                      </a:lnTo>
                      <a:lnTo>
                        <a:pt x="1" y="43"/>
                      </a:lnTo>
                      <a:close/>
                      <a:moveTo>
                        <a:pt x="14" y="43"/>
                      </a:moveTo>
                      <a:lnTo>
                        <a:pt x="14" y="43"/>
                      </a:lnTo>
                      <a:lnTo>
                        <a:pt x="8" y="43"/>
                      </a:lnTo>
                      <a:lnTo>
                        <a:pt x="14" y="43"/>
                      </a:lnTo>
                      <a:close/>
                      <a:moveTo>
                        <a:pt x="1" y="43"/>
                      </a:moveTo>
                      <a:lnTo>
                        <a:pt x="1" y="43"/>
                      </a:lnTo>
                      <a:lnTo>
                        <a:pt x="1" y="44"/>
                      </a:ln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1" y="43"/>
                      </a:lnTo>
                      <a:close/>
                      <a:moveTo>
                        <a:pt x="1" y="44"/>
                      </a:move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" y="44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39"/>
                      </a:lnTo>
                      <a:close/>
                      <a:moveTo>
                        <a:pt x="1" y="41"/>
                      </a:moveTo>
                      <a:lnTo>
                        <a:pt x="1" y="36"/>
                      </a:lnTo>
                      <a:lnTo>
                        <a:pt x="3" y="29"/>
                      </a:lnTo>
                      <a:lnTo>
                        <a:pt x="6" y="22"/>
                      </a:lnTo>
                      <a:lnTo>
                        <a:pt x="11" y="15"/>
                      </a:lnTo>
                      <a:lnTo>
                        <a:pt x="18" y="5"/>
                      </a:lnTo>
                      <a:lnTo>
                        <a:pt x="21" y="1"/>
                      </a:lnTo>
                      <a:lnTo>
                        <a:pt x="31" y="13"/>
                      </a:lnTo>
                      <a:lnTo>
                        <a:pt x="28" y="15"/>
                      </a:lnTo>
                      <a:lnTo>
                        <a:pt x="21" y="22"/>
                      </a:lnTo>
                      <a:lnTo>
                        <a:pt x="15" y="31"/>
                      </a:lnTo>
                      <a:lnTo>
                        <a:pt x="14" y="39"/>
                      </a:lnTo>
                      <a:lnTo>
                        <a:pt x="1" y="41"/>
                      </a:lnTo>
                      <a:close/>
                      <a:moveTo>
                        <a:pt x="21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1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1" y="13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5" name="Freeform 512"/>
                <p:cNvSpPr>
                  <a:spLocks noEditPoints="1"/>
                </p:cNvSpPr>
                <p:nvPr/>
              </p:nvSpPr>
              <p:spPr bwMode="auto">
                <a:xfrm>
                  <a:off x="908" y="2335"/>
                  <a:ext cx="44" cy="47"/>
                </a:xfrm>
                <a:custGeom>
                  <a:avLst/>
                  <a:gdLst>
                    <a:gd name="T0" fmla="*/ 34 w 44"/>
                    <a:gd name="T1" fmla="*/ 4 h 47"/>
                    <a:gd name="T2" fmla="*/ 39 w 44"/>
                    <a:gd name="T3" fmla="*/ 2 h 47"/>
                    <a:gd name="T4" fmla="*/ 44 w 44"/>
                    <a:gd name="T5" fmla="*/ 6 h 47"/>
                    <a:gd name="T6" fmla="*/ 44 w 44"/>
                    <a:gd name="T7" fmla="*/ 11 h 47"/>
                    <a:gd name="T8" fmla="*/ 33 w 44"/>
                    <a:gd name="T9" fmla="*/ 6 h 47"/>
                    <a:gd name="T10" fmla="*/ 34 w 44"/>
                    <a:gd name="T11" fmla="*/ 24 h 47"/>
                    <a:gd name="T12" fmla="*/ 16 w 44"/>
                    <a:gd name="T13" fmla="*/ 26 h 47"/>
                    <a:gd name="T14" fmla="*/ 33 w 44"/>
                    <a:gd name="T15" fmla="*/ 6 h 47"/>
                    <a:gd name="T16" fmla="*/ 24 w 44"/>
                    <a:gd name="T17" fmla="*/ 36 h 47"/>
                    <a:gd name="T18" fmla="*/ 14 w 44"/>
                    <a:gd name="T19" fmla="*/ 43 h 47"/>
                    <a:gd name="T20" fmla="*/ 11 w 44"/>
                    <a:gd name="T21" fmla="*/ 30 h 47"/>
                    <a:gd name="T22" fmla="*/ 24 w 44"/>
                    <a:gd name="T23" fmla="*/ 36 h 47"/>
                    <a:gd name="T24" fmla="*/ 8 w 44"/>
                    <a:gd name="T25" fmla="*/ 31 h 47"/>
                    <a:gd name="T26" fmla="*/ 8 w 44"/>
                    <a:gd name="T27" fmla="*/ 31 h 47"/>
                    <a:gd name="T28" fmla="*/ 11 w 44"/>
                    <a:gd name="T29" fmla="*/ 45 h 47"/>
                    <a:gd name="T30" fmla="*/ 5 w 44"/>
                    <a:gd name="T31" fmla="*/ 45 h 47"/>
                    <a:gd name="T32" fmla="*/ 11 w 44"/>
                    <a:gd name="T33" fmla="*/ 33 h 47"/>
                    <a:gd name="T34" fmla="*/ 8 w 44"/>
                    <a:gd name="T35" fmla="*/ 31 h 47"/>
                    <a:gd name="T36" fmla="*/ 2 w 44"/>
                    <a:gd name="T37" fmla="*/ 43 h 47"/>
                    <a:gd name="T38" fmla="*/ 7 w 44"/>
                    <a:gd name="T39" fmla="*/ 38 h 47"/>
                    <a:gd name="T40" fmla="*/ 2 w 44"/>
                    <a:gd name="T41" fmla="*/ 43 h 47"/>
                    <a:gd name="T42" fmla="*/ 0 w 44"/>
                    <a:gd name="T43" fmla="*/ 42 h 47"/>
                    <a:gd name="T44" fmla="*/ 11 w 44"/>
                    <a:gd name="T45" fmla="*/ 35 h 47"/>
                    <a:gd name="T46" fmla="*/ 2 w 44"/>
                    <a:gd name="T47" fmla="*/ 43 h 47"/>
                    <a:gd name="T48" fmla="*/ 0 w 44"/>
                    <a:gd name="T49" fmla="*/ 40 h 47"/>
                    <a:gd name="T50" fmla="*/ 7 w 44"/>
                    <a:gd name="T51" fmla="*/ 38 h 47"/>
                    <a:gd name="T52" fmla="*/ 0 w 44"/>
                    <a:gd name="T53" fmla="*/ 38 h 47"/>
                    <a:gd name="T54" fmla="*/ 2 w 44"/>
                    <a:gd name="T55" fmla="*/ 42 h 47"/>
                    <a:gd name="T56" fmla="*/ 13 w 44"/>
                    <a:gd name="T57" fmla="*/ 35 h 47"/>
                    <a:gd name="T58" fmla="*/ 0 w 44"/>
                    <a:gd name="T59" fmla="*/ 38 h 47"/>
                    <a:gd name="T60" fmla="*/ 0 w 44"/>
                    <a:gd name="T61" fmla="*/ 40 h 47"/>
                    <a:gd name="T62" fmla="*/ 7 w 44"/>
                    <a:gd name="T63" fmla="*/ 36 h 47"/>
                    <a:gd name="T64" fmla="*/ 0 w 44"/>
                    <a:gd name="T65" fmla="*/ 38 h 47"/>
                    <a:gd name="T66" fmla="*/ 2 w 44"/>
                    <a:gd name="T67" fmla="*/ 28 h 47"/>
                    <a:gd name="T68" fmla="*/ 10 w 44"/>
                    <a:gd name="T69" fmla="*/ 16 h 47"/>
                    <a:gd name="T70" fmla="*/ 21 w 44"/>
                    <a:gd name="T71" fmla="*/ 2 h 47"/>
                    <a:gd name="T72" fmla="*/ 21 w 44"/>
                    <a:gd name="T73" fmla="*/ 23 h 47"/>
                    <a:gd name="T74" fmla="*/ 0 w 44"/>
                    <a:gd name="T75" fmla="*/ 38 h 47"/>
                    <a:gd name="T76" fmla="*/ 22 w 44"/>
                    <a:gd name="T77" fmla="*/ 0 h 47"/>
                    <a:gd name="T78" fmla="*/ 27 w 44"/>
                    <a:gd name="T79" fmla="*/ 0 h 47"/>
                    <a:gd name="T80" fmla="*/ 31 w 44"/>
                    <a:gd name="T81" fmla="*/ 4 h 47"/>
                    <a:gd name="T82" fmla="*/ 31 w 44"/>
                    <a:gd name="T83" fmla="*/ 9 h 47"/>
                    <a:gd name="T84" fmla="*/ 21 w 44"/>
                    <a:gd name="T85" fmla="*/ 2 h 4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4"/>
                    <a:gd name="T130" fmla="*/ 0 h 47"/>
                    <a:gd name="T131" fmla="*/ 44 w 44"/>
                    <a:gd name="T132" fmla="*/ 47 h 4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4" h="47">
                      <a:moveTo>
                        <a:pt x="33" y="6"/>
                      </a:moveTo>
                      <a:lnTo>
                        <a:pt x="34" y="4"/>
                      </a:lnTo>
                      <a:lnTo>
                        <a:pt x="36" y="2"/>
                      </a:lnTo>
                      <a:lnTo>
                        <a:pt x="39" y="2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4" y="7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33" y="6"/>
                      </a:lnTo>
                      <a:close/>
                      <a:moveTo>
                        <a:pt x="44" y="12"/>
                      </a:moveTo>
                      <a:lnTo>
                        <a:pt x="34" y="24"/>
                      </a:lnTo>
                      <a:lnTo>
                        <a:pt x="24" y="36"/>
                      </a:lnTo>
                      <a:lnTo>
                        <a:pt x="16" y="26"/>
                      </a:lnTo>
                      <a:lnTo>
                        <a:pt x="25" y="14"/>
                      </a:lnTo>
                      <a:lnTo>
                        <a:pt x="33" y="6"/>
                      </a:lnTo>
                      <a:lnTo>
                        <a:pt x="44" y="12"/>
                      </a:lnTo>
                      <a:close/>
                      <a:moveTo>
                        <a:pt x="24" y="36"/>
                      </a:moveTo>
                      <a:lnTo>
                        <a:pt x="19" y="40"/>
                      </a:lnTo>
                      <a:lnTo>
                        <a:pt x="14" y="43"/>
                      </a:lnTo>
                      <a:lnTo>
                        <a:pt x="8" y="31"/>
                      </a:lnTo>
                      <a:lnTo>
                        <a:pt x="11" y="30"/>
                      </a:lnTo>
                      <a:lnTo>
                        <a:pt x="16" y="26"/>
                      </a:lnTo>
                      <a:lnTo>
                        <a:pt x="24" y="36"/>
                      </a:lnTo>
                      <a:close/>
                      <a:moveTo>
                        <a:pt x="8" y="31"/>
                      </a:moveTo>
                      <a:lnTo>
                        <a:pt x="8" y="31"/>
                      </a:lnTo>
                      <a:lnTo>
                        <a:pt x="11" y="38"/>
                      </a:lnTo>
                      <a:lnTo>
                        <a:pt x="8" y="31"/>
                      </a:lnTo>
                      <a:close/>
                      <a:moveTo>
                        <a:pt x="14" y="43"/>
                      </a:moveTo>
                      <a:lnTo>
                        <a:pt x="11" y="45"/>
                      </a:lnTo>
                      <a:lnTo>
                        <a:pt x="8" y="47"/>
                      </a:lnTo>
                      <a:lnTo>
                        <a:pt x="5" y="45"/>
                      </a:lnTo>
                      <a:lnTo>
                        <a:pt x="2" y="43"/>
                      </a:lnTo>
                      <a:lnTo>
                        <a:pt x="11" y="33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14" y="43"/>
                      </a:lnTo>
                      <a:close/>
                      <a:moveTo>
                        <a:pt x="2" y="43"/>
                      </a:moveTo>
                      <a:lnTo>
                        <a:pt x="2" y="43"/>
                      </a:lnTo>
                      <a:lnTo>
                        <a:pt x="7" y="38"/>
                      </a:lnTo>
                      <a:lnTo>
                        <a:pt x="2" y="43"/>
                      </a:lnTo>
                      <a:close/>
                      <a:moveTo>
                        <a:pt x="2" y="43"/>
                      </a:moveTo>
                      <a:lnTo>
                        <a:pt x="2" y="43"/>
                      </a:lnTo>
                      <a:lnTo>
                        <a:pt x="0" y="42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2" y="43"/>
                      </a:lnTo>
                      <a:close/>
                      <a:moveTo>
                        <a:pt x="0" y="42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0" y="42"/>
                      </a:lnTo>
                      <a:close/>
                      <a:moveTo>
                        <a:pt x="0" y="38"/>
                      </a:move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10" y="31"/>
                      </a:lnTo>
                      <a:lnTo>
                        <a:pt x="13" y="35"/>
                      </a:lnTo>
                      <a:lnTo>
                        <a:pt x="13" y="38"/>
                      </a:lnTo>
                      <a:lnTo>
                        <a:pt x="0" y="38"/>
                      </a:lnTo>
                      <a:close/>
                      <a:moveTo>
                        <a:pt x="2" y="42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7" y="36"/>
                      </a:lnTo>
                      <a:lnTo>
                        <a:pt x="2" y="42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2" y="28"/>
                      </a:lnTo>
                      <a:lnTo>
                        <a:pt x="5" y="21"/>
                      </a:lnTo>
                      <a:lnTo>
                        <a:pt x="10" y="16"/>
                      </a:lnTo>
                      <a:lnTo>
                        <a:pt x="17" y="6"/>
                      </a:lnTo>
                      <a:lnTo>
                        <a:pt x="21" y="2"/>
                      </a:lnTo>
                      <a:lnTo>
                        <a:pt x="30" y="12"/>
                      </a:lnTo>
                      <a:lnTo>
                        <a:pt x="21" y="23"/>
                      </a:lnTo>
                      <a:lnTo>
                        <a:pt x="13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31" y="9"/>
                      </a:lnTo>
                      <a:lnTo>
                        <a:pt x="30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6" name="Freeform 513"/>
                <p:cNvSpPr>
                  <a:spLocks noEditPoints="1"/>
                </p:cNvSpPr>
                <p:nvPr/>
              </p:nvSpPr>
              <p:spPr bwMode="auto">
                <a:xfrm>
                  <a:off x="912" y="2335"/>
                  <a:ext cx="38" cy="42"/>
                </a:xfrm>
                <a:custGeom>
                  <a:avLst/>
                  <a:gdLst>
                    <a:gd name="T0" fmla="*/ 29 w 38"/>
                    <a:gd name="T1" fmla="*/ 2 h 42"/>
                    <a:gd name="T2" fmla="*/ 32 w 38"/>
                    <a:gd name="T3" fmla="*/ 2 h 42"/>
                    <a:gd name="T4" fmla="*/ 37 w 38"/>
                    <a:gd name="T5" fmla="*/ 4 h 42"/>
                    <a:gd name="T6" fmla="*/ 38 w 38"/>
                    <a:gd name="T7" fmla="*/ 9 h 42"/>
                    <a:gd name="T8" fmla="*/ 27 w 38"/>
                    <a:gd name="T9" fmla="*/ 4 h 42"/>
                    <a:gd name="T10" fmla="*/ 29 w 38"/>
                    <a:gd name="T11" fmla="*/ 21 h 42"/>
                    <a:gd name="T12" fmla="*/ 10 w 38"/>
                    <a:gd name="T13" fmla="*/ 24 h 42"/>
                    <a:gd name="T14" fmla="*/ 27 w 38"/>
                    <a:gd name="T15" fmla="*/ 4 h 42"/>
                    <a:gd name="T16" fmla="*/ 17 w 38"/>
                    <a:gd name="T17" fmla="*/ 33 h 42"/>
                    <a:gd name="T18" fmla="*/ 12 w 38"/>
                    <a:gd name="T19" fmla="*/ 38 h 42"/>
                    <a:gd name="T20" fmla="*/ 7 w 38"/>
                    <a:gd name="T21" fmla="*/ 26 h 42"/>
                    <a:gd name="T22" fmla="*/ 17 w 38"/>
                    <a:gd name="T23" fmla="*/ 33 h 42"/>
                    <a:gd name="T24" fmla="*/ 9 w 38"/>
                    <a:gd name="T25" fmla="*/ 40 h 42"/>
                    <a:gd name="T26" fmla="*/ 4 w 38"/>
                    <a:gd name="T27" fmla="*/ 42 h 42"/>
                    <a:gd name="T28" fmla="*/ 9 w 38"/>
                    <a:gd name="T29" fmla="*/ 30 h 42"/>
                    <a:gd name="T30" fmla="*/ 6 w 38"/>
                    <a:gd name="T31" fmla="*/ 30 h 42"/>
                    <a:gd name="T32" fmla="*/ 9 w 38"/>
                    <a:gd name="T33" fmla="*/ 30 h 42"/>
                    <a:gd name="T34" fmla="*/ 6 w 38"/>
                    <a:gd name="T35" fmla="*/ 35 h 42"/>
                    <a:gd name="T36" fmla="*/ 1 w 38"/>
                    <a:gd name="T37" fmla="*/ 40 h 42"/>
                    <a:gd name="T38" fmla="*/ 0 w 38"/>
                    <a:gd name="T39" fmla="*/ 38 h 42"/>
                    <a:gd name="T40" fmla="*/ 9 w 38"/>
                    <a:gd name="T41" fmla="*/ 31 h 42"/>
                    <a:gd name="T42" fmla="*/ 1 w 38"/>
                    <a:gd name="T43" fmla="*/ 40 h 42"/>
                    <a:gd name="T44" fmla="*/ 0 w 38"/>
                    <a:gd name="T45" fmla="*/ 36 h 42"/>
                    <a:gd name="T46" fmla="*/ 6 w 38"/>
                    <a:gd name="T47" fmla="*/ 35 h 42"/>
                    <a:gd name="T48" fmla="*/ 0 w 38"/>
                    <a:gd name="T49" fmla="*/ 35 h 42"/>
                    <a:gd name="T50" fmla="*/ 10 w 38"/>
                    <a:gd name="T51" fmla="*/ 35 h 42"/>
                    <a:gd name="T52" fmla="*/ 0 w 38"/>
                    <a:gd name="T53" fmla="*/ 35 h 42"/>
                    <a:gd name="T54" fmla="*/ 10 w 38"/>
                    <a:gd name="T55" fmla="*/ 33 h 42"/>
                    <a:gd name="T56" fmla="*/ 6 w 38"/>
                    <a:gd name="T57" fmla="*/ 35 h 42"/>
                    <a:gd name="T58" fmla="*/ 0 w 38"/>
                    <a:gd name="T59" fmla="*/ 36 h 42"/>
                    <a:gd name="T60" fmla="*/ 9 w 38"/>
                    <a:gd name="T61" fmla="*/ 16 h 42"/>
                    <a:gd name="T62" fmla="*/ 20 w 38"/>
                    <a:gd name="T63" fmla="*/ 2 h 42"/>
                    <a:gd name="T64" fmla="*/ 20 w 38"/>
                    <a:gd name="T65" fmla="*/ 21 h 42"/>
                    <a:gd name="T66" fmla="*/ 0 w 38"/>
                    <a:gd name="T67" fmla="*/ 36 h 42"/>
                    <a:gd name="T68" fmla="*/ 21 w 38"/>
                    <a:gd name="T69" fmla="*/ 0 h 42"/>
                    <a:gd name="T70" fmla="*/ 26 w 38"/>
                    <a:gd name="T71" fmla="*/ 0 h 42"/>
                    <a:gd name="T72" fmla="*/ 29 w 38"/>
                    <a:gd name="T73" fmla="*/ 4 h 42"/>
                    <a:gd name="T74" fmla="*/ 29 w 38"/>
                    <a:gd name="T75" fmla="*/ 9 h 42"/>
                    <a:gd name="T76" fmla="*/ 20 w 38"/>
                    <a:gd name="T77" fmla="*/ 2 h 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"/>
                    <a:gd name="T118" fmla="*/ 0 h 42"/>
                    <a:gd name="T119" fmla="*/ 38 w 38"/>
                    <a:gd name="T120" fmla="*/ 42 h 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" h="42">
                      <a:moveTo>
                        <a:pt x="27" y="4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7" y="4"/>
                      </a:lnTo>
                      <a:lnTo>
                        <a:pt x="38" y="6"/>
                      </a:lnTo>
                      <a:lnTo>
                        <a:pt x="38" y="9"/>
                      </a:lnTo>
                      <a:lnTo>
                        <a:pt x="37" y="11"/>
                      </a:lnTo>
                      <a:lnTo>
                        <a:pt x="27" y="4"/>
                      </a:lnTo>
                      <a:close/>
                      <a:moveTo>
                        <a:pt x="37" y="11"/>
                      </a:moveTo>
                      <a:lnTo>
                        <a:pt x="29" y="21"/>
                      </a:lnTo>
                      <a:lnTo>
                        <a:pt x="17" y="33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7" y="4"/>
                      </a:lnTo>
                      <a:lnTo>
                        <a:pt x="37" y="11"/>
                      </a:lnTo>
                      <a:close/>
                      <a:moveTo>
                        <a:pt x="17" y="33"/>
                      </a:moveTo>
                      <a:lnTo>
                        <a:pt x="13" y="36"/>
                      </a:lnTo>
                      <a:lnTo>
                        <a:pt x="12" y="38"/>
                      </a:lnTo>
                      <a:lnTo>
                        <a:pt x="6" y="30"/>
                      </a:lnTo>
                      <a:lnTo>
                        <a:pt x="7" y="26"/>
                      </a:lnTo>
                      <a:lnTo>
                        <a:pt x="10" y="24"/>
                      </a:lnTo>
                      <a:lnTo>
                        <a:pt x="17" y="33"/>
                      </a:lnTo>
                      <a:close/>
                      <a:moveTo>
                        <a:pt x="12" y="38"/>
                      </a:moveTo>
                      <a:lnTo>
                        <a:pt x="9" y="40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1" y="40"/>
                      </a:lnTo>
                      <a:lnTo>
                        <a:pt x="9" y="30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12" y="38"/>
                      </a:lnTo>
                      <a:close/>
                      <a:moveTo>
                        <a:pt x="9" y="30"/>
                      </a:moveTo>
                      <a:lnTo>
                        <a:pt x="9" y="30"/>
                      </a:lnTo>
                      <a:lnTo>
                        <a:pt x="6" y="35"/>
                      </a:lnTo>
                      <a:lnTo>
                        <a:pt x="9" y="30"/>
                      </a:lnTo>
                      <a:close/>
                      <a:moveTo>
                        <a:pt x="1" y="40"/>
                      </a:move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10" y="33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1" y="40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6" y="35"/>
                      </a:lnTo>
                      <a:lnTo>
                        <a:pt x="0" y="38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0" y="35"/>
                      </a:lnTo>
                      <a:lnTo>
                        <a:pt x="0" y="35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10" y="35"/>
                      </a:lnTo>
                      <a:lnTo>
                        <a:pt x="6" y="35"/>
                      </a:lnTo>
                      <a:lnTo>
                        <a:pt x="10" y="33"/>
                      </a:lnTo>
                      <a:close/>
                      <a:moveTo>
                        <a:pt x="0" y="36"/>
                      </a:moveTo>
                      <a:lnTo>
                        <a:pt x="3" y="28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0" y="2"/>
                      </a:lnTo>
                      <a:lnTo>
                        <a:pt x="27" y="11"/>
                      </a:lnTo>
                      <a:lnTo>
                        <a:pt x="20" y="21"/>
                      </a:lnTo>
                      <a:lnTo>
                        <a:pt x="10" y="33"/>
                      </a:lnTo>
                      <a:lnTo>
                        <a:pt x="0" y="36"/>
                      </a:lnTo>
                      <a:close/>
                      <a:moveTo>
                        <a:pt x="20" y="2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29" y="9"/>
                      </a:lnTo>
                      <a:lnTo>
                        <a:pt x="27" y="11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7" name="Freeform 514"/>
                <p:cNvSpPr>
                  <a:spLocks noEditPoints="1"/>
                </p:cNvSpPr>
                <p:nvPr/>
              </p:nvSpPr>
              <p:spPr bwMode="auto">
                <a:xfrm>
                  <a:off x="915" y="2335"/>
                  <a:ext cx="34" cy="36"/>
                </a:xfrm>
                <a:custGeom>
                  <a:avLst/>
                  <a:gdLst>
                    <a:gd name="T0" fmla="*/ 24 w 34"/>
                    <a:gd name="T1" fmla="*/ 2 h 36"/>
                    <a:gd name="T2" fmla="*/ 27 w 34"/>
                    <a:gd name="T3" fmla="*/ 0 h 36"/>
                    <a:gd name="T4" fmla="*/ 32 w 34"/>
                    <a:gd name="T5" fmla="*/ 2 h 36"/>
                    <a:gd name="T6" fmla="*/ 34 w 34"/>
                    <a:gd name="T7" fmla="*/ 6 h 36"/>
                    <a:gd name="T8" fmla="*/ 32 w 34"/>
                    <a:gd name="T9" fmla="*/ 11 h 36"/>
                    <a:gd name="T10" fmla="*/ 24 w 34"/>
                    <a:gd name="T11" fmla="*/ 2 h 36"/>
                    <a:gd name="T12" fmla="*/ 32 w 34"/>
                    <a:gd name="T13" fmla="*/ 11 h 36"/>
                    <a:gd name="T14" fmla="*/ 9 w 34"/>
                    <a:gd name="T15" fmla="*/ 36 h 36"/>
                    <a:gd name="T16" fmla="*/ 1 w 34"/>
                    <a:gd name="T17" fmla="*/ 28 h 36"/>
                    <a:gd name="T18" fmla="*/ 24 w 34"/>
                    <a:gd name="T19" fmla="*/ 2 h 36"/>
                    <a:gd name="T20" fmla="*/ 32 w 34"/>
                    <a:gd name="T21" fmla="*/ 11 h 36"/>
                    <a:gd name="T22" fmla="*/ 9 w 34"/>
                    <a:gd name="T23" fmla="*/ 36 h 36"/>
                    <a:gd name="T24" fmla="*/ 6 w 34"/>
                    <a:gd name="T25" fmla="*/ 36 h 36"/>
                    <a:gd name="T26" fmla="*/ 3 w 34"/>
                    <a:gd name="T27" fmla="*/ 35 h 36"/>
                    <a:gd name="T28" fmla="*/ 0 w 34"/>
                    <a:gd name="T29" fmla="*/ 31 h 36"/>
                    <a:gd name="T30" fmla="*/ 1 w 34"/>
                    <a:gd name="T31" fmla="*/ 28 h 36"/>
                    <a:gd name="T32" fmla="*/ 4 w 34"/>
                    <a:gd name="T33" fmla="*/ 31 h 36"/>
                    <a:gd name="T34" fmla="*/ 9 w 34"/>
                    <a:gd name="T35" fmla="*/ 36 h 36"/>
                    <a:gd name="T36" fmla="*/ 1 w 34"/>
                    <a:gd name="T37" fmla="*/ 28 h 36"/>
                    <a:gd name="T38" fmla="*/ 18 w 34"/>
                    <a:gd name="T39" fmla="*/ 4 h 36"/>
                    <a:gd name="T40" fmla="*/ 26 w 34"/>
                    <a:gd name="T41" fmla="*/ 11 h 36"/>
                    <a:gd name="T42" fmla="*/ 9 w 34"/>
                    <a:gd name="T43" fmla="*/ 35 h 36"/>
                    <a:gd name="T44" fmla="*/ 1 w 34"/>
                    <a:gd name="T45" fmla="*/ 28 h 36"/>
                    <a:gd name="T46" fmla="*/ 18 w 34"/>
                    <a:gd name="T47" fmla="*/ 4 h 36"/>
                    <a:gd name="T48" fmla="*/ 21 w 34"/>
                    <a:gd name="T49" fmla="*/ 2 h 36"/>
                    <a:gd name="T50" fmla="*/ 26 w 34"/>
                    <a:gd name="T51" fmla="*/ 4 h 36"/>
                    <a:gd name="T52" fmla="*/ 27 w 34"/>
                    <a:gd name="T53" fmla="*/ 7 h 36"/>
                    <a:gd name="T54" fmla="*/ 26 w 34"/>
                    <a:gd name="T55" fmla="*/ 11 h 36"/>
                    <a:gd name="T56" fmla="*/ 18 w 34"/>
                    <a:gd name="T57" fmla="*/ 4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6"/>
                    <a:gd name="T89" fmla="*/ 34 w 34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6">
                      <a:moveTo>
                        <a:pt x="24" y="2"/>
                      </a:moveTo>
                      <a:lnTo>
                        <a:pt x="27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2" y="11"/>
                      </a:lnTo>
                      <a:lnTo>
                        <a:pt x="24" y="2"/>
                      </a:lnTo>
                      <a:close/>
                      <a:moveTo>
                        <a:pt x="32" y="11"/>
                      </a:moveTo>
                      <a:lnTo>
                        <a:pt x="9" y="36"/>
                      </a:lnTo>
                      <a:lnTo>
                        <a:pt x="1" y="28"/>
                      </a:lnTo>
                      <a:lnTo>
                        <a:pt x="24" y="2"/>
                      </a:lnTo>
                      <a:lnTo>
                        <a:pt x="32" y="11"/>
                      </a:lnTo>
                      <a:close/>
                      <a:moveTo>
                        <a:pt x="9" y="36"/>
                      </a:moveTo>
                      <a:lnTo>
                        <a:pt x="6" y="36"/>
                      </a:lnTo>
                      <a:lnTo>
                        <a:pt x="3" y="35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9" y="36"/>
                      </a:lnTo>
                      <a:close/>
                      <a:moveTo>
                        <a:pt x="1" y="28"/>
                      </a:moveTo>
                      <a:lnTo>
                        <a:pt x="18" y="4"/>
                      </a:lnTo>
                      <a:lnTo>
                        <a:pt x="26" y="11"/>
                      </a:lnTo>
                      <a:lnTo>
                        <a:pt x="9" y="35"/>
                      </a:lnTo>
                      <a:lnTo>
                        <a:pt x="1" y="28"/>
                      </a:lnTo>
                      <a:close/>
                      <a:moveTo>
                        <a:pt x="18" y="4"/>
                      </a:moveTo>
                      <a:lnTo>
                        <a:pt x="21" y="2"/>
                      </a:lnTo>
                      <a:lnTo>
                        <a:pt x="26" y="4"/>
                      </a:lnTo>
                      <a:lnTo>
                        <a:pt x="27" y="7"/>
                      </a:lnTo>
                      <a:lnTo>
                        <a:pt x="26" y="11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8" name="Freeform 515"/>
                <p:cNvSpPr>
                  <a:spLocks noEditPoints="1"/>
                </p:cNvSpPr>
                <p:nvPr/>
              </p:nvSpPr>
              <p:spPr bwMode="auto">
                <a:xfrm>
                  <a:off x="841" y="2409"/>
                  <a:ext cx="64" cy="62"/>
                </a:xfrm>
                <a:custGeom>
                  <a:avLst/>
                  <a:gdLst>
                    <a:gd name="T0" fmla="*/ 26 w 64"/>
                    <a:gd name="T1" fmla="*/ 0 h 62"/>
                    <a:gd name="T2" fmla="*/ 32 w 64"/>
                    <a:gd name="T3" fmla="*/ 2 h 62"/>
                    <a:gd name="T4" fmla="*/ 35 w 64"/>
                    <a:gd name="T5" fmla="*/ 7 h 62"/>
                    <a:gd name="T6" fmla="*/ 33 w 64"/>
                    <a:gd name="T7" fmla="*/ 14 h 62"/>
                    <a:gd name="T8" fmla="*/ 23 w 64"/>
                    <a:gd name="T9" fmla="*/ 2 h 62"/>
                    <a:gd name="T10" fmla="*/ 29 w 64"/>
                    <a:gd name="T11" fmla="*/ 19 h 62"/>
                    <a:gd name="T12" fmla="*/ 20 w 64"/>
                    <a:gd name="T13" fmla="*/ 29 h 62"/>
                    <a:gd name="T14" fmla="*/ 15 w 64"/>
                    <a:gd name="T15" fmla="*/ 40 h 62"/>
                    <a:gd name="T16" fmla="*/ 0 w 64"/>
                    <a:gd name="T17" fmla="*/ 48 h 62"/>
                    <a:gd name="T18" fmla="*/ 1 w 64"/>
                    <a:gd name="T19" fmla="*/ 29 h 62"/>
                    <a:gd name="T20" fmla="*/ 10 w 64"/>
                    <a:gd name="T21" fmla="*/ 16 h 62"/>
                    <a:gd name="T22" fmla="*/ 23 w 64"/>
                    <a:gd name="T23" fmla="*/ 2 h 62"/>
                    <a:gd name="T24" fmla="*/ 0 w 64"/>
                    <a:gd name="T25" fmla="*/ 48 h 62"/>
                    <a:gd name="T26" fmla="*/ 7 w 64"/>
                    <a:gd name="T27" fmla="*/ 46 h 62"/>
                    <a:gd name="T28" fmla="*/ 15 w 64"/>
                    <a:gd name="T29" fmla="*/ 45 h 62"/>
                    <a:gd name="T30" fmla="*/ 15 w 64"/>
                    <a:gd name="T31" fmla="*/ 45 h 62"/>
                    <a:gd name="T32" fmla="*/ 1 w 64"/>
                    <a:gd name="T33" fmla="*/ 53 h 62"/>
                    <a:gd name="T34" fmla="*/ 15 w 64"/>
                    <a:gd name="T35" fmla="*/ 45 h 62"/>
                    <a:gd name="T36" fmla="*/ 15 w 64"/>
                    <a:gd name="T37" fmla="*/ 45 h 62"/>
                    <a:gd name="T38" fmla="*/ 20 w 64"/>
                    <a:gd name="T39" fmla="*/ 60 h 62"/>
                    <a:gd name="T40" fmla="*/ 10 w 64"/>
                    <a:gd name="T41" fmla="*/ 62 h 62"/>
                    <a:gd name="T42" fmla="*/ 4 w 64"/>
                    <a:gd name="T43" fmla="*/ 57 h 62"/>
                    <a:gd name="T44" fmla="*/ 15 w 64"/>
                    <a:gd name="T45" fmla="*/ 45 h 62"/>
                    <a:gd name="T46" fmla="*/ 23 w 64"/>
                    <a:gd name="T47" fmla="*/ 38 h 62"/>
                    <a:gd name="T48" fmla="*/ 26 w 64"/>
                    <a:gd name="T49" fmla="*/ 57 h 62"/>
                    <a:gd name="T50" fmla="*/ 15 w 64"/>
                    <a:gd name="T51" fmla="*/ 45 h 62"/>
                    <a:gd name="T52" fmla="*/ 40 w 64"/>
                    <a:gd name="T53" fmla="*/ 21 h 62"/>
                    <a:gd name="T54" fmla="*/ 63 w 64"/>
                    <a:gd name="T55" fmla="*/ 14 h 62"/>
                    <a:gd name="T56" fmla="*/ 50 w 64"/>
                    <a:gd name="T57" fmla="*/ 33 h 62"/>
                    <a:gd name="T58" fmla="*/ 32 w 64"/>
                    <a:gd name="T59" fmla="*/ 52 h 62"/>
                    <a:gd name="T60" fmla="*/ 50 w 64"/>
                    <a:gd name="T61" fmla="*/ 5 h 62"/>
                    <a:gd name="T62" fmla="*/ 55 w 64"/>
                    <a:gd name="T63" fmla="*/ 2 h 62"/>
                    <a:gd name="T64" fmla="*/ 61 w 64"/>
                    <a:gd name="T65" fmla="*/ 2 h 62"/>
                    <a:gd name="T66" fmla="*/ 64 w 64"/>
                    <a:gd name="T67" fmla="*/ 7 h 62"/>
                    <a:gd name="T68" fmla="*/ 63 w 64"/>
                    <a:gd name="T69" fmla="*/ 14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62"/>
                    <a:gd name="T107" fmla="*/ 64 w 64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62"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3" y="4"/>
                      </a:lnTo>
                      <a:lnTo>
                        <a:pt x="35" y="7"/>
                      </a:lnTo>
                      <a:lnTo>
                        <a:pt x="35" y="10"/>
                      </a:lnTo>
                      <a:lnTo>
                        <a:pt x="33" y="14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  <a:moveTo>
                        <a:pt x="32" y="16"/>
                      </a:moveTo>
                      <a:lnTo>
                        <a:pt x="29" y="19"/>
                      </a:lnTo>
                      <a:lnTo>
                        <a:pt x="23" y="24"/>
                      </a:lnTo>
                      <a:lnTo>
                        <a:pt x="20" y="29"/>
                      </a:lnTo>
                      <a:lnTo>
                        <a:pt x="16" y="34"/>
                      </a:lnTo>
                      <a:lnTo>
                        <a:pt x="15" y="40"/>
                      </a:lnTo>
                      <a:lnTo>
                        <a:pt x="15" y="45"/>
                      </a:lnTo>
                      <a:lnTo>
                        <a:pt x="0" y="48"/>
                      </a:lnTo>
                      <a:lnTo>
                        <a:pt x="0" y="38"/>
                      </a:lnTo>
                      <a:lnTo>
                        <a:pt x="1" y="29"/>
                      </a:lnTo>
                      <a:lnTo>
                        <a:pt x="6" y="22"/>
                      </a:lnTo>
                      <a:lnTo>
                        <a:pt x="10" y="16"/>
                      </a:lnTo>
                      <a:lnTo>
                        <a:pt x="20" y="5"/>
                      </a:lnTo>
                      <a:lnTo>
                        <a:pt x="23" y="2"/>
                      </a:lnTo>
                      <a:lnTo>
                        <a:pt x="32" y="16"/>
                      </a:lnTo>
                      <a:close/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7" y="46"/>
                      </a:lnTo>
                      <a:lnTo>
                        <a:pt x="0" y="48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4" y="57"/>
                      </a:lnTo>
                      <a:lnTo>
                        <a:pt x="1" y="53"/>
                      </a:lnTo>
                      <a:lnTo>
                        <a:pt x="0" y="48"/>
                      </a:lnTo>
                      <a:lnTo>
                        <a:pt x="15" y="45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20" y="60"/>
                      </a:lnTo>
                      <a:lnTo>
                        <a:pt x="15" y="62"/>
                      </a:lnTo>
                      <a:lnTo>
                        <a:pt x="10" y="62"/>
                      </a:lnTo>
                      <a:lnTo>
                        <a:pt x="7" y="60"/>
                      </a:lnTo>
                      <a:lnTo>
                        <a:pt x="4" y="57"/>
                      </a:lnTo>
                      <a:lnTo>
                        <a:pt x="15" y="45"/>
                      </a:lnTo>
                      <a:close/>
                      <a:moveTo>
                        <a:pt x="15" y="45"/>
                      </a:moveTo>
                      <a:lnTo>
                        <a:pt x="18" y="41"/>
                      </a:lnTo>
                      <a:lnTo>
                        <a:pt x="23" y="38"/>
                      </a:lnTo>
                      <a:lnTo>
                        <a:pt x="32" y="52"/>
                      </a:ln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5" y="45"/>
                      </a:lnTo>
                      <a:close/>
                      <a:moveTo>
                        <a:pt x="23" y="38"/>
                      </a:moveTo>
                      <a:lnTo>
                        <a:pt x="40" y="21"/>
                      </a:lnTo>
                      <a:lnTo>
                        <a:pt x="50" y="5"/>
                      </a:lnTo>
                      <a:lnTo>
                        <a:pt x="63" y="14"/>
                      </a:lnTo>
                      <a:lnTo>
                        <a:pt x="58" y="22"/>
                      </a:lnTo>
                      <a:lnTo>
                        <a:pt x="50" y="33"/>
                      </a:lnTo>
                      <a:lnTo>
                        <a:pt x="41" y="43"/>
                      </a:lnTo>
                      <a:lnTo>
                        <a:pt x="32" y="52"/>
                      </a:lnTo>
                      <a:lnTo>
                        <a:pt x="23" y="38"/>
                      </a:lnTo>
                      <a:close/>
                      <a:moveTo>
                        <a:pt x="50" y="5"/>
                      </a:moveTo>
                      <a:lnTo>
                        <a:pt x="52" y="4"/>
                      </a:lnTo>
                      <a:lnTo>
                        <a:pt x="55" y="2"/>
                      </a:lnTo>
                      <a:lnTo>
                        <a:pt x="58" y="2"/>
                      </a:lnTo>
                      <a:lnTo>
                        <a:pt x="61" y="2"/>
                      </a:lnTo>
                      <a:lnTo>
                        <a:pt x="63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3" y="1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39" name="Freeform 516"/>
                <p:cNvSpPr>
                  <a:spLocks noEditPoints="1"/>
                </p:cNvSpPr>
                <p:nvPr/>
              </p:nvSpPr>
              <p:spPr bwMode="auto">
                <a:xfrm>
                  <a:off x="845" y="2409"/>
                  <a:ext cx="57" cy="57"/>
                </a:xfrm>
                <a:custGeom>
                  <a:avLst/>
                  <a:gdLst>
                    <a:gd name="T0" fmla="*/ 25 w 57"/>
                    <a:gd name="T1" fmla="*/ 2 h 57"/>
                    <a:gd name="T2" fmla="*/ 29 w 57"/>
                    <a:gd name="T3" fmla="*/ 2 h 57"/>
                    <a:gd name="T4" fmla="*/ 33 w 57"/>
                    <a:gd name="T5" fmla="*/ 7 h 57"/>
                    <a:gd name="T6" fmla="*/ 33 w 57"/>
                    <a:gd name="T7" fmla="*/ 12 h 57"/>
                    <a:gd name="T8" fmla="*/ 22 w 57"/>
                    <a:gd name="T9" fmla="*/ 2 h 57"/>
                    <a:gd name="T10" fmla="*/ 28 w 57"/>
                    <a:gd name="T11" fmla="*/ 17 h 57"/>
                    <a:gd name="T12" fmla="*/ 19 w 57"/>
                    <a:gd name="T13" fmla="*/ 28 h 57"/>
                    <a:gd name="T14" fmla="*/ 14 w 57"/>
                    <a:gd name="T15" fmla="*/ 38 h 57"/>
                    <a:gd name="T16" fmla="*/ 0 w 57"/>
                    <a:gd name="T17" fmla="*/ 45 h 57"/>
                    <a:gd name="T18" fmla="*/ 2 w 57"/>
                    <a:gd name="T19" fmla="*/ 29 h 57"/>
                    <a:gd name="T20" fmla="*/ 9 w 57"/>
                    <a:gd name="T21" fmla="*/ 16 h 57"/>
                    <a:gd name="T22" fmla="*/ 22 w 57"/>
                    <a:gd name="T23" fmla="*/ 2 h 57"/>
                    <a:gd name="T24" fmla="*/ 14 w 57"/>
                    <a:gd name="T25" fmla="*/ 41 h 57"/>
                    <a:gd name="T26" fmla="*/ 14 w 57"/>
                    <a:gd name="T27" fmla="*/ 43 h 57"/>
                    <a:gd name="T28" fmla="*/ 14 w 57"/>
                    <a:gd name="T29" fmla="*/ 41 h 57"/>
                    <a:gd name="T30" fmla="*/ 12 w 57"/>
                    <a:gd name="T31" fmla="*/ 41 h 57"/>
                    <a:gd name="T32" fmla="*/ 5 w 57"/>
                    <a:gd name="T33" fmla="*/ 55 h 57"/>
                    <a:gd name="T34" fmla="*/ 2 w 57"/>
                    <a:gd name="T35" fmla="*/ 50 h 57"/>
                    <a:gd name="T36" fmla="*/ 0 w 57"/>
                    <a:gd name="T37" fmla="*/ 43 h 57"/>
                    <a:gd name="T38" fmla="*/ 11 w 57"/>
                    <a:gd name="T39" fmla="*/ 41 h 57"/>
                    <a:gd name="T40" fmla="*/ 14 w 57"/>
                    <a:gd name="T41" fmla="*/ 43 h 57"/>
                    <a:gd name="T42" fmla="*/ 11 w 57"/>
                    <a:gd name="T43" fmla="*/ 41 h 57"/>
                    <a:gd name="T44" fmla="*/ 12 w 57"/>
                    <a:gd name="T45" fmla="*/ 41 h 57"/>
                    <a:gd name="T46" fmla="*/ 5 w 57"/>
                    <a:gd name="T47" fmla="*/ 55 h 57"/>
                    <a:gd name="T48" fmla="*/ 3 w 57"/>
                    <a:gd name="T49" fmla="*/ 53 h 57"/>
                    <a:gd name="T50" fmla="*/ 5 w 57"/>
                    <a:gd name="T51" fmla="*/ 55 h 57"/>
                    <a:gd name="T52" fmla="*/ 9 w 57"/>
                    <a:gd name="T53" fmla="*/ 48 h 57"/>
                    <a:gd name="T54" fmla="*/ 12 w 57"/>
                    <a:gd name="T55" fmla="*/ 41 h 57"/>
                    <a:gd name="T56" fmla="*/ 16 w 57"/>
                    <a:gd name="T57" fmla="*/ 38 h 57"/>
                    <a:gd name="T58" fmla="*/ 19 w 57"/>
                    <a:gd name="T59" fmla="*/ 55 h 57"/>
                    <a:gd name="T60" fmla="*/ 9 w 57"/>
                    <a:gd name="T61" fmla="*/ 57 h 57"/>
                    <a:gd name="T62" fmla="*/ 12 w 57"/>
                    <a:gd name="T63" fmla="*/ 41 h 57"/>
                    <a:gd name="T64" fmla="*/ 22 w 57"/>
                    <a:gd name="T65" fmla="*/ 33 h 57"/>
                    <a:gd name="T66" fmla="*/ 39 w 57"/>
                    <a:gd name="T67" fmla="*/ 38 h 57"/>
                    <a:gd name="T68" fmla="*/ 23 w 57"/>
                    <a:gd name="T69" fmla="*/ 52 h 57"/>
                    <a:gd name="T70" fmla="*/ 28 w 57"/>
                    <a:gd name="T71" fmla="*/ 26 h 57"/>
                    <a:gd name="T72" fmla="*/ 45 w 57"/>
                    <a:gd name="T73" fmla="*/ 5 h 57"/>
                    <a:gd name="T74" fmla="*/ 50 w 57"/>
                    <a:gd name="T75" fmla="*/ 24 h 57"/>
                    <a:gd name="T76" fmla="*/ 28 w 57"/>
                    <a:gd name="T77" fmla="*/ 26 h 57"/>
                    <a:gd name="T78" fmla="*/ 46 w 57"/>
                    <a:gd name="T79" fmla="*/ 4 h 57"/>
                    <a:gd name="T80" fmla="*/ 51 w 57"/>
                    <a:gd name="T81" fmla="*/ 2 h 57"/>
                    <a:gd name="T82" fmla="*/ 56 w 57"/>
                    <a:gd name="T83" fmla="*/ 5 h 57"/>
                    <a:gd name="T84" fmla="*/ 57 w 57"/>
                    <a:gd name="T85" fmla="*/ 10 h 57"/>
                    <a:gd name="T86" fmla="*/ 45 w 57"/>
                    <a:gd name="T87" fmla="*/ 5 h 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"/>
                    <a:gd name="T133" fmla="*/ 0 h 57"/>
                    <a:gd name="T134" fmla="*/ 57 w 57"/>
                    <a:gd name="T135" fmla="*/ 57 h 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" h="57">
                      <a:moveTo>
                        <a:pt x="22" y="2"/>
                      </a:moveTo>
                      <a:lnTo>
                        <a:pt x="25" y="2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4"/>
                      </a:lnTo>
                      <a:lnTo>
                        <a:pt x="33" y="7"/>
                      </a:lnTo>
                      <a:lnTo>
                        <a:pt x="33" y="10"/>
                      </a:lnTo>
                      <a:lnTo>
                        <a:pt x="33" y="12"/>
                      </a:lnTo>
                      <a:lnTo>
                        <a:pt x="29" y="16"/>
                      </a:lnTo>
                      <a:lnTo>
                        <a:pt x="22" y="2"/>
                      </a:lnTo>
                      <a:close/>
                      <a:moveTo>
                        <a:pt x="29" y="16"/>
                      </a:moveTo>
                      <a:lnTo>
                        <a:pt x="28" y="17"/>
                      </a:lnTo>
                      <a:lnTo>
                        <a:pt x="22" y="24"/>
                      </a:lnTo>
                      <a:lnTo>
                        <a:pt x="19" y="28"/>
                      </a:lnTo>
                      <a:lnTo>
                        <a:pt x="16" y="33"/>
                      </a:lnTo>
                      <a:lnTo>
                        <a:pt x="14" y="38"/>
                      </a:lnTo>
                      <a:lnTo>
                        <a:pt x="14" y="41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2" y="29"/>
                      </a:lnTo>
                      <a:lnTo>
                        <a:pt x="5" y="22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2" y="2"/>
                      </a:lnTo>
                      <a:lnTo>
                        <a:pt x="29" y="16"/>
                      </a:lnTo>
                      <a:close/>
                      <a:moveTo>
                        <a:pt x="14" y="41"/>
                      </a:moveTo>
                      <a:lnTo>
                        <a:pt x="14" y="43"/>
                      </a:lnTo>
                      <a:lnTo>
                        <a:pt x="6" y="43"/>
                      </a:lnTo>
                      <a:lnTo>
                        <a:pt x="14" y="41"/>
                      </a:lnTo>
                      <a:close/>
                      <a:moveTo>
                        <a:pt x="14" y="43"/>
                      </a:moveTo>
                      <a:lnTo>
                        <a:pt x="12" y="41"/>
                      </a:lnTo>
                      <a:lnTo>
                        <a:pt x="11" y="41"/>
                      </a:lnTo>
                      <a:lnTo>
                        <a:pt x="5" y="55"/>
                      </a:lnTo>
                      <a:lnTo>
                        <a:pt x="3" y="53"/>
                      </a:lnTo>
                      <a:lnTo>
                        <a:pt x="2" y="50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14" y="43"/>
                      </a:lnTo>
                      <a:close/>
                      <a:moveTo>
                        <a:pt x="11" y="41"/>
                      </a:moveTo>
                      <a:lnTo>
                        <a:pt x="12" y="41"/>
                      </a:lnTo>
                      <a:lnTo>
                        <a:pt x="14" y="43"/>
                      </a:lnTo>
                      <a:lnTo>
                        <a:pt x="8" y="48"/>
                      </a:lnTo>
                      <a:lnTo>
                        <a:pt x="11" y="41"/>
                      </a:lnTo>
                      <a:close/>
                      <a:moveTo>
                        <a:pt x="14" y="43"/>
                      </a:moveTo>
                      <a:lnTo>
                        <a:pt x="12" y="41"/>
                      </a:lnTo>
                      <a:lnTo>
                        <a:pt x="5" y="55"/>
                      </a:lnTo>
                      <a:lnTo>
                        <a:pt x="3" y="53"/>
                      </a:lnTo>
                      <a:lnTo>
                        <a:pt x="14" y="43"/>
                      </a:lnTo>
                      <a:close/>
                      <a:moveTo>
                        <a:pt x="5" y="55"/>
                      </a:moveTo>
                      <a:lnTo>
                        <a:pt x="5" y="55"/>
                      </a:lnTo>
                      <a:lnTo>
                        <a:pt x="9" y="48"/>
                      </a:lnTo>
                      <a:lnTo>
                        <a:pt x="5" y="55"/>
                      </a:lnTo>
                      <a:close/>
                      <a:moveTo>
                        <a:pt x="12" y="41"/>
                      </a:moveTo>
                      <a:lnTo>
                        <a:pt x="14" y="41"/>
                      </a:lnTo>
                      <a:lnTo>
                        <a:pt x="16" y="38"/>
                      </a:lnTo>
                      <a:lnTo>
                        <a:pt x="23" y="52"/>
                      </a:lnTo>
                      <a:lnTo>
                        <a:pt x="19" y="55"/>
                      </a:lnTo>
                      <a:lnTo>
                        <a:pt x="14" y="57"/>
                      </a:lnTo>
                      <a:lnTo>
                        <a:pt x="9" y="57"/>
                      </a:lnTo>
                      <a:lnTo>
                        <a:pt x="5" y="55"/>
                      </a:lnTo>
                      <a:lnTo>
                        <a:pt x="12" y="41"/>
                      </a:lnTo>
                      <a:close/>
                      <a:moveTo>
                        <a:pt x="16" y="38"/>
                      </a:moveTo>
                      <a:lnTo>
                        <a:pt x="22" y="33"/>
                      </a:lnTo>
                      <a:lnTo>
                        <a:pt x="28" y="26"/>
                      </a:lnTo>
                      <a:lnTo>
                        <a:pt x="39" y="38"/>
                      </a:lnTo>
                      <a:lnTo>
                        <a:pt x="31" y="46"/>
                      </a:lnTo>
                      <a:lnTo>
                        <a:pt x="23" y="52"/>
                      </a:lnTo>
                      <a:lnTo>
                        <a:pt x="16" y="38"/>
                      </a:lnTo>
                      <a:close/>
                      <a:moveTo>
                        <a:pt x="28" y="26"/>
                      </a:moveTo>
                      <a:lnTo>
                        <a:pt x="39" y="14"/>
                      </a:lnTo>
                      <a:lnTo>
                        <a:pt x="45" y="5"/>
                      </a:lnTo>
                      <a:lnTo>
                        <a:pt x="57" y="14"/>
                      </a:lnTo>
                      <a:lnTo>
                        <a:pt x="50" y="24"/>
                      </a:lnTo>
                      <a:lnTo>
                        <a:pt x="39" y="38"/>
                      </a:lnTo>
                      <a:lnTo>
                        <a:pt x="28" y="26"/>
                      </a:lnTo>
                      <a:close/>
                      <a:moveTo>
                        <a:pt x="45" y="5"/>
                      </a:moveTo>
                      <a:lnTo>
                        <a:pt x="46" y="4"/>
                      </a:lnTo>
                      <a:lnTo>
                        <a:pt x="48" y="2"/>
                      </a:lnTo>
                      <a:lnTo>
                        <a:pt x="51" y="2"/>
                      </a:lnTo>
                      <a:lnTo>
                        <a:pt x="54" y="4"/>
                      </a:lnTo>
                      <a:lnTo>
                        <a:pt x="56" y="5"/>
                      </a:lnTo>
                      <a:lnTo>
                        <a:pt x="57" y="9"/>
                      </a:lnTo>
                      <a:lnTo>
                        <a:pt x="57" y="10"/>
                      </a:lnTo>
                      <a:lnTo>
                        <a:pt x="57" y="14"/>
                      </a:lnTo>
                      <a:lnTo>
                        <a:pt x="45" y="5"/>
                      </a:lnTo>
                      <a:close/>
                    </a:path>
                  </a:pathLst>
                </a:custGeom>
                <a:solidFill>
                  <a:srgbClr val="AB66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0" name="Freeform 517"/>
                <p:cNvSpPr>
                  <a:spLocks noEditPoints="1"/>
                </p:cNvSpPr>
                <p:nvPr/>
              </p:nvSpPr>
              <p:spPr bwMode="auto">
                <a:xfrm>
                  <a:off x="848" y="2411"/>
                  <a:ext cx="53" cy="50"/>
                </a:xfrm>
                <a:custGeom>
                  <a:avLst/>
                  <a:gdLst>
                    <a:gd name="T0" fmla="*/ 23 w 53"/>
                    <a:gd name="T1" fmla="*/ 0 h 50"/>
                    <a:gd name="T2" fmla="*/ 28 w 53"/>
                    <a:gd name="T3" fmla="*/ 0 h 50"/>
                    <a:gd name="T4" fmla="*/ 31 w 53"/>
                    <a:gd name="T5" fmla="*/ 5 h 50"/>
                    <a:gd name="T6" fmla="*/ 31 w 53"/>
                    <a:gd name="T7" fmla="*/ 10 h 50"/>
                    <a:gd name="T8" fmla="*/ 20 w 53"/>
                    <a:gd name="T9" fmla="*/ 2 h 50"/>
                    <a:gd name="T10" fmla="*/ 26 w 53"/>
                    <a:gd name="T11" fmla="*/ 15 h 50"/>
                    <a:gd name="T12" fmla="*/ 16 w 53"/>
                    <a:gd name="T13" fmla="*/ 29 h 50"/>
                    <a:gd name="T14" fmla="*/ 0 w 53"/>
                    <a:gd name="T15" fmla="*/ 39 h 50"/>
                    <a:gd name="T16" fmla="*/ 2 w 53"/>
                    <a:gd name="T17" fmla="*/ 27 h 50"/>
                    <a:gd name="T18" fmla="*/ 9 w 53"/>
                    <a:gd name="T19" fmla="*/ 15 h 50"/>
                    <a:gd name="T20" fmla="*/ 20 w 53"/>
                    <a:gd name="T21" fmla="*/ 2 h 50"/>
                    <a:gd name="T22" fmla="*/ 14 w 53"/>
                    <a:gd name="T23" fmla="*/ 36 h 50"/>
                    <a:gd name="T24" fmla="*/ 14 w 53"/>
                    <a:gd name="T25" fmla="*/ 38 h 50"/>
                    <a:gd name="T26" fmla="*/ 14 w 53"/>
                    <a:gd name="T27" fmla="*/ 36 h 50"/>
                    <a:gd name="T28" fmla="*/ 13 w 53"/>
                    <a:gd name="T29" fmla="*/ 38 h 50"/>
                    <a:gd name="T30" fmla="*/ 3 w 53"/>
                    <a:gd name="T31" fmla="*/ 48 h 50"/>
                    <a:gd name="T32" fmla="*/ 0 w 53"/>
                    <a:gd name="T33" fmla="*/ 38 h 50"/>
                    <a:gd name="T34" fmla="*/ 13 w 53"/>
                    <a:gd name="T35" fmla="*/ 38 h 50"/>
                    <a:gd name="T36" fmla="*/ 11 w 53"/>
                    <a:gd name="T37" fmla="*/ 36 h 50"/>
                    <a:gd name="T38" fmla="*/ 3 w 53"/>
                    <a:gd name="T39" fmla="*/ 48 h 50"/>
                    <a:gd name="T40" fmla="*/ 13 w 53"/>
                    <a:gd name="T41" fmla="*/ 38 h 50"/>
                    <a:gd name="T42" fmla="*/ 13 w 53"/>
                    <a:gd name="T43" fmla="*/ 36 h 50"/>
                    <a:gd name="T44" fmla="*/ 22 w 53"/>
                    <a:gd name="T45" fmla="*/ 44 h 50"/>
                    <a:gd name="T46" fmla="*/ 13 w 53"/>
                    <a:gd name="T47" fmla="*/ 50 h 50"/>
                    <a:gd name="T48" fmla="*/ 5 w 53"/>
                    <a:gd name="T49" fmla="*/ 50 h 50"/>
                    <a:gd name="T50" fmla="*/ 14 w 53"/>
                    <a:gd name="T51" fmla="*/ 32 h 50"/>
                    <a:gd name="T52" fmla="*/ 26 w 53"/>
                    <a:gd name="T53" fmla="*/ 20 h 50"/>
                    <a:gd name="T54" fmla="*/ 28 w 53"/>
                    <a:gd name="T55" fmla="*/ 39 h 50"/>
                    <a:gd name="T56" fmla="*/ 14 w 53"/>
                    <a:gd name="T57" fmla="*/ 32 h 50"/>
                    <a:gd name="T58" fmla="*/ 26 w 53"/>
                    <a:gd name="T59" fmla="*/ 20 h 50"/>
                    <a:gd name="T60" fmla="*/ 26 w 53"/>
                    <a:gd name="T61" fmla="*/ 20 h 50"/>
                    <a:gd name="T62" fmla="*/ 34 w 53"/>
                    <a:gd name="T63" fmla="*/ 10 h 50"/>
                    <a:gd name="T64" fmla="*/ 51 w 53"/>
                    <a:gd name="T65" fmla="*/ 12 h 50"/>
                    <a:gd name="T66" fmla="*/ 36 w 53"/>
                    <a:gd name="T67" fmla="*/ 31 h 50"/>
                    <a:gd name="T68" fmla="*/ 40 w 53"/>
                    <a:gd name="T69" fmla="*/ 3 h 50"/>
                    <a:gd name="T70" fmla="*/ 45 w 53"/>
                    <a:gd name="T71" fmla="*/ 0 h 50"/>
                    <a:gd name="T72" fmla="*/ 50 w 53"/>
                    <a:gd name="T73" fmla="*/ 2 h 50"/>
                    <a:gd name="T74" fmla="*/ 53 w 53"/>
                    <a:gd name="T75" fmla="*/ 7 h 50"/>
                    <a:gd name="T76" fmla="*/ 51 w 53"/>
                    <a:gd name="T77" fmla="*/ 12 h 5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"/>
                    <a:gd name="T118" fmla="*/ 0 h 50"/>
                    <a:gd name="T119" fmla="*/ 53 w 53"/>
                    <a:gd name="T120" fmla="*/ 50 h 5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" h="50"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0" y="2"/>
                      </a:lnTo>
                      <a:lnTo>
                        <a:pt x="31" y="5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30" y="12"/>
                      </a:lnTo>
                      <a:lnTo>
                        <a:pt x="20" y="2"/>
                      </a:lnTo>
                      <a:close/>
                      <a:moveTo>
                        <a:pt x="30" y="12"/>
                      </a:moveTo>
                      <a:lnTo>
                        <a:pt x="26" y="15"/>
                      </a:lnTo>
                      <a:lnTo>
                        <a:pt x="20" y="22"/>
                      </a:lnTo>
                      <a:lnTo>
                        <a:pt x="16" y="29"/>
                      </a:lnTo>
                      <a:lnTo>
                        <a:pt x="14" y="36"/>
                      </a:lnTo>
                      <a:lnTo>
                        <a:pt x="0" y="39"/>
                      </a:lnTo>
                      <a:lnTo>
                        <a:pt x="0" y="34"/>
                      </a:lnTo>
                      <a:lnTo>
                        <a:pt x="2" y="27"/>
                      </a:lnTo>
                      <a:lnTo>
                        <a:pt x="5" y="20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2"/>
                      </a:lnTo>
                      <a:close/>
                      <a:moveTo>
                        <a:pt x="14" y="36"/>
                      </a:moveTo>
                      <a:lnTo>
                        <a:pt x="14" y="38"/>
                      </a:lnTo>
                      <a:lnTo>
                        <a:pt x="6" y="38"/>
                      </a:lnTo>
                      <a:lnTo>
                        <a:pt x="14" y="36"/>
                      </a:lnTo>
                      <a:close/>
                      <a:moveTo>
                        <a:pt x="14" y="38"/>
                      </a:moveTo>
                      <a:lnTo>
                        <a:pt x="13" y="38"/>
                      </a:lnTo>
                      <a:lnTo>
                        <a:pt x="3" y="48"/>
                      </a:lnTo>
                      <a:lnTo>
                        <a:pt x="0" y="43"/>
                      </a:lnTo>
                      <a:lnTo>
                        <a:pt x="0" y="38"/>
                      </a:lnTo>
                      <a:lnTo>
                        <a:pt x="14" y="38"/>
                      </a:lnTo>
                      <a:close/>
                      <a:moveTo>
                        <a:pt x="13" y="38"/>
                      </a:move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5" y="50"/>
                      </a:lnTo>
                      <a:lnTo>
                        <a:pt x="3" y="48"/>
                      </a:lnTo>
                      <a:lnTo>
                        <a:pt x="13" y="38"/>
                      </a:lnTo>
                      <a:close/>
                      <a:moveTo>
                        <a:pt x="11" y="36"/>
                      </a:moveTo>
                      <a:lnTo>
                        <a:pt x="13" y="36"/>
                      </a:lnTo>
                      <a:lnTo>
                        <a:pt x="14" y="32"/>
                      </a:lnTo>
                      <a:lnTo>
                        <a:pt x="22" y="44"/>
                      </a:lnTo>
                      <a:lnTo>
                        <a:pt x="17" y="48"/>
                      </a:lnTo>
                      <a:lnTo>
                        <a:pt x="13" y="50"/>
                      </a:lnTo>
                      <a:lnTo>
                        <a:pt x="8" y="50"/>
                      </a:lnTo>
                      <a:lnTo>
                        <a:pt x="5" y="50"/>
                      </a:lnTo>
                      <a:lnTo>
                        <a:pt x="11" y="36"/>
                      </a:lnTo>
                      <a:close/>
                      <a:moveTo>
                        <a:pt x="14" y="32"/>
                      </a:moveTo>
                      <a:lnTo>
                        <a:pt x="20" y="27"/>
                      </a:lnTo>
                      <a:lnTo>
                        <a:pt x="26" y="20"/>
                      </a:lnTo>
                      <a:lnTo>
                        <a:pt x="36" y="31"/>
                      </a:lnTo>
                      <a:lnTo>
                        <a:pt x="28" y="39"/>
                      </a:lnTo>
                      <a:lnTo>
                        <a:pt x="22" y="44"/>
                      </a:lnTo>
                      <a:lnTo>
                        <a:pt x="14" y="32"/>
                      </a:lnTo>
                      <a:close/>
                      <a:moveTo>
                        <a:pt x="26" y="20"/>
                      </a:moveTo>
                      <a:lnTo>
                        <a:pt x="26" y="20"/>
                      </a:lnTo>
                      <a:lnTo>
                        <a:pt x="31" y="26"/>
                      </a:lnTo>
                      <a:lnTo>
                        <a:pt x="26" y="20"/>
                      </a:lnTo>
                      <a:close/>
                      <a:moveTo>
                        <a:pt x="26" y="20"/>
                      </a:moveTo>
                      <a:lnTo>
                        <a:pt x="34" y="10"/>
                      </a:lnTo>
                      <a:lnTo>
                        <a:pt x="40" y="3"/>
                      </a:lnTo>
                      <a:lnTo>
                        <a:pt x="51" y="12"/>
                      </a:lnTo>
                      <a:lnTo>
                        <a:pt x="45" y="19"/>
                      </a:lnTo>
                      <a:lnTo>
                        <a:pt x="36" y="31"/>
                      </a:lnTo>
                      <a:lnTo>
                        <a:pt x="26" y="20"/>
                      </a:lnTo>
                      <a:close/>
                      <a:moveTo>
                        <a:pt x="40" y="3"/>
                      </a:moveTo>
                      <a:lnTo>
                        <a:pt x="42" y="2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50" y="2"/>
                      </a:lnTo>
                      <a:lnTo>
                        <a:pt x="51" y="3"/>
                      </a:lnTo>
                      <a:lnTo>
                        <a:pt x="53" y="7"/>
                      </a:lnTo>
                      <a:lnTo>
                        <a:pt x="53" y="8"/>
                      </a:lnTo>
                      <a:lnTo>
                        <a:pt x="51" y="12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B073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1" name="Freeform 518"/>
                <p:cNvSpPr>
                  <a:spLocks noEditPoints="1"/>
                </p:cNvSpPr>
                <p:nvPr/>
              </p:nvSpPr>
              <p:spPr bwMode="auto">
                <a:xfrm>
                  <a:off x="851" y="2411"/>
                  <a:ext cx="47" cy="46"/>
                </a:xfrm>
                <a:custGeom>
                  <a:avLst/>
                  <a:gdLst>
                    <a:gd name="T0" fmla="*/ 22 w 47"/>
                    <a:gd name="T1" fmla="*/ 0 h 46"/>
                    <a:gd name="T2" fmla="*/ 27 w 47"/>
                    <a:gd name="T3" fmla="*/ 0 h 46"/>
                    <a:gd name="T4" fmla="*/ 30 w 47"/>
                    <a:gd name="T5" fmla="*/ 5 h 46"/>
                    <a:gd name="T6" fmla="*/ 30 w 47"/>
                    <a:gd name="T7" fmla="*/ 10 h 46"/>
                    <a:gd name="T8" fmla="*/ 20 w 47"/>
                    <a:gd name="T9" fmla="*/ 2 h 46"/>
                    <a:gd name="T10" fmla="*/ 20 w 47"/>
                    <a:gd name="T11" fmla="*/ 22 h 46"/>
                    <a:gd name="T12" fmla="*/ 2 w 47"/>
                    <a:gd name="T13" fmla="*/ 38 h 46"/>
                    <a:gd name="T14" fmla="*/ 3 w 47"/>
                    <a:gd name="T15" fmla="*/ 27 h 46"/>
                    <a:gd name="T16" fmla="*/ 10 w 47"/>
                    <a:gd name="T17" fmla="*/ 15 h 46"/>
                    <a:gd name="T18" fmla="*/ 20 w 47"/>
                    <a:gd name="T19" fmla="*/ 2 h 46"/>
                    <a:gd name="T20" fmla="*/ 14 w 47"/>
                    <a:gd name="T21" fmla="*/ 34 h 46"/>
                    <a:gd name="T22" fmla="*/ 14 w 47"/>
                    <a:gd name="T23" fmla="*/ 36 h 46"/>
                    <a:gd name="T24" fmla="*/ 14 w 47"/>
                    <a:gd name="T25" fmla="*/ 34 h 46"/>
                    <a:gd name="T26" fmla="*/ 14 w 47"/>
                    <a:gd name="T27" fmla="*/ 36 h 46"/>
                    <a:gd name="T28" fmla="*/ 0 w 47"/>
                    <a:gd name="T29" fmla="*/ 36 h 46"/>
                    <a:gd name="T30" fmla="*/ 14 w 47"/>
                    <a:gd name="T31" fmla="*/ 36 h 46"/>
                    <a:gd name="T32" fmla="*/ 8 w 47"/>
                    <a:gd name="T33" fmla="*/ 36 h 46"/>
                    <a:gd name="T34" fmla="*/ 14 w 47"/>
                    <a:gd name="T35" fmla="*/ 36 h 46"/>
                    <a:gd name="T36" fmla="*/ 13 w 47"/>
                    <a:gd name="T37" fmla="*/ 38 h 46"/>
                    <a:gd name="T38" fmla="*/ 0 w 47"/>
                    <a:gd name="T39" fmla="*/ 36 h 46"/>
                    <a:gd name="T40" fmla="*/ 14 w 47"/>
                    <a:gd name="T41" fmla="*/ 36 h 46"/>
                    <a:gd name="T42" fmla="*/ 13 w 47"/>
                    <a:gd name="T43" fmla="*/ 38 h 46"/>
                    <a:gd name="T44" fmla="*/ 2 w 47"/>
                    <a:gd name="T45" fmla="*/ 43 h 46"/>
                    <a:gd name="T46" fmla="*/ 0 w 47"/>
                    <a:gd name="T47" fmla="*/ 38 h 46"/>
                    <a:gd name="T48" fmla="*/ 3 w 47"/>
                    <a:gd name="T49" fmla="*/ 44 h 46"/>
                    <a:gd name="T50" fmla="*/ 2 w 47"/>
                    <a:gd name="T51" fmla="*/ 43 h 46"/>
                    <a:gd name="T52" fmla="*/ 3 w 47"/>
                    <a:gd name="T53" fmla="*/ 44 h 46"/>
                    <a:gd name="T54" fmla="*/ 11 w 47"/>
                    <a:gd name="T55" fmla="*/ 34 h 46"/>
                    <a:gd name="T56" fmla="*/ 3 w 47"/>
                    <a:gd name="T57" fmla="*/ 44 h 46"/>
                    <a:gd name="T58" fmla="*/ 3 w 47"/>
                    <a:gd name="T59" fmla="*/ 44 h 46"/>
                    <a:gd name="T60" fmla="*/ 11 w 47"/>
                    <a:gd name="T61" fmla="*/ 34 h 46"/>
                    <a:gd name="T62" fmla="*/ 8 w 47"/>
                    <a:gd name="T63" fmla="*/ 39 h 46"/>
                    <a:gd name="T64" fmla="*/ 11 w 47"/>
                    <a:gd name="T65" fmla="*/ 34 h 46"/>
                    <a:gd name="T66" fmla="*/ 11 w 47"/>
                    <a:gd name="T67" fmla="*/ 29 h 46"/>
                    <a:gd name="T68" fmla="*/ 14 w 47"/>
                    <a:gd name="T69" fmla="*/ 44 h 46"/>
                    <a:gd name="T70" fmla="*/ 6 w 47"/>
                    <a:gd name="T71" fmla="*/ 46 h 46"/>
                    <a:gd name="T72" fmla="*/ 11 w 47"/>
                    <a:gd name="T73" fmla="*/ 34 h 46"/>
                    <a:gd name="T74" fmla="*/ 17 w 47"/>
                    <a:gd name="T75" fmla="*/ 24 h 46"/>
                    <a:gd name="T76" fmla="*/ 31 w 47"/>
                    <a:gd name="T77" fmla="*/ 27 h 46"/>
                    <a:gd name="T78" fmla="*/ 19 w 47"/>
                    <a:gd name="T79" fmla="*/ 41 h 46"/>
                    <a:gd name="T80" fmla="*/ 31 w 47"/>
                    <a:gd name="T81" fmla="*/ 27 h 46"/>
                    <a:gd name="T82" fmla="*/ 27 w 47"/>
                    <a:gd name="T83" fmla="*/ 22 h 46"/>
                    <a:gd name="T84" fmla="*/ 23 w 47"/>
                    <a:gd name="T85" fmla="*/ 17 h 46"/>
                    <a:gd name="T86" fmla="*/ 36 w 47"/>
                    <a:gd name="T87" fmla="*/ 3 h 46"/>
                    <a:gd name="T88" fmla="*/ 40 w 47"/>
                    <a:gd name="T89" fmla="*/ 17 h 46"/>
                    <a:gd name="T90" fmla="*/ 23 w 47"/>
                    <a:gd name="T91" fmla="*/ 17 h 46"/>
                    <a:gd name="T92" fmla="*/ 37 w 47"/>
                    <a:gd name="T93" fmla="*/ 2 h 46"/>
                    <a:gd name="T94" fmla="*/ 42 w 47"/>
                    <a:gd name="T95" fmla="*/ 0 h 46"/>
                    <a:gd name="T96" fmla="*/ 45 w 47"/>
                    <a:gd name="T97" fmla="*/ 3 h 46"/>
                    <a:gd name="T98" fmla="*/ 47 w 47"/>
                    <a:gd name="T99" fmla="*/ 8 h 46"/>
                    <a:gd name="T100" fmla="*/ 36 w 47"/>
                    <a:gd name="T101" fmla="*/ 3 h 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7"/>
                    <a:gd name="T154" fmla="*/ 0 h 46"/>
                    <a:gd name="T155" fmla="*/ 47 w 47"/>
                    <a:gd name="T156" fmla="*/ 46 h 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7" h="46">
                      <a:moveTo>
                        <a:pt x="20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0" y="5"/>
                      </a:lnTo>
                      <a:lnTo>
                        <a:pt x="31" y="7"/>
                      </a:lnTo>
                      <a:lnTo>
                        <a:pt x="30" y="10"/>
                      </a:lnTo>
                      <a:lnTo>
                        <a:pt x="30" y="12"/>
                      </a:lnTo>
                      <a:lnTo>
                        <a:pt x="20" y="2"/>
                      </a:lnTo>
                      <a:close/>
                      <a:moveTo>
                        <a:pt x="30" y="12"/>
                      </a:moveTo>
                      <a:lnTo>
                        <a:pt x="20" y="22"/>
                      </a:lnTo>
                      <a:lnTo>
                        <a:pt x="14" y="34"/>
                      </a:lnTo>
                      <a:lnTo>
                        <a:pt x="2" y="38"/>
                      </a:lnTo>
                      <a:lnTo>
                        <a:pt x="2" y="32"/>
                      </a:lnTo>
                      <a:lnTo>
                        <a:pt x="3" y="27"/>
                      </a:lnTo>
                      <a:lnTo>
                        <a:pt x="6" y="20"/>
                      </a:lnTo>
                      <a:lnTo>
                        <a:pt x="10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2"/>
                      </a:lnTo>
                      <a:close/>
                      <a:moveTo>
                        <a:pt x="14" y="34"/>
                      </a:move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8" y="36"/>
                      </a:lnTo>
                      <a:lnTo>
                        <a:pt x="14" y="34"/>
                      </a:lnTo>
                      <a:close/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0" y="36"/>
                      </a:lnTo>
                      <a:lnTo>
                        <a:pt x="14" y="36"/>
                      </a:lnTo>
                      <a:close/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8" y="36"/>
                      </a:lnTo>
                      <a:lnTo>
                        <a:pt x="14" y="36"/>
                      </a:lnTo>
                      <a:close/>
                      <a:moveTo>
                        <a:pt x="14" y="36"/>
                      </a:moveTo>
                      <a:lnTo>
                        <a:pt x="14" y="38"/>
                      </a:lnTo>
                      <a:lnTo>
                        <a:pt x="13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14" y="36"/>
                      </a:lnTo>
                      <a:close/>
                      <a:moveTo>
                        <a:pt x="13" y="38"/>
                      </a:move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13" y="38"/>
                      </a:lnTo>
                      <a:close/>
                      <a:moveTo>
                        <a:pt x="3" y="44"/>
                      </a:moveTo>
                      <a:lnTo>
                        <a:pt x="2" y="43"/>
                      </a:lnTo>
                      <a:lnTo>
                        <a:pt x="8" y="39"/>
                      </a:lnTo>
                      <a:lnTo>
                        <a:pt x="3" y="44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3" y="44"/>
                      </a:lnTo>
                      <a:lnTo>
                        <a:pt x="11" y="34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8" y="39"/>
                      </a:lnTo>
                      <a:lnTo>
                        <a:pt x="11" y="34"/>
                      </a:lnTo>
                      <a:close/>
                      <a:moveTo>
                        <a:pt x="11" y="34"/>
                      </a:moveTo>
                      <a:lnTo>
                        <a:pt x="11" y="32"/>
                      </a:lnTo>
                      <a:lnTo>
                        <a:pt x="11" y="29"/>
                      </a:lnTo>
                      <a:lnTo>
                        <a:pt x="19" y="41"/>
                      </a:lnTo>
                      <a:lnTo>
                        <a:pt x="14" y="44"/>
                      </a:lnTo>
                      <a:lnTo>
                        <a:pt x="11" y="46"/>
                      </a:lnTo>
                      <a:lnTo>
                        <a:pt x="6" y="46"/>
                      </a:lnTo>
                      <a:lnTo>
                        <a:pt x="3" y="44"/>
                      </a:lnTo>
                      <a:lnTo>
                        <a:pt x="11" y="34"/>
                      </a:lnTo>
                      <a:close/>
                      <a:moveTo>
                        <a:pt x="11" y="29"/>
                      </a:moveTo>
                      <a:lnTo>
                        <a:pt x="17" y="24"/>
                      </a:lnTo>
                      <a:lnTo>
                        <a:pt x="23" y="17"/>
                      </a:lnTo>
                      <a:lnTo>
                        <a:pt x="31" y="27"/>
                      </a:lnTo>
                      <a:lnTo>
                        <a:pt x="25" y="34"/>
                      </a:lnTo>
                      <a:lnTo>
                        <a:pt x="19" y="41"/>
                      </a:lnTo>
                      <a:lnTo>
                        <a:pt x="11" y="29"/>
                      </a:lnTo>
                      <a:close/>
                      <a:moveTo>
                        <a:pt x="31" y="27"/>
                      </a:moveTo>
                      <a:lnTo>
                        <a:pt x="31" y="27"/>
                      </a:lnTo>
                      <a:lnTo>
                        <a:pt x="27" y="22"/>
                      </a:lnTo>
                      <a:lnTo>
                        <a:pt x="31" y="27"/>
                      </a:lnTo>
                      <a:close/>
                      <a:moveTo>
                        <a:pt x="23" y="17"/>
                      </a:moveTo>
                      <a:lnTo>
                        <a:pt x="31" y="8"/>
                      </a:lnTo>
                      <a:lnTo>
                        <a:pt x="36" y="3"/>
                      </a:lnTo>
                      <a:lnTo>
                        <a:pt x="45" y="10"/>
                      </a:lnTo>
                      <a:lnTo>
                        <a:pt x="40" y="17"/>
                      </a:lnTo>
                      <a:lnTo>
                        <a:pt x="31" y="27"/>
                      </a:lnTo>
                      <a:lnTo>
                        <a:pt x="23" y="17"/>
                      </a:lnTo>
                      <a:close/>
                      <a:moveTo>
                        <a:pt x="36" y="3"/>
                      </a:moveTo>
                      <a:lnTo>
                        <a:pt x="37" y="2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4" y="2"/>
                      </a:lnTo>
                      <a:lnTo>
                        <a:pt x="45" y="3"/>
                      </a:lnTo>
                      <a:lnTo>
                        <a:pt x="47" y="5"/>
                      </a:lnTo>
                      <a:lnTo>
                        <a:pt x="47" y="8"/>
                      </a:lnTo>
                      <a:lnTo>
                        <a:pt x="45" y="10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solidFill>
                  <a:srgbClr val="B58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2" name="Freeform 519"/>
                <p:cNvSpPr>
                  <a:spLocks noEditPoints="1"/>
                </p:cNvSpPr>
                <p:nvPr/>
              </p:nvSpPr>
              <p:spPr bwMode="auto">
                <a:xfrm>
                  <a:off x="856" y="2411"/>
                  <a:ext cx="39" cy="41"/>
                </a:xfrm>
                <a:custGeom>
                  <a:avLst/>
                  <a:gdLst>
                    <a:gd name="T0" fmla="*/ 20 w 39"/>
                    <a:gd name="T1" fmla="*/ 2 h 41"/>
                    <a:gd name="T2" fmla="*/ 25 w 39"/>
                    <a:gd name="T3" fmla="*/ 2 h 41"/>
                    <a:gd name="T4" fmla="*/ 28 w 39"/>
                    <a:gd name="T5" fmla="*/ 5 h 41"/>
                    <a:gd name="T6" fmla="*/ 28 w 39"/>
                    <a:gd name="T7" fmla="*/ 8 h 41"/>
                    <a:gd name="T8" fmla="*/ 18 w 39"/>
                    <a:gd name="T9" fmla="*/ 3 h 41"/>
                    <a:gd name="T10" fmla="*/ 18 w 39"/>
                    <a:gd name="T11" fmla="*/ 20 h 41"/>
                    <a:gd name="T12" fmla="*/ 0 w 39"/>
                    <a:gd name="T13" fmla="*/ 34 h 41"/>
                    <a:gd name="T14" fmla="*/ 9 w 39"/>
                    <a:gd name="T15" fmla="*/ 15 h 41"/>
                    <a:gd name="T16" fmla="*/ 18 w 39"/>
                    <a:gd name="T17" fmla="*/ 3 h 41"/>
                    <a:gd name="T18" fmla="*/ 11 w 39"/>
                    <a:gd name="T19" fmla="*/ 31 h 41"/>
                    <a:gd name="T20" fmla="*/ 11 w 39"/>
                    <a:gd name="T21" fmla="*/ 32 h 41"/>
                    <a:gd name="T22" fmla="*/ 11 w 39"/>
                    <a:gd name="T23" fmla="*/ 31 h 41"/>
                    <a:gd name="T24" fmla="*/ 11 w 39"/>
                    <a:gd name="T25" fmla="*/ 34 h 41"/>
                    <a:gd name="T26" fmla="*/ 0 w 39"/>
                    <a:gd name="T27" fmla="*/ 32 h 41"/>
                    <a:gd name="T28" fmla="*/ 0 w 39"/>
                    <a:gd name="T29" fmla="*/ 32 h 41"/>
                    <a:gd name="T30" fmla="*/ 0 w 39"/>
                    <a:gd name="T31" fmla="*/ 39 h 41"/>
                    <a:gd name="T32" fmla="*/ 0 w 39"/>
                    <a:gd name="T33" fmla="*/ 32 h 41"/>
                    <a:gd name="T34" fmla="*/ 0 w 39"/>
                    <a:gd name="T35" fmla="*/ 39 h 41"/>
                    <a:gd name="T36" fmla="*/ 8 w 39"/>
                    <a:gd name="T37" fmla="*/ 31 h 41"/>
                    <a:gd name="T38" fmla="*/ 1 w 39"/>
                    <a:gd name="T39" fmla="*/ 41 h 41"/>
                    <a:gd name="T40" fmla="*/ 0 w 39"/>
                    <a:gd name="T41" fmla="*/ 39 h 41"/>
                    <a:gd name="T42" fmla="*/ 8 w 39"/>
                    <a:gd name="T43" fmla="*/ 29 h 41"/>
                    <a:gd name="T44" fmla="*/ 5 w 39"/>
                    <a:gd name="T45" fmla="*/ 36 h 41"/>
                    <a:gd name="T46" fmla="*/ 8 w 39"/>
                    <a:gd name="T47" fmla="*/ 31 h 41"/>
                    <a:gd name="T48" fmla="*/ 8 w 39"/>
                    <a:gd name="T49" fmla="*/ 26 h 41"/>
                    <a:gd name="T50" fmla="*/ 11 w 39"/>
                    <a:gd name="T51" fmla="*/ 38 h 41"/>
                    <a:gd name="T52" fmla="*/ 5 w 39"/>
                    <a:gd name="T53" fmla="*/ 41 h 41"/>
                    <a:gd name="T54" fmla="*/ 8 w 39"/>
                    <a:gd name="T55" fmla="*/ 31 h 41"/>
                    <a:gd name="T56" fmla="*/ 14 w 39"/>
                    <a:gd name="T57" fmla="*/ 20 h 41"/>
                    <a:gd name="T58" fmla="*/ 28 w 39"/>
                    <a:gd name="T59" fmla="*/ 22 h 41"/>
                    <a:gd name="T60" fmla="*/ 15 w 39"/>
                    <a:gd name="T61" fmla="*/ 34 h 41"/>
                    <a:gd name="T62" fmla="*/ 20 w 39"/>
                    <a:gd name="T63" fmla="*/ 14 h 41"/>
                    <a:gd name="T64" fmla="*/ 23 w 39"/>
                    <a:gd name="T65" fmla="*/ 17 h 41"/>
                    <a:gd name="T66" fmla="*/ 20 w 39"/>
                    <a:gd name="T67" fmla="*/ 14 h 41"/>
                    <a:gd name="T68" fmla="*/ 28 w 39"/>
                    <a:gd name="T69" fmla="*/ 3 h 41"/>
                    <a:gd name="T70" fmla="*/ 34 w 39"/>
                    <a:gd name="T71" fmla="*/ 14 h 41"/>
                    <a:gd name="T72" fmla="*/ 20 w 39"/>
                    <a:gd name="T73" fmla="*/ 14 h 41"/>
                    <a:gd name="T74" fmla="*/ 29 w 39"/>
                    <a:gd name="T75" fmla="*/ 2 h 41"/>
                    <a:gd name="T76" fmla="*/ 34 w 39"/>
                    <a:gd name="T77" fmla="*/ 0 h 41"/>
                    <a:gd name="T78" fmla="*/ 37 w 39"/>
                    <a:gd name="T79" fmla="*/ 3 h 41"/>
                    <a:gd name="T80" fmla="*/ 39 w 39"/>
                    <a:gd name="T81" fmla="*/ 7 h 41"/>
                    <a:gd name="T82" fmla="*/ 28 w 39"/>
                    <a:gd name="T83" fmla="*/ 3 h 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9"/>
                    <a:gd name="T127" fmla="*/ 0 h 41"/>
                    <a:gd name="T128" fmla="*/ 39 w 39"/>
                    <a:gd name="T129" fmla="*/ 41 h 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9" h="41">
                      <a:moveTo>
                        <a:pt x="18" y="3"/>
                      </a:moveTo>
                      <a:lnTo>
                        <a:pt x="20" y="2"/>
                      </a:lnTo>
                      <a:lnTo>
                        <a:pt x="22" y="0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5"/>
                      </a:lnTo>
                      <a:lnTo>
                        <a:pt x="28" y="7"/>
                      </a:lnTo>
                      <a:lnTo>
                        <a:pt x="28" y="8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  <a:moveTo>
                        <a:pt x="26" y="10"/>
                      </a:moveTo>
                      <a:lnTo>
                        <a:pt x="18" y="20"/>
                      </a:lnTo>
                      <a:lnTo>
                        <a:pt x="11" y="31"/>
                      </a:lnTo>
                      <a:lnTo>
                        <a:pt x="0" y="34"/>
                      </a:lnTo>
                      <a:lnTo>
                        <a:pt x="3" y="26"/>
                      </a:lnTo>
                      <a:lnTo>
                        <a:pt x="9" y="15"/>
                      </a:lnTo>
                      <a:lnTo>
                        <a:pt x="15" y="7"/>
                      </a:lnTo>
                      <a:lnTo>
                        <a:pt x="18" y="3"/>
                      </a:lnTo>
                      <a:lnTo>
                        <a:pt x="26" y="10"/>
                      </a:lnTo>
                      <a:close/>
                      <a:moveTo>
                        <a:pt x="11" y="31"/>
                      </a:moveTo>
                      <a:lnTo>
                        <a:pt x="11" y="32"/>
                      </a:lnTo>
                      <a:lnTo>
                        <a:pt x="6" y="32"/>
                      </a:lnTo>
                      <a:lnTo>
                        <a:pt x="11" y="31"/>
                      </a:lnTo>
                      <a:close/>
                      <a:moveTo>
                        <a:pt x="11" y="32"/>
                      </a:moveTo>
                      <a:lnTo>
                        <a:pt x="11" y="34"/>
                      </a:lnTo>
                      <a:lnTo>
                        <a:pt x="9" y="38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1" y="32"/>
                      </a:lnTo>
                      <a:close/>
                      <a:moveTo>
                        <a:pt x="0" y="39"/>
                      </a:move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5" y="36"/>
                      </a:lnTo>
                      <a:lnTo>
                        <a:pt x="0" y="39"/>
                      </a:lnTo>
                      <a:close/>
                      <a:moveTo>
                        <a:pt x="9" y="31"/>
                      </a:move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" y="41"/>
                      </a:lnTo>
                      <a:lnTo>
                        <a:pt x="1" y="39"/>
                      </a:lnTo>
                      <a:lnTo>
                        <a:pt x="0" y="39"/>
                      </a:lnTo>
                      <a:lnTo>
                        <a:pt x="9" y="31"/>
                      </a:lnTo>
                      <a:close/>
                      <a:moveTo>
                        <a:pt x="8" y="29"/>
                      </a:moveTo>
                      <a:lnTo>
                        <a:pt x="8" y="31"/>
                      </a:lnTo>
                      <a:lnTo>
                        <a:pt x="5" y="36"/>
                      </a:lnTo>
                      <a:lnTo>
                        <a:pt x="8" y="29"/>
                      </a:lnTo>
                      <a:close/>
                      <a:moveTo>
                        <a:pt x="8" y="31"/>
                      </a:moveTo>
                      <a:lnTo>
                        <a:pt x="8" y="29"/>
                      </a:lnTo>
                      <a:lnTo>
                        <a:pt x="8" y="26"/>
                      </a:lnTo>
                      <a:lnTo>
                        <a:pt x="15" y="34"/>
                      </a:lnTo>
                      <a:lnTo>
                        <a:pt x="11" y="38"/>
                      </a:lnTo>
                      <a:lnTo>
                        <a:pt x="8" y="41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8" y="31"/>
                      </a:lnTo>
                      <a:close/>
                      <a:moveTo>
                        <a:pt x="8" y="26"/>
                      </a:moveTo>
                      <a:lnTo>
                        <a:pt x="14" y="20"/>
                      </a:lnTo>
                      <a:lnTo>
                        <a:pt x="20" y="14"/>
                      </a:lnTo>
                      <a:lnTo>
                        <a:pt x="28" y="22"/>
                      </a:lnTo>
                      <a:lnTo>
                        <a:pt x="22" y="29"/>
                      </a:lnTo>
                      <a:lnTo>
                        <a:pt x="15" y="34"/>
                      </a:lnTo>
                      <a:lnTo>
                        <a:pt x="8" y="26"/>
                      </a:lnTo>
                      <a:close/>
                      <a:moveTo>
                        <a:pt x="20" y="14"/>
                      </a:moveTo>
                      <a:lnTo>
                        <a:pt x="20" y="14"/>
                      </a:lnTo>
                      <a:lnTo>
                        <a:pt x="23" y="17"/>
                      </a:lnTo>
                      <a:lnTo>
                        <a:pt x="20" y="14"/>
                      </a:lnTo>
                      <a:close/>
                      <a:moveTo>
                        <a:pt x="20" y="14"/>
                      </a:moveTo>
                      <a:lnTo>
                        <a:pt x="25" y="7"/>
                      </a:lnTo>
                      <a:lnTo>
                        <a:pt x="28" y="3"/>
                      </a:lnTo>
                      <a:lnTo>
                        <a:pt x="37" y="10"/>
                      </a:lnTo>
                      <a:lnTo>
                        <a:pt x="34" y="14"/>
                      </a:lnTo>
                      <a:lnTo>
                        <a:pt x="28" y="22"/>
                      </a:lnTo>
                      <a:lnTo>
                        <a:pt x="20" y="14"/>
                      </a:lnTo>
                      <a:close/>
                      <a:moveTo>
                        <a:pt x="28" y="3"/>
                      </a:moveTo>
                      <a:lnTo>
                        <a:pt x="29" y="2"/>
                      </a:lnTo>
                      <a:lnTo>
                        <a:pt x="31" y="0"/>
                      </a:lnTo>
                      <a:lnTo>
                        <a:pt x="34" y="0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37" y="10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BB8D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3" name="Freeform 520"/>
                <p:cNvSpPr>
                  <a:spLocks noEditPoints="1"/>
                </p:cNvSpPr>
                <p:nvPr/>
              </p:nvSpPr>
              <p:spPr bwMode="auto">
                <a:xfrm>
                  <a:off x="859" y="2411"/>
                  <a:ext cx="32" cy="36"/>
                </a:xfrm>
                <a:custGeom>
                  <a:avLst/>
                  <a:gdLst>
                    <a:gd name="T0" fmla="*/ 17 w 32"/>
                    <a:gd name="T1" fmla="*/ 3 h 36"/>
                    <a:gd name="T2" fmla="*/ 22 w 32"/>
                    <a:gd name="T3" fmla="*/ 2 h 36"/>
                    <a:gd name="T4" fmla="*/ 25 w 32"/>
                    <a:gd name="T5" fmla="*/ 2 h 36"/>
                    <a:gd name="T6" fmla="*/ 26 w 32"/>
                    <a:gd name="T7" fmla="*/ 7 h 36"/>
                    <a:gd name="T8" fmla="*/ 26 w 32"/>
                    <a:gd name="T9" fmla="*/ 10 h 36"/>
                    <a:gd name="T10" fmla="*/ 17 w 32"/>
                    <a:gd name="T11" fmla="*/ 3 h 36"/>
                    <a:gd name="T12" fmla="*/ 26 w 32"/>
                    <a:gd name="T13" fmla="*/ 10 h 36"/>
                    <a:gd name="T14" fmla="*/ 8 w 32"/>
                    <a:gd name="T15" fmla="*/ 36 h 36"/>
                    <a:gd name="T16" fmla="*/ 0 w 32"/>
                    <a:gd name="T17" fmla="*/ 27 h 36"/>
                    <a:gd name="T18" fmla="*/ 17 w 32"/>
                    <a:gd name="T19" fmla="*/ 3 h 36"/>
                    <a:gd name="T20" fmla="*/ 26 w 32"/>
                    <a:gd name="T21" fmla="*/ 10 h 36"/>
                    <a:gd name="T22" fmla="*/ 8 w 32"/>
                    <a:gd name="T23" fmla="*/ 36 h 36"/>
                    <a:gd name="T24" fmla="*/ 5 w 32"/>
                    <a:gd name="T25" fmla="*/ 36 h 36"/>
                    <a:gd name="T26" fmla="*/ 2 w 32"/>
                    <a:gd name="T27" fmla="*/ 34 h 36"/>
                    <a:gd name="T28" fmla="*/ 0 w 32"/>
                    <a:gd name="T29" fmla="*/ 32 h 36"/>
                    <a:gd name="T30" fmla="*/ 0 w 32"/>
                    <a:gd name="T31" fmla="*/ 27 h 36"/>
                    <a:gd name="T32" fmla="*/ 5 w 32"/>
                    <a:gd name="T33" fmla="*/ 31 h 36"/>
                    <a:gd name="T34" fmla="*/ 8 w 32"/>
                    <a:gd name="T35" fmla="*/ 36 h 36"/>
                    <a:gd name="T36" fmla="*/ 0 w 32"/>
                    <a:gd name="T37" fmla="*/ 27 h 36"/>
                    <a:gd name="T38" fmla="*/ 25 w 32"/>
                    <a:gd name="T39" fmla="*/ 2 h 36"/>
                    <a:gd name="T40" fmla="*/ 31 w 32"/>
                    <a:gd name="T41" fmla="*/ 10 h 36"/>
                    <a:gd name="T42" fmla="*/ 8 w 32"/>
                    <a:gd name="T43" fmla="*/ 36 h 36"/>
                    <a:gd name="T44" fmla="*/ 0 w 32"/>
                    <a:gd name="T45" fmla="*/ 27 h 36"/>
                    <a:gd name="T46" fmla="*/ 25 w 32"/>
                    <a:gd name="T47" fmla="*/ 2 h 36"/>
                    <a:gd name="T48" fmla="*/ 28 w 32"/>
                    <a:gd name="T49" fmla="*/ 0 h 36"/>
                    <a:gd name="T50" fmla="*/ 31 w 32"/>
                    <a:gd name="T51" fmla="*/ 2 h 36"/>
                    <a:gd name="T52" fmla="*/ 32 w 32"/>
                    <a:gd name="T53" fmla="*/ 5 h 36"/>
                    <a:gd name="T54" fmla="*/ 31 w 32"/>
                    <a:gd name="T55" fmla="*/ 10 h 36"/>
                    <a:gd name="T56" fmla="*/ 25 w 32"/>
                    <a:gd name="T57" fmla="*/ 2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36"/>
                    <a:gd name="T89" fmla="*/ 32 w 3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36">
                      <a:moveTo>
                        <a:pt x="17" y="3"/>
                      </a:moveTo>
                      <a:lnTo>
                        <a:pt x="22" y="2"/>
                      </a:lnTo>
                      <a:lnTo>
                        <a:pt x="25" y="2"/>
                      </a:lnTo>
                      <a:lnTo>
                        <a:pt x="26" y="7"/>
                      </a:lnTo>
                      <a:lnTo>
                        <a:pt x="26" y="10"/>
                      </a:lnTo>
                      <a:lnTo>
                        <a:pt x="17" y="3"/>
                      </a:lnTo>
                      <a:close/>
                      <a:moveTo>
                        <a:pt x="26" y="10"/>
                      </a:moveTo>
                      <a:lnTo>
                        <a:pt x="8" y="36"/>
                      </a:lnTo>
                      <a:lnTo>
                        <a:pt x="0" y="27"/>
                      </a:lnTo>
                      <a:lnTo>
                        <a:pt x="17" y="3"/>
                      </a:lnTo>
                      <a:lnTo>
                        <a:pt x="26" y="10"/>
                      </a:lnTo>
                      <a:close/>
                      <a:moveTo>
                        <a:pt x="8" y="36"/>
                      </a:moveTo>
                      <a:lnTo>
                        <a:pt x="5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27"/>
                      </a:lnTo>
                      <a:lnTo>
                        <a:pt x="5" y="31"/>
                      </a:lnTo>
                      <a:lnTo>
                        <a:pt x="8" y="36"/>
                      </a:lnTo>
                      <a:close/>
                      <a:moveTo>
                        <a:pt x="0" y="27"/>
                      </a:moveTo>
                      <a:lnTo>
                        <a:pt x="25" y="2"/>
                      </a:lnTo>
                      <a:lnTo>
                        <a:pt x="31" y="10"/>
                      </a:lnTo>
                      <a:lnTo>
                        <a:pt x="8" y="36"/>
                      </a:lnTo>
                      <a:lnTo>
                        <a:pt x="0" y="27"/>
                      </a:lnTo>
                      <a:close/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2" y="5"/>
                      </a:lnTo>
                      <a:lnTo>
                        <a:pt x="31" y="1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BF98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4" name="Freeform 521"/>
                <p:cNvSpPr>
                  <a:spLocks noEditPoints="1"/>
                </p:cNvSpPr>
                <p:nvPr/>
              </p:nvSpPr>
              <p:spPr bwMode="auto">
                <a:xfrm>
                  <a:off x="870" y="2342"/>
                  <a:ext cx="66" cy="35"/>
                </a:xfrm>
                <a:custGeom>
                  <a:avLst/>
                  <a:gdLst>
                    <a:gd name="T0" fmla="*/ 54 w 66"/>
                    <a:gd name="T1" fmla="*/ 2 h 35"/>
                    <a:gd name="T2" fmla="*/ 57 w 66"/>
                    <a:gd name="T3" fmla="*/ 0 h 35"/>
                    <a:gd name="T4" fmla="*/ 60 w 66"/>
                    <a:gd name="T5" fmla="*/ 0 h 35"/>
                    <a:gd name="T6" fmla="*/ 62 w 66"/>
                    <a:gd name="T7" fmla="*/ 2 h 35"/>
                    <a:gd name="T8" fmla="*/ 65 w 66"/>
                    <a:gd name="T9" fmla="*/ 4 h 35"/>
                    <a:gd name="T10" fmla="*/ 66 w 66"/>
                    <a:gd name="T11" fmla="*/ 7 h 35"/>
                    <a:gd name="T12" fmla="*/ 66 w 66"/>
                    <a:gd name="T13" fmla="*/ 11 h 35"/>
                    <a:gd name="T14" fmla="*/ 65 w 66"/>
                    <a:gd name="T15" fmla="*/ 14 h 35"/>
                    <a:gd name="T16" fmla="*/ 63 w 66"/>
                    <a:gd name="T17" fmla="*/ 16 h 35"/>
                    <a:gd name="T18" fmla="*/ 54 w 66"/>
                    <a:gd name="T19" fmla="*/ 2 h 35"/>
                    <a:gd name="T20" fmla="*/ 63 w 66"/>
                    <a:gd name="T21" fmla="*/ 16 h 35"/>
                    <a:gd name="T22" fmla="*/ 57 w 66"/>
                    <a:gd name="T23" fmla="*/ 21 h 35"/>
                    <a:gd name="T24" fmla="*/ 42 w 66"/>
                    <a:gd name="T25" fmla="*/ 29 h 35"/>
                    <a:gd name="T26" fmla="*/ 31 w 66"/>
                    <a:gd name="T27" fmla="*/ 33 h 35"/>
                    <a:gd name="T28" fmla="*/ 21 w 66"/>
                    <a:gd name="T29" fmla="*/ 35 h 35"/>
                    <a:gd name="T30" fmla="*/ 17 w 66"/>
                    <a:gd name="T31" fmla="*/ 33 h 35"/>
                    <a:gd name="T32" fmla="*/ 11 w 66"/>
                    <a:gd name="T33" fmla="*/ 33 h 35"/>
                    <a:gd name="T34" fmla="*/ 6 w 66"/>
                    <a:gd name="T35" fmla="*/ 31 h 35"/>
                    <a:gd name="T36" fmla="*/ 3 w 66"/>
                    <a:gd name="T37" fmla="*/ 28 h 35"/>
                    <a:gd name="T38" fmla="*/ 11 w 66"/>
                    <a:gd name="T39" fmla="*/ 14 h 35"/>
                    <a:gd name="T40" fmla="*/ 17 w 66"/>
                    <a:gd name="T41" fmla="*/ 17 h 35"/>
                    <a:gd name="T42" fmla="*/ 23 w 66"/>
                    <a:gd name="T43" fmla="*/ 17 h 35"/>
                    <a:gd name="T44" fmla="*/ 31 w 66"/>
                    <a:gd name="T45" fmla="*/ 16 h 35"/>
                    <a:gd name="T46" fmla="*/ 37 w 66"/>
                    <a:gd name="T47" fmla="*/ 12 h 35"/>
                    <a:gd name="T48" fmla="*/ 49 w 66"/>
                    <a:gd name="T49" fmla="*/ 5 h 35"/>
                    <a:gd name="T50" fmla="*/ 54 w 66"/>
                    <a:gd name="T51" fmla="*/ 2 h 35"/>
                    <a:gd name="T52" fmla="*/ 63 w 66"/>
                    <a:gd name="T53" fmla="*/ 16 h 35"/>
                    <a:gd name="T54" fmla="*/ 3 w 66"/>
                    <a:gd name="T55" fmla="*/ 28 h 35"/>
                    <a:gd name="T56" fmla="*/ 0 w 66"/>
                    <a:gd name="T57" fmla="*/ 26 h 35"/>
                    <a:gd name="T58" fmla="*/ 0 w 66"/>
                    <a:gd name="T59" fmla="*/ 23 h 35"/>
                    <a:gd name="T60" fmla="*/ 0 w 66"/>
                    <a:gd name="T61" fmla="*/ 19 h 35"/>
                    <a:gd name="T62" fmla="*/ 1 w 66"/>
                    <a:gd name="T63" fmla="*/ 16 h 35"/>
                    <a:gd name="T64" fmla="*/ 3 w 66"/>
                    <a:gd name="T65" fmla="*/ 14 h 35"/>
                    <a:gd name="T66" fmla="*/ 6 w 66"/>
                    <a:gd name="T67" fmla="*/ 12 h 35"/>
                    <a:gd name="T68" fmla="*/ 9 w 66"/>
                    <a:gd name="T69" fmla="*/ 12 h 35"/>
                    <a:gd name="T70" fmla="*/ 11 w 66"/>
                    <a:gd name="T71" fmla="*/ 14 h 35"/>
                    <a:gd name="T72" fmla="*/ 3 w 66"/>
                    <a:gd name="T73" fmla="*/ 28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5"/>
                    <a:gd name="T113" fmla="*/ 66 w 66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5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2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1"/>
                      </a:lnTo>
                      <a:lnTo>
                        <a:pt x="65" y="14"/>
                      </a:lnTo>
                      <a:lnTo>
                        <a:pt x="63" y="16"/>
                      </a:lnTo>
                      <a:lnTo>
                        <a:pt x="54" y="2"/>
                      </a:lnTo>
                      <a:close/>
                      <a:moveTo>
                        <a:pt x="63" y="16"/>
                      </a:moveTo>
                      <a:lnTo>
                        <a:pt x="57" y="21"/>
                      </a:lnTo>
                      <a:lnTo>
                        <a:pt x="42" y="29"/>
                      </a:lnTo>
                      <a:lnTo>
                        <a:pt x="31" y="33"/>
                      </a:lnTo>
                      <a:lnTo>
                        <a:pt x="21" y="35"/>
                      </a:lnTo>
                      <a:lnTo>
                        <a:pt x="17" y="33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1" y="14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31" y="16"/>
                      </a:lnTo>
                      <a:lnTo>
                        <a:pt x="37" y="12"/>
                      </a:lnTo>
                      <a:lnTo>
                        <a:pt x="49" y="5"/>
                      </a:lnTo>
                      <a:lnTo>
                        <a:pt x="54" y="2"/>
                      </a:lnTo>
                      <a:lnTo>
                        <a:pt x="63" y="16"/>
                      </a:lnTo>
                      <a:close/>
                      <a:moveTo>
                        <a:pt x="3" y="28"/>
                      </a:move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3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5" name="Freeform 522"/>
                <p:cNvSpPr>
                  <a:spLocks noEditPoints="1"/>
                </p:cNvSpPr>
                <p:nvPr/>
              </p:nvSpPr>
              <p:spPr bwMode="auto">
                <a:xfrm>
                  <a:off x="870" y="2339"/>
                  <a:ext cx="62" cy="32"/>
                </a:xfrm>
                <a:custGeom>
                  <a:avLst/>
                  <a:gdLst>
                    <a:gd name="T0" fmla="*/ 49 w 62"/>
                    <a:gd name="T1" fmla="*/ 2 h 32"/>
                    <a:gd name="T2" fmla="*/ 52 w 62"/>
                    <a:gd name="T3" fmla="*/ 0 h 32"/>
                    <a:gd name="T4" fmla="*/ 55 w 62"/>
                    <a:gd name="T5" fmla="*/ 0 h 32"/>
                    <a:gd name="T6" fmla="*/ 59 w 62"/>
                    <a:gd name="T7" fmla="*/ 2 h 32"/>
                    <a:gd name="T8" fmla="*/ 60 w 62"/>
                    <a:gd name="T9" fmla="*/ 5 h 32"/>
                    <a:gd name="T10" fmla="*/ 62 w 62"/>
                    <a:gd name="T11" fmla="*/ 7 h 32"/>
                    <a:gd name="T12" fmla="*/ 62 w 62"/>
                    <a:gd name="T13" fmla="*/ 10 h 32"/>
                    <a:gd name="T14" fmla="*/ 60 w 62"/>
                    <a:gd name="T15" fmla="*/ 14 h 32"/>
                    <a:gd name="T16" fmla="*/ 59 w 62"/>
                    <a:gd name="T17" fmla="*/ 15 h 32"/>
                    <a:gd name="T18" fmla="*/ 49 w 62"/>
                    <a:gd name="T19" fmla="*/ 2 h 32"/>
                    <a:gd name="T20" fmla="*/ 59 w 62"/>
                    <a:gd name="T21" fmla="*/ 15 h 32"/>
                    <a:gd name="T22" fmla="*/ 52 w 62"/>
                    <a:gd name="T23" fmla="*/ 20 h 32"/>
                    <a:gd name="T24" fmla="*/ 38 w 62"/>
                    <a:gd name="T25" fmla="*/ 27 h 32"/>
                    <a:gd name="T26" fmla="*/ 29 w 62"/>
                    <a:gd name="T27" fmla="*/ 31 h 32"/>
                    <a:gd name="T28" fmla="*/ 20 w 62"/>
                    <a:gd name="T29" fmla="*/ 32 h 32"/>
                    <a:gd name="T30" fmla="*/ 11 w 62"/>
                    <a:gd name="T31" fmla="*/ 32 h 32"/>
                    <a:gd name="T32" fmla="*/ 3 w 62"/>
                    <a:gd name="T33" fmla="*/ 31 h 32"/>
                    <a:gd name="T34" fmla="*/ 11 w 62"/>
                    <a:gd name="T35" fmla="*/ 15 h 32"/>
                    <a:gd name="T36" fmla="*/ 15 w 62"/>
                    <a:gd name="T37" fmla="*/ 17 h 32"/>
                    <a:gd name="T38" fmla="*/ 21 w 62"/>
                    <a:gd name="T39" fmla="*/ 17 h 32"/>
                    <a:gd name="T40" fmla="*/ 28 w 62"/>
                    <a:gd name="T41" fmla="*/ 14 h 32"/>
                    <a:gd name="T42" fmla="*/ 34 w 62"/>
                    <a:gd name="T43" fmla="*/ 12 h 32"/>
                    <a:gd name="T44" fmla="*/ 45 w 62"/>
                    <a:gd name="T45" fmla="*/ 5 h 32"/>
                    <a:gd name="T46" fmla="*/ 49 w 62"/>
                    <a:gd name="T47" fmla="*/ 2 h 32"/>
                    <a:gd name="T48" fmla="*/ 59 w 62"/>
                    <a:gd name="T49" fmla="*/ 15 h 32"/>
                    <a:gd name="T50" fmla="*/ 3 w 62"/>
                    <a:gd name="T51" fmla="*/ 31 h 32"/>
                    <a:gd name="T52" fmla="*/ 1 w 62"/>
                    <a:gd name="T53" fmla="*/ 27 h 32"/>
                    <a:gd name="T54" fmla="*/ 0 w 62"/>
                    <a:gd name="T55" fmla="*/ 26 h 32"/>
                    <a:gd name="T56" fmla="*/ 0 w 62"/>
                    <a:gd name="T57" fmla="*/ 22 h 32"/>
                    <a:gd name="T58" fmla="*/ 0 w 62"/>
                    <a:gd name="T59" fmla="*/ 19 h 32"/>
                    <a:gd name="T60" fmla="*/ 3 w 62"/>
                    <a:gd name="T61" fmla="*/ 15 h 32"/>
                    <a:gd name="T62" fmla="*/ 4 w 62"/>
                    <a:gd name="T63" fmla="*/ 15 h 32"/>
                    <a:gd name="T64" fmla="*/ 8 w 62"/>
                    <a:gd name="T65" fmla="*/ 14 h 32"/>
                    <a:gd name="T66" fmla="*/ 11 w 62"/>
                    <a:gd name="T67" fmla="*/ 15 h 32"/>
                    <a:gd name="T68" fmla="*/ 3 w 62"/>
                    <a:gd name="T69" fmla="*/ 31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49" y="2"/>
                      </a:move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59" y="15"/>
                      </a:lnTo>
                      <a:lnTo>
                        <a:pt x="49" y="2"/>
                      </a:lnTo>
                      <a:close/>
                      <a:moveTo>
                        <a:pt x="59" y="15"/>
                      </a:moveTo>
                      <a:lnTo>
                        <a:pt x="52" y="20"/>
                      </a:lnTo>
                      <a:lnTo>
                        <a:pt x="38" y="27"/>
                      </a:lnTo>
                      <a:lnTo>
                        <a:pt x="29" y="31"/>
                      </a:lnTo>
                      <a:lnTo>
                        <a:pt x="20" y="32"/>
                      </a:lnTo>
                      <a:lnTo>
                        <a:pt x="11" y="32"/>
                      </a:lnTo>
                      <a:lnTo>
                        <a:pt x="3" y="31"/>
                      </a:lnTo>
                      <a:lnTo>
                        <a:pt x="11" y="15"/>
                      </a:lnTo>
                      <a:lnTo>
                        <a:pt x="15" y="17"/>
                      </a:lnTo>
                      <a:lnTo>
                        <a:pt x="21" y="17"/>
                      </a:lnTo>
                      <a:lnTo>
                        <a:pt x="28" y="14"/>
                      </a:lnTo>
                      <a:lnTo>
                        <a:pt x="34" y="12"/>
                      </a:lnTo>
                      <a:lnTo>
                        <a:pt x="45" y="5"/>
                      </a:lnTo>
                      <a:lnTo>
                        <a:pt x="49" y="2"/>
                      </a:lnTo>
                      <a:lnTo>
                        <a:pt x="59" y="15"/>
                      </a:lnTo>
                      <a:close/>
                      <a:moveTo>
                        <a:pt x="3" y="31"/>
                      </a:moveTo>
                      <a:lnTo>
                        <a:pt x="1" y="27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8" y="14"/>
                      </a:lnTo>
                      <a:lnTo>
                        <a:pt x="11" y="15"/>
                      </a:lnTo>
                      <a:lnTo>
                        <a:pt x="3" y="31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6" name="Freeform 523"/>
                <p:cNvSpPr>
                  <a:spLocks noEditPoints="1"/>
                </p:cNvSpPr>
                <p:nvPr/>
              </p:nvSpPr>
              <p:spPr bwMode="auto">
                <a:xfrm>
                  <a:off x="870" y="2334"/>
                  <a:ext cx="62" cy="36"/>
                </a:xfrm>
                <a:custGeom>
                  <a:avLst/>
                  <a:gdLst>
                    <a:gd name="T0" fmla="*/ 49 w 62"/>
                    <a:gd name="T1" fmla="*/ 1 h 36"/>
                    <a:gd name="T2" fmla="*/ 52 w 62"/>
                    <a:gd name="T3" fmla="*/ 0 h 36"/>
                    <a:gd name="T4" fmla="*/ 55 w 62"/>
                    <a:gd name="T5" fmla="*/ 0 h 36"/>
                    <a:gd name="T6" fmla="*/ 59 w 62"/>
                    <a:gd name="T7" fmla="*/ 1 h 36"/>
                    <a:gd name="T8" fmla="*/ 60 w 62"/>
                    <a:gd name="T9" fmla="*/ 3 h 36"/>
                    <a:gd name="T10" fmla="*/ 62 w 62"/>
                    <a:gd name="T11" fmla="*/ 7 h 36"/>
                    <a:gd name="T12" fmla="*/ 62 w 62"/>
                    <a:gd name="T13" fmla="*/ 10 h 36"/>
                    <a:gd name="T14" fmla="*/ 60 w 62"/>
                    <a:gd name="T15" fmla="*/ 13 h 36"/>
                    <a:gd name="T16" fmla="*/ 57 w 62"/>
                    <a:gd name="T17" fmla="*/ 15 h 36"/>
                    <a:gd name="T18" fmla="*/ 49 w 62"/>
                    <a:gd name="T19" fmla="*/ 1 h 36"/>
                    <a:gd name="T20" fmla="*/ 57 w 62"/>
                    <a:gd name="T21" fmla="*/ 15 h 36"/>
                    <a:gd name="T22" fmla="*/ 52 w 62"/>
                    <a:gd name="T23" fmla="*/ 19 h 36"/>
                    <a:gd name="T24" fmla="*/ 37 w 62"/>
                    <a:gd name="T25" fmla="*/ 27 h 36"/>
                    <a:gd name="T26" fmla="*/ 29 w 62"/>
                    <a:gd name="T27" fmla="*/ 31 h 36"/>
                    <a:gd name="T28" fmla="*/ 20 w 62"/>
                    <a:gd name="T29" fmla="*/ 34 h 36"/>
                    <a:gd name="T30" fmla="*/ 12 w 62"/>
                    <a:gd name="T31" fmla="*/ 36 h 36"/>
                    <a:gd name="T32" fmla="*/ 4 w 62"/>
                    <a:gd name="T33" fmla="*/ 34 h 36"/>
                    <a:gd name="T34" fmla="*/ 9 w 62"/>
                    <a:gd name="T35" fmla="*/ 19 h 36"/>
                    <a:gd name="T36" fmla="*/ 14 w 62"/>
                    <a:gd name="T37" fmla="*/ 19 h 36"/>
                    <a:gd name="T38" fmla="*/ 20 w 62"/>
                    <a:gd name="T39" fmla="*/ 17 h 36"/>
                    <a:gd name="T40" fmla="*/ 26 w 62"/>
                    <a:gd name="T41" fmla="*/ 15 h 36"/>
                    <a:gd name="T42" fmla="*/ 32 w 62"/>
                    <a:gd name="T43" fmla="*/ 12 h 36"/>
                    <a:gd name="T44" fmla="*/ 45 w 62"/>
                    <a:gd name="T45" fmla="*/ 5 h 36"/>
                    <a:gd name="T46" fmla="*/ 49 w 62"/>
                    <a:gd name="T47" fmla="*/ 1 h 36"/>
                    <a:gd name="T48" fmla="*/ 57 w 62"/>
                    <a:gd name="T49" fmla="*/ 15 h 36"/>
                    <a:gd name="T50" fmla="*/ 4 w 62"/>
                    <a:gd name="T51" fmla="*/ 34 h 36"/>
                    <a:gd name="T52" fmla="*/ 1 w 62"/>
                    <a:gd name="T53" fmla="*/ 32 h 36"/>
                    <a:gd name="T54" fmla="*/ 0 w 62"/>
                    <a:gd name="T55" fmla="*/ 31 h 36"/>
                    <a:gd name="T56" fmla="*/ 0 w 62"/>
                    <a:gd name="T57" fmla="*/ 27 h 36"/>
                    <a:gd name="T58" fmla="*/ 0 w 62"/>
                    <a:gd name="T59" fmla="*/ 24 h 36"/>
                    <a:gd name="T60" fmla="*/ 1 w 62"/>
                    <a:gd name="T61" fmla="*/ 22 h 36"/>
                    <a:gd name="T62" fmla="*/ 3 w 62"/>
                    <a:gd name="T63" fmla="*/ 19 h 36"/>
                    <a:gd name="T64" fmla="*/ 6 w 62"/>
                    <a:gd name="T65" fmla="*/ 19 h 36"/>
                    <a:gd name="T66" fmla="*/ 9 w 62"/>
                    <a:gd name="T67" fmla="*/ 19 h 36"/>
                    <a:gd name="T68" fmla="*/ 4 w 62"/>
                    <a:gd name="T69" fmla="*/ 34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6"/>
                    <a:gd name="T107" fmla="*/ 62 w 62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6">
                      <a:moveTo>
                        <a:pt x="49" y="1"/>
                      </a:move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9" y="1"/>
                      </a:lnTo>
                      <a:lnTo>
                        <a:pt x="60" y="3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3"/>
                      </a:lnTo>
                      <a:lnTo>
                        <a:pt x="57" y="15"/>
                      </a:lnTo>
                      <a:lnTo>
                        <a:pt x="49" y="1"/>
                      </a:lnTo>
                      <a:close/>
                      <a:moveTo>
                        <a:pt x="57" y="15"/>
                      </a:moveTo>
                      <a:lnTo>
                        <a:pt x="52" y="19"/>
                      </a:lnTo>
                      <a:lnTo>
                        <a:pt x="37" y="27"/>
                      </a:lnTo>
                      <a:lnTo>
                        <a:pt x="29" y="31"/>
                      </a:lnTo>
                      <a:lnTo>
                        <a:pt x="20" y="34"/>
                      </a:lnTo>
                      <a:lnTo>
                        <a:pt x="12" y="36"/>
                      </a:lnTo>
                      <a:lnTo>
                        <a:pt x="4" y="34"/>
                      </a:lnTo>
                      <a:lnTo>
                        <a:pt x="9" y="19"/>
                      </a:lnTo>
                      <a:lnTo>
                        <a:pt x="14" y="19"/>
                      </a:lnTo>
                      <a:lnTo>
                        <a:pt x="20" y="17"/>
                      </a:lnTo>
                      <a:lnTo>
                        <a:pt x="26" y="15"/>
                      </a:lnTo>
                      <a:lnTo>
                        <a:pt x="32" y="12"/>
                      </a:lnTo>
                      <a:lnTo>
                        <a:pt x="45" y="5"/>
                      </a:lnTo>
                      <a:lnTo>
                        <a:pt x="49" y="1"/>
                      </a:lnTo>
                      <a:lnTo>
                        <a:pt x="57" y="15"/>
                      </a:lnTo>
                      <a:close/>
                      <a:moveTo>
                        <a:pt x="4" y="34"/>
                      </a:moveTo>
                      <a:lnTo>
                        <a:pt x="1" y="32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4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4" y="34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7" name="Freeform 524"/>
                <p:cNvSpPr>
                  <a:spLocks noEditPoints="1"/>
                </p:cNvSpPr>
                <p:nvPr/>
              </p:nvSpPr>
              <p:spPr bwMode="auto">
                <a:xfrm>
                  <a:off x="870" y="2329"/>
                  <a:ext cx="60" cy="39"/>
                </a:xfrm>
                <a:custGeom>
                  <a:avLst/>
                  <a:gdLst>
                    <a:gd name="T0" fmla="*/ 48 w 60"/>
                    <a:gd name="T1" fmla="*/ 0 h 39"/>
                    <a:gd name="T2" fmla="*/ 51 w 60"/>
                    <a:gd name="T3" fmla="*/ 0 h 39"/>
                    <a:gd name="T4" fmla="*/ 54 w 60"/>
                    <a:gd name="T5" fmla="*/ 0 h 39"/>
                    <a:gd name="T6" fmla="*/ 57 w 60"/>
                    <a:gd name="T7" fmla="*/ 1 h 39"/>
                    <a:gd name="T8" fmla="*/ 59 w 60"/>
                    <a:gd name="T9" fmla="*/ 3 h 39"/>
                    <a:gd name="T10" fmla="*/ 60 w 60"/>
                    <a:gd name="T11" fmla="*/ 6 h 39"/>
                    <a:gd name="T12" fmla="*/ 60 w 60"/>
                    <a:gd name="T13" fmla="*/ 10 h 39"/>
                    <a:gd name="T14" fmla="*/ 59 w 60"/>
                    <a:gd name="T15" fmla="*/ 13 h 39"/>
                    <a:gd name="T16" fmla="*/ 55 w 60"/>
                    <a:gd name="T17" fmla="*/ 15 h 39"/>
                    <a:gd name="T18" fmla="*/ 48 w 60"/>
                    <a:gd name="T19" fmla="*/ 0 h 39"/>
                    <a:gd name="T20" fmla="*/ 55 w 60"/>
                    <a:gd name="T21" fmla="*/ 15 h 39"/>
                    <a:gd name="T22" fmla="*/ 51 w 60"/>
                    <a:gd name="T23" fmla="*/ 18 h 39"/>
                    <a:gd name="T24" fmla="*/ 37 w 60"/>
                    <a:gd name="T25" fmla="*/ 27 h 39"/>
                    <a:gd name="T26" fmla="*/ 20 w 60"/>
                    <a:gd name="T27" fmla="*/ 36 h 39"/>
                    <a:gd name="T28" fmla="*/ 8 w 60"/>
                    <a:gd name="T29" fmla="*/ 39 h 39"/>
                    <a:gd name="T30" fmla="*/ 6 w 60"/>
                    <a:gd name="T31" fmla="*/ 22 h 39"/>
                    <a:gd name="T32" fmla="*/ 31 w 60"/>
                    <a:gd name="T33" fmla="*/ 12 h 39"/>
                    <a:gd name="T34" fmla="*/ 48 w 60"/>
                    <a:gd name="T35" fmla="*/ 0 h 39"/>
                    <a:gd name="T36" fmla="*/ 55 w 60"/>
                    <a:gd name="T37" fmla="*/ 15 h 39"/>
                    <a:gd name="T38" fmla="*/ 8 w 60"/>
                    <a:gd name="T39" fmla="*/ 39 h 39"/>
                    <a:gd name="T40" fmla="*/ 4 w 60"/>
                    <a:gd name="T41" fmla="*/ 39 h 39"/>
                    <a:gd name="T42" fmla="*/ 1 w 60"/>
                    <a:gd name="T43" fmla="*/ 37 h 39"/>
                    <a:gd name="T44" fmla="*/ 0 w 60"/>
                    <a:gd name="T45" fmla="*/ 34 h 39"/>
                    <a:gd name="T46" fmla="*/ 0 w 60"/>
                    <a:gd name="T47" fmla="*/ 30 h 39"/>
                    <a:gd name="T48" fmla="*/ 0 w 60"/>
                    <a:gd name="T49" fmla="*/ 27 h 39"/>
                    <a:gd name="T50" fmla="*/ 1 w 60"/>
                    <a:gd name="T51" fmla="*/ 25 h 39"/>
                    <a:gd name="T52" fmla="*/ 3 w 60"/>
                    <a:gd name="T53" fmla="*/ 24 h 39"/>
                    <a:gd name="T54" fmla="*/ 6 w 60"/>
                    <a:gd name="T55" fmla="*/ 22 h 39"/>
                    <a:gd name="T56" fmla="*/ 8 w 60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0"/>
                    <a:gd name="T88" fmla="*/ 0 h 39"/>
                    <a:gd name="T89" fmla="*/ 60 w 60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0" h="39">
                      <a:moveTo>
                        <a:pt x="48" y="0"/>
                      </a:move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7" y="1"/>
                      </a:lnTo>
                      <a:lnTo>
                        <a:pt x="59" y="3"/>
                      </a:lnTo>
                      <a:lnTo>
                        <a:pt x="60" y="6"/>
                      </a:lnTo>
                      <a:lnTo>
                        <a:pt x="60" y="10"/>
                      </a:lnTo>
                      <a:lnTo>
                        <a:pt x="59" y="13"/>
                      </a:lnTo>
                      <a:lnTo>
                        <a:pt x="55" y="15"/>
                      </a:lnTo>
                      <a:lnTo>
                        <a:pt x="48" y="0"/>
                      </a:lnTo>
                      <a:close/>
                      <a:moveTo>
                        <a:pt x="55" y="15"/>
                      </a:moveTo>
                      <a:lnTo>
                        <a:pt x="51" y="18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8" y="39"/>
                      </a:lnTo>
                      <a:lnTo>
                        <a:pt x="6" y="22"/>
                      </a:lnTo>
                      <a:lnTo>
                        <a:pt x="31" y="12"/>
                      </a:lnTo>
                      <a:lnTo>
                        <a:pt x="48" y="0"/>
                      </a:lnTo>
                      <a:lnTo>
                        <a:pt x="55" y="15"/>
                      </a:lnTo>
                      <a:close/>
                      <a:moveTo>
                        <a:pt x="8" y="39"/>
                      </a:moveTo>
                      <a:lnTo>
                        <a:pt x="4" y="39"/>
                      </a:lnTo>
                      <a:lnTo>
                        <a:pt x="1" y="37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0" y="27"/>
                      </a:lnTo>
                      <a:lnTo>
                        <a:pt x="1" y="25"/>
                      </a:lnTo>
                      <a:lnTo>
                        <a:pt x="3" y="24"/>
                      </a:lnTo>
                      <a:lnTo>
                        <a:pt x="6" y="22"/>
                      </a:lnTo>
                      <a:lnTo>
                        <a:pt x="8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8" name="Freeform 525"/>
                <p:cNvSpPr>
                  <a:spLocks noEditPoints="1"/>
                </p:cNvSpPr>
                <p:nvPr/>
              </p:nvSpPr>
              <p:spPr bwMode="auto">
                <a:xfrm>
                  <a:off x="868" y="2320"/>
                  <a:ext cx="64" cy="46"/>
                </a:xfrm>
                <a:custGeom>
                  <a:avLst/>
                  <a:gdLst>
                    <a:gd name="T0" fmla="*/ 53 w 64"/>
                    <a:gd name="T1" fmla="*/ 2 h 46"/>
                    <a:gd name="T2" fmla="*/ 56 w 64"/>
                    <a:gd name="T3" fmla="*/ 0 h 46"/>
                    <a:gd name="T4" fmla="*/ 59 w 64"/>
                    <a:gd name="T5" fmla="*/ 0 h 46"/>
                    <a:gd name="T6" fmla="*/ 61 w 64"/>
                    <a:gd name="T7" fmla="*/ 2 h 46"/>
                    <a:gd name="T8" fmla="*/ 64 w 64"/>
                    <a:gd name="T9" fmla="*/ 4 h 46"/>
                    <a:gd name="T10" fmla="*/ 64 w 64"/>
                    <a:gd name="T11" fmla="*/ 7 h 46"/>
                    <a:gd name="T12" fmla="*/ 64 w 64"/>
                    <a:gd name="T13" fmla="*/ 10 h 46"/>
                    <a:gd name="T14" fmla="*/ 62 w 64"/>
                    <a:gd name="T15" fmla="*/ 14 h 46"/>
                    <a:gd name="T16" fmla="*/ 61 w 64"/>
                    <a:gd name="T17" fmla="*/ 15 h 46"/>
                    <a:gd name="T18" fmla="*/ 53 w 64"/>
                    <a:gd name="T19" fmla="*/ 2 h 46"/>
                    <a:gd name="T20" fmla="*/ 61 w 64"/>
                    <a:gd name="T21" fmla="*/ 15 h 46"/>
                    <a:gd name="T22" fmla="*/ 54 w 64"/>
                    <a:gd name="T23" fmla="*/ 19 h 46"/>
                    <a:gd name="T24" fmla="*/ 39 w 64"/>
                    <a:gd name="T25" fmla="*/ 29 h 46"/>
                    <a:gd name="T26" fmla="*/ 23 w 64"/>
                    <a:gd name="T27" fmla="*/ 39 h 46"/>
                    <a:gd name="T28" fmla="*/ 13 w 64"/>
                    <a:gd name="T29" fmla="*/ 46 h 46"/>
                    <a:gd name="T30" fmla="*/ 5 w 64"/>
                    <a:gd name="T31" fmla="*/ 31 h 46"/>
                    <a:gd name="T32" fmla="*/ 16 w 64"/>
                    <a:gd name="T33" fmla="*/ 24 h 46"/>
                    <a:gd name="T34" fmla="*/ 33 w 64"/>
                    <a:gd name="T35" fmla="*/ 14 h 46"/>
                    <a:gd name="T36" fmla="*/ 47 w 64"/>
                    <a:gd name="T37" fmla="*/ 5 h 46"/>
                    <a:gd name="T38" fmla="*/ 53 w 64"/>
                    <a:gd name="T39" fmla="*/ 2 h 46"/>
                    <a:gd name="T40" fmla="*/ 61 w 64"/>
                    <a:gd name="T41" fmla="*/ 15 h 46"/>
                    <a:gd name="T42" fmla="*/ 13 w 64"/>
                    <a:gd name="T43" fmla="*/ 46 h 46"/>
                    <a:gd name="T44" fmla="*/ 10 w 64"/>
                    <a:gd name="T45" fmla="*/ 46 h 46"/>
                    <a:gd name="T46" fmla="*/ 6 w 64"/>
                    <a:gd name="T47" fmla="*/ 46 h 46"/>
                    <a:gd name="T48" fmla="*/ 3 w 64"/>
                    <a:gd name="T49" fmla="*/ 45 h 46"/>
                    <a:gd name="T50" fmla="*/ 2 w 64"/>
                    <a:gd name="T51" fmla="*/ 43 h 46"/>
                    <a:gd name="T52" fmla="*/ 0 w 64"/>
                    <a:gd name="T53" fmla="*/ 39 h 46"/>
                    <a:gd name="T54" fmla="*/ 0 w 64"/>
                    <a:gd name="T55" fmla="*/ 36 h 46"/>
                    <a:gd name="T56" fmla="*/ 2 w 64"/>
                    <a:gd name="T57" fmla="*/ 34 h 46"/>
                    <a:gd name="T58" fmla="*/ 5 w 64"/>
                    <a:gd name="T59" fmla="*/ 31 h 46"/>
                    <a:gd name="T60" fmla="*/ 13 w 64"/>
                    <a:gd name="T61" fmla="*/ 46 h 4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6"/>
                    <a:gd name="T95" fmla="*/ 64 w 64"/>
                    <a:gd name="T96" fmla="*/ 46 h 4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6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5"/>
                      </a:lnTo>
                      <a:lnTo>
                        <a:pt x="53" y="2"/>
                      </a:lnTo>
                      <a:close/>
                      <a:moveTo>
                        <a:pt x="61" y="15"/>
                      </a:moveTo>
                      <a:lnTo>
                        <a:pt x="54" y="19"/>
                      </a:lnTo>
                      <a:lnTo>
                        <a:pt x="39" y="29"/>
                      </a:lnTo>
                      <a:lnTo>
                        <a:pt x="23" y="39"/>
                      </a:lnTo>
                      <a:lnTo>
                        <a:pt x="13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3" y="14"/>
                      </a:lnTo>
                      <a:lnTo>
                        <a:pt x="47" y="5"/>
                      </a:lnTo>
                      <a:lnTo>
                        <a:pt x="53" y="2"/>
                      </a:lnTo>
                      <a:lnTo>
                        <a:pt x="61" y="15"/>
                      </a:lnTo>
                      <a:close/>
                      <a:moveTo>
                        <a:pt x="13" y="46"/>
                      </a:moveTo>
                      <a:lnTo>
                        <a:pt x="10" y="46"/>
                      </a:lnTo>
                      <a:lnTo>
                        <a:pt x="6" y="46"/>
                      </a:lnTo>
                      <a:lnTo>
                        <a:pt x="3" y="45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3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49" name="Freeform 526"/>
                <p:cNvSpPr>
                  <a:spLocks noEditPoints="1"/>
                </p:cNvSpPr>
                <p:nvPr/>
              </p:nvSpPr>
              <p:spPr bwMode="auto">
                <a:xfrm>
                  <a:off x="868" y="2315"/>
                  <a:ext cx="64" cy="51"/>
                </a:xfrm>
                <a:custGeom>
                  <a:avLst/>
                  <a:gdLst>
                    <a:gd name="T0" fmla="*/ 53 w 64"/>
                    <a:gd name="T1" fmla="*/ 0 h 51"/>
                    <a:gd name="T2" fmla="*/ 56 w 64"/>
                    <a:gd name="T3" fmla="*/ 0 h 51"/>
                    <a:gd name="T4" fmla="*/ 59 w 64"/>
                    <a:gd name="T5" fmla="*/ 0 h 51"/>
                    <a:gd name="T6" fmla="*/ 61 w 64"/>
                    <a:gd name="T7" fmla="*/ 2 h 51"/>
                    <a:gd name="T8" fmla="*/ 62 w 64"/>
                    <a:gd name="T9" fmla="*/ 5 h 51"/>
                    <a:gd name="T10" fmla="*/ 64 w 64"/>
                    <a:gd name="T11" fmla="*/ 9 h 51"/>
                    <a:gd name="T12" fmla="*/ 62 w 64"/>
                    <a:gd name="T13" fmla="*/ 12 h 51"/>
                    <a:gd name="T14" fmla="*/ 62 w 64"/>
                    <a:gd name="T15" fmla="*/ 14 h 51"/>
                    <a:gd name="T16" fmla="*/ 59 w 64"/>
                    <a:gd name="T17" fmla="*/ 15 h 51"/>
                    <a:gd name="T18" fmla="*/ 53 w 64"/>
                    <a:gd name="T19" fmla="*/ 0 h 51"/>
                    <a:gd name="T20" fmla="*/ 59 w 64"/>
                    <a:gd name="T21" fmla="*/ 15 h 51"/>
                    <a:gd name="T22" fmla="*/ 53 w 64"/>
                    <a:gd name="T23" fmla="*/ 19 h 51"/>
                    <a:gd name="T24" fmla="*/ 39 w 64"/>
                    <a:gd name="T25" fmla="*/ 27 h 51"/>
                    <a:gd name="T26" fmla="*/ 25 w 64"/>
                    <a:gd name="T27" fmla="*/ 38 h 51"/>
                    <a:gd name="T28" fmla="*/ 14 w 64"/>
                    <a:gd name="T29" fmla="*/ 48 h 51"/>
                    <a:gd name="T30" fmla="*/ 2 w 64"/>
                    <a:gd name="T31" fmla="*/ 38 h 51"/>
                    <a:gd name="T32" fmla="*/ 6 w 64"/>
                    <a:gd name="T33" fmla="*/ 32 h 51"/>
                    <a:gd name="T34" fmla="*/ 14 w 64"/>
                    <a:gd name="T35" fmla="*/ 26 h 51"/>
                    <a:gd name="T36" fmla="*/ 22 w 64"/>
                    <a:gd name="T37" fmla="*/ 19 h 51"/>
                    <a:gd name="T38" fmla="*/ 31 w 64"/>
                    <a:gd name="T39" fmla="*/ 14 h 51"/>
                    <a:gd name="T40" fmla="*/ 45 w 64"/>
                    <a:gd name="T41" fmla="*/ 3 h 51"/>
                    <a:gd name="T42" fmla="*/ 53 w 64"/>
                    <a:gd name="T43" fmla="*/ 0 h 51"/>
                    <a:gd name="T44" fmla="*/ 59 w 64"/>
                    <a:gd name="T45" fmla="*/ 15 h 51"/>
                    <a:gd name="T46" fmla="*/ 14 w 64"/>
                    <a:gd name="T47" fmla="*/ 48 h 51"/>
                    <a:gd name="T48" fmla="*/ 13 w 64"/>
                    <a:gd name="T49" fmla="*/ 50 h 51"/>
                    <a:gd name="T50" fmla="*/ 10 w 64"/>
                    <a:gd name="T51" fmla="*/ 51 h 51"/>
                    <a:gd name="T52" fmla="*/ 6 w 64"/>
                    <a:gd name="T53" fmla="*/ 51 h 51"/>
                    <a:gd name="T54" fmla="*/ 5 w 64"/>
                    <a:gd name="T55" fmla="*/ 50 h 51"/>
                    <a:gd name="T56" fmla="*/ 2 w 64"/>
                    <a:gd name="T57" fmla="*/ 48 h 51"/>
                    <a:gd name="T58" fmla="*/ 0 w 64"/>
                    <a:gd name="T59" fmla="*/ 44 h 51"/>
                    <a:gd name="T60" fmla="*/ 0 w 64"/>
                    <a:gd name="T61" fmla="*/ 41 h 51"/>
                    <a:gd name="T62" fmla="*/ 2 w 64"/>
                    <a:gd name="T63" fmla="*/ 38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2" y="5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2" y="14"/>
                      </a:lnTo>
                      <a:lnTo>
                        <a:pt x="59" y="15"/>
                      </a:lnTo>
                      <a:lnTo>
                        <a:pt x="53" y="0"/>
                      </a:lnTo>
                      <a:close/>
                      <a:moveTo>
                        <a:pt x="59" y="15"/>
                      </a:moveTo>
                      <a:lnTo>
                        <a:pt x="53" y="19"/>
                      </a:lnTo>
                      <a:lnTo>
                        <a:pt x="39" y="27"/>
                      </a:lnTo>
                      <a:lnTo>
                        <a:pt x="25" y="38"/>
                      </a:lnTo>
                      <a:lnTo>
                        <a:pt x="14" y="48"/>
                      </a:lnTo>
                      <a:lnTo>
                        <a:pt x="2" y="38"/>
                      </a:lnTo>
                      <a:lnTo>
                        <a:pt x="6" y="32"/>
                      </a:lnTo>
                      <a:lnTo>
                        <a:pt x="14" y="26"/>
                      </a:lnTo>
                      <a:lnTo>
                        <a:pt x="22" y="19"/>
                      </a:lnTo>
                      <a:lnTo>
                        <a:pt x="31" y="14"/>
                      </a:lnTo>
                      <a:lnTo>
                        <a:pt x="45" y="3"/>
                      </a:lnTo>
                      <a:lnTo>
                        <a:pt x="53" y="0"/>
                      </a:lnTo>
                      <a:lnTo>
                        <a:pt x="59" y="15"/>
                      </a:lnTo>
                      <a:close/>
                      <a:moveTo>
                        <a:pt x="14" y="48"/>
                      </a:moveTo>
                      <a:lnTo>
                        <a:pt x="13" y="50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5" y="50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8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0" name="Freeform 527"/>
                <p:cNvSpPr>
                  <a:spLocks noEditPoints="1"/>
                </p:cNvSpPr>
                <p:nvPr/>
              </p:nvSpPr>
              <p:spPr bwMode="auto">
                <a:xfrm>
                  <a:off x="868" y="2306"/>
                  <a:ext cx="65" cy="59"/>
                </a:xfrm>
                <a:custGeom>
                  <a:avLst/>
                  <a:gdLst>
                    <a:gd name="T0" fmla="*/ 54 w 65"/>
                    <a:gd name="T1" fmla="*/ 2 h 59"/>
                    <a:gd name="T2" fmla="*/ 57 w 65"/>
                    <a:gd name="T3" fmla="*/ 0 h 59"/>
                    <a:gd name="T4" fmla="*/ 61 w 65"/>
                    <a:gd name="T5" fmla="*/ 2 h 59"/>
                    <a:gd name="T6" fmla="*/ 62 w 65"/>
                    <a:gd name="T7" fmla="*/ 4 h 59"/>
                    <a:gd name="T8" fmla="*/ 64 w 65"/>
                    <a:gd name="T9" fmla="*/ 6 h 59"/>
                    <a:gd name="T10" fmla="*/ 65 w 65"/>
                    <a:gd name="T11" fmla="*/ 9 h 59"/>
                    <a:gd name="T12" fmla="*/ 64 w 65"/>
                    <a:gd name="T13" fmla="*/ 12 h 59"/>
                    <a:gd name="T14" fmla="*/ 62 w 65"/>
                    <a:gd name="T15" fmla="*/ 16 h 59"/>
                    <a:gd name="T16" fmla="*/ 61 w 65"/>
                    <a:gd name="T17" fmla="*/ 18 h 59"/>
                    <a:gd name="T18" fmla="*/ 54 w 65"/>
                    <a:gd name="T19" fmla="*/ 2 h 59"/>
                    <a:gd name="T20" fmla="*/ 61 w 65"/>
                    <a:gd name="T21" fmla="*/ 18 h 59"/>
                    <a:gd name="T22" fmla="*/ 54 w 65"/>
                    <a:gd name="T23" fmla="*/ 21 h 59"/>
                    <a:gd name="T24" fmla="*/ 39 w 65"/>
                    <a:gd name="T25" fmla="*/ 29 h 59"/>
                    <a:gd name="T26" fmla="*/ 31 w 65"/>
                    <a:gd name="T27" fmla="*/ 35 h 59"/>
                    <a:gd name="T28" fmla="*/ 23 w 65"/>
                    <a:gd name="T29" fmla="*/ 40 h 59"/>
                    <a:gd name="T30" fmla="*/ 19 w 65"/>
                    <a:gd name="T31" fmla="*/ 47 h 59"/>
                    <a:gd name="T32" fmla="*/ 16 w 65"/>
                    <a:gd name="T33" fmla="*/ 53 h 59"/>
                    <a:gd name="T34" fmla="*/ 0 w 65"/>
                    <a:gd name="T35" fmla="*/ 48 h 59"/>
                    <a:gd name="T36" fmla="*/ 5 w 65"/>
                    <a:gd name="T37" fmla="*/ 40 h 59"/>
                    <a:gd name="T38" fmla="*/ 11 w 65"/>
                    <a:gd name="T39" fmla="*/ 31 h 59"/>
                    <a:gd name="T40" fmla="*/ 20 w 65"/>
                    <a:gd name="T41" fmla="*/ 23 h 59"/>
                    <a:gd name="T42" fmla="*/ 30 w 65"/>
                    <a:gd name="T43" fmla="*/ 16 h 59"/>
                    <a:gd name="T44" fmla="*/ 47 w 65"/>
                    <a:gd name="T45" fmla="*/ 6 h 59"/>
                    <a:gd name="T46" fmla="*/ 54 w 65"/>
                    <a:gd name="T47" fmla="*/ 2 h 59"/>
                    <a:gd name="T48" fmla="*/ 61 w 65"/>
                    <a:gd name="T49" fmla="*/ 18 h 59"/>
                    <a:gd name="T50" fmla="*/ 16 w 65"/>
                    <a:gd name="T51" fmla="*/ 53 h 59"/>
                    <a:gd name="T52" fmla="*/ 14 w 65"/>
                    <a:gd name="T53" fmla="*/ 55 h 59"/>
                    <a:gd name="T54" fmla="*/ 11 w 65"/>
                    <a:gd name="T55" fmla="*/ 59 h 59"/>
                    <a:gd name="T56" fmla="*/ 8 w 65"/>
                    <a:gd name="T57" fmla="*/ 59 h 59"/>
                    <a:gd name="T58" fmla="*/ 6 w 65"/>
                    <a:gd name="T59" fmla="*/ 59 h 59"/>
                    <a:gd name="T60" fmla="*/ 3 w 65"/>
                    <a:gd name="T61" fmla="*/ 57 h 59"/>
                    <a:gd name="T62" fmla="*/ 2 w 65"/>
                    <a:gd name="T63" fmla="*/ 55 h 59"/>
                    <a:gd name="T64" fmla="*/ 0 w 65"/>
                    <a:gd name="T65" fmla="*/ 52 h 59"/>
                    <a:gd name="T66" fmla="*/ 0 w 65"/>
                    <a:gd name="T67" fmla="*/ 48 h 59"/>
                    <a:gd name="T68" fmla="*/ 16 w 65"/>
                    <a:gd name="T69" fmla="*/ 53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9"/>
                    <a:gd name="T107" fmla="*/ 65 w 65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9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4" y="12"/>
                      </a:lnTo>
                      <a:lnTo>
                        <a:pt x="62" y="16"/>
                      </a:lnTo>
                      <a:lnTo>
                        <a:pt x="61" y="18"/>
                      </a:lnTo>
                      <a:lnTo>
                        <a:pt x="54" y="2"/>
                      </a:lnTo>
                      <a:close/>
                      <a:moveTo>
                        <a:pt x="61" y="18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31" y="35"/>
                      </a:lnTo>
                      <a:lnTo>
                        <a:pt x="23" y="40"/>
                      </a:lnTo>
                      <a:lnTo>
                        <a:pt x="19" y="47"/>
                      </a:lnTo>
                      <a:lnTo>
                        <a:pt x="16" y="53"/>
                      </a:lnTo>
                      <a:lnTo>
                        <a:pt x="0" y="48"/>
                      </a:lnTo>
                      <a:lnTo>
                        <a:pt x="5" y="40"/>
                      </a:lnTo>
                      <a:lnTo>
                        <a:pt x="11" y="31"/>
                      </a:lnTo>
                      <a:lnTo>
                        <a:pt x="20" y="23"/>
                      </a:lnTo>
                      <a:lnTo>
                        <a:pt x="30" y="16"/>
                      </a:lnTo>
                      <a:lnTo>
                        <a:pt x="47" y="6"/>
                      </a:lnTo>
                      <a:lnTo>
                        <a:pt x="54" y="2"/>
                      </a:lnTo>
                      <a:lnTo>
                        <a:pt x="61" y="18"/>
                      </a:lnTo>
                      <a:close/>
                      <a:moveTo>
                        <a:pt x="16" y="53"/>
                      </a:moveTo>
                      <a:lnTo>
                        <a:pt x="14" y="55"/>
                      </a:lnTo>
                      <a:lnTo>
                        <a:pt x="11" y="59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3" y="57"/>
                      </a:lnTo>
                      <a:lnTo>
                        <a:pt x="2" y="55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1" name="Freeform 528"/>
                <p:cNvSpPr>
                  <a:spLocks noEditPoints="1"/>
                </p:cNvSpPr>
                <p:nvPr/>
              </p:nvSpPr>
              <p:spPr bwMode="auto">
                <a:xfrm>
                  <a:off x="871" y="2327"/>
                  <a:ext cx="61" cy="39"/>
                </a:xfrm>
                <a:custGeom>
                  <a:avLst/>
                  <a:gdLst>
                    <a:gd name="T0" fmla="*/ 50 w 61"/>
                    <a:gd name="T1" fmla="*/ 2 h 39"/>
                    <a:gd name="T2" fmla="*/ 53 w 61"/>
                    <a:gd name="T3" fmla="*/ 0 h 39"/>
                    <a:gd name="T4" fmla="*/ 54 w 61"/>
                    <a:gd name="T5" fmla="*/ 0 h 39"/>
                    <a:gd name="T6" fmla="*/ 58 w 61"/>
                    <a:gd name="T7" fmla="*/ 2 h 39"/>
                    <a:gd name="T8" fmla="*/ 59 w 61"/>
                    <a:gd name="T9" fmla="*/ 5 h 39"/>
                    <a:gd name="T10" fmla="*/ 61 w 61"/>
                    <a:gd name="T11" fmla="*/ 7 h 39"/>
                    <a:gd name="T12" fmla="*/ 61 w 61"/>
                    <a:gd name="T13" fmla="*/ 10 h 39"/>
                    <a:gd name="T14" fmla="*/ 59 w 61"/>
                    <a:gd name="T15" fmla="*/ 14 h 39"/>
                    <a:gd name="T16" fmla="*/ 58 w 61"/>
                    <a:gd name="T17" fmla="*/ 15 h 39"/>
                    <a:gd name="T18" fmla="*/ 50 w 61"/>
                    <a:gd name="T19" fmla="*/ 2 h 39"/>
                    <a:gd name="T20" fmla="*/ 58 w 61"/>
                    <a:gd name="T21" fmla="*/ 15 h 39"/>
                    <a:gd name="T22" fmla="*/ 51 w 61"/>
                    <a:gd name="T23" fmla="*/ 19 h 39"/>
                    <a:gd name="T24" fmla="*/ 37 w 61"/>
                    <a:gd name="T25" fmla="*/ 27 h 39"/>
                    <a:gd name="T26" fmla="*/ 20 w 61"/>
                    <a:gd name="T27" fmla="*/ 36 h 39"/>
                    <a:gd name="T28" fmla="*/ 8 w 61"/>
                    <a:gd name="T29" fmla="*/ 39 h 39"/>
                    <a:gd name="T30" fmla="*/ 8 w 61"/>
                    <a:gd name="T31" fmla="*/ 24 h 39"/>
                    <a:gd name="T32" fmla="*/ 31 w 61"/>
                    <a:gd name="T33" fmla="*/ 12 h 39"/>
                    <a:gd name="T34" fmla="*/ 50 w 61"/>
                    <a:gd name="T35" fmla="*/ 2 h 39"/>
                    <a:gd name="T36" fmla="*/ 58 w 61"/>
                    <a:gd name="T37" fmla="*/ 15 h 39"/>
                    <a:gd name="T38" fmla="*/ 8 w 61"/>
                    <a:gd name="T39" fmla="*/ 39 h 39"/>
                    <a:gd name="T40" fmla="*/ 5 w 61"/>
                    <a:gd name="T41" fmla="*/ 39 h 39"/>
                    <a:gd name="T42" fmla="*/ 2 w 61"/>
                    <a:gd name="T43" fmla="*/ 38 h 39"/>
                    <a:gd name="T44" fmla="*/ 0 w 61"/>
                    <a:gd name="T45" fmla="*/ 36 h 39"/>
                    <a:gd name="T46" fmla="*/ 0 w 61"/>
                    <a:gd name="T47" fmla="*/ 32 h 39"/>
                    <a:gd name="T48" fmla="*/ 0 w 61"/>
                    <a:gd name="T49" fmla="*/ 29 h 39"/>
                    <a:gd name="T50" fmla="*/ 2 w 61"/>
                    <a:gd name="T51" fmla="*/ 26 h 39"/>
                    <a:gd name="T52" fmla="*/ 5 w 61"/>
                    <a:gd name="T53" fmla="*/ 24 h 39"/>
                    <a:gd name="T54" fmla="*/ 8 w 61"/>
                    <a:gd name="T55" fmla="*/ 24 h 39"/>
                    <a:gd name="T56" fmla="*/ 8 w 61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1"/>
                    <a:gd name="T88" fmla="*/ 0 h 39"/>
                    <a:gd name="T89" fmla="*/ 61 w 61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1" h="39">
                      <a:moveTo>
                        <a:pt x="50" y="2"/>
                      </a:move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8" y="2"/>
                      </a:lnTo>
                      <a:lnTo>
                        <a:pt x="59" y="5"/>
                      </a:lnTo>
                      <a:lnTo>
                        <a:pt x="61" y="7"/>
                      </a:lnTo>
                      <a:lnTo>
                        <a:pt x="61" y="10"/>
                      </a:lnTo>
                      <a:lnTo>
                        <a:pt x="59" y="14"/>
                      </a:lnTo>
                      <a:lnTo>
                        <a:pt x="58" y="15"/>
                      </a:lnTo>
                      <a:lnTo>
                        <a:pt x="50" y="2"/>
                      </a:lnTo>
                      <a:close/>
                      <a:moveTo>
                        <a:pt x="58" y="15"/>
                      </a:moveTo>
                      <a:lnTo>
                        <a:pt x="51" y="19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8" y="39"/>
                      </a:lnTo>
                      <a:lnTo>
                        <a:pt x="8" y="24"/>
                      </a:lnTo>
                      <a:lnTo>
                        <a:pt x="31" y="12"/>
                      </a:lnTo>
                      <a:lnTo>
                        <a:pt x="50" y="2"/>
                      </a:lnTo>
                      <a:lnTo>
                        <a:pt x="58" y="15"/>
                      </a:lnTo>
                      <a:close/>
                      <a:moveTo>
                        <a:pt x="8" y="39"/>
                      </a:moveTo>
                      <a:lnTo>
                        <a:pt x="5" y="39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6"/>
                      </a:lnTo>
                      <a:lnTo>
                        <a:pt x="5" y="24"/>
                      </a:lnTo>
                      <a:lnTo>
                        <a:pt x="8" y="24"/>
                      </a:lnTo>
                      <a:lnTo>
                        <a:pt x="8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2" name="Freeform 529"/>
                <p:cNvSpPr>
                  <a:spLocks noEditPoints="1"/>
                </p:cNvSpPr>
                <p:nvPr/>
              </p:nvSpPr>
              <p:spPr bwMode="auto">
                <a:xfrm>
                  <a:off x="774" y="2272"/>
                  <a:ext cx="83" cy="45"/>
                </a:xfrm>
                <a:custGeom>
                  <a:avLst/>
                  <a:gdLst>
                    <a:gd name="T0" fmla="*/ 76 w 83"/>
                    <a:gd name="T1" fmla="*/ 2 h 45"/>
                    <a:gd name="T2" fmla="*/ 77 w 83"/>
                    <a:gd name="T3" fmla="*/ 0 h 45"/>
                    <a:gd name="T4" fmla="*/ 80 w 83"/>
                    <a:gd name="T5" fmla="*/ 2 h 45"/>
                    <a:gd name="T6" fmla="*/ 82 w 83"/>
                    <a:gd name="T7" fmla="*/ 2 h 45"/>
                    <a:gd name="T8" fmla="*/ 83 w 83"/>
                    <a:gd name="T9" fmla="*/ 5 h 45"/>
                    <a:gd name="T10" fmla="*/ 83 w 83"/>
                    <a:gd name="T11" fmla="*/ 7 h 45"/>
                    <a:gd name="T12" fmla="*/ 83 w 83"/>
                    <a:gd name="T13" fmla="*/ 9 h 45"/>
                    <a:gd name="T14" fmla="*/ 82 w 83"/>
                    <a:gd name="T15" fmla="*/ 12 h 45"/>
                    <a:gd name="T16" fmla="*/ 80 w 83"/>
                    <a:gd name="T17" fmla="*/ 12 h 45"/>
                    <a:gd name="T18" fmla="*/ 76 w 83"/>
                    <a:gd name="T19" fmla="*/ 2 h 45"/>
                    <a:gd name="T20" fmla="*/ 80 w 83"/>
                    <a:gd name="T21" fmla="*/ 12 h 45"/>
                    <a:gd name="T22" fmla="*/ 74 w 83"/>
                    <a:gd name="T23" fmla="*/ 16 h 45"/>
                    <a:gd name="T24" fmla="*/ 68 w 83"/>
                    <a:gd name="T25" fmla="*/ 22 h 45"/>
                    <a:gd name="T26" fmla="*/ 60 w 83"/>
                    <a:gd name="T27" fmla="*/ 12 h 45"/>
                    <a:gd name="T28" fmla="*/ 68 w 83"/>
                    <a:gd name="T29" fmla="*/ 5 h 45"/>
                    <a:gd name="T30" fmla="*/ 76 w 83"/>
                    <a:gd name="T31" fmla="*/ 2 h 45"/>
                    <a:gd name="T32" fmla="*/ 80 w 83"/>
                    <a:gd name="T33" fmla="*/ 12 h 45"/>
                    <a:gd name="T34" fmla="*/ 68 w 83"/>
                    <a:gd name="T35" fmla="*/ 22 h 45"/>
                    <a:gd name="T36" fmla="*/ 56 w 83"/>
                    <a:gd name="T37" fmla="*/ 31 h 45"/>
                    <a:gd name="T38" fmla="*/ 39 w 83"/>
                    <a:gd name="T39" fmla="*/ 41 h 45"/>
                    <a:gd name="T40" fmla="*/ 34 w 83"/>
                    <a:gd name="T41" fmla="*/ 29 h 45"/>
                    <a:gd name="T42" fmla="*/ 50 w 83"/>
                    <a:gd name="T43" fmla="*/ 21 h 45"/>
                    <a:gd name="T44" fmla="*/ 60 w 83"/>
                    <a:gd name="T45" fmla="*/ 12 h 45"/>
                    <a:gd name="T46" fmla="*/ 68 w 83"/>
                    <a:gd name="T47" fmla="*/ 22 h 45"/>
                    <a:gd name="T48" fmla="*/ 39 w 83"/>
                    <a:gd name="T49" fmla="*/ 41 h 45"/>
                    <a:gd name="T50" fmla="*/ 29 w 83"/>
                    <a:gd name="T51" fmla="*/ 43 h 45"/>
                    <a:gd name="T52" fmla="*/ 22 w 83"/>
                    <a:gd name="T53" fmla="*/ 45 h 45"/>
                    <a:gd name="T54" fmla="*/ 16 w 83"/>
                    <a:gd name="T55" fmla="*/ 43 h 45"/>
                    <a:gd name="T56" fmla="*/ 11 w 83"/>
                    <a:gd name="T57" fmla="*/ 43 h 45"/>
                    <a:gd name="T58" fmla="*/ 3 w 83"/>
                    <a:gd name="T59" fmla="*/ 40 h 45"/>
                    <a:gd name="T60" fmla="*/ 2 w 83"/>
                    <a:gd name="T61" fmla="*/ 38 h 45"/>
                    <a:gd name="T62" fmla="*/ 9 w 83"/>
                    <a:gd name="T63" fmla="*/ 28 h 45"/>
                    <a:gd name="T64" fmla="*/ 11 w 83"/>
                    <a:gd name="T65" fmla="*/ 29 h 45"/>
                    <a:gd name="T66" fmla="*/ 16 w 83"/>
                    <a:gd name="T67" fmla="*/ 31 h 45"/>
                    <a:gd name="T68" fmla="*/ 23 w 83"/>
                    <a:gd name="T69" fmla="*/ 31 h 45"/>
                    <a:gd name="T70" fmla="*/ 34 w 83"/>
                    <a:gd name="T71" fmla="*/ 29 h 45"/>
                    <a:gd name="T72" fmla="*/ 39 w 83"/>
                    <a:gd name="T73" fmla="*/ 41 h 45"/>
                    <a:gd name="T74" fmla="*/ 2 w 83"/>
                    <a:gd name="T75" fmla="*/ 38 h 45"/>
                    <a:gd name="T76" fmla="*/ 0 w 83"/>
                    <a:gd name="T77" fmla="*/ 36 h 45"/>
                    <a:gd name="T78" fmla="*/ 0 w 83"/>
                    <a:gd name="T79" fmla="*/ 33 h 45"/>
                    <a:gd name="T80" fmla="*/ 0 w 83"/>
                    <a:gd name="T81" fmla="*/ 31 h 45"/>
                    <a:gd name="T82" fmla="*/ 2 w 83"/>
                    <a:gd name="T83" fmla="*/ 29 h 45"/>
                    <a:gd name="T84" fmla="*/ 3 w 83"/>
                    <a:gd name="T85" fmla="*/ 28 h 45"/>
                    <a:gd name="T86" fmla="*/ 5 w 83"/>
                    <a:gd name="T87" fmla="*/ 26 h 45"/>
                    <a:gd name="T88" fmla="*/ 6 w 83"/>
                    <a:gd name="T89" fmla="*/ 28 h 45"/>
                    <a:gd name="T90" fmla="*/ 9 w 83"/>
                    <a:gd name="T91" fmla="*/ 28 h 45"/>
                    <a:gd name="T92" fmla="*/ 2 w 83"/>
                    <a:gd name="T93" fmla="*/ 38 h 4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3"/>
                    <a:gd name="T142" fmla="*/ 0 h 45"/>
                    <a:gd name="T143" fmla="*/ 83 w 83"/>
                    <a:gd name="T144" fmla="*/ 45 h 4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3" h="45">
                      <a:moveTo>
                        <a:pt x="76" y="2"/>
                      </a:moveTo>
                      <a:lnTo>
                        <a:pt x="77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3" y="5"/>
                      </a:lnTo>
                      <a:lnTo>
                        <a:pt x="83" y="7"/>
                      </a:lnTo>
                      <a:lnTo>
                        <a:pt x="83" y="9"/>
                      </a:lnTo>
                      <a:lnTo>
                        <a:pt x="82" y="12"/>
                      </a:lnTo>
                      <a:lnTo>
                        <a:pt x="80" y="12"/>
                      </a:lnTo>
                      <a:lnTo>
                        <a:pt x="76" y="2"/>
                      </a:lnTo>
                      <a:close/>
                      <a:moveTo>
                        <a:pt x="80" y="12"/>
                      </a:moveTo>
                      <a:lnTo>
                        <a:pt x="74" y="16"/>
                      </a:lnTo>
                      <a:lnTo>
                        <a:pt x="68" y="22"/>
                      </a:lnTo>
                      <a:lnTo>
                        <a:pt x="60" y="12"/>
                      </a:lnTo>
                      <a:lnTo>
                        <a:pt x="68" y="5"/>
                      </a:lnTo>
                      <a:lnTo>
                        <a:pt x="76" y="2"/>
                      </a:lnTo>
                      <a:lnTo>
                        <a:pt x="80" y="12"/>
                      </a:lnTo>
                      <a:close/>
                      <a:moveTo>
                        <a:pt x="68" y="22"/>
                      </a:moveTo>
                      <a:lnTo>
                        <a:pt x="56" y="31"/>
                      </a:lnTo>
                      <a:lnTo>
                        <a:pt x="39" y="41"/>
                      </a:lnTo>
                      <a:lnTo>
                        <a:pt x="34" y="29"/>
                      </a:lnTo>
                      <a:lnTo>
                        <a:pt x="50" y="21"/>
                      </a:lnTo>
                      <a:lnTo>
                        <a:pt x="60" y="12"/>
                      </a:lnTo>
                      <a:lnTo>
                        <a:pt x="68" y="22"/>
                      </a:lnTo>
                      <a:close/>
                      <a:moveTo>
                        <a:pt x="39" y="41"/>
                      </a:moveTo>
                      <a:lnTo>
                        <a:pt x="29" y="43"/>
                      </a:lnTo>
                      <a:lnTo>
                        <a:pt x="22" y="45"/>
                      </a:lnTo>
                      <a:lnTo>
                        <a:pt x="16" y="43"/>
                      </a:lnTo>
                      <a:lnTo>
                        <a:pt x="11" y="43"/>
                      </a:lnTo>
                      <a:lnTo>
                        <a:pt x="3" y="40"/>
                      </a:lnTo>
                      <a:lnTo>
                        <a:pt x="2" y="38"/>
                      </a:lnTo>
                      <a:lnTo>
                        <a:pt x="9" y="28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3" y="31"/>
                      </a:lnTo>
                      <a:lnTo>
                        <a:pt x="34" y="29"/>
                      </a:lnTo>
                      <a:lnTo>
                        <a:pt x="39" y="41"/>
                      </a:lnTo>
                      <a:close/>
                      <a:moveTo>
                        <a:pt x="2" y="38"/>
                      </a:moveTo>
                      <a:lnTo>
                        <a:pt x="0" y="36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5" y="26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2" y="38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3" name="Freeform 530"/>
                <p:cNvSpPr>
                  <a:spLocks noEditPoints="1"/>
                </p:cNvSpPr>
                <p:nvPr/>
              </p:nvSpPr>
              <p:spPr bwMode="auto">
                <a:xfrm>
                  <a:off x="774" y="2269"/>
                  <a:ext cx="87" cy="43"/>
                </a:xfrm>
                <a:custGeom>
                  <a:avLst/>
                  <a:gdLst>
                    <a:gd name="T0" fmla="*/ 77 w 87"/>
                    <a:gd name="T1" fmla="*/ 0 h 43"/>
                    <a:gd name="T2" fmla="*/ 80 w 87"/>
                    <a:gd name="T3" fmla="*/ 0 h 43"/>
                    <a:gd name="T4" fmla="*/ 82 w 87"/>
                    <a:gd name="T5" fmla="*/ 0 h 43"/>
                    <a:gd name="T6" fmla="*/ 85 w 87"/>
                    <a:gd name="T7" fmla="*/ 1 h 43"/>
                    <a:gd name="T8" fmla="*/ 85 w 87"/>
                    <a:gd name="T9" fmla="*/ 5 h 43"/>
                    <a:gd name="T10" fmla="*/ 87 w 87"/>
                    <a:gd name="T11" fmla="*/ 7 h 43"/>
                    <a:gd name="T12" fmla="*/ 85 w 87"/>
                    <a:gd name="T13" fmla="*/ 10 h 43"/>
                    <a:gd name="T14" fmla="*/ 83 w 87"/>
                    <a:gd name="T15" fmla="*/ 12 h 43"/>
                    <a:gd name="T16" fmla="*/ 82 w 87"/>
                    <a:gd name="T17" fmla="*/ 13 h 43"/>
                    <a:gd name="T18" fmla="*/ 77 w 87"/>
                    <a:gd name="T19" fmla="*/ 0 h 43"/>
                    <a:gd name="T20" fmla="*/ 82 w 87"/>
                    <a:gd name="T21" fmla="*/ 13 h 43"/>
                    <a:gd name="T22" fmla="*/ 74 w 87"/>
                    <a:gd name="T23" fmla="*/ 17 h 43"/>
                    <a:gd name="T24" fmla="*/ 67 w 87"/>
                    <a:gd name="T25" fmla="*/ 22 h 43"/>
                    <a:gd name="T26" fmla="*/ 59 w 87"/>
                    <a:gd name="T27" fmla="*/ 10 h 43"/>
                    <a:gd name="T28" fmla="*/ 68 w 87"/>
                    <a:gd name="T29" fmla="*/ 5 h 43"/>
                    <a:gd name="T30" fmla="*/ 77 w 87"/>
                    <a:gd name="T31" fmla="*/ 0 h 43"/>
                    <a:gd name="T32" fmla="*/ 82 w 87"/>
                    <a:gd name="T33" fmla="*/ 13 h 43"/>
                    <a:gd name="T34" fmla="*/ 67 w 87"/>
                    <a:gd name="T35" fmla="*/ 22 h 43"/>
                    <a:gd name="T36" fmla="*/ 54 w 87"/>
                    <a:gd name="T37" fmla="*/ 31 h 43"/>
                    <a:gd name="T38" fmla="*/ 39 w 87"/>
                    <a:gd name="T39" fmla="*/ 37 h 43"/>
                    <a:gd name="T40" fmla="*/ 36 w 87"/>
                    <a:gd name="T41" fmla="*/ 25 h 43"/>
                    <a:gd name="T42" fmla="*/ 48 w 87"/>
                    <a:gd name="T43" fmla="*/ 19 h 43"/>
                    <a:gd name="T44" fmla="*/ 59 w 87"/>
                    <a:gd name="T45" fmla="*/ 10 h 43"/>
                    <a:gd name="T46" fmla="*/ 67 w 87"/>
                    <a:gd name="T47" fmla="*/ 22 h 43"/>
                    <a:gd name="T48" fmla="*/ 36 w 87"/>
                    <a:gd name="T49" fmla="*/ 25 h 43"/>
                    <a:gd name="T50" fmla="*/ 36 w 87"/>
                    <a:gd name="T51" fmla="*/ 25 h 43"/>
                    <a:gd name="T52" fmla="*/ 37 w 87"/>
                    <a:gd name="T53" fmla="*/ 32 h 43"/>
                    <a:gd name="T54" fmla="*/ 36 w 87"/>
                    <a:gd name="T55" fmla="*/ 25 h 43"/>
                    <a:gd name="T56" fmla="*/ 39 w 87"/>
                    <a:gd name="T57" fmla="*/ 37 h 43"/>
                    <a:gd name="T58" fmla="*/ 25 w 87"/>
                    <a:gd name="T59" fmla="*/ 43 h 43"/>
                    <a:gd name="T60" fmla="*/ 14 w 87"/>
                    <a:gd name="T61" fmla="*/ 43 h 43"/>
                    <a:gd name="T62" fmla="*/ 6 w 87"/>
                    <a:gd name="T63" fmla="*/ 43 h 43"/>
                    <a:gd name="T64" fmla="*/ 5 w 87"/>
                    <a:gd name="T65" fmla="*/ 41 h 43"/>
                    <a:gd name="T66" fmla="*/ 9 w 87"/>
                    <a:gd name="T67" fmla="*/ 29 h 43"/>
                    <a:gd name="T68" fmla="*/ 11 w 87"/>
                    <a:gd name="T69" fmla="*/ 29 h 43"/>
                    <a:gd name="T70" fmla="*/ 16 w 87"/>
                    <a:gd name="T71" fmla="*/ 29 h 43"/>
                    <a:gd name="T72" fmla="*/ 23 w 87"/>
                    <a:gd name="T73" fmla="*/ 29 h 43"/>
                    <a:gd name="T74" fmla="*/ 36 w 87"/>
                    <a:gd name="T75" fmla="*/ 25 h 43"/>
                    <a:gd name="T76" fmla="*/ 39 w 87"/>
                    <a:gd name="T77" fmla="*/ 37 h 43"/>
                    <a:gd name="T78" fmla="*/ 5 w 87"/>
                    <a:gd name="T79" fmla="*/ 41 h 43"/>
                    <a:gd name="T80" fmla="*/ 2 w 87"/>
                    <a:gd name="T81" fmla="*/ 39 h 43"/>
                    <a:gd name="T82" fmla="*/ 0 w 87"/>
                    <a:gd name="T83" fmla="*/ 37 h 43"/>
                    <a:gd name="T84" fmla="*/ 0 w 87"/>
                    <a:gd name="T85" fmla="*/ 34 h 43"/>
                    <a:gd name="T86" fmla="*/ 0 w 87"/>
                    <a:gd name="T87" fmla="*/ 32 h 43"/>
                    <a:gd name="T88" fmla="*/ 2 w 87"/>
                    <a:gd name="T89" fmla="*/ 31 h 43"/>
                    <a:gd name="T90" fmla="*/ 5 w 87"/>
                    <a:gd name="T91" fmla="*/ 29 h 43"/>
                    <a:gd name="T92" fmla="*/ 6 w 87"/>
                    <a:gd name="T93" fmla="*/ 27 h 43"/>
                    <a:gd name="T94" fmla="*/ 9 w 87"/>
                    <a:gd name="T95" fmla="*/ 29 h 43"/>
                    <a:gd name="T96" fmla="*/ 5 w 87"/>
                    <a:gd name="T97" fmla="*/ 41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7"/>
                    <a:gd name="T148" fmla="*/ 0 h 43"/>
                    <a:gd name="T149" fmla="*/ 87 w 87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7" h="43">
                      <a:moveTo>
                        <a:pt x="77" y="0"/>
                      </a:move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5" y="1"/>
                      </a:lnTo>
                      <a:lnTo>
                        <a:pt x="85" y="5"/>
                      </a:lnTo>
                      <a:lnTo>
                        <a:pt x="87" y="7"/>
                      </a:lnTo>
                      <a:lnTo>
                        <a:pt x="85" y="10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77" y="0"/>
                      </a:lnTo>
                      <a:close/>
                      <a:moveTo>
                        <a:pt x="82" y="13"/>
                      </a:moveTo>
                      <a:lnTo>
                        <a:pt x="74" y="17"/>
                      </a:lnTo>
                      <a:lnTo>
                        <a:pt x="67" y="22"/>
                      </a:lnTo>
                      <a:lnTo>
                        <a:pt x="59" y="10"/>
                      </a:lnTo>
                      <a:lnTo>
                        <a:pt x="68" y="5"/>
                      </a:lnTo>
                      <a:lnTo>
                        <a:pt x="77" y="0"/>
                      </a:lnTo>
                      <a:lnTo>
                        <a:pt x="82" y="13"/>
                      </a:lnTo>
                      <a:close/>
                      <a:moveTo>
                        <a:pt x="67" y="22"/>
                      </a:moveTo>
                      <a:lnTo>
                        <a:pt x="54" y="31"/>
                      </a:lnTo>
                      <a:lnTo>
                        <a:pt x="39" y="37"/>
                      </a:lnTo>
                      <a:lnTo>
                        <a:pt x="36" y="25"/>
                      </a:lnTo>
                      <a:lnTo>
                        <a:pt x="48" y="19"/>
                      </a:lnTo>
                      <a:lnTo>
                        <a:pt x="59" y="10"/>
                      </a:lnTo>
                      <a:lnTo>
                        <a:pt x="67" y="22"/>
                      </a:lnTo>
                      <a:close/>
                      <a:moveTo>
                        <a:pt x="36" y="25"/>
                      </a:moveTo>
                      <a:lnTo>
                        <a:pt x="36" y="25"/>
                      </a:lnTo>
                      <a:lnTo>
                        <a:pt x="37" y="32"/>
                      </a:lnTo>
                      <a:lnTo>
                        <a:pt x="36" y="25"/>
                      </a:lnTo>
                      <a:close/>
                      <a:moveTo>
                        <a:pt x="39" y="37"/>
                      </a:moveTo>
                      <a:lnTo>
                        <a:pt x="25" y="43"/>
                      </a:lnTo>
                      <a:lnTo>
                        <a:pt x="14" y="43"/>
                      </a:lnTo>
                      <a:lnTo>
                        <a:pt x="6" y="43"/>
                      </a:lnTo>
                      <a:lnTo>
                        <a:pt x="5" y="41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6" y="29"/>
                      </a:lnTo>
                      <a:lnTo>
                        <a:pt x="23" y="29"/>
                      </a:lnTo>
                      <a:lnTo>
                        <a:pt x="36" y="25"/>
                      </a:lnTo>
                      <a:lnTo>
                        <a:pt x="39" y="37"/>
                      </a:lnTo>
                      <a:close/>
                      <a:moveTo>
                        <a:pt x="5" y="41"/>
                      </a:moveTo>
                      <a:lnTo>
                        <a:pt x="2" y="39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31"/>
                      </a:lnTo>
                      <a:lnTo>
                        <a:pt x="5" y="29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4" name="Freeform 531"/>
                <p:cNvSpPr>
                  <a:spLocks noEditPoints="1"/>
                </p:cNvSpPr>
                <p:nvPr/>
              </p:nvSpPr>
              <p:spPr bwMode="auto">
                <a:xfrm>
                  <a:off x="776" y="2265"/>
                  <a:ext cx="86" cy="45"/>
                </a:xfrm>
                <a:custGeom>
                  <a:avLst/>
                  <a:gdLst>
                    <a:gd name="T0" fmla="*/ 78 w 86"/>
                    <a:gd name="T1" fmla="*/ 0 h 45"/>
                    <a:gd name="T2" fmla="*/ 80 w 86"/>
                    <a:gd name="T3" fmla="*/ 0 h 45"/>
                    <a:gd name="T4" fmla="*/ 83 w 86"/>
                    <a:gd name="T5" fmla="*/ 0 h 45"/>
                    <a:gd name="T6" fmla="*/ 85 w 86"/>
                    <a:gd name="T7" fmla="*/ 2 h 45"/>
                    <a:gd name="T8" fmla="*/ 86 w 86"/>
                    <a:gd name="T9" fmla="*/ 5 h 45"/>
                    <a:gd name="T10" fmla="*/ 86 w 86"/>
                    <a:gd name="T11" fmla="*/ 7 h 45"/>
                    <a:gd name="T12" fmla="*/ 85 w 86"/>
                    <a:gd name="T13" fmla="*/ 11 h 45"/>
                    <a:gd name="T14" fmla="*/ 83 w 86"/>
                    <a:gd name="T15" fmla="*/ 12 h 45"/>
                    <a:gd name="T16" fmla="*/ 81 w 86"/>
                    <a:gd name="T17" fmla="*/ 14 h 45"/>
                    <a:gd name="T18" fmla="*/ 78 w 86"/>
                    <a:gd name="T19" fmla="*/ 0 h 45"/>
                    <a:gd name="T20" fmla="*/ 81 w 86"/>
                    <a:gd name="T21" fmla="*/ 14 h 45"/>
                    <a:gd name="T22" fmla="*/ 81 w 86"/>
                    <a:gd name="T23" fmla="*/ 14 h 45"/>
                    <a:gd name="T24" fmla="*/ 78 w 86"/>
                    <a:gd name="T25" fmla="*/ 0 h 45"/>
                    <a:gd name="T26" fmla="*/ 78 w 86"/>
                    <a:gd name="T27" fmla="*/ 0 h 45"/>
                    <a:gd name="T28" fmla="*/ 81 w 86"/>
                    <a:gd name="T29" fmla="*/ 14 h 45"/>
                    <a:gd name="T30" fmla="*/ 81 w 86"/>
                    <a:gd name="T31" fmla="*/ 14 h 45"/>
                    <a:gd name="T32" fmla="*/ 72 w 86"/>
                    <a:gd name="T33" fmla="*/ 17 h 45"/>
                    <a:gd name="T34" fmla="*/ 60 w 86"/>
                    <a:gd name="T35" fmla="*/ 24 h 45"/>
                    <a:gd name="T36" fmla="*/ 54 w 86"/>
                    <a:gd name="T37" fmla="*/ 11 h 45"/>
                    <a:gd name="T38" fmla="*/ 66 w 86"/>
                    <a:gd name="T39" fmla="*/ 4 h 45"/>
                    <a:gd name="T40" fmla="*/ 78 w 86"/>
                    <a:gd name="T41" fmla="*/ 0 h 45"/>
                    <a:gd name="T42" fmla="*/ 81 w 86"/>
                    <a:gd name="T43" fmla="*/ 14 h 45"/>
                    <a:gd name="T44" fmla="*/ 60 w 86"/>
                    <a:gd name="T45" fmla="*/ 24 h 45"/>
                    <a:gd name="T46" fmla="*/ 49 w 86"/>
                    <a:gd name="T47" fmla="*/ 31 h 45"/>
                    <a:gd name="T48" fmla="*/ 38 w 86"/>
                    <a:gd name="T49" fmla="*/ 36 h 45"/>
                    <a:gd name="T50" fmla="*/ 34 w 86"/>
                    <a:gd name="T51" fmla="*/ 23 h 45"/>
                    <a:gd name="T52" fmla="*/ 44 w 86"/>
                    <a:gd name="T53" fmla="*/ 17 h 45"/>
                    <a:gd name="T54" fmla="*/ 54 w 86"/>
                    <a:gd name="T55" fmla="*/ 11 h 45"/>
                    <a:gd name="T56" fmla="*/ 60 w 86"/>
                    <a:gd name="T57" fmla="*/ 24 h 45"/>
                    <a:gd name="T58" fmla="*/ 34 w 86"/>
                    <a:gd name="T59" fmla="*/ 23 h 45"/>
                    <a:gd name="T60" fmla="*/ 34 w 86"/>
                    <a:gd name="T61" fmla="*/ 23 h 45"/>
                    <a:gd name="T62" fmla="*/ 35 w 86"/>
                    <a:gd name="T63" fmla="*/ 29 h 45"/>
                    <a:gd name="T64" fmla="*/ 34 w 86"/>
                    <a:gd name="T65" fmla="*/ 23 h 45"/>
                    <a:gd name="T66" fmla="*/ 38 w 86"/>
                    <a:gd name="T67" fmla="*/ 36 h 45"/>
                    <a:gd name="T68" fmla="*/ 14 w 86"/>
                    <a:gd name="T69" fmla="*/ 45 h 45"/>
                    <a:gd name="T70" fmla="*/ 6 w 86"/>
                    <a:gd name="T71" fmla="*/ 45 h 45"/>
                    <a:gd name="T72" fmla="*/ 6 w 86"/>
                    <a:gd name="T73" fmla="*/ 29 h 45"/>
                    <a:gd name="T74" fmla="*/ 14 w 86"/>
                    <a:gd name="T75" fmla="*/ 29 h 45"/>
                    <a:gd name="T76" fmla="*/ 34 w 86"/>
                    <a:gd name="T77" fmla="*/ 23 h 45"/>
                    <a:gd name="T78" fmla="*/ 38 w 86"/>
                    <a:gd name="T79" fmla="*/ 36 h 45"/>
                    <a:gd name="T80" fmla="*/ 6 w 86"/>
                    <a:gd name="T81" fmla="*/ 45 h 45"/>
                    <a:gd name="T82" fmla="*/ 3 w 86"/>
                    <a:gd name="T83" fmla="*/ 45 h 45"/>
                    <a:gd name="T84" fmla="*/ 1 w 86"/>
                    <a:gd name="T85" fmla="*/ 43 h 45"/>
                    <a:gd name="T86" fmla="*/ 0 w 86"/>
                    <a:gd name="T87" fmla="*/ 40 h 45"/>
                    <a:gd name="T88" fmla="*/ 0 w 86"/>
                    <a:gd name="T89" fmla="*/ 38 h 45"/>
                    <a:gd name="T90" fmla="*/ 0 w 86"/>
                    <a:gd name="T91" fmla="*/ 35 h 45"/>
                    <a:gd name="T92" fmla="*/ 1 w 86"/>
                    <a:gd name="T93" fmla="*/ 33 h 45"/>
                    <a:gd name="T94" fmla="*/ 4 w 86"/>
                    <a:gd name="T95" fmla="*/ 31 h 45"/>
                    <a:gd name="T96" fmla="*/ 6 w 86"/>
                    <a:gd name="T97" fmla="*/ 29 h 45"/>
                    <a:gd name="T98" fmla="*/ 6 w 86"/>
                    <a:gd name="T99" fmla="*/ 45 h 4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6"/>
                    <a:gd name="T151" fmla="*/ 0 h 45"/>
                    <a:gd name="T152" fmla="*/ 86 w 86"/>
                    <a:gd name="T153" fmla="*/ 45 h 4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6" h="45">
                      <a:moveTo>
                        <a:pt x="78" y="0"/>
                      </a:move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6" y="5"/>
                      </a:lnTo>
                      <a:lnTo>
                        <a:pt x="86" y="7"/>
                      </a:lnTo>
                      <a:lnTo>
                        <a:pt x="85" y="11"/>
                      </a:lnTo>
                      <a:lnTo>
                        <a:pt x="83" y="12"/>
                      </a:lnTo>
                      <a:lnTo>
                        <a:pt x="81" y="14"/>
                      </a:lnTo>
                      <a:lnTo>
                        <a:pt x="78" y="0"/>
                      </a:lnTo>
                      <a:close/>
                      <a:moveTo>
                        <a:pt x="81" y="14"/>
                      </a:moveTo>
                      <a:lnTo>
                        <a:pt x="81" y="14"/>
                      </a:lnTo>
                      <a:lnTo>
                        <a:pt x="78" y="0"/>
                      </a:lnTo>
                      <a:lnTo>
                        <a:pt x="81" y="14"/>
                      </a:lnTo>
                      <a:close/>
                      <a:moveTo>
                        <a:pt x="81" y="14"/>
                      </a:moveTo>
                      <a:lnTo>
                        <a:pt x="72" y="17"/>
                      </a:lnTo>
                      <a:lnTo>
                        <a:pt x="60" y="24"/>
                      </a:lnTo>
                      <a:lnTo>
                        <a:pt x="54" y="11"/>
                      </a:lnTo>
                      <a:lnTo>
                        <a:pt x="66" y="4"/>
                      </a:lnTo>
                      <a:lnTo>
                        <a:pt x="78" y="0"/>
                      </a:lnTo>
                      <a:lnTo>
                        <a:pt x="81" y="14"/>
                      </a:lnTo>
                      <a:close/>
                      <a:moveTo>
                        <a:pt x="60" y="24"/>
                      </a:moveTo>
                      <a:lnTo>
                        <a:pt x="49" y="31"/>
                      </a:lnTo>
                      <a:lnTo>
                        <a:pt x="38" y="36"/>
                      </a:lnTo>
                      <a:lnTo>
                        <a:pt x="34" y="23"/>
                      </a:lnTo>
                      <a:lnTo>
                        <a:pt x="44" y="17"/>
                      </a:lnTo>
                      <a:lnTo>
                        <a:pt x="54" y="11"/>
                      </a:lnTo>
                      <a:lnTo>
                        <a:pt x="60" y="24"/>
                      </a:lnTo>
                      <a:close/>
                      <a:moveTo>
                        <a:pt x="34" y="23"/>
                      </a:moveTo>
                      <a:lnTo>
                        <a:pt x="34" y="23"/>
                      </a:lnTo>
                      <a:lnTo>
                        <a:pt x="35" y="29"/>
                      </a:lnTo>
                      <a:lnTo>
                        <a:pt x="34" y="23"/>
                      </a:lnTo>
                      <a:close/>
                      <a:moveTo>
                        <a:pt x="38" y="36"/>
                      </a:moveTo>
                      <a:lnTo>
                        <a:pt x="14" y="45"/>
                      </a:lnTo>
                      <a:lnTo>
                        <a:pt x="6" y="45"/>
                      </a:lnTo>
                      <a:lnTo>
                        <a:pt x="6" y="29"/>
                      </a:lnTo>
                      <a:lnTo>
                        <a:pt x="14" y="29"/>
                      </a:lnTo>
                      <a:lnTo>
                        <a:pt x="34" y="23"/>
                      </a:lnTo>
                      <a:lnTo>
                        <a:pt x="38" y="36"/>
                      </a:lnTo>
                      <a:close/>
                      <a:moveTo>
                        <a:pt x="6" y="45"/>
                      </a:moveTo>
                      <a:lnTo>
                        <a:pt x="3" y="45"/>
                      </a:lnTo>
                      <a:lnTo>
                        <a:pt x="1" y="43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5"/>
                      </a:lnTo>
                      <a:lnTo>
                        <a:pt x="1" y="33"/>
                      </a:lnTo>
                      <a:lnTo>
                        <a:pt x="4" y="31"/>
                      </a:lnTo>
                      <a:lnTo>
                        <a:pt x="6" y="29"/>
                      </a:lnTo>
                      <a:lnTo>
                        <a:pt x="6" y="45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5" name="Freeform 532"/>
                <p:cNvSpPr>
                  <a:spLocks noEditPoints="1"/>
                </p:cNvSpPr>
                <p:nvPr/>
              </p:nvSpPr>
              <p:spPr bwMode="auto">
                <a:xfrm>
                  <a:off x="776" y="2260"/>
                  <a:ext cx="88" cy="50"/>
                </a:xfrm>
                <a:custGeom>
                  <a:avLst/>
                  <a:gdLst>
                    <a:gd name="T0" fmla="*/ 80 w 88"/>
                    <a:gd name="T1" fmla="*/ 0 h 50"/>
                    <a:gd name="T2" fmla="*/ 83 w 88"/>
                    <a:gd name="T3" fmla="*/ 0 h 50"/>
                    <a:gd name="T4" fmla="*/ 85 w 88"/>
                    <a:gd name="T5" fmla="*/ 2 h 50"/>
                    <a:gd name="T6" fmla="*/ 88 w 88"/>
                    <a:gd name="T7" fmla="*/ 4 h 50"/>
                    <a:gd name="T8" fmla="*/ 88 w 88"/>
                    <a:gd name="T9" fmla="*/ 7 h 50"/>
                    <a:gd name="T10" fmla="*/ 88 w 88"/>
                    <a:gd name="T11" fmla="*/ 10 h 50"/>
                    <a:gd name="T12" fmla="*/ 86 w 88"/>
                    <a:gd name="T13" fmla="*/ 12 h 50"/>
                    <a:gd name="T14" fmla="*/ 85 w 88"/>
                    <a:gd name="T15" fmla="*/ 16 h 50"/>
                    <a:gd name="T16" fmla="*/ 81 w 88"/>
                    <a:gd name="T17" fmla="*/ 16 h 50"/>
                    <a:gd name="T18" fmla="*/ 80 w 88"/>
                    <a:gd name="T19" fmla="*/ 0 h 50"/>
                    <a:gd name="T20" fmla="*/ 81 w 88"/>
                    <a:gd name="T21" fmla="*/ 16 h 50"/>
                    <a:gd name="T22" fmla="*/ 81 w 88"/>
                    <a:gd name="T23" fmla="*/ 16 h 50"/>
                    <a:gd name="T24" fmla="*/ 81 w 88"/>
                    <a:gd name="T25" fmla="*/ 16 h 50"/>
                    <a:gd name="T26" fmla="*/ 80 w 88"/>
                    <a:gd name="T27" fmla="*/ 0 h 50"/>
                    <a:gd name="T28" fmla="*/ 80 w 88"/>
                    <a:gd name="T29" fmla="*/ 0 h 50"/>
                    <a:gd name="T30" fmla="*/ 80 w 88"/>
                    <a:gd name="T31" fmla="*/ 0 h 50"/>
                    <a:gd name="T32" fmla="*/ 81 w 88"/>
                    <a:gd name="T33" fmla="*/ 16 h 50"/>
                    <a:gd name="T34" fmla="*/ 80 w 88"/>
                    <a:gd name="T35" fmla="*/ 0 h 50"/>
                    <a:gd name="T36" fmla="*/ 80 w 88"/>
                    <a:gd name="T37" fmla="*/ 0 h 50"/>
                    <a:gd name="T38" fmla="*/ 81 w 88"/>
                    <a:gd name="T39" fmla="*/ 9 h 50"/>
                    <a:gd name="T40" fmla="*/ 80 w 88"/>
                    <a:gd name="T41" fmla="*/ 0 h 50"/>
                    <a:gd name="T42" fmla="*/ 81 w 88"/>
                    <a:gd name="T43" fmla="*/ 16 h 50"/>
                    <a:gd name="T44" fmla="*/ 68 w 88"/>
                    <a:gd name="T45" fmla="*/ 21 h 50"/>
                    <a:gd name="T46" fmla="*/ 52 w 88"/>
                    <a:gd name="T47" fmla="*/ 29 h 50"/>
                    <a:gd name="T48" fmla="*/ 46 w 88"/>
                    <a:gd name="T49" fmla="*/ 14 h 50"/>
                    <a:gd name="T50" fmla="*/ 63 w 88"/>
                    <a:gd name="T51" fmla="*/ 5 h 50"/>
                    <a:gd name="T52" fmla="*/ 80 w 88"/>
                    <a:gd name="T53" fmla="*/ 0 h 50"/>
                    <a:gd name="T54" fmla="*/ 81 w 88"/>
                    <a:gd name="T55" fmla="*/ 16 h 50"/>
                    <a:gd name="T56" fmla="*/ 52 w 88"/>
                    <a:gd name="T57" fmla="*/ 29 h 50"/>
                    <a:gd name="T58" fmla="*/ 46 w 88"/>
                    <a:gd name="T59" fmla="*/ 33 h 50"/>
                    <a:gd name="T60" fmla="*/ 40 w 88"/>
                    <a:gd name="T61" fmla="*/ 36 h 50"/>
                    <a:gd name="T62" fmla="*/ 34 w 88"/>
                    <a:gd name="T63" fmla="*/ 21 h 50"/>
                    <a:gd name="T64" fmla="*/ 40 w 88"/>
                    <a:gd name="T65" fmla="*/ 17 h 50"/>
                    <a:gd name="T66" fmla="*/ 46 w 88"/>
                    <a:gd name="T67" fmla="*/ 14 h 50"/>
                    <a:gd name="T68" fmla="*/ 52 w 88"/>
                    <a:gd name="T69" fmla="*/ 29 h 50"/>
                    <a:gd name="T70" fmla="*/ 34 w 88"/>
                    <a:gd name="T71" fmla="*/ 21 h 50"/>
                    <a:gd name="T72" fmla="*/ 34 w 88"/>
                    <a:gd name="T73" fmla="*/ 21 h 50"/>
                    <a:gd name="T74" fmla="*/ 37 w 88"/>
                    <a:gd name="T75" fmla="*/ 28 h 50"/>
                    <a:gd name="T76" fmla="*/ 34 w 88"/>
                    <a:gd name="T77" fmla="*/ 21 h 50"/>
                    <a:gd name="T78" fmla="*/ 40 w 88"/>
                    <a:gd name="T79" fmla="*/ 36 h 50"/>
                    <a:gd name="T80" fmla="*/ 17 w 88"/>
                    <a:gd name="T81" fmla="*/ 45 h 50"/>
                    <a:gd name="T82" fmla="*/ 9 w 88"/>
                    <a:gd name="T83" fmla="*/ 48 h 50"/>
                    <a:gd name="T84" fmla="*/ 4 w 88"/>
                    <a:gd name="T85" fmla="*/ 33 h 50"/>
                    <a:gd name="T86" fmla="*/ 12 w 88"/>
                    <a:gd name="T87" fmla="*/ 31 h 50"/>
                    <a:gd name="T88" fmla="*/ 34 w 88"/>
                    <a:gd name="T89" fmla="*/ 21 h 50"/>
                    <a:gd name="T90" fmla="*/ 40 w 88"/>
                    <a:gd name="T91" fmla="*/ 36 h 50"/>
                    <a:gd name="T92" fmla="*/ 9 w 88"/>
                    <a:gd name="T93" fmla="*/ 48 h 50"/>
                    <a:gd name="T94" fmla="*/ 6 w 88"/>
                    <a:gd name="T95" fmla="*/ 50 h 50"/>
                    <a:gd name="T96" fmla="*/ 3 w 88"/>
                    <a:gd name="T97" fmla="*/ 48 h 50"/>
                    <a:gd name="T98" fmla="*/ 1 w 88"/>
                    <a:gd name="T99" fmla="*/ 46 h 50"/>
                    <a:gd name="T100" fmla="*/ 0 w 88"/>
                    <a:gd name="T101" fmla="*/ 43 h 50"/>
                    <a:gd name="T102" fmla="*/ 0 w 88"/>
                    <a:gd name="T103" fmla="*/ 40 h 50"/>
                    <a:gd name="T104" fmla="*/ 0 w 88"/>
                    <a:gd name="T105" fmla="*/ 38 h 50"/>
                    <a:gd name="T106" fmla="*/ 3 w 88"/>
                    <a:gd name="T107" fmla="*/ 34 h 50"/>
                    <a:gd name="T108" fmla="*/ 4 w 88"/>
                    <a:gd name="T109" fmla="*/ 33 h 50"/>
                    <a:gd name="T110" fmla="*/ 9 w 88"/>
                    <a:gd name="T111" fmla="*/ 48 h 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50"/>
                    <a:gd name="T170" fmla="*/ 88 w 88"/>
                    <a:gd name="T171" fmla="*/ 50 h 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50">
                      <a:moveTo>
                        <a:pt x="80" y="0"/>
                      </a:move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8" y="4"/>
                      </a:lnTo>
                      <a:lnTo>
                        <a:pt x="88" y="7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5" y="16"/>
                      </a:lnTo>
                      <a:lnTo>
                        <a:pt x="81" y="16"/>
                      </a:lnTo>
                      <a:lnTo>
                        <a:pt x="80" y="0"/>
                      </a:lnTo>
                      <a:close/>
                      <a:moveTo>
                        <a:pt x="81" y="16"/>
                      </a:moveTo>
                      <a:lnTo>
                        <a:pt x="81" y="16"/>
                      </a:lnTo>
                      <a:lnTo>
                        <a:pt x="80" y="0"/>
                      </a:lnTo>
                      <a:lnTo>
                        <a:pt x="81" y="16"/>
                      </a:lnTo>
                      <a:close/>
                      <a:moveTo>
                        <a:pt x="80" y="0"/>
                      </a:moveTo>
                      <a:lnTo>
                        <a:pt x="80" y="0"/>
                      </a:lnTo>
                      <a:lnTo>
                        <a:pt x="81" y="9"/>
                      </a:lnTo>
                      <a:lnTo>
                        <a:pt x="80" y="0"/>
                      </a:lnTo>
                      <a:close/>
                      <a:moveTo>
                        <a:pt x="81" y="16"/>
                      </a:moveTo>
                      <a:lnTo>
                        <a:pt x="68" y="21"/>
                      </a:lnTo>
                      <a:lnTo>
                        <a:pt x="52" y="29"/>
                      </a:lnTo>
                      <a:lnTo>
                        <a:pt x="46" y="14"/>
                      </a:lnTo>
                      <a:lnTo>
                        <a:pt x="63" y="5"/>
                      </a:lnTo>
                      <a:lnTo>
                        <a:pt x="80" y="0"/>
                      </a:lnTo>
                      <a:lnTo>
                        <a:pt x="81" y="16"/>
                      </a:lnTo>
                      <a:close/>
                      <a:moveTo>
                        <a:pt x="52" y="29"/>
                      </a:moveTo>
                      <a:lnTo>
                        <a:pt x="46" y="33"/>
                      </a:lnTo>
                      <a:lnTo>
                        <a:pt x="40" y="36"/>
                      </a:lnTo>
                      <a:lnTo>
                        <a:pt x="34" y="21"/>
                      </a:lnTo>
                      <a:lnTo>
                        <a:pt x="40" y="17"/>
                      </a:lnTo>
                      <a:lnTo>
                        <a:pt x="46" y="14"/>
                      </a:lnTo>
                      <a:lnTo>
                        <a:pt x="52" y="29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8"/>
                      </a:lnTo>
                      <a:lnTo>
                        <a:pt x="34" y="21"/>
                      </a:lnTo>
                      <a:close/>
                      <a:moveTo>
                        <a:pt x="40" y="36"/>
                      </a:moveTo>
                      <a:lnTo>
                        <a:pt x="17" y="45"/>
                      </a:lnTo>
                      <a:lnTo>
                        <a:pt x="9" y="48"/>
                      </a:lnTo>
                      <a:lnTo>
                        <a:pt x="4" y="33"/>
                      </a:lnTo>
                      <a:lnTo>
                        <a:pt x="12" y="31"/>
                      </a:lnTo>
                      <a:lnTo>
                        <a:pt x="34" y="21"/>
                      </a:lnTo>
                      <a:lnTo>
                        <a:pt x="40" y="36"/>
                      </a:lnTo>
                      <a:close/>
                      <a:moveTo>
                        <a:pt x="9" y="48"/>
                      </a:moveTo>
                      <a:lnTo>
                        <a:pt x="6" y="50"/>
                      </a:ln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3" y="34"/>
                      </a:lnTo>
                      <a:lnTo>
                        <a:pt x="4" y="33"/>
                      </a:lnTo>
                      <a:lnTo>
                        <a:pt x="9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6" name="Freeform 533"/>
                <p:cNvSpPr>
                  <a:spLocks noEditPoints="1"/>
                </p:cNvSpPr>
                <p:nvPr/>
              </p:nvSpPr>
              <p:spPr bwMode="auto">
                <a:xfrm>
                  <a:off x="785" y="2320"/>
                  <a:ext cx="66" cy="34"/>
                </a:xfrm>
                <a:custGeom>
                  <a:avLst/>
                  <a:gdLst>
                    <a:gd name="T0" fmla="*/ 54 w 66"/>
                    <a:gd name="T1" fmla="*/ 2 h 34"/>
                    <a:gd name="T2" fmla="*/ 57 w 66"/>
                    <a:gd name="T3" fmla="*/ 0 h 34"/>
                    <a:gd name="T4" fmla="*/ 60 w 66"/>
                    <a:gd name="T5" fmla="*/ 0 h 34"/>
                    <a:gd name="T6" fmla="*/ 63 w 66"/>
                    <a:gd name="T7" fmla="*/ 2 h 34"/>
                    <a:gd name="T8" fmla="*/ 65 w 66"/>
                    <a:gd name="T9" fmla="*/ 4 h 34"/>
                    <a:gd name="T10" fmla="*/ 66 w 66"/>
                    <a:gd name="T11" fmla="*/ 7 h 34"/>
                    <a:gd name="T12" fmla="*/ 66 w 66"/>
                    <a:gd name="T13" fmla="*/ 10 h 34"/>
                    <a:gd name="T14" fmla="*/ 65 w 66"/>
                    <a:gd name="T15" fmla="*/ 14 h 34"/>
                    <a:gd name="T16" fmla="*/ 63 w 66"/>
                    <a:gd name="T17" fmla="*/ 15 h 34"/>
                    <a:gd name="T18" fmla="*/ 54 w 66"/>
                    <a:gd name="T19" fmla="*/ 2 h 34"/>
                    <a:gd name="T20" fmla="*/ 63 w 66"/>
                    <a:gd name="T21" fmla="*/ 15 h 34"/>
                    <a:gd name="T22" fmla="*/ 57 w 66"/>
                    <a:gd name="T23" fmla="*/ 21 h 34"/>
                    <a:gd name="T24" fmla="*/ 42 w 66"/>
                    <a:gd name="T25" fmla="*/ 29 h 34"/>
                    <a:gd name="T26" fmla="*/ 31 w 66"/>
                    <a:gd name="T27" fmla="*/ 33 h 34"/>
                    <a:gd name="T28" fmla="*/ 22 w 66"/>
                    <a:gd name="T29" fmla="*/ 34 h 34"/>
                    <a:gd name="T30" fmla="*/ 17 w 66"/>
                    <a:gd name="T31" fmla="*/ 34 h 34"/>
                    <a:gd name="T32" fmla="*/ 11 w 66"/>
                    <a:gd name="T33" fmla="*/ 33 h 34"/>
                    <a:gd name="T34" fmla="*/ 6 w 66"/>
                    <a:gd name="T35" fmla="*/ 31 h 34"/>
                    <a:gd name="T36" fmla="*/ 3 w 66"/>
                    <a:gd name="T37" fmla="*/ 27 h 34"/>
                    <a:gd name="T38" fmla="*/ 12 w 66"/>
                    <a:gd name="T39" fmla="*/ 14 h 34"/>
                    <a:gd name="T40" fmla="*/ 17 w 66"/>
                    <a:gd name="T41" fmla="*/ 17 h 34"/>
                    <a:gd name="T42" fmla="*/ 23 w 66"/>
                    <a:gd name="T43" fmla="*/ 17 h 34"/>
                    <a:gd name="T44" fmla="*/ 31 w 66"/>
                    <a:gd name="T45" fmla="*/ 15 h 34"/>
                    <a:gd name="T46" fmla="*/ 37 w 66"/>
                    <a:gd name="T47" fmla="*/ 12 h 34"/>
                    <a:gd name="T48" fmla="*/ 49 w 66"/>
                    <a:gd name="T49" fmla="*/ 5 h 34"/>
                    <a:gd name="T50" fmla="*/ 54 w 66"/>
                    <a:gd name="T51" fmla="*/ 2 h 34"/>
                    <a:gd name="T52" fmla="*/ 63 w 66"/>
                    <a:gd name="T53" fmla="*/ 15 h 34"/>
                    <a:gd name="T54" fmla="*/ 3 w 66"/>
                    <a:gd name="T55" fmla="*/ 27 h 34"/>
                    <a:gd name="T56" fmla="*/ 0 w 66"/>
                    <a:gd name="T57" fmla="*/ 26 h 34"/>
                    <a:gd name="T58" fmla="*/ 0 w 66"/>
                    <a:gd name="T59" fmla="*/ 22 h 34"/>
                    <a:gd name="T60" fmla="*/ 0 w 66"/>
                    <a:gd name="T61" fmla="*/ 19 h 34"/>
                    <a:gd name="T62" fmla="*/ 1 w 66"/>
                    <a:gd name="T63" fmla="*/ 15 h 34"/>
                    <a:gd name="T64" fmla="*/ 3 w 66"/>
                    <a:gd name="T65" fmla="*/ 14 h 34"/>
                    <a:gd name="T66" fmla="*/ 6 w 66"/>
                    <a:gd name="T67" fmla="*/ 12 h 34"/>
                    <a:gd name="T68" fmla="*/ 9 w 66"/>
                    <a:gd name="T69" fmla="*/ 14 h 34"/>
                    <a:gd name="T70" fmla="*/ 12 w 66"/>
                    <a:gd name="T71" fmla="*/ 14 h 34"/>
                    <a:gd name="T72" fmla="*/ 3 w 66"/>
                    <a:gd name="T73" fmla="*/ 27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4"/>
                    <a:gd name="T113" fmla="*/ 66 w 66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4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3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0"/>
                      </a:lnTo>
                      <a:lnTo>
                        <a:pt x="65" y="14"/>
                      </a:lnTo>
                      <a:lnTo>
                        <a:pt x="63" y="15"/>
                      </a:lnTo>
                      <a:lnTo>
                        <a:pt x="54" y="2"/>
                      </a:lnTo>
                      <a:close/>
                      <a:moveTo>
                        <a:pt x="63" y="15"/>
                      </a:moveTo>
                      <a:lnTo>
                        <a:pt x="57" y="21"/>
                      </a:lnTo>
                      <a:lnTo>
                        <a:pt x="42" y="29"/>
                      </a:lnTo>
                      <a:lnTo>
                        <a:pt x="31" y="33"/>
                      </a:lnTo>
                      <a:lnTo>
                        <a:pt x="22" y="34"/>
                      </a:lnTo>
                      <a:lnTo>
                        <a:pt x="17" y="34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7"/>
                      </a:lnTo>
                      <a:lnTo>
                        <a:pt x="12" y="14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31" y="15"/>
                      </a:lnTo>
                      <a:lnTo>
                        <a:pt x="37" y="12"/>
                      </a:lnTo>
                      <a:lnTo>
                        <a:pt x="49" y="5"/>
                      </a:lnTo>
                      <a:lnTo>
                        <a:pt x="54" y="2"/>
                      </a:lnTo>
                      <a:lnTo>
                        <a:pt x="63" y="15"/>
                      </a:lnTo>
                      <a:close/>
                      <a:moveTo>
                        <a:pt x="3" y="27"/>
                      </a:move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9" y="14"/>
                      </a:lnTo>
                      <a:lnTo>
                        <a:pt x="12" y="14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7" name="Freeform 534"/>
                <p:cNvSpPr>
                  <a:spLocks noEditPoints="1"/>
                </p:cNvSpPr>
                <p:nvPr/>
              </p:nvSpPr>
              <p:spPr bwMode="auto">
                <a:xfrm>
                  <a:off x="783" y="2317"/>
                  <a:ext cx="62" cy="32"/>
                </a:xfrm>
                <a:custGeom>
                  <a:avLst/>
                  <a:gdLst>
                    <a:gd name="T0" fmla="*/ 51 w 62"/>
                    <a:gd name="T1" fmla="*/ 1 h 32"/>
                    <a:gd name="T2" fmla="*/ 54 w 62"/>
                    <a:gd name="T3" fmla="*/ 0 h 32"/>
                    <a:gd name="T4" fmla="*/ 58 w 62"/>
                    <a:gd name="T5" fmla="*/ 0 h 32"/>
                    <a:gd name="T6" fmla="*/ 59 w 62"/>
                    <a:gd name="T7" fmla="*/ 1 h 32"/>
                    <a:gd name="T8" fmla="*/ 62 w 62"/>
                    <a:gd name="T9" fmla="*/ 5 h 32"/>
                    <a:gd name="T10" fmla="*/ 62 w 62"/>
                    <a:gd name="T11" fmla="*/ 7 h 32"/>
                    <a:gd name="T12" fmla="*/ 62 w 62"/>
                    <a:gd name="T13" fmla="*/ 10 h 32"/>
                    <a:gd name="T14" fmla="*/ 62 w 62"/>
                    <a:gd name="T15" fmla="*/ 13 h 32"/>
                    <a:gd name="T16" fmla="*/ 59 w 62"/>
                    <a:gd name="T17" fmla="*/ 15 h 32"/>
                    <a:gd name="T18" fmla="*/ 51 w 62"/>
                    <a:gd name="T19" fmla="*/ 1 h 32"/>
                    <a:gd name="T20" fmla="*/ 59 w 62"/>
                    <a:gd name="T21" fmla="*/ 15 h 32"/>
                    <a:gd name="T22" fmla="*/ 54 w 62"/>
                    <a:gd name="T23" fmla="*/ 20 h 32"/>
                    <a:gd name="T24" fmla="*/ 39 w 62"/>
                    <a:gd name="T25" fmla="*/ 27 h 32"/>
                    <a:gd name="T26" fmla="*/ 31 w 62"/>
                    <a:gd name="T27" fmla="*/ 30 h 32"/>
                    <a:gd name="T28" fmla="*/ 22 w 62"/>
                    <a:gd name="T29" fmla="*/ 32 h 32"/>
                    <a:gd name="T30" fmla="*/ 13 w 62"/>
                    <a:gd name="T31" fmla="*/ 32 h 32"/>
                    <a:gd name="T32" fmla="*/ 5 w 62"/>
                    <a:gd name="T33" fmla="*/ 30 h 32"/>
                    <a:gd name="T34" fmla="*/ 13 w 62"/>
                    <a:gd name="T35" fmla="*/ 15 h 32"/>
                    <a:gd name="T36" fmla="*/ 17 w 62"/>
                    <a:gd name="T37" fmla="*/ 17 h 32"/>
                    <a:gd name="T38" fmla="*/ 24 w 62"/>
                    <a:gd name="T39" fmla="*/ 17 h 32"/>
                    <a:gd name="T40" fmla="*/ 30 w 62"/>
                    <a:gd name="T41" fmla="*/ 13 h 32"/>
                    <a:gd name="T42" fmla="*/ 36 w 62"/>
                    <a:gd name="T43" fmla="*/ 12 h 32"/>
                    <a:gd name="T44" fmla="*/ 47 w 62"/>
                    <a:gd name="T45" fmla="*/ 5 h 32"/>
                    <a:gd name="T46" fmla="*/ 51 w 62"/>
                    <a:gd name="T47" fmla="*/ 1 h 32"/>
                    <a:gd name="T48" fmla="*/ 59 w 62"/>
                    <a:gd name="T49" fmla="*/ 15 h 32"/>
                    <a:gd name="T50" fmla="*/ 5 w 62"/>
                    <a:gd name="T51" fmla="*/ 30 h 32"/>
                    <a:gd name="T52" fmla="*/ 2 w 62"/>
                    <a:gd name="T53" fmla="*/ 27 h 32"/>
                    <a:gd name="T54" fmla="*/ 2 w 62"/>
                    <a:gd name="T55" fmla="*/ 25 h 32"/>
                    <a:gd name="T56" fmla="*/ 0 w 62"/>
                    <a:gd name="T57" fmla="*/ 22 h 32"/>
                    <a:gd name="T58" fmla="*/ 2 w 62"/>
                    <a:gd name="T59" fmla="*/ 18 h 32"/>
                    <a:gd name="T60" fmla="*/ 3 w 62"/>
                    <a:gd name="T61" fmla="*/ 17 h 32"/>
                    <a:gd name="T62" fmla="*/ 7 w 62"/>
                    <a:gd name="T63" fmla="*/ 15 h 32"/>
                    <a:gd name="T64" fmla="*/ 10 w 62"/>
                    <a:gd name="T65" fmla="*/ 15 h 32"/>
                    <a:gd name="T66" fmla="*/ 13 w 62"/>
                    <a:gd name="T67" fmla="*/ 15 h 32"/>
                    <a:gd name="T68" fmla="*/ 5 w 62"/>
                    <a:gd name="T69" fmla="*/ 30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51" y="1"/>
                      </a:move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9" y="1"/>
                      </a:lnTo>
                      <a:lnTo>
                        <a:pt x="62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1" y="1"/>
                      </a:lnTo>
                      <a:close/>
                      <a:moveTo>
                        <a:pt x="59" y="15"/>
                      </a:moveTo>
                      <a:lnTo>
                        <a:pt x="54" y="20"/>
                      </a:lnTo>
                      <a:lnTo>
                        <a:pt x="39" y="27"/>
                      </a:lnTo>
                      <a:lnTo>
                        <a:pt x="31" y="30"/>
                      </a:lnTo>
                      <a:lnTo>
                        <a:pt x="22" y="32"/>
                      </a:lnTo>
                      <a:lnTo>
                        <a:pt x="13" y="32"/>
                      </a:lnTo>
                      <a:lnTo>
                        <a:pt x="5" y="30"/>
                      </a:lnTo>
                      <a:lnTo>
                        <a:pt x="13" y="15"/>
                      </a:lnTo>
                      <a:lnTo>
                        <a:pt x="17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6" y="12"/>
                      </a:lnTo>
                      <a:lnTo>
                        <a:pt x="47" y="5"/>
                      </a:lnTo>
                      <a:lnTo>
                        <a:pt x="51" y="1"/>
                      </a:lnTo>
                      <a:lnTo>
                        <a:pt x="59" y="15"/>
                      </a:lnTo>
                      <a:close/>
                      <a:moveTo>
                        <a:pt x="5" y="30"/>
                      </a:move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7" y="15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8" name="Freeform 535"/>
                <p:cNvSpPr>
                  <a:spLocks noEditPoints="1"/>
                </p:cNvSpPr>
                <p:nvPr/>
              </p:nvSpPr>
              <p:spPr bwMode="auto">
                <a:xfrm>
                  <a:off x="783" y="2312"/>
                  <a:ext cx="64" cy="35"/>
                </a:xfrm>
                <a:custGeom>
                  <a:avLst/>
                  <a:gdLst>
                    <a:gd name="T0" fmla="*/ 51 w 64"/>
                    <a:gd name="T1" fmla="*/ 1 h 35"/>
                    <a:gd name="T2" fmla="*/ 54 w 64"/>
                    <a:gd name="T3" fmla="*/ 0 h 35"/>
                    <a:gd name="T4" fmla="*/ 58 w 64"/>
                    <a:gd name="T5" fmla="*/ 0 h 35"/>
                    <a:gd name="T6" fmla="*/ 59 w 64"/>
                    <a:gd name="T7" fmla="*/ 1 h 35"/>
                    <a:gd name="T8" fmla="*/ 62 w 64"/>
                    <a:gd name="T9" fmla="*/ 3 h 35"/>
                    <a:gd name="T10" fmla="*/ 64 w 64"/>
                    <a:gd name="T11" fmla="*/ 6 h 35"/>
                    <a:gd name="T12" fmla="*/ 62 w 64"/>
                    <a:gd name="T13" fmla="*/ 10 h 35"/>
                    <a:gd name="T14" fmla="*/ 62 w 64"/>
                    <a:gd name="T15" fmla="*/ 13 h 35"/>
                    <a:gd name="T16" fmla="*/ 59 w 64"/>
                    <a:gd name="T17" fmla="*/ 15 h 35"/>
                    <a:gd name="T18" fmla="*/ 51 w 64"/>
                    <a:gd name="T19" fmla="*/ 1 h 35"/>
                    <a:gd name="T20" fmla="*/ 59 w 64"/>
                    <a:gd name="T21" fmla="*/ 15 h 35"/>
                    <a:gd name="T22" fmla="*/ 53 w 64"/>
                    <a:gd name="T23" fmla="*/ 18 h 35"/>
                    <a:gd name="T24" fmla="*/ 39 w 64"/>
                    <a:gd name="T25" fmla="*/ 27 h 35"/>
                    <a:gd name="T26" fmla="*/ 30 w 64"/>
                    <a:gd name="T27" fmla="*/ 30 h 35"/>
                    <a:gd name="T28" fmla="*/ 22 w 64"/>
                    <a:gd name="T29" fmla="*/ 34 h 35"/>
                    <a:gd name="T30" fmla="*/ 13 w 64"/>
                    <a:gd name="T31" fmla="*/ 35 h 35"/>
                    <a:gd name="T32" fmla="*/ 7 w 64"/>
                    <a:gd name="T33" fmla="*/ 35 h 35"/>
                    <a:gd name="T34" fmla="*/ 11 w 64"/>
                    <a:gd name="T35" fmla="*/ 18 h 35"/>
                    <a:gd name="T36" fmla="*/ 16 w 64"/>
                    <a:gd name="T37" fmla="*/ 18 h 35"/>
                    <a:gd name="T38" fmla="*/ 22 w 64"/>
                    <a:gd name="T39" fmla="*/ 17 h 35"/>
                    <a:gd name="T40" fmla="*/ 28 w 64"/>
                    <a:gd name="T41" fmla="*/ 15 h 35"/>
                    <a:gd name="T42" fmla="*/ 34 w 64"/>
                    <a:gd name="T43" fmla="*/ 12 h 35"/>
                    <a:gd name="T44" fmla="*/ 47 w 64"/>
                    <a:gd name="T45" fmla="*/ 5 h 35"/>
                    <a:gd name="T46" fmla="*/ 51 w 64"/>
                    <a:gd name="T47" fmla="*/ 1 h 35"/>
                    <a:gd name="T48" fmla="*/ 59 w 64"/>
                    <a:gd name="T49" fmla="*/ 15 h 35"/>
                    <a:gd name="T50" fmla="*/ 7 w 64"/>
                    <a:gd name="T51" fmla="*/ 35 h 35"/>
                    <a:gd name="T52" fmla="*/ 3 w 64"/>
                    <a:gd name="T53" fmla="*/ 34 h 35"/>
                    <a:gd name="T54" fmla="*/ 2 w 64"/>
                    <a:gd name="T55" fmla="*/ 30 h 35"/>
                    <a:gd name="T56" fmla="*/ 0 w 64"/>
                    <a:gd name="T57" fmla="*/ 27 h 35"/>
                    <a:gd name="T58" fmla="*/ 2 w 64"/>
                    <a:gd name="T59" fmla="*/ 23 h 35"/>
                    <a:gd name="T60" fmla="*/ 3 w 64"/>
                    <a:gd name="T61" fmla="*/ 22 h 35"/>
                    <a:gd name="T62" fmla="*/ 5 w 64"/>
                    <a:gd name="T63" fmla="*/ 18 h 35"/>
                    <a:gd name="T64" fmla="*/ 8 w 64"/>
                    <a:gd name="T65" fmla="*/ 18 h 35"/>
                    <a:gd name="T66" fmla="*/ 11 w 64"/>
                    <a:gd name="T67" fmla="*/ 18 h 35"/>
                    <a:gd name="T68" fmla="*/ 7 w 64"/>
                    <a:gd name="T69" fmla="*/ 35 h 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35"/>
                    <a:gd name="T107" fmla="*/ 64 w 64"/>
                    <a:gd name="T108" fmla="*/ 35 h 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35">
                      <a:moveTo>
                        <a:pt x="51" y="1"/>
                      </a:move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9" y="1"/>
                      </a:lnTo>
                      <a:lnTo>
                        <a:pt x="62" y="3"/>
                      </a:lnTo>
                      <a:lnTo>
                        <a:pt x="64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1" y="1"/>
                      </a:lnTo>
                      <a:close/>
                      <a:moveTo>
                        <a:pt x="59" y="15"/>
                      </a:moveTo>
                      <a:lnTo>
                        <a:pt x="53" y="18"/>
                      </a:lnTo>
                      <a:lnTo>
                        <a:pt x="39" y="27"/>
                      </a:lnTo>
                      <a:lnTo>
                        <a:pt x="30" y="30"/>
                      </a:lnTo>
                      <a:lnTo>
                        <a:pt x="22" y="34"/>
                      </a:lnTo>
                      <a:lnTo>
                        <a:pt x="13" y="35"/>
                      </a:lnTo>
                      <a:lnTo>
                        <a:pt x="7" y="35"/>
                      </a:lnTo>
                      <a:lnTo>
                        <a:pt x="11" y="18"/>
                      </a:lnTo>
                      <a:lnTo>
                        <a:pt x="16" y="18"/>
                      </a:lnTo>
                      <a:lnTo>
                        <a:pt x="22" y="17"/>
                      </a:lnTo>
                      <a:lnTo>
                        <a:pt x="28" y="15"/>
                      </a:lnTo>
                      <a:lnTo>
                        <a:pt x="34" y="12"/>
                      </a:lnTo>
                      <a:lnTo>
                        <a:pt x="47" y="5"/>
                      </a:lnTo>
                      <a:lnTo>
                        <a:pt x="51" y="1"/>
                      </a:lnTo>
                      <a:lnTo>
                        <a:pt x="59" y="15"/>
                      </a:lnTo>
                      <a:close/>
                      <a:moveTo>
                        <a:pt x="7" y="35"/>
                      </a:moveTo>
                      <a:lnTo>
                        <a:pt x="3" y="34"/>
                      </a:lnTo>
                      <a:lnTo>
                        <a:pt x="2" y="30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3" y="22"/>
                      </a:lnTo>
                      <a:lnTo>
                        <a:pt x="5" y="18"/>
                      </a:lnTo>
                      <a:lnTo>
                        <a:pt x="8" y="18"/>
                      </a:lnTo>
                      <a:lnTo>
                        <a:pt x="11" y="18"/>
                      </a:lnTo>
                      <a:lnTo>
                        <a:pt x="7" y="35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59" name="Freeform 536"/>
                <p:cNvSpPr>
                  <a:spLocks noEditPoints="1"/>
                </p:cNvSpPr>
                <p:nvPr/>
              </p:nvSpPr>
              <p:spPr bwMode="auto">
                <a:xfrm>
                  <a:off x="783" y="2306"/>
                  <a:ext cx="62" cy="40"/>
                </a:xfrm>
                <a:custGeom>
                  <a:avLst/>
                  <a:gdLst>
                    <a:gd name="T0" fmla="*/ 50 w 62"/>
                    <a:gd name="T1" fmla="*/ 0 h 40"/>
                    <a:gd name="T2" fmla="*/ 53 w 62"/>
                    <a:gd name="T3" fmla="*/ 0 h 40"/>
                    <a:gd name="T4" fmla="*/ 56 w 62"/>
                    <a:gd name="T5" fmla="*/ 0 h 40"/>
                    <a:gd name="T6" fmla="*/ 59 w 62"/>
                    <a:gd name="T7" fmla="*/ 2 h 40"/>
                    <a:gd name="T8" fmla="*/ 61 w 62"/>
                    <a:gd name="T9" fmla="*/ 4 h 40"/>
                    <a:gd name="T10" fmla="*/ 62 w 62"/>
                    <a:gd name="T11" fmla="*/ 7 h 40"/>
                    <a:gd name="T12" fmla="*/ 61 w 62"/>
                    <a:gd name="T13" fmla="*/ 11 h 40"/>
                    <a:gd name="T14" fmla="*/ 61 w 62"/>
                    <a:gd name="T15" fmla="*/ 14 h 40"/>
                    <a:gd name="T16" fmla="*/ 58 w 62"/>
                    <a:gd name="T17" fmla="*/ 16 h 40"/>
                    <a:gd name="T18" fmla="*/ 50 w 62"/>
                    <a:gd name="T19" fmla="*/ 0 h 40"/>
                    <a:gd name="T20" fmla="*/ 58 w 62"/>
                    <a:gd name="T21" fmla="*/ 16 h 40"/>
                    <a:gd name="T22" fmla="*/ 51 w 62"/>
                    <a:gd name="T23" fmla="*/ 19 h 40"/>
                    <a:gd name="T24" fmla="*/ 37 w 62"/>
                    <a:gd name="T25" fmla="*/ 28 h 40"/>
                    <a:gd name="T26" fmla="*/ 22 w 62"/>
                    <a:gd name="T27" fmla="*/ 36 h 40"/>
                    <a:gd name="T28" fmla="*/ 10 w 62"/>
                    <a:gd name="T29" fmla="*/ 40 h 40"/>
                    <a:gd name="T30" fmla="*/ 8 w 62"/>
                    <a:gd name="T31" fmla="*/ 23 h 40"/>
                    <a:gd name="T32" fmla="*/ 33 w 62"/>
                    <a:gd name="T33" fmla="*/ 12 h 40"/>
                    <a:gd name="T34" fmla="*/ 50 w 62"/>
                    <a:gd name="T35" fmla="*/ 0 h 40"/>
                    <a:gd name="T36" fmla="*/ 58 w 62"/>
                    <a:gd name="T37" fmla="*/ 16 h 40"/>
                    <a:gd name="T38" fmla="*/ 10 w 62"/>
                    <a:gd name="T39" fmla="*/ 40 h 40"/>
                    <a:gd name="T40" fmla="*/ 7 w 62"/>
                    <a:gd name="T41" fmla="*/ 40 h 40"/>
                    <a:gd name="T42" fmla="*/ 3 w 62"/>
                    <a:gd name="T43" fmla="*/ 38 h 40"/>
                    <a:gd name="T44" fmla="*/ 2 w 62"/>
                    <a:gd name="T45" fmla="*/ 35 h 40"/>
                    <a:gd name="T46" fmla="*/ 0 w 62"/>
                    <a:gd name="T47" fmla="*/ 31 h 40"/>
                    <a:gd name="T48" fmla="*/ 2 w 62"/>
                    <a:gd name="T49" fmla="*/ 28 h 40"/>
                    <a:gd name="T50" fmla="*/ 3 w 62"/>
                    <a:gd name="T51" fmla="*/ 26 h 40"/>
                    <a:gd name="T52" fmla="*/ 5 w 62"/>
                    <a:gd name="T53" fmla="*/ 24 h 40"/>
                    <a:gd name="T54" fmla="*/ 8 w 62"/>
                    <a:gd name="T55" fmla="*/ 23 h 40"/>
                    <a:gd name="T56" fmla="*/ 10 w 62"/>
                    <a:gd name="T57" fmla="*/ 40 h 4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40"/>
                    <a:gd name="T89" fmla="*/ 62 w 62"/>
                    <a:gd name="T90" fmla="*/ 40 h 4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40">
                      <a:moveTo>
                        <a:pt x="50" y="0"/>
                      </a:moveTo>
                      <a:lnTo>
                        <a:pt x="53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1" y="4"/>
                      </a:lnTo>
                      <a:lnTo>
                        <a:pt x="62" y="7"/>
                      </a:lnTo>
                      <a:lnTo>
                        <a:pt x="61" y="11"/>
                      </a:lnTo>
                      <a:lnTo>
                        <a:pt x="61" y="14"/>
                      </a:lnTo>
                      <a:lnTo>
                        <a:pt x="58" y="16"/>
                      </a:lnTo>
                      <a:lnTo>
                        <a:pt x="50" y="0"/>
                      </a:lnTo>
                      <a:close/>
                      <a:moveTo>
                        <a:pt x="58" y="16"/>
                      </a:moveTo>
                      <a:lnTo>
                        <a:pt x="51" y="19"/>
                      </a:lnTo>
                      <a:lnTo>
                        <a:pt x="37" y="28"/>
                      </a:lnTo>
                      <a:lnTo>
                        <a:pt x="22" y="36"/>
                      </a:lnTo>
                      <a:lnTo>
                        <a:pt x="10" y="40"/>
                      </a:lnTo>
                      <a:lnTo>
                        <a:pt x="8" y="23"/>
                      </a:lnTo>
                      <a:lnTo>
                        <a:pt x="33" y="12"/>
                      </a:lnTo>
                      <a:lnTo>
                        <a:pt x="50" y="0"/>
                      </a:lnTo>
                      <a:lnTo>
                        <a:pt x="58" y="16"/>
                      </a:lnTo>
                      <a:close/>
                      <a:moveTo>
                        <a:pt x="10" y="40"/>
                      </a:moveTo>
                      <a:lnTo>
                        <a:pt x="7" y="40"/>
                      </a:lnTo>
                      <a:lnTo>
                        <a:pt x="3" y="38"/>
                      </a:lnTo>
                      <a:lnTo>
                        <a:pt x="2" y="35"/>
                      </a:lnTo>
                      <a:lnTo>
                        <a:pt x="0" y="31"/>
                      </a:lnTo>
                      <a:lnTo>
                        <a:pt x="2" y="28"/>
                      </a:lnTo>
                      <a:lnTo>
                        <a:pt x="3" y="26"/>
                      </a:lnTo>
                      <a:lnTo>
                        <a:pt x="5" y="24"/>
                      </a:lnTo>
                      <a:lnTo>
                        <a:pt x="8" y="23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0" name="Freeform 537"/>
                <p:cNvSpPr>
                  <a:spLocks noEditPoints="1"/>
                </p:cNvSpPr>
                <p:nvPr/>
              </p:nvSpPr>
              <p:spPr bwMode="auto">
                <a:xfrm>
                  <a:off x="783" y="2298"/>
                  <a:ext cx="64" cy="48"/>
                </a:xfrm>
                <a:custGeom>
                  <a:avLst/>
                  <a:gdLst>
                    <a:gd name="T0" fmla="*/ 53 w 64"/>
                    <a:gd name="T1" fmla="*/ 0 h 48"/>
                    <a:gd name="T2" fmla="*/ 56 w 64"/>
                    <a:gd name="T3" fmla="*/ 0 h 48"/>
                    <a:gd name="T4" fmla="*/ 58 w 64"/>
                    <a:gd name="T5" fmla="*/ 0 h 48"/>
                    <a:gd name="T6" fmla="*/ 61 w 64"/>
                    <a:gd name="T7" fmla="*/ 2 h 48"/>
                    <a:gd name="T8" fmla="*/ 64 w 64"/>
                    <a:gd name="T9" fmla="*/ 3 h 48"/>
                    <a:gd name="T10" fmla="*/ 64 w 64"/>
                    <a:gd name="T11" fmla="*/ 7 h 48"/>
                    <a:gd name="T12" fmla="*/ 64 w 64"/>
                    <a:gd name="T13" fmla="*/ 10 h 48"/>
                    <a:gd name="T14" fmla="*/ 62 w 64"/>
                    <a:gd name="T15" fmla="*/ 14 h 48"/>
                    <a:gd name="T16" fmla="*/ 61 w 64"/>
                    <a:gd name="T17" fmla="*/ 15 h 48"/>
                    <a:gd name="T18" fmla="*/ 53 w 64"/>
                    <a:gd name="T19" fmla="*/ 0 h 48"/>
                    <a:gd name="T20" fmla="*/ 61 w 64"/>
                    <a:gd name="T21" fmla="*/ 15 h 48"/>
                    <a:gd name="T22" fmla="*/ 54 w 64"/>
                    <a:gd name="T23" fmla="*/ 19 h 48"/>
                    <a:gd name="T24" fmla="*/ 39 w 64"/>
                    <a:gd name="T25" fmla="*/ 29 h 48"/>
                    <a:gd name="T26" fmla="*/ 24 w 64"/>
                    <a:gd name="T27" fmla="*/ 39 h 48"/>
                    <a:gd name="T28" fmla="*/ 11 w 64"/>
                    <a:gd name="T29" fmla="*/ 46 h 48"/>
                    <a:gd name="T30" fmla="*/ 5 w 64"/>
                    <a:gd name="T31" fmla="*/ 31 h 48"/>
                    <a:gd name="T32" fmla="*/ 16 w 64"/>
                    <a:gd name="T33" fmla="*/ 24 h 48"/>
                    <a:gd name="T34" fmla="*/ 31 w 64"/>
                    <a:gd name="T35" fmla="*/ 14 h 48"/>
                    <a:gd name="T36" fmla="*/ 47 w 64"/>
                    <a:gd name="T37" fmla="*/ 5 h 48"/>
                    <a:gd name="T38" fmla="*/ 53 w 64"/>
                    <a:gd name="T39" fmla="*/ 0 h 48"/>
                    <a:gd name="T40" fmla="*/ 61 w 64"/>
                    <a:gd name="T41" fmla="*/ 15 h 48"/>
                    <a:gd name="T42" fmla="*/ 11 w 64"/>
                    <a:gd name="T43" fmla="*/ 46 h 48"/>
                    <a:gd name="T44" fmla="*/ 10 w 64"/>
                    <a:gd name="T45" fmla="*/ 48 h 48"/>
                    <a:gd name="T46" fmla="*/ 7 w 64"/>
                    <a:gd name="T47" fmla="*/ 46 h 48"/>
                    <a:gd name="T48" fmla="*/ 3 w 64"/>
                    <a:gd name="T49" fmla="*/ 46 h 48"/>
                    <a:gd name="T50" fmla="*/ 2 w 64"/>
                    <a:gd name="T51" fmla="*/ 43 h 48"/>
                    <a:gd name="T52" fmla="*/ 0 w 64"/>
                    <a:gd name="T53" fmla="*/ 39 h 48"/>
                    <a:gd name="T54" fmla="*/ 0 w 64"/>
                    <a:gd name="T55" fmla="*/ 36 h 48"/>
                    <a:gd name="T56" fmla="*/ 2 w 64"/>
                    <a:gd name="T57" fmla="*/ 34 h 48"/>
                    <a:gd name="T58" fmla="*/ 5 w 64"/>
                    <a:gd name="T59" fmla="*/ 31 h 48"/>
                    <a:gd name="T60" fmla="*/ 11 w 64"/>
                    <a:gd name="T61" fmla="*/ 46 h 4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8"/>
                    <a:gd name="T95" fmla="*/ 64 w 64"/>
                    <a:gd name="T96" fmla="*/ 48 h 4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8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1" y="2"/>
                      </a:lnTo>
                      <a:lnTo>
                        <a:pt x="64" y="3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5"/>
                      </a:lnTo>
                      <a:lnTo>
                        <a:pt x="53" y="0"/>
                      </a:lnTo>
                      <a:close/>
                      <a:moveTo>
                        <a:pt x="61" y="15"/>
                      </a:moveTo>
                      <a:lnTo>
                        <a:pt x="54" y="19"/>
                      </a:lnTo>
                      <a:lnTo>
                        <a:pt x="39" y="29"/>
                      </a:lnTo>
                      <a:lnTo>
                        <a:pt x="24" y="39"/>
                      </a:lnTo>
                      <a:lnTo>
                        <a:pt x="11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1" y="14"/>
                      </a:lnTo>
                      <a:lnTo>
                        <a:pt x="47" y="5"/>
                      </a:lnTo>
                      <a:lnTo>
                        <a:pt x="53" y="0"/>
                      </a:lnTo>
                      <a:lnTo>
                        <a:pt x="61" y="15"/>
                      </a:lnTo>
                      <a:close/>
                      <a:moveTo>
                        <a:pt x="11" y="46"/>
                      </a:move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3" y="46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1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1" name="Freeform 538"/>
                <p:cNvSpPr>
                  <a:spLocks noEditPoints="1"/>
                </p:cNvSpPr>
                <p:nvPr/>
              </p:nvSpPr>
              <p:spPr bwMode="auto">
                <a:xfrm>
                  <a:off x="783" y="2293"/>
                  <a:ext cx="64" cy="51"/>
                </a:xfrm>
                <a:custGeom>
                  <a:avLst/>
                  <a:gdLst>
                    <a:gd name="T0" fmla="*/ 53 w 64"/>
                    <a:gd name="T1" fmla="*/ 0 h 51"/>
                    <a:gd name="T2" fmla="*/ 56 w 64"/>
                    <a:gd name="T3" fmla="*/ 0 h 51"/>
                    <a:gd name="T4" fmla="*/ 59 w 64"/>
                    <a:gd name="T5" fmla="*/ 0 h 51"/>
                    <a:gd name="T6" fmla="*/ 61 w 64"/>
                    <a:gd name="T7" fmla="*/ 1 h 51"/>
                    <a:gd name="T8" fmla="*/ 62 w 64"/>
                    <a:gd name="T9" fmla="*/ 5 h 51"/>
                    <a:gd name="T10" fmla="*/ 64 w 64"/>
                    <a:gd name="T11" fmla="*/ 8 h 51"/>
                    <a:gd name="T12" fmla="*/ 64 w 64"/>
                    <a:gd name="T13" fmla="*/ 12 h 51"/>
                    <a:gd name="T14" fmla="*/ 62 w 64"/>
                    <a:gd name="T15" fmla="*/ 13 h 51"/>
                    <a:gd name="T16" fmla="*/ 59 w 64"/>
                    <a:gd name="T17" fmla="*/ 15 h 51"/>
                    <a:gd name="T18" fmla="*/ 53 w 64"/>
                    <a:gd name="T19" fmla="*/ 0 h 51"/>
                    <a:gd name="T20" fmla="*/ 59 w 64"/>
                    <a:gd name="T21" fmla="*/ 15 h 51"/>
                    <a:gd name="T22" fmla="*/ 53 w 64"/>
                    <a:gd name="T23" fmla="*/ 19 h 51"/>
                    <a:gd name="T24" fmla="*/ 39 w 64"/>
                    <a:gd name="T25" fmla="*/ 27 h 51"/>
                    <a:gd name="T26" fmla="*/ 25 w 64"/>
                    <a:gd name="T27" fmla="*/ 37 h 51"/>
                    <a:gd name="T28" fmla="*/ 14 w 64"/>
                    <a:gd name="T29" fmla="*/ 48 h 51"/>
                    <a:gd name="T30" fmla="*/ 2 w 64"/>
                    <a:gd name="T31" fmla="*/ 37 h 51"/>
                    <a:gd name="T32" fmla="*/ 7 w 64"/>
                    <a:gd name="T33" fmla="*/ 32 h 51"/>
                    <a:gd name="T34" fmla="*/ 13 w 64"/>
                    <a:gd name="T35" fmla="*/ 25 h 51"/>
                    <a:gd name="T36" fmla="*/ 22 w 64"/>
                    <a:gd name="T37" fmla="*/ 19 h 51"/>
                    <a:gd name="T38" fmla="*/ 31 w 64"/>
                    <a:gd name="T39" fmla="*/ 13 h 51"/>
                    <a:gd name="T40" fmla="*/ 45 w 64"/>
                    <a:gd name="T41" fmla="*/ 5 h 51"/>
                    <a:gd name="T42" fmla="*/ 53 w 64"/>
                    <a:gd name="T43" fmla="*/ 0 h 51"/>
                    <a:gd name="T44" fmla="*/ 59 w 64"/>
                    <a:gd name="T45" fmla="*/ 15 h 51"/>
                    <a:gd name="T46" fmla="*/ 14 w 64"/>
                    <a:gd name="T47" fmla="*/ 48 h 51"/>
                    <a:gd name="T48" fmla="*/ 13 w 64"/>
                    <a:gd name="T49" fmla="*/ 49 h 51"/>
                    <a:gd name="T50" fmla="*/ 10 w 64"/>
                    <a:gd name="T51" fmla="*/ 51 h 51"/>
                    <a:gd name="T52" fmla="*/ 7 w 64"/>
                    <a:gd name="T53" fmla="*/ 51 h 51"/>
                    <a:gd name="T54" fmla="*/ 3 w 64"/>
                    <a:gd name="T55" fmla="*/ 49 h 51"/>
                    <a:gd name="T56" fmla="*/ 2 w 64"/>
                    <a:gd name="T57" fmla="*/ 48 h 51"/>
                    <a:gd name="T58" fmla="*/ 0 w 64"/>
                    <a:gd name="T59" fmla="*/ 44 h 51"/>
                    <a:gd name="T60" fmla="*/ 0 w 64"/>
                    <a:gd name="T61" fmla="*/ 41 h 51"/>
                    <a:gd name="T62" fmla="*/ 2 w 64"/>
                    <a:gd name="T63" fmla="*/ 37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1"/>
                      </a:lnTo>
                      <a:lnTo>
                        <a:pt x="62" y="5"/>
                      </a:lnTo>
                      <a:lnTo>
                        <a:pt x="64" y="8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3" y="0"/>
                      </a:lnTo>
                      <a:close/>
                      <a:moveTo>
                        <a:pt x="59" y="15"/>
                      </a:moveTo>
                      <a:lnTo>
                        <a:pt x="53" y="19"/>
                      </a:lnTo>
                      <a:lnTo>
                        <a:pt x="39" y="27"/>
                      </a:lnTo>
                      <a:lnTo>
                        <a:pt x="25" y="37"/>
                      </a:lnTo>
                      <a:lnTo>
                        <a:pt x="14" y="48"/>
                      </a:lnTo>
                      <a:lnTo>
                        <a:pt x="2" y="37"/>
                      </a:lnTo>
                      <a:lnTo>
                        <a:pt x="7" y="32"/>
                      </a:lnTo>
                      <a:lnTo>
                        <a:pt x="13" y="25"/>
                      </a:lnTo>
                      <a:lnTo>
                        <a:pt x="22" y="19"/>
                      </a:lnTo>
                      <a:lnTo>
                        <a:pt x="31" y="13"/>
                      </a:lnTo>
                      <a:lnTo>
                        <a:pt x="45" y="5"/>
                      </a:lnTo>
                      <a:lnTo>
                        <a:pt x="53" y="0"/>
                      </a:lnTo>
                      <a:lnTo>
                        <a:pt x="59" y="15"/>
                      </a:lnTo>
                      <a:close/>
                      <a:moveTo>
                        <a:pt x="14" y="48"/>
                      </a:moveTo>
                      <a:lnTo>
                        <a:pt x="13" y="49"/>
                      </a:lnTo>
                      <a:lnTo>
                        <a:pt x="10" y="51"/>
                      </a:lnTo>
                      <a:lnTo>
                        <a:pt x="7" y="51"/>
                      </a:lnTo>
                      <a:lnTo>
                        <a:pt x="3" y="49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2" name="Freeform 539"/>
                <p:cNvSpPr>
                  <a:spLocks noEditPoints="1"/>
                </p:cNvSpPr>
                <p:nvPr/>
              </p:nvSpPr>
              <p:spPr bwMode="auto">
                <a:xfrm>
                  <a:off x="783" y="2284"/>
                  <a:ext cx="65" cy="58"/>
                </a:xfrm>
                <a:custGeom>
                  <a:avLst/>
                  <a:gdLst>
                    <a:gd name="T0" fmla="*/ 54 w 65"/>
                    <a:gd name="T1" fmla="*/ 2 h 58"/>
                    <a:gd name="T2" fmla="*/ 58 w 65"/>
                    <a:gd name="T3" fmla="*/ 0 h 58"/>
                    <a:gd name="T4" fmla="*/ 61 w 65"/>
                    <a:gd name="T5" fmla="*/ 2 h 58"/>
                    <a:gd name="T6" fmla="*/ 62 w 65"/>
                    <a:gd name="T7" fmla="*/ 4 h 58"/>
                    <a:gd name="T8" fmla="*/ 64 w 65"/>
                    <a:gd name="T9" fmla="*/ 5 h 58"/>
                    <a:gd name="T10" fmla="*/ 65 w 65"/>
                    <a:gd name="T11" fmla="*/ 9 h 58"/>
                    <a:gd name="T12" fmla="*/ 64 w 65"/>
                    <a:gd name="T13" fmla="*/ 12 h 58"/>
                    <a:gd name="T14" fmla="*/ 62 w 65"/>
                    <a:gd name="T15" fmla="*/ 16 h 58"/>
                    <a:gd name="T16" fmla="*/ 61 w 65"/>
                    <a:gd name="T17" fmla="*/ 17 h 58"/>
                    <a:gd name="T18" fmla="*/ 54 w 65"/>
                    <a:gd name="T19" fmla="*/ 2 h 58"/>
                    <a:gd name="T20" fmla="*/ 61 w 65"/>
                    <a:gd name="T21" fmla="*/ 17 h 58"/>
                    <a:gd name="T22" fmla="*/ 54 w 65"/>
                    <a:gd name="T23" fmla="*/ 21 h 58"/>
                    <a:gd name="T24" fmla="*/ 39 w 65"/>
                    <a:gd name="T25" fmla="*/ 29 h 58"/>
                    <a:gd name="T26" fmla="*/ 31 w 65"/>
                    <a:gd name="T27" fmla="*/ 34 h 58"/>
                    <a:gd name="T28" fmla="*/ 24 w 65"/>
                    <a:gd name="T29" fmla="*/ 40 h 58"/>
                    <a:gd name="T30" fmla="*/ 19 w 65"/>
                    <a:gd name="T31" fmla="*/ 46 h 58"/>
                    <a:gd name="T32" fmla="*/ 16 w 65"/>
                    <a:gd name="T33" fmla="*/ 53 h 58"/>
                    <a:gd name="T34" fmla="*/ 0 w 65"/>
                    <a:gd name="T35" fmla="*/ 48 h 58"/>
                    <a:gd name="T36" fmla="*/ 5 w 65"/>
                    <a:gd name="T37" fmla="*/ 40 h 58"/>
                    <a:gd name="T38" fmla="*/ 11 w 65"/>
                    <a:gd name="T39" fmla="*/ 31 h 58"/>
                    <a:gd name="T40" fmla="*/ 20 w 65"/>
                    <a:gd name="T41" fmla="*/ 22 h 58"/>
                    <a:gd name="T42" fmla="*/ 30 w 65"/>
                    <a:gd name="T43" fmla="*/ 16 h 58"/>
                    <a:gd name="T44" fmla="*/ 47 w 65"/>
                    <a:gd name="T45" fmla="*/ 5 h 58"/>
                    <a:gd name="T46" fmla="*/ 54 w 65"/>
                    <a:gd name="T47" fmla="*/ 2 h 58"/>
                    <a:gd name="T48" fmla="*/ 61 w 65"/>
                    <a:gd name="T49" fmla="*/ 17 h 58"/>
                    <a:gd name="T50" fmla="*/ 16 w 65"/>
                    <a:gd name="T51" fmla="*/ 53 h 58"/>
                    <a:gd name="T52" fmla="*/ 14 w 65"/>
                    <a:gd name="T53" fmla="*/ 55 h 58"/>
                    <a:gd name="T54" fmla="*/ 11 w 65"/>
                    <a:gd name="T55" fmla="*/ 58 h 58"/>
                    <a:gd name="T56" fmla="*/ 10 w 65"/>
                    <a:gd name="T57" fmla="*/ 58 h 58"/>
                    <a:gd name="T58" fmla="*/ 7 w 65"/>
                    <a:gd name="T59" fmla="*/ 58 h 58"/>
                    <a:gd name="T60" fmla="*/ 3 w 65"/>
                    <a:gd name="T61" fmla="*/ 57 h 58"/>
                    <a:gd name="T62" fmla="*/ 2 w 65"/>
                    <a:gd name="T63" fmla="*/ 55 h 58"/>
                    <a:gd name="T64" fmla="*/ 0 w 65"/>
                    <a:gd name="T65" fmla="*/ 51 h 58"/>
                    <a:gd name="T66" fmla="*/ 0 w 65"/>
                    <a:gd name="T67" fmla="*/ 48 h 58"/>
                    <a:gd name="T68" fmla="*/ 16 w 65"/>
                    <a:gd name="T69" fmla="*/ 53 h 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8"/>
                    <a:gd name="T107" fmla="*/ 65 w 65"/>
                    <a:gd name="T108" fmla="*/ 58 h 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8">
                      <a:moveTo>
                        <a:pt x="54" y="2"/>
                      </a:moveTo>
                      <a:lnTo>
                        <a:pt x="58" y="0"/>
                      </a:ln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5"/>
                      </a:lnTo>
                      <a:lnTo>
                        <a:pt x="65" y="9"/>
                      </a:lnTo>
                      <a:lnTo>
                        <a:pt x="64" y="12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4" y="2"/>
                      </a:lnTo>
                      <a:close/>
                      <a:moveTo>
                        <a:pt x="61" y="17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31" y="34"/>
                      </a:lnTo>
                      <a:lnTo>
                        <a:pt x="24" y="40"/>
                      </a:lnTo>
                      <a:lnTo>
                        <a:pt x="19" y="46"/>
                      </a:lnTo>
                      <a:lnTo>
                        <a:pt x="16" y="53"/>
                      </a:lnTo>
                      <a:lnTo>
                        <a:pt x="0" y="48"/>
                      </a:lnTo>
                      <a:lnTo>
                        <a:pt x="5" y="40"/>
                      </a:lnTo>
                      <a:lnTo>
                        <a:pt x="11" y="31"/>
                      </a:lnTo>
                      <a:lnTo>
                        <a:pt x="20" y="22"/>
                      </a:lnTo>
                      <a:lnTo>
                        <a:pt x="30" y="16"/>
                      </a:lnTo>
                      <a:lnTo>
                        <a:pt x="47" y="5"/>
                      </a:lnTo>
                      <a:lnTo>
                        <a:pt x="54" y="2"/>
                      </a:lnTo>
                      <a:lnTo>
                        <a:pt x="61" y="17"/>
                      </a:lnTo>
                      <a:close/>
                      <a:moveTo>
                        <a:pt x="16" y="53"/>
                      </a:moveTo>
                      <a:lnTo>
                        <a:pt x="14" y="55"/>
                      </a:lnTo>
                      <a:lnTo>
                        <a:pt x="11" y="58"/>
                      </a:lnTo>
                      <a:lnTo>
                        <a:pt x="10" y="58"/>
                      </a:lnTo>
                      <a:lnTo>
                        <a:pt x="7" y="58"/>
                      </a:lnTo>
                      <a:lnTo>
                        <a:pt x="3" y="57"/>
                      </a:lnTo>
                      <a:lnTo>
                        <a:pt x="2" y="55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3" name="Freeform 540"/>
                <p:cNvSpPr>
                  <a:spLocks noEditPoints="1"/>
                </p:cNvSpPr>
                <p:nvPr/>
              </p:nvSpPr>
              <p:spPr bwMode="auto">
                <a:xfrm>
                  <a:off x="786" y="2305"/>
                  <a:ext cx="61" cy="41"/>
                </a:xfrm>
                <a:custGeom>
                  <a:avLst/>
                  <a:gdLst>
                    <a:gd name="T0" fmla="*/ 48 w 61"/>
                    <a:gd name="T1" fmla="*/ 1 h 41"/>
                    <a:gd name="T2" fmla="*/ 51 w 61"/>
                    <a:gd name="T3" fmla="*/ 0 h 41"/>
                    <a:gd name="T4" fmla="*/ 55 w 61"/>
                    <a:gd name="T5" fmla="*/ 0 h 41"/>
                    <a:gd name="T6" fmla="*/ 58 w 61"/>
                    <a:gd name="T7" fmla="*/ 1 h 41"/>
                    <a:gd name="T8" fmla="*/ 59 w 61"/>
                    <a:gd name="T9" fmla="*/ 5 h 41"/>
                    <a:gd name="T10" fmla="*/ 61 w 61"/>
                    <a:gd name="T11" fmla="*/ 7 h 41"/>
                    <a:gd name="T12" fmla="*/ 61 w 61"/>
                    <a:gd name="T13" fmla="*/ 10 h 41"/>
                    <a:gd name="T14" fmla="*/ 59 w 61"/>
                    <a:gd name="T15" fmla="*/ 13 h 41"/>
                    <a:gd name="T16" fmla="*/ 56 w 61"/>
                    <a:gd name="T17" fmla="*/ 15 h 41"/>
                    <a:gd name="T18" fmla="*/ 48 w 61"/>
                    <a:gd name="T19" fmla="*/ 1 h 41"/>
                    <a:gd name="T20" fmla="*/ 56 w 61"/>
                    <a:gd name="T21" fmla="*/ 15 h 41"/>
                    <a:gd name="T22" fmla="*/ 51 w 61"/>
                    <a:gd name="T23" fmla="*/ 20 h 41"/>
                    <a:gd name="T24" fmla="*/ 38 w 61"/>
                    <a:gd name="T25" fmla="*/ 27 h 41"/>
                    <a:gd name="T26" fmla="*/ 21 w 61"/>
                    <a:gd name="T27" fmla="*/ 36 h 41"/>
                    <a:gd name="T28" fmla="*/ 8 w 61"/>
                    <a:gd name="T29" fmla="*/ 41 h 41"/>
                    <a:gd name="T30" fmla="*/ 7 w 61"/>
                    <a:gd name="T31" fmla="*/ 24 h 41"/>
                    <a:gd name="T32" fmla="*/ 31 w 61"/>
                    <a:gd name="T33" fmla="*/ 12 h 41"/>
                    <a:gd name="T34" fmla="*/ 48 w 61"/>
                    <a:gd name="T35" fmla="*/ 1 h 41"/>
                    <a:gd name="T36" fmla="*/ 56 w 61"/>
                    <a:gd name="T37" fmla="*/ 15 h 41"/>
                    <a:gd name="T38" fmla="*/ 8 w 61"/>
                    <a:gd name="T39" fmla="*/ 41 h 41"/>
                    <a:gd name="T40" fmla="*/ 5 w 61"/>
                    <a:gd name="T41" fmla="*/ 39 h 41"/>
                    <a:gd name="T42" fmla="*/ 2 w 61"/>
                    <a:gd name="T43" fmla="*/ 37 h 41"/>
                    <a:gd name="T44" fmla="*/ 0 w 61"/>
                    <a:gd name="T45" fmla="*/ 36 h 41"/>
                    <a:gd name="T46" fmla="*/ 0 w 61"/>
                    <a:gd name="T47" fmla="*/ 32 h 41"/>
                    <a:gd name="T48" fmla="*/ 0 w 61"/>
                    <a:gd name="T49" fmla="*/ 29 h 41"/>
                    <a:gd name="T50" fmla="*/ 2 w 61"/>
                    <a:gd name="T51" fmla="*/ 25 h 41"/>
                    <a:gd name="T52" fmla="*/ 4 w 61"/>
                    <a:gd name="T53" fmla="*/ 24 h 41"/>
                    <a:gd name="T54" fmla="*/ 7 w 61"/>
                    <a:gd name="T55" fmla="*/ 24 h 41"/>
                    <a:gd name="T56" fmla="*/ 8 w 61"/>
                    <a:gd name="T57" fmla="*/ 41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1"/>
                    <a:gd name="T88" fmla="*/ 0 h 41"/>
                    <a:gd name="T89" fmla="*/ 61 w 61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1" h="41">
                      <a:moveTo>
                        <a:pt x="48" y="1"/>
                      </a:moveTo>
                      <a:lnTo>
                        <a:pt x="51" y="0"/>
                      </a:lnTo>
                      <a:lnTo>
                        <a:pt x="55" y="0"/>
                      </a:lnTo>
                      <a:lnTo>
                        <a:pt x="58" y="1"/>
                      </a:lnTo>
                      <a:lnTo>
                        <a:pt x="59" y="5"/>
                      </a:lnTo>
                      <a:lnTo>
                        <a:pt x="61" y="7"/>
                      </a:lnTo>
                      <a:lnTo>
                        <a:pt x="61" y="10"/>
                      </a:lnTo>
                      <a:lnTo>
                        <a:pt x="59" y="13"/>
                      </a:lnTo>
                      <a:lnTo>
                        <a:pt x="56" y="15"/>
                      </a:lnTo>
                      <a:lnTo>
                        <a:pt x="48" y="1"/>
                      </a:lnTo>
                      <a:close/>
                      <a:moveTo>
                        <a:pt x="56" y="15"/>
                      </a:moveTo>
                      <a:lnTo>
                        <a:pt x="51" y="20"/>
                      </a:lnTo>
                      <a:lnTo>
                        <a:pt x="38" y="27"/>
                      </a:lnTo>
                      <a:lnTo>
                        <a:pt x="21" y="36"/>
                      </a:lnTo>
                      <a:lnTo>
                        <a:pt x="8" y="41"/>
                      </a:lnTo>
                      <a:lnTo>
                        <a:pt x="7" y="24"/>
                      </a:lnTo>
                      <a:lnTo>
                        <a:pt x="31" y="12"/>
                      </a:lnTo>
                      <a:lnTo>
                        <a:pt x="48" y="1"/>
                      </a:lnTo>
                      <a:lnTo>
                        <a:pt x="56" y="15"/>
                      </a:lnTo>
                      <a:close/>
                      <a:moveTo>
                        <a:pt x="8" y="41"/>
                      </a:moveTo>
                      <a:lnTo>
                        <a:pt x="5" y="39"/>
                      </a:lnTo>
                      <a:lnTo>
                        <a:pt x="2" y="37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8" y="4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4" name="Freeform 541"/>
                <p:cNvSpPr>
                  <a:spLocks noEditPoints="1"/>
                </p:cNvSpPr>
                <p:nvPr/>
              </p:nvSpPr>
              <p:spPr bwMode="auto">
                <a:xfrm>
                  <a:off x="839" y="2395"/>
                  <a:ext cx="66" cy="35"/>
                </a:xfrm>
                <a:custGeom>
                  <a:avLst/>
                  <a:gdLst>
                    <a:gd name="T0" fmla="*/ 54 w 66"/>
                    <a:gd name="T1" fmla="*/ 2 h 35"/>
                    <a:gd name="T2" fmla="*/ 57 w 66"/>
                    <a:gd name="T3" fmla="*/ 0 h 35"/>
                    <a:gd name="T4" fmla="*/ 60 w 66"/>
                    <a:gd name="T5" fmla="*/ 0 h 35"/>
                    <a:gd name="T6" fmla="*/ 63 w 66"/>
                    <a:gd name="T7" fmla="*/ 2 h 35"/>
                    <a:gd name="T8" fmla="*/ 65 w 66"/>
                    <a:gd name="T9" fmla="*/ 4 h 35"/>
                    <a:gd name="T10" fmla="*/ 66 w 66"/>
                    <a:gd name="T11" fmla="*/ 7 h 35"/>
                    <a:gd name="T12" fmla="*/ 66 w 66"/>
                    <a:gd name="T13" fmla="*/ 11 h 35"/>
                    <a:gd name="T14" fmla="*/ 65 w 66"/>
                    <a:gd name="T15" fmla="*/ 14 h 35"/>
                    <a:gd name="T16" fmla="*/ 63 w 66"/>
                    <a:gd name="T17" fmla="*/ 16 h 35"/>
                    <a:gd name="T18" fmla="*/ 54 w 66"/>
                    <a:gd name="T19" fmla="*/ 2 h 35"/>
                    <a:gd name="T20" fmla="*/ 63 w 66"/>
                    <a:gd name="T21" fmla="*/ 16 h 35"/>
                    <a:gd name="T22" fmla="*/ 57 w 66"/>
                    <a:gd name="T23" fmla="*/ 21 h 35"/>
                    <a:gd name="T24" fmla="*/ 42 w 66"/>
                    <a:gd name="T25" fmla="*/ 30 h 35"/>
                    <a:gd name="T26" fmla="*/ 31 w 66"/>
                    <a:gd name="T27" fmla="*/ 33 h 35"/>
                    <a:gd name="T28" fmla="*/ 22 w 66"/>
                    <a:gd name="T29" fmla="*/ 35 h 35"/>
                    <a:gd name="T30" fmla="*/ 17 w 66"/>
                    <a:gd name="T31" fmla="*/ 35 h 35"/>
                    <a:gd name="T32" fmla="*/ 11 w 66"/>
                    <a:gd name="T33" fmla="*/ 33 h 35"/>
                    <a:gd name="T34" fmla="*/ 6 w 66"/>
                    <a:gd name="T35" fmla="*/ 31 h 35"/>
                    <a:gd name="T36" fmla="*/ 3 w 66"/>
                    <a:gd name="T37" fmla="*/ 28 h 35"/>
                    <a:gd name="T38" fmla="*/ 12 w 66"/>
                    <a:gd name="T39" fmla="*/ 16 h 35"/>
                    <a:gd name="T40" fmla="*/ 17 w 66"/>
                    <a:gd name="T41" fmla="*/ 18 h 35"/>
                    <a:gd name="T42" fmla="*/ 23 w 66"/>
                    <a:gd name="T43" fmla="*/ 18 h 35"/>
                    <a:gd name="T44" fmla="*/ 31 w 66"/>
                    <a:gd name="T45" fmla="*/ 16 h 35"/>
                    <a:gd name="T46" fmla="*/ 39 w 66"/>
                    <a:gd name="T47" fmla="*/ 12 h 35"/>
                    <a:gd name="T48" fmla="*/ 49 w 66"/>
                    <a:gd name="T49" fmla="*/ 6 h 35"/>
                    <a:gd name="T50" fmla="*/ 54 w 66"/>
                    <a:gd name="T51" fmla="*/ 2 h 35"/>
                    <a:gd name="T52" fmla="*/ 63 w 66"/>
                    <a:gd name="T53" fmla="*/ 16 h 35"/>
                    <a:gd name="T54" fmla="*/ 3 w 66"/>
                    <a:gd name="T55" fmla="*/ 28 h 35"/>
                    <a:gd name="T56" fmla="*/ 0 w 66"/>
                    <a:gd name="T57" fmla="*/ 26 h 35"/>
                    <a:gd name="T58" fmla="*/ 0 w 66"/>
                    <a:gd name="T59" fmla="*/ 23 h 35"/>
                    <a:gd name="T60" fmla="*/ 0 w 66"/>
                    <a:gd name="T61" fmla="*/ 19 h 35"/>
                    <a:gd name="T62" fmla="*/ 2 w 66"/>
                    <a:gd name="T63" fmla="*/ 16 h 35"/>
                    <a:gd name="T64" fmla="*/ 3 w 66"/>
                    <a:gd name="T65" fmla="*/ 14 h 35"/>
                    <a:gd name="T66" fmla="*/ 6 w 66"/>
                    <a:gd name="T67" fmla="*/ 14 h 35"/>
                    <a:gd name="T68" fmla="*/ 9 w 66"/>
                    <a:gd name="T69" fmla="*/ 14 h 35"/>
                    <a:gd name="T70" fmla="*/ 12 w 66"/>
                    <a:gd name="T71" fmla="*/ 16 h 35"/>
                    <a:gd name="T72" fmla="*/ 3 w 66"/>
                    <a:gd name="T73" fmla="*/ 28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5"/>
                    <a:gd name="T113" fmla="*/ 66 w 66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5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3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1"/>
                      </a:lnTo>
                      <a:lnTo>
                        <a:pt x="65" y="14"/>
                      </a:lnTo>
                      <a:lnTo>
                        <a:pt x="63" y="16"/>
                      </a:lnTo>
                      <a:lnTo>
                        <a:pt x="54" y="2"/>
                      </a:lnTo>
                      <a:close/>
                      <a:moveTo>
                        <a:pt x="63" y="16"/>
                      </a:moveTo>
                      <a:lnTo>
                        <a:pt x="57" y="21"/>
                      </a:lnTo>
                      <a:lnTo>
                        <a:pt x="42" y="30"/>
                      </a:lnTo>
                      <a:lnTo>
                        <a:pt x="31" y="33"/>
                      </a:lnTo>
                      <a:lnTo>
                        <a:pt x="22" y="35"/>
                      </a:lnTo>
                      <a:lnTo>
                        <a:pt x="17" y="35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2" y="16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31" y="16"/>
                      </a:lnTo>
                      <a:lnTo>
                        <a:pt x="39" y="12"/>
                      </a:lnTo>
                      <a:lnTo>
                        <a:pt x="49" y="6"/>
                      </a:lnTo>
                      <a:lnTo>
                        <a:pt x="54" y="2"/>
                      </a:lnTo>
                      <a:lnTo>
                        <a:pt x="63" y="16"/>
                      </a:lnTo>
                      <a:close/>
                      <a:moveTo>
                        <a:pt x="3" y="28"/>
                      </a:move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3" y="14"/>
                      </a:lnTo>
                      <a:lnTo>
                        <a:pt x="6" y="14"/>
                      </a:lnTo>
                      <a:lnTo>
                        <a:pt x="9" y="14"/>
                      </a:lnTo>
                      <a:lnTo>
                        <a:pt x="12" y="16"/>
                      </a:lnTo>
                      <a:lnTo>
                        <a:pt x="3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5" name="Freeform 542"/>
                <p:cNvSpPr>
                  <a:spLocks noEditPoints="1"/>
                </p:cNvSpPr>
                <p:nvPr/>
              </p:nvSpPr>
              <p:spPr bwMode="auto">
                <a:xfrm>
                  <a:off x="839" y="2394"/>
                  <a:ext cx="62" cy="32"/>
                </a:xfrm>
                <a:custGeom>
                  <a:avLst/>
                  <a:gdLst>
                    <a:gd name="T0" fmla="*/ 49 w 62"/>
                    <a:gd name="T1" fmla="*/ 0 h 32"/>
                    <a:gd name="T2" fmla="*/ 52 w 62"/>
                    <a:gd name="T3" fmla="*/ 0 h 32"/>
                    <a:gd name="T4" fmla="*/ 56 w 62"/>
                    <a:gd name="T5" fmla="*/ 0 h 32"/>
                    <a:gd name="T6" fmla="*/ 57 w 62"/>
                    <a:gd name="T7" fmla="*/ 0 h 32"/>
                    <a:gd name="T8" fmla="*/ 60 w 62"/>
                    <a:gd name="T9" fmla="*/ 3 h 32"/>
                    <a:gd name="T10" fmla="*/ 62 w 62"/>
                    <a:gd name="T11" fmla="*/ 5 h 32"/>
                    <a:gd name="T12" fmla="*/ 62 w 62"/>
                    <a:gd name="T13" fmla="*/ 8 h 32"/>
                    <a:gd name="T14" fmla="*/ 60 w 62"/>
                    <a:gd name="T15" fmla="*/ 12 h 32"/>
                    <a:gd name="T16" fmla="*/ 59 w 62"/>
                    <a:gd name="T17" fmla="*/ 15 h 32"/>
                    <a:gd name="T18" fmla="*/ 49 w 62"/>
                    <a:gd name="T19" fmla="*/ 0 h 32"/>
                    <a:gd name="T20" fmla="*/ 59 w 62"/>
                    <a:gd name="T21" fmla="*/ 15 h 32"/>
                    <a:gd name="T22" fmla="*/ 52 w 62"/>
                    <a:gd name="T23" fmla="*/ 19 h 32"/>
                    <a:gd name="T24" fmla="*/ 37 w 62"/>
                    <a:gd name="T25" fmla="*/ 27 h 32"/>
                    <a:gd name="T26" fmla="*/ 29 w 62"/>
                    <a:gd name="T27" fmla="*/ 31 h 32"/>
                    <a:gd name="T28" fmla="*/ 20 w 62"/>
                    <a:gd name="T29" fmla="*/ 32 h 32"/>
                    <a:gd name="T30" fmla="*/ 11 w 62"/>
                    <a:gd name="T31" fmla="*/ 32 h 32"/>
                    <a:gd name="T32" fmla="*/ 3 w 62"/>
                    <a:gd name="T33" fmla="*/ 29 h 32"/>
                    <a:gd name="T34" fmla="*/ 11 w 62"/>
                    <a:gd name="T35" fmla="*/ 15 h 32"/>
                    <a:gd name="T36" fmla="*/ 15 w 62"/>
                    <a:gd name="T37" fmla="*/ 15 h 32"/>
                    <a:gd name="T38" fmla="*/ 22 w 62"/>
                    <a:gd name="T39" fmla="*/ 15 h 32"/>
                    <a:gd name="T40" fmla="*/ 28 w 62"/>
                    <a:gd name="T41" fmla="*/ 13 h 32"/>
                    <a:gd name="T42" fmla="*/ 34 w 62"/>
                    <a:gd name="T43" fmla="*/ 10 h 32"/>
                    <a:gd name="T44" fmla="*/ 45 w 62"/>
                    <a:gd name="T45" fmla="*/ 3 h 32"/>
                    <a:gd name="T46" fmla="*/ 49 w 62"/>
                    <a:gd name="T47" fmla="*/ 0 h 32"/>
                    <a:gd name="T48" fmla="*/ 59 w 62"/>
                    <a:gd name="T49" fmla="*/ 15 h 32"/>
                    <a:gd name="T50" fmla="*/ 3 w 62"/>
                    <a:gd name="T51" fmla="*/ 29 h 32"/>
                    <a:gd name="T52" fmla="*/ 0 w 62"/>
                    <a:gd name="T53" fmla="*/ 27 h 32"/>
                    <a:gd name="T54" fmla="*/ 0 w 62"/>
                    <a:gd name="T55" fmla="*/ 24 h 32"/>
                    <a:gd name="T56" fmla="*/ 0 w 62"/>
                    <a:gd name="T57" fmla="*/ 20 h 32"/>
                    <a:gd name="T58" fmla="*/ 0 w 62"/>
                    <a:gd name="T59" fmla="*/ 17 h 32"/>
                    <a:gd name="T60" fmla="*/ 2 w 62"/>
                    <a:gd name="T61" fmla="*/ 15 h 32"/>
                    <a:gd name="T62" fmla="*/ 5 w 62"/>
                    <a:gd name="T63" fmla="*/ 13 h 32"/>
                    <a:gd name="T64" fmla="*/ 8 w 62"/>
                    <a:gd name="T65" fmla="*/ 13 h 32"/>
                    <a:gd name="T66" fmla="*/ 11 w 62"/>
                    <a:gd name="T67" fmla="*/ 15 h 32"/>
                    <a:gd name="T68" fmla="*/ 3 w 62"/>
                    <a:gd name="T69" fmla="*/ 29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49" y="0"/>
                      </a:move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7" y="0"/>
                      </a:lnTo>
                      <a:lnTo>
                        <a:pt x="60" y="3"/>
                      </a:lnTo>
                      <a:lnTo>
                        <a:pt x="62" y="5"/>
                      </a:lnTo>
                      <a:lnTo>
                        <a:pt x="62" y="8"/>
                      </a:lnTo>
                      <a:lnTo>
                        <a:pt x="60" y="12"/>
                      </a:lnTo>
                      <a:lnTo>
                        <a:pt x="59" y="15"/>
                      </a:lnTo>
                      <a:lnTo>
                        <a:pt x="49" y="0"/>
                      </a:lnTo>
                      <a:close/>
                      <a:moveTo>
                        <a:pt x="59" y="15"/>
                      </a:moveTo>
                      <a:lnTo>
                        <a:pt x="52" y="19"/>
                      </a:lnTo>
                      <a:lnTo>
                        <a:pt x="37" y="27"/>
                      </a:lnTo>
                      <a:lnTo>
                        <a:pt x="29" y="31"/>
                      </a:lnTo>
                      <a:lnTo>
                        <a:pt x="20" y="32"/>
                      </a:lnTo>
                      <a:lnTo>
                        <a:pt x="11" y="32"/>
                      </a:lnTo>
                      <a:lnTo>
                        <a:pt x="3" y="29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22" y="15"/>
                      </a:lnTo>
                      <a:lnTo>
                        <a:pt x="28" y="13"/>
                      </a:lnTo>
                      <a:lnTo>
                        <a:pt x="34" y="10"/>
                      </a:lnTo>
                      <a:lnTo>
                        <a:pt x="45" y="3"/>
                      </a:lnTo>
                      <a:lnTo>
                        <a:pt x="49" y="0"/>
                      </a:lnTo>
                      <a:lnTo>
                        <a:pt x="59" y="15"/>
                      </a:lnTo>
                      <a:close/>
                      <a:moveTo>
                        <a:pt x="3" y="29"/>
                      </a:moveTo>
                      <a:lnTo>
                        <a:pt x="0" y="27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2" y="15"/>
                      </a:lnTo>
                      <a:lnTo>
                        <a:pt x="5" y="13"/>
                      </a:lnTo>
                      <a:lnTo>
                        <a:pt x="8" y="13"/>
                      </a:lnTo>
                      <a:lnTo>
                        <a:pt x="11" y="15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6" name="Freeform 543"/>
                <p:cNvSpPr>
                  <a:spLocks noEditPoints="1"/>
                </p:cNvSpPr>
                <p:nvPr/>
              </p:nvSpPr>
              <p:spPr bwMode="auto">
                <a:xfrm>
                  <a:off x="839" y="2387"/>
                  <a:ext cx="62" cy="36"/>
                </a:xfrm>
                <a:custGeom>
                  <a:avLst/>
                  <a:gdLst>
                    <a:gd name="T0" fmla="*/ 49 w 62"/>
                    <a:gd name="T1" fmla="*/ 2 h 36"/>
                    <a:gd name="T2" fmla="*/ 52 w 62"/>
                    <a:gd name="T3" fmla="*/ 0 h 36"/>
                    <a:gd name="T4" fmla="*/ 56 w 62"/>
                    <a:gd name="T5" fmla="*/ 0 h 36"/>
                    <a:gd name="T6" fmla="*/ 59 w 62"/>
                    <a:gd name="T7" fmla="*/ 2 h 36"/>
                    <a:gd name="T8" fmla="*/ 60 w 62"/>
                    <a:gd name="T9" fmla="*/ 5 h 36"/>
                    <a:gd name="T10" fmla="*/ 62 w 62"/>
                    <a:gd name="T11" fmla="*/ 7 h 36"/>
                    <a:gd name="T12" fmla="*/ 62 w 62"/>
                    <a:gd name="T13" fmla="*/ 10 h 36"/>
                    <a:gd name="T14" fmla="*/ 60 w 62"/>
                    <a:gd name="T15" fmla="*/ 14 h 36"/>
                    <a:gd name="T16" fmla="*/ 57 w 62"/>
                    <a:gd name="T17" fmla="*/ 15 h 36"/>
                    <a:gd name="T18" fmla="*/ 49 w 62"/>
                    <a:gd name="T19" fmla="*/ 2 h 36"/>
                    <a:gd name="T20" fmla="*/ 57 w 62"/>
                    <a:gd name="T21" fmla="*/ 15 h 36"/>
                    <a:gd name="T22" fmla="*/ 51 w 62"/>
                    <a:gd name="T23" fmla="*/ 20 h 36"/>
                    <a:gd name="T24" fmla="*/ 37 w 62"/>
                    <a:gd name="T25" fmla="*/ 27 h 36"/>
                    <a:gd name="T26" fmla="*/ 29 w 62"/>
                    <a:gd name="T27" fmla="*/ 32 h 36"/>
                    <a:gd name="T28" fmla="*/ 20 w 62"/>
                    <a:gd name="T29" fmla="*/ 34 h 36"/>
                    <a:gd name="T30" fmla="*/ 12 w 62"/>
                    <a:gd name="T31" fmla="*/ 36 h 36"/>
                    <a:gd name="T32" fmla="*/ 5 w 62"/>
                    <a:gd name="T33" fmla="*/ 36 h 36"/>
                    <a:gd name="T34" fmla="*/ 9 w 62"/>
                    <a:gd name="T35" fmla="*/ 19 h 36"/>
                    <a:gd name="T36" fmla="*/ 14 w 62"/>
                    <a:gd name="T37" fmla="*/ 20 h 36"/>
                    <a:gd name="T38" fmla="*/ 20 w 62"/>
                    <a:gd name="T39" fmla="*/ 19 h 36"/>
                    <a:gd name="T40" fmla="*/ 26 w 62"/>
                    <a:gd name="T41" fmla="*/ 15 h 36"/>
                    <a:gd name="T42" fmla="*/ 32 w 62"/>
                    <a:gd name="T43" fmla="*/ 12 h 36"/>
                    <a:gd name="T44" fmla="*/ 45 w 62"/>
                    <a:gd name="T45" fmla="*/ 5 h 36"/>
                    <a:gd name="T46" fmla="*/ 49 w 62"/>
                    <a:gd name="T47" fmla="*/ 2 h 36"/>
                    <a:gd name="T48" fmla="*/ 57 w 62"/>
                    <a:gd name="T49" fmla="*/ 15 h 36"/>
                    <a:gd name="T50" fmla="*/ 5 w 62"/>
                    <a:gd name="T51" fmla="*/ 36 h 36"/>
                    <a:gd name="T52" fmla="*/ 2 w 62"/>
                    <a:gd name="T53" fmla="*/ 34 h 36"/>
                    <a:gd name="T54" fmla="*/ 0 w 62"/>
                    <a:gd name="T55" fmla="*/ 32 h 36"/>
                    <a:gd name="T56" fmla="*/ 0 w 62"/>
                    <a:gd name="T57" fmla="*/ 29 h 36"/>
                    <a:gd name="T58" fmla="*/ 0 w 62"/>
                    <a:gd name="T59" fmla="*/ 26 h 36"/>
                    <a:gd name="T60" fmla="*/ 2 w 62"/>
                    <a:gd name="T61" fmla="*/ 22 h 36"/>
                    <a:gd name="T62" fmla="*/ 3 w 62"/>
                    <a:gd name="T63" fmla="*/ 20 h 36"/>
                    <a:gd name="T64" fmla="*/ 6 w 62"/>
                    <a:gd name="T65" fmla="*/ 19 h 36"/>
                    <a:gd name="T66" fmla="*/ 9 w 62"/>
                    <a:gd name="T67" fmla="*/ 19 h 36"/>
                    <a:gd name="T68" fmla="*/ 5 w 62"/>
                    <a:gd name="T69" fmla="*/ 36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6"/>
                    <a:gd name="T107" fmla="*/ 62 w 62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6">
                      <a:moveTo>
                        <a:pt x="49" y="2"/>
                      </a:move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57" y="15"/>
                      </a:lnTo>
                      <a:lnTo>
                        <a:pt x="49" y="2"/>
                      </a:lnTo>
                      <a:close/>
                      <a:moveTo>
                        <a:pt x="57" y="15"/>
                      </a:moveTo>
                      <a:lnTo>
                        <a:pt x="51" y="20"/>
                      </a:lnTo>
                      <a:lnTo>
                        <a:pt x="37" y="27"/>
                      </a:lnTo>
                      <a:lnTo>
                        <a:pt x="29" y="32"/>
                      </a:lnTo>
                      <a:lnTo>
                        <a:pt x="20" y="34"/>
                      </a:lnTo>
                      <a:lnTo>
                        <a:pt x="12" y="36"/>
                      </a:lnTo>
                      <a:lnTo>
                        <a:pt x="5" y="36"/>
                      </a:lnTo>
                      <a:lnTo>
                        <a:pt x="9" y="19"/>
                      </a:lnTo>
                      <a:lnTo>
                        <a:pt x="14" y="20"/>
                      </a:lnTo>
                      <a:lnTo>
                        <a:pt x="20" y="19"/>
                      </a:lnTo>
                      <a:lnTo>
                        <a:pt x="26" y="15"/>
                      </a:lnTo>
                      <a:lnTo>
                        <a:pt x="32" y="12"/>
                      </a:lnTo>
                      <a:lnTo>
                        <a:pt x="45" y="5"/>
                      </a:lnTo>
                      <a:lnTo>
                        <a:pt x="49" y="2"/>
                      </a:lnTo>
                      <a:lnTo>
                        <a:pt x="57" y="15"/>
                      </a:lnTo>
                      <a:close/>
                      <a:moveTo>
                        <a:pt x="5" y="36"/>
                      </a:move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3" y="20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7" name="Freeform 544"/>
                <p:cNvSpPr>
                  <a:spLocks noEditPoints="1"/>
                </p:cNvSpPr>
                <p:nvPr/>
              </p:nvSpPr>
              <p:spPr bwMode="auto">
                <a:xfrm>
                  <a:off x="837" y="2382"/>
                  <a:ext cx="62" cy="41"/>
                </a:xfrm>
                <a:custGeom>
                  <a:avLst/>
                  <a:gdLst>
                    <a:gd name="T0" fmla="*/ 50 w 62"/>
                    <a:gd name="T1" fmla="*/ 1 h 41"/>
                    <a:gd name="T2" fmla="*/ 53 w 62"/>
                    <a:gd name="T3" fmla="*/ 0 h 41"/>
                    <a:gd name="T4" fmla="*/ 56 w 62"/>
                    <a:gd name="T5" fmla="*/ 0 h 41"/>
                    <a:gd name="T6" fmla="*/ 59 w 62"/>
                    <a:gd name="T7" fmla="*/ 1 h 41"/>
                    <a:gd name="T8" fmla="*/ 61 w 62"/>
                    <a:gd name="T9" fmla="*/ 5 h 41"/>
                    <a:gd name="T10" fmla="*/ 62 w 62"/>
                    <a:gd name="T11" fmla="*/ 8 h 41"/>
                    <a:gd name="T12" fmla="*/ 62 w 62"/>
                    <a:gd name="T13" fmla="*/ 10 h 41"/>
                    <a:gd name="T14" fmla="*/ 61 w 62"/>
                    <a:gd name="T15" fmla="*/ 13 h 41"/>
                    <a:gd name="T16" fmla="*/ 58 w 62"/>
                    <a:gd name="T17" fmla="*/ 15 h 41"/>
                    <a:gd name="T18" fmla="*/ 50 w 62"/>
                    <a:gd name="T19" fmla="*/ 1 h 41"/>
                    <a:gd name="T20" fmla="*/ 58 w 62"/>
                    <a:gd name="T21" fmla="*/ 15 h 41"/>
                    <a:gd name="T22" fmla="*/ 51 w 62"/>
                    <a:gd name="T23" fmla="*/ 20 h 41"/>
                    <a:gd name="T24" fmla="*/ 39 w 62"/>
                    <a:gd name="T25" fmla="*/ 27 h 41"/>
                    <a:gd name="T26" fmla="*/ 22 w 62"/>
                    <a:gd name="T27" fmla="*/ 36 h 41"/>
                    <a:gd name="T28" fmla="*/ 10 w 62"/>
                    <a:gd name="T29" fmla="*/ 41 h 41"/>
                    <a:gd name="T30" fmla="*/ 8 w 62"/>
                    <a:gd name="T31" fmla="*/ 24 h 41"/>
                    <a:gd name="T32" fmla="*/ 33 w 62"/>
                    <a:gd name="T33" fmla="*/ 12 h 41"/>
                    <a:gd name="T34" fmla="*/ 50 w 62"/>
                    <a:gd name="T35" fmla="*/ 1 h 41"/>
                    <a:gd name="T36" fmla="*/ 58 w 62"/>
                    <a:gd name="T37" fmla="*/ 15 h 41"/>
                    <a:gd name="T38" fmla="*/ 10 w 62"/>
                    <a:gd name="T39" fmla="*/ 41 h 41"/>
                    <a:gd name="T40" fmla="*/ 7 w 62"/>
                    <a:gd name="T41" fmla="*/ 39 h 41"/>
                    <a:gd name="T42" fmla="*/ 4 w 62"/>
                    <a:gd name="T43" fmla="*/ 37 h 41"/>
                    <a:gd name="T44" fmla="*/ 2 w 62"/>
                    <a:gd name="T45" fmla="*/ 36 h 41"/>
                    <a:gd name="T46" fmla="*/ 0 w 62"/>
                    <a:gd name="T47" fmla="*/ 32 h 41"/>
                    <a:gd name="T48" fmla="*/ 2 w 62"/>
                    <a:gd name="T49" fmla="*/ 29 h 41"/>
                    <a:gd name="T50" fmla="*/ 4 w 62"/>
                    <a:gd name="T51" fmla="*/ 25 h 41"/>
                    <a:gd name="T52" fmla="*/ 5 w 62"/>
                    <a:gd name="T53" fmla="*/ 24 h 41"/>
                    <a:gd name="T54" fmla="*/ 8 w 62"/>
                    <a:gd name="T55" fmla="*/ 24 h 41"/>
                    <a:gd name="T56" fmla="*/ 10 w 62"/>
                    <a:gd name="T57" fmla="*/ 41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41"/>
                    <a:gd name="T89" fmla="*/ 62 w 62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41">
                      <a:moveTo>
                        <a:pt x="50" y="1"/>
                      </a:moveTo>
                      <a:lnTo>
                        <a:pt x="53" y="0"/>
                      </a:lnTo>
                      <a:lnTo>
                        <a:pt x="56" y="0"/>
                      </a:lnTo>
                      <a:lnTo>
                        <a:pt x="59" y="1"/>
                      </a:lnTo>
                      <a:lnTo>
                        <a:pt x="61" y="5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1" y="13"/>
                      </a:lnTo>
                      <a:lnTo>
                        <a:pt x="58" y="15"/>
                      </a:lnTo>
                      <a:lnTo>
                        <a:pt x="50" y="1"/>
                      </a:lnTo>
                      <a:close/>
                      <a:moveTo>
                        <a:pt x="58" y="15"/>
                      </a:moveTo>
                      <a:lnTo>
                        <a:pt x="51" y="20"/>
                      </a:lnTo>
                      <a:lnTo>
                        <a:pt x="39" y="27"/>
                      </a:lnTo>
                      <a:lnTo>
                        <a:pt x="22" y="36"/>
                      </a:lnTo>
                      <a:lnTo>
                        <a:pt x="10" y="41"/>
                      </a:lnTo>
                      <a:lnTo>
                        <a:pt x="8" y="24"/>
                      </a:lnTo>
                      <a:lnTo>
                        <a:pt x="33" y="12"/>
                      </a:lnTo>
                      <a:lnTo>
                        <a:pt x="50" y="1"/>
                      </a:lnTo>
                      <a:lnTo>
                        <a:pt x="58" y="15"/>
                      </a:lnTo>
                      <a:close/>
                      <a:moveTo>
                        <a:pt x="10" y="41"/>
                      </a:moveTo>
                      <a:lnTo>
                        <a:pt x="7" y="39"/>
                      </a:lnTo>
                      <a:lnTo>
                        <a:pt x="4" y="37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29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8" y="24"/>
                      </a:lnTo>
                      <a:lnTo>
                        <a:pt x="10" y="4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8" name="Freeform 545"/>
                <p:cNvSpPr>
                  <a:spLocks noEditPoints="1"/>
                </p:cNvSpPr>
                <p:nvPr/>
              </p:nvSpPr>
              <p:spPr bwMode="auto">
                <a:xfrm>
                  <a:off x="837" y="2373"/>
                  <a:ext cx="64" cy="48"/>
                </a:xfrm>
                <a:custGeom>
                  <a:avLst/>
                  <a:gdLst>
                    <a:gd name="T0" fmla="*/ 53 w 64"/>
                    <a:gd name="T1" fmla="*/ 2 h 48"/>
                    <a:gd name="T2" fmla="*/ 56 w 64"/>
                    <a:gd name="T3" fmla="*/ 0 h 48"/>
                    <a:gd name="T4" fmla="*/ 59 w 64"/>
                    <a:gd name="T5" fmla="*/ 0 h 48"/>
                    <a:gd name="T6" fmla="*/ 61 w 64"/>
                    <a:gd name="T7" fmla="*/ 2 h 48"/>
                    <a:gd name="T8" fmla="*/ 64 w 64"/>
                    <a:gd name="T9" fmla="*/ 5 h 48"/>
                    <a:gd name="T10" fmla="*/ 64 w 64"/>
                    <a:gd name="T11" fmla="*/ 7 h 48"/>
                    <a:gd name="T12" fmla="*/ 64 w 64"/>
                    <a:gd name="T13" fmla="*/ 10 h 48"/>
                    <a:gd name="T14" fmla="*/ 62 w 64"/>
                    <a:gd name="T15" fmla="*/ 14 h 48"/>
                    <a:gd name="T16" fmla="*/ 61 w 64"/>
                    <a:gd name="T17" fmla="*/ 16 h 48"/>
                    <a:gd name="T18" fmla="*/ 53 w 64"/>
                    <a:gd name="T19" fmla="*/ 2 h 48"/>
                    <a:gd name="T20" fmla="*/ 61 w 64"/>
                    <a:gd name="T21" fmla="*/ 16 h 48"/>
                    <a:gd name="T22" fmla="*/ 54 w 64"/>
                    <a:gd name="T23" fmla="*/ 21 h 48"/>
                    <a:gd name="T24" fmla="*/ 39 w 64"/>
                    <a:gd name="T25" fmla="*/ 29 h 48"/>
                    <a:gd name="T26" fmla="*/ 24 w 64"/>
                    <a:gd name="T27" fmla="*/ 40 h 48"/>
                    <a:gd name="T28" fmla="*/ 11 w 64"/>
                    <a:gd name="T29" fmla="*/ 46 h 48"/>
                    <a:gd name="T30" fmla="*/ 5 w 64"/>
                    <a:gd name="T31" fmla="*/ 31 h 48"/>
                    <a:gd name="T32" fmla="*/ 16 w 64"/>
                    <a:gd name="T33" fmla="*/ 24 h 48"/>
                    <a:gd name="T34" fmla="*/ 31 w 64"/>
                    <a:gd name="T35" fmla="*/ 14 h 48"/>
                    <a:gd name="T36" fmla="*/ 47 w 64"/>
                    <a:gd name="T37" fmla="*/ 5 h 48"/>
                    <a:gd name="T38" fmla="*/ 53 w 64"/>
                    <a:gd name="T39" fmla="*/ 2 h 48"/>
                    <a:gd name="T40" fmla="*/ 61 w 64"/>
                    <a:gd name="T41" fmla="*/ 16 h 48"/>
                    <a:gd name="T42" fmla="*/ 11 w 64"/>
                    <a:gd name="T43" fmla="*/ 46 h 48"/>
                    <a:gd name="T44" fmla="*/ 10 w 64"/>
                    <a:gd name="T45" fmla="*/ 48 h 48"/>
                    <a:gd name="T46" fmla="*/ 7 w 64"/>
                    <a:gd name="T47" fmla="*/ 46 h 48"/>
                    <a:gd name="T48" fmla="*/ 4 w 64"/>
                    <a:gd name="T49" fmla="*/ 46 h 48"/>
                    <a:gd name="T50" fmla="*/ 2 w 64"/>
                    <a:gd name="T51" fmla="*/ 43 h 48"/>
                    <a:gd name="T52" fmla="*/ 0 w 64"/>
                    <a:gd name="T53" fmla="*/ 40 h 48"/>
                    <a:gd name="T54" fmla="*/ 0 w 64"/>
                    <a:gd name="T55" fmla="*/ 36 h 48"/>
                    <a:gd name="T56" fmla="*/ 2 w 64"/>
                    <a:gd name="T57" fmla="*/ 34 h 48"/>
                    <a:gd name="T58" fmla="*/ 5 w 64"/>
                    <a:gd name="T59" fmla="*/ 31 h 48"/>
                    <a:gd name="T60" fmla="*/ 11 w 64"/>
                    <a:gd name="T61" fmla="*/ 46 h 4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8"/>
                    <a:gd name="T95" fmla="*/ 64 w 64"/>
                    <a:gd name="T96" fmla="*/ 48 h 4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8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4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6"/>
                      </a:lnTo>
                      <a:lnTo>
                        <a:pt x="53" y="2"/>
                      </a:lnTo>
                      <a:close/>
                      <a:moveTo>
                        <a:pt x="61" y="16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24" y="40"/>
                      </a:lnTo>
                      <a:lnTo>
                        <a:pt x="11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1" y="14"/>
                      </a:lnTo>
                      <a:lnTo>
                        <a:pt x="47" y="5"/>
                      </a:lnTo>
                      <a:lnTo>
                        <a:pt x="53" y="2"/>
                      </a:lnTo>
                      <a:lnTo>
                        <a:pt x="61" y="16"/>
                      </a:lnTo>
                      <a:close/>
                      <a:moveTo>
                        <a:pt x="11" y="46"/>
                      </a:move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4" y="46"/>
                      </a:lnTo>
                      <a:lnTo>
                        <a:pt x="2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1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69" name="Freeform 546"/>
                <p:cNvSpPr>
                  <a:spLocks noEditPoints="1"/>
                </p:cNvSpPr>
                <p:nvPr/>
              </p:nvSpPr>
              <p:spPr bwMode="auto">
                <a:xfrm>
                  <a:off x="837" y="2368"/>
                  <a:ext cx="64" cy="51"/>
                </a:xfrm>
                <a:custGeom>
                  <a:avLst/>
                  <a:gdLst>
                    <a:gd name="T0" fmla="*/ 53 w 64"/>
                    <a:gd name="T1" fmla="*/ 2 h 51"/>
                    <a:gd name="T2" fmla="*/ 56 w 64"/>
                    <a:gd name="T3" fmla="*/ 0 h 51"/>
                    <a:gd name="T4" fmla="*/ 58 w 64"/>
                    <a:gd name="T5" fmla="*/ 2 h 51"/>
                    <a:gd name="T6" fmla="*/ 61 w 64"/>
                    <a:gd name="T7" fmla="*/ 3 h 51"/>
                    <a:gd name="T8" fmla="*/ 62 w 64"/>
                    <a:gd name="T9" fmla="*/ 5 h 51"/>
                    <a:gd name="T10" fmla="*/ 64 w 64"/>
                    <a:gd name="T11" fmla="*/ 9 h 51"/>
                    <a:gd name="T12" fmla="*/ 62 w 64"/>
                    <a:gd name="T13" fmla="*/ 12 h 51"/>
                    <a:gd name="T14" fmla="*/ 61 w 64"/>
                    <a:gd name="T15" fmla="*/ 15 h 51"/>
                    <a:gd name="T16" fmla="*/ 59 w 64"/>
                    <a:gd name="T17" fmla="*/ 17 h 51"/>
                    <a:gd name="T18" fmla="*/ 53 w 64"/>
                    <a:gd name="T19" fmla="*/ 2 h 51"/>
                    <a:gd name="T20" fmla="*/ 59 w 64"/>
                    <a:gd name="T21" fmla="*/ 17 h 51"/>
                    <a:gd name="T22" fmla="*/ 53 w 64"/>
                    <a:gd name="T23" fmla="*/ 21 h 51"/>
                    <a:gd name="T24" fmla="*/ 39 w 64"/>
                    <a:gd name="T25" fmla="*/ 27 h 51"/>
                    <a:gd name="T26" fmla="*/ 25 w 64"/>
                    <a:gd name="T27" fmla="*/ 38 h 51"/>
                    <a:gd name="T28" fmla="*/ 14 w 64"/>
                    <a:gd name="T29" fmla="*/ 48 h 51"/>
                    <a:gd name="T30" fmla="*/ 2 w 64"/>
                    <a:gd name="T31" fmla="*/ 39 h 51"/>
                    <a:gd name="T32" fmla="*/ 7 w 64"/>
                    <a:gd name="T33" fmla="*/ 33 h 51"/>
                    <a:gd name="T34" fmla="*/ 14 w 64"/>
                    <a:gd name="T35" fmla="*/ 26 h 51"/>
                    <a:gd name="T36" fmla="*/ 22 w 64"/>
                    <a:gd name="T37" fmla="*/ 21 h 51"/>
                    <a:gd name="T38" fmla="*/ 30 w 64"/>
                    <a:gd name="T39" fmla="*/ 14 h 51"/>
                    <a:gd name="T40" fmla="*/ 45 w 64"/>
                    <a:gd name="T41" fmla="*/ 5 h 51"/>
                    <a:gd name="T42" fmla="*/ 53 w 64"/>
                    <a:gd name="T43" fmla="*/ 2 h 51"/>
                    <a:gd name="T44" fmla="*/ 59 w 64"/>
                    <a:gd name="T45" fmla="*/ 17 h 51"/>
                    <a:gd name="T46" fmla="*/ 14 w 64"/>
                    <a:gd name="T47" fmla="*/ 48 h 51"/>
                    <a:gd name="T48" fmla="*/ 13 w 64"/>
                    <a:gd name="T49" fmla="*/ 50 h 51"/>
                    <a:gd name="T50" fmla="*/ 10 w 64"/>
                    <a:gd name="T51" fmla="*/ 51 h 51"/>
                    <a:gd name="T52" fmla="*/ 7 w 64"/>
                    <a:gd name="T53" fmla="*/ 51 h 51"/>
                    <a:gd name="T54" fmla="*/ 5 w 64"/>
                    <a:gd name="T55" fmla="*/ 50 h 51"/>
                    <a:gd name="T56" fmla="*/ 2 w 64"/>
                    <a:gd name="T57" fmla="*/ 48 h 51"/>
                    <a:gd name="T58" fmla="*/ 0 w 64"/>
                    <a:gd name="T59" fmla="*/ 45 h 51"/>
                    <a:gd name="T60" fmla="*/ 0 w 64"/>
                    <a:gd name="T61" fmla="*/ 41 h 51"/>
                    <a:gd name="T62" fmla="*/ 2 w 64"/>
                    <a:gd name="T63" fmla="*/ 39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8" y="2"/>
                      </a:lnTo>
                      <a:lnTo>
                        <a:pt x="61" y="3"/>
                      </a:lnTo>
                      <a:lnTo>
                        <a:pt x="62" y="5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1" y="15"/>
                      </a:lnTo>
                      <a:lnTo>
                        <a:pt x="59" y="17"/>
                      </a:lnTo>
                      <a:lnTo>
                        <a:pt x="53" y="2"/>
                      </a:lnTo>
                      <a:close/>
                      <a:moveTo>
                        <a:pt x="59" y="17"/>
                      </a:moveTo>
                      <a:lnTo>
                        <a:pt x="53" y="21"/>
                      </a:lnTo>
                      <a:lnTo>
                        <a:pt x="39" y="27"/>
                      </a:lnTo>
                      <a:lnTo>
                        <a:pt x="25" y="38"/>
                      </a:lnTo>
                      <a:lnTo>
                        <a:pt x="14" y="48"/>
                      </a:lnTo>
                      <a:lnTo>
                        <a:pt x="2" y="39"/>
                      </a:lnTo>
                      <a:lnTo>
                        <a:pt x="7" y="33"/>
                      </a:lnTo>
                      <a:lnTo>
                        <a:pt x="14" y="26"/>
                      </a:lnTo>
                      <a:lnTo>
                        <a:pt x="22" y="21"/>
                      </a:lnTo>
                      <a:lnTo>
                        <a:pt x="30" y="14"/>
                      </a:lnTo>
                      <a:lnTo>
                        <a:pt x="45" y="5"/>
                      </a:lnTo>
                      <a:lnTo>
                        <a:pt x="53" y="2"/>
                      </a:lnTo>
                      <a:lnTo>
                        <a:pt x="59" y="17"/>
                      </a:lnTo>
                      <a:close/>
                      <a:moveTo>
                        <a:pt x="14" y="48"/>
                      </a:moveTo>
                      <a:lnTo>
                        <a:pt x="13" y="50"/>
                      </a:lnTo>
                      <a:lnTo>
                        <a:pt x="10" y="51"/>
                      </a:lnTo>
                      <a:lnTo>
                        <a:pt x="7" y="51"/>
                      </a:lnTo>
                      <a:lnTo>
                        <a:pt x="5" y="50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2" y="39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0" name="Freeform 547"/>
                <p:cNvSpPr>
                  <a:spLocks noEditPoints="1"/>
                </p:cNvSpPr>
                <p:nvPr/>
              </p:nvSpPr>
              <p:spPr bwMode="auto">
                <a:xfrm>
                  <a:off x="837" y="2361"/>
                  <a:ext cx="65" cy="57"/>
                </a:xfrm>
                <a:custGeom>
                  <a:avLst/>
                  <a:gdLst>
                    <a:gd name="T0" fmla="*/ 54 w 65"/>
                    <a:gd name="T1" fmla="*/ 0 h 57"/>
                    <a:gd name="T2" fmla="*/ 58 w 65"/>
                    <a:gd name="T3" fmla="*/ 0 h 57"/>
                    <a:gd name="T4" fmla="*/ 61 w 65"/>
                    <a:gd name="T5" fmla="*/ 0 h 57"/>
                    <a:gd name="T6" fmla="*/ 62 w 65"/>
                    <a:gd name="T7" fmla="*/ 2 h 57"/>
                    <a:gd name="T8" fmla="*/ 64 w 65"/>
                    <a:gd name="T9" fmla="*/ 5 h 57"/>
                    <a:gd name="T10" fmla="*/ 65 w 65"/>
                    <a:gd name="T11" fmla="*/ 7 h 57"/>
                    <a:gd name="T12" fmla="*/ 65 w 65"/>
                    <a:gd name="T13" fmla="*/ 10 h 57"/>
                    <a:gd name="T14" fmla="*/ 64 w 65"/>
                    <a:gd name="T15" fmla="*/ 14 h 57"/>
                    <a:gd name="T16" fmla="*/ 61 w 65"/>
                    <a:gd name="T17" fmla="*/ 16 h 57"/>
                    <a:gd name="T18" fmla="*/ 54 w 65"/>
                    <a:gd name="T19" fmla="*/ 0 h 57"/>
                    <a:gd name="T20" fmla="*/ 61 w 65"/>
                    <a:gd name="T21" fmla="*/ 16 h 57"/>
                    <a:gd name="T22" fmla="*/ 54 w 65"/>
                    <a:gd name="T23" fmla="*/ 19 h 57"/>
                    <a:gd name="T24" fmla="*/ 39 w 65"/>
                    <a:gd name="T25" fmla="*/ 28 h 57"/>
                    <a:gd name="T26" fmla="*/ 31 w 65"/>
                    <a:gd name="T27" fmla="*/ 33 h 57"/>
                    <a:gd name="T28" fmla="*/ 25 w 65"/>
                    <a:gd name="T29" fmla="*/ 40 h 57"/>
                    <a:gd name="T30" fmla="*/ 19 w 65"/>
                    <a:gd name="T31" fmla="*/ 45 h 57"/>
                    <a:gd name="T32" fmla="*/ 16 w 65"/>
                    <a:gd name="T33" fmla="*/ 52 h 57"/>
                    <a:gd name="T34" fmla="*/ 0 w 65"/>
                    <a:gd name="T35" fmla="*/ 46 h 57"/>
                    <a:gd name="T36" fmla="*/ 5 w 65"/>
                    <a:gd name="T37" fmla="*/ 38 h 57"/>
                    <a:gd name="T38" fmla="*/ 11 w 65"/>
                    <a:gd name="T39" fmla="*/ 29 h 57"/>
                    <a:gd name="T40" fmla="*/ 20 w 65"/>
                    <a:gd name="T41" fmla="*/ 21 h 57"/>
                    <a:gd name="T42" fmla="*/ 30 w 65"/>
                    <a:gd name="T43" fmla="*/ 14 h 57"/>
                    <a:gd name="T44" fmla="*/ 47 w 65"/>
                    <a:gd name="T45" fmla="*/ 4 h 57"/>
                    <a:gd name="T46" fmla="*/ 54 w 65"/>
                    <a:gd name="T47" fmla="*/ 0 h 57"/>
                    <a:gd name="T48" fmla="*/ 61 w 65"/>
                    <a:gd name="T49" fmla="*/ 16 h 57"/>
                    <a:gd name="T50" fmla="*/ 16 w 65"/>
                    <a:gd name="T51" fmla="*/ 52 h 57"/>
                    <a:gd name="T52" fmla="*/ 14 w 65"/>
                    <a:gd name="T53" fmla="*/ 55 h 57"/>
                    <a:gd name="T54" fmla="*/ 13 w 65"/>
                    <a:gd name="T55" fmla="*/ 57 h 57"/>
                    <a:gd name="T56" fmla="*/ 10 w 65"/>
                    <a:gd name="T57" fmla="*/ 57 h 57"/>
                    <a:gd name="T58" fmla="*/ 7 w 65"/>
                    <a:gd name="T59" fmla="*/ 57 h 57"/>
                    <a:gd name="T60" fmla="*/ 4 w 65"/>
                    <a:gd name="T61" fmla="*/ 55 h 57"/>
                    <a:gd name="T62" fmla="*/ 2 w 65"/>
                    <a:gd name="T63" fmla="*/ 53 h 57"/>
                    <a:gd name="T64" fmla="*/ 0 w 65"/>
                    <a:gd name="T65" fmla="*/ 50 h 57"/>
                    <a:gd name="T66" fmla="*/ 0 w 65"/>
                    <a:gd name="T67" fmla="*/ 46 h 57"/>
                    <a:gd name="T68" fmla="*/ 16 w 65"/>
                    <a:gd name="T69" fmla="*/ 52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7"/>
                    <a:gd name="T107" fmla="*/ 65 w 65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7">
                      <a:moveTo>
                        <a:pt x="54" y="0"/>
                      </a:moveTo>
                      <a:lnTo>
                        <a:pt x="58" y="0"/>
                      </a:lnTo>
                      <a:lnTo>
                        <a:pt x="61" y="0"/>
                      </a:lnTo>
                      <a:lnTo>
                        <a:pt x="62" y="2"/>
                      </a:lnTo>
                      <a:lnTo>
                        <a:pt x="64" y="5"/>
                      </a:lnTo>
                      <a:lnTo>
                        <a:pt x="65" y="7"/>
                      </a:lnTo>
                      <a:lnTo>
                        <a:pt x="65" y="10"/>
                      </a:lnTo>
                      <a:lnTo>
                        <a:pt x="64" y="14"/>
                      </a:lnTo>
                      <a:lnTo>
                        <a:pt x="61" y="16"/>
                      </a:lnTo>
                      <a:lnTo>
                        <a:pt x="54" y="0"/>
                      </a:lnTo>
                      <a:close/>
                      <a:moveTo>
                        <a:pt x="61" y="16"/>
                      </a:moveTo>
                      <a:lnTo>
                        <a:pt x="54" y="19"/>
                      </a:lnTo>
                      <a:lnTo>
                        <a:pt x="39" y="28"/>
                      </a:lnTo>
                      <a:lnTo>
                        <a:pt x="31" y="33"/>
                      </a:lnTo>
                      <a:lnTo>
                        <a:pt x="25" y="40"/>
                      </a:lnTo>
                      <a:lnTo>
                        <a:pt x="19" y="45"/>
                      </a:lnTo>
                      <a:lnTo>
                        <a:pt x="16" y="52"/>
                      </a:lnTo>
                      <a:lnTo>
                        <a:pt x="0" y="46"/>
                      </a:lnTo>
                      <a:lnTo>
                        <a:pt x="5" y="38"/>
                      </a:lnTo>
                      <a:lnTo>
                        <a:pt x="11" y="29"/>
                      </a:lnTo>
                      <a:lnTo>
                        <a:pt x="20" y="21"/>
                      </a:lnTo>
                      <a:lnTo>
                        <a:pt x="30" y="14"/>
                      </a:lnTo>
                      <a:lnTo>
                        <a:pt x="47" y="4"/>
                      </a:lnTo>
                      <a:lnTo>
                        <a:pt x="54" y="0"/>
                      </a:lnTo>
                      <a:lnTo>
                        <a:pt x="61" y="16"/>
                      </a:lnTo>
                      <a:close/>
                      <a:moveTo>
                        <a:pt x="16" y="52"/>
                      </a:moveTo>
                      <a:lnTo>
                        <a:pt x="14" y="55"/>
                      </a:lnTo>
                      <a:lnTo>
                        <a:pt x="13" y="57"/>
                      </a:lnTo>
                      <a:lnTo>
                        <a:pt x="10" y="57"/>
                      </a:lnTo>
                      <a:lnTo>
                        <a:pt x="7" y="57"/>
                      </a:lnTo>
                      <a:lnTo>
                        <a:pt x="4" y="55"/>
                      </a:lnTo>
                      <a:lnTo>
                        <a:pt x="2" y="53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16" y="5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1" name="Freeform 548"/>
                <p:cNvSpPr>
                  <a:spLocks noEditPoints="1"/>
                </p:cNvSpPr>
                <p:nvPr/>
              </p:nvSpPr>
              <p:spPr bwMode="auto">
                <a:xfrm>
                  <a:off x="841" y="2382"/>
                  <a:ext cx="60" cy="39"/>
                </a:xfrm>
                <a:custGeom>
                  <a:avLst/>
                  <a:gdLst>
                    <a:gd name="T0" fmla="*/ 49 w 60"/>
                    <a:gd name="T1" fmla="*/ 0 h 39"/>
                    <a:gd name="T2" fmla="*/ 50 w 60"/>
                    <a:gd name="T3" fmla="*/ 0 h 39"/>
                    <a:gd name="T4" fmla="*/ 54 w 60"/>
                    <a:gd name="T5" fmla="*/ 0 h 39"/>
                    <a:gd name="T6" fmla="*/ 57 w 60"/>
                    <a:gd name="T7" fmla="*/ 1 h 39"/>
                    <a:gd name="T8" fmla="*/ 58 w 60"/>
                    <a:gd name="T9" fmla="*/ 3 h 39"/>
                    <a:gd name="T10" fmla="*/ 60 w 60"/>
                    <a:gd name="T11" fmla="*/ 7 h 39"/>
                    <a:gd name="T12" fmla="*/ 60 w 60"/>
                    <a:gd name="T13" fmla="*/ 10 h 39"/>
                    <a:gd name="T14" fmla="*/ 58 w 60"/>
                    <a:gd name="T15" fmla="*/ 13 h 39"/>
                    <a:gd name="T16" fmla="*/ 57 w 60"/>
                    <a:gd name="T17" fmla="*/ 15 h 39"/>
                    <a:gd name="T18" fmla="*/ 49 w 60"/>
                    <a:gd name="T19" fmla="*/ 0 h 39"/>
                    <a:gd name="T20" fmla="*/ 57 w 60"/>
                    <a:gd name="T21" fmla="*/ 15 h 39"/>
                    <a:gd name="T22" fmla="*/ 50 w 60"/>
                    <a:gd name="T23" fmla="*/ 19 h 39"/>
                    <a:gd name="T24" fmla="*/ 37 w 60"/>
                    <a:gd name="T25" fmla="*/ 27 h 39"/>
                    <a:gd name="T26" fmla="*/ 20 w 60"/>
                    <a:gd name="T27" fmla="*/ 36 h 39"/>
                    <a:gd name="T28" fmla="*/ 7 w 60"/>
                    <a:gd name="T29" fmla="*/ 39 h 39"/>
                    <a:gd name="T30" fmla="*/ 6 w 60"/>
                    <a:gd name="T31" fmla="*/ 22 h 39"/>
                    <a:gd name="T32" fmla="*/ 30 w 60"/>
                    <a:gd name="T33" fmla="*/ 12 h 39"/>
                    <a:gd name="T34" fmla="*/ 49 w 60"/>
                    <a:gd name="T35" fmla="*/ 0 h 39"/>
                    <a:gd name="T36" fmla="*/ 57 w 60"/>
                    <a:gd name="T37" fmla="*/ 15 h 39"/>
                    <a:gd name="T38" fmla="*/ 7 w 60"/>
                    <a:gd name="T39" fmla="*/ 39 h 39"/>
                    <a:gd name="T40" fmla="*/ 4 w 60"/>
                    <a:gd name="T41" fmla="*/ 39 h 39"/>
                    <a:gd name="T42" fmla="*/ 1 w 60"/>
                    <a:gd name="T43" fmla="*/ 37 h 39"/>
                    <a:gd name="T44" fmla="*/ 0 w 60"/>
                    <a:gd name="T45" fmla="*/ 34 h 39"/>
                    <a:gd name="T46" fmla="*/ 0 w 60"/>
                    <a:gd name="T47" fmla="*/ 31 h 39"/>
                    <a:gd name="T48" fmla="*/ 0 w 60"/>
                    <a:gd name="T49" fmla="*/ 27 h 39"/>
                    <a:gd name="T50" fmla="*/ 1 w 60"/>
                    <a:gd name="T51" fmla="*/ 25 h 39"/>
                    <a:gd name="T52" fmla="*/ 4 w 60"/>
                    <a:gd name="T53" fmla="*/ 24 h 39"/>
                    <a:gd name="T54" fmla="*/ 6 w 60"/>
                    <a:gd name="T55" fmla="*/ 22 h 39"/>
                    <a:gd name="T56" fmla="*/ 7 w 60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0"/>
                    <a:gd name="T88" fmla="*/ 0 h 39"/>
                    <a:gd name="T89" fmla="*/ 60 w 60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0" h="39">
                      <a:moveTo>
                        <a:pt x="49" y="0"/>
                      </a:move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7" y="1"/>
                      </a:lnTo>
                      <a:lnTo>
                        <a:pt x="58" y="3"/>
                      </a:lnTo>
                      <a:lnTo>
                        <a:pt x="60" y="7"/>
                      </a:lnTo>
                      <a:lnTo>
                        <a:pt x="60" y="10"/>
                      </a:lnTo>
                      <a:lnTo>
                        <a:pt x="58" y="13"/>
                      </a:lnTo>
                      <a:lnTo>
                        <a:pt x="57" y="15"/>
                      </a:lnTo>
                      <a:lnTo>
                        <a:pt x="49" y="0"/>
                      </a:lnTo>
                      <a:close/>
                      <a:moveTo>
                        <a:pt x="57" y="15"/>
                      </a:moveTo>
                      <a:lnTo>
                        <a:pt x="50" y="19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7" y="39"/>
                      </a:lnTo>
                      <a:lnTo>
                        <a:pt x="6" y="22"/>
                      </a:lnTo>
                      <a:lnTo>
                        <a:pt x="30" y="12"/>
                      </a:lnTo>
                      <a:lnTo>
                        <a:pt x="49" y="0"/>
                      </a:lnTo>
                      <a:lnTo>
                        <a:pt x="57" y="15"/>
                      </a:lnTo>
                      <a:close/>
                      <a:moveTo>
                        <a:pt x="7" y="39"/>
                      </a:moveTo>
                      <a:lnTo>
                        <a:pt x="4" y="39"/>
                      </a:lnTo>
                      <a:lnTo>
                        <a:pt x="1" y="37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1" y="25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7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2" name="Freeform 549"/>
                <p:cNvSpPr>
                  <a:spLocks noEditPoints="1"/>
                </p:cNvSpPr>
                <p:nvPr/>
              </p:nvSpPr>
              <p:spPr bwMode="auto">
                <a:xfrm>
                  <a:off x="743" y="2231"/>
                  <a:ext cx="90" cy="51"/>
                </a:xfrm>
                <a:custGeom>
                  <a:avLst/>
                  <a:gdLst>
                    <a:gd name="T0" fmla="*/ 81 w 90"/>
                    <a:gd name="T1" fmla="*/ 0 h 51"/>
                    <a:gd name="T2" fmla="*/ 84 w 90"/>
                    <a:gd name="T3" fmla="*/ 0 h 51"/>
                    <a:gd name="T4" fmla="*/ 87 w 90"/>
                    <a:gd name="T5" fmla="*/ 2 h 51"/>
                    <a:gd name="T6" fmla="*/ 88 w 90"/>
                    <a:gd name="T7" fmla="*/ 3 h 51"/>
                    <a:gd name="T8" fmla="*/ 90 w 90"/>
                    <a:gd name="T9" fmla="*/ 7 h 51"/>
                    <a:gd name="T10" fmla="*/ 90 w 90"/>
                    <a:gd name="T11" fmla="*/ 10 h 51"/>
                    <a:gd name="T12" fmla="*/ 88 w 90"/>
                    <a:gd name="T13" fmla="*/ 14 h 51"/>
                    <a:gd name="T14" fmla="*/ 85 w 90"/>
                    <a:gd name="T15" fmla="*/ 15 h 51"/>
                    <a:gd name="T16" fmla="*/ 82 w 90"/>
                    <a:gd name="T17" fmla="*/ 17 h 51"/>
                    <a:gd name="T18" fmla="*/ 81 w 90"/>
                    <a:gd name="T19" fmla="*/ 0 h 51"/>
                    <a:gd name="T20" fmla="*/ 82 w 90"/>
                    <a:gd name="T21" fmla="*/ 17 h 51"/>
                    <a:gd name="T22" fmla="*/ 73 w 90"/>
                    <a:gd name="T23" fmla="*/ 19 h 51"/>
                    <a:gd name="T24" fmla="*/ 62 w 90"/>
                    <a:gd name="T25" fmla="*/ 22 h 51"/>
                    <a:gd name="T26" fmla="*/ 50 w 90"/>
                    <a:gd name="T27" fmla="*/ 27 h 51"/>
                    <a:gd name="T28" fmla="*/ 39 w 90"/>
                    <a:gd name="T29" fmla="*/ 34 h 51"/>
                    <a:gd name="T30" fmla="*/ 19 w 90"/>
                    <a:gd name="T31" fmla="*/ 45 h 51"/>
                    <a:gd name="T32" fmla="*/ 11 w 90"/>
                    <a:gd name="T33" fmla="*/ 50 h 51"/>
                    <a:gd name="T34" fmla="*/ 3 w 90"/>
                    <a:gd name="T35" fmla="*/ 36 h 51"/>
                    <a:gd name="T36" fmla="*/ 13 w 90"/>
                    <a:gd name="T37" fmla="*/ 31 h 51"/>
                    <a:gd name="T38" fmla="*/ 33 w 90"/>
                    <a:gd name="T39" fmla="*/ 19 h 51"/>
                    <a:gd name="T40" fmla="*/ 45 w 90"/>
                    <a:gd name="T41" fmla="*/ 12 h 51"/>
                    <a:gd name="T42" fmla="*/ 57 w 90"/>
                    <a:gd name="T43" fmla="*/ 7 h 51"/>
                    <a:gd name="T44" fmla="*/ 70 w 90"/>
                    <a:gd name="T45" fmla="*/ 2 h 51"/>
                    <a:gd name="T46" fmla="*/ 81 w 90"/>
                    <a:gd name="T47" fmla="*/ 0 h 51"/>
                    <a:gd name="T48" fmla="*/ 82 w 90"/>
                    <a:gd name="T49" fmla="*/ 17 h 51"/>
                    <a:gd name="T50" fmla="*/ 11 w 90"/>
                    <a:gd name="T51" fmla="*/ 50 h 51"/>
                    <a:gd name="T52" fmla="*/ 10 w 90"/>
                    <a:gd name="T53" fmla="*/ 51 h 51"/>
                    <a:gd name="T54" fmla="*/ 6 w 90"/>
                    <a:gd name="T55" fmla="*/ 51 h 51"/>
                    <a:gd name="T56" fmla="*/ 3 w 90"/>
                    <a:gd name="T57" fmla="*/ 50 h 51"/>
                    <a:gd name="T58" fmla="*/ 2 w 90"/>
                    <a:gd name="T59" fmla="*/ 48 h 51"/>
                    <a:gd name="T60" fmla="*/ 0 w 90"/>
                    <a:gd name="T61" fmla="*/ 45 h 51"/>
                    <a:gd name="T62" fmla="*/ 0 w 90"/>
                    <a:gd name="T63" fmla="*/ 41 h 51"/>
                    <a:gd name="T64" fmla="*/ 2 w 90"/>
                    <a:gd name="T65" fmla="*/ 38 h 51"/>
                    <a:gd name="T66" fmla="*/ 3 w 90"/>
                    <a:gd name="T67" fmla="*/ 36 h 51"/>
                    <a:gd name="T68" fmla="*/ 11 w 90"/>
                    <a:gd name="T69" fmla="*/ 50 h 5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0"/>
                    <a:gd name="T106" fmla="*/ 0 h 51"/>
                    <a:gd name="T107" fmla="*/ 90 w 90"/>
                    <a:gd name="T108" fmla="*/ 51 h 5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0" h="51">
                      <a:moveTo>
                        <a:pt x="81" y="0"/>
                      </a:moveTo>
                      <a:lnTo>
                        <a:pt x="84" y="0"/>
                      </a:lnTo>
                      <a:lnTo>
                        <a:pt x="87" y="2"/>
                      </a:lnTo>
                      <a:lnTo>
                        <a:pt x="88" y="3"/>
                      </a:lnTo>
                      <a:lnTo>
                        <a:pt x="90" y="7"/>
                      </a:lnTo>
                      <a:lnTo>
                        <a:pt x="90" y="10"/>
                      </a:lnTo>
                      <a:lnTo>
                        <a:pt x="88" y="14"/>
                      </a:lnTo>
                      <a:lnTo>
                        <a:pt x="85" y="15"/>
                      </a:lnTo>
                      <a:lnTo>
                        <a:pt x="82" y="17"/>
                      </a:lnTo>
                      <a:lnTo>
                        <a:pt x="81" y="0"/>
                      </a:lnTo>
                      <a:close/>
                      <a:moveTo>
                        <a:pt x="82" y="17"/>
                      </a:moveTo>
                      <a:lnTo>
                        <a:pt x="73" y="19"/>
                      </a:lnTo>
                      <a:lnTo>
                        <a:pt x="62" y="22"/>
                      </a:lnTo>
                      <a:lnTo>
                        <a:pt x="50" y="27"/>
                      </a:lnTo>
                      <a:lnTo>
                        <a:pt x="39" y="34"/>
                      </a:lnTo>
                      <a:lnTo>
                        <a:pt x="19" y="45"/>
                      </a:lnTo>
                      <a:lnTo>
                        <a:pt x="11" y="50"/>
                      </a:lnTo>
                      <a:lnTo>
                        <a:pt x="3" y="36"/>
                      </a:lnTo>
                      <a:lnTo>
                        <a:pt x="13" y="31"/>
                      </a:lnTo>
                      <a:lnTo>
                        <a:pt x="33" y="19"/>
                      </a:lnTo>
                      <a:lnTo>
                        <a:pt x="45" y="12"/>
                      </a:lnTo>
                      <a:lnTo>
                        <a:pt x="57" y="7"/>
                      </a:lnTo>
                      <a:lnTo>
                        <a:pt x="70" y="2"/>
                      </a:lnTo>
                      <a:lnTo>
                        <a:pt x="81" y="0"/>
                      </a:lnTo>
                      <a:lnTo>
                        <a:pt x="82" y="17"/>
                      </a:lnTo>
                      <a:close/>
                      <a:moveTo>
                        <a:pt x="11" y="50"/>
                      </a:move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3" y="50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2" y="38"/>
                      </a:lnTo>
                      <a:lnTo>
                        <a:pt x="3" y="3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3" name="Freeform 550"/>
                <p:cNvSpPr>
                  <a:spLocks noEditPoints="1"/>
                </p:cNvSpPr>
                <p:nvPr/>
              </p:nvSpPr>
              <p:spPr bwMode="auto">
                <a:xfrm>
                  <a:off x="743" y="2234"/>
                  <a:ext cx="88" cy="48"/>
                </a:xfrm>
                <a:custGeom>
                  <a:avLst/>
                  <a:gdLst>
                    <a:gd name="T0" fmla="*/ 79 w 88"/>
                    <a:gd name="T1" fmla="*/ 0 h 48"/>
                    <a:gd name="T2" fmla="*/ 82 w 88"/>
                    <a:gd name="T3" fmla="*/ 0 h 48"/>
                    <a:gd name="T4" fmla="*/ 85 w 88"/>
                    <a:gd name="T5" fmla="*/ 2 h 48"/>
                    <a:gd name="T6" fmla="*/ 87 w 88"/>
                    <a:gd name="T7" fmla="*/ 4 h 48"/>
                    <a:gd name="T8" fmla="*/ 88 w 88"/>
                    <a:gd name="T9" fmla="*/ 7 h 48"/>
                    <a:gd name="T10" fmla="*/ 88 w 88"/>
                    <a:gd name="T11" fmla="*/ 11 h 48"/>
                    <a:gd name="T12" fmla="*/ 87 w 88"/>
                    <a:gd name="T13" fmla="*/ 12 h 48"/>
                    <a:gd name="T14" fmla="*/ 84 w 88"/>
                    <a:gd name="T15" fmla="*/ 16 h 48"/>
                    <a:gd name="T16" fmla="*/ 82 w 88"/>
                    <a:gd name="T17" fmla="*/ 16 h 48"/>
                    <a:gd name="T18" fmla="*/ 79 w 88"/>
                    <a:gd name="T19" fmla="*/ 0 h 48"/>
                    <a:gd name="T20" fmla="*/ 82 w 88"/>
                    <a:gd name="T21" fmla="*/ 16 h 48"/>
                    <a:gd name="T22" fmla="*/ 82 w 88"/>
                    <a:gd name="T23" fmla="*/ 16 h 48"/>
                    <a:gd name="T24" fmla="*/ 79 w 88"/>
                    <a:gd name="T25" fmla="*/ 0 h 48"/>
                    <a:gd name="T26" fmla="*/ 79 w 88"/>
                    <a:gd name="T27" fmla="*/ 0 h 48"/>
                    <a:gd name="T28" fmla="*/ 82 w 88"/>
                    <a:gd name="T29" fmla="*/ 16 h 48"/>
                    <a:gd name="T30" fmla="*/ 79 w 88"/>
                    <a:gd name="T31" fmla="*/ 0 h 48"/>
                    <a:gd name="T32" fmla="*/ 79 w 88"/>
                    <a:gd name="T33" fmla="*/ 0 h 48"/>
                    <a:gd name="T34" fmla="*/ 81 w 88"/>
                    <a:gd name="T35" fmla="*/ 9 h 48"/>
                    <a:gd name="T36" fmla="*/ 79 w 88"/>
                    <a:gd name="T37" fmla="*/ 0 h 48"/>
                    <a:gd name="T38" fmla="*/ 82 w 88"/>
                    <a:gd name="T39" fmla="*/ 16 h 48"/>
                    <a:gd name="T40" fmla="*/ 68 w 88"/>
                    <a:gd name="T41" fmla="*/ 21 h 48"/>
                    <a:gd name="T42" fmla="*/ 51 w 88"/>
                    <a:gd name="T43" fmla="*/ 30 h 48"/>
                    <a:gd name="T44" fmla="*/ 45 w 88"/>
                    <a:gd name="T45" fmla="*/ 16 h 48"/>
                    <a:gd name="T46" fmla="*/ 64 w 88"/>
                    <a:gd name="T47" fmla="*/ 6 h 48"/>
                    <a:gd name="T48" fmla="*/ 79 w 88"/>
                    <a:gd name="T49" fmla="*/ 0 h 48"/>
                    <a:gd name="T50" fmla="*/ 82 w 88"/>
                    <a:gd name="T51" fmla="*/ 16 h 48"/>
                    <a:gd name="T52" fmla="*/ 51 w 88"/>
                    <a:gd name="T53" fmla="*/ 30 h 48"/>
                    <a:gd name="T54" fmla="*/ 45 w 88"/>
                    <a:gd name="T55" fmla="*/ 33 h 48"/>
                    <a:gd name="T56" fmla="*/ 39 w 88"/>
                    <a:gd name="T57" fmla="*/ 36 h 48"/>
                    <a:gd name="T58" fmla="*/ 33 w 88"/>
                    <a:gd name="T59" fmla="*/ 21 h 48"/>
                    <a:gd name="T60" fmla="*/ 39 w 88"/>
                    <a:gd name="T61" fmla="*/ 18 h 48"/>
                    <a:gd name="T62" fmla="*/ 45 w 88"/>
                    <a:gd name="T63" fmla="*/ 16 h 48"/>
                    <a:gd name="T64" fmla="*/ 51 w 88"/>
                    <a:gd name="T65" fmla="*/ 30 h 48"/>
                    <a:gd name="T66" fmla="*/ 39 w 88"/>
                    <a:gd name="T67" fmla="*/ 36 h 48"/>
                    <a:gd name="T68" fmla="*/ 39 w 88"/>
                    <a:gd name="T69" fmla="*/ 36 h 48"/>
                    <a:gd name="T70" fmla="*/ 36 w 88"/>
                    <a:gd name="T71" fmla="*/ 28 h 48"/>
                    <a:gd name="T72" fmla="*/ 39 w 88"/>
                    <a:gd name="T73" fmla="*/ 36 h 48"/>
                    <a:gd name="T74" fmla="*/ 39 w 88"/>
                    <a:gd name="T75" fmla="*/ 36 h 48"/>
                    <a:gd name="T76" fmla="*/ 17 w 88"/>
                    <a:gd name="T77" fmla="*/ 45 h 48"/>
                    <a:gd name="T78" fmla="*/ 10 w 88"/>
                    <a:gd name="T79" fmla="*/ 48 h 48"/>
                    <a:gd name="T80" fmla="*/ 5 w 88"/>
                    <a:gd name="T81" fmla="*/ 33 h 48"/>
                    <a:gd name="T82" fmla="*/ 13 w 88"/>
                    <a:gd name="T83" fmla="*/ 30 h 48"/>
                    <a:gd name="T84" fmla="*/ 33 w 88"/>
                    <a:gd name="T85" fmla="*/ 21 h 48"/>
                    <a:gd name="T86" fmla="*/ 39 w 88"/>
                    <a:gd name="T87" fmla="*/ 36 h 48"/>
                    <a:gd name="T88" fmla="*/ 10 w 88"/>
                    <a:gd name="T89" fmla="*/ 48 h 48"/>
                    <a:gd name="T90" fmla="*/ 6 w 88"/>
                    <a:gd name="T91" fmla="*/ 48 h 48"/>
                    <a:gd name="T92" fmla="*/ 3 w 88"/>
                    <a:gd name="T93" fmla="*/ 48 h 48"/>
                    <a:gd name="T94" fmla="*/ 2 w 88"/>
                    <a:gd name="T95" fmla="*/ 47 h 48"/>
                    <a:gd name="T96" fmla="*/ 0 w 88"/>
                    <a:gd name="T97" fmla="*/ 43 h 48"/>
                    <a:gd name="T98" fmla="*/ 0 w 88"/>
                    <a:gd name="T99" fmla="*/ 40 h 48"/>
                    <a:gd name="T100" fmla="*/ 0 w 88"/>
                    <a:gd name="T101" fmla="*/ 36 h 48"/>
                    <a:gd name="T102" fmla="*/ 2 w 88"/>
                    <a:gd name="T103" fmla="*/ 35 h 48"/>
                    <a:gd name="T104" fmla="*/ 5 w 88"/>
                    <a:gd name="T105" fmla="*/ 33 h 48"/>
                    <a:gd name="T106" fmla="*/ 10 w 88"/>
                    <a:gd name="T107" fmla="*/ 48 h 4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8"/>
                    <a:gd name="T163" fmla="*/ 0 h 48"/>
                    <a:gd name="T164" fmla="*/ 88 w 88"/>
                    <a:gd name="T165" fmla="*/ 48 h 4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8" h="48">
                      <a:moveTo>
                        <a:pt x="79" y="0"/>
                      </a:move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7" y="4"/>
                      </a:lnTo>
                      <a:lnTo>
                        <a:pt x="88" y="7"/>
                      </a:lnTo>
                      <a:lnTo>
                        <a:pt x="88" y="11"/>
                      </a:lnTo>
                      <a:lnTo>
                        <a:pt x="87" y="12"/>
                      </a:lnTo>
                      <a:lnTo>
                        <a:pt x="84" y="16"/>
                      </a:lnTo>
                      <a:lnTo>
                        <a:pt x="82" y="16"/>
                      </a:lnTo>
                      <a:lnTo>
                        <a:pt x="79" y="0"/>
                      </a:lnTo>
                      <a:close/>
                      <a:moveTo>
                        <a:pt x="82" y="16"/>
                      </a:moveTo>
                      <a:lnTo>
                        <a:pt x="82" y="16"/>
                      </a:lnTo>
                      <a:lnTo>
                        <a:pt x="79" y="0"/>
                      </a:lnTo>
                      <a:lnTo>
                        <a:pt x="82" y="16"/>
                      </a:lnTo>
                      <a:close/>
                      <a:moveTo>
                        <a:pt x="79" y="0"/>
                      </a:moveTo>
                      <a:lnTo>
                        <a:pt x="79" y="0"/>
                      </a:lnTo>
                      <a:lnTo>
                        <a:pt x="81" y="9"/>
                      </a:lnTo>
                      <a:lnTo>
                        <a:pt x="79" y="0"/>
                      </a:lnTo>
                      <a:close/>
                      <a:moveTo>
                        <a:pt x="82" y="16"/>
                      </a:moveTo>
                      <a:lnTo>
                        <a:pt x="68" y="21"/>
                      </a:lnTo>
                      <a:lnTo>
                        <a:pt x="51" y="30"/>
                      </a:lnTo>
                      <a:lnTo>
                        <a:pt x="45" y="16"/>
                      </a:lnTo>
                      <a:lnTo>
                        <a:pt x="64" y="6"/>
                      </a:lnTo>
                      <a:lnTo>
                        <a:pt x="79" y="0"/>
                      </a:lnTo>
                      <a:lnTo>
                        <a:pt x="82" y="16"/>
                      </a:lnTo>
                      <a:close/>
                      <a:moveTo>
                        <a:pt x="51" y="30"/>
                      </a:moveTo>
                      <a:lnTo>
                        <a:pt x="45" y="33"/>
                      </a:lnTo>
                      <a:lnTo>
                        <a:pt x="39" y="36"/>
                      </a:lnTo>
                      <a:lnTo>
                        <a:pt x="33" y="21"/>
                      </a:lnTo>
                      <a:lnTo>
                        <a:pt x="39" y="18"/>
                      </a:lnTo>
                      <a:lnTo>
                        <a:pt x="45" y="16"/>
                      </a:lnTo>
                      <a:lnTo>
                        <a:pt x="51" y="30"/>
                      </a:lnTo>
                      <a:close/>
                      <a:moveTo>
                        <a:pt x="39" y="36"/>
                      </a:moveTo>
                      <a:lnTo>
                        <a:pt x="39" y="36"/>
                      </a:lnTo>
                      <a:lnTo>
                        <a:pt x="36" y="28"/>
                      </a:lnTo>
                      <a:lnTo>
                        <a:pt x="39" y="36"/>
                      </a:lnTo>
                      <a:close/>
                      <a:moveTo>
                        <a:pt x="39" y="36"/>
                      </a:moveTo>
                      <a:lnTo>
                        <a:pt x="17" y="45"/>
                      </a:lnTo>
                      <a:lnTo>
                        <a:pt x="10" y="48"/>
                      </a:lnTo>
                      <a:lnTo>
                        <a:pt x="5" y="33"/>
                      </a:lnTo>
                      <a:lnTo>
                        <a:pt x="13" y="30"/>
                      </a:lnTo>
                      <a:lnTo>
                        <a:pt x="33" y="21"/>
                      </a:lnTo>
                      <a:lnTo>
                        <a:pt x="39" y="36"/>
                      </a:lnTo>
                      <a:close/>
                      <a:moveTo>
                        <a:pt x="10" y="48"/>
                      </a:moveTo>
                      <a:lnTo>
                        <a:pt x="6" y="48"/>
                      </a:lnTo>
                      <a:lnTo>
                        <a:pt x="3" y="48"/>
                      </a:lnTo>
                      <a:lnTo>
                        <a:pt x="2" y="47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5"/>
                      </a:lnTo>
                      <a:lnTo>
                        <a:pt x="5" y="33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B0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4" name="Freeform 551"/>
                <p:cNvSpPr>
                  <a:spLocks noEditPoints="1"/>
                </p:cNvSpPr>
                <p:nvPr/>
              </p:nvSpPr>
              <p:spPr bwMode="auto">
                <a:xfrm>
                  <a:off x="742" y="2240"/>
                  <a:ext cx="86" cy="44"/>
                </a:xfrm>
                <a:custGeom>
                  <a:avLst/>
                  <a:gdLst>
                    <a:gd name="T0" fmla="*/ 78 w 86"/>
                    <a:gd name="T1" fmla="*/ 0 h 44"/>
                    <a:gd name="T2" fmla="*/ 82 w 86"/>
                    <a:gd name="T3" fmla="*/ 0 h 44"/>
                    <a:gd name="T4" fmla="*/ 83 w 86"/>
                    <a:gd name="T5" fmla="*/ 0 h 44"/>
                    <a:gd name="T6" fmla="*/ 86 w 86"/>
                    <a:gd name="T7" fmla="*/ 1 h 44"/>
                    <a:gd name="T8" fmla="*/ 86 w 86"/>
                    <a:gd name="T9" fmla="*/ 5 h 44"/>
                    <a:gd name="T10" fmla="*/ 86 w 86"/>
                    <a:gd name="T11" fmla="*/ 8 h 44"/>
                    <a:gd name="T12" fmla="*/ 86 w 86"/>
                    <a:gd name="T13" fmla="*/ 10 h 44"/>
                    <a:gd name="T14" fmla="*/ 85 w 86"/>
                    <a:gd name="T15" fmla="*/ 12 h 44"/>
                    <a:gd name="T16" fmla="*/ 82 w 86"/>
                    <a:gd name="T17" fmla="*/ 13 h 44"/>
                    <a:gd name="T18" fmla="*/ 78 w 86"/>
                    <a:gd name="T19" fmla="*/ 0 h 44"/>
                    <a:gd name="T20" fmla="*/ 82 w 86"/>
                    <a:gd name="T21" fmla="*/ 13 h 44"/>
                    <a:gd name="T22" fmla="*/ 82 w 86"/>
                    <a:gd name="T23" fmla="*/ 13 h 44"/>
                    <a:gd name="T24" fmla="*/ 78 w 86"/>
                    <a:gd name="T25" fmla="*/ 0 h 44"/>
                    <a:gd name="T26" fmla="*/ 78 w 86"/>
                    <a:gd name="T27" fmla="*/ 0 h 44"/>
                    <a:gd name="T28" fmla="*/ 82 w 86"/>
                    <a:gd name="T29" fmla="*/ 13 h 44"/>
                    <a:gd name="T30" fmla="*/ 82 w 86"/>
                    <a:gd name="T31" fmla="*/ 13 h 44"/>
                    <a:gd name="T32" fmla="*/ 72 w 86"/>
                    <a:gd name="T33" fmla="*/ 17 h 44"/>
                    <a:gd name="T34" fmla="*/ 60 w 86"/>
                    <a:gd name="T35" fmla="*/ 24 h 44"/>
                    <a:gd name="T36" fmla="*/ 54 w 86"/>
                    <a:gd name="T37" fmla="*/ 10 h 44"/>
                    <a:gd name="T38" fmla="*/ 66 w 86"/>
                    <a:gd name="T39" fmla="*/ 3 h 44"/>
                    <a:gd name="T40" fmla="*/ 78 w 86"/>
                    <a:gd name="T41" fmla="*/ 0 h 44"/>
                    <a:gd name="T42" fmla="*/ 82 w 86"/>
                    <a:gd name="T43" fmla="*/ 13 h 44"/>
                    <a:gd name="T44" fmla="*/ 60 w 86"/>
                    <a:gd name="T45" fmla="*/ 24 h 44"/>
                    <a:gd name="T46" fmla="*/ 51 w 86"/>
                    <a:gd name="T47" fmla="*/ 29 h 44"/>
                    <a:gd name="T48" fmla="*/ 38 w 86"/>
                    <a:gd name="T49" fmla="*/ 36 h 44"/>
                    <a:gd name="T50" fmla="*/ 34 w 86"/>
                    <a:gd name="T51" fmla="*/ 22 h 44"/>
                    <a:gd name="T52" fmla="*/ 44 w 86"/>
                    <a:gd name="T53" fmla="*/ 17 h 44"/>
                    <a:gd name="T54" fmla="*/ 54 w 86"/>
                    <a:gd name="T55" fmla="*/ 10 h 44"/>
                    <a:gd name="T56" fmla="*/ 60 w 86"/>
                    <a:gd name="T57" fmla="*/ 24 h 44"/>
                    <a:gd name="T58" fmla="*/ 38 w 86"/>
                    <a:gd name="T59" fmla="*/ 36 h 44"/>
                    <a:gd name="T60" fmla="*/ 38 w 86"/>
                    <a:gd name="T61" fmla="*/ 36 h 44"/>
                    <a:gd name="T62" fmla="*/ 37 w 86"/>
                    <a:gd name="T63" fmla="*/ 29 h 44"/>
                    <a:gd name="T64" fmla="*/ 38 w 86"/>
                    <a:gd name="T65" fmla="*/ 36 h 44"/>
                    <a:gd name="T66" fmla="*/ 38 w 86"/>
                    <a:gd name="T67" fmla="*/ 36 h 44"/>
                    <a:gd name="T68" fmla="*/ 15 w 86"/>
                    <a:gd name="T69" fmla="*/ 42 h 44"/>
                    <a:gd name="T70" fmla="*/ 7 w 86"/>
                    <a:gd name="T71" fmla="*/ 44 h 44"/>
                    <a:gd name="T72" fmla="*/ 7 w 86"/>
                    <a:gd name="T73" fmla="*/ 29 h 44"/>
                    <a:gd name="T74" fmla="*/ 14 w 86"/>
                    <a:gd name="T75" fmla="*/ 29 h 44"/>
                    <a:gd name="T76" fmla="*/ 34 w 86"/>
                    <a:gd name="T77" fmla="*/ 22 h 44"/>
                    <a:gd name="T78" fmla="*/ 38 w 86"/>
                    <a:gd name="T79" fmla="*/ 36 h 44"/>
                    <a:gd name="T80" fmla="*/ 7 w 86"/>
                    <a:gd name="T81" fmla="*/ 44 h 44"/>
                    <a:gd name="T82" fmla="*/ 4 w 86"/>
                    <a:gd name="T83" fmla="*/ 44 h 44"/>
                    <a:gd name="T84" fmla="*/ 3 w 86"/>
                    <a:gd name="T85" fmla="*/ 42 h 44"/>
                    <a:gd name="T86" fmla="*/ 1 w 86"/>
                    <a:gd name="T87" fmla="*/ 39 h 44"/>
                    <a:gd name="T88" fmla="*/ 0 w 86"/>
                    <a:gd name="T89" fmla="*/ 37 h 44"/>
                    <a:gd name="T90" fmla="*/ 1 w 86"/>
                    <a:gd name="T91" fmla="*/ 34 h 44"/>
                    <a:gd name="T92" fmla="*/ 3 w 86"/>
                    <a:gd name="T93" fmla="*/ 30 h 44"/>
                    <a:gd name="T94" fmla="*/ 4 w 86"/>
                    <a:gd name="T95" fmla="*/ 29 h 44"/>
                    <a:gd name="T96" fmla="*/ 7 w 86"/>
                    <a:gd name="T97" fmla="*/ 29 h 44"/>
                    <a:gd name="T98" fmla="*/ 7 w 86"/>
                    <a:gd name="T99" fmla="*/ 44 h 4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6"/>
                    <a:gd name="T151" fmla="*/ 0 h 44"/>
                    <a:gd name="T152" fmla="*/ 86 w 86"/>
                    <a:gd name="T153" fmla="*/ 44 h 4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6" h="44">
                      <a:moveTo>
                        <a:pt x="78" y="0"/>
                      </a:moveTo>
                      <a:lnTo>
                        <a:pt x="82" y="0"/>
                      </a:lnTo>
                      <a:lnTo>
                        <a:pt x="83" y="0"/>
                      </a:lnTo>
                      <a:lnTo>
                        <a:pt x="86" y="1"/>
                      </a:lnTo>
                      <a:lnTo>
                        <a:pt x="86" y="5"/>
                      </a:lnTo>
                      <a:lnTo>
                        <a:pt x="86" y="8"/>
                      </a:lnTo>
                      <a:lnTo>
                        <a:pt x="86" y="10"/>
                      </a:lnTo>
                      <a:lnTo>
                        <a:pt x="85" y="12"/>
                      </a:lnTo>
                      <a:lnTo>
                        <a:pt x="82" y="13"/>
                      </a:lnTo>
                      <a:lnTo>
                        <a:pt x="78" y="0"/>
                      </a:lnTo>
                      <a:close/>
                      <a:moveTo>
                        <a:pt x="82" y="13"/>
                      </a:moveTo>
                      <a:lnTo>
                        <a:pt x="82" y="13"/>
                      </a:lnTo>
                      <a:lnTo>
                        <a:pt x="78" y="0"/>
                      </a:lnTo>
                      <a:lnTo>
                        <a:pt x="82" y="13"/>
                      </a:lnTo>
                      <a:close/>
                      <a:moveTo>
                        <a:pt x="82" y="13"/>
                      </a:moveTo>
                      <a:lnTo>
                        <a:pt x="72" y="17"/>
                      </a:lnTo>
                      <a:lnTo>
                        <a:pt x="60" y="24"/>
                      </a:lnTo>
                      <a:lnTo>
                        <a:pt x="54" y="10"/>
                      </a:lnTo>
                      <a:lnTo>
                        <a:pt x="66" y="3"/>
                      </a:lnTo>
                      <a:lnTo>
                        <a:pt x="78" y="0"/>
                      </a:lnTo>
                      <a:lnTo>
                        <a:pt x="82" y="13"/>
                      </a:lnTo>
                      <a:close/>
                      <a:moveTo>
                        <a:pt x="60" y="24"/>
                      </a:moveTo>
                      <a:lnTo>
                        <a:pt x="51" y="29"/>
                      </a:lnTo>
                      <a:lnTo>
                        <a:pt x="38" y="36"/>
                      </a:lnTo>
                      <a:lnTo>
                        <a:pt x="34" y="22"/>
                      </a:lnTo>
                      <a:lnTo>
                        <a:pt x="44" y="17"/>
                      </a:lnTo>
                      <a:lnTo>
                        <a:pt x="54" y="10"/>
                      </a:lnTo>
                      <a:lnTo>
                        <a:pt x="60" y="24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7" y="29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15" y="42"/>
                      </a:lnTo>
                      <a:lnTo>
                        <a:pt x="7" y="44"/>
                      </a:lnTo>
                      <a:lnTo>
                        <a:pt x="7" y="29"/>
                      </a:lnTo>
                      <a:lnTo>
                        <a:pt x="14" y="29"/>
                      </a:lnTo>
                      <a:lnTo>
                        <a:pt x="34" y="22"/>
                      </a:lnTo>
                      <a:lnTo>
                        <a:pt x="38" y="36"/>
                      </a:lnTo>
                      <a:close/>
                      <a:moveTo>
                        <a:pt x="7" y="44"/>
                      </a:moveTo>
                      <a:lnTo>
                        <a:pt x="4" y="44"/>
                      </a:lnTo>
                      <a:lnTo>
                        <a:pt x="3" y="42"/>
                      </a:lnTo>
                      <a:lnTo>
                        <a:pt x="1" y="39"/>
                      </a:lnTo>
                      <a:lnTo>
                        <a:pt x="0" y="37"/>
                      </a:lnTo>
                      <a:lnTo>
                        <a:pt x="1" y="34"/>
                      </a:lnTo>
                      <a:lnTo>
                        <a:pt x="3" y="30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7" y="44"/>
                      </a:lnTo>
                      <a:close/>
                    </a:path>
                  </a:pathLst>
                </a:custGeom>
                <a:solidFill>
                  <a:srgbClr val="BA82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5" name="Freeform 552"/>
                <p:cNvSpPr>
                  <a:spLocks noEditPoints="1"/>
                </p:cNvSpPr>
                <p:nvPr/>
              </p:nvSpPr>
              <p:spPr bwMode="auto">
                <a:xfrm>
                  <a:off x="742" y="2243"/>
                  <a:ext cx="85" cy="43"/>
                </a:xfrm>
                <a:custGeom>
                  <a:avLst/>
                  <a:gdLst>
                    <a:gd name="T0" fmla="*/ 77 w 85"/>
                    <a:gd name="T1" fmla="*/ 0 h 43"/>
                    <a:gd name="T2" fmla="*/ 78 w 85"/>
                    <a:gd name="T3" fmla="*/ 0 h 43"/>
                    <a:gd name="T4" fmla="*/ 82 w 85"/>
                    <a:gd name="T5" fmla="*/ 0 h 43"/>
                    <a:gd name="T6" fmla="*/ 83 w 85"/>
                    <a:gd name="T7" fmla="*/ 2 h 43"/>
                    <a:gd name="T8" fmla="*/ 85 w 85"/>
                    <a:gd name="T9" fmla="*/ 3 h 43"/>
                    <a:gd name="T10" fmla="*/ 85 w 85"/>
                    <a:gd name="T11" fmla="*/ 7 h 43"/>
                    <a:gd name="T12" fmla="*/ 85 w 85"/>
                    <a:gd name="T13" fmla="*/ 9 h 43"/>
                    <a:gd name="T14" fmla="*/ 83 w 85"/>
                    <a:gd name="T15" fmla="*/ 12 h 43"/>
                    <a:gd name="T16" fmla="*/ 80 w 85"/>
                    <a:gd name="T17" fmla="*/ 12 h 43"/>
                    <a:gd name="T18" fmla="*/ 77 w 85"/>
                    <a:gd name="T19" fmla="*/ 0 h 43"/>
                    <a:gd name="T20" fmla="*/ 80 w 85"/>
                    <a:gd name="T21" fmla="*/ 12 h 43"/>
                    <a:gd name="T22" fmla="*/ 72 w 85"/>
                    <a:gd name="T23" fmla="*/ 17 h 43"/>
                    <a:gd name="T24" fmla="*/ 65 w 85"/>
                    <a:gd name="T25" fmla="*/ 22 h 43"/>
                    <a:gd name="T26" fmla="*/ 58 w 85"/>
                    <a:gd name="T27" fmla="*/ 10 h 43"/>
                    <a:gd name="T28" fmla="*/ 68 w 85"/>
                    <a:gd name="T29" fmla="*/ 3 h 43"/>
                    <a:gd name="T30" fmla="*/ 77 w 85"/>
                    <a:gd name="T31" fmla="*/ 0 h 43"/>
                    <a:gd name="T32" fmla="*/ 80 w 85"/>
                    <a:gd name="T33" fmla="*/ 12 h 43"/>
                    <a:gd name="T34" fmla="*/ 65 w 85"/>
                    <a:gd name="T35" fmla="*/ 22 h 43"/>
                    <a:gd name="T36" fmla="*/ 52 w 85"/>
                    <a:gd name="T37" fmla="*/ 29 h 43"/>
                    <a:gd name="T38" fmla="*/ 38 w 85"/>
                    <a:gd name="T39" fmla="*/ 38 h 43"/>
                    <a:gd name="T40" fmla="*/ 34 w 85"/>
                    <a:gd name="T41" fmla="*/ 24 h 43"/>
                    <a:gd name="T42" fmla="*/ 48 w 85"/>
                    <a:gd name="T43" fmla="*/ 17 h 43"/>
                    <a:gd name="T44" fmla="*/ 58 w 85"/>
                    <a:gd name="T45" fmla="*/ 10 h 43"/>
                    <a:gd name="T46" fmla="*/ 65 w 85"/>
                    <a:gd name="T47" fmla="*/ 22 h 43"/>
                    <a:gd name="T48" fmla="*/ 38 w 85"/>
                    <a:gd name="T49" fmla="*/ 38 h 43"/>
                    <a:gd name="T50" fmla="*/ 23 w 85"/>
                    <a:gd name="T51" fmla="*/ 41 h 43"/>
                    <a:gd name="T52" fmla="*/ 12 w 85"/>
                    <a:gd name="T53" fmla="*/ 43 h 43"/>
                    <a:gd name="T54" fmla="*/ 6 w 85"/>
                    <a:gd name="T55" fmla="*/ 41 h 43"/>
                    <a:gd name="T56" fmla="*/ 4 w 85"/>
                    <a:gd name="T57" fmla="*/ 41 h 43"/>
                    <a:gd name="T58" fmla="*/ 9 w 85"/>
                    <a:gd name="T59" fmla="*/ 27 h 43"/>
                    <a:gd name="T60" fmla="*/ 9 w 85"/>
                    <a:gd name="T61" fmla="*/ 29 h 43"/>
                    <a:gd name="T62" fmla="*/ 15 w 85"/>
                    <a:gd name="T63" fmla="*/ 29 h 43"/>
                    <a:gd name="T64" fmla="*/ 23 w 85"/>
                    <a:gd name="T65" fmla="*/ 27 h 43"/>
                    <a:gd name="T66" fmla="*/ 34 w 85"/>
                    <a:gd name="T67" fmla="*/ 24 h 43"/>
                    <a:gd name="T68" fmla="*/ 38 w 85"/>
                    <a:gd name="T69" fmla="*/ 38 h 43"/>
                    <a:gd name="T70" fmla="*/ 4 w 85"/>
                    <a:gd name="T71" fmla="*/ 41 h 43"/>
                    <a:gd name="T72" fmla="*/ 1 w 85"/>
                    <a:gd name="T73" fmla="*/ 39 h 43"/>
                    <a:gd name="T74" fmla="*/ 0 w 85"/>
                    <a:gd name="T75" fmla="*/ 38 h 43"/>
                    <a:gd name="T76" fmla="*/ 0 w 85"/>
                    <a:gd name="T77" fmla="*/ 34 h 43"/>
                    <a:gd name="T78" fmla="*/ 0 w 85"/>
                    <a:gd name="T79" fmla="*/ 33 h 43"/>
                    <a:gd name="T80" fmla="*/ 1 w 85"/>
                    <a:gd name="T81" fmla="*/ 29 h 43"/>
                    <a:gd name="T82" fmla="*/ 3 w 85"/>
                    <a:gd name="T83" fmla="*/ 27 h 43"/>
                    <a:gd name="T84" fmla="*/ 6 w 85"/>
                    <a:gd name="T85" fmla="*/ 27 h 43"/>
                    <a:gd name="T86" fmla="*/ 9 w 85"/>
                    <a:gd name="T87" fmla="*/ 27 h 43"/>
                    <a:gd name="T88" fmla="*/ 4 w 85"/>
                    <a:gd name="T89" fmla="*/ 41 h 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5"/>
                    <a:gd name="T136" fmla="*/ 0 h 43"/>
                    <a:gd name="T137" fmla="*/ 85 w 85"/>
                    <a:gd name="T138" fmla="*/ 43 h 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5" h="43">
                      <a:moveTo>
                        <a:pt x="77" y="0"/>
                      </a:moveTo>
                      <a:lnTo>
                        <a:pt x="78" y="0"/>
                      </a:lnTo>
                      <a:lnTo>
                        <a:pt x="82" y="0"/>
                      </a:lnTo>
                      <a:lnTo>
                        <a:pt x="83" y="2"/>
                      </a:lnTo>
                      <a:lnTo>
                        <a:pt x="85" y="3"/>
                      </a:lnTo>
                      <a:lnTo>
                        <a:pt x="85" y="7"/>
                      </a:lnTo>
                      <a:lnTo>
                        <a:pt x="85" y="9"/>
                      </a:lnTo>
                      <a:lnTo>
                        <a:pt x="83" y="12"/>
                      </a:lnTo>
                      <a:lnTo>
                        <a:pt x="80" y="12"/>
                      </a:lnTo>
                      <a:lnTo>
                        <a:pt x="77" y="0"/>
                      </a:lnTo>
                      <a:close/>
                      <a:moveTo>
                        <a:pt x="80" y="12"/>
                      </a:moveTo>
                      <a:lnTo>
                        <a:pt x="72" y="17"/>
                      </a:lnTo>
                      <a:lnTo>
                        <a:pt x="65" y="22"/>
                      </a:lnTo>
                      <a:lnTo>
                        <a:pt x="58" y="10"/>
                      </a:lnTo>
                      <a:lnTo>
                        <a:pt x="68" y="3"/>
                      </a:lnTo>
                      <a:lnTo>
                        <a:pt x="77" y="0"/>
                      </a:lnTo>
                      <a:lnTo>
                        <a:pt x="80" y="12"/>
                      </a:lnTo>
                      <a:close/>
                      <a:moveTo>
                        <a:pt x="65" y="22"/>
                      </a:moveTo>
                      <a:lnTo>
                        <a:pt x="52" y="29"/>
                      </a:lnTo>
                      <a:lnTo>
                        <a:pt x="38" y="38"/>
                      </a:lnTo>
                      <a:lnTo>
                        <a:pt x="34" y="24"/>
                      </a:lnTo>
                      <a:lnTo>
                        <a:pt x="48" y="17"/>
                      </a:lnTo>
                      <a:lnTo>
                        <a:pt x="58" y="10"/>
                      </a:lnTo>
                      <a:lnTo>
                        <a:pt x="65" y="22"/>
                      </a:lnTo>
                      <a:close/>
                      <a:moveTo>
                        <a:pt x="38" y="38"/>
                      </a:moveTo>
                      <a:lnTo>
                        <a:pt x="23" y="41"/>
                      </a:lnTo>
                      <a:lnTo>
                        <a:pt x="12" y="43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9" y="27"/>
                      </a:lnTo>
                      <a:lnTo>
                        <a:pt x="9" y="29"/>
                      </a:lnTo>
                      <a:lnTo>
                        <a:pt x="15" y="29"/>
                      </a:lnTo>
                      <a:lnTo>
                        <a:pt x="23" y="27"/>
                      </a:lnTo>
                      <a:lnTo>
                        <a:pt x="34" y="24"/>
                      </a:lnTo>
                      <a:lnTo>
                        <a:pt x="38" y="38"/>
                      </a:lnTo>
                      <a:close/>
                      <a:moveTo>
                        <a:pt x="4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1" y="29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9" y="27"/>
                      </a:lnTo>
                      <a:lnTo>
                        <a:pt x="4" y="41"/>
                      </a:lnTo>
                      <a:close/>
                    </a:path>
                  </a:pathLst>
                </a:custGeom>
                <a:solidFill>
                  <a:srgbClr val="C49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6" name="Freeform 553"/>
                <p:cNvSpPr>
                  <a:spLocks noEditPoints="1"/>
                </p:cNvSpPr>
                <p:nvPr/>
              </p:nvSpPr>
              <p:spPr bwMode="auto">
                <a:xfrm>
                  <a:off x="742" y="2246"/>
                  <a:ext cx="82" cy="43"/>
                </a:xfrm>
                <a:custGeom>
                  <a:avLst/>
                  <a:gdLst>
                    <a:gd name="T0" fmla="*/ 74 w 82"/>
                    <a:gd name="T1" fmla="*/ 0 h 43"/>
                    <a:gd name="T2" fmla="*/ 77 w 82"/>
                    <a:gd name="T3" fmla="*/ 0 h 43"/>
                    <a:gd name="T4" fmla="*/ 78 w 82"/>
                    <a:gd name="T5" fmla="*/ 0 h 43"/>
                    <a:gd name="T6" fmla="*/ 80 w 82"/>
                    <a:gd name="T7" fmla="*/ 2 h 43"/>
                    <a:gd name="T8" fmla="*/ 82 w 82"/>
                    <a:gd name="T9" fmla="*/ 4 h 43"/>
                    <a:gd name="T10" fmla="*/ 82 w 82"/>
                    <a:gd name="T11" fmla="*/ 7 h 43"/>
                    <a:gd name="T12" fmla="*/ 82 w 82"/>
                    <a:gd name="T13" fmla="*/ 9 h 43"/>
                    <a:gd name="T14" fmla="*/ 80 w 82"/>
                    <a:gd name="T15" fmla="*/ 11 h 43"/>
                    <a:gd name="T16" fmla="*/ 78 w 82"/>
                    <a:gd name="T17" fmla="*/ 12 h 43"/>
                    <a:gd name="T18" fmla="*/ 74 w 82"/>
                    <a:gd name="T19" fmla="*/ 0 h 43"/>
                    <a:gd name="T20" fmla="*/ 78 w 82"/>
                    <a:gd name="T21" fmla="*/ 12 h 43"/>
                    <a:gd name="T22" fmla="*/ 74 w 82"/>
                    <a:gd name="T23" fmla="*/ 16 h 43"/>
                    <a:gd name="T24" fmla="*/ 68 w 82"/>
                    <a:gd name="T25" fmla="*/ 21 h 43"/>
                    <a:gd name="T26" fmla="*/ 60 w 82"/>
                    <a:gd name="T27" fmla="*/ 11 h 43"/>
                    <a:gd name="T28" fmla="*/ 68 w 82"/>
                    <a:gd name="T29" fmla="*/ 6 h 43"/>
                    <a:gd name="T30" fmla="*/ 74 w 82"/>
                    <a:gd name="T31" fmla="*/ 0 h 43"/>
                    <a:gd name="T32" fmla="*/ 78 w 82"/>
                    <a:gd name="T33" fmla="*/ 12 h 43"/>
                    <a:gd name="T34" fmla="*/ 68 w 82"/>
                    <a:gd name="T35" fmla="*/ 21 h 43"/>
                    <a:gd name="T36" fmla="*/ 54 w 82"/>
                    <a:gd name="T37" fmla="*/ 30 h 43"/>
                    <a:gd name="T38" fmla="*/ 37 w 82"/>
                    <a:gd name="T39" fmla="*/ 40 h 43"/>
                    <a:gd name="T40" fmla="*/ 34 w 82"/>
                    <a:gd name="T41" fmla="*/ 28 h 43"/>
                    <a:gd name="T42" fmla="*/ 49 w 82"/>
                    <a:gd name="T43" fmla="*/ 19 h 43"/>
                    <a:gd name="T44" fmla="*/ 60 w 82"/>
                    <a:gd name="T45" fmla="*/ 11 h 43"/>
                    <a:gd name="T46" fmla="*/ 68 w 82"/>
                    <a:gd name="T47" fmla="*/ 21 h 43"/>
                    <a:gd name="T48" fmla="*/ 37 w 82"/>
                    <a:gd name="T49" fmla="*/ 40 h 43"/>
                    <a:gd name="T50" fmla="*/ 29 w 82"/>
                    <a:gd name="T51" fmla="*/ 42 h 43"/>
                    <a:gd name="T52" fmla="*/ 21 w 82"/>
                    <a:gd name="T53" fmla="*/ 43 h 43"/>
                    <a:gd name="T54" fmla="*/ 15 w 82"/>
                    <a:gd name="T55" fmla="*/ 43 h 43"/>
                    <a:gd name="T56" fmla="*/ 11 w 82"/>
                    <a:gd name="T57" fmla="*/ 42 h 43"/>
                    <a:gd name="T58" fmla="*/ 4 w 82"/>
                    <a:gd name="T59" fmla="*/ 40 h 43"/>
                    <a:gd name="T60" fmla="*/ 1 w 82"/>
                    <a:gd name="T61" fmla="*/ 38 h 43"/>
                    <a:gd name="T62" fmla="*/ 9 w 82"/>
                    <a:gd name="T63" fmla="*/ 28 h 43"/>
                    <a:gd name="T64" fmla="*/ 11 w 82"/>
                    <a:gd name="T65" fmla="*/ 30 h 43"/>
                    <a:gd name="T66" fmla="*/ 14 w 82"/>
                    <a:gd name="T67" fmla="*/ 31 h 43"/>
                    <a:gd name="T68" fmla="*/ 21 w 82"/>
                    <a:gd name="T69" fmla="*/ 31 h 43"/>
                    <a:gd name="T70" fmla="*/ 34 w 82"/>
                    <a:gd name="T71" fmla="*/ 28 h 43"/>
                    <a:gd name="T72" fmla="*/ 37 w 82"/>
                    <a:gd name="T73" fmla="*/ 40 h 43"/>
                    <a:gd name="T74" fmla="*/ 1 w 82"/>
                    <a:gd name="T75" fmla="*/ 38 h 43"/>
                    <a:gd name="T76" fmla="*/ 0 w 82"/>
                    <a:gd name="T77" fmla="*/ 36 h 43"/>
                    <a:gd name="T78" fmla="*/ 0 w 82"/>
                    <a:gd name="T79" fmla="*/ 33 h 43"/>
                    <a:gd name="T80" fmla="*/ 0 w 82"/>
                    <a:gd name="T81" fmla="*/ 31 h 43"/>
                    <a:gd name="T82" fmla="*/ 1 w 82"/>
                    <a:gd name="T83" fmla="*/ 30 h 43"/>
                    <a:gd name="T84" fmla="*/ 3 w 82"/>
                    <a:gd name="T85" fmla="*/ 28 h 43"/>
                    <a:gd name="T86" fmla="*/ 4 w 82"/>
                    <a:gd name="T87" fmla="*/ 26 h 43"/>
                    <a:gd name="T88" fmla="*/ 6 w 82"/>
                    <a:gd name="T89" fmla="*/ 28 h 43"/>
                    <a:gd name="T90" fmla="*/ 9 w 82"/>
                    <a:gd name="T91" fmla="*/ 28 h 43"/>
                    <a:gd name="T92" fmla="*/ 1 w 82"/>
                    <a:gd name="T93" fmla="*/ 38 h 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2"/>
                    <a:gd name="T142" fmla="*/ 0 h 43"/>
                    <a:gd name="T143" fmla="*/ 82 w 82"/>
                    <a:gd name="T144" fmla="*/ 43 h 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2" h="43">
                      <a:moveTo>
                        <a:pt x="74" y="0"/>
                      </a:move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4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11"/>
                      </a:lnTo>
                      <a:lnTo>
                        <a:pt x="78" y="12"/>
                      </a:lnTo>
                      <a:lnTo>
                        <a:pt x="74" y="0"/>
                      </a:lnTo>
                      <a:close/>
                      <a:moveTo>
                        <a:pt x="78" y="12"/>
                      </a:moveTo>
                      <a:lnTo>
                        <a:pt x="74" y="16"/>
                      </a:lnTo>
                      <a:lnTo>
                        <a:pt x="68" y="21"/>
                      </a:lnTo>
                      <a:lnTo>
                        <a:pt x="60" y="11"/>
                      </a:lnTo>
                      <a:lnTo>
                        <a:pt x="68" y="6"/>
                      </a:lnTo>
                      <a:lnTo>
                        <a:pt x="74" y="0"/>
                      </a:lnTo>
                      <a:lnTo>
                        <a:pt x="78" y="12"/>
                      </a:lnTo>
                      <a:close/>
                      <a:moveTo>
                        <a:pt x="68" y="21"/>
                      </a:moveTo>
                      <a:lnTo>
                        <a:pt x="54" y="30"/>
                      </a:lnTo>
                      <a:lnTo>
                        <a:pt x="37" y="40"/>
                      </a:lnTo>
                      <a:lnTo>
                        <a:pt x="34" y="28"/>
                      </a:lnTo>
                      <a:lnTo>
                        <a:pt x="49" y="19"/>
                      </a:lnTo>
                      <a:lnTo>
                        <a:pt x="60" y="11"/>
                      </a:lnTo>
                      <a:lnTo>
                        <a:pt x="68" y="21"/>
                      </a:lnTo>
                      <a:close/>
                      <a:moveTo>
                        <a:pt x="37" y="40"/>
                      </a:moveTo>
                      <a:lnTo>
                        <a:pt x="29" y="42"/>
                      </a:lnTo>
                      <a:lnTo>
                        <a:pt x="21" y="43"/>
                      </a:lnTo>
                      <a:lnTo>
                        <a:pt x="15" y="43"/>
                      </a:lnTo>
                      <a:lnTo>
                        <a:pt x="11" y="42"/>
                      </a:lnTo>
                      <a:lnTo>
                        <a:pt x="4" y="40"/>
                      </a:lnTo>
                      <a:lnTo>
                        <a:pt x="1" y="38"/>
                      </a:lnTo>
                      <a:lnTo>
                        <a:pt x="9" y="28"/>
                      </a:lnTo>
                      <a:lnTo>
                        <a:pt x="11" y="30"/>
                      </a:lnTo>
                      <a:lnTo>
                        <a:pt x="14" y="31"/>
                      </a:lnTo>
                      <a:lnTo>
                        <a:pt x="21" y="31"/>
                      </a:lnTo>
                      <a:lnTo>
                        <a:pt x="34" y="28"/>
                      </a:lnTo>
                      <a:lnTo>
                        <a:pt x="37" y="40"/>
                      </a:lnTo>
                      <a:close/>
                      <a:moveTo>
                        <a:pt x="1" y="38"/>
                      </a:moveTo>
                      <a:lnTo>
                        <a:pt x="0" y="36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1" y="30"/>
                      </a:lnTo>
                      <a:lnTo>
                        <a:pt x="3" y="28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1" y="38"/>
                      </a:lnTo>
                      <a:close/>
                    </a:path>
                  </a:pathLst>
                </a:custGeom>
                <a:solidFill>
                  <a:srgbClr val="CFAB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7" name="Freeform 554"/>
                <p:cNvSpPr>
                  <a:spLocks noEditPoints="1"/>
                </p:cNvSpPr>
                <p:nvPr/>
              </p:nvSpPr>
              <p:spPr bwMode="auto">
                <a:xfrm>
                  <a:off x="742" y="2252"/>
                  <a:ext cx="80" cy="41"/>
                </a:xfrm>
                <a:custGeom>
                  <a:avLst/>
                  <a:gdLst>
                    <a:gd name="T0" fmla="*/ 72 w 80"/>
                    <a:gd name="T1" fmla="*/ 0 h 41"/>
                    <a:gd name="T2" fmla="*/ 77 w 80"/>
                    <a:gd name="T3" fmla="*/ 0 h 41"/>
                    <a:gd name="T4" fmla="*/ 80 w 80"/>
                    <a:gd name="T5" fmla="*/ 1 h 41"/>
                    <a:gd name="T6" fmla="*/ 80 w 80"/>
                    <a:gd name="T7" fmla="*/ 6 h 41"/>
                    <a:gd name="T8" fmla="*/ 77 w 80"/>
                    <a:gd name="T9" fmla="*/ 10 h 41"/>
                    <a:gd name="T10" fmla="*/ 72 w 80"/>
                    <a:gd name="T11" fmla="*/ 0 h 41"/>
                    <a:gd name="T12" fmla="*/ 77 w 80"/>
                    <a:gd name="T13" fmla="*/ 10 h 41"/>
                    <a:gd name="T14" fmla="*/ 72 w 80"/>
                    <a:gd name="T15" fmla="*/ 13 h 41"/>
                    <a:gd name="T16" fmla="*/ 66 w 80"/>
                    <a:gd name="T17" fmla="*/ 18 h 41"/>
                    <a:gd name="T18" fmla="*/ 60 w 80"/>
                    <a:gd name="T19" fmla="*/ 10 h 41"/>
                    <a:gd name="T20" fmla="*/ 66 w 80"/>
                    <a:gd name="T21" fmla="*/ 3 h 41"/>
                    <a:gd name="T22" fmla="*/ 72 w 80"/>
                    <a:gd name="T23" fmla="*/ 0 h 41"/>
                    <a:gd name="T24" fmla="*/ 77 w 80"/>
                    <a:gd name="T25" fmla="*/ 10 h 41"/>
                    <a:gd name="T26" fmla="*/ 66 w 80"/>
                    <a:gd name="T27" fmla="*/ 18 h 41"/>
                    <a:gd name="T28" fmla="*/ 61 w 80"/>
                    <a:gd name="T29" fmla="*/ 24 h 41"/>
                    <a:gd name="T30" fmla="*/ 54 w 80"/>
                    <a:gd name="T31" fmla="*/ 29 h 41"/>
                    <a:gd name="T32" fmla="*/ 46 w 80"/>
                    <a:gd name="T33" fmla="*/ 34 h 41"/>
                    <a:gd name="T34" fmla="*/ 37 w 80"/>
                    <a:gd name="T35" fmla="*/ 39 h 41"/>
                    <a:gd name="T36" fmla="*/ 34 w 80"/>
                    <a:gd name="T37" fmla="*/ 27 h 41"/>
                    <a:gd name="T38" fmla="*/ 41 w 80"/>
                    <a:gd name="T39" fmla="*/ 24 h 41"/>
                    <a:gd name="T40" fmla="*/ 49 w 80"/>
                    <a:gd name="T41" fmla="*/ 18 h 41"/>
                    <a:gd name="T42" fmla="*/ 55 w 80"/>
                    <a:gd name="T43" fmla="*/ 15 h 41"/>
                    <a:gd name="T44" fmla="*/ 60 w 80"/>
                    <a:gd name="T45" fmla="*/ 10 h 41"/>
                    <a:gd name="T46" fmla="*/ 66 w 80"/>
                    <a:gd name="T47" fmla="*/ 18 h 41"/>
                    <a:gd name="T48" fmla="*/ 37 w 80"/>
                    <a:gd name="T49" fmla="*/ 39 h 41"/>
                    <a:gd name="T50" fmla="*/ 37 w 80"/>
                    <a:gd name="T51" fmla="*/ 39 h 41"/>
                    <a:gd name="T52" fmla="*/ 35 w 80"/>
                    <a:gd name="T53" fmla="*/ 34 h 41"/>
                    <a:gd name="T54" fmla="*/ 37 w 80"/>
                    <a:gd name="T55" fmla="*/ 39 h 41"/>
                    <a:gd name="T56" fmla="*/ 37 w 80"/>
                    <a:gd name="T57" fmla="*/ 39 h 41"/>
                    <a:gd name="T58" fmla="*/ 28 w 80"/>
                    <a:gd name="T59" fmla="*/ 41 h 41"/>
                    <a:gd name="T60" fmla="*/ 20 w 80"/>
                    <a:gd name="T61" fmla="*/ 41 h 41"/>
                    <a:gd name="T62" fmla="*/ 14 w 80"/>
                    <a:gd name="T63" fmla="*/ 41 h 41"/>
                    <a:gd name="T64" fmla="*/ 9 w 80"/>
                    <a:gd name="T65" fmla="*/ 39 h 41"/>
                    <a:gd name="T66" fmla="*/ 3 w 80"/>
                    <a:gd name="T67" fmla="*/ 34 h 41"/>
                    <a:gd name="T68" fmla="*/ 0 w 80"/>
                    <a:gd name="T69" fmla="*/ 30 h 41"/>
                    <a:gd name="T70" fmla="*/ 9 w 80"/>
                    <a:gd name="T71" fmla="*/ 25 h 41"/>
                    <a:gd name="T72" fmla="*/ 9 w 80"/>
                    <a:gd name="T73" fmla="*/ 27 h 41"/>
                    <a:gd name="T74" fmla="*/ 14 w 80"/>
                    <a:gd name="T75" fmla="*/ 29 h 41"/>
                    <a:gd name="T76" fmla="*/ 17 w 80"/>
                    <a:gd name="T77" fmla="*/ 30 h 41"/>
                    <a:gd name="T78" fmla="*/ 21 w 80"/>
                    <a:gd name="T79" fmla="*/ 30 h 41"/>
                    <a:gd name="T80" fmla="*/ 28 w 80"/>
                    <a:gd name="T81" fmla="*/ 30 h 41"/>
                    <a:gd name="T82" fmla="*/ 34 w 80"/>
                    <a:gd name="T83" fmla="*/ 27 h 41"/>
                    <a:gd name="T84" fmla="*/ 37 w 80"/>
                    <a:gd name="T85" fmla="*/ 39 h 41"/>
                    <a:gd name="T86" fmla="*/ 0 w 80"/>
                    <a:gd name="T87" fmla="*/ 30 h 41"/>
                    <a:gd name="T88" fmla="*/ 0 w 80"/>
                    <a:gd name="T89" fmla="*/ 27 h 41"/>
                    <a:gd name="T90" fmla="*/ 1 w 80"/>
                    <a:gd name="T91" fmla="*/ 24 h 41"/>
                    <a:gd name="T92" fmla="*/ 4 w 80"/>
                    <a:gd name="T93" fmla="*/ 22 h 41"/>
                    <a:gd name="T94" fmla="*/ 9 w 80"/>
                    <a:gd name="T95" fmla="*/ 25 h 41"/>
                    <a:gd name="T96" fmla="*/ 0 w 80"/>
                    <a:gd name="T97" fmla="*/ 3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0"/>
                    <a:gd name="T148" fmla="*/ 0 h 41"/>
                    <a:gd name="T149" fmla="*/ 80 w 8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0" h="41">
                      <a:moveTo>
                        <a:pt x="72" y="0"/>
                      </a:moveTo>
                      <a:lnTo>
                        <a:pt x="77" y="0"/>
                      </a:lnTo>
                      <a:lnTo>
                        <a:pt x="80" y="1"/>
                      </a:lnTo>
                      <a:lnTo>
                        <a:pt x="80" y="6"/>
                      </a:lnTo>
                      <a:lnTo>
                        <a:pt x="77" y="10"/>
                      </a:lnTo>
                      <a:lnTo>
                        <a:pt x="72" y="0"/>
                      </a:lnTo>
                      <a:close/>
                      <a:moveTo>
                        <a:pt x="77" y="10"/>
                      </a:moveTo>
                      <a:lnTo>
                        <a:pt x="72" y="13"/>
                      </a:lnTo>
                      <a:lnTo>
                        <a:pt x="66" y="18"/>
                      </a:lnTo>
                      <a:lnTo>
                        <a:pt x="60" y="10"/>
                      </a:lnTo>
                      <a:lnTo>
                        <a:pt x="66" y="3"/>
                      </a:lnTo>
                      <a:lnTo>
                        <a:pt x="72" y="0"/>
                      </a:lnTo>
                      <a:lnTo>
                        <a:pt x="77" y="10"/>
                      </a:lnTo>
                      <a:close/>
                      <a:moveTo>
                        <a:pt x="66" y="18"/>
                      </a:moveTo>
                      <a:lnTo>
                        <a:pt x="61" y="24"/>
                      </a:lnTo>
                      <a:lnTo>
                        <a:pt x="54" y="29"/>
                      </a:lnTo>
                      <a:lnTo>
                        <a:pt x="46" y="34"/>
                      </a:lnTo>
                      <a:lnTo>
                        <a:pt x="37" y="39"/>
                      </a:lnTo>
                      <a:lnTo>
                        <a:pt x="34" y="27"/>
                      </a:lnTo>
                      <a:lnTo>
                        <a:pt x="41" y="24"/>
                      </a:lnTo>
                      <a:lnTo>
                        <a:pt x="49" y="18"/>
                      </a:lnTo>
                      <a:lnTo>
                        <a:pt x="55" y="15"/>
                      </a:lnTo>
                      <a:lnTo>
                        <a:pt x="60" y="10"/>
                      </a:lnTo>
                      <a:lnTo>
                        <a:pt x="66" y="18"/>
                      </a:lnTo>
                      <a:close/>
                      <a:moveTo>
                        <a:pt x="37" y="39"/>
                      </a:moveTo>
                      <a:lnTo>
                        <a:pt x="37" y="39"/>
                      </a:lnTo>
                      <a:lnTo>
                        <a:pt x="35" y="34"/>
                      </a:lnTo>
                      <a:lnTo>
                        <a:pt x="37" y="39"/>
                      </a:lnTo>
                      <a:close/>
                      <a:moveTo>
                        <a:pt x="37" y="39"/>
                      </a:moveTo>
                      <a:lnTo>
                        <a:pt x="28" y="41"/>
                      </a:lnTo>
                      <a:lnTo>
                        <a:pt x="20" y="41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3" y="34"/>
                      </a:lnTo>
                      <a:lnTo>
                        <a:pt x="0" y="30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14" y="29"/>
                      </a:lnTo>
                      <a:lnTo>
                        <a:pt x="17" y="30"/>
                      </a:lnTo>
                      <a:lnTo>
                        <a:pt x="21" y="30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7" y="39"/>
                      </a:lnTo>
                      <a:close/>
                      <a:moveTo>
                        <a:pt x="0" y="30"/>
                      </a:moveTo>
                      <a:lnTo>
                        <a:pt x="0" y="27"/>
                      </a:lnTo>
                      <a:lnTo>
                        <a:pt x="1" y="24"/>
                      </a:lnTo>
                      <a:lnTo>
                        <a:pt x="4" y="22"/>
                      </a:lnTo>
                      <a:lnTo>
                        <a:pt x="9" y="25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D9B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8" name="Freeform 555"/>
                <p:cNvSpPr>
                  <a:spLocks noEditPoints="1"/>
                </p:cNvSpPr>
                <p:nvPr/>
              </p:nvSpPr>
              <p:spPr bwMode="auto">
                <a:xfrm>
                  <a:off x="813" y="2335"/>
                  <a:ext cx="65" cy="62"/>
                </a:xfrm>
                <a:custGeom>
                  <a:avLst/>
                  <a:gdLst>
                    <a:gd name="T0" fmla="*/ 52 w 65"/>
                    <a:gd name="T1" fmla="*/ 4 h 62"/>
                    <a:gd name="T2" fmla="*/ 58 w 65"/>
                    <a:gd name="T3" fmla="*/ 2 h 62"/>
                    <a:gd name="T4" fmla="*/ 63 w 65"/>
                    <a:gd name="T5" fmla="*/ 6 h 62"/>
                    <a:gd name="T6" fmla="*/ 65 w 65"/>
                    <a:gd name="T7" fmla="*/ 12 h 62"/>
                    <a:gd name="T8" fmla="*/ 51 w 65"/>
                    <a:gd name="T9" fmla="*/ 6 h 62"/>
                    <a:gd name="T10" fmla="*/ 58 w 65"/>
                    <a:gd name="T11" fmla="*/ 23 h 62"/>
                    <a:gd name="T12" fmla="*/ 43 w 65"/>
                    <a:gd name="T13" fmla="*/ 43 h 62"/>
                    <a:gd name="T14" fmla="*/ 24 w 65"/>
                    <a:gd name="T15" fmla="*/ 40 h 62"/>
                    <a:gd name="T16" fmla="*/ 51 w 65"/>
                    <a:gd name="T17" fmla="*/ 6 h 62"/>
                    <a:gd name="T18" fmla="*/ 34 w 65"/>
                    <a:gd name="T19" fmla="*/ 52 h 62"/>
                    <a:gd name="T20" fmla="*/ 20 w 65"/>
                    <a:gd name="T21" fmla="*/ 60 h 62"/>
                    <a:gd name="T22" fmla="*/ 20 w 65"/>
                    <a:gd name="T23" fmla="*/ 43 h 62"/>
                    <a:gd name="T24" fmla="*/ 34 w 65"/>
                    <a:gd name="T25" fmla="*/ 52 h 62"/>
                    <a:gd name="T26" fmla="*/ 15 w 65"/>
                    <a:gd name="T27" fmla="*/ 62 h 62"/>
                    <a:gd name="T28" fmla="*/ 7 w 65"/>
                    <a:gd name="T29" fmla="*/ 60 h 62"/>
                    <a:gd name="T30" fmla="*/ 15 w 65"/>
                    <a:gd name="T31" fmla="*/ 47 h 62"/>
                    <a:gd name="T32" fmla="*/ 15 w 65"/>
                    <a:gd name="T33" fmla="*/ 45 h 62"/>
                    <a:gd name="T34" fmla="*/ 4 w 65"/>
                    <a:gd name="T35" fmla="*/ 57 h 62"/>
                    <a:gd name="T36" fmla="*/ 1 w 65"/>
                    <a:gd name="T37" fmla="*/ 48 h 62"/>
                    <a:gd name="T38" fmla="*/ 15 w 65"/>
                    <a:gd name="T39" fmla="*/ 47 h 62"/>
                    <a:gd name="T40" fmla="*/ 4 w 65"/>
                    <a:gd name="T41" fmla="*/ 57 h 62"/>
                    <a:gd name="T42" fmla="*/ 15 w 65"/>
                    <a:gd name="T43" fmla="*/ 45 h 62"/>
                    <a:gd name="T44" fmla="*/ 15 w 65"/>
                    <a:gd name="T45" fmla="*/ 45 h 62"/>
                    <a:gd name="T46" fmla="*/ 0 w 65"/>
                    <a:gd name="T47" fmla="*/ 40 h 62"/>
                    <a:gd name="T48" fmla="*/ 6 w 65"/>
                    <a:gd name="T49" fmla="*/ 23 h 62"/>
                    <a:gd name="T50" fmla="*/ 20 w 65"/>
                    <a:gd name="T51" fmla="*/ 6 h 62"/>
                    <a:gd name="T52" fmla="*/ 32 w 65"/>
                    <a:gd name="T53" fmla="*/ 16 h 62"/>
                    <a:gd name="T54" fmla="*/ 23 w 65"/>
                    <a:gd name="T55" fmla="*/ 24 h 62"/>
                    <a:gd name="T56" fmla="*/ 17 w 65"/>
                    <a:gd name="T57" fmla="*/ 35 h 62"/>
                    <a:gd name="T58" fmla="*/ 15 w 65"/>
                    <a:gd name="T59" fmla="*/ 45 h 62"/>
                    <a:gd name="T60" fmla="*/ 23 w 65"/>
                    <a:gd name="T61" fmla="*/ 2 h 62"/>
                    <a:gd name="T62" fmla="*/ 29 w 65"/>
                    <a:gd name="T63" fmla="*/ 0 h 62"/>
                    <a:gd name="T64" fmla="*/ 34 w 65"/>
                    <a:gd name="T65" fmla="*/ 4 h 62"/>
                    <a:gd name="T66" fmla="*/ 35 w 65"/>
                    <a:gd name="T67" fmla="*/ 11 h 62"/>
                    <a:gd name="T68" fmla="*/ 32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6"/>
                      </a:moveTo>
                      <a:lnTo>
                        <a:pt x="52" y="4"/>
                      </a:lnTo>
                      <a:lnTo>
                        <a:pt x="55" y="2"/>
                      </a:lnTo>
                      <a:lnTo>
                        <a:pt x="58" y="2"/>
                      </a:lnTo>
                      <a:lnTo>
                        <a:pt x="61" y="4"/>
                      </a:lnTo>
                      <a:lnTo>
                        <a:pt x="63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5" y="16"/>
                      </a:lnTo>
                      <a:lnTo>
                        <a:pt x="51" y="6"/>
                      </a:lnTo>
                      <a:close/>
                      <a:moveTo>
                        <a:pt x="65" y="16"/>
                      </a:moveTo>
                      <a:lnTo>
                        <a:pt x="58" y="23"/>
                      </a:lnTo>
                      <a:lnTo>
                        <a:pt x="51" y="33"/>
                      </a:lnTo>
                      <a:lnTo>
                        <a:pt x="43" y="43"/>
                      </a:lnTo>
                      <a:lnTo>
                        <a:pt x="34" y="52"/>
                      </a:lnTo>
                      <a:lnTo>
                        <a:pt x="24" y="40"/>
                      </a:lnTo>
                      <a:lnTo>
                        <a:pt x="40" y="23"/>
                      </a:lnTo>
                      <a:lnTo>
                        <a:pt x="51" y="6"/>
                      </a:lnTo>
                      <a:lnTo>
                        <a:pt x="65" y="16"/>
                      </a:lnTo>
                      <a:close/>
                      <a:moveTo>
                        <a:pt x="34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5" y="45"/>
                      </a:lnTo>
                      <a:lnTo>
                        <a:pt x="20" y="43"/>
                      </a:lnTo>
                      <a:lnTo>
                        <a:pt x="24" y="40"/>
                      </a:lnTo>
                      <a:lnTo>
                        <a:pt x="34" y="52"/>
                      </a:lnTo>
                      <a:close/>
                      <a:moveTo>
                        <a:pt x="20" y="60"/>
                      </a:moveTo>
                      <a:lnTo>
                        <a:pt x="15" y="62"/>
                      </a:lnTo>
                      <a:lnTo>
                        <a:pt x="12" y="62"/>
                      </a:lnTo>
                      <a:lnTo>
                        <a:pt x="7" y="60"/>
                      </a:lnTo>
                      <a:lnTo>
                        <a:pt x="4" y="57"/>
                      </a:lnTo>
                      <a:lnTo>
                        <a:pt x="15" y="47"/>
                      </a:lnTo>
                      <a:lnTo>
                        <a:pt x="15" y="45"/>
                      </a:lnTo>
                      <a:lnTo>
                        <a:pt x="20" y="60"/>
                      </a:lnTo>
                      <a:close/>
                      <a:moveTo>
                        <a:pt x="4" y="57"/>
                      </a:moveTo>
                      <a:lnTo>
                        <a:pt x="3" y="54"/>
                      </a:lnTo>
                      <a:lnTo>
                        <a:pt x="1" y="48"/>
                      </a:lnTo>
                      <a:lnTo>
                        <a:pt x="15" y="45"/>
                      </a:lnTo>
                      <a:lnTo>
                        <a:pt x="15" y="47"/>
                      </a:lnTo>
                      <a:lnTo>
                        <a:pt x="4" y="57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9" y="47"/>
                      </a:lnTo>
                      <a:lnTo>
                        <a:pt x="15" y="45"/>
                      </a:lnTo>
                      <a:close/>
                      <a:moveTo>
                        <a:pt x="1" y="48"/>
                      </a:moveTo>
                      <a:lnTo>
                        <a:pt x="0" y="40"/>
                      </a:lnTo>
                      <a:lnTo>
                        <a:pt x="3" y="31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20" y="6"/>
                      </a:lnTo>
                      <a:lnTo>
                        <a:pt x="23" y="2"/>
                      </a:lnTo>
                      <a:lnTo>
                        <a:pt x="32" y="16"/>
                      </a:lnTo>
                      <a:lnTo>
                        <a:pt x="29" y="19"/>
                      </a:lnTo>
                      <a:lnTo>
                        <a:pt x="23" y="24"/>
                      </a:lnTo>
                      <a:lnTo>
                        <a:pt x="20" y="30"/>
                      </a:lnTo>
                      <a:lnTo>
                        <a:pt x="17" y="35"/>
                      </a:lnTo>
                      <a:lnTo>
                        <a:pt x="15" y="40"/>
                      </a:lnTo>
                      <a:lnTo>
                        <a:pt x="15" y="45"/>
                      </a:lnTo>
                      <a:lnTo>
                        <a:pt x="1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5" y="7"/>
                      </a:lnTo>
                      <a:lnTo>
                        <a:pt x="35" y="11"/>
                      </a:lnTo>
                      <a:lnTo>
                        <a:pt x="34" y="14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79" name="Freeform 556"/>
                <p:cNvSpPr>
                  <a:spLocks noEditPoints="1"/>
                </p:cNvSpPr>
                <p:nvPr/>
              </p:nvSpPr>
              <p:spPr bwMode="auto">
                <a:xfrm>
                  <a:off x="817" y="2337"/>
                  <a:ext cx="57" cy="55"/>
                </a:xfrm>
                <a:custGeom>
                  <a:avLst/>
                  <a:gdLst>
                    <a:gd name="T0" fmla="*/ 47 w 57"/>
                    <a:gd name="T1" fmla="*/ 2 h 55"/>
                    <a:gd name="T2" fmla="*/ 51 w 57"/>
                    <a:gd name="T3" fmla="*/ 0 h 55"/>
                    <a:gd name="T4" fmla="*/ 56 w 57"/>
                    <a:gd name="T5" fmla="*/ 4 h 55"/>
                    <a:gd name="T6" fmla="*/ 57 w 57"/>
                    <a:gd name="T7" fmla="*/ 9 h 55"/>
                    <a:gd name="T8" fmla="*/ 44 w 57"/>
                    <a:gd name="T9" fmla="*/ 4 h 55"/>
                    <a:gd name="T10" fmla="*/ 45 w 57"/>
                    <a:gd name="T11" fmla="*/ 29 h 55"/>
                    <a:gd name="T12" fmla="*/ 22 w 57"/>
                    <a:gd name="T13" fmla="*/ 31 h 55"/>
                    <a:gd name="T14" fmla="*/ 44 w 57"/>
                    <a:gd name="T15" fmla="*/ 4 h 55"/>
                    <a:gd name="T16" fmla="*/ 31 w 57"/>
                    <a:gd name="T17" fmla="*/ 43 h 55"/>
                    <a:gd name="T18" fmla="*/ 19 w 57"/>
                    <a:gd name="T19" fmla="*/ 53 h 55"/>
                    <a:gd name="T20" fmla="*/ 17 w 57"/>
                    <a:gd name="T21" fmla="*/ 36 h 55"/>
                    <a:gd name="T22" fmla="*/ 31 w 57"/>
                    <a:gd name="T23" fmla="*/ 43 h 55"/>
                    <a:gd name="T24" fmla="*/ 13 w 57"/>
                    <a:gd name="T25" fmla="*/ 40 h 55"/>
                    <a:gd name="T26" fmla="*/ 13 w 57"/>
                    <a:gd name="T27" fmla="*/ 40 h 55"/>
                    <a:gd name="T28" fmla="*/ 16 w 57"/>
                    <a:gd name="T29" fmla="*/ 55 h 55"/>
                    <a:gd name="T30" fmla="*/ 8 w 57"/>
                    <a:gd name="T31" fmla="*/ 55 h 55"/>
                    <a:gd name="T32" fmla="*/ 14 w 57"/>
                    <a:gd name="T33" fmla="*/ 41 h 55"/>
                    <a:gd name="T34" fmla="*/ 13 w 57"/>
                    <a:gd name="T35" fmla="*/ 40 h 55"/>
                    <a:gd name="T36" fmla="*/ 3 w 57"/>
                    <a:gd name="T37" fmla="*/ 53 h 55"/>
                    <a:gd name="T38" fmla="*/ 2 w 57"/>
                    <a:gd name="T39" fmla="*/ 50 h 55"/>
                    <a:gd name="T40" fmla="*/ 14 w 57"/>
                    <a:gd name="T41" fmla="*/ 41 h 55"/>
                    <a:gd name="T42" fmla="*/ 3 w 57"/>
                    <a:gd name="T43" fmla="*/ 53 h 55"/>
                    <a:gd name="T44" fmla="*/ 14 w 57"/>
                    <a:gd name="T45" fmla="*/ 41 h 55"/>
                    <a:gd name="T46" fmla="*/ 8 w 57"/>
                    <a:gd name="T47" fmla="*/ 45 h 55"/>
                    <a:gd name="T48" fmla="*/ 3 w 57"/>
                    <a:gd name="T49" fmla="*/ 52 h 55"/>
                    <a:gd name="T50" fmla="*/ 13 w 57"/>
                    <a:gd name="T51" fmla="*/ 40 h 55"/>
                    <a:gd name="T52" fmla="*/ 3 w 57"/>
                    <a:gd name="T53" fmla="*/ 52 h 55"/>
                    <a:gd name="T54" fmla="*/ 3 w 57"/>
                    <a:gd name="T55" fmla="*/ 52 h 55"/>
                    <a:gd name="T56" fmla="*/ 3 w 57"/>
                    <a:gd name="T57" fmla="*/ 52 h 55"/>
                    <a:gd name="T58" fmla="*/ 2 w 57"/>
                    <a:gd name="T59" fmla="*/ 50 h 55"/>
                    <a:gd name="T60" fmla="*/ 14 w 57"/>
                    <a:gd name="T61" fmla="*/ 41 h 55"/>
                    <a:gd name="T62" fmla="*/ 13 w 57"/>
                    <a:gd name="T63" fmla="*/ 40 h 55"/>
                    <a:gd name="T64" fmla="*/ 14 w 57"/>
                    <a:gd name="T65" fmla="*/ 41 h 55"/>
                    <a:gd name="T66" fmla="*/ 8 w 57"/>
                    <a:gd name="T67" fmla="*/ 45 h 55"/>
                    <a:gd name="T68" fmla="*/ 2 w 57"/>
                    <a:gd name="T69" fmla="*/ 50 h 55"/>
                    <a:gd name="T70" fmla="*/ 0 w 57"/>
                    <a:gd name="T71" fmla="*/ 46 h 55"/>
                    <a:gd name="T72" fmla="*/ 14 w 57"/>
                    <a:gd name="T73" fmla="*/ 41 h 55"/>
                    <a:gd name="T74" fmla="*/ 2 w 57"/>
                    <a:gd name="T75" fmla="*/ 50 h 55"/>
                    <a:gd name="T76" fmla="*/ 0 w 57"/>
                    <a:gd name="T77" fmla="*/ 45 h 55"/>
                    <a:gd name="T78" fmla="*/ 14 w 57"/>
                    <a:gd name="T79" fmla="*/ 43 h 55"/>
                    <a:gd name="T80" fmla="*/ 14 w 57"/>
                    <a:gd name="T81" fmla="*/ 41 h 55"/>
                    <a:gd name="T82" fmla="*/ 14 w 57"/>
                    <a:gd name="T83" fmla="*/ 41 h 55"/>
                    <a:gd name="T84" fmla="*/ 14 w 57"/>
                    <a:gd name="T85" fmla="*/ 43 h 55"/>
                    <a:gd name="T86" fmla="*/ 14 w 57"/>
                    <a:gd name="T87" fmla="*/ 41 h 55"/>
                    <a:gd name="T88" fmla="*/ 0 w 57"/>
                    <a:gd name="T89" fmla="*/ 36 h 55"/>
                    <a:gd name="T90" fmla="*/ 5 w 57"/>
                    <a:gd name="T91" fmla="*/ 21 h 55"/>
                    <a:gd name="T92" fmla="*/ 17 w 57"/>
                    <a:gd name="T93" fmla="*/ 5 h 55"/>
                    <a:gd name="T94" fmla="*/ 30 w 57"/>
                    <a:gd name="T95" fmla="*/ 14 h 55"/>
                    <a:gd name="T96" fmla="*/ 22 w 57"/>
                    <a:gd name="T97" fmla="*/ 22 h 55"/>
                    <a:gd name="T98" fmla="*/ 16 w 57"/>
                    <a:gd name="T99" fmla="*/ 31 h 55"/>
                    <a:gd name="T100" fmla="*/ 14 w 57"/>
                    <a:gd name="T101" fmla="*/ 41 h 55"/>
                    <a:gd name="T102" fmla="*/ 20 w 57"/>
                    <a:gd name="T103" fmla="*/ 2 h 55"/>
                    <a:gd name="T104" fmla="*/ 27 w 57"/>
                    <a:gd name="T105" fmla="*/ 0 h 55"/>
                    <a:gd name="T106" fmla="*/ 31 w 57"/>
                    <a:gd name="T107" fmla="*/ 2 h 55"/>
                    <a:gd name="T108" fmla="*/ 33 w 57"/>
                    <a:gd name="T109" fmla="*/ 9 h 55"/>
                    <a:gd name="T110" fmla="*/ 30 w 57"/>
                    <a:gd name="T111" fmla="*/ 14 h 5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55"/>
                    <a:gd name="T170" fmla="*/ 57 w 57"/>
                    <a:gd name="T171" fmla="*/ 55 h 5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55">
                      <a:moveTo>
                        <a:pt x="44" y="4"/>
                      </a:moveTo>
                      <a:lnTo>
                        <a:pt x="47" y="2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4" y="2"/>
                      </a:lnTo>
                      <a:lnTo>
                        <a:pt x="56" y="4"/>
                      </a:lnTo>
                      <a:lnTo>
                        <a:pt x="57" y="7"/>
                      </a:lnTo>
                      <a:lnTo>
                        <a:pt x="57" y="9"/>
                      </a:lnTo>
                      <a:lnTo>
                        <a:pt x="56" y="12"/>
                      </a:lnTo>
                      <a:lnTo>
                        <a:pt x="44" y="4"/>
                      </a:lnTo>
                      <a:close/>
                      <a:moveTo>
                        <a:pt x="56" y="12"/>
                      </a:moveTo>
                      <a:lnTo>
                        <a:pt x="45" y="29"/>
                      </a:lnTo>
                      <a:lnTo>
                        <a:pt x="31" y="43"/>
                      </a:lnTo>
                      <a:lnTo>
                        <a:pt x="22" y="31"/>
                      </a:lnTo>
                      <a:lnTo>
                        <a:pt x="34" y="19"/>
                      </a:lnTo>
                      <a:lnTo>
                        <a:pt x="44" y="4"/>
                      </a:lnTo>
                      <a:lnTo>
                        <a:pt x="56" y="12"/>
                      </a:lnTo>
                      <a:close/>
                      <a:moveTo>
                        <a:pt x="31" y="43"/>
                      </a:moveTo>
                      <a:lnTo>
                        <a:pt x="25" y="50"/>
                      </a:lnTo>
                      <a:lnTo>
                        <a:pt x="19" y="53"/>
                      </a:lnTo>
                      <a:lnTo>
                        <a:pt x="13" y="40"/>
                      </a:lnTo>
                      <a:lnTo>
                        <a:pt x="17" y="36"/>
                      </a:lnTo>
                      <a:lnTo>
                        <a:pt x="22" y="31"/>
                      </a:lnTo>
                      <a:lnTo>
                        <a:pt x="31" y="43"/>
                      </a:lnTo>
                      <a:close/>
                      <a:moveTo>
                        <a:pt x="13" y="40"/>
                      </a:moveTo>
                      <a:lnTo>
                        <a:pt x="13" y="40"/>
                      </a:lnTo>
                      <a:lnTo>
                        <a:pt x="16" y="46"/>
                      </a:lnTo>
                      <a:lnTo>
                        <a:pt x="13" y="40"/>
                      </a:lnTo>
                      <a:close/>
                      <a:moveTo>
                        <a:pt x="19" y="53"/>
                      </a:moveTo>
                      <a:lnTo>
                        <a:pt x="16" y="55"/>
                      </a:lnTo>
                      <a:lnTo>
                        <a:pt x="11" y="55"/>
                      </a:lnTo>
                      <a:lnTo>
                        <a:pt x="8" y="55"/>
                      </a:lnTo>
                      <a:lnTo>
                        <a:pt x="3" y="53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19" y="53"/>
                      </a:lnTo>
                      <a:close/>
                      <a:moveTo>
                        <a:pt x="3" y="53"/>
                      </a:moveTo>
                      <a:lnTo>
                        <a:pt x="3" y="52"/>
                      </a:lnTo>
                      <a:lnTo>
                        <a:pt x="2" y="50"/>
                      </a:lnTo>
                      <a:lnTo>
                        <a:pt x="14" y="41"/>
                      </a:lnTo>
                      <a:lnTo>
                        <a:pt x="3" y="53"/>
                      </a:lnTo>
                      <a:close/>
                      <a:moveTo>
                        <a:pt x="13" y="40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3" y="40"/>
                      </a:lnTo>
                      <a:close/>
                      <a:moveTo>
                        <a:pt x="3" y="52"/>
                      </a:moveTo>
                      <a:lnTo>
                        <a:pt x="3" y="52"/>
                      </a:lnTo>
                      <a:lnTo>
                        <a:pt x="13" y="40"/>
                      </a:lnTo>
                      <a:lnTo>
                        <a:pt x="3" y="52"/>
                      </a:lnTo>
                      <a:close/>
                      <a:moveTo>
                        <a:pt x="3" y="52"/>
                      </a:moveTo>
                      <a:lnTo>
                        <a:pt x="3" y="52"/>
                      </a:lnTo>
                      <a:lnTo>
                        <a:pt x="8" y="45"/>
                      </a:lnTo>
                      <a:lnTo>
                        <a:pt x="3" y="52"/>
                      </a:lnTo>
                      <a:close/>
                      <a:moveTo>
                        <a:pt x="3" y="52"/>
                      </a:move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3" y="52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4" y="41"/>
                      </a:lnTo>
                      <a:close/>
                      <a:moveTo>
                        <a:pt x="2" y="50"/>
                      </a:move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14" y="41"/>
                      </a:lnTo>
                      <a:lnTo>
                        <a:pt x="2" y="50"/>
                      </a:lnTo>
                      <a:close/>
                      <a:moveTo>
                        <a:pt x="0" y="46"/>
                      </a:moveTo>
                      <a:lnTo>
                        <a:pt x="0" y="45"/>
                      </a:lnTo>
                      <a:lnTo>
                        <a:pt x="0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0" y="4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7" y="43"/>
                      </a:lnTo>
                      <a:lnTo>
                        <a:pt x="14" y="41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28"/>
                      </a:lnTo>
                      <a:lnTo>
                        <a:pt x="5" y="21"/>
                      </a:lnTo>
                      <a:lnTo>
                        <a:pt x="10" y="14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4"/>
                      </a:lnTo>
                      <a:lnTo>
                        <a:pt x="27" y="16"/>
                      </a:lnTo>
                      <a:lnTo>
                        <a:pt x="22" y="22"/>
                      </a:lnTo>
                      <a:lnTo>
                        <a:pt x="19" y="28"/>
                      </a:lnTo>
                      <a:lnTo>
                        <a:pt x="16" y="31"/>
                      </a:lnTo>
                      <a:lnTo>
                        <a:pt x="14" y="36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20" y="2"/>
                      </a:move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3" y="5"/>
                      </a:lnTo>
                      <a:lnTo>
                        <a:pt x="33" y="9"/>
                      </a:lnTo>
                      <a:lnTo>
                        <a:pt x="31" y="10"/>
                      </a:lnTo>
                      <a:lnTo>
                        <a:pt x="30" y="14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0" name="Freeform 557"/>
                <p:cNvSpPr>
                  <a:spLocks noEditPoints="1"/>
                </p:cNvSpPr>
                <p:nvPr/>
              </p:nvSpPr>
              <p:spPr bwMode="auto">
                <a:xfrm>
                  <a:off x="820" y="2335"/>
                  <a:ext cx="50" cy="54"/>
                </a:xfrm>
                <a:custGeom>
                  <a:avLst/>
                  <a:gdLst>
                    <a:gd name="T0" fmla="*/ 39 w 50"/>
                    <a:gd name="T1" fmla="*/ 7 h 54"/>
                    <a:gd name="T2" fmla="*/ 44 w 50"/>
                    <a:gd name="T3" fmla="*/ 6 h 54"/>
                    <a:gd name="T4" fmla="*/ 48 w 50"/>
                    <a:gd name="T5" fmla="*/ 9 h 54"/>
                    <a:gd name="T6" fmla="*/ 50 w 50"/>
                    <a:gd name="T7" fmla="*/ 14 h 54"/>
                    <a:gd name="T8" fmla="*/ 37 w 50"/>
                    <a:gd name="T9" fmla="*/ 9 h 54"/>
                    <a:gd name="T10" fmla="*/ 41 w 50"/>
                    <a:gd name="T11" fmla="*/ 30 h 54"/>
                    <a:gd name="T12" fmla="*/ 19 w 50"/>
                    <a:gd name="T13" fmla="*/ 31 h 54"/>
                    <a:gd name="T14" fmla="*/ 37 w 50"/>
                    <a:gd name="T15" fmla="*/ 9 h 54"/>
                    <a:gd name="T16" fmla="*/ 28 w 50"/>
                    <a:gd name="T17" fmla="*/ 43 h 54"/>
                    <a:gd name="T18" fmla="*/ 17 w 50"/>
                    <a:gd name="T19" fmla="*/ 52 h 54"/>
                    <a:gd name="T20" fmla="*/ 14 w 50"/>
                    <a:gd name="T21" fmla="*/ 35 h 54"/>
                    <a:gd name="T22" fmla="*/ 28 w 50"/>
                    <a:gd name="T23" fmla="*/ 43 h 54"/>
                    <a:gd name="T24" fmla="*/ 13 w 50"/>
                    <a:gd name="T25" fmla="*/ 52 h 54"/>
                    <a:gd name="T26" fmla="*/ 7 w 50"/>
                    <a:gd name="T27" fmla="*/ 52 h 54"/>
                    <a:gd name="T28" fmla="*/ 13 w 50"/>
                    <a:gd name="T29" fmla="*/ 40 h 54"/>
                    <a:gd name="T30" fmla="*/ 11 w 50"/>
                    <a:gd name="T31" fmla="*/ 38 h 54"/>
                    <a:gd name="T32" fmla="*/ 4 w 50"/>
                    <a:gd name="T33" fmla="*/ 50 h 54"/>
                    <a:gd name="T34" fmla="*/ 8 w 50"/>
                    <a:gd name="T35" fmla="*/ 45 h 54"/>
                    <a:gd name="T36" fmla="*/ 4 w 50"/>
                    <a:gd name="T37" fmla="*/ 50 h 54"/>
                    <a:gd name="T38" fmla="*/ 2 w 50"/>
                    <a:gd name="T39" fmla="*/ 48 h 54"/>
                    <a:gd name="T40" fmla="*/ 13 w 50"/>
                    <a:gd name="T41" fmla="*/ 40 h 54"/>
                    <a:gd name="T42" fmla="*/ 4 w 50"/>
                    <a:gd name="T43" fmla="*/ 50 h 54"/>
                    <a:gd name="T44" fmla="*/ 2 w 50"/>
                    <a:gd name="T45" fmla="*/ 47 h 54"/>
                    <a:gd name="T46" fmla="*/ 2 w 50"/>
                    <a:gd name="T47" fmla="*/ 48 h 54"/>
                    <a:gd name="T48" fmla="*/ 2 w 50"/>
                    <a:gd name="T49" fmla="*/ 47 h 54"/>
                    <a:gd name="T50" fmla="*/ 14 w 50"/>
                    <a:gd name="T51" fmla="*/ 40 h 54"/>
                    <a:gd name="T52" fmla="*/ 14 w 50"/>
                    <a:gd name="T53" fmla="*/ 42 h 54"/>
                    <a:gd name="T54" fmla="*/ 0 w 50"/>
                    <a:gd name="T55" fmla="*/ 45 h 54"/>
                    <a:gd name="T56" fmla="*/ 7 w 50"/>
                    <a:gd name="T57" fmla="*/ 43 h 54"/>
                    <a:gd name="T58" fmla="*/ 0 w 50"/>
                    <a:gd name="T59" fmla="*/ 45 h 54"/>
                    <a:gd name="T60" fmla="*/ 0 w 50"/>
                    <a:gd name="T61" fmla="*/ 45 h 54"/>
                    <a:gd name="T62" fmla="*/ 13 w 50"/>
                    <a:gd name="T63" fmla="*/ 40 h 54"/>
                    <a:gd name="T64" fmla="*/ 0 w 50"/>
                    <a:gd name="T65" fmla="*/ 45 h 54"/>
                    <a:gd name="T66" fmla="*/ 0 w 50"/>
                    <a:gd name="T67" fmla="*/ 43 h 54"/>
                    <a:gd name="T68" fmla="*/ 7 w 50"/>
                    <a:gd name="T69" fmla="*/ 42 h 54"/>
                    <a:gd name="T70" fmla="*/ 0 w 50"/>
                    <a:gd name="T71" fmla="*/ 43 h 54"/>
                    <a:gd name="T72" fmla="*/ 2 w 50"/>
                    <a:gd name="T73" fmla="*/ 30 h 54"/>
                    <a:gd name="T74" fmla="*/ 10 w 50"/>
                    <a:gd name="T75" fmla="*/ 18 h 54"/>
                    <a:gd name="T76" fmla="*/ 22 w 50"/>
                    <a:gd name="T77" fmla="*/ 4 h 54"/>
                    <a:gd name="T78" fmla="*/ 28 w 50"/>
                    <a:gd name="T79" fmla="*/ 18 h 54"/>
                    <a:gd name="T80" fmla="*/ 16 w 50"/>
                    <a:gd name="T81" fmla="*/ 33 h 54"/>
                    <a:gd name="T82" fmla="*/ 0 w 50"/>
                    <a:gd name="T83" fmla="*/ 43 h 54"/>
                    <a:gd name="T84" fmla="*/ 24 w 50"/>
                    <a:gd name="T85" fmla="*/ 2 h 54"/>
                    <a:gd name="T86" fmla="*/ 30 w 50"/>
                    <a:gd name="T87" fmla="*/ 2 h 54"/>
                    <a:gd name="T88" fmla="*/ 33 w 50"/>
                    <a:gd name="T89" fmla="*/ 6 h 54"/>
                    <a:gd name="T90" fmla="*/ 33 w 50"/>
                    <a:gd name="T91" fmla="*/ 12 h 54"/>
                    <a:gd name="T92" fmla="*/ 22 w 50"/>
                    <a:gd name="T93" fmla="*/ 4 h 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0"/>
                    <a:gd name="T142" fmla="*/ 0 h 54"/>
                    <a:gd name="T143" fmla="*/ 50 w 50"/>
                    <a:gd name="T144" fmla="*/ 54 h 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0" h="54">
                      <a:moveTo>
                        <a:pt x="37" y="9"/>
                      </a:moveTo>
                      <a:lnTo>
                        <a:pt x="39" y="7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7" y="7"/>
                      </a:lnTo>
                      <a:lnTo>
                        <a:pt x="48" y="9"/>
                      </a:lnTo>
                      <a:lnTo>
                        <a:pt x="50" y="11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37" y="9"/>
                      </a:lnTo>
                      <a:close/>
                      <a:moveTo>
                        <a:pt x="50" y="16"/>
                      </a:moveTo>
                      <a:lnTo>
                        <a:pt x="41" y="30"/>
                      </a:lnTo>
                      <a:lnTo>
                        <a:pt x="28" y="43"/>
                      </a:lnTo>
                      <a:lnTo>
                        <a:pt x="19" y="31"/>
                      </a:lnTo>
                      <a:lnTo>
                        <a:pt x="30" y="21"/>
                      </a:lnTo>
                      <a:lnTo>
                        <a:pt x="37" y="9"/>
                      </a:lnTo>
                      <a:lnTo>
                        <a:pt x="50" y="16"/>
                      </a:lnTo>
                      <a:close/>
                      <a:moveTo>
                        <a:pt x="28" y="43"/>
                      </a:moveTo>
                      <a:lnTo>
                        <a:pt x="22" y="48"/>
                      </a:lnTo>
                      <a:lnTo>
                        <a:pt x="17" y="52"/>
                      </a:lnTo>
                      <a:lnTo>
                        <a:pt x="11" y="38"/>
                      </a:lnTo>
                      <a:lnTo>
                        <a:pt x="14" y="35"/>
                      </a:lnTo>
                      <a:lnTo>
                        <a:pt x="19" y="31"/>
                      </a:lnTo>
                      <a:lnTo>
                        <a:pt x="28" y="43"/>
                      </a:lnTo>
                      <a:close/>
                      <a:moveTo>
                        <a:pt x="17" y="52"/>
                      </a:moveTo>
                      <a:lnTo>
                        <a:pt x="13" y="52"/>
                      </a:lnTo>
                      <a:lnTo>
                        <a:pt x="10" y="54"/>
                      </a:lnTo>
                      <a:lnTo>
                        <a:pt x="7" y="52"/>
                      </a:lnTo>
                      <a:lnTo>
                        <a:pt x="4" y="50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1" y="38"/>
                      </a:lnTo>
                      <a:lnTo>
                        <a:pt x="17" y="52"/>
                      </a:lnTo>
                      <a:close/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8" y="45"/>
                      </a:lnTo>
                      <a:lnTo>
                        <a:pt x="4" y="50"/>
                      </a:lnTo>
                      <a:close/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14" y="40"/>
                      </a:lnTo>
                      <a:lnTo>
                        <a:pt x="13" y="40"/>
                      </a:lnTo>
                      <a:lnTo>
                        <a:pt x="4" y="50"/>
                      </a:lnTo>
                      <a:close/>
                      <a:moveTo>
                        <a:pt x="2" y="48"/>
                      </a:moveTo>
                      <a:lnTo>
                        <a:pt x="2" y="47"/>
                      </a:lnTo>
                      <a:lnTo>
                        <a:pt x="8" y="45"/>
                      </a:lnTo>
                      <a:lnTo>
                        <a:pt x="2" y="48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0" y="45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2" y="47"/>
                      </a:lnTo>
                      <a:close/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7" y="43"/>
                      </a:lnTo>
                      <a:lnTo>
                        <a:pt x="0" y="45"/>
                      </a:lnTo>
                      <a:close/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4" y="40"/>
                      </a:lnTo>
                      <a:lnTo>
                        <a:pt x="0" y="45"/>
                      </a:lnTo>
                      <a:close/>
                      <a:moveTo>
                        <a:pt x="0" y="45"/>
                      </a:moveTo>
                      <a:lnTo>
                        <a:pt x="0" y="43"/>
                      </a:lnTo>
                      <a:lnTo>
                        <a:pt x="7" y="42"/>
                      </a:lnTo>
                      <a:lnTo>
                        <a:pt x="0" y="45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30"/>
                      </a:lnTo>
                      <a:lnTo>
                        <a:pt x="7" y="23"/>
                      </a:lnTo>
                      <a:lnTo>
                        <a:pt x="10" y="18"/>
                      </a:lnTo>
                      <a:lnTo>
                        <a:pt x="17" y="7"/>
                      </a:lnTo>
                      <a:lnTo>
                        <a:pt x="22" y="4"/>
                      </a:lnTo>
                      <a:lnTo>
                        <a:pt x="31" y="14"/>
                      </a:lnTo>
                      <a:lnTo>
                        <a:pt x="28" y="18"/>
                      </a:lnTo>
                      <a:lnTo>
                        <a:pt x="22" y="24"/>
                      </a:lnTo>
                      <a:lnTo>
                        <a:pt x="16" y="33"/>
                      </a:lnTo>
                      <a:lnTo>
                        <a:pt x="13" y="40"/>
                      </a:lnTo>
                      <a:lnTo>
                        <a:pt x="0" y="43"/>
                      </a:lnTo>
                      <a:close/>
                      <a:moveTo>
                        <a:pt x="22" y="4"/>
                      </a:moveTo>
                      <a:lnTo>
                        <a:pt x="24" y="2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3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1" name="Freeform 558"/>
                <p:cNvSpPr>
                  <a:spLocks noEditPoints="1"/>
                </p:cNvSpPr>
                <p:nvPr/>
              </p:nvSpPr>
              <p:spPr bwMode="auto">
                <a:xfrm>
                  <a:off x="824" y="2337"/>
                  <a:ext cx="44" cy="46"/>
                </a:xfrm>
                <a:custGeom>
                  <a:avLst/>
                  <a:gdLst>
                    <a:gd name="T0" fmla="*/ 35 w 44"/>
                    <a:gd name="T1" fmla="*/ 4 h 46"/>
                    <a:gd name="T2" fmla="*/ 38 w 44"/>
                    <a:gd name="T3" fmla="*/ 2 h 46"/>
                    <a:gd name="T4" fmla="*/ 43 w 44"/>
                    <a:gd name="T5" fmla="*/ 5 h 46"/>
                    <a:gd name="T6" fmla="*/ 44 w 44"/>
                    <a:gd name="T7" fmla="*/ 10 h 46"/>
                    <a:gd name="T8" fmla="*/ 32 w 44"/>
                    <a:gd name="T9" fmla="*/ 5 h 46"/>
                    <a:gd name="T10" fmla="*/ 35 w 44"/>
                    <a:gd name="T11" fmla="*/ 24 h 46"/>
                    <a:gd name="T12" fmla="*/ 15 w 44"/>
                    <a:gd name="T13" fmla="*/ 28 h 46"/>
                    <a:gd name="T14" fmla="*/ 32 w 44"/>
                    <a:gd name="T15" fmla="*/ 5 h 46"/>
                    <a:gd name="T16" fmla="*/ 23 w 44"/>
                    <a:gd name="T17" fmla="*/ 38 h 46"/>
                    <a:gd name="T18" fmla="*/ 13 w 44"/>
                    <a:gd name="T19" fmla="*/ 45 h 46"/>
                    <a:gd name="T20" fmla="*/ 10 w 44"/>
                    <a:gd name="T21" fmla="*/ 29 h 46"/>
                    <a:gd name="T22" fmla="*/ 23 w 44"/>
                    <a:gd name="T23" fmla="*/ 38 h 46"/>
                    <a:gd name="T24" fmla="*/ 10 w 44"/>
                    <a:gd name="T25" fmla="*/ 46 h 46"/>
                    <a:gd name="T26" fmla="*/ 6 w 44"/>
                    <a:gd name="T27" fmla="*/ 46 h 46"/>
                    <a:gd name="T28" fmla="*/ 10 w 44"/>
                    <a:gd name="T29" fmla="*/ 34 h 46"/>
                    <a:gd name="T30" fmla="*/ 9 w 44"/>
                    <a:gd name="T31" fmla="*/ 33 h 46"/>
                    <a:gd name="T32" fmla="*/ 10 w 44"/>
                    <a:gd name="T33" fmla="*/ 34 h 46"/>
                    <a:gd name="T34" fmla="*/ 7 w 44"/>
                    <a:gd name="T35" fmla="*/ 40 h 46"/>
                    <a:gd name="T36" fmla="*/ 3 w 44"/>
                    <a:gd name="T37" fmla="*/ 45 h 46"/>
                    <a:gd name="T38" fmla="*/ 1 w 44"/>
                    <a:gd name="T39" fmla="*/ 41 h 46"/>
                    <a:gd name="T40" fmla="*/ 12 w 44"/>
                    <a:gd name="T41" fmla="*/ 34 h 46"/>
                    <a:gd name="T42" fmla="*/ 3 w 44"/>
                    <a:gd name="T43" fmla="*/ 45 h 46"/>
                    <a:gd name="T44" fmla="*/ 12 w 44"/>
                    <a:gd name="T45" fmla="*/ 34 h 46"/>
                    <a:gd name="T46" fmla="*/ 7 w 44"/>
                    <a:gd name="T47" fmla="*/ 38 h 46"/>
                    <a:gd name="T48" fmla="*/ 3 w 44"/>
                    <a:gd name="T49" fmla="*/ 43 h 46"/>
                    <a:gd name="T50" fmla="*/ 0 w 44"/>
                    <a:gd name="T51" fmla="*/ 38 h 46"/>
                    <a:gd name="T52" fmla="*/ 12 w 44"/>
                    <a:gd name="T53" fmla="*/ 34 h 46"/>
                    <a:gd name="T54" fmla="*/ 3 w 44"/>
                    <a:gd name="T55" fmla="*/ 43 h 46"/>
                    <a:gd name="T56" fmla="*/ 12 w 44"/>
                    <a:gd name="T57" fmla="*/ 36 h 46"/>
                    <a:gd name="T58" fmla="*/ 6 w 44"/>
                    <a:gd name="T59" fmla="*/ 38 h 46"/>
                    <a:gd name="T60" fmla="*/ 0 w 44"/>
                    <a:gd name="T61" fmla="*/ 38 h 46"/>
                    <a:gd name="T62" fmla="*/ 3 w 44"/>
                    <a:gd name="T63" fmla="*/ 28 h 46"/>
                    <a:gd name="T64" fmla="*/ 10 w 44"/>
                    <a:gd name="T65" fmla="*/ 16 h 46"/>
                    <a:gd name="T66" fmla="*/ 21 w 44"/>
                    <a:gd name="T67" fmla="*/ 2 h 46"/>
                    <a:gd name="T68" fmla="*/ 21 w 44"/>
                    <a:gd name="T69" fmla="*/ 22 h 46"/>
                    <a:gd name="T70" fmla="*/ 0 w 44"/>
                    <a:gd name="T71" fmla="*/ 38 h 46"/>
                    <a:gd name="T72" fmla="*/ 23 w 44"/>
                    <a:gd name="T73" fmla="*/ 0 h 46"/>
                    <a:gd name="T74" fmla="*/ 27 w 44"/>
                    <a:gd name="T75" fmla="*/ 0 h 46"/>
                    <a:gd name="T76" fmla="*/ 32 w 44"/>
                    <a:gd name="T77" fmla="*/ 5 h 46"/>
                    <a:gd name="T78" fmla="*/ 32 w 44"/>
                    <a:gd name="T79" fmla="*/ 10 h 46"/>
                    <a:gd name="T80" fmla="*/ 21 w 44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4"/>
                    <a:gd name="T124" fmla="*/ 0 h 46"/>
                    <a:gd name="T125" fmla="*/ 44 w 44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4" h="46">
                      <a:moveTo>
                        <a:pt x="32" y="5"/>
                      </a:moveTo>
                      <a:lnTo>
                        <a:pt x="35" y="4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1" y="4"/>
                      </a:lnTo>
                      <a:lnTo>
                        <a:pt x="43" y="5"/>
                      </a:lnTo>
                      <a:lnTo>
                        <a:pt x="44" y="7"/>
                      </a:lnTo>
                      <a:lnTo>
                        <a:pt x="44" y="10"/>
                      </a:lnTo>
                      <a:lnTo>
                        <a:pt x="43" y="12"/>
                      </a:lnTo>
                      <a:lnTo>
                        <a:pt x="32" y="5"/>
                      </a:lnTo>
                      <a:close/>
                      <a:moveTo>
                        <a:pt x="43" y="12"/>
                      </a:moveTo>
                      <a:lnTo>
                        <a:pt x="35" y="24"/>
                      </a:lnTo>
                      <a:lnTo>
                        <a:pt x="23" y="38"/>
                      </a:lnTo>
                      <a:lnTo>
                        <a:pt x="15" y="28"/>
                      </a:lnTo>
                      <a:lnTo>
                        <a:pt x="26" y="16"/>
                      </a:lnTo>
                      <a:lnTo>
                        <a:pt x="32" y="5"/>
                      </a:lnTo>
                      <a:lnTo>
                        <a:pt x="43" y="12"/>
                      </a:lnTo>
                      <a:close/>
                      <a:moveTo>
                        <a:pt x="23" y="38"/>
                      </a:moveTo>
                      <a:lnTo>
                        <a:pt x="18" y="41"/>
                      </a:lnTo>
                      <a:lnTo>
                        <a:pt x="13" y="45"/>
                      </a:lnTo>
                      <a:lnTo>
                        <a:pt x="9" y="33"/>
                      </a:lnTo>
                      <a:lnTo>
                        <a:pt x="10" y="29"/>
                      </a:lnTo>
                      <a:lnTo>
                        <a:pt x="15" y="28"/>
                      </a:lnTo>
                      <a:lnTo>
                        <a:pt x="23" y="38"/>
                      </a:lnTo>
                      <a:close/>
                      <a:moveTo>
                        <a:pt x="13" y="45"/>
                      </a:moveTo>
                      <a:lnTo>
                        <a:pt x="10" y="46"/>
                      </a:lnTo>
                      <a:lnTo>
                        <a:pt x="7" y="46"/>
                      </a:lnTo>
                      <a:lnTo>
                        <a:pt x="6" y="46"/>
                      </a:lnTo>
                      <a:lnTo>
                        <a:pt x="3" y="45"/>
                      </a:lnTo>
                      <a:lnTo>
                        <a:pt x="10" y="34"/>
                      </a:lnTo>
                      <a:lnTo>
                        <a:pt x="10" y="33"/>
                      </a:lnTo>
                      <a:lnTo>
                        <a:pt x="9" y="33"/>
                      </a:lnTo>
                      <a:lnTo>
                        <a:pt x="13" y="45"/>
                      </a:lnTo>
                      <a:close/>
                      <a:moveTo>
                        <a:pt x="10" y="34"/>
                      </a:moveTo>
                      <a:lnTo>
                        <a:pt x="10" y="34"/>
                      </a:lnTo>
                      <a:lnTo>
                        <a:pt x="7" y="40"/>
                      </a:lnTo>
                      <a:lnTo>
                        <a:pt x="10" y="34"/>
                      </a:lnTo>
                      <a:close/>
                      <a:moveTo>
                        <a:pt x="3" y="45"/>
                      </a:moveTo>
                      <a:lnTo>
                        <a:pt x="1" y="43"/>
                      </a:lnTo>
                      <a:lnTo>
                        <a:pt x="1" y="41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3" y="45"/>
                      </a:lnTo>
                      <a:close/>
                      <a:moveTo>
                        <a:pt x="10" y="34"/>
                      </a:move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7" y="38"/>
                      </a:lnTo>
                      <a:lnTo>
                        <a:pt x="10" y="34"/>
                      </a:lnTo>
                      <a:close/>
                      <a:moveTo>
                        <a:pt x="3" y="43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12" y="38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3" y="43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6" y="38"/>
                      </a:lnTo>
                      <a:lnTo>
                        <a:pt x="12" y="36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3" y="28"/>
                      </a:lnTo>
                      <a:lnTo>
                        <a:pt x="6" y="22"/>
                      </a:lnTo>
                      <a:lnTo>
                        <a:pt x="10" y="16"/>
                      </a:lnTo>
                      <a:lnTo>
                        <a:pt x="18" y="7"/>
                      </a:lnTo>
                      <a:lnTo>
                        <a:pt x="21" y="2"/>
                      </a:lnTo>
                      <a:lnTo>
                        <a:pt x="30" y="12"/>
                      </a:lnTo>
                      <a:lnTo>
                        <a:pt x="21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2" y="5"/>
                      </a:lnTo>
                      <a:lnTo>
                        <a:pt x="32" y="7"/>
                      </a:lnTo>
                      <a:lnTo>
                        <a:pt x="32" y="10"/>
                      </a:lnTo>
                      <a:lnTo>
                        <a:pt x="30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2" name="Freeform 559"/>
                <p:cNvSpPr>
                  <a:spLocks noEditPoints="1"/>
                </p:cNvSpPr>
                <p:nvPr/>
              </p:nvSpPr>
              <p:spPr bwMode="auto">
                <a:xfrm>
                  <a:off x="827" y="2339"/>
                  <a:ext cx="40" cy="39"/>
                </a:xfrm>
                <a:custGeom>
                  <a:avLst/>
                  <a:gdLst>
                    <a:gd name="T0" fmla="*/ 30 w 40"/>
                    <a:gd name="T1" fmla="*/ 0 h 39"/>
                    <a:gd name="T2" fmla="*/ 35 w 40"/>
                    <a:gd name="T3" fmla="*/ 0 h 39"/>
                    <a:gd name="T4" fmla="*/ 38 w 40"/>
                    <a:gd name="T5" fmla="*/ 2 h 39"/>
                    <a:gd name="T6" fmla="*/ 40 w 40"/>
                    <a:gd name="T7" fmla="*/ 7 h 39"/>
                    <a:gd name="T8" fmla="*/ 29 w 40"/>
                    <a:gd name="T9" fmla="*/ 2 h 39"/>
                    <a:gd name="T10" fmla="*/ 30 w 40"/>
                    <a:gd name="T11" fmla="*/ 19 h 39"/>
                    <a:gd name="T12" fmla="*/ 10 w 40"/>
                    <a:gd name="T13" fmla="*/ 24 h 39"/>
                    <a:gd name="T14" fmla="*/ 29 w 40"/>
                    <a:gd name="T15" fmla="*/ 2 h 39"/>
                    <a:gd name="T16" fmla="*/ 17 w 40"/>
                    <a:gd name="T17" fmla="*/ 32 h 39"/>
                    <a:gd name="T18" fmla="*/ 12 w 40"/>
                    <a:gd name="T19" fmla="*/ 38 h 39"/>
                    <a:gd name="T20" fmla="*/ 7 w 40"/>
                    <a:gd name="T21" fmla="*/ 26 h 39"/>
                    <a:gd name="T22" fmla="*/ 17 w 40"/>
                    <a:gd name="T23" fmla="*/ 32 h 39"/>
                    <a:gd name="T24" fmla="*/ 9 w 40"/>
                    <a:gd name="T25" fmla="*/ 39 h 39"/>
                    <a:gd name="T26" fmla="*/ 4 w 40"/>
                    <a:gd name="T27" fmla="*/ 39 h 39"/>
                    <a:gd name="T28" fmla="*/ 10 w 40"/>
                    <a:gd name="T29" fmla="*/ 29 h 39"/>
                    <a:gd name="T30" fmla="*/ 6 w 40"/>
                    <a:gd name="T31" fmla="*/ 27 h 39"/>
                    <a:gd name="T32" fmla="*/ 3 w 40"/>
                    <a:gd name="T33" fmla="*/ 38 h 39"/>
                    <a:gd name="T34" fmla="*/ 6 w 40"/>
                    <a:gd name="T35" fmla="*/ 34 h 39"/>
                    <a:gd name="T36" fmla="*/ 3 w 40"/>
                    <a:gd name="T37" fmla="*/ 38 h 39"/>
                    <a:gd name="T38" fmla="*/ 1 w 40"/>
                    <a:gd name="T39" fmla="*/ 36 h 39"/>
                    <a:gd name="T40" fmla="*/ 10 w 40"/>
                    <a:gd name="T41" fmla="*/ 31 h 39"/>
                    <a:gd name="T42" fmla="*/ 3 w 40"/>
                    <a:gd name="T43" fmla="*/ 38 h 39"/>
                    <a:gd name="T44" fmla="*/ 9 w 40"/>
                    <a:gd name="T45" fmla="*/ 29 h 39"/>
                    <a:gd name="T46" fmla="*/ 6 w 40"/>
                    <a:gd name="T47" fmla="*/ 34 h 39"/>
                    <a:gd name="T48" fmla="*/ 6 w 40"/>
                    <a:gd name="T49" fmla="*/ 39 h 39"/>
                    <a:gd name="T50" fmla="*/ 1 w 40"/>
                    <a:gd name="T51" fmla="*/ 38 h 39"/>
                    <a:gd name="T52" fmla="*/ 1 w 40"/>
                    <a:gd name="T53" fmla="*/ 32 h 39"/>
                    <a:gd name="T54" fmla="*/ 10 w 40"/>
                    <a:gd name="T55" fmla="*/ 34 h 39"/>
                    <a:gd name="T56" fmla="*/ 6 w 40"/>
                    <a:gd name="T57" fmla="*/ 31 h 39"/>
                    <a:gd name="T58" fmla="*/ 4 w 40"/>
                    <a:gd name="T59" fmla="*/ 27 h 39"/>
                    <a:gd name="T60" fmla="*/ 6 w 40"/>
                    <a:gd name="T61" fmla="*/ 39 h 39"/>
                    <a:gd name="T62" fmla="*/ 1 w 40"/>
                    <a:gd name="T63" fmla="*/ 36 h 39"/>
                    <a:gd name="T64" fmla="*/ 10 w 40"/>
                    <a:gd name="T65" fmla="*/ 27 h 39"/>
                    <a:gd name="T66" fmla="*/ 12 w 40"/>
                    <a:gd name="T67" fmla="*/ 32 h 39"/>
                    <a:gd name="T68" fmla="*/ 1 w 40"/>
                    <a:gd name="T69" fmla="*/ 38 h 39"/>
                    <a:gd name="T70" fmla="*/ 0 w 40"/>
                    <a:gd name="T71" fmla="*/ 32 h 39"/>
                    <a:gd name="T72" fmla="*/ 1 w 40"/>
                    <a:gd name="T73" fmla="*/ 38 h 39"/>
                    <a:gd name="T74" fmla="*/ 3 w 40"/>
                    <a:gd name="T75" fmla="*/ 26 h 39"/>
                    <a:gd name="T76" fmla="*/ 18 w 40"/>
                    <a:gd name="T77" fmla="*/ 5 h 39"/>
                    <a:gd name="T78" fmla="*/ 29 w 40"/>
                    <a:gd name="T79" fmla="*/ 10 h 39"/>
                    <a:gd name="T80" fmla="*/ 12 w 40"/>
                    <a:gd name="T81" fmla="*/ 32 h 39"/>
                    <a:gd name="T82" fmla="*/ 21 w 40"/>
                    <a:gd name="T83" fmla="*/ 2 h 39"/>
                    <a:gd name="T84" fmla="*/ 24 w 40"/>
                    <a:gd name="T85" fmla="*/ 0 h 39"/>
                    <a:gd name="T86" fmla="*/ 29 w 40"/>
                    <a:gd name="T87" fmla="*/ 2 h 39"/>
                    <a:gd name="T88" fmla="*/ 30 w 40"/>
                    <a:gd name="T89" fmla="*/ 5 h 39"/>
                    <a:gd name="T90" fmla="*/ 29 w 40"/>
                    <a:gd name="T91" fmla="*/ 10 h 3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0"/>
                    <a:gd name="T139" fmla="*/ 0 h 39"/>
                    <a:gd name="T140" fmla="*/ 40 w 40"/>
                    <a:gd name="T141" fmla="*/ 39 h 3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0" h="39">
                      <a:moveTo>
                        <a:pt x="29" y="2"/>
                      </a:move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2"/>
                      </a:lnTo>
                      <a:lnTo>
                        <a:pt x="40" y="5"/>
                      </a:lnTo>
                      <a:lnTo>
                        <a:pt x="40" y="7"/>
                      </a:lnTo>
                      <a:lnTo>
                        <a:pt x="38" y="8"/>
                      </a:lnTo>
                      <a:lnTo>
                        <a:pt x="29" y="2"/>
                      </a:lnTo>
                      <a:close/>
                      <a:moveTo>
                        <a:pt x="38" y="8"/>
                      </a:moveTo>
                      <a:lnTo>
                        <a:pt x="30" y="19"/>
                      </a:lnTo>
                      <a:lnTo>
                        <a:pt x="17" y="32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9" y="2"/>
                      </a:lnTo>
                      <a:lnTo>
                        <a:pt x="38" y="8"/>
                      </a:lnTo>
                      <a:close/>
                      <a:moveTo>
                        <a:pt x="17" y="32"/>
                      </a:moveTo>
                      <a:lnTo>
                        <a:pt x="15" y="36"/>
                      </a:lnTo>
                      <a:lnTo>
                        <a:pt x="12" y="38"/>
                      </a:lnTo>
                      <a:lnTo>
                        <a:pt x="6" y="27"/>
                      </a:lnTo>
                      <a:lnTo>
                        <a:pt x="7" y="26"/>
                      </a:lnTo>
                      <a:lnTo>
                        <a:pt x="10" y="24"/>
                      </a:lnTo>
                      <a:lnTo>
                        <a:pt x="17" y="32"/>
                      </a:lnTo>
                      <a:close/>
                      <a:moveTo>
                        <a:pt x="12" y="38"/>
                      </a:moveTo>
                      <a:lnTo>
                        <a:pt x="9" y="39"/>
                      </a:lnTo>
                      <a:lnTo>
                        <a:pt x="7" y="39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10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12" y="38"/>
                      </a:lnTo>
                      <a:close/>
                      <a:moveTo>
                        <a:pt x="3" y="38"/>
                      </a:moveTo>
                      <a:lnTo>
                        <a:pt x="3" y="38"/>
                      </a:lnTo>
                      <a:lnTo>
                        <a:pt x="6" y="34"/>
                      </a:lnTo>
                      <a:lnTo>
                        <a:pt x="3" y="38"/>
                      </a:lnTo>
                      <a:close/>
                      <a:moveTo>
                        <a:pt x="3" y="38"/>
                      </a:move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3" y="38"/>
                      </a:lnTo>
                      <a:close/>
                      <a:moveTo>
                        <a:pt x="6" y="27"/>
                      </a:moveTo>
                      <a:lnTo>
                        <a:pt x="9" y="29"/>
                      </a:lnTo>
                      <a:lnTo>
                        <a:pt x="12" y="31"/>
                      </a:lnTo>
                      <a:lnTo>
                        <a:pt x="6" y="34"/>
                      </a:lnTo>
                      <a:lnTo>
                        <a:pt x="6" y="27"/>
                      </a:lnTo>
                      <a:close/>
                      <a:moveTo>
                        <a:pt x="6" y="39"/>
                      </a:moveTo>
                      <a:lnTo>
                        <a:pt x="3" y="39"/>
                      </a:ln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1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7" y="32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39"/>
                      </a:lnTo>
                      <a:close/>
                      <a:moveTo>
                        <a:pt x="1" y="32"/>
                      </a:move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0" y="27"/>
                      </a:lnTo>
                      <a:lnTo>
                        <a:pt x="12" y="31"/>
                      </a:lnTo>
                      <a:lnTo>
                        <a:pt x="12" y="32"/>
                      </a:lnTo>
                      <a:lnTo>
                        <a:pt x="1" y="32"/>
                      </a:lnTo>
                      <a:close/>
                      <a:moveTo>
                        <a:pt x="1" y="38"/>
                      </a:moveTo>
                      <a:lnTo>
                        <a:pt x="1" y="36"/>
                      </a:lnTo>
                      <a:lnTo>
                        <a:pt x="0" y="32"/>
                      </a:lnTo>
                      <a:lnTo>
                        <a:pt x="6" y="32"/>
                      </a:lnTo>
                      <a:lnTo>
                        <a:pt x="1" y="38"/>
                      </a:lnTo>
                      <a:close/>
                      <a:moveTo>
                        <a:pt x="0" y="32"/>
                      </a:moveTo>
                      <a:lnTo>
                        <a:pt x="3" y="26"/>
                      </a:lnTo>
                      <a:lnTo>
                        <a:pt x="10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29" y="10"/>
                      </a:lnTo>
                      <a:lnTo>
                        <a:pt x="20" y="20"/>
                      </a:lnTo>
                      <a:lnTo>
                        <a:pt x="12" y="32"/>
                      </a:lnTo>
                      <a:lnTo>
                        <a:pt x="0" y="32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0" y="3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1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3" name="Freeform 560"/>
                <p:cNvSpPr>
                  <a:spLocks noEditPoints="1"/>
                </p:cNvSpPr>
                <p:nvPr/>
              </p:nvSpPr>
              <p:spPr bwMode="auto">
                <a:xfrm>
                  <a:off x="831" y="2337"/>
                  <a:ext cx="33" cy="38"/>
                </a:xfrm>
                <a:custGeom>
                  <a:avLst/>
                  <a:gdLst>
                    <a:gd name="T0" fmla="*/ 25 w 33"/>
                    <a:gd name="T1" fmla="*/ 2 h 38"/>
                    <a:gd name="T2" fmla="*/ 28 w 33"/>
                    <a:gd name="T3" fmla="*/ 0 h 38"/>
                    <a:gd name="T4" fmla="*/ 31 w 33"/>
                    <a:gd name="T5" fmla="*/ 2 h 38"/>
                    <a:gd name="T6" fmla="*/ 33 w 33"/>
                    <a:gd name="T7" fmla="*/ 7 h 38"/>
                    <a:gd name="T8" fmla="*/ 31 w 33"/>
                    <a:gd name="T9" fmla="*/ 10 h 38"/>
                    <a:gd name="T10" fmla="*/ 25 w 33"/>
                    <a:gd name="T11" fmla="*/ 2 h 38"/>
                    <a:gd name="T12" fmla="*/ 31 w 33"/>
                    <a:gd name="T13" fmla="*/ 10 h 38"/>
                    <a:gd name="T14" fmla="*/ 8 w 33"/>
                    <a:gd name="T15" fmla="*/ 36 h 38"/>
                    <a:gd name="T16" fmla="*/ 0 w 33"/>
                    <a:gd name="T17" fmla="*/ 28 h 38"/>
                    <a:gd name="T18" fmla="*/ 25 w 33"/>
                    <a:gd name="T19" fmla="*/ 2 h 38"/>
                    <a:gd name="T20" fmla="*/ 31 w 33"/>
                    <a:gd name="T21" fmla="*/ 10 h 38"/>
                    <a:gd name="T22" fmla="*/ 8 w 33"/>
                    <a:gd name="T23" fmla="*/ 36 h 38"/>
                    <a:gd name="T24" fmla="*/ 5 w 33"/>
                    <a:gd name="T25" fmla="*/ 38 h 38"/>
                    <a:gd name="T26" fmla="*/ 2 w 33"/>
                    <a:gd name="T27" fmla="*/ 36 h 38"/>
                    <a:gd name="T28" fmla="*/ 0 w 33"/>
                    <a:gd name="T29" fmla="*/ 33 h 38"/>
                    <a:gd name="T30" fmla="*/ 0 w 33"/>
                    <a:gd name="T31" fmla="*/ 29 h 38"/>
                    <a:gd name="T32" fmla="*/ 5 w 33"/>
                    <a:gd name="T33" fmla="*/ 33 h 38"/>
                    <a:gd name="T34" fmla="*/ 8 w 33"/>
                    <a:gd name="T35" fmla="*/ 36 h 38"/>
                    <a:gd name="T36" fmla="*/ 0 w 33"/>
                    <a:gd name="T37" fmla="*/ 29 h 38"/>
                    <a:gd name="T38" fmla="*/ 19 w 33"/>
                    <a:gd name="T39" fmla="*/ 4 h 38"/>
                    <a:gd name="T40" fmla="*/ 26 w 33"/>
                    <a:gd name="T41" fmla="*/ 12 h 38"/>
                    <a:gd name="T42" fmla="*/ 8 w 33"/>
                    <a:gd name="T43" fmla="*/ 36 h 38"/>
                    <a:gd name="T44" fmla="*/ 0 w 33"/>
                    <a:gd name="T45" fmla="*/ 29 h 38"/>
                    <a:gd name="T46" fmla="*/ 19 w 33"/>
                    <a:gd name="T47" fmla="*/ 4 h 38"/>
                    <a:gd name="T48" fmla="*/ 22 w 33"/>
                    <a:gd name="T49" fmla="*/ 2 h 38"/>
                    <a:gd name="T50" fmla="*/ 26 w 33"/>
                    <a:gd name="T51" fmla="*/ 4 h 38"/>
                    <a:gd name="T52" fmla="*/ 28 w 33"/>
                    <a:gd name="T53" fmla="*/ 7 h 38"/>
                    <a:gd name="T54" fmla="*/ 26 w 33"/>
                    <a:gd name="T55" fmla="*/ 12 h 38"/>
                    <a:gd name="T56" fmla="*/ 19 w 33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3"/>
                    <a:gd name="T88" fmla="*/ 0 h 38"/>
                    <a:gd name="T89" fmla="*/ 33 w 33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3" h="38"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3" y="7"/>
                      </a:lnTo>
                      <a:lnTo>
                        <a:pt x="31" y="10"/>
                      </a:lnTo>
                      <a:lnTo>
                        <a:pt x="25" y="2"/>
                      </a:lnTo>
                      <a:close/>
                      <a:moveTo>
                        <a:pt x="31" y="10"/>
                      </a:moveTo>
                      <a:lnTo>
                        <a:pt x="8" y="36"/>
                      </a:lnTo>
                      <a:lnTo>
                        <a:pt x="0" y="28"/>
                      </a:lnTo>
                      <a:lnTo>
                        <a:pt x="25" y="2"/>
                      </a:lnTo>
                      <a:lnTo>
                        <a:pt x="31" y="10"/>
                      </a:lnTo>
                      <a:close/>
                      <a:moveTo>
                        <a:pt x="8" y="36"/>
                      </a:moveTo>
                      <a:lnTo>
                        <a:pt x="5" y="38"/>
                      </a:lnTo>
                      <a:lnTo>
                        <a:pt x="2" y="36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5" y="33"/>
                      </a:lnTo>
                      <a:lnTo>
                        <a:pt x="8" y="36"/>
                      </a:lnTo>
                      <a:close/>
                      <a:moveTo>
                        <a:pt x="0" y="29"/>
                      </a:moveTo>
                      <a:lnTo>
                        <a:pt x="19" y="4"/>
                      </a:lnTo>
                      <a:lnTo>
                        <a:pt x="26" y="12"/>
                      </a:lnTo>
                      <a:lnTo>
                        <a:pt x="8" y="36"/>
                      </a:lnTo>
                      <a:lnTo>
                        <a:pt x="0" y="29"/>
                      </a:lnTo>
                      <a:close/>
                      <a:moveTo>
                        <a:pt x="19" y="4"/>
                      </a:move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8" y="7"/>
                      </a:lnTo>
                      <a:lnTo>
                        <a:pt x="26" y="1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4" name="Freeform 561"/>
                <p:cNvSpPr>
                  <a:spLocks noEditPoints="1"/>
                </p:cNvSpPr>
                <p:nvPr/>
              </p:nvSpPr>
              <p:spPr bwMode="auto">
                <a:xfrm>
                  <a:off x="848" y="2306"/>
                  <a:ext cx="65" cy="62"/>
                </a:xfrm>
                <a:custGeom>
                  <a:avLst/>
                  <a:gdLst>
                    <a:gd name="T0" fmla="*/ 53 w 65"/>
                    <a:gd name="T1" fmla="*/ 4 h 62"/>
                    <a:gd name="T2" fmla="*/ 59 w 65"/>
                    <a:gd name="T3" fmla="*/ 2 h 62"/>
                    <a:gd name="T4" fmla="*/ 64 w 65"/>
                    <a:gd name="T5" fmla="*/ 6 h 62"/>
                    <a:gd name="T6" fmla="*/ 65 w 65"/>
                    <a:gd name="T7" fmla="*/ 12 h 62"/>
                    <a:gd name="T8" fmla="*/ 51 w 65"/>
                    <a:gd name="T9" fmla="*/ 6 h 62"/>
                    <a:gd name="T10" fmla="*/ 59 w 65"/>
                    <a:gd name="T11" fmla="*/ 23 h 62"/>
                    <a:gd name="T12" fmla="*/ 42 w 65"/>
                    <a:gd name="T13" fmla="*/ 43 h 62"/>
                    <a:gd name="T14" fmla="*/ 23 w 65"/>
                    <a:gd name="T15" fmla="*/ 40 h 62"/>
                    <a:gd name="T16" fmla="*/ 51 w 65"/>
                    <a:gd name="T17" fmla="*/ 6 h 62"/>
                    <a:gd name="T18" fmla="*/ 33 w 65"/>
                    <a:gd name="T19" fmla="*/ 52 h 62"/>
                    <a:gd name="T20" fmla="*/ 20 w 65"/>
                    <a:gd name="T21" fmla="*/ 60 h 62"/>
                    <a:gd name="T22" fmla="*/ 19 w 65"/>
                    <a:gd name="T23" fmla="*/ 43 h 62"/>
                    <a:gd name="T24" fmla="*/ 33 w 65"/>
                    <a:gd name="T25" fmla="*/ 52 h 62"/>
                    <a:gd name="T26" fmla="*/ 16 w 65"/>
                    <a:gd name="T27" fmla="*/ 62 h 62"/>
                    <a:gd name="T28" fmla="*/ 8 w 65"/>
                    <a:gd name="T29" fmla="*/ 60 h 62"/>
                    <a:gd name="T30" fmla="*/ 16 w 65"/>
                    <a:gd name="T31" fmla="*/ 47 h 62"/>
                    <a:gd name="T32" fmla="*/ 16 w 65"/>
                    <a:gd name="T33" fmla="*/ 45 h 62"/>
                    <a:gd name="T34" fmla="*/ 5 w 65"/>
                    <a:gd name="T35" fmla="*/ 57 h 62"/>
                    <a:gd name="T36" fmla="*/ 0 w 65"/>
                    <a:gd name="T37" fmla="*/ 48 h 62"/>
                    <a:gd name="T38" fmla="*/ 16 w 65"/>
                    <a:gd name="T39" fmla="*/ 47 h 62"/>
                    <a:gd name="T40" fmla="*/ 5 w 65"/>
                    <a:gd name="T41" fmla="*/ 57 h 62"/>
                    <a:gd name="T42" fmla="*/ 16 w 65"/>
                    <a:gd name="T43" fmla="*/ 45 h 62"/>
                    <a:gd name="T44" fmla="*/ 16 w 65"/>
                    <a:gd name="T45" fmla="*/ 45 h 62"/>
                    <a:gd name="T46" fmla="*/ 0 w 65"/>
                    <a:gd name="T47" fmla="*/ 40 h 62"/>
                    <a:gd name="T48" fmla="*/ 5 w 65"/>
                    <a:gd name="T49" fmla="*/ 23 h 62"/>
                    <a:gd name="T50" fmla="*/ 19 w 65"/>
                    <a:gd name="T51" fmla="*/ 6 h 62"/>
                    <a:gd name="T52" fmla="*/ 31 w 65"/>
                    <a:gd name="T53" fmla="*/ 16 h 62"/>
                    <a:gd name="T54" fmla="*/ 22 w 65"/>
                    <a:gd name="T55" fmla="*/ 24 h 62"/>
                    <a:gd name="T56" fmla="*/ 17 w 65"/>
                    <a:gd name="T57" fmla="*/ 35 h 62"/>
                    <a:gd name="T58" fmla="*/ 16 w 65"/>
                    <a:gd name="T59" fmla="*/ 45 h 62"/>
                    <a:gd name="T60" fmla="*/ 23 w 65"/>
                    <a:gd name="T61" fmla="*/ 2 h 62"/>
                    <a:gd name="T62" fmla="*/ 30 w 65"/>
                    <a:gd name="T63" fmla="*/ 0 h 62"/>
                    <a:gd name="T64" fmla="*/ 34 w 65"/>
                    <a:gd name="T65" fmla="*/ 4 h 62"/>
                    <a:gd name="T66" fmla="*/ 34 w 65"/>
                    <a:gd name="T67" fmla="*/ 11 h 62"/>
                    <a:gd name="T68" fmla="*/ 31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6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0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4" y="14"/>
                      </a:lnTo>
                      <a:lnTo>
                        <a:pt x="51" y="6"/>
                      </a:lnTo>
                      <a:close/>
                      <a:moveTo>
                        <a:pt x="64" y="14"/>
                      </a:move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3" y="52"/>
                      </a:lnTo>
                      <a:lnTo>
                        <a:pt x="23" y="40"/>
                      </a:lnTo>
                      <a:lnTo>
                        <a:pt x="39" y="23"/>
                      </a:lnTo>
                      <a:lnTo>
                        <a:pt x="51" y="6"/>
                      </a:lnTo>
                      <a:lnTo>
                        <a:pt x="64" y="14"/>
                      </a:lnTo>
                      <a:close/>
                      <a:moveTo>
                        <a:pt x="33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6" y="45"/>
                      </a:lnTo>
                      <a:lnTo>
                        <a:pt x="19" y="43"/>
                      </a:lnTo>
                      <a:lnTo>
                        <a:pt x="23" y="40"/>
                      </a:lnTo>
                      <a:lnTo>
                        <a:pt x="33" y="52"/>
                      </a:lnTo>
                      <a:close/>
                      <a:moveTo>
                        <a:pt x="20" y="60"/>
                      </a:moveTo>
                      <a:lnTo>
                        <a:pt x="16" y="62"/>
                      </a:lnTo>
                      <a:lnTo>
                        <a:pt x="11" y="62"/>
                      </a:lnTo>
                      <a:lnTo>
                        <a:pt x="8" y="60"/>
                      </a:lnTo>
                      <a:lnTo>
                        <a:pt x="5" y="57"/>
                      </a:lnTo>
                      <a:lnTo>
                        <a:pt x="16" y="47"/>
                      </a:lnTo>
                      <a:lnTo>
                        <a:pt x="16" y="45"/>
                      </a:lnTo>
                      <a:lnTo>
                        <a:pt x="20" y="60"/>
                      </a:lnTo>
                      <a:close/>
                      <a:moveTo>
                        <a:pt x="5" y="57"/>
                      </a:moveTo>
                      <a:lnTo>
                        <a:pt x="2" y="53"/>
                      </a:lnTo>
                      <a:lnTo>
                        <a:pt x="0" y="48"/>
                      </a:lnTo>
                      <a:lnTo>
                        <a:pt x="16" y="45"/>
                      </a:lnTo>
                      <a:lnTo>
                        <a:pt x="16" y="47"/>
                      </a:lnTo>
                      <a:lnTo>
                        <a:pt x="5" y="57"/>
                      </a:lnTo>
                      <a:close/>
                      <a:moveTo>
                        <a:pt x="16" y="45"/>
                      </a:moveTo>
                      <a:lnTo>
                        <a:pt x="16" y="45"/>
                      </a:lnTo>
                      <a:lnTo>
                        <a:pt x="8" y="47"/>
                      </a:lnTo>
                      <a:lnTo>
                        <a:pt x="16" y="45"/>
                      </a:lnTo>
                      <a:close/>
                      <a:moveTo>
                        <a:pt x="0" y="48"/>
                      </a:moveTo>
                      <a:lnTo>
                        <a:pt x="0" y="40"/>
                      </a:lnTo>
                      <a:lnTo>
                        <a:pt x="2" y="31"/>
                      </a:lnTo>
                      <a:lnTo>
                        <a:pt x="5" y="23"/>
                      </a:lnTo>
                      <a:lnTo>
                        <a:pt x="9" y="16"/>
                      </a:lnTo>
                      <a:lnTo>
                        <a:pt x="19" y="6"/>
                      </a:lnTo>
                      <a:lnTo>
                        <a:pt x="23" y="2"/>
                      </a:lnTo>
                      <a:lnTo>
                        <a:pt x="31" y="16"/>
                      </a:lnTo>
                      <a:lnTo>
                        <a:pt x="28" y="19"/>
                      </a:lnTo>
                      <a:lnTo>
                        <a:pt x="22" y="24"/>
                      </a:lnTo>
                      <a:lnTo>
                        <a:pt x="19" y="29"/>
                      </a:lnTo>
                      <a:lnTo>
                        <a:pt x="17" y="35"/>
                      </a:lnTo>
                      <a:lnTo>
                        <a:pt x="16" y="40"/>
                      </a:lnTo>
                      <a:lnTo>
                        <a:pt x="16" y="45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4" y="4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4"/>
                      </a:lnTo>
                      <a:lnTo>
                        <a:pt x="31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5" name="Freeform 562"/>
                <p:cNvSpPr>
                  <a:spLocks noEditPoints="1"/>
                </p:cNvSpPr>
                <p:nvPr/>
              </p:nvSpPr>
              <p:spPr bwMode="auto">
                <a:xfrm>
                  <a:off x="851" y="2308"/>
                  <a:ext cx="57" cy="55"/>
                </a:xfrm>
                <a:custGeom>
                  <a:avLst/>
                  <a:gdLst>
                    <a:gd name="T0" fmla="*/ 47 w 57"/>
                    <a:gd name="T1" fmla="*/ 2 h 55"/>
                    <a:gd name="T2" fmla="*/ 51 w 57"/>
                    <a:gd name="T3" fmla="*/ 0 h 55"/>
                    <a:gd name="T4" fmla="*/ 57 w 57"/>
                    <a:gd name="T5" fmla="*/ 4 h 55"/>
                    <a:gd name="T6" fmla="*/ 57 w 57"/>
                    <a:gd name="T7" fmla="*/ 10 h 55"/>
                    <a:gd name="T8" fmla="*/ 45 w 57"/>
                    <a:gd name="T9" fmla="*/ 4 h 55"/>
                    <a:gd name="T10" fmla="*/ 47 w 57"/>
                    <a:gd name="T11" fmla="*/ 29 h 55"/>
                    <a:gd name="T12" fmla="*/ 23 w 57"/>
                    <a:gd name="T13" fmla="*/ 31 h 55"/>
                    <a:gd name="T14" fmla="*/ 45 w 57"/>
                    <a:gd name="T15" fmla="*/ 4 h 55"/>
                    <a:gd name="T16" fmla="*/ 33 w 57"/>
                    <a:gd name="T17" fmla="*/ 43 h 55"/>
                    <a:gd name="T18" fmla="*/ 20 w 57"/>
                    <a:gd name="T19" fmla="*/ 53 h 55"/>
                    <a:gd name="T20" fmla="*/ 19 w 57"/>
                    <a:gd name="T21" fmla="*/ 36 h 55"/>
                    <a:gd name="T22" fmla="*/ 33 w 57"/>
                    <a:gd name="T23" fmla="*/ 43 h 55"/>
                    <a:gd name="T24" fmla="*/ 16 w 57"/>
                    <a:gd name="T25" fmla="*/ 55 h 55"/>
                    <a:gd name="T26" fmla="*/ 8 w 57"/>
                    <a:gd name="T27" fmla="*/ 55 h 55"/>
                    <a:gd name="T28" fmla="*/ 14 w 57"/>
                    <a:gd name="T29" fmla="*/ 39 h 55"/>
                    <a:gd name="T30" fmla="*/ 14 w 57"/>
                    <a:gd name="T31" fmla="*/ 38 h 55"/>
                    <a:gd name="T32" fmla="*/ 14 w 57"/>
                    <a:gd name="T33" fmla="*/ 39 h 55"/>
                    <a:gd name="T34" fmla="*/ 10 w 57"/>
                    <a:gd name="T35" fmla="*/ 46 h 55"/>
                    <a:gd name="T36" fmla="*/ 5 w 57"/>
                    <a:gd name="T37" fmla="*/ 51 h 55"/>
                    <a:gd name="T38" fmla="*/ 2 w 57"/>
                    <a:gd name="T39" fmla="*/ 48 h 55"/>
                    <a:gd name="T40" fmla="*/ 14 w 57"/>
                    <a:gd name="T41" fmla="*/ 41 h 55"/>
                    <a:gd name="T42" fmla="*/ 5 w 57"/>
                    <a:gd name="T43" fmla="*/ 51 h 55"/>
                    <a:gd name="T44" fmla="*/ 14 w 57"/>
                    <a:gd name="T45" fmla="*/ 39 h 55"/>
                    <a:gd name="T46" fmla="*/ 8 w 57"/>
                    <a:gd name="T47" fmla="*/ 45 h 55"/>
                    <a:gd name="T48" fmla="*/ 3 w 57"/>
                    <a:gd name="T49" fmla="*/ 51 h 55"/>
                    <a:gd name="T50" fmla="*/ 14 w 57"/>
                    <a:gd name="T51" fmla="*/ 39 h 55"/>
                    <a:gd name="T52" fmla="*/ 3 w 57"/>
                    <a:gd name="T53" fmla="*/ 51 h 55"/>
                    <a:gd name="T54" fmla="*/ 3 w 57"/>
                    <a:gd name="T55" fmla="*/ 50 h 55"/>
                    <a:gd name="T56" fmla="*/ 3 w 57"/>
                    <a:gd name="T57" fmla="*/ 51 h 55"/>
                    <a:gd name="T58" fmla="*/ 3 w 57"/>
                    <a:gd name="T59" fmla="*/ 50 h 55"/>
                    <a:gd name="T60" fmla="*/ 14 w 57"/>
                    <a:gd name="T61" fmla="*/ 41 h 55"/>
                    <a:gd name="T62" fmla="*/ 14 w 57"/>
                    <a:gd name="T63" fmla="*/ 39 h 55"/>
                    <a:gd name="T64" fmla="*/ 14 w 57"/>
                    <a:gd name="T65" fmla="*/ 39 h 55"/>
                    <a:gd name="T66" fmla="*/ 8 w 57"/>
                    <a:gd name="T67" fmla="*/ 45 h 55"/>
                    <a:gd name="T68" fmla="*/ 2 w 57"/>
                    <a:gd name="T69" fmla="*/ 48 h 55"/>
                    <a:gd name="T70" fmla="*/ 2 w 57"/>
                    <a:gd name="T71" fmla="*/ 46 h 55"/>
                    <a:gd name="T72" fmla="*/ 14 w 57"/>
                    <a:gd name="T73" fmla="*/ 41 h 55"/>
                    <a:gd name="T74" fmla="*/ 2 w 57"/>
                    <a:gd name="T75" fmla="*/ 48 h 55"/>
                    <a:gd name="T76" fmla="*/ 0 w 57"/>
                    <a:gd name="T77" fmla="*/ 45 h 55"/>
                    <a:gd name="T78" fmla="*/ 14 w 57"/>
                    <a:gd name="T79" fmla="*/ 41 h 55"/>
                    <a:gd name="T80" fmla="*/ 14 w 57"/>
                    <a:gd name="T81" fmla="*/ 41 h 55"/>
                    <a:gd name="T82" fmla="*/ 14 w 57"/>
                    <a:gd name="T83" fmla="*/ 41 h 55"/>
                    <a:gd name="T84" fmla="*/ 14 w 57"/>
                    <a:gd name="T85" fmla="*/ 41 h 55"/>
                    <a:gd name="T86" fmla="*/ 14 w 57"/>
                    <a:gd name="T87" fmla="*/ 41 h 55"/>
                    <a:gd name="T88" fmla="*/ 0 w 57"/>
                    <a:gd name="T89" fmla="*/ 36 h 55"/>
                    <a:gd name="T90" fmla="*/ 6 w 57"/>
                    <a:gd name="T91" fmla="*/ 21 h 55"/>
                    <a:gd name="T92" fmla="*/ 17 w 57"/>
                    <a:gd name="T93" fmla="*/ 5 h 55"/>
                    <a:gd name="T94" fmla="*/ 31 w 57"/>
                    <a:gd name="T95" fmla="*/ 14 h 55"/>
                    <a:gd name="T96" fmla="*/ 22 w 57"/>
                    <a:gd name="T97" fmla="*/ 22 h 55"/>
                    <a:gd name="T98" fmla="*/ 16 w 57"/>
                    <a:gd name="T99" fmla="*/ 31 h 55"/>
                    <a:gd name="T100" fmla="*/ 14 w 57"/>
                    <a:gd name="T101" fmla="*/ 41 h 55"/>
                    <a:gd name="T102" fmla="*/ 22 w 57"/>
                    <a:gd name="T103" fmla="*/ 2 h 55"/>
                    <a:gd name="T104" fmla="*/ 27 w 57"/>
                    <a:gd name="T105" fmla="*/ 0 h 55"/>
                    <a:gd name="T106" fmla="*/ 31 w 57"/>
                    <a:gd name="T107" fmla="*/ 2 h 55"/>
                    <a:gd name="T108" fmla="*/ 33 w 57"/>
                    <a:gd name="T109" fmla="*/ 9 h 55"/>
                    <a:gd name="T110" fmla="*/ 31 w 57"/>
                    <a:gd name="T111" fmla="*/ 14 h 5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55"/>
                    <a:gd name="T170" fmla="*/ 57 w 57"/>
                    <a:gd name="T171" fmla="*/ 55 h 5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55">
                      <a:moveTo>
                        <a:pt x="45" y="4"/>
                      </a:moveTo>
                      <a:lnTo>
                        <a:pt x="47" y="2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4" y="2"/>
                      </a:lnTo>
                      <a:lnTo>
                        <a:pt x="57" y="4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2"/>
                      </a:lnTo>
                      <a:lnTo>
                        <a:pt x="45" y="4"/>
                      </a:lnTo>
                      <a:close/>
                      <a:moveTo>
                        <a:pt x="57" y="12"/>
                      </a:moveTo>
                      <a:lnTo>
                        <a:pt x="47" y="29"/>
                      </a:lnTo>
                      <a:lnTo>
                        <a:pt x="33" y="43"/>
                      </a:lnTo>
                      <a:lnTo>
                        <a:pt x="23" y="31"/>
                      </a:lnTo>
                      <a:lnTo>
                        <a:pt x="36" y="19"/>
                      </a:lnTo>
                      <a:lnTo>
                        <a:pt x="45" y="4"/>
                      </a:lnTo>
                      <a:lnTo>
                        <a:pt x="57" y="12"/>
                      </a:lnTo>
                      <a:close/>
                      <a:moveTo>
                        <a:pt x="33" y="43"/>
                      </a:moveTo>
                      <a:lnTo>
                        <a:pt x="27" y="50"/>
                      </a:lnTo>
                      <a:lnTo>
                        <a:pt x="20" y="53"/>
                      </a:lnTo>
                      <a:lnTo>
                        <a:pt x="14" y="38"/>
                      </a:lnTo>
                      <a:lnTo>
                        <a:pt x="19" y="36"/>
                      </a:lnTo>
                      <a:lnTo>
                        <a:pt x="23" y="31"/>
                      </a:lnTo>
                      <a:lnTo>
                        <a:pt x="33" y="43"/>
                      </a:lnTo>
                      <a:close/>
                      <a:moveTo>
                        <a:pt x="20" y="53"/>
                      </a:moveTo>
                      <a:lnTo>
                        <a:pt x="16" y="55"/>
                      </a:lnTo>
                      <a:lnTo>
                        <a:pt x="11" y="55"/>
                      </a:lnTo>
                      <a:lnTo>
                        <a:pt x="8" y="55"/>
                      </a:lnTo>
                      <a:lnTo>
                        <a:pt x="5" y="51"/>
                      </a:lnTo>
                      <a:lnTo>
                        <a:pt x="14" y="39"/>
                      </a:lnTo>
                      <a:lnTo>
                        <a:pt x="14" y="38"/>
                      </a:lnTo>
                      <a:lnTo>
                        <a:pt x="20" y="53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0" y="46"/>
                      </a:lnTo>
                      <a:lnTo>
                        <a:pt x="14" y="39"/>
                      </a:lnTo>
                      <a:close/>
                      <a:moveTo>
                        <a:pt x="5" y="51"/>
                      </a:moveTo>
                      <a:lnTo>
                        <a:pt x="3" y="51"/>
                      </a:lnTo>
                      <a:lnTo>
                        <a:pt x="2" y="48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5" y="51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6" y="41"/>
                      </a:lnTo>
                      <a:lnTo>
                        <a:pt x="8" y="45"/>
                      </a:lnTo>
                      <a:lnTo>
                        <a:pt x="14" y="39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14" y="39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3" y="50"/>
                      </a:lnTo>
                      <a:lnTo>
                        <a:pt x="8" y="45"/>
                      </a:lnTo>
                      <a:lnTo>
                        <a:pt x="3" y="51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2" y="48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3" y="50"/>
                      </a:lnTo>
                      <a:close/>
                      <a:moveTo>
                        <a:pt x="14" y="39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4" y="39"/>
                      </a:lnTo>
                      <a:close/>
                      <a:moveTo>
                        <a:pt x="2" y="48"/>
                      </a:move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2" y="48"/>
                      </a:lnTo>
                      <a:close/>
                      <a:moveTo>
                        <a:pt x="2" y="46"/>
                      </a:move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2" y="4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41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27"/>
                      </a:lnTo>
                      <a:lnTo>
                        <a:pt x="6" y="21"/>
                      </a:lnTo>
                      <a:lnTo>
                        <a:pt x="10" y="14"/>
                      </a:lnTo>
                      <a:lnTo>
                        <a:pt x="17" y="5"/>
                      </a:lnTo>
                      <a:lnTo>
                        <a:pt x="22" y="2"/>
                      </a:lnTo>
                      <a:lnTo>
                        <a:pt x="31" y="14"/>
                      </a:lnTo>
                      <a:lnTo>
                        <a:pt x="28" y="17"/>
                      </a:lnTo>
                      <a:lnTo>
                        <a:pt x="22" y="22"/>
                      </a:lnTo>
                      <a:lnTo>
                        <a:pt x="19" y="27"/>
                      </a:lnTo>
                      <a:lnTo>
                        <a:pt x="16" y="31"/>
                      </a:lnTo>
                      <a:lnTo>
                        <a:pt x="14" y="36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22" y="2"/>
                      </a:move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3" y="5"/>
                      </a:lnTo>
                      <a:lnTo>
                        <a:pt x="33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6" name="Freeform 563"/>
                <p:cNvSpPr>
                  <a:spLocks noEditPoints="1"/>
                </p:cNvSpPr>
                <p:nvPr/>
              </p:nvSpPr>
              <p:spPr bwMode="auto">
                <a:xfrm>
                  <a:off x="854" y="2306"/>
                  <a:ext cx="51" cy="53"/>
                </a:xfrm>
                <a:custGeom>
                  <a:avLst/>
                  <a:gdLst>
                    <a:gd name="T0" fmla="*/ 41 w 51"/>
                    <a:gd name="T1" fmla="*/ 7 h 53"/>
                    <a:gd name="T2" fmla="*/ 45 w 51"/>
                    <a:gd name="T3" fmla="*/ 6 h 53"/>
                    <a:gd name="T4" fmla="*/ 50 w 51"/>
                    <a:gd name="T5" fmla="*/ 9 h 53"/>
                    <a:gd name="T6" fmla="*/ 51 w 51"/>
                    <a:gd name="T7" fmla="*/ 14 h 53"/>
                    <a:gd name="T8" fmla="*/ 39 w 51"/>
                    <a:gd name="T9" fmla="*/ 9 h 53"/>
                    <a:gd name="T10" fmla="*/ 41 w 51"/>
                    <a:gd name="T11" fmla="*/ 29 h 53"/>
                    <a:gd name="T12" fmla="*/ 20 w 51"/>
                    <a:gd name="T13" fmla="*/ 31 h 53"/>
                    <a:gd name="T14" fmla="*/ 39 w 51"/>
                    <a:gd name="T15" fmla="*/ 9 h 53"/>
                    <a:gd name="T16" fmla="*/ 28 w 51"/>
                    <a:gd name="T17" fmla="*/ 43 h 53"/>
                    <a:gd name="T18" fmla="*/ 17 w 51"/>
                    <a:gd name="T19" fmla="*/ 50 h 53"/>
                    <a:gd name="T20" fmla="*/ 16 w 51"/>
                    <a:gd name="T21" fmla="*/ 35 h 53"/>
                    <a:gd name="T22" fmla="*/ 28 w 51"/>
                    <a:gd name="T23" fmla="*/ 43 h 53"/>
                    <a:gd name="T24" fmla="*/ 14 w 51"/>
                    <a:gd name="T25" fmla="*/ 52 h 53"/>
                    <a:gd name="T26" fmla="*/ 8 w 51"/>
                    <a:gd name="T27" fmla="*/ 52 h 53"/>
                    <a:gd name="T28" fmla="*/ 13 w 51"/>
                    <a:gd name="T29" fmla="*/ 40 h 53"/>
                    <a:gd name="T30" fmla="*/ 13 w 51"/>
                    <a:gd name="T31" fmla="*/ 38 h 53"/>
                    <a:gd name="T32" fmla="*/ 5 w 51"/>
                    <a:gd name="T33" fmla="*/ 50 h 53"/>
                    <a:gd name="T34" fmla="*/ 10 w 51"/>
                    <a:gd name="T35" fmla="*/ 45 h 53"/>
                    <a:gd name="T36" fmla="*/ 5 w 51"/>
                    <a:gd name="T37" fmla="*/ 50 h 53"/>
                    <a:gd name="T38" fmla="*/ 2 w 51"/>
                    <a:gd name="T39" fmla="*/ 47 h 53"/>
                    <a:gd name="T40" fmla="*/ 14 w 51"/>
                    <a:gd name="T41" fmla="*/ 40 h 53"/>
                    <a:gd name="T42" fmla="*/ 5 w 51"/>
                    <a:gd name="T43" fmla="*/ 50 h 53"/>
                    <a:gd name="T44" fmla="*/ 14 w 51"/>
                    <a:gd name="T45" fmla="*/ 40 h 53"/>
                    <a:gd name="T46" fmla="*/ 8 w 51"/>
                    <a:gd name="T47" fmla="*/ 43 h 53"/>
                    <a:gd name="T48" fmla="*/ 3 w 51"/>
                    <a:gd name="T49" fmla="*/ 50 h 53"/>
                    <a:gd name="T50" fmla="*/ 2 w 51"/>
                    <a:gd name="T51" fmla="*/ 45 h 53"/>
                    <a:gd name="T52" fmla="*/ 13 w 51"/>
                    <a:gd name="T53" fmla="*/ 40 h 53"/>
                    <a:gd name="T54" fmla="*/ 3 w 51"/>
                    <a:gd name="T55" fmla="*/ 50 h 53"/>
                    <a:gd name="T56" fmla="*/ 2 w 51"/>
                    <a:gd name="T57" fmla="*/ 45 h 53"/>
                    <a:gd name="T58" fmla="*/ 2 w 51"/>
                    <a:gd name="T59" fmla="*/ 45 h 53"/>
                    <a:gd name="T60" fmla="*/ 2 w 51"/>
                    <a:gd name="T61" fmla="*/ 45 h 53"/>
                    <a:gd name="T62" fmla="*/ 14 w 51"/>
                    <a:gd name="T63" fmla="*/ 38 h 53"/>
                    <a:gd name="T64" fmla="*/ 14 w 51"/>
                    <a:gd name="T65" fmla="*/ 41 h 53"/>
                    <a:gd name="T66" fmla="*/ 2 w 51"/>
                    <a:gd name="T67" fmla="*/ 45 h 53"/>
                    <a:gd name="T68" fmla="*/ 0 w 51"/>
                    <a:gd name="T69" fmla="*/ 43 h 53"/>
                    <a:gd name="T70" fmla="*/ 2 w 51"/>
                    <a:gd name="T71" fmla="*/ 45 h 53"/>
                    <a:gd name="T72" fmla="*/ 0 w 51"/>
                    <a:gd name="T73" fmla="*/ 36 h 53"/>
                    <a:gd name="T74" fmla="*/ 7 w 51"/>
                    <a:gd name="T75" fmla="*/ 23 h 53"/>
                    <a:gd name="T76" fmla="*/ 19 w 51"/>
                    <a:gd name="T77" fmla="*/ 7 h 53"/>
                    <a:gd name="T78" fmla="*/ 31 w 51"/>
                    <a:gd name="T79" fmla="*/ 14 h 53"/>
                    <a:gd name="T80" fmla="*/ 22 w 51"/>
                    <a:gd name="T81" fmla="*/ 24 h 53"/>
                    <a:gd name="T82" fmla="*/ 14 w 51"/>
                    <a:gd name="T83" fmla="*/ 40 h 53"/>
                    <a:gd name="T84" fmla="*/ 22 w 51"/>
                    <a:gd name="T85" fmla="*/ 4 h 53"/>
                    <a:gd name="T86" fmla="*/ 27 w 51"/>
                    <a:gd name="T87" fmla="*/ 0 h 53"/>
                    <a:gd name="T88" fmla="*/ 31 w 51"/>
                    <a:gd name="T89" fmla="*/ 4 h 53"/>
                    <a:gd name="T90" fmla="*/ 34 w 51"/>
                    <a:gd name="T91" fmla="*/ 9 h 53"/>
                    <a:gd name="T92" fmla="*/ 31 w 51"/>
                    <a:gd name="T93" fmla="*/ 14 h 5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1"/>
                    <a:gd name="T142" fmla="*/ 0 h 53"/>
                    <a:gd name="T143" fmla="*/ 51 w 51"/>
                    <a:gd name="T144" fmla="*/ 53 h 5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1" h="53">
                      <a:moveTo>
                        <a:pt x="39" y="9"/>
                      </a:moveTo>
                      <a:lnTo>
                        <a:pt x="41" y="7"/>
                      </a:lnTo>
                      <a:lnTo>
                        <a:pt x="42" y="6"/>
                      </a:lnTo>
                      <a:lnTo>
                        <a:pt x="45" y="6"/>
                      </a:lnTo>
                      <a:lnTo>
                        <a:pt x="48" y="6"/>
                      </a:lnTo>
                      <a:lnTo>
                        <a:pt x="50" y="9"/>
                      </a:lnTo>
                      <a:lnTo>
                        <a:pt x="51" y="11"/>
                      </a:lnTo>
                      <a:lnTo>
                        <a:pt x="51" y="14"/>
                      </a:lnTo>
                      <a:lnTo>
                        <a:pt x="50" y="16"/>
                      </a:lnTo>
                      <a:lnTo>
                        <a:pt x="39" y="9"/>
                      </a:lnTo>
                      <a:close/>
                      <a:moveTo>
                        <a:pt x="50" y="16"/>
                      </a:moveTo>
                      <a:lnTo>
                        <a:pt x="41" y="29"/>
                      </a:lnTo>
                      <a:lnTo>
                        <a:pt x="28" y="43"/>
                      </a:lnTo>
                      <a:lnTo>
                        <a:pt x="20" y="31"/>
                      </a:lnTo>
                      <a:lnTo>
                        <a:pt x="30" y="21"/>
                      </a:lnTo>
                      <a:lnTo>
                        <a:pt x="39" y="9"/>
                      </a:lnTo>
                      <a:lnTo>
                        <a:pt x="50" y="16"/>
                      </a:lnTo>
                      <a:close/>
                      <a:moveTo>
                        <a:pt x="28" y="43"/>
                      </a:moveTo>
                      <a:lnTo>
                        <a:pt x="24" y="47"/>
                      </a:lnTo>
                      <a:lnTo>
                        <a:pt x="17" y="50"/>
                      </a:lnTo>
                      <a:lnTo>
                        <a:pt x="13" y="38"/>
                      </a:lnTo>
                      <a:lnTo>
                        <a:pt x="16" y="35"/>
                      </a:lnTo>
                      <a:lnTo>
                        <a:pt x="20" y="31"/>
                      </a:lnTo>
                      <a:lnTo>
                        <a:pt x="28" y="43"/>
                      </a:lnTo>
                      <a:close/>
                      <a:moveTo>
                        <a:pt x="17" y="50"/>
                      </a:moveTo>
                      <a:lnTo>
                        <a:pt x="14" y="52"/>
                      </a:lnTo>
                      <a:lnTo>
                        <a:pt x="11" y="53"/>
                      </a:lnTo>
                      <a:lnTo>
                        <a:pt x="8" y="52"/>
                      </a:lnTo>
                      <a:lnTo>
                        <a:pt x="5" y="50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7" y="50"/>
                      </a:lnTo>
                      <a:close/>
                      <a:moveTo>
                        <a:pt x="5" y="50"/>
                      </a:moveTo>
                      <a:lnTo>
                        <a:pt x="5" y="50"/>
                      </a:lnTo>
                      <a:lnTo>
                        <a:pt x="10" y="45"/>
                      </a:lnTo>
                      <a:lnTo>
                        <a:pt x="5" y="50"/>
                      </a:lnTo>
                      <a:close/>
                      <a:moveTo>
                        <a:pt x="5" y="50"/>
                      </a:moveTo>
                      <a:lnTo>
                        <a:pt x="3" y="48"/>
                      </a:lnTo>
                      <a:lnTo>
                        <a:pt x="2" y="47"/>
                      </a:lnTo>
                      <a:lnTo>
                        <a:pt x="14" y="40"/>
                      </a:lnTo>
                      <a:lnTo>
                        <a:pt x="13" y="40"/>
                      </a:lnTo>
                      <a:lnTo>
                        <a:pt x="5" y="50"/>
                      </a:lnTo>
                      <a:close/>
                      <a:moveTo>
                        <a:pt x="13" y="38"/>
                      </a:moveTo>
                      <a:lnTo>
                        <a:pt x="14" y="40"/>
                      </a:lnTo>
                      <a:lnTo>
                        <a:pt x="8" y="43"/>
                      </a:lnTo>
                      <a:lnTo>
                        <a:pt x="13" y="38"/>
                      </a:lnTo>
                      <a:close/>
                      <a:moveTo>
                        <a:pt x="3" y="50"/>
                      </a:move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3" y="50"/>
                      </a:lnTo>
                      <a:close/>
                      <a:moveTo>
                        <a:pt x="2" y="45"/>
                      </a:moveTo>
                      <a:lnTo>
                        <a:pt x="2" y="45"/>
                      </a:lnTo>
                      <a:lnTo>
                        <a:pt x="8" y="43"/>
                      </a:lnTo>
                      <a:lnTo>
                        <a:pt x="2" y="45"/>
                      </a:lnTo>
                      <a:close/>
                      <a:moveTo>
                        <a:pt x="2" y="45"/>
                      </a:moveTo>
                      <a:lnTo>
                        <a:pt x="2" y="45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4" y="41"/>
                      </a:lnTo>
                      <a:lnTo>
                        <a:pt x="2" y="45"/>
                      </a:lnTo>
                      <a:close/>
                      <a:moveTo>
                        <a:pt x="2" y="45"/>
                      </a:move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8" y="41"/>
                      </a:lnTo>
                      <a:lnTo>
                        <a:pt x="2" y="45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7" y="23"/>
                      </a:lnTo>
                      <a:lnTo>
                        <a:pt x="11" y="18"/>
                      </a:lnTo>
                      <a:lnTo>
                        <a:pt x="19" y="7"/>
                      </a:lnTo>
                      <a:lnTo>
                        <a:pt x="22" y="4"/>
                      </a:lnTo>
                      <a:lnTo>
                        <a:pt x="31" y="14"/>
                      </a:lnTo>
                      <a:lnTo>
                        <a:pt x="28" y="18"/>
                      </a:lnTo>
                      <a:lnTo>
                        <a:pt x="22" y="24"/>
                      </a:lnTo>
                      <a:lnTo>
                        <a:pt x="16" y="33"/>
                      </a:lnTo>
                      <a:lnTo>
                        <a:pt x="14" y="40"/>
                      </a:lnTo>
                      <a:lnTo>
                        <a:pt x="0" y="43"/>
                      </a:lnTo>
                      <a:close/>
                      <a:moveTo>
                        <a:pt x="22" y="4"/>
                      </a:move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4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7" name="Freeform 564"/>
                <p:cNvSpPr>
                  <a:spLocks noEditPoints="1"/>
                </p:cNvSpPr>
                <p:nvPr/>
              </p:nvSpPr>
              <p:spPr bwMode="auto">
                <a:xfrm>
                  <a:off x="859" y="2308"/>
                  <a:ext cx="43" cy="46"/>
                </a:xfrm>
                <a:custGeom>
                  <a:avLst/>
                  <a:gdLst>
                    <a:gd name="T0" fmla="*/ 34 w 43"/>
                    <a:gd name="T1" fmla="*/ 4 h 46"/>
                    <a:gd name="T2" fmla="*/ 39 w 43"/>
                    <a:gd name="T3" fmla="*/ 4 h 46"/>
                    <a:gd name="T4" fmla="*/ 43 w 43"/>
                    <a:gd name="T5" fmla="*/ 5 h 46"/>
                    <a:gd name="T6" fmla="*/ 43 w 43"/>
                    <a:gd name="T7" fmla="*/ 10 h 46"/>
                    <a:gd name="T8" fmla="*/ 32 w 43"/>
                    <a:gd name="T9" fmla="*/ 5 h 46"/>
                    <a:gd name="T10" fmla="*/ 34 w 43"/>
                    <a:gd name="T11" fmla="*/ 24 h 46"/>
                    <a:gd name="T12" fmla="*/ 14 w 43"/>
                    <a:gd name="T13" fmla="*/ 26 h 46"/>
                    <a:gd name="T14" fmla="*/ 32 w 43"/>
                    <a:gd name="T15" fmla="*/ 5 h 46"/>
                    <a:gd name="T16" fmla="*/ 23 w 43"/>
                    <a:gd name="T17" fmla="*/ 38 h 46"/>
                    <a:gd name="T18" fmla="*/ 14 w 43"/>
                    <a:gd name="T19" fmla="*/ 45 h 46"/>
                    <a:gd name="T20" fmla="*/ 11 w 43"/>
                    <a:gd name="T21" fmla="*/ 29 h 46"/>
                    <a:gd name="T22" fmla="*/ 23 w 43"/>
                    <a:gd name="T23" fmla="*/ 38 h 46"/>
                    <a:gd name="T24" fmla="*/ 11 w 43"/>
                    <a:gd name="T25" fmla="*/ 46 h 46"/>
                    <a:gd name="T26" fmla="*/ 5 w 43"/>
                    <a:gd name="T27" fmla="*/ 46 h 46"/>
                    <a:gd name="T28" fmla="*/ 11 w 43"/>
                    <a:gd name="T29" fmla="*/ 34 h 46"/>
                    <a:gd name="T30" fmla="*/ 8 w 43"/>
                    <a:gd name="T31" fmla="*/ 33 h 46"/>
                    <a:gd name="T32" fmla="*/ 3 w 43"/>
                    <a:gd name="T33" fmla="*/ 45 h 46"/>
                    <a:gd name="T34" fmla="*/ 2 w 43"/>
                    <a:gd name="T35" fmla="*/ 43 h 46"/>
                    <a:gd name="T36" fmla="*/ 11 w 43"/>
                    <a:gd name="T37" fmla="*/ 34 h 46"/>
                    <a:gd name="T38" fmla="*/ 3 w 43"/>
                    <a:gd name="T39" fmla="*/ 45 h 46"/>
                    <a:gd name="T40" fmla="*/ 11 w 43"/>
                    <a:gd name="T41" fmla="*/ 34 h 46"/>
                    <a:gd name="T42" fmla="*/ 6 w 43"/>
                    <a:gd name="T43" fmla="*/ 39 h 46"/>
                    <a:gd name="T44" fmla="*/ 2 w 43"/>
                    <a:gd name="T45" fmla="*/ 43 h 46"/>
                    <a:gd name="T46" fmla="*/ 0 w 43"/>
                    <a:gd name="T47" fmla="*/ 38 h 46"/>
                    <a:gd name="T48" fmla="*/ 11 w 43"/>
                    <a:gd name="T49" fmla="*/ 36 h 46"/>
                    <a:gd name="T50" fmla="*/ 2 w 43"/>
                    <a:gd name="T51" fmla="*/ 43 h 46"/>
                    <a:gd name="T52" fmla="*/ 12 w 43"/>
                    <a:gd name="T53" fmla="*/ 36 h 46"/>
                    <a:gd name="T54" fmla="*/ 6 w 43"/>
                    <a:gd name="T55" fmla="*/ 38 h 46"/>
                    <a:gd name="T56" fmla="*/ 0 w 43"/>
                    <a:gd name="T57" fmla="*/ 38 h 46"/>
                    <a:gd name="T58" fmla="*/ 2 w 43"/>
                    <a:gd name="T59" fmla="*/ 27 h 46"/>
                    <a:gd name="T60" fmla="*/ 9 w 43"/>
                    <a:gd name="T61" fmla="*/ 16 h 46"/>
                    <a:gd name="T62" fmla="*/ 20 w 43"/>
                    <a:gd name="T63" fmla="*/ 2 h 46"/>
                    <a:gd name="T64" fmla="*/ 20 w 43"/>
                    <a:gd name="T65" fmla="*/ 22 h 46"/>
                    <a:gd name="T66" fmla="*/ 0 w 43"/>
                    <a:gd name="T67" fmla="*/ 38 h 46"/>
                    <a:gd name="T68" fmla="*/ 23 w 43"/>
                    <a:gd name="T69" fmla="*/ 0 h 46"/>
                    <a:gd name="T70" fmla="*/ 28 w 43"/>
                    <a:gd name="T71" fmla="*/ 0 h 46"/>
                    <a:gd name="T72" fmla="*/ 31 w 43"/>
                    <a:gd name="T73" fmla="*/ 5 h 46"/>
                    <a:gd name="T74" fmla="*/ 31 w 43"/>
                    <a:gd name="T75" fmla="*/ 10 h 46"/>
                    <a:gd name="T76" fmla="*/ 20 w 43"/>
                    <a:gd name="T77" fmla="*/ 2 h 4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3"/>
                    <a:gd name="T118" fmla="*/ 0 h 46"/>
                    <a:gd name="T119" fmla="*/ 43 w 43"/>
                    <a:gd name="T120" fmla="*/ 46 h 4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3" h="46">
                      <a:moveTo>
                        <a:pt x="32" y="5"/>
                      </a:moveTo>
                      <a:lnTo>
                        <a:pt x="34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3" y="5"/>
                      </a:lnTo>
                      <a:lnTo>
                        <a:pt x="43" y="9"/>
                      </a:lnTo>
                      <a:lnTo>
                        <a:pt x="43" y="10"/>
                      </a:lnTo>
                      <a:lnTo>
                        <a:pt x="43" y="14"/>
                      </a:lnTo>
                      <a:lnTo>
                        <a:pt x="32" y="5"/>
                      </a:lnTo>
                      <a:close/>
                      <a:moveTo>
                        <a:pt x="43" y="14"/>
                      </a:moveTo>
                      <a:lnTo>
                        <a:pt x="34" y="24"/>
                      </a:lnTo>
                      <a:lnTo>
                        <a:pt x="23" y="38"/>
                      </a:lnTo>
                      <a:lnTo>
                        <a:pt x="14" y="26"/>
                      </a:lnTo>
                      <a:lnTo>
                        <a:pt x="25" y="16"/>
                      </a:lnTo>
                      <a:lnTo>
                        <a:pt x="32" y="5"/>
                      </a:lnTo>
                      <a:lnTo>
                        <a:pt x="43" y="14"/>
                      </a:lnTo>
                      <a:close/>
                      <a:moveTo>
                        <a:pt x="23" y="38"/>
                      </a:moveTo>
                      <a:lnTo>
                        <a:pt x="19" y="41"/>
                      </a:lnTo>
                      <a:lnTo>
                        <a:pt x="14" y="45"/>
                      </a:lnTo>
                      <a:lnTo>
                        <a:pt x="8" y="33"/>
                      </a:lnTo>
                      <a:lnTo>
                        <a:pt x="11" y="29"/>
                      </a:lnTo>
                      <a:lnTo>
                        <a:pt x="14" y="26"/>
                      </a:lnTo>
                      <a:lnTo>
                        <a:pt x="23" y="38"/>
                      </a:lnTo>
                      <a:close/>
                      <a:moveTo>
                        <a:pt x="14" y="45"/>
                      </a:moveTo>
                      <a:lnTo>
                        <a:pt x="11" y="46"/>
                      </a:lnTo>
                      <a:lnTo>
                        <a:pt x="8" y="46"/>
                      </a:lnTo>
                      <a:lnTo>
                        <a:pt x="5" y="46"/>
                      </a:lnTo>
                      <a:lnTo>
                        <a:pt x="3" y="45"/>
                      </a:lnTo>
                      <a:lnTo>
                        <a:pt x="11" y="34"/>
                      </a:lnTo>
                      <a:lnTo>
                        <a:pt x="9" y="33"/>
                      </a:lnTo>
                      <a:lnTo>
                        <a:pt x="8" y="33"/>
                      </a:lnTo>
                      <a:lnTo>
                        <a:pt x="14" y="45"/>
                      </a:lnTo>
                      <a:close/>
                      <a:moveTo>
                        <a:pt x="3" y="45"/>
                      </a:moveTo>
                      <a:lnTo>
                        <a:pt x="2" y="43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3" y="45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12" y="36"/>
                      </a:lnTo>
                      <a:lnTo>
                        <a:pt x="6" y="39"/>
                      </a:lnTo>
                      <a:lnTo>
                        <a:pt x="11" y="34"/>
                      </a:lnTo>
                      <a:close/>
                      <a:moveTo>
                        <a:pt x="2" y="43"/>
                      </a:move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2" y="43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6" y="38"/>
                      </a:lnTo>
                      <a:lnTo>
                        <a:pt x="12" y="36"/>
                      </a:lnTo>
                      <a:close/>
                      <a:moveTo>
                        <a:pt x="0" y="38"/>
                      </a:moveTo>
                      <a:lnTo>
                        <a:pt x="0" y="34"/>
                      </a:lnTo>
                      <a:lnTo>
                        <a:pt x="2" y="27"/>
                      </a:lnTo>
                      <a:lnTo>
                        <a:pt x="5" y="22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0" y="2"/>
                      </a:lnTo>
                      <a:lnTo>
                        <a:pt x="29" y="12"/>
                      </a:lnTo>
                      <a:lnTo>
                        <a:pt x="20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31" y="5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8" name="Freeform 565"/>
                <p:cNvSpPr>
                  <a:spLocks noEditPoints="1"/>
                </p:cNvSpPr>
                <p:nvPr/>
              </p:nvSpPr>
              <p:spPr bwMode="auto">
                <a:xfrm>
                  <a:off x="862" y="2308"/>
                  <a:ext cx="39" cy="41"/>
                </a:xfrm>
                <a:custGeom>
                  <a:avLst/>
                  <a:gdLst>
                    <a:gd name="T0" fmla="*/ 31 w 39"/>
                    <a:gd name="T1" fmla="*/ 4 h 41"/>
                    <a:gd name="T2" fmla="*/ 34 w 39"/>
                    <a:gd name="T3" fmla="*/ 2 h 41"/>
                    <a:gd name="T4" fmla="*/ 39 w 39"/>
                    <a:gd name="T5" fmla="*/ 5 h 41"/>
                    <a:gd name="T6" fmla="*/ 39 w 39"/>
                    <a:gd name="T7" fmla="*/ 9 h 41"/>
                    <a:gd name="T8" fmla="*/ 29 w 39"/>
                    <a:gd name="T9" fmla="*/ 5 h 41"/>
                    <a:gd name="T10" fmla="*/ 31 w 39"/>
                    <a:gd name="T11" fmla="*/ 21 h 41"/>
                    <a:gd name="T12" fmla="*/ 11 w 39"/>
                    <a:gd name="T13" fmla="*/ 24 h 41"/>
                    <a:gd name="T14" fmla="*/ 29 w 39"/>
                    <a:gd name="T15" fmla="*/ 5 h 41"/>
                    <a:gd name="T16" fmla="*/ 19 w 39"/>
                    <a:gd name="T17" fmla="*/ 33 h 41"/>
                    <a:gd name="T18" fmla="*/ 12 w 39"/>
                    <a:gd name="T19" fmla="*/ 39 h 41"/>
                    <a:gd name="T20" fmla="*/ 8 w 39"/>
                    <a:gd name="T21" fmla="*/ 26 h 41"/>
                    <a:gd name="T22" fmla="*/ 19 w 39"/>
                    <a:gd name="T23" fmla="*/ 33 h 41"/>
                    <a:gd name="T24" fmla="*/ 6 w 39"/>
                    <a:gd name="T25" fmla="*/ 29 h 41"/>
                    <a:gd name="T26" fmla="*/ 6 w 39"/>
                    <a:gd name="T27" fmla="*/ 29 h 41"/>
                    <a:gd name="T28" fmla="*/ 9 w 39"/>
                    <a:gd name="T29" fmla="*/ 41 h 41"/>
                    <a:gd name="T30" fmla="*/ 5 w 39"/>
                    <a:gd name="T31" fmla="*/ 41 h 41"/>
                    <a:gd name="T32" fmla="*/ 9 w 39"/>
                    <a:gd name="T33" fmla="*/ 31 h 41"/>
                    <a:gd name="T34" fmla="*/ 6 w 39"/>
                    <a:gd name="T35" fmla="*/ 29 h 41"/>
                    <a:gd name="T36" fmla="*/ 9 w 39"/>
                    <a:gd name="T37" fmla="*/ 31 h 41"/>
                    <a:gd name="T38" fmla="*/ 6 w 39"/>
                    <a:gd name="T39" fmla="*/ 36 h 41"/>
                    <a:gd name="T40" fmla="*/ 2 w 39"/>
                    <a:gd name="T41" fmla="*/ 39 h 41"/>
                    <a:gd name="T42" fmla="*/ 0 w 39"/>
                    <a:gd name="T43" fmla="*/ 38 h 41"/>
                    <a:gd name="T44" fmla="*/ 9 w 39"/>
                    <a:gd name="T45" fmla="*/ 31 h 41"/>
                    <a:gd name="T46" fmla="*/ 2 w 39"/>
                    <a:gd name="T47" fmla="*/ 39 h 41"/>
                    <a:gd name="T48" fmla="*/ 0 w 39"/>
                    <a:gd name="T49" fmla="*/ 36 h 41"/>
                    <a:gd name="T50" fmla="*/ 6 w 39"/>
                    <a:gd name="T51" fmla="*/ 36 h 41"/>
                    <a:gd name="T52" fmla="*/ 0 w 39"/>
                    <a:gd name="T53" fmla="*/ 36 h 41"/>
                    <a:gd name="T54" fmla="*/ 11 w 39"/>
                    <a:gd name="T55" fmla="*/ 34 h 41"/>
                    <a:gd name="T56" fmla="*/ 0 w 39"/>
                    <a:gd name="T57" fmla="*/ 36 h 41"/>
                    <a:gd name="T58" fmla="*/ 11 w 39"/>
                    <a:gd name="T59" fmla="*/ 34 h 41"/>
                    <a:gd name="T60" fmla="*/ 6 w 39"/>
                    <a:gd name="T61" fmla="*/ 34 h 41"/>
                    <a:gd name="T62" fmla="*/ 0 w 39"/>
                    <a:gd name="T63" fmla="*/ 34 h 41"/>
                    <a:gd name="T64" fmla="*/ 20 w 39"/>
                    <a:gd name="T65" fmla="*/ 4 h 41"/>
                    <a:gd name="T66" fmla="*/ 20 w 39"/>
                    <a:gd name="T67" fmla="*/ 22 h 41"/>
                    <a:gd name="T68" fmla="*/ 0 w 39"/>
                    <a:gd name="T69" fmla="*/ 34 h 41"/>
                    <a:gd name="T70" fmla="*/ 22 w 39"/>
                    <a:gd name="T71" fmla="*/ 2 h 41"/>
                    <a:gd name="T72" fmla="*/ 26 w 39"/>
                    <a:gd name="T73" fmla="*/ 2 h 41"/>
                    <a:gd name="T74" fmla="*/ 29 w 39"/>
                    <a:gd name="T75" fmla="*/ 5 h 41"/>
                    <a:gd name="T76" fmla="*/ 29 w 39"/>
                    <a:gd name="T77" fmla="*/ 9 h 41"/>
                    <a:gd name="T78" fmla="*/ 20 w 39"/>
                    <a:gd name="T79" fmla="*/ 4 h 4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9"/>
                    <a:gd name="T121" fmla="*/ 0 h 41"/>
                    <a:gd name="T122" fmla="*/ 39 w 39"/>
                    <a:gd name="T123" fmla="*/ 41 h 4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9" h="41">
                      <a:moveTo>
                        <a:pt x="29" y="5"/>
                      </a:moveTo>
                      <a:lnTo>
                        <a:pt x="31" y="4"/>
                      </a:lnTo>
                      <a:lnTo>
                        <a:pt x="33" y="2"/>
                      </a:lnTo>
                      <a:lnTo>
                        <a:pt x="34" y="2"/>
                      </a:lnTo>
                      <a:lnTo>
                        <a:pt x="37" y="4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2"/>
                      </a:lnTo>
                      <a:lnTo>
                        <a:pt x="29" y="5"/>
                      </a:lnTo>
                      <a:close/>
                      <a:moveTo>
                        <a:pt x="39" y="12"/>
                      </a:moveTo>
                      <a:lnTo>
                        <a:pt x="31" y="21"/>
                      </a:lnTo>
                      <a:lnTo>
                        <a:pt x="19" y="33"/>
                      </a:lnTo>
                      <a:lnTo>
                        <a:pt x="11" y="24"/>
                      </a:lnTo>
                      <a:lnTo>
                        <a:pt x="22" y="12"/>
                      </a:lnTo>
                      <a:lnTo>
                        <a:pt x="29" y="5"/>
                      </a:lnTo>
                      <a:lnTo>
                        <a:pt x="39" y="12"/>
                      </a:lnTo>
                      <a:close/>
                      <a:moveTo>
                        <a:pt x="19" y="33"/>
                      </a:moveTo>
                      <a:lnTo>
                        <a:pt x="16" y="36"/>
                      </a:lnTo>
                      <a:lnTo>
                        <a:pt x="12" y="39"/>
                      </a:lnTo>
                      <a:lnTo>
                        <a:pt x="6" y="29"/>
                      </a:lnTo>
                      <a:lnTo>
                        <a:pt x="8" y="26"/>
                      </a:lnTo>
                      <a:lnTo>
                        <a:pt x="11" y="24"/>
                      </a:lnTo>
                      <a:lnTo>
                        <a:pt x="19" y="33"/>
                      </a:lnTo>
                      <a:close/>
                      <a:moveTo>
                        <a:pt x="6" y="29"/>
                      </a:move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6" y="29"/>
                      </a:lnTo>
                      <a:close/>
                      <a:moveTo>
                        <a:pt x="12" y="39"/>
                      </a:moveTo>
                      <a:lnTo>
                        <a:pt x="9" y="41"/>
                      </a:lnTo>
                      <a:lnTo>
                        <a:pt x="6" y="41"/>
                      </a:lnTo>
                      <a:lnTo>
                        <a:pt x="5" y="41"/>
                      </a:lnTo>
                      <a:lnTo>
                        <a:pt x="2" y="39"/>
                      </a:lnTo>
                      <a:lnTo>
                        <a:pt x="9" y="31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12" y="39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6" y="36"/>
                      </a:lnTo>
                      <a:lnTo>
                        <a:pt x="9" y="31"/>
                      </a:lnTo>
                      <a:close/>
                      <a:moveTo>
                        <a:pt x="2" y="39"/>
                      </a:moveTo>
                      <a:lnTo>
                        <a:pt x="2" y="39"/>
                      </a:lnTo>
                      <a:lnTo>
                        <a:pt x="0" y="38"/>
                      </a:lnTo>
                      <a:lnTo>
                        <a:pt x="11" y="33"/>
                      </a:lnTo>
                      <a:lnTo>
                        <a:pt x="9" y="31"/>
                      </a:lnTo>
                      <a:lnTo>
                        <a:pt x="2" y="39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6" y="36"/>
                      </a:lnTo>
                      <a:lnTo>
                        <a:pt x="0" y="38"/>
                      </a:lnTo>
                      <a:close/>
                      <a:moveTo>
                        <a:pt x="0" y="36"/>
                      </a:moveTo>
                      <a:lnTo>
                        <a:pt x="0" y="34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0" y="36"/>
                      </a:lnTo>
                      <a:close/>
                      <a:moveTo>
                        <a:pt x="11" y="33"/>
                      </a:moveTo>
                      <a:lnTo>
                        <a:pt x="11" y="34"/>
                      </a:lnTo>
                      <a:lnTo>
                        <a:pt x="6" y="34"/>
                      </a:lnTo>
                      <a:lnTo>
                        <a:pt x="11" y="33"/>
                      </a:lnTo>
                      <a:close/>
                      <a:moveTo>
                        <a:pt x="0" y="34"/>
                      </a:moveTo>
                      <a:lnTo>
                        <a:pt x="9" y="17"/>
                      </a:lnTo>
                      <a:lnTo>
                        <a:pt x="20" y="4"/>
                      </a:lnTo>
                      <a:lnTo>
                        <a:pt x="29" y="10"/>
                      </a:lnTo>
                      <a:lnTo>
                        <a:pt x="20" y="22"/>
                      </a:lnTo>
                      <a:lnTo>
                        <a:pt x="11" y="33"/>
                      </a:lnTo>
                      <a:lnTo>
                        <a:pt x="0" y="34"/>
                      </a:lnTo>
                      <a:close/>
                      <a:moveTo>
                        <a:pt x="20" y="4"/>
                      </a:moveTo>
                      <a:lnTo>
                        <a:pt x="22" y="2"/>
                      </a:lnTo>
                      <a:lnTo>
                        <a:pt x="25" y="0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89" name="Freeform 566"/>
                <p:cNvSpPr>
                  <a:spLocks noEditPoints="1"/>
                </p:cNvSpPr>
                <p:nvPr/>
              </p:nvSpPr>
              <p:spPr bwMode="auto">
                <a:xfrm>
                  <a:off x="865" y="2308"/>
                  <a:ext cx="34" cy="38"/>
                </a:xfrm>
                <a:custGeom>
                  <a:avLst/>
                  <a:gdLst>
                    <a:gd name="T0" fmla="*/ 25 w 34"/>
                    <a:gd name="T1" fmla="*/ 2 h 38"/>
                    <a:gd name="T2" fmla="*/ 30 w 34"/>
                    <a:gd name="T3" fmla="*/ 0 h 38"/>
                    <a:gd name="T4" fmla="*/ 33 w 34"/>
                    <a:gd name="T5" fmla="*/ 2 h 38"/>
                    <a:gd name="T6" fmla="*/ 34 w 34"/>
                    <a:gd name="T7" fmla="*/ 7 h 38"/>
                    <a:gd name="T8" fmla="*/ 33 w 34"/>
                    <a:gd name="T9" fmla="*/ 10 h 38"/>
                    <a:gd name="T10" fmla="*/ 25 w 34"/>
                    <a:gd name="T11" fmla="*/ 2 h 38"/>
                    <a:gd name="T12" fmla="*/ 33 w 34"/>
                    <a:gd name="T13" fmla="*/ 10 h 38"/>
                    <a:gd name="T14" fmla="*/ 9 w 34"/>
                    <a:gd name="T15" fmla="*/ 36 h 38"/>
                    <a:gd name="T16" fmla="*/ 2 w 34"/>
                    <a:gd name="T17" fmla="*/ 27 h 38"/>
                    <a:gd name="T18" fmla="*/ 25 w 34"/>
                    <a:gd name="T19" fmla="*/ 2 h 38"/>
                    <a:gd name="T20" fmla="*/ 33 w 34"/>
                    <a:gd name="T21" fmla="*/ 10 h 38"/>
                    <a:gd name="T22" fmla="*/ 9 w 34"/>
                    <a:gd name="T23" fmla="*/ 36 h 38"/>
                    <a:gd name="T24" fmla="*/ 6 w 34"/>
                    <a:gd name="T25" fmla="*/ 38 h 38"/>
                    <a:gd name="T26" fmla="*/ 3 w 34"/>
                    <a:gd name="T27" fmla="*/ 36 h 38"/>
                    <a:gd name="T28" fmla="*/ 0 w 34"/>
                    <a:gd name="T29" fmla="*/ 33 h 38"/>
                    <a:gd name="T30" fmla="*/ 2 w 34"/>
                    <a:gd name="T31" fmla="*/ 29 h 38"/>
                    <a:gd name="T32" fmla="*/ 5 w 34"/>
                    <a:gd name="T33" fmla="*/ 33 h 38"/>
                    <a:gd name="T34" fmla="*/ 9 w 34"/>
                    <a:gd name="T35" fmla="*/ 36 h 38"/>
                    <a:gd name="T36" fmla="*/ 2 w 34"/>
                    <a:gd name="T37" fmla="*/ 29 h 38"/>
                    <a:gd name="T38" fmla="*/ 20 w 34"/>
                    <a:gd name="T39" fmla="*/ 5 h 38"/>
                    <a:gd name="T40" fmla="*/ 28 w 34"/>
                    <a:gd name="T41" fmla="*/ 12 h 38"/>
                    <a:gd name="T42" fmla="*/ 9 w 34"/>
                    <a:gd name="T43" fmla="*/ 36 h 38"/>
                    <a:gd name="T44" fmla="*/ 2 w 34"/>
                    <a:gd name="T45" fmla="*/ 29 h 38"/>
                    <a:gd name="T46" fmla="*/ 20 w 34"/>
                    <a:gd name="T47" fmla="*/ 5 h 38"/>
                    <a:gd name="T48" fmla="*/ 23 w 34"/>
                    <a:gd name="T49" fmla="*/ 2 h 38"/>
                    <a:gd name="T50" fmla="*/ 26 w 34"/>
                    <a:gd name="T51" fmla="*/ 4 h 38"/>
                    <a:gd name="T52" fmla="*/ 28 w 34"/>
                    <a:gd name="T53" fmla="*/ 7 h 38"/>
                    <a:gd name="T54" fmla="*/ 28 w 34"/>
                    <a:gd name="T55" fmla="*/ 12 h 38"/>
                    <a:gd name="T56" fmla="*/ 20 w 34"/>
                    <a:gd name="T57" fmla="*/ 5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8"/>
                    <a:gd name="T89" fmla="*/ 34 w 34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8">
                      <a:moveTo>
                        <a:pt x="25" y="2"/>
                      </a:moveTo>
                      <a:lnTo>
                        <a:pt x="30" y="0"/>
                      </a:lnTo>
                      <a:lnTo>
                        <a:pt x="33" y="2"/>
                      </a:lnTo>
                      <a:lnTo>
                        <a:pt x="34" y="7"/>
                      </a:lnTo>
                      <a:lnTo>
                        <a:pt x="33" y="10"/>
                      </a:lnTo>
                      <a:lnTo>
                        <a:pt x="25" y="2"/>
                      </a:lnTo>
                      <a:close/>
                      <a:moveTo>
                        <a:pt x="33" y="10"/>
                      </a:moveTo>
                      <a:lnTo>
                        <a:pt x="9" y="36"/>
                      </a:lnTo>
                      <a:lnTo>
                        <a:pt x="2" y="27"/>
                      </a:lnTo>
                      <a:lnTo>
                        <a:pt x="25" y="2"/>
                      </a:lnTo>
                      <a:lnTo>
                        <a:pt x="33" y="10"/>
                      </a:lnTo>
                      <a:close/>
                      <a:moveTo>
                        <a:pt x="9" y="36"/>
                      </a:moveTo>
                      <a:lnTo>
                        <a:pt x="6" y="38"/>
                      </a:lnTo>
                      <a:lnTo>
                        <a:pt x="3" y="36"/>
                      </a:lnTo>
                      <a:lnTo>
                        <a:pt x="0" y="33"/>
                      </a:lnTo>
                      <a:lnTo>
                        <a:pt x="2" y="29"/>
                      </a:lnTo>
                      <a:lnTo>
                        <a:pt x="5" y="33"/>
                      </a:lnTo>
                      <a:lnTo>
                        <a:pt x="9" y="36"/>
                      </a:lnTo>
                      <a:close/>
                      <a:moveTo>
                        <a:pt x="2" y="29"/>
                      </a:moveTo>
                      <a:lnTo>
                        <a:pt x="20" y="5"/>
                      </a:lnTo>
                      <a:lnTo>
                        <a:pt x="28" y="12"/>
                      </a:lnTo>
                      <a:lnTo>
                        <a:pt x="9" y="36"/>
                      </a:lnTo>
                      <a:lnTo>
                        <a:pt x="2" y="29"/>
                      </a:lnTo>
                      <a:close/>
                      <a:moveTo>
                        <a:pt x="20" y="5"/>
                      </a:moveTo>
                      <a:lnTo>
                        <a:pt x="23" y="2"/>
                      </a:lnTo>
                      <a:lnTo>
                        <a:pt x="26" y="4"/>
                      </a:lnTo>
                      <a:lnTo>
                        <a:pt x="28" y="7"/>
                      </a:lnTo>
                      <a:lnTo>
                        <a:pt x="28" y="12"/>
                      </a:lnTo>
                      <a:lnTo>
                        <a:pt x="20" y="5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0" name="Freeform 567"/>
                <p:cNvSpPr>
                  <a:spLocks noEditPoints="1"/>
                </p:cNvSpPr>
                <p:nvPr/>
              </p:nvSpPr>
              <p:spPr bwMode="auto">
                <a:xfrm>
                  <a:off x="873" y="2399"/>
                  <a:ext cx="62" cy="46"/>
                </a:xfrm>
                <a:custGeom>
                  <a:avLst/>
                  <a:gdLst>
                    <a:gd name="T0" fmla="*/ 48 w 62"/>
                    <a:gd name="T1" fmla="*/ 3 h 46"/>
                    <a:gd name="T2" fmla="*/ 51 w 62"/>
                    <a:gd name="T3" fmla="*/ 2 h 46"/>
                    <a:gd name="T4" fmla="*/ 52 w 62"/>
                    <a:gd name="T5" fmla="*/ 0 h 46"/>
                    <a:gd name="T6" fmla="*/ 56 w 62"/>
                    <a:gd name="T7" fmla="*/ 0 h 46"/>
                    <a:gd name="T8" fmla="*/ 59 w 62"/>
                    <a:gd name="T9" fmla="*/ 2 h 46"/>
                    <a:gd name="T10" fmla="*/ 60 w 62"/>
                    <a:gd name="T11" fmla="*/ 5 h 46"/>
                    <a:gd name="T12" fmla="*/ 62 w 62"/>
                    <a:gd name="T13" fmla="*/ 7 h 46"/>
                    <a:gd name="T14" fmla="*/ 62 w 62"/>
                    <a:gd name="T15" fmla="*/ 10 h 46"/>
                    <a:gd name="T16" fmla="*/ 60 w 62"/>
                    <a:gd name="T17" fmla="*/ 14 h 46"/>
                    <a:gd name="T18" fmla="*/ 48 w 62"/>
                    <a:gd name="T19" fmla="*/ 3 h 46"/>
                    <a:gd name="T20" fmla="*/ 60 w 62"/>
                    <a:gd name="T21" fmla="*/ 14 h 46"/>
                    <a:gd name="T22" fmla="*/ 56 w 62"/>
                    <a:gd name="T23" fmla="*/ 20 h 46"/>
                    <a:gd name="T24" fmla="*/ 42 w 62"/>
                    <a:gd name="T25" fmla="*/ 34 h 46"/>
                    <a:gd name="T26" fmla="*/ 34 w 62"/>
                    <a:gd name="T27" fmla="*/ 39 h 46"/>
                    <a:gd name="T28" fmla="*/ 25 w 62"/>
                    <a:gd name="T29" fmla="*/ 44 h 46"/>
                    <a:gd name="T30" fmla="*/ 20 w 62"/>
                    <a:gd name="T31" fmla="*/ 46 h 46"/>
                    <a:gd name="T32" fmla="*/ 15 w 62"/>
                    <a:gd name="T33" fmla="*/ 46 h 46"/>
                    <a:gd name="T34" fmla="*/ 9 w 62"/>
                    <a:gd name="T35" fmla="*/ 46 h 46"/>
                    <a:gd name="T36" fmla="*/ 5 w 62"/>
                    <a:gd name="T37" fmla="*/ 46 h 46"/>
                    <a:gd name="T38" fmla="*/ 11 w 62"/>
                    <a:gd name="T39" fmla="*/ 29 h 46"/>
                    <a:gd name="T40" fmla="*/ 17 w 62"/>
                    <a:gd name="T41" fmla="*/ 31 h 46"/>
                    <a:gd name="T42" fmla="*/ 23 w 62"/>
                    <a:gd name="T43" fmla="*/ 27 h 46"/>
                    <a:gd name="T44" fmla="*/ 29 w 62"/>
                    <a:gd name="T45" fmla="*/ 24 h 46"/>
                    <a:gd name="T46" fmla="*/ 35 w 62"/>
                    <a:gd name="T47" fmla="*/ 19 h 46"/>
                    <a:gd name="T48" fmla="*/ 45 w 62"/>
                    <a:gd name="T49" fmla="*/ 8 h 46"/>
                    <a:gd name="T50" fmla="*/ 48 w 62"/>
                    <a:gd name="T51" fmla="*/ 3 h 46"/>
                    <a:gd name="T52" fmla="*/ 60 w 62"/>
                    <a:gd name="T53" fmla="*/ 14 h 46"/>
                    <a:gd name="T54" fmla="*/ 5 w 62"/>
                    <a:gd name="T55" fmla="*/ 46 h 46"/>
                    <a:gd name="T56" fmla="*/ 3 w 62"/>
                    <a:gd name="T57" fmla="*/ 44 h 46"/>
                    <a:gd name="T58" fmla="*/ 0 w 62"/>
                    <a:gd name="T59" fmla="*/ 41 h 46"/>
                    <a:gd name="T60" fmla="*/ 0 w 62"/>
                    <a:gd name="T61" fmla="*/ 38 h 46"/>
                    <a:gd name="T62" fmla="*/ 0 w 62"/>
                    <a:gd name="T63" fmla="*/ 34 h 46"/>
                    <a:gd name="T64" fmla="*/ 1 w 62"/>
                    <a:gd name="T65" fmla="*/ 32 h 46"/>
                    <a:gd name="T66" fmla="*/ 5 w 62"/>
                    <a:gd name="T67" fmla="*/ 29 h 46"/>
                    <a:gd name="T68" fmla="*/ 8 w 62"/>
                    <a:gd name="T69" fmla="*/ 29 h 46"/>
                    <a:gd name="T70" fmla="*/ 11 w 62"/>
                    <a:gd name="T71" fmla="*/ 29 h 46"/>
                    <a:gd name="T72" fmla="*/ 5 w 62"/>
                    <a:gd name="T73" fmla="*/ 46 h 4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2"/>
                    <a:gd name="T112" fmla="*/ 0 h 46"/>
                    <a:gd name="T113" fmla="*/ 62 w 62"/>
                    <a:gd name="T114" fmla="*/ 46 h 4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2" h="46">
                      <a:moveTo>
                        <a:pt x="48" y="3"/>
                      </a:moveTo>
                      <a:lnTo>
                        <a:pt x="51" y="2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48" y="3"/>
                      </a:lnTo>
                      <a:close/>
                      <a:moveTo>
                        <a:pt x="60" y="14"/>
                      </a:moveTo>
                      <a:lnTo>
                        <a:pt x="56" y="20"/>
                      </a:lnTo>
                      <a:lnTo>
                        <a:pt x="42" y="34"/>
                      </a:lnTo>
                      <a:lnTo>
                        <a:pt x="34" y="39"/>
                      </a:lnTo>
                      <a:lnTo>
                        <a:pt x="25" y="44"/>
                      </a:lnTo>
                      <a:lnTo>
                        <a:pt x="20" y="46"/>
                      </a:lnTo>
                      <a:lnTo>
                        <a:pt x="15" y="46"/>
                      </a:lnTo>
                      <a:lnTo>
                        <a:pt x="9" y="46"/>
                      </a:lnTo>
                      <a:lnTo>
                        <a:pt x="5" y="46"/>
                      </a:lnTo>
                      <a:lnTo>
                        <a:pt x="11" y="29"/>
                      </a:lnTo>
                      <a:lnTo>
                        <a:pt x="17" y="31"/>
                      </a:lnTo>
                      <a:lnTo>
                        <a:pt x="23" y="27"/>
                      </a:lnTo>
                      <a:lnTo>
                        <a:pt x="29" y="24"/>
                      </a:lnTo>
                      <a:lnTo>
                        <a:pt x="35" y="19"/>
                      </a:lnTo>
                      <a:lnTo>
                        <a:pt x="45" y="8"/>
                      </a:lnTo>
                      <a:lnTo>
                        <a:pt x="48" y="3"/>
                      </a:lnTo>
                      <a:lnTo>
                        <a:pt x="60" y="14"/>
                      </a:lnTo>
                      <a:close/>
                      <a:moveTo>
                        <a:pt x="5" y="46"/>
                      </a:moveTo>
                      <a:lnTo>
                        <a:pt x="3" y="44"/>
                      </a:lnTo>
                      <a:lnTo>
                        <a:pt x="0" y="41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1" y="32"/>
                      </a:lnTo>
                      <a:lnTo>
                        <a:pt x="5" y="29"/>
                      </a:lnTo>
                      <a:lnTo>
                        <a:pt x="8" y="29"/>
                      </a:lnTo>
                      <a:lnTo>
                        <a:pt x="11" y="29"/>
                      </a:lnTo>
                      <a:lnTo>
                        <a:pt x="5" y="46"/>
                      </a:lnTo>
                      <a:close/>
                    </a:path>
                  </a:pathLst>
                </a:custGeom>
                <a:solidFill>
                  <a:srgbClr val="D8A5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1" name="Freeform 568"/>
                <p:cNvSpPr>
                  <a:spLocks noEditPoints="1"/>
                </p:cNvSpPr>
                <p:nvPr/>
              </p:nvSpPr>
              <p:spPr bwMode="auto">
                <a:xfrm>
                  <a:off x="873" y="2394"/>
                  <a:ext cx="60" cy="49"/>
                </a:xfrm>
                <a:custGeom>
                  <a:avLst/>
                  <a:gdLst>
                    <a:gd name="T0" fmla="*/ 46 w 60"/>
                    <a:gd name="T1" fmla="*/ 3 h 49"/>
                    <a:gd name="T2" fmla="*/ 48 w 60"/>
                    <a:gd name="T3" fmla="*/ 1 h 49"/>
                    <a:gd name="T4" fmla="*/ 51 w 60"/>
                    <a:gd name="T5" fmla="*/ 0 h 49"/>
                    <a:gd name="T6" fmla="*/ 54 w 60"/>
                    <a:gd name="T7" fmla="*/ 1 h 49"/>
                    <a:gd name="T8" fmla="*/ 57 w 60"/>
                    <a:gd name="T9" fmla="*/ 3 h 49"/>
                    <a:gd name="T10" fmla="*/ 59 w 60"/>
                    <a:gd name="T11" fmla="*/ 5 h 49"/>
                    <a:gd name="T12" fmla="*/ 60 w 60"/>
                    <a:gd name="T13" fmla="*/ 8 h 49"/>
                    <a:gd name="T14" fmla="*/ 60 w 60"/>
                    <a:gd name="T15" fmla="*/ 12 h 49"/>
                    <a:gd name="T16" fmla="*/ 59 w 60"/>
                    <a:gd name="T17" fmla="*/ 13 h 49"/>
                    <a:gd name="T18" fmla="*/ 46 w 60"/>
                    <a:gd name="T19" fmla="*/ 3 h 49"/>
                    <a:gd name="T20" fmla="*/ 59 w 60"/>
                    <a:gd name="T21" fmla="*/ 13 h 49"/>
                    <a:gd name="T22" fmla="*/ 52 w 60"/>
                    <a:gd name="T23" fmla="*/ 20 h 49"/>
                    <a:gd name="T24" fmla="*/ 40 w 60"/>
                    <a:gd name="T25" fmla="*/ 34 h 49"/>
                    <a:gd name="T26" fmla="*/ 32 w 60"/>
                    <a:gd name="T27" fmla="*/ 41 h 49"/>
                    <a:gd name="T28" fmla="*/ 23 w 60"/>
                    <a:gd name="T29" fmla="*/ 46 h 49"/>
                    <a:gd name="T30" fmla="*/ 14 w 60"/>
                    <a:gd name="T31" fmla="*/ 49 h 49"/>
                    <a:gd name="T32" fmla="*/ 6 w 60"/>
                    <a:gd name="T33" fmla="*/ 49 h 49"/>
                    <a:gd name="T34" fmla="*/ 9 w 60"/>
                    <a:gd name="T35" fmla="*/ 34 h 49"/>
                    <a:gd name="T36" fmla="*/ 14 w 60"/>
                    <a:gd name="T37" fmla="*/ 32 h 49"/>
                    <a:gd name="T38" fmla="*/ 20 w 60"/>
                    <a:gd name="T39" fmla="*/ 31 h 49"/>
                    <a:gd name="T40" fmla="*/ 26 w 60"/>
                    <a:gd name="T41" fmla="*/ 25 h 49"/>
                    <a:gd name="T42" fmla="*/ 32 w 60"/>
                    <a:gd name="T43" fmla="*/ 20 h 49"/>
                    <a:gd name="T44" fmla="*/ 42 w 60"/>
                    <a:gd name="T45" fmla="*/ 8 h 49"/>
                    <a:gd name="T46" fmla="*/ 46 w 60"/>
                    <a:gd name="T47" fmla="*/ 3 h 49"/>
                    <a:gd name="T48" fmla="*/ 59 w 60"/>
                    <a:gd name="T49" fmla="*/ 13 h 49"/>
                    <a:gd name="T50" fmla="*/ 6 w 60"/>
                    <a:gd name="T51" fmla="*/ 49 h 49"/>
                    <a:gd name="T52" fmla="*/ 3 w 60"/>
                    <a:gd name="T53" fmla="*/ 49 h 49"/>
                    <a:gd name="T54" fmla="*/ 1 w 60"/>
                    <a:gd name="T55" fmla="*/ 46 h 49"/>
                    <a:gd name="T56" fmla="*/ 0 w 60"/>
                    <a:gd name="T57" fmla="*/ 44 h 49"/>
                    <a:gd name="T58" fmla="*/ 0 w 60"/>
                    <a:gd name="T59" fmla="*/ 41 h 49"/>
                    <a:gd name="T60" fmla="*/ 1 w 60"/>
                    <a:gd name="T61" fmla="*/ 37 h 49"/>
                    <a:gd name="T62" fmla="*/ 3 w 60"/>
                    <a:gd name="T63" fmla="*/ 36 h 49"/>
                    <a:gd name="T64" fmla="*/ 6 w 60"/>
                    <a:gd name="T65" fmla="*/ 34 h 49"/>
                    <a:gd name="T66" fmla="*/ 9 w 60"/>
                    <a:gd name="T67" fmla="*/ 34 h 49"/>
                    <a:gd name="T68" fmla="*/ 6 w 60"/>
                    <a:gd name="T69" fmla="*/ 49 h 4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0"/>
                    <a:gd name="T106" fmla="*/ 0 h 49"/>
                    <a:gd name="T107" fmla="*/ 60 w 60"/>
                    <a:gd name="T108" fmla="*/ 49 h 4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0" h="49">
                      <a:moveTo>
                        <a:pt x="46" y="3"/>
                      </a:moveTo>
                      <a:lnTo>
                        <a:pt x="48" y="1"/>
                      </a:lnTo>
                      <a:lnTo>
                        <a:pt x="51" y="0"/>
                      </a:lnTo>
                      <a:lnTo>
                        <a:pt x="54" y="1"/>
                      </a:lnTo>
                      <a:lnTo>
                        <a:pt x="57" y="3"/>
                      </a:lnTo>
                      <a:lnTo>
                        <a:pt x="59" y="5"/>
                      </a:lnTo>
                      <a:lnTo>
                        <a:pt x="60" y="8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46" y="3"/>
                      </a:lnTo>
                      <a:close/>
                      <a:moveTo>
                        <a:pt x="59" y="13"/>
                      </a:moveTo>
                      <a:lnTo>
                        <a:pt x="52" y="20"/>
                      </a:lnTo>
                      <a:lnTo>
                        <a:pt x="40" y="34"/>
                      </a:lnTo>
                      <a:lnTo>
                        <a:pt x="32" y="41"/>
                      </a:lnTo>
                      <a:lnTo>
                        <a:pt x="23" y="46"/>
                      </a:lnTo>
                      <a:lnTo>
                        <a:pt x="14" y="49"/>
                      </a:lnTo>
                      <a:lnTo>
                        <a:pt x="6" y="49"/>
                      </a:lnTo>
                      <a:lnTo>
                        <a:pt x="9" y="34"/>
                      </a:lnTo>
                      <a:lnTo>
                        <a:pt x="14" y="32"/>
                      </a:lnTo>
                      <a:lnTo>
                        <a:pt x="20" y="31"/>
                      </a:lnTo>
                      <a:lnTo>
                        <a:pt x="26" y="25"/>
                      </a:lnTo>
                      <a:lnTo>
                        <a:pt x="32" y="20"/>
                      </a:lnTo>
                      <a:lnTo>
                        <a:pt x="42" y="8"/>
                      </a:lnTo>
                      <a:lnTo>
                        <a:pt x="46" y="3"/>
                      </a:lnTo>
                      <a:lnTo>
                        <a:pt x="59" y="13"/>
                      </a:lnTo>
                      <a:close/>
                      <a:moveTo>
                        <a:pt x="6" y="49"/>
                      </a:moveTo>
                      <a:lnTo>
                        <a:pt x="3" y="49"/>
                      </a:lnTo>
                      <a:lnTo>
                        <a:pt x="1" y="46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1" y="37"/>
                      </a:lnTo>
                      <a:lnTo>
                        <a:pt x="3" y="36"/>
                      </a:lnTo>
                      <a:lnTo>
                        <a:pt x="6" y="34"/>
                      </a:lnTo>
                      <a:lnTo>
                        <a:pt x="9" y="34"/>
                      </a:lnTo>
                      <a:lnTo>
                        <a:pt x="6" y="49"/>
                      </a:lnTo>
                      <a:close/>
                    </a:path>
                  </a:pathLst>
                </a:custGeom>
                <a:solidFill>
                  <a:srgbClr val="D19C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2" name="Freeform 569"/>
                <p:cNvSpPr>
                  <a:spLocks noEditPoints="1"/>
                </p:cNvSpPr>
                <p:nvPr/>
              </p:nvSpPr>
              <p:spPr bwMode="auto">
                <a:xfrm>
                  <a:off x="873" y="2390"/>
                  <a:ext cx="57" cy="53"/>
                </a:xfrm>
                <a:custGeom>
                  <a:avLst/>
                  <a:gdLst>
                    <a:gd name="T0" fmla="*/ 45 w 57"/>
                    <a:gd name="T1" fmla="*/ 2 h 53"/>
                    <a:gd name="T2" fmla="*/ 46 w 57"/>
                    <a:gd name="T3" fmla="*/ 0 h 53"/>
                    <a:gd name="T4" fmla="*/ 49 w 57"/>
                    <a:gd name="T5" fmla="*/ 0 h 53"/>
                    <a:gd name="T6" fmla="*/ 52 w 57"/>
                    <a:gd name="T7" fmla="*/ 0 h 53"/>
                    <a:gd name="T8" fmla="*/ 56 w 57"/>
                    <a:gd name="T9" fmla="*/ 2 h 53"/>
                    <a:gd name="T10" fmla="*/ 57 w 57"/>
                    <a:gd name="T11" fmla="*/ 4 h 53"/>
                    <a:gd name="T12" fmla="*/ 57 w 57"/>
                    <a:gd name="T13" fmla="*/ 7 h 53"/>
                    <a:gd name="T14" fmla="*/ 57 w 57"/>
                    <a:gd name="T15" fmla="*/ 11 h 53"/>
                    <a:gd name="T16" fmla="*/ 56 w 57"/>
                    <a:gd name="T17" fmla="*/ 14 h 53"/>
                    <a:gd name="T18" fmla="*/ 45 w 57"/>
                    <a:gd name="T19" fmla="*/ 2 h 53"/>
                    <a:gd name="T20" fmla="*/ 56 w 57"/>
                    <a:gd name="T21" fmla="*/ 14 h 53"/>
                    <a:gd name="T22" fmla="*/ 51 w 57"/>
                    <a:gd name="T23" fmla="*/ 21 h 53"/>
                    <a:gd name="T24" fmla="*/ 39 w 57"/>
                    <a:gd name="T25" fmla="*/ 33 h 53"/>
                    <a:gd name="T26" fmla="*/ 31 w 57"/>
                    <a:gd name="T27" fmla="*/ 41 h 53"/>
                    <a:gd name="T28" fmla="*/ 22 w 57"/>
                    <a:gd name="T29" fmla="*/ 47 h 53"/>
                    <a:gd name="T30" fmla="*/ 14 w 57"/>
                    <a:gd name="T31" fmla="*/ 52 h 53"/>
                    <a:gd name="T32" fmla="*/ 8 w 57"/>
                    <a:gd name="T33" fmla="*/ 53 h 53"/>
                    <a:gd name="T34" fmla="*/ 8 w 57"/>
                    <a:gd name="T35" fmla="*/ 36 h 53"/>
                    <a:gd name="T36" fmla="*/ 12 w 57"/>
                    <a:gd name="T37" fmla="*/ 35 h 53"/>
                    <a:gd name="T38" fmla="*/ 17 w 57"/>
                    <a:gd name="T39" fmla="*/ 31 h 53"/>
                    <a:gd name="T40" fmla="*/ 23 w 57"/>
                    <a:gd name="T41" fmla="*/ 26 h 53"/>
                    <a:gd name="T42" fmla="*/ 29 w 57"/>
                    <a:gd name="T43" fmla="*/ 19 h 53"/>
                    <a:gd name="T44" fmla="*/ 40 w 57"/>
                    <a:gd name="T45" fmla="*/ 7 h 53"/>
                    <a:gd name="T46" fmla="*/ 45 w 57"/>
                    <a:gd name="T47" fmla="*/ 2 h 53"/>
                    <a:gd name="T48" fmla="*/ 56 w 57"/>
                    <a:gd name="T49" fmla="*/ 14 h 53"/>
                    <a:gd name="T50" fmla="*/ 8 w 57"/>
                    <a:gd name="T51" fmla="*/ 53 h 53"/>
                    <a:gd name="T52" fmla="*/ 5 w 57"/>
                    <a:gd name="T53" fmla="*/ 53 h 53"/>
                    <a:gd name="T54" fmla="*/ 1 w 57"/>
                    <a:gd name="T55" fmla="*/ 50 h 53"/>
                    <a:gd name="T56" fmla="*/ 0 w 57"/>
                    <a:gd name="T57" fmla="*/ 48 h 53"/>
                    <a:gd name="T58" fmla="*/ 0 w 57"/>
                    <a:gd name="T59" fmla="*/ 45 h 53"/>
                    <a:gd name="T60" fmla="*/ 0 w 57"/>
                    <a:gd name="T61" fmla="*/ 41 h 53"/>
                    <a:gd name="T62" fmla="*/ 1 w 57"/>
                    <a:gd name="T63" fmla="*/ 38 h 53"/>
                    <a:gd name="T64" fmla="*/ 5 w 57"/>
                    <a:gd name="T65" fmla="*/ 36 h 53"/>
                    <a:gd name="T66" fmla="*/ 8 w 57"/>
                    <a:gd name="T67" fmla="*/ 36 h 53"/>
                    <a:gd name="T68" fmla="*/ 8 w 57"/>
                    <a:gd name="T69" fmla="*/ 53 h 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7"/>
                    <a:gd name="T106" fmla="*/ 0 h 53"/>
                    <a:gd name="T107" fmla="*/ 57 w 57"/>
                    <a:gd name="T108" fmla="*/ 53 h 5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7" h="53">
                      <a:moveTo>
                        <a:pt x="45" y="2"/>
                      </a:moveTo>
                      <a:lnTo>
                        <a:pt x="46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7" y="7"/>
                      </a:lnTo>
                      <a:lnTo>
                        <a:pt x="57" y="11"/>
                      </a:lnTo>
                      <a:lnTo>
                        <a:pt x="56" y="14"/>
                      </a:lnTo>
                      <a:lnTo>
                        <a:pt x="45" y="2"/>
                      </a:lnTo>
                      <a:close/>
                      <a:moveTo>
                        <a:pt x="56" y="14"/>
                      </a:moveTo>
                      <a:lnTo>
                        <a:pt x="51" y="21"/>
                      </a:lnTo>
                      <a:lnTo>
                        <a:pt x="39" y="33"/>
                      </a:lnTo>
                      <a:lnTo>
                        <a:pt x="31" y="41"/>
                      </a:lnTo>
                      <a:lnTo>
                        <a:pt x="22" y="47"/>
                      </a:lnTo>
                      <a:lnTo>
                        <a:pt x="14" y="52"/>
                      </a:lnTo>
                      <a:lnTo>
                        <a:pt x="8" y="53"/>
                      </a:lnTo>
                      <a:lnTo>
                        <a:pt x="8" y="36"/>
                      </a:lnTo>
                      <a:lnTo>
                        <a:pt x="12" y="35"/>
                      </a:lnTo>
                      <a:lnTo>
                        <a:pt x="17" y="31"/>
                      </a:lnTo>
                      <a:lnTo>
                        <a:pt x="23" y="26"/>
                      </a:lnTo>
                      <a:lnTo>
                        <a:pt x="29" y="19"/>
                      </a:lnTo>
                      <a:lnTo>
                        <a:pt x="40" y="7"/>
                      </a:lnTo>
                      <a:lnTo>
                        <a:pt x="45" y="2"/>
                      </a:lnTo>
                      <a:lnTo>
                        <a:pt x="56" y="14"/>
                      </a:lnTo>
                      <a:close/>
                      <a:moveTo>
                        <a:pt x="8" y="53"/>
                      </a:moveTo>
                      <a:lnTo>
                        <a:pt x="5" y="53"/>
                      </a:lnTo>
                      <a:lnTo>
                        <a:pt x="1" y="50"/>
                      </a:lnTo>
                      <a:lnTo>
                        <a:pt x="0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1" y="38"/>
                      </a:lnTo>
                      <a:lnTo>
                        <a:pt x="5" y="36"/>
                      </a:lnTo>
                      <a:lnTo>
                        <a:pt x="8" y="36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CA8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3" name="Freeform 570"/>
                <p:cNvSpPr>
                  <a:spLocks noEditPoints="1"/>
                </p:cNvSpPr>
                <p:nvPr/>
              </p:nvSpPr>
              <p:spPr bwMode="auto">
                <a:xfrm>
                  <a:off x="871" y="2385"/>
                  <a:ext cx="58" cy="57"/>
                </a:xfrm>
                <a:custGeom>
                  <a:avLst/>
                  <a:gdLst>
                    <a:gd name="T0" fmla="*/ 45 w 58"/>
                    <a:gd name="T1" fmla="*/ 4 h 57"/>
                    <a:gd name="T2" fmla="*/ 47 w 58"/>
                    <a:gd name="T3" fmla="*/ 0 h 57"/>
                    <a:gd name="T4" fmla="*/ 50 w 58"/>
                    <a:gd name="T5" fmla="*/ 0 h 57"/>
                    <a:gd name="T6" fmla="*/ 53 w 58"/>
                    <a:gd name="T7" fmla="*/ 0 h 57"/>
                    <a:gd name="T8" fmla="*/ 56 w 58"/>
                    <a:gd name="T9" fmla="*/ 2 h 57"/>
                    <a:gd name="T10" fmla="*/ 58 w 58"/>
                    <a:gd name="T11" fmla="*/ 5 h 57"/>
                    <a:gd name="T12" fmla="*/ 58 w 58"/>
                    <a:gd name="T13" fmla="*/ 9 h 57"/>
                    <a:gd name="T14" fmla="*/ 58 w 58"/>
                    <a:gd name="T15" fmla="*/ 12 h 57"/>
                    <a:gd name="T16" fmla="*/ 56 w 58"/>
                    <a:gd name="T17" fmla="*/ 14 h 57"/>
                    <a:gd name="T18" fmla="*/ 45 w 58"/>
                    <a:gd name="T19" fmla="*/ 4 h 57"/>
                    <a:gd name="T20" fmla="*/ 56 w 58"/>
                    <a:gd name="T21" fmla="*/ 14 h 57"/>
                    <a:gd name="T22" fmla="*/ 51 w 58"/>
                    <a:gd name="T23" fmla="*/ 21 h 57"/>
                    <a:gd name="T24" fmla="*/ 39 w 58"/>
                    <a:gd name="T25" fmla="*/ 34 h 57"/>
                    <a:gd name="T26" fmla="*/ 24 w 58"/>
                    <a:gd name="T27" fmla="*/ 48 h 57"/>
                    <a:gd name="T28" fmla="*/ 11 w 58"/>
                    <a:gd name="T29" fmla="*/ 57 h 57"/>
                    <a:gd name="T30" fmla="*/ 7 w 58"/>
                    <a:gd name="T31" fmla="*/ 41 h 57"/>
                    <a:gd name="T32" fmla="*/ 30 w 58"/>
                    <a:gd name="T33" fmla="*/ 21 h 57"/>
                    <a:gd name="T34" fmla="*/ 45 w 58"/>
                    <a:gd name="T35" fmla="*/ 4 h 57"/>
                    <a:gd name="T36" fmla="*/ 56 w 58"/>
                    <a:gd name="T37" fmla="*/ 14 h 57"/>
                    <a:gd name="T38" fmla="*/ 11 w 58"/>
                    <a:gd name="T39" fmla="*/ 57 h 57"/>
                    <a:gd name="T40" fmla="*/ 8 w 58"/>
                    <a:gd name="T41" fmla="*/ 57 h 57"/>
                    <a:gd name="T42" fmla="*/ 5 w 58"/>
                    <a:gd name="T43" fmla="*/ 57 h 57"/>
                    <a:gd name="T44" fmla="*/ 3 w 58"/>
                    <a:gd name="T45" fmla="*/ 55 h 57"/>
                    <a:gd name="T46" fmla="*/ 2 w 58"/>
                    <a:gd name="T47" fmla="*/ 52 h 57"/>
                    <a:gd name="T48" fmla="*/ 0 w 58"/>
                    <a:gd name="T49" fmla="*/ 48 h 57"/>
                    <a:gd name="T50" fmla="*/ 2 w 58"/>
                    <a:gd name="T51" fmla="*/ 45 h 57"/>
                    <a:gd name="T52" fmla="*/ 3 w 58"/>
                    <a:gd name="T53" fmla="*/ 43 h 57"/>
                    <a:gd name="T54" fmla="*/ 7 w 58"/>
                    <a:gd name="T55" fmla="*/ 41 h 57"/>
                    <a:gd name="T56" fmla="*/ 11 w 58"/>
                    <a:gd name="T57" fmla="*/ 57 h 5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8"/>
                    <a:gd name="T88" fmla="*/ 0 h 57"/>
                    <a:gd name="T89" fmla="*/ 58 w 58"/>
                    <a:gd name="T90" fmla="*/ 57 h 5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8" h="57">
                      <a:moveTo>
                        <a:pt x="45" y="4"/>
                      </a:move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3" y="0"/>
                      </a:lnTo>
                      <a:lnTo>
                        <a:pt x="56" y="2"/>
                      </a:lnTo>
                      <a:lnTo>
                        <a:pt x="58" y="5"/>
                      </a:lnTo>
                      <a:lnTo>
                        <a:pt x="58" y="9"/>
                      </a:lnTo>
                      <a:lnTo>
                        <a:pt x="58" y="12"/>
                      </a:lnTo>
                      <a:lnTo>
                        <a:pt x="56" y="14"/>
                      </a:lnTo>
                      <a:lnTo>
                        <a:pt x="45" y="4"/>
                      </a:lnTo>
                      <a:close/>
                      <a:moveTo>
                        <a:pt x="56" y="14"/>
                      </a:moveTo>
                      <a:lnTo>
                        <a:pt x="51" y="21"/>
                      </a:lnTo>
                      <a:lnTo>
                        <a:pt x="39" y="34"/>
                      </a:lnTo>
                      <a:lnTo>
                        <a:pt x="24" y="48"/>
                      </a:lnTo>
                      <a:lnTo>
                        <a:pt x="11" y="57"/>
                      </a:lnTo>
                      <a:lnTo>
                        <a:pt x="7" y="41"/>
                      </a:lnTo>
                      <a:lnTo>
                        <a:pt x="30" y="21"/>
                      </a:lnTo>
                      <a:lnTo>
                        <a:pt x="45" y="4"/>
                      </a:lnTo>
                      <a:lnTo>
                        <a:pt x="56" y="14"/>
                      </a:lnTo>
                      <a:close/>
                      <a:moveTo>
                        <a:pt x="11" y="57"/>
                      </a:moveTo>
                      <a:lnTo>
                        <a:pt x="8" y="57"/>
                      </a:lnTo>
                      <a:lnTo>
                        <a:pt x="5" y="57"/>
                      </a:lnTo>
                      <a:lnTo>
                        <a:pt x="3" y="55"/>
                      </a:lnTo>
                      <a:lnTo>
                        <a:pt x="2" y="52"/>
                      </a:lnTo>
                      <a:lnTo>
                        <a:pt x="0" y="48"/>
                      </a:lnTo>
                      <a:lnTo>
                        <a:pt x="2" y="45"/>
                      </a:lnTo>
                      <a:lnTo>
                        <a:pt x="3" y="43"/>
                      </a:lnTo>
                      <a:lnTo>
                        <a:pt x="7" y="41"/>
                      </a:lnTo>
                      <a:lnTo>
                        <a:pt x="11" y="57"/>
                      </a:lnTo>
                      <a:close/>
                    </a:path>
                  </a:pathLst>
                </a:custGeom>
                <a:solidFill>
                  <a:srgbClr val="C18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4" name="Freeform 571"/>
                <p:cNvSpPr>
                  <a:spLocks noEditPoints="1"/>
                </p:cNvSpPr>
                <p:nvPr/>
              </p:nvSpPr>
              <p:spPr bwMode="auto">
                <a:xfrm>
                  <a:off x="871" y="2380"/>
                  <a:ext cx="56" cy="62"/>
                </a:xfrm>
                <a:custGeom>
                  <a:avLst/>
                  <a:gdLst>
                    <a:gd name="T0" fmla="*/ 44 w 56"/>
                    <a:gd name="T1" fmla="*/ 3 h 62"/>
                    <a:gd name="T2" fmla="*/ 45 w 56"/>
                    <a:gd name="T3" fmla="*/ 2 h 62"/>
                    <a:gd name="T4" fmla="*/ 48 w 56"/>
                    <a:gd name="T5" fmla="*/ 0 h 62"/>
                    <a:gd name="T6" fmla="*/ 51 w 56"/>
                    <a:gd name="T7" fmla="*/ 2 h 62"/>
                    <a:gd name="T8" fmla="*/ 54 w 56"/>
                    <a:gd name="T9" fmla="*/ 3 h 62"/>
                    <a:gd name="T10" fmla="*/ 56 w 56"/>
                    <a:gd name="T11" fmla="*/ 5 h 62"/>
                    <a:gd name="T12" fmla="*/ 56 w 56"/>
                    <a:gd name="T13" fmla="*/ 9 h 62"/>
                    <a:gd name="T14" fmla="*/ 56 w 56"/>
                    <a:gd name="T15" fmla="*/ 12 h 62"/>
                    <a:gd name="T16" fmla="*/ 54 w 56"/>
                    <a:gd name="T17" fmla="*/ 15 h 62"/>
                    <a:gd name="T18" fmla="*/ 44 w 56"/>
                    <a:gd name="T19" fmla="*/ 3 h 62"/>
                    <a:gd name="T20" fmla="*/ 54 w 56"/>
                    <a:gd name="T21" fmla="*/ 15 h 62"/>
                    <a:gd name="T22" fmla="*/ 37 w 56"/>
                    <a:gd name="T23" fmla="*/ 34 h 62"/>
                    <a:gd name="T24" fmla="*/ 13 w 56"/>
                    <a:gd name="T25" fmla="*/ 60 h 62"/>
                    <a:gd name="T26" fmla="*/ 3 w 56"/>
                    <a:gd name="T27" fmla="*/ 46 h 62"/>
                    <a:gd name="T28" fmla="*/ 27 w 56"/>
                    <a:gd name="T29" fmla="*/ 22 h 62"/>
                    <a:gd name="T30" fmla="*/ 44 w 56"/>
                    <a:gd name="T31" fmla="*/ 3 h 62"/>
                    <a:gd name="T32" fmla="*/ 54 w 56"/>
                    <a:gd name="T33" fmla="*/ 15 h 62"/>
                    <a:gd name="T34" fmla="*/ 13 w 56"/>
                    <a:gd name="T35" fmla="*/ 60 h 62"/>
                    <a:gd name="T36" fmla="*/ 11 w 56"/>
                    <a:gd name="T37" fmla="*/ 62 h 62"/>
                    <a:gd name="T38" fmla="*/ 8 w 56"/>
                    <a:gd name="T39" fmla="*/ 62 h 62"/>
                    <a:gd name="T40" fmla="*/ 5 w 56"/>
                    <a:gd name="T41" fmla="*/ 62 h 62"/>
                    <a:gd name="T42" fmla="*/ 2 w 56"/>
                    <a:gd name="T43" fmla="*/ 58 h 62"/>
                    <a:gd name="T44" fmla="*/ 0 w 56"/>
                    <a:gd name="T45" fmla="*/ 57 h 62"/>
                    <a:gd name="T46" fmla="*/ 0 w 56"/>
                    <a:gd name="T47" fmla="*/ 53 h 62"/>
                    <a:gd name="T48" fmla="*/ 2 w 56"/>
                    <a:gd name="T49" fmla="*/ 50 h 62"/>
                    <a:gd name="T50" fmla="*/ 3 w 56"/>
                    <a:gd name="T51" fmla="*/ 46 h 62"/>
                    <a:gd name="T52" fmla="*/ 13 w 56"/>
                    <a:gd name="T53" fmla="*/ 60 h 6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62"/>
                    <a:gd name="T83" fmla="*/ 56 w 56"/>
                    <a:gd name="T84" fmla="*/ 62 h 6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62">
                      <a:moveTo>
                        <a:pt x="44" y="3"/>
                      </a:moveTo>
                      <a:lnTo>
                        <a:pt x="45" y="2"/>
                      </a:lnTo>
                      <a:lnTo>
                        <a:pt x="48" y="0"/>
                      </a:lnTo>
                      <a:lnTo>
                        <a:pt x="51" y="2"/>
                      </a:lnTo>
                      <a:lnTo>
                        <a:pt x="54" y="3"/>
                      </a:lnTo>
                      <a:lnTo>
                        <a:pt x="56" y="5"/>
                      </a:lnTo>
                      <a:lnTo>
                        <a:pt x="56" y="9"/>
                      </a:lnTo>
                      <a:lnTo>
                        <a:pt x="56" y="12"/>
                      </a:lnTo>
                      <a:lnTo>
                        <a:pt x="54" y="15"/>
                      </a:lnTo>
                      <a:lnTo>
                        <a:pt x="44" y="3"/>
                      </a:lnTo>
                      <a:close/>
                      <a:moveTo>
                        <a:pt x="54" y="15"/>
                      </a:moveTo>
                      <a:lnTo>
                        <a:pt x="37" y="34"/>
                      </a:lnTo>
                      <a:lnTo>
                        <a:pt x="13" y="60"/>
                      </a:lnTo>
                      <a:lnTo>
                        <a:pt x="3" y="46"/>
                      </a:lnTo>
                      <a:lnTo>
                        <a:pt x="27" y="22"/>
                      </a:lnTo>
                      <a:lnTo>
                        <a:pt x="44" y="3"/>
                      </a:lnTo>
                      <a:lnTo>
                        <a:pt x="54" y="15"/>
                      </a:lnTo>
                      <a:close/>
                      <a:moveTo>
                        <a:pt x="13" y="60"/>
                      </a:moveTo>
                      <a:lnTo>
                        <a:pt x="11" y="62"/>
                      </a:lnTo>
                      <a:lnTo>
                        <a:pt x="8" y="62"/>
                      </a:lnTo>
                      <a:lnTo>
                        <a:pt x="5" y="62"/>
                      </a:lnTo>
                      <a:lnTo>
                        <a:pt x="2" y="58"/>
                      </a:lnTo>
                      <a:lnTo>
                        <a:pt x="0" y="57"/>
                      </a:lnTo>
                      <a:lnTo>
                        <a:pt x="0" y="53"/>
                      </a:lnTo>
                      <a:lnTo>
                        <a:pt x="2" y="50"/>
                      </a:lnTo>
                      <a:lnTo>
                        <a:pt x="3" y="46"/>
                      </a:lnTo>
                      <a:lnTo>
                        <a:pt x="13" y="60"/>
                      </a:lnTo>
                      <a:close/>
                    </a:path>
                  </a:pathLst>
                </a:custGeom>
                <a:solidFill>
                  <a:srgbClr val="BD7A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5" name="Freeform 572"/>
                <p:cNvSpPr>
                  <a:spLocks noEditPoints="1"/>
                </p:cNvSpPr>
                <p:nvPr/>
              </p:nvSpPr>
              <p:spPr bwMode="auto">
                <a:xfrm>
                  <a:off x="871" y="2377"/>
                  <a:ext cx="54" cy="63"/>
                </a:xfrm>
                <a:custGeom>
                  <a:avLst/>
                  <a:gdLst>
                    <a:gd name="T0" fmla="*/ 42 w 54"/>
                    <a:gd name="T1" fmla="*/ 1 h 63"/>
                    <a:gd name="T2" fmla="*/ 44 w 54"/>
                    <a:gd name="T3" fmla="*/ 0 h 63"/>
                    <a:gd name="T4" fmla="*/ 47 w 54"/>
                    <a:gd name="T5" fmla="*/ 0 h 63"/>
                    <a:gd name="T6" fmla="*/ 50 w 54"/>
                    <a:gd name="T7" fmla="*/ 0 h 63"/>
                    <a:gd name="T8" fmla="*/ 53 w 54"/>
                    <a:gd name="T9" fmla="*/ 1 h 63"/>
                    <a:gd name="T10" fmla="*/ 54 w 54"/>
                    <a:gd name="T11" fmla="*/ 5 h 63"/>
                    <a:gd name="T12" fmla="*/ 54 w 54"/>
                    <a:gd name="T13" fmla="*/ 8 h 63"/>
                    <a:gd name="T14" fmla="*/ 53 w 54"/>
                    <a:gd name="T15" fmla="*/ 12 h 63"/>
                    <a:gd name="T16" fmla="*/ 51 w 54"/>
                    <a:gd name="T17" fmla="*/ 13 h 63"/>
                    <a:gd name="T18" fmla="*/ 42 w 54"/>
                    <a:gd name="T19" fmla="*/ 1 h 63"/>
                    <a:gd name="T20" fmla="*/ 51 w 54"/>
                    <a:gd name="T21" fmla="*/ 13 h 63"/>
                    <a:gd name="T22" fmla="*/ 36 w 54"/>
                    <a:gd name="T23" fmla="*/ 32 h 63"/>
                    <a:gd name="T24" fmla="*/ 16 w 54"/>
                    <a:gd name="T25" fmla="*/ 58 h 63"/>
                    <a:gd name="T26" fmla="*/ 2 w 54"/>
                    <a:gd name="T27" fmla="*/ 51 h 63"/>
                    <a:gd name="T28" fmla="*/ 10 w 54"/>
                    <a:gd name="T29" fmla="*/ 37 h 63"/>
                    <a:gd name="T30" fmla="*/ 24 w 54"/>
                    <a:gd name="T31" fmla="*/ 22 h 63"/>
                    <a:gd name="T32" fmla="*/ 36 w 54"/>
                    <a:gd name="T33" fmla="*/ 6 h 63"/>
                    <a:gd name="T34" fmla="*/ 42 w 54"/>
                    <a:gd name="T35" fmla="*/ 1 h 63"/>
                    <a:gd name="T36" fmla="*/ 51 w 54"/>
                    <a:gd name="T37" fmla="*/ 13 h 63"/>
                    <a:gd name="T38" fmla="*/ 16 w 54"/>
                    <a:gd name="T39" fmla="*/ 58 h 63"/>
                    <a:gd name="T40" fmla="*/ 13 w 54"/>
                    <a:gd name="T41" fmla="*/ 61 h 63"/>
                    <a:gd name="T42" fmla="*/ 11 w 54"/>
                    <a:gd name="T43" fmla="*/ 63 h 63"/>
                    <a:gd name="T44" fmla="*/ 8 w 54"/>
                    <a:gd name="T45" fmla="*/ 63 h 63"/>
                    <a:gd name="T46" fmla="*/ 5 w 54"/>
                    <a:gd name="T47" fmla="*/ 63 h 63"/>
                    <a:gd name="T48" fmla="*/ 2 w 54"/>
                    <a:gd name="T49" fmla="*/ 61 h 63"/>
                    <a:gd name="T50" fmla="*/ 0 w 54"/>
                    <a:gd name="T51" fmla="*/ 58 h 63"/>
                    <a:gd name="T52" fmla="*/ 0 w 54"/>
                    <a:gd name="T53" fmla="*/ 54 h 63"/>
                    <a:gd name="T54" fmla="*/ 2 w 54"/>
                    <a:gd name="T55" fmla="*/ 51 h 63"/>
                    <a:gd name="T56" fmla="*/ 16 w 54"/>
                    <a:gd name="T57" fmla="*/ 58 h 6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4"/>
                    <a:gd name="T88" fmla="*/ 0 h 63"/>
                    <a:gd name="T89" fmla="*/ 54 w 54"/>
                    <a:gd name="T90" fmla="*/ 63 h 6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4" h="63">
                      <a:moveTo>
                        <a:pt x="42" y="1"/>
                      </a:move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3" y="1"/>
                      </a:lnTo>
                      <a:lnTo>
                        <a:pt x="54" y="5"/>
                      </a:lnTo>
                      <a:lnTo>
                        <a:pt x="54" y="8"/>
                      </a:lnTo>
                      <a:lnTo>
                        <a:pt x="53" y="12"/>
                      </a:lnTo>
                      <a:lnTo>
                        <a:pt x="51" y="13"/>
                      </a:lnTo>
                      <a:lnTo>
                        <a:pt x="42" y="1"/>
                      </a:lnTo>
                      <a:close/>
                      <a:moveTo>
                        <a:pt x="51" y="13"/>
                      </a:moveTo>
                      <a:lnTo>
                        <a:pt x="36" y="32"/>
                      </a:lnTo>
                      <a:lnTo>
                        <a:pt x="16" y="58"/>
                      </a:lnTo>
                      <a:lnTo>
                        <a:pt x="2" y="51"/>
                      </a:lnTo>
                      <a:lnTo>
                        <a:pt x="10" y="37"/>
                      </a:lnTo>
                      <a:lnTo>
                        <a:pt x="24" y="22"/>
                      </a:lnTo>
                      <a:lnTo>
                        <a:pt x="36" y="6"/>
                      </a:lnTo>
                      <a:lnTo>
                        <a:pt x="42" y="1"/>
                      </a:lnTo>
                      <a:lnTo>
                        <a:pt x="51" y="13"/>
                      </a:lnTo>
                      <a:close/>
                      <a:moveTo>
                        <a:pt x="16" y="58"/>
                      </a:moveTo>
                      <a:lnTo>
                        <a:pt x="13" y="61"/>
                      </a:lnTo>
                      <a:lnTo>
                        <a:pt x="11" y="63"/>
                      </a:lnTo>
                      <a:lnTo>
                        <a:pt x="8" y="63"/>
                      </a:lnTo>
                      <a:lnTo>
                        <a:pt x="5" y="63"/>
                      </a:lnTo>
                      <a:lnTo>
                        <a:pt x="2" y="61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1"/>
                      </a:lnTo>
                      <a:lnTo>
                        <a:pt x="16" y="58"/>
                      </a:lnTo>
                      <a:close/>
                    </a:path>
                  </a:pathLst>
                </a:custGeom>
                <a:solidFill>
                  <a:srgbClr val="B57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6" name="Freeform 573"/>
                <p:cNvSpPr>
                  <a:spLocks noEditPoints="1"/>
                </p:cNvSpPr>
                <p:nvPr/>
              </p:nvSpPr>
              <p:spPr bwMode="auto">
                <a:xfrm>
                  <a:off x="871" y="2371"/>
                  <a:ext cx="51" cy="69"/>
                </a:xfrm>
                <a:custGeom>
                  <a:avLst/>
                  <a:gdLst>
                    <a:gd name="T0" fmla="*/ 39 w 51"/>
                    <a:gd name="T1" fmla="*/ 2 h 69"/>
                    <a:gd name="T2" fmla="*/ 42 w 51"/>
                    <a:gd name="T3" fmla="*/ 0 h 69"/>
                    <a:gd name="T4" fmla="*/ 45 w 51"/>
                    <a:gd name="T5" fmla="*/ 0 h 69"/>
                    <a:gd name="T6" fmla="*/ 47 w 51"/>
                    <a:gd name="T7" fmla="*/ 0 h 69"/>
                    <a:gd name="T8" fmla="*/ 50 w 51"/>
                    <a:gd name="T9" fmla="*/ 2 h 69"/>
                    <a:gd name="T10" fmla="*/ 51 w 51"/>
                    <a:gd name="T11" fmla="*/ 6 h 69"/>
                    <a:gd name="T12" fmla="*/ 51 w 51"/>
                    <a:gd name="T13" fmla="*/ 9 h 69"/>
                    <a:gd name="T14" fmla="*/ 51 w 51"/>
                    <a:gd name="T15" fmla="*/ 12 h 69"/>
                    <a:gd name="T16" fmla="*/ 50 w 51"/>
                    <a:gd name="T17" fmla="*/ 14 h 69"/>
                    <a:gd name="T18" fmla="*/ 39 w 51"/>
                    <a:gd name="T19" fmla="*/ 2 h 69"/>
                    <a:gd name="T20" fmla="*/ 50 w 51"/>
                    <a:gd name="T21" fmla="*/ 14 h 69"/>
                    <a:gd name="T22" fmla="*/ 45 w 51"/>
                    <a:gd name="T23" fmla="*/ 19 h 69"/>
                    <a:gd name="T24" fmla="*/ 33 w 51"/>
                    <a:gd name="T25" fmla="*/ 33 h 69"/>
                    <a:gd name="T26" fmla="*/ 27 w 51"/>
                    <a:gd name="T27" fmla="*/ 40 h 69"/>
                    <a:gd name="T28" fmla="*/ 22 w 51"/>
                    <a:gd name="T29" fmla="*/ 48 h 69"/>
                    <a:gd name="T30" fmla="*/ 17 w 51"/>
                    <a:gd name="T31" fmla="*/ 55 h 69"/>
                    <a:gd name="T32" fmla="*/ 16 w 51"/>
                    <a:gd name="T33" fmla="*/ 62 h 69"/>
                    <a:gd name="T34" fmla="*/ 0 w 51"/>
                    <a:gd name="T35" fmla="*/ 59 h 69"/>
                    <a:gd name="T36" fmla="*/ 2 w 51"/>
                    <a:gd name="T37" fmla="*/ 50 h 69"/>
                    <a:gd name="T38" fmla="*/ 8 w 51"/>
                    <a:gd name="T39" fmla="*/ 42 h 69"/>
                    <a:gd name="T40" fmla="*/ 14 w 51"/>
                    <a:gd name="T41" fmla="*/ 33 h 69"/>
                    <a:gd name="T42" fmla="*/ 20 w 51"/>
                    <a:gd name="T43" fmla="*/ 23 h 69"/>
                    <a:gd name="T44" fmla="*/ 33 w 51"/>
                    <a:gd name="T45" fmla="*/ 9 h 69"/>
                    <a:gd name="T46" fmla="*/ 39 w 51"/>
                    <a:gd name="T47" fmla="*/ 2 h 69"/>
                    <a:gd name="T48" fmla="*/ 50 w 51"/>
                    <a:gd name="T49" fmla="*/ 14 h 69"/>
                    <a:gd name="T50" fmla="*/ 16 w 51"/>
                    <a:gd name="T51" fmla="*/ 62 h 69"/>
                    <a:gd name="T52" fmla="*/ 14 w 51"/>
                    <a:gd name="T53" fmla="*/ 64 h 69"/>
                    <a:gd name="T54" fmla="*/ 13 w 51"/>
                    <a:gd name="T55" fmla="*/ 67 h 69"/>
                    <a:gd name="T56" fmla="*/ 10 w 51"/>
                    <a:gd name="T57" fmla="*/ 69 h 69"/>
                    <a:gd name="T58" fmla="*/ 7 w 51"/>
                    <a:gd name="T59" fmla="*/ 69 h 69"/>
                    <a:gd name="T60" fmla="*/ 3 w 51"/>
                    <a:gd name="T61" fmla="*/ 67 h 69"/>
                    <a:gd name="T62" fmla="*/ 2 w 51"/>
                    <a:gd name="T63" fmla="*/ 66 h 69"/>
                    <a:gd name="T64" fmla="*/ 0 w 51"/>
                    <a:gd name="T65" fmla="*/ 62 h 69"/>
                    <a:gd name="T66" fmla="*/ 0 w 51"/>
                    <a:gd name="T67" fmla="*/ 59 h 69"/>
                    <a:gd name="T68" fmla="*/ 16 w 51"/>
                    <a:gd name="T69" fmla="*/ 62 h 6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1"/>
                    <a:gd name="T106" fmla="*/ 0 h 69"/>
                    <a:gd name="T107" fmla="*/ 51 w 51"/>
                    <a:gd name="T108" fmla="*/ 69 h 6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1" h="69">
                      <a:moveTo>
                        <a:pt x="39" y="2"/>
                      </a:move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50" y="2"/>
                      </a:lnTo>
                      <a:lnTo>
                        <a:pt x="51" y="6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50" y="14"/>
                      </a:lnTo>
                      <a:lnTo>
                        <a:pt x="39" y="2"/>
                      </a:lnTo>
                      <a:close/>
                      <a:moveTo>
                        <a:pt x="50" y="14"/>
                      </a:moveTo>
                      <a:lnTo>
                        <a:pt x="45" y="19"/>
                      </a:lnTo>
                      <a:lnTo>
                        <a:pt x="33" y="33"/>
                      </a:lnTo>
                      <a:lnTo>
                        <a:pt x="27" y="40"/>
                      </a:lnTo>
                      <a:lnTo>
                        <a:pt x="22" y="48"/>
                      </a:lnTo>
                      <a:lnTo>
                        <a:pt x="17" y="55"/>
                      </a:lnTo>
                      <a:lnTo>
                        <a:pt x="16" y="62"/>
                      </a:lnTo>
                      <a:lnTo>
                        <a:pt x="0" y="59"/>
                      </a:lnTo>
                      <a:lnTo>
                        <a:pt x="2" y="50"/>
                      </a:lnTo>
                      <a:lnTo>
                        <a:pt x="8" y="42"/>
                      </a:lnTo>
                      <a:lnTo>
                        <a:pt x="14" y="33"/>
                      </a:lnTo>
                      <a:lnTo>
                        <a:pt x="20" y="23"/>
                      </a:lnTo>
                      <a:lnTo>
                        <a:pt x="33" y="9"/>
                      </a:lnTo>
                      <a:lnTo>
                        <a:pt x="39" y="2"/>
                      </a:lnTo>
                      <a:lnTo>
                        <a:pt x="50" y="14"/>
                      </a:lnTo>
                      <a:close/>
                      <a:moveTo>
                        <a:pt x="16" y="62"/>
                      </a:moveTo>
                      <a:lnTo>
                        <a:pt x="14" y="64"/>
                      </a:lnTo>
                      <a:lnTo>
                        <a:pt x="13" y="67"/>
                      </a:lnTo>
                      <a:lnTo>
                        <a:pt x="10" y="69"/>
                      </a:lnTo>
                      <a:lnTo>
                        <a:pt x="7" y="69"/>
                      </a:lnTo>
                      <a:lnTo>
                        <a:pt x="3" y="67"/>
                      </a:lnTo>
                      <a:lnTo>
                        <a:pt x="2" y="66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16" y="62"/>
                      </a:lnTo>
                      <a:close/>
                    </a:path>
                  </a:pathLst>
                </a:custGeom>
                <a:solidFill>
                  <a:srgbClr val="AD6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7" name="Freeform 574"/>
                <p:cNvSpPr>
                  <a:spLocks noEditPoints="1"/>
                </p:cNvSpPr>
                <p:nvPr/>
              </p:nvSpPr>
              <p:spPr bwMode="auto">
                <a:xfrm>
                  <a:off x="870" y="2366"/>
                  <a:ext cx="51" cy="74"/>
                </a:xfrm>
                <a:custGeom>
                  <a:avLst/>
                  <a:gdLst>
                    <a:gd name="T0" fmla="*/ 38 w 51"/>
                    <a:gd name="T1" fmla="*/ 2 h 74"/>
                    <a:gd name="T2" fmla="*/ 42 w 51"/>
                    <a:gd name="T3" fmla="*/ 0 h 74"/>
                    <a:gd name="T4" fmla="*/ 43 w 51"/>
                    <a:gd name="T5" fmla="*/ 0 h 74"/>
                    <a:gd name="T6" fmla="*/ 46 w 51"/>
                    <a:gd name="T7" fmla="*/ 0 h 74"/>
                    <a:gd name="T8" fmla="*/ 49 w 51"/>
                    <a:gd name="T9" fmla="*/ 2 h 74"/>
                    <a:gd name="T10" fmla="*/ 51 w 51"/>
                    <a:gd name="T11" fmla="*/ 5 h 74"/>
                    <a:gd name="T12" fmla="*/ 51 w 51"/>
                    <a:gd name="T13" fmla="*/ 9 h 74"/>
                    <a:gd name="T14" fmla="*/ 51 w 51"/>
                    <a:gd name="T15" fmla="*/ 12 h 74"/>
                    <a:gd name="T16" fmla="*/ 49 w 51"/>
                    <a:gd name="T17" fmla="*/ 14 h 74"/>
                    <a:gd name="T18" fmla="*/ 38 w 51"/>
                    <a:gd name="T19" fmla="*/ 2 h 74"/>
                    <a:gd name="T20" fmla="*/ 49 w 51"/>
                    <a:gd name="T21" fmla="*/ 14 h 74"/>
                    <a:gd name="T22" fmla="*/ 43 w 51"/>
                    <a:gd name="T23" fmla="*/ 21 h 74"/>
                    <a:gd name="T24" fmla="*/ 32 w 51"/>
                    <a:gd name="T25" fmla="*/ 35 h 74"/>
                    <a:gd name="T26" fmla="*/ 26 w 51"/>
                    <a:gd name="T27" fmla="*/ 41 h 74"/>
                    <a:gd name="T28" fmla="*/ 21 w 51"/>
                    <a:gd name="T29" fmla="*/ 50 h 74"/>
                    <a:gd name="T30" fmla="*/ 17 w 51"/>
                    <a:gd name="T31" fmla="*/ 59 h 74"/>
                    <a:gd name="T32" fmla="*/ 15 w 51"/>
                    <a:gd name="T33" fmla="*/ 64 h 74"/>
                    <a:gd name="T34" fmla="*/ 0 w 51"/>
                    <a:gd name="T35" fmla="*/ 65 h 74"/>
                    <a:gd name="T36" fmla="*/ 1 w 51"/>
                    <a:gd name="T37" fmla="*/ 55 h 74"/>
                    <a:gd name="T38" fmla="*/ 6 w 51"/>
                    <a:gd name="T39" fmla="*/ 45 h 74"/>
                    <a:gd name="T40" fmla="*/ 12 w 51"/>
                    <a:gd name="T41" fmla="*/ 35 h 74"/>
                    <a:gd name="T42" fmla="*/ 20 w 51"/>
                    <a:gd name="T43" fmla="*/ 24 h 74"/>
                    <a:gd name="T44" fmla="*/ 32 w 51"/>
                    <a:gd name="T45" fmla="*/ 9 h 74"/>
                    <a:gd name="T46" fmla="*/ 38 w 51"/>
                    <a:gd name="T47" fmla="*/ 2 h 74"/>
                    <a:gd name="T48" fmla="*/ 49 w 51"/>
                    <a:gd name="T49" fmla="*/ 14 h 74"/>
                    <a:gd name="T50" fmla="*/ 15 w 51"/>
                    <a:gd name="T51" fmla="*/ 64 h 74"/>
                    <a:gd name="T52" fmla="*/ 15 w 51"/>
                    <a:gd name="T53" fmla="*/ 67 h 74"/>
                    <a:gd name="T54" fmla="*/ 14 w 51"/>
                    <a:gd name="T55" fmla="*/ 71 h 74"/>
                    <a:gd name="T56" fmla="*/ 11 w 51"/>
                    <a:gd name="T57" fmla="*/ 72 h 74"/>
                    <a:gd name="T58" fmla="*/ 9 w 51"/>
                    <a:gd name="T59" fmla="*/ 74 h 74"/>
                    <a:gd name="T60" fmla="*/ 6 w 51"/>
                    <a:gd name="T61" fmla="*/ 72 h 74"/>
                    <a:gd name="T62" fmla="*/ 3 w 51"/>
                    <a:gd name="T63" fmla="*/ 71 h 74"/>
                    <a:gd name="T64" fmla="*/ 1 w 51"/>
                    <a:gd name="T65" fmla="*/ 69 h 74"/>
                    <a:gd name="T66" fmla="*/ 0 w 51"/>
                    <a:gd name="T67" fmla="*/ 65 h 74"/>
                    <a:gd name="T68" fmla="*/ 15 w 51"/>
                    <a:gd name="T69" fmla="*/ 64 h 7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1"/>
                    <a:gd name="T106" fmla="*/ 0 h 74"/>
                    <a:gd name="T107" fmla="*/ 51 w 51"/>
                    <a:gd name="T108" fmla="*/ 74 h 7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1" h="74">
                      <a:moveTo>
                        <a:pt x="38" y="2"/>
                      </a:moveTo>
                      <a:lnTo>
                        <a:pt x="42" y="0"/>
                      </a:ln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9" y="2"/>
                      </a:lnTo>
                      <a:lnTo>
                        <a:pt x="51" y="5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49" y="14"/>
                      </a:lnTo>
                      <a:lnTo>
                        <a:pt x="38" y="2"/>
                      </a:lnTo>
                      <a:close/>
                      <a:moveTo>
                        <a:pt x="49" y="14"/>
                      </a:moveTo>
                      <a:lnTo>
                        <a:pt x="43" y="21"/>
                      </a:lnTo>
                      <a:lnTo>
                        <a:pt x="32" y="35"/>
                      </a:lnTo>
                      <a:lnTo>
                        <a:pt x="26" y="41"/>
                      </a:lnTo>
                      <a:lnTo>
                        <a:pt x="21" y="50"/>
                      </a:lnTo>
                      <a:lnTo>
                        <a:pt x="17" y="59"/>
                      </a:lnTo>
                      <a:lnTo>
                        <a:pt x="15" y="64"/>
                      </a:lnTo>
                      <a:lnTo>
                        <a:pt x="0" y="65"/>
                      </a:lnTo>
                      <a:lnTo>
                        <a:pt x="1" y="55"/>
                      </a:lnTo>
                      <a:lnTo>
                        <a:pt x="6" y="45"/>
                      </a:lnTo>
                      <a:lnTo>
                        <a:pt x="12" y="35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8" y="2"/>
                      </a:lnTo>
                      <a:lnTo>
                        <a:pt x="49" y="14"/>
                      </a:lnTo>
                      <a:close/>
                      <a:moveTo>
                        <a:pt x="15" y="64"/>
                      </a:moveTo>
                      <a:lnTo>
                        <a:pt x="15" y="67"/>
                      </a:lnTo>
                      <a:lnTo>
                        <a:pt x="14" y="71"/>
                      </a:lnTo>
                      <a:lnTo>
                        <a:pt x="11" y="72"/>
                      </a:lnTo>
                      <a:lnTo>
                        <a:pt x="9" y="74"/>
                      </a:lnTo>
                      <a:lnTo>
                        <a:pt x="6" y="72"/>
                      </a:lnTo>
                      <a:lnTo>
                        <a:pt x="3" y="71"/>
                      </a:lnTo>
                      <a:lnTo>
                        <a:pt x="1" y="69"/>
                      </a:lnTo>
                      <a:lnTo>
                        <a:pt x="0" y="65"/>
                      </a:lnTo>
                      <a:lnTo>
                        <a:pt x="15" y="6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8" name="Freeform 575"/>
                <p:cNvSpPr>
                  <a:spLocks noEditPoints="1"/>
                </p:cNvSpPr>
                <p:nvPr/>
              </p:nvSpPr>
              <p:spPr bwMode="auto">
                <a:xfrm>
                  <a:off x="825" y="2277"/>
                  <a:ext cx="65" cy="62"/>
                </a:xfrm>
                <a:custGeom>
                  <a:avLst/>
                  <a:gdLst>
                    <a:gd name="T0" fmla="*/ 53 w 65"/>
                    <a:gd name="T1" fmla="*/ 4 h 62"/>
                    <a:gd name="T2" fmla="*/ 59 w 65"/>
                    <a:gd name="T3" fmla="*/ 2 h 62"/>
                    <a:gd name="T4" fmla="*/ 63 w 65"/>
                    <a:gd name="T5" fmla="*/ 5 h 62"/>
                    <a:gd name="T6" fmla="*/ 65 w 65"/>
                    <a:gd name="T7" fmla="*/ 11 h 62"/>
                    <a:gd name="T8" fmla="*/ 51 w 65"/>
                    <a:gd name="T9" fmla="*/ 5 h 62"/>
                    <a:gd name="T10" fmla="*/ 59 w 65"/>
                    <a:gd name="T11" fmla="*/ 23 h 62"/>
                    <a:gd name="T12" fmla="*/ 42 w 65"/>
                    <a:gd name="T13" fmla="*/ 43 h 62"/>
                    <a:gd name="T14" fmla="*/ 23 w 65"/>
                    <a:gd name="T15" fmla="*/ 38 h 62"/>
                    <a:gd name="T16" fmla="*/ 51 w 65"/>
                    <a:gd name="T17" fmla="*/ 5 h 62"/>
                    <a:gd name="T18" fmla="*/ 32 w 65"/>
                    <a:gd name="T19" fmla="*/ 52 h 62"/>
                    <a:gd name="T20" fmla="*/ 20 w 65"/>
                    <a:gd name="T21" fmla="*/ 60 h 62"/>
                    <a:gd name="T22" fmla="*/ 19 w 65"/>
                    <a:gd name="T23" fmla="*/ 41 h 62"/>
                    <a:gd name="T24" fmla="*/ 32 w 65"/>
                    <a:gd name="T25" fmla="*/ 52 h 62"/>
                    <a:gd name="T26" fmla="*/ 16 w 65"/>
                    <a:gd name="T27" fmla="*/ 62 h 62"/>
                    <a:gd name="T28" fmla="*/ 8 w 65"/>
                    <a:gd name="T29" fmla="*/ 60 h 62"/>
                    <a:gd name="T30" fmla="*/ 16 w 65"/>
                    <a:gd name="T31" fmla="*/ 45 h 62"/>
                    <a:gd name="T32" fmla="*/ 16 w 65"/>
                    <a:gd name="T33" fmla="*/ 43 h 62"/>
                    <a:gd name="T34" fmla="*/ 5 w 65"/>
                    <a:gd name="T35" fmla="*/ 57 h 62"/>
                    <a:gd name="T36" fmla="*/ 0 w 65"/>
                    <a:gd name="T37" fmla="*/ 47 h 62"/>
                    <a:gd name="T38" fmla="*/ 16 w 65"/>
                    <a:gd name="T39" fmla="*/ 45 h 62"/>
                    <a:gd name="T40" fmla="*/ 5 w 65"/>
                    <a:gd name="T41" fmla="*/ 57 h 62"/>
                    <a:gd name="T42" fmla="*/ 16 w 65"/>
                    <a:gd name="T43" fmla="*/ 45 h 62"/>
                    <a:gd name="T44" fmla="*/ 16 w 65"/>
                    <a:gd name="T45" fmla="*/ 45 h 62"/>
                    <a:gd name="T46" fmla="*/ 0 w 65"/>
                    <a:gd name="T47" fmla="*/ 38 h 62"/>
                    <a:gd name="T48" fmla="*/ 6 w 65"/>
                    <a:gd name="T49" fmla="*/ 21 h 62"/>
                    <a:gd name="T50" fmla="*/ 19 w 65"/>
                    <a:gd name="T51" fmla="*/ 5 h 62"/>
                    <a:gd name="T52" fmla="*/ 32 w 65"/>
                    <a:gd name="T53" fmla="*/ 16 h 62"/>
                    <a:gd name="T54" fmla="*/ 23 w 65"/>
                    <a:gd name="T55" fmla="*/ 24 h 62"/>
                    <a:gd name="T56" fmla="*/ 17 w 65"/>
                    <a:gd name="T57" fmla="*/ 33 h 62"/>
                    <a:gd name="T58" fmla="*/ 16 w 65"/>
                    <a:gd name="T59" fmla="*/ 45 h 62"/>
                    <a:gd name="T60" fmla="*/ 23 w 65"/>
                    <a:gd name="T61" fmla="*/ 2 h 62"/>
                    <a:gd name="T62" fmla="*/ 29 w 65"/>
                    <a:gd name="T63" fmla="*/ 0 h 62"/>
                    <a:gd name="T64" fmla="*/ 34 w 65"/>
                    <a:gd name="T65" fmla="*/ 4 h 62"/>
                    <a:gd name="T66" fmla="*/ 36 w 65"/>
                    <a:gd name="T67" fmla="*/ 9 h 62"/>
                    <a:gd name="T68" fmla="*/ 32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5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2" y="2"/>
                      </a:lnTo>
                      <a:lnTo>
                        <a:pt x="63" y="5"/>
                      </a:lnTo>
                      <a:lnTo>
                        <a:pt x="65" y="7"/>
                      </a:lnTo>
                      <a:lnTo>
                        <a:pt x="65" y="11"/>
                      </a:lnTo>
                      <a:lnTo>
                        <a:pt x="63" y="14"/>
                      </a:lnTo>
                      <a:lnTo>
                        <a:pt x="51" y="5"/>
                      </a:lnTo>
                      <a:close/>
                      <a:moveTo>
                        <a:pt x="63" y="14"/>
                      </a:move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2" y="52"/>
                      </a:lnTo>
                      <a:lnTo>
                        <a:pt x="23" y="38"/>
                      </a:lnTo>
                      <a:lnTo>
                        <a:pt x="40" y="21"/>
                      </a:lnTo>
                      <a:lnTo>
                        <a:pt x="51" y="5"/>
                      </a:lnTo>
                      <a:lnTo>
                        <a:pt x="63" y="14"/>
                      </a:lnTo>
                      <a:close/>
                      <a:moveTo>
                        <a:pt x="32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6" y="43"/>
                      </a:lnTo>
                      <a:lnTo>
                        <a:pt x="19" y="41"/>
                      </a:lnTo>
                      <a:lnTo>
                        <a:pt x="23" y="38"/>
                      </a:lnTo>
                      <a:lnTo>
                        <a:pt x="32" y="52"/>
                      </a:lnTo>
                      <a:close/>
                      <a:moveTo>
                        <a:pt x="20" y="60"/>
                      </a:moveTo>
                      <a:lnTo>
                        <a:pt x="16" y="62"/>
                      </a:lnTo>
                      <a:lnTo>
                        <a:pt x="12" y="60"/>
                      </a:lnTo>
                      <a:lnTo>
                        <a:pt x="8" y="60"/>
                      </a:lnTo>
                      <a:lnTo>
                        <a:pt x="5" y="57"/>
                      </a:lnTo>
                      <a:lnTo>
                        <a:pt x="16" y="45"/>
                      </a:lnTo>
                      <a:lnTo>
                        <a:pt x="16" y="43"/>
                      </a:lnTo>
                      <a:lnTo>
                        <a:pt x="20" y="60"/>
                      </a:lnTo>
                      <a:close/>
                      <a:moveTo>
                        <a:pt x="5" y="57"/>
                      </a:moveTo>
                      <a:lnTo>
                        <a:pt x="2" y="53"/>
                      </a:lnTo>
                      <a:lnTo>
                        <a:pt x="0" y="47"/>
                      </a:lnTo>
                      <a:lnTo>
                        <a:pt x="16" y="45"/>
                      </a:lnTo>
                      <a:lnTo>
                        <a:pt x="5" y="57"/>
                      </a:lnTo>
                      <a:close/>
                      <a:moveTo>
                        <a:pt x="16" y="45"/>
                      </a:moveTo>
                      <a:lnTo>
                        <a:pt x="16" y="45"/>
                      </a:lnTo>
                      <a:lnTo>
                        <a:pt x="8" y="47"/>
                      </a:lnTo>
                      <a:lnTo>
                        <a:pt x="16" y="45"/>
                      </a:lnTo>
                      <a:close/>
                      <a:moveTo>
                        <a:pt x="0" y="48"/>
                      </a:moveTo>
                      <a:lnTo>
                        <a:pt x="0" y="38"/>
                      </a:lnTo>
                      <a:lnTo>
                        <a:pt x="2" y="29"/>
                      </a:lnTo>
                      <a:lnTo>
                        <a:pt x="6" y="21"/>
                      </a:lnTo>
                      <a:lnTo>
                        <a:pt x="11" y="14"/>
                      </a:lnTo>
                      <a:lnTo>
                        <a:pt x="19" y="5"/>
                      </a:lnTo>
                      <a:lnTo>
                        <a:pt x="23" y="2"/>
                      </a:lnTo>
                      <a:lnTo>
                        <a:pt x="32" y="16"/>
                      </a:lnTo>
                      <a:lnTo>
                        <a:pt x="29" y="17"/>
                      </a:lnTo>
                      <a:lnTo>
                        <a:pt x="23" y="24"/>
                      </a:lnTo>
                      <a:lnTo>
                        <a:pt x="20" y="28"/>
                      </a:lnTo>
                      <a:lnTo>
                        <a:pt x="17" y="33"/>
                      </a:lnTo>
                      <a:lnTo>
                        <a:pt x="16" y="38"/>
                      </a:lnTo>
                      <a:lnTo>
                        <a:pt x="16" y="45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0"/>
                      </a:lnTo>
                      <a:lnTo>
                        <a:pt x="34" y="4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4" y="12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299" name="Freeform 576"/>
                <p:cNvSpPr>
                  <a:spLocks noEditPoints="1"/>
                </p:cNvSpPr>
                <p:nvPr/>
              </p:nvSpPr>
              <p:spPr bwMode="auto">
                <a:xfrm>
                  <a:off x="828" y="2277"/>
                  <a:ext cx="59" cy="57"/>
                </a:xfrm>
                <a:custGeom>
                  <a:avLst/>
                  <a:gdLst>
                    <a:gd name="T0" fmla="*/ 46 w 59"/>
                    <a:gd name="T1" fmla="*/ 4 h 57"/>
                    <a:gd name="T2" fmla="*/ 53 w 59"/>
                    <a:gd name="T3" fmla="*/ 2 h 57"/>
                    <a:gd name="T4" fmla="*/ 57 w 59"/>
                    <a:gd name="T5" fmla="*/ 5 h 57"/>
                    <a:gd name="T6" fmla="*/ 59 w 59"/>
                    <a:gd name="T7" fmla="*/ 11 h 57"/>
                    <a:gd name="T8" fmla="*/ 45 w 59"/>
                    <a:gd name="T9" fmla="*/ 5 h 57"/>
                    <a:gd name="T10" fmla="*/ 46 w 59"/>
                    <a:gd name="T11" fmla="*/ 29 h 57"/>
                    <a:gd name="T12" fmla="*/ 23 w 59"/>
                    <a:gd name="T13" fmla="*/ 33 h 57"/>
                    <a:gd name="T14" fmla="*/ 45 w 59"/>
                    <a:gd name="T15" fmla="*/ 5 h 57"/>
                    <a:gd name="T16" fmla="*/ 33 w 59"/>
                    <a:gd name="T17" fmla="*/ 45 h 57"/>
                    <a:gd name="T18" fmla="*/ 20 w 59"/>
                    <a:gd name="T19" fmla="*/ 55 h 57"/>
                    <a:gd name="T20" fmla="*/ 19 w 59"/>
                    <a:gd name="T21" fmla="*/ 36 h 57"/>
                    <a:gd name="T22" fmla="*/ 33 w 59"/>
                    <a:gd name="T23" fmla="*/ 45 h 57"/>
                    <a:gd name="T24" fmla="*/ 16 w 59"/>
                    <a:gd name="T25" fmla="*/ 57 h 57"/>
                    <a:gd name="T26" fmla="*/ 8 w 59"/>
                    <a:gd name="T27" fmla="*/ 57 h 57"/>
                    <a:gd name="T28" fmla="*/ 14 w 59"/>
                    <a:gd name="T29" fmla="*/ 41 h 57"/>
                    <a:gd name="T30" fmla="*/ 14 w 59"/>
                    <a:gd name="T31" fmla="*/ 40 h 57"/>
                    <a:gd name="T32" fmla="*/ 14 w 59"/>
                    <a:gd name="T33" fmla="*/ 41 h 57"/>
                    <a:gd name="T34" fmla="*/ 9 w 59"/>
                    <a:gd name="T35" fmla="*/ 48 h 57"/>
                    <a:gd name="T36" fmla="*/ 5 w 59"/>
                    <a:gd name="T37" fmla="*/ 53 h 57"/>
                    <a:gd name="T38" fmla="*/ 3 w 59"/>
                    <a:gd name="T39" fmla="*/ 50 h 57"/>
                    <a:gd name="T40" fmla="*/ 14 w 59"/>
                    <a:gd name="T41" fmla="*/ 43 h 57"/>
                    <a:gd name="T42" fmla="*/ 5 w 59"/>
                    <a:gd name="T43" fmla="*/ 53 h 57"/>
                    <a:gd name="T44" fmla="*/ 3 w 59"/>
                    <a:gd name="T45" fmla="*/ 50 h 57"/>
                    <a:gd name="T46" fmla="*/ 9 w 59"/>
                    <a:gd name="T47" fmla="*/ 47 h 57"/>
                    <a:gd name="T48" fmla="*/ 3 w 59"/>
                    <a:gd name="T49" fmla="*/ 50 h 57"/>
                    <a:gd name="T50" fmla="*/ 2 w 59"/>
                    <a:gd name="T51" fmla="*/ 47 h 57"/>
                    <a:gd name="T52" fmla="*/ 16 w 59"/>
                    <a:gd name="T53" fmla="*/ 43 h 57"/>
                    <a:gd name="T54" fmla="*/ 3 w 59"/>
                    <a:gd name="T55" fmla="*/ 50 h 57"/>
                    <a:gd name="T56" fmla="*/ 2 w 59"/>
                    <a:gd name="T57" fmla="*/ 47 h 57"/>
                    <a:gd name="T58" fmla="*/ 2 w 59"/>
                    <a:gd name="T59" fmla="*/ 47 h 57"/>
                    <a:gd name="T60" fmla="*/ 2 w 59"/>
                    <a:gd name="T61" fmla="*/ 47 h 57"/>
                    <a:gd name="T62" fmla="*/ 14 w 59"/>
                    <a:gd name="T63" fmla="*/ 40 h 57"/>
                    <a:gd name="T64" fmla="*/ 16 w 59"/>
                    <a:gd name="T65" fmla="*/ 43 h 57"/>
                    <a:gd name="T66" fmla="*/ 2 w 59"/>
                    <a:gd name="T67" fmla="*/ 47 h 57"/>
                    <a:gd name="T68" fmla="*/ 2 w 59"/>
                    <a:gd name="T69" fmla="*/ 45 h 57"/>
                    <a:gd name="T70" fmla="*/ 2 w 59"/>
                    <a:gd name="T71" fmla="*/ 47 h 57"/>
                    <a:gd name="T72" fmla="*/ 0 w 59"/>
                    <a:gd name="T73" fmla="*/ 38 h 57"/>
                    <a:gd name="T74" fmla="*/ 6 w 59"/>
                    <a:gd name="T75" fmla="*/ 23 h 57"/>
                    <a:gd name="T76" fmla="*/ 19 w 59"/>
                    <a:gd name="T77" fmla="*/ 5 h 57"/>
                    <a:gd name="T78" fmla="*/ 31 w 59"/>
                    <a:gd name="T79" fmla="*/ 16 h 57"/>
                    <a:gd name="T80" fmla="*/ 22 w 59"/>
                    <a:gd name="T81" fmla="*/ 24 h 57"/>
                    <a:gd name="T82" fmla="*/ 17 w 59"/>
                    <a:gd name="T83" fmla="*/ 33 h 57"/>
                    <a:gd name="T84" fmla="*/ 16 w 59"/>
                    <a:gd name="T85" fmla="*/ 41 h 57"/>
                    <a:gd name="T86" fmla="*/ 22 w 59"/>
                    <a:gd name="T87" fmla="*/ 2 h 57"/>
                    <a:gd name="T88" fmla="*/ 28 w 59"/>
                    <a:gd name="T89" fmla="*/ 0 h 57"/>
                    <a:gd name="T90" fmla="*/ 33 w 59"/>
                    <a:gd name="T91" fmla="*/ 4 h 57"/>
                    <a:gd name="T92" fmla="*/ 34 w 59"/>
                    <a:gd name="T93" fmla="*/ 9 h 57"/>
                    <a:gd name="T94" fmla="*/ 31 w 59"/>
                    <a:gd name="T95" fmla="*/ 16 h 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57"/>
                    <a:gd name="T146" fmla="*/ 59 w 59"/>
                    <a:gd name="T147" fmla="*/ 57 h 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57">
                      <a:moveTo>
                        <a:pt x="45" y="5"/>
                      </a:moveTo>
                      <a:lnTo>
                        <a:pt x="46" y="4"/>
                      </a:lnTo>
                      <a:lnTo>
                        <a:pt x="50" y="2"/>
                      </a:lnTo>
                      <a:lnTo>
                        <a:pt x="53" y="2"/>
                      </a:lnTo>
                      <a:lnTo>
                        <a:pt x="54" y="4"/>
                      </a:ln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11"/>
                      </a:lnTo>
                      <a:lnTo>
                        <a:pt x="57" y="14"/>
                      </a:lnTo>
                      <a:lnTo>
                        <a:pt x="45" y="5"/>
                      </a:lnTo>
                      <a:close/>
                      <a:moveTo>
                        <a:pt x="57" y="14"/>
                      </a:moveTo>
                      <a:lnTo>
                        <a:pt x="46" y="29"/>
                      </a:lnTo>
                      <a:lnTo>
                        <a:pt x="33" y="45"/>
                      </a:lnTo>
                      <a:lnTo>
                        <a:pt x="23" y="33"/>
                      </a:lnTo>
                      <a:lnTo>
                        <a:pt x="36" y="19"/>
                      </a:lnTo>
                      <a:lnTo>
                        <a:pt x="45" y="5"/>
                      </a:lnTo>
                      <a:lnTo>
                        <a:pt x="57" y="14"/>
                      </a:lnTo>
                      <a:close/>
                      <a:moveTo>
                        <a:pt x="33" y="45"/>
                      </a:moveTo>
                      <a:lnTo>
                        <a:pt x="26" y="50"/>
                      </a:lnTo>
                      <a:lnTo>
                        <a:pt x="20" y="55"/>
                      </a:lnTo>
                      <a:lnTo>
                        <a:pt x="14" y="40"/>
                      </a:lnTo>
                      <a:lnTo>
                        <a:pt x="19" y="36"/>
                      </a:lnTo>
                      <a:lnTo>
                        <a:pt x="23" y="33"/>
                      </a:lnTo>
                      <a:lnTo>
                        <a:pt x="33" y="45"/>
                      </a:lnTo>
                      <a:close/>
                      <a:moveTo>
                        <a:pt x="20" y="55"/>
                      </a:moveTo>
                      <a:lnTo>
                        <a:pt x="16" y="57"/>
                      </a:lnTo>
                      <a:lnTo>
                        <a:pt x="13" y="57"/>
                      </a:lnTo>
                      <a:lnTo>
                        <a:pt x="8" y="57"/>
                      </a:lnTo>
                      <a:lnTo>
                        <a:pt x="5" y="53"/>
                      </a:lnTo>
                      <a:lnTo>
                        <a:pt x="14" y="41"/>
                      </a:lnTo>
                      <a:lnTo>
                        <a:pt x="14" y="40"/>
                      </a:lnTo>
                      <a:lnTo>
                        <a:pt x="20" y="55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9" y="48"/>
                      </a:lnTo>
                      <a:lnTo>
                        <a:pt x="14" y="41"/>
                      </a:lnTo>
                      <a:close/>
                      <a:moveTo>
                        <a:pt x="5" y="53"/>
                      </a:move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5" y="53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9" y="47"/>
                      </a:lnTo>
                      <a:lnTo>
                        <a:pt x="3" y="50"/>
                      </a:lnTo>
                      <a:close/>
                      <a:moveTo>
                        <a:pt x="3" y="50"/>
                      </a:moveTo>
                      <a:lnTo>
                        <a:pt x="2" y="48"/>
                      </a:lnTo>
                      <a:lnTo>
                        <a:pt x="2" y="47"/>
                      </a:lnTo>
                      <a:lnTo>
                        <a:pt x="16" y="43"/>
                      </a:lnTo>
                      <a:lnTo>
                        <a:pt x="3" y="50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8" y="45"/>
                      </a:lnTo>
                      <a:lnTo>
                        <a:pt x="2" y="47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14" y="40"/>
                      </a:lnTo>
                      <a:lnTo>
                        <a:pt x="16" y="41"/>
                      </a:lnTo>
                      <a:lnTo>
                        <a:pt x="16" y="43"/>
                      </a:lnTo>
                      <a:lnTo>
                        <a:pt x="2" y="47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8" y="43"/>
                      </a:lnTo>
                      <a:lnTo>
                        <a:pt x="2" y="47"/>
                      </a:lnTo>
                      <a:close/>
                      <a:moveTo>
                        <a:pt x="2" y="45"/>
                      </a:move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19" y="5"/>
                      </a:lnTo>
                      <a:lnTo>
                        <a:pt x="22" y="2"/>
                      </a:lnTo>
                      <a:lnTo>
                        <a:pt x="31" y="16"/>
                      </a:lnTo>
                      <a:lnTo>
                        <a:pt x="28" y="17"/>
                      </a:lnTo>
                      <a:lnTo>
                        <a:pt x="22" y="24"/>
                      </a:lnTo>
                      <a:lnTo>
                        <a:pt x="19" y="28"/>
                      </a:lnTo>
                      <a:lnTo>
                        <a:pt x="17" y="33"/>
                      </a:lnTo>
                      <a:lnTo>
                        <a:pt x="16" y="38"/>
                      </a:lnTo>
                      <a:lnTo>
                        <a:pt x="16" y="41"/>
                      </a:lnTo>
                      <a:lnTo>
                        <a:pt x="2" y="45"/>
                      </a:lnTo>
                      <a:close/>
                      <a:moveTo>
                        <a:pt x="22" y="2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33" y="4"/>
                      </a:lnTo>
                      <a:lnTo>
                        <a:pt x="34" y="7"/>
                      </a:lnTo>
                      <a:lnTo>
                        <a:pt x="34" y="9"/>
                      </a:lnTo>
                      <a:lnTo>
                        <a:pt x="33" y="12"/>
                      </a:lnTo>
                      <a:lnTo>
                        <a:pt x="31" y="16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0" name="Freeform 577"/>
                <p:cNvSpPr>
                  <a:spLocks noEditPoints="1"/>
                </p:cNvSpPr>
                <p:nvPr/>
              </p:nvSpPr>
              <p:spPr bwMode="auto">
                <a:xfrm>
                  <a:off x="833" y="2277"/>
                  <a:ext cx="49" cy="52"/>
                </a:xfrm>
                <a:custGeom>
                  <a:avLst/>
                  <a:gdLst>
                    <a:gd name="T0" fmla="*/ 38 w 49"/>
                    <a:gd name="T1" fmla="*/ 5 h 52"/>
                    <a:gd name="T2" fmla="*/ 43 w 49"/>
                    <a:gd name="T3" fmla="*/ 4 h 52"/>
                    <a:gd name="T4" fmla="*/ 48 w 49"/>
                    <a:gd name="T5" fmla="*/ 7 h 52"/>
                    <a:gd name="T6" fmla="*/ 49 w 49"/>
                    <a:gd name="T7" fmla="*/ 12 h 52"/>
                    <a:gd name="T8" fmla="*/ 37 w 49"/>
                    <a:gd name="T9" fmla="*/ 7 h 52"/>
                    <a:gd name="T10" fmla="*/ 38 w 49"/>
                    <a:gd name="T11" fmla="*/ 29 h 52"/>
                    <a:gd name="T12" fmla="*/ 18 w 49"/>
                    <a:gd name="T13" fmla="*/ 31 h 52"/>
                    <a:gd name="T14" fmla="*/ 37 w 49"/>
                    <a:gd name="T15" fmla="*/ 7 h 52"/>
                    <a:gd name="T16" fmla="*/ 26 w 49"/>
                    <a:gd name="T17" fmla="*/ 41 h 52"/>
                    <a:gd name="T18" fmla="*/ 17 w 49"/>
                    <a:gd name="T19" fmla="*/ 50 h 52"/>
                    <a:gd name="T20" fmla="*/ 14 w 49"/>
                    <a:gd name="T21" fmla="*/ 35 h 52"/>
                    <a:gd name="T22" fmla="*/ 26 w 49"/>
                    <a:gd name="T23" fmla="*/ 41 h 52"/>
                    <a:gd name="T24" fmla="*/ 12 w 49"/>
                    <a:gd name="T25" fmla="*/ 52 h 52"/>
                    <a:gd name="T26" fmla="*/ 6 w 49"/>
                    <a:gd name="T27" fmla="*/ 52 h 52"/>
                    <a:gd name="T28" fmla="*/ 12 w 49"/>
                    <a:gd name="T29" fmla="*/ 38 h 52"/>
                    <a:gd name="T30" fmla="*/ 11 w 49"/>
                    <a:gd name="T31" fmla="*/ 36 h 52"/>
                    <a:gd name="T32" fmla="*/ 3 w 49"/>
                    <a:gd name="T33" fmla="*/ 50 h 52"/>
                    <a:gd name="T34" fmla="*/ 8 w 49"/>
                    <a:gd name="T35" fmla="*/ 43 h 52"/>
                    <a:gd name="T36" fmla="*/ 3 w 49"/>
                    <a:gd name="T37" fmla="*/ 50 h 52"/>
                    <a:gd name="T38" fmla="*/ 1 w 49"/>
                    <a:gd name="T39" fmla="*/ 47 h 52"/>
                    <a:gd name="T40" fmla="*/ 12 w 49"/>
                    <a:gd name="T41" fmla="*/ 40 h 52"/>
                    <a:gd name="T42" fmla="*/ 3 w 49"/>
                    <a:gd name="T43" fmla="*/ 50 h 52"/>
                    <a:gd name="T44" fmla="*/ 12 w 49"/>
                    <a:gd name="T45" fmla="*/ 38 h 52"/>
                    <a:gd name="T46" fmla="*/ 8 w 49"/>
                    <a:gd name="T47" fmla="*/ 43 h 52"/>
                    <a:gd name="T48" fmla="*/ 1 w 49"/>
                    <a:gd name="T49" fmla="*/ 48 h 52"/>
                    <a:gd name="T50" fmla="*/ 0 w 49"/>
                    <a:gd name="T51" fmla="*/ 43 h 52"/>
                    <a:gd name="T52" fmla="*/ 12 w 49"/>
                    <a:gd name="T53" fmla="*/ 40 h 52"/>
                    <a:gd name="T54" fmla="*/ 1 w 49"/>
                    <a:gd name="T55" fmla="*/ 48 h 52"/>
                    <a:gd name="T56" fmla="*/ 0 w 49"/>
                    <a:gd name="T57" fmla="*/ 41 h 52"/>
                    <a:gd name="T58" fmla="*/ 14 w 49"/>
                    <a:gd name="T59" fmla="*/ 41 h 52"/>
                    <a:gd name="T60" fmla="*/ 14 w 49"/>
                    <a:gd name="T61" fmla="*/ 41 h 52"/>
                    <a:gd name="T62" fmla="*/ 12 w 49"/>
                    <a:gd name="T63" fmla="*/ 40 h 52"/>
                    <a:gd name="T64" fmla="*/ 14 w 49"/>
                    <a:gd name="T65" fmla="*/ 41 h 52"/>
                    <a:gd name="T66" fmla="*/ 12 w 49"/>
                    <a:gd name="T67" fmla="*/ 40 h 52"/>
                    <a:gd name="T68" fmla="*/ 0 w 49"/>
                    <a:gd name="T69" fmla="*/ 36 h 52"/>
                    <a:gd name="T70" fmla="*/ 4 w 49"/>
                    <a:gd name="T71" fmla="*/ 23 h 52"/>
                    <a:gd name="T72" fmla="*/ 17 w 49"/>
                    <a:gd name="T73" fmla="*/ 5 h 52"/>
                    <a:gd name="T74" fmla="*/ 29 w 49"/>
                    <a:gd name="T75" fmla="*/ 14 h 52"/>
                    <a:gd name="T76" fmla="*/ 21 w 49"/>
                    <a:gd name="T77" fmla="*/ 23 h 52"/>
                    <a:gd name="T78" fmla="*/ 12 w 49"/>
                    <a:gd name="T79" fmla="*/ 40 h 52"/>
                    <a:gd name="T80" fmla="*/ 21 w 49"/>
                    <a:gd name="T81" fmla="*/ 2 h 52"/>
                    <a:gd name="T82" fmla="*/ 26 w 49"/>
                    <a:gd name="T83" fmla="*/ 0 h 52"/>
                    <a:gd name="T84" fmla="*/ 31 w 49"/>
                    <a:gd name="T85" fmla="*/ 2 h 52"/>
                    <a:gd name="T86" fmla="*/ 32 w 49"/>
                    <a:gd name="T87" fmla="*/ 9 h 52"/>
                    <a:gd name="T88" fmla="*/ 29 w 49"/>
                    <a:gd name="T89" fmla="*/ 14 h 5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"/>
                    <a:gd name="T136" fmla="*/ 0 h 52"/>
                    <a:gd name="T137" fmla="*/ 49 w 49"/>
                    <a:gd name="T138" fmla="*/ 52 h 5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" h="52">
                      <a:moveTo>
                        <a:pt x="37" y="7"/>
                      </a:moveTo>
                      <a:lnTo>
                        <a:pt x="38" y="5"/>
                      </a:lnTo>
                      <a:lnTo>
                        <a:pt x="41" y="4"/>
                      </a:lnTo>
                      <a:lnTo>
                        <a:pt x="43" y="4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8" y="16"/>
                      </a:lnTo>
                      <a:lnTo>
                        <a:pt x="37" y="7"/>
                      </a:lnTo>
                      <a:close/>
                      <a:moveTo>
                        <a:pt x="48" y="16"/>
                      </a:moveTo>
                      <a:lnTo>
                        <a:pt x="38" y="29"/>
                      </a:lnTo>
                      <a:lnTo>
                        <a:pt x="26" y="41"/>
                      </a:lnTo>
                      <a:lnTo>
                        <a:pt x="18" y="31"/>
                      </a:lnTo>
                      <a:lnTo>
                        <a:pt x="29" y="19"/>
                      </a:lnTo>
                      <a:lnTo>
                        <a:pt x="37" y="7"/>
                      </a:lnTo>
                      <a:lnTo>
                        <a:pt x="48" y="16"/>
                      </a:lnTo>
                      <a:close/>
                      <a:moveTo>
                        <a:pt x="26" y="41"/>
                      </a:moveTo>
                      <a:lnTo>
                        <a:pt x="21" y="47"/>
                      </a:lnTo>
                      <a:lnTo>
                        <a:pt x="17" y="50"/>
                      </a:lnTo>
                      <a:lnTo>
                        <a:pt x="11" y="36"/>
                      </a:ln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6" y="41"/>
                      </a:lnTo>
                      <a:close/>
                      <a:moveTo>
                        <a:pt x="17" y="50"/>
                      </a:moveTo>
                      <a:lnTo>
                        <a:pt x="12" y="52"/>
                      </a:lnTo>
                      <a:lnTo>
                        <a:pt x="9" y="52"/>
                      </a:lnTo>
                      <a:lnTo>
                        <a:pt x="6" y="52"/>
                      </a:lnTo>
                      <a:lnTo>
                        <a:pt x="3" y="50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7" y="50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8" y="43"/>
                      </a:lnTo>
                      <a:lnTo>
                        <a:pt x="3" y="50"/>
                      </a:lnTo>
                      <a:close/>
                      <a:moveTo>
                        <a:pt x="3" y="50"/>
                      </a:move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3" y="50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8" y="43"/>
                      </a:lnTo>
                      <a:lnTo>
                        <a:pt x="12" y="38"/>
                      </a:lnTo>
                      <a:close/>
                      <a:moveTo>
                        <a:pt x="1" y="48"/>
                      </a:moveTo>
                      <a:lnTo>
                        <a:pt x="0" y="47"/>
                      </a:lnTo>
                      <a:lnTo>
                        <a:pt x="0" y="43"/>
                      </a:lnTo>
                      <a:lnTo>
                        <a:pt x="14" y="41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" y="48"/>
                      </a:lnTo>
                      <a:close/>
                      <a:moveTo>
                        <a:pt x="0" y="43"/>
                      </a:move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12" y="40"/>
                      </a:moveTo>
                      <a:lnTo>
                        <a:pt x="14" y="40"/>
                      </a:lnTo>
                      <a:lnTo>
                        <a:pt x="14" y="41"/>
                      </a:lnTo>
                      <a:lnTo>
                        <a:pt x="6" y="41"/>
                      </a:lnTo>
                      <a:lnTo>
                        <a:pt x="12" y="40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1" y="29"/>
                      </a:lnTo>
                      <a:lnTo>
                        <a:pt x="4" y="23"/>
                      </a:lnTo>
                      <a:lnTo>
                        <a:pt x="9" y="16"/>
                      </a:lnTo>
                      <a:lnTo>
                        <a:pt x="17" y="5"/>
                      </a:lnTo>
                      <a:lnTo>
                        <a:pt x="21" y="2"/>
                      </a:lnTo>
                      <a:lnTo>
                        <a:pt x="29" y="14"/>
                      </a:lnTo>
                      <a:lnTo>
                        <a:pt x="28" y="16"/>
                      </a:lnTo>
                      <a:lnTo>
                        <a:pt x="21" y="23"/>
                      </a:lnTo>
                      <a:lnTo>
                        <a:pt x="15" y="33"/>
                      </a:lnTo>
                      <a:lnTo>
                        <a:pt x="12" y="40"/>
                      </a:lnTo>
                      <a:lnTo>
                        <a:pt x="0" y="43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2" y="5"/>
                      </a:lnTo>
                      <a:lnTo>
                        <a:pt x="32" y="9"/>
                      </a:lnTo>
                      <a:lnTo>
                        <a:pt x="31" y="11"/>
                      </a:lnTo>
                      <a:lnTo>
                        <a:pt x="29" y="14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1" name="Freeform 578"/>
                <p:cNvSpPr>
                  <a:spLocks noEditPoints="1"/>
                </p:cNvSpPr>
                <p:nvPr/>
              </p:nvSpPr>
              <p:spPr bwMode="auto">
                <a:xfrm>
                  <a:off x="836" y="2279"/>
                  <a:ext cx="45" cy="46"/>
                </a:xfrm>
                <a:custGeom>
                  <a:avLst/>
                  <a:gdLst>
                    <a:gd name="T0" fmla="*/ 34 w 45"/>
                    <a:gd name="T1" fmla="*/ 3 h 46"/>
                    <a:gd name="T2" fmla="*/ 38 w 45"/>
                    <a:gd name="T3" fmla="*/ 2 h 46"/>
                    <a:gd name="T4" fmla="*/ 43 w 45"/>
                    <a:gd name="T5" fmla="*/ 5 h 46"/>
                    <a:gd name="T6" fmla="*/ 45 w 45"/>
                    <a:gd name="T7" fmla="*/ 10 h 46"/>
                    <a:gd name="T8" fmla="*/ 32 w 45"/>
                    <a:gd name="T9" fmla="*/ 5 h 46"/>
                    <a:gd name="T10" fmla="*/ 35 w 45"/>
                    <a:gd name="T11" fmla="*/ 24 h 46"/>
                    <a:gd name="T12" fmla="*/ 15 w 45"/>
                    <a:gd name="T13" fmla="*/ 26 h 46"/>
                    <a:gd name="T14" fmla="*/ 32 w 45"/>
                    <a:gd name="T15" fmla="*/ 5 h 46"/>
                    <a:gd name="T16" fmla="*/ 25 w 45"/>
                    <a:gd name="T17" fmla="*/ 36 h 46"/>
                    <a:gd name="T18" fmla="*/ 15 w 45"/>
                    <a:gd name="T19" fmla="*/ 43 h 46"/>
                    <a:gd name="T20" fmla="*/ 12 w 45"/>
                    <a:gd name="T21" fmla="*/ 29 h 46"/>
                    <a:gd name="T22" fmla="*/ 25 w 45"/>
                    <a:gd name="T23" fmla="*/ 36 h 46"/>
                    <a:gd name="T24" fmla="*/ 12 w 45"/>
                    <a:gd name="T25" fmla="*/ 45 h 46"/>
                    <a:gd name="T26" fmla="*/ 6 w 45"/>
                    <a:gd name="T27" fmla="*/ 45 h 46"/>
                    <a:gd name="T28" fmla="*/ 11 w 45"/>
                    <a:gd name="T29" fmla="*/ 33 h 46"/>
                    <a:gd name="T30" fmla="*/ 9 w 45"/>
                    <a:gd name="T31" fmla="*/ 31 h 46"/>
                    <a:gd name="T32" fmla="*/ 3 w 45"/>
                    <a:gd name="T33" fmla="*/ 45 h 46"/>
                    <a:gd name="T34" fmla="*/ 8 w 45"/>
                    <a:gd name="T35" fmla="*/ 38 h 46"/>
                    <a:gd name="T36" fmla="*/ 3 w 45"/>
                    <a:gd name="T37" fmla="*/ 45 h 46"/>
                    <a:gd name="T38" fmla="*/ 1 w 45"/>
                    <a:gd name="T39" fmla="*/ 41 h 46"/>
                    <a:gd name="T40" fmla="*/ 11 w 45"/>
                    <a:gd name="T41" fmla="*/ 34 h 46"/>
                    <a:gd name="T42" fmla="*/ 3 w 45"/>
                    <a:gd name="T43" fmla="*/ 45 h 46"/>
                    <a:gd name="T44" fmla="*/ 1 w 45"/>
                    <a:gd name="T45" fmla="*/ 39 h 46"/>
                    <a:gd name="T46" fmla="*/ 6 w 45"/>
                    <a:gd name="T47" fmla="*/ 38 h 46"/>
                    <a:gd name="T48" fmla="*/ 0 w 45"/>
                    <a:gd name="T49" fmla="*/ 38 h 46"/>
                    <a:gd name="T50" fmla="*/ 1 w 45"/>
                    <a:gd name="T51" fmla="*/ 41 h 46"/>
                    <a:gd name="T52" fmla="*/ 12 w 45"/>
                    <a:gd name="T53" fmla="*/ 34 h 46"/>
                    <a:gd name="T54" fmla="*/ 0 w 45"/>
                    <a:gd name="T55" fmla="*/ 38 h 46"/>
                    <a:gd name="T56" fmla="*/ 1 w 45"/>
                    <a:gd name="T57" fmla="*/ 39 h 46"/>
                    <a:gd name="T58" fmla="*/ 6 w 45"/>
                    <a:gd name="T59" fmla="*/ 36 h 46"/>
                    <a:gd name="T60" fmla="*/ 0 w 45"/>
                    <a:gd name="T61" fmla="*/ 38 h 46"/>
                    <a:gd name="T62" fmla="*/ 3 w 45"/>
                    <a:gd name="T63" fmla="*/ 27 h 46"/>
                    <a:gd name="T64" fmla="*/ 9 w 45"/>
                    <a:gd name="T65" fmla="*/ 15 h 46"/>
                    <a:gd name="T66" fmla="*/ 21 w 45"/>
                    <a:gd name="T67" fmla="*/ 2 h 46"/>
                    <a:gd name="T68" fmla="*/ 21 w 45"/>
                    <a:gd name="T69" fmla="*/ 22 h 46"/>
                    <a:gd name="T70" fmla="*/ 0 w 45"/>
                    <a:gd name="T71" fmla="*/ 38 h 46"/>
                    <a:gd name="T72" fmla="*/ 23 w 45"/>
                    <a:gd name="T73" fmla="*/ 0 h 46"/>
                    <a:gd name="T74" fmla="*/ 28 w 45"/>
                    <a:gd name="T75" fmla="*/ 0 h 46"/>
                    <a:gd name="T76" fmla="*/ 31 w 45"/>
                    <a:gd name="T77" fmla="*/ 3 h 46"/>
                    <a:gd name="T78" fmla="*/ 31 w 45"/>
                    <a:gd name="T79" fmla="*/ 9 h 46"/>
                    <a:gd name="T80" fmla="*/ 21 w 4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5"/>
                    <a:gd name="T124" fmla="*/ 0 h 46"/>
                    <a:gd name="T125" fmla="*/ 45 w 4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5" h="46">
                      <a:moveTo>
                        <a:pt x="32" y="5"/>
                      </a:moveTo>
                      <a:lnTo>
                        <a:pt x="34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2" y="3"/>
                      </a:lnTo>
                      <a:lnTo>
                        <a:pt x="43" y="5"/>
                      </a:lnTo>
                      <a:lnTo>
                        <a:pt x="45" y="7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32" y="5"/>
                      </a:lnTo>
                      <a:close/>
                      <a:moveTo>
                        <a:pt x="43" y="12"/>
                      </a:moveTo>
                      <a:lnTo>
                        <a:pt x="35" y="24"/>
                      </a:lnTo>
                      <a:lnTo>
                        <a:pt x="25" y="36"/>
                      </a:lnTo>
                      <a:lnTo>
                        <a:pt x="15" y="26"/>
                      </a:lnTo>
                      <a:lnTo>
                        <a:pt x="26" y="14"/>
                      </a:lnTo>
                      <a:lnTo>
                        <a:pt x="32" y="5"/>
                      </a:lnTo>
                      <a:lnTo>
                        <a:pt x="43" y="12"/>
                      </a:lnTo>
                      <a:close/>
                      <a:moveTo>
                        <a:pt x="25" y="36"/>
                      </a:moveTo>
                      <a:lnTo>
                        <a:pt x="20" y="39"/>
                      </a:lnTo>
                      <a:lnTo>
                        <a:pt x="15" y="43"/>
                      </a:lnTo>
                      <a:lnTo>
                        <a:pt x="9" y="31"/>
                      </a:lnTo>
                      <a:lnTo>
                        <a:pt x="12" y="29"/>
                      </a:lnTo>
                      <a:lnTo>
                        <a:pt x="15" y="26"/>
                      </a:lnTo>
                      <a:lnTo>
                        <a:pt x="25" y="36"/>
                      </a:lnTo>
                      <a:close/>
                      <a:moveTo>
                        <a:pt x="15" y="43"/>
                      </a:moveTo>
                      <a:lnTo>
                        <a:pt x="12" y="45"/>
                      </a:lnTo>
                      <a:lnTo>
                        <a:pt x="9" y="46"/>
                      </a:lnTo>
                      <a:lnTo>
                        <a:pt x="6" y="45"/>
                      </a:lnTo>
                      <a:lnTo>
                        <a:pt x="3" y="45"/>
                      </a:lnTo>
                      <a:lnTo>
                        <a:pt x="11" y="33"/>
                      </a:lnTo>
                      <a:lnTo>
                        <a:pt x="9" y="31"/>
                      </a:lnTo>
                      <a:lnTo>
                        <a:pt x="15" y="43"/>
                      </a:lnTo>
                      <a:close/>
                      <a:moveTo>
                        <a:pt x="3" y="45"/>
                      </a:moveTo>
                      <a:lnTo>
                        <a:pt x="3" y="45"/>
                      </a:lnTo>
                      <a:lnTo>
                        <a:pt x="8" y="38"/>
                      </a:lnTo>
                      <a:lnTo>
                        <a:pt x="3" y="45"/>
                      </a:lnTo>
                      <a:close/>
                      <a:moveTo>
                        <a:pt x="3" y="45"/>
                      </a:moveTo>
                      <a:lnTo>
                        <a:pt x="1" y="43"/>
                      </a:lnTo>
                      <a:lnTo>
                        <a:pt x="1" y="41"/>
                      </a:ln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1" y="33"/>
                      </a:lnTo>
                      <a:lnTo>
                        <a:pt x="3" y="45"/>
                      </a:lnTo>
                      <a:close/>
                      <a:moveTo>
                        <a:pt x="1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6" y="38"/>
                      </a:lnTo>
                      <a:lnTo>
                        <a:pt x="1" y="41"/>
                      </a:lnTo>
                      <a:close/>
                      <a:moveTo>
                        <a:pt x="0" y="38"/>
                      </a:moveTo>
                      <a:lnTo>
                        <a:pt x="1" y="39"/>
                      </a:lnTo>
                      <a:lnTo>
                        <a:pt x="1" y="41"/>
                      </a:lnTo>
                      <a:lnTo>
                        <a:pt x="11" y="31"/>
                      </a:lnTo>
                      <a:lnTo>
                        <a:pt x="12" y="34"/>
                      </a:lnTo>
                      <a:lnTo>
                        <a:pt x="12" y="38"/>
                      </a:lnTo>
                      <a:lnTo>
                        <a:pt x="0" y="38"/>
                      </a:lnTo>
                      <a:close/>
                      <a:moveTo>
                        <a:pt x="1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6" y="36"/>
                      </a:lnTo>
                      <a:lnTo>
                        <a:pt x="1" y="41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3" y="27"/>
                      </a:lnTo>
                      <a:lnTo>
                        <a:pt x="6" y="21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29" y="12"/>
                      </a:lnTo>
                      <a:lnTo>
                        <a:pt x="21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lnTo>
                        <a:pt x="32" y="7"/>
                      </a:lnTo>
                      <a:lnTo>
                        <a:pt x="31" y="9"/>
                      </a:lnTo>
                      <a:lnTo>
                        <a:pt x="29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2" name="Freeform 579"/>
                <p:cNvSpPr>
                  <a:spLocks noEditPoints="1"/>
                </p:cNvSpPr>
                <p:nvPr/>
              </p:nvSpPr>
              <p:spPr bwMode="auto">
                <a:xfrm>
                  <a:off x="841" y="2279"/>
                  <a:ext cx="37" cy="41"/>
                </a:xfrm>
                <a:custGeom>
                  <a:avLst/>
                  <a:gdLst>
                    <a:gd name="T0" fmla="*/ 29 w 37"/>
                    <a:gd name="T1" fmla="*/ 2 h 41"/>
                    <a:gd name="T2" fmla="*/ 32 w 37"/>
                    <a:gd name="T3" fmla="*/ 2 h 41"/>
                    <a:gd name="T4" fmla="*/ 37 w 37"/>
                    <a:gd name="T5" fmla="*/ 3 h 41"/>
                    <a:gd name="T6" fmla="*/ 37 w 37"/>
                    <a:gd name="T7" fmla="*/ 9 h 41"/>
                    <a:gd name="T8" fmla="*/ 27 w 37"/>
                    <a:gd name="T9" fmla="*/ 3 h 41"/>
                    <a:gd name="T10" fmla="*/ 29 w 37"/>
                    <a:gd name="T11" fmla="*/ 21 h 41"/>
                    <a:gd name="T12" fmla="*/ 9 w 37"/>
                    <a:gd name="T13" fmla="*/ 26 h 41"/>
                    <a:gd name="T14" fmla="*/ 27 w 37"/>
                    <a:gd name="T15" fmla="*/ 3 h 41"/>
                    <a:gd name="T16" fmla="*/ 15 w 37"/>
                    <a:gd name="T17" fmla="*/ 34 h 41"/>
                    <a:gd name="T18" fmla="*/ 10 w 37"/>
                    <a:gd name="T19" fmla="*/ 39 h 41"/>
                    <a:gd name="T20" fmla="*/ 6 w 37"/>
                    <a:gd name="T21" fmla="*/ 27 h 41"/>
                    <a:gd name="T22" fmla="*/ 15 w 37"/>
                    <a:gd name="T23" fmla="*/ 34 h 41"/>
                    <a:gd name="T24" fmla="*/ 10 w 37"/>
                    <a:gd name="T25" fmla="*/ 39 h 41"/>
                    <a:gd name="T26" fmla="*/ 10 w 37"/>
                    <a:gd name="T27" fmla="*/ 39 h 41"/>
                    <a:gd name="T28" fmla="*/ 7 w 37"/>
                    <a:gd name="T29" fmla="*/ 41 h 41"/>
                    <a:gd name="T30" fmla="*/ 3 w 37"/>
                    <a:gd name="T31" fmla="*/ 41 h 41"/>
                    <a:gd name="T32" fmla="*/ 7 w 37"/>
                    <a:gd name="T33" fmla="*/ 31 h 41"/>
                    <a:gd name="T34" fmla="*/ 4 w 37"/>
                    <a:gd name="T35" fmla="*/ 29 h 41"/>
                    <a:gd name="T36" fmla="*/ 7 w 37"/>
                    <a:gd name="T37" fmla="*/ 31 h 41"/>
                    <a:gd name="T38" fmla="*/ 7 w 37"/>
                    <a:gd name="T39" fmla="*/ 31 h 41"/>
                    <a:gd name="T40" fmla="*/ 7 w 37"/>
                    <a:gd name="T41" fmla="*/ 31 h 41"/>
                    <a:gd name="T42" fmla="*/ 0 w 37"/>
                    <a:gd name="T43" fmla="*/ 39 h 41"/>
                    <a:gd name="T44" fmla="*/ 9 w 37"/>
                    <a:gd name="T45" fmla="*/ 33 h 41"/>
                    <a:gd name="T46" fmla="*/ 7 w 37"/>
                    <a:gd name="T47" fmla="*/ 31 h 41"/>
                    <a:gd name="T48" fmla="*/ 0 w 37"/>
                    <a:gd name="T49" fmla="*/ 38 h 41"/>
                    <a:gd name="T50" fmla="*/ 0 w 37"/>
                    <a:gd name="T51" fmla="*/ 34 h 41"/>
                    <a:gd name="T52" fmla="*/ 0 w 37"/>
                    <a:gd name="T53" fmla="*/ 38 h 41"/>
                    <a:gd name="T54" fmla="*/ 0 w 37"/>
                    <a:gd name="T55" fmla="*/ 34 h 41"/>
                    <a:gd name="T56" fmla="*/ 10 w 37"/>
                    <a:gd name="T57" fmla="*/ 34 h 41"/>
                    <a:gd name="T58" fmla="*/ 10 w 37"/>
                    <a:gd name="T59" fmla="*/ 33 h 41"/>
                    <a:gd name="T60" fmla="*/ 10 w 37"/>
                    <a:gd name="T61" fmla="*/ 34 h 41"/>
                    <a:gd name="T62" fmla="*/ 10 w 37"/>
                    <a:gd name="T63" fmla="*/ 33 h 41"/>
                    <a:gd name="T64" fmla="*/ 1 w 37"/>
                    <a:gd name="T65" fmla="*/ 27 h 41"/>
                    <a:gd name="T66" fmla="*/ 15 w 37"/>
                    <a:gd name="T67" fmla="*/ 7 h 41"/>
                    <a:gd name="T68" fmla="*/ 27 w 37"/>
                    <a:gd name="T69" fmla="*/ 10 h 41"/>
                    <a:gd name="T70" fmla="*/ 10 w 37"/>
                    <a:gd name="T71" fmla="*/ 33 h 41"/>
                    <a:gd name="T72" fmla="*/ 18 w 37"/>
                    <a:gd name="T73" fmla="*/ 2 h 41"/>
                    <a:gd name="T74" fmla="*/ 23 w 37"/>
                    <a:gd name="T75" fmla="*/ 0 h 41"/>
                    <a:gd name="T76" fmla="*/ 27 w 37"/>
                    <a:gd name="T77" fmla="*/ 2 h 41"/>
                    <a:gd name="T78" fmla="*/ 29 w 37"/>
                    <a:gd name="T79" fmla="*/ 5 h 41"/>
                    <a:gd name="T80" fmla="*/ 27 w 37"/>
                    <a:gd name="T81" fmla="*/ 10 h 4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7"/>
                    <a:gd name="T124" fmla="*/ 0 h 41"/>
                    <a:gd name="T125" fmla="*/ 37 w 37"/>
                    <a:gd name="T126" fmla="*/ 41 h 4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7" h="41">
                      <a:moveTo>
                        <a:pt x="27" y="3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7" y="5"/>
                      </a:lnTo>
                      <a:lnTo>
                        <a:pt x="37" y="9"/>
                      </a:lnTo>
                      <a:lnTo>
                        <a:pt x="37" y="10"/>
                      </a:lnTo>
                      <a:lnTo>
                        <a:pt x="27" y="3"/>
                      </a:lnTo>
                      <a:close/>
                      <a:moveTo>
                        <a:pt x="37" y="10"/>
                      </a:moveTo>
                      <a:lnTo>
                        <a:pt x="29" y="21"/>
                      </a:lnTo>
                      <a:lnTo>
                        <a:pt x="15" y="34"/>
                      </a:lnTo>
                      <a:lnTo>
                        <a:pt x="9" y="26"/>
                      </a:lnTo>
                      <a:lnTo>
                        <a:pt x="20" y="14"/>
                      </a:lnTo>
                      <a:lnTo>
                        <a:pt x="27" y="3"/>
                      </a:lnTo>
                      <a:lnTo>
                        <a:pt x="37" y="10"/>
                      </a:lnTo>
                      <a:close/>
                      <a:moveTo>
                        <a:pt x="15" y="34"/>
                      </a:move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4" y="29"/>
                      </a:lnTo>
                      <a:lnTo>
                        <a:pt x="6" y="27"/>
                      </a:lnTo>
                      <a:lnTo>
                        <a:pt x="9" y="26"/>
                      </a:lnTo>
                      <a:lnTo>
                        <a:pt x="15" y="34"/>
                      </a:lnTo>
                      <a:close/>
                      <a:moveTo>
                        <a:pt x="10" y="39"/>
                      </a:moveTo>
                      <a:lnTo>
                        <a:pt x="10" y="39"/>
                      </a:lnTo>
                      <a:lnTo>
                        <a:pt x="7" y="34"/>
                      </a:lnTo>
                      <a:lnTo>
                        <a:pt x="10" y="39"/>
                      </a:lnTo>
                      <a:close/>
                      <a:moveTo>
                        <a:pt x="10" y="39"/>
                      </a:moveTo>
                      <a:lnTo>
                        <a:pt x="7" y="41"/>
                      </a:lnTo>
                      <a:lnTo>
                        <a:pt x="6" y="41"/>
                      </a:lnTo>
                      <a:lnTo>
                        <a:pt x="3" y="41"/>
                      </a:lnTo>
                      <a:lnTo>
                        <a:pt x="1" y="39"/>
                      </a:lnTo>
                      <a:lnTo>
                        <a:pt x="7" y="31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10" y="39"/>
                      </a:lnTo>
                      <a:close/>
                      <a:moveTo>
                        <a:pt x="7" y="31"/>
                      </a:moveTo>
                      <a:lnTo>
                        <a:pt x="7" y="31"/>
                      </a:lnTo>
                      <a:lnTo>
                        <a:pt x="4" y="34"/>
                      </a:lnTo>
                      <a:lnTo>
                        <a:pt x="7" y="31"/>
                      </a:lnTo>
                      <a:close/>
                      <a:moveTo>
                        <a:pt x="1" y="39"/>
                      </a:move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7" y="31"/>
                      </a:lnTo>
                      <a:lnTo>
                        <a:pt x="1" y="39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4" y="34"/>
                      </a:lnTo>
                      <a:lnTo>
                        <a:pt x="0" y="38"/>
                      </a:lnTo>
                      <a:close/>
                      <a:moveTo>
                        <a:pt x="0" y="34"/>
                      </a:moveTo>
                      <a:lnTo>
                        <a:pt x="0" y="34"/>
                      </a:lnTo>
                      <a:lnTo>
                        <a:pt x="10" y="34"/>
                      </a:lnTo>
                      <a:lnTo>
                        <a:pt x="0" y="34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4" y="34"/>
                      </a:lnTo>
                      <a:lnTo>
                        <a:pt x="10" y="33"/>
                      </a:lnTo>
                      <a:close/>
                      <a:moveTo>
                        <a:pt x="0" y="36"/>
                      </a:moveTo>
                      <a:lnTo>
                        <a:pt x="1" y="27"/>
                      </a:lnTo>
                      <a:lnTo>
                        <a:pt x="9" y="15"/>
                      </a:lnTo>
                      <a:lnTo>
                        <a:pt x="15" y="7"/>
                      </a:lnTo>
                      <a:lnTo>
                        <a:pt x="18" y="2"/>
                      </a:lnTo>
                      <a:lnTo>
                        <a:pt x="27" y="10"/>
                      </a:lnTo>
                      <a:lnTo>
                        <a:pt x="18" y="21"/>
                      </a:lnTo>
                      <a:lnTo>
                        <a:pt x="10" y="33"/>
                      </a:lnTo>
                      <a:lnTo>
                        <a:pt x="0" y="36"/>
                      </a:lnTo>
                      <a:close/>
                      <a:moveTo>
                        <a:pt x="18" y="2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7" y="2"/>
                      </a:lnTo>
                      <a:lnTo>
                        <a:pt x="27" y="3"/>
                      </a:lnTo>
                      <a:lnTo>
                        <a:pt x="29" y="5"/>
                      </a:lnTo>
                      <a:lnTo>
                        <a:pt x="29" y="9"/>
                      </a:lnTo>
                      <a:lnTo>
                        <a:pt x="27" y="1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3" name="Freeform 580"/>
                <p:cNvSpPr>
                  <a:spLocks noEditPoints="1"/>
                </p:cNvSpPr>
                <p:nvPr/>
              </p:nvSpPr>
              <p:spPr bwMode="auto">
                <a:xfrm>
                  <a:off x="844" y="2279"/>
                  <a:ext cx="32" cy="36"/>
                </a:xfrm>
                <a:custGeom>
                  <a:avLst/>
                  <a:gdLst>
                    <a:gd name="T0" fmla="*/ 24 w 32"/>
                    <a:gd name="T1" fmla="*/ 2 h 36"/>
                    <a:gd name="T2" fmla="*/ 27 w 32"/>
                    <a:gd name="T3" fmla="*/ 0 h 36"/>
                    <a:gd name="T4" fmla="*/ 30 w 32"/>
                    <a:gd name="T5" fmla="*/ 2 h 36"/>
                    <a:gd name="T6" fmla="*/ 32 w 32"/>
                    <a:gd name="T7" fmla="*/ 5 h 36"/>
                    <a:gd name="T8" fmla="*/ 30 w 32"/>
                    <a:gd name="T9" fmla="*/ 10 h 36"/>
                    <a:gd name="T10" fmla="*/ 24 w 32"/>
                    <a:gd name="T11" fmla="*/ 2 h 36"/>
                    <a:gd name="T12" fmla="*/ 30 w 32"/>
                    <a:gd name="T13" fmla="*/ 10 h 36"/>
                    <a:gd name="T14" fmla="*/ 7 w 32"/>
                    <a:gd name="T15" fmla="*/ 36 h 36"/>
                    <a:gd name="T16" fmla="*/ 1 w 32"/>
                    <a:gd name="T17" fmla="*/ 27 h 36"/>
                    <a:gd name="T18" fmla="*/ 24 w 32"/>
                    <a:gd name="T19" fmla="*/ 2 h 36"/>
                    <a:gd name="T20" fmla="*/ 30 w 32"/>
                    <a:gd name="T21" fmla="*/ 10 h 36"/>
                    <a:gd name="T22" fmla="*/ 7 w 32"/>
                    <a:gd name="T23" fmla="*/ 36 h 36"/>
                    <a:gd name="T24" fmla="*/ 4 w 32"/>
                    <a:gd name="T25" fmla="*/ 36 h 36"/>
                    <a:gd name="T26" fmla="*/ 1 w 32"/>
                    <a:gd name="T27" fmla="*/ 34 h 36"/>
                    <a:gd name="T28" fmla="*/ 0 w 32"/>
                    <a:gd name="T29" fmla="*/ 31 h 36"/>
                    <a:gd name="T30" fmla="*/ 0 w 32"/>
                    <a:gd name="T31" fmla="*/ 27 h 36"/>
                    <a:gd name="T32" fmla="*/ 4 w 32"/>
                    <a:gd name="T33" fmla="*/ 31 h 36"/>
                    <a:gd name="T34" fmla="*/ 7 w 32"/>
                    <a:gd name="T35" fmla="*/ 36 h 36"/>
                    <a:gd name="T36" fmla="*/ 0 w 32"/>
                    <a:gd name="T37" fmla="*/ 27 h 36"/>
                    <a:gd name="T38" fmla="*/ 18 w 32"/>
                    <a:gd name="T39" fmla="*/ 3 h 36"/>
                    <a:gd name="T40" fmla="*/ 26 w 32"/>
                    <a:gd name="T41" fmla="*/ 10 h 36"/>
                    <a:gd name="T42" fmla="*/ 9 w 32"/>
                    <a:gd name="T43" fmla="*/ 34 h 36"/>
                    <a:gd name="T44" fmla="*/ 0 w 32"/>
                    <a:gd name="T45" fmla="*/ 27 h 36"/>
                    <a:gd name="T46" fmla="*/ 18 w 32"/>
                    <a:gd name="T47" fmla="*/ 3 h 36"/>
                    <a:gd name="T48" fmla="*/ 21 w 32"/>
                    <a:gd name="T49" fmla="*/ 2 h 36"/>
                    <a:gd name="T50" fmla="*/ 24 w 32"/>
                    <a:gd name="T51" fmla="*/ 3 h 36"/>
                    <a:gd name="T52" fmla="*/ 27 w 32"/>
                    <a:gd name="T53" fmla="*/ 7 h 36"/>
                    <a:gd name="T54" fmla="*/ 26 w 32"/>
                    <a:gd name="T55" fmla="*/ 10 h 36"/>
                    <a:gd name="T56" fmla="*/ 18 w 32"/>
                    <a:gd name="T57" fmla="*/ 3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36"/>
                    <a:gd name="T89" fmla="*/ 32 w 3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36">
                      <a:moveTo>
                        <a:pt x="24" y="2"/>
                      </a:move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2" y="5"/>
                      </a:lnTo>
                      <a:lnTo>
                        <a:pt x="30" y="10"/>
                      </a:lnTo>
                      <a:lnTo>
                        <a:pt x="24" y="2"/>
                      </a:lnTo>
                      <a:close/>
                      <a:moveTo>
                        <a:pt x="30" y="10"/>
                      </a:moveTo>
                      <a:lnTo>
                        <a:pt x="7" y="36"/>
                      </a:lnTo>
                      <a:lnTo>
                        <a:pt x="1" y="27"/>
                      </a:lnTo>
                      <a:lnTo>
                        <a:pt x="24" y="2"/>
                      </a:lnTo>
                      <a:lnTo>
                        <a:pt x="30" y="10"/>
                      </a:lnTo>
                      <a:close/>
                      <a:moveTo>
                        <a:pt x="7" y="36"/>
                      </a:moveTo>
                      <a:lnTo>
                        <a:pt x="4" y="36"/>
                      </a:lnTo>
                      <a:lnTo>
                        <a:pt x="1" y="34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4" y="31"/>
                      </a:lnTo>
                      <a:lnTo>
                        <a:pt x="7" y="36"/>
                      </a:lnTo>
                      <a:close/>
                      <a:moveTo>
                        <a:pt x="0" y="27"/>
                      </a:moveTo>
                      <a:lnTo>
                        <a:pt x="18" y="3"/>
                      </a:lnTo>
                      <a:lnTo>
                        <a:pt x="26" y="10"/>
                      </a:lnTo>
                      <a:lnTo>
                        <a:pt x="9" y="34"/>
                      </a:lnTo>
                      <a:lnTo>
                        <a:pt x="0" y="27"/>
                      </a:lnTo>
                      <a:close/>
                      <a:moveTo>
                        <a:pt x="18" y="3"/>
                      </a:moveTo>
                      <a:lnTo>
                        <a:pt x="21" y="2"/>
                      </a:lnTo>
                      <a:lnTo>
                        <a:pt x="24" y="3"/>
                      </a:lnTo>
                      <a:lnTo>
                        <a:pt x="27" y="7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4" name="Freeform 581"/>
                <p:cNvSpPr>
                  <a:spLocks/>
                </p:cNvSpPr>
                <p:nvPr/>
              </p:nvSpPr>
              <p:spPr bwMode="auto">
                <a:xfrm>
                  <a:off x="1018" y="2531"/>
                  <a:ext cx="86" cy="193"/>
                </a:xfrm>
                <a:custGeom>
                  <a:avLst/>
                  <a:gdLst>
                    <a:gd name="T0" fmla="*/ 11 w 86"/>
                    <a:gd name="T1" fmla="*/ 2 h 193"/>
                    <a:gd name="T2" fmla="*/ 8 w 86"/>
                    <a:gd name="T3" fmla="*/ 22 h 193"/>
                    <a:gd name="T4" fmla="*/ 2 w 86"/>
                    <a:gd name="T5" fmla="*/ 46 h 193"/>
                    <a:gd name="T6" fmla="*/ 0 w 86"/>
                    <a:gd name="T7" fmla="*/ 51 h 193"/>
                    <a:gd name="T8" fmla="*/ 0 w 86"/>
                    <a:gd name="T9" fmla="*/ 56 h 193"/>
                    <a:gd name="T10" fmla="*/ 2 w 86"/>
                    <a:gd name="T11" fmla="*/ 63 h 193"/>
                    <a:gd name="T12" fmla="*/ 5 w 86"/>
                    <a:gd name="T13" fmla="*/ 67 h 193"/>
                    <a:gd name="T14" fmla="*/ 14 w 86"/>
                    <a:gd name="T15" fmla="*/ 75 h 193"/>
                    <a:gd name="T16" fmla="*/ 31 w 86"/>
                    <a:gd name="T17" fmla="*/ 97 h 193"/>
                    <a:gd name="T18" fmla="*/ 42 w 86"/>
                    <a:gd name="T19" fmla="*/ 115 h 193"/>
                    <a:gd name="T20" fmla="*/ 54 w 86"/>
                    <a:gd name="T21" fmla="*/ 137 h 193"/>
                    <a:gd name="T22" fmla="*/ 70 w 86"/>
                    <a:gd name="T23" fmla="*/ 163 h 193"/>
                    <a:gd name="T24" fmla="*/ 86 w 86"/>
                    <a:gd name="T25" fmla="*/ 193 h 193"/>
                    <a:gd name="T26" fmla="*/ 79 w 86"/>
                    <a:gd name="T27" fmla="*/ 178 h 193"/>
                    <a:gd name="T28" fmla="*/ 60 w 86"/>
                    <a:gd name="T29" fmla="*/ 142 h 193"/>
                    <a:gd name="T30" fmla="*/ 49 w 86"/>
                    <a:gd name="T31" fmla="*/ 121 h 193"/>
                    <a:gd name="T32" fmla="*/ 39 w 86"/>
                    <a:gd name="T33" fmla="*/ 101 h 193"/>
                    <a:gd name="T34" fmla="*/ 28 w 86"/>
                    <a:gd name="T35" fmla="*/ 84 h 193"/>
                    <a:gd name="T36" fmla="*/ 19 w 86"/>
                    <a:gd name="T37" fmla="*/ 72 h 193"/>
                    <a:gd name="T38" fmla="*/ 17 w 86"/>
                    <a:gd name="T39" fmla="*/ 70 h 193"/>
                    <a:gd name="T40" fmla="*/ 15 w 86"/>
                    <a:gd name="T41" fmla="*/ 67 h 193"/>
                    <a:gd name="T42" fmla="*/ 15 w 86"/>
                    <a:gd name="T43" fmla="*/ 63 h 193"/>
                    <a:gd name="T44" fmla="*/ 17 w 86"/>
                    <a:gd name="T45" fmla="*/ 60 h 193"/>
                    <a:gd name="T46" fmla="*/ 14 w 86"/>
                    <a:gd name="T47" fmla="*/ 55 h 193"/>
                    <a:gd name="T48" fmla="*/ 9 w 86"/>
                    <a:gd name="T49" fmla="*/ 46 h 193"/>
                    <a:gd name="T50" fmla="*/ 14 w 86"/>
                    <a:gd name="T51" fmla="*/ 20 h 193"/>
                    <a:gd name="T52" fmla="*/ 17 w 86"/>
                    <a:gd name="T53" fmla="*/ 0 h 193"/>
                    <a:gd name="T54" fmla="*/ 11 w 86"/>
                    <a:gd name="T55" fmla="*/ 2 h 19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6"/>
                    <a:gd name="T85" fmla="*/ 0 h 193"/>
                    <a:gd name="T86" fmla="*/ 86 w 86"/>
                    <a:gd name="T87" fmla="*/ 193 h 19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6" h="193">
                      <a:moveTo>
                        <a:pt x="11" y="2"/>
                      </a:moveTo>
                      <a:lnTo>
                        <a:pt x="8" y="22"/>
                      </a:lnTo>
                      <a:lnTo>
                        <a:pt x="2" y="46"/>
                      </a:lnTo>
                      <a:lnTo>
                        <a:pt x="0" y="51"/>
                      </a:lnTo>
                      <a:lnTo>
                        <a:pt x="0" y="56"/>
                      </a:lnTo>
                      <a:lnTo>
                        <a:pt x="2" y="63"/>
                      </a:lnTo>
                      <a:lnTo>
                        <a:pt x="5" y="67"/>
                      </a:lnTo>
                      <a:lnTo>
                        <a:pt x="14" y="75"/>
                      </a:lnTo>
                      <a:lnTo>
                        <a:pt x="31" y="97"/>
                      </a:lnTo>
                      <a:lnTo>
                        <a:pt x="42" y="115"/>
                      </a:lnTo>
                      <a:lnTo>
                        <a:pt x="54" y="137"/>
                      </a:lnTo>
                      <a:lnTo>
                        <a:pt x="70" y="163"/>
                      </a:lnTo>
                      <a:lnTo>
                        <a:pt x="86" y="193"/>
                      </a:lnTo>
                      <a:lnTo>
                        <a:pt x="79" y="178"/>
                      </a:lnTo>
                      <a:lnTo>
                        <a:pt x="60" y="142"/>
                      </a:lnTo>
                      <a:lnTo>
                        <a:pt x="49" y="121"/>
                      </a:lnTo>
                      <a:lnTo>
                        <a:pt x="39" y="101"/>
                      </a:lnTo>
                      <a:lnTo>
                        <a:pt x="28" y="84"/>
                      </a:lnTo>
                      <a:lnTo>
                        <a:pt x="19" y="72"/>
                      </a:lnTo>
                      <a:lnTo>
                        <a:pt x="17" y="70"/>
                      </a:lnTo>
                      <a:lnTo>
                        <a:pt x="15" y="67"/>
                      </a:lnTo>
                      <a:lnTo>
                        <a:pt x="15" y="63"/>
                      </a:lnTo>
                      <a:lnTo>
                        <a:pt x="17" y="60"/>
                      </a:lnTo>
                      <a:lnTo>
                        <a:pt x="14" y="55"/>
                      </a:lnTo>
                      <a:lnTo>
                        <a:pt x="9" y="46"/>
                      </a:lnTo>
                      <a:lnTo>
                        <a:pt x="14" y="20"/>
                      </a:lnTo>
                      <a:lnTo>
                        <a:pt x="17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5" name="Freeform 582"/>
                <p:cNvSpPr>
                  <a:spLocks/>
                </p:cNvSpPr>
                <p:nvPr/>
              </p:nvSpPr>
              <p:spPr bwMode="auto">
                <a:xfrm>
                  <a:off x="1046" y="2596"/>
                  <a:ext cx="14" cy="5"/>
                </a:xfrm>
                <a:custGeom>
                  <a:avLst/>
                  <a:gdLst>
                    <a:gd name="T0" fmla="*/ 0 w 14"/>
                    <a:gd name="T1" fmla="*/ 5 h 5"/>
                    <a:gd name="T2" fmla="*/ 1 w 14"/>
                    <a:gd name="T3" fmla="*/ 3 h 5"/>
                    <a:gd name="T4" fmla="*/ 6 w 14"/>
                    <a:gd name="T5" fmla="*/ 2 h 5"/>
                    <a:gd name="T6" fmla="*/ 11 w 14"/>
                    <a:gd name="T7" fmla="*/ 0 h 5"/>
                    <a:gd name="T8" fmla="*/ 14 w 1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5"/>
                    <a:gd name="T17" fmla="*/ 14 w 1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6" name="Freeform 583"/>
                <p:cNvSpPr>
                  <a:spLocks/>
                </p:cNvSpPr>
                <p:nvPr/>
              </p:nvSpPr>
              <p:spPr bwMode="auto">
                <a:xfrm>
                  <a:off x="1055" y="2615"/>
                  <a:ext cx="16" cy="7"/>
                </a:xfrm>
                <a:custGeom>
                  <a:avLst/>
                  <a:gdLst>
                    <a:gd name="T0" fmla="*/ 0 w 16"/>
                    <a:gd name="T1" fmla="*/ 7 h 7"/>
                    <a:gd name="T2" fmla="*/ 3 w 16"/>
                    <a:gd name="T3" fmla="*/ 5 h 7"/>
                    <a:gd name="T4" fmla="*/ 8 w 16"/>
                    <a:gd name="T5" fmla="*/ 2 h 7"/>
                    <a:gd name="T6" fmla="*/ 12 w 16"/>
                    <a:gd name="T7" fmla="*/ 0 h 7"/>
                    <a:gd name="T8" fmla="*/ 16 w 16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7"/>
                    <a:gd name="T17" fmla="*/ 16 w 1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6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7" name="Freeform 584"/>
                <p:cNvSpPr>
                  <a:spLocks/>
                </p:cNvSpPr>
                <p:nvPr/>
              </p:nvSpPr>
              <p:spPr bwMode="auto">
                <a:xfrm>
                  <a:off x="1050" y="2605"/>
                  <a:ext cx="16" cy="6"/>
                </a:xfrm>
                <a:custGeom>
                  <a:avLst/>
                  <a:gdLst>
                    <a:gd name="T0" fmla="*/ 0 w 16"/>
                    <a:gd name="T1" fmla="*/ 6 h 6"/>
                    <a:gd name="T2" fmla="*/ 2 w 16"/>
                    <a:gd name="T3" fmla="*/ 5 h 6"/>
                    <a:gd name="T4" fmla="*/ 7 w 16"/>
                    <a:gd name="T5" fmla="*/ 3 h 6"/>
                    <a:gd name="T6" fmla="*/ 13 w 16"/>
                    <a:gd name="T7" fmla="*/ 0 h 6"/>
                    <a:gd name="T8" fmla="*/ 16 w 16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6"/>
                    <a:gd name="T17" fmla="*/ 16 w 1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6" y="1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8" name="Freeform 585"/>
                <p:cNvSpPr>
                  <a:spLocks/>
                </p:cNvSpPr>
                <p:nvPr/>
              </p:nvSpPr>
              <p:spPr bwMode="auto">
                <a:xfrm>
                  <a:off x="1060" y="2625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3 w 15"/>
                    <a:gd name="T3" fmla="*/ 5 h 7"/>
                    <a:gd name="T4" fmla="*/ 7 w 15"/>
                    <a:gd name="T5" fmla="*/ 2 h 7"/>
                    <a:gd name="T6" fmla="*/ 12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7" y="2"/>
                      </a:lnTo>
                      <a:lnTo>
                        <a:pt x="12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09" name="Freeform 586"/>
                <p:cNvSpPr>
                  <a:spLocks/>
                </p:cNvSpPr>
                <p:nvPr/>
              </p:nvSpPr>
              <p:spPr bwMode="auto">
                <a:xfrm>
                  <a:off x="1066" y="2635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1 w 15"/>
                    <a:gd name="T3" fmla="*/ 5 h 5"/>
                    <a:gd name="T4" fmla="*/ 6 w 15"/>
                    <a:gd name="T5" fmla="*/ 2 h 5"/>
                    <a:gd name="T6" fmla="*/ 11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1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0" name="Freeform 587"/>
                <p:cNvSpPr>
                  <a:spLocks/>
                </p:cNvSpPr>
                <p:nvPr/>
              </p:nvSpPr>
              <p:spPr bwMode="auto">
                <a:xfrm>
                  <a:off x="1071" y="2644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1 w 15"/>
                    <a:gd name="T3" fmla="*/ 5 h 7"/>
                    <a:gd name="T4" fmla="*/ 6 w 15"/>
                    <a:gd name="T5" fmla="*/ 3 h 7"/>
                    <a:gd name="T6" fmla="*/ 10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6" y="3"/>
                      </a:lnTo>
                      <a:lnTo>
                        <a:pt x="10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1" name="Freeform 588"/>
                <p:cNvSpPr>
                  <a:spLocks/>
                </p:cNvSpPr>
                <p:nvPr/>
              </p:nvSpPr>
              <p:spPr bwMode="auto">
                <a:xfrm>
                  <a:off x="1075" y="2654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3 w 16"/>
                    <a:gd name="T3" fmla="*/ 5 h 5"/>
                    <a:gd name="T4" fmla="*/ 8 w 16"/>
                    <a:gd name="T5" fmla="*/ 2 h 5"/>
                    <a:gd name="T6" fmla="*/ 13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3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2" name="Freeform 589"/>
                <p:cNvSpPr>
                  <a:spLocks/>
                </p:cNvSpPr>
                <p:nvPr/>
              </p:nvSpPr>
              <p:spPr bwMode="auto">
                <a:xfrm>
                  <a:off x="1081" y="2664"/>
                  <a:ext cx="16" cy="6"/>
                </a:xfrm>
                <a:custGeom>
                  <a:avLst/>
                  <a:gdLst>
                    <a:gd name="T0" fmla="*/ 0 w 16"/>
                    <a:gd name="T1" fmla="*/ 6 h 6"/>
                    <a:gd name="T2" fmla="*/ 2 w 16"/>
                    <a:gd name="T3" fmla="*/ 6 h 6"/>
                    <a:gd name="T4" fmla="*/ 7 w 16"/>
                    <a:gd name="T5" fmla="*/ 2 h 6"/>
                    <a:gd name="T6" fmla="*/ 11 w 16"/>
                    <a:gd name="T7" fmla="*/ 0 h 6"/>
                    <a:gd name="T8" fmla="*/ 16 w 1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6"/>
                    <a:gd name="T17" fmla="*/ 16 w 1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6">
                      <a:moveTo>
                        <a:pt x="0" y="6"/>
                      </a:moveTo>
                      <a:lnTo>
                        <a:pt x="2" y="6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3" name="Freeform 590"/>
                <p:cNvSpPr>
                  <a:spLocks/>
                </p:cNvSpPr>
                <p:nvPr/>
              </p:nvSpPr>
              <p:spPr bwMode="auto">
                <a:xfrm>
                  <a:off x="1086" y="2675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3 w 15"/>
                    <a:gd name="T3" fmla="*/ 3 h 5"/>
                    <a:gd name="T4" fmla="*/ 8 w 15"/>
                    <a:gd name="T5" fmla="*/ 1 h 5"/>
                    <a:gd name="T6" fmla="*/ 12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3" y="3"/>
                      </a:lnTo>
                      <a:lnTo>
                        <a:pt x="8" y="1"/>
                      </a:lnTo>
                      <a:lnTo>
                        <a:pt x="12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4" name="Freeform 591"/>
                <p:cNvSpPr>
                  <a:spLocks/>
                </p:cNvSpPr>
                <p:nvPr/>
              </p:nvSpPr>
              <p:spPr bwMode="auto">
                <a:xfrm>
                  <a:off x="1092" y="2683"/>
                  <a:ext cx="14" cy="7"/>
                </a:xfrm>
                <a:custGeom>
                  <a:avLst/>
                  <a:gdLst>
                    <a:gd name="T0" fmla="*/ 0 w 14"/>
                    <a:gd name="T1" fmla="*/ 7 h 7"/>
                    <a:gd name="T2" fmla="*/ 2 w 14"/>
                    <a:gd name="T3" fmla="*/ 5 h 7"/>
                    <a:gd name="T4" fmla="*/ 6 w 14"/>
                    <a:gd name="T5" fmla="*/ 2 h 7"/>
                    <a:gd name="T6" fmla="*/ 11 w 14"/>
                    <a:gd name="T7" fmla="*/ 0 h 7"/>
                    <a:gd name="T8" fmla="*/ 14 w 14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7"/>
                    <a:gd name="T17" fmla="*/ 14 w 14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7">
                      <a:moveTo>
                        <a:pt x="0" y="7"/>
                      </a:moveTo>
                      <a:lnTo>
                        <a:pt x="2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5" name="Freeform 592"/>
                <p:cNvSpPr>
                  <a:spLocks/>
                </p:cNvSpPr>
                <p:nvPr/>
              </p:nvSpPr>
              <p:spPr bwMode="auto">
                <a:xfrm>
                  <a:off x="1097" y="2694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1 w 15"/>
                    <a:gd name="T3" fmla="*/ 3 h 5"/>
                    <a:gd name="T4" fmla="*/ 6 w 15"/>
                    <a:gd name="T5" fmla="*/ 1 h 5"/>
                    <a:gd name="T6" fmla="*/ 12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6" name="Freeform 593"/>
                <p:cNvSpPr>
                  <a:spLocks/>
                </p:cNvSpPr>
                <p:nvPr/>
              </p:nvSpPr>
              <p:spPr bwMode="auto">
                <a:xfrm>
                  <a:off x="1103" y="2702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1 w 15"/>
                    <a:gd name="T3" fmla="*/ 5 h 7"/>
                    <a:gd name="T4" fmla="*/ 6 w 15"/>
                    <a:gd name="T5" fmla="*/ 2 h 7"/>
                    <a:gd name="T6" fmla="*/ 11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7" name="Freeform 594"/>
                <p:cNvSpPr>
                  <a:spLocks/>
                </p:cNvSpPr>
                <p:nvPr/>
              </p:nvSpPr>
              <p:spPr bwMode="auto">
                <a:xfrm>
                  <a:off x="1109" y="2711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3 w 16"/>
                    <a:gd name="T3" fmla="*/ 5 h 5"/>
                    <a:gd name="T4" fmla="*/ 8 w 16"/>
                    <a:gd name="T5" fmla="*/ 1 h 5"/>
                    <a:gd name="T6" fmla="*/ 12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3" y="5"/>
                      </a:lnTo>
                      <a:lnTo>
                        <a:pt x="8" y="1"/>
                      </a:lnTo>
                      <a:lnTo>
                        <a:pt x="12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8" name="Freeform 595"/>
                <p:cNvSpPr>
                  <a:spLocks/>
                </p:cNvSpPr>
                <p:nvPr/>
              </p:nvSpPr>
              <p:spPr bwMode="auto">
                <a:xfrm>
                  <a:off x="1118" y="2719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2 w 16"/>
                    <a:gd name="T3" fmla="*/ 4 h 5"/>
                    <a:gd name="T4" fmla="*/ 7 w 16"/>
                    <a:gd name="T5" fmla="*/ 2 h 5"/>
                    <a:gd name="T6" fmla="*/ 11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19" name="Freeform 596"/>
                <p:cNvSpPr>
                  <a:spLocks/>
                </p:cNvSpPr>
                <p:nvPr/>
              </p:nvSpPr>
              <p:spPr bwMode="auto">
                <a:xfrm>
                  <a:off x="1043" y="2586"/>
                  <a:ext cx="15" cy="1"/>
                </a:xfrm>
                <a:custGeom>
                  <a:avLst/>
                  <a:gdLst>
                    <a:gd name="T0" fmla="*/ 15 w 15"/>
                    <a:gd name="T1" fmla="*/ 1 h 1"/>
                    <a:gd name="T2" fmla="*/ 12 w 15"/>
                    <a:gd name="T3" fmla="*/ 0 h 1"/>
                    <a:gd name="T4" fmla="*/ 7 w 15"/>
                    <a:gd name="T5" fmla="*/ 0 h 1"/>
                    <a:gd name="T6" fmla="*/ 3 w 15"/>
                    <a:gd name="T7" fmla="*/ 0 h 1"/>
                    <a:gd name="T8" fmla="*/ 0 w 15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1"/>
                    <a:gd name="T17" fmla="*/ 15 w 1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1">
                      <a:moveTo>
                        <a:pt x="15" y="1"/>
                      </a:move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0" name="Freeform 597"/>
                <p:cNvSpPr>
                  <a:spLocks/>
                </p:cNvSpPr>
                <p:nvPr/>
              </p:nvSpPr>
              <p:spPr bwMode="auto">
                <a:xfrm>
                  <a:off x="1043" y="2572"/>
                  <a:ext cx="15" cy="3"/>
                </a:xfrm>
                <a:custGeom>
                  <a:avLst/>
                  <a:gdLst>
                    <a:gd name="T0" fmla="*/ 0 w 15"/>
                    <a:gd name="T1" fmla="*/ 0 h 3"/>
                    <a:gd name="T2" fmla="*/ 9 w 15"/>
                    <a:gd name="T3" fmla="*/ 3 h 3"/>
                    <a:gd name="T4" fmla="*/ 15 w 15"/>
                    <a:gd name="T5" fmla="*/ 2 h 3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3"/>
                    <a:gd name="T11" fmla="*/ 15 w 15"/>
                    <a:gd name="T12" fmla="*/ 3 h 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3">
                      <a:moveTo>
                        <a:pt x="0" y="0"/>
                      </a:moveTo>
                      <a:lnTo>
                        <a:pt x="9" y="3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1" name="Freeform 598"/>
                <p:cNvSpPr>
                  <a:spLocks/>
                </p:cNvSpPr>
                <p:nvPr/>
              </p:nvSpPr>
              <p:spPr bwMode="auto">
                <a:xfrm>
                  <a:off x="1044" y="2558"/>
                  <a:ext cx="16" cy="2"/>
                </a:xfrm>
                <a:custGeom>
                  <a:avLst/>
                  <a:gdLst>
                    <a:gd name="T0" fmla="*/ 16 w 16"/>
                    <a:gd name="T1" fmla="*/ 2 h 2"/>
                    <a:gd name="T2" fmla="*/ 8 w 16"/>
                    <a:gd name="T3" fmla="*/ 2 h 2"/>
                    <a:gd name="T4" fmla="*/ 0 w 16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2"/>
                    <a:gd name="T11" fmla="*/ 16 w 16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2">
                      <a:moveTo>
                        <a:pt x="16" y="2"/>
                      </a:moveTo>
                      <a:lnTo>
                        <a:pt x="8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2" name="Freeform 599"/>
                <p:cNvSpPr>
                  <a:spLocks/>
                </p:cNvSpPr>
                <p:nvPr/>
              </p:nvSpPr>
              <p:spPr bwMode="auto">
                <a:xfrm>
                  <a:off x="1044" y="2546"/>
                  <a:ext cx="20" cy="4"/>
                </a:xfrm>
                <a:custGeom>
                  <a:avLst/>
                  <a:gdLst>
                    <a:gd name="T0" fmla="*/ 20 w 20"/>
                    <a:gd name="T1" fmla="*/ 4 h 4"/>
                    <a:gd name="T2" fmla="*/ 13 w 20"/>
                    <a:gd name="T3" fmla="*/ 2 h 4"/>
                    <a:gd name="T4" fmla="*/ 0 w 20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20"/>
                    <a:gd name="T10" fmla="*/ 0 h 4"/>
                    <a:gd name="T11" fmla="*/ 20 w 20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0" h="4">
                      <a:moveTo>
                        <a:pt x="20" y="4"/>
                      </a:moveTo>
                      <a:lnTo>
                        <a:pt x="1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3" name="Freeform 600"/>
                <p:cNvSpPr>
                  <a:spLocks/>
                </p:cNvSpPr>
                <p:nvPr/>
              </p:nvSpPr>
              <p:spPr bwMode="auto">
                <a:xfrm>
                  <a:off x="1043" y="2534"/>
                  <a:ext cx="28" cy="2"/>
                </a:xfrm>
                <a:custGeom>
                  <a:avLst/>
                  <a:gdLst>
                    <a:gd name="T0" fmla="*/ 28 w 28"/>
                    <a:gd name="T1" fmla="*/ 2 h 2"/>
                    <a:gd name="T2" fmla="*/ 18 w 28"/>
                    <a:gd name="T3" fmla="*/ 2 h 2"/>
                    <a:gd name="T4" fmla="*/ 0 w 28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28"/>
                    <a:gd name="T10" fmla="*/ 0 h 2"/>
                    <a:gd name="T11" fmla="*/ 28 w 28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" h="2">
                      <a:moveTo>
                        <a:pt x="28" y="2"/>
                      </a:moveTo>
                      <a:lnTo>
                        <a:pt x="18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4" name="Freeform 601"/>
                <p:cNvSpPr>
                  <a:spLocks/>
                </p:cNvSpPr>
                <p:nvPr/>
              </p:nvSpPr>
              <p:spPr bwMode="auto">
                <a:xfrm>
                  <a:off x="1137" y="2481"/>
                  <a:ext cx="199" cy="194"/>
                </a:xfrm>
                <a:custGeom>
                  <a:avLst/>
                  <a:gdLst>
                    <a:gd name="T0" fmla="*/ 32 w 199"/>
                    <a:gd name="T1" fmla="*/ 14 h 194"/>
                    <a:gd name="T2" fmla="*/ 74 w 199"/>
                    <a:gd name="T3" fmla="*/ 76 h 194"/>
                    <a:gd name="T4" fmla="*/ 110 w 199"/>
                    <a:gd name="T5" fmla="*/ 110 h 194"/>
                    <a:gd name="T6" fmla="*/ 125 w 199"/>
                    <a:gd name="T7" fmla="*/ 117 h 194"/>
                    <a:gd name="T8" fmla="*/ 137 w 199"/>
                    <a:gd name="T9" fmla="*/ 112 h 194"/>
                    <a:gd name="T10" fmla="*/ 148 w 199"/>
                    <a:gd name="T11" fmla="*/ 110 h 194"/>
                    <a:gd name="T12" fmla="*/ 156 w 199"/>
                    <a:gd name="T13" fmla="*/ 117 h 194"/>
                    <a:gd name="T14" fmla="*/ 156 w 199"/>
                    <a:gd name="T15" fmla="*/ 120 h 194"/>
                    <a:gd name="T16" fmla="*/ 136 w 199"/>
                    <a:gd name="T17" fmla="*/ 130 h 194"/>
                    <a:gd name="T18" fmla="*/ 145 w 199"/>
                    <a:gd name="T19" fmla="*/ 136 h 194"/>
                    <a:gd name="T20" fmla="*/ 199 w 199"/>
                    <a:gd name="T21" fmla="*/ 147 h 194"/>
                    <a:gd name="T22" fmla="*/ 194 w 199"/>
                    <a:gd name="T23" fmla="*/ 149 h 194"/>
                    <a:gd name="T24" fmla="*/ 188 w 199"/>
                    <a:gd name="T25" fmla="*/ 156 h 194"/>
                    <a:gd name="T26" fmla="*/ 191 w 199"/>
                    <a:gd name="T27" fmla="*/ 163 h 194"/>
                    <a:gd name="T28" fmla="*/ 194 w 199"/>
                    <a:gd name="T29" fmla="*/ 165 h 194"/>
                    <a:gd name="T30" fmla="*/ 165 w 199"/>
                    <a:gd name="T31" fmla="*/ 161 h 194"/>
                    <a:gd name="T32" fmla="*/ 134 w 199"/>
                    <a:gd name="T33" fmla="*/ 156 h 194"/>
                    <a:gd name="T34" fmla="*/ 108 w 199"/>
                    <a:gd name="T35" fmla="*/ 141 h 194"/>
                    <a:gd name="T36" fmla="*/ 131 w 199"/>
                    <a:gd name="T37" fmla="*/ 158 h 194"/>
                    <a:gd name="T38" fmla="*/ 157 w 199"/>
                    <a:gd name="T39" fmla="*/ 180 h 194"/>
                    <a:gd name="T40" fmla="*/ 159 w 199"/>
                    <a:gd name="T41" fmla="*/ 190 h 194"/>
                    <a:gd name="T42" fmla="*/ 156 w 199"/>
                    <a:gd name="T43" fmla="*/ 194 h 194"/>
                    <a:gd name="T44" fmla="*/ 151 w 199"/>
                    <a:gd name="T45" fmla="*/ 192 h 194"/>
                    <a:gd name="T46" fmla="*/ 136 w 199"/>
                    <a:gd name="T47" fmla="*/ 178 h 194"/>
                    <a:gd name="T48" fmla="*/ 108 w 199"/>
                    <a:gd name="T49" fmla="*/ 163 h 194"/>
                    <a:gd name="T50" fmla="*/ 79 w 199"/>
                    <a:gd name="T51" fmla="*/ 151 h 194"/>
                    <a:gd name="T52" fmla="*/ 37 w 199"/>
                    <a:gd name="T53" fmla="*/ 163 h 194"/>
                    <a:gd name="T54" fmla="*/ 31 w 199"/>
                    <a:gd name="T55" fmla="*/ 158 h 194"/>
                    <a:gd name="T56" fmla="*/ 31 w 199"/>
                    <a:gd name="T57" fmla="*/ 154 h 194"/>
                    <a:gd name="T58" fmla="*/ 34 w 199"/>
                    <a:gd name="T59" fmla="*/ 149 h 194"/>
                    <a:gd name="T60" fmla="*/ 57 w 199"/>
                    <a:gd name="T61" fmla="*/ 141 h 194"/>
                    <a:gd name="T62" fmla="*/ 68 w 199"/>
                    <a:gd name="T63" fmla="*/ 137 h 194"/>
                    <a:gd name="T64" fmla="*/ 74 w 199"/>
                    <a:gd name="T65" fmla="*/ 132 h 194"/>
                    <a:gd name="T66" fmla="*/ 71 w 199"/>
                    <a:gd name="T67" fmla="*/ 117 h 194"/>
                    <a:gd name="T68" fmla="*/ 51 w 199"/>
                    <a:gd name="T69" fmla="*/ 84 h 194"/>
                    <a:gd name="T70" fmla="*/ 22 w 199"/>
                    <a:gd name="T71" fmla="*/ 46 h 194"/>
                    <a:gd name="T72" fmla="*/ 6 w 199"/>
                    <a:gd name="T73" fmla="*/ 31 h 194"/>
                    <a:gd name="T74" fmla="*/ 1 w 199"/>
                    <a:gd name="T75" fmla="*/ 24 h 194"/>
                    <a:gd name="T76" fmla="*/ 0 w 199"/>
                    <a:gd name="T77" fmla="*/ 16 h 194"/>
                    <a:gd name="T78" fmla="*/ 25 w 199"/>
                    <a:gd name="T79" fmla="*/ 0 h 19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9"/>
                    <a:gd name="T121" fmla="*/ 0 h 194"/>
                    <a:gd name="T122" fmla="*/ 199 w 199"/>
                    <a:gd name="T123" fmla="*/ 194 h 19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9" h="194">
                      <a:moveTo>
                        <a:pt x="25" y="0"/>
                      </a:moveTo>
                      <a:lnTo>
                        <a:pt x="32" y="14"/>
                      </a:lnTo>
                      <a:lnTo>
                        <a:pt x="52" y="43"/>
                      </a:lnTo>
                      <a:lnTo>
                        <a:pt x="74" y="76"/>
                      </a:lnTo>
                      <a:lnTo>
                        <a:pt x="89" y="94"/>
                      </a:lnTo>
                      <a:lnTo>
                        <a:pt x="110" y="110"/>
                      </a:lnTo>
                      <a:lnTo>
                        <a:pt x="120" y="118"/>
                      </a:lnTo>
                      <a:lnTo>
                        <a:pt x="125" y="117"/>
                      </a:lnTo>
                      <a:lnTo>
                        <a:pt x="133" y="113"/>
                      </a:lnTo>
                      <a:lnTo>
                        <a:pt x="137" y="112"/>
                      </a:lnTo>
                      <a:lnTo>
                        <a:pt x="142" y="110"/>
                      </a:lnTo>
                      <a:lnTo>
                        <a:pt x="148" y="110"/>
                      </a:lnTo>
                      <a:lnTo>
                        <a:pt x="154" y="113"/>
                      </a:lnTo>
                      <a:lnTo>
                        <a:pt x="156" y="117"/>
                      </a:lnTo>
                      <a:lnTo>
                        <a:pt x="156" y="118"/>
                      </a:lnTo>
                      <a:lnTo>
                        <a:pt x="156" y="120"/>
                      </a:lnTo>
                      <a:lnTo>
                        <a:pt x="156" y="122"/>
                      </a:lnTo>
                      <a:lnTo>
                        <a:pt x="136" y="130"/>
                      </a:lnTo>
                      <a:lnTo>
                        <a:pt x="137" y="132"/>
                      </a:lnTo>
                      <a:lnTo>
                        <a:pt x="145" y="136"/>
                      </a:lnTo>
                      <a:lnTo>
                        <a:pt x="165" y="141"/>
                      </a:lnTo>
                      <a:lnTo>
                        <a:pt x="199" y="147"/>
                      </a:lnTo>
                      <a:lnTo>
                        <a:pt x="198" y="147"/>
                      </a:lnTo>
                      <a:lnTo>
                        <a:pt x="194" y="149"/>
                      </a:lnTo>
                      <a:lnTo>
                        <a:pt x="191" y="151"/>
                      </a:lnTo>
                      <a:lnTo>
                        <a:pt x="188" y="156"/>
                      </a:lnTo>
                      <a:lnTo>
                        <a:pt x="190" y="161"/>
                      </a:lnTo>
                      <a:lnTo>
                        <a:pt x="191" y="163"/>
                      </a:lnTo>
                      <a:lnTo>
                        <a:pt x="194" y="165"/>
                      </a:lnTo>
                      <a:lnTo>
                        <a:pt x="185" y="165"/>
                      </a:lnTo>
                      <a:lnTo>
                        <a:pt x="165" y="161"/>
                      </a:lnTo>
                      <a:lnTo>
                        <a:pt x="145" y="158"/>
                      </a:lnTo>
                      <a:lnTo>
                        <a:pt x="134" y="156"/>
                      </a:lnTo>
                      <a:lnTo>
                        <a:pt x="120" y="147"/>
                      </a:lnTo>
                      <a:lnTo>
                        <a:pt x="108" y="141"/>
                      </a:lnTo>
                      <a:lnTo>
                        <a:pt x="116" y="146"/>
                      </a:lnTo>
                      <a:lnTo>
                        <a:pt x="131" y="158"/>
                      </a:lnTo>
                      <a:lnTo>
                        <a:pt x="147" y="171"/>
                      </a:lnTo>
                      <a:lnTo>
                        <a:pt x="157" y="180"/>
                      </a:lnTo>
                      <a:lnTo>
                        <a:pt x="159" y="187"/>
                      </a:lnTo>
                      <a:lnTo>
                        <a:pt x="159" y="190"/>
                      </a:lnTo>
                      <a:lnTo>
                        <a:pt x="157" y="192"/>
                      </a:lnTo>
                      <a:lnTo>
                        <a:pt x="156" y="194"/>
                      </a:lnTo>
                      <a:lnTo>
                        <a:pt x="154" y="194"/>
                      </a:lnTo>
                      <a:lnTo>
                        <a:pt x="151" y="192"/>
                      </a:lnTo>
                      <a:lnTo>
                        <a:pt x="147" y="187"/>
                      </a:lnTo>
                      <a:lnTo>
                        <a:pt x="136" y="178"/>
                      </a:lnTo>
                      <a:lnTo>
                        <a:pt x="123" y="171"/>
                      </a:lnTo>
                      <a:lnTo>
                        <a:pt x="108" y="163"/>
                      </a:lnTo>
                      <a:lnTo>
                        <a:pt x="86" y="154"/>
                      </a:lnTo>
                      <a:lnTo>
                        <a:pt x="79" y="151"/>
                      </a:lnTo>
                      <a:lnTo>
                        <a:pt x="59" y="158"/>
                      </a:lnTo>
                      <a:lnTo>
                        <a:pt x="37" y="163"/>
                      </a:lnTo>
                      <a:lnTo>
                        <a:pt x="34" y="161"/>
                      </a:lnTo>
                      <a:lnTo>
                        <a:pt x="31" y="158"/>
                      </a:lnTo>
                      <a:lnTo>
                        <a:pt x="29" y="156"/>
                      </a:lnTo>
                      <a:lnTo>
                        <a:pt x="31" y="154"/>
                      </a:lnTo>
                      <a:lnTo>
                        <a:pt x="31" y="153"/>
                      </a:lnTo>
                      <a:lnTo>
                        <a:pt x="34" y="149"/>
                      </a:lnTo>
                      <a:lnTo>
                        <a:pt x="45" y="144"/>
                      </a:lnTo>
                      <a:lnTo>
                        <a:pt x="57" y="141"/>
                      </a:lnTo>
                      <a:lnTo>
                        <a:pt x="63" y="139"/>
                      </a:lnTo>
                      <a:lnTo>
                        <a:pt x="68" y="137"/>
                      </a:lnTo>
                      <a:lnTo>
                        <a:pt x="72" y="134"/>
                      </a:lnTo>
                      <a:lnTo>
                        <a:pt x="74" y="132"/>
                      </a:lnTo>
                      <a:lnTo>
                        <a:pt x="74" y="125"/>
                      </a:lnTo>
                      <a:lnTo>
                        <a:pt x="71" y="117"/>
                      </a:lnTo>
                      <a:lnTo>
                        <a:pt x="65" y="105"/>
                      </a:lnTo>
                      <a:lnTo>
                        <a:pt x="51" y="84"/>
                      </a:lnTo>
                      <a:lnTo>
                        <a:pt x="34" y="64"/>
                      </a:lnTo>
                      <a:lnTo>
                        <a:pt x="22" y="46"/>
                      </a:lnTo>
                      <a:lnTo>
                        <a:pt x="12" y="34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" y="24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5" y="1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5" name="Freeform 602"/>
                <p:cNvSpPr>
                  <a:spLocks/>
                </p:cNvSpPr>
                <p:nvPr/>
              </p:nvSpPr>
              <p:spPr bwMode="auto">
                <a:xfrm>
                  <a:off x="1146" y="2726"/>
                  <a:ext cx="40" cy="21"/>
                </a:xfrm>
                <a:custGeom>
                  <a:avLst/>
                  <a:gdLst>
                    <a:gd name="T0" fmla="*/ 0 w 40"/>
                    <a:gd name="T1" fmla="*/ 7 h 21"/>
                    <a:gd name="T2" fmla="*/ 14 w 40"/>
                    <a:gd name="T3" fmla="*/ 4 h 21"/>
                    <a:gd name="T4" fmla="*/ 31 w 40"/>
                    <a:gd name="T5" fmla="*/ 0 h 21"/>
                    <a:gd name="T6" fmla="*/ 33 w 40"/>
                    <a:gd name="T7" fmla="*/ 0 h 21"/>
                    <a:gd name="T8" fmla="*/ 36 w 40"/>
                    <a:gd name="T9" fmla="*/ 0 h 21"/>
                    <a:gd name="T10" fmla="*/ 39 w 40"/>
                    <a:gd name="T11" fmla="*/ 4 h 21"/>
                    <a:gd name="T12" fmla="*/ 40 w 40"/>
                    <a:gd name="T13" fmla="*/ 7 h 21"/>
                    <a:gd name="T14" fmla="*/ 40 w 40"/>
                    <a:gd name="T15" fmla="*/ 16 h 21"/>
                    <a:gd name="T16" fmla="*/ 39 w 40"/>
                    <a:gd name="T17" fmla="*/ 16 h 21"/>
                    <a:gd name="T18" fmla="*/ 20 w 40"/>
                    <a:gd name="T19" fmla="*/ 21 h 21"/>
                    <a:gd name="T20" fmla="*/ 14 w 40"/>
                    <a:gd name="T21" fmla="*/ 16 h 21"/>
                    <a:gd name="T22" fmla="*/ 0 w 40"/>
                    <a:gd name="T23" fmla="*/ 7 h 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0"/>
                    <a:gd name="T37" fmla="*/ 0 h 21"/>
                    <a:gd name="T38" fmla="*/ 40 w 40"/>
                    <a:gd name="T39" fmla="*/ 21 h 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0" h="21">
                      <a:moveTo>
                        <a:pt x="0" y="7"/>
                      </a:moveTo>
                      <a:lnTo>
                        <a:pt x="14" y="4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6" y="0"/>
                      </a:lnTo>
                      <a:lnTo>
                        <a:pt x="39" y="4"/>
                      </a:lnTo>
                      <a:lnTo>
                        <a:pt x="40" y="7"/>
                      </a:lnTo>
                      <a:lnTo>
                        <a:pt x="40" y="16"/>
                      </a:lnTo>
                      <a:lnTo>
                        <a:pt x="39" y="16"/>
                      </a:lnTo>
                      <a:lnTo>
                        <a:pt x="20" y="21"/>
                      </a:lnTo>
                      <a:lnTo>
                        <a:pt x="14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6" name="Freeform 603"/>
                <p:cNvSpPr>
                  <a:spLocks/>
                </p:cNvSpPr>
                <p:nvPr/>
              </p:nvSpPr>
              <p:spPr bwMode="auto">
                <a:xfrm>
                  <a:off x="1074" y="2757"/>
                  <a:ext cx="115" cy="75"/>
                </a:xfrm>
                <a:custGeom>
                  <a:avLst/>
                  <a:gdLst>
                    <a:gd name="T0" fmla="*/ 0 w 115"/>
                    <a:gd name="T1" fmla="*/ 15 h 75"/>
                    <a:gd name="T2" fmla="*/ 17 w 115"/>
                    <a:gd name="T3" fmla="*/ 10 h 75"/>
                    <a:gd name="T4" fmla="*/ 35 w 115"/>
                    <a:gd name="T5" fmla="*/ 0 h 75"/>
                    <a:gd name="T6" fmla="*/ 38 w 115"/>
                    <a:gd name="T7" fmla="*/ 3 h 75"/>
                    <a:gd name="T8" fmla="*/ 43 w 115"/>
                    <a:gd name="T9" fmla="*/ 9 h 75"/>
                    <a:gd name="T10" fmla="*/ 47 w 115"/>
                    <a:gd name="T11" fmla="*/ 10 h 75"/>
                    <a:gd name="T12" fmla="*/ 51 w 115"/>
                    <a:gd name="T13" fmla="*/ 12 h 75"/>
                    <a:gd name="T14" fmla="*/ 55 w 115"/>
                    <a:gd name="T15" fmla="*/ 14 h 75"/>
                    <a:gd name="T16" fmla="*/ 60 w 115"/>
                    <a:gd name="T17" fmla="*/ 12 h 75"/>
                    <a:gd name="T18" fmla="*/ 66 w 115"/>
                    <a:gd name="T19" fmla="*/ 17 h 75"/>
                    <a:gd name="T20" fmla="*/ 77 w 115"/>
                    <a:gd name="T21" fmla="*/ 31 h 75"/>
                    <a:gd name="T22" fmla="*/ 85 w 115"/>
                    <a:gd name="T23" fmla="*/ 41 h 75"/>
                    <a:gd name="T24" fmla="*/ 97 w 115"/>
                    <a:gd name="T25" fmla="*/ 57 h 75"/>
                    <a:gd name="T26" fmla="*/ 108 w 115"/>
                    <a:gd name="T27" fmla="*/ 69 h 75"/>
                    <a:gd name="T28" fmla="*/ 114 w 115"/>
                    <a:gd name="T29" fmla="*/ 74 h 75"/>
                    <a:gd name="T30" fmla="*/ 115 w 115"/>
                    <a:gd name="T31" fmla="*/ 75 h 75"/>
                    <a:gd name="T32" fmla="*/ 114 w 115"/>
                    <a:gd name="T33" fmla="*/ 75 h 75"/>
                    <a:gd name="T34" fmla="*/ 111 w 115"/>
                    <a:gd name="T35" fmla="*/ 75 h 75"/>
                    <a:gd name="T36" fmla="*/ 106 w 115"/>
                    <a:gd name="T37" fmla="*/ 72 h 75"/>
                    <a:gd name="T38" fmla="*/ 88 w 115"/>
                    <a:gd name="T39" fmla="*/ 51 h 75"/>
                    <a:gd name="T40" fmla="*/ 72 w 115"/>
                    <a:gd name="T41" fmla="*/ 33 h 75"/>
                    <a:gd name="T42" fmla="*/ 66 w 115"/>
                    <a:gd name="T43" fmla="*/ 26 h 75"/>
                    <a:gd name="T44" fmla="*/ 58 w 115"/>
                    <a:gd name="T45" fmla="*/ 21 h 75"/>
                    <a:gd name="T46" fmla="*/ 44 w 115"/>
                    <a:gd name="T47" fmla="*/ 14 h 75"/>
                    <a:gd name="T48" fmla="*/ 34 w 115"/>
                    <a:gd name="T49" fmla="*/ 7 h 75"/>
                    <a:gd name="T50" fmla="*/ 32 w 115"/>
                    <a:gd name="T51" fmla="*/ 7 h 75"/>
                    <a:gd name="T52" fmla="*/ 29 w 115"/>
                    <a:gd name="T53" fmla="*/ 9 h 75"/>
                    <a:gd name="T54" fmla="*/ 15 w 115"/>
                    <a:gd name="T55" fmla="*/ 12 h 75"/>
                    <a:gd name="T56" fmla="*/ 0 w 115"/>
                    <a:gd name="T57" fmla="*/ 15 h 7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15"/>
                    <a:gd name="T88" fmla="*/ 0 h 75"/>
                    <a:gd name="T89" fmla="*/ 115 w 115"/>
                    <a:gd name="T90" fmla="*/ 75 h 7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15" h="75">
                      <a:moveTo>
                        <a:pt x="0" y="15"/>
                      </a:moveTo>
                      <a:lnTo>
                        <a:pt x="17" y="10"/>
                      </a:lnTo>
                      <a:lnTo>
                        <a:pt x="35" y="0"/>
                      </a:lnTo>
                      <a:lnTo>
                        <a:pt x="38" y="3"/>
                      </a:lnTo>
                      <a:lnTo>
                        <a:pt x="43" y="9"/>
                      </a:lnTo>
                      <a:lnTo>
                        <a:pt x="47" y="10"/>
                      </a:lnTo>
                      <a:lnTo>
                        <a:pt x="51" y="12"/>
                      </a:lnTo>
                      <a:lnTo>
                        <a:pt x="55" y="14"/>
                      </a:lnTo>
                      <a:lnTo>
                        <a:pt x="60" y="12"/>
                      </a:lnTo>
                      <a:lnTo>
                        <a:pt x="66" y="17"/>
                      </a:lnTo>
                      <a:lnTo>
                        <a:pt x="77" y="31"/>
                      </a:lnTo>
                      <a:lnTo>
                        <a:pt x="85" y="41"/>
                      </a:lnTo>
                      <a:lnTo>
                        <a:pt x="97" y="57"/>
                      </a:lnTo>
                      <a:lnTo>
                        <a:pt x="108" y="69"/>
                      </a:lnTo>
                      <a:lnTo>
                        <a:pt x="114" y="74"/>
                      </a:lnTo>
                      <a:lnTo>
                        <a:pt x="115" y="75"/>
                      </a:lnTo>
                      <a:lnTo>
                        <a:pt x="114" y="75"/>
                      </a:lnTo>
                      <a:lnTo>
                        <a:pt x="111" y="75"/>
                      </a:lnTo>
                      <a:lnTo>
                        <a:pt x="106" y="72"/>
                      </a:lnTo>
                      <a:lnTo>
                        <a:pt x="88" y="51"/>
                      </a:lnTo>
                      <a:lnTo>
                        <a:pt x="72" y="33"/>
                      </a:lnTo>
                      <a:lnTo>
                        <a:pt x="66" y="26"/>
                      </a:lnTo>
                      <a:lnTo>
                        <a:pt x="58" y="21"/>
                      </a:lnTo>
                      <a:lnTo>
                        <a:pt x="44" y="14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29" y="9"/>
                      </a:lnTo>
                      <a:lnTo>
                        <a:pt x="15" y="12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7" name="Freeform 604"/>
                <p:cNvSpPr>
                  <a:spLocks/>
                </p:cNvSpPr>
                <p:nvPr/>
              </p:nvSpPr>
              <p:spPr bwMode="auto">
                <a:xfrm>
                  <a:off x="1154" y="2757"/>
                  <a:ext cx="100" cy="48"/>
                </a:xfrm>
                <a:custGeom>
                  <a:avLst/>
                  <a:gdLst>
                    <a:gd name="T0" fmla="*/ 8 w 100"/>
                    <a:gd name="T1" fmla="*/ 15 h 48"/>
                    <a:gd name="T2" fmla="*/ 5 w 100"/>
                    <a:gd name="T3" fmla="*/ 10 h 48"/>
                    <a:gd name="T4" fmla="*/ 0 w 100"/>
                    <a:gd name="T5" fmla="*/ 0 h 48"/>
                    <a:gd name="T6" fmla="*/ 6 w 100"/>
                    <a:gd name="T7" fmla="*/ 5 h 48"/>
                    <a:gd name="T8" fmla="*/ 23 w 100"/>
                    <a:gd name="T9" fmla="*/ 15 h 48"/>
                    <a:gd name="T10" fmla="*/ 38 w 100"/>
                    <a:gd name="T11" fmla="*/ 24 h 48"/>
                    <a:gd name="T12" fmla="*/ 60 w 100"/>
                    <a:gd name="T13" fmla="*/ 33 h 48"/>
                    <a:gd name="T14" fmla="*/ 80 w 100"/>
                    <a:gd name="T15" fmla="*/ 41 h 48"/>
                    <a:gd name="T16" fmla="*/ 93 w 100"/>
                    <a:gd name="T17" fmla="*/ 45 h 48"/>
                    <a:gd name="T18" fmla="*/ 97 w 100"/>
                    <a:gd name="T19" fmla="*/ 45 h 48"/>
                    <a:gd name="T20" fmla="*/ 100 w 100"/>
                    <a:gd name="T21" fmla="*/ 46 h 48"/>
                    <a:gd name="T22" fmla="*/ 100 w 100"/>
                    <a:gd name="T23" fmla="*/ 48 h 48"/>
                    <a:gd name="T24" fmla="*/ 97 w 100"/>
                    <a:gd name="T25" fmla="*/ 48 h 48"/>
                    <a:gd name="T26" fmla="*/ 85 w 100"/>
                    <a:gd name="T27" fmla="*/ 46 h 48"/>
                    <a:gd name="T28" fmla="*/ 72 w 100"/>
                    <a:gd name="T29" fmla="*/ 41 h 48"/>
                    <a:gd name="T30" fmla="*/ 62 w 100"/>
                    <a:gd name="T31" fmla="*/ 38 h 48"/>
                    <a:gd name="T32" fmla="*/ 40 w 100"/>
                    <a:gd name="T33" fmla="*/ 29 h 48"/>
                    <a:gd name="T34" fmla="*/ 18 w 100"/>
                    <a:gd name="T35" fmla="*/ 21 h 48"/>
                    <a:gd name="T36" fmla="*/ 8 w 100"/>
                    <a:gd name="T37" fmla="*/ 15 h 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48"/>
                    <a:gd name="T59" fmla="*/ 100 w 100"/>
                    <a:gd name="T60" fmla="*/ 48 h 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48">
                      <a:moveTo>
                        <a:pt x="8" y="15"/>
                      </a:moveTo>
                      <a:lnTo>
                        <a:pt x="5" y="10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3" y="15"/>
                      </a:lnTo>
                      <a:lnTo>
                        <a:pt x="38" y="24"/>
                      </a:lnTo>
                      <a:lnTo>
                        <a:pt x="60" y="33"/>
                      </a:lnTo>
                      <a:lnTo>
                        <a:pt x="80" y="41"/>
                      </a:lnTo>
                      <a:lnTo>
                        <a:pt x="93" y="45"/>
                      </a:lnTo>
                      <a:lnTo>
                        <a:pt x="97" y="45"/>
                      </a:lnTo>
                      <a:lnTo>
                        <a:pt x="100" y="46"/>
                      </a:lnTo>
                      <a:lnTo>
                        <a:pt x="100" y="48"/>
                      </a:lnTo>
                      <a:lnTo>
                        <a:pt x="97" y="48"/>
                      </a:lnTo>
                      <a:lnTo>
                        <a:pt x="85" y="46"/>
                      </a:lnTo>
                      <a:lnTo>
                        <a:pt x="72" y="41"/>
                      </a:lnTo>
                      <a:lnTo>
                        <a:pt x="62" y="38"/>
                      </a:lnTo>
                      <a:lnTo>
                        <a:pt x="40" y="29"/>
                      </a:lnTo>
                      <a:lnTo>
                        <a:pt x="18" y="21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8" name="Freeform 605"/>
                <p:cNvSpPr>
                  <a:spLocks/>
                </p:cNvSpPr>
                <p:nvPr/>
              </p:nvSpPr>
              <p:spPr bwMode="auto">
                <a:xfrm>
                  <a:off x="1140" y="2491"/>
                  <a:ext cx="73" cy="105"/>
                </a:xfrm>
                <a:custGeom>
                  <a:avLst/>
                  <a:gdLst>
                    <a:gd name="T0" fmla="*/ 0 w 73"/>
                    <a:gd name="T1" fmla="*/ 4 h 105"/>
                    <a:gd name="T2" fmla="*/ 2 w 73"/>
                    <a:gd name="T3" fmla="*/ 9 h 105"/>
                    <a:gd name="T4" fmla="*/ 8 w 73"/>
                    <a:gd name="T5" fmla="*/ 18 h 105"/>
                    <a:gd name="T6" fmla="*/ 15 w 73"/>
                    <a:gd name="T7" fmla="*/ 23 h 105"/>
                    <a:gd name="T8" fmla="*/ 20 w 73"/>
                    <a:gd name="T9" fmla="*/ 30 h 105"/>
                    <a:gd name="T10" fmla="*/ 29 w 73"/>
                    <a:gd name="T11" fmla="*/ 40 h 105"/>
                    <a:gd name="T12" fmla="*/ 45 w 73"/>
                    <a:gd name="T13" fmla="*/ 62 h 105"/>
                    <a:gd name="T14" fmla="*/ 62 w 73"/>
                    <a:gd name="T15" fmla="*/ 86 h 105"/>
                    <a:gd name="T16" fmla="*/ 73 w 73"/>
                    <a:gd name="T17" fmla="*/ 105 h 105"/>
                    <a:gd name="T18" fmla="*/ 68 w 73"/>
                    <a:gd name="T19" fmla="*/ 91 h 105"/>
                    <a:gd name="T20" fmla="*/ 45 w 73"/>
                    <a:gd name="T21" fmla="*/ 54 h 105"/>
                    <a:gd name="T22" fmla="*/ 20 w 73"/>
                    <a:gd name="T23" fmla="*/ 21 h 105"/>
                    <a:gd name="T24" fmla="*/ 12 w 73"/>
                    <a:gd name="T25" fmla="*/ 12 h 105"/>
                    <a:gd name="T26" fmla="*/ 9 w 73"/>
                    <a:gd name="T27" fmla="*/ 9 h 105"/>
                    <a:gd name="T28" fmla="*/ 6 w 73"/>
                    <a:gd name="T29" fmla="*/ 7 h 105"/>
                    <a:gd name="T30" fmla="*/ 5 w 73"/>
                    <a:gd name="T31" fmla="*/ 4 h 105"/>
                    <a:gd name="T32" fmla="*/ 5 w 73"/>
                    <a:gd name="T33" fmla="*/ 0 h 105"/>
                    <a:gd name="T34" fmla="*/ 3 w 73"/>
                    <a:gd name="T35" fmla="*/ 0 h 105"/>
                    <a:gd name="T36" fmla="*/ 0 w 73"/>
                    <a:gd name="T37" fmla="*/ 4 h 10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"/>
                    <a:gd name="T58" fmla="*/ 0 h 105"/>
                    <a:gd name="T59" fmla="*/ 73 w 73"/>
                    <a:gd name="T60" fmla="*/ 105 h 10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" h="105">
                      <a:moveTo>
                        <a:pt x="0" y="4"/>
                      </a:moveTo>
                      <a:lnTo>
                        <a:pt x="2" y="9"/>
                      </a:lnTo>
                      <a:lnTo>
                        <a:pt x="8" y="18"/>
                      </a:lnTo>
                      <a:lnTo>
                        <a:pt x="15" y="23"/>
                      </a:lnTo>
                      <a:lnTo>
                        <a:pt x="20" y="30"/>
                      </a:lnTo>
                      <a:lnTo>
                        <a:pt x="29" y="40"/>
                      </a:lnTo>
                      <a:lnTo>
                        <a:pt x="45" y="62"/>
                      </a:lnTo>
                      <a:lnTo>
                        <a:pt x="62" y="86"/>
                      </a:lnTo>
                      <a:lnTo>
                        <a:pt x="73" y="105"/>
                      </a:lnTo>
                      <a:lnTo>
                        <a:pt x="68" y="91"/>
                      </a:lnTo>
                      <a:lnTo>
                        <a:pt x="45" y="54"/>
                      </a:lnTo>
                      <a:lnTo>
                        <a:pt x="20" y="21"/>
                      </a:lnTo>
                      <a:lnTo>
                        <a:pt x="12" y="12"/>
                      </a:lnTo>
                      <a:lnTo>
                        <a:pt x="9" y="9"/>
                      </a:lnTo>
                      <a:lnTo>
                        <a:pt x="6" y="7"/>
                      </a:lnTo>
                      <a:lnTo>
                        <a:pt x="5" y="4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29" name="Freeform 606"/>
                <p:cNvSpPr>
                  <a:spLocks/>
                </p:cNvSpPr>
                <p:nvPr/>
              </p:nvSpPr>
              <p:spPr bwMode="auto">
                <a:xfrm>
                  <a:off x="1245" y="2622"/>
                  <a:ext cx="69" cy="22"/>
                </a:xfrm>
                <a:custGeom>
                  <a:avLst/>
                  <a:gdLst>
                    <a:gd name="T0" fmla="*/ 26 w 69"/>
                    <a:gd name="T1" fmla="*/ 15 h 22"/>
                    <a:gd name="T2" fmla="*/ 14 w 69"/>
                    <a:gd name="T3" fmla="*/ 8 h 22"/>
                    <a:gd name="T4" fmla="*/ 0 w 69"/>
                    <a:gd name="T5" fmla="*/ 0 h 22"/>
                    <a:gd name="T6" fmla="*/ 9 w 69"/>
                    <a:gd name="T7" fmla="*/ 1 h 22"/>
                    <a:gd name="T8" fmla="*/ 26 w 69"/>
                    <a:gd name="T9" fmla="*/ 8 h 22"/>
                    <a:gd name="T10" fmla="*/ 49 w 69"/>
                    <a:gd name="T11" fmla="*/ 15 h 22"/>
                    <a:gd name="T12" fmla="*/ 69 w 69"/>
                    <a:gd name="T13" fmla="*/ 22 h 22"/>
                    <a:gd name="T14" fmla="*/ 26 w 69"/>
                    <a:gd name="T15" fmla="*/ 15 h 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9"/>
                    <a:gd name="T25" fmla="*/ 0 h 22"/>
                    <a:gd name="T26" fmla="*/ 69 w 69"/>
                    <a:gd name="T27" fmla="*/ 22 h 2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9" h="22">
                      <a:moveTo>
                        <a:pt x="26" y="15"/>
                      </a:moveTo>
                      <a:lnTo>
                        <a:pt x="14" y="8"/>
                      </a:lnTo>
                      <a:lnTo>
                        <a:pt x="0" y="0"/>
                      </a:lnTo>
                      <a:lnTo>
                        <a:pt x="9" y="1"/>
                      </a:lnTo>
                      <a:lnTo>
                        <a:pt x="26" y="8"/>
                      </a:lnTo>
                      <a:lnTo>
                        <a:pt x="49" y="15"/>
                      </a:lnTo>
                      <a:lnTo>
                        <a:pt x="69" y="22"/>
                      </a:lnTo>
                      <a:lnTo>
                        <a:pt x="26" y="15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0" name="Freeform 607"/>
                <p:cNvSpPr>
                  <a:spLocks/>
                </p:cNvSpPr>
                <p:nvPr/>
              </p:nvSpPr>
              <p:spPr bwMode="auto">
                <a:xfrm>
                  <a:off x="1265" y="2603"/>
                  <a:ext cx="20" cy="8"/>
                </a:xfrm>
                <a:custGeom>
                  <a:avLst/>
                  <a:gdLst>
                    <a:gd name="T0" fmla="*/ 0 w 20"/>
                    <a:gd name="T1" fmla="*/ 2 h 8"/>
                    <a:gd name="T2" fmla="*/ 8 w 20"/>
                    <a:gd name="T3" fmla="*/ 8 h 8"/>
                    <a:gd name="T4" fmla="*/ 12 w 20"/>
                    <a:gd name="T5" fmla="*/ 7 h 8"/>
                    <a:gd name="T6" fmla="*/ 20 w 20"/>
                    <a:gd name="T7" fmla="*/ 3 h 8"/>
                    <a:gd name="T8" fmla="*/ 20 w 20"/>
                    <a:gd name="T9" fmla="*/ 3 h 8"/>
                    <a:gd name="T10" fmla="*/ 14 w 20"/>
                    <a:gd name="T11" fmla="*/ 2 h 8"/>
                    <a:gd name="T12" fmla="*/ 6 w 20"/>
                    <a:gd name="T13" fmla="*/ 0 h 8"/>
                    <a:gd name="T14" fmla="*/ 0 w 20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8"/>
                    <a:gd name="T26" fmla="*/ 20 w 20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8">
                      <a:moveTo>
                        <a:pt x="0" y="2"/>
                      </a:moveTo>
                      <a:lnTo>
                        <a:pt x="8" y="8"/>
                      </a:lnTo>
                      <a:lnTo>
                        <a:pt x="12" y="7"/>
                      </a:lnTo>
                      <a:lnTo>
                        <a:pt x="20" y="3"/>
                      </a:lnTo>
                      <a:lnTo>
                        <a:pt x="14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1" name="Freeform 608"/>
                <p:cNvSpPr>
                  <a:spLocks/>
                </p:cNvSpPr>
                <p:nvPr/>
              </p:nvSpPr>
              <p:spPr bwMode="auto">
                <a:xfrm>
                  <a:off x="1217" y="2627"/>
                  <a:ext cx="36" cy="20"/>
                </a:xfrm>
                <a:custGeom>
                  <a:avLst/>
                  <a:gdLst>
                    <a:gd name="T0" fmla="*/ 0 w 36"/>
                    <a:gd name="T1" fmla="*/ 5 h 20"/>
                    <a:gd name="T2" fmla="*/ 2 w 36"/>
                    <a:gd name="T3" fmla="*/ 3 h 20"/>
                    <a:gd name="T4" fmla="*/ 5 w 36"/>
                    <a:gd name="T5" fmla="*/ 0 h 20"/>
                    <a:gd name="T6" fmla="*/ 8 w 36"/>
                    <a:gd name="T7" fmla="*/ 1 h 20"/>
                    <a:gd name="T8" fmla="*/ 14 w 36"/>
                    <a:gd name="T9" fmla="*/ 7 h 20"/>
                    <a:gd name="T10" fmla="*/ 22 w 36"/>
                    <a:gd name="T11" fmla="*/ 7 h 20"/>
                    <a:gd name="T12" fmla="*/ 23 w 36"/>
                    <a:gd name="T13" fmla="*/ 7 h 20"/>
                    <a:gd name="T14" fmla="*/ 26 w 36"/>
                    <a:gd name="T15" fmla="*/ 10 h 20"/>
                    <a:gd name="T16" fmla="*/ 36 w 36"/>
                    <a:gd name="T17" fmla="*/ 20 h 20"/>
                    <a:gd name="T18" fmla="*/ 19 w 36"/>
                    <a:gd name="T19" fmla="*/ 13 h 20"/>
                    <a:gd name="T20" fmla="*/ 0 w 36"/>
                    <a:gd name="T21" fmla="*/ 5 h 2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6"/>
                    <a:gd name="T34" fmla="*/ 0 h 20"/>
                    <a:gd name="T35" fmla="*/ 36 w 36"/>
                    <a:gd name="T36" fmla="*/ 20 h 2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6" h="2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14" y="7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6" y="10"/>
                      </a:lnTo>
                      <a:lnTo>
                        <a:pt x="36" y="20"/>
                      </a:lnTo>
                      <a:lnTo>
                        <a:pt x="19" y="1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2" name="Freeform 609"/>
                <p:cNvSpPr>
                  <a:spLocks/>
                </p:cNvSpPr>
                <p:nvPr/>
              </p:nvSpPr>
              <p:spPr bwMode="auto">
                <a:xfrm>
                  <a:off x="1154" y="2488"/>
                  <a:ext cx="12" cy="5"/>
                </a:xfrm>
                <a:custGeom>
                  <a:avLst/>
                  <a:gdLst>
                    <a:gd name="T0" fmla="*/ 0 w 12"/>
                    <a:gd name="T1" fmla="*/ 5 h 5"/>
                    <a:gd name="T2" fmla="*/ 5 w 12"/>
                    <a:gd name="T3" fmla="*/ 2 h 5"/>
                    <a:gd name="T4" fmla="*/ 12 w 12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5"/>
                    <a:gd name="T11" fmla="*/ 12 w 12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3" name="Freeform 610"/>
                <p:cNvSpPr>
                  <a:spLocks/>
                </p:cNvSpPr>
                <p:nvPr/>
              </p:nvSpPr>
              <p:spPr bwMode="auto">
                <a:xfrm>
                  <a:off x="1160" y="2495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4" name="Freeform 611"/>
                <p:cNvSpPr>
                  <a:spLocks/>
                </p:cNvSpPr>
                <p:nvPr/>
              </p:nvSpPr>
              <p:spPr bwMode="auto">
                <a:xfrm>
                  <a:off x="1165" y="2503"/>
                  <a:ext cx="11" cy="6"/>
                </a:xfrm>
                <a:custGeom>
                  <a:avLst/>
                  <a:gdLst>
                    <a:gd name="T0" fmla="*/ 0 w 11"/>
                    <a:gd name="T1" fmla="*/ 6 h 6"/>
                    <a:gd name="T2" fmla="*/ 3 w 11"/>
                    <a:gd name="T3" fmla="*/ 2 h 6"/>
                    <a:gd name="T4" fmla="*/ 11 w 11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6"/>
                    <a:gd name="T11" fmla="*/ 11 w 11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6">
                      <a:moveTo>
                        <a:pt x="0" y="6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5" name="Freeform 612"/>
                <p:cNvSpPr>
                  <a:spLocks/>
                </p:cNvSpPr>
                <p:nvPr/>
              </p:nvSpPr>
              <p:spPr bwMode="auto">
                <a:xfrm>
                  <a:off x="1169" y="2510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6" name="Freeform 613"/>
                <p:cNvSpPr>
                  <a:spLocks/>
                </p:cNvSpPr>
                <p:nvPr/>
              </p:nvSpPr>
              <p:spPr bwMode="auto">
                <a:xfrm>
                  <a:off x="1174" y="2517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7" name="Freeform 614"/>
                <p:cNvSpPr>
                  <a:spLocks/>
                </p:cNvSpPr>
                <p:nvPr/>
              </p:nvSpPr>
              <p:spPr bwMode="auto">
                <a:xfrm>
                  <a:off x="1179" y="2524"/>
                  <a:ext cx="10" cy="5"/>
                </a:xfrm>
                <a:custGeom>
                  <a:avLst/>
                  <a:gdLst>
                    <a:gd name="T0" fmla="*/ 0 w 10"/>
                    <a:gd name="T1" fmla="*/ 5 h 5"/>
                    <a:gd name="T2" fmla="*/ 4 w 10"/>
                    <a:gd name="T3" fmla="*/ 2 h 5"/>
                    <a:gd name="T4" fmla="*/ 10 w 10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5"/>
                    <a:gd name="T11" fmla="*/ 10 w 10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5">
                      <a:moveTo>
                        <a:pt x="0" y="5"/>
                      </a:moveTo>
                      <a:lnTo>
                        <a:pt x="4" y="2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8" name="Freeform 615"/>
                <p:cNvSpPr>
                  <a:spLocks/>
                </p:cNvSpPr>
                <p:nvPr/>
              </p:nvSpPr>
              <p:spPr bwMode="auto">
                <a:xfrm>
                  <a:off x="1183" y="2531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39" name="Freeform 616"/>
                <p:cNvSpPr>
                  <a:spLocks/>
                </p:cNvSpPr>
                <p:nvPr/>
              </p:nvSpPr>
              <p:spPr bwMode="auto">
                <a:xfrm>
                  <a:off x="1188" y="2539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4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0" name="Freeform 617"/>
                <p:cNvSpPr>
                  <a:spLocks/>
                </p:cNvSpPr>
                <p:nvPr/>
              </p:nvSpPr>
              <p:spPr bwMode="auto">
                <a:xfrm>
                  <a:off x="1192" y="2546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1" name="Freeform 618"/>
                <p:cNvSpPr>
                  <a:spLocks/>
                </p:cNvSpPr>
                <p:nvPr/>
              </p:nvSpPr>
              <p:spPr bwMode="auto">
                <a:xfrm>
                  <a:off x="1197" y="2553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2" name="Freeform 619"/>
                <p:cNvSpPr>
                  <a:spLocks/>
                </p:cNvSpPr>
                <p:nvPr/>
              </p:nvSpPr>
              <p:spPr bwMode="auto">
                <a:xfrm>
                  <a:off x="1203" y="2560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3" name="Freeform 620"/>
                <p:cNvSpPr>
                  <a:spLocks/>
                </p:cNvSpPr>
                <p:nvPr/>
              </p:nvSpPr>
              <p:spPr bwMode="auto">
                <a:xfrm>
                  <a:off x="1208" y="2567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4" name="Freeform 621"/>
                <p:cNvSpPr>
                  <a:spLocks/>
                </p:cNvSpPr>
                <p:nvPr/>
              </p:nvSpPr>
              <p:spPr bwMode="auto">
                <a:xfrm>
                  <a:off x="1214" y="2574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1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1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5" name="Freeform 622"/>
                <p:cNvSpPr>
                  <a:spLocks/>
                </p:cNvSpPr>
                <p:nvPr/>
              </p:nvSpPr>
              <p:spPr bwMode="auto">
                <a:xfrm>
                  <a:off x="1219" y="2581"/>
                  <a:ext cx="12" cy="5"/>
                </a:xfrm>
                <a:custGeom>
                  <a:avLst/>
                  <a:gdLst>
                    <a:gd name="T0" fmla="*/ 0 w 12"/>
                    <a:gd name="T1" fmla="*/ 5 h 5"/>
                    <a:gd name="T2" fmla="*/ 6 w 12"/>
                    <a:gd name="T3" fmla="*/ 1 h 5"/>
                    <a:gd name="T4" fmla="*/ 12 w 12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5"/>
                    <a:gd name="T11" fmla="*/ 12 w 12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5">
                      <a:moveTo>
                        <a:pt x="0" y="5"/>
                      </a:moveTo>
                      <a:lnTo>
                        <a:pt x="6" y="1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6" name="Freeform 623"/>
                <p:cNvSpPr>
                  <a:spLocks/>
                </p:cNvSpPr>
                <p:nvPr/>
              </p:nvSpPr>
              <p:spPr bwMode="auto">
                <a:xfrm>
                  <a:off x="1226" y="2586"/>
                  <a:ext cx="13" cy="7"/>
                </a:xfrm>
                <a:custGeom>
                  <a:avLst/>
                  <a:gdLst>
                    <a:gd name="T0" fmla="*/ 0 w 13"/>
                    <a:gd name="T1" fmla="*/ 7 h 7"/>
                    <a:gd name="T2" fmla="*/ 5 w 13"/>
                    <a:gd name="T3" fmla="*/ 1 h 7"/>
                    <a:gd name="T4" fmla="*/ 13 w 13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7"/>
                    <a:gd name="T11" fmla="*/ 13 w 13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7">
                      <a:moveTo>
                        <a:pt x="0" y="7"/>
                      </a:moveTo>
                      <a:lnTo>
                        <a:pt x="5" y="1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7" name="Freeform 624"/>
                <p:cNvSpPr>
                  <a:spLocks/>
                </p:cNvSpPr>
                <p:nvPr/>
              </p:nvSpPr>
              <p:spPr bwMode="auto">
                <a:xfrm>
                  <a:off x="1176" y="2623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1 w 7"/>
                    <a:gd name="T3" fmla="*/ 5 h 9"/>
                    <a:gd name="T4" fmla="*/ 7 w 7"/>
                    <a:gd name="T5" fmla="*/ 0 h 9"/>
                    <a:gd name="T6" fmla="*/ 0 60000 65536"/>
                    <a:gd name="T7" fmla="*/ 0 60000 65536"/>
                    <a:gd name="T8" fmla="*/ 0 60000 65536"/>
                    <a:gd name="T9" fmla="*/ 0 w 7"/>
                    <a:gd name="T10" fmla="*/ 0 h 9"/>
                    <a:gd name="T11" fmla="*/ 7 w 7"/>
                    <a:gd name="T12" fmla="*/ 9 h 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" h="9">
                      <a:moveTo>
                        <a:pt x="0" y="9"/>
                      </a:moveTo>
                      <a:lnTo>
                        <a:pt x="1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8" name="Freeform 625"/>
                <p:cNvSpPr>
                  <a:spLocks/>
                </p:cNvSpPr>
                <p:nvPr/>
              </p:nvSpPr>
              <p:spPr bwMode="auto">
                <a:xfrm>
                  <a:off x="1183" y="2623"/>
                  <a:ext cx="8" cy="5"/>
                </a:xfrm>
                <a:custGeom>
                  <a:avLst/>
                  <a:gdLst>
                    <a:gd name="T0" fmla="*/ 0 w 8"/>
                    <a:gd name="T1" fmla="*/ 5 h 5"/>
                    <a:gd name="T2" fmla="*/ 2 w 8"/>
                    <a:gd name="T3" fmla="*/ 4 h 5"/>
                    <a:gd name="T4" fmla="*/ 8 w 8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8"/>
                    <a:gd name="T10" fmla="*/ 0 h 5"/>
                    <a:gd name="T11" fmla="*/ 8 w 8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49" name="Freeform 626"/>
                <p:cNvSpPr>
                  <a:spLocks/>
                </p:cNvSpPr>
                <p:nvPr/>
              </p:nvSpPr>
              <p:spPr bwMode="auto">
                <a:xfrm>
                  <a:off x="1191" y="2620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1 w 8"/>
                    <a:gd name="T3" fmla="*/ 5 h 7"/>
                    <a:gd name="T4" fmla="*/ 8 w 8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8"/>
                    <a:gd name="T10" fmla="*/ 0 h 7"/>
                    <a:gd name="T11" fmla="*/ 8 w 8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0" name="Freeform 627"/>
                <p:cNvSpPr>
                  <a:spLocks/>
                </p:cNvSpPr>
                <p:nvPr/>
              </p:nvSpPr>
              <p:spPr bwMode="auto">
                <a:xfrm>
                  <a:off x="1199" y="2617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1 w 7"/>
                    <a:gd name="T3" fmla="*/ 5 h 8"/>
                    <a:gd name="T4" fmla="*/ 7 w 7"/>
                    <a:gd name="T5" fmla="*/ 0 h 8"/>
                    <a:gd name="T6" fmla="*/ 0 60000 65536"/>
                    <a:gd name="T7" fmla="*/ 0 60000 65536"/>
                    <a:gd name="T8" fmla="*/ 0 60000 65536"/>
                    <a:gd name="T9" fmla="*/ 0 w 7"/>
                    <a:gd name="T10" fmla="*/ 0 h 8"/>
                    <a:gd name="T11" fmla="*/ 7 w 7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1" name="Freeform 628"/>
                <p:cNvSpPr>
                  <a:spLocks/>
                </p:cNvSpPr>
                <p:nvPr/>
              </p:nvSpPr>
              <p:spPr bwMode="auto">
                <a:xfrm>
                  <a:off x="1066" y="2754"/>
                  <a:ext cx="11" cy="6"/>
                </a:xfrm>
                <a:custGeom>
                  <a:avLst/>
                  <a:gdLst>
                    <a:gd name="T0" fmla="*/ 0 w 11"/>
                    <a:gd name="T1" fmla="*/ 6 h 6"/>
                    <a:gd name="T2" fmla="*/ 1 w 11"/>
                    <a:gd name="T3" fmla="*/ 3 h 6"/>
                    <a:gd name="T4" fmla="*/ 11 w 11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6"/>
                    <a:gd name="T11" fmla="*/ 11 w 11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6">
                      <a:moveTo>
                        <a:pt x="0" y="6"/>
                      </a:moveTo>
                      <a:lnTo>
                        <a:pt x="1" y="3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2" name="Freeform 629"/>
                <p:cNvSpPr>
                  <a:spLocks/>
                </p:cNvSpPr>
                <p:nvPr/>
              </p:nvSpPr>
              <p:spPr bwMode="auto">
                <a:xfrm>
                  <a:off x="1074" y="2752"/>
                  <a:ext cx="10" cy="7"/>
                </a:xfrm>
                <a:custGeom>
                  <a:avLst/>
                  <a:gdLst>
                    <a:gd name="T0" fmla="*/ 0 w 10"/>
                    <a:gd name="T1" fmla="*/ 7 h 7"/>
                    <a:gd name="T2" fmla="*/ 3 w 10"/>
                    <a:gd name="T3" fmla="*/ 3 h 7"/>
                    <a:gd name="T4" fmla="*/ 10 w 10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7"/>
                    <a:gd name="T11" fmla="*/ 10 w 10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7">
                      <a:moveTo>
                        <a:pt x="0" y="7"/>
                      </a:moveTo>
                      <a:lnTo>
                        <a:pt x="3" y="3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3" name="Freeform 630"/>
                <p:cNvSpPr>
                  <a:spLocks/>
                </p:cNvSpPr>
                <p:nvPr/>
              </p:nvSpPr>
              <p:spPr bwMode="auto">
                <a:xfrm>
                  <a:off x="1084" y="2750"/>
                  <a:ext cx="10" cy="7"/>
                </a:xfrm>
                <a:custGeom>
                  <a:avLst/>
                  <a:gdLst>
                    <a:gd name="T0" fmla="*/ 0 w 10"/>
                    <a:gd name="T1" fmla="*/ 7 h 7"/>
                    <a:gd name="T2" fmla="*/ 2 w 10"/>
                    <a:gd name="T3" fmla="*/ 4 h 7"/>
                    <a:gd name="T4" fmla="*/ 10 w 10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7"/>
                    <a:gd name="T11" fmla="*/ 10 w 10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4" name="Freeform 631"/>
                <p:cNvSpPr>
                  <a:spLocks/>
                </p:cNvSpPr>
                <p:nvPr/>
              </p:nvSpPr>
              <p:spPr bwMode="auto">
                <a:xfrm>
                  <a:off x="1251" y="2795"/>
                  <a:ext cx="16" cy="15"/>
                </a:xfrm>
                <a:custGeom>
                  <a:avLst/>
                  <a:gdLst>
                    <a:gd name="T0" fmla="*/ 2 w 16"/>
                    <a:gd name="T1" fmla="*/ 7 h 15"/>
                    <a:gd name="T2" fmla="*/ 0 w 16"/>
                    <a:gd name="T3" fmla="*/ 5 h 15"/>
                    <a:gd name="T4" fmla="*/ 2 w 16"/>
                    <a:gd name="T5" fmla="*/ 1 h 15"/>
                    <a:gd name="T6" fmla="*/ 3 w 16"/>
                    <a:gd name="T7" fmla="*/ 0 h 15"/>
                    <a:gd name="T8" fmla="*/ 5 w 16"/>
                    <a:gd name="T9" fmla="*/ 0 h 15"/>
                    <a:gd name="T10" fmla="*/ 9 w 16"/>
                    <a:gd name="T11" fmla="*/ 1 h 15"/>
                    <a:gd name="T12" fmla="*/ 12 w 16"/>
                    <a:gd name="T13" fmla="*/ 5 h 15"/>
                    <a:gd name="T14" fmla="*/ 14 w 16"/>
                    <a:gd name="T15" fmla="*/ 8 h 15"/>
                    <a:gd name="T16" fmla="*/ 16 w 16"/>
                    <a:gd name="T17" fmla="*/ 13 h 15"/>
                    <a:gd name="T18" fmla="*/ 16 w 16"/>
                    <a:gd name="T19" fmla="*/ 15 h 15"/>
                    <a:gd name="T20" fmla="*/ 14 w 16"/>
                    <a:gd name="T21" fmla="*/ 15 h 15"/>
                    <a:gd name="T22" fmla="*/ 12 w 16"/>
                    <a:gd name="T23" fmla="*/ 13 h 15"/>
                    <a:gd name="T24" fmla="*/ 9 w 16"/>
                    <a:gd name="T25" fmla="*/ 10 h 15"/>
                    <a:gd name="T26" fmla="*/ 6 w 16"/>
                    <a:gd name="T27" fmla="*/ 8 h 15"/>
                    <a:gd name="T28" fmla="*/ 2 w 16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15"/>
                    <a:gd name="T47" fmla="*/ 16 w 16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15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3"/>
                      </a:lnTo>
                      <a:lnTo>
                        <a:pt x="9" y="10"/>
                      </a:lnTo>
                      <a:lnTo>
                        <a:pt x="6" y="8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5" name="Freeform 632"/>
                <p:cNvSpPr>
                  <a:spLocks/>
                </p:cNvSpPr>
                <p:nvPr/>
              </p:nvSpPr>
              <p:spPr bwMode="auto">
                <a:xfrm>
                  <a:off x="1251" y="2795"/>
                  <a:ext cx="16" cy="15"/>
                </a:xfrm>
                <a:custGeom>
                  <a:avLst/>
                  <a:gdLst>
                    <a:gd name="T0" fmla="*/ 2 w 16"/>
                    <a:gd name="T1" fmla="*/ 7 h 15"/>
                    <a:gd name="T2" fmla="*/ 0 w 16"/>
                    <a:gd name="T3" fmla="*/ 5 h 15"/>
                    <a:gd name="T4" fmla="*/ 2 w 16"/>
                    <a:gd name="T5" fmla="*/ 1 h 15"/>
                    <a:gd name="T6" fmla="*/ 3 w 16"/>
                    <a:gd name="T7" fmla="*/ 0 h 15"/>
                    <a:gd name="T8" fmla="*/ 5 w 16"/>
                    <a:gd name="T9" fmla="*/ 0 h 15"/>
                    <a:gd name="T10" fmla="*/ 9 w 16"/>
                    <a:gd name="T11" fmla="*/ 1 h 15"/>
                    <a:gd name="T12" fmla="*/ 12 w 16"/>
                    <a:gd name="T13" fmla="*/ 5 h 15"/>
                    <a:gd name="T14" fmla="*/ 14 w 16"/>
                    <a:gd name="T15" fmla="*/ 8 h 15"/>
                    <a:gd name="T16" fmla="*/ 16 w 16"/>
                    <a:gd name="T17" fmla="*/ 13 h 15"/>
                    <a:gd name="T18" fmla="*/ 16 w 16"/>
                    <a:gd name="T19" fmla="*/ 15 h 15"/>
                    <a:gd name="T20" fmla="*/ 14 w 16"/>
                    <a:gd name="T21" fmla="*/ 15 h 15"/>
                    <a:gd name="T22" fmla="*/ 12 w 16"/>
                    <a:gd name="T23" fmla="*/ 13 h 15"/>
                    <a:gd name="T24" fmla="*/ 9 w 16"/>
                    <a:gd name="T25" fmla="*/ 10 h 15"/>
                    <a:gd name="T26" fmla="*/ 6 w 16"/>
                    <a:gd name="T27" fmla="*/ 8 h 15"/>
                    <a:gd name="T28" fmla="*/ 2 w 16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15"/>
                    <a:gd name="T47" fmla="*/ 16 w 16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15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3"/>
                      </a:lnTo>
                      <a:lnTo>
                        <a:pt x="9" y="10"/>
                      </a:lnTo>
                      <a:lnTo>
                        <a:pt x="6" y="8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6" name="Freeform 633"/>
                <p:cNvSpPr>
                  <a:spLocks/>
                </p:cNvSpPr>
                <p:nvPr/>
              </p:nvSpPr>
              <p:spPr bwMode="auto">
                <a:xfrm>
                  <a:off x="1189" y="2824"/>
                  <a:ext cx="11" cy="20"/>
                </a:xfrm>
                <a:custGeom>
                  <a:avLst/>
                  <a:gdLst>
                    <a:gd name="T0" fmla="*/ 0 w 11"/>
                    <a:gd name="T1" fmla="*/ 7 h 20"/>
                    <a:gd name="T2" fmla="*/ 0 w 11"/>
                    <a:gd name="T3" fmla="*/ 3 h 20"/>
                    <a:gd name="T4" fmla="*/ 2 w 11"/>
                    <a:gd name="T5" fmla="*/ 2 h 20"/>
                    <a:gd name="T6" fmla="*/ 3 w 11"/>
                    <a:gd name="T7" fmla="*/ 0 h 20"/>
                    <a:gd name="T8" fmla="*/ 7 w 11"/>
                    <a:gd name="T9" fmla="*/ 2 h 20"/>
                    <a:gd name="T10" fmla="*/ 8 w 11"/>
                    <a:gd name="T11" fmla="*/ 5 h 20"/>
                    <a:gd name="T12" fmla="*/ 10 w 11"/>
                    <a:gd name="T13" fmla="*/ 8 h 20"/>
                    <a:gd name="T14" fmla="*/ 11 w 11"/>
                    <a:gd name="T15" fmla="*/ 14 h 20"/>
                    <a:gd name="T16" fmla="*/ 10 w 11"/>
                    <a:gd name="T17" fmla="*/ 19 h 20"/>
                    <a:gd name="T18" fmla="*/ 8 w 11"/>
                    <a:gd name="T19" fmla="*/ 20 h 20"/>
                    <a:gd name="T20" fmla="*/ 8 w 11"/>
                    <a:gd name="T21" fmla="*/ 20 h 20"/>
                    <a:gd name="T22" fmla="*/ 7 w 11"/>
                    <a:gd name="T23" fmla="*/ 17 h 20"/>
                    <a:gd name="T24" fmla="*/ 7 w 11"/>
                    <a:gd name="T25" fmla="*/ 14 h 20"/>
                    <a:gd name="T26" fmla="*/ 3 w 11"/>
                    <a:gd name="T27" fmla="*/ 8 h 20"/>
                    <a:gd name="T28" fmla="*/ 0 w 11"/>
                    <a:gd name="T29" fmla="*/ 7 h 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0"/>
                    <a:gd name="T47" fmla="*/ 11 w 11"/>
                    <a:gd name="T48" fmla="*/ 20 h 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lnTo>
                        <a:pt x="8" y="5"/>
                      </a:lnTo>
                      <a:lnTo>
                        <a:pt x="10" y="8"/>
                      </a:lnTo>
                      <a:lnTo>
                        <a:pt x="11" y="14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3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7" name="Freeform 634"/>
                <p:cNvSpPr>
                  <a:spLocks/>
                </p:cNvSpPr>
                <p:nvPr/>
              </p:nvSpPr>
              <p:spPr bwMode="auto">
                <a:xfrm>
                  <a:off x="1189" y="2824"/>
                  <a:ext cx="11" cy="20"/>
                </a:xfrm>
                <a:custGeom>
                  <a:avLst/>
                  <a:gdLst>
                    <a:gd name="T0" fmla="*/ 0 w 11"/>
                    <a:gd name="T1" fmla="*/ 7 h 20"/>
                    <a:gd name="T2" fmla="*/ 0 w 11"/>
                    <a:gd name="T3" fmla="*/ 3 h 20"/>
                    <a:gd name="T4" fmla="*/ 2 w 11"/>
                    <a:gd name="T5" fmla="*/ 2 h 20"/>
                    <a:gd name="T6" fmla="*/ 3 w 11"/>
                    <a:gd name="T7" fmla="*/ 0 h 20"/>
                    <a:gd name="T8" fmla="*/ 7 w 11"/>
                    <a:gd name="T9" fmla="*/ 2 h 20"/>
                    <a:gd name="T10" fmla="*/ 8 w 11"/>
                    <a:gd name="T11" fmla="*/ 5 h 20"/>
                    <a:gd name="T12" fmla="*/ 10 w 11"/>
                    <a:gd name="T13" fmla="*/ 8 h 20"/>
                    <a:gd name="T14" fmla="*/ 11 w 11"/>
                    <a:gd name="T15" fmla="*/ 14 h 20"/>
                    <a:gd name="T16" fmla="*/ 10 w 11"/>
                    <a:gd name="T17" fmla="*/ 19 h 20"/>
                    <a:gd name="T18" fmla="*/ 8 w 11"/>
                    <a:gd name="T19" fmla="*/ 20 h 20"/>
                    <a:gd name="T20" fmla="*/ 8 w 11"/>
                    <a:gd name="T21" fmla="*/ 20 h 20"/>
                    <a:gd name="T22" fmla="*/ 7 w 11"/>
                    <a:gd name="T23" fmla="*/ 17 h 20"/>
                    <a:gd name="T24" fmla="*/ 7 w 11"/>
                    <a:gd name="T25" fmla="*/ 14 h 20"/>
                    <a:gd name="T26" fmla="*/ 3 w 11"/>
                    <a:gd name="T27" fmla="*/ 8 h 20"/>
                    <a:gd name="T28" fmla="*/ 0 w 11"/>
                    <a:gd name="T29" fmla="*/ 7 h 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0"/>
                    <a:gd name="T47" fmla="*/ 11 w 11"/>
                    <a:gd name="T48" fmla="*/ 20 h 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lnTo>
                        <a:pt x="8" y="5"/>
                      </a:lnTo>
                      <a:lnTo>
                        <a:pt x="10" y="8"/>
                      </a:lnTo>
                      <a:lnTo>
                        <a:pt x="11" y="14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3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8" name="Freeform 635"/>
                <p:cNvSpPr>
                  <a:spLocks/>
                </p:cNvSpPr>
                <p:nvPr/>
              </p:nvSpPr>
              <p:spPr bwMode="auto">
                <a:xfrm>
                  <a:off x="1304" y="2671"/>
                  <a:ext cx="10" cy="21"/>
                </a:xfrm>
                <a:custGeom>
                  <a:avLst/>
                  <a:gdLst>
                    <a:gd name="T0" fmla="*/ 0 w 10"/>
                    <a:gd name="T1" fmla="*/ 7 h 21"/>
                    <a:gd name="T2" fmla="*/ 0 w 10"/>
                    <a:gd name="T3" fmla="*/ 4 h 21"/>
                    <a:gd name="T4" fmla="*/ 1 w 10"/>
                    <a:gd name="T5" fmla="*/ 0 h 21"/>
                    <a:gd name="T6" fmla="*/ 3 w 10"/>
                    <a:gd name="T7" fmla="*/ 0 h 21"/>
                    <a:gd name="T8" fmla="*/ 6 w 10"/>
                    <a:gd name="T9" fmla="*/ 2 h 21"/>
                    <a:gd name="T10" fmla="*/ 7 w 10"/>
                    <a:gd name="T11" fmla="*/ 5 h 21"/>
                    <a:gd name="T12" fmla="*/ 9 w 10"/>
                    <a:gd name="T13" fmla="*/ 9 h 21"/>
                    <a:gd name="T14" fmla="*/ 10 w 10"/>
                    <a:gd name="T15" fmla="*/ 14 h 21"/>
                    <a:gd name="T16" fmla="*/ 9 w 10"/>
                    <a:gd name="T17" fmla="*/ 19 h 21"/>
                    <a:gd name="T18" fmla="*/ 7 w 10"/>
                    <a:gd name="T19" fmla="*/ 21 h 21"/>
                    <a:gd name="T20" fmla="*/ 6 w 10"/>
                    <a:gd name="T21" fmla="*/ 19 h 21"/>
                    <a:gd name="T22" fmla="*/ 6 w 10"/>
                    <a:gd name="T23" fmla="*/ 17 h 21"/>
                    <a:gd name="T24" fmla="*/ 4 w 10"/>
                    <a:gd name="T25" fmla="*/ 14 h 21"/>
                    <a:gd name="T26" fmla="*/ 3 w 10"/>
                    <a:gd name="T27" fmla="*/ 9 h 21"/>
                    <a:gd name="T28" fmla="*/ 0 w 10"/>
                    <a:gd name="T29" fmla="*/ 7 h 2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"/>
                    <a:gd name="T46" fmla="*/ 0 h 21"/>
                    <a:gd name="T47" fmla="*/ 10 w 10"/>
                    <a:gd name="T48" fmla="*/ 21 h 2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" h="2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9" y="9"/>
                      </a:lnTo>
                      <a:lnTo>
                        <a:pt x="10" y="14"/>
                      </a:lnTo>
                      <a:lnTo>
                        <a:pt x="9" y="19"/>
                      </a:lnTo>
                      <a:lnTo>
                        <a:pt x="7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3" y="9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59" name="Freeform 636"/>
                <p:cNvSpPr>
                  <a:spLocks/>
                </p:cNvSpPr>
                <p:nvPr/>
              </p:nvSpPr>
              <p:spPr bwMode="auto">
                <a:xfrm>
                  <a:off x="1304" y="2671"/>
                  <a:ext cx="10" cy="21"/>
                </a:xfrm>
                <a:custGeom>
                  <a:avLst/>
                  <a:gdLst>
                    <a:gd name="T0" fmla="*/ 0 w 10"/>
                    <a:gd name="T1" fmla="*/ 7 h 21"/>
                    <a:gd name="T2" fmla="*/ 0 w 10"/>
                    <a:gd name="T3" fmla="*/ 4 h 21"/>
                    <a:gd name="T4" fmla="*/ 1 w 10"/>
                    <a:gd name="T5" fmla="*/ 0 h 21"/>
                    <a:gd name="T6" fmla="*/ 3 w 10"/>
                    <a:gd name="T7" fmla="*/ 0 h 21"/>
                    <a:gd name="T8" fmla="*/ 6 w 10"/>
                    <a:gd name="T9" fmla="*/ 2 h 21"/>
                    <a:gd name="T10" fmla="*/ 7 w 10"/>
                    <a:gd name="T11" fmla="*/ 5 h 21"/>
                    <a:gd name="T12" fmla="*/ 9 w 10"/>
                    <a:gd name="T13" fmla="*/ 9 h 21"/>
                    <a:gd name="T14" fmla="*/ 10 w 10"/>
                    <a:gd name="T15" fmla="*/ 14 h 21"/>
                    <a:gd name="T16" fmla="*/ 9 w 10"/>
                    <a:gd name="T17" fmla="*/ 19 h 21"/>
                    <a:gd name="T18" fmla="*/ 7 w 10"/>
                    <a:gd name="T19" fmla="*/ 21 h 21"/>
                    <a:gd name="T20" fmla="*/ 6 w 10"/>
                    <a:gd name="T21" fmla="*/ 19 h 21"/>
                    <a:gd name="T22" fmla="*/ 6 w 10"/>
                    <a:gd name="T23" fmla="*/ 17 h 21"/>
                    <a:gd name="T24" fmla="*/ 4 w 10"/>
                    <a:gd name="T25" fmla="*/ 14 h 21"/>
                    <a:gd name="T26" fmla="*/ 3 w 10"/>
                    <a:gd name="T27" fmla="*/ 9 h 21"/>
                    <a:gd name="T28" fmla="*/ 0 w 10"/>
                    <a:gd name="T29" fmla="*/ 7 h 2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"/>
                    <a:gd name="T46" fmla="*/ 0 h 21"/>
                    <a:gd name="T47" fmla="*/ 10 w 10"/>
                    <a:gd name="T48" fmla="*/ 21 h 2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" h="2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9" y="9"/>
                      </a:lnTo>
                      <a:lnTo>
                        <a:pt x="10" y="14"/>
                      </a:lnTo>
                      <a:lnTo>
                        <a:pt x="9" y="19"/>
                      </a:lnTo>
                      <a:lnTo>
                        <a:pt x="7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3" y="9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0" name="Freeform 637"/>
                <p:cNvSpPr>
                  <a:spLocks/>
                </p:cNvSpPr>
                <p:nvPr/>
              </p:nvSpPr>
              <p:spPr bwMode="auto">
                <a:xfrm>
                  <a:off x="1364" y="2639"/>
                  <a:ext cx="14" cy="15"/>
                </a:xfrm>
                <a:custGeom>
                  <a:avLst/>
                  <a:gdLst>
                    <a:gd name="T0" fmla="*/ 1 w 14"/>
                    <a:gd name="T1" fmla="*/ 7 h 15"/>
                    <a:gd name="T2" fmla="*/ 0 w 14"/>
                    <a:gd name="T3" fmla="*/ 5 h 15"/>
                    <a:gd name="T4" fmla="*/ 0 w 14"/>
                    <a:gd name="T5" fmla="*/ 1 h 15"/>
                    <a:gd name="T6" fmla="*/ 1 w 14"/>
                    <a:gd name="T7" fmla="*/ 0 h 15"/>
                    <a:gd name="T8" fmla="*/ 3 w 14"/>
                    <a:gd name="T9" fmla="*/ 0 h 15"/>
                    <a:gd name="T10" fmla="*/ 8 w 14"/>
                    <a:gd name="T11" fmla="*/ 1 h 15"/>
                    <a:gd name="T12" fmla="*/ 11 w 14"/>
                    <a:gd name="T13" fmla="*/ 5 h 15"/>
                    <a:gd name="T14" fmla="*/ 14 w 14"/>
                    <a:gd name="T15" fmla="*/ 8 h 15"/>
                    <a:gd name="T16" fmla="*/ 14 w 14"/>
                    <a:gd name="T17" fmla="*/ 12 h 15"/>
                    <a:gd name="T18" fmla="*/ 14 w 14"/>
                    <a:gd name="T19" fmla="*/ 15 h 15"/>
                    <a:gd name="T20" fmla="*/ 12 w 14"/>
                    <a:gd name="T21" fmla="*/ 15 h 15"/>
                    <a:gd name="T22" fmla="*/ 11 w 14"/>
                    <a:gd name="T23" fmla="*/ 13 h 15"/>
                    <a:gd name="T24" fmla="*/ 8 w 14"/>
                    <a:gd name="T25" fmla="*/ 10 h 15"/>
                    <a:gd name="T26" fmla="*/ 4 w 14"/>
                    <a:gd name="T27" fmla="*/ 8 h 15"/>
                    <a:gd name="T28" fmla="*/ 1 w 14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15"/>
                    <a:gd name="T47" fmla="*/ 14 w 14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15">
                      <a:moveTo>
                        <a:pt x="1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1" y="5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8" y="10"/>
                      </a:lnTo>
                      <a:lnTo>
                        <a:pt x="4" y="8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1" name="Freeform 638"/>
                <p:cNvSpPr>
                  <a:spLocks/>
                </p:cNvSpPr>
                <p:nvPr/>
              </p:nvSpPr>
              <p:spPr bwMode="auto">
                <a:xfrm>
                  <a:off x="1364" y="2639"/>
                  <a:ext cx="14" cy="15"/>
                </a:xfrm>
                <a:custGeom>
                  <a:avLst/>
                  <a:gdLst>
                    <a:gd name="T0" fmla="*/ 1 w 14"/>
                    <a:gd name="T1" fmla="*/ 7 h 15"/>
                    <a:gd name="T2" fmla="*/ 0 w 14"/>
                    <a:gd name="T3" fmla="*/ 5 h 15"/>
                    <a:gd name="T4" fmla="*/ 0 w 14"/>
                    <a:gd name="T5" fmla="*/ 1 h 15"/>
                    <a:gd name="T6" fmla="*/ 1 w 14"/>
                    <a:gd name="T7" fmla="*/ 0 h 15"/>
                    <a:gd name="T8" fmla="*/ 3 w 14"/>
                    <a:gd name="T9" fmla="*/ 0 h 15"/>
                    <a:gd name="T10" fmla="*/ 8 w 14"/>
                    <a:gd name="T11" fmla="*/ 1 h 15"/>
                    <a:gd name="T12" fmla="*/ 11 w 14"/>
                    <a:gd name="T13" fmla="*/ 5 h 15"/>
                    <a:gd name="T14" fmla="*/ 14 w 14"/>
                    <a:gd name="T15" fmla="*/ 8 h 15"/>
                    <a:gd name="T16" fmla="*/ 14 w 14"/>
                    <a:gd name="T17" fmla="*/ 12 h 15"/>
                    <a:gd name="T18" fmla="*/ 14 w 14"/>
                    <a:gd name="T19" fmla="*/ 15 h 15"/>
                    <a:gd name="T20" fmla="*/ 12 w 14"/>
                    <a:gd name="T21" fmla="*/ 15 h 15"/>
                    <a:gd name="T22" fmla="*/ 11 w 14"/>
                    <a:gd name="T23" fmla="*/ 13 h 15"/>
                    <a:gd name="T24" fmla="*/ 8 w 14"/>
                    <a:gd name="T25" fmla="*/ 10 h 15"/>
                    <a:gd name="T26" fmla="*/ 4 w 14"/>
                    <a:gd name="T27" fmla="*/ 8 h 15"/>
                    <a:gd name="T28" fmla="*/ 1 w 14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15"/>
                    <a:gd name="T47" fmla="*/ 14 w 14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15">
                      <a:moveTo>
                        <a:pt x="1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1" y="5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8" y="10"/>
                      </a:lnTo>
                      <a:lnTo>
                        <a:pt x="4" y="8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2" name="Freeform 639"/>
                <p:cNvSpPr>
                  <a:spLocks/>
                </p:cNvSpPr>
                <p:nvPr/>
              </p:nvSpPr>
              <p:spPr bwMode="auto">
                <a:xfrm>
                  <a:off x="1202" y="2721"/>
                  <a:ext cx="12" cy="5"/>
                </a:xfrm>
                <a:custGeom>
                  <a:avLst/>
                  <a:gdLst>
                    <a:gd name="T0" fmla="*/ 0 w 12"/>
                    <a:gd name="T1" fmla="*/ 0 h 5"/>
                    <a:gd name="T2" fmla="*/ 3 w 12"/>
                    <a:gd name="T3" fmla="*/ 0 h 5"/>
                    <a:gd name="T4" fmla="*/ 11 w 12"/>
                    <a:gd name="T5" fmla="*/ 2 h 5"/>
                    <a:gd name="T6" fmla="*/ 12 w 12"/>
                    <a:gd name="T7" fmla="*/ 3 h 5"/>
                    <a:gd name="T8" fmla="*/ 12 w 12"/>
                    <a:gd name="T9" fmla="*/ 5 h 5"/>
                    <a:gd name="T10" fmla="*/ 11 w 12"/>
                    <a:gd name="T11" fmla="*/ 5 h 5"/>
                    <a:gd name="T12" fmla="*/ 9 w 12"/>
                    <a:gd name="T13" fmla="*/ 5 h 5"/>
                    <a:gd name="T14" fmla="*/ 6 w 12"/>
                    <a:gd name="T15" fmla="*/ 3 h 5"/>
                    <a:gd name="T16" fmla="*/ 4 w 12"/>
                    <a:gd name="T17" fmla="*/ 5 h 5"/>
                    <a:gd name="T18" fmla="*/ 3 w 12"/>
                    <a:gd name="T19" fmla="*/ 2 h 5"/>
                    <a:gd name="T20" fmla="*/ 0 w 12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5"/>
                    <a:gd name="T35" fmla="*/ 12 w 12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5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9" y="5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3" name="Freeform 640"/>
                <p:cNvSpPr>
                  <a:spLocks/>
                </p:cNvSpPr>
                <p:nvPr/>
              </p:nvSpPr>
              <p:spPr bwMode="auto">
                <a:xfrm>
                  <a:off x="1202" y="2721"/>
                  <a:ext cx="12" cy="5"/>
                </a:xfrm>
                <a:custGeom>
                  <a:avLst/>
                  <a:gdLst>
                    <a:gd name="T0" fmla="*/ 0 w 12"/>
                    <a:gd name="T1" fmla="*/ 0 h 5"/>
                    <a:gd name="T2" fmla="*/ 3 w 12"/>
                    <a:gd name="T3" fmla="*/ 0 h 5"/>
                    <a:gd name="T4" fmla="*/ 11 w 12"/>
                    <a:gd name="T5" fmla="*/ 2 h 5"/>
                    <a:gd name="T6" fmla="*/ 12 w 12"/>
                    <a:gd name="T7" fmla="*/ 3 h 5"/>
                    <a:gd name="T8" fmla="*/ 12 w 12"/>
                    <a:gd name="T9" fmla="*/ 5 h 5"/>
                    <a:gd name="T10" fmla="*/ 11 w 12"/>
                    <a:gd name="T11" fmla="*/ 5 h 5"/>
                    <a:gd name="T12" fmla="*/ 9 w 12"/>
                    <a:gd name="T13" fmla="*/ 5 h 5"/>
                    <a:gd name="T14" fmla="*/ 6 w 12"/>
                    <a:gd name="T15" fmla="*/ 3 h 5"/>
                    <a:gd name="T16" fmla="*/ 4 w 12"/>
                    <a:gd name="T17" fmla="*/ 5 h 5"/>
                    <a:gd name="T18" fmla="*/ 3 w 12"/>
                    <a:gd name="T19" fmla="*/ 2 h 5"/>
                    <a:gd name="T20" fmla="*/ 0 w 12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5"/>
                    <a:gd name="T35" fmla="*/ 12 w 12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5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9" y="5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4" name="Freeform 641"/>
                <p:cNvSpPr>
                  <a:spLocks/>
                </p:cNvSpPr>
                <p:nvPr/>
              </p:nvSpPr>
              <p:spPr bwMode="auto">
                <a:xfrm>
                  <a:off x="1307" y="2581"/>
                  <a:ext cx="14" cy="6"/>
                </a:xfrm>
                <a:custGeom>
                  <a:avLst/>
                  <a:gdLst>
                    <a:gd name="T0" fmla="*/ 0 w 14"/>
                    <a:gd name="T1" fmla="*/ 0 h 6"/>
                    <a:gd name="T2" fmla="*/ 4 w 14"/>
                    <a:gd name="T3" fmla="*/ 0 h 6"/>
                    <a:gd name="T4" fmla="*/ 11 w 14"/>
                    <a:gd name="T5" fmla="*/ 1 h 6"/>
                    <a:gd name="T6" fmla="*/ 12 w 14"/>
                    <a:gd name="T7" fmla="*/ 5 h 6"/>
                    <a:gd name="T8" fmla="*/ 14 w 14"/>
                    <a:gd name="T9" fmla="*/ 6 h 6"/>
                    <a:gd name="T10" fmla="*/ 12 w 14"/>
                    <a:gd name="T11" fmla="*/ 6 h 6"/>
                    <a:gd name="T12" fmla="*/ 9 w 14"/>
                    <a:gd name="T13" fmla="*/ 6 h 6"/>
                    <a:gd name="T14" fmla="*/ 6 w 14"/>
                    <a:gd name="T15" fmla="*/ 5 h 6"/>
                    <a:gd name="T16" fmla="*/ 4 w 14"/>
                    <a:gd name="T17" fmla="*/ 5 h 6"/>
                    <a:gd name="T18" fmla="*/ 4 w 14"/>
                    <a:gd name="T19" fmla="*/ 3 h 6"/>
                    <a:gd name="T20" fmla="*/ 0 w 14"/>
                    <a:gd name="T21" fmla="*/ 0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6"/>
                    <a:gd name="T35" fmla="*/ 14 w 14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6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1" y="1"/>
                      </a:lnTo>
                      <a:lnTo>
                        <a:pt x="12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9" y="6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5" name="Freeform 642"/>
                <p:cNvSpPr>
                  <a:spLocks/>
                </p:cNvSpPr>
                <p:nvPr/>
              </p:nvSpPr>
              <p:spPr bwMode="auto">
                <a:xfrm>
                  <a:off x="1307" y="2581"/>
                  <a:ext cx="14" cy="6"/>
                </a:xfrm>
                <a:custGeom>
                  <a:avLst/>
                  <a:gdLst>
                    <a:gd name="T0" fmla="*/ 0 w 14"/>
                    <a:gd name="T1" fmla="*/ 0 h 6"/>
                    <a:gd name="T2" fmla="*/ 4 w 14"/>
                    <a:gd name="T3" fmla="*/ 0 h 6"/>
                    <a:gd name="T4" fmla="*/ 11 w 14"/>
                    <a:gd name="T5" fmla="*/ 1 h 6"/>
                    <a:gd name="T6" fmla="*/ 12 w 14"/>
                    <a:gd name="T7" fmla="*/ 5 h 6"/>
                    <a:gd name="T8" fmla="*/ 14 w 14"/>
                    <a:gd name="T9" fmla="*/ 6 h 6"/>
                    <a:gd name="T10" fmla="*/ 12 w 14"/>
                    <a:gd name="T11" fmla="*/ 6 h 6"/>
                    <a:gd name="T12" fmla="*/ 9 w 14"/>
                    <a:gd name="T13" fmla="*/ 6 h 6"/>
                    <a:gd name="T14" fmla="*/ 6 w 14"/>
                    <a:gd name="T15" fmla="*/ 5 h 6"/>
                    <a:gd name="T16" fmla="*/ 4 w 14"/>
                    <a:gd name="T17" fmla="*/ 5 h 6"/>
                    <a:gd name="T18" fmla="*/ 4 w 14"/>
                    <a:gd name="T19" fmla="*/ 3 h 6"/>
                    <a:gd name="T20" fmla="*/ 0 w 14"/>
                    <a:gd name="T21" fmla="*/ 0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6"/>
                    <a:gd name="T35" fmla="*/ 14 w 14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6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1" y="1"/>
                      </a:lnTo>
                      <a:lnTo>
                        <a:pt x="12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9" y="6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6" name="Freeform 643"/>
                <p:cNvSpPr>
                  <a:spLocks/>
                </p:cNvSpPr>
                <p:nvPr/>
              </p:nvSpPr>
              <p:spPr bwMode="auto">
                <a:xfrm>
                  <a:off x="1154" y="2628"/>
                  <a:ext cx="17" cy="11"/>
                </a:xfrm>
                <a:custGeom>
                  <a:avLst/>
                  <a:gdLst>
                    <a:gd name="T0" fmla="*/ 17 w 17"/>
                    <a:gd name="T1" fmla="*/ 0 h 11"/>
                    <a:gd name="T2" fmla="*/ 12 w 17"/>
                    <a:gd name="T3" fmla="*/ 2 h 11"/>
                    <a:gd name="T4" fmla="*/ 5 w 17"/>
                    <a:gd name="T5" fmla="*/ 4 h 11"/>
                    <a:gd name="T6" fmla="*/ 1 w 17"/>
                    <a:gd name="T7" fmla="*/ 7 h 11"/>
                    <a:gd name="T8" fmla="*/ 0 w 17"/>
                    <a:gd name="T9" fmla="*/ 9 h 11"/>
                    <a:gd name="T10" fmla="*/ 1 w 17"/>
                    <a:gd name="T11" fmla="*/ 9 h 11"/>
                    <a:gd name="T12" fmla="*/ 3 w 17"/>
                    <a:gd name="T13" fmla="*/ 11 h 11"/>
                    <a:gd name="T14" fmla="*/ 9 w 17"/>
                    <a:gd name="T15" fmla="*/ 11 h 11"/>
                    <a:gd name="T16" fmla="*/ 12 w 17"/>
                    <a:gd name="T17" fmla="*/ 11 h 11"/>
                    <a:gd name="T18" fmla="*/ 12 w 17"/>
                    <a:gd name="T19" fmla="*/ 6 h 11"/>
                    <a:gd name="T20" fmla="*/ 17 w 17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1"/>
                    <a:gd name="T35" fmla="*/ 17 w 17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1">
                      <a:moveTo>
                        <a:pt x="17" y="0"/>
                      </a:move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7" name="Freeform 644"/>
                <p:cNvSpPr>
                  <a:spLocks/>
                </p:cNvSpPr>
                <p:nvPr/>
              </p:nvSpPr>
              <p:spPr bwMode="auto">
                <a:xfrm>
                  <a:off x="1154" y="2628"/>
                  <a:ext cx="17" cy="11"/>
                </a:xfrm>
                <a:custGeom>
                  <a:avLst/>
                  <a:gdLst>
                    <a:gd name="T0" fmla="*/ 17 w 17"/>
                    <a:gd name="T1" fmla="*/ 0 h 11"/>
                    <a:gd name="T2" fmla="*/ 12 w 17"/>
                    <a:gd name="T3" fmla="*/ 2 h 11"/>
                    <a:gd name="T4" fmla="*/ 5 w 17"/>
                    <a:gd name="T5" fmla="*/ 4 h 11"/>
                    <a:gd name="T6" fmla="*/ 1 w 17"/>
                    <a:gd name="T7" fmla="*/ 7 h 11"/>
                    <a:gd name="T8" fmla="*/ 0 w 17"/>
                    <a:gd name="T9" fmla="*/ 9 h 11"/>
                    <a:gd name="T10" fmla="*/ 1 w 17"/>
                    <a:gd name="T11" fmla="*/ 9 h 11"/>
                    <a:gd name="T12" fmla="*/ 3 w 17"/>
                    <a:gd name="T13" fmla="*/ 11 h 11"/>
                    <a:gd name="T14" fmla="*/ 9 w 17"/>
                    <a:gd name="T15" fmla="*/ 11 h 11"/>
                    <a:gd name="T16" fmla="*/ 12 w 17"/>
                    <a:gd name="T17" fmla="*/ 11 h 11"/>
                    <a:gd name="T18" fmla="*/ 12 w 17"/>
                    <a:gd name="T19" fmla="*/ 6 h 11"/>
                    <a:gd name="T20" fmla="*/ 17 w 17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1"/>
                    <a:gd name="T35" fmla="*/ 17 w 17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1">
                      <a:moveTo>
                        <a:pt x="17" y="0"/>
                      </a:move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6"/>
                      </a:lnTo>
                      <a:lnTo>
                        <a:pt x="17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8" name="Freeform 645"/>
                <p:cNvSpPr>
                  <a:spLocks/>
                </p:cNvSpPr>
                <p:nvPr/>
              </p:nvSpPr>
              <p:spPr bwMode="auto">
                <a:xfrm>
                  <a:off x="1046" y="2757"/>
                  <a:ext cx="15" cy="10"/>
                </a:xfrm>
                <a:custGeom>
                  <a:avLst/>
                  <a:gdLst>
                    <a:gd name="T0" fmla="*/ 15 w 15"/>
                    <a:gd name="T1" fmla="*/ 0 h 10"/>
                    <a:gd name="T2" fmla="*/ 11 w 15"/>
                    <a:gd name="T3" fmla="*/ 0 h 10"/>
                    <a:gd name="T4" fmla="*/ 4 w 15"/>
                    <a:gd name="T5" fmla="*/ 3 h 10"/>
                    <a:gd name="T6" fmla="*/ 1 w 15"/>
                    <a:gd name="T7" fmla="*/ 5 h 10"/>
                    <a:gd name="T8" fmla="*/ 0 w 15"/>
                    <a:gd name="T9" fmla="*/ 9 h 10"/>
                    <a:gd name="T10" fmla="*/ 0 w 15"/>
                    <a:gd name="T11" fmla="*/ 9 h 10"/>
                    <a:gd name="T12" fmla="*/ 1 w 15"/>
                    <a:gd name="T13" fmla="*/ 10 h 10"/>
                    <a:gd name="T14" fmla="*/ 8 w 15"/>
                    <a:gd name="T15" fmla="*/ 10 h 10"/>
                    <a:gd name="T16" fmla="*/ 11 w 15"/>
                    <a:gd name="T17" fmla="*/ 10 h 10"/>
                    <a:gd name="T18" fmla="*/ 11 w 15"/>
                    <a:gd name="T19" fmla="*/ 5 h 10"/>
                    <a:gd name="T20" fmla="*/ 15 w 15"/>
                    <a:gd name="T21" fmla="*/ 0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0"/>
                    <a:gd name="T35" fmla="*/ 15 w 15"/>
                    <a:gd name="T36" fmla="*/ 10 h 1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0">
                      <a:moveTo>
                        <a:pt x="15" y="0"/>
                      </a:move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8" y="10"/>
                      </a:lnTo>
                      <a:lnTo>
                        <a:pt x="11" y="10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69" name="Freeform 646"/>
                <p:cNvSpPr>
                  <a:spLocks/>
                </p:cNvSpPr>
                <p:nvPr/>
              </p:nvSpPr>
              <p:spPr bwMode="auto">
                <a:xfrm>
                  <a:off x="1046" y="2757"/>
                  <a:ext cx="15" cy="10"/>
                </a:xfrm>
                <a:custGeom>
                  <a:avLst/>
                  <a:gdLst>
                    <a:gd name="T0" fmla="*/ 15 w 15"/>
                    <a:gd name="T1" fmla="*/ 0 h 10"/>
                    <a:gd name="T2" fmla="*/ 11 w 15"/>
                    <a:gd name="T3" fmla="*/ 0 h 10"/>
                    <a:gd name="T4" fmla="*/ 4 w 15"/>
                    <a:gd name="T5" fmla="*/ 3 h 10"/>
                    <a:gd name="T6" fmla="*/ 1 w 15"/>
                    <a:gd name="T7" fmla="*/ 5 h 10"/>
                    <a:gd name="T8" fmla="*/ 0 w 15"/>
                    <a:gd name="T9" fmla="*/ 9 h 10"/>
                    <a:gd name="T10" fmla="*/ 0 w 15"/>
                    <a:gd name="T11" fmla="*/ 9 h 10"/>
                    <a:gd name="T12" fmla="*/ 1 w 15"/>
                    <a:gd name="T13" fmla="*/ 10 h 10"/>
                    <a:gd name="T14" fmla="*/ 8 w 15"/>
                    <a:gd name="T15" fmla="*/ 10 h 10"/>
                    <a:gd name="T16" fmla="*/ 11 w 15"/>
                    <a:gd name="T17" fmla="*/ 10 h 10"/>
                    <a:gd name="T18" fmla="*/ 11 w 15"/>
                    <a:gd name="T19" fmla="*/ 5 h 10"/>
                    <a:gd name="T20" fmla="*/ 15 w 15"/>
                    <a:gd name="T21" fmla="*/ 0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0"/>
                    <a:gd name="T35" fmla="*/ 15 w 15"/>
                    <a:gd name="T36" fmla="*/ 10 h 1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0">
                      <a:moveTo>
                        <a:pt x="15" y="0"/>
                      </a:move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8" y="10"/>
                      </a:lnTo>
                      <a:lnTo>
                        <a:pt x="11" y="10"/>
                      </a:lnTo>
                      <a:lnTo>
                        <a:pt x="11" y="5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0" name="Freeform 647"/>
                <p:cNvSpPr>
                  <a:spLocks noEditPoints="1"/>
                </p:cNvSpPr>
                <p:nvPr/>
              </p:nvSpPr>
              <p:spPr bwMode="auto">
                <a:xfrm>
                  <a:off x="1191" y="1671"/>
                  <a:ext cx="211" cy="241"/>
                </a:xfrm>
                <a:custGeom>
                  <a:avLst/>
                  <a:gdLst>
                    <a:gd name="T0" fmla="*/ 34 w 211"/>
                    <a:gd name="T1" fmla="*/ 0 h 241"/>
                    <a:gd name="T2" fmla="*/ 6 w 211"/>
                    <a:gd name="T3" fmla="*/ 27 h 241"/>
                    <a:gd name="T4" fmla="*/ 6 w 211"/>
                    <a:gd name="T5" fmla="*/ 27 h 241"/>
                    <a:gd name="T6" fmla="*/ 17 w 211"/>
                    <a:gd name="T7" fmla="*/ 39 h 241"/>
                    <a:gd name="T8" fmla="*/ 6 w 211"/>
                    <a:gd name="T9" fmla="*/ 27 h 241"/>
                    <a:gd name="T10" fmla="*/ 15 w 211"/>
                    <a:gd name="T11" fmla="*/ 46 h 241"/>
                    <a:gd name="T12" fmla="*/ 6 w 211"/>
                    <a:gd name="T13" fmla="*/ 39 h 241"/>
                    <a:gd name="T14" fmla="*/ 3 w 211"/>
                    <a:gd name="T15" fmla="*/ 46 h 241"/>
                    <a:gd name="T16" fmla="*/ 11 w 211"/>
                    <a:gd name="T17" fmla="*/ 55 h 241"/>
                    <a:gd name="T18" fmla="*/ 11 w 211"/>
                    <a:gd name="T19" fmla="*/ 61 h 241"/>
                    <a:gd name="T20" fmla="*/ 1 w 211"/>
                    <a:gd name="T21" fmla="*/ 72 h 241"/>
                    <a:gd name="T22" fmla="*/ 11 w 211"/>
                    <a:gd name="T23" fmla="*/ 84 h 241"/>
                    <a:gd name="T24" fmla="*/ 9 w 211"/>
                    <a:gd name="T25" fmla="*/ 90 h 241"/>
                    <a:gd name="T26" fmla="*/ 9 w 211"/>
                    <a:gd name="T27" fmla="*/ 92 h 241"/>
                    <a:gd name="T28" fmla="*/ 28 w 211"/>
                    <a:gd name="T29" fmla="*/ 104 h 241"/>
                    <a:gd name="T30" fmla="*/ 29 w 211"/>
                    <a:gd name="T31" fmla="*/ 92 h 241"/>
                    <a:gd name="T32" fmla="*/ 42 w 211"/>
                    <a:gd name="T33" fmla="*/ 101 h 241"/>
                    <a:gd name="T34" fmla="*/ 31 w 211"/>
                    <a:gd name="T35" fmla="*/ 106 h 241"/>
                    <a:gd name="T36" fmla="*/ 35 w 211"/>
                    <a:gd name="T37" fmla="*/ 121 h 241"/>
                    <a:gd name="T38" fmla="*/ 45 w 211"/>
                    <a:gd name="T39" fmla="*/ 118 h 241"/>
                    <a:gd name="T40" fmla="*/ 35 w 211"/>
                    <a:gd name="T41" fmla="*/ 125 h 241"/>
                    <a:gd name="T42" fmla="*/ 48 w 211"/>
                    <a:gd name="T43" fmla="*/ 130 h 241"/>
                    <a:gd name="T44" fmla="*/ 37 w 211"/>
                    <a:gd name="T45" fmla="*/ 130 h 241"/>
                    <a:gd name="T46" fmla="*/ 48 w 211"/>
                    <a:gd name="T47" fmla="*/ 145 h 241"/>
                    <a:gd name="T48" fmla="*/ 48 w 211"/>
                    <a:gd name="T49" fmla="*/ 145 h 241"/>
                    <a:gd name="T50" fmla="*/ 56 w 211"/>
                    <a:gd name="T51" fmla="*/ 156 h 241"/>
                    <a:gd name="T52" fmla="*/ 62 w 211"/>
                    <a:gd name="T53" fmla="*/ 157 h 241"/>
                    <a:gd name="T54" fmla="*/ 62 w 211"/>
                    <a:gd name="T55" fmla="*/ 157 h 241"/>
                    <a:gd name="T56" fmla="*/ 66 w 211"/>
                    <a:gd name="T57" fmla="*/ 159 h 241"/>
                    <a:gd name="T58" fmla="*/ 72 w 211"/>
                    <a:gd name="T59" fmla="*/ 149 h 241"/>
                    <a:gd name="T60" fmla="*/ 86 w 211"/>
                    <a:gd name="T61" fmla="*/ 149 h 241"/>
                    <a:gd name="T62" fmla="*/ 96 w 211"/>
                    <a:gd name="T63" fmla="*/ 147 h 241"/>
                    <a:gd name="T64" fmla="*/ 96 w 211"/>
                    <a:gd name="T65" fmla="*/ 147 h 241"/>
                    <a:gd name="T66" fmla="*/ 102 w 211"/>
                    <a:gd name="T67" fmla="*/ 159 h 241"/>
                    <a:gd name="T68" fmla="*/ 114 w 211"/>
                    <a:gd name="T69" fmla="*/ 161 h 241"/>
                    <a:gd name="T70" fmla="*/ 114 w 211"/>
                    <a:gd name="T71" fmla="*/ 161 h 241"/>
                    <a:gd name="T72" fmla="*/ 108 w 211"/>
                    <a:gd name="T73" fmla="*/ 176 h 241"/>
                    <a:gd name="T74" fmla="*/ 122 w 211"/>
                    <a:gd name="T75" fmla="*/ 195 h 241"/>
                    <a:gd name="T76" fmla="*/ 110 w 211"/>
                    <a:gd name="T77" fmla="*/ 186 h 241"/>
                    <a:gd name="T78" fmla="*/ 140 w 211"/>
                    <a:gd name="T79" fmla="*/ 198 h 241"/>
                    <a:gd name="T80" fmla="*/ 140 w 211"/>
                    <a:gd name="T81" fmla="*/ 188 h 241"/>
                    <a:gd name="T82" fmla="*/ 145 w 211"/>
                    <a:gd name="T83" fmla="*/ 200 h 241"/>
                    <a:gd name="T84" fmla="*/ 133 w 211"/>
                    <a:gd name="T85" fmla="*/ 195 h 241"/>
                    <a:gd name="T86" fmla="*/ 150 w 211"/>
                    <a:gd name="T87" fmla="*/ 209 h 241"/>
                    <a:gd name="T88" fmla="*/ 148 w 211"/>
                    <a:gd name="T89" fmla="*/ 221 h 241"/>
                    <a:gd name="T90" fmla="*/ 156 w 211"/>
                    <a:gd name="T91" fmla="*/ 209 h 241"/>
                    <a:gd name="T92" fmla="*/ 157 w 211"/>
                    <a:gd name="T93" fmla="*/ 221 h 241"/>
                    <a:gd name="T94" fmla="*/ 162 w 211"/>
                    <a:gd name="T95" fmla="*/ 219 h 241"/>
                    <a:gd name="T96" fmla="*/ 162 w 211"/>
                    <a:gd name="T97" fmla="*/ 219 h 241"/>
                    <a:gd name="T98" fmla="*/ 165 w 211"/>
                    <a:gd name="T99" fmla="*/ 221 h 241"/>
                    <a:gd name="T100" fmla="*/ 176 w 211"/>
                    <a:gd name="T101" fmla="*/ 221 h 241"/>
                    <a:gd name="T102" fmla="*/ 165 w 211"/>
                    <a:gd name="T103" fmla="*/ 224 h 241"/>
                    <a:gd name="T104" fmla="*/ 176 w 211"/>
                    <a:gd name="T105" fmla="*/ 222 h 241"/>
                    <a:gd name="T106" fmla="*/ 176 w 211"/>
                    <a:gd name="T107" fmla="*/ 222 h 241"/>
                    <a:gd name="T108" fmla="*/ 210 w 211"/>
                    <a:gd name="T109" fmla="*/ 226 h 241"/>
                    <a:gd name="T110" fmla="*/ 176 w 211"/>
                    <a:gd name="T111" fmla="*/ 241 h 241"/>
                    <a:gd name="T112" fmla="*/ 210 w 211"/>
                    <a:gd name="T113" fmla="*/ 219 h 24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1"/>
                    <a:gd name="T172" fmla="*/ 0 h 241"/>
                    <a:gd name="T173" fmla="*/ 211 w 211"/>
                    <a:gd name="T174" fmla="*/ 241 h 24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1" h="241">
                      <a:moveTo>
                        <a:pt x="34" y="0"/>
                      </a:moveTo>
                      <a:lnTo>
                        <a:pt x="39" y="0"/>
                      </a:lnTo>
                      <a:lnTo>
                        <a:pt x="42" y="1"/>
                      </a:lnTo>
                      <a:lnTo>
                        <a:pt x="42" y="7"/>
                      </a:lnTo>
                      <a:lnTo>
                        <a:pt x="39" y="10"/>
                      </a:lnTo>
                      <a:lnTo>
                        <a:pt x="34" y="0"/>
                      </a:lnTo>
                      <a:close/>
                      <a:moveTo>
                        <a:pt x="39" y="10"/>
                      </a:moveTo>
                      <a:lnTo>
                        <a:pt x="11" y="27"/>
                      </a:lnTo>
                      <a:lnTo>
                        <a:pt x="6" y="19"/>
                      </a:lnTo>
                      <a:lnTo>
                        <a:pt x="34" y="0"/>
                      </a:lnTo>
                      <a:lnTo>
                        <a:pt x="39" y="10"/>
                      </a:lnTo>
                      <a:close/>
                      <a:moveTo>
                        <a:pt x="6" y="27"/>
                      </a:moveTo>
                      <a:lnTo>
                        <a:pt x="5" y="25"/>
                      </a:lnTo>
                      <a:lnTo>
                        <a:pt x="5" y="22"/>
                      </a:lnTo>
                      <a:lnTo>
                        <a:pt x="5" y="20"/>
                      </a:lnTo>
                      <a:lnTo>
                        <a:pt x="6" y="19"/>
                      </a:lnTo>
                      <a:lnTo>
                        <a:pt x="9" y="22"/>
                      </a:lnTo>
                      <a:lnTo>
                        <a:pt x="6" y="27"/>
                      </a:lnTo>
                      <a:close/>
                      <a:moveTo>
                        <a:pt x="12" y="19"/>
                      </a:moveTo>
                      <a:lnTo>
                        <a:pt x="14" y="20"/>
                      </a:lnTo>
                      <a:lnTo>
                        <a:pt x="17" y="25"/>
                      </a:lnTo>
                      <a:lnTo>
                        <a:pt x="18" y="31"/>
                      </a:lnTo>
                      <a:lnTo>
                        <a:pt x="18" y="34"/>
                      </a:lnTo>
                      <a:lnTo>
                        <a:pt x="17" y="39"/>
                      </a:lnTo>
                      <a:lnTo>
                        <a:pt x="15" y="46"/>
                      </a:lnTo>
                      <a:lnTo>
                        <a:pt x="6" y="39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6" y="27"/>
                      </a:lnTo>
                      <a:lnTo>
                        <a:pt x="12" y="19"/>
                      </a:lnTo>
                      <a:close/>
                      <a:moveTo>
                        <a:pt x="6" y="39"/>
                      </a:moveTo>
                      <a:lnTo>
                        <a:pt x="6" y="39"/>
                      </a:lnTo>
                      <a:lnTo>
                        <a:pt x="11" y="43"/>
                      </a:lnTo>
                      <a:lnTo>
                        <a:pt x="6" y="39"/>
                      </a:lnTo>
                      <a:close/>
                      <a:moveTo>
                        <a:pt x="15" y="46"/>
                      </a:moveTo>
                      <a:lnTo>
                        <a:pt x="15" y="46"/>
                      </a:lnTo>
                      <a:lnTo>
                        <a:pt x="6" y="39"/>
                      </a:lnTo>
                      <a:lnTo>
                        <a:pt x="15" y="46"/>
                      </a:lnTo>
                      <a:close/>
                      <a:moveTo>
                        <a:pt x="6" y="39"/>
                      </a:moveTo>
                      <a:lnTo>
                        <a:pt x="6" y="39"/>
                      </a:lnTo>
                      <a:lnTo>
                        <a:pt x="11" y="43"/>
                      </a:lnTo>
                      <a:lnTo>
                        <a:pt x="6" y="39"/>
                      </a:lnTo>
                      <a:close/>
                      <a:moveTo>
                        <a:pt x="15" y="46"/>
                      </a:moveTo>
                      <a:lnTo>
                        <a:pt x="14" y="48"/>
                      </a:lnTo>
                      <a:lnTo>
                        <a:pt x="12" y="49"/>
                      </a:lnTo>
                      <a:lnTo>
                        <a:pt x="3" y="46"/>
                      </a:lnTo>
                      <a:lnTo>
                        <a:pt x="5" y="43"/>
                      </a:lnTo>
                      <a:lnTo>
                        <a:pt x="6" y="39"/>
                      </a:lnTo>
                      <a:lnTo>
                        <a:pt x="15" y="46"/>
                      </a:lnTo>
                      <a:close/>
                      <a:moveTo>
                        <a:pt x="12" y="49"/>
                      </a:moveTo>
                      <a:lnTo>
                        <a:pt x="12" y="53"/>
                      </a:lnTo>
                      <a:lnTo>
                        <a:pt x="11" y="55"/>
                      </a:lnTo>
                      <a:lnTo>
                        <a:pt x="1" y="53"/>
                      </a:lnTo>
                      <a:lnTo>
                        <a:pt x="3" y="49"/>
                      </a:lnTo>
                      <a:lnTo>
                        <a:pt x="3" y="46"/>
                      </a:lnTo>
                      <a:lnTo>
                        <a:pt x="12" y="49"/>
                      </a:lnTo>
                      <a:close/>
                      <a:moveTo>
                        <a:pt x="11" y="55"/>
                      </a:moveTo>
                      <a:lnTo>
                        <a:pt x="11" y="61"/>
                      </a:lnTo>
                      <a:lnTo>
                        <a:pt x="11" y="68"/>
                      </a:lnTo>
                      <a:lnTo>
                        <a:pt x="12" y="75"/>
                      </a:lnTo>
                      <a:lnTo>
                        <a:pt x="15" y="80"/>
                      </a:lnTo>
                      <a:lnTo>
                        <a:pt x="6" y="87"/>
                      </a:lnTo>
                      <a:lnTo>
                        <a:pt x="3" y="80"/>
                      </a:lnTo>
                      <a:lnTo>
                        <a:pt x="1" y="72"/>
                      </a:lnTo>
                      <a:lnTo>
                        <a:pt x="0" y="61"/>
                      </a:lnTo>
                      <a:lnTo>
                        <a:pt x="1" y="53"/>
                      </a:lnTo>
                      <a:lnTo>
                        <a:pt x="11" y="55"/>
                      </a:lnTo>
                      <a:close/>
                      <a:moveTo>
                        <a:pt x="6" y="87"/>
                      </a:moveTo>
                      <a:lnTo>
                        <a:pt x="6" y="87"/>
                      </a:lnTo>
                      <a:lnTo>
                        <a:pt x="11" y="84"/>
                      </a:lnTo>
                      <a:lnTo>
                        <a:pt x="6" y="87"/>
                      </a:lnTo>
                      <a:close/>
                      <a:moveTo>
                        <a:pt x="15" y="80"/>
                      </a:move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6" y="87"/>
                      </a:lnTo>
                      <a:lnTo>
                        <a:pt x="15" y="80"/>
                      </a:lnTo>
                      <a:close/>
                      <a:moveTo>
                        <a:pt x="9" y="92"/>
                      </a:moveTo>
                      <a:lnTo>
                        <a:pt x="9" y="92"/>
                      </a:lnTo>
                      <a:lnTo>
                        <a:pt x="14" y="89"/>
                      </a:lnTo>
                      <a:lnTo>
                        <a:pt x="9" y="92"/>
                      </a:lnTo>
                      <a:close/>
                      <a:moveTo>
                        <a:pt x="18" y="87"/>
                      </a:moveTo>
                      <a:lnTo>
                        <a:pt x="20" y="89"/>
                      </a:lnTo>
                      <a:lnTo>
                        <a:pt x="22" y="90"/>
                      </a:lnTo>
                      <a:lnTo>
                        <a:pt x="25" y="92"/>
                      </a:lnTo>
                      <a:lnTo>
                        <a:pt x="29" y="92"/>
                      </a:lnTo>
                      <a:lnTo>
                        <a:pt x="28" y="104"/>
                      </a:lnTo>
                      <a:lnTo>
                        <a:pt x="20" y="102"/>
                      </a:lnTo>
                      <a:lnTo>
                        <a:pt x="15" y="99"/>
                      </a:lnTo>
                      <a:lnTo>
                        <a:pt x="12" y="97"/>
                      </a:lnTo>
                      <a:lnTo>
                        <a:pt x="9" y="92"/>
                      </a:lnTo>
                      <a:lnTo>
                        <a:pt x="18" y="87"/>
                      </a:lnTo>
                      <a:close/>
                      <a:moveTo>
                        <a:pt x="29" y="92"/>
                      </a:moveTo>
                      <a:lnTo>
                        <a:pt x="29" y="92"/>
                      </a:lnTo>
                      <a:lnTo>
                        <a:pt x="29" y="99"/>
                      </a:lnTo>
                      <a:lnTo>
                        <a:pt x="29" y="92"/>
                      </a:lnTo>
                      <a:close/>
                      <a:moveTo>
                        <a:pt x="29" y="92"/>
                      </a:moveTo>
                      <a:lnTo>
                        <a:pt x="37" y="96"/>
                      </a:lnTo>
                      <a:lnTo>
                        <a:pt x="42" y="101"/>
                      </a:lnTo>
                      <a:lnTo>
                        <a:pt x="43" y="106"/>
                      </a:lnTo>
                      <a:lnTo>
                        <a:pt x="45" y="113"/>
                      </a:lnTo>
                      <a:lnTo>
                        <a:pt x="34" y="113"/>
                      </a:lnTo>
                      <a:lnTo>
                        <a:pt x="34" y="109"/>
                      </a:lnTo>
                      <a:lnTo>
                        <a:pt x="34" y="108"/>
                      </a:lnTo>
                      <a:lnTo>
                        <a:pt x="31" y="106"/>
                      </a:lnTo>
                      <a:lnTo>
                        <a:pt x="28" y="104"/>
                      </a:lnTo>
                      <a:lnTo>
                        <a:pt x="29" y="92"/>
                      </a:lnTo>
                      <a:close/>
                      <a:moveTo>
                        <a:pt x="45" y="113"/>
                      </a:moveTo>
                      <a:lnTo>
                        <a:pt x="45" y="114"/>
                      </a:lnTo>
                      <a:lnTo>
                        <a:pt x="45" y="118"/>
                      </a:lnTo>
                      <a:lnTo>
                        <a:pt x="35" y="121"/>
                      </a:lnTo>
                      <a:lnTo>
                        <a:pt x="35" y="116"/>
                      </a:lnTo>
                      <a:lnTo>
                        <a:pt x="34" y="113"/>
                      </a:lnTo>
                      <a:lnTo>
                        <a:pt x="45" y="113"/>
                      </a:lnTo>
                      <a:close/>
                      <a:moveTo>
                        <a:pt x="45" y="118"/>
                      </a:moveTo>
                      <a:lnTo>
                        <a:pt x="45" y="118"/>
                      </a:lnTo>
                      <a:lnTo>
                        <a:pt x="40" y="120"/>
                      </a:lnTo>
                      <a:lnTo>
                        <a:pt x="45" y="118"/>
                      </a:lnTo>
                      <a:close/>
                      <a:moveTo>
                        <a:pt x="45" y="118"/>
                      </a:move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35" y="125"/>
                      </a:lnTo>
                      <a:lnTo>
                        <a:pt x="35" y="123"/>
                      </a:lnTo>
                      <a:lnTo>
                        <a:pt x="35" y="121"/>
                      </a:lnTo>
                      <a:lnTo>
                        <a:pt x="45" y="118"/>
                      </a:lnTo>
                      <a:close/>
                      <a:moveTo>
                        <a:pt x="46" y="123"/>
                      </a:moveTo>
                      <a:lnTo>
                        <a:pt x="46" y="126"/>
                      </a:lnTo>
                      <a:lnTo>
                        <a:pt x="48" y="130"/>
                      </a:lnTo>
                      <a:lnTo>
                        <a:pt x="49" y="132"/>
                      </a:lnTo>
                      <a:lnTo>
                        <a:pt x="54" y="137"/>
                      </a:lnTo>
                      <a:lnTo>
                        <a:pt x="48" y="145"/>
                      </a:lnTo>
                      <a:lnTo>
                        <a:pt x="42" y="138"/>
                      </a:lnTo>
                      <a:lnTo>
                        <a:pt x="39" y="135"/>
                      </a:lnTo>
                      <a:lnTo>
                        <a:pt x="37" y="130"/>
                      </a:lnTo>
                      <a:lnTo>
                        <a:pt x="35" y="125"/>
                      </a:lnTo>
                      <a:lnTo>
                        <a:pt x="46" y="123"/>
                      </a:lnTo>
                      <a:close/>
                      <a:moveTo>
                        <a:pt x="48" y="145"/>
                      </a:moveTo>
                      <a:lnTo>
                        <a:pt x="48" y="145"/>
                      </a:lnTo>
                      <a:lnTo>
                        <a:pt x="51" y="140"/>
                      </a:lnTo>
                      <a:lnTo>
                        <a:pt x="48" y="145"/>
                      </a:lnTo>
                      <a:close/>
                      <a:moveTo>
                        <a:pt x="54" y="135"/>
                      </a:moveTo>
                      <a:lnTo>
                        <a:pt x="57" y="138"/>
                      </a:lnTo>
                      <a:lnTo>
                        <a:pt x="59" y="142"/>
                      </a:lnTo>
                      <a:lnTo>
                        <a:pt x="49" y="147"/>
                      </a:lnTo>
                      <a:lnTo>
                        <a:pt x="48" y="147"/>
                      </a:lnTo>
                      <a:lnTo>
                        <a:pt x="48" y="145"/>
                      </a:lnTo>
                      <a:lnTo>
                        <a:pt x="54" y="135"/>
                      </a:lnTo>
                      <a:close/>
                      <a:moveTo>
                        <a:pt x="59" y="142"/>
                      </a:moveTo>
                      <a:lnTo>
                        <a:pt x="60" y="145"/>
                      </a:lnTo>
                      <a:lnTo>
                        <a:pt x="63" y="147"/>
                      </a:lnTo>
                      <a:lnTo>
                        <a:pt x="60" y="157"/>
                      </a:lnTo>
                      <a:lnTo>
                        <a:pt x="56" y="156"/>
                      </a:lnTo>
                      <a:lnTo>
                        <a:pt x="52" y="154"/>
                      </a:lnTo>
                      <a:lnTo>
                        <a:pt x="51" y="150"/>
                      </a:lnTo>
                      <a:lnTo>
                        <a:pt x="49" y="147"/>
                      </a:lnTo>
                      <a:lnTo>
                        <a:pt x="59" y="142"/>
                      </a:lnTo>
                      <a:close/>
                      <a:moveTo>
                        <a:pt x="62" y="157"/>
                      </a:moveTo>
                      <a:lnTo>
                        <a:pt x="62" y="157"/>
                      </a:lnTo>
                      <a:lnTo>
                        <a:pt x="60" y="157"/>
                      </a:lnTo>
                      <a:lnTo>
                        <a:pt x="62" y="152"/>
                      </a:lnTo>
                      <a:lnTo>
                        <a:pt x="62" y="157"/>
                      </a:lnTo>
                      <a:close/>
                      <a:moveTo>
                        <a:pt x="63" y="147"/>
                      </a:moveTo>
                      <a:lnTo>
                        <a:pt x="63" y="147"/>
                      </a:lnTo>
                      <a:lnTo>
                        <a:pt x="62" y="157"/>
                      </a:lnTo>
                      <a:lnTo>
                        <a:pt x="63" y="147"/>
                      </a:lnTo>
                      <a:close/>
                      <a:moveTo>
                        <a:pt x="63" y="147"/>
                      </a:moveTo>
                      <a:lnTo>
                        <a:pt x="65" y="147"/>
                      </a:lnTo>
                      <a:lnTo>
                        <a:pt x="68" y="147"/>
                      </a:lnTo>
                      <a:lnTo>
                        <a:pt x="66" y="159"/>
                      </a:lnTo>
                      <a:lnTo>
                        <a:pt x="63" y="159"/>
                      </a:lnTo>
                      <a:lnTo>
                        <a:pt x="62" y="157"/>
                      </a:lnTo>
                      <a:lnTo>
                        <a:pt x="63" y="147"/>
                      </a:lnTo>
                      <a:close/>
                      <a:moveTo>
                        <a:pt x="68" y="147"/>
                      </a:moveTo>
                      <a:lnTo>
                        <a:pt x="69" y="147"/>
                      </a:lnTo>
                      <a:lnTo>
                        <a:pt x="72" y="149"/>
                      </a:lnTo>
                      <a:lnTo>
                        <a:pt x="72" y="159"/>
                      </a:lnTo>
                      <a:lnTo>
                        <a:pt x="69" y="159"/>
                      </a:lnTo>
                      <a:lnTo>
                        <a:pt x="66" y="159"/>
                      </a:lnTo>
                      <a:lnTo>
                        <a:pt x="68" y="147"/>
                      </a:lnTo>
                      <a:close/>
                      <a:moveTo>
                        <a:pt x="72" y="149"/>
                      </a:moveTo>
                      <a:lnTo>
                        <a:pt x="86" y="149"/>
                      </a:lnTo>
                      <a:lnTo>
                        <a:pt x="96" y="147"/>
                      </a:lnTo>
                      <a:lnTo>
                        <a:pt x="97" y="159"/>
                      </a:lnTo>
                      <a:lnTo>
                        <a:pt x="86" y="159"/>
                      </a:lnTo>
                      <a:lnTo>
                        <a:pt x="72" y="159"/>
                      </a:lnTo>
                      <a:lnTo>
                        <a:pt x="72" y="149"/>
                      </a:lnTo>
                      <a:close/>
                      <a:moveTo>
                        <a:pt x="96" y="147"/>
                      </a:moveTo>
                      <a:lnTo>
                        <a:pt x="100" y="147"/>
                      </a:lnTo>
                      <a:lnTo>
                        <a:pt x="105" y="149"/>
                      </a:lnTo>
                      <a:lnTo>
                        <a:pt x="102" y="159"/>
                      </a:lnTo>
                      <a:lnTo>
                        <a:pt x="99" y="159"/>
                      </a:lnTo>
                      <a:lnTo>
                        <a:pt x="97" y="159"/>
                      </a:lnTo>
                      <a:lnTo>
                        <a:pt x="96" y="147"/>
                      </a:lnTo>
                      <a:close/>
                      <a:moveTo>
                        <a:pt x="105" y="149"/>
                      </a:moveTo>
                      <a:lnTo>
                        <a:pt x="111" y="154"/>
                      </a:lnTo>
                      <a:lnTo>
                        <a:pt x="114" y="161"/>
                      </a:lnTo>
                      <a:lnTo>
                        <a:pt x="105" y="164"/>
                      </a:lnTo>
                      <a:lnTo>
                        <a:pt x="103" y="161"/>
                      </a:lnTo>
                      <a:lnTo>
                        <a:pt x="102" y="159"/>
                      </a:lnTo>
                      <a:lnTo>
                        <a:pt x="105" y="149"/>
                      </a:lnTo>
                      <a:close/>
                      <a:moveTo>
                        <a:pt x="105" y="164"/>
                      </a:moveTo>
                      <a:lnTo>
                        <a:pt x="105" y="164"/>
                      </a:lnTo>
                      <a:lnTo>
                        <a:pt x="110" y="162"/>
                      </a:lnTo>
                      <a:lnTo>
                        <a:pt x="105" y="164"/>
                      </a:lnTo>
                      <a:close/>
                      <a:moveTo>
                        <a:pt x="114" y="161"/>
                      </a:moveTo>
                      <a:lnTo>
                        <a:pt x="114" y="161"/>
                      </a:lnTo>
                      <a:lnTo>
                        <a:pt x="105" y="164"/>
                      </a:lnTo>
                      <a:lnTo>
                        <a:pt x="114" y="161"/>
                      </a:lnTo>
                      <a:close/>
                      <a:moveTo>
                        <a:pt x="114" y="161"/>
                      </a:moveTo>
                      <a:lnTo>
                        <a:pt x="114" y="161"/>
                      </a:lnTo>
                      <a:lnTo>
                        <a:pt x="110" y="162"/>
                      </a:lnTo>
                      <a:lnTo>
                        <a:pt x="114" y="161"/>
                      </a:lnTo>
                      <a:close/>
                      <a:moveTo>
                        <a:pt x="114" y="161"/>
                      </a:moveTo>
                      <a:lnTo>
                        <a:pt x="116" y="166"/>
                      </a:lnTo>
                      <a:lnTo>
                        <a:pt x="117" y="174"/>
                      </a:lnTo>
                      <a:lnTo>
                        <a:pt x="108" y="176"/>
                      </a:lnTo>
                      <a:lnTo>
                        <a:pt x="106" y="169"/>
                      </a:lnTo>
                      <a:lnTo>
                        <a:pt x="105" y="164"/>
                      </a:lnTo>
                      <a:lnTo>
                        <a:pt x="114" y="161"/>
                      </a:lnTo>
                      <a:close/>
                      <a:moveTo>
                        <a:pt x="117" y="174"/>
                      </a:moveTo>
                      <a:lnTo>
                        <a:pt x="120" y="188"/>
                      </a:lnTo>
                      <a:lnTo>
                        <a:pt x="122" y="195"/>
                      </a:lnTo>
                      <a:lnTo>
                        <a:pt x="122" y="207"/>
                      </a:lnTo>
                      <a:lnTo>
                        <a:pt x="119" y="205"/>
                      </a:lnTo>
                      <a:lnTo>
                        <a:pt x="117" y="204"/>
                      </a:lnTo>
                      <a:lnTo>
                        <a:pt x="114" y="200"/>
                      </a:lnTo>
                      <a:lnTo>
                        <a:pt x="113" y="197"/>
                      </a:lnTo>
                      <a:lnTo>
                        <a:pt x="110" y="186"/>
                      </a:lnTo>
                      <a:lnTo>
                        <a:pt x="108" y="176"/>
                      </a:lnTo>
                      <a:lnTo>
                        <a:pt x="117" y="174"/>
                      </a:lnTo>
                      <a:close/>
                      <a:moveTo>
                        <a:pt x="122" y="195"/>
                      </a:moveTo>
                      <a:lnTo>
                        <a:pt x="131" y="192"/>
                      </a:lnTo>
                      <a:lnTo>
                        <a:pt x="136" y="190"/>
                      </a:lnTo>
                      <a:lnTo>
                        <a:pt x="140" y="198"/>
                      </a:lnTo>
                      <a:lnTo>
                        <a:pt x="134" y="204"/>
                      </a:lnTo>
                      <a:lnTo>
                        <a:pt x="122" y="207"/>
                      </a:lnTo>
                      <a:lnTo>
                        <a:pt x="122" y="195"/>
                      </a:lnTo>
                      <a:close/>
                      <a:moveTo>
                        <a:pt x="136" y="190"/>
                      </a:moveTo>
                      <a:lnTo>
                        <a:pt x="137" y="188"/>
                      </a:lnTo>
                      <a:lnTo>
                        <a:pt x="140" y="188"/>
                      </a:lnTo>
                      <a:lnTo>
                        <a:pt x="142" y="190"/>
                      </a:lnTo>
                      <a:lnTo>
                        <a:pt x="144" y="193"/>
                      </a:lnTo>
                      <a:lnTo>
                        <a:pt x="139" y="193"/>
                      </a:lnTo>
                      <a:lnTo>
                        <a:pt x="136" y="190"/>
                      </a:lnTo>
                      <a:close/>
                      <a:moveTo>
                        <a:pt x="144" y="193"/>
                      </a:moveTo>
                      <a:lnTo>
                        <a:pt x="145" y="200"/>
                      </a:lnTo>
                      <a:lnTo>
                        <a:pt x="150" y="209"/>
                      </a:lnTo>
                      <a:lnTo>
                        <a:pt x="144" y="219"/>
                      </a:lnTo>
                      <a:lnTo>
                        <a:pt x="139" y="214"/>
                      </a:lnTo>
                      <a:lnTo>
                        <a:pt x="136" y="205"/>
                      </a:lnTo>
                      <a:lnTo>
                        <a:pt x="134" y="198"/>
                      </a:lnTo>
                      <a:lnTo>
                        <a:pt x="133" y="195"/>
                      </a:lnTo>
                      <a:lnTo>
                        <a:pt x="144" y="193"/>
                      </a:lnTo>
                      <a:close/>
                      <a:moveTo>
                        <a:pt x="150" y="209"/>
                      </a:moveTo>
                      <a:lnTo>
                        <a:pt x="150" y="209"/>
                      </a:lnTo>
                      <a:lnTo>
                        <a:pt x="147" y="214"/>
                      </a:lnTo>
                      <a:lnTo>
                        <a:pt x="150" y="209"/>
                      </a:lnTo>
                      <a:close/>
                      <a:moveTo>
                        <a:pt x="150" y="209"/>
                      </a:moveTo>
                      <a:lnTo>
                        <a:pt x="153" y="210"/>
                      </a:lnTo>
                      <a:lnTo>
                        <a:pt x="156" y="209"/>
                      </a:lnTo>
                      <a:lnTo>
                        <a:pt x="157" y="221"/>
                      </a:lnTo>
                      <a:lnTo>
                        <a:pt x="154" y="221"/>
                      </a:lnTo>
                      <a:lnTo>
                        <a:pt x="151" y="222"/>
                      </a:lnTo>
                      <a:lnTo>
                        <a:pt x="148" y="221"/>
                      </a:lnTo>
                      <a:lnTo>
                        <a:pt x="144" y="219"/>
                      </a:lnTo>
                      <a:lnTo>
                        <a:pt x="150" y="209"/>
                      </a:lnTo>
                      <a:close/>
                      <a:moveTo>
                        <a:pt x="156" y="209"/>
                      </a:moveTo>
                      <a:lnTo>
                        <a:pt x="156" y="209"/>
                      </a:lnTo>
                      <a:lnTo>
                        <a:pt x="157" y="216"/>
                      </a:lnTo>
                      <a:lnTo>
                        <a:pt x="156" y="209"/>
                      </a:lnTo>
                      <a:close/>
                      <a:moveTo>
                        <a:pt x="156" y="209"/>
                      </a:moveTo>
                      <a:lnTo>
                        <a:pt x="157" y="209"/>
                      </a:lnTo>
                      <a:lnTo>
                        <a:pt x="160" y="209"/>
                      </a:lnTo>
                      <a:lnTo>
                        <a:pt x="162" y="219"/>
                      </a:lnTo>
                      <a:lnTo>
                        <a:pt x="160" y="221"/>
                      </a:lnTo>
                      <a:lnTo>
                        <a:pt x="157" y="221"/>
                      </a:lnTo>
                      <a:lnTo>
                        <a:pt x="156" y="209"/>
                      </a:lnTo>
                      <a:close/>
                      <a:moveTo>
                        <a:pt x="162" y="219"/>
                      </a:moveTo>
                      <a:lnTo>
                        <a:pt x="162" y="219"/>
                      </a:lnTo>
                      <a:lnTo>
                        <a:pt x="162" y="214"/>
                      </a:lnTo>
                      <a:lnTo>
                        <a:pt x="162" y="219"/>
                      </a:lnTo>
                      <a:close/>
                      <a:moveTo>
                        <a:pt x="160" y="209"/>
                      </a:moveTo>
                      <a:lnTo>
                        <a:pt x="167" y="209"/>
                      </a:lnTo>
                      <a:lnTo>
                        <a:pt x="171" y="210"/>
                      </a:lnTo>
                      <a:lnTo>
                        <a:pt x="164" y="219"/>
                      </a:lnTo>
                      <a:lnTo>
                        <a:pt x="162" y="219"/>
                      </a:lnTo>
                      <a:lnTo>
                        <a:pt x="160" y="209"/>
                      </a:lnTo>
                      <a:close/>
                      <a:moveTo>
                        <a:pt x="171" y="210"/>
                      </a:moveTo>
                      <a:lnTo>
                        <a:pt x="173" y="214"/>
                      </a:lnTo>
                      <a:lnTo>
                        <a:pt x="176" y="221"/>
                      </a:lnTo>
                      <a:lnTo>
                        <a:pt x="165" y="224"/>
                      </a:lnTo>
                      <a:lnTo>
                        <a:pt x="165" y="221"/>
                      </a:lnTo>
                      <a:lnTo>
                        <a:pt x="164" y="219"/>
                      </a:lnTo>
                      <a:lnTo>
                        <a:pt x="171" y="210"/>
                      </a:lnTo>
                      <a:close/>
                      <a:moveTo>
                        <a:pt x="176" y="221"/>
                      </a:moveTo>
                      <a:lnTo>
                        <a:pt x="176" y="221"/>
                      </a:lnTo>
                      <a:lnTo>
                        <a:pt x="171" y="222"/>
                      </a:lnTo>
                      <a:lnTo>
                        <a:pt x="176" y="221"/>
                      </a:lnTo>
                      <a:close/>
                      <a:moveTo>
                        <a:pt x="176" y="221"/>
                      </a:moveTo>
                      <a:lnTo>
                        <a:pt x="176" y="222"/>
                      </a:lnTo>
                      <a:lnTo>
                        <a:pt x="167" y="226"/>
                      </a:lnTo>
                      <a:lnTo>
                        <a:pt x="167" y="224"/>
                      </a:lnTo>
                      <a:lnTo>
                        <a:pt x="165" y="224"/>
                      </a:lnTo>
                      <a:lnTo>
                        <a:pt x="176" y="221"/>
                      </a:lnTo>
                      <a:close/>
                      <a:moveTo>
                        <a:pt x="176" y="222"/>
                      </a:moveTo>
                      <a:lnTo>
                        <a:pt x="176" y="222"/>
                      </a:lnTo>
                      <a:lnTo>
                        <a:pt x="171" y="224"/>
                      </a:lnTo>
                      <a:lnTo>
                        <a:pt x="176" y="222"/>
                      </a:lnTo>
                      <a:close/>
                      <a:moveTo>
                        <a:pt x="176" y="222"/>
                      </a:moveTo>
                      <a:lnTo>
                        <a:pt x="177" y="226"/>
                      </a:lnTo>
                      <a:lnTo>
                        <a:pt x="179" y="229"/>
                      </a:lnTo>
                      <a:lnTo>
                        <a:pt x="170" y="236"/>
                      </a:lnTo>
                      <a:lnTo>
                        <a:pt x="168" y="231"/>
                      </a:lnTo>
                      <a:lnTo>
                        <a:pt x="167" y="226"/>
                      </a:lnTo>
                      <a:lnTo>
                        <a:pt x="176" y="222"/>
                      </a:lnTo>
                      <a:close/>
                      <a:moveTo>
                        <a:pt x="179" y="229"/>
                      </a:moveTo>
                      <a:lnTo>
                        <a:pt x="181" y="231"/>
                      </a:lnTo>
                      <a:lnTo>
                        <a:pt x="185" y="229"/>
                      </a:lnTo>
                      <a:lnTo>
                        <a:pt x="193" y="226"/>
                      </a:lnTo>
                      <a:lnTo>
                        <a:pt x="204" y="217"/>
                      </a:lnTo>
                      <a:lnTo>
                        <a:pt x="210" y="226"/>
                      </a:lnTo>
                      <a:lnTo>
                        <a:pt x="201" y="233"/>
                      </a:lnTo>
                      <a:lnTo>
                        <a:pt x="194" y="238"/>
                      </a:lnTo>
                      <a:lnTo>
                        <a:pt x="188" y="241"/>
                      </a:lnTo>
                      <a:lnTo>
                        <a:pt x="184" y="241"/>
                      </a:lnTo>
                      <a:lnTo>
                        <a:pt x="179" y="241"/>
                      </a:lnTo>
                      <a:lnTo>
                        <a:pt x="176" y="241"/>
                      </a:lnTo>
                      <a:lnTo>
                        <a:pt x="173" y="240"/>
                      </a:lnTo>
                      <a:lnTo>
                        <a:pt x="170" y="236"/>
                      </a:lnTo>
                      <a:lnTo>
                        <a:pt x="179" y="229"/>
                      </a:lnTo>
                      <a:close/>
                      <a:moveTo>
                        <a:pt x="204" y="217"/>
                      </a:moveTo>
                      <a:lnTo>
                        <a:pt x="207" y="216"/>
                      </a:lnTo>
                      <a:lnTo>
                        <a:pt x="210" y="219"/>
                      </a:lnTo>
                      <a:lnTo>
                        <a:pt x="211" y="222"/>
                      </a:lnTo>
                      <a:lnTo>
                        <a:pt x="210" y="226"/>
                      </a:lnTo>
                      <a:lnTo>
                        <a:pt x="204" y="217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6371" name="Freeform 648"/>
                <p:cNvSpPr>
                  <a:spLocks noEditPoints="1"/>
                </p:cNvSpPr>
                <p:nvPr/>
              </p:nvSpPr>
              <p:spPr bwMode="auto">
                <a:xfrm>
                  <a:off x="902" y="2246"/>
                  <a:ext cx="65" cy="62"/>
                </a:xfrm>
                <a:custGeom>
                  <a:avLst/>
                  <a:gdLst>
                    <a:gd name="T0" fmla="*/ 27 w 65"/>
                    <a:gd name="T1" fmla="*/ 0 h 62"/>
                    <a:gd name="T2" fmla="*/ 31 w 65"/>
                    <a:gd name="T3" fmla="*/ 2 h 62"/>
                    <a:gd name="T4" fmla="*/ 36 w 65"/>
                    <a:gd name="T5" fmla="*/ 7 h 62"/>
                    <a:gd name="T6" fmla="*/ 34 w 65"/>
                    <a:gd name="T7" fmla="*/ 14 h 62"/>
                    <a:gd name="T8" fmla="*/ 23 w 65"/>
                    <a:gd name="T9" fmla="*/ 2 h 62"/>
                    <a:gd name="T10" fmla="*/ 30 w 65"/>
                    <a:gd name="T11" fmla="*/ 19 h 62"/>
                    <a:gd name="T12" fmla="*/ 20 w 65"/>
                    <a:gd name="T13" fmla="*/ 30 h 62"/>
                    <a:gd name="T14" fmla="*/ 16 w 65"/>
                    <a:gd name="T15" fmla="*/ 40 h 62"/>
                    <a:gd name="T16" fmla="*/ 0 w 65"/>
                    <a:gd name="T17" fmla="*/ 48 h 62"/>
                    <a:gd name="T18" fmla="*/ 2 w 65"/>
                    <a:gd name="T19" fmla="*/ 31 h 62"/>
                    <a:gd name="T20" fmla="*/ 11 w 65"/>
                    <a:gd name="T21" fmla="*/ 16 h 62"/>
                    <a:gd name="T22" fmla="*/ 23 w 65"/>
                    <a:gd name="T23" fmla="*/ 2 h 62"/>
                    <a:gd name="T24" fmla="*/ 0 w 65"/>
                    <a:gd name="T25" fmla="*/ 48 h 62"/>
                    <a:gd name="T26" fmla="*/ 8 w 65"/>
                    <a:gd name="T27" fmla="*/ 47 h 62"/>
                    <a:gd name="T28" fmla="*/ 16 w 65"/>
                    <a:gd name="T29" fmla="*/ 45 h 62"/>
                    <a:gd name="T30" fmla="*/ 16 w 65"/>
                    <a:gd name="T31" fmla="*/ 47 h 62"/>
                    <a:gd name="T32" fmla="*/ 2 w 65"/>
                    <a:gd name="T33" fmla="*/ 54 h 62"/>
                    <a:gd name="T34" fmla="*/ 16 w 65"/>
                    <a:gd name="T35" fmla="*/ 45 h 62"/>
                    <a:gd name="T36" fmla="*/ 16 w 65"/>
                    <a:gd name="T37" fmla="*/ 47 h 62"/>
                    <a:gd name="T38" fmla="*/ 20 w 65"/>
                    <a:gd name="T39" fmla="*/ 62 h 62"/>
                    <a:gd name="T40" fmla="*/ 11 w 65"/>
                    <a:gd name="T41" fmla="*/ 62 h 62"/>
                    <a:gd name="T42" fmla="*/ 5 w 65"/>
                    <a:gd name="T43" fmla="*/ 59 h 62"/>
                    <a:gd name="T44" fmla="*/ 16 w 65"/>
                    <a:gd name="T45" fmla="*/ 45 h 62"/>
                    <a:gd name="T46" fmla="*/ 23 w 65"/>
                    <a:gd name="T47" fmla="*/ 40 h 62"/>
                    <a:gd name="T48" fmla="*/ 27 w 65"/>
                    <a:gd name="T49" fmla="*/ 59 h 62"/>
                    <a:gd name="T50" fmla="*/ 16 w 65"/>
                    <a:gd name="T51" fmla="*/ 45 h 62"/>
                    <a:gd name="T52" fmla="*/ 23 w 65"/>
                    <a:gd name="T53" fmla="*/ 40 h 62"/>
                    <a:gd name="T54" fmla="*/ 23 w 65"/>
                    <a:gd name="T55" fmla="*/ 40 h 62"/>
                    <a:gd name="T56" fmla="*/ 40 w 65"/>
                    <a:gd name="T57" fmla="*/ 23 h 62"/>
                    <a:gd name="T58" fmla="*/ 64 w 65"/>
                    <a:gd name="T59" fmla="*/ 16 h 62"/>
                    <a:gd name="T60" fmla="*/ 51 w 65"/>
                    <a:gd name="T61" fmla="*/ 33 h 62"/>
                    <a:gd name="T62" fmla="*/ 33 w 65"/>
                    <a:gd name="T63" fmla="*/ 54 h 62"/>
                    <a:gd name="T64" fmla="*/ 51 w 65"/>
                    <a:gd name="T65" fmla="*/ 7 h 62"/>
                    <a:gd name="T66" fmla="*/ 56 w 65"/>
                    <a:gd name="T67" fmla="*/ 2 h 62"/>
                    <a:gd name="T68" fmla="*/ 60 w 65"/>
                    <a:gd name="T69" fmla="*/ 4 h 62"/>
                    <a:gd name="T70" fmla="*/ 65 w 65"/>
                    <a:gd name="T71" fmla="*/ 9 h 62"/>
                    <a:gd name="T72" fmla="*/ 64 w 65"/>
                    <a:gd name="T73" fmla="*/ 16 h 6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5"/>
                    <a:gd name="T112" fmla="*/ 0 h 62"/>
                    <a:gd name="T113" fmla="*/ 65 w 65"/>
                    <a:gd name="T114" fmla="*/ 62 h 6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5" h="62">
                      <a:moveTo>
                        <a:pt x="23" y="2"/>
                      </a:move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4" y="4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4" y="14"/>
                      </a:lnTo>
                      <a:lnTo>
                        <a:pt x="33" y="16"/>
                      </a:lnTo>
                      <a:lnTo>
                        <a:pt x="23" y="2"/>
                      </a:lnTo>
                      <a:close/>
                      <a:moveTo>
                        <a:pt x="33" y="16"/>
                      </a:moveTo>
                      <a:lnTo>
                        <a:pt x="30" y="19"/>
                      </a:lnTo>
                      <a:lnTo>
                        <a:pt x="23" y="26"/>
                      </a:lnTo>
                      <a:lnTo>
                        <a:pt x="20" y="30"/>
                      </a:lnTo>
                      <a:lnTo>
                        <a:pt x="17" y="35"/>
                      </a:lnTo>
                      <a:lnTo>
                        <a:pt x="16" y="40"/>
                      </a:lnTo>
                      <a:lnTo>
                        <a:pt x="16" y="4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2" y="31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19" y="6"/>
                      </a:lnTo>
                      <a:lnTo>
                        <a:pt x="23" y="2"/>
                      </a:lnTo>
                      <a:lnTo>
                        <a:pt x="33" y="16"/>
                      </a:lnTo>
                      <a:close/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8" y="47"/>
                      </a:lnTo>
                      <a:lnTo>
                        <a:pt x="0" y="48"/>
                      </a:lnTo>
                      <a:close/>
                      <a:moveTo>
                        <a:pt x="16" y="45"/>
                      </a:moveTo>
                      <a:lnTo>
                        <a:pt x="16" y="47"/>
                      </a:lnTo>
                      <a:lnTo>
                        <a:pt x="5" y="59"/>
                      </a:lnTo>
                      <a:lnTo>
                        <a:pt x="2" y="54"/>
                      </a:lnTo>
                      <a:lnTo>
                        <a:pt x="0" y="48"/>
                      </a:lnTo>
                      <a:lnTo>
                        <a:pt x="16" y="45"/>
                      </a:lnTo>
                      <a:close/>
                      <a:moveTo>
                        <a:pt x="16" y="47"/>
                      </a:moveTo>
                      <a:lnTo>
                        <a:pt x="16" y="47"/>
                      </a:lnTo>
                      <a:lnTo>
                        <a:pt x="16" y="45"/>
                      </a:lnTo>
                      <a:lnTo>
                        <a:pt x="20" y="62"/>
                      </a:lnTo>
                      <a:lnTo>
                        <a:pt x="16" y="62"/>
                      </a:lnTo>
                      <a:lnTo>
                        <a:pt x="11" y="62"/>
                      </a:lnTo>
                      <a:lnTo>
                        <a:pt x="8" y="60"/>
                      </a:lnTo>
                      <a:lnTo>
                        <a:pt x="5" y="59"/>
                      </a:lnTo>
                      <a:lnTo>
                        <a:pt x="16" y="47"/>
                      </a:lnTo>
                      <a:close/>
                      <a:moveTo>
                        <a:pt x="16" y="45"/>
                      </a:moveTo>
                      <a:lnTo>
                        <a:pt x="19" y="43"/>
                      </a:lnTo>
                      <a:lnTo>
                        <a:pt x="23" y="40"/>
                      </a:lnTo>
                      <a:lnTo>
                        <a:pt x="33" y="54"/>
                      </a:lnTo>
                      <a:lnTo>
                        <a:pt x="27" y="59"/>
                      </a:lnTo>
                      <a:lnTo>
                        <a:pt x="20" y="62"/>
                      </a:lnTo>
                      <a:lnTo>
                        <a:pt x="16" y="45"/>
                      </a:lnTo>
                      <a:close/>
                      <a:moveTo>
                        <a:pt x="23" y="40"/>
                      </a:moveTo>
                      <a:lnTo>
                        <a:pt x="23" y="40"/>
                      </a:lnTo>
                      <a:lnTo>
                        <a:pt x="28" y="47"/>
                      </a:lnTo>
                      <a:lnTo>
                        <a:pt x="23" y="40"/>
                      </a:lnTo>
                      <a:close/>
                      <a:moveTo>
                        <a:pt x="23" y="40"/>
                      </a:moveTo>
                      <a:lnTo>
                        <a:pt x="40" y="23"/>
                      </a:lnTo>
                      <a:lnTo>
                        <a:pt x="51" y="7"/>
                      </a:lnTo>
                      <a:lnTo>
                        <a:pt x="64" y="16"/>
                      </a:ln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3" y="54"/>
                      </a:lnTo>
                      <a:lnTo>
                        <a:pt x="23" y="40"/>
                      </a:lnTo>
                      <a:close/>
                      <a:moveTo>
                        <a:pt x="51" y="7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0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4" y="16"/>
                      </a:lnTo>
                      <a:lnTo>
                        <a:pt x="51" y="7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</p:grpSp>
          <p:sp>
            <p:nvSpPr>
              <p:cNvPr id="6156" name="Freeform 649"/>
              <p:cNvSpPr>
                <a:spLocks noEditPoints="1"/>
              </p:cNvSpPr>
              <p:nvPr/>
            </p:nvSpPr>
            <p:spPr bwMode="auto">
              <a:xfrm>
                <a:off x="907" y="2248"/>
                <a:ext cx="57" cy="57"/>
              </a:xfrm>
              <a:custGeom>
                <a:avLst/>
                <a:gdLst>
                  <a:gd name="T0" fmla="*/ 23 w 57"/>
                  <a:gd name="T1" fmla="*/ 0 h 57"/>
                  <a:gd name="T2" fmla="*/ 29 w 57"/>
                  <a:gd name="T3" fmla="*/ 0 h 57"/>
                  <a:gd name="T4" fmla="*/ 32 w 57"/>
                  <a:gd name="T5" fmla="*/ 5 h 57"/>
                  <a:gd name="T6" fmla="*/ 32 w 57"/>
                  <a:gd name="T7" fmla="*/ 10 h 57"/>
                  <a:gd name="T8" fmla="*/ 22 w 57"/>
                  <a:gd name="T9" fmla="*/ 2 h 57"/>
                  <a:gd name="T10" fmla="*/ 28 w 57"/>
                  <a:gd name="T11" fmla="*/ 16 h 57"/>
                  <a:gd name="T12" fmla="*/ 18 w 57"/>
                  <a:gd name="T13" fmla="*/ 28 h 57"/>
                  <a:gd name="T14" fmla="*/ 14 w 57"/>
                  <a:gd name="T15" fmla="*/ 36 h 57"/>
                  <a:gd name="T16" fmla="*/ 0 w 57"/>
                  <a:gd name="T17" fmla="*/ 43 h 57"/>
                  <a:gd name="T18" fmla="*/ 1 w 57"/>
                  <a:gd name="T19" fmla="*/ 28 h 57"/>
                  <a:gd name="T20" fmla="*/ 9 w 57"/>
                  <a:gd name="T21" fmla="*/ 16 h 57"/>
                  <a:gd name="T22" fmla="*/ 22 w 57"/>
                  <a:gd name="T23" fmla="*/ 2 h 57"/>
                  <a:gd name="T24" fmla="*/ 0 w 57"/>
                  <a:gd name="T25" fmla="*/ 45 h 57"/>
                  <a:gd name="T26" fmla="*/ 0 w 57"/>
                  <a:gd name="T27" fmla="*/ 43 h 57"/>
                  <a:gd name="T28" fmla="*/ 0 w 57"/>
                  <a:gd name="T29" fmla="*/ 45 h 57"/>
                  <a:gd name="T30" fmla="*/ 14 w 57"/>
                  <a:gd name="T31" fmla="*/ 41 h 57"/>
                  <a:gd name="T32" fmla="*/ 0 w 57"/>
                  <a:gd name="T33" fmla="*/ 48 h 57"/>
                  <a:gd name="T34" fmla="*/ 0 w 57"/>
                  <a:gd name="T35" fmla="*/ 45 h 57"/>
                  <a:gd name="T36" fmla="*/ 14 w 57"/>
                  <a:gd name="T37" fmla="*/ 41 h 57"/>
                  <a:gd name="T38" fmla="*/ 14 w 57"/>
                  <a:gd name="T39" fmla="*/ 41 h 57"/>
                  <a:gd name="T40" fmla="*/ 1 w 57"/>
                  <a:gd name="T41" fmla="*/ 50 h 57"/>
                  <a:gd name="T42" fmla="*/ 14 w 57"/>
                  <a:gd name="T43" fmla="*/ 41 h 57"/>
                  <a:gd name="T44" fmla="*/ 12 w 57"/>
                  <a:gd name="T45" fmla="*/ 41 h 57"/>
                  <a:gd name="T46" fmla="*/ 5 w 57"/>
                  <a:gd name="T47" fmla="*/ 55 h 57"/>
                  <a:gd name="T48" fmla="*/ 3 w 57"/>
                  <a:gd name="T49" fmla="*/ 53 h 57"/>
                  <a:gd name="T50" fmla="*/ 12 w 57"/>
                  <a:gd name="T51" fmla="*/ 41 h 57"/>
                  <a:gd name="T52" fmla="*/ 9 w 57"/>
                  <a:gd name="T53" fmla="*/ 48 h 57"/>
                  <a:gd name="T54" fmla="*/ 12 w 57"/>
                  <a:gd name="T55" fmla="*/ 41 h 57"/>
                  <a:gd name="T56" fmla="*/ 15 w 57"/>
                  <a:gd name="T57" fmla="*/ 38 h 57"/>
                  <a:gd name="T58" fmla="*/ 18 w 57"/>
                  <a:gd name="T59" fmla="*/ 53 h 57"/>
                  <a:gd name="T60" fmla="*/ 9 w 57"/>
                  <a:gd name="T61" fmla="*/ 57 h 57"/>
                  <a:gd name="T62" fmla="*/ 12 w 57"/>
                  <a:gd name="T63" fmla="*/ 41 h 57"/>
                  <a:gd name="T64" fmla="*/ 22 w 57"/>
                  <a:gd name="T65" fmla="*/ 33 h 57"/>
                  <a:gd name="T66" fmla="*/ 38 w 57"/>
                  <a:gd name="T67" fmla="*/ 36 h 57"/>
                  <a:gd name="T68" fmla="*/ 23 w 57"/>
                  <a:gd name="T69" fmla="*/ 52 h 57"/>
                  <a:gd name="T70" fmla="*/ 28 w 57"/>
                  <a:gd name="T71" fmla="*/ 26 h 57"/>
                  <a:gd name="T72" fmla="*/ 34 w 57"/>
                  <a:gd name="T73" fmla="*/ 31 h 57"/>
                  <a:gd name="T74" fmla="*/ 28 w 57"/>
                  <a:gd name="T75" fmla="*/ 26 h 57"/>
                  <a:gd name="T76" fmla="*/ 43 w 57"/>
                  <a:gd name="T77" fmla="*/ 5 h 57"/>
                  <a:gd name="T78" fmla="*/ 49 w 57"/>
                  <a:gd name="T79" fmla="*/ 22 h 57"/>
                  <a:gd name="T80" fmla="*/ 28 w 57"/>
                  <a:gd name="T81" fmla="*/ 26 h 57"/>
                  <a:gd name="T82" fmla="*/ 46 w 57"/>
                  <a:gd name="T83" fmla="*/ 2 h 57"/>
                  <a:gd name="T84" fmla="*/ 51 w 57"/>
                  <a:gd name="T85" fmla="*/ 2 h 57"/>
                  <a:gd name="T86" fmla="*/ 55 w 57"/>
                  <a:gd name="T87" fmla="*/ 4 h 57"/>
                  <a:gd name="T88" fmla="*/ 57 w 57"/>
                  <a:gd name="T89" fmla="*/ 10 h 57"/>
                  <a:gd name="T90" fmla="*/ 43 w 57"/>
                  <a:gd name="T91" fmla="*/ 5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"/>
                  <a:gd name="T139" fmla="*/ 0 h 57"/>
                  <a:gd name="T140" fmla="*/ 57 w 57"/>
                  <a:gd name="T141" fmla="*/ 57 h 5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" h="57">
                    <a:moveTo>
                      <a:pt x="22" y="2"/>
                    </a:moveTo>
                    <a:lnTo>
                      <a:pt x="23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2" y="5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29" y="14"/>
                    </a:lnTo>
                    <a:lnTo>
                      <a:pt x="22" y="2"/>
                    </a:lnTo>
                    <a:close/>
                    <a:moveTo>
                      <a:pt x="29" y="14"/>
                    </a:moveTo>
                    <a:lnTo>
                      <a:pt x="28" y="16"/>
                    </a:lnTo>
                    <a:lnTo>
                      <a:pt x="22" y="22"/>
                    </a:lnTo>
                    <a:lnTo>
                      <a:pt x="18" y="28"/>
                    </a:lnTo>
                    <a:lnTo>
                      <a:pt x="15" y="33"/>
                    </a:lnTo>
                    <a:lnTo>
                      <a:pt x="14" y="36"/>
                    </a:lnTo>
                    <a:lnTo>
                      <a:pt x="14" y="41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9" y="16"/>
                    </a:lnTo>
                    <a:lnTo>
                      <a:pt x="17" y="5"/>
                    </a:lnTo>
                    <a:lnTo>
                      <a:pt x="22" y="2"/>
                    </a:lnTo>
                    <a:lnTo>
                      <a:pt x="29" y="14"/>
                    </a:lnTo>
                    <a:close/>
                    <a:moveTo>
                      <a:pt x="0" y="45"/>
                    </a:moveTo>
                    <a:lnTo>
                      <a:pt x="0" y="45"/>
                    </a:lnTo>
                    <a:lnTo>
                      <a:pt x="0" y="43"/>
                    </a:lnTo>
                    <a:lnTo>
                      <a:pt x="6" y="43"/>
                    </a:lnTo>
                    <a:lnTo>
                      <a:pt x="0" y="45"/>
                    </a:lnTo>
                    <a:close/>
                    <a:moveTo>
                      <a:pt x="14" y="40"/>
                    </a:moveTo>
                    <a:lnTo>
                      <a:pt x="14" y="41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  <a:moveTo>
                      <a:pt x="14" y="41"/>
                    </a:moveTo>
                    <a:lnTo>
                      <a:pt x="14" y="41"/>
                    </a:lnTo>
                    <a:lnTo>
                      <a:pt x="3" y="53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14" y="41"/>
                    </a:lnTo>
                    <a:close/>
                    <a:moveTo>
                      <a:pt x="14" y="41"/>
                    </a:moveTo>
                    <a:lnTo>
                      <a:pt x="12" y="41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14" y="41"/>
                    </a:lnTo>
                    <a:close/>
                    <a:moveTo>
                      <a:pt x="12" y="41"/>
                    </a:moveTo>
                    <a:lnTo>
                      <a:pt x="12" y="41"/>
                    </a:lnTo>
                    <a:lnTo>
                      <a:pt x="9" y="48"/>
                    </a:lnTo>
                    <a:lnTo>
                      <a:pt x="12" y="41"/>
                    </a:lnTo>
                    <a:close/>
                    <a:moveTo>
                      <a:pt x="12" y="41"/>
                    </a:moveTo>
                    <a:lnTo>
                      <a:pt x="14" y="40"/>
                    </a:lnTo>
                    <a:lnTo>
                      <a:pt x="15" y="38"/>
                    </a:lnTo>
                    <a:lnTo>
                      <a:pt x="23" y="52"/>
                    </a:lnTo>
                    <a:lnTo>
                      <a:pt x="18" y="53"/>
                    </a:lnTo>
                    <a:lnTo>
                      <a:pt x="14" y="55"/>
                    </a:lnTo>
                    <a:lnTo>
                      <a:pt x="9" y="57"/>
                    </a:lnTo>
                    <a:lnTo>
                      <a:pt x="5" y="55"/>
                    </a:lnTo>
                    <a:lnTo>
                      <a:pt x="12" y="41"/>
                    </a:lnTo>
                    <a:close/>
                    <a:moveTo>
                      <a:pt x="15" y="38"/>
                    </a:moveTo>
                    <a:lnTo>
                      <a:pt x="22" y="33"/>
                    </a:lnTo>
                    <a:lnTo>
                      <a:pt x="28" y="26"/>
                    </a:lnTo>
                    <a:lnTo>
                      <a:pt x="38" y="36"/>
                    </a:lnTo>
                    <a:lnTo>
                      <a:pt x="31" y="45"/>
                    </a:lnTo>
                    <a:lnTo>
                      <a:pt x="23" y="52"/>
                    </a:lnTo>
                    <a:lnTo>
                      <a:pt x="15" y="38"/>
                    </a:lnTo>
                    <a:close/>
                    <a:moveTo>
                      <a:pt x="28" y="26"/>
                    </a:moveTo>
                    <a:lnTo>
                      <a:pt x="28" y="26"/>
                    </a:lnTo>
                    <a:lnTo>
                      <a:pt x="34" y="31"/>
                    </a:lnTo>
                    <a:lnTo>
                      <a:pt x="28" y="26"/>
                    </a:lnTo>
                    <a:close/>
                    <a:moveTo>
                      <a:pt x="28" y="26"/>
                    </a:moveTo>
                    <a:lnTo>
                      <a:pt x="38" y="14"/>
                    </a:lnTo>
                    <a:lnTo>
                      <a:pt x="43" y="5"/>
                    </a:lnTo>
                    <a:lnTo>
                      <a:pt x="55" y="12"/>
                    </a:lnTo>
                    <a:lnTo>
                      <a:pt x="49" y="22"/>
                    </a:lnTo>
                    <a:lnTo>
                      <a:pt x="38" y="36"/>
                    </a:lnTo>
                    <a:lnTo>
                      <a:pt x="28" y="26"/>
                    </a:lnTo>
                    <a:close/>
                    <a:moveTo>
                      <a:pt x="43" y="5"/>
                    </a:moveTo>
                    <a:lnTo>
                      <a:pt x="46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5" y="4"/>
                    </a:lnTo>
                    <a:lnTo>
                      <a:pt x="57" y="7"/>
                    </a:lnTo>
                    <a:lnTo>
                      <a:pt x="57" y="10"/>
                    </a:lnTo>
                    <a:lnTo>
                      <a:pt x="55" y="12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AB6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57" name="Freeform 650"/>
              <p:cNvSpPr>
                <a:spLocks noEditPoints="1"/>
              </p:cNvSpPr>
              <p:nvPr/>
            </p:nvSpPr>
            <p:spPr bwMode="auto">
              <a:xfrm>
                <a:off x="910" y="2248"/>
                <a:ext cx="51" cy="52"/>
              </a:xfrm>
              <a:custGeom>
                <a:avLst/>
                <a:gdLst>
                  <a:gd name="T0" fmla="*/ 23 w 51"/>
                  <a:gd name="T1" fmla="*/ 0 h 52"/>
                  <a:gd name="T2" fmla="*/ 28 w 51"/>
                  <a:gd name="T3" fmla="*/ 0 h 52"/>
                  <a:gd name="T4" fmla="*/ 31 w 51"/>
                  <a:gd name="T5" fmla="*/ 5 h 52"/>
                  <a:gd name="T6" fmla="*/ 31 w 51"/>
                  <a:gd name="T7" fmla="*/ 10 h 52"/>
                  <a:gd name="T8" fmla="*/ 20 w 51"/>
                  <a:gd name="T9" fmla="*/ 2 h 52"/>
                  <a:gd name="T10" fmla="*/ 26 w 51"/>
                  <a:gd name="T11" fmla="*/ 16 h 52"/>
                  <a:gd name="T12" fmla="*/ 15 w 51"/>
                  <a:gd name="T13" fmla="*/ 31 h 52"/>
                  <a:gd name="T14" fmla="*/ 0 w 51"/>
                  <a:gd name="T15" fmla="*/ 41 h 52"/>
                  <a:gd name="T16" fmla="*/ 2 w 51"/>
                  <a:gd name="T17" fmla="*/ 28 h 52"/>
                  <a:gd name="T18" fmla="*/ 9 w 51"/>
                  <a:gd name="T19" fmla="*/ 16 h 52"/>
                  <a:gd name="T20" fmla="*/ 20 w 51"/>
                  <a:gd name="T21" fmla="*/ 2 h 52"/>
                  <a:gd name="T22" fmla="*/ 0 w 51"/>
                  <a:gd name="T23" fmla="*/ 41 h 52"/>
                  <a:gd name="T24" fmla="*/ 0 w 51"/>
                  <a:gd name="T25" fmla="*/ 41 h 52"/>
                  <a:gd name="T26" fmla="*/ 0 w 51"/>
                  <a:gd name="T27" fmla="*/ 41 h 52"/>
                  <a:gd name="T28" fmla="*/ 12 w 51"/>
                  <a:gd name="T29" fmla="*/ 36 h 52"/>
                  <a:gd name="T30" fmla="*/ 0 w 51"/>
                  <a:gd name="T31" fmla="*/ 41 h 52"/>
                  <a:gd name="T32" fmla="*/ 12 w 51"/>
                  <a:gd name="T33" fmla="*/ 36 h 52"/>
                  <a:gd name="T34" fmla="*/ 6 w 51"/>
                  <a:gd name="T35" fmla="*/ 40 h 52"/>
                  <a:gd name="T36" fmla="*/ 12 w 51"/>
                  <a:gd name="T37" fmla="*/ 36 h 52"/>
                  <a:gd name="T38" fmla="*/ 14 w 51"/>
                  <a:gd name="T39" fmla="*/ 40 h 52"/>
                  <a:gd name="T40" fmla="*/ 0 w 51"/>
                  <a:gd name="T41" fmla="*/ 41 h 52"/>
                  <a:gd name="T42" fmla="*/ 12 w 51"/>
                  <a:gd name="T43" fmla="*/ 36 h 52"/>
                  <a:gd name="T44" fmla="*/ 0 w 51"/>
                  <a:gd name="T45" fmla="*/ 43 h 52"/>
                  <a:gd name="T46" fmla="*/ 0 w 51"/>
                  <a:gd name="T47" fmla="*/ 43 h 52"/>
                  <a:gd name="T48" fmla="*/ 12 w 51"/>
                  <a:gd name="T49" fmla="*/ 40 h 52"/>
                  <a:gd name="T50" fmla="*/ 3 w 51"/>
                  <a:gd name="T51" fmla="*/ 48 h 52"/>
                  <a:gd name="T52" fmla="*/ 0 w 51"/>
                  <a:gd name="T53" fmla="*/ 43 h 52"/>
                  <a:gd name="T54" fmla="*/ 3 w 51"/>
                  <a:gd name="T55" fmla="*/ 48 h 52"/>
                  <a:gd name="T56" fmla="*/ 8 w 51"/>
                  <a:gd name="T57" fmla="*/ 43 h 52"/>
                  <a:gd name="T58" fmla="*/ 12 w 51"/>
                  <a:gd name="T59" fmla="*/ 38 h 52"/>
                  <a:gd name="T60" fmla="*/ 11 w 51"/>
                  <a:gd name="T61" fmla="*/ 38 h 52"/>
                  <a:gd name="T62" fmla="*/ 3 w 51"/>
                  <a:gd name="T63" fmla="*/ 50 h 52"/>
                  <a:gd name="T64" fmla="*/ 12 w 51"/>
                  <a:gd name="T65" fmla="*/ 38 h 52"/>
                  <a:gd name="T66" fmla="*/ 11 w 51"/>
                  <a:gd name="T67" fmla="*/ 38 h 52"/>
                  <a:gd name="T68" fmla="*/ 11 w 51"/>
                  <a:gd name="T69" fmla="*/ 38 h 52"/>
                  <a:gd name="T70" fmla="*/ 12 w 51"/>
                  <a:gd name="T71" fmla="*/ 36 h 52"/>
                  <a:gd name="T72" fmla="*/ 25 w 51"/>
                  <a:gd name="T73" fmla="*/ 43 h 52"/>
                  <a:gd name="T74" fmla="*/ 14 w 51"/>
                  <a:gd name="T75" fmla="*/ 50 h 52"/>
                  <a:gd name="T76" fmla="*/ 5 w 51"/>
                  <a:gd name="T77" fmla="*/ 50 h 52"/>
                  <a:gd name="T78" fmla="*/ 15 w 51"/>
                  <a:gd name="T79" fmla="*/ 33 h 52"/>
                  <a:gd name="T80" fmla="*/ 31 w 51"/>
                  <a:gd name="T81" fmla="*/ 16 h 52"/>
                  <a:gd name="T82" fmla="*/ 32 w 51"/>
                  <a:gd name="T83" fmla="*/ 34 h 52"/>
                  <a:gd name="T84" fmla="*/ 15 w 51"/>
                  <a:gd name="T85" fmla="*/ 33 h 52"/>
                  <a:gd name="T86" fmla="*/ 31 w 51"/>
                  <a:gd name="T87" fmla="*/ 16 h 52"/>
                  <a:gd name="T88" fmla="*/ 31 w 51"/>
                  <a:gd name="T89" fmla="*/ 16 h 52"/>
                  <a:gd name="T90" fmla="*/ 35 w 51"/>
                  <a:gd name="T91" fmla="*/ 9 h 52"/>
                  <a:gd name="T92" fmla="*/ 51 w 51"/>
                  <a:gd name="T93" fmla="*/ 12 h 52"/>
                  <a:gd name="T94" fmla="*/ 40 w 51"/>
                  <a:gd name="T95" fmla="*/ 26 h 52"/>
                  <a:gd name="T96" fmla="*/ 39 w 51"/>
                  <a:gd name="T97" fmla="*/ 5 h 52"/>
                  <a:gd name="T98" fmla="*/ 43 w 51"/>
                  <a:gd name="T99" fmla="*/ 2 h 52"/>
                  <a:gd name="T100" fmla="*/ 48 w 51"/>
                  <a:gd name="T101" fmla="*/ 2 h 52"/>
                  <a:gd name="T102" fmla="*/ 51 w 51"/>
                  <a:gd name="T103" fmla="*/ 7 h 52"/>
                  <a:gd name="T104" fmla="*/ 51 w 51"/>
                  <a:gd name="T105" fmla="*/ 12 h 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1"/>
                  <a:gd name="T160" fmla="*/ 0 h 52"/>
                  <a:gd name="T161" fmla="*/ 51 w 51"/>
                  <a:gd name="T162" fmla="*/ 52 h 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1" h="52">
                    <a:moveTo>
                      <a:pt x="20" y="2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0" y="2"/>
                    </a:lnTo>
                    <a:close/>
                    <a:moveTo>
                      <a:pt x="29" y="12"/>
                    </a:moveTo>
                    <a:lnTo>
                      <a:pt x="26" y="16"/>
                    </a:lnTo>
                    <a:lnTo>
                      <a:pt x="22" y="22"/>
                    </a:lnTo>
                    <a:lnTo>
                      <a:pt x="15" y="31"/>
                    </a:lnTo>
                    <a:lnTo>
                      <a:pt x="14" y="3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9" y="16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9" y="12"/>
                    </a:lnTo>
                    <a:close/>
                    <a:moveTo>
                      <a:pt x="0" y="41"/>
                    </a:moveTo>
                    <a:lnTo>
                      <a:pt x="0" y="41"/>
                    </a:lnTo>
                    <a:lnTo>
                      <a:pt x="6" y="40"/>
                    </a:lnTo>
                    <a:lnTo>
                      <a:pt x="0" y="41"/>
                    </a:lnTo>
                    <a:close/>
                    <a:moveTo>
                      <a:pt x="12" y="36"/>
                    </a:moveTo>
                    <a:lnTo>
                      <a:pt x="12" y="36"/>
                    </a:lnTo>
                    <a:lnTo>
                      <a:pt x="0" y="41"/>
                    </a:lnTo>
                    <a:lnTo>
                      <a:pt x="12" y="36"/>
                    </a:lnTo>
                    <a:close/>
                    <a:moveTo>
                      <a:pt x="12" y="36"/>
                    </a:moveTo>
                    <a:lnTo>
                      <a:pt x="12" y="36"/>
                    </a:lnTo>
                    <a:lnTo>
                      <a:pt x="6" y="40"/>
                    </a:lnTo>
                    <a:lnTo>
                      <a:pt x="12" y="36"/>
                    </a:lnTo>
                    <a:close/>
                    <a:moveTo>
                      <a:pt x="12" y="36"/>
                    </a:moveTo>
                    <a:lnTo>
                      <a:pt x="14" y="38"/>
                    </a:lnTo>
                    <a:lnTo>
                      <a:pt x="14" y="40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12" y="36"/>
                    </a:lnTo>
                    <a:close/>
                    <a:moveTo>
                      <a:pt x="0" y="43"/>
                    </a:moveTo>
                    <a:lnTo>
                      <a:pt x="0" y="43"/>
                    </a:lnTo>
                    <a:lnTo>
                      <a:pt x="8" y="41"/>
                    </a:lnTo>
                    <a:lnTo>
                      <a:pt x="0" y="43"/>
                    </a:lnTo>
                    <a:close/>
                    <a:moveTo>
                      <a:pt x="14" y="40"/>
                    </a:moveTo>
                    <a:lnTo>
                      <a:pt x="12" y="40"/>
                    </a:lnTo>
                    <a:lnTo>
                      <a:pt x="12" y="38"/>
                    </a:lnTo>
                    <a:lnTo>
                      <a:pt x="3" y="48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14" y="40"/>
                    </a:lnTo>
                    <a:close/>
                    <a:moveTo>
                      <a:pt x="3" y="48"/>
                    </a:moveTo>
                    <a:lnTo>
                      <a:pt x="3" y="48"/>
                    </a:lnTo>
                    <a:lnTo>
                      <a:pt x="8" y="43"/>
                    </a:lnTo>
                    <a:lnTo>
                      <a:pt x="3" y="48"/>
                    </a:lnTo>
                    <a:close/>
                    <a:moveTo>
                      <a:pt x="12" y="38"/>
                    </a:moveTo>
                    <a:lnTo>
                      <a:pt x="12" y="38"/>
                    </a:lnTo>
                    <a:lnTo>
                      <a:pt x="11" y="38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12" y="38"/>
                    </a:lnTo>
                    <a:close/>
                    <a:moveTo>
                      <a:pt x="11" y="38"/>
                    </a:moveTo>
                    <a:lnTo>
                      <a:pt x="11" y="38"/>
                    </a:lnTo>
                    <a:lnTo>
                      <a:pt x="8" y="43"/>
                    </a:lnTo>
                    <a:lnTo>
                      <a:pt x="11" y="38"/>
                    </a:lnTo>
                    <a:close/>
                    <a:moveTo>
                      <a:pt x="11" y="38"/>
                    </a:moveTo>
                    <a:lnTo>
                      <a:pt x="12" y="36"/>
                    </a:lnTo>
                    <a:lnTo>
                      <a:pt x="15" y="33"/>
                    </a:lnTo>
                    <a:lnTo>
                      <a:pt x="25" y="43"/>
                    </a:lnTo>
                    <a:lnTo>
                      <a:pt x="19" y="48"/>
                    </a:lnTo>
                    <a:lnTo>
                      <a:pt x="14" y="50"/>
                    </a:lnTo>
                    <a:lnTo>
                      <a:pt x="9" y="52"/>
                    </a:lnTo>
                    <a:lnTo>
                      <a:pt x="5" y="50"/>
                    </a:lnTo>
                    <a:lnTo>
                      <a:pt x="11" y="38"/>
                    </a:lnTo>
                    <a:close/>
                    <a:moveTo>
                      <a:pt x="15" y="33"/>
                    </a:moveTo>
                    <a:lnTo>
                      <a:pt x="23" y="24"/>
                    </a:lnTo>
                    <a:lnTo>
                      <a:pt x="31" y="16"/>
                    </a:lnTo>
                    <a:lnTo>
                      <a:pt x="40" y="26"/>
                    </a:lnTo>
                    <a:lnTo>
                      <a:pt x="32" y="34"/>
                    </a:lnTo>
                    <a:lnTo>
                      <a:pt x="25" y="43"/>
                    </a:lnTo>
                    <a:lnTo>
                      <a:pt x="15" y="33"/>
                    </a:lnTo>
                    <a:close/>
                    <a:moveTo>
                      <a:pt x="31" y="16"/>
                    </a:moveTo>
                    <a:lnTo>
                      <a:pt x="31" y="16"/>
                    </a:lnTo>
                    <a:lnTo>
                      <a:pt x="35" y="21"/>
                    </a:lnTo>
                    <a:lnTo>
                      <a:pt x="31" y="16"/>
                    </a:lnTo>
                    <a:close/>
                    <a:moveTo>
                      <a:pt x="31" y="16"/>
                    </a:moveTo>
                    <a:lnTo>
                      <a:pt x="35" y="9"/>
                    </a:lnTo>
                    <a:lnTo>
                      <a:pt x="39" y="5"/>
                    </a:lnTo>
                    <a:lnTo>
                      <a:pt x="51" y="12"/>
                    </a:lnTo>
                    <a:lnTo>
                      <a:pt x="46" y="17"/>
                    </a:lnTo>
                    <a:lnTo>
                      <a:pt x="40" y="26"/>
                    </a:lnTo>
                    <a:lnTo>
                      <a:pt x="31" y="16"/>
                    </a:lnTo>
                    <a:close/>
                    <a:moveTo>
                      <a:pt x="39" y="5"/>
                    </a:moveTo>
                    <a:lnTo>
                      <a:pt x="40" y="2"/>
                    </a:lnTo>
                    <a:lnTo>
                      <a:pt x="43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51" y="7"/>
                    </a:lnTo>
                    <a:lnTo>
                      <a:pt x="51" y="9"/>
                    </a:lnTo>
                    <a:lnTo>
                      <a:pt x="51" y="12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B07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58" name="Freeform 651"/>
              <p:cNvSpPr>
                <a:spLocks noEditPoints="1"/>
              </p:cNvSpPr>
              <p:nvPr/>
            </p:nvSpPr>
            <p:spPr bwMode="auto">
              <a:xfrm>
                <a:off x="913" y="2248"/>
                <a:ext cx="46" cy="46"/>
              </a:xfrm>
              <a:custGeom>
                <a:avLst/>
                <a:gdLst>
                  <a:gd name="T0" fmla="*/ 22 w 46"/>
                  <a:gd name="T1" fmla="*/ 2 h 46"/>
                  <a:gd name="T2" fmla="*/ 26 w 46"/>
                  <a:gd name="T3" fmla="*/ 2 h 46"/>
                  <a:gd name="T4" fmla="*/ 29 w 46"/>
                  <a:gd name="T5" fmla="*/ 5 h 46"/>
                  <a:gd name="T6" fmla="*/ 29 w 46"/>
                  <a:gd name="T7" fmla="*/ 10 h 46"/>
                  <a:gd name="T8" fmla="*/ 20 w 46"/>
                  <a:gd name="T9" fmla="*/ 4 h 46"/>
                  <a:gd name="T10" fmla="*/ 20 w 46"/>
                  <a:gd name="T11" fmla="*/ 22 h 46"/>
                  <a:gd name="T12" fmla="*/ 2 w 46"/>
                  <a:gd name="T13" fmla="*/ 38 h 46"/>
                  <a:gd name="T14" fmla="*/ 3 w 46"/>
                  <a:gd name="T15" fmla="*/ 28 h 46"/>
                  <a:gd name="T16" fmla="*/ 9 w 46"/>
                  <a:gd name="T17" fmla="*/ 16 h 46"/>
                  <a:gd name="T18" fmla="*/ 20 w 46"/>
                  <a:gd name="T19" fmla="*/ 4 h 46"/>
                  <a:gd name="T20" fmla="*/ 14 w 46"/>
                  <a:gd name="T21" fmla="*/ 34 h 46"/>
                  <a:gd name="T22" fmla="*/ 14 w 46"/>
                  <a:gd name="T23" fmla="*/ 36 h 46"/>
                  <a:gd name="T24" fmla="*/ 14 w 46"/>
                  <a:gd name="T25" fmla="*/ 34 h 46"/>
                  <a:gd name="T26" fmla="*/ 14 w 46"/>
                  <a:gd name="T27" fmla="*/ 36 h 46"/>
                  <a:gd name="T28" fmla="*/ 2 w 46"/>
                  <a:gd name="T29" fmla="*/ 36 h 46"/>
                  <a:gd name="T30" fmla="*/ 14 w 46"/>
                  <a:gd name="T31" fmla="*/ 36 h 46"/>
                  <a:gd name="T32" fmla="*/ 8 w 46"/>
                  <a:gd name="T33" fmla="*/ 36 h 46"/>
                  <a:gd name="T34" fmla="*/ 14 w 46"/>
                  <a:gd name="T35" fmla="*/ 36 h 46"/>
                  <a:gd name="T36" fmla="*/ 12 w 46"/>
                  <a:gd name="T37" fmla="*/ 40 h 46"/>
                  <a:gd name="T38" fmla="*/ 2 w 46"/>
                  <a:gd name="T39" fmla="*/ 36 h 46"/>
                  <a:gd name="T40" fmla="*/ 14 w 46"/>
                  <a:gd name="T41" fmla="*/ 36 h 46"/>
                  <a:gd name="T42" fmla="*/ 12 w 46"/>
                  <a:gd name="T43" fmla="*/ 40 h 46"/>
                  <a:gd name="T44" fmla="*/ 0 w 46"/>
                  <a:gd name="T45" fmla="*/ 40 h 46"/>
                  <a:gd name="T46" fmla="*/ 2 w 46"/>
                  <a:gd name="T47" fmla="*/ 36 h 46"/>
                  <a:gd name="T48" fmla="*/ 12 w 46"/>
                  <a:gd name="T49" fmla="*/ 40 h 46"/>
                  <a:gd name="T50" fmla="*/ 8 w 46"/>
                  <a:gd name="T51" fmla="*/ 38 h 46"/>
                  <a:gd name="T52" fmla="*/ 6 w 46"/>
                  <a:gd name="T53" fmla="*/ 33 h 46"/>
                  <a:gd name="T54" fmla="*/ 5 w 46"/>
                  <a:gd name="T55" fmla="*/ 46 h 46"/>
                  <a:gd name="T56" fmla="*/ 2 w 46"/>
                  <a:gd name="T57" fmla="*/ 43 h 46"/>
                  <a:gd name="T58" fmla="*/ 12 w 46"/>
                  <a:gd name="T59" fmla="*/ 40 h 46"/>
                  <a:gd name="T60" fmla="*/ 9 w 46"/>
                  <a:gd name="T61" fmla="*/ 33 h 46"/>
                  <a:gd name="T62" fmla="*/ 6 w 46"/>
                  <a:gd name="T63" fmla="*/ 40 h 46"/>
                  <a:gd name="T64" fmla="*/ 11 w 46"/>
                  <a:gd name="T65" fmla="*/ 34 h 46"/>
                  <a:gd name="T66" fmla="*/ 11 w 46"/>
                  <a:gd name="T67" fmla="*/ 34 h 46"/>
                  <a:gd name="T68" fmla="*/ 3 w 46"/>
                  <a:gd name="T69" fmla="*/ 45 h 46"/>
                  <a:gd name="T70" fmla="*/ 11 w 46"/>
                  <a:gd name="T71" fmla="*/ 34 h 46"/>
                  <a:gd name="T72" fmla="*/ 11 w 46"/>
                  <a:gd name="T73" fmla="*/ 34 h 46"/>
                  <a:gd name="T74" fmla="*/ 11 w 46"/>
                  <a:gd name="T75" fmla="*/ 34 h 46"/>
                  <a:gd name="T76" fmla="*/ 11 w 46"/>
                  <a:gd name="T77" fmla="*/ 33 h 46"/>
                  <a:gd name="T78" fmla="*/ 19 w 46"/>
                  <a:gd name="T79" fmla="*/ 41 h 46"/>
                  <a:gd name="T80" fmla="*/ 11 w 46"/>
                  <a:gd name="T81" fmla="*/ 46 h 46"/>
                  <a:gd name="T82" fmla="*/ 3 w 46"/>
                  <a:gd name="T83" fmla="*/ 46 h 46"/>
                  <a:gd name="T84" fmla="*/ 11 w 46"/>
                  <a:gd name="T85" fmla="*/ 31 h 46"/>
                  <a:gd name="T86" fmla="*/ 22 w 46"/>
                  <a:gd name="T87" fmla="*/ 19 h 46"/>
                  <a:gd name="T88" fmla="*/ 25 w 46"/>
                  <a:gd name="T89" fmla="*/ 36 h 46"/>
                  <a:gd name="T90" fmla="*/ 11 w 46"/>
                  <a:gd name="T91" fmla="*/ 31 h 46"/>
                  <a:gd name="T92" fmla="*/ 22 w 46"/>
                  <a:gd name="T93" fmla="*/ 19 h 46"/>
                  <a:gd name="T94" fmla="*/ 22 w 46"/>
                  <a:gd name="T95" fmla="*/ 19 h 46"/>
                  <a:gd name="T96" fmla="*/ 31 w 46"/>
                  <a:gd name="T97" fmla="*/ 10 h 46"/>
                  <a:gd name="T98" fmla="*/ 45 w 46"/>
                  <a:gd name="T99" fmla="*/ 12 h 46"/>
                  <a:gd name="T100" fmla="*/ 31 w 46"/>
                  <a:gd name="T101" fmla="*/ 29 h 46"/>
                  <a:gd name="T102" fmla="*/ 34 w 46"/>
                  <a:gd name="T103" fmla="*/ 4 h 46"/>
                  <a:gd name="T104" fmla="*/ 39 w 46"/>
                  <a:gd name="T105" fmla="*/ 2 h 46"/>
                  <a:gd name="T106" fmla="*/ 43 w 46"/>
                  <a:gd name="T107" fmla="*/ 2 h 46"/>
                  <a:gd name="T108" fmla="*/ 46 w 46"/>
                  <a:gd name="T109" fmla="*/ 7 h 46"/>
                  <a:gd name="T110" fmla="*/ 45 w 46"/>
                  <a:gd name="T111" fmla="*/ 12 h 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46"/>
                  <a:gd name="T170" fmla="*/ 46 w 46"/>
                  <a:gd name="T171" fmla="*/ 46 h 4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46">
                    <a:moveTo>
                      <a:pt x="20" y="4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29" y="10"/>
                    </a:lnTo>
                    <a:lnTo>
                      <a:pt x="28" y="12"/>
                    </a:lnTo>
                    <a:lnTo>
                      <a:pt x="20" y="4"/>
                    </a:lnTo>
                    <a:close/>
                    <a:moveTo>
                      <a:pt x="28" y="12"/>
                    </a:moveTo>
                    <a:lnTo>
                      <a:pt x="20" y="22"/>
                    </a:lnTo>
                    <a:lnTo>
                      <a:pt x="14" y="34"/>
                    </a:lnTo>
                    <a:lnTo>
                      <a:pt x="2" y="38"/>
                    </a:lnTo>
                    <a:lnTo>
                      <a:pt x="2" y="33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9" y="16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8" y="12"/>
                    </a:lnTo>
                    <a:close/>
                    <a:moveTo>
                      <a:pt x="14" y="34"/>
                    </a:moveTo>
                    <a:lnTo>
                      <a:pt x="14" y="36"/>
                    </a:lnTo>
                    <a:lnTo>
                      <a:pt x="8" y="36"/>
                    </a:lnTo>
                    <a:lnTo>
                      <a:pt x="14" y="34"/>
                    </a:lnTo>
                    <a:close/>
                    <a:moveTo>
                      <a:pt x="14" y="36"/>
                    </a:moveTo>
                    <a:lnTo>
                      <a:pt x="14" y="36"/>
                    </a:lnTo>
                    <a:lnTo>
                      <a:pt x="2" y="36"/>
                    </a:lnTo>
                    <a:lnTo>
                      <a:pt x="14" y="36"/>
                    </a:lnTo>
                    <a:close/>
                    <a:moveTo>
                      <a:pt x="14" y="36"/>
                    </a:moveTo>
                    <a:lnTo>
                      <a:pt x="14" y="36"/>
                    </a:lnTo>
                    <a:lnTo>
                      <a:pt x="8" y="36"/>
                    </a:lnTo>
                    <a:lnTo>
                      <a:pt x="14" y="36"/>
                    </a:lnTo>
                    <a:close/>
                    <a:moveTo>
                      <a:pt x="14" y="36"/>
                    </a:moveTo>
                    <a:lnTo>
                      <a:pt x="14" y="40"/>
                    </a:lnTo>
                    <a:lnTo>
                      <a:pt x="12" y="40"/>
                    </a:lnTo>
                    <a:lnTo>
                      <a:pt x="2" y="36"/>
                    </a:lnTo>
                    <a:lnTo>
                      <a:pt x="14" y="36"/>
                    </a:lnTo>
                    <a:close/>
                    <a:moveTo>
                      <a:pt x="12" y="40"/>
                    </a:moveTo>
                    <a:lnTo>
                      <a:pt x="1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12" y="40"/>
                    </a:lnTo>
                    <a:close/>
                    <a:moveTo>
                      <a:pt x="12" y="40"/>
                    </a:moveTo>
                    <a:lnTo>
                      <a:pt x="11" y="40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0"/>
                    </a:lnTo>
                    <a:lnTo>
                      <a:pt x="12" y="40"/>
                    </a:lnTo>
                    <a:close/>
                    <a:moveTo>
                      <a:pt x="6" y="33"/>
                    </a:moveTo>
                    <a:lnTo>
                      <a:pt x="9" y="33"/>
                    </a:lnTo>
                    <a:lnTo>
                      <a:pt x="11" y="34"/>
                    </a:lnTo>
                    <a:lnTo>
                      <a:pt x="6" y="40"/>
                    </a:lnTo>
                    <a:lnTo>
                      <a:pt x="6" y="33"/>
                    </a:lnTo>
                    <a:close/>
                    <a:moveTo>
                      <a:pt x="11" y="34"/>
                    </a:moveTo>
                    <a:lnTo>
                      <a:pt x="11" y="34"/>
                    </a:lnTo>
                    <a:lnTo>
                      <a:pt x="3" y="46"/>
                    </a:lnTo>
                    <a:lnTo>
                      <a:pt x="3" y="45"/>
                    </a:lnTo>
                    <a:lnTo>
                      <a:pt x="11" y="34"/>
                    </a:lnTo>
                    <a:close/>
                    <a:moveTo>
                      <a:pt x="11" y="34"/>
                    </a:moveTo>
                    <a:lnTo>
                      <a:pt x="11" y="34"/>
                    </a:lnTo>
                    <a:lnTo>
                      <a:pt x="8" y="40"/>
                    </a:lnTo>
                    <a:lnTo>
                      <a:pt x="11" y="34"/>
                    </a:lnTo>
                    <a:close/>
                    <a:moveTo>
                      <a:pt x="11" y="34"/>
                    </a:moveTo>
                    <a:lnTo>
                      <a:pt x="11" y="33"/>
                    </a:lnTo>
                    <a:lnTo>
                      <a:pt x="11" y="31"/>
                    </a:lnTo>
                    <a:lnTo>
                      <a:pt x="19" y="41"/>
                    </a:lnTo>
                    <a:lnTo>
                      <a:pt x="14" y="45"/>
                    </a:lnTo>
                    <a:lnTo>
                      <a:pt x="11" y="46"/>
                    </a:lnTo>
                    <a:lnTo>
                      <a:pt x="6" y="46"/>
                    </a:lnTo>
                    <a:lnTo>
                      <a:pt x="3" y="46"/>
                    </a:lnTo>
                    <a:lnTo>
                      <a:pt x="11" y="34"/>
                    </a:lnTo>
                    <a:close/>
                    <a:moveTo>
                      <a:pt x="11" y="31"/>
                    </a:moveTo>
                    <a:lnTo>
                      <a:pt x="17" y="26"/>
                    </a:lnTo>
                    <a:lnTo>
                      <a:pt x="22" y="19"/>
                    </a:lnTo>
                    <a:lnTo>
                      <a:pt x="31" y="29"/>
                    </a:lnTo>
                    <a:lnTo>
                      <a:pt x="25" y="36"/>
                    </a:lnTo>
                    <a:lnTo>
                      <a:pt x="19" y="41"/>
                    </a:lnTo>
                    <a:lnTo>
                      <a:pt x="11" y="31"/>
                    </a:lnTo>
                    <a:close/>
                    <a:moveTo>
                      <a:pt x="22" y="19"/>
                    </a:moveTo>
                    <a:lnTo>
                      <a:pt x="22" y="19"/>
                    </a:lnTo>
                    <a:lnTo>
                      <a:pt x="26" y="24"/>
                    </a:lnTo>
                    <a:lnTo>
                      <a:pt x="22" y="19"/>
                    </a:lnTo>
                    <a:close/>
                    <a:moveTo>
                      <a:pt x="22" y="19"/>
                    </a:moveTo>
                    <a:lnTo>
                      <a:pt x="31" y="10"/>
                    </a:lnTo>
                    <a:lnTo>
                      <a:pt x="34" y="4"/>
                    </a:lnTo>
                    <a:lnTo>
                      <a:pt x="45" y="12"/>
                    </a:lnTo>
                    <a:lnTo>
                      <a:pt x="40" y="19"/>
                    </a:lnTo>
                    <a:lnTo>
                      <a:pt x="31" y="29"/>
                    </a:lnTo>
                    <a:lnTo>
                      <a:pt x="22" y="19"/>
                    </a:lnTo>
                    <a:close/>
                    <a:moveTo>
                      <a:pt x="34" y="4"/>
                    </a:moveTo>
                    <a:lnTo>
                      <a:pt x="37" y="2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5" y="1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B5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59" name="Freeform 652"/>
              <p:cNvSpPr>
                <a:spLocks noEditPoints="1"/>
              </p:cNvSpPr>
              <p:nvPr/>
            </p:nvSpPr>
            <p:spPr bwMode="auto">
              <a:xfrm>
                <a:off x="918" y="2250"/>
                <a:ext cx="38" cy="41"/>
              </a:xfrm>
              <a:custGeom>
                <a:avLst/>
                <a:gdLst>
                  <a:gd name="T0" fmla="*/ 20 w 38"/>
                  <a:gd name="T1" fmla="*/ 0 h 41"/>
                  <a:gd name="T2" fmla="*/ 23 w 38"/>
                  <a:gd name="T3" fmla="*/ 0 h 41"/>
                  <a:gd name="T4" fmla="*/ 27 w 38"/>
                  <a:gd name="T5" fmla="*/ 3 h 41"/>
                  <a:gd name="T6" fmla="*/ 27 w 38"/>
                  <a:gd name="T7" fmla="*/ 8 h 41"/>
                  <a:gd name="T8" fmla="*/ 18 w 38"/>
                  <a:gd name="T9" fmla="*/ 2 h 41"/>
                  <a:gd name="T10" fmla="*/ 18 w 38"/>
                  <a:gd name="T11" fmla="*/ 20 h 41"/>
                  <a:gd name="T12" fmla="*/ 0 w 38"/>
                  <a:gd name="T13" fmla="*/ 32 h 41"/>
                  <a:gd name="T14" fmla="*/ 18 w 38"/>
                  <a:gd name="T15" fmla="*/ 2 h 41"/>
                  <a:gd name="T16" fmla="*/ 1 w 38"/>
                  <a:gd name="T17" fmla="*/ 36 h 41"/>
                  <a:gd name="T18" fmla="*/ 0 w 38"/>
                  <a:gd name="T19" fmla="*/ 32 h 41"/>
                  <a:gd name="T20" fmla="*/ 1 w 38"/>
                  <a:gd name="T21" fmla="*/ 36 h 41"/>
                  <a:gd name="T22" fmla="*/ 11 w 38"/>
                  <a:gd name="T23" fmla="*/ 32 h 41"/>
                  <a:gd name="T24" fmla="*/ 0 w 38"/>
                  <a:gd name="T25" fmla="*/ 31 h 41"/>
                  <a:gd name="T26" fmla="*/ 1 w 38"/>
                  <a:gd name="T27" fmla="*/ 36 h 41"/>
                  <a:gd name="T28" fmla="*/ 11 w 38"/>
                  <a:gd name="T29" fmla="*/ 36 h 41"/>
                  <a:gd name="T30" fmla="*/ 4 w 38"/>
                  <a:gd name="T31" fmla="*/ 32 h 41"/>
                  <a:gd name="T32" fmla="*/ 11 w 38"/>
                  <a:gd name="T33" fmla="*/ 36 h 41"/>
                  <a:gd name="T34" fmla="*/ 11 w 38"/>
                  <a:gd name="T35" fmla="*/ 34 h 41"/>
                  <a:gd name="T36" fmla="*/ 0 w 38"/>
                  <a:gd name="T37" fmla="*/ 32 h 41"/>
                  <a:gd name="T38" fmla="*/ 11 w 38"/>
                  <a:gd name="T39" fmla="*/ 36 h 41"/>
                  <a:gd name="T40" fmla="*/ 9 w 38"/>
                  <a:gd name="T41" fmla="*/ 34 h 41"/>
                  <a:gd name="T42" fmla="*/ 4 w 38"/>
                  <a:gd name="T43" fmla="*/ 29 h 41"/>
                  <a:gd name="T44" fmla="*/ 4 w 38"/>
                  <a:gd name="T45" fmla="*/ 41 h 41"/>
                  <a:gd name="T46" fmla="*/ 0 w 38"/>
                  <a:gd name="T47" fmla="*/ 39 h 41"/>
                  <a:gd name="T48" fmla="*/ 0 w 38"/>
                  <a:gd name="T49" fmla="*/ 34 h 41"/>
                  <a:gd name="T50" fmla="*/ 4 w 38"/>
                  <a:gd name="T51" fmla="*/ 27 h 41"/>
                  <a:gd name="T52" fmla="*/ 9 w 38"/>
                  <a:gd name="T53" fmla="*/ 29 h 41"/>
                  <a:gd name="T54" fmla="*/ 4 w 38"/>
                  <a:gd name="T55" fmla="*/ 27 h 41"/>
                  <a:gd name="T56" fmla="*/ 9 w 38"/>
                  <a:gd name="T57" fmla="*/ 29 h 41"/>
                  <a:gd name="T58" fmla="*/ 1 w 38"/>
                  <a:gd name="T59" fmla="*/ 39 h 41"/>
                  <a:gd name="T60" fmla="*/ 1 w 38"/>
                  <a:gd name="T61" fmla="*/ 39 h 41"/>
                  <a:gd name="T62" fmla="*/ 1 w 38"/>
                  <a:gd name="T63" fmla="*/ 39 h 41"/>
                  <a:gd name="T64" fmla="*/ 1 w 38"/>
                  <a:gd name="T65" fmla="*/ 39 h 41"/>
                  <a:gd name="T66" fmla="*/ 7 w 38"/>
                  <a:gd name="T67" fmla="*/ 29 h 41"/>
                  <a:gd name="T68" fmla="*/ 14 w 38"/>
                  <a:gd name="T69" fmla="*/ 36 h 41"/>
                  <a:gd name="T70" fmla="*/ 7 w 38"/>
                  <a:gd name="T71" fmla="*/ 39 h 41"/>
                  <a:gd name="T72" fmla="*/ 1 w 38"/>
                  <a:gd name="T73" fmla="*/ 39 h 41"/>
                  <a:gd name="T74" fmla="*/ 6 w 38"/>
                  <a:gd name="T75" fmla="*/ 26 h 41"/>
                  <a:gd name="T76" fmla="*/ 15 w 38"/>
                  <a:gd name="T77" fmla="*/ 15 h 41"/>
                  <a:gd name="T78" fmla="*/ 18 w 38"/>
                  <a:gd name="T79" fmla="*/ 31 h 41"/>
                  <a:gd name="T80" fmla="*/ 6 w 38"/>
                  <a:gd name="T81" fmla="*/ 26 h 41"/>
                  <a:gd name="T82" fmla="*/ 24 w 38"/>
                  <a:gd name="T83" fmla="*/ 7 h 41"/>
                  <a:gd name="T84" fmla="*/ 37 w 38"/>
                  <a:gd name="T85" fmla="*/ 8 h 41"/>
                  <a:gd name="T86" fmla="*/ 24 w 38"/>
                  <a:gd name="T87" fmla="*/ 24 h 41"/>
                  <a:gd name="T88" fmla="*/ 27 w 38"/>
                  <a:gd name="T89" fmla="*/ 2 h 41"/>
                  <a:gd name="T90" fmla="*/ 32 w 38"/>
                  <a:gd name="T91" fmla="*/ 0 h 41"/>
                  <a:gd name="T92" fmla="*/ 37 w 38"/>
                  <a:gd name="T93" fmla="*/ 0 h 41"/>
                  <a:gd name="T94" fmla="*/ 38 w 38"/>
                  <a:gd name="T95" fmla="*/ 5 h 41"/>
                  <a:gd name="T96" fmla="*/ 37 w 38"/>
                  <a:gd name="T97" fmla="*/ 8 h 4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8"/>
                  <a:gd name="T148" fmla="*/ 0 h 41"/>
                  <a:gd name="T149" fmla="*/ 38 w 38"/>
                  <a:gd name="T150" fmla="*/ 41 h 4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8" h="41">
                    <a:moveTo>
                      <a:pt x="18" y="2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6" y="10"/>
                    </a:lnTo>
                    <a:lnTo>
                      <a:pt x="18" y="2"/>
                    </a:lnTo>
                    <a:close/>
                    <a:moveTo>
                      <a:pt x="26" y="10"/>
                    </a:moveTo>
                    <a:lnTo>
                      <a:pt x="18" y="20"/>
                    </a:lnTo>
                    <a:lnTo>
                      <a:pt x="11" y="31"/>
                    </a:lnTo>
                    <a:lnTo>
                      <a:pt x="0" y="32"/>
                    </a:lnTo>
                    <a:lnTo>
                      <a:pt x="9" y="15"/>
                    </a:lnTo>
                    <a:lnTo>
                      <a:pt x="18" y="2"/>
                    </a:lnTo>
                    <a:lnTo>
                      <a:pt x="26" y="10"/>
                    </a:lnTo>
                    <a:close/>
                    <a:moveTo>
                      <a:pt x="1" y="36"/>
                    </a:moveTo>
                    <a:lnTo>
                      <a:pt x="0" y="34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" y="36"/>
                    </a:lnTo>
                    <a:close/>
                    <a:moveTo>
                      <a:pt x="9" y="27"/>
                    </a:moveTo>
                    <a:lnTo>
                      <a:pt x="11" y="32"/>
                    </a:lnTo>
                    <a:lnTo>
                      <a:pt x="11" y="36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9" y="27"/>
                    </a:lnTo>
                    <a:close/>
                    <a:moveTo>
                      <a:pt x="11" y="36"/>
                    </a:moveTo>
                    <a:lnTo>
                      <a:pt x="11" y="36"/>
                    </a:lnTo>
                    <a:lnTo>
                      <a:pt x="4" y="32"/>
                    </a:lnTo>
                    <a:lnTo>
                      <a:pt x="11" y="36"/>
                    </a:lnTo>
                    <a:close/>
                    <a:moveTo>
                      <a:pt x="11" y="36"/>
                    </a:moveTo>
                    <a:lnTo>
                      <a:pt x="11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1" y="36"/>
                    </a:lnTo>
                    <a:close/>
                    <a:moveTo>
                      <a:pt x="11" y="34"/>
                    </a:moveTo>
                    <a:lnTo>
                      <a:pt x="9" y="34"/>
                    </a:lnTo>
                    <a:lnTo>
                      <a:pt x="6" y="32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41"/>
                    </a:lnTo>
                    <a:lnTo>
                      <a:pt x="3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11" y="34"/>
                    </a:lnTo>
                    <a:close/>
                    <a:moveTo>
                      <a:pt x="4" y="27"/>
                    </a:moveTo>
                    <a:lnTo>
                      <a:pt x="7" y="29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4" y="27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lnTo>
                      <a:pt x="1" y="39"/>
                    </a:lnTo>
                    <a:lnTo>
                      <a:pt x="9" y="29"/>
                    </a:lnTo>
                    <a:close/>
                    <a:moveTo>
                      <a:pt x="1" y="39"/>
                    </a:moveTo>
                    <a:lnTo>
                      <a:pt x="1" y="39"/>
                    </a:lnTo>
                    <a:lnTo>
                      <a:pt x="4" y="34"/>
                    </a:lnTo>
                    <a:lnTo>
                      <a:pt x="1" y="39"/>
                    </a:lnTo>
                    <a:close/>
                    <a:moveTo>
                      <a:pt x="9" y="29"/>
                    </a:moveTo>
                    <a:lnTo>
                      <a:pt x="7" y="29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11" y="38"/>
                    </a:lnTo>
                    <a:lnTo>
                      <a:pt x="7" y="39"/>
                    </a:lnTo>
                    <a:lnTo>
                      <a:pt x="4" y="41"/>
                    </a:lnTo>
                    <a:lnTo>
                      <a:pt x="1" y="39"/>
                    </a:lnTo>
                    <a:lnTo>
                      <a:pt x="9" y="29"/>
                    </a:lnTo>
                    <a:close/>
                    <a:moveTo>
                      <a:pt x="6" y="26"/>
                    </a:moveTo>
                    <a:lnTo>
                      <a:pt x="11" y="22"/>
                    </a:lnTo>
                    <a:lnTo>
                      <a:pt x="15" y="15"/>
                    </a:lnTo>
                    <a:lnTo>
                      <a:pt x="24" y="24"/>
                    </a:lnTo>
                    <a:lnTo>
                      <a:pt x="18" y="31"/>
                    </a:lnTo>
                    <a:lnTo>
                      <a:pt x="14" y="36"/>
                    </a:lnTo>
                    <a:lnTo>
                      <a:pt x="6" y="26"/>
                    </a:lnTo>
                    <a:close/>
                    <a:moveTo>
                      <a:pt x="15" y="15"/>
                    </a:moveTo>
                    <a:lnTo>
                      <a:pt x="24" y="7"/>
                    </a:lnTo>
                    <a:lnTo>
                      <a:pt x="27" y="2"/>
                    </a:lnTo>
                    <a:lnTo>
                      <a:pt x="37" y="8"/>
                    </a:lnTo>
                    <a:lnTo>
                      <a:pt x="32" y="15"/>
                    </a:lnTo>
                    <a:lnTo>
                      <a:pt x="24" y="24"/>
                    </a:lnTo>
                    <a:lnTo>
                      <a:pt x="15" y="15"/>
                    </a:lnTo>
                    <a:close/>
                    <a:moveTo>
                      <a:pt x="27" y="2"/>
                    </a:move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37" y="8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BB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0" name="Freeform 653"/>
              <p:cNvSpPr>
                <a:spLocks noEditPoints="1"/>
              </p:cNvSpPr>
              <p:nvPr/>
            </p:nvSpPr>
            <p:spPr bwMode="auto">
              <a:xfrm>
                <a:off x="921" y="2250"/>
                <a:ext cx="32" cy="36"/>
              </a:xfrm>
              <a:custGeom>
                <a:avLst/>
                <a:gdLst>
                  <a:gd name="T0" fmla="*/ 17 w 32"/>
                  <a:gd name="T1" fmla="*/ 2 h 36"/>
                  <a:gd name="T2" fmla="*/ 20 w 32"/>
                  <a:gd name="T3" fmla="*/ 0 h 36"/>
                  <a:gd name="T4" fmla="*/ 24 w 32"/>
                  <a:gd name="T5" fmla="*/ 2 h 36"/>
                  <a:gd name="T6" fmla="*/ 26 w 32"/>
                  <a:gd name="T7" fmla="*/ 5 h 36"/>
                  <a:gd name="T8" fmla="*/ 24 w 32"/>
                  <a:gd name="T9" fmla="*/ 10 h 36"/>
                  <a:gd name="T10" fmla="*/ 17 w 32"/>
                  <a:gd name="T11" fmla="*/ 2 h 36"/>
                  <a:gd name="T12" fmla="*/ 24 w 32"/>
                  <a:gd name="T13" fmla="*/ 10 h 36"/>
                  <a:gd name="T14" fmla="*/ 8 w 32"/>
                  <a:gd name="T15" fmla="*/ 34 h 36"/>
                  <a:gd name="T16" fmla="*/ 0 w 32"/>
                  <a:gd name="T17" fmla="*/ 27 h 36"/>
                  <a:gd name="T18" fmla="*/ 17 w 32"/>
                  <a:gd name="T19" fmla="*/ 2 h 36"/>
                  <a:gd name="T20" fmla="*/ 24 w 32"/>
                  <a:gd name="T21" fmla="*/ 10 h 36"/>
                  <a:gd name="T22" fmla="*/ 8 w 32"/>
                  <a:gd name="T23" fmla="*/ 34 h 36"/>
                  <a:gd name="T24" fmla="*/ 4 w 32"/>
                  <a:gd name="T25" fmla="*/ 36 h 36"/>
                  <a:gd name="T26" fmla="*/ 1 w 32"/>
                  <a:gd name="T27" fmla="*/ 34 h 36"/>
                  <a:gd name="T28" fmla="*/ 0 w 32"/>
                  <a:gd name="T29" fmla="*/ 31 h 36"/>
                  <a:gd name="T30" fmla="*/ 0 w 32"/>
                  <a:gd name="T31" fmla="*/ 27 h 36"/>
                  <a:gd name="T32" fmla="*/ 4 w 32"/>
                  <a:gd name="T33" fmla="*/ 31 h 36"/>
                  <a:gd name="T34" fmla="*/ 8 w 32"/>
                  <a:gd name="T35" fmla="*/ 34 h 36"/>
                  <a:gd name="T36" fmla="*/ 0 w 32"/>
                  <a:gd name="T37" fmla="*/ 27 h 36"/>
                  <a:gd name="T38" fmla="*/ 23 w 32"/>
                  <a:gd name="T39" fmla="*/ 2 h 36"/>
                  <a:gd name="T40" fmla="*/ 31 w 32"/>
                  <a:gd name="T41" fmla="*/ 8 h 36"/>
                  <a:gd name="T42" fmla="*/ 8 w 32"/>
                  <a:gd name="T43" fmla="*/ 34 h 36"/>
                  <a:gd name="T44" fmla="*/ 0 w 32"/>
                  <a:gd name="T45" fmla="*/ 27 h 36"/>
                  <a:gd name="T46" fmla="*/ 23 w 32"/>
                  <a:gd name="T47" fmla="*/ 2 h 36"/>
                  <a:gd name="T48" fmla="*/ 28 w 32"/>
                  <a:gd name="T49" fmla="*/ 0 h 36"/>
                  <a:gd name="T50" fmla="*/ 31 w 32"/>
                  <a:gd name="T51" fmla="*/ 2 h 36"/>
                  <a:gd name="T52" fmla="*/ 32 w 32"/>
                  <a:gd name="T53" fmla="*/ 5 h 36"/>
                  <a:gd name="T54" fmla="*/ 31 w 32"/>
                  <a:gd name="T55" fmla="*/ 8 h 36"/>
                  <a:gd name="T56" fmla="*/ 23 w 32"/>
                  <a:gd name="T57" fmla="*/ 2 h 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36"/>
                  <a:gd name="T89" fmla="*/ 32 w 32"/>
                  <a:gd name="T90" fmla="*/ 36 h 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36">
                    <a:moveTo>
                      <a:pt x="17" y="2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6" y="5"/>
                    </a:lnTo>
                    <a:lnTo>
                      <a:pt x="24" y="10"/>
                    </a:lnTo>
                    <a:lnTo>
                      <a:pt x="17" y="2"/>
                    </a:lnTo>
                    <a:close/>
                    <a:moveTo>
                      <a:pt x="24" y="10"/>
                    </a:moveTo>
                    <a:lnTo>
                      <a:pt x="8" y="34"/>
                    </a:lnTo>
                    <a:lnTo>
                      <a:pt x="0" y="27"/>
                    </a:lnTo>
                    <a:lnTo>
                      <a:pt x="17" y="2"/>
                    </a:lnTo>
                    <a:lnTo>
                      <a:pt x="24" y="10"/>
                    </a:lnTo>
                    <a:close/>
                    <a:moveTo>
                      <a:pt x="8" y="34"/>
                    </a:moveTo>
                    <a:lnTo>
                      <a:pt x="4" y="36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4"/>
                    </a:lnTo>
                    <a:close/>
                    <a:moveTo>
                      <a:pt x="0" y="27"/>
                    </a:moveTo>
                    <a:lnTo>
                      <a:pt x="23" y="2"/>
                    </a:lnTo>
                    <a:lnTo>
                      <a:pt x="31" y="8"/>
                    </a:lnTo>
                    <a:lnTo>
                      <a:pt x="8" y="34"/>
                    </a:lnTo>
                    <a:lnTo>
                      <a:pt x="0" y="27"/>
                    </a:lnTo>
                    <a:close/>
                    <a:moveTo>
                      <a:pt x="23" y="2"/>
                    </a:moveTo>
                    <a:lnTo>
                      <a:pt x="28" y="0"/>
                    </a:lnTo>
                    <a:lnTo>
                      <a:pt x="31" y="2"/>
                    </a:lnTo>
                    <a:lnTo>
                      <a:pt x="32" y="5"/>
                    </a:lnTo>
                    <a:lnTo>
                      <a:pt x="31" y="8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BF9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1" name="Freeform 654"/>
              <p:cNvSpPr>
                <a:spLocks noEditPoints="1"/>
              </p:cNvSpPr>
              <p:nvPr/>
            </p:nvSpPr>
            <p:spPr bwMode="auto">
              <a:xfrm>
                <a:off x="932" y="2277"/>
                <a:ext cx="72" cy="53"/>
              </a:xfrm>
              <a:custGeom>
                <a:avLst/>
                <a:gdLst>
                  <a:gd name="T0" fmla="*/ 40 w 72"/>
                  <a:gd name="T1" fmla="*/ 0 h 53"/>
                  <a:gd name="T2" fmla="*/ 44 w 72"/>
                  <a:gd name="T3" fmla="*/ 4 h 53"/>
                  <a:gd name="T4" fmla="*/ 46 w 72"/>
                  <a:gd name="T5" fmla="*/ 9 h 53"/>
                  <a:gd name="T6" fmla="*/ 43 w 72"/>
                  <a:gd name="T7" fmla="*/ 16 h 53"/>
                  <a:gd name="T8" fmla="*/ 37 w 72"/>
                  <a:gd name="T9" fmla="*/ 0 h 53"/>
                  <a:gd name="T10" fmla="*/ 37 w 72"/>
                  <a:gd name="T11" fmla="*/ 17 h 53"/>
                  <a:gd name="T12" fmla="*/ 23 w 72"/>
                  <a:gd name="T13" fmla="*/ 24 h 53"/>
                  <a:gd name="T14" fmla="*/ 17 w 72"/>
                  <a:gd name="T15" fmla="*/ 31 h 53"/>
                  <a:gd name="T16" fmla="*/ 0 w 72"/>
                  <a:gd name="T17" fmla="*/ 33 h 53"/>
                  <a:gd name="T18" fmla="*/ 7 w 72"/>
                  <a:gd name="T19" fmla="*/ 17 h 53"/>
                  <a:gd name="T20" fmla="*/ 20 w 72"/>
                  <a:gd name="T21" fmla="*/ 7 h 53"/>
                  <a:gd name="T22" fmla="*/ 37 w 72"/>
                  <a:gd name="T23" fmla="*/ 0 h 53"/>
                  <a:gd name="T24" fmla="*/ 15 w 72"/>
                  <a:gd name="T25" fmla="*/ 36 h 53"/>
                  <a:gd name="T26" fmla="*/ 7 w 72"/>
                  <a:gd name="T27" fmla="*/ 35 h 53"/>
                  <a:gd name="T28" fmla="*/ 15 w 72"/>
                  <a:gd name="T29" fmla="*/ 36 h 53"/>
                  <a:gd name="T30" fmla="*/ 15 w 72"/>
                  <a:gd name="T31" fmla="*/ 38 h 53"/>
                  <a:gd name="T32" fmla="*/ 0 w 72"/>
                  <a:gd name="T33" fmla="*/ 38 h 53"/>
                  <a:gd name="T34" fmla="*/ 15 w 72"/>
                  <a:gd name="T35" fmla="*/ 36 h 53"/>
                  <a:gd name="T36" fmla="*/ 15 w 72"/>
                  <a:gd name="T37" fmla="*/ 38 h 53"/>
                  <a:gd name="T38" fmla="*/ 13 w 72"/>
                  <a:gd name="T39" fmla="*/ 53 h 53"/>
                  <a:gd name="T40" fmla="*/ 4 w 72"/>
                  <a:gd name="T41" fmla="*/ 50 h 53"/>
                  <a:gd name="T42" fmla="*/ 0 w 72"/>
                  <a:gd name="T43" fmla="*/ 43 h 53"/>
                  <a:gd name="T44" fmla="*/ 13 w 72"/>
                  <a:gd name="T45" fmla="*/ 36 h 53"/>
                  <a:gd name="T46" fmla="*/ 24 w 72"/>
                  <a:gd name="T47" fmla="*/ 35 h 53"/>
                  <a:gd name="T48" fmla="*/ 20 w 72"/>
                  <a:gd name="T49" fmla="*/ 53 h 53"/>
                  <a:gd name="T50" fmla="*/ 13 w 72"/>
                  <a:gd name="T51" fmla="*/ 36 h 53"/>
                  <a:gd name="T52" fmla="*/ 44 w 72"/>
                  <a:gd name="T53" fmla="*/ 24 h 53"/>
                  <a:gd name="T54" fmla="*/ 69 w 72"/>
                  <a:gd name="T55" fmla="*/ 29 h 53"/>
                  <a:gd name="T56" fmla="*/ 52 w 72"/>
                  <a:gd name="T57" fmla="*/ 40 h 53"/>
                  <a:gd name="T58" fmla="*/ 27 w 72"/>
                  <a:gd name="T59" fmla="*/ 50 h 53"/>
                  <a:gd name="T60" fmla="*/ 60 w 72"/>
                  <a:gd name="T61" fmla="*/ 16 h 53"/>
                  <a:gd name="T62" fmla="*/ 66 w 72"/>
                  <a:gd name="T63" fmla="*/ 14 h 53"/>
                  <a:gd name="T64" fmla="*/ 71 w 72"/>
                  <a:gd name="T65" fmla="*/ 17 h 53"/>
                  <a:gd name="T66" fmla="*/ 72 w 72"/>
                  <a:gd name="T67" fmla="*/ 23 h 53"/>
                  <a:gd name="T68" fmla="*/ 69 w 72"/>
                  <a:gd name="T69" fmla="*/ 29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53"/>
                  <a:gd name="T107" fmla="*/ 72 w 72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53">
                    <a:moveTo>
                      <a:pt x="37" y="0"/>
                    </a:moveTo>
                    <a:lnTo>
                      <a:pt x="40" y="0"/>
                    </a:lnTo>
                    <a:lnTo>
                      <a:pt x="43" y="0"/>
                    </a:lnTo>
                    <a:lnTo>
                      <a:pt x="44" y="4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3" y="16"/>
                    </a:lnTo>
                    <a:lnTo>
                      <a:pt x="40" y="16"/>
                    </a:lnTo>
                    <a:lnTo>
                      <a:pt x="37" y="0"/>
                    </a:lnTo>
                    <a:close/>
                    <a:moveTo>
                      <a:pt x="40" y="16"/>
                    </a:moveTo>
                    <a:lnTo>
                      <a:pt x="37" y="17"/>
                    </a:lnTo>
                    <a:lnTo>
                      <a:pt x="27" y="21"/>
                    </a:lnTo>
                    <a:lnTo>
                      <a:pt x="23" y="24"/>
                    </a:lnTo>
                    <a:lnTo>
                      <a:pt x="20" y="28"/>
                    </a:lnTo>
                    <a:lnTo>
                      <a:pt x="17" y="31"/>
                    </a:lnTo>
                    <a:lnTo>
                      <a:pt x="15" y="36"/>
                    </a:lnTo>
                    <a:lnTo>
                      <a:pt x="0" y="33"/>
                    </a:lnTo>
                    <a:lnTo>
                      <a:pt x="3" y="24"/>
                    </a:lnTo>
                    <a:lnTo>
                      <a:pt x="7" y="17"/>
                    </a:lnTo>
                    <a:lnTo>
                      <a:pt x="13" y="12"/>
                    </a:lnTo>
                    <a:lnTo>
                      <a:pt x="20" y="7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0" y="16"/>
                    </a:lnTo>
                    <a:close/>
                    <a:moveTo>
                      <a:pt x="15" y="36"/>
                    </a:moveTo>
                    <a:lnTo>
                      <a:pt x="15" y="36"/>
                    </a:lnTo>
                    <a:lnTo>
                      <a:pt x="7" y="35"/>
                    </a:lnTo>
                    <a:lnTo>
                      <a:pt x="15" y="36"/>
                    </a:lnTo>
                    <a:close/>
                    <a:moveTo>
                      <a:pt x="15" y="36"/>
                    </a:moveTo>
                    <a:lnTo>
                      <a:pt x="15" y="38"/>
                    </a:lnTo>
                    <a:lnTo>
                      <a:pt x="0" y="43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15" y="36"/>
                    </a:lnTo>
                    <a:close/>
                    <a:moveTo>
                      <a:pt x="15" y="38"/>
                    </a:moveTo>
                    <a:lnTo>
                      <a:pt x="15" y="38"/>
                    </a:lnTo>
                    <a:lnTo>
                      <a:pt x="13" y="36"/>
                    </a:lnTo>
                    <a:lnTo>
                      <a:pt x="13" y="53"/>
                    </a:lnTo>
                    <a:lnTo>
                      <a:pt x="9" y="52"/>
                    </a:lnTo>
                    <a:lnTo>
                      <a:pt x="4" y="50"/>
                    </a:lnTo>
                    <a:lnTo>
                      <a:pt x="3" y="47"/>
                    </a:lnTo>
                    <a:lnTo>
                      <a:pt x="0" y="43"/>
                    </a:lnTo>
                    <a:lnTo>
                      <a:pt x="15" y="38"/>
                    </a:lnTo>
                    <a:close/>
                    <a:moveTo>
                      <a:pt x="13" y="36"/>
                    </a:moveTo>
                    <a:lnTo>
                      <a:pt x="18" y="36"/>
                    </a:lnTo>
                    <a:lnTo>
                      <a:pt x="24" y="35"/>
                    </a:lnTo>
                    <a:lnTo>
                      <a:pt x="27" y="50"/>
                    </a:lnTo>
                    <a:lnTo>
                      <a:pt x="20" y="53"/>
                    </a:lnTo>
                    <a:lnTo>
                      <a:pt x="13" y="53"/>
                    </a:lnTo>
                    <a:lnTo>
                      <a:pt x="13" y="36"/>
                    </a:lnTo>
                    <a:close/>
                    <a:moveTo>
                      <a:pt x="24" y="35"/>
                    </a:moveTo>
                    <a:lnTo>
                      <a:pt x="44" y="24"/>
                    </a:lnTo>
                    <a:lnTo>
                      <a:pt x="60" y="16"/>
                    </a:lnTo>
                    <a:lnTo>
                      <a:pt x="69" y="29"/>
                    </a:lnTo>
                    <a:lnTo>
                      <a:pt x="61" y="35"/>
                    </a:lnTo>
                    <a:lnTo>
                      <a:pt x="52" y="40"/>
                    </a:lnTo>
                    <a:lnTo>
                      <a:pt x="40" y="47"/>
                    </a:lnTo>
                    <a:lnTo>
                      <a:pt x="27" y="50"/>
                    </a:lnTo>
                    <a:lnTo>
                      <a:pt x="24" y="35"/>
                    </a:lnTo>
                    <a:close/>
                    <a:moveTo>
                      <a:pt x="60" y="16"/>
                    </a:moveTo>
                    <a:lnTo>
                      <a:pt x="63" y="14"/>
                    </a:lnTo>
                    <a:lnTo>
                      <a:pt x="66" y="14"/>
                    </a:lnTo>
                    <a:lnTo>
                      <a:pt x="69" y="14"/>
                    </a:lnTo>
                    <a:lnTo>
                      <a:pt x="71" y="17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6"/>
                    </a:lnTo>
                    <a:lnTo>
                      <a:pt x="69" y="29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A65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2" name="Freeform 655"/>
              <p:cNvSpPr>
                <a:spLocks noEditPoints="1"/>
              </p:cNvSpPr>
              <p:nvPr/>
            </p:nvSpPr>
            <p:spPr bwMode="auto">
              <a:xfrm>
                <a:off x="935" y="2279"/>
                <a:ext cx="68" cy="46"/>
              </a:xfrm>
              <a:custGeom>
                <a:avLst/>
                <a:gdLst>
                  <a:gd name="T0" fmla="*/ 38 w 68"/>
                  <a:gd name="T1" fmla="*/ 0 h 46"/>
                  <a:gd name="T2" fmla="*/ 43 w 68"/>
                  <a:gd name="T3" fmla="*/ 2 h 46"/>
                  <a:gd name="T4" fmla="*/ 44 w 68"/>
                  <a:gd name="T5" fmla="*/ 9 h 46"/>
                  <a:gd name="T6" fmla="*/ 41 w 68"/>
                  <a:gd name="T7" fmla="*/ 14 h 46"/>
                  <a:gd name="T8" fmla="*/ 35 w 68"/>
                  <a:gd name="T9" fmla="*/ 0 h 46"/>
                  <a:gd name="T10" fmla="*/ 35 w 68"/>
                  <a:gd name="T11" fmla="*/ 15 h 46"/>
                  <a:gd name="T12" fmla="*/ 24 w 68"/>
                  <a:gd name="T13" fmla="*/ 22 h 46"/>
                  <a:gd name="T14" fmla="*/ 17 w 68"/>
                  <a:gd name="T15" fmla="*/ 29 h 46"/>
                  <a:gd name="T16" fmla="*/ 1 w 68"/>
                  <a:gd name="T17" fmla="*/ 29 h 46"/>
                  <a:gd name="T18" fmla="*/ 7 w 68"/>
                  <a:gd name="T19" fmla="*/ 17 h 46"/>
                  <a:gd name="T20" fmla="*/ 20 w 68"/>
                  <a:gd name="T21" fmla="*/ 7 h 46"/>
                  <a:gd name="T22" fmla="*/ 35 w 68"/>
                  <a:gd name="T23" fmla="*/ 0 h 46"/>
                  <a:gd name="T24" fmla="*/ 15 w 68"/>
                  <a:gd name="T25" fmla="*/ 33 h 46"/>
                  <a:gd name="T26" fmla="*/ 15 w 68"/>
                  <a:gd name="T27" fmla="*/ 33 h 46"/>
                  <a:gd name="T28" fmla="*/ 15 w 68"/>
                  <a:gd name="T29" fmla="*/ 33 h 46"/>
                  <a:gd name="T30" fmla="*/ 14 w 68"/>
                  <a:gd name="T31" fmla="*/ 33 h 46"/>
                  <a:gd name="T32" fmla="*/ 1 w 68"/>
                  <a:gd name="T33" fmla="*/ 39 h 46"/>
                  <a:gd name="T34" fmla="*/ 1 w 68"/>
                  <a:gd name="T35" fmla="*/ 29 h 46"/>
                  <a:gd name="T36" fmla="*/ 14 w 68"/>
                  <a:gd name="T37" fmla="*/ 33 h 46"/>
                  <a:gd name="T38" fmla="*/ 7 w 68"/>
                  <a:gd name="T39" fmla="*/ 36 h 46"/>
                  <a:gd name="T40" fmla="*/ 14 w 68"/>
                  <a:gd name="T41" fmla="*/ 33 h 46"/>
                  <a:gd name="T42" fmla="*/ 14 w 68"/>
                  <a:gd name="T43" fmla="*/ 33 h 46"/>
                  <a:gd name="T44" fmla="*/ 1 w 68"/>
                  <a:gd name="T45" fmla="*/ 41 h 46"/>
                  <a:gd name="T46" fmla="*/ 14 w 68"/>
                  <a:gd name="T47" fmla="*/ 33 h 46"/>
                  <a:gd name="T48" fmla="*/ 14 w 68"/>
                  <a:gd name="T49" fmla="*/ 33 h 46"/>
                  <a:gd name="T50" fmla="*/ 14 w 68"/>
                  <a:gd name="T51" fmla="*/ 33 h 46"/>
                  <a:gd name="T52" fmla="*/ 15 w 68"/>
                  <a:gd name="T53" fmla="*/ 33 h 46"/>
                  <a:gd name="T54" fmla="*/ 23 w 68"/>
                  <a:gd name="T55" fmla="*/ 46 h 46"/>
                  <a:gd name="T56" fmla="*/ 10 w 68"/>
                  <a:gd name="T57" fmla="*/ 46 h 46"/>
                  <a:gd name="T58" fmla="*/ 3 w 68"/>
                  <a:gd name="T59" fmla="*/ 41 h 46"/>
                  <a:gd name="T60" fmla="*/ 18 w 68"/>
                  <a:gd name="T61" fmla="*/ 31 h 46"/>
                  <a:gd name="T62" fmla="*/ 38 w 68"/>
                  <a:gd name="T63" fmla="*/ 22 h 46"/>
                  <a:gd name="T64" fmla="*/ 32 w 68"/>
                  <a:gd name="T65" fmla="*/ 43 h 46"/>
                  <a:gd name="T66" fmla="*/ 18 w 68"/>
                  <a:gd name="T67" fmla="*/ 31 h 46"/>
                  <a:gd name="T68" fmla="*/ 49 w 68"/>
                  <a:gd name="T69" fmla="*/ 17 h 46"/>
                  <a:gd name="T70" fmla="*/ 65 w 68"/>
                  <a:gd name="T71" fmla="*/ 26 h 46"/>
                  <a:gd name="T72" fmla="*/ 43 w 68"/>
                  <a:gd name="T73" fmla="*/ 38 h 46"/>
                  <a:gd name="T74" fmla="*/ 55 w 68"/>
                  <a:gd name="T75" fmla="*/ 12 h 46"/>
                  <a:gd name="T76" fmla="*/ 61 w 68"/>
                  <a:gd name="T77" fmla="*/ 10 h 46"/>
                  <a:gd name="T78" fmla="*/ 66 w 68"/>
                  <a:gd name="T79" fmla="*/ 14 h 46"/>
                  <a:gd name="T80" fmla="*/ 68 w 68"/>
                  <a:gd name="T81" fmla="*/ 21 h 46"/>
                  <a:gd name="T82" fmla="*/ 65 w 68"/>
                  <a:gd name="T83" fmla="*/ 2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46"/>
                  <a:gd name="T128" fmla="*/ 68 w 68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46">
                    <a:moveTo>
                      <a:pt x="35" y="0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lnTo>
                      <a:pt x="44" y="5"/>
                    </a:lnTo>
                    <a:lnTo>
                      <a:pt x="44" y="9"/>
                    </a:lnTo>
                    <a:lnTo>
                      <a:pt x="43" y="10"/>
                    </a:lnTo>
                    <a:lnTo>
                      <a:pt x="41" y="14"/>
                    </a:lnTo>
                    <a:lnTo>
                      <a:pt x="40" y="15"/>
                    </a:lnTo>
                    <a:lnTo>
                      <a:pt x="35" y="0"/>
                    </a:lnTo>
                    <a:close/>
                    <a:moveTo>
                      <a:pt x="40" y="15"/>
                    </a:moveTo>
                    <a:lnTo>
                      <a:pt x="35" y="15"/>
                    </a:lnTo>
                    <a:lnTo>
                      <a:pt x="27" y="21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5" y="33"/>
                    </a:lnTo>
                    <a:lnTo>
                      <a:pt x="1" y="29"/>
                    </a:lnTo>
                    <a:lnTo>
                      <a:pt x="4" y="22"/>
                    </a:lnTo>
                    <a:lnTo>
                      <a:pt x="7" y="17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40" y="15"/>
                    </a:lnTo>
                    <a:close/>
                    <a:moveTo>
                      <a:pt x="15" y="33"/>
                    </a:moveTo>
                    <a:lnTo>
                      <a:pt x="15" y="33"/>
                    </a:lnTo>
                    <a:lnTo>
                      <a:pt x="7" y="31"/>
                    </a:lnTo>
                    <a:lnTo>
                      <a:pt x="15" y="33"/>
                    </a:lnTo>
                    <a:close/>
                    <a:moveTo>
                      <a:pt x="15" y="33"/>
                    </a:moveTo>
                    <a:lnTo>
                      <a:pt x="14" y="33"/>
                    </a:lnTo>
                    <a:lnTo>
                      <a:pt x="1" y="39"/>
                    </a:lnTo>
                    <a:lnTo>
                      <a:pt x="0" y="34"/>
                    </a:lnTo>
                    <a:lnTo>
                      <a:pt x="1" y="29"/>
                    </a:lnTo>
                    <a:lnTo>
                      <a:pt x="15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7" y="36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3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7" y="38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5" y="33"/>
                    </a:lnTo>
                    <a:lnTo>
                      <a:pt x="18" y="31"/>
                    </a:lnTo>
                    <a:lnTo>
                      <a:pt x="23" y="46"/>
                    </a:lnTo>
                    <a:lnTo>
                      <a:pt x="17" y="46"/>
                    </a:lnTo>
                    <a:lnTo>
                      <a:pt x="10" y="46"/>
                    </a:lnTo>
                    <a:lnTo>
                      <a:pt x="6" y="45"/>
                    </a:lnTo>
                    <a:lnTo>
                      <a:pt x="3" y="41"/>
                    </a:lnTo>
                    <a:lnTo>
                      <a:pt x="14" y="33"/>
                    </a:lnTo>
                    <a:close/>
                    <a:moveTo>
                      <a:pt x="18" y="31"/>
                    </a:moveTo>
                    <a:lnTo>
                      <a:pt x="27" y="27"/>
                    </a:lnTo>
                    <a:lnTo>
                      <a:pt x="38" y="22"/>
                    </a:lnTo>
                    <a:lnTo>
                      <a:pt x="43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18" y="31"/>
                    </a:lnTo>
                    <a:close/>
                    <a:moveTo>
                      <a:pt x="38" y="22"/>
                    </a:moveTo>
                    <a:lnTo>
                      <a:pt x="49" y="17"/>
                    </a:lnTo>
                    <a:lnTo>
                      <a:pt x="55" y="12"/>
                    </a:lnTo>
                    <a:lnTo>
                      <a:pt x="65" y="26"/>
                    </a:lnTo>
                    <a:lnTo>
                      <a:pt x="55" y="31"/>
                    </a:lnTo>
                    <a:lnTo>
                      <a:pt x="43" y="38"/>
                    </a:lnTo>
                    <a:lnTo>
                      <a:pt x="38" y="22"/>
                    </a:lnTo>
                    <a:close/>
                    <a:moveTo>
                      <a:pt x="55" y="12"/>
                    </a:moveTo>
                    <a:lnTo>
                      <a:pt x="58" y="10"/>
                    </a:lnTo>
                    <a:lnTo>
                      <a:pt x="61" y="10"/>
                    </a:lnTo>
                    <a:lnTo>
                      <a:pt x="63" y="12"/>
                    </a:lnTo>
                    <a:lnTo>
                      <a:pt x="66" y="14"/>
                    </a:lnTo>
                    <a:lnTo>
                      <a:pt x="68" y="17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6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AB6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3" name="Freeform 656"/>
              <p:cNvSpPr>
                <a:spLocks noEditPoints="1"/>
              </p:cNvSpPr>
              <p:nvPr/>
            </p:nvSpPr>
            <p:spPr bwMode="auto">
              <a:xfrm>
                <a:off x="939" y="2279"/>
                <a:ext cx="61" cy="43"/>
              </a:xfrm>
              <a:custGeom>
                <a:avLst/>
                <a:gdLst>
                  <a:gd name="T0" fmla="*/ 36 w 61"/>
                  <a:gd name="T1" fmla="*/ 0 h 43"/>
                  <a:gd name="T2" fmla="*/ 40 w 61"/>
                  <a:gd name="T3" fmla="*/ 3 h 43"/>
                  <a:gd name="T4" fmla="*/ 42 w 61"/>
                  <a:gd name="T5" fmla="*/ 9 h 43"/>
                  <a:gd name="T6" fmla="*/ 40 w 61"/>
                  <a:gd name="T7" fmla="*/ 14 h 43"/>
                  <a:gd name="T8" fmla="*/ 33 w 61"/>
                  <a:gd name="T9" fmla="*/ 2 h 43"/>
                  <a:gd name="T10" fmla="*/ 34 w 61"/>
                  <a:gd name="T11" fmla="*/ 17 h 43"/>
                  <a:gd name="T12" fmla="*/ 19 w 61"/>
                  <a:gd name="T13" fmla="*/ 26 h 43"/>
                  <a:gd name="T14" fmla="*/ 2 w 61"/>
                  <a:gd name="T15" fmla="*/ 29 h 43"/>
                  <a:gd name="T16" fmla="*/ 8 w 61"/>
                  <a:gd name="T17" fmla="*/ 17 h 43"/>
                  <a:gd name="T18" fmla="*/ 19 w 61"/>
                  <a:gd name="T19" fmla="*/ 9 h 43"/>
                  <a:gd name="T20" fmla="*/ 33 w 61"/>
                  <a:gd name="T21" fmla="*/ 2 h 43"/>
                  <a:gd name="T22" fmla="*/ 2 w 61"/>
                  <a:gd name="T23" fmla="*/ 31 h 43"/>
                  <a:gd name="T24" fmla="*/ 2 w 61"/>
                  <a:gd name="T25" fmla="*/ 29 h 43"/>
                  <a:gd name="T26" fmla="*/ 2 w 61"/>
                  <a:gd name="T27" fmla="*/ 31 h 43"/>
                  <a:gd name="T28" fmla="*/ 14 w 61"/>
                  <a:gd name="T29" fmla="*/ 31 h 43"/>
                  <a:gd name="T30" fmla="*/ 2 w 61"/>
                  <a:gd name="T31" fmla="*/ 31 h 43"/>
                  <a:gd name="T32" fmla="*/ 14 w 61"/>
                  <a:gd name="T33" fmla="*/ 31 h 43"/>
                  <a:gd name="T34" fmla="*/ 8 w 61"/>
                  <a:gd name="T35" fmla="*/ 31 h 43"/>
                  <a:gd name="T36" fmla="*/ 14 w 61"/>
                  <a:gd name="T37" fmla="*/ 31 h 43"/>
                  <a:gd name="T38" fmla="*/ 14 w 61"/>
                  <a:gd name="T39" fmla="*/ 34 h 43"/>
                  <a:gd name="T40" fmla="*/ 2 w 61"/>
                  <a:gd name="T41" fmla="*/ 31 h 43"/>
                  <a:gd name="T42" fmla="*/ 14 w 61"/>
                  <a:gd name="T43" fmla="*/ 31 h 43"/>
                  <a:gd name="T44" fmla="*/ 13 w 61"/>
                  <a:gd name="T45" fmla="*/ 33 h 43"/>
                  <a:gd name="T46" fmla="*/ 2 w 61"/>
                  <a:gd name="T47" fmla="*/ 38 h 43"/>
                  <a:gd name="T48" fmla="*/ 0 w 61"/>
                  <a:gd name="T49" fmla="*/ 31 h 43"/>
                  <a:gd name="T50" fmla="*/ 13 w 61"/>
                  <a:gd name="T51" fmla="*/ 31 h 43"/>
                  <a:gd name="T52" fmla="*/ 13 w 61"/>
                  <a:gd name="T53" fmla="*/ 31 h 43"/>
                  <a:gd name="T54" fmla="*/ 2 w 61"/>
                  <a:gd name="T55" fmla="*/ 38 h 43"/>
                  <a:gd name="T56" fmla="*/ 13 w 61"/>
                  <a:gd name="T57" fmla="*/ 31 h 43"/>
                  <a:gd name="T58" fmla="*/ 2 w 61"/>
                  <a:gd name="T59" fmla="*/ 39 h 43"/>
                  <a:gd name="T60" fmla="*/ 2 w 61"/>
                  <a:gd name="T61" fmla="*/ 39 h 43"/>
                  <a:gd name="T62" fmla="*/ 16 w 61"/>
                  <a:gd name="T63" fmla="*/ 29 h 43"/>
                  <a:gd name="T64" fmla="*/ 25 w 61"/>
                  <a:gd name="T65" fmla="*/ 41 h 43"/>
                  <a:gd name="T66" fmla="*/ 11 w 61"/>
                  <a:gd name="T67" fmla="*/ 43 h 43"/>
                  <a:gd name="T68" fmla="*/ 2 w 61"/>
                  <a:gd name="T69" fmla="*/ 39 h 43"/>
                  <a:gd name="T70" fmla="*/ 20 w 61"/>
                  <a:gd name="T71" fmla="*/ 26 h 43"/>
                  <a:gd name="T72" fmla="*/ 42 w 61"/>
                  <a:gd name="T73" fmla="*/ 17 h 43"/>
                  <a:gd name="T74" fmla="*/ 36 w 61"/>
                  <a:gd name="T75" fmla="*/ 36 h 43"/>
                  <a:gd name="T76" fmla="*/ 20 w 61"/>
                  <a:gd name="T77" fmla="*/ 26 h 43"/>
                  <a:gd name="T78" fmla="*/ 47 w 61"/>
                  <a:gd name="T79" fmla="*/ 14 h 43"/>
                  <a:gd name="T80" fmla="*/ 57 w 61"/>
                  <a:gd name="T81" fmla="*/ 22 h 43"/>
                  <a:gd name="T82" fmla="*/ 48 w 61"/>
                  <a:gd name="T83" fmla="*/ 29 h 43"/>
                  <a:gd name="T84" fmla="*/ 50 w 61"/>
                  <a:gd name="T85" fmla="*/ 10 h 43"/>
                  <a:gd name="T86" fmla="*/ 56 w 61"/>
                  <a:gd name="T87" fmla="*/ 10 h 43"/>
                  <a:gd name="T88" fmla="*/ 59 w 61"/>
                  <a:gd name="T89" fmla="*/ 12 h 43"/>
                  <a:gd name="T90" fmla="*/ 61 w 61"/>
                  <a:gd name="T91" fmla="*/ 19 h 43"/>
                  <a:gd name="T92" fmla="*/ 57 w 61"/>
                  <a:gd name="T93" fmla="*/ 22 h 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1"/>
                  <a:gd name="T142" fmla="*/ 0 h 43"/>
                  <a:gd name="T143" fmla="*/ 61 w 61"/>
                  <a:gd name="T144" fmla="*/ 43 h 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1" h="43">
                    <a:moveTo>
                      <a:pt x="33" y="2"/>
                    </a:moveTo>
                    <a:lnTo>
                      <a:pt x="36" y="0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2" y="5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40" y="14"/>
                    </a:lnTo>
                    <a:lnTo>
                      <a:pt x="37" y="15"/>
                    </a:lnTo>
                    <a:lnTo>
                      <a:pt x="33" y="2"/>
                    </a:lnTo>
                    <a:close/>
                    <a:moveTo>
                      <a:pt x="37" y="15"/>
                    </a:moveTo>
                    <a:lnTo>
                      <a:pt x="34" y="17"/>
                    </a:lnTo>
                    <a:lnTo>
                      <a:pt x="27" y="21"/>
                    </a:lnTo>
                    <a:lnTo>
                      <a:pt x="19" y="26"/>
                    </a:lnTo>
                    <a:lnTo>
                      <a:pt x="14" y="33"/>
                    </a:lnTo>
                    <a:lnTo>
                      <a:pt x="2" y="29"/>
                    </a:lnTo>
                    <a:lnTo>
                      <a:pt x="3" y="22"/>
                    </a:lnTo>
                    <a:lnTo>
                      <a:pt x="8" y="17"/>
                    </a:lnTo>
                    <a:lnTo>
                      <a:pt x="13" y="14"/>
                    </a:lnTo>
                    <a:lnTo>
                      <a:pt x="19" y="9"/>
                    </a:lnTo>
                    <a:lnTo>
                      <a:pt x="28" y="3"/>
                    </a:lnTo>
                    <a:lnTo>
                      <a:pt x="33" y="2"/>
                    </a:lnTo>
                    <a:lnTo>
                      <a:pt x="37" y="15"/>
                    </a:lnTo>
                    <a:close/>
                    <a:moveTo>
                      <a:pt x="2" y="31"/>
                    </a:moveTo>
                    <a:lnTo>
                      <a:pt x="2" y="29"/>
                    </a:lnTo>
                    <a:lnTo>
                      <a:pt x="8" y="31"/>
                    </a:lnTo>
                    <a:lnTo>
                      <a:pt x="2" y="31"/>
                    </a:lnTo>
                    <a:close/>
                    <a:moveTo>
                      <a:pt x="14" y="31"/>
                    </a:moveTo>
                    <a:lnTo>
                      <a:pt x="14" y="31"/>
                    </a:lnTo>
                    <a:lnTo>
                      <a:pt x="2" y="31"/>
                    </a:lnTo>
                    <a:lnTo>
                      <a:pt x="14" y="31"/>
                    </a:lnTo>
                    <a:close/>
                    <a:moveTo>
                      <a:pt x="14" y="31"/>
                    </a:moveTo>
                    <a:lnTo>
                      <a:pt x="14" y="31"/>
                    </a:lnTo>
                    <a:lnTo>
                      <a:pt x="8" y="31"/>
                    </a:lnTo>
                    <a:lnTo>
                      <a:pt x="14" y="31"/>
                    </a:lnTo>
                    <a:close/>
                    <a:moveTo>
                      <a:pt x="14" y="31"/>
                    </a:moveTo>
                    <a:lnTo>
                      <a:pt x="14" y="33"/>
                    </a:lnTo>
                    <a:lnTo>
                      <a:pt x="14" y="34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14" y="31"/>
                    </a:lnTo>
                    <a:close/>
                    <a:moveTo>
                      <a:pt x="14" y="34"/>
                    </a:moveTo>
                    <a:lnTo>
                      <a:pt x="13" y="33"/>
                    </a:lnTo>
                    <a:lnTo>
                      <a:pt x="13" y="31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14" y="34"/>
                    </a:lnTo>
                    <a:close/>
                    <a:moveTo>
                      <a:pt x="13" y="31"/>
                    </a:moveTo>
                    <a:lnTo>
                      <a:pt x="13" y="3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3" y="31"/>
                    </a:lnTo>
                    <a:close/>
                    <a:moveTo>
                      <a:pt x="2" y="39"/>
                    </a:moveTo>
                    <a:lnTo>
                      <a:pt x="2" y="39"/>
                    </a:lnTo>
                    <a:lnTo>
                      <a:pt x="8" y="34"/>
                    </a:lnTo>
                    <a:lnTo>
                      <a:pt x="2" y="39"/>
                    </a:lnTo>
                    <a:close/>
                    <a:moveTo>
                      <a:pt x="13" y="31"/>
                    </a:moveTo>
                    <a:lnTo>
                      <a:pt x="16" y="29"/>
                    </a:lnTo>
                    <a:lnTo>
                      <a:pt x="20" y="26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1" y="43"/>
                    </a:lnTo>
                    <a:lnTo>
                      <a:pt x="6" y="43"/>
                    </a:lnTo>
                    <a:lnTo>
                      <a:pt x="2" y="39"/>
                    </a:lnTo>
                    <a:lnTo>
                      <a:pt x="13" y="31"/>
                    </a:lnTo>
                    <a:close/>
                    <a:moveTo>
                      <a:pt x="20" y="26"/>
                    </a:moveTo>
                    <a:lnTo>
                      <a:pt x="31" y="22"/>
                    </a:lnTo>
                    <a:lnTo>
                      <a:pt x="42" y="17"/>
                    </a:lnTo>
                    <a:lnTo>
                      <a:pt x="48" y="29"/>
                    </a:lnTo>
                    <a:lnTo>
                      <a:pt x="36" y="36"/>
                    </a:lnTo>
                    <a:lnTo>
                      <a:pt x="25" y="41"/>
                    </a:lnTo>
                    <a:lnTo>
                      <a:pt x="20" y="26"/>
                    </a:lnTo>
                    <a:close/>
                    <a:moveTo>
                      <a:pt x="42" y="17"/>
                    </a:moveTo>
                    <a:lnTo>
                      <a:pt x="47" y="14"/>
                    </a:lnTo>
                    <a:lnTo>
                      <a:pt x="50" y="10"/>
                    </a:lnTo>
                    <a:lnTo>
                      <a:pt x="57" y="22"/>
                    </a:lnTo>
                    <a:lnTo>
                      <a:pt x="54" y="26"/>
                    </a:lnTo>
                    <a:lnTo>
                      <a:pt x="48" y="29"/>
                    </a:lnTo>
                    <a:lnTo>
                      <a:pt x="42" y="17"/>
                    </a:lnTo>
                    <a:close/>
                    <a:moveTo>
                      <a:pt x="50" y="10"/>
                    </a:moveTo>
                    <a:lnTo>
                      <a:pt x="53" y="10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2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B07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4" name="Freeform 657"/>
              <p:cNvSpPr>
                <a:spLocks noEditPoints="1"/>
              </p:cNvSpPr>
              <p:nvPr/>
            </p:nvSpPr>
            <p:spPr bwMode="auto">
              <a:xfrm>
                <a:off x="944" y="2281"/>
                <a:ext cx="54" cy="37"/>
              </a:xfrm>
              <a:custGeom>
                <a:avLst/>
                <a:gdLst>
                  <a:gd name="T0" fmla="*/ 32 w 54"/>
                  <a:gd name="T1" fmla="*/ 0 h 37"/>
                  <a:gd name="T2" fmla="*/ 37 w 54"/>
                  <a:gd name="T3" fmla="*/ 3 h 37"/>
                  <a:gd name="T4" fmla="*/ 39 w 54"/>
                  <a:gd name="T5" fmla="*/ 7 h 37"/>
                  <a:gd name="T6" fmla="*/ 37 w 54"/>
                  <a:gd name="T7" fmla="*/ 12 h 37"/>
                  <a:gd name="T8" fmla="*/ 31 w 54"/>
                  <a:gd name="T9" fmla="*/ 1 h 37"/>
                  <a:gd name="T10" fmla="*/ 25 w 54"/>
                  <a:gd name="T11" fmla="*/ 19 h 37"/>
                  <a:gd name="T12" fmla="*/ 1 w 54"/>
                  <a:gd name="T13" fmla="*/ 25 h 37"/>
                  <a:gd name="T14" fmla="*/ 6 w 54"/>
                  <a:gd name="T15" fmla="*/ 17 h 37"/>
                  <a:gd name="T16" fmla="*/ 17 w 54"/>
                  <a:gd name="T17" fmla="*/ 8 h 37"/>
                  <a:gd name="T18" fmla="*/ 31 w 54"/>
                  <a:gd name="T19" fmla="*/ 1 h 37"/>
                  <a:gd name="T20" fmla="*/ 1 w 54"/>
                  <a:gd name="T21" fmla="*/ 27 h 37"/>
                  <a:gd name="T22" fmla="*/ 1 w 54"/>
                  <a:gd name="T23" fmla="*/ 25 h 37"/>
                  <a:gd name="T24" fmla="*/ 1 w 54"/>
                  <a:gd name="T25" fmla="*/ 27 h 37"/>
                  <a:gd name="T26" fmla="*/ 14 w 54"/>
                  <a:gd name="T27" fmla="*/ 27 h 37"/>
                  <a:gd name="T28" fmla="*/ 1 w 54"/>
                  <a:gd name="T29" fmla="*/ 27 h 37"/>
                  <a:gd name="T30" fmla="*/ 14 w 54"/>
                  <a:gd name="T31" fmla="*/ 27 h 37"/>
                  <a:gd name="T32" fmla="*/ 8 w 54"/>
                  <a:gd name="T33" fmla="*/ 27 h 37"/>
                  <a:gd name="T34" fmla="*/ 14 w 54"/>
                  <a:gd name="T35" fmla="*/ 27 h 37"/>
                  <a:gd name="T36" fmla="*/ 11 w 54"/>
                  <a:gd name="T37" fmla="*/ 32 h 37"/>
                  <a:gd name="T38" fmla="*/ 1 w 54"/>
                  <a:gd name="T39" fmla="*/ 27 h 37"/>
                  <a:gd name="T40" fmla="*/ 14 w 54"/>
                  <a:gd name="T41" fmla="*/ 27 h 37"/>
                  <a:gd name="T42" fmla="*/ 1 w 54"/>
                  <a:gd name="T43" fmla="*/ 25 h 37"/>
                  <a:gd name="T44" fmla="*/ 1 w 54"/>
                  <a:gd name="T45" fmla="*/ 25 h 37"/>
                  <a:gd name="T46" fmla="*/ 11 w 54"/>
                  <a:gd name="T47" fmla="*/ 31 h 37"/>
                  <a:gd name="T48" fmla="*/ 0 w 54"/>
                  <a:gd name="T49" fmla="*/ 31 h 37"/>
                  <a:gd name="T50" fmla="*/ 1 w 54"/>
                  <a:gd name="T51" fmla="*/ 25 h 37"/>
                  <a:gd name="T52" fmla="*/ 0 w 54"/>
                  <a:gd name="T53" fmla="*/ 32 h 37"/>
                  <a:gd name="T54" fmla="*/ 0 w 54"/>
                  <a:gd name="T55" fmla="*/ 31 h 37"/>
                  <a:gd name="T56" fmla="*/ 0 w 54"/>
                  <a:gd name="T57" fmla="*/ 32 h 37"/>
                  <a:gd name="T58" fmla="*/ 11 w 54"/>
                  <a:gd name="T59" fmla="*/ 27 h 37"/>
                  <a:gd name="T60" fmla="*/ 0 w 54"/>
                  <a:gd name="T61" fmla="*/ 34 h 37"/>
                  <a:gd name="T62" fmla="*/ 0 w 54"/>
                  <a:gd name="T63" fmla="*/ 32 h 37"/>
                  <a:gd name="T64" fmla="*/ 0 w 54"/>
                  <a:gd name="T65" fmla="*/ 34 h 37"/>
                  <a:gd name="T66" fmla="*/ 6 w 54"/>
                  <a:gd name="T67" fmla="*/ 31 h 37"/>
                  <a:gd name="T68" fmla="*/ 11 w 54"/>
                  <a:gd name="T69" fmla="*/ 25 h 37"/>
                  <a:gd name="T70" fmla="*/ 18 w 54"/>
                  <a:gd name="T71" fmla="*/ 20 h 37"/>
                  <a:gd name="T72" fmla="*/ 15 w 54"/>
                  <a:gd name="T73" fmla="*/ 36 h 37"/>
                  <a:gd name="T74" fmla="*/ 5 w 54"/>
                  <a:gd name="T75" fmla="*/ 37 h 37"/>
                  <a:gd name="T76" fmla="*/ 11 w 54"/>
                  <a:gd name="T77" fmla="*/ 25 h 37"/>
                  <a:gd name="T78" fmla="*/ 31 w 54"/>
                  <a:gd name="T79" fmla="*/ 15 h 37"/>
                  <a:gd name="T80" fmla="*/ 45 w 54"/>
                  <a:gd name="T81" fmla="*/ 24 h 37"/>
                  <a:gd name="T82" fmla="*/ 23 w 54"/>
                  <a:gd name="T83" fmla="*/ 34 h 37"/>
                  <a:gd name="T84" fmla="*/ 40 w 54"/>
                  <a:gd name="T85" fmla="*/ 10 h 37"/>
                  <a:gd name="T86" fmla="*/ 43 w 54"/>
                  <a:gd name="T87" fmla="*/ 8 h 37"/>
                  <a:gd name="T88" fmla="*/ 49 w 54"/>
                  <a:gd name="T89" fmla="*/ 20 h 37"/>
                  <a:gd name="T90" fmla="*/ 40 w 54"/>
                  <a:gd name="T91" fmla="*/ 10 h 37"/>
                  <a:gd name="T92" fmla="*/ 46 w 54"/>
                  <a:gd name="T93" fmla="*/ 7 h 37"/>
                  <a:gd name="T94" fmla="*/ 51 w 54"/>
                  <a:gd name="T95" fmla="*/ 8 h 37"/>
                  <a:gd name="T96" fmla="*/ 54 w 54"/>
                  <a:gd name="T97" fmla="*/ 12 h 37"/>
                  <a:gd name="T98" fmla="*/ 52 w 54"/>
                  <a:gd name="T99" fmla="*/ 17 h 37"/>
                  <a:gd name="T100" fmla="*/ 43 w 54"/>
                  <a:gd name="T101" fmla="*/ 8 h 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"/>
                  <a:gd name="T154" fmla="*/ 0 h 37"/>
                  <a:gd name="T155" fmla="*/ 54 w 54"/>
                  <a:gd name="T156" fmla="*/ 37 h 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" h="37">
                    <a:moveTo>
                      <a:pt x="31" y="1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0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"/>
                    </a:lnTo>
                    <a:close/>
                    <a:moveTo>
                      <a:pt x="35" y="13"/>
                    </a:moveTo>
                    <a:lnTo>
                      <a:pt x="25" y="19"/>
                    </a:lnTo>
                    <a:lnTo>
                      <a:pt x="14" y="29"/>
                    </a:lnTo>
                    <a:lnTo>
                      <a:pt x="1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11" y="12"/>
                    </a:lnTo>
                    <a:lnTo>
                      <a:pt x="17" y="8"/>
                    </a:lnTo>
                    <a:lnTo>
                      <a:pt x="26" y="3"/>
                    </a:lnTo>
                    <a:lnTo>
                      <a:pt x="31" y="1"/>
                    </a:lnTo>
                    <a:lnTo>
                      <a:pt x="35" y="13"/>
                    </a:lnTo>
                    <a:close/>
                    <a:moveTo>
                      <a:pt x="1" y="27"/>
                    </a:moveTo>
                    <a:lnTo>
                      <a:pt x="1" y="25"/>
                    </a:lnTo>
                    <a:lnTo>
                      <a:pt x="8" y="27"/>
                    </a:lnTo>
                    <a:lnTo>
                      <a:pt x="1" y="27"/>
                    </a:lnTo>
                    <a:close/>
                    <a:moveTo>
                      <a:pt x="14" y="27"/>
                    </a:moveTo>
                    <a:lnTo>
                      <a:pt x="14" y="27"/>
                    </a:lnTo>
                    <a:lnTo>
                      <a:pt x="1" y="27"/>
                    </a:lnTo>
                    <a:lnTo>
                      <a:pt x="14" y="27"/>
                    </a:lnTo>
                    <a:close/>
                    <a:moveTo>
                      <a:pt x="14" y="27"/>
                    </a:moveTo>
                    <a:lnTo>
                      <a:pt x="14" y="27"/>
                    </a:lnTo>
                    <a:lnTo>
                      <a:pt x="8" y="27"/>
                    </a:lnTo>
                    <a:lnTo>
                      <a:pt x="14" y="27"/>
                    </a:lnTo>
                    <a:close/>
                    <a:moveTo>
                      <a:pt x="14" y="27"/>
                    </a:moveTo>
                    <a:lnTo>
                      <a:pt x="12" y="31"/>
                    </a:lnTo>
                    <a:lnTo>
                      <a:pt x="11" y="3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4" y="27"/>
                    </a:lnTo>
                    <a:close/>
                    <a:moveTo>
                      <a:pt x="1" y="25"/>
                    </a:moveTo>
                    <a:lnTo>
                      <a:pt x="1" y="25"/>
                    </a:lnTo>
                    <a:lnTo>
                      <a:pt x="6" y="29"/>
                    </a:lnTo>
                    <a:lnTo>
                      <a:pt x="1" y="25"/>
                    </a:lnTo>
                    <a:close/>
                    <a:moveTo>
                      <a:pt x="11" y="32"/>
                    </a:moveTo>
                    <a:lnTo>
                      <a:pt x="11" y="31"/>
                    </a:lnTo>
                    <a:lnTo>
                      <a:pt x="12" y="31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11" y="32"/>
                    </a:lnTo>
                    <a:close/>
                    <a:moveTo>
                      <a:pt x="0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6" y="31"/>
                    </a:lnTo>
                    <a:lnTo>
                      <a:pt x="0" y="32"/>
                    </a:lnTo>
                    <a:close/>
                    <a:moveTo>
                      <a:pt x="11" y="27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11" y="27"/>
                    </a:lnTo>
                    <a:close/>
                    <a:moveTo>
                      <a:pt x="0" y="34"/>
                    </a:moveTo>
                    <a:lnTo>
                      <a:pt x="0" y="34"/>
                    </a:lnTo>
                    <a:lnTo>
                      <a:pt x="6" y="31"/>
                    </a:lnTo>
                    <a:lnTo>
                      <a:pt x="0" y="34"/>
                    </a:lnTo>
                    <a:close/>
                    <a:moveTo>
                      <a:pt x="11" y="25"/>
                    </a:moveTo>
                    <a:lnTo>
                      <a:pt x="14" y="25"/>
                    </a:lnTo>
                    <a:lnTo>
                      <a:pt x="18" y="20"/>
                    </a:lnTo>
                    <a:lnTo>
                      <a:pt x="23" y="34"/>
                    </a:lnTo>
                    <a:lnTo>
                      <a:pt x="15" y="36"/>
                    </a:lnTo>
                    <a:lnTo>
                      <a:pt x="9" y="37"/>
                    </a:lnTo>
                    <a:lnTo>
                      <a:pt x="5" y="37"/>
                    </a:lnTo>
                    <a:lnTo>
                      <a:pt x="0" y="34"/>
                    </a:lnTo>
                    <a:lnTo>
                      <a:pt x="11" y="25"/>
                    </a:lnTo>
                    <a:close/>
                    <a:moveTo>
                      <a:pt x="18" y="20"/>
                    </a:moveTo>
                    <a:lnTo>
                      <a:pt x="31" y="15"/>
                    </a:lnTo>
                    <a:lnTo>
                      <a:pt x="40" y="10"/>
                    </a:lnTo>
                    <a:lnTo>
                      <a:pt x="45" y="24"/>
                    </a:lnTo>
                    <a:lnTo>
                      <a:pt x="35" y="29"/>
                    </a:lnTo>
                    <a:lnTo>
                      <a:pt x="23" y="34"/>
                    </a:lnTo>
                    <a:lnTo>
                      <a:pt x="18" y="20"/>
                    </a:lnTo>
                    <a:close/>
                    <a:moveTo>
                      <a:pt x="40" y="10"/>
                    </a:moveTo>
                    <a:lnTo>
                      <a:pt x="42" y="10"/>
                    </a:lnTo>
                    <a:lnTo>
                      <a:pt x="43" y="8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5" y="24"/>
                    </a:lnTo>
                    <a:lnTo>
                      <a:pt x="40" y="10"/>
                    </a:lnTo>
                    <a:close/>
                    <a:moveTo>
                      <a:pt x="43" y="8"/>
                    </a:moveTo>
                    <a:lnTo>
                      <a:pt x="46" y="7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51" y="2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B5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5" name="Freeform 658"/>
              <p:cNvSpPr>
                <a:spLocks noEditPoints="1"/>
              </p:cNvSpPr>
              <p:nvPr/>
            </p:nvSpPr>
            <p:spPr bwMode="auto">
              <a:xfrm>
                <a:off x="947" y="2284"/>
                <a:ext cx="48" cy="31"/>
              </a:xfrm>
              <a:custGeom>
                <a:avLst/>
                <a:gdLst>
                  <a:gd name="T0" fmla="*/ 32 w 48"/>
                  <a:gd name="T1" fmla="*/ 0 h 31"/>
                  <a:gd name="T2" fmla="*/ 36 w 48"/>
                  <a:gd name="T3" fmla="*/ 2 h 31"/>
                  <a:gd name="T4" fmla="*/ 37 w 48"/>
                  <a:gd name="T5" fmla="*/ 5 h 31"/>
                  <a:gd name="T6" fmla="*/ 37 w 48"/>
                  <a:gd name="T7" fmla="*/ 10 h 31"/>
                  <a:gd name="T8" fmla="*/ 29 w 48"/>
                  <a:gd name="T9" fmla="*/ 0 h 31"/>
                  <a:gd name="T10" fmla="*/ 25 w 48"/>
                  <a:gd name="T11" fmla="*/ 17 h 31"/>
                  <a:gd name="T12" fmla="*/ 3 w 48"/>
                  <a:gd name="T13" fmla="*/ 21 h 31"/>
                  <a:gd name="T14" fmla="*/ 17 w 48"/>
                  <a:gd name="T15" fmla="*/ 9 h 31"/>
                  <a:gd name="T16" fmla="*/ 29 w 48"/>
                  <a:gd name="T17" fmla="*/ 0 h 31"/>
                  <a:gd name="T18" fmla="*/ 3 w 48"/>
                  <a:gd name="T19" fmla="*/ 22 h 31"/>
                  <a:gd name="T20" fmla="*/ 3 w 48"/>
                  <a:gd name="T21" fmla="*/ 21 h 31"/>
                  <a:gd name="T22" fmla="*/ 3 w 48"/>
                  <a:gd name="T23" fmla="*/ 22 h 31"/>
                  <a:gd name="T24" fmla="*/ 12 w 48"/>
                  <a:gd name="T25" fmla="*/ 26 h 31"/>
                  <a:gd name="T26" fmla="*/ 3 w 48"/>
                  <a:gd name="T27" fmla="*/ 19 h 31"/>
                  <a:gd name="T28" fmla="*/ 3 w 48"/>
                  <a:gd name="T29" fmla="*/ 22 h 31"/>
                  <a:gd name="T30" fmla="*/ 11 w 48"/>
                  <a:gd name="T31" fmla="*/ 28 h 31"/>
                  <a:gd name="T32" fmla="*/ 12 w 48"/>
                  <a:gd name="T33" fmla="*/ 24 h 31"/>
                  <a:gd name="T34" fmla="*/ 2 w 48"/>
                  <a:gd name="T35" fmla="*/ 21 h 31"/>
                  <a:gd name="T36" fmla="*/ 11 w 48"/>
                  <a:gd name="T37" fmla="*/ 28 h 31"/>
                  <a:gd name="T38" fmla="*/ 2 w 48"/>
                  <a:gd name="T39" fmla="*/ 26 h 31"/>
                  <a:gd name="T40" fmla="*/ 6 w 48"/>
                  <a:gd name="T41" fmla="*/ 24 h 31"/>
                  <a:gd name="T42" fmla="*/ 11 w 48"/>
                  <a:gd name="T43" fmla="*/ 22 h 31"/>
                  <a:gd name="T44" fmla="*/ 11 w 48"/>
                  <a:gd name="T45" fmla="*/ 21 h 31"/>
                  <a:gd name="T46" fmla="*/ 2 w 48"/>
                  <a:gd name="T47" fmla="*/ 29 h 31"/>
                  <a:gd name="T48" fmla="*/ 11 w 48"/>
                  <a:gd name="T49" fmla="*/ 22 h 31"/>
                  <a:gd name="T50" fmla="*/ 2 w 48"/>
                  <a:gd name="T51" fmla="*/ 29 h 31"/>
                  <a:gd name="T52" fmla="*/ 3 w 48"/>
                  <a:gd name="T53" fmla="*/ 29 h 31"/>
                  <a:gd name="T54" fmla="*/ 14 w 48"/>
                  <a:gd name="T55" fmla="*/ 19 h 31"/>
                  <a:gd name="T56" fmla="*/ 25 w 48"/>
                  <a:gd name="T57" fmla="*/ 26 h 31"/>
                  <a:gd name="T58" fmla="*/ 11 w 48"/>
                  <a:gd name="T59" fmla="*/ 29 h 31"/>
                  <a:gd name="T60" fmla="*/ 3 w 48"/>
                  <a:gd name="T61" fmla="*/ 29 h 31"/>
                  <a:gd name="T62" fmla="*/ 20 w 48"/>
                  <a:gd name="T63" fmla="*/ 14 h 31"/>
                  <a:gd name="T64" fmla="*/ 39 w 48"/>
                  <a:gd name="T65" fmla="*/ 5 h 31"/>
                  <a:gd name="T66" fmla="*/ 37 w 48"/>
                  <a:gd name="T67" fmla="*/ 19 h 31"/>
                  <a:gd name="T68" fmla="*/ 20 w 48"/>
                  <a:gd name="T69" fmla="*/ 14 h 31"/>
                  <a:gd name="T70" fmla="*/ 45 w 48"/>
                  <a:gd name="T71" fmla="*/ 16 h 31"/>
                  <a:gd name="T72" fmla="*/ 45 w 48"/>
                  <a:gd name="T73" fmla="*/ 16 h 31"/>
                  <a:gd name="T74" fmla="*/ 39 w 48"/>
                  <a:gd name="T75" fmla="*/ 5 h 31"/>
                  <a:gd name="T76" fmla="*/ 46 w 48"/>
                  <a:gd name="T77" fmla="*/ 14 h 31"/>
                  <a:gd name="T78" fmla="*/ 45 w 48"/>
                  <a:gd name="T79" fmla="*/ 16 h 31"/>
                  <a:gd name="T80" fmla="*/ 39 w 48"/>
                  <a:gd name="T81" fmla="*/ 5 h 31"/>
                  <a:gd name="T82" fmla="*/ 42 w 48"/>
                  <a:gd name="T83" fmla="*/ 4 h 31"/>
                  <a:gd name="T84" fmla="*/ 46 w 48"/>
                  <a:gd name="T85" fmla="*/ 5 h 31"/>
                  <a:gd name="T86" fmla="*/ 48 w 48"/>
                  <a:gd name="T87" fmla="*/ 9 h 31"/>
                  <a:gd name="T88" fmla="*/ 46 w 48"/>
                  <a:gd name="T89" fmla="*/ 14 h 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31"/>
                  <a:gd name="T137" fmla="*/ 48 w 48"/>
                  <a:gd name="T138" fmla="*/ 31 h 3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31">
                    <a:moveTo>
                      <a:pt x="29" y="0"/>
                    </a:move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7" y="10"/>
                    </a:lnTo>
                    <a:lnTo>
                      <a:pt x="34" y="12"/>
                    </a:lnTo>
                    <a:lnTo>
                      <a:pt x="29" y="0"/>
                    </a:lnTo>
                    <a:close/>
                    <a:moveTo>
                      <a:pt x="34" y="12"/>
                    </a:moveTo>
                    <a:lnTo>
                      <a:pt x="25" y="17"/>
                    </a:lnTo>
                    <a:lnTo>
                      <a:pt x="14" y="22"/>
                    </a:lnTo>
                    <a:lnTo>
                      <a:pt x="3" y="21"/>
                    </a:lnTo>
                    <a:lnTo>
                      <a:pt x="8" y="16"/>
                    </a:lnTo>
                    <a:lnTo>
                      <a:pt x="17" y="9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34" y="12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8" y="22"/>
                    </a:lnTo>
                    <a:lnTo>
                      <a:pt x="3" y="22"/>
                    </a:lnTo>
                    <a:close/>
                    <a:moveTo>
                      <a:pt x="14" y="22"/>
                    </a:moveTo>
                    <a:lnTo>
                      <a:pt x="12" y="26"/>
                    </a:lnTo>
                    <a:lnTo>
                      <a:pt x="11" y="2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14" y="22"/>
                    </a:lnTo>
                    <a:close/>
                    <a:moveTo>
                      <a:pt x="11" y="28"/>
                    </a:moveTo>
                    <a:lnTo>
                      <a:pt x="11" y="26"/>
                    </a:lnTo>
                    <a:lnTo>
                      <a:pt x="12" y="24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19"/>
                    </a:lnTo>
                    <a:lnTo>
                      <a:pt x="11" y="28"/>
                    </a:lnTo>
                    <a:close/>
                    <a:moveTo>
                      <a:pt x="2" y="28"/>
                    </a:moveTo>
                    <a:lnTo>
                      <a:pt x="2" y="26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2" y="28"/>
                    </a:lnTo>
                    <a:close/>
                    <a:moveTo>
                      <a:pt x="11" y="22"/>
                    </a:moveTo>
                    <a:lnTo>
                      <a:pt x="11" y="21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11" y="22"/>
                    </a:lnTo>
                    <a:close/>
                    <a:moveTo>
                      <a:pt x="3" y="29"/>
                    </a:moveTo>
                    <a:lnTo>
                      <a:pt x="2" y="29"/>
                    </a:lnTo>
                    <a:lnTo>
                      <a:pt x="6" y="24"/>
                    </a:lnTo>
                    <a:lnTo>
                      <a:pt x="3" y="29"/>
                    </a:lnTo>
                    <a:close/>
                    <a:moveTo>
                      <a:pt x="11" y="21"/>
                    </a:moveTo>
                    <a:lnTo>
                      <a:pt x="14" y="19"/>
                    </a:lnTo>
                    <a:lnTo>
                      <a:pt x="20" y="14"/>
                    </a:lnTo>
                    <a:lnTo>
                      <a:pt x="25" y="26"/>
                    </a:lnTo>
                    <a:lnTo>
                      <a:pt x="17" y="28"/>
                    </a:lnTo>
                    <a:lnTo>
                      <a:pt x="11" y="29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11" y="21"/>
                    </a:lnTo>
                    <a:close/>
                    <a:moveTo>
                      <a:pt x="20" y="14"/>
                    </a:moveTo>
                    <a:lnTo>
                      <a:pt x="31" y="9"/>
                    </a:lnTo>
                    <a:lnTo>
                      <a:pt x="39" y="5"/>
                    </a:lnTo>
                    <a:lnTo>
                      <a:pt x="45" y="16"/>
                    </a:lnTo>
                    <a:lnTo>
                      <a:pt x="37" y="19"/>
                    </a:lnTo>
                    <a:lnTo>
                      <a:pt x="25" y="26"/>
                    </a:lnTo>
                    <a:lnTo>
                      <a:pt x="20" y="14"/>
                    </a:lnTo>
                    <a:close/>
                    <a:moveTo>
                      <a:pt x="45" y="16"/>
                    </a:moveTo>
                    <a:lnTo>
                      <a:pt x="45" y="16"/>
                    </a:lnTo>
                    <a:lnTo>
                      <a:pt x="42" y="10"/>
                    </a:lnTo>
                    <a:lnTo>
                      <a:pt x="45" y="16"/>
                    </a:lnTo>
                    <a:close/>
                    <a:moveTo>
                      <a:pt x="39" y="5"/>
                    </a:moveTo>
                    <a:lnTo>
                      <a:pt x="39" y="5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39" y="5"/>
                    </a:lnTo>
                    <a:close/>
                    <a:moveTo>
                      <a:pt x="39" y="5"/>
                    </a:move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6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BB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6" name="Freeform 659"/>
              <p:cNvSpPr>
                <a:spLocks noEditPoints="1"/>
              </p:cNvSpPr>
              <p:nvPr/>
            </p:nvSpPr>
            <p:spPr bwMode="auto">
              <a:xfrm>
                <a:off x="953" y="2286"/>
                <a:ext cx="39" cy="26"/>
              </a:xfrm>
              <a:custGeom>
                <a:avLst/>
                <a:gdLst>
                  <a:gd name="T0" fmla="*/ 26 w 39"/>
                  <a:gd name="T1" fmla="*/ 0 h 26"/>
                  <a:gd name="T2" fmla="*/ 30 w 39"/>
                  <a:gd name="T3" fmla="*/ 0 h 26"/>
                  <a:gd name="T4" fmla="*/ 33 w 39"/>
                  <a:gd name="T5" fmla="*/ 2 h 26"/>
                  <a:gd name="T6" fmla="*/ 34 w 39"/>
                  <a:gd name="T7" fmla="*/ 7 h 26"/>
                  <a:gd name="T8" fmla="*/ 31 w 39"/>
                  <a:gd name="T9" fmla="*/ 10 h 26"/>
                  <a:gd name="T10" fmla="*/ 26 w 39"/>
                  <a:gd name="T11" fmla="*/ 0 h 26"/>
                  <a:gd name="T12" fmla="*/ 31 w 39"/>
                  <a:gd name="T13" fmla="*/ 10 h 26"/>
                  <a:gd name="T14" fmla="*/ 6 w 39"/>
                  <a:gd name="T15" fmla="*/ 26 h 26"/>
                  <a:gd name="T16" fmla="*/ 2 w 39"/>
                  <a:gd name="T17" fmla="*/ 15 h 26"/>
                  <a:gd name="T18" fmla="*/ 26 w 39"/>
                  <a:gd name="T19" fmla="*/ 0 h 26"/>
                  <a:gd name="T20" fmla="*/ 31 w 39"/>
                  <a:gd name="T21" fmla="*/ 10 h 26"/>
                  <a:gd name="T22" fmla="*/ 6 w 39"/>
                  <a:gd name="T23" fmla="*/ 26 h 26"/>
                  <a:gd name="T24" fmla="*/ 3 w 39"/>
                  <a:gd name="T25" fmla="*/ 26 h 26"/>
                  <a:gd name="T26" fmla="*/ 0 w 39"/>
                  <a:gd name="T27" fmla="*/ 22 h 26"/>
                  <a:gd name="T28" fmla="*/ 0 w 39"/>
                  <a:gd name="T29" fmla="*/ 19 h 26"/>
                  <a:gd name="T30" fmla="*/ 2 w 39"/>
                  <a:gd name="T31" fmla="*/ 15 h 26"/>
                  <a:gd name="T32" fmla="*/ 3 w 39"/>
                  <a:gd name="T33" fmla="*/ 20 h 26"/>
                  <a:gd name="T34" fmla="*/ 6 w 39"/>
                  <a:gd name="T35" fmla="*/ 26 h 26"/>
                  <a:gd name="T36" fmla="*/ 2 w 39"/>
                  <a:gd name="T37" fmla="*/ 15 h 26"/>
                  <a:gd name="T38" fmla="*/ 33 w 39"/>
                  <a:gd name="T39" fmla="*/ 2 h 26"/>
                  <a:gd name="T40" fmla="*/ 36 w 39"/>
                  <a:gd name="T41" fmla="*/ 12 h 26"/>
                  <a:gd name="T42" fmla="*/ 6 w 39"/>
                  <a:gd name="T43" fmla="*/ 26 h 26"/>
                  <a:gd name="T44" fmla="*/ 2 w 39"/>
                  <a:gd name="T45" fmla="*/ 15 h 26"/>
                  <a:gd name="T46" fmla="*/ 33 w 39"/>
                  <a:gd name="T47" fmla="*/ 2 h 26"/>
                  <a:gd name="T48" fmla="*/ 36 w 39"/>
                  <a:gd name="T49" fmla="*/ 2 h 26"/>
                  <a:gd name="T50" fmla="*/ 39 w 39"/>
                  <a:gd name="T51" fmla="*/ 5 h 26"/>
                  <a:gd name="T52" fmla="*/ 39 w 39"/>
                  <a:gd name="T53" fmla="*/ 8 h 26"/>
                  <a:gd name="T54" fmla="*/ 36 w 39"/>
                  <a:gd name="T55" fmla="*/ 12 h 26"/>
                  <a:gd name="T56" fmla="*/ 33 w 39"/>
                  <a:gd name="T57" fmla="*/ 2 h 2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9"/>
                  <a:gd name="T88" fmla="*/ 0 h 26"/>
                  <a:gd name="T89" fmla="*/ 39 w 39"/>
                  <a:gd name="T90" fmla="*/ 26 h 2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9" h="26">
                    <a:moveTo>
                      <a:pt x="26" y="0"/>
                    </a:moveTo>
                    <a:lnTo>
                      <a:pt x="30" y="0"/>
                    </a:lnTo>
                    <a:lnTo>
                      <a:pt x="33" y="2"/>
                    </a:lnTo>
                    <a:lnTo>
                      <a:pt x="34" y="7"/>
                    </a:lnTo>
                    <a:lnTo>
                      <a:pt x="31" y="10"/>
                    </a:lnTo>
                    <a:lnTo>
                      <a:pt x="26" y="0"/>
                    </a:lnTo>
                    <a:close/>
                    <a:moveTo>
                      <a:pt x="31" y="10"/>
                    </a:moveTo>
                    <a:lnTo>
                      <a:pt x="6" y="26"/>
                    </a:lnTo>
                    <a:lnTo>
                      <a:pt x="2" y="15"/>
                    </a:lnTo>
                    <a:lnTo>
                      <a:pt x="26" y="0"/>
                    </a:lnTo>
                    <a:lnTo>
                      <a:pt x="31" y="10"/>
                    </a:lnTo>
                    <a:close/>
                    <a:moveTo>
                      <a:pt x="6" y="26"/>
                    </a:moveTo>
                    <a:lnTo>
                      <a:pt x="3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3" y="20"/>
                    </a:lnTo>
                    <a:lnTo>
                      <a:pt x="6" y="26"/>
                    </a:lnTo>
                    <a:close/>
                    <a:moveTo>
                      <a:pt x="2" y="15"/>
                    </a:moveTo>
                    <a:lnTo>
                      <a:pt x="33" y="2"/>
                    </a:lnTo>
                    <a:lnTo>
                      <a:pt x="36" y="12"/>
                    </a:lnTo>
                    <a:lnTo>
                      <a:pt x="6" y="26"/>
                    </a:lnTo>
                    <a:lnTo>
                      <a:pt x="2" y="15"/>
                    </a:lnTo>
                    <a:close/>
                    <a:moveTo>
                      <a:pt x="33" y="2"/>
                    </a:moveTo>
                    <a:lnTo>
                      <a:pt x="36" y="2"/>
                    </a:lnTo>
                    <a:lnTo>
                      <a:pt x="39" y="5"/>
                    </a:lnTo>
                    <a:lnTo>
                      <a:pt x="39" y="8"/>
                    </a:lnTo>
                    <a:lnTo>
                      <a:pt x="36" y="1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9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7" name="Freeform 660"/>
              <p:cNvSpPr>
                <a:spLocks noEditPoints="1"/>
              </p:cNvSpPr>
              <p:nvPr/>
            </p:nvSpPr>
            <p:spPr bwMode="auto">
              <a:xfrm>
                <a:off x="1203" y="1669"/>
                <a:ext cx="233" cy="216"/>
              </a:xfrm>
              <a:custGeom>
                <a:avLst/>
                <a:gdLst>
                  <a:gd name="T0" fmla="*/ 22 w 233"/>
                  <a:gd name="T1" fmla="*/ 0 h 216"/>
                  <a:gd name="T2" fmla="*/ 28 w 233"/>
                  <a:gd name="T3" fmla="*/ 21 h 216"/>
                  <a:gd name="T4" fmla="*/ 33 w 233"/>
                  <a:gd name="T5" fmla="*/ 10 h 216"/>
                  <a:gd name="T6" fmla="*/ 27 w 233"/>
                  <a:gd name="T7" fmla="*/ 17 h 216"/>
                  <a:gd name="T8" fmla="*/ 23 w 233"/>
                  <a:gd name="T9" fmla="*/ 19 h 216"/>
                  <a:gd name="T10" fmla="*/ 23 w 233"/>
                  <a:gd name="T11" fmla="*/ 19 h 216"/>
                  <a:gd name="T12" fmla="*/ 8 w 233"/>
                  <a:gd name="T13" fmla="*/ 46 h 216"/>
                  <a:gd name="T14" fmla="*/ 6 w 233"/>
                  <a:gd name="T15" fmla="*/ 34 h 216"/>
                  <a:gd name="T16" fmla="*/ 34 w 233"/>
                  <a:gd name="T17" fmla="*/ 39 h 216"/>
                  <a:gd name="T18" fmla="*/ 33 w 233"/>
                  <a:gd name="T19" fmla="*/ 45 h 216"/>
                  <a:gd name="T20" fmla="*/ 31 w 233"/>
                  <a:gd name="T21" fmla="*/ 51 h 216"/>
                  <a:gd name="T22" fmla="*/ 50 w 233"/>
                  <a:gd name="T23" fmla="*/ 55 h 216"/>
                  <a:gd name="T24" fmla="*/ 51 w 233"/>
                  <a:gd name="T25" fmla="*/ 51 h 216"/>
                  <a:gd name="T26" fmla="*/ 60 w 233"/>
                  <a:gd name="T27" fmla="*/ 50 h 216"/>
                  <a:gd name="T28" fmla="*/ 54 w 233"/>
                  <a:gd name="T29" fmla="*/ 58 h 216"/>
                  <a:gd name="T30" fmla="*/ 53 w 233"/>
                  <a:gd name="T31" fmla="*/ 65 h 216"/>
                  <a:gd name="T32" fmla="*/ 51 w 233"/>
                  <a:gd name="T33" fmla="*/ 70 h 216"/>
                  <a:gd name="T34" fmla="*/ 50 w 233"/>
                  <a:gd name="T35" fmla="*/ 96 h 216"/>
                  <a:gd name="T36" fmla="*/ 39 w 233"/>
                  <a:gd name="T37" fmla="*/ 111 h 216"/>
                  <a:gd name="T38" fmla="*/ 64 w 233"/>
                  <a:gd name="T39" fmla="*/ 86 h 216"/>
                  <a:gd name="T40" fmla="*/ 73 w 233"/>
                  <a:gd name="T41" fmla="*/ 92 h 216"/>
                  <a:gd name="T42" fmla="*/ 70 w 233"/>
                  <a:gd name="T43" fmla="*/ 101 h 216"/>
                  <a:gd name="T44" fmla="*/ 62 w 233"/>
                  <a:gd name="T45" fmla="*/ 113 h 216"/>
                  <a:gd name="T46" fmla="*/ 85 w 233"/>
                  <a:gd name="T47" fmla="*/ 118 h 216"/>
                  <a:gd name="T48" fmla="*/ 90 w 233"/>
                  <a:gd name="T49" fmla="*/ 115 h 216"/>
                  <a:gd name="T50" fmla="*/ 99 w 233"/>
                  <a:gd name="T51" fmla="*/ 120 h 216"/>
                  <a:gd name="T52" fmla="*/ 98 w 233"/>
                  <a:gd name="T53" fmla="*/ 130 h 216"/>
                  <a:gd name="T54" fmla="*/ 85 w 233"/>
                  <a:gd name="T55" fmla="*/ 140 h 216"/>
                  <a:gd name="T56" fmla="*/ 104 w 233"/>
                  <a:gd name="T57" fmla="*/ 139 h 216"/>
                  <a:gd name="T58" fmla="*/ 101 w 233"/>
                  <a:gd name="T59" fmla="*/ 135 h 216"/>
                  <a:gd name="T60" fmla="*/ 105 w 233"/>
                  <a:gd name="T61" fmla="*/ 132 h 216"/>
                  <a:gd name="T62" fmla="*/ 105 w 233"/>
                  <a:gd name="T63" fmla="*/ 158 h 216"/>
                  <a:gd name="T64" fmla="*/ 101 w 233"/>
                  <a:gd name="T65" fmla="*/ 149 h 216"/>
                  <a:gd name="T66" fmla="*/ 107 w 233"/>
                  <a:gd name="T67" fmla="*/ 149 h 216"/>
                  <a:gd name="T68" fmla="*/ 115 w 233"/>
                  <a:gd name="T69" fmla="*/ 147 h 216"/>
                  <a:gd name="T70" fmla="*/ 119 w 233"/>
                  <a:gd name="T71" fmla="*/ 154 h 216"/>
                  <a:gd name="T72" fmla="*/ 107 w 233"/>
                  <a:gd name="T73" fmla="*/ 156 h 216"/>
                  <a:gd name="T74" fmla="*/ 94 w 233"/>
                  <a:gd name="T75" fmla="*/ 178 h 216"/>
                  <a:gd name="T76" fmla="*/ 125 w 233"/>
                  <a:gd name="T77" fmla="*/ 173 h 216"/>
                  <a:gd name="T78" fmla="*/ 118 w 233"/>
                  <a:gd name="T79" fmla="*/ 166 h 216"/>
                  <a:gd name="T80" fmla="*/ 122 w 233"/>
                  <a:gd name="T81" fmla="*/ 170 h 216"/>
                  <a:gd name="T82" fmla="*/ 124 w 233"/>
                  <a:gd name="T83" fmla="*/ 190 h 216"/>
                  <a:gd name="T84" fmla="*/ 121 w 233"/>
                  <a:gd name="T85" fmla="*/ 200 h 216"/>
                  <a:gd name="T86" fmla="*/ 130 w 233"/>
                  <a:gd name="T87" fmla="*/ 176 h 216"/>
                  <a:gd name="T88" fmla="*/ 133 w 233"/>
                  <a:gd name="T89" fmla="*/ 182 h 216"/>
                  <a:gd name="T90" fmla="*/ 142 w 233"/>
                  <a:gd name="T91" fmla="*/ 185 h 216"/>
                  <a:gd name="T92" fmla="*/ 133 w 233"/>
                  <a:gd name="T93" fmla="*/ 182 h 216"/>
                  <a:gd name="T94" fmla="*/ 142 w 233"/>
                  <a:gd name="T95" fmla="*/ 185 h 216"/>
                  <a:gd name="T96" fmla="*/ 133 w 233"/>
                  <a:gd name="T97" fmla="*/ 190 h 216"/>
                  <a:gd name="T98" fmla="*/ 159 w 233"/>
                  <a:gd name="T99" fmla="*/ 195 h 216"/>
                  <a:gd name="T100" fmla="*/ 155 w 233"/>
                  <a:gd name="T101" fmla="*/ 185 h 216"/>
                  <a:gd name="T102" fmla="*/ 176 w 233"/>
                  <a:gd name="T103" fmla="*/ 199 h 216"/>
                  <a:gd name="T104" fmla="*/ 178 w 233"/>
                  <a:gd name="T105" fmla="*/ 188 h 216"/>
                  <a:gd name="T106" fmla="*/ 201 w 233"/>
                  <a:gd name="T107" fmla="*/ 171 h 216"/>
                  <a:gd name="T108" fmla="*/ 203 w 233"/>
                  <a:gd name="T109" fmla="*/ 187 h 216"/>
                  <a:gd name="T110" fmla="*/ 199 w 233"/>
                  <a:gd name="T111" fmla="*/ 180 h 216"/>
                  <a:gd name="T112" fmla="*/ 224 w 233"/>
                  <a:gd name="T113" fmla="*/ 156 h 216"/>
                  <a:gd name="T114" fmla="*/ 223 w 233"/>
                  <a:gd name="T115" fmla="*/ 152 h 216"/>
                  <a:gd name="T116" fmla="*/ 223 w 233"/>
                  <a:gd name="T117" fmla="*/ 139 h 21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3"/>
                  <a:gd name="T178" fmla="*/ 0 h 216"/>
                  <a:gd name="T179" fmla="*/ 233 w 233"/>
                  <a:gd name="T180" fmla="*/ 216 h 21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3" h="216">
                    <a:moveTo>
                      <a:pt x="22" y="0"/>
                    </a:moveTo>
                    <a:lnTo>
                      <a:pt x="27" y="0"/>
                    </a:lnTo>
                    <a:lnTo>
                      <a:pt x="30" y="2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2" y="0"/>
                    </a:lnTo>
                    <a:close/>
                    <a:moveTo>
                      <a:pt x="27" y="10"/>
                    </a:moveTo>
                    <a:lnTo>
                      <a:pt x="20" y="14"/>
                    </a:lnTo>
                    <a:lnTo>
                      <a:pt x="5" y="17"/>
                    </a:lnTo>
                    <a:lnTo>
                      <a:pt x="5" y="7"/>
                    </a:lnTo>
                    <a:lnTo>
                      <a:pt x="17" y="3"/>
                    </a:lnTo>
                    <a:lnTo>
                      <a:pt x="22" y="0"/>
                    </a:lnTo>
                    <a:lnTo>
                      <a:pt x="27" y="10"/>
                    </a:lnTo>
                    <a:close/>
                    <a:moveTo>
                      <a:pt x="3" y="17"/>
                    </a:move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12"/>
                    </a:lnTo>
                    <a:lnTo>
                      <a:pt x="3" y="17"/>
                    </a:lnTo>
                    <a:close/>
                    <a:moveTo>
                      <a:pt x="6" y="7"/>
                    </a:moveTo>
                    <a:lnTo>
                      <a:pt x="14" y="10"/>
                    </a:lnTo>
                    <a:lnTo>
                      <a:pt x="25" y="10"/>
                    </a:lnTo>
                    <a:lnTo>
                      <a:pt x="28" y="21"/>
                    </a:lnTo>
                    <a:lnTo>
                      <a:pt x="20" y="22"/>
                    </a:lnTo>
                    <a:lnTo>
                      <a:pt x="11" y="21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6" y="7"/>
                    </a:lnTo>
                    <a:close/>
                    <a:moveTo>
                      <a:pt x="28" y="21"/>
                    </a:moveTo>
                    <a:lnTo>
                      <a:pt x="28" y="21"/>
                    </a:lnTo>
                    <a:lnTo>
                      <a:pt x="27" y="15"/>
                    </a:lnTo>
                    <a:lnTo>
                      <a:pt x="28" y="21"/>
                    </a:lnTo>
                    <a:close/>
                    <a:moveTo>
                      <a:pt x="25" y="10"/>
                    </a:moveTo>
                    <a:lnTo>
                      <a:pt x="30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4"/>
                    </a:lnTo>
                    <a:lnTo>
                      <a:pt x="27" y="17"/>
                    </a:lnTo>
                    <a:lnTo>
                      <a:pt x="28" y="19"/>
                    </a:lnTo>
                    <a:lnTo>
                      <a:pt x="28" y="21"/>
                    </a:lnTo>
                    <a:lnTo>
                      <a:pt x="25" y="10"/>
                    </a:lnTo>
                    <a:close/>
                    <a:moveTo>
                      <a:pt x="37" y="14"/>
                    </a:moveTo>
                    <a:lnTo>
                      <a:pt x="36" y="19"/>
                    </a:lnTo>
                    <a:lnTo>
                      <a:pt x="33" y="24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37" y="14"/>
                    </a:lnTo>
                    <a:close/>
                    <a:moveTo>
                      <a:pt x="33" y="24"/>
                    </a:moveTo>
                    <a:lnTo>
                      <a:pt x="33" y="26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33" y="24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33" y="26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28" y="22"/>
                    </a:lnTo>
                    <a:lnTo>
                      <a:pt x="33" y="26"/>
                    </a:lnTo>
                    <a:close/>
                    <a:moveTo>
                      <a:pt x="33" y="26"/>
                    </a:moveTo>
                    <a:lnTo>
                      <a:pt x="31" y="27"/>
                    </a:lnTo>
                    <a:lnTo>
                      <a:pt x="30" y="29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33" y="26"/>
                    </a:lnTo>
                    <a:close/>
                    <a:moveTo>
                      <a:pt x="30" y="29"/>
                    </a:moveTo>
                    <a:lnTo>
                      <a:pt x="28" y="29"/>
                    </a:lnTo>
                    <a:lnTo>
                      <a:pt x="27" y="31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3" y="21"/>
                    </a:lnTo>
                    <a:lnTo>
                      <a:pt x="30" y="29"/>
                    </a:lnTo>
                    <a:close/>
                    <a:moveTo>
                      <a:pt x="27" y="31"/>
                    </a:moveTo>
                    <a:lnTo>
                      <a:pt x="17" y="39"/>
                    </a:lnTo>
                    <a:lnTo>
                      <a:pt x="8" y="46"/>
                    </a:lnTo>
                    <a:lnTo>
                      <a:pt x="5" y="34"/>
                    </a:lnTo>
                    <a:lnTo>
                      <a:pt x="13" y="31"/>
                    </a:lnTo>
                    <a:lnTo>
                      <a:pt x="20" y="22"/>
                    </a:lnTo>
                    <a:lnTo>
                      <a:pt x="27" y="31"/>
                    </a:lnTo>
                    <a:close/>
                    <a:moveTo>
                      <a:pt x="6" y="46"/>
                    </a:moveTo>
                    <a:lnTo>
                      <a:pt x="3" y="45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5" y="34"/>
                    </a:lnTo>
                    <a:lnTo>
                      <a:pt x="6" y="39"/>
                    </a:lnTo>
                    <a:lnTo>
                      <a:pt x="6" y="46"/>
                    </a:lnTo>
                    <a:close/>
                    <a:moveTo>
                      <a:pt x="6" y="34"/>
                    </a:moveTo>
                    <a:lnTo>
                      <a:pt x="14" y="34"/>
                    </a:lnTo>
                    <a:lnTo>
                      <a:pt x="28" y="29"/>
                    </a:lnTo>
                    <a:lnTo>
                      <a:pt x="34" y="39"/>
                    </a:lnTo>
                    <a:lnTo>
                      <a:pt x="16" y="45"/>
                    </a:lnTo>
                    <a:lnTo>
                      <a:pt x="6" y="46"/>
                    </a:lnTo>
                    <a:lnTo>
                      <a:pt x="6" y="34"/>
                    </a:lnTo>
                    <a:close/>
                    <a:moveTo>
                      <a:pt x="28" y="29"/>
                    </a:moveTo>
                    <a:lnTo>
                      <a:pt x="33" y="27"/>
                    </a:lnTo>
                    <a:lnTo>
                      <a:pt x="36" y="2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28" y="29"/>
                    </a:lnTo>
                    <a:close/>
                    <a:moveTo>
                      <a:pt x="36" y="29"/>
                    </a:moveTo>
                    <a:lnTo>
                      <a:pt x="39" y="31"/>
                    </a:lnTo>
                    <a:lnTo>
                      <a:pt x="42" y="36"/>
                    </a:lnTo>
                    <a:lnTo>
                      <a:pt x="31" y="39"/>
                    </a:lnTo>
                    <a:lnTo>
                      <a:pt x="33" y="39"/>
                    </a:lnTo>
                    <a:lnTo>
                      <a:pt x="36" y="29"/>
                    </a:lnTo>
                    <a:close/>
                    <a:moveTo>
                      <a:pt x="42" y="36"/>
                    </a:moveTo>
                    <a:lnTo>
                      <a:pt x="42" y="39"/>
                    </a:lnTo>
                    <a:lnTo>
                      <a:pt x="42" y="45"/>
                    </a:lnTo>
                    <a:lnTo>
                      <a:pt x="33" y="45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42" y="36"/>
                    </a:lnTo>
                    <a:close/>
                    <a:moveTo>
                      <a:pt x="42" y="45"/>
                    </a:moveTo>
                    <a:lnTo>
                      <a:pt x="42" y="53"/>
                    </a:lnTo>
                    <a:lnTo>
                      <a:pt x="39" y="63"/>
                    </a:lnTo>
                    <a:lnTo>
                      <a:pt x="36" y="72"/>
                    </a:lnTo>
                    <a:lnTo>
                      <a:pt x="31" y="79"/>
                    </a:lnTo>
                    <a:lnTo>
                      <a:pt x="23" y="72"/>
                    </a:lnTo>
                    <a:lnTo>
                      <a:pt x="27" y="65"/>
                    </a:lnTo>
                    <a:lnTo>
                      <a:pt x="30" y="58"/>
                    </a:lnTo>
                    <a:lnTo>
                      <a:pt x="31" y="51"/>
                    </a:lnTo>
                    <a:lnTo>
                      <a:pt x="33" y="45"/>
                    </a:lnTo>
                    <a:lnTo>
                      <a:pt x="42" y="45"/>
                    </a:lnTo>
                    <a:close/>
                    <a:moveTo>
                      <a:pt x="28" y="80"/>
                    </a:moveTo>
                    <a:lnTo>
                      <a:pt x="25" y="80"/>
                    </a:lnTo>
                    <a:lnTo>
                      <a:pt x="23" y="79"/>
                    </a:lnTo>
                    <a:lnTo>
                      <a:pt x="22" y="75"/>
                    </a:lnTo>
                    <a:lnTo>
                      <a:pt x="23" y="72"/>
                    </a:lnTo>
                    <a:lnTo>
                      <a:pt x="27" y="75"/>
                    </a:lnTo>
                    <a:lnTo>
                      <a:pt x="28" y="80"/>
                    </a:lnTo>
                    <a:close/>
                    <a:moveTo>
                      <a:pt x="25" y="70"/>
                    </a:moveTo>
                    <a:lnTo>
                      <a:pt x="36" y="65"/>
                    </a:lnTo>
                    <a:lnTo>
                      <a:pt x="50" y="55"/>
                    </a:lnTo>
                    <a:lnTo>
                      <a:pt x="57" y="62"/>
                    </a:lnTo>
                    <a:lnTo>
                      <a:pt x="51" y="69"/>
                    </a:lnTo>
                    <a:lnTo>
                      <a:pt x="40" y="75"/>
                    </a:lnTo>
                    <a:lnTo>
                      <a:pt x="33" y="79"/>
                    </a:lnTo>
                    <a:lnTo>
                      <a:pt x="28" y="80"/>
                    </a:lnTo>
                    <a:lnTo>
                      <a:pt x="25" y="70"/>
                    </a:lnTo>
                    <a:close/>
                    <a:moveTo>
                      <a:pt x="57" y="60"/>
                    </a:moveTo>
                    <a:lnTo>
                      <a:pt x="57" y="62"/>
                    </a:lnTo>
                    <a:lnTo>
                      <a:pt x="53" y="58"/>
                    </a:lnTo>
                    <a:lnTo>
                      <a:pt x="57" y="60"/>
                    </a:lnTo>
                    <a:close/>
                    <a:moveTo>
                      <a:pt x="48" y="55"/>
                    </a:moveTo>
                    <a:lnTo>
                      <a:pt x="51" y="51"/>
                    </a:lnTo>
                    <a:lnTo>
                      <a:pt x="54" y="50"/>
                    </a:lnTo>
                    <a:lnTo>
                      <a:pt x="57" y="60"/>
                    </a:lnTo>
                    <a:lnTo>
                      <a:pt x="48" y="55"/>
                    </a:lnTo>
                    <a:close/>
                    <a:moveTo>
                      <a:pt x="54" y="50"/>
                    </a:moveTo>
                    <a:lnTo>
                      <a:pt x="54" y="50"/>
                    </a:lnTo>
                    <a:lnTo>
                      <a:pt x="56" y="55"/>
                    </a:lnTo>
                    <a:lnTo>
                      <a:pt x="54" y="50"/>
                    </a:lnTo>
                    <a:close/>
                    <a:moveTo>
                      <a:pt x="54" y="50"/>
                    </a:moveTo>
                    <a:lnTo>
                      <a:pt x="57" y="48"/>
                    </a:lnTo>
                    <a:lnTo>
                      <a:pt x="60" y="50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7" y="60"/>
                    </a:lnTo>
                    <a:lnTo>
                      <a:pt x="54" y="50"/>
                    </a:lnTo>
                    <a:close/>
                    <a:moveTo>
                      <a:pt x="60" y="50"/>
                    </a:moveTo>
                    <a:lnTo>
                      <a:pt x="60" y="50"/>
                    </a:lnTo>
                    <a:lnTo>
                      <a:pt x="57" y="55"/>
                    </a:lnTo>
                    <a:lnTo>
                      <a:pt x="60" y="50"/>
                    </a:lnTo>
                    <a:close/>
                    <a:moveTo>
                      <a:pt x="60" y="50"/>
                    </a:moveTo>
                    <a:lnTo>
                      <a:pt x="62" y="51"/>
                    </a:lnTo>
                    <a:lnTo>
                      <a:pt x="64" y="55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60" y="50"/>
                    </a:lnTo>
                    <a:close/>
                    <a:moveTo>
                      <a:pt x="64" y="55"/>
                    </a:moveTo>
                    <a:lnTo>
                      <a:pt x="64" y="62"/>
                    </a:lnTo>
                    <a:lnTo>
                      <a:pt x="62" y="69"/>
                    </a:lnTo>
                    <a:lnTo>
                      <a:pt x="53" y="65"/>
                    </a:lnTo>
                    <a:lnTo>
                      <a:pt x="54" y="60"/>
                    </a:lnTo>
                    <a:lnTo>
                      <a:pt x="54" y="58"/>
                    </a:lnTo>
                    <a:lnTo>
                      <a:pt x="64" y="55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57" y="67"/>
                    </a:lnTo>
                    <a:lnTo>
                      <a:pt x="53" y="65"/>
                    </a:lnTo>
                    <a:close/>
                    <a:moveTo>
                      <a:pt x="62" y="69"/>
                    </a:moveTo>
                    <a:lnTo>
                      <a:pt x="62" y="69"/>
                    </a:lnTo>
                    <a:lnTo>
                      <a:pt x="53" y="65"/>
                    </a:lnTo>
                    <a:lnTo>
                      <a:pt x="62" y="69"/>
                    </a:lnTo>
                    <a:close/>
                    <a:moveTo>
                      <a:pt x="62" y="69"/>
                    </a:moveTo>
                    <a:lnTo>
                      <a:pt x="62" y="70"/>
                    </a:lnTo>
                    <a:lnTo>
                      <a:pt x="60" y="74"/>
                    </a:lnTo>
                    <a:lnTo>
                      <a:pt x="51" y="70"/>
                    </a:lnTo>
                    <a:lnTo>
                      <a:pt x="53" y="67"/>
                    </a:lnTo>
                    <a:lnTo>
                      <a:pt x="53" y="65"/>
                    </a:lnTo>
                    <a:lnTo>
                      <a:pt x="62" y="69"/>
                    </a:lnTo>
                    <a:close/>
                    <a:moveTo>
                      <a:pt x="60" y="74"/>
                    </a:moveTo>
                    <a:lnTo>
                      <a:pt x="59" y="77"/>
                    </a:lnTo>
                    <a:lnTo>
                      <a:pt x="59" y="80"/>
                    </a:lnTo>
                    <a:lnTo>
                      <a:pt x="50" y="75"/>
                    </a:lnTo>
                    <a:lnTo>
                      <a:pt x="50" y="72"/>
                    </a:lnTo>
                    <a:lnTo>
                      <a:pt x="51" y="70"/>
                    </a:lnTo>
                    <a:lnTo>
                      <a:pt x="60" y="74"/>
                    </a:lnTo>
                    <a:close/>
                    <a:moveTo>
                      <a:pt x="59" y="80"/>
                    </a:moveTo>
                    <a:lnTo>
                      <a:pt x="50" y="96"/>
                    </a:lnTo>
                    <a:lnTo>
                      <a:pt x="40" y="110"/>
                    </a:lnTo>
                    <a:lnTo>
                      <a:pt x="34" y="101"/>
                    </a:lnTo>
                    <a:lnTo>
                      <a:pt x="42" y="89"/>
                    </a:lnTo>
                    <a:lnTo>
                      <a:pt x="50" y="75"/>
                    </a:lnTo>
                    <a:lnTo>
                      <a:pt x="59" y="80"/>
                    </a:lnTo>
                    <a:close/>
                    <a:moveTo>
                      <a:pt x="39" y="111"/>
                    </a:moveTo>
                    <a:lnTo>
                      <a:pt x="36" y="111"/>
                    </a:lnTo>
                    <a:lnTo>
                      <a:pt x="33" y="108"/>
                    </a:lnTo>
                    <a:lnTo>
                      <a:pt x="33" y="104"/>
                    </a:lnTo>
                    <a:lnTo>
                      <a:pt x="34" y="101"/>
                    </a:lnTo>
                    <a:lnTo>
                      <a:pt x="37" y="106"/>
                    </a:lnTo>
                    <a:lnTo>
                      <a:pt x="39" y="111"/>
                    </a:lnTo>
                    <a:close/>
                    <a:moveTo>
                      <a:pt x="36" y="101"/>
                    </a:moveTo>
                    <a:lnTo>
                      <a:pt x="47" y="96"/>
                    </a:lnTo>
                    <a:lnTo>
                      <a:pt x="64" y="86"/>
                    </a:lnTo>
                    <a:lnTo>
                      <a:pt x="71" y="94"/>
                    </a:lnTo>
                    <a:lnTo>
                      <a:pt x="51" y="106"/>
                    </a:lnTo>
                    <a:lnTo>
                      <a:pt x="39" y="111"/>
                    </a:lnTo>
                    <a:lnTo>
                      <a:pt x="36" y="101"/>
                    </a:lnTo>
                    <a:close/>
                    <a:moveTo>
                      <a:pt x="64" y="86"/>
                    </a:moveTo>
                    <a:lnTo>
                      <a:pt x="64" y="86"/>
                    </a:lnTo>
                    <a:lnTo>
                      <a:pt x="67" y="91"/>
                    </a:lnTo>
                    <a:lnTo>
                      <a:pt x="64" y="86"/>
                    </a:lnTo>
                    <a:close/>
                    <a:moveTo>
                      <a:pt x="64" y="86"/>
                    </a:moveTo>
                    <a:lnTo>
                      <a:pt x="68" y="82"/>
                    </a:lnTo>
                    <a:lnTo>
                      <a:pt x="71" y="80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64" y="86"/>
                    </a:lnTo>
                    <a:close/>
                    <a:moveTo>
                      <a:pt x="71" y="80"/>
                    </a:moveTo>
                    <a:lnTo>
                      <a:pt x="76" y="82"/>
                    </a:lnTo>
                    <a:lnTo>
                      <a:pt x="79" y="84"/>
                    </a:lnTo>
                    <a:lnTo>
                      <a:pt x="71" y="91"/>
                    </a:lnTo>
                    <a:lnTo>
                      <a:pt x="73" y="92"/>
                    </a:lnTo>
                    <a:lnTo>
                      <a:pt x="71" y="80"/>
                    </a:lnTo>
                    <a:close/>
                    <a:moveTo>
                      <a:pt x="79" y="84"/>
                    </a:moveTo>
                    <a:lnTo>
                      <a:pt x="81" y="86"/>
                    </a:lnTo>
                    <a:lnTo>
                      <a:pt x="81" y="89"/>
                    </a:lnTo>
                    <a:lnTo>
                      <a:pt x="71" y="91"/>
                    </a:lnTo>
                    <a:lnTo>
                      <a:pt x="79" y="84"/>
                    </a:lnTo>
                    <a:close/>
                    <a:moveTo>
                      <a:pt x="81" y="89"/>
                    </a:moveTo>
                    <a:lnTo>
                      <a:pt x="81" y="96"/>
                    </a:lnTo>
                    <a:lnTo>
                      <a:pt x="79" y="104"/>
                    </a:lnTo>
                    <a:lnTo>
                      <a:pt x="70" y="101"/>
                    </a:lnTo>
                    <a:lnTo>
                      <a:pt x="71" y="96"/>
                    </a:lnTo>
                    <a:lnTo>
                      <a:pt x="71" y="91"/>
                    </a:lnTo>
                    <a:lnTo>
                      <a:pt x="81" y="89"/>
                    </a:lnTo>
                    <a:close/>
                    <a:moveTo>
                      <a:pt x="79" y="104"/>
                    </a:moveTo>
                    <a:lnTo>
                      <a:pt x="79" y="104"/>
                    </a:lnTo>
                    <a:lnTo>
                      <a:pt x="74" y="103"/>
                    </a:lnTo>
                    <a:lnTo>
                      <a:pt x="79" y="104"/>
                    </a:lnTo>
                    <a:close/>
                    <a:moveTo>
                      <a:pt x="79" y="104"/>
                    </a:moveTo>
                    <a:lnTo>
                      <a:pt x="70" y="120"/>
                    </a:lnTo>
                    <a:lnTo>
                      <a:pt x="62" y="128"/>
                    </a:lnTo>
                    <a:lnTo>
                      <a:pt x="56" y="120"/>
                    </a:lnTo>
                    <a:lnTo>
                      <a:pt x="62" y="113"/>
                    </a:lnTo>
                    <a:lnTo>
                      <a:pt x="70" y="101"/>
                    </a:lnTo>
                    <a:lnTo>
                      <a:pt x="79" y="104"/>
                    </a:lnTo>
                    <a:close/>
                    <a:moveTo>
                      <a:pt x="57" y="130"/>
                    </a:moveTo>
                    <a:lnTo>
                      <a:pt x="54" y="128"/>
                    </a:lnTo>
                    <a:lnTo>
                      <a:pt x="54" y="125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59" y="123"/>
                    </a:lnTo>
                    <a:lnTo>
                      <a:pt x="57" y="130"/>
                    </a:lnTo>
                    <a:close/>
                    <a:moveTo>
                      <a:pt x="59" y="118"/>
                    </a:moveTo>
                    <a:lnTo>
                      <a:pt x="70" y="120"/>
                    </a:lnTo>
                    <a:lnTo>
                      <a:pt x="85" y="118"/>
                    </a:lnTo>
                    <a:lnTo>
                      <a:pt x="90" y="128"/>
                    </a:lnTo>
                    <a:lnTo>
                      <a:pt x="81" y="130"/>
                    </a:lnTo>
                    <a:lnTo>
                      <a:pt x="70" y="130"/>
                    </a:lnTo>
                    <a:lnTo>
                      <a:pt x="60" y="130"/>
                    </a:lnTo>
                    <a:lnTo>
                      <a:pt x="57" y="130"/>
                    </a:lnTo>
                    <a:lnTo>
                      <a:pt x="59" y="118"/>
                    </a:lnTo>
                    <a:close/>
                    <a:moveTo>
                      <a:pt x="90" y="128"/>
                    </a:moveTo>
                    <a:lnTo>
                      <a:pt x="90" y="128"/>
                    </a:lnTo>
                    <a:lnTo>
                      <a:pt x="87" y="123"/>
                    </a:lnTo>
                    <a:lnTo>
                      <a:pt x="90" y="128"/>
                    </a:lnTo>
                    <a:close/>
                    <a:moveTo>
                      <a:pt x="85" y="118"/>
                    </a:moveTo>
                    <a:lnTo>
                      <a:pt x="90" y="115"/>
                    </a:lnTo>
                    <a:lnTo>
                      <a:pt x="94" y="115"/>
                    </a:lnTo>
                    <a:lnTo>
                      <a:pt x="98" y="116"/>
                    </a:lnTo>
                    <a:lnTo>
                      <a:pt x="99" y="120"/>
                    </a:lnTo>
                    <a:lnTo>
                      <a:pt x="90" y="125"/>
                    </a:lnTo>
                    <a:lnTo>
                      <a:pt x="90" y="128"/>
                    </a:lnTo>
                    <a:lnTo>
                      <a:pt x="85" y="118"/>
                    </a:lnTo>
                    <a:close/>
                    <a:moveTo>
                      <a:pt x="99" y="120"/>
                    </a:moveTo>
                    <a:lnTo>
                      <a:pt x="99" y="120"/>
                    </a:lnTo>
                    <a:lnTo>
                      <a:pt x="94" y="122"/>
                    </a:lnTo>
                    <a:lnTo>
                      <a:pt x="99" y="120"/>
                    </a:lnTo>
                    <a:close/>
                    <a:moveTo>
                      <a:pt x="99" y="120"/>
                    </a:moveTo>
                    <a:lnTo>
                      <a:pt x="99" y="125"/>
                    </a:lnTo>
                    <a:lnTo>
                      <a:pt x="98" y="130"/>
                    </a:lnTo>
                    <a:lnTo>
                      <a:pt x="88" y="127"/>
                    </a:lnTo>
                    <a:lnTo>
                      <a:pt x="90" y="125"/>
                    </a:lnTo>
                    <a:lnTo>
                      <a:pt x="99" y="120"/>
                    </a:lnTo>
                    <a:close/>
                    <a:moveTo>
                      <a:pt x="88" y="127"/>
                    </a:moveTo>
                    <a:lnTo>
                      <a:pt x="88" y="127"/>
                    </a:lnTo>
                    <a:lnTo>
                      <a:pt x="93" y="128"/>
                    </a:lnTo>
                    <a:lnTo>
                      <a:pt x="88" y="127"/>
                    </a:lnTo>
                    <a:close/>
                    <a:moveTo>
                      <a:pt x="98" y="130"/>
                    </a:moveTo>
                    <a:lnTo>
                      <a:pt x="93" y="140"/>
                    </a:lnTo>
                    <a:lnTo>
                      <a:pt x="88" y="146"/>
                    </a:lnTo>
                    <a:lnTo>
                      <a:pt x="81" y="137"/>
                    </a:lnTo>
                    <a:lnTo>
                      <a:pt x="85" y="134"/>
                    </a:lnTo>
                    <a:lnTo>
                      <a:pt x="88" y="127"/>
                    </a:lnTo>
                    <a:lnTo>
                      <a:pt x="98" y="130"/>
                    </a:lnTo>
                    <a:close/>
                    <a:moveTo>
                      <a:pt x="85" y="147"/>
                    </a:moveTo>
                    <a:lnTo>
                      <a:pt x="82" y="146"/>
                    </a:lnTo>
                    <a:lnTo>
                      <a:pt x="81" y="142"/>
                    </a:lnTo>
                    <a:lnTo>
                      <a:pt x="79" y="139"/>
                    </a:lnTo>
                    <a:lnTo>
                      <a:pt x="81" y="137"/>
                    </a:lnTo>
                    <a:lnTo>
                      <a:pt x="85" y="140"/>
                    </a:lnTo>
                    <a:lnTo>
                      <a:pt x="85" y="147"/>
                    </a:lnTo>
                    <a:close/>
                    <a:moveTo>
                      <a:pt x="85" y="135"/>
                    </a:moveTo>
                    <a:lnTo>
                      <a:pt x="90" y="135"/>
                    </a:lnTo>
                    <a:lnTo>
                      <a:pt x="94" y="134"/>
                    </a:lnTo>
                    <a:lnTo>
                      <a:pt x="104" y="139"/>
                    </a:lnTo>
                    <a:lnTo>
                      <a:pt x="99" y="144"/>
                    </a:lnTo>
                    <a:lnTo>
                      <a:pt x="93" y="146"/>
                    </a:lnTo>
                    <a:lnTo>
                      <a:pt x="87" y="146"/>
                    </a:lnTo>
                    <a:lnTo>
                      <a:pt x="85" y="147"/>
                    </a:lnTo>
                    <a:lnTo>
                      <a:pt x="85" y="135"/>
                    </a:lnTo>
                    <a:close/>
                    <a:moveTo>
                      <a:pt x="104" y="139"/>
                    </a:moveTo>
                    <a:lnTo>
                      <a:pt x="104" y="139"/>
                    </a:lnTo>
                    <a:lnTo>
                      <a:pt x="99" y="137"/>
                    </a:lnTo>
                    <a:lnTo>
                      <a:pt x="104" y="139"/>
                    </a:lnTo>
                    <a:close/>
                    <a:moveTo>
                      <a:pt x="94" y="135"/>
                    </a:moveTo>
                    <a:lnTo>
                      <a:pt x="96" y="130"/>
                    </a:lnTo>
                    <a:lnTo>
                      <a:pt x="101" y="130"/>
                    </a:lnTo>
                    <a:lnTo>
                      <a:pt x="101" y="140"/>
                    </a:lnTo>
                    <a:lnTo>
                      <a:pt x="102" y="140"/>
                    </a:lnTo>
                    <a:lnTo>
                      <a:pt x="104" y="139"/>
                    </a:lnTo>
                    <a:lnTo>
                      <a:pt x="94" y="135"/>
                    </a:lnTo>
                    <a:close/>
                    <a:moveTo>
                      <a:pt x="101" y="140"/>
                    </a:moveTo>
                    <a:lnTo>
                      <a:pt x="101" y="140"/>
                    </a:lnTo>
                    <a:lnTo>
                      <a:pt x="101" y="135"/>
                    </a:lnTo>
                    <a:lnTo>
                      <a:pt x="101" y="140"/>
                    </a:lnTo>
                    <a:close/>
                    <a:moveTo>
                      <a:pt x="101" y="130"/>
                    </a:moveTo>
                    <a:lnTo>
                      <a:pt x="102" y="130"/>
                    </a:lnTo>
                    <a:lnTo>
                      <a:pt x="105" y="132"/>
                    </a:lnTo>
                    <a:lnTo>
                      <a:pt x="99" y="140"/>
                    </a:lnTo>
                    <a:lnTo>
                      <a:pt x="101" y="140"/>
                    </a:lnTo>
                    <a:lnTo>
                      <a:pt x="101" y="130"/>
                    </a:lnTo>
                    <a:close/>
                    <a:moveTo>
                      <a:pt x="105" y="132"/>
                    </a:moveTo>
                    <a:lnTo>
                      <a:pt x="105" y="132"/>
                    </a:lnTo>
                    <a:lnTo>
                      <a:pt x="102" y="135"/>
                    </a:lnTo>
                    <a:lnTo>
                      <a:pt x="105" y="132"/>
                    </a:lnTo>
                    <a:close/>
                    <a:moveTo>
                      <a:pt x="105" y="132"/>
                    </a:moveTo>
                    <a:lnTo>
                      <a:pt x="107" y="134"/>
                    </a:lnTo>
                    <a:lnTo>
                      <a:pt x="107" y="135"/>
                    </a:lnTo>
                    <a:lnTo>
                      <a:pt x="98" y="139"/>
                    </a:lnTo>
                    <a:lnTo>
                      <a:pt x="99" y="140"/>
                    </a:lnTo>
                    <a:lnTo>
                      <a:pt x="105" y="132"/>
                    </a:lnTo>
                    <a:close/>
                    <a:moveTo>
                      <a:pt x="107" y="135"/>
                    </a:moveTo>
                    <a:lnTo>
                      <a:pt x="108" y="139"/>
                    </a:lnTo>
                    <a:lnTo>
                      <a:pt x="108" y="144"/>
                    </a:lnTo>
                    <a:lnTo>
                      <a:pt x="107" y="151"/>
                    </a:lnTo>
                    <a:lnTo>
                      <a:pt x="105" y="158"/>
                    </a:lnTo>
                    <a:lnTo>
                      <a:pt x="96" y="152"/>
                    </a:lnTo>
                    <a:lnTo>
                      <a:pt x="98" y="144"/>
                    </a:lnTo>
                    <a:lnTo>
                      <a:pt x="98" y="139"/>
                    </a:lnTo>
                    <a:lnTo>
                      <a:pt x="107" y="135"/>
                    </a:lnTo>
                    <a:close/>
                    <a:moveTo>
                      <a:pt x="99" y="161"/>
                    </a:moveTo>
                    <a:lnTo>
                      <a:pt x="98" y="159"/>
                    </a:lnTo>
                    <a:lnTo>
                      <a:pt x="96" y="158"/>
                    </a:lnTo>
                    <a:lnTo>
                      <a:pt x="94" y="156"/>
                    </a:lnTo>
                    <a:lnTo>
                      <a:pt x="96" y="152"/>
                    </a:lnTo>
                    <a:lnTo>
                      <a:pt x="101" y="156"/>
                    </a:lnTo>
                    <a:lnTo>
                      <a:pt x="99" y="161"/>
                    </a:lnTo>
                    <a:close/>
                    <a:moveTo>
                      <a:pt x="101" y="149"/>
                    </a:moveTo>
                    <a:lnTo>
                      <a:pt x="104" y="149"/>
                    </a:lnTo>
                    <a:lnTo>
                      <a:pt x="107" y="149"/>
                    </a:lnTo>
                    <a:lnTo>
                      <a:pt x="113" y="158"/>
                    </a:lnTo>
                    <a:lnTo>
                      <a:pt x="104" y="161"/>
                    </a:lnTo>
                    <a:lnTo>
                      <a:pt x="99" y="161"/>
                    </a:lnTo>
                    <a:lnTo>
                      <a:pt x="101" y="149"/>
                    </a:lnTo>
                    <a:close/>
                    <a:moveTo>
                      <a:pt x="113" y="158"/>
                    </a:moveTo>
                    <a:lnTo>
                      <a:pt x="113" y="158"/>
                    </a:lnTo>
                    <a:lnTo>
                      <a:pt x="110" y="152"/>
                    </a:lnTo>
                    <a:lnTo>
                      <a:pt x="113" y="158"/>
                    </a:lnTo>
                    <a:close/>
                    <a:moveTo>
                      <a:pt x="107" y="149"/>
                    </a:moveTo>
                    <a:lnTo>
                      <a:pt x="110" y="147"/>
                    </a:lnTo>
                    <a:lnTo>
                      <a:pt x="113" y="146"/>
                    </a:lnTo>
                    <a:lnTo>
                      <a:pt x="111" y="158"/>
                    </a:lnTo>
                    <a:lnTo>
                      <a:pt x="113" y="158"/>
                    </a:lnTo>
                    <a:lnTo>
                      <a:pt x="107" y="149"/>
                    </a:lnTo>
                    <a:close/>
                    <a:moveTo>
                      <a:pt x="113" y="158"/>
                    </a:moveTo>
                    <a:lnTo>
                      <a:pt x="111" y="158"/>
                    </a:lnTo>
                    <a:lnTo>
                      <a:pt x="113" y="152"/>
                    </a:lnTo>
                    <a:lnTo>
                      <a:pt x="113" y="158"/>
                    </a:lnTo>
                    <a:close/>
                    <a:moveTo>
                      <a:pt x="113" y="146"/>
                    </a:moveTo>
                    <a:lnTo>
                      <a:pt x="115" y="147"/>
                    </a:lnTo>
                    <a:lnTo>
                      <a:pt x="118" y="149"/>
                    </a:lnTo>
                    <a:lnTo>
                      <a:pt x="108" y="156"/>
                    </a:lnTo>
                    <a:lnTo>
                      <a:pt x="111" y="156"/>
                    </a:lnTo>
                    <a:lnTo>
                      <a:pt x="113" y="158"/>
                    </a:lnTo>
                    <a:lnTo>
                      <a:pt x="113" y="146"/>
                    </a:lnTo>
                    <a:close/>
                    <a:moveTo>
                      <a:pt x="108" y="156"/>
                    </a:moveTo>
                    <a:lnTo>
                      <a:pt x="108" y="156"/>
                    </a:lnTo>
                    <a:lnTo>
                      <a:pt x="113" y="152"/>
                    </a:lnTo>
                    <a:lnTo>
                      <a:pt x="108" y="156"/>
                    </a:lnTo>
                    <a:close/>
                    <a:moveTo>
                      <a:pt x="118" y="149"/>
                    </a:moveTo>
                    <a:lnTo>
                      <a:pt x="118" y="151"/>
                    </a:lnTo>
                    <a:lnTo>
                      <a:pt x="119" y="154"/>
                    </a:lnTo>
                    <a:lnTo>
                      <a:pt x="108" y="154"/>
                    </a:lnTo>
                    <a:lnTo>
                      <a:pt x="108" y="156"/>
                    </a:lnTo>
                    <a:lnTo>
                      <a:pt x="118" y="149"/>
                    </a:lnTo>
                    <a:close/>
                    <a:moveTo>
                      <a:pt x="119" y="154"/>
                    </a:moveTo>
                    <a:lnTo>
                      <a:pt x="118" y="158"/>
                    </a:lnTo>
                    <a:lnTo>
                      <a:pt x="115" y="163"/>
                    </a:lnTo>
                    <a:lnTo>
                      <a:pt x="107" y="156"/>
                    </a:lnTo>
                    <a:lnTo>
                      <a:pt x="108" y="154"/>
                    </a:lnTo>
                    <a:lnTo>
                      <a:pt x="119" y="154"/>
                    </a:lnTo>
                    <a:close/>
                    <a:moveTo>
                      <a:pt x="107" y="156"/>
                    </a:moveTo>
                    <a:lnTo>
                      <a:pt x="107" y="156"/>
                    </a:lnTo>
                    <a:lnTo>
                      <a:pt x="111" y="159"/>
                    </a:lnTo>
                    <a:lnTo>
                      <a:pt x="107" y="156"/>
                    </a:lnTo>
                    <a:close/>
                    <a:moveTo>
                      <a:pt x="115" y="163"/>
                    </a:moveTo>
                    <a:lnTo>
                      <a:pt x="105" y="173"/>
                    </a:lnTo>
                    <a:lnTo>
                      <a:pt x="98" y="178"/>
                    </a:lnTo>
                    <a:lnTo>
                      <a:pt x="93" y="168"/>
                    </a:lnTo>
                    <a:lnTo>
                      <a:pt x="99" y="164"/>
                    </a:lnTo>
                    <a:lnTo>
                      <a:pt x="107" y="156"/>
                    </a:lnTo>
                    <a:lnTo>
                      <a:pt x="115" y="163"/>
                    </a:lnTo>
                    <a:close/>
                    <a:moveTo>
                      <a:pt x="94" y="178"/>
                    </a:moveTo>
                    <a:lnTo>
                      <a:pt x="91" y="176"/>
                    </a:lnTo>
                    <a:lnTo>
                      <a:pt x="91" y="173"/>
                    </a:lnTo>
                    <a:lnTo>
                      <a:pt x="91" y="170"/>
                    </a:lnTo>
                    <a:lnTo>
                      <a:pt x="93" y="168"/>
                    </a:lnTo>
                    <a:lnTo>
                      <a:pt x="96" y="173"/>
                    </a:lnTo>
                    <a:lnTo>
                      <a:pt x="94" y="178"/>
                    </a:lnTo>
                    <a:close/>
                    <a:moveTo>
                      <a:pt x="96" y="168"/>
                    </a:moveTo>
                    <a:lnTo>
                      <a:pt x="99" y="168"/>
                    </a:lnTo>
                    <a:lnTo>
                      <a:pt x="105" y="170"/>
                    </a:lnTo>
                    <a:lnTo>
                      <a:pt x="113" y="170"/>
                    </a:lnTo>
                    <a:lnTo>
                      <a:pt x="118" y="166"/>
                    </a:lnTo>
                    <a:lnTo>
                      <a:pt x="125" y="173"/>
                    </a:lnTo>
                    <a:lnTo>
                      <a:pt x="122" y="176"/>
                    </a:lnTo>
                    <a:lnTo>
                      <a:pt x="118" y="178"/>
                    </a:lnTo>
                    <a:lnTo>
                      <a:pt x="113" y="180"/>
                    </a:lnTo>
                    <a:lnTo>
                      <a:pt x="107" y="180"/>
                    </a:lnTo>
                    <a:lnTo>
                      <a:pt x="99" y="180"/>
                    </a:lnTo>
                    <a:lnTo>
                      <a:pt x="94" y="178"/>
                    </a:lnTo>
                    <a:lnTo>
                      <a:pt x="96" y="168"/>
                    </a:lnTo>
                    <a:close/>
                    <a:moveTo>
                      <a:pt x="118" y="166"/>
                    </a:moveTo>
                    <a:lnTo>
                      <a:pt x="118" y="166"/>
                    </a:lnTo>
                    <a:lnTo>
                      <a:pt x="122" y="170"/>
                    </a:lnTo>
                    <a:lnTo>
                      <a:pt x="118" y="166"/>
                    </a:lnTo>
                    <a:close/>
                    <a:moveTo>
                      <a:pt x="118" y="166"/>
                    </a:moveTo>
                    <a:lnTo>
                      <a:pt x="119" y="164"/>
                    </a:lnTo>
                    <a:lnTo>
                      <a:pt x="122" y="163"/>
                    </a:lnTo>
                    <a:lnTo>
                      <a:pt x="124" y="163"/>
                    </a:lnTo>
                    <a:lnTo>
                      <a:pt x="127" y="164"/>
                    </a:lnTo>
                    <a:lnTo>
                      <a:pt x="119" y="173"/>
                    </a:lnTo>
                    <a:lnTo>
                      <a:pt x="122" y="171"/>
                    </a:lnTo>
                    <a:lnTo>
                      <a:pt x="125" y="173"/>
                    </a:lnTo>
                    <a:lnTo>
                      <a:pt x="118" y="166"/>
                    </a:lnTo>
                    <a:close/>
                    <a:moveTo>
                      <a:pt x="119" y="173"/>
                    </a:moveTo>
                    <a:lnTo>
                      <a:pt x="119" y="173"/>
                    </a:lnTo>
                    <a:lnTo>
                      <a:pt x="122" y="170"/>
                    </a:lnTo>
                    <a:lnTo>
                      <a:pt x="119" y="173"/>
                    </a:lnTo>
                    <a:close/>
                    <a:moveTo>
                      <a:pt x="125" y="164"/>
                    </a:moveTo>
                    <a:lnTo>
                      <a:pt x="127" y="168"/>
                    </a:lnTo>
                    <a:lnTo>
                      <a:pt x="128" y="171"/>
                    </a:lnTo>
                    <a:lnTo>
                      <a:pt x="127" y="176"/>
                    </a:lnTo>
                    <a:lnTo>
                      <a:pt x="125" y="182"/>
                    </a:lnTo>
                    <a:lnTo>
                      <a:pt x="116" y="178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5" y="164"/>
                    </a:lnTo>
                    <a:close/>
                    <a:moveTo>
                      <a:pt x="125" y="182"/>
                    </a:moveTo>
                    <a:lnTo>
                      <a:pt x="124" y="190"/>
                    </a:lnTo>
                    <a:lnTo>
                      <a:pt x="122" y="195"/>
                    </a:lnTo>
                    <a:lnTo>
                      <a:pt x="111" y="197"/>
                    </a:lnTo>
                    <a:lnTo>
                      <a:pt x="113" y="188"/>
                    </a:lnTo>
                    <a:lnTo>
                      <a:pt x="116" y="178"/>
                    </a:lnTo>
                    <a:lnTo>
                      <a:pt x="125" y="182"/>
                    </a:lnTo>
                    <a:close/>
                    <a:moveTo>
                      <a:pt x="121" y="200"/>
                    </a:moveTo>
                    <a:lnTo>
                      <a:pt x="118" y="202"/>
                    </a:lnTo>
                    <a:lnTo>
                      <a:pt x="115" y="202"/>
                    </a:lnTo>
                    <a:lnTo>
                      <a:pt x="113" y="200"/>
                    </a:lnTo>
                    <a:lnTo>
                      <a:pt x="111" y="197"/>
                    </a:lnTo>
                    <a:lnTo>
                      <a:pt x="118" y="197"/>
                    </a:lnTo>
                    <a:lnTo>
                      <a:pt x="121" y="200"/>
                    </a:lnTo>
                    <a:close/>
                    <a:moveTo>
                      <a:pt x="113" y="192"/>
                    </a:moveTo>
                    <a:lnTo>
                      <a:pt x="119" y="187"/>
                    </a:lnTo>
                    <a:lnTo>
                      <a:pt x="130" y="176"/>
                    </a:lnTo>
                    <a:lnTo>
                      <a:pt x="136" y="187"/>
                    </a:lnTo>
                    <a:lnTo>
                      <a:pt x="125" y="195"/>
                    </a:lnTo>
                    <a:lnTo>
                      <a:pt x="121" y="200"/>
                    </a:lnTo>
                    <a:lnTo>
                      <a:pt x="113" y="192"/>
                    </a:lnTo>
                    <a:close/>
                    <a:moveTo>
                      <a:pt x="136" y="185"/>
                    </a:moveTo>
                    <a:lnTo>
                      <a:pt x="136" y="187"/>
                    </a:lnTo>
                    <a:lnTo>
                      <a:pt x="133" y="182"/>
                    </a:lnTo>
                    <a:lnTo>
                      <a:pt x="136" y="185"/>
                    </a:lnTo>
                    <a:close/>
                    <a:moveTo>
                      <a:pt x="130" y="176"/>
                    </a:moveTo>
                    <a:lnTo>
                      <a:pt x="135" y="175"/>
                    </a:lnTo>
                    <a:lnTo>
                      <a:pt x="138" y="173"/>
                    </a:lnTo>
                    <a:lnTo>
                      <a:pt x="139" y="173"/>
                    </a:lnTo>
                    <a:lnTo>
                      <a:pt x="142" y="175"/>
                    </a:lnTo>
                    <a:lnTo>
                      <a:pt x="135" y="182"/>
                    </a:lnTo>
                    <a:lnTo>
                      <a:pt x="135" y="183"/>
                    </a:lnTo>
                    <a:lnTo>
                      <a:pt x="136" y="185"/>
                    </a:lnTo>
                    <a:lnTo>
                      <a:pt x="130" y="176"/>
                    </a:lnTo>
                    <a:close/>
                    <a:moveTo>
                      <a:pt x="142" y="175"/>
                    </a:moveTo>
                    <a:lnTo>
                      <a:pt x="144" y="178"/>
                    </a:lnTo>
                    <a:lnTo>
                      <a:pt x="142" y="183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42" y="175"/>
                    </a:lnTo>
                    <a:close/>
                    <a:moveTo>
                      <a:pt x="142" y="183"/>
                    </a:moveTo>
                    <a:lnTo>
                      <a:pt x="142" y="183"/>
                    </a:lnTo>
                    <a:lnTo>
                      <a:pt x="142" y="185"/>
                    </a:lnTo>
                    <a:lnTo>
                      <a:pt x="133" y="183"/>
                    </a:lnTo>
                    <a:lnTo>
                      <a:pt x="133" y="182"/>
                    </a:lnTo>
                    <a:lnTo>
                      <a:pt x="142" y="183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8" y="183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3" y="182"/>
                    </a:lnTo>
                    <a:lnTo>
                      <a:pt x="142" y="185"/>
                    </a:lnTo>
                    <a:close/>
                    <a:moveTo>
                      <a:pt x="133" y="182"/>
                    </a:moveTo>
                    <a:lnTo>
                      <a:pt x="133" y="182"/>
                    </a:lnTo>
                    <a:lnTo>
                      <a:pt x="138" y="183"/>
                    </a:lnTo>
                    <a:lnTo>
                      <a:pt x="133" y="182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3" y="187"/>
                    </a:lnTo>
                    <a:lnTo>
                      <a:pt x="133" y="183"/>
                    </a:lnTo>
                    <a:lnTo>
                      <a:pt x="133" y="182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8" y="187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7"/>
                    </a:lnTo>
                    <a:lnTo>
                      <a:pt x="142" y="188"/>
                    </a:lnTo>
                    <a:lnTo>
                      <a:pt x="133" y="190"/>
                    </a:lnTo>
                    <a:lnTo>
                      <a:pt x="133" y="188"/>
                    </a:lnTo>
                    <a:lnTo>
                      <a:pt x="133" y="187"/>
                    </a:lnTo>
                    <a:lnTo>
                      <a:pt x="142" y="185"/>
                    </a:lnTo>
                    <a:close/>
                    <a:moveTo>
                      <a:pt x="142" y="188"/>
                    </a:moveTo>
                    <a:lnTo>
                      <a:pt x="144" y="199"/>
                    </a:lnTo>
                    <a:lnTo>
                      <a:pt x="147" y="207"/>
                    </a:lnTo>
                    <a:lnTo>
                      <a:pt x="138" y="212"/>
                    </a:lnTo>
                    <a:lnTo>
                      <a:pt x="135" y="202"/>
                    </a:lnTo>
                    <a:lnTo>
                      <a:pt x="133" y="190"/>
                    </a:lnTo>
                    <a:lnTo>
                      <a:pt x="142" y="188"/>
                    </a:lnTo>
                    <a:close/>
                    <a:moveTo>
                      <a:pt x="147" y="212"/>
                    </a:moveTo>
                    <a:lnTo>
                      <a:pt x="145" y="214"/>
                    </a:lnTo>
                    <a:lnTo>
                      <a:pt x="142" y="216"/>
                    </a:lnTo>
                    <a:lnTo>
                      <a:pt x="141" y="214"/>
                    </a:lnTo>
                    <a:lnTo>
                      <a:pt x="138" y="212"/>
                    </a:lnTo>
                    <a:lnTo>
                      <a:pt x="142" y="209"/>
                    </a:lnTo>
                    <a:lnTo>
                      <a:pt x="147" y="212"/>
                    </a:lnTo>
                    <a:close/>
                    <a:moveTo>
                      <a:pt x="138" y="207"/>
                    </a:moveTo>
                    <a:lnTo>
                      <a:pt x="144" y="199"/>
                    </a:lnTo>
                    <a:lnTo>
                      <a:pt x="155" y="185"/>
                    </a:lnTo>
                    <a:lnTo>
                      <a:pt x="159" y="195"/>
                    </a:lnTo>
                    <a:lnTo>
                      <a:pt x="152" y="206"/>
                    </a:lnTo>
                    <a:lnTo>
                      <a:pt x="147" y="212"/>
                    </a:lnTo>
                    <a:lnTo>
                      <a:pt x="138" y="207"/>
                    </a:lnTo>
                    <a:close/>
                    <a:moveTo>
                      <a:pt x="155" y="185"/>
                    </a:moveTo>
                    <a:lnTo>
                      <a:pt x="159" y="185"/>
                    </a:lnTo>
                    <a:lnTo>
                      <a:pt x="162" y="185"/>
                    </a:lnTo>
                    <a:lnTo>
                      <a:pt x="165" y="187"/>
                    </a:lnTo>
                    <a:lnTo>
                      <a:pt x="167" y="190"/>
                    </a:lnTo>
                    <a:lnTo>
                      <a:pt x="158" y="195"/>
                    </a:lnTo>
                    <a:lnTo>
                      <a:pt x="159" y="195"/>
                    </a:lnTo>
                    <a:lnTo>
                      <a:pt x="155" y="185"/>
                    </a:lnTo>
                    <a:close/>
                    <a:moveTo>
                      <a:pt x="167" y="190"/>
                    </a:moveTo>
                    <a:lnTo>
                      <a:pt x="169" y="190"/>
                    </a:lnTo>
                    <a:lnTo>
                      <a:pt x="172" y="188"/>
                    </a:lnTo>
                    <a:lnTo>
                      <a:pt x="176" y="199"/>
                    </a:lnTo>
                    <a:lnTo>
                      <a:pt x="169" y="202"/>
                    </a:lnTo>
                    <a:lnTo>
                      <a:pt x="164" y="202"/>
                    </a:lnTo>
                    <a:lnTo>
                      <a:pt x="161" y="199"/>
                    </a:lnTo>
                    <a:lnTo>
                      <a:pt x="158" y="195"/>
                    </a:lnTo>
                    <a:lnTo>
                      <a:pt x="167" y="190"/>
                    </a:lnTo>
                    <a:close/>
                    <a:moveTo>
                      <a:pt x="179" y="190"/>
                    </a:moveTo>
                    <a:lnTo>
                      <a:pt x="179" y="195"/>
                    </a:lnTo>
                    <a:lnTo>
                      <a:pt x="176" y="199"/>
                    </a:lnTo>
                    <a:lnTo>
                      <a:pt x="175" y="194"/>
                    </a:lnTo>
                    <a:lnTo>
                      <a:pt x="179" y="190"/>
                    </a:lnTo>
                    <a:close/>
                    <a:moveTo>
                      <a:pt x="170" y="197"/>
                    </a:moveTo>
                    <a:lnTo>
                      <a:pt x="169" y="194"/>
                    </a:lnTo>
                    <a:lnTo>
                      <a:pt x="169" y="188"/>
                    </a:lnTo>
                    <a:lnTo>
                      <a:pt x="169" y="183"/>
                    </a:lnTo>
                    <a:lnTo>
                      <a:pt x="170" y="180"/>
                    </a:lnTo>
                    <a:lnTo>
                      <a:pt x="175" y="175"/>
                    </a:lnTo>
                    <a:lnTo>
                      <a:pt x="181" y="171"/>
                    </a:lnTo>
                    <a:lnTo>
                      <a:pt x="184" y="182"/>
                    </a:lnTo>
                    <a:lnTo>
                      <a:pt x="179" y="185"/>
                    </a:lnTo>
                    <a:lnTo>
                      <a:pt x="178" y="188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0" y="197"/>
                    </a:lnTo>
                    <a:close/>
                    <a:moveTo>
                      <a:pt x="181" y="171"/>
                    </a:moveTo>
                    <a:lnTo>
                      <a:pt x="181" y="171"/>
                    </a:lnTo>
                    <a:lnTo>
                      <a:pt x="182" y="176"/>
                    </a:lnTo>
                    <a:lnTo>
                      <a:pt x="181" y="171"/>
                    </a:lnTo>
                    <a:close/>
                    <a:moveTo>
                      <a:pt x="181" y="171"/>
                    </a:moveTo>
                    <a:lnTo>
                      <a:pt x="187" y="170"/>
                    </a:lnTo>
                    <a:lnTo>
                      <a:pt x="192" y="170"/>
                    </a:lnTo>
                    <a:lnTo>
                      <a:pt x="196" y="170"/>
                    </a:lnTo>
                    <a:lnTo>
                      <a:pt x="201" y="171"/>
                    </a:lnTo>
                    <a:lnTo>
                      <a:pt x="207" y="176"/>
                    </a:lnTo>
                    <a:lnTo>
                      <a:pt x="209" y="178"/>
                    </a:lnTo>
                    <a:lnTo>
                      <a:pt x="201" y="185"/>
                    </a:lnTo>
                    <a:lnTo>
                      <a:pt x="199" y="183"/>
                    </a:lnTo>
                    <a:lnTo>
                      <a:pt x="196" y="182"/>
                    </a:lnTo>
                    <a:lnTo>
                      <a:pt x="192" y="180"/>
                    </a:lnTo>
                    <a:lnTo>
                      <a:pt x="184" y="182"/>
                    </a:lnTo>
                    <a:lnTo>
                      <a:pt x="181" y="171"/>
                    </a:lnTo>
                    <a:close/>
                    <a:moveTo>
                      <a:pt x="209" y="183"/>
                    </a:moveTo>
                    <a:lnTo>
                      <a:pt x="207" y="187"/>
                    </a:lnTo>
                    <a:lnTo>
                      <a:pt x="206" y="187"/>
                    </a:lnTo>
                    <a:lnTo>
                      <a:pt x="203" y="187"/>
                    </a:lnTo>
                    <a:lnTo>
                      <a:pt x="201" y="185"/>
                    </a:lnTo>
                    <a:lnTo>
                      <a:pt x="204" y="182"/>
                    </a:lnTo>
                    <a:lnTo>
                      <a:pt x="209" y="183"/>
                    </a:lnTo>
                    <a:close/>
                    <a:moveTo>
                      <a:pt x="199" y="180"/>
                    </a:moveTo>
                    <a:lnTo>
                      <a:pt x="201" y="173"/>
                    </a:lnTo>
                    <a:lnTo>
                      <a:pt x="201" y="163"/>
                    </a:lnTo>
                    <a:lnTo>
                      <a:pt x="212" y="159"/>
                    </a:lnTo>
                    <a:lnTo>
                      <a:pt x="212" y="168"/>
                    </a:lnTo>
                    <a:lnTo>
                      <a:pt x="212" y="176"/>
                    </a:lnTo>
                    <a:lnTo>
                      <a:pt x="210" y="182"/>
                    </a:lnTo>
                    <a:lnTo>
                      <a:pt x="209" y="183"/>
                    </a:lnTo>
                    <a:lnTo>
                      <a:pt x="199" y="180"/>
                    </a:lnTo>
                    <a:close/>
                    <a:moveTo>
                      <a:pt x="201" y="163"/>
                    </a:moveTo>
                    <a:lnTo>
                      <a:pt x="201" y="161"/>
                    </a:lnTo>
                    <a:lnTo>
                      <a:pt x="203" y="158"/>
                    </a:lnTo>
                    <a:lnTo>
                      <a:pt x="206" y="161"/>
                    </a:lnTo>
                    <a:lnTo>
                      <a:pt x="201" y="163"/>
                    </a:lnTo>
                    <a:close/>
                    <a:moveTo>
                      <a:pt x="203" y="158"/>
                    </a:moveTo>
                    <a:lnTo>
                      <a:pt x="203" y="156"/>
                    </a:lnTo>
                    <a:lnTo>
                      <a:pt x="207" y="154"/>
                    </a:lnTo>
                    <a:lnTo>
                      <a:pt x="210" y="152"/>
                    </a:lnTo>
                    <a:lnTo>
                      <a:pt x="213" y="152"/>
                    </a:lnTo>
                    <a:lnTo>
                      <a:pt x="218" y="152"/>
                    </a:lnTo>
                    <a:lnTo>
                      <a:pt x="224" y="156"/>
                    </a:lnTo>
                    <a:lnTo>
                      <a:pt x="219" y="166"/>
                    </a:lnTo>
                    <a:lnTo>
                      <a:pt x="212" y="163"/>
                    </a:lnTo>
                    <a:lnTo>
                      <a:pt x="210" y="164"/>
                    </a:lnTo>
                    <a:lnTo>
                      <a:pt x="203" y="158"/>
                    </a:lnTo>
                    <a:close/>
                    <a:moveTo>
                      <a:pt x="224" y="166"/>
                    </a:moveTo>
                    <a:lnTo>
                      <a:pt x="221" y="166"/>
                    </a:lnTo>
                    <a:lnTo>
                      <a:pt x="219" y="166"/>
                    </a:lnTo>
                    <a:lnTo>
                      <a:pt x="221" y="161"/>
                    </a:lnTo>
                    <a:lnTo>
                      <a:pt x="224" y="166"/>
                    </a:lnTo>
                    <a:close/>
                    <a:moveTo>
                      <a:pt x="219" y="156"/>
                    </a:moveTo>
                    <a:lnTo>
                      <a:pt x="219" y="154"/>
                    </a:lnTo>
                    <a:lnTo>
                      <a:pt x="223" y="152"/>
                    </a:lnTo>
                    <a:lnTo>
                      <a:pt x="223" y="149"/>
                    </a:lnTo>
                    <a:lnTo>
                      <a:pt x="223" y="142"/>
                    </a:lnTo>
                    <a:lnTo>
                      <a:pt x="232" y="139"/>
                    </a:lnTo>
                    <a:lnTo>
                      <a:pt x="233" y="146"/>
                    </a:lnTo>
                    <a:lnTo>
                      <a:pt x="233" y="151"/>
                    </a:lnTo>
                    <a:lnTo>
                      <a:pt x="232" y="156"/>
                    </a:lnTo>
                    <a:lnTo>
                      <a:pt x="230" y="159"/>
                    </a:lnTo>
                    <a:lnTo>
                      <a:pt x="226" y="164"/>
                    </a:lnTo>
                    <a:lnTo>
                      <a:pt x="224" y="166"/>
                    </a:lnTo>
                    <a:lnTo>
                      <a:pt x="219" y="156"/>
                    </a:lnTo>
                    <a:close/>
                    <a:moveTo>
                      <a:pt x="223" y="142"/>
                    </a:moveTo>
                    <a:lnTo>
                      <a:pt x="223" y="139"/>
                    </a:lnTo>
                    <a:lnTo>
                      <a:pt x="226" y="135"/>
                    </a:lnTo>
                    <a:lnTo>
                      <a:pt x="229" y="135"/>
                    </a:lnTo>
                    <a:lnTo>
                      <a:pt x="232" y="139"/>
                    </a:lnTo>
                    <a:lnTo>
                      <a:pt x="223" y="142"/>
                    </a:lnTo>
                    <a:close/>
                  </a:path>
                </a:pathLst>
              </a:cu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8" name="Freeform 661"/>
              <p:cNvSpPr>
                <a:spLocks noEditPoints="1"/>
              </p:cNvSpPr>
              <p:nvPr/>
            </p:nvSpPr>
            <p:spPr bwMode="auto">
              <a:xfrm>
                <a:off x="1200" y="1669"/>
                <a:ext cx="238" cy="223"/>
              </a:xfrm>
              <a:custGeom>
                <a:avLst/>
                <a:gdLst>
                  <a:gd name="T0" fmla="*/ 23 w 238"/>
                  <a:gd name="T1" fmla="*/ 2 h 223"/>
                  <a:gd name="T2" fmla="*/ 28 w 238"/>
                  <a:gd name="T3" fmla="*/ 22 h 223"/>
                  <a:gd name="T4" fmla="*/ 30 w 238"/>
                  <a:gd name="T5" fmla="*/ 10 h 223"/>
                  <a:gd name="T6" fmla="*/ 37 w 238"/>
                  <a:gd name="T7" fmla="*/ 15 h 223"/>
                  <a:gd name="T8" fmla="*/ 25 w 238"/>
                  <a:gd name="T9" fmla="*/ 19 h 223"/>
                  <a:gd name="T10" fmla="*/ 33 w 238"/>
                  <a:gd name="T11" fmla="*/ 27 h 223"/>
                  <a:gd name="T12" fmla="*/ 28 w 238"/>
                  <a:gd name="T13" fmla="*/ 31 h 223"/>
                  <a:gd name="T14" fmla="*/ 26 w 238"/>
                  <a:gd name="T15" fmla="*/ 33 h 223"/>
                  <a:gd name="T16" fmla="*/ 26 w 238"/>
                  <a:gd name="T17" fmla="*/ 46 h 223"/>
                  <a:gd name="T18" fmla="*/ 34 w 238"/>
                  <a:gd name="T19" fmla="*/ 43 h 223"/>
                  <a:gd name="T20" fmla="*/ 43 w 238"/>
                  <a:gd name="T21" fmla="*/ 43 h 223"/>
                  <a:gd name="T22" fmla="*/ 25 w 238"/>
                  <a:gd name="T23" fmla="*/ 67 h 223"/>
                  <a:gd name="T24" fmla="*/ 22 w 238"/>
                  <a:gd name="T25" fmla="*/ 72 h 223"/>
                  <a:gd name="T26" fmla="*/ 59 w 238"/>
                  <a:gd name="T27" fmla="*/ 65 h 223"/>
                  <a:gd name="T28" fmla="*/ 57 w 238"/>
                  <a:gd name="T29" fmla="*/ 65 h 223"/>
                  <a:gd name="T30" fmla="*/ 56 w 238"/>
                  <a:gd name="T31" fmla="*/ 65 h 223"/>
                  <a:gd name="T32" fmla="*/ 53 w 238"/>
                  <a:gd name="T33" fmla="*/ 70 h 223"/>
                  <a:gd name="T34" fmla="*/ 51 w 238"/>
                  <a:gd name="T35" fmla="*/ 74 h 223"/>
                  <a:gd name="T36" fmla="*/ 50 w 238"/>
                  <a:gd name="T37" fmla="*/ 99 h 223"/>
                  <a:gd name="T38" fmla="*/ 37 w 238"/>
                  <a:gd name="T39" fmla="*/ 113 h 223"/>
                  <a:gd name="T40" fmla="*/ 63 w 238"/>
                  <a:gd name="T41" fmla="*/ 91 h 223"/>
                  <a:gd name="T42" fmla="*/ 73 w 238"/>
                  <a:gd name="T43" fmla="*/ 98 h 223"/>
                  <a:gd name="T44" fmla="*/ 70 w 238"/>
                  <a:gd name="T45" fmla="*/ 103 h 223"/>
                  <a:gd name="T46" fmla="*/ 54 w 238"/>
                  <a:gd name="T47" fmla="*/ 128 h 223"/>
                  <a:gd name="T48" fmla="*/ 60 w 238"/>
                  <a:gd name="T49" fmla="*/ 132 h 223"/>
                  <a:gd name="T50" fmla="*/ 90 w 238"/>
                  <a:gd name="T51" fmla="*/ 127 h 223"/>
                  <a:gd name="T52" fmla="*/ 90 w 238"/>
                  <a:gd name="T53" fmla="*/ 127 h 223"/>
                  <a:gd name="T54" fmla="*/ 99 w 238"/>
                  <a:gd name="T55" fmla="*/ 132 h 223"/>
                  <a:gd name="T56" fmla="*/ 82 w 238"/>
                  <a:gd name="T57" fmla="*/ 142 h 223"/>
                  <a:gd name="T58" fmla="*/ 105 w 238"/>
                  <a:gd name="T59" fmla="*/ 142 h 223"/>
                  <a:gd name="T60" fmla="*/ 107 w 238"/>
                  <a:gd name="T61" fmla="*/ 134 h 223"/>
                  <a:gd name="T62" fmla="*/ 99 w 238"/>
                  <a:gd name="T63" fmla="*/ 140 h 223"/>
                  <a:gd name="T64" fmla="*/ 97 w 238"/>
                  <a:gd name="T65" fmla="*/ 161 h 223"/>
                  <a:gd name="T66" fmla="*/ 101 w 238"/>
                  <a:gd name="T67" fmla="*/ 151 h 223"/>
                  <a:gd name="T68" fmla="*/ 114 w 238"/>
                  <a:gd name="T69" fmla="*/ 147 h 223"/>
                  <a:gd name="T70" fmla="*/ 110 w 238"/>
                  <a:gd name="T71" fmla="*/ 158 h 223"/>
                  <a:gd name="T72" fmla="*/ 111 w 238"/>
                  <a:gd name="T73" fmla="*/ 161 h 223"/>
                  <a:gd name="T74" fmla="*/ 88 w 238"/>
                  <a:gd name="T75" fmla="*/ 171 h 223"/>
                  <a:gd name="T76" fmla="*/ 96 w 238"/>
                  <a:gd name="T77" fmla="*/ 180 h 223"/>
                  <a:gd name="T78" fmla="*/ 128 w 238"/>
                  <a:gd name="T79" fmla="*/ 168 h 223"/>
                  <a:gd name="T80" fmla="*/ 128 w 238"/>
                  <a:gd name="T81" fmla="*/ 168 h 223"/>
                  <a:gd name="T82" fmla="*/ 111 w 238"/>
                  <a:gd name="T83" fmla="*/ 202 h 223"/>
                  <a:gd name="T84" fmla="*/ 135 w 238"/>
                  <a:gd name="T85" fmla="*/ 183 h 223"/>
                  <a:gd name="T86" fmla="*/ 145 w 238"/>
                  <a:gd name="T87" fmla="*/ 182 h 223"/>
                  <a:gd name="T88" fmla="*/ 145 w 238"/>
                  <a:gd name="T89" fmla="*/ 185 h 223"/>
                  <a:gd name="T90" fmla="*/ 135 w 238"/>
                  <a:gd name="T91" fmla="*/ 183 h 223"/>
                  <a:gd name="T92" fmla="*/ 145 w 238"/>
                  <a:gd name="T93" fmla="*/ 192 h 223"/>
                  <a:gd name="T94" fmla="*/ 151 w 238"/>
                  <a:gd name="T95" fmla="*/ 219 h 223"/>
                  <a:gd name="T96" fmla="*/ 162 w 238"/>
                  <a:gd name="T97" fmla="*/ 199 h 223"/>
                  <a:gd name="T98" fmla="*/ 167 w 238"/>
                  <a:gd name="T99" fmla="*/ 188 h 223"/>
                  <a:gd name="T100" fmla="*/ 176 w 238"/>
                  <a:gd name="T101" fmla="*/ 190 h 223"/>
                  <a:gd name="T102" fmla="*/ 175 w 238"/>
                  <a:gd name="T103" fmla="*/ 199 h 223"/>
                  <a:gd name="T104" fmla="*/ 175 w 238"/>
                  <a:gd name="T105" fmla="*/ 199 h 223"/>
                  <a:gd name="T106" fmla="*/ 204 w 238"/>
                  <a:gd name="T107" fmla="*/ 187 h 223"/>
                  <a:gd name="T108" fmla="*/ 212 w 238"/>
                  <a:gd name="T109" fmla="*/ 187 h 223"/>
                  <a:gd name="T110" fmla="*/ 206 w 238"/>
                  <a:gd name="T111" fmla="*/ 161 h 223"/>
                  <a:gd name="T112" fmla="*/ 215 w 238"/>
                  <a:gd name="T113" fmla="*/ 166 h 223"/>
                  <a:gd name="T114" fmla="*/ 236 w 238"/>
                  <a:gd name="T115" fmla="*/ 140 h 223"/>
                  <a:gd name="T116" fmla="*/ 236 w 238"/>
                  <a:gd name="T117" fmla="*/ 140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8"/>
                  <a:gd name="T178" fmla="*/ 0 h 223"/>
                  <a:gd name="T179" fmla="*/ 238 w 238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8" h="223">
                    <a:moveTo>
                      <a:pt x="23" y="2"/>
                    </a:moveTo>
                    <a:lnTo>
                      <a:pt x="26" y="0"/>
                    </a:lnTo>
                    <a:lnTo>
                      <a:pt x="30" y="3"/>
                    </a:lnTo>
                    <a:lnTo>
                      <a:pt x="30" y="9"/>
                    </a:lnTo>
                    <a:lnTo>
                      <a:pt x="26" y="12"/>
                    </a:lnTo>
                    <a:lnTo>
                      <a:pt x="23" y="2"/>
                    </a:lnTo>
                    <a:close/>
                    <a:moveTo>
                      <a:pt x="26" y="12"/>
                    </a:moveTo>
                    <a:lnTo>
                      <a:pt x="20" y="14"/>
                    </a:lnTo>
                    <a:lnTo>
                      <a:pt x="5" y="19"/>
                    </a:lnTo>
                    <a:lnTo>
                      <a:pt x="3" y="7"/>
                    </a:lnTo>
                    <a:lnTo>
                      <a:pt x="17" y="3"/>
                    </a:lnTo>
                    <a:lnTo>
                      <a:pt x="23" y="2"/>
                    </a:lnTo>
                    <a:lnTo>
                      <a:pt x="26" y="12"/>
                    </a:lnTo>
                    <a:close/>
                    <a:moveTo>
                      <a:pt x="2" y="19"/>
                    </a:move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2" y="19"/>
                    </a:lnTo>
                    <a:close/>
                    <a:moveTo>
                      <a:pt x="6" y="9"/>
                    </a:moveTo>
                    <a:lnTo>
                      <a:pt x="14" y="10"/>
                    </a:lnTo>
                    <a:lnTo>
                      <a:pt x="25" y="12"/>
                    </a:lnTo>
                    <a:lnTo>
                      <a:pt x="28" y="22"/>
                    </a:lnTo>
                    <a:lnTo>
                      <a:pt x="19" y="24"/>
                    </a:lnTo>
                    <a:lnTo>
                      <a:pt x="11" y="22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6" y="9"/>
                    </a:lnTo>
                    <a:close/>
                    <a:moveTo>
                      <a:pt x="28" y="22"/>
                    </a:moveTo>
                    <a:lnTo>
                      <a:pt x="28" y="22"/>
                    </a:lnTo>
                    <a:lnTo>
                      <a:pt x="26" y="17"/>
                    </a:lnTo>
                    <a:lnTo>
                      <a:pt x="28" y="22"/>
                    </a:lnTo>
                    <a:close/>
                    <a:moveTo>
                      <a:pt x="25" y="12"/>
                    </a:moveTo>
                    <a:lnTo>
                      <a:pt x="30" y="10"/>
                    </a:lnTo>
                    <a:lnTo>
                      <a:pt x="33" y="12"/>
                    </a:lnTo>
                    <a:lnTo>
                      <a:pt x="36" y="14"/>
                    </a:lnTo>
                    <a:lnTo>
                      <a:pt x="37" y="15"/>
                    </a:lnTo>
                    <a:lnTo>
                      <a:pt x="26" y="19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5" y="12"/>
                    </a:lnTo>
                    <a:close/>
                    <a:moveTo>
                      <a:pt x="37" y="15"/>
                    </a:moveTo>
                    <a:lnTo>
                      <a:pt x="37" y="15"/>
                    </a:lnTo>
                    <a:lnTo>
                      <a:pt x="33" y="17"/>
                    </a:lnTo>
                    <a:lnTo>
                      <a:pt x="37" y="15"/>
                    </a:lnTo>
                    <a:close/>
                    <a:moveTo>
                      <a:pt x="37" y="15"/>
                    </a:moveTo>
                    <a:lnTo>
                      <a:pt x="36" y="21"/>
                    </a:lnTo>
                    <a:lnTo>
                      <a:pt x="33" y="26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37" y="15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33" y="26"/>
                    </a:lnTo>
                    <a:close/>
                    <a:moveTo>
                      <a:pt x="25" y="21"/>
                    </a:moveTo>
                    <a:lnTo>
                      <a:pt x="25" y="21"/>
                    </a:lnTo>
                    <a:lnTo>
                      <a:pt x="28" y="24"/>
                    </a:lnTo>
                    <a:lnTo>
                      <a:pt x="25" y="21"/>
                    </a:lnTo>
                    <a:close/>
                    <a:moveTo>
                      <a:pt x="33" y="27"/>
                    </a:moveTo>
                    <a:lnTo>
                      <a:pt x="33" y="27"/>
                    </a:lnTo>
                    <a:lnTo>
                      <a:pt x="25" y="21"/>
                    </a:lnTo>
                    <a:lnTo>
                      <a:pt x="33" y="27"/>
                    </a:lnTo>
                    <a:close/>
                    <a:moveTo>
                      <a:pt x="33" y="27"/>
                    </a:moveTo>
                    <a:lnTo>
                      <a:pt x="33" y="27"/>
                    </a:lnTo>
                    <a:lnTo>
                      <a:pt x="28" y="24"/>
                    </a:lnTo>
                    <a:lnTo>
                      <a:pt x="33" y="27"/>
                    </a:lnTo>
                    <a:close/>
                    <a:moveTo>
                      <a:pt x="33" y="27"/>
                    </a:moveTo>
                    <a:lnTo>
                      <a:pt x="31" y="29"/>
                    </a:lnTo>
                    <a:lnTo>
                      <a:pt x="30" y="3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3" y="27"/>
                    </a:lnTo>
                    <a:close/>
                    <a:moveTo>
                      <a:pt x="30" y="31"/>
                    </a:moveTo>
                    <a:lnTo>
                      <a:pt x="28" y="31"/>
                    </a:lnTo>
                    <a:lnTo>
                      <a:pt x="26" y="33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30" y="31"/>
                    </a:lnTo>
                    <a:close/>
                    <a:moveTo>
                      <a:pt x="26" y="33"/>
                    </a:moveTo>
                    <a:lnTo>
                      <a:pt x="17" y="41"/>
                    </a:lnTo>
                    <a:lnTo>
                      <a:pt x="8" y="46"/>
                    </a:lnTo>
                    <a:lnTo>
                      <a:pt x="3" y="36"/>
                    </a:lnTo>
                    <a:lnTo>
                      <a:pt x="11" y="31"/>
                    </a:lnTo>
                    <a:lnTo>
                      <a:pt x="20" y="24"/>
                    </a:lnTo>
                    <a:lnTo>
                      <a:pt x="26" y="33"/>
                    </a:lnTo>
                    <a:close/>
                    <a:moveTo>
                      <a:pt x="5" y="48"/>
                    </a:moveTo>
                    <a:lnTo>
                      <a:pt x="3" y="46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5" y="48"/>
                    </a:lnTo>
                    <a:close/>
                    <a:moveTo>
                      <a:pt x="6" y="36"/>
                    </a:moveTo>
                    <a:lnTo>
                      <a:pt x="16" y="36"/>
                    </a:lnTo>
                    <a:lnTo>
                      <a:pt x="31" y="33"/>
                    </a:lnTo>
                    <a:lnTo>
                      <a:pt x="36" y="43"/>
                    </a:lnTo>
                    <a:lnTo>
                      <a:pt x="26" y="46"/>
                    </a:lnTo>
                    <a:lnTo>
                      <a:pt x="17" y="48"/>
                    </a:lnTo>
                    <a:lnTo>
                      <a:pt x="9" y="48"/>
                    </a:lnTo>
                    <a:lnTo>
                      <a:pt x="5" y="48"/>
                    </a:lnTo>
                    <a:lnTo>
                      <a:pt x="6" y="36"/>
                    </a:lnTo>
                    <a:close/>
                    <a:moveTo>
                      <a:pt x="36" y="43"/>
                    </a:moveTo>
                    <a:lnTo>
                      <a:pt x="36" y="43"/>
                    </a:lnTo>
                    <a:lnTo>
                      <a:pt x="34" y="38"/>
                    </a:lnTo>
                    <a:lnTo>
                      <a:pt x="36" y="43"/>
                    </a:lnTo>
                    <a:close/>
                    <a:moveTo>
                      <a:pt x="31" y="33"/>
                    </a:moveTo>
                    <a:lnTo>
                      <a:pt x="34" y="31"/>
                    </a:lnTo>
                    <a:lnTo>
                      <a:pt x="39" y="31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1" y="33"/>
                    </a:lnTo>
                    <a:close/>
                    <a:moveTo>
                      <a:pt x="39" y="31"/>
                    </a:moveTo>
                    <a:lnTo>
                      <a:pt x="42" y="34"/>
                    </a:lnTo>
                    <a:lnTo>
                      <a:pt x="4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9" y="31"/>
                    </a:lnTo>
                    <a:close/>
                    <a:moveTo>
                      <a:pt x="43" y="39"/>
                    </a:moveTo>
                    <a:lnTo>
                      <a:pt x="43" y="43"/>
                    </a:lnTo>
                    <a:lnTo>
                      <a:pt x="43" y="46"/>
                    </a:lnTo>
                    <a:lnTo>
                      <a:pt x="33" y="45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43" y="39"/>
                    </a:lnTo>
                    <a:close/>
                    <a:moveTo>
                      <a:pt x="43" y="46"/>
                    </a:moveTo>
                    <a:lnTo>
                      <a:pt x="40" y="55"/>
                    </a:lnTo>
                    <a:lnTo>
                      <a:pt x="37" y="65"/>
                    </a:lnTo>
                    <a:lnTo>
                      <a:pt x="33" y="74"/>
                    </a:lnTo>
                    <a:lnTo>
                      <a:pt x="26" y="80"/>
                    </a:lnTo>
                    <a:lnTo>
                      <a:pt x="20" y="72"/>
                    </a:lnTo>
                    <a:lnTo>
                      <a:pt x="25" y="67"/>
                    </a:lnTo>
                    <a:lnTo>
                      <a:pt x="28" y="60"/>
                    </a:lnTo>
                    <a:lnTo>
                      <a:pt x="31" y="51"/>
                    </a:lnTo>
                    <a:lnTo>
                      <a:pt x="33" y="45"/>
                    </a:lnTo>
                    <a:lnTo>
                      <a:pt x="43" y="46"/>
                    </a:lnTo>
                    <a:close/>
                    <a:moveTo>
                      <a:pt x="25" y="82"/>
                    </a:moveTo>
                    <a:lnTo>
                      <a:pt x="22" y="82"/>
                    </a:lnTo>
                    <a:lnTo>
                      <a:pt x="19" y="79"/>
                    </a:lnTo>
                    <a:lnTo>
                      <a:pt x="19" y="75"/>
                    </a:lnTo>
                    <a:lnTo>
                      <a:pt x="20" y="72"/>
                    </a:lnTo>
                    <a:lnTo>
                      <a:pt x="23" y="77"/>
                    </a:lnTo>
                    <a:lnTo>
                      <a:pt x="25" y="82"/>
                    </a:lnTo>
                    <a:close/>
                    <a:moveTo>
                      <a:pt x="22" y="72"/>
                    </a:moveTo>
                    <a:lnTo>
                      <a:pt x="34" y="69"/>
                    </a:lnTo>
                    <a:lnTo>
                      <a:pt x="50" y="60"/>
                    </a:lnTo>
                    <a:lnTo>
                      <a:pt x="57" y="67"/>
                    </a:lnTo>
                    <a:lnTo>
                      <a:pt x="50" y="74"/>
                    </a:lnTo>
                    <a:lnTo>
                      <a:pt x="39" y="79"/>
                    </a:lnTo>
                    <a:lnTo>
                      <a:pt x="28" y="80"/>
                    </a:lnTo>
                    <a:lnTo>
                      <a:pt x="25" y="82"/>
                    </a:lnTo>
                    <a:lnTo>
                      <a:pt x="22" y="72"/>
                    </a:lnTo>
                    <a:close/>
                    <a:moveTo>
                      <a:pt x="50" y="60"/>
                    </a:moveTo>
                    <a:lnTo>
                      <a:pt x="53" y="57"/>
                    </a:lnTo>
                    <a:lnTo>
                      <a:pt x="56" y="55"/>
                    </a:lnTo>
                    <a:lnTo>
                      <a:pt x="59" y="65"/>
                    </a:lnTo>
                    <a:lnTo>
                      <a:pt x="57" y="65"/>
                    </a:lnTo>
                    <a:lnTo>
                      <a:pt x="57" y="67"/>
                    </a:lnTo>
                    <a:lnTo>
                      <a:pt x="50" y="60"/>
                    </a:lnTo>
                    <a:close/>
                    <a:moveTo>
                      <a:pt x="56" y="55"/>
                    </a:moveTo>
                    <a:lnTo>
                      <a:pt x="56" y="55"/>
                    </a:lnTo>
                    <a:lnTo>
                      <a:pt x="57" y="60"/>
                    </a:lnTo>
                    <a:lnTo>
                      <a:pt x="56" y="55"/>
                    </a:lnTo>
                    <a:close/>
                    <a:moveTo>
                      <a:pt x="56" y="55"/>
                    </a:moveTo>
                    <a:lnTo>
                      <a:pt x="59" y="55"/>
                    </a:lnTo>
                    <a:lnTo>
                      <a:pt x="62" y="57"/>
                    </a:lnTo>
                    <a:lnTo>
                      <a:pt x="56" y="65"/>
                    </a:lnTo>
                    <a:lnTo>
                      <a:pt x="57" y="65"/>
                    </a:lnTo>
                    <a:lnTo>
                      <a:pt x="59" y="65"/>
                    </a:lnTo>
                    <a:lnTo>
                      <a:pt x="56" y="55"/>
                    </a:lnTo>
                    <a:close/>
                    <a:moveTo>
                      <a:pt x="56" y="65"/>
                    </a:moveTo>
                    <a:lnTo>
                      <a:pt x="56" y="65"/>
                    </a:lnTo>
                    <a:lnTo>
                      <a:pt x="59" y="60"/>
                    </a:lnTo>
                    <a:lnTo>
                      <a:pt x="56" y="65"/>
                    </a:lnTo>
                    <a:close/>
                    <a:moveTo>
                      <a:pt x="62" y="55"/>
                    </a:moveTo>
                    <a:lnTo>
                      <a:pt x="63" y="58"/>
                    </a:lnTo>
                    <a:lnTo>
                      <a:pt x="63" y="60"/>
                    </a:lnTo>
                    <a:lnTo>
                      <a:pt x="54" y="63"/>
                    </a:lnTo>
                    <a:lnTo>
                      <a:pt x="56" y="65"/>
                    </a:lnTo>
                    <a:lnTo>
                      <a:pt x="62" y="55"/>
                    </a:lnTo>
                    <a:close/>
                    <a:moveTo>
                      <a:pt x="63" y="60"/>
                    </a:moveTo>
                    <a:lnTo>
                      <a:pt x="65" y="67"/>
                    </a:lnTo>
                    <a:lnTo>
                      <a:pt x="62" y="74"/>
                    </a:lnTo>
                    <a:lnTo>
                      <a:pt x="53" y="70"/>
                    </a:lnTo>
                    <a:lnTo>
                      <a:pt x="54" y="65"/>
                    </a:lnTo>
                    <a:lnTo>
                      <a:pt x="54" y="63"/>
                    </a:lnTo>
                    <a:lnTo>
                      <a:pt x="63" y="60"/>
                    </a:lnTo>
                    <a:close/>
                    <a:moveTo>
                      <a:pt x="62" y="74"/>
                    </a:moveTo>
                    <a:lnTo>
                      <a:pt x="62" y="74"/>
                    </a:lnTo>
                    <a:lnTo>
                      <a:pt x="62" y="75"/>
                    </a:lnTo>
                    <a:lnTo>
                      <a:pt x="53" y="70"/>
                    </a:lnTo>
                    <a:lnTo>
                      <a:pt x="62" y="74"/>
                    </a:lnTo>
                    <a:close/>
                    <a:moveTo>
                      <a:pt x="53" y="70"/>
                    </a:moveTo>
                    <a:lnTo>
                      <a:pt x="53" y="70"/>
                    </a:lnTo>
                    <a:lnTo>
                      <a:pt x="57" y="72"/>
                    </a:lnTo>
                    <a:lnTo>
                      <a:pt x="53" y="70"/>
                    </a:lnTo>
                    <a:close/>
                    <a:moveTo>
                      <a:pt x="62" y="74"/>
                    </a:moveTo>
                    <a:lnTo>
                      <a:pt x="62" y="77"/>
                    </a:lnTo>
                    <a:lnTo>
                      <a:pt x="60" y="79"/>
                    </a:lnTo>
                    <a:lnTo>
                      <a:pt x="51" y="74"/>
                    </a:lnTo>
                    <a:lnTo>
                      <a:pt x="53" y="72"/>
                    </a:lnTo>
                    <a:lnTo>
                      <a:pt x="53" y="70"/>
                    </a:lnTo>
                    <a:lnTo>
                      <a:pt x="62" y="74"/>
                    </a:lnTo>
                    <a:close/>
                    <a:moveTo>
                      <a:pt x="60" y="79"/>
                    </a:moveTo>
                    <a:lnTo>
                      <a:pt x="59" y="82"/>
                    </a:lnTo>
                    <a:lnTo>
                      <a:pt x="57" y="84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51" y="74"/>
                    </a:lnTo>
                    <a:lnTo>
                      <a:pt x="60" y="79"/>
                    </a:lnTo>
                    <a:close/>
                    <a:moveTo>
                      <a:pt x="57" y="84"/>
                    </a:moveTo>
                    <a:lnTo>
                      <a:pt x="50" y="99"/>
                    </a:lnTo>
                    <a:lnTo>
                      <a:pt x="40" y="111"/>
                    </a:lnTo>
                    <a:lnTo>
                      <a:pt x="33" y="103"/>
                    </a:lnTo>
                    <a:lnTo>
                      <a:pt x="42" y="92"/>
                    </a:lnTo>
                    <a:lnTo>
                      <a:pt x="50" y="79"/>
                    </a:lnTo>
                    <a:lnTo>
                      <a:pt x="57" y="84"/>
                    </a:lnTo>
                    <a:close/>
                    <a:moveTo>
                      <a:pt x="37" y="113"/>
                    </a:moveTo>
                    <a:lnTo>
                      <a:pt x="34" y="111"/>
                    </a:lnTo>
                    <a:lnTo>
                      <a:pt x="33" y="110"/>
                    </a:lnTo>
                    <a:lnTo>
                      <a:pt x="31" y="106"/>
                    </a:lnTo>
                    <a:lnTo>
                      <a:pt x="33" y="103"/>
                    </a:lnTo>
                    <a:lnTo>
                      <a:pt x="36" y="106"/>
                    </a:lnTo>
                    <a:lnTo>
                      <a:pt x="37" y="113"/>
                    </a:lnTo>
                    <a:close/>
                    <a:moveTo>
                      <a:pt x="36" y="101"/>
                    </a:moveTo>
                    <a:lnTo>
                      <a:pt x="47" y="99"/>
                    </a:lnTo>
                    <a:lnTo>
                      <a:pt x="63" y="91"/>
                    </a:lnTo>
                    <a:lnTo>
                      <a:pt x="70" y="99"/>
                    </a:lnTo>
                    <a:lnTo>
                      <a:pt x="50" y="110"/>
                    </a:lnTo>
                    <a:lnTo>
                      <a:pt x="37" y="113"/>
                    </a:lnTo>
                    <a:lnTo>
                      <a:pt x="36" y="101"/>
                    </a:lnTo>
                    <a:close/>
                    <a:moveTo>
                      <a:pt x="70" y="99"/>
                    </a:moveTo>
                    <a:lnTo>
                      <a:pt x="70" y="99"/>
                    </a:lnTo>
                    <a:lnTo>
                      <a:pt x="67" y="94"/>
                    </a:lnTo>
                    <a:lnTo>
                      <a:pt x="70" y="99"/>
                    </a:lnTo>
                    <a:close/>
                    <a:moveTo>
                      <a:pt x="63" y="91"/>
                    </a:moveTo>
                    <a:lnTo>
                      <a:pt x="68" y="87"/>
                    </a:lnTo>
                    <a:lnTo>
                      <a:pt x="73" y="86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0" y="99"/>
                    </a:lnTo>
                    <a:lnTo>
                      <a:pt x="63" y="91"/>
                    </a:lnTo>
                    <a:close/>
                    <a:moveTo>
                      <a:pt x="73" y="86"/>
                    </a:moveTo>
                    <a:lnTo>
                      <a:pt x="76" y="86"/>
                    </a:lnTo>
                    <a:lnTo>
                      <a:pt x="79" y="89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86"/>
                    </a:lnTo>
                    <a:close/>
                    <a:moveTo>
                      <a:pt x="79" y="89"/>
                    </a:moveTo>
                    <a:lnTo>
                      <a:pt x="80" y="91"/>
                    </a:lnTo>
                    <a:lnTo>
                      <a:pt x="82" y="94"/>
                    </a:lnTo>
                    <a:lnTo>
                      <a:pt x="71" y="96"/>
                    </a:lnTo>
                    <a:lnTo>
                      <a:pt x="79" y="89"/>
                    </a:lnTo>
                    <a:close/>
                    <a:moveTo>
                      <a:pt x="82" y="94"/>
                    </a:moveTo>
                    <a:lnTo>
                      <a:pt x="82" y="99"/>
                    </a:lnTo>
                    <a:lnTo>
                      <a:pt x="79" y="106"/>
                    </a:lnTo>
                    <a:lnTo>
                      <a:pt x="70" y="103"/>
                    </a:lnTo>
                    <a:lnTo>
                      <a:pt x="71" y="99"/>
                    </a:lnTo>
                    <a:lnTo>
                      <a:pt x="71" y="96"/>
                    </a:lnTo>
                    <a:lnTo>
                      <a:pt x="82" y="94"/>
                    </a:lnTo>
                    <a:close/>
                    <a:moveTo>
                      <a:pt x="79" y="106"/>
                    </a:moveTo>
                    <a:lnTo>
                      <a:pt x="68" y="122"/>
                    </a:lnTo>
                    <a:lnTo>
                      <a:pt x="60" y="130"/>
                    </a:lnTo>
                    <a:lnTo>
                      <a:pt x="54" y="120"/>
                    </a:lnTo>
                    <a:lnTo>
                      <a:pt x="62" y="115"/>
                    </a:lnTo>
                    <a:lnTo>
                      <a:pt x="70" y="103"/>
                    </a:lnTo>
                    <a:lnTo>
                      <a:pt x="79" y="106"/>
                    </a:lnTo>
                    <a:close/>
                    <a:moveTo>
                      <a:pt x="57" y="130"/>
                    </a:moveTo>
                    <a:lnTo>
                      <a:pt x="54" y="128"/>
                    </a:lnTo>
                    <a:lnTo>
                      <a:pt x="53" y="127"/>
                    </a:lnTo>
                    <a:lnTo>
                      <a:pt x="53" y="123"/>
                    </a:lnTo>
                    <a:lnTo>
                      <a:pt x="54" y="120"/>
                    </a:lnTo>
                    <a:lnTo>
                      <a:pt x="57" y="125"/>
                    </a:lnTo>
                    <a:lnTo>
                      <a:pt x="57" y="130"/>
                    </a:lnTo>
                    <a:close/>
                    <a:moveTo>
                      <a:pt x="59" y="120"/>
                    </a:moveTo>
                    <a:lnTo>
                      <a:pt x="70" y="122"/>
                    </a:lnTo>
                    <a:lnTo>
                      <a:pt x="85" y="120"/>
                    </a:lnTo>
                    <a:lnTo>
                      <a:pt x="90" y="130"/>
                    </a:lnTo>
                    <a:lnTo>
                      <a:pt x="80" y="132"/>
                    </a:lnTo>
                    <a:lnTo>
                      <a:pt x="70" y="132"/>
                    </a:lnTo>
                    <a:lnTo>
                      <a:pt x="60" y="132"/>
                    </a:lnTo>
                    <a:lnTo>
                      <a:pt x="57" y="130"/>
                    </a:lnTo>
                    <a:lnTo>
                      <a:pt x="59" y="120"/>
                    </a:lnTo>
                    <a:close/>
                    <a:moveTo>
                      <a:pt x="85" y="120"/>
                    </a:moveTo>
                    <a:lnTo>
                      <a:pt x="85" y="120"/>
                    </a:lnTo>
                    <a:lnTo>
                      <a:pt x="88" y="125"/>
                    </a:lnTo>
                    <a:lnTo>
                      <a:pt x="85" y="120"/>
                    </a:lnTo>
                    <a:close/>
                    <a:moveTo>
                      <a:pt x="85" y="120"/>
                    </a:moveTo>
                    <a:lnTo>
                      <a:pt x="91" y="118"/>
                    </a:lnTo>
                    <a:lnTo>
                      <a:pt x="94" y="118"/>
                    </a:lnTo>
                    <a:lnTo>
                      <a:pt x="97" y="120"/>
                    </a:lnTo>
                    <a:lnTo>
                      <a:pt x="99" y="122"/>
                    </a:lnTo>
                    <a:lnTo>
                      <a:pt x="90" y="127"/>
                    </a:lnTo>
                    <a:lnTo>
                      <a:pt x="90" y="130"/>
                    </a:lnTo>
                    <a:lnTo>
                      <a:pt x="85" y="120"/>
                    </a:lnTo>
                    <a:close/>
                    <a:moveTo>
                      <a:pt x="90" y="127"/>
                    </a:moveTo>
                    <a:lnTo>
                      <a:pt x="90" y="127"/>
                    </a:lnTo>
                    <a:lnTo>
                      <a:pt x="94" y="125"/>
                    </a:lnTo>
                    <a:lnTo>
                      <a:pt x="90" y="127"/>
                    </a:lnTo>
                    <a:close/>
                    <a:moveTo>
                      <a:pt x="99" y="122"/>
                    </a:moveTo>
                    <a:lnTo>
                      <a:pt x="101" y="127"/>
                    </a:lnTo>
                    <a:lnTo>
                      <a:pt x="99" y="132"/>
                    </a:lnTo>
                    <a:lnTo>
                      <a:pt x="90" y="128"/>
                    </a:lnTo>
                    <a:lnTo>
                      <a:pt x="90" y="127"/>
                    </a:lnTo>
                    <a:lnTo>
                      <a:pt x="99" y="122"/>
                    </a:lnTo>
                    <a:close/>
                    <a:moveTo>
                      <a:pt x="99" y="132"/>
                    </a:moveTo>
                    <a:lnTo>
                      <a:pt x="99" y="132"/>
                    </a:lnTo>
                    <a:lnTo>
                      <a:pt x="90" y="128"/>
                    </a:lnTo>
                    <a:lnTo>
                      <a:pt x="99" y="132"/>
                    </a:lnTo>
                    <a:close/>
                    <a:moveTo>
                      <a:pt x="90" y="128"/>
                    </a:moveTo>
                    <a:lnTo>
                      <a:pt x="90" y="128"/>
                    </a:lnTo>
                    <a:lnTo>
                      <a:pt x="94" y="130"/>
                    </a:lnTo>
                    <a:lnTo>
                      <a:pt x="90" y="128"/>
                    </a:lnTo>
                    <a:close/>
                    <a:moveTo>
                      <a:pt x="99" y="132"/>
                    </a:moveTo>
                    <a:lnTo>
                      <a:pt x="91" y="142"/>
                    </a:lnTo>
                    <a:lnTo>
                      <a:pt x="85" y="147"/>
                    </a:lnTo>
                    <a:lnTo>
                      <a:pt x="79" y="137"/>
                    </a:lnTo>
                    <a:lnTo>
                      <a:pt x="84" y="134"/>
                    </a:lnTo>
                    <a:lnTo>
                      <a:pt x="90" y="128"/>
                    </a:lnTo>
                    <a:lnTo>
                      <a:pt x="99" y="132"/>
                    </a:lnTo>
                    <a:close/>
                    <a:moveTo>
                      <a:pt x="82" y="147"/>
                    </a:moveTo>
                    <a:lnTo>
                      <a:pt x="79" y="147"/>
                    </a:lnTo>
                    <a:lnTo>
                      <a:pt x="77" y="144"/>
                    </a:lnTo>
                    <a:lnTo>
                      <a:pt x="77" y="140"/>
                    </a:lnTo>
                    <a:lnTo>
                      <a:pt x="79" y="137"/>
                    </a:lnTo>
                    <a:lnTo>
                      <a:pt x="82" y="142"/>
                    </a:lnTo>
                    <a:lnTo>
                      <a:pt x="82" y="147"/>
                    </a:lnTo>
                    <a:close/>
                    <a:moveTo>
                      <a:pt x="82" y="137"/>
                    </a:moveTo>
                    <a:lnTo>
                      <a:pt x="88" y="137"/>
                    </a:lnTo>
                    <a:lnTo>
                      <a:pt x="96" y="135"/>
                    </a:lnTo>
                    <a:lnTo>
                      <a:pt x="105" y="142"/>
                    </a:lnTo>
                    <a:lnTo>
                      <a:pt x="99" y="146"/>
                    </a:lnTo>
                    <a:lnTo>
                      <a:pt x="91" y="147"/>
                    </a:lnTo>
                    <a:lnTo>
                      <a:pt x="85" y="147"/>
                    </a:lnTo>
                    <a:lnTo>
                      <a:pt x="82" y="147"/>
                    </a:lnTo>
                    <a:lnTo>
                      <a:pt x="82" y="137"/>
                    </a:lnTo>
                    <a:close/>
                    <a:moveTo>
                      <a:pt x="105" y="142"/>
                    </a:moveTo>
                    <a:lnTo>
                      <a:pt x="105" y="142"/>
                    </a:lnTo>
                    <a:lnTo>
                      <a:pt x="101" y="139"/>
                    </a:lnTo>
                    <a:lnTo>
                      <a:pt x="105" y="142"/>
                    </a:lnTo>
                    <a:close/>
                    <a:moveTo>
                      <a:pt x="96" y="135"/>
                    </a:moveTo>
                    <a:lnTo>
                      <a:pt x="99" y="132"/>
                    </a:lnTo>
                    <a:lnTo>
                      <a:pt x="102" y="132"/>
                    </a:lnTo>
                    <a:lnTo>
                      <a:pt x="102" y="142"/>
                    </a:lnTo>
                    <a:lnTo>
                      <a:pt x="104" y="142"/>
                    </a:lnTo>
                    <a:lnTo>
                      <a:pt x="105" y="142"/>
                    </a:lnTo>
                    <a:lnTo>
                      <a:pt x="96" y="135"/>
                    </a:lnTo>
                    <a:close/>
                    <a:moveTo>
                      <a:pt x="102" y="132"/>
                    </a:moveTo>
                    <a:lnTo>
                      <a:pt x="105" y="132"/>
                    </a:lnTo>
                    <a:lnTo>
                      <a:pt x="107" y="134"/>
                    </a:lnTo>
                    <a:lnTo>
                      <a:pt x="99" y="142"/>
                    </a:lnTo>
                    <a:lnTo>
                      <a:pt x="101" y="142"/>
                    </a:lnTo>
                    <a:lnTo>
                      <a:pt x="102" y="142"/>
                    </a:lnTo>
                    <a:lnTo>
                      <a:pt x="102" y="132"/>
                    </a:lnTo>
                    <a:close/>
                    <a:moveTo>
                      <a:pt x="107" y="134"/>
                    </a:moveTo>
                    <a:lnTo>
                      <a:pt x="108" y="135"/>
                    </a:lnTo>
                    <a:lnTo>
                      <a:pt x="110" y="139"/>
                    </a:lnTo>
                    <a:lnTo>
                      <a:pt x="99" y="140"/>
                    </a:lnTo>
                    <a:lnTo>
                      <a:pt x="99" y="142"/>
                    </a:lnTo>
                    <a:lnTo>
                      <a:pt x="107" y="134"/>
                    </a:lnTo>
                    <a:close/>
                    <a:moveTo>
                      <a:pt x="99" y="140"/>
                    </a:moveTo>
                    <a:lnTo>
                      <a:pt x="99" y="140"/>
                    </a:lnTo>
                    <a:lnTo>
                      <a:pt x="104" y="140"/>
                    </a:lnTo>
                    <a:lnTo>
                      <a:pt x="99" y="140"/>
                    </a:lnTo>
                    <a:close/>
                    <a:moveTo>
                      <a:pt x="110" y="139"/>
                    </a:moveTo>
                    <a:lnTo>
                      <a:pt x="108" y="147"/>
                    </a:lnTo>
                    <a:lnTo>
                      <a:pt x="104" y="159"/>
                    </a:lnTo>
                    <a:lnTo>
                      <a:pt x="94" y="154"/>
                    </a:lnTo>
                    <a:lnTo>
                      <a:pt x="99" y="146"/>
                    </a:lnTo>
                    <a:lnTo>
                      <a:pt x="99" y="140"/>
                    </a:lnTo>
                    <a:lnTo>
                      <a:pt x="110" y="139"/>
                    </a:lnTo>
                    <a:close/>
                    <a:moveTo>
                      <a:pt x="99" y="163"/>
                    </a:moveTo>
                    <a:lnTo>
                      <a:pt x="97" y="161"/>
                    </a:lnTo>
                    <a:lnTo>
                      <a:pt x="94" y="159"/>
                    </a:lnTo>
                    <a:lnTo>
                      <a:pt x="94" y="158"/>
                    </a:lnTo>
                    <a:lnTo>
                      <a:pt x="94" y="154"/>
                    </a:lnTo>
                    <a:lnTo>
                      <a:pt x="99" y="158"/>
                    </a:lnTo>
                    <a:lnTo>
                      <a:pt x="99" y="163"/>
                    </a:lnTo>
                    <a:close/>
                    <a:moveTo>
                      <a:pt x="101" y="151"/>
                    </a:moveTo>
                    <a:lnTo>
                      <a:pt x="104" y="151"/>
                    </a:lnTo>
                    <a:lnTo>
                      <a:pt x="108" y="151"/>
                    </a:lnTo>
                    <a:lnTo>
                      <a:pt x="114" y="159"/>
                    </a:lnTo>
                    <a:lnTo>
                      <a:pt x="105" y="163"/>
                    </a:lnTo>
                    <a:lnTo>
                      <a:pt x="99" y="163"/>
                    </a:lnTo>
                    <a:lnTo>
                      <a:pt x="101" y="151"/>
                    </a:lnTo>
                    <a:close/>
                    <a:moveTo>
                      <a:pt x="114" y="159"/>
                    </a:moveTo>
                    <a:lnTo>
                      <a:pt x="114" y="159"/>
                    </a:lnTo>
                    <a:lnTo>
                      <a:pt x="111" y="154"/>
                    </a:lnTo>
                    <a:lnTo>
                      <a:pt x="114" y="159"/>
                    </a:lnTo>
                    <a:close/>
                    <a:moveTo>
                      <a:pt x="108" y="151"/>
                    </a:moveTo>
                    <a:lnTo>
                      <a:pt x="111" y="149"/>
                    </a:lnTo>
                    <a:lnTo>
                      <a:pt x="114" y="147"/>
                    </a:lnTo>
                    <a:lnTo>
                      <a:pt x="113" y="159"/>
                    </a:lnTo>
                    <a:lnTo>
                      <a:pt x="114" y="159"/>
                    </a:lnTo>
                    <a:lnTo>
                      <a:pt x="108" y="151"/>
                    </a:lnTo>
                    <a:close/>
                    <a:moveTo>
                      <a:pt x="114" y="147"/>
                    </a:moveTo>
                    <a:lnTo>
                      <a:pt x="118" y="149"/>
                    </a:lnTo>
                    <a:lnTo>
                      <a:pt x="119" y="151"/>
                    </a:lnTo>
                    <a:lnTo>
                      <a:pt x="110" y="158"/>
                    </a:lnTo>
                    <a:lnTo>
                      <a:pt x="113" y="158"/>
                    </a:lnTo>
                    <a:lnTo>
                      <a:pt x="113" y="159"/>
                    </a:lnTo>
                    <a:lnTo>
                      <a:pt x="114" y="147"/>
                    </a:lnTo>
                    <a:close/>
                    <a:moveTo>
                      <a:pt x="119" y="151"/>
                    </a:moveTo>
                    <a:lnTo>
                      <a:pt x="119" y="154"/>
                    </a:lnTo>
                    <a:lnTo>
                      <a:pt x="119" y="156"/>
                    </a:lnTo>
                    <a:lnTo>
                      <a:pt x="110" y="154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19" y="151"/>
                    </a:lnTo>
                    <a:close/>
                    <a:moveTo>
                      <a:pt x="119" y="156"/>
                    </a:moveTo>
                    <a:lnTo>
                      <a:pt x="119" y="159"/>
                    </a:lnTo>
                    <a:lnTo>
                      <a:pt x="116" y="164"/>
                    </a:lnTo>
                    <a:lnTo>
                      <a:pt x="108" y="158"/>
                    </a:lnTo>
                    <a:lnTo>
                      <a:pt x="110" y="156"/>
                    </a:lnTo>
                    <a:lnTo>
                      <a:pt x="110" y="154"/>
                    </a:lnTo>
                    <a:lnTo>
                      <a:pt x="119" y="156"/>
                    </a:lnTo>
                    <a:close/>
                    <a:moveTo>
                      <a:pt x="107" y="158"/>
                    </a:moveTo>
                    <a:lnTo>
                      <a:pt x="107" y="158"/>
                    </a:lnTo>
                    <a:lnTo>
                      <a:pt x="108" y="158"/>
                    </a:lnTo>
                    <a:lnTo>
                      <a:pt x="111" y="161"/>
                    </a:lnTo>
                    <a:lnTo>
                      <a:pt x="107" y="158"/>
                    </a:lnTo>
                    <a:close/>
                    <a:moveTo>
                      <a:pt x="116" y="164"/>
                    </a:moveTo>
                    <a:lnTo>
                      <a:pt x="104" y="175"/>
                    </a:lnTo>
                    <a:lnTo>
                      <a:pt x="94" y="180"/>
                    </a:lnTo>
                    <a:lnTo>
                      <a:pt x="91" y="168"/>
                    </a:lnTo>
                    <a:lnTo>
                      <a:pt x="97" y="164"/>
                    </a:lnTo>
                    <a:lnTo>
                      <a:pt x="107" y="158"/>
                    </a:lnTo>
                    <a:lnTo>
                      <a:pt x="116" y="164"/>
                    </a:lnTo>
                    <a:close/>
                    <a:moveTo>
                      <a:pt x="91" y="180"/>
                    </a:moveTo>
                    <a:lnTo>
                      <a:pt x="88" y="178"/>
                    </a:lnTo>
                    <a:lnTo>
                      <a:pt x="88" y="175"/>
                    </a:lnTo>
                    <a:lnTo>
                      <a:pt x="88" y="171"/>
                    </a:lnTo>
                    <a:lnTo>
                      <a:pt x="91" y="168"/>
                    </a:lnTo>
                    <a:lnTo>
                      <a:pt x="93" y="173"/>
                    </a:lnTo>
                    <a:lnTo>
                      <a:pt x="91" y="180"/>
                    </a:lnTo>
                    <a:close/>
                    <a:moveTo>
                      <a:pt x="93" y="168"/>
                    </a:moveTo>
                    <a:lnTo>
                      <a:pt x="105" y="170"/>
                    </a:lnTo>
                    <a:lnTo>
                      <a:pt x="119" y="170"/>
                    </a:lnTo>
                    <a:lnTo>
                      <a:pt x="127" y="176"/>
                    </a:lnTo>
                    <a:lnTo>
                      <a:pt x="122" y="180"/>
                    </a:lnTo>
                    <a:lnTo>
                      <a:pt x="118" y="180"/>
                    </a:lnTo>
                    <a:lnTo>
                      <a:pt x="111" y="182"/>
                    </a:lnTo>
                    <a:lnTo>
                      <a:pt x="107" y="182"/>
                    </a:lnTo>
                    <a:lnTo>
                      <a:pt x="96" y="180"/>
                    </a:lnTo>
                    <a:lnTo>
                      <a:pt x="91" y="180"/>
                    </a:lnTo>
                    <a:lnTo>
                      <a:pt x="93" y="168"/>
                    </a:lnTo>
                    <a:close/>
                    <a:moveTo>
                      <a:pt x="119" y="170"/>
                    </a:moveTo>
                    <a:lnTo>
                      <a:pt x="122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8" y="168"/>
                    </a:lnTo>
                    <a:lnTo>
                      <a:pt x="121" y="176"/>
                    </a:lnTo>
                    <a:lnTo>
                      <a:pt x="124" y="175"/>
                    </a:lnTo>
                    <a:lnTo>
                      <a:pt x="127" y="176"/>
                    </a:lnTo>
                    <a:lnTo>
                      <a:pt x="119" y="170"/>
                    </a:lnTo>
                    <a:close/>
                    <a:moveTo>
                      <a:pt x="128" y="168"/>
                    </a:moveTo>
                    <a:lnTo>
                      <a:pt x="128" y="168"/>
                    </a:lnTo>
                    <a:lnTo>
                      <a:pt x="124" y="171"/>
                    </a:lnTo>
                    <a:lnTo>
                      <a:pt x="128" y="168"/>
                    </a:lnTo>
                    <a:close/>
                    <a:moveTo>
                      <a:pt x="128" y="168"/>
                    </a:moveTo>
                    <a:lnTo>
                      <a:pt x="128" y="171"/>
                    </a:lnTo>
                    <a:lnTo>
                      <a:pt x="128" y="175"/>
                    </a:lnTo>
                    <a:lnTo>
                      <a:pt x="128" y="180"/>
                    </a:lnTo>
                    <a:lnTo>
                      <a:pt x="125" y="185"/>
                    </a:lnTo>
                    <a:lnTo>
                      <a:pt x="116" y="182"/>
                    </a:lnTo>
                    <a:lnTo>
                      <a:pt x="119" y="178"/>
                    </a:lnTo>
                    <a:lnTo>
                      <a:pt x="121" y="176"/>
                    </a:lnTo>
                    <a:lnTo>
                      <a:pt x="128" y="168"/>
                    </a:lnTo>
                    <a:close/>
                    <a:moveTo>
                      <a:pt x="125" y="185"/>
                    </a:moveTo>
                    <a:lnTo>
                      <a:pt x="124" y="194"/>
                    </a:lnTo>
                    <a:lnTo>
                      <a:pt x="122" y="200"/>
                    </a:lnTo>
                    <a:lnTo>
                      <a:pt x="111" y="202"/>
                    </a:lnTo>
                    <a:lnTo>
                      <a:pt x="113" y="192"/>
                    </a:lnTo>
                    <a:lnTo>
                      <a:pt x="116" y="182"/>
                    </a:lnTo>
                    <a:lnTo>
                      <a:pt x="125" y="185"/>
                    </a:lnTo>
                    <a:close/>
                    <a:moveTo>
                      <a:pt x="121" y="206"/>
                    </a:moveTo>
                    <a:lnTo>
                      <a:pt x="118" y="207"/>
                    </a:lnTo>
                    <a:lnTo>
                      <a:pt x="114" y="206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16" y="200"/>
                    </a:lnTo>
                    <a:lnTo>
                      <a:pt x="121" y="206"/>
                    </a:lnTo>
                    <a:close/>
                    <a:moveTo>
                      <a:pt x="113" y="197"/>
                    </a:moveTo>
                    <a:lnTo>
                      <a:pt x="121" y="190"/>
                    </a:lnTo>
                    <a:lnTo>
                      <a:pt x="131" y="180"/>
                    </a:lnTo>
                    <a:lnTo>
                      <a:pt x="138" y="188"/>
                    </a:lnTo>
                    <a:lnTo>
                      <a:pt x="127" y="199"/>
                    </a:lnTo>
                    <a:lnTo>
                      <a:pt x="121" y="206"/>
                    </a:lnTo>
                    <a:lnTo>
                      <a:pt x="113" y="197"/>
                    </a:lnTo>
                    <a:close/>
                    <a:moveTo>
                      <a:pt x="139" y="188"/>
                    </a:moveTo>
                    <a:lnTo>
                      <a:pt x="138" y="188"/>
                    </a:lnTo>
                    <a:lnTo>
                      <a:pt x="135" y="183"/>
                    </a:lnTo>
                    <a:lnTo>
                      <a:pt x="139" y="188"/>
                    </a:lnTo>
                    <a:close/>
                    <a:moveTo>
                      <a:pt x="131" y="180"/>
                    </a:moveTo>
                    <a:lnTo>
                      <a:pt x="136" y="176"/>
                    </a:lnTo>
                    <a:lnTo>
                      <a:pt x="139" y="175"/>
                    </a:lnTo>
                    <a:lnTo>
                      <a:pt x="142" y="175"/>
                    </a:lnTo>
                    <a:lnTo>
                      <a:pt x="144" y="176"/>
                    </a:lnTo>
                    <a:lnTo>
                      <a:pt x="136" y="183"/>
                    </a:lnTo>
                    <a:lnTo>
                      <a:pt x="138" y="185"/>
                    </a:lnTo>
                    <a:lnTo>
                      <a:pt x="139" y="188"/>
                    </a:lnTo>
                    <a:lnTo>
                      <a:pt x="131" y="180"/>
                    </a:lnTo>
                    <a:close/>
                    <a:moveTo>
                      <a:pt x="144" y="176"/>
                    </a:moveTo>
                    <a:lnTo>
                      <a:pt x="145" y="182"/>
                    </a:lnTo>
                    <a:lnTo>
                      <a:pt x="145" y="185"/>
                    </a:lnTo>
                    <a:lnTo>
                      <a:pt x="135" y="183"/>
                    </a:lnTo>
                    <a:lnTo>
                      <a:pt x="136" y="183"/>
                    </a:lnTo>
                    <a:lnTo>
                      <a:pt x="144" y="176"/>
                    </a:lnTo>
                    <a:close/>
                    <a:moveTo>
                      <a:pt x="145" y="185"/>
                    </a:moveTo>
                    <a:lnTo>
                      <a:pt x="145" y="185"/>
                    </a:lnTo>
                    <a:lnTo>
                      <a:pt x="145" y="187"/>
                    </a:lnTo>
                    <a:lnTo>
                      <a:pt x="135" y="185"/>
                    </a:lnTo>
                    <a:lnTo>
                      <a:pt x="135" y="183"/>
                    </a:lnTo>
                    <a:lnTo>
                      <a:pt x="145" y="185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39" y="185"/>
                    </a:lnTo>
                    <a:lnTo>
                      <a:pt x="145" y="187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35" y="183"/>
                    </a:lnTo>
                    <a:lnTo>
                      <a:pt x="145" y="187"/>
                    </a:lnTo>
                    <a:close/>
                    <a:moveTo>
                      <a:pt x="135" y="185"/>
                    </a:moveTo>
                    <a:lnTo>
                      <a:pt x="135" y="183"/>
                    </a:lnTo>
                    <a:lnTo>
                      <a:pt x="139" y="185"/>
                    </a:lnTo>
                    <a:lnTo>
                      <a:pt x="135" y="185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45" y="188"/>
                    </a:lnTo>
                    <a:lnTo>
                      <a:pt x="135" y="188"/>
                    </a:lnTo>
                    <a:lnTo>
                      <a:pt x="135" y="187"/>
                    </a:lnTo>
                    <a:lnTo>
                      <a:pt x="135" y="185"/>
                    </a:lnTo>
                    <a:lnTo>
                      <a:pt x="145" y="187"/>
                    </a:lnTo>
                    <a:close/>
                    <a:moveTo>
                      <a:pt x="145" y="188"/>
                    </a:moveTo>
                    <a:lnTo>
                      <a:pt x="145" y="190"/>
                    </a:lnTo>
                    <a:lnTo>
                      <a:pt x="145" y="192"/>
                    </a:lnTo>
                    <a:lnTo>
                      <a:pt x="135" y="194"/>
                    </a:lnTo>
                    <a:lnTo>
                      <a:pt x="135" y="190"/>
                    </a:lnTo>
                    <a:lnTo>
                      <a:pt x="135" y="188"/>
                    </a:lnTo>
                    <a:lnTo>
                      <a:pt x="145" y="188"/>
                    </a:lnTo>
                    <a:close/>
                    <a:moveTo>
                      <a:pt x="145" y="192"/>
                    </a:moveTo>
                    <a:lnTo>
                      <a:pt x="147" y="204"/>
                    </a:lnTo>
                    <a:lnTo>
                      <a:pt x="151" y="214"/>
                    </a:lnTo>
                    <a:lnTo>
                      <a:pt x="142" y="219"/>
                    </a:lnTo>
                    <a:lnTo>
                      <a:pt x="138" y="207"/>
                    </a:lnTo>
                    <a:lnTo>
                      <a:pt x="135" y="194"/>
                    </a:lnTo>
                    <a:lnTo>
                      <a:pt x="145" y="192"/>
                    </a:lnTo>
                    <a:close/>
                    <a:moveTo>
                      <a:pt x="151" y="219"/>
                    </a:moveTo>
                    <a:lnTo>
                      <a:pt x="148" y="221"/>
                    </a:lnTo>
                    <a:lnTo>
                      <a:pt x="147" y="223"/>
                    </a:lnTo>
                    <a:lnTo>
                      <a:pt x="144" y="221"/>
                    </a:lnTo>
                    <a:lnTo>
                      <a:pt x="142" y="219"/>
                    </a:lnTo>
                    <a:lnTo>
                      <a:pt x="147" y="216"/>
                    </a:lnTo>
                    <a:lnTo>
                      <a:pt x="151" y="219"/>
                    </a:lnTo>
                    <a:close/>
                    <a:moveTo>
                      <a:pt x="142" y="214"/>
                    </a:moveTo>
                    <a:lnTo>
                      <a:pt x="144" y="211"/>
                    </a:lnTo>
                    <a:lnTo>
                      <a:pt x="147" y="202"/>
                    </a:lnTo>
                    <a:lnTo>
                      <a:pt x="151" y="194"/>
                    </a:lnTo>
                    <a:lnTo>
                      <a:pt x="158" y="188"/>
                    </a:lnTo>
                    <a:lnTo>
                      <a:pt x="162" y="199"/>
                    </a:lnTo>
                    <a:lnTo>
                      <a:pt x="155" y="209"/>
                    </a:lnTo>
                    <a:lnTo>
                      <a:pt x="151" y="219"/>
                    </a:lnTo>
                    <a:lnTo>
                      <a:pt x="142" y="214"/>
                    </a:lnTo>
                    <a:close/>
                    <a:moveTo>
                      <a:pt x="162" y="199"/>
                    </a:moveTo>
                    <a:lnTo>
                      <a:pt x="162" y="199"/>
                    </a:lnTo>
                    <a:lnTo>
                      <a:pt x="161" y="194"/>
                    </a:lnTo>
                    <a:lnTo>
                      <a:pt x="162" y="199"/>
                    </a:lnTo>
                    <a:close/>
                    <a:moveTo>
                      <a:pt x="158" y="188"/>
                    </a:moveTo>
                    <a:lnTo>
                      <a:pt x="162" y="187"/>
                    </a:lnTo>
                    <a:lnTo>
                      <a:pt x="165" y="187"/>
                    </a:lnTo>
                    <a:lnTo>
                      <a:pt x="167" y="188"/>
                    </a:lnTo>
                    <a:lnTo>
                      <a:pt x="168" y="190"/>
                    </a:lnTo>
                    <a:lnTo>
                      <a:pt x="162" y="199"/>
                    </a:lnTo>
                    <a:lnTo>
                      <a:pt x="158" y="188"/>
                    </a:lnTo>
                    <a:close/>
                    <a:moveTo>
                      <a:pt x="168" y="190"/>
                    </a:moveTo>
                    <a:lnTo>
                      <a:pt x="168" y="190"/>
                    </a:lnTo>
                    <a:lnTo>
                      <a:pt x="165" y="195"/>
                    </a:lnTo>
                    <a:lnTo>
                      <a:pt x="168" y="190"/>
                    </a:lnTo>
                    <a:close/>
                    <a:moveTo>
                      <a:pt x="168" y="190"/>
                    </a:moveTo>
                    <a:lnTo>
                      <a:pt x="172" y="192"/>
                    </a:lnTo>
                    <a:lnTo>
                      <a:pt x="176" y="190"/>
                    </a:lnTo>
                    <a:lnTo>
                      <a:pt x="181" y="200"/>
                    </a:lnTo>
                    <a:lnTo>
                      <a:pt x="173" y="204"/>
                    </a:lnTo>
                    <a:lnTo>
                      <a:pt x="168" y="204"/>
                    </a:lnTo>
                    <a:lnTo>
                      <a:pt x="164" y="202"/>
                    </a:lnTo>
                    <a:lnTo>
                      <a:pt x="162" y="199"/>
                    </a:lnTo>
                    <a:lnTo>
                      <a:pt x="168" y="190"/>
                    </a:lnTo>
                    <a:close/>
                    <a:moveTo>
                      <a:pt x="182" y="192"/>
                    </a:moveTo>
                    <a:lnTo>
                      <a:pt x="184" y="197"/>
                    </a:lnTo>
                    <a:lnTo>
                      <a:pt x="181" y="200"/>
                    </a:lnTo>
                    <a:lnTo>
                      <a:pt x="179" y="195"/>
                    </a:lnTo>
                    <a:lnTo>
                      <a:pt x="182" y="192"/>
                    </a:lnTo>
                    <a:close/>
                    <a:moveTo>
                      <a:pt x="175" y="199"/>
                    </a:moveTo>
                    <a:lnTo>
                      <a:pt x="173" y="195"/>
                    </a:lnTo>
                    <a:lnTo>
                      <a:pt x="172" y="188"/>
                    </a:lnTo>
                    <a:lnTo>
                      <a:pt x="173" y="185"/>
                    </a:lnTo>
                    <a:lnTo>
                      <a:pt x="175" y="180"/>
                    </a:lnTo>
                    <a:lnTo>
                      <a:pt x="178" y="176"/>
                    </a:lnTo>
                    <a:lnTo>
                      <a:pt x="184" y="173"/>
                    </a:lnTo>
                    <a:lnTo>
                      <a:pt x="189" y="183"/>
                    </a:lnTo>
                    <a:lnTo>
                      <a:pt x="184" y="185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75" y="199"/>
                    </a:lnTo>
                    <a:close/>
                    <a:moveTo>
                      <a:pt x="189" y="183"/>
                    </a:moveTo>
                    <a:lnTo>
                      <a:pt x="189" y="183"/>
                    </a:lnTo>
                    <a:lnTo>
                      <a:pt x="185" y="178"/>
                    </a:lnTo>
                    <a:lnTo>
                      <a:pt x="189" y="183"/>
                    </a:lnTo>
                    <a:close/>
                    <a:moveTo>
                      <a:pt x="184" y="173"/>
                    </a:moveTo>
                    <a:lnTo>
                      <a:pt x="190" y="170"/>
                    </a:lnTo>
                    <a:lnTo>
                      <a:pt x="196" y="170"/>
                    </a:lnTo>
                    <a:lnTo>
                      <a:pt x="201" y="171"/>
                    </a:lnTo>
                    <a:lnTo>
                      <a:pt x="204" y="173"/>
                    </a:lnTo>
                    <a:lnTo>
                      <a:pt x="210" y="176"/>
                    </a:lnTo>
                    <a:lnTo>
                      <a:pt x="212" y="180"/>
                    </a:lnTo>
                    <a:lnTo>
                      <a:pt x="204" y="187"/>
                    </a:lnTo>
                    <a:lnTo>
                      <a:pt x="202" y="185"/>
                    </a:lnTo>
                    <a:lnTo>
                      <a:pt x="199" y="183"/>
                    </a:lnTo>
                    <a:lnTo>
                      <a:pt x="195" y="182"/>
                    </a:lnTo>
                    <a:lnTo>
                      <a:pt x="189" y="183"/>
                    </a:lnTo>
                    <a:lnTo>
                      <a:pt x="184" y="173"/>
                    </a:lnTo>
                    <a:close/>
                    <a:moveTo>
                      <a:pt x="212" y="187"/>
                    </a:moveTo>
                    <a:lnTo>
                      <a:pt x="210" y="188"/>
                    </a:lnTo>
                    <a:lnTo>
                      <a:pt x="209" y="188"/>
                    </a:lnTo>
                    <a:lnTo>
                      <a:pt x="206" y="188"/>
                    </a:lnTo>
                    <a:lnTo>
                      <a:pt x="204" y="187"/>
                    </a:lnTo>
                    <a:lnTo>
                      <a:pt x="209" y="183"/>
                    </a:lnTo>
                    <a:lnTo>
                      <a:pt x="212" y="187"/>
                    </a:lnTo>
                    <a:close/>
                    <a:moveTo>
                      <a:pt x="204" y="180"/>
                    </a:moveTo>
                    <a:lnTo>
                      <a:pt x="206" y="175"/>
                    </a:lnTo>
                    <a:lnTo>
                      <a:pt x="206" y="164"/>
                    </a:lnTo>
                    <a:lnTo>
                      <a:pt x="215" y="161"/>
                    </a:lnTo>
                    <a:lnTo>
                      <a:pt x="216" y="171"/>
                    </a:lnTo>
                    <a:lnTo>
                      <a:pt x="215" y="178"/>
                    </a:lnTo>
                    <a:lnTo>
                      <a:pt x="213" y="183"/>
                    </a:lnTo>
                    <a:lnTo>
                      <a:pt x="212" y="187"/>
                    </a:lnTo>
                    <a:lnTo>
                      <a:pt x="204" y="180"/>
                    </a:lnTo>
                    <a:close/>
                    <a:moveTo>
                      <a:pt x="206" y="164"/>
                    </a:moveTo>
                    <a:lnTo>
                      <a:pt x="206" y="163"/>
                    </a:lnTo>
                    <a:lnTo>
                      <a:pt x="206" y="161"/>
                    </a:lnTo>
                    <a:lnTo>
                      <a:pt x="210" y="163"/>
                    </a:lnTo>
                    <a:lnTo>
                      <a:pt x="206" y="164"/>
                    </a:lnTo>
                    <a:close/>
                    <a:moveTo>
                      <a:pt x="206" y="161"/>
                    </a:moveTo>
                    <a:lnTo>
                      <a:pt x="207" y="159"/>
                    </a:lnTo>
                    <a:lnTo>
                      <a:pt x="210" y="154"/>
                    </a:lnTo>
                    <a:lnTo>
                      <a:pt x="213" y="152"/>
                    </a:lnTo>
                    <a:lnTo>
                      <a:pt x="216" y="152"/>
                    </a:lnTo>
                    <a:lnTo>
                      <a:pt x="221" y="154"/>
                    </a:lnTo>
                    <a:lnTo>
                      <a:pt x="227" y="156"/>
                    </a:lnTo>
                    <a:lnTo>
                      <a:pt x="221" y="166"/>
                    </a:lnTo>
                    <a:lnTo>
                      <a:pt x="216" y="164"/>
                    </a:lnTo>
                    <a:lnTo>
                      <a:pt x="215" y="166"/>
                    </a:lnTo>
                    <a:lnTo>
                      <a:pt x="206" y="161"/>
                    </a:lnTo>
                    <a:close/>
                    <a:moveTo>
                      <a:pt x="226" y="166"/>
                    </a:moveTo>
                    <a:lnTo>
                      <a:pt x="224" y="166"/>
                    </a:lnTo>
                    <a:lnTo>
                      <a:pt x="221" y="166"/>
                    </a:lnTo>
                    <a:lnTo>
                      <a:pt x="224" y="161"/>
                    </a:lnTo>
                    <a:lnTo>
                      <a:pt x="226" y="166"/>
                    </a:lnTo>
                    <a:close/>
                    <a:moveTo>
                      <a:pt x="222" y="156"/>
                    </a:moveTo>
                    <a:lnTo>
                      <a:pt x="222" y="156"/>
                    </a:lnTo>
                    <a:lnTo>
                      <a:pt x="226" y="154"/>
                    </a:lnTo>
                    <a:lnTo>
                      <a:pt x="227" y="149"/>
                    </a:lnTo>
                    <a:lnTo>
                      <a:pt x="227" y="144"/>
                    </a:lnTo>
                    <a:lnTo>
                      <a:pt x="236" y="140"/>
                    </a:lnTo>
                    <a:lnTo>
                      <a:pt x="238" y="146"/>
                    </a:lnTo>
                    <a:lnTo>
                      <a:pt x="238" y="152"/>
                    </a:lnTo>
                    <a:lnTo>
                      <a:pt x="236" y="156"/>
                    </a:lnTo>
                    <a:lnTo>
                      <a:pt x="233" y="159"/>
                    </a:lnTo>
                    <a:lnTo>
                      <a:pt x="229" y="164"/>
                    </a:lnTo>
                    <a:lnTo>
                      <a:pt x="226" y="166"/>
                    </a:lnTo>
                    <a:lnTo>
                      <a:pt x="222" y="156"/>
                    </a:lnTo>
                    <a:close/>
                    <a:moveTo>
                      <a:pt x="227" y="144"/>
                    </a:moveTo>
                    <a:lnTo>
                      <a:pt x="227" y="140"/>
                    </a:lnTo>
                    <a:lnTo>
                      <a:pt x="229" y="137"/>
                    </a:lnTo>
                    <a:lnTo>
                      <a:pt x="233" y="137"/>
                    </a:lnTo>
                    <a:lnTo>
                      <a:pt x="236" y="140"/>
                    </a:lnTo>
                    <a:lnTo>
                      <a:pt x="227" y="144"/>
                    </a:lnTo>
                    <a:close/>
                  </a:path>
                </a:pathLst>
              </a:custGeom>
              <a:solidFill>
                <a:srgbClr val="5F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69" name="Freeform 662"/>
              <p:cNvSpPr>
                <a:spLocks noEditPoints="1"/>
              </p:cNvSpPr>
              <p:nvPr/>
            </p:nvSpPr>
            <p:spPr bwMode="auto">
              <a:xfrm>
                <a:off x="1196" y="1671"/>
                <a:ext cx="242" cy="226"/>
              </a:xfrm>
              <a:custGeom>
                <a:avLst/>
                <a:gdLst>
                  <a:gd name="T0" fmla="*/ 24 w 242"/>
                  <a:gd name="T1" fmla="*/ 0 h 226"/>
                  <a:gd name="T2" fmla="*/ 29 w 242"/>
                  <a:gd name="T3" fmla="*/ 22 h 226"/>
                  <a:gd name="T4" fmla="*/ 35 w 242"/>
                  <a:gd name="T5" fmla="*/ 12 h 226"/>
                  <a:gd name="T6" fmla="*/ 27 w 242"/>
                  <a:gd name="T7" fmla="*/ 19 h 226"/>
                  <a:gd name="T8" fmla="*/ 30 w 242"/>
                  <a:gd name="T9" fmla="*/ 24 h 226"/>
                  <a:gd name="T10" fmla="*/ 26 w 242"/>
                  <a:gd name="T11" fmla="*/ 20 h 226"/>
                  <a:gd name="T12" fmla="*/ 4 w 242"/>
                  <a:gd name="T13" fmla="*/ 36 h 226"/>
                  <a:gd name="T14" fmla="*/ 18 w 242"/>
                  <a:gd name="T15" fmla="*/ 36 h 226"/>
                  <a:gd name="T16" fmla="*/ 35 w 242"/>
                  <a:gd name="T17" fmla="*/ 34 h 226"/>
                  <a:gd name="T18" fmla="*/ 46 w 242"/>
                  <a:gd name="T19" fmla="*/ 36 h 226"/>
                  <a:gd name="T20" fmla="*/ 46 w 242"/>
                  <a:gd name="T21" fmla="*/ 41 h 226"/>
                  <a:gd name="T22" fmla="*/ 21 w 242"/>
                  <a:gd name="T23" fmla="*/ 82 h 226"/>
                  <a:gd name="T24" fmla="*/ 58 w 242"/>
                  <a:gd name="T25" fmla="*/ 70 h 226"/>
                  <a:gd name="T26" fmla="*/ 51 w 242"/>
                  <a:gd name="T27" fmla="*/ 61 h 226"/>
                  <a:gd name="T28" fmla="*/ 60 w 242"/>
                  <a:gd name="T29" fmla="*/ 68 h 226"/>
                  <a:gd name="T30" fmla="*/ 55 w 242"/>
                  <a:gd name="T31" fmla="*/ 72 h 226"/>
                  <a:gd name="T32" fmla="*/ 55 w 242"/>
                  <a:gd name="T33" fmla="*/ 72 h 226"/>
                  <a:gd name="T34" fmla="*/ 54 w 242"/>
                  <a:gd name="T35" fmla="*/ 73 h 226"/>
                  <a:gd name="T36" fmla="*/ 55 w 242"/>
                  <a:gd name="T37" fmla="*/ 84 h 226"/>
                  <a:gd name="T38" fmla="*/ 32 w 242"/>
                  <a:gd name="T39" fmla="*/ 106 h 226"/>
                  <a:gd name="T40" fmla="*/ 37 w 242"/>
                  <a:gd name="T41" fmla="*/ 101 h 226"/>
                  <a:gd name="T42" fmla="*/ 74 w 242"/>
                  <a:gd name="T43" fmla="*/ 89 h 226"/>
                  <a:gd name="T44" fmla="*/ 74 w 242"/>
                  <a:gd name="T45" fmla="*/ 99 h 226"/>
                  <a:gd name="T46" fmla="*/ 83 w 242"/>
                  <a:gd name="T47" fmla="*/ 97 h 226"/>
                  <a:gd name="T48" fmla="*/ 55 w 242"/>
                  <a:gd name="T49" fmla="*/ 120 h 226"/>
                  <a:gd name="T50" fmla="*/ 86 w 242"/>
                  <a:gd name="T51" fmla="*/ 120 h 226"/>
                  <a:gd name="T52" fmla="*/ 91 w 242"/>
                  <a:gd name="T53" fmla="*/ 130 h 226"/>
                  <a:gd name="T54" fmla="*/ 91 w 242"/>
                  <a:gd name="T55" fmla="*/ 130 h 226"/>
                  <a:gd name="T56" fmla="*/ 78 w 242"/>
                  <a:gd name="T57" fmla="*/ 137 h 226"/>
                  <a:gd name="T58" fmla="*/ 89 w 242"/>
                  <a:gd name="T59" fmla="*/ 137 h 226"/>
                  <a:gd name="T60" fmla="*/ 106 w 242"/>
                  <a:gd name="T61" fmla="*/ 142 h 226"/>
                  <a:gd name="T62" fmla="*/ 103 w 242"/>
                  <a:gd name="T63" fmla="*/ 142 h 226"/>
                  <a:gd name="T64" fmla="*/ 105 w 242"/>
                  <a:gd name="T65" fmla="*/ 159 h 226"/>
                  <a:gd name="T66" fmla="*/ 101 w 242"/>
                  <a:gd name="T67" fmla="*/ 150 h 226"/>
                  <a:gd name="T68" fmla="*/ 111 w 242"/>
                  <a:gd name="T69" fmla="*/ 150 h 226"/>
                  <a:gd name="T70" fmla="*/ 117 w 242"/>
                  <a:gd name="T71" fmla="*/ 159 h 226"/>
                  <a:gd name="T72" fmla="*/ 112 w 242"/>
                  <a:gd name="T73" fmla="*/ 154 h 226"/>
                  <a:gd name="T74" fmla="*/ 118 w 242"/>
                  <a:gd name="T75" fmla="*/ 164 h 226"/>
                  <a:gd name="T76" fmla="*/ 89 w 242"/>
                  <a:gd name="T77" fmla="*/ 168 h 226"/>
                  <a:gd name="T78" fmla="*/ 89 w 242"/>
                  <a:gd name="T79" fmla="*/ 178 h 226"/>
                  <a:gd name="T80" fmla="*/ 125 w 242"/>
                  <a:gd name="T81" fmla="*/ 174 h 226"/>
                  <a:gd name="T82" fmla="*/ 118 w 242"/>
                  <a:gd name="T83" fmla="*/ 183 h 226"/>
                  <a:gd name="T84" fmla="*/ 118 w 242"/>
                  <a:gd name="T85" fmla="*/ 209 h 226"/>
                  <a:gd name="T86" fmla="*/ 114 w 242"/>
                  <a:gd name="T87" fmla="*/ 200 h 226"/>
                  <a:gd name="T88" fmla="*/ 142 w 242"/>
                  <a:gd name="T89" fmla="*/ 188 h 226"/>
                  <a:gd name="T90" fmla="*/ 139 w 242"/>
                  <a:gd name="T91" fmla="*/ 185 h 226"/>
                  <a:gd name="T92" fmla="*/ 139 w 242"/>
                  <a:gd name="T93" fmla="*/ 185 h 226"/>
                  <a:gd name="T94" fmla="*/ 148 w 242"/>
                  <a:gd name="T95" fmla="*/ 186 h 226"/>
                  <a:gd name="T96" fmla="*/ 142 w 242"/>
                  <a:gd name="T97" fmla="*/ 210 h 226"/>
                  <a:gd name="T98" fmla="*/ 151 w 242"/>
                  <a:gd name="T99" fmla="*/ 205 h 226"/>
                  <a:gd name="T100" fmla="*/ 166 w 242"/>
                  <a:gd name="T101" fmla="*/ 198 h 226"/>
                  <a:gd name="T102" fmla="*/ 172 w 242"/>
                  <a:gd name="T103" fmla="*/ 190 h 226"/>
                  <a:gd name="T104" fmla="*/ 189 w 242"/>
                  <a:gd name="T105" fmla="*/ 171 h 226"/>
                  <a:gd name="T106" fmla="*/ 196 w 242"/>
                  <a:gd name="T107" fmla="*/ 169 h 226"/>
                  <a:gd name="T108" fmla="*/ 216 w 242"/>
                  <a:gd name="T109" fmla="*/ 185 h 226"/>
                  <a:gd name="T110" fmla="*/ 219 w 242"/>
                  <a:gd name="T111" fmla="*/ 180 h 226"/>
                  <a:gd name="T112" fmla="*/ 217 w 242"/>
                  <a:gd name="T113" fmla="*/ 152 h 226"/>
                  <a:gd name="T114" fmla="*/ 230 w 242"/>
                  <a:gd name="T115" fmla="*/ 166 h 226"/>
                  <a:gd name="T116" fmla="*/ 230 w 242"/>
                  <a:gd name="T117" fmla="*/ 166 h 22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42"/>
                  <a:gd name="T178" fmla="*/ 0 h 226"/>
                  <a:gd name="T179" fmla="*/ 242 w 242"/>
                  <a:gd name="T180" fmla="*/ 226 h 22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42" h="226">
                    <a:moveTo>
                      <a:pt x="24" y="0"/>
                    </a:moveTo>
                    <a:lnTo>
                      <a:pt x="29" y="0"/>
                    </a:lnTo>
                    <a:lnTo>
                      <a:pt x="30" y="3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4" y="0"/>
                    </a:lnTo>
                    <a:close/>
                    <a:moveTo>
                      <a:pt x="27" y="10"/>
                    </a:moveTo>
                    <a:lnTo>
                      <a:pt x="21" y="13"/>
                    </a:lnTo>
                    <a:lnTo>
                      <a:pt x="4" y="17"/>
                    </a:lnTo>
                    <a:lnTo>
                      <a:pt x="4" y="7"/>
                    </a:lnTo>
                    <a:lnTo>
                      <a:pt x="18" y="3"/>
                    </a:lnTo>
                    <a:lnTo>
                      <a:pt x="24" y="0"/>
                    </a:lnTo>
                    <a:lnTo>
                      <a:pt x="27" y="10"/>
                    </a:lnTo>
                    <a:close/>
                    <a:moveTo>
                      <a:pt x="3" y="17"/>
                    </a:moveTo>
                    <a:lnTo>
                      <a:pt x="0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3" y="17"/>
                    </a:lnTo>
                    <a:close/>
                    <a:moveTo>
                      <a:pt x="7" y="7"/>
                    </a:moveTo>
                    <a:lnTo>
                      <a:pt x="13" y="10"/>
                    </a:lnTo>
                    <a:lnTo>
                      <a:pt x="26" y="12"/>
                    </a:lnTo>
                    <a:lnTo>
                      <a:pt x="29" y="22"/>
                    </a:lnTo>
                    <a:lnTo>
                      <a:pt x="20" y="22"/>
                    </a:lnTo>
                    <a:lnTo>
                      <a:pt x="12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7" y="7"/>
                    </a:lnTo>
                    <a:close/>
                    <a:moveTo>
                      <a:pt x="26" y="12"/>
                    </a:moveTo>
                    <a:lnTo>
                      <a:pt x="26" y="12"/>
                    </a:lnTo>
                    <a:lnTo>
                      <a:pt x="27" y="17"/>
                    </a:lnTo>
                    <a:lnTo>
                      <a:pt x="26" y="12"/>
                    </a:lnTo>
                    <a:close/>
                    <a:moveTo>
                      <a:pt x="26" y="12"/>
                    </a:moveTo>
                    <a:lnTo>
                      <a:pt x="30" y="10"/>
                    </a:lnTo>
                    <a:lnTo>
                      <a:pt x="35" y="12"/>
                    </a:lnTo>
                    <a:lnTo>
                      <a:pt x="37" y="13"/>
                    </a:lnTo>
                    <a:lnTo>
                      <a:pt x="38" y="15"/>
                    </a:lnTo>
                    <a:lnTo>
                      <a:pt x="27" y="19"/>
                    </a:lnTo>
                    <a:lnTo>
                      <a:pt x="27" y="22"/>
                    </a:lnTo>
                    <a:lnTo>
                      <a:pt x="26" y="12"/>
                    </a:lnTo>
                    <a:close/>
                    <a:moveTo>
                      <a:pt x="38" y="15"/>
                    </a:moveTo>
                    <a:lnTo>
                      <a:pt x="37" y="20"/>
                    </a:lnTo>
                    <a:lnTo>
                      <a:pt x="35" y="25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38" y="15"/>
                    </a:lnTo>
                    <a:close/>
                    <a:moveTo>
                      <a:pt x="35" y="25"/>
                    </a:moveTo>
                    <a:lnTo>
                      <a:pt x="34" y="25"/>
                    </a:lnTo>
                    <a:lnTo>
                      <a:pt x="34" y="27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35" y="25"/>
                    </a:lnTo>
                    <a:close/>
                    <a:moveTo>
                      <a:pt x="34" y="27"/>
                    </a:moveTo>
                    <a:lnTo>
                      <a:pt x="34" y="27"/>
                    </a:lnTo>
                    <a:lnTo>
                      <a:pt x="30" y="24"/>
                    </a:lnTo>
                    <a:lnTo>
                      <a:pt x="34" y="27"/>
                    </a:lnTo>
                    <a:close/>
                    <a:moveTo>
                      <a:pt x="34" y="27"/>
                    </a:moveTo>
                    <a:lnTo>
                      <a:pt x="34" y="27"/>
                    </a:lnTo>
                    <a:lnTo>
                      <a:pt x="26" y="20"/>
                    </a:lnTo>
                    <a:lnTo>
                      <a:pt x="34" y="27"/>
                    </a:lnTo>
                    <a:close/>
                    <a:moveTo>
                      <a:pt x="34" y="27"/>
                    </a:moveTo>
                    <a:lnTo>
                      <a:pt x="32" y="29"/>
                    </a:lnTo>
                    <a:lnTo>
                      <a:pt x="30" y="2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4" y="27"/>
                    </a:lnTo>
                    <a:close/>
                    <a:moveTo>
                      <a:pt x="30" y="29"/>
                    </a:moveTo>
                    <a:lnTo>
                      <a:pt x="29" y="31"/>
                    </a:lnTo>
                    <a:lnTo>
                      <a:pt x="27" y="32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30" y="29"/>
                    </a:lnTo>
                    <a:close/>
                    <a:moveTo>
                      <a:pt x="27" y="32"/>
                    </a:moveTo>
                    <a:lnTo>
                      <a:pt x="18" y="41"/>
                    </a:lnTo>
                    <a:lnTo>
                      <a:pt x="9" y="46"/>
                    </a:lnTo>
                    <a:lnTo>
                      <a:pt x="4" y="36"/>
                    </a:lnTo>
                    <a:lnTo>
                      <a:pt x="12" y="31"/>
                    </a:lnTo>
                    <a:lnTo>
                      <a:pt x="21" y="24"/>
                    </a:lnTo>
                    <a:lnTo>
                      <a:pt x="27" y="32"/>
                    </a:lnTo>
                    <a:close/>
                    <a:moveTo>
                      <a:pt x="6" y="48"/>
                    </a:moveTo>
                    <a:lnTo>
                      <a:pt x="3" y="46"/>
                    </a:lnTo>
                    <a:lnTo>
                      <a:pt x="1" y="43"/>
                    </a:lnTo>
                    <a:lnTo>
                      <a:pt x="1" y="39"/>
                    </a:lnTo>
                    <a:lnTo>
                      <a:pt x="4" y="36"/>
                    </a:lnTo>
                    <a:lnTo>
                      <a:pt x="6" y="41"/>
                    </a:lnTo>
                    <a:lnTo>
                      <a:pt x="6" y="48"/>
                    </a:lnTo>
                    <a:close/>
                    <a:moveTo>
                      <a:pt x="7" y="36"/>
                    </a:moveTo>
                    <a:lnTo>
                      <a:pt x="18" y="36"/>
                    </a:lnTo>
                    <a:lnTo>
                      <a:pt x="35" y="34"/>
                    </a:lnTo>
                    <a:lnTo>
                      <a:pt x="40" y="43"/>
                    </a:lnTo>
                    <a:lnTo>
                      <a:pt x="30" y="46"/>
                    </a:lnTo>
                    <a:lnTo>
                      <a:pt x="18" y="48"/>
                    </a:lnTo>
                    <a:lnTo>
                      <a:pt x="9" y="48"/>
                    </a:lnTo>
                    <a:lnTo>
                      <a:pt x="6" y="48"/>
                    </a:lnTo>
                    <a:lnTo>
                      <a:pt x="7" y="36"/>
                    </a:lnTo>
                    <a:close/>
                    <a:moveTo>
                      <a:pt x="35" y="34"/>
                    </a:moveTo>
                    <a:lnTo>
                      <a:pt x="35" y="34"/>
                    </a:lnTo>
                    <a:lnTo>
                      <a:pt x="38" y="37"/>
                    </a:lnTo>
                    <a:lnTo>
                      <a:pt x="35" y="34"/>
                    </a:lnTo>
                    <a:close/>
                    <a:moveTo>
                      <a:pt x="35" y="34"/>
                    </a:moveTo>
                    <a:lnTo>
                      <a:pt x="38" y="32"/>
                    </a:lnTo>
                    <a:lnTo>
                      <a:pt x="41" y="32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35" y="34"/>
                    </a:lnTo>
                    <a:close/>
                    <a:moveTo>
                      <a:pt x="38" y="43"/>
                    </a:moveTo>
                    <a:lnTo>
                      <a:pt x="38" y="43"/>
                    </a:lnTo>
                    <a:lnTo>
                      <a:pt x="40" y="37"/>
                    </a:lnTo>
                    <a:lnTo>
                      <a:pt x="38" y="43"/>
                    </a:lnTo>
                    <a:close/>
                    <a:moveTo>
                      <a:pt x="41" y="32"/>
                    </a:moveTo>
                    <a:lnTo>
                      <a:pt x="46" y="36"/>
                    </a:lnTo>
                    <a:lnTo>
                      <a:pt x="46" y="41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1" y="32"/>
                    </a:lnTo>
                    <a:close/>
                    <a:moveTo>
                      <a:pt x="46" y="41"/>
                    </a:moveTo>
                    <a:lnTo>
                      <a:pt x="46" y="44"/>
                    </a:lnTo>
                    <a:lnTo>
                      <a:pt x="44" y="48"/>
                    </a:lnTo>
                    <a:lnTo>
                      <a:pt x="35" y="44"/>
                    </a:lnTo>
                    <a:lnTo>
                      <a:pt x="35" y="41"/>
                    </a:lnTo>
                    <a:lnTo>
                      <a:pt x="37" y="41"/>
                    </a:lnTo>
                    <a:lnTo>
                      <a:pt x="46" y="41"/>
                    </a:lnTo>
                    <a:close/>
                    <a:moveTo>
                      <a:pt x="44" y="48"/>
                    </a:moveTo>
                    <a:lnTo>
                      <a:pt x="41" y="56"/>
                    </a:lnTo>
                    <a:lnTo>
                      <a:pt x="37" y="65"/>
                    </a:lnTo>
                    <a:lnTo>
                      <a:pt x="30" y="73"/>
                    </a:lnTo>
                    <a:lnTo>
                      <a:pt x="24" y="80"/>
                    </a:lnTo>
                    <a:lnTo>
                      <a:pt x="18" y="72"/>
                    </a:lnTo>
                    <a:lnTo>
                      <a:pt x="24" y="65"/>
                    </a:lnTo>
                    <a:lnTo>
                      <a:pt x="29" y="58"/>
                    </a:lnTo>
                    <a:lnTo>
                      <a:pt x="32" y="51"/>
                    </a:lnTo>
                    <a:lnTo>
                      <a:pt x="35" y="44"/>
                    </a:lnTo>
                    <a:lnTo>
                      <a:pt x="44" y="48"/>
                    </a:lnTo>
                    <a:close/>
                    <a:moveTo>
                      <a:pt x="21" y="82"/>
                    </a:moveTo>
                    <a:lnTo>
                      <a:pt x="18" y="80"/>
                    </a:lnTo>
                    <a:lnTo>
                      <a:pt x="17" y="78"/>
                    </a:lnTo>
                    <a:lnTo>
                      <a:pt x="17" y="75"/>
                    </a:lnTo>
                    <a:lnTo>
                      <a:pt x="18" y="72"/>
                    </a:lnTo>
                    <a:lnTo>
                      <a:pt x="21" y="77"/>
                    </a:lnTo>
                    <a:lnTo>
                      <a:pt x="21" y="82"/>
                    </a:lnTo>
                    <a:close/>
                    <a:moveTo>
                      <a:pt x="21" y="70"/>
                    </a:moveTo>
                    <a:lnTo>
                      <a:pt x="24" y="70"/>
                    </a:lnTo>
                    <a:lnTo>
                      <a:pt x="34" y="68"/>
                    </a:lnTo>
                    <a:lnTo>
                      <a:pt x="44" y="67"/>
                    </a:lnTo>
                    <a:lnTo>
                      <a:pt x="51" y="61"/>
                    </a:lnTo>
                    <a:lnTo>
                      <a:pt x="58" y="70"/>
                    </a:lnTo>
                    <a:lnTo>
                      <a:pt x="54" y="73"/>
                    </a:lnTo>
                    <a:lnTo>
                      <a:pt x="49" y="75"/>
                    </a:lnTo>
                    <a:lnTo>
                      <a:pt x="43" y="78"/>
                    </a:lnTo>
                    <a:lnTo>
                      <a:pt x="37" y="80"/>
                    </a:lnTo>
                    <a:lnTo>
                      <a:pt x="26" y="82"/>
                    </a:lnTo>
                    <a:lnTo>
                      <a:pt x="21" y="82"/>
                    </a:lnTo>
                    <a:lnTo>
                      <a:pt x="21" y="70"/>
                    </a:lnTo>
                    <a:close/>
                    <a:moveTo>
                      <a:pt x="51" y="61"/>
                    </a:moveTo>
                    <a:lnTo>
                      <a:pt x="51" y="61"/>
                    </a:lnTo>
                    <a:lnTo>
                      <a:pt x="54" y="67"/>
                    </a:lnTo>
                    <a:lnTo>
                      <a:pt x="51" y="61"/>
                    </a:lnTo>
                    <a:close/>
                    <a:moveTo>
                      <a:pt x="51" y="61"/>
                    </a:moveTo>
                    <a:lnTo>
                      <a:pt x="55" y="58"/>
                    </a:lnTo>
                    <a:lnTo>
                      <a:pt x="58" y="5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8" y="70"/>
                    </a:lnTo>
                    <a:lnTo>
                      <a:pt x="51" y="61"/>
                    </a:lnTo>
                    <a:close/>
                    <a:moveTo>
                      <a:pt x="58" y="58"/>
                    </a:moveTo>
                    <a:lnTo>
                      <a:pt x="61" y="58"/>
                    </a:lnTo>
                    <a:lnTo>
                      <a:pt x="63" y="6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58"/>
                    </a:lnTo>
                    <a:close/>
                    <a:moveTo>
                      <a:pt x="63" y="60"/>
                    </a:moveTo>
                    <a:lnTo>
                      <a:pt x="64" y="61"/>
                    </a:lnTo>
                    <a:lnTo>
                      <a:pt x="66" y="65"/>
                    </a:lnTo>
                    <a:lnTo>
                      <a:pt x="55" y="67"/>
                    </a:lnTo>
                    <a:lnTo>
                      <a:pt x="57" y="67"/>
                    </a:lnTo>
                    <a:lnTo>
                      <a:pt x="57" y="68"/>
                    </a:lnTo>
                    <a:lnTo>
                      <a:pt x="63" y="60"/>
                    </a:lnTo>
                    <a:close/>
                    <a:moveTo>
                      <a:pt x="66" y="65"/>
                    </a:moveTo>
                    <a:lnTo>
                      <a:pt x="66" y="70"/>
                    </a:lnTo>
                    <a:lnTo>
                      <a:pt x="63" y="77"/>
                    </a:lnTo>
                    <a:lnTo>
                      <a:pt x="55" y="72"/>
                    </a:lnTo>
                    <a:lnTo>
                      <a:pt x="55" y="68"/>
                    </a:lnTo>
                    <a:lnTo>
                      <a:pt x="55" y="67"/>
                    </a:lnTo>
                    <a:lnTo>
                      <a:pt x="66" y="65"/>
                    </a:lnTo>
                    <a:close/>
                    <a:moveTo>
                      <a:pt x="63" y="77"/>
                    </a:moveTo>
                    <a:lnTo>
                      <a:pt x="63" y="77"/>
                    </a:lnTo>
                    <a:lnTo>
                      <a:pt x="58" y="75"/>
                    </a:lnTo>
                    <a:lnTo>
                      <a:pt x="63" y="77"/>
                    </a:lnTo>
                    <a:close/>
                    <a:moveTo>
                      <a:pt x="63" y="77"/>
                    </a:moveTo>
                    <a:lnTo>
                      <a:pt x="64" y="77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63" y="77"/>
                    </a:lnTo>
                    <a:close/>
                    <a:moveTo>
                      <a:pt x="64" y="77"/>
                    </a:moveTo>
                    <a:lnTo>
                      <a:pt x="64" y="77"/>
                    </a:lnTo>
                    <a:lnTo>
                      <a:pt x="63" y="77"/>
                    </a:lnTo>
                    <a:lnTo>
                      <a:pt x="58" y="75"/>
                    </a:lnTo>
                    <a:lnTo>
                      <a:pt x="64" y="77"/>
                    </a:lnTo>
                    <a:close/>
                    <a:moveTo>
                      <a:pt x="63" y="77"/>
                    </a:moveTo>
                    <a:lnTo>
                      <a:pt x="63" y="80"/>
                    </a:lnTo>
                    <a:lnTo>
                      <a:pt x="61" y="82"/>
                    </a:lnTo>
                    <a:lnTo>
                      <a:pt x="52" y="77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63" y="77"/>
                    </a:lnTo>
                    <a:close/>
                    <a:moveTo>
                      <a:pt x="61" y="82"/>
                    </a:moveTo>
                    <a:lnTo>
                      <a:pt x="60" y="84"/>
                    </a:lnTo>
                    <a:lnTo>
                      <a:pt x="58" y="87"/>
                    </a:lnTo>
                    <a:lnTo>
                      <a:pt x="51" y="80"/>
                    </a:lnTo>
                    <a:lnTo>
                      <a:pt x="52" y="78"/>
                    </a:lnTo>
                    <a:lnTo>
                      <a:pt x="52" y="77"/>
                    </a:lnTo>
                    <a:lnTo>
                      <a:pt x="61" y="82"/>
                    </a:lnTo>
                    <a:close/>
                    <a:moveTo>
                      <a:pt x="51" y="80"/>
                    </a:moveTo>
                    <a:lnTo>
                      <a:pt x="51" y="80"/>
                    </a:lnTo>
                    <a:lnTo>
                      <a:pt x="55" y="84"/>
                    </a:lnTo>
                    <a:lnTo>
                      <a:pt x="51" y="80"/>
                    </a:lnTo>
                    <a:close/>
                    <a:moveTo>
                      <a:pt x="58" y="87"/>
                    </a:moveTo>
                    <a:lnTo>
                      <a:pt x="51" y="99"/>
                    </a:lnTo>
                    <a:lnTo>
                      <a:pt x="41" y="111"/>
                    </a:lnTo>
                    <a:lnTo>
                      <a:pt x="34" y="102"/>
                    </a:lnTo>
                    <a:lnTo>
                      <a:pt x="43" y="92"/>
                    </a:lnTo>
                    <a:lnTo>
                      <a:pt x="51" y="80"/>
                    </a:lnTo>
                    <a:lnTo>
                      <a:pt x="58" y="87"/>
                    </a:lnTo>
                    <a:close/>
                    <a:moveTo>
                      <a:pt x="38" y="113"/>
                    </a:moveTo>
                    <a:lnTo>
                      <a:pt x="35" y="111"/>
                    </a:lnTo>
                    <a:lnTo>
                      <a:pt x="32" y="109"/>
                    </a:lnTo>
                    <a:lnTo>
                      <a:pt x="32" y="106"/>
                    </a:lnTo>
                    <a:lnTo>
                      <a:pt x="34" y="102"/>
                    </a:lnTo>
                    <a:lnTo>
                      <a:pt x="37" y="106"/>
                    </a:lnTo>
                    <a:lnTo>
                      <a:pt x="38" y="113"/>
                    </a:lnTo>
                    <a:close/>
                    <a:moveTo>
                      <a:pt x="37" y="101"/>
                    </a:moveTo>
                    <a:lnTo>
                      <a:pt x="46" y="99"/>
                    </a:lnTo>
                    <a:lnTo>
                      <a:pt x="63" y="92"/>
                    </a:lnTo>
                    <a:lnTo>
                      <a:pt x="69" y="102"/>
                    </a:lnTo>
                    <a:lnTo>
                      <a:pt x="58" y="108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13"/>
                    </a:lnTo>
                    <a:lnTo>
                      <a:pt x="37" y="101"/>
                    </a:lnTo>
                    <a:close/>
                    <a:moveTo>
                      <a:pt x="63" y="92"/>
                    </a:moveTo>
                    <a:lnTo>
                      <a:pt x="63" y="92"/>
                    </a:lnTo>
                    <a:lnTo>
                      <a:pt x="66" y="97"/>
                    </a:lnTo>
                    <a:lnTo>
                      <a:pt x="63" y="92"/>
                    </a:lnTo>
                    <a:close/>
                    <a:moveTo>
                      <a:pt x="63" y="92"/>
                    </a:moveTo>
                    <a:lnTo>
                      <a:pt x="69" y="89"/>
                    </a:lnTo>
                    <a:lnTo>
                      <a:pt x="74" y="89"/>
                    </a:lnTo>
                    <a:lnTo>
                      <a:pt x="74" y="99"/>
                    </a:lnTo>
                    <a:lnTo>
                      <a:pt x="72" y="101"/>
                    </a:lnTo>
                    <a:lnTo>
                      <a:pt x="69" y="102"/>
                    </a:lnTo>
                    <a:lnTo>
                      <a:pt x="63" y="92"/>
                    </a:lnTo>
                    <a:close/>
                    <a:moveTo>
                      <a:pt x="74" y="89"/>
                    </a:moveTo>
                    <a:lnTo>
                      <a:pt x="77" y="89"/>
                    </a:lnTo>
                    <a:lnTo>
                      <a:pt x="80" y="90"/>
                    </a:lnTo>
                    <a:lnTo>
                      <a:pt x="74" y="99"/>
                    </a:lnTo>
                    <a:lnTo>
                      <a:pt x="74" y="89"/>
                    </a:lnTo>
                    <a:close/>
                    <a:moveTo>
                      <a:pt x="80" y="90"/>
                    </a:moveTo>
                    <a:lnTo>
                      <a:pt x="83" y="92"/>
                    </a:lnTo>
                    <a:lnTo>
                      <a:pt x="83" y="97"/>
                    </a:lnTo>
                    <a:lnTo>
                      <a:pt x="74" y="99"/>
                    </a:lnTo>
                    <a:lnTo>
                      <a:pt x="80" y="90"/>
                    </a:lnTo>
                    <a:close/>
                    <a:moveTo>
                      <a:pt x="83" y="97"/>
                    </a:moveTo>
                    <a:lnTo>
                      <a:pt x="83" y="97"/>
                    </a:lnTo>
                    <a:lnTo>
                      <a:pt x="78" y="97"/>
                    </a:lnTo>
                    <a:lnTo>
                      <a:pt x="83" y="97"/>
                    </a:lnTo>
                    <a:close/>
                    <a:moveTo>
                      <a:pt x="83" y="97"/>
                    </a:moveTo>
                    <a:lnTo>
                      <a:pt x="83" y="101"/>
                    </a:lnTo>
                    <a:lnTo>
                      <a:pt x="81" y="108"/>
                    </a:lnTo>
                    <a:lnTo>
                      <a:pt x="72" y="102"/>
                    </a:lnTo>
                    <a:lnTo>
                      <a:pt x="74" y="99"/>
                    </a:lnTo>
                    <a:lnTo>
                      <a:pt x="83" y="97"/>
                    </a:lnTo>
                    <a:close/>
                    <a:moveTo>
                      <a:pt x="81" y="108"/>
                    </a:moveTo>
                    <a:lnTo>
                      <a:pt x="69" y="123"/>
                    </a:lnTo>
                    <a:lnTo>
                      <a:pt x="61" y="130"/>
                    </a:lnTo>
                    <a:lnTo>
                      <a:pt x="55" y="120"/>
                    </a:lnTo>
                    <a:lnTo>
                      <a:pt x="63" y="114"/>
                    </a:lnTo>
                    <a:lnTo>
                      <a:pt x="72" y="102"/>
                    </a:lnTo>
                    <a:lnTo>
                      <a:pt x="81" y="108"/>
                    </a:lnTo>
                    <a:close/>
                    <a:moveTo>
                      <a:pt x="58" y="130"/>
                    </a:moveTo>
                    <a:lnTo>
                      <a:pt x="55" y="128"/>
                    </a:lnTo>
                    <a:lnTo>
                      <a:pt x="54" y="125"/>
                    </a:lnTo>
                    <a:lnTo>
                      <a:pt x="54" y="123"/>
                    </a:lnTo>
                    <a:lnTo>
                      <a:pt x="55" y="120"/>
                    </a:lnTo>
                    <a:lnTo>
                      <a:pt x="58" y="125"/>
                    </a:lnTo>
                    <a:lnTo>
                      <a:pt x="58" y="130"/>
                    </a:lnTo>
                    <a:close/>
                    <a:moveTo>
                      <a:pt x="60" y="120"/>
                    </a:moveTo>
                    <a:lnTo>
                      <a:pt x="71" y="121"/>
                    </a:lnTo>
                    <a:lnTo>
                      <a:pt x="86" y="120"/>
                    </a:lnTo>
                    <a:lnTo>
                      <a:pt x="91" y="130"/>
                    </a:lnTo>
                    <a:lnTo>
                      <a:pt x="81" y="132"/>
                    </a:lnTo>
                    <a:lnTo>
                      <a:pt x="71" y="132"/>
                    </a:lnTo>
                    <a:lnTo>
                      <a:pt x="61" y="132"/>
                    </a:lnTo>
                    <a:lnTo>
                      <a:pt x="58" y="130"/>
                    </a:lnTo>
                    <a:lnTo>
                      <a:pt x="60" y="120"/>
                    </a:lnTo>
                    <a:close/>
                    <a:moveTo>
                      <a:pt x="86" y="120"/>
                    </a:moveTo>
                    <a:lnTo>
                      <a:pt x="86" y="120"/>
                    </a:lnTo>
                    <a:lnTo>
                      <a:pt x="88" y="120"/>
                    </a:lnTo>
                    <a:lnTo>
                      <a:pt x="89" y="125"/>
                    </a:lnTo>
                    <a:lnTo>
                      <a:pt x="86" y="120"/>
                    </a:lnTo>
                    <a:close/>
                    <a:moveTo>
                      <a:pt x="88" y="120"/>
                    </a:moveTo>
                    <a:lnTo>
                      <a:pt x="92" y="118"/>
                    </a:lnTo>
                    <a:lnTo>
                      <a:pt x="97" y="118"/>
                    </a:lnTo>
                    <a:lnTo>
                      <a:pt x="100" y="120"/>
                    </a:lnTo>
                    <a:lnTo>
                      <a:pt x="101" y="123"/>
                    </a:lnTo>
                    <a:lnTo>
                      <a:pt x="92" y="126"/>
                    </a:lnTo>
                    <a:lnTo>
                      <a:pt x="91" y="126"/>
                    </a:lnTo>
                    <a:lnTo>
                      <a:pt x="91" y="130"/>
                    </a:lnTo>
                    <a:lnTo>
                      <a:pt x="88" y="120"/>
                    </a:lnTo>
                    <a:close/>
                    <a:moveTo>
                      <a:pt x="101" y="123"/>
                    </a:moveTo>
                    <a:lnTo>
                      <a:pt x="101" y="126"/>
                    </a:lnTo>
                    <a:lnTo>
                      <a:pt x="101" y="130"/>
                    </a:lnTo>
                    <a:lnTo>
                      <a:pt x="91" y="128"/>
                    </a:lnTo>
                    <a:lnTo>
                      <a:pt x="92" y="126"/>
                    </a:lnTo>
                    <a:lnTo>
                      <a:pt x="101" y="123"/>
                    </a:lnTo>
                    <a:close/>
                    <a:moveTo>
                      <a:pt x="101" y="130"/>
                    </a:moveTo>
                    <a:lnTo>
                      <a:pt x="101" y="132"/>
                    </a:lnTo>
                    <a:lnTo>
                      <a:pt x="100" y="132"/>
                    </a:lnTo>
                    <a:lnTo>
                      <a:pt x="91" y="130"/>
                    </a:lnTo>
                    <a:lnTo>
                      <a:pt x="91" y="128"/>
                    </a:lnTo>
                    <a:lnTo>
                      <a:pt x="101" y="130"/>
                    </a:lnTo>
                    <a:close/>
                    <a:moveTo>
                      <a:pt x="100" y="132"/>
                    </a:moveTo>
                    <a:lnTo>
                      <a:pt x="100" y="132"/>
                    </a:lnTo>
                    <a:lnTo>
                      <a:pt x="95" y="130"/>
                    </a:lnTo>
                    <a:lnTo>
                      <a:pt x="100" y="132"/>
                    </a:lnTo>
                    <a:close/>
                    <a:moveTo>
                      <a:pt x="100" y="132"/>
                    </a:moveTo>
                    <a:lnTo>
                      <a:pt x="91" y="142"/>
                    </a:lnTo>
                    <a:lnTo>
                      <a:pt x="83" y="147"/>
                    </a:lnTo>
                    <a:lnTo>
                      <a:pt x="78" y="137"/>
                    </a:lnTo>
                    <a:lnTo>
                      <a:pt x="84" y="133"/>
                    </a:lnTo>
                    <a:lnTo>
                      <a:pt x="91" y="128"/>
                    </a:lnTo>
                    <a:lnTo>
                      <a:pt x="100" y="132"/>
                    </a:lnTo>
                    <a:close/>
                    <a:moveTo>
                      <a:pt x="80" y="147"/>
                    </a:moveTo>
                    <a:lnTo>
                      <a:pt x="77" y="147"/>
                    </a:lnTo>
                    <a:lnTo>
                      <a:pt x="75" y="144"/>
                    </a:lnTo>
                    <a:lnTo>
                      <a:pt x="77" y="140"/>
                    </a:lnTo>
                    <a:lnTo>
                      <a:pt x="78" y="137"/>
                    </a:lnTo>
                    <a:lnTo>
                      <a:pt x="80" y="142"/>
                    </a:lnTo>
                    <a:lnTo>
                      <a:pt x="80" y="147"/>
                    </a:lnTo>
                    <a:close/>
                    <a:moveTo>
                      <a:pt x="80" y="137"/>
                    </a:moveTo>
                    <a:lnTo>
                      <a:pt x="89" y="137"/>
                    </a:lnTo>
                    <a:lnTo>
                      <a:pt x="100" y="135"/>
                    </a:lnTo>
                    <a:lnTo>
                      <a:pt x="106" y="142"/>
                    </a:lnTo>
                    <a:lnTo>
                      <a:pt x="100" y="145"/>
                    </a:lnTo>
                    <a:lnTo>
                      <a:pt x="91" y="147"/>
                    </a:lnTo>
                    <a:lnTo>
                      <a:pt x="83" y="147"/>
                    </a:lnTo>
                    <a:lnTo>
                      <a:pt x="80" y="147"/>
                    </a:lnTo>
                    <a:lnTo>
                      <a:pt x="80" y="137"/>
                    </a:lnTo>
                    <a:close/>
                    <a:moveTo>
                      <a:pt x="106" y="142"/>
                    </a:moveTo>
                    <a:lnTo>
                      <a:pt x="106" y="142"/>
                    </a:lnTo>
                    <a:lnTo>
                      <a:pt x="103" y="138"/>
                    </a:lnTo>
                    <a:lnTo>
                      <a:pt x="106" y="142"/>
                    </a:lnTo>
                    <a:close/>
                    <a:moveTo>
                      <a:pt x="100" y="135"/>
                    </a:moveTo>
                    <a:lnTo>
                      <a:pt x="101" y="132"/>
                    </a:lnTo>
                    <a:lnTo>
                      <a:pt x="105" y="132"/>
                    </a:lnTo>
                    <a:lnTo>
                      <a:pt x="105" y="144"/>
                    </a:lnTo>
                    <a:lnTo>
                      <a:pt x="106" y="142"/>
                    </a:lnTo>
                    <a:lnTo>
                      <a:pt x="100" y="135"/>
                    </a:lnTo>
                    <a:close/>
                    <a:moveTo>
                      <a:pt x="105" y="132"/>
                    </a:moveTo>
                    <a:lnTo>
                      <a:pt x="108" y="132"/>
                    </a:lnTo>
                    <a:lnTo>
                      <a:pt x="111" y="135"/>
                    </a:lnTo>
                    <a:lnTo>
                      <a:pt x="101" y="140"/>
                    </a:lnTo>
                    <a:lnTo>
                      <a:pt x="103" y="142"/>
                    </a:lnTo>
                    <a:lnTo>
                      <a:pt x="105" y="144"/>
                    </a:lnTo>
                    <a:lnTo>
                      <a:pt x="105" y="132"/>
                    </a:lnTo>
                    <a:close/>
                    <a:moveTo>
                      <a:pt x="111" y="135"/>
                    </a:moveTo>
                    <a:lnTo>
                      <a:pt x="111" y="137"/>
                    </a:lnTo>
                    <a:lnTo>
                      <a:pt x="112" y="140"/>
                    </a:lnTo>
                    <a:lnTo>
                      <a:pt x="101" y="140"/>
                    </a:lnTo>
                    <a:lnTo>
                      <a:pt x="111" y="135"/>
                    </a:lnTo>
                    <a:close/>
                    <a:moveTo>
                      <a:pt x="112" y="140"/>
                    </a:moveTo>
                    <a:lnTo>
                      <a:pt x="111" y="147"/>
                    </a:lnTo>
                    <a:lnTo>
                      <a:pt x="105" y="159"/>
                    </a:lnTo>
                    <a:lnTo>
                      <a:pt x="97" y="152"/>
                    </a:lnTo>
                    <a:lnTo>
                      <a:pt x="100" y="145"/>
                    </a:lnTo>
                    <a:lnTo>
                      <a:pt x="101" y="140"/>
                    </a:lnTo>
                    <a:lnTo>
                      <a:pt x="112" y="140"/>
                    </a:lnTo>
                    <a:close/>
                    <a:moveTo>
                      <a:pt x="100" y="161"/>
                    </a:moveTo>
                    <a:lnTo>
                      <a:pt x="97" y="161"/>
                    </a:lnTo>
                    <a:lnTo>
                      <a:pt x="95" y="157"/>
                    </a:lnTo>
                    <a:lnTo>
                      <a:pt x="95" y="156"/>
                    </a:lnTo>
                    <a:lnTo>
                      <a:pt x="97" y="152"/>
                    </a:lnTo>
                    <a:lnTo>
                      <a:pt x="100" y="156"/>
                    </a:lnTo>
                    <a:lnTo>
                      <a:pt x="100" y="161"/>
                    </a:lnTo>
                    <a:close/>
                    <a:moveTo>
                      <a:pt x="101" y="150"/>
                    </a:moveTo>
                    <a:lnTo>
                      <a:pt x="105" y="150"/>
                    </a:lnTo>
                    <a:lnTo>
                      <a:pt x="111" y="150"/>
                    </a:lnTo>
                    <a:lnTo>
                      <a:pt x="117" y="159"/>
                    </a:lnTo>
                    <a:lnTo>
                      <a:pt x="106" y="162"/>
                    </a:lnTo>
                    <a:lnTo>
                      <a:pt x="100" y="161"/>
                    </a:lnTo>
                    <a:lnTo>
                      <a:pt x="101" y="150"/>
                    </a:lnTo>
                    <a:close/>
                    <a:moveTo>
                      <a:pt x="111" y="150"/>
                    </a:moveTo>
                    <a:lnTo>
                      <a:pt x="111" y="150"/>
                    </a:lnTo>
                    <a:lnTo>
                      <a:pt x="114" y="154"/>
                    </a:lnTo>
                    <a:lnTo>
                      <a:pt x="111" y="150"/>
                    </a:lnTo>
                    <a:close/>
                    <a:moveTo>
                      <a:pt x="111" y="150"/>
                    </a:moveTo>
                    <a:lnTo>
                      <a:pt x="114" y="149"/>
                    </a:lnTo>
                    <a:lnTo>
                      <a:pt x="117" y="147"/>
                    </a:lnTo>
                    <a:lnTo>
                      <a:pt x="117" y="159"/>
                    </a:lnTo>
                    <a:lnTo>
                      <a:pt x="111" y="150"/>
                    </a:lnTo>
                    <a:close/>
                    <a:moveTo>
                      <a:pt x="117" y="147"/>
                    </a:moveTo>
                    <a:lnTo>
                      <a:pt x="120" y="149"/>
                    </a:lnTo>
                    <a:lnTo>
                      <a:pt x="122" y="150"/>
                    </a:lnTo>
                    <a:lnTo>
                      <a:pt x="112" y="156"/>
                    </a:lnTo>
                    <a:lnTo>
                      <a:pt x="115" y="157"/>
                    </a:lnTo>
                    <a:lnTo>
                      <a:pt x="117" y="159"/>
                    </a:lnTo>
                    <a:lnTo>
                      <a:pt x="117" y="147"/>
                    </a:lnTo>
                    <a:close/>
                    <a:moveTo>
                      <a:pt x="122" y="150"/>
                    </a:moveTo>
                    <a:lnTo>
                      <a:pt x="122" y="154"/>
                    </a:lnTo>
                    <a:lnTo>
                      <a:pt x="122" y="156"/>
                    </a:lnTo>
                    <a:lnTo>
                      <a:pt x="112" y="154"/>
                    </a:lnTo>
                    <a:lnTo>
                      <a:pt x="112" y="156"/>
                    </a:lnTo>
                    <a:lnTo>
                      <a:pt x="122" y="150"/>
                    </a:lnTo>
                    <a:close/>
                    <a:moveTo>
                      <a:pt x="112" y="154"/>
                    </a:moveTo>
                    <a:lnTo>
                      <a:pt x="112" y="154"/>
                    </a:lnTo>
                    <a:lnTo>
                      <a:pt x="117" y="154"/>
                    </a:lnTo>
                    <a:lnTo>
                      <a:pt x="112" y="154"/>
                    </a:lnTo>
                    <a:close/>
                    <a:moveTo>
                      <a:pt x="122" y="156"/>
                    </a:moveTo>
                    <a:lnTo>
                      <a:pt x="120" y="159"/>
                    </a:lnTo>
                    <a:lnTo>
                      <a:pt x="118" y="164"/>
                    </a:lnTo>
                    <a:lnTo>
                      <a:pt x="109" y="157"/>
                    </a:lnTo>
                    <a:lnTo>
                      <a:pt x="111" y="156"/>
                    </a:lnTo>
                    <a:lnTo>
                      <a:pt x="112" y="154"/>
                    </a:lnTo>
                    <a:lnTo>
                      <a:pt x="122" y="156"/>
                    </a:lnTo>
                    <a:close/>
                    <a:moveTo>
                      <a:pt x="118" y="164"/>
                    </a:moveTo>
                    <a:lnTo>
                      <a:pt x="117" y="164"/>
                    </a:lnTo>
                    <a:lnTo>
                      <a:pt x="114" y="161"/>
                    </a:lnTo>
                    <a:lnTo>
                      <a:pt x="118" y="164"/>
                    </a:lnTo>
                    <a:close/>
                    <a:moveTo>
                      <a:pt x="117" y="164"/>
                    </a:moveTo>
                    <a:lnTo>
                      <a:pt x="103" y="174"/>
                    </a:lnTo>
                    <a:lnTo>
                      <a:pt x="92" y="178"/>
                    </a:lnTo>
                    <a:lnTo>
                      <a:pt x="89" y="168"/>
                    </a:lnTo>
                    <a:lnTo>
                      <a:pt x="98" y="164"/>
                    </a:lnTo>
                    <a:lnTo>
                      <a:pt x="109" y="157"/>
                    </a:lnTo>
                    <a:lnTo>
                      <a:pt x="117" y="164"/>
                    </a:lnTo>
                    <a:close/>
                    <a:moveTo>
                      <a:pt x="89" y="178"/>
                    </a:moveTo>
                    <a:lnTo>
                      <a:pt x="88" y="176"/>
                    </a:lnTo>
                    <a:lnTo>
                      <a:pt x="86" y="173"/>
                    </a:lnTo>
                    <a:lnTo>
                      <a:pt x="86" y="169"/>
                    </a:lnTo>
                    <a:lnTo>
                      <a:pt x="89" y="168"/>
                    </a:lnTo>
                    <a:lnTo>
                      <a:pt x="91" y="173"/>
                    </a:lnTo>
                    <a:lnTo>
                      <a:pt x="89" y="178"/>
                    </a:lnTo>
                    <a:close/>
                    <a:moveTo>
                      <a:pt x="91" y="168"/>
                    </a:moveTo>
                    <a:lnTo>
                      <a:pt x="105" y="169"/>
                    </a:lnTo>
                    <a:lnTo>
                      <a:pt x="122" y="169"/>
                    </a:lnTo>
                    <a:lnTo>
                      <a:pt x="128" y="178"/>
                    </a:lnTo>
                    <a:lnTo>
                      <a:pt x="125" y="180"/>
                    </a:lnTo>
                    <a:lnTo>
                      <a:pt x="118" y="181"/>
                    </a:lnTo>
                    <a:lnTo>
                      <a:pt x="112" y="181"/>
                    </a:lnTo>
                    <a:lnTo>
                      <a:pt x="106" y="181"/>
                    </a:lnTo>
                    <a:lnTo>
                      <a:pt x="95" y="180"/>
                    </a:lnTo>
                    <a:lnTo>
                      <a:pt x="89" y="178"/>
                    </a:lnTo>
                    <a:lnTo>
                      <a:pt x="91" y="168"/>
                    </a:lnTo>
                    <a:close/>
                    <a:moveTo>
                      <a:pt x="122" y="169"/>
                    </a:moveTo>
                    <a:lnTo>
                      <a:pt x="122" y="168"/>
                    </a:lnTo>
                    <a:lnTo>
                      <a:pt x="125" y="173"/>
                    </a:lnTo>
                    <a:lnTo>
                      <a:pt x="122" y="169"/>
                    </a:lnTo>
                    <a:close/>
                    <a:moveTo>
                      <a:pt x="122" y="168"/>
                    </a:moveTo>
                    <a:lnTo>
                      <a:pt x="125" y="168"/>
                    </a:lnTo>
                    <a:lnTo>
                      <a:pt x="126" y="166"/>
                    </a:lnTo>
                    <a:lnTo>
                      <a:pt x="128" y="168"/>
                    </a:lnTo>
                    <a:lnTo>
                      <a:pt x="131" y="169"/>
                    </a:lnTo>
                    <a:lnTo>
                      <a:pt x="122" y="176"/>
                    </a:lnTo>
                    <a:lnTo>
                      <a:pt x="125" y="174"/>
                    </a:lnTo>
                    <a:lnTo>
                      <a:pt x="128" y="178"/>
                    </a:lnTo>
                    <a:lnTo>
                      <a:pt x="122" y="168"/>
                    </a:lnTo>
                    <a:close/>
                    <a:moveTo>
                      <a:pt x="131" y="169"/>
                    </a:moveTo>
                    <a:lnTo>
                      <a:pt x="131" y="169"/>
                    </a:lnTo>
                    <a:lnTo>
                      <a:pt x="126" y="173"/>
                    </a:lnTo>
                    <a:lnTo>
                      <a:pt x="131" y="169"/>
                    </a:lnTo>
                    <a:close/>
                    <a:moveTo>
                      <a:pt x="131" y="169"/>
                    </a:moveTo>
                    <a:lnTo>
                      <a:pt x="131" y="173"/>
                    </a:lnTo>
                    <a:lnTo>
                      <a:pt x="131" y="176"/>
                    </a:lnTo>
                    <a:lnTo>
                      <a:pt x="129" y="181"/>
                    </a:lnTo>
                    <a:lnTo>
                      <a:pt x="128" y="188"/>
                    </a:lnTo>
                    <a:lnTo>
                      <a:pt x="118" y="183"/>
                    </a:lnTo>
                    <a:lnTo>
                      <a:pt x="122" y="178"/>
                    </a:lnTo>
                    <a:lnTo>
                      <a:pt x="122" y="176"/>
                    </a:lnTo>
                    <a:lnTo>
                      <a:pt x="131" y="169"/>
                    </a:lnTo>
                    <a:close/>
                    <a:moveTo>
                      <a:pt x="128" y="188"/>
                    </a:moveTo>
                    <a:lnTo>
                      <a:pt x="125" y="197"/>
                    </a:lnTo>
                    <a:lnTo>
                      <a:pt x="123" y="204"/>
                    </a:lnTo>
                    <a:lnTo>
                      <a:pt x="112" y="204"/>
                    </a:lnTo>
                    <a:lnTo>
                      <a:pt x="114" y="195"/>
                    </a:lnTo>
                    <a:lnTo>
                      <a:pt x="118" y="183"/>
                    </a:lnTo>
                    <a:lnTo>
                      <a:pt x="128" y="188"/>
                    </a:lnTo>
                    <a:close/>
                    <a:moveTo>
                      <a:pt x="122" y="209"/>
                    </a:moveTo>
                    <a:lnTo>
                      <a:pt x="118" y="209"/>
                    </a:lnTo>
                    <a:lnTo>
                      <a:pt x="115" y="209"/>
                    </a:lnTo>
                    <a:lnTo>
                      <a:pt x="114" y="207"/>
                    </a:lnTo>
                    <a:lnTo>
                      <a:pt x="112" y="204"/>
                    </a:lnTo>
                    <a:lnTo>
                      <a:pt x="117" y="204"/>
                    </a:lnTo>
                    <a:lnTo>
                      <a:pt x="122" y="209"/>
                    </a:lnTo>
                    <a:close/>
                    <a:moveTo>
                      <a:pt x="114" y="200"/>
                    </a:moveTo>
                    <a:lnTo>
                      <a:pt x="122" y="192"/>
                    </a:lnTo>
                    <a:lnTo>
                      <a:pt x="135" y="180"/>
                    </a:lnTo>
                    <a:lnTo>
                      <a:pt x="142" y="188"/>
                    </a:lnTo>
                    <a:lnTo>
                      <a:pt x="129" y="200"/>
                    </a:lnTo>
                    <a:lnTo>
                      <a:pt x="122" y="209"/>
                    </a:lnTo>
                    <a:lnTo>
                      <a:pt x="114" y="200"/>
                    </a:lnTo>
                    <a:close/>
                    <a:moveTo>
                      <a:pt x="142" y="188"/>
                    </a:moveTo>
                    <a:lnTo>
                      <a:pt x="142" y="188"/>
                    </a:lnTo>
                    <a:lnTo>
                      <a:pt x="139" y="183"/>
                    </a:lnTo>
                    <a:lnTo>
                      <a:pt x="142" y="188"/>
                    </a:lnTo>
                    <a:close/>
                    <a:moveTo>
                      <a:pt x="135" y="180"/>
                    </a:moveTo>
                    <a:lnTo>
                      <a:pt x="140" y="176"/>
                    </a:lnTo>
                    <a:lnTo>
                      <a:pt x="143" y="174"/>
                    </a:lnTo>
                    <a:lnTo>
                      <a:pt x="145" y="174"/>
                    </a:lnTo>
                    <a:lnTo>
                      <a:pt x="148" y="178"/>
                    </a:lnTo>
                    <a:lnTo>
                      <a:pt x="140" y="185"/>
                    </a:lnTo>
                    <a:lnTo>
                      <a:pt x="142" y="188"/>
                    </a:lnTo>
                    <a:lnTo>
                      <a:pt x="135" y="180"/>
                    </a:lnTo>
                    <a:close/>
                    <a:moveTo>
                      <a:pt x="148" y="178"/>
                    </a:moveTo>
                    <a:lnTo>
                      <a:pt x="149" y="181"/>
                    </a:lnTo>
                    <a:lnTo>
                      <a:pt x="148" y="185"/>
                    </a:lnTo>
                    <a:lnTo>
                      <a:pt x="139" y="183"/>
                    </a:lnTo>
                    <a:lnTo>
                      <a:pt x="140" y="185"/>
                    </a:lnTo>
                    <a:lnTo>
                      <a:pt x="148" y="178"/>
                    </a:lnTo>
                    <a:close/>
                    <a:moveTo>
                      <a:pt x="148" y="185"/>
                    </a:moveTo>
                    <a:lnTo>
                      <a:pt x="148" y="186"/>
                    </a:lnTo>
                    <a:lnTo>
                      <a:pt x="139" y="185"/>
                    </a:lnTo>
                    <a:lnTo>
                      <a:pt x="139" y="183"/>
                    </a:lnTo>
                    <a:lnTo>
                      <a:pt x="148" y="185"/>
                    </a:lnTo>
                    <a:close/>
                    <a:moveTo>
                      <a:pt x="148" y="186"/>
                    </a:moveTo>
                    <a:lnTo>
                      <a:pt x="148" y="186"/>
                    </a:lnTo>
                    <a:lnTo>
                      <a:pt x="143" y="186"/>
                    </a:lnTo>
                    <a:lnTo>
                      <a:pt x="148" y="186"/>
                    </a:lnTo>
                    <a:close/>
                    <a:moveTo>
                      <a:pt x="148" y="186"/>
                    </a:moveTo>
                    <a:lnTo>
                      <a:pt x="148" y="188"/>
                    </a:lnTo>
                    <a:lnTo>
                      <a:pt x="139" y="185"/>
                    </a:lnTo>
                    <a:lnTo>
                      <a:pt x="148" y="186"/>
                    </a:lnTo>
                    <a:close/>
                    <a:moveTo>
                      <a:pt x="139" y="185"/>
                    </a:moveTo>
                    <a:lnTo>
                      <a:pt x="139" y="185"/>
                    </a:lnTo>
                    <a:lnTo>
                      <a:pt x="143" y="186"/>
                    </a:lnTo>
                    <a:lnTo>
                      <a:pt x="139" y="185"/>
                    </a:lnTo>
                    <a:close/>
                    <a:moveTo>
                      <a:pt x="148" y="186"/>
                    </a:moveTo>
                    <a:lnTo>
                      <a:pt x="148" y="188"/>
                    </a:lnTo>
                    <a:lnTo>
                      <a:pt x="139" y="190"/>
                    </a:lnTo>
                    <a:lnTo>
                      <a:pt x="137" y="186"/>
                    </a:lnTo>
                    <a:lnTo>
                      <a:pt x="139" y="185"/>
                    </a:lnTo>
                    <a:lnTo>
                      <a:pt x="148" y="186"/>
                    </a:lnTo>
                    <a:close/>
                    <a:moveTo>
                      <a:pt x="148" y="188"/>
                    </a:moveTo>
                    <a:lnTo>
                      <a:pt x="148" y="190"/>
                    </a:lnTo>
                    <a:lnTo>
                      <a:pt x="148" y="192"/>
                    </a:lnTo>
                    <a:lnTo>
                      <a:pt x="139" y="193"/>
                    </a:lnTo>
                    <a:lnTo>
                      <a:pt x="139" y="192"/>
                    </a:lnTo>
                    <a:lnTo>
                      <a:pt x="139" y="190"/>
                    </a:lnTo>
                    <a:lnTo>
                      <a:pt x="148" y="188"/>
                    </a:lnTo>
                    <a:close/>
                    <a:moveTo>
                      <a:pt x="148" y="192"/>
                    </a:moveTo>
                    <a:lnTo>
                      <a:pt x="152" y="207"/>
                    </a:lnTo>
                    <a:lnTo>
                      <a:pt x="155" y="217"/>
                    </a:lnTo>
                    <a:lnTo>
                      <a:pt x="146" y="222"/>
                    </a:lnTo>
                    <a:lnTo>
                      <a:pt x="142" y="210"/>
                    </a:lnTo>
                    <a:lnTo>
                      <a:pt x="139" y="193"/>
                    </a:lnTo>
                    <a:lnTo>
                      <a:pt x="148" y="192"/>
                    </a:lnTo>
                    <a:close/>
                    <a:moveTo>
                      <a:pt x="155" y="222"/>
                    </a:moveTo>
                    <a:lnTo>
                      <a:pt x="154" y="224"/>
                    </a:lnTo>
                    <a:lnTo>
                      <a:pt x="152" y="226"/>
                    </a:lnTo>
                    <a:lnTo>
                      <a:pt x="149" y="226"/>
                    </a:lnTo>
                    <a:lnTo>
                      <a:pt x="146" y="222"/>
                    </a:lnTo>
                    <a:lnTo>
                      <a:pt x="151" y="221"/>
                    </a:lnTo>
                    <a:lnTo>
                      <a:pt x="155" y="222"/>
                    </a:lnTo>
                    <a:close/>
                    <a:moveTo>
                      <a:pt x="146" y="219"/>
                    </a:moveTo>
                    <a:lnTo>
                      <a:pt x="148" y="214"/>
                    </a:lnTo>
                    <a:lnTo>
                      <a:pt x="151" y="205"/>
                    </a:lnTo>
                    <a:lnTo>
                      <a:pt x="155" y="195"/>
                    </a:lnTo>
                    <a:lnTo>
                      <a:pt x="162" y="188"/>
                    </a:lnTo>
                    <a:lnTo>
                      <a:pt x="166" y="197"/>
                    </a:lnTo>
                    <a:lnTo>
                      <a:pt x="160" y="210"/>
                    </a:lnTo>
                    <a:lnTo>
                      <a:pt x="155" y="222"/>
                    </a:lnTo>
                    <a:lnTo>
                      <a:pt x="146" y="219"/>
                    </a:lnTo>
                    <a:close/>
                    <a:moveTo>
                      <a:pt x="162" y="188"/>
                    </a:moveTo>
                    <a:lnTo>
                      <a:pt x="165" y="186"/>
                    </a:lnTo>
                    <a:lnTo>
                      <a:pt x="168" y="186"/>
                    </a:lnTo>
                    <a:lnTo>
                      <a:pt x="171" y="188"/>
                    </a:lnTo>
                    <a:lnTo>
                      <a:pt x="172" y="190"/>
                    </a:lnTo>
                    <a:lnTo>
                      <a:pt x="166" y="198"/>
                    </a:lnTo>
                    <a:lnTo>
                      <a:pt x="166" y="197"/>
                    </a:lnTo>
                    <a:lnTo>
                      <a:pt x="162" y="188"/>
                    </a:lnTo>
                    <a:close/>
                    <a:moveTo>
                      <a:pt x="172" y="190"/>
                    </a:moveTo>
                    <a:lnTo>
                      <a:pt x="176" y="192"/>
                    </a:lnTo>
                    <a:lnTo>
                      <a:pt x="182" y="188"/>
                    </a:lnTo>
                    <a:lnTo>
                      <a:pt x="186" y="198"/>
                    </a:lnTo>
                    <a:lnTo>
                      <a:pt x="179" y="202"/>
                    </a:lnTo>
                    <a:lnTo>
                      <a:pt x="174" y="202"/>
                    </a:lnTo>
                    <a:lnTo>
                      <a:pt x="169" y="200"/>
                    </a:lnTo>
                    <a:lnTo>
                      <a:pt x="166" y="198"/>
                    </a:lnTo>
                    <a:lnTo>
                      <a:pt x="172" y="190"/>
                    </a:lnTo>
                    <a:close/>
                    <a:moveTo>
                      <a:pt x="188" y="192"/>
                    </a:moveTo>
                    <a:lnTo>
                      <a:pt x="189" y="195"/>
                    </a:lnTo>
                    <a:lnTo>
                      <a:pt x="186" y="198"/>
                    </a:lnTo>
                    <a:lnTo>
                      <a:pt x="185" y="193"/>
                    </a:lnTo>
                    <a:lnTo>
                      <a:pt x="188" y="192"/>
                    </a:lnTo>
                    <a:close/>
                    <a:moveTo>
                      <a:pt x="180" y="197"/>
                    </a:moveTo>
                    <a:lnTo>
                      <a:pt x="179" y="193"/>
                    </a:lnTo>
                    <a:lnTo>
                      <a:pt x="177" y="186"/>
                    </a:lnTo>
                    <a:lnTo>
                      <a:pt x="177" y="183"/>
                    </a:lnTo>
                    <a:lnTo>
                      <a:pt x="180" y="178"/>
                    </a:lnTo>
                    <a:lnTo>
                      <a:pt x="183" y="174"/>
                    </a:lnTo>
                    <a:lnTo>
                      <a:pt x="189" y="171"/>
                    </a:lnTo>
                    <a:lnTo>
                      <a:pt x="193" y="181"/>
                    </a:lnTo>
                    <a:lnTo>
                      <a:pt x="189" y="185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0" y="197"/>
                    </a:lnTo>
                    <a:close/>
                    <a:moveTo>
                      <a:pt x="193" y="181"/>
                    </a:moveTo>
                    <a:lnTo>
                      <a:pt x="193" y="181"/>
                    </a:lnTo>
                    <a:lnTo>
                      <a:pt x="191" y="176"/>
                    </a:lnTo>
                    <a:lnTo>
                      <a:pt x="193" y="181"/>
                    </a:lnTo>
                    <a:close/>
                    <a:moveTo>
                      <a:pt x="189" y="171"/>
                    </a:moveTo>
                    <a:lnTo>
                      <a:pt x="196" y="169"/>
                    </a:lnTo>
                    <a:lnTo>
                      <a:pt x="200" y="168"/>
                    </a:lnTo>
                    <a:lnTo>
                      <a:pt x="205" y="169"/>
                    </a:lnTo>
                    <a:lnTo>
                      <a:pt x="210" y="171"/>
                    </a:lnTo>
                    <a:lnTo>
                      <a:pt x="214" y="176"/>
                    </a:lnTo>
                    <a:lnTo>
                      <a:pt x="216" y="180"/>
                    </a:lnTo>
                    <a:lnTo>
                      <a:pt x="208" y="185"/>
                    </a:lnTo>
                    <a:lnTo>
                      <a:pt x="206" y="185"/>
                    </a:lnTo>
                    <a:lnTo>
                      <a:pt x="203" y="181"/>
                    </a:lnTo>
                    <a:lnTo>
                      <a:pt x="199" y="180"/>
                    </a:lnTo>
                    <a:lnTo>
                      <a:pt x="193" y="181"/>
                    </a:lnTo>
                    <a:lnTo>
                      <a:pt x="189" y="171"/>
                    </a:lnTo>
                    <a:close/>
                    <a:moveTo>
                      <a:pt x="216" y="185"/>
                    </a:moveTo>
                    <a:lnTo>
                      <a:pt x="214" y="186"/>
                    </a:lnTo>
                    <a:lnTo>
                      <a:pt x="211" y="188"/>
                    </a:lnTo>
                    <a:lnTo>
                      <a:pt x="210" y="186"/>
                    </a:lnTo>
                    <a:lnTo>
                      <a:pt x="208" y="185"/>
                    </a:lnTo>
                    <a:lnTo>
                      <a:pt x="213" y="181"/>
                    </a:lnTo>
                    <a:lnTo>
                      <a:pt x="216" y="185"/>
                    </a:lnTo>
                    <a:close/>
                    <a:moveTo>
                      <a:pt x="208" y="180"/>
                    </a:moveTo>
                    <a:lnTo>
                      <a:pt x="210" y="174"/>
                    </a:lnTo>
                    <a:lnTo>
                      <a:pt x="211" y="166"/>
                    </a:lnTo>
                    <a:lnTo>
                      <a:pt x="220" y="162"/>
                    </a:lnTo>
                    <a:lnTo>
                      <a:pt x="220" y="171"/>
                    </a:lnTo>
                    <a:lnTo>
                      <a:pt x="219" y="180"/>
                    </a:lnTo>
                    <a:lnTo>
                      <a:pt x="217" y="183"/>
                    </a:lnTo>
                    <a:lnTo>
                      <a:pt x="216" y="185"/>
                    </a:lnTo>
                    <a:lnTo>
                      <a:pt x="208" y="180"/>
                    </a:lnTo>
                    <a:close/>
                    <a:moveTo>
                      <a:pt x="211" y="166"/>
                    </a:moveTo>
                    <a:lnTo>
                      <a:pt x="211" y="164"/>
                    </a:lnTo>
                    <a:lnTo>
                      <a:pt x="216" y="164"/>
                    </a:lnTo>
                    <a:lnTo>
                      <a:pt x="211" y="166"/>
                    </a:lnTo>
                    <a:close/>
                    <a:moveTo>
                      <a:pt x="211" y="164"/>
                    </a:moveTo>
                    <a:lnTo>
                      <a:pt x="211" y="161"/>
                    </a:lnTo>
                    <a:lnTo>
                      <a:pt x="214" y="154"/>
                    </a:lnTo>
                    <a:lnTo>
                      <a:pt x="217" y="152"/>
                    </a:lnTo>
                    <a:lnTo>
                      <a:pt x="220" y="150"/>
                    </a:lnTo>
                    <a:lnTo>
                      <a:pt x="225" y="152"/>
                    </a:lnTo>
                    <a:lnTo>
                      <a:pt x="231" y="156"/>
                    </a:lnTo>
                    <a:lnTo>
                      <a:pt x="225" y="164"/>
                    </a:lnTo>
                    <a:lnTo>
                      <a:pt x="222" y="164"/>
                    </a:lnTo>
                    <a:lnTo>
                      <a:pt x="220" y="164"/>
                    </a:lnTo>
                    <a:lnTo>
                      <a:pt x="211" y="164"/>
                    </a:lnTo>
                    <a:close/>
                    <a:moveTo>
                      <a:pt x="230" y="166"/>
                    </a:moveTo>
                    <a:lnTo>
                      <a:pt x="228" y="166"/>
                    </a:lnTo>
                    <a:lnTo>
                      <a:pt x="225" y="164"/>
                    </a:lnTo>
                    <a:lnTo>
                      <a:pt x="228" y="161"/>
                    </a:lnTo>
                    <a:lnTo>
                      <a:pt x="230" y="166"/>
                    </a:lnTo>
                    <a:close/>
                    <a:moveTo>
                      <a:pt x="226" y="154"/>
                    </a:moveTo>
                    <a:lnTo>
                      <a:pt x="228" y="154"/>
                    </a:lnTo>
                    <a:lnTo>
                      <a:pt x="230" y="152"/>
                    </a:lnTo>
                    <a:lnTo>
                      <a:pt x="231" y="149"/>
                    </a:lnTo>
                    <a:lnTo>
                      <a:pt x="231" y="144"/>
                    </a:lnTo>
                    <a:lnTo>
                      <a:pt x="240" y="138"/>
                    </a:lnTo>
                    <a:lnTo>
                      <a:pt x="242" y="145"/>
                    </a:lnTo>
                    <a:lnTo>
                      <a:pt x="242" y="152"/>
                    </a:lnTo>
                    <a:lnTo>
                      <a:pt x="240" y="156"/>
                    </a:lnTo>
                    <a:lnTo>
                      <a:pt x="237" y="159"/>
                    </a:lnTo>
                    <a:lnTo>
                      <a:pt x="233" y="164"/>
                    </a:lnTo>
                    <a:lnTo>
                      <a:pt x="230" y="166"/>
                    </a:lnTo>
                    <a:lnTo>
                      <a:pt x="226" y="154"/>
                    </a:lnTo>
                    <a:close/>
                    <a:moveTo>
                      <a:pt x="231" y="144"/>
                    </a:moveTo>
                    <a:lnTo>
                      <a:pt x="231" y="140"/>
                    </a:lnTo>
                    <a:lnTo>
                      <a:pt x="234" y="137"/>
                    </a:lnTo>
                    <a:lnTo>
                      <a:pt x="237" y="137"/>
                    </a:lnTo>
                    <a:lnTo>
                      <a:pt x="240" y="138"/>
                    </a:lnTo>
                    <a:lnTo>
                      <a:pt x="231" y="144"/>
                    </a:lnTo>
                    <a:close/>
                  </a:path>
                </a:pathLst>
              </a:custGeom>
              <a:solidFill>
                <a:srgbClr val="7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70" name="Freeform 663"/>
              <p:cNvSpPr>
                <a:spLocks noEditPoints="1"/>
              </p:cNvSpPr>
              <p:nvPr/>
            </p:nvSpPr>
            <p:spPr bwMode="auto">
              <a:xfrm>
                <a:off x="1192" y="1672"/>
                <a:ext cx="247" cy="230"/>
              </a:xfrm>
              <a:custGeom>
                <a:avLst/>
                <a:gdLst>
                  <a:gd name="T0" fmla="*/ 25 w 247"/>
                  <a:gd name="T1" fmla="*/ 0 h 230"/>
                  <a:gd name="T2" fmla="*/ 28 w 247"/>
                  <a:gd name="T3" fmla="*/ 23 h 230"/>
                  <a:gd name="T4" fmla="*/ 28 w 247"/>
                  <a:gd name="T5" fmla="*/ 19 h 230"/>
                  <a:gd name="T6" fmla="*/ 34 w 247"/>
                  <a:gd name="T7" fmla="*/ 28 h 230"/>
                  <a:gd name="T8" fmla="*/ 34 w 247"/>
                  <a:gd name="T9" fmla="*/ 28 h 230"/>
                  <a:gd name="T10" fmla="*/ 28 w 247"/>
                  <a:gd name="T11" fmla="*/ 33 h 230"/>
                  <a:gd name="T12" fmla="*/ 7 w 247"/>
                  <a:gd name="T13" fmla="*/ 47 h 230"/>
                  <a:gd name="T14" fmla="*/ 44 w 247"/>
                  <a:gd name="T15" fmla="*/ 45 h 230"/>
                  <a:gd name="T16" fmla="*/ 45 w 247"/>
                  <a:gd name="T17" fmla="*/ 35 h 230"/>
                  <a:gd name="T18" fmla="*/ 42 w 247"/>
                  <a:gd name="T19" fmla="*/ 45 h 230"/>
                  <a:gd name="T20" fmla="*/ 30 w 247"/>
                  <a:gd name="T21" fmla="*/ 74 h 230"/>
                  <a:gd name="T22" fmla="*/ 16 w 247"/>
                  <a:gd name="T23" fmla="*/ 72 h 230"/>
                  <a:gd name="T24" fmla="*/ 34 w 247"/>
                  <a:gd name="T25" fmla="*/ 81 h 230"/>
                  <a:gd name="T26" fmla="*/ 59 w 247"/>
                  <a:gd name="T27" fmla="*/ 74 h 230"/>
                  <a:gd name="T28" fmla="*/ 67 w 247"/>
                  <a:gd name="T29" fmla="*/ 69 h 230"/>
                  <a:gd name="T30" fmla="*/ 56 w 247"/>
                  <a:gd name="T31" fmla="*/ 76 h 230"/>
                  <a:gd name="T32" fmla="*/ 51 w 247"/>
                  <a:gd name="T33" fmla="*/ 83 h 230"/>
                  <a:gd name="T34" fmla="*/ 33 w 247"/>
                  <a:gd name="T35" fmla="*/ 108 h 230"/>
                  <a:gd name="T36" fmla="*/ 48 w 247"/>
                  <a:gd name="T37" fmla="*/ 112 h 230"/>
                  <a:gd name="T38" fmla="*/ 73 w 247"/>
                  <a:gd name="T39" fmla="*/ 103 h 230"/>
                  <a:gd name="T40" fmla="*/ 85 w 247"/>
                  <a:gd name="T41" fmla="*/ 100 h 230"/>
                  <a:gd name="T42" fmla="*/ 75 w 247"/>
                  <a:gd name="T43" fmla="*/ 103 h 230"/>
                  <a:gd name="T44" fmla="*/ 56 w 247"/>
                  <a:gd name="T45" fmla="*/ 129 h 230"/>
                  <a:gd name="T46" fmla="*/ 62 w 247"/>
                  <a:gd name="T47" fmla="*/ 131 h 230"/>
                  <a:gd name="T48" fmla="*/ 93 w 247"/>
                  <a:gd name="T49" fmla="*/ 127 h 230"/>
                  <a:gd name="T50" fmla="*/ 93 w 247"/>
                  <a:gd name="T51" fmla="*/ 127 h 230"/>
                  <a:gd name="T52" fmla="*/ 96 w 247"/>
                  <a:gd name="T53" fmla="*/ 131 h 230"/>
                  <a:gd name="T54" fmla="*/ 75 w 247"/>
                  <a:gd name="T55" fmla="*/ 146 h 230"/>
                  <a:gd name="T56" fmla="*/ 82 w 247"/>
                  <a:gd name="T57" fmla="*/ 148 h 230"/>
                  <a:gd name="T58" fmla="*/ 109 w 247"/>
                  <a:gd name="T59" fmla="*/ 144 h 230"/>
                  <a:gd name="T60" fmla="*/ 104 w 247"/>
                  <a:gd name="T61" fmla="*/ 141 h 230"/>
                  <a:gd name="T62" fmla="*/ 98 w 247"/>
                  <a:gd name="T63" fmla="*/ 161 h 230"/>
                  <a:gd name="T64" fmla="*/ 101 w 247"/>
                  <a:gd name="T65" fmla="*/ 151 h 230"/>
                  <a:gd name="T66" fmla="*/ 119 w 247"/>
                  <a:gd name="T67" fmla="*/ 148 h 230"/>
                  <a:gd name="T68" fmla="*/ 119 w 247"/>
                  <a:gd name="T69" fmla="*/ 158 h 230"/>
                  <a:gd name="T70" fmla="*/ 115 w 247"/>
                  <a:gd name="T71" fmla="*/ 153 h 230"/>
                  <a:gd name="T72" fmla="*/ 115 w 247"/>
                  <a:gd name="T73" fmla="*/ 161 h 230"/>
                  <a:gd name="T74" fmla="*/ 85 w 247"/>
                  <a:gd name="T75" fmla="*/ 177 h 230"/>
                  <a:gd name="T76" fmla="*/ 93 w 247"/>
                  <a:gd name="T77" fmla="*/ 179 h 230"/>
                  <a:gd name="T78" fmla="*/ 133 w 247"/>
                  <a:gd name="T79" fmla="*/ 172 h 230"/>
                  <a:gd name="T80" fmla="*/ 124 w 247"/>
                  <a:gd name="T81" fmla="*/ 177 h 230"/>
                  <a:gd name="T82" fmla="*/ 115 w 247"/>
                  <a:gd name="T83" fmla="*/ 209 h 230"/>
                  <a:gd name="T84" fmla="*/ 144 w 247"/>
                  <a:gd name="T85" fmla="*/ 189 h 230"/>
                  <a:gd name="T86" fmla="*/ 150 w 247"/>
                  <a:gd name="T87" fmla="*/ 179 h 230"/>
                  <a:gd name="T88" fmla="*/ 141 w 247"/>
                  <a:gd name="T89" fmla="*/ 184 h 230"/>
                  <a:gd name="T90" fmla="*/ 141 w 247"/>
                  <a:gd name="T91" fmla="*/ 185 h 230"/>
                  <a:gd name="T92" fmla="*/ 143 w 247"/>
                  <a:gd name="T93" fmla="*/ 196 h 230"/>
                  <a:gd name="T94" fmla="*/ 147 w 247"/>
                  <a:gd name="T95" fmla="*/ 215 h 230"/>
                  <a:gd name="T96" fmla="*/ 155 w 247"/>
                  <a:gd name="T97" fmla="*/ 208 h 230"/>
                  <a:gd name="T98" fmla="*/ 173 w 247"/>
                  <a:gd name="T99" fmla="*/ 189 h 230"/>
                  <a:gd name="T100" fmla="*/ 184 w 247"/>
                  <a:gd name="T101" fmla="*/ 203 h 230"/>
                  <a:gd name="T102" fmla="*/ 183 w 247"/>
                  <a:gd name="T103" fmla="*/ 187 h 230"/>
                  <a:gd name="T104" fmla="*/ 193 w 247"/>
                  <a:gd name="T105" fmla="*/ 170 h 230"/>
                  <a:gd name="T106" fmla="*/ 209 w 247"/>
                  <a:gd name="T107" fmla="*/ 182 h 230"/>
                  <a:gd name="T108" fmla="*/ 215 w 247"/>
                  <a:gd name="T109" fmla="*/ 175 h 230"/>
                  <a:gd name="T110" fmla="*/ 215 w 247"/>
                  <a:gd name="T111" fmla="*/ 167 h 230"/>
                  <a:gd name="T112" fmla="*/ 234 w 247"/>
                  <a:gd name="T113" fmla="*/ 165 h 230"/>
                  <a:gd name="T114" fmla="*/ 246 w 247"/>
                  <a:gd name="T115" fmla="*/ 153 h 2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7"/>
                  <a:gd name="T175" fmla="*/ 0 h 230"/>
                  <a:gd name="T176" fmla="*/ 247 w 247"/>
                  <a:gd name="T177" fmla="*/ 230 h 23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7" h="230">
                    <a:moveTo>
                      <a:pt x="25" y="0"/>
                    </a:moveTo>
                    <a:lnTo>
                      <a:pt x="28" y="0"/>
                    </a:lnTo>
                    <a:lnTo>
                      <a:pt x="31" y="4"/>
                    </a:lnTo>
                    <a:lnTo>
                      <a:pt x="31" y="7"/>
                    </a:lnTo>
                    <a:lnTo>
                      <a:pt x="28" y="11"/>
                    </a:lnTo>
                    <a:lnTo>
                      <a:pt x="25" y="0"/>
                    </a:lnTo>
                    <a:close/>
                    <a:moveTo>
                      <a:pt x="28" y="11"/>
                    </a:moveTo>
                    <a:lnTo>
                      <a:pt x="21" y="12"/>
                    </a:lnTo>
                    <a:lnTo>
                      <a:pt x="5" y="16"/>
                    </a:lnTo>
                    <a:lnTo>
                      <a:pt x="5" y="6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8" y="11"/>
                    </a:lnTo>
                    <a:close/>
                    <a:moveTo>
                      <a:pt x="2" y="16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6"/>
                    </a:lnTo>
                    <a:close/>
                    <a:moveTo>
                      <a:pt x="7" y="6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28" y="23"/>
                    </a:lnTo>
                    <a:lnTo>
                      <a:pt x="19" y="23"/>
                    </a:lnTo>
                    <a:lnTo>
                      <a:pt x="11" y="19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7" y="6"/>
                    </a:lnTo>
                    <a:close/>
                    <a:moveTo>
                      <a:pt x="27" y="12"/>
                    </a:moveTo>
                    <a:lnTo>
                      <a:pt x="31" y="11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8"/>
                    </a:lnTo>
                    <a:lnTo>
                      <a:pt x="28" y="19"/>
                    </a:lnTo>
                    <a:lnTo>
                      <a:pt x="28" y="23"/>
                    </a:lnTo>
                    <a:lnTo>
                      <a:pt x="27" y="12"/>
                    </a:lnTo>
                    <a:close/>
                    <a:moveTo>
                      <a:pt x="39" y="18"/>
                    </a:moveTo>
                    <a:lnTo>
                      <a:pt x="38" y="23"/>
                    </a:lnTo>
                    <a:lnTo>
                      <a:pt x="36" y="26"/>
                    </a:lnTo>
                    <a:lnTo>
                      <a:pt x="27" y="21"/>
                    </a:lnTo>
                    <a:lnTo>
                      <a:pt x="28" y="19"/>
                    </a:lnTo>
                    <a:lnTo>
                      <a:pt x="39" y="18"/>
                    </a:lnTo>
                    <a:close/>
                    <a:moveTo>
                      <a:pt x="36" y="26"/>
                    </a:moveTo>
                    <a:lnTo>
                      <a:pt x="34" y="28"/>
                    </a:lnTo>
                    <a:lnTo>
                      <a:pt x="31" y="24"/>
                    </a:lnTo>
                    <a:lnTo>
                      <a:pt x="36" y="26"/>
                    </a:lnTo>
                    <a:close/>
                    <a:moveTo>
                      <a:pt x="34" y="28"/>
                    </a:moveTo>
                    <a:lnTo>
                      <a:pt x="34" y="26"/>
                    </a:lnTo>
                    <a:lnTo>
                      <a:pt x="36" y="26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4" y="28"/>
                    </a:lnTo>
                    <a:close/>
                    <a:moveTo>
                      <a:pt x="36" y="26"/>
                    </a:moveTo>
                    <a:lnTo>
                      <a:pt x="34" y="26"/>
                    </a:lnTo>
                    <a:lnTo>
                      <a:pt x="34" y="28"/>
                    </a:lnTo>
                    <a:lnTo>
                      <a:pt x="31" y="24"/>
                    </a:lnTo>
                    <a:lnTo>
                      <a:pt x="36" y="26"/>
                    </a:lnTo>
                    <a:close/>
                    <a:moveTo>
                      <a:pt x="34" y="28"/>
                    </a:moveTo>
                    <a:lnTo>
                      <a:pt x="34" y="30"/>
                    </a:lnTo>
                    <a:lnTo>
                      <a:pt x="33" y="30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4" y="28"/>
                    </a:lnTo>
                    <a:close/>
                    <a:moveTo>
                      <a:pt x="33" y="30"/>
                    </a:moveTo>
                    <a:lnTo>
                      <a:pt x="30" y="31"/>
                    </a:lnTo>
                    <a:lnTo>
                      <a:pt x="28" y="3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33" y="30"/>
                    </a:lnTo>
                    <a:close/>
                    <a:moveTo>
                      <a:pt x="28" y="33"/>
                    </a:moveTo>
                    <a:lnTo>
                      <a:pt x="17" y="42"/>
                    </a:lnTo>
                    <a:lnTo>
                      <a:pt x="10" y="47"/>
                    </a:lnTo>
                    <a:lnTo>
                      <a:pt x="5" y="36"/>
                    </a:lnTo>
                    <a:lnTo>
                      <a:pt x="13" y="31"/>
                    </a:lnTo>
                    <a:lnTo>
                      <a:pt x="24" y="24"/>
                    </a:lnTo>
                    <a:lnTo>
                      <a:pt x="28" y="33"/>
                    </a:lnTo>
                    <a:close/>
                    <a:moveTo>
                      <a:pt x="7" y="47"/>
                    </a:moveTo>
                    <a:lnTo>
                      <a:pt x="4" y="45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5" y="36"/>
                    </a:lnTo>
                    <a:lnTo>
                      <a:pt x="7" y="42"/>
                    </a:lnTo>
                    <a:lnTo>
                      <a:pt x="7" y="47"/>
                    </a:lnTo>
                    <a:close/>
                    <a:moveTo>
                      <a:pt x="8" y="36"/>
                    </a:moveTo>
                    <a:lnTo>
                      <a:pt x="11" y="36"/>
                    </a:lnTo>
                    <a:lnTo>
                      <a:pt x="21" y="36"/>
                    </a:lnTo>
                    <a:lnTo>
                      <a:pt x="30" y="38"/>
                    </a:lnTo>
                    <a:lnTo>
                      <a:pt x="39" y="35"/>
                    </a:lnTo>
                    <a:lnTo>
                      <a:pt x="44" y="45"/>
                    </a:lnTo>
                    <a:lnTo>
                      <a:pt x="33" y="48"/>
                    </a:lnTo>
                    <a:lnTo>
                      <a:pt x="21" y="48"/>
                    </a:lnTo>
                    <a:lnTo>
                      <a:pt x="10" y="47"/>
                    </a:lnTo>
                    <a:lnTo>
                      <a:pt x="7" y="47"/>
                    </a:lnTo>
                    <a:lnTo>
                      <a:pt x="8" y="36"/>
                    </a:lnTo>
                    <a:close/>
                    <a:moveTo>
                      <a:pt x="44" y="45"/>
                    </a:moveTo>
                    <a:lnTo>
                      <a:pt x="44" y="45"/>
                    </a:lnTo>
                    <a:lnTo>
                      <a:pt x="41" y="40"/>
                    </a:lnTo>
                    <a:lnTo>
                      <a:pt x="44" y="45"/>
                    </a:lnTo>
                    <a:close/>
                    <a:moveTo>
                      <a:pt x="39" y="35"/>
                    </a:moveTo>
                    <a:lnTo>
                      <a:pt x="42" y="35"/>
                    </a:lnTo>
                    <a:lnTo>
                      <a:pt x="45" y="35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39" y="35"/>
                    </a:lnTo>
                    <a:close/>
                    <a:moveTo>
                      <a:pt x="45" y="35"/>
                    </a:moveTo>
                    <a:lnTo>
                      <a:pt x="47" y="35"/>
                    </a:lnTo>
                    <a:lnTo>
                      <a:pt x="48" y="38"/>
                    </a:lnTo>
                    <a:lnTo>
                      <a:pt x="50" y="40"/>
                    </a:lnTo>
                    <a:lnTo>
                      <a:pt x="48" y="43"/>
                    </a:lnTo>
                    <a:lnTo>
                      <a:pt x="39" y="40"/>
                    </a:lnTo>
                    <a:lnTo>
                      <a:pt x="42" y="42"/>
                    </a:lnTo>
                    <a:lnTo>
                      <a:pt x="42" y="45"/>
                    </a:lnTo>
                    <a:lnTo>
                      <a:pt x="45" y="35"/>
                    </a:lnTo>
                    <a:close/>
                    <a:moveTo>
                      <a:pt x="48" y="43"/>
                    </a:moveTo>
                    <a:lnTo>
                      <a:pt x="48" y="47"/>
                    </a:lnTo>
                    <a:lnTo>
                      <a:pt x="47" y="50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48" y="43"/>
                    </a:lnTo>
                    <a:close/>
                    <a:moveTo>
                      <a:pt x="47" y="50"/>
                    </a:moveTo>
                    <a:lnTo>
                      <a:pt x="42" y="57"/>
                    </a:lnTo>
                    <a:lnTo>
                      <a:pt x="36" y="66"/>
                    </a:lnTo>
                    <a:lnTo>
                      <a:pt x="30" y="74"/>
                    </a:lnTo>
                    <a:lnTo>
                      <a:pt x="22" y="81"/>
                    </a:lnTo>
                    <a:lnTo>
                      <a:pt x="16" y="72"/>
                    </a:lnTo>
                    <a:lnTo>
                      <a:pt x="22" y="66"/>
                    </a:lnTo>
                    <a:lnTo>
                      <a:pt x="28" y="59"/>
                    </a:lnTo>
                    <a:lnTo>
                      <a:pt x="34" y="50"/>
                    </a:lnTo>
                    <a:lnTo>
                      <a:pt x="38" y="43"/>
                    </a:lnTo>
                    <a:lnTo>
                      <a:pt x="47" y="50"/>
                    </a:lnTo>
                    <a:close/>
                    <a:moveTo>
                      <a:pt x="19" y="83"/>
                    </a:moveTo>
                    <a:lnTo>
                      <a:pt x="16" y="81"/>
                    </a:lnTo>
                    <a:lnTo>
                      <a:pt x="14" y="77"/>
                    </a:lnTo>
                    <a:lnTo>
                      <a:pt x="14" y="74"/>
                    </a:lnTo>
                    <a:lnTo>
                      <a:pt x="16" y="72"/>
                    </a:lnTo>
                    <a:lnTo>
                      <a:pt x="19" y="76"/>
                    </a:lnTo>
                    <a:lnTo>
                      <a:pt x="19" y="83"/>
                    </a:lnTo>
                    <a:close/>
                    <a:moveTo>
                      <a:pt x="19" y="71"/>
                    </a:moveTo>
                    <a:lnTo>
                      <a:pt x="24" y="71"/>
                    </a:lnTo>
                    <a:lnTo>
                      <a:pt x="33" y="71"/>
                    </a:lnTo>
                    <a:lnTo>
                      <a:pt x="44" y="69"/>
                    </a:lnTo>
                    <a:lnTo>
                      <a:pt x="51" y="66"/>
                    </a:lnTo>
                    <a:lnTo>
                      <a:pt x="58" y="74"/>
                    </a:lnTo>
                    <a:lnTo>
                      <a:pt x="55" y="77"/>
                    </a:lnTo>
                    <a:lnTo>
                      <a:pt x="48" y="79"/>
                    </a:lnTo>
                    <a:lnTo>
                      <a:pt x="42" y="81"/>
                    </a:lnTo>
                    <a:lnTo>
                      <a:pt x="34" y="81"/>
                    </a:lnTo>
                    <a:lnTo>
                      <a:pt x="24" y="83"/>
                    </a:lnTo>
                    <a:lnTo>
                      <a:pt x="19" y="83"/>
                    </a:lnTo>
                    <a:lnTo>
                      <a:pt x="19" y="71"/>
                    </a:lnTo>
                    <a:close/>
                    <a:moveTo>
                      <a:pt x="51" y="66"/>
                    </a:moveTo>
                    <a:lnTo>
                      <a:pt x="51" y="66"/>
                    </a:lnTo>
                    <a:lnTo>
                      <a:pt x="55" y="71"/>
                    </a:lnTo>
                    <a:lnTo>
                      <a:pt x="51" y="66"/>
                    </a:lnTo>
                    <a:close/>
                    <a:moveTo>
                      <a:pt x="51" y="66"/>
                    </a:moveTo>
                    <a:lnTo>
                      <a:pt x="56" y="62"/>
                    </a:lnTo>
                    <a:lnTo>
                      <a:pt x="59" y="62"/>
                    </a:lnTo>
                    <a:lnTo>
                      <a:pt x="61" y="72"/>
                    </a:lnTo>
                    <a:lnTo>
                      <a:pt x="59" y="74"/>
                    </a:lnTo>
                    <a:lnTo>
                      <a:pt x="58" y="74"/>
                    </a:lnTo>
                    <a:lnTo>
                      <a:pt x="51" y="66"/>
                    </a:lnTo>
                    <a:close/>
                    <a:moveTo>
                      <a:pt x="59" y="62"/>
                    </a:moveTo>
                    <a:lnTo>
                      <a:pt x="62" y="62"/>
                    </a:lnTo>
                    <a:lnTo>
                      <a:pt x="65" y="64"/>
                    </a:lnTo>
                    <a:lnTo>
                      <a:pt x="58" y="72"/>
                    </a:lnTo>
                    <a:lnTo>
                      <a:pt x="59" y="72"/>
                    </a:lnTo>
                    <a:lnTo>
                      <a:pt x="61" y="72"/>
                    </a:lnTo>
                    <a:lnTo>
                      <a:pt x="59" y="62"/>
                    </a:lnTo>
                    <a:close/>
                    <a:moveTo>
                      <a:pt x="65" y="64"/>
                    </a:moveTo>
                    <a:lnTo>
                      <a:pt x="67" y="67"/>
                    </a:lnTo>
                    <a:lnTo>
                      <a:pt x="67" y="69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65" y="64"/>
                    </a:lnTo>
                    <a:close/>
                    <a:moveTo>
                      <a:pt x="58" y="71"/>
                    </a:moveTo>
                    <a:lnTo>
                      <a:pt x="58" y="71"/>
                    </a:lnTo>
                    <a:lnTo>
                      <a:pt x="62" y="71"/>
                    </a:lnTo>
                    <a:lnTo>
                      <a:pt x="58" y="71"/>
                    </a:lnTo>
                    <a:close/>
                    <a:moveTo>
                      <a:pt x="67" y="69"/>
                    </a:moveTo>
                    <a:lnTo>
                      <a:pt x="67" y="76"/>
                    </a:lnTo>
                    <a:lnTo>
                      <a:pt x="64" y="81"/>
                    </a:lnTo>
                    <a:lnTo>
                      <a:pt x="56" y="76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67" y="69"/>
                    </a:lnTo>
                    <a:close/>
                    <a:moveTo>
                      <a:pt x="56" y="76"/>
                    </a:moveTo>
                    <a:lnTo>
                      <a:pt x="56" y="76"/>
                    </a:lnTo>
                    <a:lnTo>
                      <a:pt x="59" y="79"/>
                    </a:lnTo>
                    <a:lnTo>
                      <a:pt x="56" y="76"/>
                    </a:lnTo>
                    <a:close/>
                    <a:moveTo>
                      <a:pt x="64" y="81"/>
                    </a:moveTo>
                    <a:lnTo>
                      <a:pt x="59" y="89"/>
                    </a:lnTo>
                    <a:lnTo>
                      <a:pt x="55" y="96"/>
                    </a:lnTo>
                    <a:lnTo>
                      <a:pt x="47" y="89"/>
                    </a:lnTo>
                    <a:lnTo>
                      <a:pt x="51" y="83"/>
                    </a:lnTo>
                    <a:lnTo>
                      <a:pt x="56" y="76"/>
                    </a:lnTo>
                    <a:lnTo>
                      <a:pt x="64" y="81"/>
                    </a:lnTo>
                    <a:close/>
                    <a:moveTo>
                      <a:pt x="55" y="96"/>
                    </a:moveTo>
                    <a:lnTo>
                      <a:pt x="47" y="103"/>
                    </a:lnTo>
                    <a:lnTo>
                      <a:pt x="41" y="110"/>
                    </a:lnTo>
                    <a:lnTo>
                      <a:pt x="34" y="103"/>
                    </a:lnTo>
                    <a:lnTo>
                      <a:pt x="41" y="96"/>
                    </a:lnTo>
                    <a:lnTo>
                      <a:pt x="47" y="89"/>
                    </a:lnTo>
                    <a:lnTo>
                      <a:pt x="55" y="96"/>
                    </a:lnTo>
                    <a:close/>
                    <a:moveTo>
                      <a:pt x="38" y="112"/>
                    </a:moveTo>
                    <a:lnTo>
                      <a:pt x="34" y="110"/>
                    </a:lnTo>
                    <a:lnTo>
                      <a:pt x="33" y="108"/>
                    </a:lnTo>
                    <a:lnTo>
                      <a:pt x="33" y="105"/>
                    </a:lnTo>
                    <a:lnTo>
                      <a:pt x="34" y="103"/>
                    </a:lnTo>
                    <a:lnTo>
                      <a:pt x="38" y="107"/>
                    </a:lnTo>
                    <a:lnTo>
                      <a:pt x="38" y="112"/>
                    </a:lnTo>
                    <a:close/>
                    <a:moveTo>
                      <a:pt x="38" y="101"/>
                    </a:moveTo>
                    <a:lnTo>
                      <a:pt x="41" y="101"/>
                    </a:lnTo>
                    <a:lnTo>
                      <a:pt x="47" y="101"/>
                    </a:lnTo>
                    <a:lnTo>
                      <a:pt x="55" y="100"/>
                    </a:lnTo>
                    <a:lnTo>
                      <a:pt x="64" y="96"/>
                    </a:lnTo>
                    <a:lnTo>
                      <a:pt x="68" y="105"/>
                    </a:lnTo>
                    <a:lnTo>
                      <a:pt x="58" y="110"/>
                    </a:lnTo>
                    <a:lnTo>
                      <a:pt x="48" y="112"/>
                    </a:lnTo>
                    <a:lnTo>
                      <a:pt x="41" y="112"/>
                    </a:lnTo>
                    <a:lnTo>
                      <a:pt x="38" y="112"/>
                    </a:lnTo>
                    <a:lnTo>
                      <a:pt x="38" y="101"/>
                    </a:lnTo>
                    <a:close/>
                    <a:moveTo>
                      <a:pt x="64" y="96"/>
                    </a:moveTo>
                    <a:lnTo>
                      <a:pt x="64" y="96"/>
                    </a:lnTo>
                    <a:lnTo>
                      <a:pt x="65" y="101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70" y="93"/>
                    </a:lnTo>
                    <a:lnTo>
                      <a:pt x="76" y="91"/>
                    </a:lnTo>
                    <a:lnTo>
                      <a:pt x="76" y="103"/>
                    </a:lnTo>
                    <a:lnTo>
                      <a:pt x="73" y="103"/>
                    </a:lnTo>
                    <a:lnTo>
                      <a:pt x="68" y="107"/>
                    </a:lnTo>
                    <a:lnTo>
                      <a:pt x="64" y="96"/>
                    </a:lnTo>
                    <a:close/>
                    <a:moveTo>
                      <a:pt x="76" y="91"/>
                    </a:moveTo>
                    <a:lnTo>
                      <a:pt x="79" y="91"/>
                    </a:lnTo>
                    <a:lnTo>
                      <a:pt x="82" y="93"/>
                    </a:lnTo>
                    <a:lnTo>
                      <a:pt x="76" y="103"/>
                    </a:lnTo>
                    <a:lnTo>
                      <a:pt x="76" y="91"/>
                    </a:lnTo>
                    <a:close/>
                    <a:moveTo>
                      <a:pt x="82" y="93"/>
                    </a:moveTo>
                    <a:lnTo>
                      <a:pt x="84" y="96"/>
                    </a:lnTo>
                    <a:lnTo>
                      <a:pt x="85" y="100"/>
                    </a:lnTo>
                    <a:lnTo>
                      <a:pt x="75" y="100"/>
                    </a:lnTo>
                    <a:lnTo>
                      <a:pt x="76" y="101"/>
                    </a:lnTo>
                    <a:lnTo>
                      <a:pt x="76" y="103"/>
                    </a:lnTo>
                    <a:lnTo>
                      <a:pt x="82" y="93"/>
                    </a:lnTo>
                    <a:close/>
                    <a:moveTo>
                      <a:pt x="85" y="100"/>
                    </a:moveTo>
                    <a:lnTo>
                      <a:pt x="85" y="103"/>
                    </a:lnTo>
                    <a:lnTo>
                      <a:pt x="84" y="108"/>
                    </a:lnTo>
                    <a:lnTo>
                      <a:pt x="75" y="103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85" y="100"/>
                    </a:lnTo>
                    <a:close/>
                    <a:moveTo>
                      <a:pt x="75" y="103"/>
                    </a:moveTo>
                    <a:lnTo>
                      <a:pt x="75" y="103"/>
                    </a:lnTo>
                    <a:lnTo>
                      <a:pt x="79" y="105"/>
                    </a:lnTo>
                    <a:lnTo>
                      <a:pt x="75" y="103"/>
                    </a:lnTo>
                    <a:close/>
                    <a:moveTo>
                      <a:pt x="84" y="108"/>
                    </a:moveTo>
                    <a:lnTo>
                      <a:pt x="70" y="122"/>
                    </a:lnTo>
                    <a:lnTo>
                      <a:pt x="62" y="129"/>
                    </a:lnTo>
                    <a:lnTo>
                      <a:pt x="56" y="120"/>
                    </a:lnTo>
                    <a:lnTo>
                      <a:pt x="64" y="113"/>
                    </a:lnTo>
                    <a:lnTo>
                      <a:pt x="75" y="103"/>
                    </a:lnTo>
                    <a:lnTo>
                      <a:pt x="84" y="108"/>
                    </a:lnTo>
                    <a:close/>
                    <a:moveTo>
                      <a:pt x="58" y="131"/>
                    </a:moveTo>
                    <a:lnTo>
                      <a:pt x="56" y="129"/>
                    </a:lnTo>
                    <a:lnTo>
                      <a:pt x="55" y="125"/>
                    </a:lnTo>
                    <a:lnTo>
                      <a:pt x="55" y="122"/>
                    </a:lnTo>
                    <a:lnTo>
                      <a:pt x="56" y="120"/>
                    </a:lnTo>
                    <a:lnTo>
                      <a:pt x="59" y="124"/>
                    </a:lnTo>
                    <a:lnTo>
                      <a:pt x="58" y="131"/>
                    </a:lnTo>
                    <a:close/>
                    <a:moveTo>
                      <a:pt x="61" y="119"/>
                    </a:moveTo>
                    <a:lnTo>
                      <a:pt x="71" y="120"/>
                    </a:lnTo>
                    <a:lnTo>
                      <a:pt x="88" y="120"/>
                    </a:lnTo>
                    <a:lnTo>
                      <a:pt x="92" y="131"/>
                    </a:lnTo>
                    <a:lnTo>
                      <a:pt x="82" y="132"/>
                    </a:lnTo>
                    <a:lnTo>
                      <a:pt x="71" y="132"/>
                    </a:lnTo>
                    <a:lnTo>
                      <a:pt x="62" y="131"/>
                    </a:lnTo>
                    <a:lnTo>
                      <a:pt x="58" y="131"/>
                    </a:lnTo>
                    <a:lnTo>
                      <a:pt x="61" y="119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90" y="125"/>
                    </a:lnTo>
                    <a:lnTo>
                      <a:pt x="88" y="120"/>
                    </a:lnTo>
                    <a:close/>
                    <a:moveTo>
                      <a:pt x="88" y="120"/>
                    </a:moveTo>
                    <a:lnTo>
                      <a:pt x="95" y="119"/>
                    </a:lnTo>
                    <a:lnTo>
                      <a:pt x="99" y="119"/>
                    </a:lnTo>
                    <a:lnTo>
                      <a:pt x="101" y="120"/>
                    </a:lnTo>
                    <a:lnTo>
                      <a:pt x="102" y="124"/>
                    </a:lnTo>
                    <a:lnTo>
                      <a:pt x="93" y="127"/>
                    </a:lnTo>
                    <a:lnTo>
                      <a:pt x="92" y="131"/>
                    </a:lnTo>
                    <a:lnTo>
                      <a:pt x="88" y="120"/>
                    </a:lnTo>
                    <a:close/>
                    <a:moveTo>
                      <a:pt x="102" y="124"/>
                    </a:moveTo>
                    <a:lnTo>
                      <a:pt x="102" y="124"/>
                    </a:lnTo>
                    <a:lnTo>
                      <a:pt x="98" y="125"/>
                    </a:lnTo>
                    <a:lnTo>
                      <a:pt x="102" y="124"/>
                    </a:lnTo>
                    <a:close/>
                    <a:moveTo>
                      <a:pt x="102" y="124"/>
                    </a:moveTo>
                    <a:lnTo>
                      <a:pt x="104" y="127"/>
                    </a:lnTo>
                    <a:lnTo>
                      <a:pt x="102" y="132"/>
                    </a:lnTo>
                    <a:lnTo>
                      <a:pt x="93" y="127"/>
                    </a:lnTo>
                    <a:lnTo>
                      <a:pt x="102" y="124"/>
                    </a:lnTo>
                    <a:close/>
                    <a:moveTo>
                      <a:pt x="102" y="132"/>
                    </a:moveTo>
                    <a:lnTo>
                      <a:pt x="102" y="132"/>
                    </a:lnTo>
                    <a:lnTo>
                      <a:pt x="92" y="129"/>
                    </a:lnTo>
                    <a:lnTo>
                      <a:pt x="93" y="127"/>
                    </a:lnTo>
                    <a:lnTo>
                      <a:pt x="102" y="132"/>
                    </a:lnTo>
                    <a:close/>
                    <a:moveTo>
                      <a:pt x="92" y="129"/>
                    </a:moveTo>
                    <a:lnTo>
                      <a:pt x="92" y="129"/>
                    </a:lnTo>
                    <a:lnTo>
                      <a:pt x="96" y="131"/>
                    </a:lnTo>
                    <a:lnTo>
                      <a:pt x="92" y="129"/>
                    </a:lnTo>
                    <a:close/>
                    <a:moveTo>
                      <a:pt x="102" y="132"/>
                    </a:moveTo>
                    <a:lnTo>
                      <a:pt x="98" y="139"/>
                    </a:lnTo>
                    <a:lnTo>
                      <a:pt x="90" y="143"/>
                    </a:lnTo>
                    <a:lnTo>
                      <a:pt x="82" y="146"/>
                    </a:lnTo>
                    <a:lnTo>
                      <a:pt x="79" y="148"/>
                    </a:lnTo>
                    <a:lnTo>
                      <a:pt x="76" y="137"/>
                    </a:lnTo>
                    <a:lnTo>
                      <a:pt x="84" y="134"/>
                    </a:lnTo>
                    <a:lnTo>
                      <a:pt x="92" y="129"/>
                    </a:lnTo>
                    <a:lnTo>
                      <a:pt x="102" y="132"/>
                    </a:lnTo>
                    <a:close/>
                    <a:moveTo>
                      <a:pt x="78" y="148"/>
                    </a:moveTo>
                    <a:lnTo>
                      <a:pt x="75" y="146"/>
                    </a:lnTo>
                    <a:lnTo>
                      <a:pt x="73" y="143"/>
                    </a:lnTo>
                    <a:lnTo>
                      <a:pt x="75" y="139"/>
                    </a:lnTo>
                    <a:lnTo>
                      <a:pt x="76" y="137"/>
                    </a:lnTo>
                    <a:lnTo>
                      <a:pt x="78" y="143"/>
                    </a:lnTo>
                    <a:lnTo>
                      <a:pt x="78" y="148"/>
                    </a:lnTo>
                    <a:close/>
                    <a:moveTo>
                      <a:pt x="79" y="137"/>
                    </a:moveTo>
                    <a:lnTo>
                      <a:pt x="88" y="137"/>
                    </a:lnTo>
                    <a:lnTo>
                      <a:pt x="102" y="136"/>
                    </a:lnTo>
                    <a:lnTo>
                      <a:pt x="109" y="144"/>
                    </a:lnTo>
                    <a:lnTo>
                      <a:pt x="101" y="148"/>
                    </a:lnTo>
                    <a:lnTo>
                      <a:pt x="90" y="148"/>
                    </a:lnTo>
                    <a:lnTo>
                      <a:pt x="82" y="148"/>
                    </a:lnTo>
                    <a:lnTo>
                      <a:pt x="78" y="148"/>
                    </a:lnTo>
                    <a:lnTo>
                      <a:pt x="79" y="137"/>
                    </a:lnTo>
                    <a:close/>
                    <a:moveTo>
                      <a:pt x="109" y="144"/>
                    </a:moveTo>
                    <a:lnTo>
                      <a:pt x="109" y="144"/>
                    </a:lnTo>
                    <a:lnTo>
                      <a:pt x="105" y="139"/>
                    </a:lnTo>
                    <a:lnTo>
                      <a:pt x="109" y="144"/>
                    </a:lnTo>
                    <a:close/>
                    <a:moveTo>
                      <a:pt x="102" y="136"/>
                    </a:moveTo>
                    <a:lnTo>
                      <a:pt x="105" y="132"/>
                    </a:lnTo>
                    <a:lnTo>
                      <a:pt x="109" y="132"/>
                    </a:lnTo>
                    <a:lnTo>
                      <a:pt x="107" y="144"/>
                    </a:lnTo>
                    <a:lnTo>
                      <a:pt x="109" y="144"/>
                    </a:lnTo>
                    <a:lnTo>
                      <a:pt x="102" y="136"/>
                    </a:lnTo>
                    <a:close/>
                    <a:moveTo>
                      <a:pt x="109" y="132"/>
                    </a:moveTo>
                    <a:lnTo>
                      <a:pt x="112" y="134"/>
                    </a:lnTo>
                    <a:lnTo>
                      <a:pt x="113" y="137"/>
                    </a:lnTo>
                    <a:lnTo>
                      <a:pt x="104" y="141"/>
                    </a:lnTo>
                    <a:lnTo>
                      <a:pt x="105" y="143"/>
                    </a:lnTo>
                    <a:lnTo>
                      <a:pt x="107" y="144"/>
                    </a:lnTo>
                    <a:lnTo>
                      <a:pt x="109" y="132"/>
                    </a:lnTo>
                    <a:close/>
                    <a:moveTo>
                      <a:pt x="113" y="137"/>
                    </a:moveTo>
                    <a:lnTo>
                      <a:pt x="115" y="139"/>
                    </a:lnTo>
                    <a:lnTo>
                      <a:pt x="113" y="143"/>
                    </a:lnTo>
                    <a:lnTo>
                      <a:pt x="104" y="141"/>
                    </a:lnTo>
                    <a:lnTo>
                      <a:pt x="113" y="137"/>
                    </a:lnTo>
                    <a:close/>
                    <a:moveTo>
                      <a:pt x="113" y="143"/>
                    </a:moveTo>
                    <a:lnTo>
                      <a:pt x="112" y="149"/>
                    </a:lnTo>
                    <a:lnTo>
                      <a:pt x="104" y="160"/>
                    </a:lnTo>
                    <a:lnTo>
                      <a:pt x="96" y="153"/>
                    </a:lnTo>
                    <a:lnTo>
                      <a:pt x="102" y="144"/>
                    </a:lnTo>
                    <a:lnTo>
                      <a:pt x="104" y="141"/>
                    </a:lnTo>
                    <a:lnTo>
                      <a:pt x="113" y="143"/>
                    </a:lnTo>
                    <a:close/>
                    <a:moveTo>
                      <a:pt x="101" y="161"/>
                    </a:moveTo>
                    <a:lnTo>
                      <a:pt x="98" y="161"/>
                    </a:lnTo>
                    <a:lnTo>
                      <a:pt x="96" y="158"/>
                    </a:lnTo>
                    <a:lnTo>
                      <a:pt x="96" y="156"/>
                    </a:lnTo>
                    <a:lnTo>
                      <a:pt x="96" y="153"/>
                    </a:lnTo>
                    <a:lnTo>
                      <a:pt x="101" y="156"/>
                    </a:lnTo>
                    <a:lnTo>
                      <a:pt x="101" y="161"/>
                    </a:lnTo>
                    <a:close/>
                    <a:moveTo>
                      <a:pt x="101" y="151"/>
                    </a:moveTo>
                    <a:lnTo>
                      <a:pt x="107" y="151"/>
                    </a:lnTo>
                    <a:lnTo>
                      <a:pt x="115" y="149"/>
                    </a:lnTo>
                    <a:lnTo>
                      <a:pt x="119" y="160"/>
                    </a:lnTo>
                    <a:lnTo>
                      <a:pt x="109" y="161"/>
                    </a:lnTo>
                    <a:lnTo>
                      <a:pt x="101" y="161"/>
                    </a:lnTo>
                    <a:lnTo>
                      <a:pt x="101" y="151"/>
                    </a:lnTo>
                    <a:close/>
                    <a:moveTo>
                      <a:pt x="119" y="160"/>
                    </a:moveTo>
                    <a:lnTo>
                      <a:pt x="119" y="160"/>
                    </a:lnTo>
                    <a:lnTo>
                      <a:pt x="116" y="155"/>
                    </a:lnTo>
                    <a:lnTo>
                      <a:pt x="119" y="160"/>
                    </a:lnTo>
                    <a:close/>
                    <a:moveTo>
                      <a:pt x="113" y="149"/>
                    </a:moveTo>
                    <a:lnTo>
                      <a:pt x="116" y="149"/>
                    </a:lnTo>
                    <a:lnTo>
                      <a:pt x="119" y="148"/>
                    </a:lnTo>
                    <a:lnTo>
                      <a:pt x="119" y="160"/>
                    </a:lnTo>
                    <a:lnTo>
                      <a:pt x="113" y="149"/>
                    </a:lnTo>
                    <a:close/>
                    <a:moveTo>
                      <a:pt x="119" y="148"/>
                    </a:moveTo>
                    <a:lnTo>
                      <a:pt x="119" y="148"/>
                    </a:lnTo>
                    <a:lnTo>
                      <a:pt x="119" y="155"/>
                    </a:lnTo>
                    <a:lnTo>
                      <a:pt x="119" y="148"/>
                    </a:lnTo>
                    <a:close/>
                    <a:moveTo>
                      <a:pt x="119" y="148"/>
                    </a:moveTo>
                    <a:lnTo>
                      <a:pt x="122" y="148"/>
                    </a:lnTo>
                    <a:lnTo>
                      <a:pt x="124" y="149"/>
                    </a:lnTo>
                    <a:lnTo>
                      <a:pt x="124" y="153"/>
                    </a:lnTo>
                    <a:lnTo>
                      <a:pt x="124" y="156"/>
                    </a:lnTo>
                    <a:lnTo>
                      <a:pt x="115" y="153"/>
                    </a:lnTo>
                    <a:lnTo>
                      <a:pt x="116" y="153"/>
                    </a:lnTo>
                    <a:lnTo>
                      <a:pt x="118" y="155"/>
                    </a:lnTo>
                    <a:lnTo>
                      <a:pt x="119" y="158"/>
                    </a:lnTo>
                    <a:lnTo>
                      <a:pt x="119" y="160"/>
                    </a:lnTo>
                    <a:lnTo>
                      <a:pt x="119" y="148"/>
                    </a:lnTo>
                    <a:close/>
                    <a:moveTo>
                      <a:pt x="124" y="156"/>
                    </a:moveTo>
                    <a:lnTo>
                      <a:pt x="124" y="156"/>
                    </a:lnTo>
                    <a:lnTo>
                      <a:pt x="119" y="155"/>
                    </a:lnTo>
                    <a:lnTo>
                      <a:pt x="124" y="156"/>
                    </a:lnTo>
                    <a:close/>
                    <a:moveTo>
                      <a:pt x="124" y="156"/>
                    </a:moveTo>
                    <a:lnTo>
                      <a:pt x="124" y="156"/>
                    </a:lnTo>
                    <a:lnTo>
                      <a:pt x="124" y="158"/>
                    </a:lnTo>
                    <a:lnTo>
                      <a:pt x="115" y="153"/>
                    </a:lnTo>
                    <a:lnTo>
                      <a:pt x="124" y="156"/>
                    </a:lnTo>
                    <a:close/>
                    <a:moveTo>
                      <a:pt x="124" y="158"/>
                    </a:moveTo>
                    <a:lnTo>
                      <a:pt x="122" y="161"/>
                    </a:lnTo>
                    <a:lnTo>
                      <a:pt x="119" y="165"/>
                    </a:lnTo>
                    <a:lnTo>
                      <a:pt x="112" y="156"/>
                    </a:lnTo>
                    <a:lnTo>
                      <a:pt x="113" y="155"/>
                    </a:lnTo>
                    <a:lnTo>
                      <a:pt x="115" y="153"/>
                    </a:lnTo>
                    <a:lnTo>
                      <a:pt x="124" y="158"/>
                    </a:lnTo>
                    <a:close/>
                    <a:moveTo>
                      <a:pt x="112" y="158"/>
                    </a:moveTo>
                    <a:lnTo>
                      <a:pt x="112" y="158"/>
                    </a:lnTo>
                    <a:lnTo>
                      <a:pt x="112" y="156"/>
                    </a:lnTo>
                    <a:lnTo>
                      <a:pt x="115" y="161"/>
                    </a:lnTo>
                    <a:lnTo>
                      <a:pt x="112" y="158"/>
                    </a:lnTo>
                    <a:close/>
                    <a:moveTo>
                      <a:pt x="119" y="165"/>
                    </a:moveTo>
                    <a:lnTo>
                      <a:pt x="112" y="170"/>
                    </a:lnTo>
                    <a:lnTo>
                      <a:pt x="102" y="175"/>
                    </a:lnTo>
                    <a:lnTo>
                      <a:pt x="93" y="177"/>
                    </a:lnTo>
                    <a:lnTo>
                      <a:pt x="90" y="179"/>
                    </a:lnTo>
                    <a:lnTo>
                      <a:pt x="87" y="167"/>
                    </a:lnTo>
                    <a:lnTo>
                      <a:pt x="98" y="165"/>
                    </a:lnTo>
                    <a:lnTo>
                      <a:pt x="112" y="158"/>
                    </a:lnTo>
                    <a:lnTo>
                      <a:pt x="119" y="165"/>
                    </a:lnTo>
                    <a:close/>
                    <a:moveTo>
                      <a:pt x="87" y="179"/>
                    </a:moveTo>
                    <a:lnTo>
                      <a:pt x="85" y="177"/>
                    </a:lnTo>
                    <a:lnTo>
                      <a:pt x="84" y="173"/>
                    </a:lnTo>
                    <a:lnTo>
                      <a:pt x="85" y="170"/>
                    </a:lnTo>
                    <a:lnTo>
                      <a:pt x="87" y="167"/>
                    </a:lnTo>
                    <a:lnTo>
                      <a:pt x="88" y="173"/>
                    </a:lnTo>
                    <a:lnTo>
                      <a:pt x="87" y="179"/>
                    </a:lnTo>
                    <a:close/>
                    <a:moveTo>
                      <a:pt x="90" y="167"/>
                    </a:moveTo>
                    <a:lnTo>
                      <a:pt x="105" y="170"/>
                    </a:lnTo>
                    <a:lnTo>
                      <a:pt x="126" y="170"/>
                    </a:lnTo>
                    <a:lnTo>
                      <a:pt x="130" y="179"/>
                    </a:lnTo>
                    <a:lnTo>
                      <a:pt x="119" y="182"/>
                    </a:lnTo>
                    <a:lnTo>
                      <a:pt x="105" y="180"/>
                    </a:lnTo>
                    <a:lnTo>
                      <a:pt x="93" y="179"/>
                    </a:lnTo>
                    <a:lnTo>
                      <a:pt x="87" y="179"/>
                    </a:lnTo>
                    <a:lnTo>
                      <a:pt x="90" y="167"/>
                    </a:lnTo>
                    <a:close/>
                    <a:moveTo>
                      <a:pt x="130" y="179"/>
                    </a:moveTo>
                    <a:lnTo>
                      <a:pt x="130" y="179"/>
                    </a:lnTo>
                    <a:lnTo>
                      <a:pt x="127" y="175"/>
                    </a:lnTo>
                    <a:lnTo>
                      <a:pt x="130" y="179"/>
                    </a:lnTo>
                    <a:close/>
                    <a:moveTo>
                      <a:pt x="124" y="170"/>
                    </a:moveTo>
                    <a:lnTo>
                      <a:pt x="127" y="168"/>
                    </a:lnTo>
                    <a:lnTo>
                      <a:pt x="129" y="168"/>
                    </a:lnTo>
                    <a:lnTo>
                      <a:pt x="132" y="168"/>
                    </a:lnTo>
                    <a:lnTo>
                      <a:pt x="133" y="172"/>
                    </a:lnTo>
                    <a:lnTo>
                      <a:pt x="124" y="177"/>
                    </a:lnTo>
                    <a:lnTo>
                      <a:pt x="127" y="177"/>
                    </a:lnTo>
                    <a:lnTo>
                      <a:pt x="130" y="179"/>
                    </a:lnTo>
                    <a:lnTo>
                      <a:pt x="124" y="170"/>
                    </a:lnTo>
                    <a:close/>
                    <a:moveTo>
                      <a:pt x="133" y="172"/>
                    </a:moveTo>
                    <a:lnTo>
                      <a:pt x="133" y="173"/>
                    </a:lnTo>
                    <a:lnTo>
                      <a:pt x="133" y="179"/>
                    </a:lnTo>
                    <a:lnTo>
                      <a:pt x="132" y="184"/>
                    </a:lnTo>
                    <a:lnTo>
                      <a:pt x="129" y="191"/>
                    </a:lnTo>
                    <a:lnTo>
                      <a:pt x="119" y="185"/>
                    </a:lnTo>
                    <a:lnTo>
                      <a:pt x="124" y="180"/>
                    </a:lnTo>
                    <a:lnTo>
                      <a:pt x="124" y="177"/>
                    </a:lnTo>
                    <a:lnTo>
                      <a:pt x="133" y="172"/>
                    </a:lnTo>
                    <a:close/>
                    <a:moveTo>
                      <a:pt x="129" y="191"/>
                    </a:moveTo>
                    <a:lnTo>
                      <a:pt x="126" y="199"/>
                    </a:lnTo>
                    <a:lnTo>
                      <a:pt x="124" y="206"/>
                    </a:lnTo>
                    <a:lnTo>
                      <a:pt x="113" y="208"/>
                    </a:lnTo>
                    <a:lnTo>
                      <a:pt x="115" y="197"/>
                    </a:lnTo>
                    <a:lnTo>
                      <a:pt x="119" y="185"/>
                    </a:lnTo>
                    <a:lnTo>
                      <a:pt x="129" y="191"/>
                    </a:lnTo>
                    <a:close/>
                    <a:moveTo>
                      <a:pt x="121" y="211"/>
                    </a:moveTo>
                    <a:lnTo>
                      <a:pt x="119" y="213"/>
                    </a:lnTo>
                    <a:lnTo>
                      <a:pt x="116" y="211"/>
                    </a:lnTo>
                    <a:lnTo>
                      <a:pt x="115" y="209"/>
                    </a:lnTo>
                    <a:lnTo>
                      <a:pt x="113" y="208"/>
                    </a:lnTo>
                    <a:lnTo>
                      <a:pt x="118" y="206"/>
                    </a:lnTo>
                    <a:lnTo>
                      <a:pt x="121" y="211"/>
                    </a:lnTo>
                    <a:close/>
                    <a:moveTo>
                      <a:pt x="115" y="203"/>
                    </a:moveTo>
                    <a:lnTo>
                      <a:pt x="124" y="194"/>
                    </a:lnTo>
                    <a:lnTo>
                      <a:pt x="138" y="180"/>
                    </a:lnTo>
                    <a:lnTo>
                      <a:pt x="144" y="189"/>
                    </a:lnTo>
                    <a:lnTo>
                      <a:pt x="130" y="203"/>
                    </a:lnTo>
                    <a:lnTo>
                      <a:pt x="121" y="211"/>
                    </a:lnTo>
                    <a:lnTo>
                      <a:pt x="115" y="203"/>
                    </a:lnTo>
                    <a:close/>
                    <a:moveTo>
                      <a:pt x="144" y="189"/>
                    </a:moveTo>
                    <a:lnTo>
                      <a:pt x="144" y="189"/>
                    </a:lnTo>
                    <a:lnTo>
                      <a:pt x="141" y="185"/>
                    </a:lnTo>
                    <a:lnTo>
                      <a:pt x="144" y="189"/>
                    </a:lnTo>
                    <a:close/>
                    <a:moveTo>
                      <a:pt x="138" y="180"/>
                    </a:moveTo>
                    <a:lnTo>
                      <a:pt x="143" y="177"/>
                    </a:lnTo>
                    <a:lnTo>
                      <a:pt x="146" y="175"/>
                    </a:lnTo>
                    <a:lnTo>
                      <a:pt x="149" y="177"/>
                    </a:lnTo>
                    <a:lnTo>
                      <a:pt x="150" y="179"/>
                    </a:lnTo>
                    <a:lnTo>
                      <a:pt x="143" y="185"/>
                    </a:lnTo>
                    <a:lnTo>
                      <a:pt x="144" y="189"/>
                    </a:lnTo>
                    <a:lnTo>
                      <a:pt x="138" y="180"/>
                    </a:lnTo>
                    <a:close/>
                    <a:moveTo>
                      <a:pt x="150" y="179"/>
                    </a:moveTo>
                    <a:lnTo>
                      <a:pt x="152" y="182"/>
                    </a:lnTo>
                    <a:lnTo>
                      <a:pt x="152" y="185"/>
                    </a:lnTo>
                    <a:lnTo>
                      <a:pt x="141" y="184"/>
                    </a:lnTo>
                    <a:lnTo>
                      <a:pt x="143" y="185"/>
                    </a:lnTo>
                    <a:lnTo>
                      <a:pt x="150" y="179"/>
                    </a:lnTo>
                    <a:close/>
                    <a:moveTo>
                      <a:pt x="152" y="185"/>
                    </a:moveTo>
                    <a:lnTo>
                      <a:pt x="152" y="187"/>
                    </a:lnTo>
                    <a:lnTo>
                      <a:pt x="150" y="187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52" y="185"/>
                    </a:lnTo>
                    <a:close/>
                    <a:moveTo>
                      <a:pt x="150" y="187"/>
                    </a:moveTo>
                    <a:lnTo>
                      <a:pt x="150" y="187"/>
                    </a:lnTo>
                    <a:lnTo>
                      <a:pt x="150" y="189"/>
                    </a:lnTo>
                    <a:lnTo>
                      <a:pt x="146" y="187"/>
                    </a:lnTo>
                    <a:lnTo>
                      <a:pt x="150" y="187"/>
                    </a:lnTo>
                    <a:close/>
                    <a:moveTo>
                      <a:pt x="150" y="189"/>
                    </a:moveTo>
                    <a:lnTo>
                      <a:pt x="150" y="189"/>
                    </a:lnTo>
                    <a:lnTo>
                      <a:pt x="141" y="185"/>
                    </a:lnTo>
                    <a:lnTo>
                      <a:pt x="150" y="189"/>
                    </a:lnTo>
                    <a:close/>
                    <a:moveTo>
                      <a:pt x="150" y="189"/>
                    </a:moveTo>
                    <a:lnTo>
                      <a:pt x="150" y="189"/>
                    </a:lnTo>
                    <a:lnTo>
                      <a:pt x="152" y="189"/>
                    </a:lnTo>
                    <a:lnTo>
                      <a:pt x="141" y="191"/>
                    </a:lnTo>
                    <a:lnTo>
                      <a:pt x="141" y="187"/>
                    </a:lnTo>
                    <a:lnTo>
                      <a:pt x="141" y="185"/>
                    </a:lnTo>
                    <a:lnTo>
                      <a:pt x="150" y="189"/>
                    </a:lnTo>
                    <a:close/>
                    <a:moveTo>
                      <a:pt x="152" y="189"/>
                    </a:moveTo>
                    <a:lnTo>
                      <a:pt x="152" y="191"/>
                    </a:lnTo>
                    <a:lnTo>
                      <a:pt x="152" y="194"/>
                    </a:lnTo>
                    <a:lnTo>
                      <a:pt x="143" y="196"/>
                    </a:lnTo>
                    <a:lnTo>
                      <a:pt x="141" y="192"/>
                    </a:lnTo>
                    <a:lnTo>
                      <a:pt x="141" y="191"/>
                    </a:lnTo>
                    <a:lnTo>
                      <a:pt x="152" y="189"/>
                    </a:lnTo>
                    <a:close/>
                    <a:moveTo>
                      <a:pt x="152" y="194"/>
                    </a:moveTo>
                    <a:lnTo>
                      <a:pt x="152" y="194"/>
                    </a:lnTo>
                    <a:lnTo>
                      <a:pt x="147" y="194"/>
                    </a:lnTo>
                    <a:lnTo>
                      <a:pt x="152" y="194"/>
                    </a:lnTo>
                    <a:close/>
                    <a:moveTo>
                      <a:pt x="152" y="194"/>
                    </a:moveTo>
                    <a:lnTo>
                      <a:pt x="156" y="209"/>
                    </a:lnTo>
                    <a:lnTo>
                      <a:pt x="159" y="223"/>
                    </a:lnTo>
                    <a:lnTo>
                      <a:pt x="152" y="228"/>
                    </a:lnTo>
                    <a:lnTo>
                      <a:pt x="147" y="215"/>
                    </a:lnTo>
                    <a:lnTo>
                      <a:pt x="143" y="196"/>
                    </a:lnTo>
                    <a:lnTo>
                      <a:pt x="152" y="194"/>
                    </a:lnTo>
                    <a:close/>
                    <a:moveTo>
                      <a:pt x="161" y="227"/>
                    </a:moveTo>
                    <a:lnTo>
                      <a:pt x="159" y="230"/>
                    </a:lnTo>
                    <a:lnTo>
                      <a:pt x="156" y="230"/>
                    </a:lnTo>
                    <a:lnTo>
                      <a:pt x="153" y="230"/>
                    </a:lnTo>
                    <a:lnTo>
                      <a:pt x="152" y="228"/>
                    </a:lnTo>
                    <a:lnTo>
                      <a:pt x="156" y="225"/>
                    </a:lnTo>
                    <a:lnTo>
                      <a:pt x="161" y="227"/>
                    </a:lnTo>
                    <a:close/>
                    <a:moveTo>
                      <a:pt x="150" y="225"/>
                    </a:moveTo>
                    <a:lnTo>
                      <a:pt x="152" y="220"/>
                    </a:lnTo>
                    <a:lnTo>
                      <a:pt x="155" y="208"/>
                    </a:lnTo>
                    <a:lnTo>
                      <a:pt x="156" y="203"/>
                    </a:lnTo>
                    <a:lnTo>
                      <a:pt x="159" y="196"/>
                    </a:lnTo>
                    <a:lnTo>
                      <a:pt x="163" y="191"/>
                    </a:lnTo>
                    <a:lnTo>
                      <a:pt x="166" y="189"/>
                    </a:lnTo>
                    <a:lnTo>
                      <a:pt x="170" y="199"/>
                    </a:lnTo>
                    <a:lnTo>
                      <a:pt x="164" y="213"/>
                    </a:lnTo>
                    <a:lnTo>
                      <a:pt x="161" y="227"/>
                    </a:lnTo>
                    <a:lnTo>
                      <a:pt x="150" y="225"/>
                    </a:lnTo>
                    <a:close/>
                    <a:moveTo>
                      <a:pt x="166" y="189"/>
                    </a:moveTo>
                    <a:lnTo>
                      <a:pt x="169" y="187"/>
                    </a:lnTo>
                    <a:lnTo>
                      <a:pt x="172" y="187"/>
                    </a:lnTo>
                    <a:lnTo>
                      <a:pt x="173" y="189"/>
                    </a:lnTo>
                    <a:lnTo>
                      <a:pt x="176" y="191"/>
                    </a:lnTo>
                    <a:lnTo>
                      <a:pt x="170" y="199"/>
                    </a:lnTo>
                    <a:lnTo>
                      <a:pt x="166" y="189"/>
                    </a:lnTo>
                    <a:close/>
                    <a:moveTo>
                      <a:pt x="176" y="191"/>
                    </a:moveTo>
                    <a:lnTo>
                      <a:pt x="178" y="191"/>
                    </a:lnTo>
                    <a:lnTo>
                      <a:pt x="180" y="191"/>
                    </a:lnTo>
                    <a:lnTo>
                      <a:pt x="183" y="191"/>
                    </a:lnTo>
                    <a:lnTo>
                      <a:pt x="187" y="189"/>
                    </a:lnTo>
                    <a:lnTo>
                      <a:pt x="192" y="199"/>
                    </a:lnTo>
                    <a:lnTo>
                      <a:pt x="184" y="203"/>
                    </a:lnTo>
                    <a:lnTo>
                      <a:pt x="178" y="203"/>
                    </a:lnTo>
                    <a:lnTo>
                      <a:pt x="175" y="201"/>
                    </a:lnTo>
                    <a:lnTo>
                      <a:pt x="170" y="199"/>
                    </a:lnTo>
                    <a:lnTo>
                      <a:pt x="176" y="191"/>
                    </a:lnTo>
                    <a:close/>
                    <a:moveTo>
                      <a:pt x="193" y="191"/>
                    </a:moveTo>
                    <a:lnTo>
                      <a:pt x="193" y="196"/>
                    </a:lnTo>
                    <a:lnTo>
                      <a:pt x="192" y="199"/>
                    </a:lnTo>
                    <a:lnTo>
                      <a:pt x="189" y="194"/>
                    </a:lnTo>
                    <a:lnTo>
                      <a:pt x="193" y="191"/>
                    </a:lnTo>
                    <a:close/>
                    <a:moveTo>
                      <a:pt x="184" y="197"/>
                    </a:moveTo>
                    <a:lnTo>
                      <a:pt x="184" y="194"/>
                    </a:lnTo>
                    <a:lnTo>
                      <a:pt x="183" y="187"/>
                    </a:lnTo>
                    <a:lnTo>
                      <a:pt x="183" y="182"/>
                    </a:lnTo>
                    <a:lnTo>
                      <a:pt x="184" y="179"/>
                    </a:lnTo>
                    <a:lnTo>
                      <a:pt x="187" y="173"/>
                    </a:lnTo>
                    <a:lnTo>
                      <a:pt x="193" y="170"/>
                    </a:lnTo>
                    <a:lnTo>
                      <a:pt x="198" y="180"/>
                    </a:lnTo>
                    <a:lnTo>
                      <a:pt x="193" y="184"/>
                    </a:lnTo>
                    <a:lnTo>
                      <a:pt x="192" y="187"/>
                    </a:lnTo>
                    <a:lnTo>
                      <a:pt x="193" y="191"/>
                    </a:lnTo>
                    <a:lnTo>
                      <a:pt x="184" y="197"/>
                    </a:lnTo>
                    <a:close/>
                    <a:moveTo>
                      <a:pt x="193" y="170"/>
                    </a:moveTo>
                    <a:lnTo>
                      <a:pt x="193" y="170"/>
                    </a:lnTo>
                    <a:lnTo>
                      <a:pt x="197" y="175"/>
                    </a:lnTo>
                    <a:lnTo>
                      <a:pt x="193" y="170"/>
                    </a:lnTo>
                    <a:close/>
                    <a:moveTo>
                      <a:pt x="193" y="170"/>
                    </a:moveTo>
                    <a:lnTo>
                      <a:pt x="200" y="168"/>
                    </a:lnTo>
                    <a:lnTo>
                      <a:pt x="206" y="168"/>
                    </a:lnTo>
                    <a:lnTo>
                      <a:pt x="210" y="170"/>
                    </a:lnTo>
                    <a:lnTo>
                      <a:pt x="214" y="172"/>
                    </a:lnTo>
                    <a:lnTo>
                      <a:pt x="220" y="177"/>
                    </a:lnTo>
                    <a:lnTo>
                      <a:pt x="221" y="180"/>
                    </a:lnTo>
                    <a:lnTo>
                      <a:pt x="212" y="185"/>
                    </a:lnTo>
                    <a:lnTo>
                      <a:pt x="210" y="184"/>
                    </a:lnTo>
                    <a:lnTo>
                      <a:pt x="209" y="182"/>
                    </a:lnTo>
                    <a:lnTo>
                      <a:pt x="204" y="179"/>
                    </a:lnTo>
                    <a:lnTo>
                      <a:pt x="198" y="180"/>
                    </a:lnTo>
                    <a:lnTo>
                      <a:pt x="193" y="170"/>
                    </a:lnTo>
                    <a:close/>
                    <a:moveTo>
                      <a:pt x="220" y="187"/>
                    </a:moveTo>
                    <a:lnTo>
                      <a:pt x="218" y="187"/>
                    </a:lnTo>
                    <a:lnTo>
                      <a:pt x="215" y="189"/>
                    </a:lnTo>
                    <a:lnTo>
                      <a:pt x="214" y="187"/>
                    </a:lnTo>
                    <a:lnTo>
                      <a:pt x="212" y="185"/>
                    </a:lnTo>
                    <a:lnTo>
                      <a:pt x="217" y="182"/>
                    </a:lnTo>
                    <a:lnTo>
                      <a:pt x="220" y="187"/>
                    </a:lnTo>
                    <a:close/>
                    <a:moveTo>
                      <a:pt x="212" y="179"/>
                    </a:moveTo>
                    <a:lnTo>
                      <a:pt x="215" y="175"/>
                    </a:lnTo>
                    <a:lnTo>
                      <a:pt x="215" y="167"/>
                    </a:lnTo>
                    <a:lnTo>
                      <a:pt x="226" y="165"/>
                    </a:lnTo>
                    <a:lnTo>
                      <a:pt x="226" y="173"/>
                    </a:lnTo>
                    <a:lnTo>
                      <a:pt x="223" y="180"/>
                    </a:lnTo>
                    <a:lnTo>
                      <a:pt x="221" y="185"/>
                    </a:lnTo>
                    <a:lnTo>
                      <a:pt x="220" y="187"/>
                    </a:lnTo>
                    <a:lnTo>
                      <a:pt x="212" y="179"/>
                    </a:lnTo>
                    <a:close/>
                    <a:moveTo>
                      <a:pt x="215" y="167"/>
                    </a:moveTo>
                    <a:lnTo>
                      <a:pt x="215" y="167"/>
                    </a:lnTo>
                    <a:lnTo>
                      <a:pt x="215" y="165"/>
                    </a:lnTo>
                    <a:lnTo>
                      <a:pt x="221" y="165"/>
                    </a:lnTo>
                    <a:lnTo>
                      <a:pt x="215" y="167"/>
                    </a:lnTo>
                    <a:close/>
                    <a:moveTo>
                      <a:pt x="215" y="165"/>
                    </a:moveTo>
                    <a:lnTo>
                      <a:pt x="217" y="161"/>
                    </a:lnTo>
                    <a:lnTo>
                      <a:pt x="218" y="155"/>
                    </a:lnTo>
                    <a:lnTo>
                      <a:pt x="221" y="151"/>
                    </a:lnTo>
                    <a:lnTo>
                      <a:pt x="224" y="149"/>
                    </a:lnTo>
                    <a:lnTo>
                      <a:pt x="229" y="151"/>
                    </a:lnTo>
                    <a:lnTo>
                      <a:pt x="235" y="156"/>
                    </a:lnTo>
                    <a:lnTo>
                      <a:pt x="229" y="165"/>
                    </a:lnTo>
                    <a:lnTo>
                      <a:pt x="226" y="165"/>
                    </a:lnTo>
                    <a:lnTo>
                      <a:pt x="226" y="167"/>
                    </a:lnTo>
                    <a:lnTo>
                      <a:pt x="215" y="165"/>
                    </a:lnTo>
                    <a:close/>
                    <a:moveTo>
                      <a:pt x="234" y="165"/>
                    </a:moveTo>
                    <a:lnTo>
                      <a:pt x="230" y="165"/>
                    </a:lnTo>
                    <a:lnTo>
                      <a:pt x="229" y="165"/>
                    </a:lnTo>
                    <a:lnTo>
                      <a:pt x="232" y="160"/>
                    </a:lnTo>
                    <a:lnTo>
                      <a:pt x="234" y="165"/>
                    </a:lnTo>
                    <a:close/>
                    <a:moveTo>
                      <a:pt x="230" y="155"/>
                    </a:moveTo>
                    <a:lnTo>
                      <a:pt x="232" y="155"/>
                    </a:lnTo>
                    <a:lnTo>
                      <a:pt x="235" y="153"/>
                    </a:lnTo>
                    <a:lnTo>
                      <a:pt x="237" y="149"/>
                    </a:lnTo>
                    <a:lnTo>
                      <a:pt x="235" y="144"/>
                    </a:lnTo>
                    <a:lnTo>
                      <a:pt x="246" y="139"/>
                    </a:lnTo>
                    <a:lnTo>
                      <a:pt x="247" y="146"/>
                    </a:lnTo>
                    <a:lnTo>
                      <a:pt x="246" y="153"/>
                    </a:lnTo>
                    <a:lnTo>
                      <a:pt x="244" y="156"/>
                    </a:lnTo>
                    <a:lnTo>
                      <a:pt x="243" y="160"/>
                    </a:lnTo>
                    <a:lnTo>
                      <a:pt x="237" y="165"/>
                    </a:lnTo>
                    <a:lnTo>
                      <a:pt x="234" y="165"/>
                    </a:lnTo>
                    <a:lnTo>
                      <a:pt x="230" y="155"/>
                    </a:lnTo>
                    <a:close/>
                    <a:moveTo>
                      <a:pt x="235" y="144"/>
                    </a:moveTo>
                    <a:lnTo>
                      <a:pt x="235" y="139"/>
                    </a:lnTo>
                    <a:lnTo>
                      <a:pt x="238" y="137"/>
                    </a:lnTo>
                    <a:lnTo>
                      <a:pt x="243" y="137"/>
                    </a:lnTo>
                    <a:lnTo>
                      <a:pt x="246" y="139"/>
                    </a:lnTo>
                    <a:lnTo>
                      <a:pt x="235" y="144"/>
                    </a:lnTo>
                    <a:close/>
                  </a:path>
                </a:pathLst>
              </a:custGeom>
              <a:solidFill>
                <a:srgbClr val="82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6171" name="Freeform 664"/>
              <p:cNvSpPr>
                <a:spLocks noEditPoints="1"/>
              </p:cNvSpPr>
              <p:nvPr/>
            </p:nvSpPr>
            <p:spPr bwMode="auto">
              <a:xfrm>
                <a:off x="1188" y="1672"/>
                <a:ext cx="251" cy="237"/>
              </a:xfrm>
              <a:custGeom>
                <a:avLst/>
                <a:gdLst>
                  <a:gd name="T0" fmla="*/ 20 w 251"/>
                  <a:gd name="T1" fmla="*/ 2 h 237"/>
                  <a:gd name="T2" fmla="*/ 15 w 251"/>
                  <a:gd name="T3" fmla="*/ 11 h 237"/>
                  <a:gd name="T4" fmla="*/ 29 w 251"/>
                  <a:gd name="T5" fmla="*/ 24 h 237"/>
                  <a:gd name="T6" fmla="*/ 38 w 251"/>
                  <a:gd name="T7" fmla="*/ 24 h 237"/>
                  <a:gd name="T8" fmla="*/ 35 w 251"/>
                  <a:gd name="T9" fmla="*/ 30 h 237"/>
                  <a:gd name="T10" fmla="*/ 26 w 251"/>
                  <a:gd name="T11" fmla="*/ 23 h 237"/>
                  <a:gd name="T12" fmla="*/ 29 w 251"/>
                  <a:gd name="T13" fmla="*/ 35 h 237"/>
                  <a:gd name="T14" fmla="*/ 6 w 251"/>
                  <a:gd name="T15" fmla="*/ 36 h 237"/>
                  <a:gd name="T16" fmla="*/ 11 w 251"/>
                  <a:gd name="T17" fmla="*/ 48 h 237"/>
                  <a:gd name="T18" fmla="*/ 46 w 251"/>
                  <a:gd name="T19" fmla="*/ 48 h 237"/>
                  <a:gd name="T20" fmla="*/ 52 w 251"/>
                  <a:gd name="T21" fmla="*/ 43 h 237"/>
                  <a:gd name="T22" fmla="*/ 40 w 251"/>
                  <a:gd name="T23" fmla="*/ 45 h 237"/>
                  <a:gd name="T24" fmla="*/ 28 w 251"/>
                  <a:gd name="T25" fmla="*/ 76 h 237"/>
                  <a:gd name="T26" fmla="*/ 17 w 251"/>
                  <a:gd name="T27" fmla="*/ 77 h 237"/>
                  <a:gd name="T28" fmla="*/ 34 w 251"/>
                  <a:gd name="T29" fmla="*/ 84 h 237"/>
                  <a:gd name="T30" fmla="*/ 62 w 251"/>
                  <a:gd name="T31" fmla="*/ 77 h 237"/>
                  <a:gd name="T32" fmla="*/ 66 w 251"/>
                  <a:gd name="T33" fmla="*/ 69 h 237"/>
                  <a:gd name="T34" fmla="*/ 59 w 251"/>
                  <a:gd name="T35" fmla="*/ 77 h 237"/>
                  <a:gd name="T36" fmla="*/ 46 w 251"/>
                  <a:gd name="T37" fmla="*/ 108 h 237"/>
                  <a:gd name="T38" fmla="*/ 38 w 251"/>
                  <a:gd name="T39" fmla="*/ 108 h 237"/>
                  <a:gd name="T40" fmla="*/ 37 w 251"/>
                  <a:gd name="T41" fmla="*/ 113 h 237"/>
                  <a:gd name="T42" fmla="*/ 68 w 251"/>
                  <a:gd name="T43" fmla="*/ 112 h 237"/>
                  <a:gd name="T44" fmla="*/ 79 w 251"/>
                  <a:gd name="T45" fmla="*/ 107 h 237"/>
                  <a:gd name="T46" fmla="*/ 79 w 251"/>
                  <a:gd name="T47" fmla="*/ 107 h 237"/>
                  <a:gd name="T48" fmla="*/ 62 w 251"/>
                  <a:gd name="T49" fmla="*/ 131 h 237"/>
                  <a:gd name="T50" fmla="*/ 59 w 251"/>
                  <a:gd name="T51" fmla="*/ 132 h 237"/>
                  <a:gd name="T52" fmla="*/ 103 w 251"/>
                  <a:gd name="T53" fmla="*/ 122 h 237"/>
                  <a:gd name="T54" fmla="*/ 94 w 251"/>
                  <a:gd name="T55" fmla="*/ 129 h 237"/>
                  <a:gd name="T56" fmla="*/ 94 w 251"/>
                  <a:gd name="T57" fmla="*/ 129 h 237"/>
                  <a:gd name="T58" fmla="*/ 75 w 251"/>
                  <a:gd name="T59" fmla="*/ 149 h 237"/>
                  <a:gd name="T60" fmla="*/ 102 w 251"/>
                  <a:gd name="T61" fmla="*/ 149 h 237"/>
                  <a:gd name="T62" fmla="*/ 113 w 251"/>
                  <a:gd name="T63" fmla="*/ 134 h 237"/>
                  <a:gd name="T64" fmla="*/ 113 w 251"/>
                  <a:gd name="T65" fmla="*/ 134 h 237"/>
                  <a:gd name="T66" fmla="*/ 117 w 251"/>
                  <a:gd name="T67" fmla="*/ 139 h 237"/>
                  <a:gd name="T68" fmla="*/ 116 w 251"/>
                  <a:gd name="T69" fmla="*/ 144 h 237"/>
                  <a:gd name="T70" fmla="*/ 122 w 251"/>
                  <a:gd name="T71" fmla="*/ 161 h 237"/>
                  <a:gd name="T72" fmla="*/ 122 w 251"/>
                  <a:gd name="T73" fmla="*/ 149 h 237"/>
                  <a:gd name="T74" fmla="*/ 125 w 251"/>
                  <a:gd name="T75" fmla="*/ 151 h 237"/>
                  <a:gd name="T76" fmla="*/ 117 w 251"/>
                  <a:gd name="T77" fmla="*/ 155 h 237"/>
                  <a:gd name="T78" fmla="*/ 102 w 251"/>
                  <a:gd name="T79" fmla="*/ 175 h 237"/>
                  <a:gd name="T80" fmla="*/ 86 w 251"/>
                  <a:gd name="T81" fmla="*/ 173 h 237"/>
                  <a:gd name="T82" fmla="*/ 128 w 251"/>
                  <a:gd name="T83" fmla="*/ 172 h 237"/>
                  <a:gd name="T84" fmla="*/ 131 w 251"/>
                  <a:gd name="T85" fmla="*/ 194 h 237"/>
                  <a:gd name="T86" fmla="*/ 131 w 251"/>
                  <a:gd name="T87" fmla="*/ 194 h 237"/>
                  <a:gd name="T88" fmla="*/ 148 w 251"/>
                  <a:gd name="T89" fmla="*/ 191 h 237"/>
                  <a:gd name="T90" fmla="*/ 151 w 251"/>
                  <a:gd name="T91" fmla="*/ 179 h 237"/>
                  <a:gd name="T92" fmla="*/ 147 w 251"/>
                  <a:gd name="T93" fmla="*/ 187 h 237"/>
                  <a:gd name="T94" fmla="*/ 145 w 251"/>
                  <a:gd name="T95" fmla="*/ 187 h 237"/>
                  <a:gd name="T96" fmla="*/ 143 w 251"/>
                  <a:gd name="T97" fmla="*/ 189 h 237"/>
                  <a:gd name="T98" fmla="*/ 143 w 251"/>
                  <a:gd name="T99" fmla="*/ 191 h 237"/>
                  <a:gd name="T100" fmla="*/ 160 w 251"/>
                  <a:gd name="T101" fmla="*/ 215 h 237"/>
                  <a:gd name="T102" fmla="*/ 160 w 251"/>
                  <a:gd name="T103" fmla="*/ 232 h 237"/>
                  <a:gd name="T104" fmla="*/ 165 w 251"/>
                  <a:gd name="T105" fmla="*/ 232 h 237"/>
                  <a:gd name="T106" fmla="*/ 184 w 251"/>
                  <a:gd name="T107" fmla="*/ 192 h 237"/>
                  <a:gd name="T108" fmla="*/ 196 w 251"/>
                  <a:gd name="T109" fmla="*/ 199 h 237"/>
                  <a:gd name="T110" fmla="*/ 199 w 251"/>
                  <a:gd name="T111" fmla="*/ 184 h 237"/>
                  <a:gd name="T112" fmla="*/ 210 w 251"/>
                  <a:gd name="T113" fmla="*/ 168 h 237"/>
                  <a:gd name="T114" fmla="*/ 224 w 251"/>
                  <a:gd name="T115" fmla="*/ 189 h 237"/>
                  <a:gd name="T116" fmla="*/ 230 w 251"/>
                  <a:gd name="T117" fmla="*/ 177 h 237"/>
                  <a:gd name="T118" fmla="*/ 221 w 251"/>
                  <a:gd name="T119" fmla="*/ 163 h 237"/>
                  <a:gd name="T120" fmla="*/ 234 w 251"/>
                  <a:gd name="T121" fmla="*/ 167 h 237"/>
                  <a:gd name="T122" fmla="*/ 251 w 251"/>
                  <a:gd name="T123" fmla="*/ 155 h 237"/>
                  <a:gd name="T124" fmla="*/ 241 w 251"/>
                  <a:gd name="T125" fmla="*/ 146 h 23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51"/>
                  <a:gd name="T190" fmla="*/ 0 h 237"/>
                  <a:gd name="T191" fmla="*/ 251 w 251"/>
                  <a:gd name="T192" fmla="*/ 237 h 23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51" h="237">
                    <a:moveTo>
                      <a:pt x="26" y="0"/>
                    </a:moveTo>
                    <a:lnTo>
                      <a:pt x="31" y="2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29" y="12"/>
                    </a:lnTo>
                    <a:lnTo>
                      <a:pt x="26" y="0"/>
                    </a:lnTo>
                    <a:close/>
                    <a:moveTo>
                      <a:pt x="29" y="12"/>
                    </a:moveTo>
                    <a:lnTo>
                      <a:pt x="21" y="14"/>
                    </a:lnTo>
                    <a:lnTo>
                      <a:pt x="4" y="16"/>
                    </a:lnTo>
                    <a:lnTo>
                      <a:pt x="4" y="6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29" y="12"/>
                    </a:lnTo>
                    <a:close/>
                    <a:moveTo>
                      <a:pt x="3" y="16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3" y="16"/>
                    </a:lnTo>
                    <a:close/>
                    <a:moveTo>
                      <a:pt x="8" y="6"/>
                    </a:moveTo>
                    <a:lnTo>
                      <a:pt x="15" y="11"/>
                    </a:lnTo>
                    <a:lnTo>
                      <a:pt x="28" y="12"/>
                    </a:lnTo>
                    <a:lnTo>
                      <a:pt x="29" y="24"/>
                    </a:lnTo>
                    <a:lnTo>
                      <a:pt x="20" y="24"/>
                    </a:lnTo>
                    <a:lnTo>
                      <a:pt x="11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8" y="6"/>
                    </a:lnTo>
                    <a:close/>
                    <a:moveTo>
                      <a:pt x="29" y="24"/>
                    </a:moveTo>
                    <a:lnTo>
                      <a:pt x="29" y="24"/>
                    </a:lnTo>
                    <a:lnTo>
                      <a:pt x="28" y="19"/>
                    </a:lnTo>
                    <a:lnTo>
                      <a:pt x="29" y="24"/>
                    </a:lnTo>
                    <a:close/>
                    <a:moveTo>
                      <a:pt x="28" y="12"/>
                    </a:moveTo>
                    <a:lnTo>
                      <a:pt x="32" y="12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40" y="19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8" y="12"/>
                    </a:lnTo>
                    <a:close/>
                    <a:moveTo>
                      <a:pt x="40" y="19"/>
                    </a:moveTo>
                    <a:lnTo>
                      <a:pt x="38" y="24"/>
                    </a:lnTo>
                    <a:lnTo>
                      <a:pt x="35" y="30"/>
                    </a:lnTo>
                    <a:lnTo>
                      <a:pt x="28" y="23"/>
                    </a:lnTo>
                    <a:lnTo>
                      <a:pt x="29" y="21"/>
                    </a:lnTo>
                    <a:lnTo>
                      <a:pt x="40" y="19"/>
                    </a:lnTo>
                    <a:close/>
                    <a:moveTo>
                      <a:pt x="28" y="23"/>
                    </a:moveTo>
                    <a:lnTo>
                      <a:pt x="28" y="23"/>
                    </a:lnTo>
                    <a:lnTo>
                      <a:pt x="32" y="26"/>
                    </a:lnTo>
                    <a:lnTo>
                      <a:pt x="28" y="23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28" y="23"/>
                    </a:lnTo>
                    <a:lnTo>
                      <a:pt x="35" y="30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32" y="26"/>
                    </a:lnTo>
                    <a:lnTo>
                      <a:pt x="35" y="30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34" y="31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5" y="30"/>
                    </a:lnTo>
                    <a:close/>
                    <a:moveTo>
                      <a:pt x="34" y="31"/>
                    </a:moveTo>
                    <a:lnTo>
                      <a:pt x="31" y="33"/>
                    </a:lnTo>
                    <a:lnTo>
                      <a:pt x="29" y="35"/>
                    </a:lnTo>
                    <a:lnTo>
                      <a:pt x="23" y="26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34" y="31"/>
                    </a:lnTo>
                    <a:close/>
                    <a:moveTo>
                      <a:pt x="29" y="35"/>
                    </a:moveTo>
                    <a:lnTo>
                      <a:pt x="18" y="42"/>
                    </a:lnTo>
                    <a:lnTo>
                      <a:pt x="9" y="48"/>
                    </a:lnTo>
                    <a:lnTo>
                      <a:pt x="6" y="36"/>
                    </a:lnTo>
                    <a:lnTo>
                      <a:pt x="14" y="33"/>
                    </a:lnTo>
                    <a:lnTo>
                      <a:pt x="23" y="26"/>
                    </a:lnTo>
                    <a:lnTo>
                      <a:pt x="29" y="35"/>
                    </a:lnTo>
                    <a:close/>
                    <a:moveTo>
                      <a:pt x="6" y="48"/>
                    </a:moveTo>
                    <a:lnTo>
                      <a:pt x="3" y="47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6" y="36"/>
                    </a:lnTo>
                    <a:lnTo>
                      <a:pt x="8" y="42"/>
                    </a:lnTo>
                    <a:lnTo>
                      <a:pt x="6" y="48"/>
                    </a:lnTo>
                    <a:close/>
                    <a:moveTo>
                      <a:pt x="8" y="36"/>
                    </a:moveTo>
                    <a:lnTo>
                      <a:pt x="12" y="38"/>
                    </a:lnTo>
                    <a:lnTo>
                      <a:pt x="23" y="40"/>
                    </a:lnTo>
                    <a:lnTo>
                      <a:pt x="34" y="40"/>
                    </a:lnTo>
                    <a:lnTo>
                      <a:pt x="43" y="38"/>
                    </a:lnTo>
                    <a:lnTo>
                      <a:pt x="48" y="48"/>
                    </a:lnTo>
                    <a:lnTo>
                      <a:pt x="35" y="52"/>
                    </a:lnTo>
                    <a:lnTo>
                      <a:pt x="23" y="50"/>
                    </a:lnTo>
                    <a:lnTo>
                      <a:pt x="11" y="48"/>
                    </a:lnTo>
                    <a:lnTo>
                      <a:pt x="6" y="48"/>
                    </a:lnTo>
                    <a:lnTo>
                      <a:pt x="8" y="36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lnTo>
                      <a:pt x="45" y="43"/>
                    </a:lnTo>
                    <a:lnTo>
                      <a:pt x="48" y="48"/>
                    </a:lnTo>
                    <a:close/>
                    <a:moveTo>
                      <a:pt x="42" y="38"/>
                    </a:moveTo>
                    <a:lnTo>
                      <a:pt x="45" y="36"/>
                    </a:lnTo>
                    <a:lnTo>
                      <a:pt x="48" y="36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2" y="38"/>
                    </a:lnTo>
                    <a:close/>
                    <a:moveTo>
                      <a:pt x="46" y="48"/>
                    </a:moveTo>
                    <a:lnTo>
                      <a:pt x="46" y="48"/>
                    </a:lnTo>
                    <a:lnTo>
                      <a:pt x="46" y="43"/>
                    </a:lnTo>
                    <a:lnTo>
                      <a:pt x="46" y="48"/>
                    </a:lnTo>
                    <a:close/>
                    <a:moveTo>
                      <a:pt x="48" y="36"/>
                    </a:moveTo>
                    <a:lnTo>
                      <a:pt x="51" y="38"/>
                    </a:lnTo>
                    <a:lnTo>
                      <a:pt x="52" y="40"/>
                    </a:lnTo>
                    <a:lnTo>
                      <a:pt x="52" y="43"/>
                    </a:lnTo>
                    <a:lnTo>
                      <a:pt x="51" y="47"/>
                    </a:lnTo>
                    <a:lnTo>
                      <a:pt x="42" y="42"/>
                    </a:lnTo>
                    <a:lnTo>
                      <a:pt x="45" y="42"/>
                    </a:lnTo>
                    <a:lnTo>
                      <a:pt x="46" y="43"/>
                    </a:lnTo>
                    <a:lnTo>
                      <a:pt x="48" y="47"/>
                    </a:lnTo>
                    <a:lnTo>
                      <a:pt x="46" y="48"/>
                    </a:lnTo>
                    <a:lnTo>
                      <a:pt x="48" y="36"/>
                    </a:lnTo>
                    <a:close/>
                    <a:moveTo>
                      <a:pt x="51" y="47"/>
                    </a:moveTo>
                    <a:lnTo>
                      <a:pt x="51" y="48"/>
                    </a:lnTo>
                    <a:lnTo>
                      <a:pt x="49" y="52"/>
                    </a:lnTo>
                    <a:lnTo>
                      <a:pt x="40" y="45"/>
                    </a:lnTo>
                    <a:lnTo>
                      <a:pt x="42" y="43"/>
                    </a:lnTo>
                    <a:lnTo>
                      <a:pt x="42" y="42"/>
                    </a:lnTo>
                    <a:lnTo>
                      <a:pt x="51" y="47"/>
                    </a:lnTo>
                    <a:close/>
                    <a:moveTo>
                      <a:pt x="40" y="45"/>
                    </a:moveTo>
                    <a:lnTo>
                      <a:pt x="40" y="45"/>
                    </a:lnTo>
                    <a:lnTo>
                      <a:pt x="45" y="48"/>
                    </a:lnTo>
                    <a:lnTo>
                      <a:pt x="40" y="45"/>
                    </a:lnTo>
                    <a:close/>
                    <a:moveTo>
                      <a:pt x="49" y="52"/>
                    </a:moveTo>
                    <a:lnTo>
                      <a:pt x="43" y="59"/>
                    </a:lnTo>
                    <a:lnTo>
                      <a:pt x="37" y="67"/>
                    </a:lnTo>
                    <a:lnTo>
                      <a:pt x="28" y="76"/>
                    </a:lnTo>
                    <a:lnTo>
                      <a:pt x="20" y="83"/>
                    </a:lnTo>
                    <a:lnTo>
                      <a:pt x="14" y="72"/>
                    </a:lnTo>
                    <a:lnTo>
                      <a:pt x="29" y="59"/>
                    </a:lnTo>
                    <a:lnTo>
                      <a:pt x="40" y="45"/>
                    </a:lnTo>
                    <a:lnTo>
                      <a:pt x="49" y="52"/>
                    </a:lnTo>
                    <a:close/>
                    <a:moveTo>
                      <a:pt x="15" y="83"/>
                    </a:moveTo>
                    <a:lnTo>
                      <a:pt x="14" y="83"/>
                    </a:lnTo>
                    <a:lnTo>
                      <a:pt x="12" y="79"/>
                    </a:lnTo>
                    <a:lnTo>
                      <a:pt x="12" y="76"/>
                    </a:lnTo>
                    <a:lnTo>
                      <a:pt x="14" y="72"/>
                    </a:lnTo>
                    <a:lnTo>
                      <a:pt x="17" y="77"/>
                    </a:lnTo>
                    <a:lnTo>
                      <a:pt x="15" y="83"/>
                    </a:lnTo>
                    <a:close/>
                    <a:moveTo>
                      <a:pt x="17" y="72"/>
                    </a:moveTo>
                    <a:lnTo>
                      <a:pt x="21" y="72"/>
                    </a:lnTo>
                    <a:lnTo>
                      <a:pt x="32" y="74"/>
                    </a:lnTo>
                    <a:lnTo>
                      <a:pt x="45" y="72"/>
                    </a:lnTo>
                    <a:lnTo>
                      <a:pt x="54" y="71"/>
                    </a:lnTo>
                    <a:lnTo>
                      <a:pt x="59" y="79"/>
                    </a:lnTo>
                    <a:lnTo>
                      <a:pt x="54" y="83"/>
                    </a:lnTo>
                    <a:lnTo>
                      <a:pt x="48" y="83"/>
                    </a:lnTo>
                    <a:lnTo>
                      <a:pt x="42" y="84"/>
                    </a:lnTo>
                    <a:lnTo>
                      <a:pt x="34" y="84"/>
                    </a:lnTo>
                    <a:lnTo>
                      <a:pt x="21" y="84"/>
                    </a:lnTo>
                    <a:lnTo>
                      <a:pt x="15" y="83"/>
                    </a:lnTo>
                    <a:lnTo>
                      <a:pt x="17" y="72"/>
                    </a:lnTo>
                    <a:close/>
                    <a:moveTo>
                      <a:pt x="54" y="71"/>
                    </a:moveTo>
                    <a:lnTo>
                      <a:pt x="54" y="71"/>
                    </a:lnTo>
                    <a:lnTo>
                      <a:pt x="57" y="74"/>
                    </a:lnTo>
                    <a:lnTo>
                      <a:pt x="54" y="71"/>
                    </a:lnTo>
                    <a:close/>
                    <a:moveTo>
                      <a:pt x="54" y="71"/>
                    </a:moveTo>
                    <a:lnTo>
                      <a:pt x="59" y="67"/>
                    </a:lnTo>
                    <a:lnTo>
                      <a:pt x="62" y="6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59" y="79"/>
                    </a:lnTo>
                    <a:lnTo>
                      <a:pt x="54" y="71"/>
                    </a:lnTo>
                    <a:close/>
                    <a:moveTo>
                      <a:pt x="62" y="67"/>
                    </a:moveTo>
                    <a:lnTo>
                      <a:pt x="65" y="67"/>
                    </a:lnTo>
                    <a:lnTo>
                      <a:pt x="66" y="69"/>
                    </a:lnTo>
                    <a:lnTo>
                      <a:pt x="59" y="77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67"/>
                    </a:lnTo>
                    <a:close/>
                    <a:moveTo>
                      <a:pt x="66" y="69"/>
                    </a:moveTo>
                    <a:lnTo>
                      <a:pt x="68" y="72"/>
                    </a:lnTo>
                    <a:lnTo>
                      <a:pt x="69" y="76"/>
                    </a:lnTo>
                    <a:lnTo>
                      <a:pt x="59" y="76"/>
                    </a:lnTo>
                    <a:lnTo>
                      <a:pt x="59" y="77"/>
                    </a:lnTo>
                    <a:lnTo>
                      <a:pt x="66" y="69"/>
                    </a:lnTo>
                    <a:close/>
                    <a:moveTo>
                      <a:pt x="69" y="76"/>
                    </a:moveTo>
                    <a:lnTo>
                      <a:pt x="68" y="81"/>
                    </a:lnTo>
                    <a:lnTo>
                      <a:pt x="65" y="86"/>
                    </a:lnTo>
                    <a:lnTo>
                      <a:pt x="57" y="81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69" y="76"/>
                    </a:lnTo>
                    <a:close/>
                    <a:moveTo>
                      <a:pt x="65" y="86"/>
                    </a:moveTo>
                    <a:lnTo>
                      <a:pt x="59" y="96"/>
                    </a:lnTo>
                    <a:lnTo>
                      <a:pt x="49" y="105"/>
                    </a:lnTo>
                    <a:lnTo>
                      <a:pt x="43" y="96"/>
                    </a:lnTo>
                    <a:lnTo>
                      <a:pt x="51" y="88"/>
                    </a:lnTo>
                    <a:lnTo>
                      <a:pt x="57" y="81"/>
                    </a:lnTo>
                    <a:lnTo>
                      <a:pt x="65" y="86"/>
                    </a:lnTo>
                    <a:close/>
                    <a:moveTo>
                      <a:pt x="49" y="105"/>
                    </a:moveTo>
                    <a:lnTo>
                      <a:pt x="46" y="108"/>
                    </a:lnTo>
                    <a:lnTo>
                      <a:pt x="42" y="112"/>
                    </a:lnTo>
                    <a:lnTo>
                      <a:pt x="35" y="103"/>
                    </a:lnTo>
                    <a:lnTo>
                      <a:pt x="38" y="100"/>
                    </a:lnTo>
                    <a:lnTo>
                      <a:pt x="43" y="96"/>
                    </a:lnTo>
                    <a:lnTo>
                      <a:pt x="49" y="105"/>
                    </a:lnTo>
                    <a:close/>
                    <a:moveTo>
                      <a:pt x="37" y="113"/>
                    </a:moveTo>
                    <a:lnTo>
                      <a:pt x="35" y="112"/>
                    </a:lnTo>
                    <a:lnTo>
                      <a:pt x="34" y="110"/>
                    </a:lnTo>
                    <a:lnTo>
                      <a:pt x="34" y="107"/>
                    </a:lnTo>
                    <a:lnTo>
                      <a:pt x="35" y="103"/>
                    </a:lnTo>
                    <a:lnTo>
                      <a:pt x="38" y="108"/>
                    </a:lnTo>
                    <a:lnTo>
                      <a:pt x="37" y="113"/>
                    </a:lnTo>
                    <a:close/>
                    <a:moveTo>
                      <a:pt x="40" y="103"/>
                    </a:moveTo>
                    <a:lnTo>
                      <a:pt x="42" y="103"/>
                    </a:lnTo>
                    <a:lnTo>
                      <a:pt x="48" y="103"/>
                    </a:lnTo>
                    <a:lnTo>
                      <a:pt x="55" y="103"/>
                    </a:lnTo>
                    <a:lnTo>
                      <a:pt x="63" y="101"/>
                    </a:lnTo>
                    <a:lnTo>
                      <a:pt x="68" y="112"/>
                    </a:lnTo>
                    <a:lnTo>
                      <a:pt x="57" y="115"/>
                    </a:lnTo>
                    <a:lnTo>
                      <a:pt x="46" y="115"/>
                    </a:lnTo>
                    <a:lnTo>
                      <a:pt x="40" y="113"/>
                    </a:lnTo>
                    <a:lnTo>
                      <a:pt x="37" y="113"/>
                    </a:lnTo>
                    <a:lnTo>
                      <a:pt x="40" y="103"/>
                    </a:lnTo>
                    <a:close/>
                    <a:moveTo>
                      <a:pt x="68" y="112"/>
                    </a:moveTo>
                    <a:lnTo>
                      <a:pt x="68" y="112"/>
                    </a:lnTo>
                    <a:lnTo>
                      <a:pt x="66" y="107"/>
                    </a:lnTo>
                    <a:lnTo>
                      <a:pt x="68" y="112"/>
                    </a:lnTo>
                    <a:close/>
                    <a:moveTo>
                      <a:pt x="63" y="101"/>
                    </a:moveTo>
                    <a:lnTo>
                      <a:pt x="71" y="96"/>
                    </a:lnTo>
                    <a:lnTo>
                      <a:pt x="79" y="95"/>
                    </a:lnTo>
                    <a:lnTo>
                      <a:pt x="79" y="107"/>
                    </a:lnTo>
                    <a:lnTo>
                      <a:pt x="74" y="108"/>
                    </a:lnTo>
                    <a:lnTo>
                      <a:pt x="68" y="112"/>
                    </a:lnTo>
                    <a:lnTo>
                      <a:pt x="63" y="101"/>
                    </a:lnTo>
                    <a:close/>
                    <a:moveTo>
                      <a:pt x="79" y="107"/>
                    </a:moveTo>
                    <a:lnTo>
                      <a:pt x="79" y="107"/>
                    </a:lnTo>
                    <a:lnTo>
                      <a:pt x="79" y="101"/>
                    </a:lnTo>
                    <a:lnTo>
                      <a:pt x="79" y="107"/>
                    </a:lnTo>
                    <a:close/>
                    <a:moveTo>
                      <a:pt x="79" y="95"/>
                    </a:moveTo>
                    <a:lnTo>
                      <a:pt x="82" y="96"/>
                    </a:lnTo>
                    <a:lnTo>
                      <a:pt x="83" y="96"/>
                    </a:lnTo>
                    <a:lnTo>
                      <a:pt x="79" y="107"/>
                    </a:lnTo>
                    <a:lnTo>
                      <a:pt x="79" y="95"/>
                    </a:lnTo>
                    <a:close/>
                    <a:moveTo>
                      <a:pt x="83" y="96"/>
                    </a:moveTo>
                    <a:lnTo>
                      <a:pt x="83" y="96"/>
                    </a:lnTo>
                    <a:lnTo>
                      <a:pt x="82" y="101"/>
                    </a:lnTo>
                    <a:lnTo>
                      <a:pt x="83" y="96"/>
                    </a:lnTo>
                    <a:close/>
                    <a:moveTo>
                      <a:pt x="83" y="96"/>
                    </a:moveTo>
                    <a:lnTo>
                      <a:pt x="86" y="100"/>
                    </a:lnTo>
                    <a:lnTo>
                      <a:pt x="88" y="103"/>
                    </a:lnTo>
                    <a:lnTo>
                      <a:pt x="77" y="103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83" y="96"/>
                    </a:lnTo>
                    <a:close/>
                    <a:moveTo>
                      <a:pt x="88" y="103"/>
                    </a:moveTo>
                    <a:lnTo>
                      <a:pt x="86" y="107"/>
                    </a:lnTo>
                    <a:lnTo>
                      <a:pt x="85" y="110"/>
                    </a:lnTo>
                    <a:lnTo>
                      <a:pt x="77" y="105"/>
                    </a:lnTo>
                    <a:lnTo>
                      <a:pt x="77" y="103"/>
                    </a:lnTo>
                    <a:lnTo>
                      <a:pt x="88" y="103"/>
                    </a:lnTo>
                    <a:close/>
                    <a:moveTo>
                      <a:pt x="85" y="110"/>
                    </a:moveTo>
                    <a:lnTo>
                      <a:pt x="71" y="125"/>
                    </a:lnTo>
                    <a:lnTo>
                      <a:pt x="62" y="131"/>
                    </a:lnTo>
                    <a:lnTo>
                      <a:pt x="57" y="120"/>
                    </a:lnTo>
                    <a:lnTo>
                      <a:pt x="65" y="115"/>
                    </a:lnTo>
                    <a:lnTo>
                      <a:pt x="77" y="105"/>
                    </a:lnTo>
                    <a:lnTo>
                      <a:pt x="85" y="110"/>
                    </a:lnTo>
                    <a:close/>
                    <a:moveTo>
                      <a:pt x="59" y="132"/>
                    </a:moveTo>
                    <a:lnTo>
                      <a:pt x="55" y="131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7" y="120"/>
                    </a:lnTo>
                    <a:lnTo>
                      <a:pt x="60" y="125"/>
                    </a:lnTo>
                    <a:lnTo>
                      <a:pt x="59" y="132"/>
                    </a:lnTo>
                    <a:close/>
                    <a:moveTo>
                      <a:pt x="60" y="120"/>
                    </a:moveTo>
                    <a:lnTo>
                      <a:pt x="72" y="122"/>
                    </a:lnTo>
                    <a:lnTo>
                      <a:pt x="89" y="122"/>
                    </a:lnTo>
                    <a:lnTo>
                      <a:pt x="92" y="132"/>
                    </a:lnTo>
                    <a:lnTo>
                      <a:pt x="72" y="134"/>
                    </a:lnTo>
                    <a:lnTo>
                      <a:pt x="59" y="132"/>
                    </a:lnTo>
                    <a:lnTo>
                      <a:pt x="60" y="120"/>
                    </a:lnTo>
                    <a:close/>
                    <a:moveTo>
                      <a:pt x="89" y="122"/>
                    </a:moveTo>
                    <a:lnTo>
                      <a:pt x="96" y="120"/>
                    </a:lnTo>
                    <a:lnTo>
                      <a:pt x="100" y="120"/>
                    </a:lnTo>
                    <a:lnTo>
                      <a:pt x="103" y="122"/>
                    </a:lnTo>
                    <a:lnTo>
                      <a:pt x="105" y="125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2"/>
                    </a:lnTo>
                    <a:lnTo>
                      <a:pt x="89" y="122"/>
                    </a:lnTo>
                    <a:close/>
                    <a:moveTo>
                      <a:pt x="105" y="125"/>
                    </a:moveTo>
                    <a:lnTo>
                      <a:pt x="105" y="129"/>
                    </a:lnTo>
                    <a:lnTo>
                      <a:pt x="103" y="132"/>
                    </a:lnTo>
                    <a:lnTo>
                      <a:pt x="94" y="129"/>
                    </a:lnTo>
                    <a:lnTo>
                      <a:pt x="105" y="125"/>
                    </a:lnTo>
                    <a:close/>
                    <a:moveTo>
                      <a:pt x="103" y="132"/>
                    </a:moveTo>
                    <a:lnTo>
                      <a:pt x="103" y="132"/>
                    </a:lnTo>
                    <a:lnTo>
                      <a:pt x="99" y="131"/>
                    </a:lnTo>
                    <a:lnTo>
                      <a:pt x="103" y="132"/>
                    </a:lnTo>
                    <a:close/>
                    <a:moveTo>
                      <a:pt x="103" y="132"/>
                    </a:moveTo>
                    <a:lnTo>
                      <a:pt x="103" y="134"/>
                    </a:lnTo>
                    <a:lnTo>
                      <a:pt x="103" y="136"/>
                    </a:lnTo>
                    <a:lnTo>
                      <a:pt x="92" y="132"/>
                    </a:lnTo>
                    <a:lnTo>
                      <a:pt x="94" y="131"/>
                    </a:lnTo>
                    <a:lnTo>
                      <a:pt x="94" y="129"/>
                    </a:lnTo>
                    <a:lnTo>
                      <a:pt x="103" y="132"/>
                    </a:lnTo>
                    <a:close/>
                    <a:moveTo>
                      <a:pt x="103" y="136"/>
                    </a:moveTo>
                    <a:lnTo>
                      <a:pt x="99" y="141"/>
                    </a:lnTo>
                    <a:lnTo>
                      <a:pt x="89" y="144"/>
                    </a:lnTo>
                    <a:lnTo>
                      <a:pt x="82" y="148"/>
                    </a:lnTo>
                    <a:lnTo>
                      <a:pt x="79" y="149"/>
                    </a:lnTo>
                    <a:lnTo>
                      <a:pt x="75" y="137"/>
                    </a:lnTo>
                    <a:lnTo>
                      <a:pt x="85" y="136"/>
                    </a:lnTo>
                    <a:lnTo>
                      <a:pt x="92" y="132"/>
                    </a:lnTo>
                    <a:lnTo>
                      <a:pt x="103" y="136"/>
                    </a:lnTo>
                    <a:close/>
                    <a:moveTo>
                      <a:pt x="75" y="149"/>
                    </a:moveTo>
                    <a:lnTo>
                      <a:pt x="74" y="148"/>
                    </a:lnTo>
                    <a:lnTo>
                      <a:pt x="72" y="144"/>
                    </a:lnTo>
                    <a:lnTo>
                      <a:pt x="72" y="141"/>
                    </a:lnTo>
                    <a:lnTo>
                      <a:pt x="75" y="137"/>
                    </a:lnTo>
                    <a:lnTo>
                      <a:pt x="77" y="144"/>
                    </a:lnTo>
                    <a:lnTo>
                      <a:pt x="75" y="149"/>
                    </a:lnTo>
                    <a:close/>
                    <a:moveTo>
                      <a:pt x="77" y="137"/>
                    </a:moveTo>
                    <a:lnTo>
                      <a:pt x="89" y="139"/>
                    </a:lnTo>
                    <a:lnTo>
                      <a:pt x="105" y="136"/>
                    </a:lnTo>
                    <a:lnTo>
                      <a:pt x="111" y="146"/>
                    </a:lnTo>
                    <a:lnTo>
                      <a:pt x="102" y="149"/>
                    </a:lnTo>
                    <a:lnTo>
                      <a:pt x="91" y="149"/>
                    </a:lnTo>
                    <a:lnTo>
                      <a:pt x="80" y="149"/>
                    </a:lnTo>
                    <a:lnTo>
                      <a:pt x="75" y="149"/>
                    </a:lnTo>
                    <a:lnTo>
                      <a:pt x="77" y="137"/>
                    </a:lnTo>
                    <a:close/>
                    <a:moveTo>
                      <a:pt x="111" y="146"/>
                    </a:moveTo>
                    <a:lnTo>
                      <a:pt x="111" y="146"/>
                    </a:lnTo>
                    <a:lnTo>
                      <a:pt x="108" y="141"/>
                    </a:lnTo>
                    <a:lnTo>
                      <a:pt x="111" y="146"/>
                    </a:lnTo>
                    <a:close/>
                    <a:moveTo>
                      <a:pt x="105" y="136"/>
                    </a:moveTo>
                    <a:lnTo>
                      <a:pt x="109" y="134"/>
                    </a:lnTo>
                    <a:lnTo>
                      <a:pt x="113" y="13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05" y="136"/>
                    </a:lnTo>
                    <a:close/>
                    <a:moveTo>
                      <a:pt x="113" y="134"/>
                    </a:moveTo>
                    <a:lnTo>
                      <a:pt x="116" y="136"/>
                    </a:lnTo>
                    <a:lnTo>
                      <a:pt x="117" y="139"/>
                    </a:lnTo>
                    <a:lnTo>
                      <a:pt x="106" y="143"/>
                    </a:lnTo>
                    <a:lnTo>
                      <a:pt x="108" y="144"/>
                    </a:lnTo>
                    <a:lnTo>
                      <a:pt x="109" y="146"/>
                    </a:lnTo>
                    <a:lnTo>
                      <a:pt x="113" y="134"/>
                    </a:lnTo>
                    <a:close/>
                    <a:moveTo>
                      <a:pt x="106" y="143"/>
                    </a:moveTo>
                    <a:lnTo>
                      <a:pt x="106" y="143"/>
                    </a:lnTo>
                    <a:lnTo>
                      <a:pt x="111" y="141"/>
                    </a:lnTo>
                    <a:lnTo>
                      <a:pt x="106" y="143"/>
                    </a:lnTo>
                    <a:close/>
                    <a:moveTo>
                      <a:pt x="117" y="139"/>
                    </a:moveTo>
                    <a:lnTo>
                      <a:pt x="117" y="143"/>
                    </a:lnTo>
                    <a:lnTo>
                      <a:pt x="116" y="144"/>
                    </a:lnTo>
                    <a:lnTo>
                      <a:pt x="106" y="141"/>
                    </a:lnTo>
                    <a:lnTo>
                      <a:pt x="106" y="143"/>
                    </a:lnTo>
                    <a:lnTo>
                      <a:pt x="117" y="139"/>
                    </a:lnTo>
                    <a:close/>
                    <a:moveTo>
                      <a:pt x="116" y="144"/>
                    </a:moveTo>
                    <a:lnTo>
                      <a:pt x="116" y="144"/>
                    </a:lnTo>
                    <a:lnTo>
                      <a:pt x="111" y="143"/>
                    </a:lnTo>
                    <a:lnTo>
                      <a:pt x="116" y="144"/>
                    </a:lnTo>
                    <a:close/>
                    <a:moveTo>
                      <a:pt x="116" y="144"/>
                    </a:moveTo>
                    <a:lnTo>
                      <a:pt x="113" y="153"/>
                    </a:lnTo>
                    <a:lnTo>
                      <a:pt x="105" y="161"/>
                    </a:lnTo>
                    <a:lnTo>
                      <a:pt x="97" y="153"/>
                    </a:lnTo>
                    <a:lnTo>
                      <a:pt x="103" y="146"/>
                    </a:lnTo>
                    <a:lnTo>
                      <a:pt x="106" y="141"/>
                    </a:lnTo>
                    <a:lnTo>
                      <a:pt x="116" y="144"/>
                    </a:lnTo>
                    <a:close/>
                    <a:moveTo>
                      <a:pt x="100" y="163"/>
                    </a:moveTo>
                    <a:lnTo>
                      <a:pt x="97" y="161"/>
                    </a:lnTo>
                    <a:lnTo>
                      <a:pt x="96" y="160"/>
                    </a:lnTo>
                    <a:lnTo>
                      <a:pt x="96" y="156"/>
                    </a:lnTo>
                    <a:lnTo>
                      <a:pt x="97" y="153"/>
                    </a:lnTo>
                    <a:lnTo>
                      <a:pt x="100" y="158"/>
                    </a:lnTo>
                    <a:lnTo>
                      <a:pt x="100" y="163"/>
                    </a:lnTo>
                    <a:close/>
                    <a:moveTo>
                      <a:pt x="102" y="151"/>
                    </a:moveTo>
                    <a:lnTo>
                      <a:pt x="108" y="153"/>
                    </a:lnTo>
                    <a:lnTo>
                      <a:pt x="117" y="151"/>
                    </a:lnTo>
                    <a:lnTo>
                      <a:pt x="122" y="161"/>
                    </a:lnTo>
                    <a:lnTo>
                      <a:pt x="109" y="163"/>
                    </a:lnTo>
                    <a:lnTo>
                      <a:pt x="100" y="163"/>
                    </a:lnTo>
                    <a:lnTo>
                      <a:pt x="102" y="151"/>
                    </a:lnTo>
                    <a:close/>
                    <a:moveTo>
                      <a:pt x="123" y="161"/>
                    </a:moveTo>
                    <a:lnTo>
                      <a:pt x="123" y="161"/>
                    </a:lnTo>
                    <a:lnTo>
                      <a:pt x="122" y="161"/>
                    </a:lnTo>
                    <a:lnTo>
                      <a:pt x="120" y="156"/>
                    </a:lnTo>
                    <a:lnTo>
                      <a:pt x="123" y="161"/>
                    </a:lnTo>
                    <a:close/>
                    <a:moveTo>
                      <a:pt x="117" y="151"/>
                    </a:moveTo>
                    <a:lnTo>
                      <a:pt x="119" y="151"/>
                    </a:lnTo>
                    <a:lnTo>
                      <a:pt x="122" y="149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17" y="151"/>
                    </a:lnTo>
                    <a:close/>
                    <a:moveTo>
                      <a:pt x="122" y="149"/>
                    </a:moveTo>
                    <a:lnTo>
                      <a:pt x="122" y="149"/>
                    </a:lnTo>
                    <a:lnTo>
                      <a:pt x="122" y="155"/>
                    </a:lnTo>
                    <a:lnTo>
                      <a:pt x="122" y="149"/>
                    </a:lnTo>
                    <a:close/>
                    <a:moveTo>
                      <a:pt x="122" y="149"/>
                    </a:moveTo>
                    <a:lnTo>
                      <a:pt x="123" y="149"/>
                    </a:lnTo>
                    <a:lnTo>
                      <a:pt x="125" y="151"/>
                    </a:lnTo>
                    <a:lnTo>
                      <a:pt x="126" y="153"/>
                    </a:lnTo>
                    <a:lnTo>
                      <a:pt x="126" y="155"/>
                    </a:lnTo>
                    <a:lnTo>
                      <a:pt x="117" y="156"/>
                    </a:lnTo>
                    <a:lnTo>
                      <a:pt x="120" y="158"/>
                    </a:lnTo>
                    <a:lnTo>
                      <a:pt x="122" y="161"/>
                    </a:lnTo>
                    <a:lnTo>
                      <a:pt x="122" y="149"/>
                    </a:lnTo>
                    <a:close/>
                    <a:moveTo>
                      <a:pt x="126" y="155"/>
                    </a:moveTo>
                    <a:lnTo>
                      <a:pt x="126" y="156"/>
                    </a:lnTo>
                    <a:lnTo>
                      <a:pt x="126" y="158"/>
                    </a:lnTo>
                    <a:lnTo>
                      <a:pt x="117" y="155"/>
                    </a:lnTo>
                    <a:lnTo>
                      <a:pt x="117" y="156"/>
                    </a:lnTo>
                    <a:lnTo>
                      <a:pt x="126" y="155"/>
                    </a:lnTo>
                    <a:close/>
                    <a:moveTo>
                      <a:pt x="126" y="158"/>
                    </a:moveTo>
                    <a:lnTo>
                      <a:pt x="125" y="163"/>
                    </a:lnTo>
                    <a:lnTo>
                      <a:pt x="120" y="167"/>
                    </a:lnTo>
                    <a:lnTo>
                      <a:pt x="114" y="160"/>
                    </a:lnTo>
                    <a:lnTo>
                      <a:pt x="116" y="156"/>
                    </a:lnTo>
                    <a:lnTo>
                      <a:pt x="117" y="155"/>
                    </a:lnTo>
                    <a:lnTo>
                      <a:pt x="126" y="158"/>
                    </a:lnTo>
                    <a:close/>
                    <a:moveTo>
                      <a:pt x="120" y="167"/>
                    </a:moveTo>
                    <a:lnTo>
                      <a:pt x="102" y="175"/>
                    </a:lnTo>
                    <a:lnTo>
                      <a:pt x="88" y="180"/>
                    </a:lnTo>
                    <a:lnTo>
                      <a:pt x="85" y="168"/>
                    </a:lnTo>
                    <a:lnTo>
                      <a:pt x="99" y="165"/>
                    </a:lnTo>
                    <a:lnTo>
                      <a:pt x="114" y="160"/>
                    </a:lnTo>
                    <a:lnTo>
                      <a:pt x="120" y="167"/>
                    </a:lnTo>
                    <a:close/>
                    <a:moveTo>
                      <a:pt x="86" y="180"/>
                    </a:moveTo>
                    <a:lnTo>
                      <a:pt x="83" y="177"/>
                    </a:lnTo>
                    <a:lnTo>
                      <a:pt x="82" y="173"/>
                    </a:lnTo>
                    <a:lnTo>
                      <a:pt x="83" y="170"/>
                    </a:lnTo>
                    <a:lnTo>
                      <a:pt x="85" y="168"/>
                    </a:lnTo>
                    <a:lnTo>
                      <a:pt x="86" y="173"/>
                    </a:lnTo>
                    <a:lnTo>
                      <a:pt x="86" y="180"/>
                    </a:lnTo>
                    <a:close/>
                    <a:moveTo>
                      <a:pt x="88" y="168"/>
                    </a:moveTo>
                    <a:lnTo>
                      <a:pt x="105" y="172"/>
                    </a:lnTo>
                    <a:lnTo>
                      <a:pt x="128" y="172"/>
                    </a:lnTo>
                    <a:lnTo>
                      <a:pt x="131" y="182"/>
                    </a:lnTo>
                    <a:lnTo>
                      <a:pt x="120" y="184"/>
                    </a:lnTo>
                    <a:lnTo>
                      <a:pt x="105" y="182"/>
                    </a:lnTo>
                    <a:lnTo>
                      <a:pt x="91" y="180"/>
                    </a:lnTo>
                    <a:lnTo>
                      <a:pt x="86" y="180"/>
                    </a:lnTo>
                    <a:lnTo>
                      <a:pt x="88" y="168"/>
                    </a:lnTo>
                    <a:close/>
                    <a:moveTo>
                      <a:pt x="128" y="172"/>
                    </a:moveTo>
                    <a:lnTo>
                      <a:pt x="130" y="170"/>
                    </a:lnTo>
                    <a:lnTo>
                      <a:pt x="133" y="170"/>
                    </a:lnTo>
                    <a:lnTo>
                      <a:pt x="134" y="172"/>
                    </a:lnTo>
                    <a:lnTo>
                      <a:pt x="136" y="173"/>
                    </a:lnTo>
                    <a:lnTo>
                      <a:pt x="126" y="179"/>
                    </a:lnTo>
                    <a:lnTo>
                      <a:pt x="130" y="179"/>
                    </a:lnTo>
                    <a:lnTo>
                      <a:pt x="131" y="182"/>
                    </a:lnTo>
                    <a:lnTo>
                      <a:pt x="128" y="172"/>
                    </a:lnTo>
                    <a:close/>
                    <a:moveTo>
                      <a:pt x="136" y="173"/>
                    </a:moveTo>
                    <a:lnTo>
                      <a:pt x="134" y="182"/>
                    </a:lnTo>
                    <a:lnTo>
                      <a:pt x="131" y="194"/>
                    </a:lnTo>
                    <a:lnTo>
                      <a:pt x="122" y="189"/>
                    </a:lnTo>
                    <a:lnTo>
                      <a:pt x="125" y="182"/>
                    </a:lnTo>
                    <a:lnTo>
                      <a:pt x="126" y="179"/>
                    </a:lnTo>
                    <a:lnTo>
                      <a:pt x="136" y="173"/>
                    </a:lnTo>
                    <a:close/>
                    <a:moveTo>
                      <a:pt x="131" y="194"/>
                    </a:moveTo>
                    <a:lnTo>
                      <a:pt x="126" y="204"/>
                    </a:lnTo>
                    <a:lnTo>
                      <a:pt x="123" y="211"/>
                    </a:lnTo>
                    <a:lnTo>
                      <a:pt x="114" y="213"/>
                    </a:lnTo>
                    <a:lnTo>
                      <a:pt x="116" y="203"/>
                    </a:lnTo>
                    <a:lnTo>
                      <a:pt x="122" y="189"/>
                    </a:lnTo>
                    <a:lnTo>
                      <a:pt x="131" y="194"/>
                    </a:lnTo>
                    <a:close/>
                    <a:moveTo>
                      <a:pt x="122" y="216"/>
                    </a:moveTo>
                    <a:lnTo>
                      <a:pt x="120" y="216"/>
                    </a:lnTo>
                    <a:lnTo>
                      <a:pt x="117" y="216"/>
                    </a:lnTo>
                    <a:lnTo>
                      <a:pt x="116" y="215"/>
                    </a:lnTo>
                    <a:lnTo>
                      <a:pt x="114" y="213"/>
                    </a:lnTo>
                    <a:lnTo>
                      <a:pt x="119" y="211"/>
                    </a:lnTo>
                    <a:lnTo>
                      <a:pt x="122" y="216"/>
                    </a:lnTo>
                    <a:close/>
                    <a:moveTo>
                      <a:pt x="116" y="208"/>
                    </a:moveTo>
                    <a:lnTo>
                      <a:pt x="126" y="197"/>
                    </a:lnTo>
                    <a:lnTo>
                      <a:pt x="142" y="182"/>
                    </a:lnTo>
                    <a:lnTo>
                      <a:pt x="148" y="191"/>
                    </a:lnTo>
                    <a:lnTo>
                      <a:pt x="133" y="206"/>
                    </a:lnTo>
                    <a:lnTo>
                      <a:pt x="122" y="216"/>
                    </a:lnTo>
                    <a:lnTo>
                      <a:pt x="116" y="208"/>
                    </a:lnTo>
                    <a:close/>
                    <a:moveTo>
                      <a:pt x="148" y="191"/>
                    </a:moveTo>
                    <a:lnTo>
                      <a:pt x="148" y="191"/>
                    </a:lnTo>
                    <a:lnTo>
                      <a:pt x="145" y="187"/>
                    </a:lnTo>
                    <a:lnTo>
                      <a:pt x="148" y="191"/>
                    </a:lnTo>
                    <a:close/>
                    <a:moveTo>
                      <a:pt x="142" y="182"/>
                    </a:moveTo>
                    <a:lnTo>
                      <a:pt x="145" y="179"/>
                    </a:lnTo>
                    <a:lnTo>
                      <a:pt x="150" y="179"/>
                    </a:lnTo>
                    <a:lnTo>
                      <a:pt x="151" y="179"/>
                    </a:lnTo>
                    <a:lnTo>
                      <a:pt x="154" y="180"/>
                    </a:lnTo>
                    <a:lnTo>
                      <a:pt x="147" y="187"/>
                    </a:lnTo>
                    <a:lnTo>
                      <a:pt x="147" y="189"/>
                    </a:lnTo>
                    <a:lnTo>
                      <a:pt x="148" y="191"/>
                    </a:lnTo>
                    <a:lnTo>
                      <a:pt x="142" y="182"/>
                    </a:lnTo>
                    <a:close/>
                    <a:moveTo>
                      <a:pt x="154" y="180"/>
                    </a:moveTo>
                    <a:lnTo>
                      <a:pt x="156" y="185"/>
                    </a:lnTo>
                    <a:lnTo>
                      <a:pt x="154" y="189"/>
                    </a:lnTo>
                    <a:lnTo>
                      <a:pt x="145" y="187"/>
                    </a:lnTo>
                    <a:lnTo>
                      <a:pt x="147" y="187"/>
                    </a:lnTo>
                    <a:lnTo>
                      <a:pt x="154" y="180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50" y="187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91"/>
                    </a:lnTo>
                    <a:lnTo>
                      <a:pt x="143" y="187"/>
                    </a:lnTo>
                    <a:lnTo>
                      <a:pt x="145" y="187"/>
                    </a:lnTo>
                    <a:lnTo>
                      <a:pt x="154" y="189"/>
                    </a:lnTo>
                    <a:close/>
                    <a:moveTo>
                      <a:pt x="143" y="189"/>
                    </a:moveTo>
                    <a:lnTo>
                      <a:pt x="143" y="187"/>
                    </a:lnTo>
                    <a:lnTo>
                      <a:pt x="150" y="189"/>
                    </a:lnTo>
                    <a:lnTo>
                      <a:pt x="143" y="189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43" y="189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50" y="189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91"/>
                    </a:lnTo>
                    <a:lnTo>
                      <a:pt x="145" y="194"/>
                    </a:lnTo>
                    <a:lnTo>
                      <a:pt x="143" y="191"/>
                    </a:lnTo>
                    <a:lnTo>
                      <a:pt x="143" y="189"/>
                    </a:lnTo>
                    <a:lnTo>
                      <a:pt x="154" y="189"/>
                    </a:lnTo>
                    <a:close/>
                    <a:moveTo>
                      <a:pt x="154" y="191"/>
                    </a:moveTo>
                    <a:lnTo>
                      <a:pt x="154" y="194"/>
                    </a:lnTo>
                    <a:lnTo>
                      <a:pt x="156" y="196"/>
                    </a:lnTo>
                    <a:lnTo>
                      <a:pt x="145" y="199"/>
                    </a:lnTo>
                    <a:lnTo>
                      <a:pt x="145" y="196"/>
                    </a:lnTo>
                    <a:lnTo>
                      <a:pt x="145" y="194"/>
                    </a:lnTo>
                    <a:lnTo>
                      <a:pt x="154" y="191"/>
                    </a:lnTo>
                    <a:close/>
                    <a:moveTo>
                      <a:pt x="156" y="196"/>
                    </a:moveTo>
                    <a:lnTo>
                      <a:pt x="160" y="215"/>
                    </a:lnTo>
                    <a:lnTo>
                      <a:pt x="165" y="230"/>
                    </a:lnTo>
                    <a:lnTo>
                      <a:pt x="156" y="233"/>
                    </a:lnTo>
                    <a:lnTo>
                      <a:pt x="151" y="220"/>
                    </a:lnTo>
                    <a:lnTo>
                      <a:pt x="145" y="199"/>
                    </a:lnTo>
                    <a:lnTo>
                      <a:pt x="156" y="196"/>
                    </a:lnTo>
                    <a:close/>
                    <a:moveTo>
                      <a:pt x="165" y="232"/>
                    </a:moveTo>
                    <a:lnTo>
                      <a:pt x="163" y="235"/>
                    </a:lnTo>
                    <a:lnTo>
                      <a:pt x="160" y="237"/>
                    </a:lnTo>
                    <a:lnTo>
                      <a:pt x="157" y="237"/>
                    </a:lnTo>
                    <a:lnTo>
                      <a:pt x="156" y="233"/>
                    </a:lnTo>
                    <a:lnTo>
                      <a:pt x="160" y="232"/>
                    </a:lnTo>
                    <a:lnTo>
                      <a:pt x="165" y="232"/>
                    </a:lnTo>
                    <a:close/>
                    <a:moveTo>
                      <a:pt x="156" y="230"/>
                    </a:moveTo>
                    <a:lnTo>
                      <a:pt x="156" y="225"/>
                    </a:lnTo>
                    <a:lnTo>
                      <a:pt x="159" y="213"/>
                    </a:lnTo>
                    <a:lnTo>
                      <a:pt x="160" y="206"/>
                    </a:lnTo>
                    <a:lnTo>
                      <a:pt x="162" y="199"/>
                    </a:lnTo>
                    <a:lnTo>
                      <a:pt x="165" y="194"/>
                    </a:lnTo>
                    <a:lnTo>
                      <a:pt x="168" y="191"/>
                    </a:lnTo>
                    <a:lnTo>
                      <a:pt x="173" y="201"/>
                    </a:lnTo>
                    <a:lnTo>
                      <a:pt x="168" y="218"/>
                    </a:lnTo>
                    <a:lnTo>
                      <a:pt x="165" y="232"/>
                    </a:lnTo>
                    <a:lnTo>
                      <a:pt x="156" y="230"/>
                    </a:lnTo>
                    <a:close/>
                    <a:moveTo>
                      <a:pt x="168" y="191"/>
                    </a:moveTo>
                    <a:lnTo>
                      <a:pt x="174" y="189"/>
                    </a:lnTo>
                    <a:lnTo>
                      <a:pt x="180" y="191"/>
                    </a:lnTo>
                    <a:lnTo>
                      <a:pt x="176" y="201"/>
                    </a:lnTo>
                    <a:lnTo>
                      <a:pt x="174" y="201"/>
                    </a:lnTo>
                    <a:lnTo>
                      <a:pt x="173" y="201"/>
                    </a:lnTo>
                    <a:lnTo>
                      <a:pt x="168" y="191"/>
                    </a:lnTo>
                    <a:close/>
                    <a:moveTo>
                      <a:pt x="180" y="191"/>
                    </a:moveTo>
                    <a:lnTo>
                      <a:pt x="182" y="192"/>
                    </a:lnTo>
                    <a:lnTo>
                      <a:pt x="184" y="192"/>
                    </a:lnTo>
                    <a:lnTo>
                      <a:pt x="187" y="192"/>
                    </a:lnTo>
                    <a:lnTo>
                      <a:pt x="191" y="191"/>
                    </a:lnTo>
                    <a:lnTo>
                      <a:pt x="196" y="199"/>
                    </a:lnTo>
                    <a:lnTo>
                      <a:pt x="190" y="203"/>
                    </a:lnTo>
                    <a:lnTo>
                      <a:pt x="184" y="204"/>
                    </a:lnTo>
                    <a:lnTo>
                      <a:pt x="179" y="203"/>
                    </a:lnTo>
                    <a:lnTo>
                      <a:pt x="176" y="201"/>
                    </a:lnTo>
                    <a:lnTo>
                      <a:pt x="180" y="191"/>
                    </a:lnTo>
                    <a:close/>
                    <a:moveTo>
                      <a:pt x="199" y="192"/>
                    </a:moveTo>
                    <a:lnTo>
                      <a:pt x="199" y="196"/>
                    </a:lnTo>
                    <a:lnTo>
                      <a:pt x="196" y="199"/>
                    </a:lnTo>
                    <a:lnTo>
                      <a:pt x="194" y="196"/>
                    </a:lnTo>
                    <a:lnTo>
                      <a:pt x="199" y="192"/>
                    </a:lnTo>
                    <a:close/>
                    <a:moveTo>
                      <a:pt x="190" y="197"/>
                    </a:moveTo>
                    <a:lnTo>
                      <a:pt x="188" y="196"/>
                    </a:lnTo>
                    <a:lnTo>
                      <a:pt x="187" y="187"/>
                    </a:lnTo>
                    <a:lnTo>
                      <a:pt x="187" y="184"/>
                    </a:lnTo>
                    <a:lnTo>
                      <a:pt x="190" y="179"/>
                    </a:lnTo>
                    <a:lnTo>
                      <a:pt x="193" y="173"/>
                    </a:lnTo>
                    <a:lnTo>
                      <a:pt x="199" y="170"/>
                    </a:lnTo>
                    <a:lnTo>
                      <a:pt x="202" y="180"/>
                    </a:lnTo>
                    <a:lnTo>
                      <a:pt x="199" y="184"/>
                    </a:lnTo>
                    <a:lnTo>
                      <a:pt x="197" y="187"/>
                    </a:lnTo>
                    <a:lnTo>
                      <a:pt x="197" y="191"/>
                    </a:lnTo>
                    <a:lnTo>
                      <a:pt x="199" y="192"/>
                    </a:lnTo>
                    <a:lnTo>
                      <a:pt x="190" y="197"/>
                    </a:lnTo>
                    <a:close/>
                    <a:moveTo>
                      <a:pt x="199" y="170"/>
                    </a:moveTo>
                    <a:lnTo>
                      <a:pt x="199" y="170"/>
                    </a:lnTo>
                    <a:lnTo>
                      <a:pt x="201" y="175"/>
                    </a:lnTo>
                    <a:lnTo>
                      <a:pt x="199" y="170"/>
                    </a:lnTo>
                    <a:close/>
                    <a:moveTo>
                      <a:pt x="199" y="170"/>
                    </a:moveTo>
                    <a:lnTo>
                      <a:pt x="205" y="168"/>
                    </a:lnTo>
                    <a:lnTo>
                      <a:pt x="210" y="168"/>
                    </a:lnTo>
                    <a:lnTo>
                      <a:pt x="214" y="170"/>
                    </a:lnTo>
                    <a:lnTo>
                      <a:pt x="219" y="173"/>
                    </a:lnTo>
                    <a:lnTo>
                      <a:pt x="224" y="179"/>
                    </a:lnTo>
                    <a:lnTo>
                      <a:pt x="225" y="182"/>
                    </a:lnTo>
                    <a:lnTo>
                      <a:pt x="216" y="187"/>
                    </a:lnTo>
                    <a:lnTo>
                      <a:pt x="216" y="185"/>
                    </a:lnTo>
                    <a:lnTo>
                      <a:pt x="213" y="182"/>
                    </a:lnTo>
                    <a:lnTo>
                      <a:pt x="208" y="180"/>
                    </a:lnTo>
                    <a:lnTo>
                      <a:pt x="202" y="180"/>
                    </a:lnTo>
                    <a:lnTo>
                      <a:pt x="199" y="170"/>
                    </a:lnTo>
                    <a:close/>
                    <a:moveTo>
                      <a:pt x="224" y="189"/>
                    </a:moveTo>
                    <a:lnTo>
                      <a:pt x="222" y="189"/>
                    </a:lnTo>
                    <a:lnTo>
                      <a:pt x="219" y="189"/>
                    </a:lnTo>
                    <a:lnTo>
                      <a:pt x="218" y="189"/>
                    </a:lnTo>
                    <a:lnTo>
                      <a:pt x="216" y="187"/>
                    </a:lnTo>
                    <a:lnTo>
                      <a:pt x="221" y="184"/>
                    </a:lnTo>
                    <a:lnTo>
                      <a:pt x="224" y="189"/>
                    </a:lnTo>
                    <a:close/>
                    <a:moveTo>
                      <a:pt x="218" y="180"/>
                    </a:moveTo>
                    <a:lnTo>
                      <a:pt x="219" y="177"/>
                    </a:lnTo>
                    <a:lnTo>
                      <a:pt x="221" y="168"/>
                    </a:lnTo>
                    <a:lnTo>
                      <a:pt x="230" y="167"/>
                    </a:lnTo>
                    <a:lnTo>
                      <a:pt x="230" y="177"/>
                    </a:lnTo>
                    <a:lnTo>
                      <a:pt x="228" y="184"/>
                    </a:lnTo>
                    <a:lnTo>
                      <a:pt x="225" y="187"/>
                    </a:lnTo>
                    <a:lnTo>
                      <a:pt x="224" y="189"/>
                    </a:lnTo>
                    <a:lnTo>
                      <a:pt x="218" y="180"/>
                    </a:lnTo>
                    <a:close/>
                    <a:moveTo>
                      <a:pt x="221" y="168"/>
                    </a:moveTo>
                    <a:lnTo>
                      <a:pt x="221" y="168"/>
                    </a:lnTo>
                    <a:lnTo>
                      <a:pt x="225" y="168"/>
                    </a:lnTo>
                    <a:lnTo>
                      <a:pt x="221" y="168"/>
                    </a:lnTo>
                    <a:close/>
                    <a:moveTo>
                      <a:pt x="221" y="168"/>
                    </a:moveTo>
                    <a:lnTo>
                      <a:pt x="221" y="163"/>
                    </a:lnTo>
                    <a:lnTo>
                      <a:pt x="222" y="155"/>
                    </a:lnTo>
                    <a:lnTo>
                      <a:pt x="225" y="151"/>
                    </a:lnTo>
                    <a:lnTo>
                      <a:pt x="228" y="149"/>
                    </a:lnTo>
                    <a:lnTo>
                      <a:pt x="233" y="151"/>
                    </a:lnTo>
                    <a:lnTo>
                      <a:pt x="239" y="156"/>
                    </a:lnTo>
                    <a:lnTo>
                      <a:pt x="233" y="165"/>
                    </a:lnTo>
                    <a:lnTo>
                      <a:pt x="231" y="167"/>
                    </a:lnTo>
                    <a:lnTo>
                      <a:pt x="230" y="168"/>
                    </a:lnTo>
                    <a:lnTo>
                      <a:pt x="221" y="168"/>
                    </a:lnTo>
                    <a:close/>
                    <a:moveTo>
                      <a:pt x="238" y="167"/>
                    </a:moveTo>
                    <a:lnTo>
                      <a:pt x="234" y="167"/>
                    </a:lnTo>
                    <a:lnTo>
                      <a:pt x="233" y="165"/>
                    </a:lnTo>
                    <a:lnTo>
                      <a:pt x="236" y="161"/>
                    </a:lnTo>
                    <a:lnTo>
                      <a:pt x="238" y="167"/>
                    </a:lnTo>
                    <a:close/>
                    <a:moveTo>
                      <a:pt x="234" y="156"/>
                    </a:moveTo>
                    <a:lnTo>
                      <a:pt x="236" y="155"/>
                    </a:lnTo>
                    <a:lnTo>
                      <a:pt x="239" y="153"/>
                    </a:lnTo>
                    <a:lnTo>
                      <a:pt x="241" y="151"/>
                    </a:lnTo>
                    <a:lnTo>
                      <a:pt x="241" y="146"/>
                    </a:lnTo>
                    <a:lnTo>
                      <a:pt x="250" y="141"/>
                    </a:lnTo>
                    <a:lnTo>
                      <a:pt x="251" y="148"/>
                    </a:lnTo>
                    <a:lnTo>
                      <a:pt x="251" y="155"/>
                    </a:lnTo>
                    <a:lnTo>
                      <a:pt x="250" y="158"/>
                    </a:lnTo>
                    <a:lnTo>
                      <a:pt x="247" y="161"/>
                    </a:lnTo>
                    <a:lnTo>
                      <a:pt x="241" y="165"/>
                    </a:lnTo>
                    <a:lnTo>
                      <a:pt x="238" y="167"/>
                    </a:lnTo>
                    <a:lnTo>
                      <a:pt x="234" y="156"/>
                    </a:lnTo>
                    <a:close/>
                    <a:moveTo>
                      <a:pt x="241" y="146"/>
                    </a:moveTo>
                    <a:lnTo>
                      <a:pt x="241" y="141"/>
                    </a:lnTo>
                    <a:lnTo>
                      <a:pt x="242" y="139"/>
                    </a:lnTo>
                    <a:lnTo>
                      <a:pt x="247" y="137"/>
                    </a:lnTo>
                    <a:lnTo>
                      <a:pt x="250" y="141"/>
                    </a:lnTo>
                    <a:lnTo>
                      <a:pt x="241" y="146"/>
                    </a:lnTo>
                    <a:close/>
                  </a:path>
                </a:pathLst>
              </a:custGeom>
              <a:solidFill>
                <a:srgbClr val="94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  <p:sp>
          <p:nvSpPr>
            <p:cNvPr id="6152" name="Text Box 665"/>
            <p:cNvSpPr txBox="1">
              <a:spLocks noChangeArrowheads="1"/>
            </p:cNvSpPr>
            <p:nvPr/>
          </p:nvSpPr>
          <p:spPr bwMode="auto">
            <a:xfrm>
              <a:off x="4224" y="1104"/>
              <a:ext cx="1104" cy="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pt-BR" altLang="pt-BR" b="1" dirty="0">
                  <a:latin typeface="Comic Sans MS" pitchFamily="66" charset="0"/>
                </a:rPr>
                <a:t>Há uma ratoeira na casa. Uma ratoeira!!!</a:t>
              </a:r>
            </a:p>
          </p:txBody>
        </p:sp>
        <p:pic>
          <p:nvPicPr>
            <p:cNvPr id="6153" name="Picture 666" descr="rat"/>
            <p:cNvPicPr>
              <a:picLocks noChangeAspect="1" noChangeArrowheads="1" noCrop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2" y="2739"/>
              <a:ext cx="1248" cy="1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AutoShape 2"/>
          <p:cNvSpPr>
            <a:spLocks noChangeArrowheads="1"/>
          </p:cNvSpPr>
          <p:nvPr/>
        </p:nvSpPr>
        <p:spPr bwMode="auto">
          <a:xfrm>
            <a:off x="5292725" y="333375"/>
            <a:ext cx="3132138" cy="3311525"/>
          </a:xfrm>
          <a:prstGeom prst="wedgeEllipseCallout">
            <a:avLst>
              <a:gd name="adj1" fmla="val -20806"/>
              <a:gd name="adj2" fmla="val 89551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pt-BR" altLang="pt-BR" sz="3600">
              <a:solidFill>
                <a:schemeClr val="accent2"/>
              </a:solidFill>
              <a:latin typeface="Impressed" pitchFamily="2" charset="0"/>
            </a:endParaRPr>
          </a:p>
        </p:txBody>
      </p:sp>
      <p:sp>
        <p:nvSpPr>
          <p:cNvPr id="425" name="Retângulo de cantos arredondados 424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7171" name="Group 426"/>
          <p:cNvGrpSpPr>
            <a:grpSpLocks/>
          </p:cNvGrpSpPr>
          <p:nvPr/>
        </p:nvGrpSpPr>
        <p:grpSpPr bwMode="auto">
          <a:xfrm>
            <a:off x="304800" y="228600"/>
            <a:ext cx="8001000" cy="6096000"/>
            <a:chOff x="192" y="144"/>
            <a:chExt cx="5040" cy="3840"/>
          </a:xfrm>
        </p:grpSpPr>
        <p:sp>
          <p:nvSpPr>
            <p:cNvPr id="7172" name="AutoShape 4"/>
            <p:cNvSpPr>
              <a:spLocks noChangeArrowheads="1"/>
            </p:cNvSpPr>
            <p:nvPr/>
          </p:nvSpPr>
          <p:spPr bwMode="auto">
            <a:xfrm>
              <a:off x="480" y="144"/>
              <a:ext cx="4752" cy="1200"/>
            </a:xfrm>
            <a:prstGeom prst="wedgeEllipseCallout">
              <a:avLst>
                <a:gd name="adj1" fmla="val -9407"/>
                <a:gd name="adj2" fmla="val 88417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9525" algn="ctr">
              <a:solidFill>
                <a:srgbClr val="000000"/>
              </a:solidFill>
              <a:miter lim="800000"/>
              <a:headEnd/>
              <a:tailEnd/>
            </a:ln>
            <a:extLst/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pt-BR" altLang="pt-BR" dirty="0">
                  <a:latin typeface="Comic Sans MS" pitchFamily="66" charset="0"/>
                </a:rPr>
                <a:t>Desculpe-me Sr. Rato, eu entendo que isso  seja um grande problema para o senhor, mas não me prejudica em nada, não me incomoda.</a:t>
              </a:r>
            </a:p>
          </p:txBody>
        </p:sp>
        <p:pic>
          <p:nvPicPr>
            <p:cNvPr id="7173" name="Picture 5" descr="rat"/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6" y="2554"/>
              <a:ext cx="1632" cy="14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74" name="Group 6"/>
            <p:cNvGrpSpPr>
              <a:grpSpLocks/>
            </p:cNvGrpSpPr>
            <p:nvPr/>
          </p:nvGrpSpPr>
          <p:grpSpPr bwMode="auto">
            <a:xfrm>
              <a:off x="192" y="1915"/>
              <a:ext cx="2275" cy="2021"/>
              <a:chOff x="416" y="1330"/>
              <a:chExt cx="1181" cy="1514"/>
            </a:xfrm>
          </p:grpSpPr>
          <p:grpSp>
            <p:nvGrpSpPr>
              <p:cNvPr id="7175" name="Group 7"/>
              <p:cNvGrpSpPr>
                <a:grpSpLocks/>
              </p:cNvGrpSpPr>
              <p:nvPr/>
            </p:nvGrpSpPr>
            <p:grpSpPr bwMode="auto">
              <a:xfrm>
                <a:off x="416" y="1330"/>
                <a:ext cx="1181" cy="1504"/>
                <a:chOff x="416" y="1330"/>
                <a:chExt cx="1181" cy="1504"/>
              </a:xfrm>
            </p:grpSpPr>
            <p:sp>
              <p:nvSpPr>
                <p:cNvPr id="7393" name="Freeform 8"/>
                <p:cNvSpPr>
                  <a:spLocks/>
                </p:cNvSpPr>
                <p:nvPr/>
              </p:nvSpPr>
              <p:spPr bwMode="auto">
                <a:xfrm>
                  <a:off x="1134" y="2467"/>
                  <a:ext cx="236" cy="215"/>
                </a:xfrm>
                <a:custGeom>
                  <a:avLst/>
                  <a:gdLst>
                    <a:gd name="T0" fmla="*/ 31 w 236"/>
                    <a:gd name="T1" fmla="*/ 18 h 215"/>
                    <a:gd name="T2" fmla="*/ 72 w 236"/>
                    <a:gd name="T3" fmla="*/ 79 h 215"/>
                    <a:gd name="T4" fmla="*/ 109 w 236"/>
                    <a:gd name="T5" fmla="*/ 120 h 215"/>
                    <a:gd name="T6" fmla="*/ 134 w 236"/>
                    <a:gd name="T7" fmla="*/ 127 h 215"/>
                    <a:gd name="T8" fmla="*/ 157 w 236"/>
                    <a:gd name="T9" fmla="*/ 117 h 215"/>
                    <a:gd name="T10" fmla="*/ 170 w 236"/>
                    <a:gd name="T11" fmla="*/ 114 h 215"/>
                    <a:gd name="T12" fmla="*/ 176 w 236"/>
                    <a:gd name="T13" fmla="*/ 115 h 215"/>
                    <a:gd name="T14" fmla="*/ 177 w 236"/>
                    <a:gd name="T15" fmla="*/ 120 h 215"/>
                    <a:gd name="T16" fmla="*/ 174 w 236"/>
                    <a:gd name="T17" fmla="*/ 126 h 215"/>
                    <a:gd name="T18" fmla="*/ 165 w 236"/>
                    <a:gd name="T19" fmla="*/ 132 h 215"/>
                    <a:gd name="T20" fmla="*/ 145 w 236"/>
                    <a:gd name="T21" fmla="*/ 143 h 215"/>
                    <a:gd name="T22" fmla="*/ 150 w 236"/>
                    <a:gd name="T23" fmla="*/ 148 h 215"/>
                    <a:gd name="T24" fmla="*/ 176 w 236"/>
                    <a:gd name="T25" fmla="*/ 155 h 215"/>
                    <a:gd name="T26" fmla="*/ 211 w 236"/>
                    <a:gd name="T27" fmla="*/ 161 h 215"/>
                    <a:gd name="T28" fmla="*/ 230 w 236"/>
                    <a:gd name="T29" fmla="*/ 167 h 215"/>
                    <a:gd name="T30" fmla="*/ 236 w 236"/>
                    <a:gd name="T31" fmla="*/ 173 h 215"/>
                    <a:gd name="T32" fmla="*/ 236 w 236"/>
                    <a:gd name="T33" fmla="*/ 180 h 215"/>
                    <a:gd name="T34" fmla="*/ 230 w 236"/>
                    <a:gd name="T35" fmla="*/ 184 h 215"/>
                    <a:gd name="T36" fmla="*/ 204 w 236"/>
                    <a:gd name="T37" fmla="*/ 182 h 215"/>
                    <a:gd name="T38" fmla="*/ 150 w 236"/>
                    <a:gd name="T39" fmla="*/ 172 h 215"/>
                    <a:gd name="T40" fmla="*/ 148 w 236"/>
                    <a:gd name="T41" fmla="*/ 177 h 215"/>
                    <a:gd name="T42" fmla="*/ 171 w 236"/>
                    <a:gd name="T43" fmla="*/ 196 h 215"/>
                    <a:gd name="T44" fmla="*/ 177 w 236"/>
                    <a:gd name="T45" fmla="*/ 203 h 215"/>
                    <a:gd name="T46" fmla="*/ 177 w 236"/>
                    <a:gd name="T47" fmla="*/ 208 h 215"/>
                    <a:gd name="T48" fmla="*/ 173 w 236"/>
                    <a:gd name="T49" fmla="*/ 213 h 215"/>
                    <a:gd name="T50" fmla="*/ 165 w 236"/>
                    <a:gd name="T51" fmla="*/ 215 h 215"/>
                    <a:gd name="T52" fmla="*/ 153 w 236"/>
                    <a:gd name="T53" fmla="*/ 208 h 215"/>
                    <a:gd name="T54" fmla="*/ 137 w 236"/>
                    <a:gd name="T55" fmla="*/ 194 h 215"/>
                    <a:gd name="T56" fmla="*/ 120 w 236"/>
                    <a:gd name="T57" fmla="*/ 182 h 215"/>
                    <a:gd name="T58" fmla="*/ 96 w 236"/>
                    <a:gd name="T59" fmla="*/ 172 h 215"/>
                    <a:gd name="T60" fmla="*/ 79 w 236"/>
                    <a:gd name="T61" fmla="*/ 167 h 215"/>
                    <a:gd name="T62" fmla="*/ 57 w 236"/>
                    <a:gd name="T63" fmla="*/ 175 h 215"/>
                    <a:gd name="T64" fmla="*/ 43 w 236"/>
                    <a:gd name="T65" fmla="*/ 179 h 215"/>
                    <a:gd name="T66" fmla="*/ 35 w 236"/>
                    <a:gd name="T67" fmla="*/ 177 h 215"/>
                    <a:gd name="T68" fmla="*/ 32 w 236"/>
                    <a:gd name="T69" fmla="*/ 172 h 215"/>
                    <a:gd name="T70" fmla="*/ 32 w 236"/>
                    <a:gd name="T71" fmla="*/ 167 h 215"/>
                    <a:gd name="T72" fmla="*/ 40 w 236"/>
                    <a:gd name="T73" fmla="*/ 160 h 215"/>
                    <a:gd name="T74" fmla="*/ 57 w 236"/>
                    <a:gd name="T75" fmla="*/ 155 h 215"/>
                    <a:gd name="T76" fmla="*/ 71 w 236"/>
                    <a:gd name="T77" fmla="*/ 150 h 215"/>
                    <a:gd name="T78" fmla="*/ 75 w 236"/>
                    <a:gd name="T79" fmla="*/ 144 h 215"/>
                    <a:gd name="T80" fmla="*/ 74 w 236"/>
                    <a:gd name="T81" fmla="*/ 131 h 215"/>
                    <a:gd name="T82" fmla="*/ 57 w 236"/>
                    <a:gd name="T83" fmla="*/ 105 h 215"/>
                    <a:gd name="T84" fmla="*/ 25 w 236"/>
                    <a:gd name="T85" fmla="*/ 62 h 215"/>
                    <a:gd name="T86" fmla="*/ 9 w 236"/>
                    <a:gd name="T87" fmla="*/ 47 h 215"/>
                    <a:gd name="T88" fmla="*/ 3 w 236"/>
                    <a:gd name="T89" fmla="*/ 38 h 215"/>
                    <a:gd name="T90" fmla="*/ 1 w 236"/>
                    <a:gd name="T91" fmla="*/ 26 h 215"/>
                    <a:gd name="T92" fmla="*/ 1 w 236"/>
                    <a:gd name="T93" fmla="*/ 9 h 215"/>
                    <a:gd name="T94" fmla="*/ 8 w 236"/>
                    <a:gd name="T95" fmla="*/ 2 h 215"/>
                    <a:gd name="T96" fmla="*/ 18 w 236"/>
                    <a:gd name="T97" fmla="*/ 2 h 2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6"/>
                    <a:gd name="T148" fmla="*/ 0 h 215"/>
                    <a:gd name="T149" fmla="*/ 236 w 236"/>
                    <a:gd name="T150" fmla="*/ 215 h 2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6" h="215">
                      <a:moveTo>
                        <a:pt x="21" y="4"/>
                      </a:moveTo>
                      <a:lnTo>
                        <a:pt x="31" y="18"/>
                      </a:lnTo>
                      <a:lnTo>
                        <a:pt x="49" y="47"/>
                      </a:lnTo>
                      <a:lnTo>
                        <a:pt x="72" y="79"/>
                      </a:lnTo>
                      <a:lnTo>
                        <a:pt x="88" y="102"/>
                      </a:lnTo>
                      <a:lnTo>
                        <a:pt x="109" y="120"/>
                      </a:lnTo>
                      <a:lnTo>
                        <a:pt x="125" y="131"/>
                      </a:lnTo>
                      <a:lnTo>
                        <a:pt x="134" y="127"/>
                      </a:lnTo>
                      <a:lnTo>
                        <a:pt x="150" y="120"/>
                      </a:lnTo>
                      <a:lnTo>
                        <a:pt x="157" y="117"/>
                      </a:lnTo>
                      <a:lnTo>
                        <a:pt x="165" y="115"/>
                      </a:lnTo>
                      <a:lnTo>
                        <a:pt x="170" y="114"/>
                      </a:lnTo>
                      <a:lnTo>
                        <a:pt x="173" y="114"/>
                      </a:lnTo>
                      <a:lnTo>
                        <a:pt x="176" y="115"/>
                      </a:lnTo>
                      <a:lnTo>
                        <a:pt x="177" y="117"/>
                      </a:lnTo>
                      <a:lnTo>
                        <a:pt x="177" y="120"/>
                      </a:lnTo>
                      <a:lnTo>
                        <a:pt x="177" y="122"/>
                      </a:lnTo>
                      <a:lnTo>
                        <a:pt x="174" y="126"/>
                      </a:lnTo>
                      <a:lnTo>
                        <a:pt x="173" y="127"/>
                      </a:lnTo>
                      <a:lnTo>
                        <a:pt x="165" y="132"/>
                      </a:lnTo>
                      <a:lnTo>
                        <a:pt x="156" y="138"/>
                      </a:lnTo>
                      <a:lnTo>
                        <a:pt x="145" y="143"/>
                      </a:lnTo>
                      <a:lnTo>
                        <a:pt x="142" y="144"/>
                      </a:lnTo>
                      <a:lnTo>
                        <a:pt x="150" y="148"/>
                      </a:lnTo>
                      <a:lnTo>
                        <a:pt x="165" y="153"/>
                      </a:lnTo>
                      <a:lnTo>
                        <a:pt x="176" y="155"/>
                      </a:lnTo>
                      <a:lnTo>
                        <a:pt x="194" y="158"/>
                      </a:lnTo>
                      <a:lnTo>
                        <a:pt x="211" y="161"/>
                      </a:lnTo>
                      <a:lnTo>
                        <a:pt x="225" y="165"/>
                      </a:lnTo>
                      <a:lnTo>
                        <a:pt x="230" y="167"/>
                      </a:lnTo>
                      <a:lnTo>
                        <a:pt x="233" y="170"/>
                      </a:lnTo>
                      <a:lnTo>
                        <a:pt x="236" y="173"/>
                      </a:lnTo>
                      <a:lnTo>
                        <a:pt x="236" y="177"/>
                      </a:lnTo>
                      <a:lnTo>
                        <a:pt x="236" y="180"/>
                      </a:lnTo>
                      <a:lnTo>
                        <a:pt x="233" y="182"/>
                      </a:lnTo>
                      <a:lnTo>
                        <a:pt x="230" y="184"/>
                      </a:lnTo>
                      <a:lnTo>
                        <a:pt x="224" y="184"/>
                      </a:lnTo>
                      <a:lnTo>
                        <a:pt x="204" y="182"/>
                      </a:lnTo>
                      <a:lnTo>
                        <a:pt x="176" y="177"/>
                      </a:lnTo>
                      <a:lnTo>
                        <a:pt x="150" y="172"/>
                      </a:lnTo>
                      <a:lnTo>
                        <a:pt x="137" y="170"/>
                      </a:lnTo>
                      <a:lnTo>
                        <a:pt x="148" y="177"/>
                      </a:lnTo>
                      <a:lnTo>
                        <a:pt x="168" y="192"/>
                      </a:lnTo>
                      <a:lnTo>
                        <a:pt x="171" y="196"/>
                      </a:lnTo>
                      <a:lnTo>
                        <a:pt x="176" y="201"/>
                      </a:lnTo>
                      <a:lnTo>
                        <a:pt x="177" y="203"/>
                      </a:lnTo>
                      <a:lnTo>
                        <a:pt x="177" y="206"/>
                      </a:lnTo>
                      <a:lnTo>
                        <a:pt x="177" y="208"/>
                      </a:lnTo>
                      <a:lnTo>
                        <a:pt x="176" y="209"/>
                      </a:lnTo>
                      <a:lnTo>
                        <a:pt x="173" y="213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0" y="213"/>
                      </a:lnTo>
                      <a:lnTo>
                        <a:pt x="153" y="208"/>
                      </a:lnTo>
                      <a:lnTo>
                        <a:pt x="145" y="201"/>
                      </a:lnTo>
                      <a:lnTo>
                        <a:pt x="137" y="194"/>
                      </a:lnTo>
                      <a:lnTo>
                        <a:pt x="128" y="187"/>
                      </a:lnTo>
                      <a:lnTo>
                        <a:pt x="120" y="182"/>
                      </a:lnTo>
                      <a:lnTo>
                        <a:pt x="113" y="179"/>
                      </a:lnTo>
                      <a:lnTo>
                        <a:pt x="96" y="172"/>
                      </a:lnTo>
                      <a:lnTo>
                        <a:pt x="85" y="167"/>
                      </a:lnTo>
                      <a:lnTo>
                        <a:pt x="79" y="167"/>
                      </a:lnTo>
                      <a:lnTo>
                        <a:pt x="66" y="172"/>
                      </a:lnTo>
                      <a:lnTo>
                        <a:pt x="57" y="175"/>
                      </a:lnTo>
                      <a:lnTo>
                        <a:pt x="48" y="177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35" y="177"/>
                      </a:lnTo>
                      <a:lnTo>
                        <a:pt x="34" y="175"/>
                      </a:lnTo>
                      <a:lnTo>
                        <a:pt x="32" y="172"/>
                      </a:lnTo>
                      <a:lnTo>
                        <a:pt x="31" y="168"/>
                      </a:lnTo>
                      <a:lnTo>
                        <a:pt x="32" y="167"/>
                      </a:lnTo>
                      <a:lnTo>
                        <a:pt x="34" y="163"/>
                      </a:lnTo>
                      <a:lnTo>
                        <a:pt x="40" y="160"/>
                      </a:lnTo>
                      <a:lnTo>
                        <a:pt x="48" y="156"/>
                      </a:lnTo>
                      <a:lnTo>
                        <a:pt x="57" y="155"/>
                      </a:lnTo>
                      <a:lnTo>
                        <a:pt x="66" y="151"/>
                      </a:lnTo>
                      <a:lnTo>
                        <a:pt x="71" y="150"/>
                      </a:lnTo>
                      <a:lnTo>
                        <a:pt x="74" y="148"/>
                      </a:lnTo>
                      <a:lnTo>
                        <a:pt x="75" y="144"/>
                      </a:lnTo>
                      <a:lnTo>
                        <a:pt x="75" y="139"/>
                      </a:lnTo>
                      <a:lnTo>
                        <a:pt x="74" y="131"/>
                      </a:lnTo>
                      <a:lnTo>
                        <a:pt x="66" y="120"/>
                      </a:lnTo>
                      <a:lnTo>
                        <a:pt x="57" y="105"/>
                      </a:lnTo>
                      <a:lnTo>
                        <a:pt x="46" y="90"/>
                      </a:lnTo>
                      <a:lnTo>
                        <a:pt x="25" y="62"/>
                      </a:lnTo>
                      <a:lnTo>
                        <a:pt x="14" y="48"/>
                      </a:lnTo>
                      <a:lnTo>
                        <a:pt x="9" y="47"/>
                      </a:lnTo>
                      <a:lnTo>
                        <a:pt x="4" y="42"/>
                      </a:lnTo>
                      <a:lnTo>
                        <a:pt x="3" y="38"/>
                      </a:lnTo>
                      <a:lnTo>
                        <a:pt x="1" y="33"/>
                      </a:lnTo>
                      <a:lnTo>
                        <a:pt x="1" y="26"/>
                      </a:lnTo>
                      <a:lnTo>
                        <a:pt x="0" y="18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8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solidFill>
                  <a:srgbClr val="FFD9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4" name="Freeform 9"/>
                <p:cNvSpPr>
                  <a:spLocks/>
                </p:cNvSpPr>
                <p:nvPr/>
              </p:nvSpPr>
              <p:spPr bwMode="auto">
                <a:xfrm>
                  <a:off x="1134" y="2467"/>
                  <a:ext cx="236" cy="215"/>
                </a:xfrm>
                <a:custGeom>
                  <a:avLst/>
                  <a:gdLst>
                    <a:gd name="T0" fmla="*/ 31 w 236"/>
                    <a:gd name="T1" fmla="*/ 18 h 215"/>
                    <a:gd name="T2" fmla="*/ 72 w 236"/>
                    <a:gd name="T3" fmla="*/ 79 h 215"/>
                    <a:gd name="T4" fmla="*/ 109 w 236"/>
                    <a:gd name="T5" fmla="*/ 120 h 215"/>
                    <a:gd name="T6" fmla="*/ 134 w 236"/>
                    <a:gd name="T7" fmla="*/ 127 h 215"/>
                    <a:gd name="T8" fmla="*/ 157 w 236"/>
                    <a:gd name="T9" fmla="*/ 117 h 215"/>
                    <a:gd name="T10" fmla="*/ 170 w 236"/>
                    <a:gd name="T11" fmla="*/ 114 h 215"/>
                    <a:gd name="T12" fmla="*/ 176 w 236"/>
                    <a:gd name="T13" fmla="*/ 115 h 215"/>
                    <a:gd name="T14" fmla="*/ 177 w 236"/>
                    <a:gd name="T15" fmla="*/ 120 h 215"/>
                    <a:gd name="T16" fmla="*/ 174 w 236"/>
                    <a:gd name="T17" fmla="*/ 126 h 215"/>
                    <a:gd name="T18" fmla="*/ 165 w 236"/>
                    <a:gd name="T19" fmla="*/ 132 h 215"/>
                    <a:gd name="T20" fmla="*/ 145 w 236"/>
                    <a:gd name="T21" fmla="*/ 143 h 215"/>
                    <a:gd name="T22" fmla="*/ 150 w 236"/>
                    <a:gd name="T23" fmla="*/ 148 h 215"/>
                    <a:gd name="T24" fmla="*/ 176 w 236"/>
                    <a:gd name="T25" fmla="*/ 155 h 215"/>
                    <a:gd name="T26" fmla="*/ 211 w 236"/>
                    <a:gd name="T27" fmla="*/ 161 h 215"/>
                    <a:gd name="T28" fmla="*/ 230 w 236"/>
                    <a:gd name="T29" fmla="*/ 167 h 215"/>
                    <a:gd name="T30" fmla="*/ 236 w 236"/>
                    <a:gd name="T31" fmla="*/ 173 h 215"/>
                    <a:gd name="T32" fmla="*/ 236 w 236"/>
                    <a:gd name="T33" fmla="*/ 180 h 215"/>
                    <a:gd name="T34" fmla="*/ 230 w 236"/>
                    <a:gd name="T35" fmla="*/ 184 h 215"/>
                    <a:gd name="T36" fmla="*/ 204 w 236"/>
                    <a:gd name="T37" fmla="*/ 182 h 215"/>
                    <a:gd name="T38" fmla="*/ 150 w 236"/>
                    <a:gd name="T39" fmla="*/ 172 h 215"/>
                    <a:gd name="T40" fmla="*/ 148 w 236"/>
                    <a:gd name="T41" fmla="*/ 177 h 215"/>
                    <a:gd name="T42" fmla="*/ 171 w 236"/>
                    <a:gd name="T43" fmla="*/ 196 h 215"/>
                    <a:gd name="T44" fmla="*/ 177 w 236"/>
                    <a:gd name="T45" fmla="*/ 203 h 215"/>
                    <a:gd name="T46" fmla="*/ 177 w 236"/>
                    <a:gd name="T47" fmla="*/ 208 h 215"/>
                    <a:gd name="T48" fmla="*/ 173 w 236"/>
                    <a:gd name="T49" fmla="*/ 213 h 215"/>
                    <a:gd name="T50" fmla="*/ 165 w 236"/>
                    <a:gd name="T51" fmla="*/ 215 h 215"/>
                    <a:gd name="T52" fmla="*/ 153 w 236"/>
                    <a:gd name="T53" fmla="*/ 208 h 215"/>
                    <a:gd name="T54" fmla="*/ 137 w 236"/>
                    <a:gd name="T55" fmla="*/ 194 h 215"/>
                    <a:gd name="T56" fmla="*/ 120 w 236"/>
                    <a:gd name="T57" fmla="*/ 182 h 215"/>
                    <a:gd name="T58" fmla="*/ 96 w 236"/>
                    <a:gd name="T59" fmla="*/ 172 h 215"/>
                    <a:gd name="T60" fmla="*/ 79 w 236"/>
                    <a:gd name="T61" fmla="*/ 167 h 215"/>
                    <a:gd name="T62" fmla="*/ 57 w 236"/>
                    <a:gd name="T63" fmla="*/ 175 h 215"/>
                    <a:gd name="T64" fmla="*/ 43 w 236"/>
                    <a:gd name="T65" fmla="*/ 179 h 215"/>
                    <a:gd name="T66" fmla="*/ 35 w 236"/>
                    <a:gd name="T67" fmla="*/ 177 h 215"/>
                    <a:gd name="T68" fmla="*/ 32 w 236"/>
                    <a:gd name="T69" fmla="*/ 172 h 215"/>
                    <a:gd name="T70" fmla="*/ 32 w 236"/>
                    <a:gd name="T71" fmla="*/ 167 h 215"/>
                    <a:gd name="T72" fmla="*/ 40 w 236"/>
                    <a:gd name="T73" fmla="*/ 160 h 215"/>
                    <a:gd name="T74" fmla="*/ 57 w 236"/>
                    <a:gd name="T75" fmla="*/ 155 h 215"/>
                    <a:gd name="T76" fmla="*/ 71 w 236"/>
                    <a:gd name="T77" fmla="*/ 150 h 215"/>
                    <a:gd name="T78" fmla="*/ 75 w 236"/>
                    <a:gd name="T79" fmla="*/ 144 h 215"/>
                    <a:gd name="T80" fmla="*/ 74 w 236"/>
                    <a:gd name="T81" fmla="*/ 131 h 215"/>
                    <a:gd name="T82" fmla="*/ 57 w 236"/>
                    <a:gd name="T83" fmla="*/ 105 h 215"/>
                    <a:gd name="T84" fmla="*/ 25 w 236"/>
                    <a:gd name="T85" fmla="*/ 62 h 215"/>
                    <a:gd name="T86" fmla="*/ 9 w 236"/>
                    <a:gd name="T87" fmla="*/ 47 h 215"/>
                    <a:gd name="T88" fmla="*/ 3 w 236"/>
                    <a:gd name="T89" fmla="*/ 38 h 215"/>
                    <a:gd name="T90" fmla="*/ 1 w 236"/>
                    <a:gd name="T91" fmla="*/ 26 h 215"/>
                    <a:gd name="T92" fmla="*/ 1 w 236"/>
                    <a:gd name="T93" fmla="*/ 9 h 215"/>
                    <a:gd name="T94" fmla="*/ 8 w 236"/>
                    <a:gd name="T95" fmla="*/ 2 h 215"/>
                    <a:gd name="T96" fmla="*/ 18 w 236"/>
                    <a:gd name="T97" fmla="*/ 2 h 21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236"/>
                    <a:gd name="T148" fmla="*/ 0 h 215"/>
                    <a:gd name="T149" fmla="*/ 236 w 236"/>
                    <a:gd name="T150" fmla="*/ 215 h 21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236" h="215">
                      <a:moveTo>
                        <a:pt x="21" y="4"/>
                      </a:moveTo>
                      <a:lnTo>
                        <a:pt x="31" y="18"/>
                      </a:lnTo>
                      <a:lnTo>
                        <a:pt x="49" y="47"/>
                      </a:lnTo>
                      <a:lnTo>
                        <a:pt x="72" y="79"/>
                      </a:lnTo>
                      <a:lnTo>
                        <a:pt x="88" y="102"/>
                      </a:lnTo>
                      <a:lnTo>
                        <a:pt x="109" y="120"/>
                      </a:lnTo>
                      <a:lnTo>
                        <a:pt x="125" y="131"/>
                      </a:lnTo>
                      <a:lnTo>
                        <a:pt x="134" y="127"/>
                      </a:lnTo>
                      <a:lnTo>
                        <a:pt x="150" y="120"/>
                      </a:lnTo>
                      <a:lnTo>
                        <a:pt x="157" y="117"/>
                      </a:lnTo>
                      <a:lnTo>
                        <a:pt x="165" y="115"/>
                      </a:lnTo>
                      <a:lnTo>
                        <a:pt x="170" y="114"/>
                      </a:lnTo>
                      <a:lnTo>
                        <a:pt x="173" y="114"/>
                      </a:lnTo>
                      <a:lnTo>
                        <a:pt x="176" y="115"/>
                      </a:lnTo>
                      <a:lnTo>
                        <a:pt x="177" y="117"/>
                      </a:lnTo>
                      <a:lnTo>
                        <a:pt x="177" y="120"/>
                      </a:lnTo>
                      <a:lnTo>
                        <a:pt x="177" y="122"/>
                      </a:lnTo>
                      <a:lnTo>
                        <a:pt x="174" y="126"/>
                      </a:lnTo>
                      <a:lnTo>
                        <a:pt x="173" y="127"/>
                      </a:lnTo>
                      <a:lnTo>
                        <a:pt x="165" y="132"/>
                      </a:lnTo>
                      <a:lnTo>
                        <a:pt x="156" y="138"/>
                      </a:lnTo>
                      <a:lnTo>
                        <a:pt x="145" y="143"/>
                      </a:lnTo>
                      <a:lnTo>
                        <a:pt x="142" y="144"/>
                      </a:lnTo>
                      <a:lnTo>
                        <a:pt x="150" y="148"/>
                      </a:lnTo>
                      <a:lnTo>
                        <a:pt x="165" y="153"/>
                      </a:lnTo>
                      <a:lnTo>
                        <a:pt x="176" y="155"/>
                      </a:lnTo>
                      <a:lnTo>
                        <a:pt x="194" y="158"/>
                      </a:lnTo>
                      <a:lnTo>
                        <a:pt x="211" y="161"/>
                      </a:lnTo>
                      <a:lnTo>
                        <a:pt x="225" y="165"/>
                      </a:lnTo>
                      <a:lnTo>
                        <a:pt x="230" y="167"/>
                      </a:lnTo>
                      <a:lnTo>
                        <a:pt x="233" y="170"/>
                      </a:lnTo>
                      <a:lnTo>
                        <a:pt x="236" y="173"/>
                      </a:lnTo>
                      <a:lnTo>
                        <a:pt x="236" y="177"/>
                      </a:lnTo>
                      <a:lnTo>
                        <a:pt x="236" y="180"/>
                      </a:lnTo>
                      <a:lnTo>
                        <a:pt x="233" y="182"/>
                      </a:lnTo>
                      <a:lnTo>
                        <a:pt x="230" y="184"/>
                      </a:lnTo>
                      <a:lnTo>
                        <a:pt x="224" y="184"/>
                      </a:lnTo>
                      <a:lnTo>
                        <a:pt x="204" y="182"/>
                      </a:lnTo>
                      <a:lnTo>
                        <a:pt x="176" y="177"/>
                      </a:lnTo>
                      <a:lnTo>
                        <a:pt x="150" y="172"/>
                      </a:lnTo>
                      <a:lnTo>
                        <a:pt x="137" y="170"/>
                      </a:lnTo>
                      <a:lnTo>
                        <a:pt x="148" y="177"/>
                      </a:lnTo>
                      <a:lnTo>
                        <a:pt x="168" y="192"/>
                      </a:lnTo>
                      <a:lnTo>
                        <a:pt x="171" y="196"/>
                      </a:lnTo>
                      <a:lnTo>
                        <a:pt x="176" y="201"/>
                      </a:lnTo>
                      <a:lnTo>
                        <a:pt x="177" y="203"/>
                      </a:lnTo>
                      <a:lnTo>
                        <a:pt x="177" y="206"/>
                      </a:lnTo>
                      <a:lnTo>
                        <a:pt x="177" y="208"/>
                      </a:lnTo>
                      <a:lnTo>
                        <a:pt x="176" y="209"/>
                      </a:lnTo>
                      <a:lnTo>
                        <a:pt x="173" y="213"/>
                      </a:lnTo>
                      <a:lnTo>
                        <a:pt x="168" y="215"/>
                      </a:lnTo>
                      <a:lnTo>
                        <a:pt x="165" y="215"/>
                      </a:lnTo>
                      <a:lnTo>
                        <a:pt x="160" y="213"/>
                      </a:lnTo>
                      <a:lnTo>
                        <a:pt x="153" y="208"/>
                      </a:lnTo>
                      <a:lnTo>
                        <a:pt x="145" y="201"/>
                      </a:lnTo>
                      <a:lnTo>
                        <a:pt x="137" y="194"/>
                      </a:lnTo>
                      <a:lnTo>
                        <a:pt x="128" y="187"/>
                      </a:lnTo>
                      <a:lnTo>
                        <a:pt x="120" y="182"/>
                      </a:lnTo>
                      <a:lnTo>
                        <a:pt x="113" y="179"/>
                      </a:lnTo>
                      <a:lnTo>
                        <a:pt x="96" y="172"/>
                      </a:lnTo>
                      <a:lnTo>
                        <a:pt x="85" y="167"/>
                      </a:lnTo>
                      <a:lnTo>
                        <a:pt x="79" y="167"/>
                      </a:lnTo>
                      <a:lnTo>
                        <a:pt x="66" y="172"/>
                      </a:lnTo>
                      <a:lnTo>
                        <a:pt x="57" y="175"/>
                      </a:lnTo>
                      <a:lnTo>
                        <a:pt x="48" y="177"/>
                      </a:lnTo>
                      <a:lnTo>
                        <a:pt x="43" y="179"/>
                      </a:lnTo>
                      <a:lnTo>
                        <a:pt x="40" y="179"/>
                      </a:lnTo>
                      <a:lnTo>
                        <a:pt x="35" y="177"/>
                      </a:lnTo>
                      <a:lnTo>
                        <a:pt x="34" y="175"/>
                      </a:lnTo>
                      <a:lnTo>
                        <a:pt x="32" y="172"/>
                      </a:lnTo>
                      <a:lnTo>
                        <a:pt x="31" y="168"/>
                      </a:lnTo>
                      <a:lnTo>
                        <a:pt x="32" y="167"/>
                      </a:lnTo>
                      <a:lnTo>
                        <a:pt x="34" y="163"/>
                      </a:lnTo>
                      <a:lnTo>
                        <a:pt x="40" y="160"/>
                      </a:lnTo>
                      <a:lnTo>
                        <a:pt x="48" y="156"/>
                      </a:lnTo>
                      <a:lnTo>
                        <a:pt x="57" y="155"/>
                      </a:lnTo>
                      <a:lnTo>
                        <a:pt x="66" y="151"/>
                      </a:lnTo>
                      <a:lnTo>
                        <a:pt x="71" y="150"/>
                      </a:lnTo>
                      <a:lnTo>
                        <a:pt x="74" y="148"/>
                      </a:lnTo>
                      <a:lnTo>
                        <a:pt x="75" y="144"/>
                      </a:lnTo>
                      <a:lnTo>
                        <a:pt x="75" y="139"/>
                      </a:lnTo>
                      <a:lnTo>
                        <a:pt x="74" y="131"/>
                      </a:lnTo>
                      <a:lnTo>
                        <a:pt x="66" y="120"/>
                      </a:lnTo>
                      <a:lnTo>
                        <a:pt x="57" y="105"/>
                      </a:lnTo>
                      <a:lnTo>
                        <a:pt x="46" y="90"/>
                      </a:lnTo>
                      <a:lnTo>
                        <a:pt x="25" y="62"/>
                      </a:lnTo>
                      <a:lnTo>
                        <a:pt x="14" y="48"/>
                      </a:lnTo>
                      <a:lnTo>
                        <a:pt x="9" y="47"/>
                      </a:lnTo>
                      <a:lnTo>
                        <a:pt x="4" y="42"/>
                      </a:lnTo>
                      <a:lnTo>
                        <a:pt x="3" y="38"/>
                      </a:lnTo>
                      <a:lnTo>
                        <a:pt x="1" y="33"/>
                      </a:lnTo>
                      <a:lnTo>
                        <a:pt x="1" y="26"/>
                      </a:lnTo>
                      <a:lnTo>
                        <a:pt x="0" y="18"/>
                      </a:lnTo>
                      <a:lnTo>
                        <a:pt x="1" y="9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8" y="2"/>
                      </a:lnTo>
                      <a:lnTo>
                        <a:pt x="21" y="4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5" name="Freeform 10"/>
                <p:cNvSpPr>
                  <a:spLocks/>
                </p:cNvSpPr>
                <p:nvPr/>
              </p:nvSpPr>
              <p:spPr bwMode="auto">
                <a:xfrm>
                  <a:off x="1012" y="2505"/>
                  <a:ext cx="247" cy="329"/>
                </a:xfrm>
                <a:custGeom>
                  <a:avLst/>
                  <a:gdLst>
                    <a:gd name="T0" fmla="*/ 66 w 247"/>
                    <a:gd name="T1" fmla="*/ 19 h 329"/>
                    <a:gd name="T2" fmla="*/ 51 w 247"/>
                    <a:gd name="T3" fmla="*/ 53 h 329"/>
                    <a:gd name="T4" fmla="*/ 46 w 247"/>
                    <a:gd name="T5" fmla="*/ 74 h 329"/>
                    <a:gd name="T6" fmla="*/ 46 w 247"/>
                    <a:gd name="T7" fmla="*/ 86 h 329"/>
                    <a:gd name="T8" fmla="*/ 66 w 247"/>
                    <a:gd name="T9" fmla="*/ 127 h 329"/>
                    <a:gd name="T10" fmla="*/ 97 w 247"/>
                    <a:gd name="T11" fmla="*/ 183 h 329"/>
                    <a:gd name="T12" fmla="*/ 122 w 247"/>
                    <a:gd name="T13" fmla="*/ 216 h 329"/>
                    <a:gd name="T14" fmla="*/ 147 w 247"/>
                    <a:gd name="T15" fmla="*/ 225 h 329"/>
                    <a:gd name="T16" fmla="*/ 176 w 247"/>
                    <a:gd name="T17" fmla="*/ 216 h 329"/>
                    <a:gd name="T18" fmla="*/ 188 w 247"/>
                    <a:gd name="T19" fmla="*/ 214 h 329"/>
                    <a:gd name="T20" fmla="*/ 193 w 247"/>
                    <a:gd name="T21" fmla="*/ 218 h 329"/>
                    <a:gd name="T22" fmla="*/ 194 w 247"/>
                    <a:gd name="T23" fmla="*/ 221 h 329"/>
                    <a:gd name="T24" fmla="*/ 193 w 247"/>
                    <a:gd name="T25" fmla="*/ 226 h 329"/>
                    <a:gd name="T26" fmla="*/ 182 w 247"/>
                    <a:gd name="T27" fmla="*/ 233 h 329"/>
                    <a:gd name="T28" fmla="*/ 159 w 247"/>
                    <a:gd name="T29" fmla="*/ 243 h 329"/>
                    <a:gd name="T30" fmla="*/ 164 w 247"/>
                    <a:gd name="T31" fmla="*/ 250 h 329"/>
                    <a:gd name="T32" fmla="*/ 190 w 247"/>
                    <a:gd name="T33" fmla="*/ 262 h 329"/>
                    <a:gd name="T34" fmla="*/ 224 w 247"/>
                    <a:gd name="T35" fmla="*/ 276 h 329"/>
                    <a:gd name="T36" fmla="*/ 241 w 247"/>
                    <a:gd name="T37" fmla="*/ 283 h 329"/>
                    <a:gd name="T38" fmla="*/ 247 w 247"/>
                    <a:gd name="T39" fmla="*/ 290 h 329"/>
                    <a:gd name="T40" fmla="*/ 247 w 247"/>
                    <a:gd name="T41" fmla="*/ 297 h 329"/>
                    <a:gd name="T42" fmla="*/ 241 w 247"/>
                    <a:gd name="T43" fmla="*/ 300 h 329"/>
                    <a:gd name="T44" fmla="*/ 214 w 247"/>
                    <a:gd name="T45" fmla="*/ 295 h 329"/>
                    <a:gd name="T46" fmla="*/ 162 w 247"/>
                    <a:gd name="T47" fmla="*/ 274 h 329"/>
                    <a:gd name="T48" fmla="*/ 154 w 247"/>
                    <a:gd name="T49" fmla="*/ 278 h 329"/>
                    <a:gd name="T50" fmla="*/ 176 w 247"/>
                    <a:gd name="T51" fmla="*/ 303 h 329"/>
                    <a:gd name="T52" fmla="*/ 184 w 247"/>
                    <a:gd name="T53" fmla="*/ 317 h 329"/>
                    <a:gd name="T54" fmla="*/ 185 w 247"/>
                    <a:gd name="T55" fmla="*/ 324 h 329"/>
                    <a:gd name="T56" fmla="*/ 180 w 247"/>
                    <a:gd name="T57" fmla="*/ 329 h 329"/>
                    <a:gd name="T58" fmla="*/ 173 w 247"/>
                    <a:gd name="T59" fmla="*/ 327 h 329"/>
                    <a:gd name="T60" fmla="*/ 160 w 247"/>
                    <a:gd name="T61" fmla="*/ 317 h 329"/>
                    <a:gd name="T62" fmla="*/ 143 w 247"/>
                    <a:gd name="T63" fmla="*/ 295 h 329"/>
                    <a:gd name="T64" fmla="*/ 130 w 247"/>
                    <a:gd name="T65" fmla="*/ 279 h 329"/>
                    <a:gd name="T66" fmla="*/ 108 w 247"/>
                    <a:gd name="T67" fmla="*/ 267 h 329"/>
                    <a:gd name="T68" fmla="*/ 92 w 247"/>
                    <a:gd name="T69" fmla="*/ 261 h 329"/>
                    <a:gd name="T70" fmla="*/ 69 w 247"/>
                    <a:gd name="T71" fmla="*/ 267 h 329"/>
                    <a:gd name="T72" fmla="*/ 55 w 247"/>
                    <a:gd name="T73" fmla="*/ 269 h 329"/>
                    <a:gd name="T74" fmla="*/ 48 w 247"/>
                    <a:gd name="T75" fmla="*/ 267 h 329"/>
                    <a:gd name="T76" fmla="*/ 45 w 247"/>
                    <a:gd name="T77" fmla="*/ 262 h 329"/>
                    <a:gd name="T78" fmla="*/ 45 w 247"/>
                    <a:gd name="T79" fmla="*/ 257 h 329"/>
                    <a:gd name="T80" fmla="*/ 54 w 247"/>
                    <a:gd name="T81" fmla="*/ 250 h 329"/>
                    <a:gd name="T82" fmla="*/ 71 w 247"/>
                    <a:gd name="T83" fmla="*/ 247 h 329"/>
                    <a:gd name="T84" fmla="*/ 85 w 247"/>
                    <a:gd name="T85" fmla="*/ 243 h 329"/>
                    <a:gd name="T86" fmla="*/ 89 w 247"/>
                    <a:gd name="T87" fmla="*/ 237 h 329"/>
                    <a:gd name="T88" fmla="*/ 88 w 247"/>
                    <a:gd name="T89" fmla="*/ 225 h 329"/>
                    <a:gd name="T90" fmla="*/ 71 w 247"/>
                    <a:gd name="T91" fmla="*/ 192 h 329"/>
                    <a:gd name="T92" fmla="*/ 35 w 247"/>
                    <a:gd name="T93" fmla="*/ 135 h 329"/>
                    <a:gd name="T94" fmla="*/ 15 w 247"/>
                    <a:gd name="T95" fmla="*/ 110 h 329"/>
                    <a:gd name="T96" fmla="*/ 4 w 247"/>
                    <a:gd name="T97" fmla="*/ 96 h 329"/>
                    <a:gd name="T98" fmla="*/ 0 w 247"/>
                    <a:gd name="T99" fmla="*/ 84 h 329"/>
                    <a:gd name="T100" fmla="*/ 0 w 247"/>
                    <a:gd name="T101" fmla="*/ 74 h 329"/>
                    <a:gd name="T102" fmla="*/ 4 w 247"/>
                    <a:gd name="T103" fmla="*/ 57 h 329"/>
                    <a:gd name="T104" fmla="*/ 11 w 247"/>
                    <a:gd name="T105" fmla="*/ 31 h 329"/>
                    <a:gd name="T106" fmla="*/ 12 w 247"/>
                    <a:gd name="T107" fmla="*/ 9 h 329"/>
                    <a:gd name="T108" fmla="*/ 17 w 247"/>
                    <a:gd name="T109" fmla="*/ 4 h 329"/>
                    <a:gd name="T110" fmla="*/ 31 w 247"/>
                    <a:gd name="T111" fmla="*/ 0 h 329"/>
                    <a:gd name="T112" fmla="*/ 62 w 247"/>
                    <a:gd name="T113" fmla="*/ 7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47"/>
                    <a:gd name="T172" fmla="*/ 0 h 329"/>
                    <a:gd name="T173" fmla="*/ 247 w 247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47" h="329">
                      <a:moveTo>
                        <a:pt x="71" y="10"/>
                      </a:moveTo>
                      <a:lnTo>
                        <a:pt x="66" y="19"/>
                      </a:lnTo>
                      <a:lnTo>
                        <a:pt x="55" y="41"/>
                      </a:lnTo>
                      <a:lnTo>
                        <a:pt x="51" y="53"/>
                      </a:lnTo>
                      <a:lnTo>
                        <a:pt x="46" y="67"/>
                      </a:lnTo>
                      <a:lnTo>
                        <a:pt x="46" y="74"/>
                      </a:lnTo>
                      <a:lnTo>
                        <a:pt x="46" y="79"/>
                      </a:lnTo>
                      <a:lnTo>
                        <a:pt x="46" y="86"/>
                      </a:lnTo>
                      <a:lnTo>
                        <a:pt x="49" y="91"/>
                      </a:lnTo>
                      <a:lnTo>
                        <a:pt x="66" y="127"/>
                      </a:lnTo>
                      <a:lnTo>
                        <a:pt x="83" y="158"/>
                      </a:lnTo>
                      <a:lnTo>
                        <a:pt x="97" y="183"/>
                      </a:lnTo>
                      <a:lnTo>
                        <a:pt x="105" y="197"/>
                      </a:lnTo>
                      <a:lnTo>
                        <a:pt x="122" y="216"/>
                      </a:lnTo>
                      <a:lnTo>
                        <a:pt x="133" y="226"/>
                      </a:lnTo>
                      <a:lnTo>
                        <a:pt x="147" y="225"/>
                      </a:lnTo>
                      <a:lnTo>
                        <a:pt x="165" y="221"/>
                      </a:lnTo>
                      <a:lnTo>
                        <a:pt x="176" y="216"/>
                      </a:lnTo>
                      <a:lnTo>
                        <a:pt x="185" y="214"/>
                      </a:lnTo>
                      <a:lnTo>
                        <a:pt x="188" y="214"/>
                      </a:lnTo>
                      <a:lnTo>
                        <a:pt x="190" y="216"/>
                      </a:lnTo>
                      <a:lnTo>
                        <a:pt x="193" y="218"/>
                      </a:lnTo>
                      <a:lnTo>
                        <a:pt x="193" y="219"/>
                      </a:lnTo>
                      <a:lnTo>
                        <a:pt x="194" y="221"/>
                      </a:lnTo>
                      <a:lnTo>
                        <a:pt x="194" y="225"/>
                      </a:lnTo>
                      <a:lnTo>
                        <a:pt x="193" y="226"/>
                      </a:lnTo>
                      <a:lnTo>
                        <a:pt x="190" y="228"/>
                      </a:lnTo>
                      <a:lnTo>
                        <a:pt x="182" y="233"/>
                      </a:lnTo>
                      <a:lnTo>
                        <a:pt x="171" y="238"/>
                      </a:lnTo>
                      <a:lnTo>
                        <a:pt x="159" y="243"/>
                      </a:lnTo>
                      <a:lnTo>
                        <a:pt x="156" y="243"/>
                      </a:lnTo>
                      <a:lnTo>
                        <a:pt x="164" y="250"/>
                      </a:lnTo>
                      <a:lnTo>
                        <a:pt x="177" y="259"/>
                      </a:lnTo>
                      <a:lnTo>
                        <a:pt x="190" y="262"/>
                      </a:lnTo>
                      <a:lnTo>
                        <a:pt x="207" y="269"/>
                      </a:lnTo>
                      <a:lnTo>
                        <a:pt x="224" y="276"/>
                      </a:lnTo>
                      <a:lnTo>
                        <a:pt x="238" y="281"/>
                      </a:lnTo>
                      <a:lnTo>
                        <a:pt x="241" y="283"/>
                      </a:lnTo>
                      <a:lnTo>
                        <a:pt x="245" y="286"/>
                      </a:lnTo>
                      <a:lnTo>
                        <a:pt x="247" y="290"/>
                      </a:lnTo>
                      <a:lnTo>
                        <a:pt x="247" y="293"/>
                      </a:lnTo>
                      <a:lnTo>
                        <a:pt x="247" y="297"/>
                      </a:lnTo>
                      <a:lnTo>
                        <a:pt x="244" y="300"/>
                      </a:lnTo>
                      <a:lnTo>
                        <a:pt x="241" y="300"/>
                      </a:lnTo>
                      <a:lnTo>
                        <a:pt x="235" y="300"/>
                      </a:lnTo>
                      <a:lnTo>
                        <a:pt x="214" y="295"/>
                      </a:lnTo>
                      <a:lnTo>
                        <a:pt x="187" y="285"/>
                      </a:lnTo>
                      <a:lnTo>
                        <a:pt x="162" y="274"/>
                      </a:lnTo>
                      <a:lnTo>
                        <a:pt x="150" y="269"/>
                      </a:lnTo>
                      <a:lnTo>
                        <a:pt x="154" y="278"/>
                      </a:lnTo>
                      <a:lnTo>
                        <a:pt x="168" y="293"/>
                      </a:lnTo>
                      <a:lnTo>
                        <a:pt x="176" y="303"/>
                      </a:lnTo>
                      <a:lnTo>
                        <a:pt x="182" y="312"/>
                      </a:lnTo>
                      <a:lnTo>
                        <a:pt x="184" y="317"/>
                      </a:lnTo>
                      <a:lnTo>
                        <a:pt x="185" y="321"/>
                      </a:lnTo>
                      <a:lnTo>
                        <a:pt x="185" y="324"/>
                      </a:lnTo>
                      <a:lnTo>
                        <a:pt x="184" y="327"/>
                      </a:lnTo>
                      <a:lnTo>
                        <a:pt x="180" y="329"/>
                      </a:lnTo>
                      <a:lnTo>
                        <a:pt x="176" y="329"/>
                      </a:lnTo>
                      <a:lnTo>
                        <a:pt x="173" y="327"/>
                      </a:lnTo>
                      <a:lnTo>
                        <a:pt x="168" y="324"/>
                      </a:lnTo>
                      <a:lnTo>
                        <a:pt x="160" y="317"/>
                      </a:lnTo>
                      <a:lnTo>
                        <a:pt x="154" y="309"/>
                      </a:lnTo>
                      <a:lnTo>
                        <a:pt x="143" y="295"/>
                      </a:lnTo>
                      <a:lnTo>
                        <a:pt x="136" y="285"/>
                      </a:lnTo>
                      <a:lnTo>
                        <a:pt x="130" y="279"/>
                      </a:lnTo>
                      <a:lnTo>
                        <a:pt x="123" y="276"/>
                      </a:lnTo>
                      <a:lnTo>
                        <a:pt x="108" y="267"/>
                      </a:lnTo>
                      <a:lnTo>
                        <a:pt x="97" y="262"/>
                      </a:lnTo>
                      <a:lnTo>
                        <a:pt x="92" y="261"/>
                      </a:lnTo>
                      <a:lnTo>
                        <a:pt x="80" y="264"/>
                      </a:lnTo>
                      <a:lnTo>
                        <a:pt x="69" y="267"/>
                      </a:lnTo>
                      <a:lnTo>
                        <a:pt x="60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8" y="267"/>
                      </a:lnTo>
                      <a:lnTo>
                        <a:pt x="46" y="266"/>
                      </a:lnTo>
                      <a:lnTo>
                        <a:pt x="45" y="262"/>
                      </a:lnTo>
                      <a:lnTo>
                        <a:pt x="45" y="259"/>
                      </a:lnTo>
                      <a:lnTo>
                        <a:pt x="45" y="257"/>
                      </a:lnTo>
                      <a:lnTo>
                        <a:pt x="48" y="255"/>
                      </a:lnTo>
                      <a:lnTo>
                        <a:pt x="54" y="250"/>
                      </a:lnTo>
                      <a:lnTo>
                        <a:pt x="62" y="249"/>
                      </a:lnTo>
                      <a:lnTo>
                        <a:pt x="71" y="247"/>
                      </a:lnTo>
                      <a:lnTo>
                        <a:pt x="80" y="245"/>
                      </a:lnTo>
                      <a:lnTo>
                        <a:pt x="85" y="243"/>
                      </a:lnTo>
                      <a:lnTo>
                        <a:pt x="88" y="240"/>
                      </a:lnTo>
                      <a:lnTo>
                        <a:pt x="89" y="237"/>
                      </a:lnTo>
                      <a:lnTo>
                        <a:pt x="91" y="233"/>
                      </a:lnTo>
                      <a:lnTo>
                        <a:pt x="88" y="225"/>
                      </a:lnTo>
                      <a:lnTo>
                        <a:pt x="82" y="209"/>
                      </a:lnTo>
                      <a:lnTo>
                        <a:pt x="71" y="192"/>
                      </a:lnTo>
                      <a:lnTo>
                        <a:pt x="59" y="171"/>
                      </a:lnTo>
                      <a:lnTo>
                        <a:pt x="35" y="135"/>
                      </a:lnTo>
                      <a:lnTo>
                        <a:pt x="23" y="118"/>
                      </a:lnTo>
                      <a:lnTo>
                        <a:pt x="15" y="110"/>
                      </a:lnTo>
                      <a:lnTo>
                        <a:pt x="9" y="103"/>
                      </a:lnTo>
                      <a:lnTo>
                        <a:pt x="4" y="96"/>
                      </a:lnTo>
                      <a:lnTo>
                        <a:pt x="1" y="91"/>
                      </a:lnTo>
                      <a:lnTo>
                        <a:pt x="0" y="84"/>
                      </a:lnTo>
                      <a:lnTo>
                        <a:pt x="0" y="79"/>
                      </a:lnTo>
                      <a:lnTo>
                        <a:pt x="0" y="74"/>
                      </a:lnTo>
                      <a:lnTo>
                        <a:pt x="1" y="69"/>
                      </a:lnTo>
                      <a:lnTo>
                        <a:pt x="4" y="57"/>
                      </a:lnTo>
                      <a:lnTo>
                        <a:pt x="8" y="45"/>
                      </a:lnTo>
                      <a:lnTo>
                        <a:pt x="11" y="31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2" y="2"/>
                      </a:lnTo>
                      <a:lnTo>
                        <a:pt x="62" y="7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solidFill>
                  <a:srgbClr val="FFD9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6" name="Freeform 11"/>
                <p:cNvSpPr>
                  <a:spLocks/>
                </p:cNvSpPr>
                <p:nvPr/>
              </p:nvSpPr>
              <p:spPr bwMode="auto">
                <a:xfrm>
                  <a:off x="1012" y="2505"/>
                  <a:ext cx="247" cy="329"/>
                </a:xfrm>
                <a:custGeom>
                  <a:avLst/>
                  <a:gdLst>
                    <a:gd name="T0" fmla="*/ 66 w 247"/>
                    <a:gd name="T1" fmla="*/ 19 h 329"/>
                    <a:gd name="T2" fmla="*/ 51 w 247"/>
                    <a:gd name="T3" fmla="*/ 53 h 329"/>
                    <a:gd name="T4" fmla="*/ 46 w 247"/>
                    <a:gd name="T5" fmla="*/ 74 h 329"/>
                    <a:gd name="T6" fmla="*/ 46 w 247"/>
                    <a:gd name="T7" fmla="*/ 86 h 329"/>
                    <a:gd name="T8" fmla="*/ 66 w 247"/>
                    <a:gd name="T9" fmla="*/ 127 h 329"/>
                    <a:gd name="T10" fmla="*/ 97 w 247"/>
                    <a:gd name="T11" fmla="*/ 183 h 329"/>
                    <a:gd name="T12" fmla="*/ 122 w 247"/>
                    <a:gd name="T13" fmla="*/ 216 h 329"/>
                    <a:gd name="T14" fmla="*/ 147 w 247"/>
                    <a:gd name="T15" fmla="*/ 225 h 329"/>
                    <a:gd name="T16" fmla="*/ 176 w 247"/>
                    <a:gd name="T17" fmla="*/ 216 h 329"/>
                    <a:gd name="T18" fmla="*/ 188 w 247"/>
                    <a:gd name="T19" fmla="*/ 214 h 329"/>
                    <a:gd name="T20" fmla="*/ 193 w 247"/>
                    <a:gd name="T21" fmla="*/ 218 h 329"/>
                    <a:gd name="T22" fmla="*/ 194 w 247"/>
                    <a:gd name="T23" fmla="*/ 221 h 329"/>
                    <a:gd name="T24" fmla="*/ 193 w 247"/>
                    <a:gd name="T25" fmla="*/ 226 h 329"/>
                    <a:gd name="T26" fmla="*/ 182 w 247"/>
                    <a:gd name="T27" fmla="*/ 233 h 329"/>
                    <a:gd name="T28" fmla="*/ 159 w 247"/>
                    <a:gd name="T29" fmla="*/ 243 h 329"/>
                    <a:gd name="T30" fmla="*/ 164 w 247"/>
                    <a:gd name="T31" fmla="*/ 250 h 329"/>
                    <a:gd name="T32" fmla="*/ 190 w 247"/>
                    <a:gd name="T33" fmla="*/ 262 h 329"/>
                    <a:gd name="T34" fmla="*/ 224 w 247"/>
                    <a:gd name="T35" fmla="*/ 276 h 329"/>
                    <a:gd name="T36" fmla="*/ 241 w 247"/>
                    <a:gd name="T37" fmla="*/ 283 h 329"/>
                    <a:gd name="T38" fmla="*/ 247 w 247"/>
                    <a:gd name="T39" fmla="*/ 290 h 329"/>
                    <a:gd name="T40" fmla="*/ 247 w 247"/>
                    <a:gd name="T41" fmla="*/ 297 h 329"/>
                    <a:gd name="T42" fmla="*/ 241 w 247"/>
                    <a:gd name="T43" fmla="*/ 300 h 329"/>
                    <a:gd name="T44" fmla="*/ 214 w 247"/>
                    <a:gd name="T45" fmla="*/ 295 h 329"/>
                    <a:gd name="T46" fmla="*/ 162 w 247"/>
                    <a:gd name="T47" fmla="*/ 274 h 329"/>
                    <a:gd name="T48" fmla="*/ 154 w 247"/>
                    <a:gd name="T49" fmla="*/ 278 h 329"/>
                    <a:gd name="T50" fmla="*/ 176 w 247"/>
                    <a:gd name="T51" fmla="*/ 303 h 329"/>
                    <a:gd name="T52" fmla="*/ 184 w 247"/>
                    <a:gd name="T53" fmla="*/ 317 h 329"/>
                    <a:gd name="T54" fmla="*/ 185 w 247"/>
                    <a:gd name="T55" fmla="*/ 324 h 329"/>
                    <a:gd name="T56" fmla="*/ 180 w 247"/>
                    <a:gd name="T57" fmla="*/ 329 h 329"/>
                    <a:gd name="T58" fmla="*/ 173 w 247"/>
                    <a:gd name="T59" fmla="*/ 327 h 329"/>
                    <a:gd name="T60" fmla="*/ 160 w 247"/>
                    <a:gd name="T61" fmla="*/ 317 h 329"/>
                    <a:gd name="T62" fmla="*/ 143 w 247"/>
                    <a:gd name="T63" fmla="*/ 295 h 329"/>
                    <a:gd name="T64" fmla="*/ 130 w 247"/>
                    <a:gd name="T65" fmla="*/ 279 h 329"/>
                    <a:gd name="T66" fmla="*/ 108 w 247"/>
                    <a:gd name="T67" fmla="*/ 267 h 329"/>
                    <a:gd name="T68" fmla="*/ 92 w 247"/>
                    <a:gd name="T69" fmla="*/ 261 h 329"/>
                    <a:gd name="T70" fmla="*/ 69 w 247"/>
                    <a:gd name="T71" fmla="*/ 267 h 329"/>
                    <a:gd name="T72" fmla="*/ 55 w 247"/>
                    <a:gd name="T73" fmla="*/ 269 h 329"/>
                    <a:gd name="T74" fmla="*/ 48 w 247"/>
                    <a:gd name="T75" fmla="*/ 267 h 329"/>
                    <a:gd name="T76" fmla="*/ 45 w 247"/>
                    <a:gd name="T77" fmla="*/ 262 h 329"/>
                    <a:gd name="T78" fmla="*/ 45 w 247"/>
                    <a:gd name="T79" fmla="*/ 257 h 329"/>
                    <a:gd name="T80" fmla="*/ 54 w 247"/>
                    <a:gd name="T81" fmla="*/ 250 h 329"/>
                    <a:gd name="T82" fmla="*/ 71 w 247"/>
                    <a:gd name="T83" fmla="*/ 247 h 329"/>
                    <a:gd name="T84" fmla="*/ 85 w 247"/>
                    <a:gd name="T85" fmla="*/ 243 h 329"/>
                    <a:gd name="T86" fmla="*/ 89 w 247"/>
                    <a:gd name="T87" fmla="*/ 237 h 329"/>
                    <a:gd name="T88" fmla="*/ 88 w 247"/>
                    <a:gd name="T89" fmla="*/ 225 h 329"/>
                    <a:gd name="T90" fmla="*/ 71 w 247"/>
                    <a:gd name="T91" fmla="*/ 192 h 329"/>
                    <a:gd name="T92" fmla="*/ 35 w 247"/>
                    <a:gd name="T93" fmla="*/ 135 h 329"/>
                    <a:gd name="T94" fmla="*/ 15 w 247"/>
                    <a:gd name="T95" fmla="*/ 110 h 329"/>
                    <a:gd name="T96" fmla="*/ 4 w 247"/>
                    <a:gd name="T97" fmla="*/ 96 h 329"/>
                    <a:gd name="T98" fmla="*/ 0 w 247"/>
                    <a:gd name="T99" fmla="*/ 84 h 329"/>
                    <a:gd name="T100" fmla="*/ 0 w 247"/>
                    <a:gd name="T101" fmla="*/ 74 h 329"/>
                    <a:gd name="T102" fmla="*/ 4 w 247"/>
                    <a:gd name="T103" fmla="*/ 57 h 329"/>
                    <a:gd name="T104" fmla="*/ 11 w 247"/>
                    <a:gd name="T105" fmla="*/ 31 h 329"/>
                    <a:gd name="T106" fmla="*/ 12 w 247"/>
                    <a:gd name="T107" fmla="*/ 9 h 329"/>
                    <a:gd name="T108" fmla="*/ 17 w 247"/>
                    <a:gd name="T109" fmla="*/ 4 h 329"/>
                    <a:gd name="T110" fmla="*/ 31 w 247"/>
                    <a:gd name="T111" fmla="*/ 0 h 329"/>
                    <a:gd name="T112" fmla="*/ 62 w 247"/>
                    <a:gd name="T113" fmla="*/ 7 h 329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47"/>
                    <a:gd name="T172" fmla="*/ 0 h 329"/>
                    <a:gd name="T173" fmla="*/ 247 w 247"/>
                    <a:gd name="T174" fmla="*/ 329 h 329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47" h="329">
                      <a:moveTo>
                        <a:pt x="71" y="10"/>
                      </a:moveTo>
                      <a:lnTo>
                        <a:pt x="66" y="19"/>
                      </a:lnTo>
                      <a:lnTo>
                        <a:pt x="55" y="41"/>
                      </a:lnTo>
                      <a:lnTo>
                        <a:pt x="51" y="53"/>
                      </a:lnTo>
                      <a:lnTo>
                        <a:pt x="46" y="67"/>
                      </a:lnTo>
                      <a:lnTo>
                        <a:pt x="46" y="74"/>
                      </a:lnTo>
                      <a:lnTo>
                        <a:pt x="46" y="79"/>
                      </a:lnTo>
                      <a:lnTo>
                        <a:pt x="46" y="86"/>
                      </a:lnTo>
                      <a:lnTo>
                        <a:pt x="49" y="91"/>
                      </a:lnTo>
                      <a:lnTo>
                        <a:pt x="66" y="127"/>
                      </a:lnTo>
                      <a:lnTo>
                        <a:pt x="83" y="158"/>
                      </a:lnTo>
                      <a:lnTo>
                        <a:pt x="97" y="183"/>
                      </a:lnTo>
                      <a:lnTo>
                        <a:pt x="105" y="197"/>
                      </a:lnTo>
                      <a:lnTo>
                        <a:pt x="122" y="216"/>
                      </a:lnTo>
                      <a:lnTo>
                        <a:pt x="133" y="226"/>
                      </a:lnTo>
                      <a:lnTo>
                        <a:pt x="147" y="225"/>
                      </a:lnTo>
                      <a:lnTo>
                        <a:pt x="165" y="221"/>
                      </a:lnTo>
                      <a:lnTo>
                        <a:pt x="176" y="216"/>
                      </a:lnTo>
                      <a:lnTo>
                        <a:pt x="185" y="214"/>
                      </a:lnTo>
                      <a:lnTo>
                        <a:pt x="188" y="214"/>
                      </a:lnTo>
                      <a:lnTo>
                        <a:pt x="190" y="216"/>
                      </a:lnTo>
                      <a:lnTo>
                        <a:pt x="193" y="218"/>
                      </a:lnTo>
                      <a:lnTo>
                        <a:pt x="193" y="219"/>
                      </a:lnTo>
                      <a:lnTo>
                        <a:pt x="194" y="221"/>
                      </a:lnTo>
                      <a:lnTo>
                        <a:pt x="194" y="225"/>
                      </a:lnTo>
                      <a:lnTo>
                        <a:pt x="193" y="226"/>
                      </a:lnTo>
                      <a:lnTo>
                        <a:pt x="190" y="228"/>
                      </a:lnTo>
                      <a:lnTo>
                        <a:pt x="182" y="233"/>
                      </a:lnTo>
                      <a:lnTo>
                        <a:pt x="171" y="238"/>
                      </a:lnTo>
                      <a:lnTo>
                        <a:pt x="159" y="243"/>
                      </a:lnTo>
                      <a:lnTo>
                        <a:pt x="156" y="243"/>
                      </a:lnTo>
                      <a:lnTo>
                        <a:pt x="164" y="250"/>
                      </a:lnTo>
                      <a:lnTo>
                        <a:pt x="177" y="259"/>
                      </a:lnTo>
                      <a:lnTo>
                        <a:pt x="190" y="262"/>
                      </a:lnTo>
                      <a:lnTo>
                        <a:pt x="207" y="269"/>
                      </a:lnTo>
                      <a:lnTo>
                        <a:pt x="224" y="276"/>
                      </a:lnTo>
                      <a:lnTo>
                        <a:pt x="238" y="281"/>
                      </a:lnTo>
                      <a:lnTo>
                        <a:pt x="241" y="283"/>
                      </a:lnTo>
                      <a:lnTo>
                        <a:pt x="245" y="286"/>
                      </a:lnTo>
                      <a:lnTo>
                        <a:pt x="247" y="290"/>
                      </a:lnTo>
                      <a:lnTo>
                        <a:pt x="247" y="293"/>
                      </a:lnTo>
                      <a:lnTo>
                        <a:pt x="247" y="297"/>
                      </a:lnTo>
                      <a:lnTo>
                        <a:pt x="244" y="300"/>
                      </a:lnTo>
                      <a:lnTo>
                        <a:pt x="241" y="300"/>
                      </a:lnTo>
                      <a:lnTo>
                        <a:pt x="235" y="300"/>
                      </a:lnTo>
                      <a:lnTo>
                        <a:pt x="214" y="295"/>
                      </a:lnTo>
                      <a:lnTo>
                        <a:pt x="187" y="285"/>
                      </a:lnTo>
                      <a:lnTo>
                        <a:pt x="162" y="274"/>
                      </a:lnTo>
                      <a:lnTo>
                        <a:pt x="150" y="269"/>
                      </a:lnTo>
                      <a:lnTo>
                        <a:pt x="154" y="278"/>
                      </a:lnTo>
                      <a:lnTo>
                        <a:pt x="168" y="293"/>
                      </a:lnTo>
                      <a:lnTo>
                        <a:pt x="176" y="303"/>
                      </a:lnTo>
                      <a:lnTo>
                        <a:pt x="182" y="312"/>
                      </a:lnTo>
                      <a:lnTo>
                        <a:pt x="184" y="317"/>
                      </a:lnTo>
                      <a:lnTo>
                        <a:pt x="185" y="321"/>
                      </a:lnTo>
                      <a:lnTo>
                        <a:pt x="185" y="324"/>
                      </a:lnTo>
                      <a:lnTo>
                        <a:pt x="184" y="327"/>
                      </a:lnTo>
                      <a:lnTo>
                        <a:pt x="180" y="329"/>
                      </a:lnTo>
                      <a:lnTo>
                        <a:pt x="176" y="329"/>
                      </a:lnTo>
                      <a:lnTo>
                        <a:pt x="173" y="327"/>
                      </a:lnTo>
                      <a:lnTo>
                        <a:pt x="168" y="324"/>
                      </a:lnTo>
                      <a:lnTo>
                        <a:pt x="160" y="317"/>
                      </a:lnTo>
                      <a:lnTo>
                        <a:pt x="154" y="309"/>
                      </a:lnTo>
                      <a:lnTo>
                        <a:pt x="143" y="295"/>
                      </a:lnTo>
                      <a:lnTo>
                        <a:pt x="136" y="285"/>
                      </a:lnTo>
                      <a:lnTo>
                        <a:pt x="130" y="279"/>
                      </a:lnTo>
                      <a:lnTo>
                        <a:pt x="123" y="276"/>
                      </a:lnTo>
                      <a:lnTo>
                        <a:pt x="108" y="267"/>
                      </a:lnTo>
                      <a:lnTo>
                        <a:pt x="97" y="262"/>
                      </a:lnTo>
                      <a:lnTo>
                        <a:pt x="92" y="261"/>
                      </a:lnTo>
                      <a:lnTo>
                        <a:pt x="80" y="264"/>
                      </a:lnTo>
                      <a:lnTo>
                        <a:pt x="69" y="267"/>
                      </a:lnTo>
                      <a:lnTo>
                        <a:pt x="60" y="269"/>
                      </a:lnTo>
                      <a:lnTo>
                        <a:pt x="55" y="269"/>
                      </a:lnTo>
                      <a:lnTo>
                        <a:pt x="51" y="269"/>
                      </a:lnTo>
                      <a:lnTo>
                        <a:pt x="48" y="267"/>
                      </a:lnTo>
                      <a:lnTo>
                        <a:pt x="46" y="266"/>
                      </a:lnTo>
                      <a:lnTo>
                        <a:pt x="45" y="262"/>
                      </a:lnTo>
                      <a:lnTo>
                        <a:pt x="45" y="259"/>
                      </a:lnTo>
                      <a:lnTo>
                        <a:pt x="45" y="257"/>
                      </a:lnTo>
                      <a:lnTo>
                        <a:pt x="48" y="255"/>
                      </a:lnTo>
                      <a:lnTo>
                        <a:pt x="54" y="250"/>
                      </a:lnTo>
                      <a:lnTo>
                        <a:pt x="62" y="249"/>
                      </a:lnTo>
                      <a:lnTo>
                        <a:pt x="71" y="247"/>
                      </a:lnTo>
                      <a:lnTo>
                        <a:pt x="80" y="245"/>
                      </a:lnTo>
                      <a:lnTo>
                        <a:pt x="85" y="243"/>
                      </a:lnTo>
                      <a:lnTo>
                        <a:pt x="88" y="240"/>
                      </a:lnTo>
                      <a:lnTo>
                        <a:pt x="89" y="237"/>
                      </a:lnTo>
                      <a:lnTo>
                        <a:pt x="91" y="233"/>
                      </a:lnTo>
                      <a:lnTo>
                        <a:pt x="88" y="225"/>
                      </a:lnTo>
                      <a:lnTo>
                        <a:pt x="82" y="209"/>
                      </a:lnTo>
                      <a:lnTo>
                        <a:pt x="71" y="192"/>
                      </a:lnTo>
                      <a:lnTo>
                        <a:pt x="59" y="171"/>
                      </a:lnTo>
                      <a:lnTo>
                        <a:pt x="35" y="135"/>
                      </a:lnTo>
                      <a:lnTo>
                        <a:pt x="23" y="118"/>
                      </a:lnTo>
                      <a:lnTo>
                        <a:pt x="15" y="110"/>
                      </a:lnTo>
                      <a:lnTo>
                        <a:pt x="9" y="103"/>
                      </a:lnTo>
                      <a:lnTo>
                        <a:pt x="4" y="96"/>
                      </a:lnTo>
                      <a:lnTo>
                        <a:pt x="1" y="91"/>
                      </a:lnTo>
                      <a:lnTo>
                        <a:pt x="0" y="84"/>
                      </a:lnTo>
                      <a:lnTo>
                        <a:pt x="0" y="79"/>
                      </a:lnTo>
                      <a:lnTo>
                        <a:pt x="0" y="74"/>
                      </a:lnTo>
                      <a:lnTo>
                        <a:pt x="1" y="69"/>
                      </a:lnTo>
                      <a:lnTo>
                        <a:pt x="4" y="57"/>
                      </a:lnTo>
                      <a:lnTo>
                        <a:pt x="8" y="45"/>
                      </a:lnTo>
                      <a:lnTo>
                        <a:pt x="11" y="31"/>
                      </a:lnTo>
                      <a:lnTo>
                        <a:pt x="12" y="12"/>
                      </a:lnTo>
                      <a:lnTo>
                        <a:pt x="12" y="9"/>
                      </a:lnTo>
                      <a:lnTo>
                        <a:pt x="14" y="5"/>
                      </a:lnTo>
                      <a:lnTo>
                        <a:pt x="17" y="4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2" y="2"/>
                      </a:lnTo>
                      <a:lnTo>
                        <a:pt x="62" y="7"/>
                      </a:lnTo>
                      <a:lnTo>
                        <a:pt x="71" y="1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7" name="Freeform 12"/>
                <p:cNvSpPr>
                  <a:spLocks/>
                </p:cNvSpPr>
                <p:nvPr/>
              </p:nvSpPr>
              <p:spPr bwMode="auto">
                <a:xfrm>
                  <a:off x="419" y="1654"/>
                  <a:ext cx="1098" cy="887"/>
                </a:xfrm>
                <a:custGeom>
                  <a:avLst/>
                  <a:gdLst>
                    <a:gd name="T0" fmla="*/ 814 w 1098"/>
                    <a:gd name="T1" fmla="*/ 17 h 887"/>
                    <a:gd name="T2" fmla="*/ 775 w 1098"/>
                    <a:gd name="T3" fmla="*/ 25 h 887"/>
                    <a:gd name="T4" fmla="*/ 749 w 1098"/>
                    <a:gd name="T5" fmla="*/ 37 h 887"/>
                    <a:gd name="T6" fmla="*/ 695 w 1098"/>
                    <a:gd name="T7" fmla="*/ 70 h 887"/>
                    <a:gd name="T8" fmla="*/ 635 w 1098"/>
                    <a:gd name="T9" fmla="*/ 131 h 887"/>
                    <a:gd name="T10" fmla="*/ 576 w 1098"/>
                    <a:gd name="T11" fmla="*/ 154 h 887"/>
                    <a:gd name="T12" fmla="*/ 482 w 1098"/>
                    <a:gd name="T13" fmla="*/ 200 h 887"/>
                    <a:gd name="T14" fmla="*/ 397 w 1098"/>
                    <a:gd name="T15" fmla="*/ 253 h 887"/>
                    <a:gd name="T16" fmla="*/ 344 w 1098"/>
                    <a:gd name="T17" fmla="*/ 260 h 887"/>
                    <a:gd name="T18" fmla="*/ 304 w 1098"/>
                    <a:gd name="T19" fmla="*/ 234 h 887"/>
                    <a:gd name="T20" fmla="*/ 235 w 1098"/>
                    <a:gd name="T21" fmla="*/ 147 h 887"/>
                    <a:gd name="T22" fmla="*/ 182 w 1098"/>
                    <a:gd name="T23" fmla="*/ 113 h 887"/>
                    <a:gd name="T24" fmla="*/ 108 w 1098"/>
                    <a:gd name="T25" fmla="*/ 89 h 887"/>
                    <a:gd name="T26" fmla="*/ 70 w 1098"/>
                    <a:gd name="T27" fmla="*/ 92 h 887"/>
                    <a:gd name="T28" fmla="*/ 36 w 1098"/>
                    <a:gd name="T29" fmla="*/ 128 h 887"/>
                    <a:gd name="T30" fmla="*/ 19 w 1098"/>
                    <a:gd name="T31" fmla="*/ 154 h 887"/>
                    <a:gd name="T32" fmla="*/ 0 w 1098"/>
                    <a:gd name="T33" fmla="*/ 166 h 887"/>
                    <a:gd name="T34" fmla="*/ 5 w 1098"/>
                    <a:gd name="T35" fmla="*/ 205 h 887"/>
                    <a:gd name="T36" fmla="*/ 19 w 1098"/>
                    <a:gd name="T37" fmla="*/ 233 h 887"/>
                    <a:gd name="T38" fmla="*/ 19 w 1098"/>
                    <a:gd name="T39" fmla="*/ 263 h 887"/>
                    <a:gd name="T40" fmla="*/ 23 w 1098"/>
                    <a:gd name="T41" fmla="*/ 298 h 887"/>
                    <a:gd name="T42" fmla="*/ 40 w 1098"/>
                    <a:gd name="T43" fmla="*/ 315 h 887"/>
                    <a:gd name="T44" fmla="*/ 68 w 1098"/>
                    <a:gd name="T45" fmla="*/ 334 h 887"/>
                    <a:gd name="T46" fmla="*/ 104 w 1098"/>
                    <a:gd name="T47" fmla="*/ 366 h 887"/>
                    <a:gd name="T48" fmla="*/ 134 w 1098"/>
                    <a:gd name="T49" fmla="*/ 375 h 887"/>
                    <a:gd name="T50" fmla="*/ 170 w 1098"/>
                    <a:gd name="T51" fmla="*/ 411 h 887"/>
                    <a:gd name="T52" fmla="*/ 198 w 1098"/>
                    <a:gd name="T53" fmla="*/ 431 h 887"/>
                    <a:gd name="T54" fmla="*/ 233 w 1098"/>
                    <a:gd name="T55" fmla="*/ 519 h 887"/>
                    <a:gd name="T56" fmla="*/ 267 w 1098"/>
                    <a:gd name="T57" fmla="*/ 565 h 887"/>
                    <a:gd name="T58" fmla="*/ 313 w 1098"/>
                    <a:gd name="T59" fmla="*/ 613 h 887"/>
                    <a:gd name="T60" fmla="*/ 326 w 1098"/>
                    <a:gd name="T61" fmla="*/ 634 h 887"/>
                    <a:gd name="T62" fmla="*/ 349 w 1098"/>
                    <a:gd name="T63" fmla="*/ 649 h 887"/>
                    <a:gd name="T64" fmla="*/ 360 w 1098"/>
                    <a:gd name="T65" fmla="*/ 671 h 887"/>
                    <a:gd name="T66" fmla="*/ 388 w 1098"/>
                    <a:gd name="T67" fmla="*/ 709 h 887"/>
                    <a:gd name="T68" fmla="*/ 411 w 1098"/>
                    <a:gd name="T69" fmla="*/ 759 h 887"/>
                    <a:gd name="T70" fmla="*/ 428 w 1098"/>
                    <a:gd name="T71" fmla="*/ 812 h 887"/>
                    <a:gd name="T72" fmla="*/ 451 w 1098"/>
                    <a:gd name="T73" fmla="*/ 848 h 887"/>
                    <a:gd name="T74" fmla="*/ 525 w 1098"/>
                    <a:gd name="T75" fmla="*/ 882 h 887"/>
                    <a:gd name="T76" fmla="*/ 560 w 1098"/>
                    <a:gd name="T77" fmla="*/ 882 h 887"/>
                    <a:gd name="T78" fmla="*/ 584 w 1098"/>
                    <a:gd name="T79" fmla="*/ 887 h 887"/>
                    <a:gd name="T80" fmla="*/ 608 w 1098"/>
                    <a:gd name="T81" fmla="*/ 877 h 887"/>
                    <a:gd name="T82" fmla="*/ 645 w 1098"/>
                    <a:gd name="T83" fmla="*/ 875 h 887"/>
                    <a:gd name="T84" fmla="*/ 696 w 1098"/>
                    <a:gd name="T85" fmla="*/ 855 h 887"/>
                    <a:gd name="T86" fmla="*/ 753 w 1098"/>
                    <a:gd name="T87" fmla="*/ 820 h 887"/>
                    <a:gd name="T88" fmla="*/ 803 w 1098"/>
                    <a:gd name="T89" fmla="*/ 789 h 887"/>
                    <a:gd name="T90" fmla="*/ 844 w 1098"/>
                    <a:gd name="T91" fmla="*/ 753 h 887"/>
                    <a:gd name="T92" fmla="*/ 872 w 1098"/>
                    <a:gd name="T93" fmla="*/ 699 h 887"/>
                    <a:gd name="T94" fmla="*/ 905 w 1098"/>
                    <a:gd name="T95" fmla="*/ 652 h 887"/>
                    <a:gd name="T96" fmla="*/ 954 w 1098"/>
                    <a:gd name="T97" fmla="*/ 625 h 887"/>
                    <a:gd name="T98" fmla="*/ 1000 w 1098"/>
                    <a:gd name="T99" fmla="*/ 567 h 887"/>
                    <a:gd name="T100" fmla="*/ 1034 w 1098"/>
                    <a:gd name="T101" fmla="*/ 507 h 887"/>
                    <a:gd name="T102" fmla="*/ 1062 w 1098"/>
                    <a:gd name="T103" fmla="*/ 438 h 887"/>
                    <a:gd name="T104" fmla="*/ 1084 w 1098"/>
                    <a:gd name="T105" fmla="*/ 370 h 887"/>
                    <a:gd name="T106" fmla="*/ 1096 w 1098"/>
                    <a:gd name="T107" fmla="*/ 245 h 887"/>
                    <a:gd name="T108" fmla="*/ 1087 w 1098"/>
                    <a:gd name="T109" fmla="*/ 207 h 88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98"/>
                    <a:gd name="T166" fmla="*/ 0 h 887"/>
                    <a:gd name="T167" fmla="*/ 1098 w 1098"/>
                    <a:gd name="T168" fmla="*/ 887 h 88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98" h="887">
                      <a:moveTo>
                        <a:pt x="843" y="0"/>
                      </a:moveTo>
                      <a:lnTo>
                        <a:pt x="837" y="5"/>
                      </a:lnTo>
                      <a:lnTo>
                        <a:pt x="823" y="12"/>
                      </a:lnTo>
                      <a:lnTo>
                        <a:pt x="814" y="17"/>
                      </a:lnTo>
                      <a:lnTo>
                        <a:pt x="804" y="20"/>
                      </a:lnTo>
                      <a:lnTo>
                        <a:pt x="795" y="24"/>
                      </a:lnTo>
                      <a:lnTo>
                        <a:pt x="786" y="24"/>
                      </a:lnTo>
                      <a:lnTo>
                        <a:pt x="775" y="25"/>
                      </a:lnTo>
                      <a:lnTo>
                        <a:pt x="769" y="27"/>
                      </a:lnTo>
                      <a:lnTo>
                        <a:pt x="766" y="30"/>
                      </a:lnTo>
                      <a:lnTo>
                        <a:pt x="760" y="32"/>
                      </a:lnTo>
                      <a:lnTo>
                        <a:pt x="749" y="37"/>
                      </a:lnTo>
                      <a:lnTo>
                        <a:pt x="729" y="44"/>
                      </a:lnTo>
                      <a:lnTo>
                        <a:pt x="718" y="51"/>
                      </a:lnTo>
                      <a:lnTo>
                        <a:pt x="707" y="60"/>
                      </a:lnTo>
                      <a:lnTo>
                        <a:pt x="695" y="70"/>
                      </a:lnTo>
                      <a:lnTo>
                        <a:pt x="684" y="82"/>
                      </a:lnTo>
                      <a:lnTo>
                        <a:pt x="664" y="106"/>
                      </a:lnTo>
                      <a:lnTo>
                        <a:pt x="644" y="125"/>
                      </a:lnTo>
                      <a:lnTo>
                        <a:pt x="635" y="131"/>
                      </a:lnTo>
                      <a:lnTo>
                        <a:pt x="624" y="138"/>
                      </a:lnTo>
                      <a:lnTo>
                        <a:pt x="613" y="142"/>
                      </a:lnTo>
                      <a:lnTo>
                        <a:pt x="601" y="145"/>
                      </a:lnTo>
                      <a:lnTo>
                        <a:pt x="576" y="154"/>
                      </a:lnTo>
                      <a:lnTo>
                        <a:pt x="551" y="164"/>
                      </a:lnTo>
                      <a:lnTo>
                        <a:pt x="526" y="176"/>
                      </a:lnTo>
                      <a:lnTo>
                        <a:pt x="505" y="188"/>
                      </a:lnTo>
                      <a:lnTo>
                        <a:pt x="482" y="200"/>
                      </a:lnTo>
                      <a:lnTo>
                        <a:pt x="455" y="214"/>
                      </a:lnTo>
                      <a:lnTo>
                        <a:pt x="431" y="229"/>
                      </a:lnTo>
                      <a:lnTo>
                        <a:pt x="408" y="246"/>
                      </a:lnTo>
                      <a:lnTo>
                        <a:pt x="397" y="253"/>
                      </a:lnTo>
                      <a:lnTo>
                        <a:pt x="384" y="258"/>
                      </a:lnTo>
                      <a:lnTo>
                        <a:pt x="371" y="260"/>
                      </a:lnTo>
                      <a:lnTo>
                        <a:pt x="357" y="262"/>
                      </a:lnTo>
                      <a:lnTo>
                        <a:pt x="344" y="260"/>
                      </a:lnTo>
                      <a:lnTo>
                        <a:pt x="334" y="258"/>
                      </a:lnTo>
                      <a:lnTo>
                        <a:pt x="324" y="257"/>
                      </a:lnTo>
                      <a:lnTo>
                        <a:pt x="318" y="253"/>
                      </a:lnTo>
                      <a:lnTo>
                        <a:pt x="304" y="234"/>
                      </a:lnTo>
                      <a:lnTo>
                        <a:pt x="279" y="198"/>
                      </a:lnTo>
                      <a:lnTo>
                        <a:pt x="263" y="178"/>
                      </a:lnTo>
                      <a:lnTo>
                        <a:pt x="244" y="157"/>
                      </a:lnTo>
                      <a:lnTo>
                        <a:pt x="235" y="147"/>
                      </a:lnTo>
                      <a:lnTo>
                        <a:pt x="224" y="138"/>
                      </a:lnTo>
                      <a:lnTo>
                        <a:pt x="213" y="130"/>
                      </a:lnTo>
                      <a:lnTo>
                        <a:pt x="201" y="123"/>
                      </a:lnTo>
                      <a:lnTo>
                        <a:pt x="182" y="113"/>
                      </a:lnTo>
                      <a:lnTo>
                        <a:pt x="161" y="102"/>
                      </a:lnTo>
                      <a:lnTo>
                        <a:pt x="139" y="95"/>
                      </a:lnTo>
                      <a:lnTo>
                        <a:pt x="117" y="90"/>
                      </a:lnTo>
                      <a:lnTo>
                        <a:pt x="108" y="89"/>
                      </a:lnTo>
                      <a:lnTo>
                        <a:pt x="97" y="89"/>
                      </a:lnTo>
                      <a:lnTo>
                        <a:pt x="88" y="89"/>
                      </a:lnTo>
                      <a:lnTo>
                        <a:pt x="79" y="90"/>
                      </a:lnTo>
                      <a:lnTo>
                        <a:pt x="70" y="92"/>
                      </a:lnTo>
                      <a:lnTo>
                        <a:pt x="63" y="95"/>
                      </a:lnTo>
                      <a:lnTo>
                        <a:pt x="56" y="101"/>
                      </a:lnTo>
                      <a:lnTo>
                        <a:pt x="49" y="107"/>
                      </a:lnTo>
                      <a:lnTo>
                        <a:pt x="36" y="128"/>
                      </a:lnTo>
                      <a:lnTo>
                        <a:pt x="26" y="142"/>
                      </a:lnTo>
                      <a:lnTo>
                        <a:pt x="23" y="150"/>
                      </a:lnTo>
                      <a:lnTo>
                        <a:pt x="23" y="152"/>
                      </a:lnTo>
                      <a:lnTo>
                        <a:pt x="19" y="154"/>
                      </a:lnTo>
                      <a:lnTo>
                        <a:pt x="11" y="157"/>
                      </a:lnTo>
                      <a:lnTo>
                        <a:pt x="6" y="159"/>
                      </a:lnTo>
                      <a:lnTo>
                        <a:pt x="3" y="162"/>
                      </a:lnTo>
                      <a:lnTo>
                        <a:pt x="0" y="166"/>
                      </a:lnTo>
                      <a:lnTo>
                        <a:pt x="0" y="171"/>
                      </a:lnTo>
                      <a:lnTo>
                        <a:pt x="0" y="183"/>
                      </a:lnTo>
                      <a:lnTo>
                        <a:pt x="2" y="197"/>
                      </a:lnTo>
                      <a:lnTo>
                        <a:pt x="5" y="205"/>
                      </a:lnTo>
                      <a:lnTo>
                        <a:pt x="8" y="212"/>
                      </a:lnTo>
                      <a:lnTo>
                        <a:pt x="14" y="221"/>
                      </a:lnTo>
                      <a:lnTo>
                        <a:pt x="20" y="229"/>
                      </a:lnTo>
                      <a:lnTo>
                        <a:pt x="19" y="233"/>
                      </a:lnTo>
                      <a:lnTo>
                        <a:pt x="16" y="241"/>
                      </a:lnTo>
                      <a:lnTo>
                        <a:pt x="16" y="248"/>
                      </a:lnTo>
                      <a:lnTo>
                        <a:pt x="16" y="255"/>
                      </a:lnTo>
                      <a:lnTo>
                        <a:pt x="19" y="263"/>
                      </a:lnTo>
                      <a:lnTo>
                        <a:pt x="23" y="272"/>
                      </a:lnTo>
                      <a:lnTo>
                        <a:pt x="20" y="279"/>
                      </a:lnTo>
                      <a:lnTo>
                        <a:pt x="22" y="293"/>
                      </a:lnTo>
                      <a:lnTo>
                        <a:pt x="23" y="298"/>
                      </a:lnTo>
                      <a:lnTo>
                        <a:pt x="25" y="303"/>
                      </a:lnTo>
                      <a:lnTo>
                        <a:pt x="29" y="306"/>
                      </a:lnTo>
                      <a:lnTo>
                        <a:pt x="34" y="311"/>
                      </a:lnTo>
                      <a:lnTo>
                        <a:pt x="40" y="315"/>
                      </a:lnTo>
                      <a:lnTo>
                        <a:pt x="46" y="320"/>
                      </a:lnTo>
                      <a:lnTo>
                        <a:pt x="56" y="323"/>
                      </a:lnTo>
                      <a:lnTo>
                        <a:pt x="66" y="327"/>
                      </a:lnTo>
                      <a:lnTo>
                        <a:pt x="68" y="334"/>
                      </a:lnTo>
                      <a:lnTo>
                        <a:pt x="76" y="347"/>
                      </a:lnTo>
                      <a:lnTo>
                        <a:pt x="83" y="356"/>
                      </a:lnTo>
                      <a:lnTo>
                        <a:pt x="96" y="363"/>
                      </a:lnTo>
                      <a:lnTo>
                        <a:pt x="104" y="366"/>
                      </a:lnTo>
                      <a:lnTo>
                        <a:pt x="113" y="368"/>
                      </a:lnTo>
                      <a:lnTo>
                        <a:pt x="122" y="368"/>
                      </a:lnTo>
                      <a:lnTo>
                        <a:pt x="133" y="370"/>
                      </a:lnTo>
                      <a:lnTo>
                        <a:pt x="134" y="375"/>
                      </a:lnTo>
                      <a:lnTo>
                        <a:pt x="141" y="387"/>
                      </a:lnTo>
                      <a:lnTo>
                        <a:pt x="147" y="394"/>
                      </a:lnTo>
                      <a:lnTo>
                        <a:pt x="156" y="402"/>
                      </a:lnTo>
                      <a:lnTo>
                        <a:pt x="170" y="411"/>
                      </a:lnTo>
                      <a:lnTo>
                        <a:pt x="188" y="418"/>
                      </a:lnTo>
                      <a:lnTo>
                        <a:pt x="193" y="423"/>
                      </a:lnTo>
                      <a:lnTo>
                        <a:pt x="198" y="431"/>
                      </a:lnTo>
                      <a:lnTo>
                        <a:pt x="202" y="447"/>
                      </a:lnTo>
                      <a:lnTo>
                        <a:pt x="212" y="472"/>
                      </a:lnTo>
                      <a:lnTo>
                        <a:pt x="225" y="503"/>
                      </a:lnTo>
                      <a:lnTo>
                        <a:pt x="233" y="519"/>
                      </a:lnTo>
                      <a:lnTo>
                        <a:pt x="241" y="531"/>
                      </a:lnTo>
                      <a:lnTo>
                        <a:pt x="249" y="543"/>
                      </a:lnTo>
                      <a:lnTo>
                        <a:pt x="253" y="550"/>
                      </a:lnTo>
                      <a:lnTo>
                        <a:pt x="267" y="565"/>
                      </a:lnTo>
                      <a:lnTo>
                        <a:pt x="275" y="575"/>
                      </a:lnTo>
                      <a:lnTo>
                        <a:pt x="289" y="592"/>
                      </a:lnTo>
                      <a:lnTo>
                        <a:pt x="307" y="608"/>
                      </a:lnTo>
                      <a:lnTo>
                        <a:pt x="313" y="613"/>
                      </a:lnTo>
                      <a:lnTo>
                        <a:pt x="318" y="618"/>
                      </a:lnTo>
                      <a:lnTo>
                        <a:pt x="321" y="623"/>
                      </a:lnTo>
                      <a:lnTo>
                        <a:pt x="324" y="628"/>
                      </a:lnTo>
                      <a:lnTo>
                        <a:pt x="326" y="634"/>
                      </a:lnTo>
                      <a:lnTo>
                        <a:pt x="329" y="637"/>
                      </a:lnTo>
                      <a:lnTo>
                        <a:pt x="334" y="640"/>
                      </a:lnTo>
                      <a:lnTo>
                        <a:pt x="340" y="644"/>
                      </a:lnTo>
                      <a:lnTo>
                        <a:pt x="349" y="649"/>
                      </a:lnTo>
                      <a:lnTo>
                        <a:pt x="355" y="654"/>
                      </a:lnTo>
                      <a:lnTo>
                        <a:pt x="358" y="659"/>
                      </a:lnTo>
                      <a:lnTo>
                        <a:pt x="360" y="664"/>
                      </a:lnTo>
                      <a:lnTo>
                        <a:pt x="360" y="671"/>
                      </a:lnTo>
                      <a:lnTo>
                        <a:pt x="363" y="678"/>
                      </a:lnTo>
                      <a:lnTo>
                        <a:pt x="366" y="685"/>
                      </a:lnTo>
                      <a:lnTo>
                        <a:pt x="374" y="693"/>
                      </a:lnTo>
                      <a:lnTo>
                        <a:pt x="388" y="709"/>
                      </a:lnTo>
                      <a:lnTo>
                        <a:pt x="397" y="721"/>
                      </a:lnTo>
                      <a:lnTo>
                        <a:pt x="401" y="733"/>
                      </a:lnTo>
                      <a:lnTo>
                        <a:pt x="405" y="747"/>
                      </a:lnTo>
                      <a:lnTo>
                        <a:pt x="411" y="759"/>
                      </a:lnTo>
                      <a:lnTo>
                        <a:pt x="417" y="772"/>
                      </a:lnTo>
                      <a:lnTo>
                        <a:pt x="423" y="786"/>
                      </a:lnTo>
                      <a:lnTo>
                        <a:pt x="426" y="798"/>
                      </a:lnTo>
                      <a:lnTo>
                        <a:pt x="428" y="812"/>
                      </a:lnTo>
                      <a:lnTo>
                        <a:pt x="432" y="825"/>
                      </a:lnTo>
                      <a:lnTo>
                        <a:pt x="437" y="834"/>
                      </a:lnTo>
                      <a:lnTo>
                        <a:pt x="443" y="841"/>
                      </a:lnTo>
                      <a:lnTo>
                        <a:pt x="451" y="848"/>
                      </a:lnTo>
                      <a:lnTo>
                        <a:pt x="460" y="855"/>
                      </a:lnTo>
                      <a:lnTo>
                        <a:pt x="486" y="867"/>
                      </a:lnTo>
                      <a:lnTo>
                        <a:pt x="513" y="877"/>
                      </a:lnTo>
                      <a:lnTo>
                        <a:pt x="525" y="882"/>
                      </a:lnTo>
                      <a:lnTo>
                        <a:pt x="537" y="884"/>
                      </a:lnTo>
                      <a:lnTo>
                        <a:pt x="547" y="884"/>
                      </a:lnTo>
                      <a:lnTo>
                        <a:pt x="554" y="884"/>
                      </a:lnTo>
                      <a:lnTo>
                        <a:pt x="560" y="882"/>
                      </a:lnTo>
                      <a:lnTo>
                        <a:pt x="567" y="882"/>
                      </a:lnTo>
                      <a:lnTo>
                        <a:pt x="573" y="884"/>
                      </a:lnTo>
                      <a:lnTo>
                        <a:pt x="579" y="885"/>
                      </a:lnTo>
                      <a:lnTo>
                        <a:pt x="584" y="887"/>
                      </a:lnTo>
                      <a:lnTo>
                        <a:pt x="590" y="887"/>
                      </a:lnTo>
                      <a:lnTo>
                        <a:pt x="594" y="887"/>
                      </a:lnTo>
                      <a:lnTo>
                        <a:pt x="601" y="882"/>
                      </a:lnTo>
                      <a:lnTo>
                        <a:pt x="608" y="877"/>
                      </a:lnTo>
                      <a:lnTo>
                        <a:pt x="614" y="875"/>
                      </a:lnTo>
                      <a:lnTo>
                        <a:pt x="622" y="873"/>
                      </a:lnTo>
                      <a:lnTo>
                        <a:pt x="630" y="873"/>
                      </a:lnTo>
                      <a:lnTo>
                        <a:pt x="645" y="875"/>
                      </a:lnTo>
                      <a:lnTo>
                        <a:pt x="656" y="873"/>
                      </a:lnTo>
                      <a:lnTo>
                        <a:pt x="669" y="868"/>
                      </a:lnTo>
                      <a:lnTo>
                        <a:pt x="682" y="863"/>
                      </a:lnTo>
                      <a:lnTo>
                        <a:pt x="696" y="855"/>
                      </a:lnTo>
                      <a:lnTo>
                        <a:pt x="712" y="844"/>
                      </a:lnTo>
                      <a:lnTo>
                        <a:pt x="727" y="834"/>
                      </a:lnTo>
                      <a:lnTo>
                        <a:pt x="741" y="827"/>
                      </a:lnTo>
                      <a:lnTo>
                        <a:pt x="753" y="820"/>
                      </a:lnTo>
                      <a:lnTo>
                        <a:pt x="764" y="812"/>
                      </a:lnTo>
                      <a:lnTo>
                        <a:pt x="775" y="803"/>
                      </a:lnTo>
                      <a:lnTo>
                        <a:pt x="789" y="796"/>
                      </a:lnTo>
                      <a:lnTo>
                        <a:pt x="803" y="789"/>
                      </a:lnTo>
                      <a:lnTo>
                        <a:pt x="814" y="783"/>
                      </a:lnTo>
                      <a:lnTo>
                        <a:pt x="824" y="774"/>
                      </a:lnTo>
                      <a:lnTo>
                        <a:pt x="837" y="762"/>
                      </a:lnTo>
                      <a:lnTo>
                        <a:pt x="844" y="753"/>
                      </a:lnTo>
                      <a:lnTo>
                        <a:pt x="851" y="743"/>
                      </a:lnTo>
                      <a:lnTo>
                        <a:pt x="857" y="733"/>
                      </a:lnTo>
                      <a:lnTo>
                        <a:pt x="861" y="723"/>
                      </a:lnTo>
                      <a:lnTo>
                        <a:pt x="872" y="699"/>
                      </a:lnTo>
                      <a:lnTo>
                        <a:pt x="885" y="676"/>
                      </a:lnTo>
                      <a:lnTo>
                        <a:pt x="892" y="668"/>
                      </a:lnTo>
                      <a:lnTo>
                        <a:pt x="899" y="659"/>
                      </a:lnTo>
                      <a:lnTo>
                        <a:pt x="905" y="652"/>
                      </a:lnTo>
                      <a:lnTo>
                        <a:pt x="911" y="647"/>
                      </a:lnTo>
                      <a:lnTo>
                        <a:pt x="920" y="644"/>
                      </a:lnTo>
                      <a:lnTo>
                        <a:pt x="942" y="634"/>
                      </a:lnTo>
                      <a:lnTo>
                        <a:pt x="954" y="625"/>
                      </a:lnTo>
                      <a:lnTo>
                        <a:pt x="966" y="615"/>
                      </a:lnTo>
                      <a:lnTo>
                        <a:pt x="977" y="604"/>
                      </a:lnTo>
                      <a:lnTo>
                        <a:pt x="987" y="591"/>
                      </a:lnTo>
                      <a:lnTo>
                        <a:pt x="1000" y="567"/>
                      </a:lnTo>
                      <a:lnTo>
                        <a:pt x="1010" y="550"/>
                      </a:lnTo>
                      <a:lnTo>
                        <a:pt x="1019" y="538"/>
                      </a:lnTo>
                      <a:lnTo>
                        <a:pt x="1025" y="529"/>
                      </a:lnTo>
                      <a:lnTo>
                        <a:pt x="1034" y="507"/>
                      </a:lnTo>
                      <a:lnTo>
                        <a:pt x="1047" y="483"/>
                      </a:lnTo>
                      <a:lnTo>
                        <a:pt x="1053" y="471"/>
                      </a:lnTo>
                      <a:lnTo>
                        <a:pt x="1058" y="455"/>
                      </a:lnTo>
                      <a:lnTo>
                        <a:pt x="1062" y="438"/>
                      </a:lnTo>
                      <a:lnTo>
                        <a:pt x="1070" y="423"/>
                      </a:lnTo>
                      <a:lnTo>
                        <a:pt x="1075" y="411"/>
                      </a:lnTo>
                      <a:lnTo>
                        <a:pt x="1079" y="392"/>
                      </a:lnTo>
                      <a:lnTo>
                        <a:pt x="1084" y="370"/>
                      </a:lnTo>
                      <a:lnTo>
                        <a:pt x="1087" y="346"/>
                      </a:lnTo>
                      <a:lnTo>
                        <a:pt x="1095" y="296"/>
                      </a:lnTo>
                      <a:lnTo>
                        <a:pt x="1098" y="258"/>
                      </a:lnTo>
                      <a:lnTo>
                        <a:pt x="1096" y="245"/>
                      </a:lnTo>
                      <a:lnTo>
                        <a:pt x="1096" y="234"/>
                      </a:lnTo>
                      <a:lnTo>
                        <a:pt x="1093" y="224"/>
                      </a:lnTo>
                      <a:lnTo>
                        <a:pt x="1091" y="217"/>
                      </a:lnTo>
                      <a:lnTo>
                        <a:pt x="1087" y="207"/>
                      </a:lnTo>
                      <a:lnTo>
                        <a:pt x="1085" y="203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8" name="Freeform 13"/>
                <p:cNvSpPr>
                  <a:spLocks/>
                </p:cNvSpPr>
                <p:nvPr/>
              </p:nvSpPr>
              <p:spPr bwMode="auto">
                <a:xfrm>
                  <a:off x="419" y="1654"/>
                  <a:ext cx="1098" cy="887"/>
                </a:xfrm>
                <a:custGeom>
                  <a:avLst/>
                  <a:gdLst>
                    <a:gd name="T0" fmla="*/ 814 w 1098"/>
                    <a:gd name="T1" fmla="*/ 17 h 887"/>
                    <a:gd name="T2" fmla="*/ 775 w 1098"/>
                    <a:gd name="T3" fmla="*/ 25 h 887"/>
                    <a:gd name="T4" fmla="*/ 749 w 1098"/>
                    <a:gd name="T5" fmla="*/ 37 h 887"/>
                    <a:gd name="T6" fmla="*/ 695 w 1098"/>
                    <a:gd name="T7" fmla="*/ 70 h 887"/>
                    <a:gd name="T8" fmla="*/ 635 w 1098"/>
                    <a:gd name="T9" fmla="*/ 131 h 887"/>
                    <a:gd name="T10" fmla="*/ 576 w 1098"/>
                    <a:gd name="T11" fmla="*/ 154 h 887"/>
                    <a:gd name="T12" fmla="*/ 482 w 1098"/>
                    <a:gd name="T13" fmla="*/ 200 h 887"/>
                    <a:gd name="T14" fmla="*/ 397 w 1098"/>
                    <a:gd name="T15" fmla="*/ 253 h 887"/>
                    <a:gd name="T16" fmla="*/ 344 w 1098"/>
                    <a:gd name="T17" fmla="*/ 260 h 887"/>
                    <a:gd name="T18" fmla="*/ 304 w 1098"/>
                    <a:gd name="T19" fmla="*/ 234 h 887"/>
                    <a:gd name="T20" fmla="*/ 235 w 1098"/>
                    <a:gd name="T21" fmla="*/ 147 h 887"/>
                    <a:gd name="T22" fmla="*/ 182 w 1098"/>
                    <a:gd name="T23" fmla="*/ 113 h 887"/>
                    <a:gd name="T24" fmla="*/ 108 w 1098"/>
                    <a:gd name="T25" fmla="*/ 89 h 887"/>
                    <a:gd name="T26" fmla="*/ 70 w 1098"/>
                    <a:gd name="T27" fmla="*/ 92 h 887"/>
                    <a:gd name="T28" fmla="*/ 36 w 1098"/>
                    <a:gd name="T29" fmla="*/ 128 h 887"/>
                    <a:gd name="T30" fmla="*/ 19 w 1098"/>
                    <a:gd name="T31" fmla="*/ 154 h 887"/>
                    <a:gd name="T32" fmla="*/ 0 w 1098"/>
                    <a:gd name="T33" fmla="*/ 166 h 887"/>
                    <a:gd name="T34" fmla="*/ 5 w 1098"/>
                    <a:gd name="T35" fmla="*/ 205 h 887"/>
                    <a:gd name="T36" fmla="*/ 19 w 1098"/>
                    <a:gd name="T37" fmla="*/ 233 h 887"/>
                    <a:gd name="T38" fmla="*/ 19 w 1098"/>
                    <a:gd name="T39" fmla="*/ 263 h 887"/>
                    <a:gd name="T40" fmla="*/ 23 w 1098"/>
                    <a:gd name="T41" fmla="*/ 298 h 887"/>
                    <a:gd name="T42" fmla="*/ 40 w 1098"/>
                    <a:gd name="T43" fmla="*/ 315 h 887"/>
                    <a:gd name="T44" fmla="*/ 68 w 1098"/>
                    <a:gd name="T45" fmla="*/ 334 h 887"/>
                    <a:gd name="T46" fmla="*/ 104 w 1098"/>
                    <a:gd name="T47" fmla="*/ 366 h 887"/>
                    <a:gd name="T48" fmla="*/ 134 w 1098"/>
                    <a:gd name="T49" fmla="*/ 375 h 887"/>
                    <a:gd name="T50" fmla="*/ 170 w 1098"/>
                    <a:gd name="T51" fmla="*/ 411 h 887"/>
                    <a:gd name="T52" fmla="*/ 198 w 1098"/>
                    <a:gd name="T53" fmla="*/ 431 h 887"/>
                    <a:gd name="T54" fmla="*/ 233 w 1098"/>
                    <a:gd name="T55" fmla="*/ 519 h 887"/>
                    <a:gd name="T56" fmla="*/ 267 w 1098"/>
                    <a:gd name="T57" fmla="*/ 565 h 887"/>
                    <a:gd name="T58" fmla="*/ 313 w 1098"/>
                    <a:gd name="T59" fmla="*/ 613 h 887"/>
                    <a:gd name="T60" fmla="*/ 326 w 1098"/>
                    <a:gd name="T61" fmla="*/ 634 h 887"/>
                    <a:gd name="T62" fmla="*/ 349 w 1098"/>
                    <a:gd name="T63" fmla="*/ 649 h 887"/>
                    <a:gd name="T64" fmla="*/ 360 w 1098"/>
                    <a:gd name="T65" fmla="*/ 671 h 887"/>
                    <a:gd name="T66" fmla="*/ 388 w 1098"/>
                    <a:gd name="T67" fmla="*/ 709 h 887"/>
                    <a:gd name="T68" fmla="*/ 411 w 1098"/>
                    <a:gd name="T69" fmla="*/ 759 h 887"/>
                    <a:gd name="T70" fmla="*/ 428 w 1098"/>
                    <a:gd name="T71" fmla="*/ 812 h 887"/>
                    <a:gd name="T72" fmla="*/ 451 w 1098"/>
                    <a:gd name="T73" fmla="*/ 848 h 887"/>
                    <a:gd name="T74" fmla="*/ 525 w 1098"/>
                    <a:gd name="T75" fmla="*/ 882 h 887"/>
                    <a:gd name="T76" fmla="*/ 560 w 1098"/>
                    <a:gd name="T77" fmla="*/ 882 h 887"/>
                    <a:gd name="T78" fmla="*/ 584 w 1098"/>
                    <a:gd name="T79" fmla="*/ 887 h 887"/>
                    <a:gd name="T80" fmla="*/ 608 w 1098"/>
                    <a:gd name="T81" fmla="*/ 877 h 887"/>
                    <a:gd name="T82" fmla="*/ 645 w 1098"/>
                    <a:gd name="T83" fmla="*/ 875 h 887"/>
                    <a:gd name="T84" fmla="*/ 696 w 1098"/>
                    <a:gd name="T85" fmla="*/ 855 h 887"/>
                    <a:gd name="T86" fmla="*/ 753 w 1098"/>
                    <a:gd name="T87" fmla="*/ 820 h 887"/>
                    <a:gd name="T88" fmla="*/ 803 w 1098"/>
                    <a:gd name="T89" fmla="*/ 789 h 887"/>
                    <a:gd name="T90" fmla="*/ 844 w 1098"/>
                    <a:gd name="T91" fmla="*/ 753 h 887"/>
                    <a:gd name="T92" fmla="*/ 872 w 1098"/>
                    <a:gd name="T93" fmla="*/ 699 h 887"/>
                    <a:gd name="T94" fmla="*/ 905 w 1098"/>
                    <a:gd name="T95" fmla="*/ 652 h 887"/>
                    <a:gd name="T96" fmla="*/ 954 w 1098"/>
                    <a:gd name="T97" fmla="*/ 625 h 887"/>
                    <a:gd name="T98" fmla="*/ 1000 w 1098"/>
                    <a:gd name="T99" fmla="*/ 567 h 887"/>
                    <a:gd name="T100" fmla="*/ 1034 w 1098"/>
                    <a:gd name="T101" fmla="*/ 507 h 887"/>
                    <a:gd name="T102" fmla="*/ 1062 w 1098"/>
                    <a:gd name="T103" fmla="*/ 438 h 887"/>
                    <a:gd name="T104" fmla="*/ 1084 w 1098"/>
                    <a:gd name="T105" fmla="*/ 370 h 887"/>
                    <a:gd name="T106" fmla="*/ 1096 w 1098"/>
                    <a:gd name="T107" fmla="*/ 245 h 887"/>
                    <a:gd name="T108" fmla="*/ 1087 w 1098"/>
                    <a:gd name="T109" fmla="*/ 207 h 88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098"/>
                    <a:gd name="T166" fmla="*/ 0 h 887"/>
                    <a:gd name="T167" fmla="*/ 1098 w 1098"/>
                    <a:gd name="T168" fmla="*/ 887 h 88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098" h="887">
                      <a:moveTo>
                        <a:pt x="843" y="0"/>
                      </a:moveTo>
                      <a:lnTo>
                        <a:pt x="837" y="5"/>
                      </a:lnTo>
                      <a:lnTo>
                        <a:pt x="823" y="12"/>
                      </a:lnTo>
                      <a:lnTo>
                        <a:pt x="814" y="17"/>
                      </a:lnTo>
                      <a:lnTo>
                        <a:pt x="804" y="20"/>
                      </a:lnTo>
                      <a:lnTo>
                        <a:pt x="795" y="24"/>
                      </a:lnTo>
                      <a:lnTo>
                        <a:pt x="786" y="24"/>
                      </a:lnTo>
                      <a:lnTo>
                        <a:pt x="775" y="25"/>
                      </a:lnTo>
                      <a:lnTo>
                        <a:pt x="769" y="27"/>
                      </a:lnTo>
                      <a:lnTo>
                        <a:pt x="766" y="30"/>
                      </a:lnTo>
                      <a:lnTo>
                        <a:pt x="760" y="32"/>
                      </a:lnTo>
                      <a:lnTo>
                        <a:pt x="749" y="37"/>
                      </a:lnTo>
                      <a:lnTo>
                        <a:pt x="729" y="44"/>
                      </a:lnTo>
                      <a:lnTo>
                        <a:pt x="718" y="51"/>
                      </a:lnTo>
                      <a:lnTo>
                        <a:pt x="707" y="60"/>
                      </a:lnTo>
                      <a:lnTo>
                        <a:pt x="695" y="70"/>
                      </a:lnTo>
                      <a:lnTo>
                        <a:pt x="684" y="82"/>
                      </a:lnTo>
                      <a:lnTo>
                        <a:pt x="664" y="106"/>
                      </a:lnTo>
                      <a:lnTo>
                        <a:pt x="644" y="125"/>
                      </a:lnTo>
                      <a:lnTo>
                        <a:pt x="635" y="131"/>
                      </a:lnTo>
                      <a:lnTo>
                        <a:pt x="624" y="138"/>
                      </a:lnTo>
                      <a:lnTo>
                        <a:pt x="613" y="142"/>
                      </a:lnTo>
                      <a:lnTo>
                        <a:pt x="601" y="145"/>
                      </a:lnTo>
                      <a:lnTo>
                        <a:pt x="576" y="154"/>
                      </a:lnTo>
                      <a:lnTo>
                        <a:pt x="551" y="164"/>
                      </a:lnTo>
                      <a:lnTo>
                        <a:pt x="526" y="176"/>
                      </a:lnTo>
                      <a:lnTo>
                        <a:pt x="505" y="188"/>
                      </a:lnTo>
                      <a:lnTo>
                        <a:pt x="482" y="200"/>
                      </a:lnTo>
                      <a:lnTo>
                        <a:pt x="455" y="214"/>
                      </a:lnTo>
                      <a:lnTo>
                        <a:pt x="431" y="229"/>
                      </a:lnTo>
                      <a:lnTo>
                        <a:pt x="408" y="246"/>
                      </a:lnTo>
                      <a:lnTo>
                        <a:pt x="397" y="253"/>
                      </a:lnTo>
                      <a:lnTo>
                        <a:pt x="384" y="258"/>
                      </a:lnTo>
                      <a:lnTo>
                        <a:pt x="371" y="260"/>
                      </a:lnTo>
                      <a:lnTo>
                        <a:pt x="357" y="262"/>
                      </a:lnTo>
                      <a:lnTo>
                        <a:pt x="344" y="260"/>
                      </a:lnTo>
                      <a:lnTo>
                        <a:pt x="334" y="258"/>
                      </a:lnTo>
                      <a:lnTo>
                        <a:pt x="324" y="257"/>
                      </a:lnTo>
                      <a:lnTo>
                        <a:pt x="318" y="253"/>
                      </a:lnTo>
                      <a:lnTo>
                        <a:pt x="304" y="234"/>
                      </a:lnTo>
                      <a:lnTo>
                        <a:pt x="279" y="198"/>
                      </a:lnTo>
                      <a:lnTo>
                        <a:pt x="263" y="178"/>
                      </a:lnTo>
                      <a:lnTo>
                        <a:pt x="244" y="157"/>
                      </a:lnTo>
                      <a:lnTo>
                        <a:pt x="235" y="147"/>
                      </a:lnTo>
                      <a:lnTo>
                        <a:pt x="224" y="138"/>
                      </a:lnTo>
                      <a:lnTo>
                        <a:pt x="213" y="130"/>
                      </a:lnTo>
                      <a:lnTo>
                        <a:pt x="201" y="123"/>
                      </a:lnTo>
                      <a:lnTo>
                        <a:pt x="182" y="113"/>
                      </a:lnTo>
                      <a:lnTo>
                        <a:pt x="161" y="102"/>
                      </a:lnTo>
                      <a:lnTo>
                        <a:pt x="139" y="95"/>
                      </a:lnTo>
                      <a:lnTo>
                        <a:pt x="117" y="90"/>
                      </a:lnTo>
                      <a:lnTo>
                        <a:pt x="108" y="89"/>
                      </a:lnTo>
                      <a:lnTo>
                        <a:pt x="97" y="89"/>
                      </a:lnTo>
                      <a:lnTo>
                        <a:pt x="88" y="89"/>
                      </a:lnTo>
                      <a:lnTo>
                        <a:pt x="79" y="90"/>
                      </a:lnTo>
                      <a:lnTo>
                        <a:pt x="70" y="92"/>
                      </a:lnTo>
                      <a:lnTo>
                        <a:pt x="63" y="95"/>
                      </a:lnTo>
                      <a:lnTo>
                        <a:pt x="56" y="101"/>
                      </a:lnTo>
                      <a:lnTo>
                        <a:pt x="49" y="107"/>
                      </a:lnTo>
                      <a:lnTo>
                        <a:pt x="36" y="128"/>
                      </a:lnTo>
                      <a:lnTo>
                        <a:pt x="26" y="142"/>
                      </a:lnTo>
                      <a:lnTo>
                        <a:pt x="23" y="150"/>
                      </a:lnTo>
                      <a:lnTo>
                        <a:pt x="23" y="152"/>
                      </a:lnTo>
                      <a:lnTo>
                        <a:pt x="19" y="154"/>
                      </a:lnTo>
                      <a:lnTo>
                        <a:pt x="11" y="157"/>
                      </a:lnTo>
                      <a:lnTo>
                        <a:pt x="6" y="159"/>
                      </a:lnTo>
                      <a:lnTo>
                        <a:pt x="3" y="162"/>
                      </a:lnTo>
                      <a:lnTo>
                        <a:pt x="0" y="166"/>
                      </a:lnTo>
                      <a:lnTo>
                        <a:pt x="0" y="171"/>
                      </a:lnTo>
                      <a:lnTo>
                        <a:pt x="0" y="183"/>
                      </a:lnTo>
                      <a:lnTo>
                        <a:pt x="2" y="197"/>
                      </a:lnTo>
                      <a:lnTo>
                        <a:pt x="5" y="205"/>
                      </a:lnTo>
                      <a:lnTo>
                        <a:pt x="8" y="212"/>
                      </a:lnTo>
                      <a:lnTo>
                        <a:pt x="14" y="221"/>
                      </a:lnTo>
                      <a:lnTo>
                        <a:pt x="20" y="229"/>
                      </a:lnTo>
                      <a:lnTo>
                        <a:pt x="19" y="233"/>
                      </a:lnTo>
                      <a:lnTo>
                        <a:pt x="16" y="241"/>
                      </a:lnTo>
                      <a:lnTo>
                        <a:pt x="16" y="248"/>
                      </a:lnTo>
                      <a:lnTo>
                        <a:pt x="16" y="255"/>
                      </a:lnTo>
                      <a:lnTo>
                        <a:pt x="19" y="263"/>
                      </a:lnTo>
                      <a:lnTo>
                        <a:pt x="23" y="272"/>
                      </a:lnTo>
                      <a:lnTo>
                        <a:pt x="20" y="279"/>
                      </a:lnTo>
                      <a:lnTo>
                        <a:pt x="22" y="293"/>
                      </a:lnTo>
                      <a:lnTo>
                        <a:pt x="23" y="298"/>
                      </a:lnTo>
                      <a:lnTo>
                        <a:pt x="25" y="303"/>
                      </a:lnTo>
                      <a:lnTo>
                        <a:pt x="29" y="306"/>
                      </a:lnTo>
                      <a:lnTo>
                        <a:pt x="34" y="311"/>
                      </a:lnTo>
                      <a:lnTo>
                        <a:pt x="40" y="315"/>
                      </a:lnTo>
                      <a:lnTo>
                        <a:pt x="46" y="320"/>
                      </a:lnTo>
                      <a:lnTo>
                        <a:pt x="56" y="323"/>
                      </a:lnTo>
                      <a:lnTo>
                        <a:pt x="66" y="327"/>
                      </a:lnTo>
                      <a:lnTo>
                        <a:pt x="68" y="334"/>
                      </a:lnTo>
                      <a:lnTo>
                        <a:pt x="76" y="347"/>
                      </a:lnTo>
                      <a:lnTo>
                        <a:pt x="83" y="356"/>
                      </a:lnTo>
                      <a:lnTo>
                        <a:pt x="96" y="363"/>
                      </a:lnTo>
                      <a:lnTo>
                        <a:pt x="104" y="366"/>
                      </a:lnTo>
                      <a:lnTo>
                        <a:pt x="113" y="368"/>
                      </a:lnTo>
                      <a:lnTo>
                        <a:pt x="122" y="368"/>
                      </a:lnTo>
                      <a:lnTo>
                        <a:pt x="133" y="370"/>
                      </a:lnTo>
                      <a:lnTo>
                        <a:pt x="134" y="375"/>
                      </a:lnTo>
                      <a:lnTo>
                        <a:pt x="141" y="387"/>
                      </a:lnTo>
                      <a:lnTo>
                        <a:pt x="147" y="394"/>
                      </a:lnTo>
                      <a:lnTo>
                        <a:pt x="156" y="402"/>
                      </a:lnTo>
                      <a:lnTo>
                        <a:pt x="170" y="411"/>
                      </a:lnTo>
                      <a:lnTo>
                        <a:pt x="188" y="418"/>
                      </a:lnTo>
                      <a:lnTo>
                        <a:pt x="193" y="423"/>
                      </a:lnTo>
                      <a:lnTo>
                        <a:pt x="198" y="431"/>
                      </a:lnTo>
                      <a:lnTo>
                        <a:pt x="202" y="447"/>
                      </a:lnTo>
                      <a:lnTo>
                        <a:pt x="212" y="472"/>
                      </a:lnTo>
                      <a:lnTo>
                        <a:pt x="225" y="503"/>
                      </a:lnTo>
                      <a:lnTo>
                        <a:pt x="233" y="519"/>
                      </a:lnTo>
                      <a:lnTo>
                        <a:pt x="241" y="531"/>
                      </a:lnTo>
                      <a:lnTo>
                        <a:pt x="249" y="543"/>
                      </a:lnTo>
                      <a:lnTo>
                        <a:pt x="253" y="550"/>
                      </a:lnTo>
                      <a:lnTo>
                        <a:pt x="267" y="565"/>
                      </a:lnTo>
                      <a:lnTo>
                        <a:pt x="275" y="575"/>
                      </a:lnTo>
                      <a:lnTo>
                        <a:pt x="289" y="592"/>
                      </a:lnTo>
                      <a:lnTo>
                        <a:pt x="307" y="608"/>
                      </a:lnTo>
                      <a:lnTo>
                        <a:pt x="313" y="613"/>
                      </a:lnTo>
                      <a:lnTo>
                        <a:pt x="318" y="618"/>
                      </a:lnTo>
                      <a:lnTo>
                        <a:pt x="321" y="623"/>
                      </a:lnTo>
                      <a:lnTo>
                        <a:pt x="324" y="628"/>
                      </a:lnTo>
                      <a:lnTo>
                        <a:pt x="326" y="634"/>
                      </a:lnTo>
                      <a:lnTo>
                        <a:pt x="329" y="637"/>
                      </a:lnTo>
                      <a:lnTo>
                        <a:pt x="334" y="640"/>
                      </a:lnTo>
                      <a:lnTo>
                        <a:pt x="340" y="644"/>
                      </a:lnTo>
                      <a:lnTo>
                        <a:pt x="349" y="649"/>
                      </a:lnTo>
                      <a:lnTo>
                        <a:pt x="355" y="654"/>
                      </a:lnTo>
                      <a:lnTo>
                        <a:pt x="358" y="659"/>
                      </a:lnTo>
                      <a:lnTo>
                        <a:pt x="360" y="664"/>
                      </a:lnTo>
                      <a:lnTo>
                        <a:pt x="360" y="671"/>
                      </a:lnTo>
                      <a:lnTo>
                        <a:pt x="363" y="678"/>
                      </a:lnTo>
                      <a:lnTo>
                        <a:pt x="366" y="685"/>
                      </a:lnTo>
                      <a:lnTo>
                        <a:pt x="374" y="693"/>
                      </a:lnTo>
                      <a:lnTo>
                        <a:pt x="388" y="709"/>
                      </a:lnTo>
                      <a:lnTo>
                        <a:pt x="397" y="721"/>
                      </a:lnTo>
                      <a:lnTo>
                        <a:pt x="401" y="733"/>
                      </a:lnTo>
                      <a:lnTo>
                        <a:pt x="405" y="747"/>
                      </a:lnTo>
                      <a:lnTo>
                        <a:pt x="411" y="759"/>
                      </a:lnTo>
                      <a:lnTo>
                        <a:pt x="417" y="772"/>
                      </a:lnTo>
                      <a:lnTo>
                        <a:pt x="423" y="786"/>
                      </a:lnTo>
                      <a:lnTo>
                        <a:pt x="426" y="798"/>
                      </a:lnTo>
                      <a:lnTo>
                        <a:pt x="428" y="812"/>
                      </a:lnTo>
                      <a:lnTo>
                        <a:pt x="432" y="825"/>
                      </a:lnTo>
                      <a:lnTo>
                        <a:pt x="437" y="834"/>
                      </a:lnTo>
                      <a:lnTo>
                        <a:pt x="443" y="841"/>
                      </a:lnTo>
                      <a:lnTo>
                        <a:pt x="451" y="848"/>
                      </a:lnTo>
                      <a:lnTo>
                        <a:pt x="460" y="855"/>
                      </a:lnTo>
                      <a:lnTo>
                        <a:pt x="486" y="867"/>
                      </a:lnTo>
                      <a:lnTo>
                        <a:pt x="513" y="877"/>
                      </a:lnTo>
                      <a:lnTo>
                        <a:pt x="525" y="882"/>
                      </a:lnTo>
                      <a:lnTo>
                        <a:pt x="537" y="884"/>
                      </a:lnTo>
                      <a:lnTo>
                        <a:pt x="547" y="884"/>
                      </a:lnTo>
                      <a:lnTo>
                        <a:pt x="554" y="884"/>
                      </a:lnTo>
                      <a:lnTo>
                        <a:pt x="560" y="882"/>
                      </a:lnTo>
                      <a:lnTo>
                        <a:pt x="567" y="882"/>
                      </a:lnTo>
                      <a:lnTo>
                        <a:pt x="573" y="884"/>
                      </a:lnTo>
                      <a:lnTo>
                        <a:pt x="579" y="885"/>
                      </a:lnTo>
                      <a:lnTo>
                        <a:pt x="584" y="887"/>
                      </a:lnTo>
                      <a:lnTo>
                        <a:pt x="590" y="887"/>
                      </a:lnTo>
                      <a:lnTo>
                        <a:pt x="594" y="887"/>
                      </a:lnTo>
                      <a:lnTo>
                        <a:pt x="601" y="882"/>
                      </a:lnTo>
                      <a:lnTo>
                        <a:pt x="608" y="877"/>
                      </a:lnTo>
                      <a:lnTo>
                        <a:pt x="614" y="875"/>
                      </a:lnTo>
                      <a:lnTo>
                        <a:pt x="622" y="873"/>
                      </a:lnTo>
                      <a:lnTo>
                        <a:pt x="630" y="873"/>
                      </a:lnTo>
                      <a:lnTo>
                        <a:pt x="645" y="875"/>
                      </a:lnTo>
                      <a:lnTo>
                        <a:pt x="656" y="873"/>
                      </a:lnTo>
                      <a:lnTo>
                        <a:pt x="669" y="868"/>
                      </a:lnTo>
                      <a:lnTo>
                        <a:pt x="682" y="863"/>
                      </a:lnTo>
                      <a:lnTo>
                        <a:pt x="696" y="855"/>
                      </a:lnTo>
                      <a:lnTo>
                        <a:pt x="712" y="844"/>
                      </a:lnTo>
                      <a:lnTo>
                        <a:pt x="727" y="834"/>
                      </a:lnTo>
                      <a:lnTo>
                        <a:pt x="741" y="827"/>
                      </a:lnTo>
                      <a:lnTo>
                        <a:pt x="753" y="820"/>
                      </a:lnTo>
                      <a:lnTo>
                        <a:pt x="764" y="812"/>
                      </a:lnTo>
                      <a:lnTo>
                        <a:pt x="775" y="803"/>
                      </a:lnTo>
                      <a:lnTo>
                        <a:pt x="789" y="796"/>
                      </a:lnTo>
                      <a:lnTo>
                        <a:pt x="803" y="789"/>
                      </a:lnTo>
                      <a:lnTo>
                        <a:pt x="814" y="783"/>
                      </a:lnTo>
                      <a:lnTo>
                        <a:pt x="824" y="774"/>
                      </a:lnTo>
                      <a:lnTo>
                        <a:pt x="837" y="762"/>
                      </a:lnTo>
                      <a:lnTo>
                        <a:pt x="844" y="753"/>
                      </a:lnTo>
                      <a:lnTo>
                        <a:pt x="851" y="743"/>
                      </a:lnTo>
                      <a:lnTo>
                        <a:pt x="857" y="733"/>
                      </a:lnTo>
                      <a:lnTo>
                        <a:pt x="861" y="723"/>
                      </a:lnTo>
                      <a:lnTo>
                        <a:pt x="872" y="699"/>
                      </a:lnTo>
                      <a:lnTo>
                        <a:pt x="885" y="676"/>
                      </a:lnTo>
                      <a:lnTo>
                        <a:pt x="892" y="668"/>
                      </a:lnTo>
                      <a:lnTo>
                        <a:pt x="899" y="659"/>
                      </a:lnTo>
                      <a:lnTo>
                        <a:pt x="905" y="652"/>
                      </a:lnTo>
                      <a:lnTo>
                        <a:pt x="911" y="647"/>
                      </a:lnTo>
                      <a:lnTo>
                        <a:pt x="920" y="644"/>
                      </a:lnTo>
                      <a:lnTo>
                        <a:pt x="942" y="634"/>
                      </a:lnTo>
                      <a:lnTo>
                        <a:pt x="954" y="625"/>
                      </a:lnTo>
                      <a:lnTo>
                        <a:pt x="966" y="615"/>
                      </a:lnTo>
                      <a:lnTo>
                        <a:pt x="977" y="604"/>
                      </a:lnTo>
                      <a:lnTo>
                        <a:pt x="987" y="591"/>
                      </a:lnTo>
                      <a:lnTo>
                        <a:pt x="1000" y="567"/>
                      </a:lnTo>
                      <a:lnTo>
                        <a:pt x="1010" y="550"/>
                      </a:lnTo>
                      <a:lnTo>
                        <a:pt x="1019" y="538"/>
                      </a:lnTo>
                      <a:lnTo>
                        <a:pt x="1025" y="529"/>
                      </a:lnTo>
                      <a:lnTo>
                        <a:pt x="1034" y="507"/>
                      </a:lnTo>
                      <a:lnTo>
                        <a:pt x="1047" y="483"/>
                      </a:lnTo>
                      <a:lnTo>
                        <a:pt x="1053" y="471"/>
                      </a:lnTo>
                      <a:lnTo>
                        <a:pt x="1058" y="455"/>
                      </a:lnTo>
                      <a:lnTo>
                        <a:pt x="1062" y="438"/>
                      </a:lnTo>
                      <a:lnTo>
                        <a:pt x="1070" y="423"/>
                      </a:lnTo>
                      <a:lnTo>
                        <a:pt x="1075" y="411"/>
                      </a:lnTo>
                      <a:lnTo>
                        <a:pt x="1079" y="392"/>
                      </a:lnTo>
                      <a:lnTo>
                        <a:pt x="1084" y="370"/>
                      </a:lnTo>
                      <a:lnTo>
                        <a:pt x="1087" y="346"/>
                      </a:lnTo>
                      <a:lnTo>
                        <a:pt x="1095" y="296"/>
                      </a:lnTo>
                      <a:lnTo>
                        <a:pt x="1098" y="258"/>
                      </a:lnTo>
                      <a:lnTo>
                        <a:pt x="1096" y="245"/>
                      </a:lnTo>
                      <a:lnTo>
                        <a:pt x="1096" y="234"/>
                      </a:lnTo>
                      <a:lnTo>
                        <a:pt x="1093" y="224"/>
                      </a:lnTo>
                      <a:lnTo>
                        <a:pt x="1091" y="217"/>
                      </a:lnTo>
                      <a:lnTo>
                        <a:pt x="1087" y="207"/>
                      </a:lnTo>
                      <a:lnTo>
                        <a:pt x="1085" y="203"/>
                      </a:lnTo>
                      <a:lnTo>
                        <a:pt x="843" y="0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9" name="Freeform 14"/>
                <p:cNvSpPr>
                  <a:spLocks/>
                </p:cNvSpPr>
                <p:nvPr/>
              </p:nvSpPr>
              <p:spPr bwMode="auto">
                <a:xfrm>
                  <a:off x="1197" y="1383"/>
                  <a:ext cx="369" cy="552"/>
                </a:xfrm>
                <a:custGeom>
                  <a:avLst/>
                  <a:gdLst>
                    <a:gd name="T0" fmla="*/ 230 w 369"/>
                    <a:gd name="T1" fmla="*/ 2 h 552"/>
                    <a:gd name="T2" fmla="*/ 198 w 369"/>
                    <a:gd name="T3" fmla="*/ 17 h 552"/>
                    <a:gd name="T4" fmla="*/ 162 w 369"/>
                    <a:gd name="T5" fmla="*/ 36 h 552"/>
                    <a:gd name="T6" fmla="*/ 131 w 369"/>
                    <a:gd name="T7" fmla="*/ 29 h 552"/>
                    <a:gd name="T8" fmla="*/ 144 w 369"/>
                    <a:gd name="T9" fmla="*/ 43 h 552"/>
                    <a:gd name="T10" fmla="*/ 127 w 369"/>
                    <a:gd name="T11" fmla="*/ 53 h 552"/>
                    <a:gd name="T12" fmla="*/ 131 w 369"/>
                    <a:gd name="T13" fmla="*/ 58 h 552"/>
                    <a:gd name="T14" fmla="*/ 148 w 369"/>
                    <a:gd name="T15" fmla="*/ 62 h 552"/>
                    <a:gd name="T16" fmla="*/ 113 w 369"/>
                    <a:gd name="T17" fmla="*/ 123 h 552"/>
                    <a:gd name="T18" fmla="*/ 82 w 369"/>
                    <a:gd name="T19" fmla="*/ 173 h 552"/>
                    <a:gd name="T20" fmla="*/ 82 w 369"/>
                    <a:gd name="T21" fmla="*/ 187 h 552"/>
                    <a:gd name="T22" fmla="*/ 45 w 369"/>
                    <a:gd name="T23" fmla="*/ 271 h 552"/>
                    <a:gd name="T24" fmla="*/ 5 w 369"/>
                    <a:gd name="T25" fmla="*/ 313 h 552"/>
                    <a:gd name="T26" fmla="*/ 8 w 369"/>
                    <a:gd name="T27" fmla="*/ 324 h 552"/>
                    <a:gd name="T28" fmla="*/ 0 w 369"/>
                    <a:gd name="T29" fmla="*/ 341 h 552"/>
                    <a:gd name="T30" fmla="*/ 6 w 369"/>
                    <a:gd name="T31" fmla="*/ 375 h 552"/>
                    <a:gd name="T32" fmla="*/ 31 w 369"/>
                    <a:gd name="T33" fmla="*/ 390 h 552"/>
                    <a:gd name="T34" fmla="*/ 36 w 369"/>
                    <a:gd name="T35" fmla="*/ 416 h 552"/>
                    <a:gd name="T36" fmla="*/ 46 w 369"/>
                    <a:gd name="T37" fmla="*/ 432 h 552"/>
                    <a:gd name="T38" fmla="*/ 60 w 369"/>
                    <a:gd name="T39" fmla="*/ 442 h 552"/>
                    <a:gd name="T40" fmla="*/ 96 w 369"/>
                    <a:gd name="T41" fmla="*/ 442 h 552"/>
                    <a:gd name="T42" fmla="*/ 107 w 369"/>
                    <a:gd name="T43" fmla="*/ 468 h 552"/>
                    <a:gd name="T44" fmla="*/ 125 w 369"/>
                    <a:gd name="T45" fmla="*/ 488 h 552"/>
                    <a:gd name="T46" fmla="*/ 139 w 369"/>
                    <a:gd name="T47" fmla="*/ 498 h 552"/>
                    <a:gd name="T48" fmla="*/ 159 w 369"/>
                    <a:gd name="T49" fmla="*/ 500 h 552"/>
                    <a:gd name="T50" fmla="*/ 165 w 369"/>
                    <a:gd name="T51" fmla="*/ 510 h 552"/>
                    <a:gd name="T52" fmla="*/ 178 w 369"/>
                    <a:gd name="T53" fmla="*/ 524 h 552"/>
                    <a:gd name="T54" fmla="*/ 201 w 369"/>
                    <a:gd name="T55" fmla="*/ 516 h 552"/>
                    <a:gd name="T56" fmla="*/ 201 w 369"/>
                    <a:gd name="T57" fmla="*/ 541 h 552"/>
                    <a:gd name="T58" fmla="*/ 212 w 369"/>
                    <a:gd name="T59" fmla="*/ 548 h 552"/>
                    <a:gd name="T60" fmla="*/ 232 w 369"/>
                    <a:gd name="T61" fmla="*/ 531 h 552"/>
                    <a:gd name="T62" fmla="*/ 236 w 369"/>
                    <a:gd name="T63" fmla="*/ 538 h 552"/>
                    <a:gd name="T64" fmla="*/ 253 w 369"/>
                    <a:gd name="T65" fmla="*/ 545 h 552"/>
                    <a:gd name="T66" fmla="*/ 263 w 369"/>
                    <a:gd name="T67" fmla="*/ 552 h 552"/>
                    <a:gd name="T68" fmla="*/ 280 w 369"/>
                    <a:gd name="T69" fmla="*/ 531 h 552"/>
                    <a:gd name="T70" fmla="*/ 286 w 369"/>
                    <a:gd name="T71" fmla="*/ 545 h 552"/>
                    <a:gd name="T72" fmla="*/ 312 w 369"/>
                    <a:gd name="T73" fmla="*/ 533 h 552"/>
                    <a:gd name="T74" fmla="*/ 326 w 369"/>
                    <a:gd name="T75" fmla="*/ 500 h 552"/>
                    <a:gd name="T76" fmla="*/ 317 w 369"/>
                    <a:gd name="T77" fmla="*/ 396 h 552"/>
                    <a:gd name="T78" fmla="*/ 315 w 369"/>
                    <a:gd name="T79" fmla="*/ 351 h 552"/>
                    <a:gd name="T80" fmla="*/ 317 w 369"/>
                    <a:gd name="T81" fmla="*/ 344 h 552"/>
                    <a:gd name="T82" fmla="*/ 317 w 369"/>
                    <a:gd name="T83" fmla="*/ 324 h 552"/>
                    <a:gd name="T84" fmla="*/ 307 w 369"/>
                    <a:gd name="T85" fmla="*/ 257 h 552"/>
                    <a:gd name="T86" fmla="*/ 317 w 369"/>
                    <a:gd name="T87" fmla="*/ 250 h 552"/>
                    <a:gd name="T88" fmla="*/ 307 w 369"/>
                    <a:gd name="T89" fmla="*/ 212 h 552"/>
                    <a:gd name="T90" fmla="*/ 310 w 369"/>
                    <a:gd name="T91" fmla="*/ 156 h 552"/>
                    <a:gd name="T92" fmla="*/ 334 w 369"/>
                    <a:gd name="T93" fmla="*/ 101 h 552"/>
                    <a:gd name="T94" fmla="*/ 361 w 369"/>
                    <a:gd name="T95" fmla="*/ 73 h 552"/>
                    <a:gd name="T96" fmla="*/ 368 w 369"/>
                    <a:gd name="T97" fmla="*/ 51 h 552"/>
                    <a:gd name="T98" fmla="*/ 310 w 369"/>
                    <a:gd name="T99" fmla="*/ 17 h 552"/>
                    <a:gd name="T100" fmla="*/ 270 w 369"/>
                    <a:gd name="T101" fmla="*/ 2 h 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9"/>
                    <a:gd name="T154" fmla="*/ 0 h 552"/>
                    <a:gd name="T155" fmla="*/ 369 w 369"/>
                    <a:gd name="T156" fmla="*/ 552 h 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9" h="552">
                      <a:moveTo>
                        <a:pt x="258" y="2"/>
                      </a:moveTo>
                      <a:lnTo>
                        <a:pt x="252" y="2"/>
                      </a:lnTo>
                      <a:lnTo>
                        <a:pt x="238" y="0"/>
                      </a:lnTo>
                      <a:lnTo>
                        <a:pt x="230" y="2"/>
                      </a:lnTo>
                      <a:lnTo>
                        <a:pt x="221" y="3"/>
                      </a:lnTo>
                      <a:lnTo>
                        <a:pt x="213" y="7"/>
                      </a:lnTo>
                      <a:lnTo>
                        <a:pt x="205" y="10"/>
                      </a:lnTo>
                      <a:lnTo>
                        <a:pt x="198" y="17"/>
                      </a:lnTo>
                      <a:lnTo>
                        <a:pt x="190" y="24"/>
                      </a:lnTo>
                      <a:lnTo>
                        <a:pt x="181" y="29"/>
                      </a:lnTo>
                      <a:lnTo>
                        <a:pt x="171" y="34"/>
                      </a:lnTo>
                      <a:lnTo>
                        <a:pt x="162" y="36"/>
                      </a:lnTo>
                      <a:lnTo>
                        <a:pt x="151" y="36"/>
                      </a:lnTo>
                      <a:lnTo>
                        <a:pt x="141" y="32"/>
                      </a:lnTo>
                      <a:lnTo>
                        <a:pt x="131" y="26"/>
                      </a:lnTo>
                      <a:lnTo>
                        <a:pt x="131" y="29"/>
                      </a:lnTo>
                      <a:lnTo>
                        <a:pt x="133" y="34"/>
                      </a:lnTo>
                      <a:lnTo>
                        <a:pt x="136" y="38"/>
                      </a:lnTo>
                      <a:lnTo>
                        <a:pt x="139" y="39"/>
                      </a:lnTo>
                      <a:lnTo>
                        <a:pt x="144" y="43"/>
                      </a:lnTo>
                      <a:lnTo>
                        <a:pt x="151" y="44"/>
                      </a:lnTo>
                      <a:lnTo>
                        <a:pt x="147" y="46"/>
                      </a:lnTo>
                      <a:lnTo>
                        <a:pt x="139" y="50"/>
                      </a:lnTo>
                      <a:lnTo>
                        <a:pt x="127" y="53"/>
                      </a:lnTo>
                      <a:lnTo>
                        <a:pt x="116" y="53"/>
                      </a:lnTo>
                      <a:lnTo>
                        <a:pt x="119" y="55"/>
                      </a:lnTo>
                      <a:lnTo>
                        <a:pt x="125" y="58"/>
                      </a:lnTo>
                      <a:lnTo>
                        <a:pt x="131" y="58"/>
                      </a:lnTo>
                      <a:lnTo>
                        <a:pt x="136" y="60"/>
                      </a:lnTo>
                      <a:lnTo>
                        <a:pt x="144" y="60"/>
                      </a:lnTo>
                      <a:lnTo>
                        <a:pt x="151" y="58"/>
                      </a:lnTo>
                      <a:lnTo>
                        <a:pt x="148" y="62"/>
                      </a:lnTo>
                      <a:lnTo>
                        <a:pt x="141" y="70"/>
                      </a:lnTo>
                      <a:lnTo>
                        <a:pt x="131" y="85"/>
                      </a:lnTo>
                      <a:lnTo>
                        <a:pt x="122" y="103"/>
                      </a:lnTo>
                      <a:lnTo>
                        <a:pt x="113" y="123"/>
                      </a:lnTo>
                      <a:lnTo>
                        <a:pt x="102" y="145"/>
                      </a:lnTo>
                      <a:lnTo>
                        <a:pt x="96" y="156"/>
                      </a:lnTo>
                      <a:lnTo>
                        <a:pt x="90" y="164"/>
                      </a:lnTo>
                      <a:lnTo>
                        <a:pt x="82" y="173"/>
                      </a:lnTo>
                      <a:lnTo>
                        <a:pt x="76" y="180"/>
                      </a:lnTo>
                      <a:lnTo>
                        <a:pt x="79" y="181"/>
                      </a:lnTo>
                      <a:lnTo>
                        <a:pt x="87" y="181"/>
                      </a:lnTo>
                      <a:lnTo>
                        <a:pt x="82" y="187"/>
                      </a:lnTo>
                      <a:lnTo>
                        <a:pt x="71" y="205"/>
                      </a:lnTo>
                      <a:lnTo>
                        <a:pt x="63" y="224"/>
                      </a:lnTo>
                      <a:lnTo>
                        <a:pt x="54" y="248"/>
                      </a:lnTo>
                      <a:lnTo>
                        <a:pt x="45" y="271"/>
                      </a:lnTo>
                      <a:lnTo>
                        <a:pt x="36" y="284"/>
                      </a:lnTo>
                      <a:lnTo>
                        <a:pt x="16" y="303"/>
                      </a:lnTo>
                      <a:lnTo>
                        <a:pt x="3" y="312"/>
                      </a:lnTo>
                      <a:lnTo>
                        <a:pt x="5" y="313"/>
                      </a:lnTo>
                      <a:lnTo>
                        <a:pt x="6" y="317"/>
                      </a:lnTo>
                      <a:lnTo>
                        <a:pt x="8" y="319"/>
                      </a:lnTo>
                      <a:lnTo>
                        <a:pt x="8" y="322"/>
                      </a:lnTo>
                      <a:lnTo>
                        <a:pt x="8" y="324"/>
                      </a:lnTo>
                      <a:lnTo>
                        <a:pt x="6" y="325"/>
                      </a:lnTo>
                      <a:lnTo>
                        <a:pt x="5" y="329"/>
                      </a:lnTo>
                      <a:lnTo>
                        <a:pt x="3" y="334"/>
                      </a:lnTo>
                      <a:lnTo>
                        <a:pt x="0" y="341"/>
                      </a:lnTo>
                      <a:lnTo>
                        <a:pt x="0" y="349"/>
                      </a:lnTo>
                      <a:lnTo>
                        <a:pt x="0" y="358"/>
                      </a:lnTo>
                      <a:lnTo>
                        <a:pt x="2" y="366"/>
                      </a:lnTo>
                      <a:lnTo>
                        <a:pt x="6" y="375"/>
                      </a:lnTo>
                      <a:lnTo>
                        <a:pt x="14" y="385"/>
                      </a:lnTo>
                      <a:lnTo>
                        <a:pt x="19" y="387"/>
                      </a:lnTo>
                      <a:lnTo>
                        <a:pt x="26" y="387"/>
                      </a:lnTo>
                      <a:lnTo>
                        <a:pt x="31" y="390"/>
                      </a:lnTo>
                      <a:lnTo>
                        <a:pt x="33" y="396"/>
                      </a:lnTo>
                      <a:lnTo>
                        <a:pt x="34" y="402"/>
                      </a:lnTo>
                      <a:lnTo>
                        <a:pt x="36" y="409"/>
                      </a:lnTo>
                      <a:lnTo>
                        <a:pt x="36" y="416"/>
                      </a:lnTo>
                      <a:lnTo>
                        <a:pt x="37" y="420"/>
                      </a:lnTo>
                      <a:lnTo>
                        <a:pt x="40" y="425"/>
                      </a:lnTo>
                      <a:lnTo>
                        <a:pt x="43" y="428"/>
                      </a:lnTo>
                      <a:lnTo>
                        <a:pt x="46" y="432"/>
                      </a:lnTo>
                      <a:lnTo>
                        <a:pt x="50" y="437"/>
                      </a:lnTo>
                      <a:lnTo>
                        <a:pt x="51" y="438"/>
                      </a:lnTo>
                      <a:lnTo>
                        <a:pt x="54" y="440"/>
                      </a:lnTo>
                      <a:lnTo>
                        <a:pt x="60" y="442"/>
                      </a:lnTo>
                      <a:lnTo>
                        <a:pt x="66" y="442"/>
                      </a:lnTo>
                      <a:lnTo>
                        <a:pt x="80" y="442"/>
                      </a:lnTo>
                      <a:lnTo>
                        <a:pt x="91" y="440"/>
                      </a:lnTo>
                      <a:lnTo>
                        <a:pt x="96" y="442"/>
                      </a:lnTo>
                      <a:lnTo>
                        <a:pt x="99" y="444"/>
                      </a:lnTo>
                      <a:lnTo>
                        <a:pt x="102" y="447"/>
                      </a:lnTo>
                      <a:lnTo>
                        <a:pt x="104" y="452"/>
                      </a:lnTo>
                      <a:lnTo>
                        <a:pt x="107" y="468"/>
                      </a:lnTo>
                      <a:lnTo>
                        <a:pt x="111" y="483"/>
                      </a:lnTo>
                      <a:lnTo>
                        <a:pt x="114" y="488"/>
                      </a:lnTo>
                      <a:lnTo>
                        <a:pt x="119" y="490"/>
                      </a:lnTo>
                      <a:lnTo>
                        <a:pt x="125" y="488"/>
                      </a:lnTo>
                      <a:lnTo>
                        <a:pt x="133" y="481"/>
                      </a:lnTo>
                      <a:lnTo>
                        <a:pt x="133" y="485"/>
                      </a:lnTo>
                      <a:lnTo>
                        <a:pt x="136" y="495"/>
                      </a:lnTo>
                      <a:lnTo>
                        <a:pt x="139" y="498"/>
                      </a:lnTo>
                      <a:lnTo>
                        <a:pt x="142" y="502"/>
                      </a:lnTo>
                      <a:lnTo>
                        <a:pt x="147" y="504"/>
                      </a:lnTo>
                      <a:lnTo>
                        <a:pt x="154" y="502"/>
                      </a:lnTo>
                      <a:lnTo>
                        <a:pt x="159" y="500"/>
                      </a:lnTo>
                      <a:lnTo>
                        <a:pt x="162" y="500"/>
                      </a:lnTo>
                      <a:lnTo>
                        <a:pt x="164" y="504"/>
                      </a:lnTo>
                      <a:lnTo>
                        <a:pt x="165" y="507"/>
                      </a:lnTo>
                      <a:lnTo>
                        <a:pt x="165" y="510"/>
                      </a:lnTo>
                      <a:lnTo>
                        <a:pt x="167" y="516"/>
                      </a:lnTo>
                      <a:lnTo>
                        <a:pt x="170" y="519"/>
                      </a:lnTo>
                      <a:lnTo>
                        <a:pt x="173" y="522"/>
                      </a:lnTo>
                      <a:lnTo>
                        <a:pt x="178" y="524"/>
                      </a:lnTo>
                      <a:lnTo>
                        <a:pt x="184" y="524"/>
                      </a:lnTo>
                      <a:lnTo>
                        <a:pt x="192" y="519"/>
                      </a:lnTo>
                      <a:lnTo>
                        <a:pt x="199" y="509"/>
                      </a:lnTo>
                      <a:lnTo>
                        <a:pt x="201" y="516"/>
                      </a:lnTo>
                      <a:lnTo>
                        <a:pt x="199" y="531"/>
                      </a:lnTo>
                      <a:lnTo>
                        <a:pt x="199" y="534"/>
                      </a:lnTo>
                      <a:lnTo>
                        <a:pt x="199" y="538"/>
                      </a:lnTo>
                      <a:lnTo>
                        <a:pt x="201" y="541"/>
                      </a:lnTo>
                      <a:lnTo>
                        <a:pt x="202" y="545"/>
                      </a:lnTo>
                      <a:lnTo>
                        <a:pt x="205" y="546"/>
                      </a:lnTo>
                      <a:lnTo>
                        <a:pt x="209" y="548"/>
                      </a:lnTo>
                      <a:lnTo>
                        <a:pt x="212" y="548"/>
                      </a:lnTo>
                      <a:lnTo>
                        <a:pt x="216" y="546"/>
                      </a:lnTo>
                      <a:lnTo>
                        <a:pt x="229" y="534"/>
                      </a:lnTo>
                      <a:lnTo>
                        <a:pt x="232" y="529"/>
                      </a:lnTo>
                      <a:lnTo>
                        <a:pt x="232" y="531"/>
                      </a:lnTo>
                      <a:lnTo>
                        <a:pt x="232" y="533"/>
                      </a:lnTo>
                      <a:lnTo>
                        <a:pt x="232" y="534"/>
                      </a:lnTo>
                      <a:lnTo>
                        <a:pt x="233" y="536"/>
                      </a:lnTo>
                      <a:lnTo>
                        <a:pt x="236" y="538"/>
                      </a:lnTo>
                      <a:lnTo>
                        <a:pt x="239" y="540"/>
                      </a:lnTo>
                      <a:lnTo>
                        <a:pt x="246" y="540"/>
                      </a:lnTo>
                      <a:lnTo>
                        <a:pt x="250" y="541"/>
                      </a:lnTo>
                      <a:lnTo>
                        <a:pt x="253" y="545"/>
                      </a:lnTo>
                      <a:lnTo>
                        <a:pt x="255" y="546"/>
                      </a:lnTo>
                      <a:lnTo>
                        <a:pt x="256" y="550"/>
                      </a:lnTo>
                      <a:lnTo>
                        <a:pt x="259" y="552"/>
                      </a:lnTo>
                      <a:lnTo>
                        <a:pt x="263" y="552"/>
                      </a:lnTo>
                      <a:lnTo>
                        <a:pt x="266" y="550"/>
                      </a:lnTo>
                      <a:lnTo>
                        <a:pt x="269" y="546"/>
                      </a:lnTo>
                      <a:lnTo>
                        <a:pt x="273" y="541"/>
                      </a:lnTo>
                      <a:lnTo>
                        <a:pt x="280" y="531"/>
                      </a:lnTo>
                      <a:lnTo>
                        <a:pt x="280" y="524"/>
                      </a:lnTo>
                      <a:lnTo>
                        <a:pt x="281" y="529"/>
                      </a:lnTo>
                      <a:lnTo>
                        <a:pt x="284" y="540"/>
                      </a:lnTo>
                      <a:lnTo>
                        <a:pt x="286" y="545"/>
                      </a:lnTo>
                      <a:lnTo>
                        <a:pt x="289" y="550"/>
                      </a:lnTo>
                      <a:lnTo>
                        <a:pt x="292" y="552"/>
                      </a:lnTo>
                      <a:lnTo>
                        <a:pt x="295" y="552"/>
                      </a:lnTo>
                      <a:lnTo>
                        <a:pt x="312" y="533"/>
                      </a:lnTo>
                      <a:lnTo>
                        <a:pt x="323" y="519"/>
                      </a:lnTo>
                      <a:lnTo>
                        <a:pt x="324" y="517"/>
                      </a:lnTo>
                      <a:lnTo>
                        <a:pt x="324" y="510"/>
                      </a:lnTo>
                      <a:lnTo>
                        <a:pt x="326" y="500"/>
                      </a:lnTo>
                      <a:lnTo>
                        <a:pt x="326" y="486"/>
                      </a:lnTo>
                      <a:lnTo>
                        <a:pt x="324" y="456"/>
                      </a:lnTo>
                      <a:lnTo>
                        <a:pt x="321" y="423"/>
                      </a:lnTo>
                      <a:lnTo>
                        <a:pt x="317" y="396"/>
                      </a:lnTo>
                      <a:lnTo>
                        <a:pt x="315" y="370"/>
                      </a:lnTo>
                      <a:lnTo>
                        <a:pt x="313" y="361"/>
                      </a:lnTo>
                      <a:lnTo>
                        <a:pt x="315" y="355"/>
                      </a:lnTo>
                      <a:lnTo>
                        <a:pt x="315" y="351"/>
                      </a:lnTo>
                      <a:lnTo>
                        <a:pt x="317" y="349"/>
                      </a:lnTo>
                      <a:lnTo>
                        <a:pt x="318" y="351"/>
                      </a:lnTo>
                      <a:lnTo>
                        <a:pt x="317" y="344"/>
                      </a:lnTo>
                      <a:lnTo>
                        <a:pt x="313" y="334"/>
                      </a:lnTo>
                      <a:lnTo>
                        <a:pt x="313" y="329"/>
                      </a:lnTo>
                      <a:lnTo>
                        <a:pt x="313" y="324"/>
                      </a:lnTo>
                      <a:lnTo>
                        <a:pt x="317" y="324"/>
                      </a:lnTo>
                      <a:lnTo>
                        <a:pt x="320" y="325"/>
                      </a:lnTo>
                      <a:lnTo>
                        <a:pt x="317" y="313"/>
                      </a:lnTo>
                      <a:lnTo>
                        <a:pt x="312" y="286"/>
                      </a:lnTo>
                      <a:lnTo>
                        <a:pt x="307" y="257"/>
                      </a:lnTo>
                      <a:lnTo>
                        <a:pt x="306" y="243"/>
                      </a:lnTo>
                      <a:lnTo>
                        <a:pt x="310" y="243"/>
                      </a:lnTo>
                      <a:lnTo>
                        <a:pt x="313" y="245"/>
                      </a:lnTo>
                      <a:lnTo>
                        <a:pt x="317" y="250"/>
                      </a:lnTo>
                      <a:lnTo>
                        <a:pt x="317" y="252"/>
                      </a:lnTo>
                      <a:lnTo>
                        <a:pt x="315" y="243"/>
                      </a:lnTo>
                      <a:lnTo>
                        <a:pt x="310" y="224"/>
                      </a:lnTo>
                      <a:lnTo>
                        <a:pt x="307" y="212"/>
                      </a:lnTo>
                      <a:lnTo>
                        <a:pt x="306" y="200"/>
                      </a:lnTo>
                      <a:lnTo>
                        <a:pt x="306" y="188"/>
                      </a:lnTo>
                      <a:lnTo>
                        <a:pt x="306" y="178"/>
                      </a:lnTo>
                      <a:lnTo>
                        <a:pt x="310" y="156"/>
                      </a:lnTo>
                      <a:lnTo>
                        <a:pt x="318" y="132"/>
                      </a:lnTo>
                      <a:lnTo>
                        <a:pt x="323" y="121"/>
                      </a:lnTo>
                      <a:lnTo>
                        <a:pt x="327" y="111"/>
                      </a:lnTo>
                      <a:lnTo>
                        <a:pt x="334" y="101"/>
                      </a:lnTo>
                      <a:lnTo>
                        <a:pt x="343" y="94"/>
                      </a:lnTo>
                      <a:lnTo>
                        <a:pt x="351" y="87"/>
                      </a:lnTo>
                      <a:lnTo>
                        <a:pt x="357" y="80"/>
                      </a:lnTo>
                      <a:lnTo>
                        <a:pt x="361" y="73"/>
                      </a:lnTo>
                      <a:lnTo>
                        <a:pt x="366" y="67"/>
                      </a:lnTo>
                      <a:lnTo>
                        <a:pt x="368" y="62"/>
                      </a:lnTo>
                      <a:lnTo>
                        <a:pt x="369" y="56"/>
                      </a:lnTo>
                      <a:lnTo>
                        <a:pt x="368" y="51"/>
                      </a:lnTo>
                      <a:lnTo>
                        <a:pt x="366" y="48"/>
                      </a:lnTo>
                      <a:lnTo>
                        <a:pt x="344" y="39"/>
                      </a:lnTo>
                      <a:lnTo>
                        <a:pt x="321" y="26"/>
                      </a:lnTo>
                      <a:lnTo>
                        <a:pt x="310" y="17"/>
                      </a:lnTo>
                      <a:lnTo>
                        <a:pt x="297" y="8"/>
                      </a:lnTo>
                      <a:lnTo>
                        <a:pt x="289" y="5"/>
                      </a:lnTo>
                      <a:lnTo>
                        <a:pt x="280" y="3"/>
                      </a:lnTo>
                      <a:lnTo>
                        <a:pt x="270" y="2"/>
                      </a:lnTo>
                      <a:lnTo>
                        <a:pt x="258" y="2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0" name="Freeform 15"/>
                <p:cNvSpPr>
                  <a:spLocks/>
                </p:cNvSpPr>
                <p:nvPr/>
              </p:nvSpPr>
              <p:spPr bwMode="auto">
                <a:xfrm>
                  <a:off x="1197" y="1383"/>
                  <a:ext cx="369" cy="552"/>
                </a:xfrm>
                <a:custGeom>
                  <a:avLst/>
                  <a:gdLst>
                    <a:gd name="T0" fmla="*/ 230 w 369"/>
                    <a:gd name="T1" fmla="*/ 2 h 552"/>
                    <a:gd name="T2" fmla="*/ 198 w 369"/>
                    <a:gd name="T3" fmla="*/ 17 h 552"/>
                    <a:gd name="T4" fmla="*/ 162 w 369"/>
                    <a:gd name="T5" fmla="*/ 36 h 552"/>
                    <a:gd name="T6" fmla="*/ 131 w 369"/>
                    <a:gd name="T7" fmla="*/ 29 h 552"/>
                    <a:gd name="T8" fmla="*/ 144 w 369"/>
                    <a:gd name="T9" fmla="*/ 43 h 552"/>
                    <a:gd name="T10" fmla="*/ 127 w 369"/>
                    <a:gd name="T11" fmla="*/ 53 h 552"/>
                    <a:gd name="T12" fmla="*/ 131 w 369"/>
                    <a:gd name="T13" fmla="*/ 58 h 552"/>
                    <a:gd name="T14" fmla="*/ 148 w 369"/>
                    <a:gd name="T15" fmla="*/ 62 h 552"/>
                    <a:gd name="T16" fmla="*/ 113 w 369"/>
                    <a:gd name="T17" fmla="*/ 123 h 552"/>
                    <a:gd name="T18" fmla="*/ 82 w 369"/>
                    <a:gd name="T19" fmla="*/ 173 h 552"/>
                    <a:gd name="T20" fmla="*/ 82 w 369"/>
                    <a:gd name="T21" fmla="*/ 187 h 552"/>
                    <a:gd name="T22" fmla="*/ 45 w 369"/>
                    <a:gd name="T23" fmla="*/ 271 h 552"/>
                    <a:gd name="T24" fmla="*/ 5 w 369"/>
                    <a:gd name="T25" fmla="*/ 313 h 552"/>
                    <a:gd name="T26" fmla="*/ 8 w 369"/>
                    <a:gd name="T27" fmla="*/ 324 h 552"/>
                    <a:gd name="T28" fmla="*/ 0 w 369"/>
                    <a:gd name="T29" fmla="*/ 341 h 552"/>
                    <a:gd name="T30" fmla="*/ 6 w 369"/>
                    <a:gd name="T31" fmla="*/ 375 h 552"/>
                    <a:gd name="T32" fmla="*/ 31 w 369"/>
                    <a:gd name="T33" fmla="*/ 390 h 552"/>
                    <a:gd name="T34" fmla="*/ 36 w 369"/>
                    <a:gd name="T35" fmla="*/ 416 h 552"/>
                    <a:gd name="T36" fmla="*/ 46 w 369"/>
                    <a:gd name="T37" fmla="*/ 432 h 552"/>
                    <a:gd name="T38" fmla="*/ 60 w 369"/>
                    <a:gd name="T39" fmla="*/ 442 h 552"/>
                    <a:gd name="T40" fmla="*/ 96 w 369"/>
                    <a:gd name="T41" fmla="*/ 442 h 552"/>
                    <a:gd name="T42" fmla="*/ 107 w 369"/>
                    <a:gd name="T43" fmla="*/ 468 h 552"/>
                    <a:gd name="T44" fmla="*/ 125 w 369"/>
                    <a:gd name="T45" fmla="*/ 488 h 552"/>
                    <a:gd name="T46" fmla="*/ 139 w 369"/>
                    <a:gd name="T47" fmla="*/ 498 h 552"/>
                    <a:gd name="T48" fmla="*/ 159 w 369"/>
                    <a:gd name="T49" fmla="*/ 500 h 552"/>
                    <a:gd name="T50" fmla="*/ 165 w 369"/>
                    <a:gd name="T51" fmla="*/ 510 h 552"/>
                    <a:gd name="T52" fmla="*/ 178 w 369"/>
                    <a:gd name="T53" fmla="*/ 524 h 552"/>
                    <a:gd name="T54" fmla="*/ 201 w 369"/>
                    <a:gd name="T55" fmla="*/ 516 h 552"/>
                    <a:gd name="T56" fmla="*/ 201 w 369"/>
                    <a:gd name="T57" fmla="*/ 541 h 552"/>
                    <a:gd name="T58" fmla="*/ 212 w 369"/>
                    <a:gd name="T59" fmla="*/ 548 h 552"/>
                    <a:gd name="T60" fmla="*/ 232 w 369"/>
                    <a:gd name="T61" fmla="*/ 531 h 552"/>
                    <a:gd name="T62" fmla="*/ 236 w 369"/>
                    <a:gd name="T63" fmla="*/ 538 h 552"/>
                    <a:gd name="T64" fmla="*/ 253 w 369"/>
                    <a:gd name="T65" fmla="*/ 545 h 552"/>
                    <a:gd name="T66" fmla="*/ 263 w 369"/>
                    <a:gd name="T67" fmla="*/ 552 h 552"/>
                    <a:gd name="T68" fmla="*/ 280 w 369"/>
                    <a:gd name="T69" fmla="*/ 531 h 552"/>
                    <a:gd name="T70" fmla="*/ 286 w 369"/>
                    <a:gd name="T71" fmla="*/ 545 h 552"/>
                    <a:gd name="T72" fmla="*/ 312 w 369"/>
                    <a:gd name="T73" fmla="*/ 533 h 552"/>
                    <a:gd name="T74" fmla="*/ 326 w 369"/>
                    <a:gd name="T75" fmla="*/ 500 h 552"/>
                    <a:gd name="T76" fmla="*/ 317 w 369"/>
                    <a:gd name="T77" fmla="*/ 396 h 552"/>
                    <a:gd name="T78" fmla="*/ 315 w 369"/>
                    <a:gd name="T79" fmla="*/ 351 h 552"/>
                    <a:gd name="T80" fmla="*/ 317 w 369"/>
                    <a:gd name="T81" fmla="*/ 344 h 552"/>
                    <a:gd name="T82" fmla="*/ 317 w 369"/>
                    <a:gd name="T83" fmla="*/ 324 h 552"/>
                    <a:gd name="T84" fmla="*/ 307 w 369"/>
                    <a:gd name="T85" fmla="*/ 257 h 552"/>
                    <a:gd name="T86" fmla="*/ 317 w 369"/>
                    <a:gd name="T87" fmla="*/ 250 h 552"/>
                    <a:gd name="T88" fmla="*/ 307 w 369"/>
                    <a:gd name="T89" fmla="*/ 212 h 552"/>
                    <a:gd name="T90" fmla="*/ 310 w 369"/>
                    <a:gd name="T91" fmla="*/ 156 h 552"/>
                    <a:gd name="T92" fmla="*/ 334 w 369"/>
                    <a:gd name="T93" fmla="*/ 101 h 552"/>
                    <a:gd name="T94" fmla="*/ 361 w 369"/>
                    <a:gd name="T95" fmla="*/ 73 h 552"/>
                    <a:gd name="T96" fmla="*/ 368 w 369"/>
                    <a:gd name="T97" fmla="*/ 51 h 552"/>
                    <a:gd name="T98" fmla="*/ 310 w 369"/>
                    <a:gd name="T99" fmla="*/ 17 h 552"/>
                    <a:gd name="T100" fmla="*/ 270 w 369"/>
                    <a:gd name="T101" fmla="*/ 2 h 55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369"/>
                    <a:gd name="T154" fmla="*/ 0 h 552"/>
                    <a:gd name="T155" fmla="*/ 369 w 369"/>
                    <a:gd name="T156" fmla="*/ 552 h 55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369" h="552">
                      <a:moveTo>
                        <a:pt x="258" y="2"/>
                      </a:moveTo>
                      <a:lnTo>
                        <a:pt x="252" y="2"/>
                      </a:lnTo>
                      <a:lnTo>
                        <a:pt x="238" y="0"/>
                      </a:lnTo>
                      <a:lnTo>
                        <a:pt x="230" y="2"/>
                      </a:lnTo>
                      <a:lnTo>
                        <a:pt x="221" y="3"/>
                      </a:lnTo>
                      <a:lnTo>
                        <a:pt x="213" y="7"/>
                      </a:lnTo>
                      <a:lnTo>
                        <a:pt x="205" y="10"/>
                      </a:lnTo>
                      <a:lnTo>
                        <a:pt x="198" y="17"/>
                      </a:lnTo>
                      <a:lnTo>
                        <a:pt x="190" y="24"/>
                      </a:lnTo>
                      <a:lnTo>
                        <a:pt x="181" y="29"/>
                      </a:lnTo>
                      <a:lnTo>
                        <a:pt x="171" y="34"/>
                      </a:lnTo>
                      <a:lnTo>
                        <a:pt x="162" y="36"/>
                      </a:lnTo>
                      <a:lnTo>
                        <a:pt x="151" y="36"/>
                      </a:lnTo>
                      <a:lnTo>
                        <a:pt x="141" y="32"/>
                      </a:lnTo>
                      <a:lnTo>
                        <a:pt x="131" y="26"/>
                      </a:lnTo>
                      <a:lnTo>
                        <a:pt x="131" y="29"/>
                      </a:lnTo>
                      <a:lnTo>
                        <a:pt x="133" y="34"/>
                      </a:lnTo>
                      <a:lnTo>
                        <a:pt x="136" y="38"/>
                      </a:lnTo>
                      <a:lnTo>
                        <a:pt x="139" y="39"/>
                      </a:lnTo>
                      <a:lnTo>
                        <a:pt x="144" y="43"/>
                      </a:lnTo>
                      <a:lnTo>
                        <a:pt x="151" y="44"/>
                      </a:lnTo>
                      <a:lnTo>
                        <a:pt x="147" y="46"/>
                      </a:lnTo>
                      <a:lnTo>
                        <a:pt x="139" y="50"/>
                      </a:lnTo>
                      <a:lnTo>
                        <a:pt x="127" y="53"/>
                      </a:lnTo>
                      <a:lnTo>
                        <a:pt x="116" y="53"/>
                      </a:lnTo>
                      <a:lnTo>
                        <a:pt x="119" y="55"/>
                      </a:lnTo>
                      <a:lnTo>
                        <a:pt x="125" y="58"/>
                      </a:lnTo>
                      <a:lnTo>
                        <a:pt x="131" y="58"/>
                      </a:lnTo>
                      <a:lnTo>
                        <a:pt x="136" y="60"/>
                      </a:lnTo>
                      <a:lnTo>
                        <a:pt x="144" y="60"/>
                      </a:lnTo>
                      <a:lnTo>
                        <a:pt x="151" y="58"/>
                      </a:lnTo>
                      <a:lnTo>
                        <a:pt x="148" y="62"/>
                      </a:lnTo>
                      <a:lnTo>
                        <a:pt x="141" y="70"/>
                      </a:lnTo>
                      <a:lnTo>
                        <a:pt x="131" y="85"/>
                      </a:lnTo>
                      <a:lnTo>
                        <a:pt x="122" y="103"/>
                      </a:lnTo>
                      <a:lnTo>
                        <a:pt x="113" y="123"/>
                      </a:lnTo>
                      <a:lnTo>
                        <a:pt x="102" y="145"/>
                      </a:lnTo>
                      <a:lnTo>
                        <a:pt x="96" y="156"/>
                      </a:lnTo>
                      <a:lnTo>
                        <a:pt x="90" y="164"/>
                      </a:lnTo>
                      <a:lnTo>
                        <a:pt x="82" y="173"/>
                      </a:lnTo>
                      <a:lnTo>
                        <a:pt x="76" y="180"/>
                      </a:lnTo>
                      <a:lnTo>
                        <a:pt x="79" y="181"/>
                      </a:lnTo>
                      <a:lnTo>
                        <a:pt x="87" y="181"/>
                      </a:lnTo>
                      <a:lnTo>
                        <a:pt x="82" y="187"/>
                      </a:lnTo>
                      <a:lnTo>
                        <a:pt x="71" y="205"/>
                      </a:lnTo>
                      <a:lnTo>
                        <a:pt x="63" y="224"/>
                      </a:lnTo>
                      <a:lnTo>
                        <a:pt x="54" y="248"/>
                      </a:lnTo>
                      <a:lnTo>
                        <a:pt x="45" y="271"/>
                      </a:lnTo>
                      <a:lnTo>
                        <a:pt x="36" y="284"/>
                      </a:lnTo>
                      <a:lnTo>
                        <a:pt x="16" y="303"/>
                      </a:lnTo>
                      <a:lnTo>
                        <a:pt x="3" y="312"/>
                      </a:lnTo>
                      <a:lnTo>
                        <a:pt x="5" y="313"/>
                      </a:lnTo>
                      <a:lnTo>
                        <a:pt x="6" y="317"/>
                      </a:lnTo>
                      <a:lnTo>
                        <a:pt x="8" y="319"/>
                      </a:lnTo>
                      <a:lnTo>
                        <a:pt x="8" y="322"/>
                      </a:lnTo>
                      <a:lnTo>
                        <a:pt x="8" y="324"/>
                      </a:lnTo>
                      <a:lnTo>
                        <a:pt x="6" y="325"/>
                      </a:lnTo>
                      <a:lnTo>
                        <a:pt x="5" y="329"/>
                      </a:lnTo>
                      <a:lnTo>
                        <a:pt x="3" y="334"/>
                      </a:lnTo>
                      <a:lnTo>
                        <a:pt x="0" y="341"/>
                      </a:lnTo>
                      <a:lnTo>
                        <a:pt x="0" y="349"/>
                      </a:lnTo>
                      <a:lnTo>
                        <a:pt x="0" y="358"/>
                      </a:lnTo>
                      <a:lnTo>
                        <a:pt x="2" y="366"/>
                      </a:lnTo>
                      <a:lnTo>
                        <a:pt x="6" y="375"/>
                      </a:lnTo>
                      <a:lnTo>
                        <a:pt x="14" y="385"/>
                      </a:lnTo>
                      <a:lnTo>
                        <a:pt x="19" y="387"/>
                      </a:lnTo>
                      <a:lnTo>
                        <a:pt x="26" y="387"/>
                      </a:lnTo>
                      <a:lnTo>
                        <a:pt x="31" y="390"/>
                      </a:lnTo>
                      <a:lnTo>
                        <a:pt x="33" y="396"/>
                      </a:lnTo>
                      <a:lnTo>
                        <a:pt x="34" y="402"/>
                      </a:lnTo>
                      <a:lnTo>
                        <a:pt x="36" y="409"/>
                      </a:lnTo>
                      <a:lnTo>
                        <a:pt x="36" y="416"/>
                      </a:lnTo>
                      <a:lnTo>
                        <a:pt x="37" y="420"/>
                      </a:lnTo>
                      <a:lnTo>
                        <a:pt x="40" y="425"/>
                      </a:lnTo>
                      <a:lnTo>
                        <a:pt x="43" y="428"/>
                      </a:lnTo>
                      <a:lnTo>
                        <a:pt x="46" y="432"/>
                      </a:lnTo>
                      <a:lnTo>
                        <a:pt x="50" y="437"/>
                      </a:lnTo>
                      <a:lnTo>
                        <a:pt x="51" y="438"/>
                      </a:lnTo>
                      <a:lnTo>
                        <a:pt x="54" y="440"/>
                      </a:lnTo>
                      <a:lnTo>
                        <a:pt x="60" y="442"/>
                      </a:lnTo>
                      <a:lnTo>
                        <a:pt x="66" y="442"/>
                      </a:lnTo>
                      <a:lnTo>
                        <a:pt x="80" y="442"/>
                      </a:lnTo>
                      <a:lnTo>
                        <a:pt x="91" y="440"/>
                      </a:lnTo>
                      <a:lnTo>
                        <a:pt x="96" y="442"/>
                      </a:lnTo>
                      <a:lnTo>
                        <a:pt x="99" y="444"/>
                      </a:lnTo>
                      <a:lnTo>
                        <a:pt x="102" y="447"/>
                      </a:lnTo>
                      <a:lnTo>
                        <a:pt x="104" y="452"/>
                      </a:lnTo>
                      <a:lnTo>
                        <a:pt x="107" y="468"/>
                      </a:lnTo>
                      <a:lnTo>
                        <a:pt x="111" y="483"/>
                      </a:lnTo>
                      <a:lnTo>
                        <a:pt x="114" y="488"/>
                      </a:lnTo>
                      <a:lnTo>
                        <a:pt x="119" y="490"/>
                      </a:lnTo>
                      <a:lnTo>
                        <a:pt x="125" y="488"/>
                      </a:lnTo>
                      <a:lnTo>
                        <a:pt x="133" y="481"/>
                      </a:lnTo>
                      <a:lnTo>
                        <a:pt x="133" y="485"/>
                      </a:lnTo>
                      <a:lnTo>
                        <a:pt x="136" y="495"/>
                      </a:lnTo>
                      <a:lnTo>
                        <a:pt x="139" y="498"/>
                      </a:lnTo>
                      <a:lnTo>
                        <a:pt x="142" y="502"/>
                      </a:lnTo>
                      <a:lnTo>
                        <a:pt x="147" y="504"/>
                      </a:lnTo>
                      <a:lnTo>
                        <a:pt x="154" y="502"/>
                      </a:lnTo>
                      <a:lnTo>
                        <a:pt x="159" y="500"/>
                      </a:lnTo>
                      <a:lnTo>
                        <a:pt x="162" y="500"/>
                      </a:lnTo>
                      <a:lnTo>
                        <a:pt x="164" y="504"/>
                      </a:lnTo>
                      <a:lnTo>
                        <a:pt x="165" y="507"/>
                      </a:lnTo>
                      <a:lnTo>
                        <a:pt x="165" y="510"/>
                      </a:lnTo>
                      <a:lnTo>
                        <a:pt x="167" y="516"/>
                      </a:lnTo>
                      <a:lnTo>
                        <a:pt x="170" y="519"/>
                      </a:lnTo>
                      <a:lnTo>
                        <a:pt x="173" y="522"/>
                      </a:lnTo>
                      <a:lnTo>
                        <a:pt x="178" y="524"/>
                      </a:lnTo>
                      <a:lnTo>
                        <a:pt x="184" y="524"/>
                      </a:lnTo>
                      <a:lnTo>
                        <a:pt x="192" y="519"/>
                      </a:lnTo>
                      <a:lnTo>
                        <a:pt x="199" y="509"/>
                      </a:lnTo>
                      <a:lnTo>
                        <a:pt x="201" y="516"/>
                      </a:lnTo>
                      <a:lnTo>
                        <a:pt x="199" y="531"/>
                      </a:lnTo>
                      <a:lnTo>
                        <a:pt x="199" y="534"/>
                      </a:lnTo>
                      <a:lnTo>
                        <a:pt x="199" y="538"/>
                      </a:lnTo>
                      <a:lnTo>
                        <a:pt x="201" y="541"/>
                      </a:lnTo>
                      <a:lnTo>
                        <a:pt x="202" y="545"/>
                      </a:lnTo>
                      <a:lnTo>
                        <a:pt x="205" y="546"/>
                      </a:lnTo>
                      <a:lnTo>
                        <a:pt x="209" y="548"/>
                      </a:lnTo>
                      <a:lnTo>
                        <a:pt x="212" y="548"/>
                      </a:lnTo>
                      <a:lnTo>
                        <a:pt x="216" y="546"/>
                      </a:lnTo>
                      <a:lnTo>
                        <a:pt x="229" y="534"/>
                      </a:lnTo>
                      <a:lnTo>
                        <a:pt x="232" y="529"/>
                      </a:lnTo>
                      <a:lnTo>
                        <a:pt x="232" y="531"/>
                      </a:lnTo>
                      <a:lnTo>
                        <a:pt x="232" y="533"/>
                      </a:lnTo>
                      <a:lnTo>
                        <a:pt x="232" y="534"/>
                      </a:lnTo>
                      <a:lnTo>
                        <a:pt x="233" y="536"/>
                      </a:lnTo>
                      <a:lnTo>
                        <a:pt x="236" y="538"/>
                      </a:lnTo>
                      <a:lnTo>
                        <a:pt x="239" y="540"/>
                      </a:lnTo>
                      <a:lnTo>
                        <a:pt x="246" y="540"/>
                      </a:lnTo>
                      <a:lnTo>
                        <a:pt x="250" y="541"/>
                      </a:lnTo>
                      <a:lnTo>
                        <a:pt x="253" y="545"/>
                      </a:lnTo>
                      <a:lnTo>
                        <a:pt x="255" y="546"/>
                      </a:lnTo>
                      <a:lnTo>
                        <a:pt x="256" y="550"/>
                      </a:lnTo>
                      <a:lnTo>
                        <a:pt x="259" y="552"/>
                      </a:lnTo>
                      <a:lnTo>
                        <a:pt x="263" y="552"/>
                      </a:lnTo>
                      <a:lnTo>
                        <a:pt x="266" y="550"/>
                      </a:lnTo>
                      <a:lnTo>
                        <a:pt x="269" y="546"/>
                      </a:lnTo>
                      <a:lnTo>
                        <a:pt x="273" y="541"/>
                      </a:lnTo>
                      <a:lnTo>
                        <a:pt x="280" y="531"/>
                      </a:lnTo>
                      <a:lnTo>
                        <a:pt x="280" y="524"/>
                      </a:lnTo>
                      <a:lnTo>
                        <a:pt x="281" y="529"/>
                      </a:lnTo>
                      <a:lnTo>
                        <a:pt x="284" y="540"/>
                      </a:lnTo>
                      <a:lnTo>
                        <a:pt x="286" y="545"/>
                      </a:lnTo>
                      <a:lnTo>
                        <a:pt x="289" y="550"/>
                      </a:lnTo>
                      <a:lnTo>
                        <a:pt x="292" y="552"/>
                      </a:lnTo>
                      <a:lnTo>
                        <a:pt x="295" y="552"/>
                      </a:lnTo>
                      <a:lnTo>
                        <a:pt x="312" y="533"/>
                      </a:lnTo>
                      <a:lnTo>
                        <a:pt x="323" y="519"/>
                      </a:lnTo>
                      <a:lnTo>
                        <a:pt x="324" y="517"/>
                      </a:lnTo>
                      <a:lnTo>
                        <a:pt x="324" y="510"/>
                      </a:lnTo>
                      <a:lnTo>
                        <a:pt x="326" y="500"/>
                      </a:lnTo>
                      <a:lnTo>
                        <a:pt x="326" y="486"/>
                      </a:lnTo>
                      <a:lnTo>
                        <a:pt x="324" y="456"/>
                      </a:lnTo>
                      <a:lnTo>
                        <a:pt x="321" y="423"/>
                      </a:lnTo>
                      <a:lnTo>
                        <a:pt x="317" y="396"/>
                      </a:lnTo>
                      <a:lnTo>
                        <a:pt x="315" y="370"/>
                      </a:lnTo>
                      <a:lnTo>
                        <a:pt x="313" y="361"/>
                      </a:lnTo>
                      <a:lnTo>
                        <a:pt x="315" y="355"/>
                      </a:lnTo>
                      <a:lnTo>
                        <a:pt x="315" y="351"/>
                      </a:lnTo>
                      <a:lnTo>
                        <a:pt x="317" y="349"/>
                      </a:lnTo>
                      <a:lnTo>
                        <a:pt x="318" y="351"/>
                      </a:lnTo>
                      <a:lnTo>
                        <a:pt x="317" y="344"/>
                      </a:lnTo>
                      <a:lnTo>
                        <a:pt x="313" y="334"/>
                      </a:lnTo>
                      <a:lnTo>
                        <a:pt x="313" y="329"/>
                      </a:lnTo>
                      <a:lnTo>
                        <a:pt x="313" y="324"/>
                      </a:lnTo>
                      <a:lnTo>
                        <a:pt x="317" y="324"/>
                      </a:lnTo>
                      <a:lnTo>
                        <a:pt x="320" y="325"/>
                      </a:lnTo>
                      <a:lnTo>
                        <a:pt x="317" y="313"/>
                      </a:lnTo>
                      <a:lnTo>
                        <a:pt x="312" y="286"/>
                      </a:lnTo>
                      <a:lnTo>
                        <a:pt x="307" y="257"/>
                      </a:lnTo>
                      <a:lnTo>
                        <a:pt x="306" y="243"/>
                      </a:lnTo>
                      <a:lnTo>
                        <a:pt x="310" y="243"/>
                      </a:lnTo>
                      <a:lnTo>
                        <a:pt x="313" y="245"/>
                      </a:lnTo>
                      <a:lnTo>
                        <a:pt x="317" y="250"/>
                      </a:lnTo>
                      <a:lnTo>
                        <a:pt x="317" y="252"/>
                      </a:lnTo>
                      <a:lnTo>
                        <a:pt x="315" y="243"/>
                      </a:lnTo>
                      <a:lnTo>
                        <a:pt x="310" y="224"/>
                      </a:lnTo>
                      <a:lnTo>
                        <a:pt x="307" y="212"/>
                      </a:lnTo>
                      <a:lnTo>
                        <a:pt x="306" y="200"/>
                      </a:lnTo>
                      <a:lnTo>
                        <a:pt x="306" y="188"/>
                      </a:lnTo>
                      <a:lnTo>
                        <a:pt x="306" y="178"/>
                      </a:lnTo>
                      <a:lnTo>
                        <a:pt x="310" y="156"/>
                      </a:lnTo>
                      <a:lnTo>
                        <a:pt x="318" y="132"/>
                      </a:lnTo>
                      <a:lnTo>
                        <a:pt x="323" y="121"/>
                      </a:lnTo>
                      <a:lnTo>
                        <a:pt x="327" y="111"/>
                      </a:lnTo>
                      <a:lnTo>
                        <a:pt x="334" y="101"/>
                      </a:lnTo>
                      <a:lnTo>
                        <a:pt x="343" y="94"/>
                      </a:lnTo>
                      <a:lnTo>
                        <a:pt x="351" y="87"/>
                      </a:lnTo>
                      <a:lnTo>
                        <a:pt x="357" y="80"/>
                      </a:lnTo>
                      <a:lnTo>
                        <a:pt x="361" y="73"/>
                      </a:lnTo>
                      <a:lnTo>
                        <a:pt x="366" y="67"/>
                      </a:lnTo>
                      <a:lnTo>
                        <a:pt x="368" y="62"/>
                      </a:lnTo>
                      <a:lnTo>
                        <a:pt x="369" y="56"/>
                      </a:lnTo>
                      <a:lnTo>
                        <a:pt x="368" y="51"/>
                      </a:lnTo>
                      <a:lnTo>
                        <a:pt x="366" y="48"/>
                      </a:lnTo>
                      <a:lnTo>
                        <a:pt x="344" y="39"/>
                      </a:lnTo>
                      <a:lnTo>
                        <a:pt x="321" y="26"/>
                      </a:lnTo>
                      <a:lnTo>
                        <a:pt x="310" y="17"/>
                      </a:lnTo>
                      <a:lnTo>
                        <a:pt x="297" y="8"/>
                      </a:lnTo>
                      <a:lnTo>
                        <a:pt x="289" y="5"/>
                      </a:lnTo>
                      <a:lnTo>
                        <a:pt x="280" y="3"/>
                      </a:lnTo>
                      <a:lnTo>
                        <a:pt x="270" y="2"/>
                      </a:lnTo>
                      <a:lnTo>
                        <a:pt x="258" y="2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1" name="Freeform 16"/>
                <p:cNvSpPr>
                  <a:spLocks/>
                </p:cNvSpPr>
                <p:nvPr/>
              </p:nvSpPr>
              <p:spPr bwMode="auto">
                <a:xfrm>
                  <a:off x="1427" y="1467"/>
                  <a:ext cx="119" cy="342"/>
                </a:xfrm>
                <a:custGeom>
                  <a:avLst/>
                  <a:gdLst>
                    <a:gd name="T0" fmla="*/ 114 w 119"/>
                    <a:gd name="T1" fmla="*/ 3 h 342"/>
                    <a:gd name="T2" fmla="*/ 96 w 119"/>
                    <a:gd name="T3" fmla="*/ 24 h 342"/>
                    <a:gd name="T4" fmla="*/ 83 w 119"/>
                    <a:gd name="T5" fmla="*/ 48 h 342"/>
                    <a:gd name="T6" fmla="*/ 76 w 119"/>
                    <a:gd name="T7" fmla="*/ 80 h 342"/>
                    <a:gd name="T8" fmla="*/ 74 w 119"/>
                    <a:gd name="T9" fmla="*/ 106 h 342"/>
                    <a:gd name="T10" fmla="*/ 77 w 119"/>
                    <a:gd name="T11" fmla="*/ 135 h 342"/>
                    <a:gd name="T12" fmla="*/ 82 w 119"/>
                    <a:gd name="T13" fmla="*/ 157 h 342"/>
                    <a:gd name="T14" fmla="*/ 76 w 119"/>
                    <a:gd name="T15" fmla="*/ 156 h 342"/>
                    <a:gd name="T16" fmla="*/ 73 w 119"/>
                    <a:gd name="T17" fmla="*/ 159 h 342"/>
                    <a:gd name="T18" fmla="*/ 74 w 119"/>
                    <a:gd name="T19" fmla="*/ 176 h 342"/>
                    <a:gd name="T20" fmla="*/ 82 w 119"/>
                    <a:gd name="T21" fmla="*/ 221 h 342"/>
                    <a:gd name="T22" fmla="*/ 85 w 119"/>
                    <a:gd name="T23" fmla="*/ 236 h 342"/>
                    <a:gd name="T24" fmla="*/ 82 w 119"/>
                    <a:gd name="T25" fmla="*/ 241 h 342"/>
                    <a:gd name="T26" fmla="*/ 82 w 119"/>
                    <a:gd name="T27" fmla="*/ 253 h 342"/>
                    <a:gd name="T28" fmla="*/ 83 w 119"/>
                    <a:gd name="T29" fmla="*/ 271 h 342"/>
                    <a:gd name="T30" fmla="*/ 82 w 119"/>
                    <a:gd name="T31" fmla="*/ 291 h 342"/>
                    <a:gd name="T32" fmla="*/ 76 w 119"/>
                    <a:gd name="T33" fmla="*/ 294 h 342"/>
                    <a:gd name="T34" fmla="*/ 65 w 119"/>
                    <a:gd name="T35" fmla="*/ 300 h 342"/>
                    <a:gd name="T36" fmla="*/ 54 w 119"/>
                    <a:gd name="T37" fmla="*/ 308 h 342"/>
                    <a:gd name="T38" fmla="*/ 45 w 119"/>
                    <a:gd name="T39" fmla="*/ 325 h 342"/>
                    <a:gd name="T40" fmla="*/ 36 w 119"/>
                    <a:gd name="T41" fmla="*/ 332 h 342"/>
                    <a:gd name="T42" fmla="*/ 23 w 119"/>
                    <a:gd name="T43" fmla="*/ 330 h 342"/>
                    <a:gd name="T44" fmla="*/ 11 w 119"/>
                    <a:gd name="T45" fmla="*/ 337 h 342"/>
                    <a:gd name="T46" fmla="*/ 2 w 119"/>
                    <a:gd name="T47" fmla="*/ 342 h 342"/>
                    <a:gd name="T48" fmla="*/ 0 w 119"/>
                    <a:gd name="T49" fmla="*/ 337 h 342"/>
                    <a:gd name="T50" fmla="*/ 8 w 119"/>
                    <a:gd name="T51" fmla="*/ 318 h 342"/>
                    <a:gd name="T52" fmla="*/ 20 w 119"/>
                    <a:gd name="T53" fmla="*/ 293 h 342"/>
                    <a:gd name="T54" fmla="*/ 31 w 119"/>
                    <a:gd name="T55" fmla="*/ 281 h 342"/>
                    <a:gd name="T56" fmla="*/ 46 w 119"/>
                    <a:gd name="T57" fmla="*/ 272 h 342"/>
                    <a:gd name="T58" fmla="*/ 50 w 119"/>
                    <a:gd name="T59" fmla="*/ 267 h 342"/>
                    <a:gd name="T60" fmla="*/ 50 w 119"/>
                    <a:gd name="T61" fmla="*/ 248 h 342"/>
                    <a:gd name="T62" fmla="*/ 53 w 119"/>
                    <a:gd name="T63" fmla="*/ 238 h 342"/>
                    <a:gd name="T64" fmla="*/ 57 w 119"/>
                    <a:gd name="T65" fmla="*/ 233 h 342"/>
                    <a:gd name="T66" fmla="*/ 57 w 119"/>
                    <a:gd name="T67" fmla="*/ 221 h 342"/>
                    <a:gd name="T68" fmla="*/ 53 w 119"/>
                    <a:gd name="T69" fmla="*/ 200 h 342"/>
                    <a:gd name="T70" fmla="*/ 51 w 119"/>
                    <a:gd name="T71" fmla="*/ 173 h 342"/>
                    <a:gd name="T72" fmla="*/ 51 w 119"/>
                    <a:gd name="T73" fmla="*/ 154 h 342"/>
                    <a:gd name="T74" fmla="*/ 45 w 119"/>
                    <a:gd name="T75" fmla="*/ 135 h 342"/>
                    <a:gd name="T76" fmla="*/ 45 w 119"/>
                    <a:gd name="T77" fmla="*/ 115 h 342"/>
                    <a:gd name="T78" fmla="*/ 57 w 119"/>
                    <a:gd name="T79" fmla="*/ 73 h 342"/>
                    <a:gd name="T80" fmla="*/ 74 w 119"/>
                    <a:gd name="T81" fmla="*/ 32 h 342"/>
                    <a:gd name="T82" fmla="*/ 83 w 119"/>
                    <a:gd name="T83" fmla="*/ 19 h 342"/>
                    <a:gd name="T84" fmla="*/ 96 w 119"/>
                    <a:gd name="T85" fmla="*/ 7 h 342"/>
                    <a:gd name="T86" fmla="*/ 110 w 119"/>
                    <a:gd name="T87" fmla="*/ 1 h 34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19"/>
                    <a:gd name="T133" fmla="*/ 0 h 342"/>
                    <a:gd name="T134" fmla="*/ 119 w 119"/>
                    <a:gd name="T135" fmla="*/ 342 h 34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19" h="342">
                      <a:moveTo>
                        <a:pt x="119" y="0"/>
                      </a:moveTo>
                      <a:lnTo>
                        <a:pt x="114" y="3"/>
                      </a:lnTo>
                      <a:lnTo>
                        <a:pt x="104" y="15"/>
                      </a:lnTo>
                      <a:lnTo>
                        <a:pt x="96" y="24"/>
                      </a:lnTo>
                      <a:lnTo>
                        <a:pt x="90" y="34"/>
                      </a:lnTo>
                      <a:lnTo>
                        <a:pt x="83" y="48"/>
                      </a:lnTo>
                      <a:lnTo>
                        <a:pt x="79" y="63"/>
                      </a:lnTo>
                      <a:lnTo>
                        <a:pt x="76" y="80"/>
                      </a:lnTo>
                      <a:lnTo>
                        <a:pt x="74" y="94"/>
                      </a:lnTo>
                      <a:lnTo>
                        <a:pt x="74" y="106"/>
                      </a:lnTo>
                      <a:lnTo>
                        <a:pt x="74" y="116"/>
                      </a:lnTo>
                      <a:lnTo>
                        <a:pt x="77" y="135"/>
                      </a:lnTo>
                      <a:lnTo>
                        <a:pt x="83" y="157"/>
                      </a:lnTo>
                      <a:lnTo>
                        <a:pt x="82" y="157"/>
                      </a:lnTo>
                      <a:lnTo>
                        <a:pt x="79" y="156"/>
                      </a:lnTo>
                      <a:lnTo>
                        <a:pt x="76" y="156"/>
                      </a:lnTo>
                      <a:lnTo>
                        <a:pt x="74" y="157"/>
                      </a:lnTo>
                      <a:lnTo>
                        <a:pt x="73" y="159"/>
                      </a:lnTo>
                      <a:lnTo>
                        <a:pt x="73" y="163"/>
                      </a:lnTo>
                      <a:lnTo>
                        <a:pt x="74" y="176"/>
                      </a:lnTo>
                      <a:lnTo>
                        <a:pt x="77" y="199"/>
                      </a:lnTo>
                      <a:lnTo>
                        <a:pt x="82" y="221"/>
                      </a:lnTo>
                      <a:lnTo>
                        <a:pt x="87" y="236"/>
                      </a:lnTo>
                      <a:lnTo>
                        <a:pt x="85" y="236"/>
                      </a:lnTo>
                      <a:lnTo>
                        <a:pt x="83" y="238"/>
                      </a:lnTo>
                      <a:lnTo>
                        <a:pt x="82" y="241"/>
                      </a:lnTo>
                      <a:lnTo>
                        <a:pt x="82" y="245"/>
                      </a:lnTo>
                      <a:lnTo>
                        <a:pt x="82" y="253"/>
                      </a:lnTo>
                      <a:lnTo>
                        <a:pt x="85" y="264"/>
                      </a:lnTo>
                      <a:lnTo>
                        <a:pt x="83" y="271"/>
                      </a:lnTo>
                      <a:lnTo>
                        <a:pt x="82" y="288"/>
                      </a:lnTo>
                      <a:lnTo>
                        <a:pt x="82" y="291"/>
                      </a:lnTo>
                      <a:lnTo>
                        <a:pt x="80" y="293"/>
                      </a:lnTo>
                      <a:lnTo>
                        <a:pt x="76" y="294"/>
                      </a:lnTo>
                      <a:lnTo>
                        <a:pt x="71" y="296"/>
                      </a:lnTo>
                      <a:lnTo>
                        <a:pt x="65" y="300"/>
                      </a:lnTo>
                      <a:lnTo>
                        <a:pt x="60" y="303"/>
                      </a:lnTo>
                      <a:lnTo>
                        <a:pt x="54" y="308"/>
                      </a:lnTo>
                      <a:lnTo>
                        <a:pt x="50" y="318"/>
                      </a:lnTo>
                      <a:lnTo>
                        <a:pt x="45" y="325"/>
                      </a:lnTo>
                      <a:lnTo>
                        <a:pt x="40" y="330"/>
                      </a:lnTo>
                      <a:lnTo>
                        <a:pt x="36" y="332"/>
                      </a:lnTo>
                      <a:lnTo>
                        <a:pt x="31" y="332"/>
                      </a:lnTo>
                      <a:lnTo>
                        <a:pt x="23" y="330"/>
                      </a:lnTo>
                      <a:lnTo>
                        <a:pt x="17" y="330"/>
                      </a:lnTo>
                      <a:lnTo>
                        <a:pt x="11" y="337"/>
                      </a:lnTo>
                      <a:lnTo>
                        <a:pt x="5" y="341"/>
                      </a:lnTo>
                      <a:lnTo>
                        <a:pt x="2" y="342"/>
                      </a:lnTo>
                      <a:lnTo>
                        <a:pt x="0" y="341"/>
                      </a:lnTo>
                      <a:lnTo>
                        <a:pt x="0" y="337"/>
                      </a:lnTo>
                      <a:lnTo>
                        <a:pt x="3" y="329"/>
                      </a:lnTo>
                      <a:lnTo>
                        <a:pt x="8" y="318"/>
                      </a:lnTo>
                      <a:lnTo>
                        <a:pt x="14" y="303"/>
                      </a:lnTo>
                      <a:lnTo>
                        <a:pt x="20" y="293"/>
                      </a:lnTo>
                      <a:lnTo>
                        <a:pt x="26" y="286"/>
                      </a:lnTo>
                      <a:lnTo>
                        <a:pt x="31" y="281"/>
                      </a:lnTo>
                      <a:lnTo>
                        <a:pt x="37" y="276"/>
                      </a:lnTo>
                      <a:lnTo>
                        <a:pt x="46" y="272"/>
                      </a:lnTo>
                      <a:lnTo>
                        <a:pt x="50" y="272"/>
                      </a:lnTo>
                      <a:lnTo>
                        <a:pt x="50" y="267"/>
                      </a:lnTo>
                      <a:lnTo>
                        <a:pt x="50" y="255"/>
                      </a:lnTo>
                      <a:lnTo>
                        <a:pt x="50" y="248"/>
                      </a:lnTo>
                      <a:lnTo>
                        <a:pt x="51" y="243"/>
                      </a:lnTo>
                      <a:lnTo>
                        <a:pt x="53" y="238"/>
                      </a:lnTo>
                      <a:lnTo>
                        <a:pt x="56" y="236"/>
                      </a:lnTo>
                      <a:lnTo>
                        <a:pt x="57" y="233"/>
                      </a:lnTo>
                      <a:lnTo>
                        <a:pt x="57" y="228"/>
                      </a:lnTo>
                      <a:lnTo>
                        <a:pt x="57" y="221"/>
                      </a:lnTo>
                      <a:lnTo>
                        <a:pt x="56" y="211"/>
                      </a:lnTo>
                      <a:lnTo>
                        <a:pt x="53" y="200"/>
                      </a:lnTo>
                      <a:lnTo>
                        <a:pt x="51" y="187"/>
                      </a:lnTo>
                      <a:lnTo>
                        <a:pt x="51" y="173"/>
                      </a:lnTo>
                      <a:lnTo>
                        <a:pt x="53" y="159"/>
                      </a:lnTo>
                      <a:lnTo>
                        <a:pt x="51" y="154"/>
                      </a:lnTo>
                      <a:lnTo>
                        <a:pt x="46" y="144"/>
                      </a:lnTo>
                      <a:lnTo>
                        <a:pt x="45" y="135"/>
                      </a:lnTo>
                      <a:lnTo>
                        <a:pt x="45" y="125"/>
                      </a:lnTo>
                      <a:lnTo>
                        <a:pt x="45" y="115"/>
                      </a:lnTo>
                      <a:lnTo>
                        <a:pt x="48" y="103"/>
                      </a:lnTo>
                      <a:lnTo>
                        <a:pt x="57" y="73"/>
                      </a:lnTo>
                      <a:lnTo>
                        <a:pt x="70" y="39"/>
                      </a:lnTo>
                      <a:lnTo>
                        <a:pt x="74" y="32"/>
                      </a:lnTo>
                      <a:lnTo>
                        <a:pt x="79" y="25"/>
                      </a:lnTo>
                      <a:lnTo>
                        <a:pt x="83" y="19"/>
                      </a:lnTo>
                      <a:lnTo>
                        <a:pt x="90" y="12"/>
                      </a:lnTo>
                      <a:lnTo>
                        <a:pt x="96" y="7"/>
                      </a:lnTo>
                      <a:lnTo>
                        <a:pt x="102" y="3"/>
                      </a:lnTo>
                      <a:lnTo>
                        <a:pt x="110" y="1"/>
                      </a:lnTo>
                      <a:lnTo>
                        <a:pt x="119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2" name="Freeform 17"/>
                <p:cNvSpPr>
                  <a:spLocks/>
                </p:cNvSpPr>
                <p:nvPr/>
              </p:nvSpPr>
              <p:spPr bwMode="auto">
                <a:xfrm>
                  <a:off x="1151" y="1837"/>
                  <a:ext cx="369" cy="646"/>
                </a:xfrm>
                <a:custGeom>
                  <a:avLst/>
                  <a:gdLst>
                    <a:gd name="T0" fmla="*/ 255 w 369"/>
                    <a:gd name="T1" fmla="*/ 38 h 646"/>
                    <a:gd name="T2" fmla="*/ 261 w 369"/>
                    <a:gd name="T3" fmla="*/ 41 h 646"/>
                    <a:gd name="T4" fmla="*/ 264 w 369"/>
                    <a:gd name="T5" fmla="*/ 75 h 646"/>
                    <a:gd name="T6" fmla="*/ 270 w 369"/>
                    <a:gd name="T7" fmla="*/ 110 h 646"/>
                    <a:gd name="T8" fmla="*/ 282 w 369"/>
                    <a:gd name="T9" fmla="*/ 122 h 646"/>
                    <a:gd name="T10" fmla="*/ 301 w 369"/>
                    <a:gd name="T11" fmla="*/ 92 h 646"/>
                    <a:gd name="T12" fmla="*/ 310 w 369"/>
                    <a:gd name="T13" fmla="*/ 74 h 646"/>
                    <a:gd name="T14" fmla="*/ 322 w 369"/>
                    <a:gd name="T15" fmla="*/ 60 h 646"/>
                    <a:gd name="T16" fmla="*/ 338 w 369"/>
                    <a:gd name="T17" fmla="*/ 48 h 646"/>
                    <a:gd name="T18" fmla="*/ 359 w 369"/>
                    <a:gd name="T19" fmla="*/ 12 h 646"/>
                    <a:gd name="T20" fmla="*/ 369 w 369"/>
                    <a:gd name="T21" fmla="*/ 31 h 646"/>
                    <a:gd name="T22" fmla="*/ 364 w 369"/>
                    <a:gd name="T23" fmla="*/ 65 h 646"/>
                    <a:gd name="T24" fmla="*/ 361 w 369"/>
                    <a:gd name="T25" fmla="*/ 87 h 646"/>
                    <a:gd name="T26" fmla="*/ 350 w 369"/>
                    <a:gd name="T27" fmla="*/ 176 h 646"/>
                    <a:gd name="T28" fmla="*/ 330 w 369"/>
                    <a:gd name="T29" fmla="*/ 247 h 646"/>
                    <a:gd name="T30" fmla="*/ 309 w 369"/>
                    <a:gd name="T31" fmla="*/ 303 h 646"/>
                    <a:gd name="T32" fmla="*/ 271 w 369"/>
                    <a:gd name="T33" fmla="*/ 372 h 646"/>
                    <a:gd name="T34" fmla="*/ 233 w 369"/>
                    <a:gd name="T35" fmla="*/ 428 h 646"/>
                    <a:gd name="T36" fmla="*/ 191 w 369"/>
                    <a:gd name="T37" fmla="*/ 456 h 646"/>
                    <a:gd name="T38" fmla="*/ 160 w 369"/>
                    <a:gd name="T39" fmla="*/ 476 h 646"/>
                    <a:gd name="T40" fmla="*/ 136 w 369"/>
                    <a:gd name="T41" fmla="*/ 521 h 646"/>
                    <a:gd name="T42" fmla="*/ 111 w 369"/>
                    <a:gd name="T43" fmla="*/ 569 h 646"/>
                    <a:gd name="T44" fmla="*/ 82 w 369"/>
                    <a:gd name="T45" fmla="*/ 594 h 646"/>
                    <a:gd name="T46" fmla="*/ 8 w 369"/>
                    <a:gd name="T47" fmla="*/ 641 h 646"/>
                    <a:gd name="T48" fmla="*/ 14 w 369"/>
                    <a:gd name="T49" fmla="*/ 601 h 646"/>
                    <a:gd name="T50" fmla="*/ 46 w 369"/>
                    <a:gd name="T51" fmla="*/ 521 h 646"/>
                    <a:gd name="T52" fmla="*/ 57 w 369"/>
                    <a:gd name="T53" fmla="*/ 517 h 646"/>
                    <a:gd name="T54" fmla="*/ 58 w 369"/>
                    <a:gd name="T55" fmla="*/ 557 h 646"/>
                    <a:gd name="T56" fmla="*/ 65 w 369"/>
                    <a:gd name="T57" fmla="*/ 538 h 646"/>
                    <a:gd name="T58" fmla="*/ 83 w 369"/>
                    <a:gd name="T59" fmla="*/ 485 h 646"/>
                    <a:gd name="T60" fmla="*/ 97 w 369"/>
                    <a:gd name="T61" fmla="*/ 468 h 646"/>
                    <a:gd name="T62" fmla="*/ 112 w 369"/>
                    <a:gd name="T63" fmla="*/ 469 h 646"/>
                    <a:gd name="T64" fmla="*/ 125 w 369"/>
                    <a:gd name="T65" fmla="*/ 464 h 646"/>
                    <a:gd name="T66" fmla="*/ 134 w 369"/>
                    <a:gd name="T67" fmla="*/ 445 h 646"/>
                    <a:gd name="T68" fmla="*/ 154 w 369"/>
                    <a:gd name="T69" fmla="*/ 418 h 646"/>
                    <a:gd name="T70" fmla="*/ 211 w 369"/>
                    <a:gd name="T71" fmla="*/ 361 h 646"/>
                    <a:gd name="T72" fmla="*/ 242 w 369"/>
                    <a:gd name="T73" fmla="*/ 320 h 646"/>
                    <a:gd name="T74" fmla="*/ 264 w 369"/>
                    <a:gd name="T75" fmla="*/ 277 h 646"/>
                    <a:gd name="T76" fmla="*/ 292 w 369"/>
                    <a:gd name="T77" fmla="*/ 185 h 646"/>
                    <a:gd name="T78" fmla="*/ 309 w 369"/>
                    <a:gd name="T79" fmla="*/ 134 h 646"/>
                    <a:gd name="T80" fmla="*/ 305 w 369"/>
                    <a:gd name="T81" fmla="*/ 130 h 646"/>
                    <a:gd name="T82" fmla="*/ 275 w 369"/>
                    <a:gd name="T83" fmla="*/ 156 h 646"/>
                    <a:gd name="T84" fmla="*/ 255 w 369"/>
                    <a:gd name="T85" fmla="*/ 166 h 646"/>
                    <a:gd name="T86" fmla="*/ 248 w 369"/>
                    <a:gd name="T87" fmla="*/ 163 h 646"/>
                    <a:gd name="T88" fmla="*/ 248 w 369"/>
                    <a:gd name="T89" fmla="*/ 140 h 646"/>
                    <a:gd name="T90" fmla="*/ 231 w 369"/>
                    <a:gd name="T91" fmla="*/ 146 h 646"/>
                    <a:gd name="T92" fmla="*/ 230 w 369"/>
                    <a:gd name="T93" fmla="*/ 128 h 646"/>
                    <a:gd name="T94" fmla="*/ 250 w 369"/>
                    <a:gd name="T95" fmla="*/ 65 h 646"/>
                    <a:gd name="T96" fmla="*/ 247 w 369"/>
                    <a:gd name="T97" fmla="*/ 41 h 64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69"/>
                    <a:gd name="T148" fmla="*/ 0 h 646"/>
                    <a:gd name="T149" fmla="*/ 369 w 369"/>
                    <a:gd name="T150" fmla="*/ 646 h 64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69" h="646">
                      <a:moveTo>
                        <a:pt x="247" y="41"/>
                      </a:moveTo>
                      <a:lnTo>
                        <a:pt x="250" y="39"/>
                      </a:lnTo>
                      <a:lnTo>
                        <a:pt x="255" y="38"/>
                      </a:lnTo>
                      <a:lnTo>
                        <a:pt x="258" y="38"/>
                      </a:lnTo>
                      <a:lnTo>
                        <a:pt x="259" y="38"/>
                      </a:lnTo>
                      <a:lnTo>
                        <a:pt x="261" y="41"/>
                      </a:lnTo>
                      <a:lnTo>
                        <a:pt x="262" y="46"/>
                      </a:lnTo>
                      <a:lnTo>
                        <a:pt x="262" y="60"/>
                      </a:lnTo>
                      <a:lnTo>
                        <a:pt x="264" y="75"/>
                      </a:lnTo>
                      <a:lnTo>
                        <a:pt x="265" y="91"/>
                      </a:lnTo>
                      <a:lnTo>
                        <a:pt x="268" y="104"/>
                      </a:lnTo>
                      <a:lnTo>
                        <a:pt x="270" y="110"/>
                      </a:lnTo>
                      <a:lnTo>
                        <a:pt x="275" y="118"/>
                      </a:lnTo>
                      <a:lnTo>
                        <a:pt x="278" y="122"/>
                      </a:lnTo>
                      <a:lnTo>
                        <a:pt x="282" y="122"/>
                      </a:lnTo>
                      <a:lnTo>
                        <a:pt x="285" y="120"/>
                      </a:lnTo>
                      <a:lnTo>
                        <a:pt x="290" y="113"/>
                      </a:lnTo>
                      <a:lnTo>
                        <a:pt x="301" y="92"/>
                      </a:lnTo>
                      <a:lnTo>
                        <a:pt x="302" y="89"/>
                      </a:lnTo>
                      <a:lnTo>
                        <a:pt x="305" y="84"/>
                      </a:lnTo>
                      <a:lnTo>
                        <a:pt x="310" y="74"/>
                      </a:lnTo>
                      <a:lnTo>
                        <a:pt x="313" y="68"/>
                      </a:lnTo>
                      <a:lnTo>
                        <a:pt x="318" y="63"/>
                      </a:lnTo>
                      <a:lnTo>
                        <a:pt x="322" y="60"/>
                      </a:lnTo>
                      <a:lnTo>
                        <a:pt x="327" y="56"/>
                      </a:lnTo>
                      <a:lnTo>
                        <a:pt x="332" y="55"/>
                      </a:lnTo>
                      <a:lnTo>
                        <a:pt x="338" y="48"/>
                      </a:lnTo>
                      <a:lnTo>
                        <a:pt x="343" y="39"/>
                      </a:lnTo>
                      <a:lnTo>
                        <a:pt x="349" y="31"/>
                      </a:lnTo>
                      <a:lnTo>
                        <a:pt x="359" y="12"/>
                      </a:lnTo>
                      <a:lnTo>
                        <a:pt x="369" y="0"/>
                      </a:lnTo>
                      <a:lnTo>
                        <a:pt x="369" y="10"/>
                      </a:lnTo>
                      <a:lnTo>
                        <a:pt x="369" y="31"/>
                      </a:lnTo>
                      <a:lnTo>
                        <a:pt x="369" y="51"/>
                      </a:lnTo>
                      <a:lnTo>
                        <a:pt x="369" y="62"/>
                      </a:lnTo>
                      <a:lnTo>
                        <a:pt x="364" y="65"/>
                      </a:lnTo>
                      <a:lnTo>
                        <a:pt x="361" y="72"/>
                      </a:lnTo>
                      <a:lnTo>
                        <a:pt x="361" y="79"/>
                      </a:lnTo>
                      <a:lnTo>
                        <a:pt x="361" y="87"/>
                      </a:lnTo>
                      <a:lnTo>
                        <a:pt x="359" y="104"/>
                      </a:lnTo>
                      <a:lnTo>
                        <a:pt x="355" y="139"/>
                      </a:lnTo>
                      <a:lnTo>
                        <a:pt x="350" y="176"/>
                      </a:lnTo>
                      <a:lnTo>
                        <a:pt x="344" y="207"/>
                      </a:lnTo>
                      <a:lnTo>
                        <a:pt x="338" y="226"/>
                      </a:lnTo>
                      <a:lnTo>
                        <a:pt x="330" y="247"/>
                      </a:lnTo>
                      <a:lnTo>
                        <a:pt x="324" y="267"/>
                      </a:lnTo>
                      <a:lnTo>
                        <a:pt x="318" y="283"/>
                      </a:lnTo>
                      <a:lnTo>
                        <a:pt x="309" y="303"/>
                      </a:lnTo>
                      <a:lnTo>
                        <a:pt x="296" y="329"/>
                      </a:lnTo>
                      <a:lnTo>
                        <a:pt x="285" y="351"/>
                      </a:lnTo>
                      <a:lnTo>
                        <a:pt x="271" y="372"/>
                      </a:lnTo>
                      <a:lnTo>
                        <a:pt x="262" y="391"/>
                      </a:lnTo>
                      <a:lnTo>
                        <a:pt x="244" y="415"/>
                      </a:lnTo>
                      <a:lnTo>
                        <a:pt x="233" y="428"/>
                      </a:lnTo>
                      <a:lnTo>
                        <a:pt x="221" y="439"/>
                      </a:lnTo>
                      <a:lnTo>
                        <a:pt x="207" y="449"/>
                      </a:lnTo>
                      <a:lnTo>
                        <a:pt x="191" y="456"/>
                      </a:lnTo>
                      <a:lnTo>
                        <a:pt x="179" y="461"/>
                      </a:lnTo>
                      <a:lnTo>
                        <a:pt x="170" y="468"/>
                      </a:lnTo>
                      <a:lnTo>
                        <a:pt x="160" y="476"/>
                      </a:lnTo>
                      <a:lnTo>
                        <a:pt x="154" y="487"/>
                      </a:lnTo>
                      <a:lnTo>
                        <a:pt x="143" y="505"/>
                      </a:lnTo>
                      <a:lnTo>
                        <a:pt x="136" y="521"/>
                      </a:lnTo>
                      <a:lnTo>
                        <a:pt x="129" y="536"/>
                      </a:lnTo>
                      <a:lnTo>
                        <a:pt x="117" y="558"/>
                      </a:lnTo>
                      <a:lnTo>
                        <a:pt x="111" y="569"/>
                      </a:lnTo>
                      <a:lnTo>
                        <a:pt x="103" y="579"/>
                      </a:lnTo>
                      <a:lnTo>
                        <a:pt x="92" y="588"/>
                      </a:lnTo>
                      <a:lnTo>
                        <a:pt x="82" y="594"/>
                      </a:lnTo>
                      <a:lnTo>
                        <a:pt x="57" y="610"/>
                      </a:lnTo>
                      <a:lnTo>
                        <a:pt x="29" y="627"/>
                      </a:lnTo>
                      <a:lnTo>
                        <a:pt x="8" y="641"/>
                      </a:lnTo>
                      <a:lnTo>
                        <a:pt x="0" y="646"/>
                      </a:lnTo>
                      <a:lnTo>
                        <a:pt x="3" y="634"/>
                      </a:lnTo>
                      <a:lnTo>
                        <a:pt x="14" y="601"/>
                      </a:lnTo>
                      <a:lnTo>
                        <a:pt x="26" y="565"/>
                      </a:lnTo>
                      <a:lnTo>
                        <a:pt x="37" y="538"/>
                      </a:lnTo>
                      <a:lnTo>
                        <a:pt x="46" y="521"/>
                      </a:lnTo>
                      <a:lnTo>
                        <a:pt x="52" y="516"/>
                      </a:lnTo>
                      <a:lnTo>
                        <a:pt x="55" y="516"/>
                      </a:lnTo>
                      <a:lnTo>
                        <a:pt x="57" y="517"/>
                      </a:lnTo>
                      <a:lnTo>
                        <a:pt x="57" y="522"/>
                      </a:lnTo>
                      <a:lnTo>
                        <a:pt x="57" y="529"/>
                      </a:lnTo>
                      <a:lnTo>
                        <a:pt x="58" y="557"/>
                      </a:lnTo>
                      <a:lnTo>
                        <a:pt x="60" y="569"/>
                      </a:lnTo>
                      <a:lnTo>
                        <a:pt x="62" y="560"/>
                      </a:lnTo>
                      <a:lnTo>
                        <a:pt x="65" y="538"/>
                      </a:lnTo>
                      <a:lnTo>
                        <a:pt x="71" y="514"/>
                      </a:lnTo>
                      <a:lnTo>
                        <a:pt x="77" y="497"/>
                      </a:lnTo>
                      <a:lnTo>
                        <a:pt x="83" y="485"/>
                      </a:lnTo>
                      <a:lnTo>
                        <a:pt x="91" y="475"/>
                      </a:lnTo>
                      <a:lnTo>
                        <a:pt x="94" y="469"/>
                      </a:lnTo>
                      <a:lnTo>
                        <a:pt x="97" y="468"/>
                      </a:lnTo>
                      <a:lnTo>
                        <a:pt x="100" y="466"/>
                      </a:lnTo>
                      <a:lnTo>
                        <a:pt x="105" y="468"/>
                      </a:lnTo>
                      <a:lnTo>
                        <a:pt x="112" y="469"/>
                      </a:lnTo>
                      <a:lnTo>
                        <a:pt x="119" y="469"/>
                      </a:lnTo>
                      <a:lnTo>
                        <a:pt x="122" y="468"/>
                      </a:lnTo>
                      <a:lnTo>
                        <a:pt x="125" y="464"/>
                      </a:lnTo>
                      <a:lnTo>
                        <a:pt x="128" y="459"/>
                      </a:lnTo>
                      <a:lnTo>
                        <a:pt x="131" y="454"/>
                      </a:lnTo>
                      <a:lnTo>
                        <a:pt x="134" y="445"/>
                      </a:lnTo>
                      <a:lnTo>
                        <a:pt x="139" y="437"/>
                      </a:lnTo>
                      <a:lnTo>
                        <a:pt x="146" y="428"/>
                      </a:lnTo>
                      <a:lnTo>
                        <a:pt x="154" y="418"/>
                      </a:lnTo>
                      <a:lnTo>
                        <a:pt x="174" y="396"/>
                      </a:lnTo>
                      <a:lnTo>
                        <a:pt x="199" y="372"/>
                      </a:lnTo>
                      <a:lnTo>
                        <a:pt x="211" y="361"/>
                      </a:lnTo>
                      <a:lnTo>
                        <a:pt x="222" y="348"/>
                      </a:lnTo>
                      <a:lnTo>
                        <a:pt x="233" y="334"/>
                      </a:lnTo>
                      <a:lnTo>
                        <a:pt x="242" y="320"/>
                      </a:lnTo>
                      <a:lnTo>
                        <a:pt x="250" y="307"/>
                      </a:lnTo>
                      <a:lnTo>
                        <a:pt x="258" y="293"/>
                      </a:lnTo>
                      <a:lnTo>
                        <a:pt x="264" y="277"/>
                      </a:lnTo>
                      <a:lnTo>
                        <a:pt x="268" y="264"/>
                      </a:lnTo>
                      <a:lnTo>
                        <a:pt x="279" y="229"/>
                      </a:lnTo>
                      <a:lnTo>
                        <a:pt x="292" y="185"/>
                      </a:lnTo>
                      <a:lnTo>
                        <a:pt x="298" y="164"/>
                      </a:lnTo>
                      <a:lnTo>
                        <a:pt x="304" y="147"/>
                      </a:lnTo>
                      <a:lnTo>
                        <a:pt x="309" y="134"/>
                      </a:lnTo>
                      <a:lnTo>
                        <a:pt x="313" y="127"/>
                      </a:lnTo>
                      <a:lnTo>
                        <a:pt x="312" y="128"/>
                      </a:lnTo>
                      <a:lnTo>
                        <a:pt x="305" y="130"/>
                      </a:lnTo>
                      <a:lnTo>
                        <a:pt x="295" y="137"/>
                      </a:lnTo>
                      <a:lnTo>
                        <a:pt x="282" y="149"/>
                      </a:lnTo>
                      <a:lnTo>
                        <a:pt x="275" y="156"/>
                      </a:lnTo>
                      <a:lnTo>
                        <a:pt x="267" y="161"/>
                      </a:lnTo>
                      <a:lnTo>
                        <a:pt x="261" y="164"/>
                      </a:lnTo>
                      <a:lnTo>
                        <a:pt x="255" y="166"/>
                      </a:lnTo>
                      <a:lnTo>
                        <a:pt x="251" y="166"/>
                      </a:lnTo>
                      <a:lnTo>
                        <a:pt x="250" y="164"/>
                      </a:lnTo>
                      <a:lnTo>
                        <a:pt x="248" y="163"/>
                      </a:lnTo>
                      <a:lnTo>
                        <a:pt x="247" y="161"/>
                      </a:lnTo>
                      <a:lnTo>
                        <a:pt x="247" y="152"/>
                      </a:lnTo>
                      <a:lnTo>
                        <a:pt x="248" y="140"/>
                      </a:lnTo>
                      <a:lnTo>
                        <a:pt x="244" y="144"/>
                      </a:lnTo>
                      <a:lnTo>
                        <a:pt x="234" y="146"/>
                      </a:lnTo>
                      <a:lnTo>
                        <a:pt x="231" y="146"/>
                      </a:lnTo>
                      <a:lnTo>
                        <a:pt x="228" y="144"/>
                      </a:lnTo>
                      <a:lnTo>
                        <a:pt x="227" y="137"/>
                      </a:lnTo>
                      <a:lnTo>
                        <a:pt x="230" y="128"/>
                      </a:lnTo>
                      <a:lnTo>
                        <a:pt x="239" y="99"/>
                      </a:lnTo>
                      <a:lnTo>
                        <a:pt x="247" y="79"/>
                      </a:lnTo>
                      <a:lnTo>
                        <a:pt x="250" y="65"/>
                      </a:lnTo>
                      <a:lnTo>
                        <a:pt x="251" y="56"/>
                      </a:lnTo>
                      <a:lnTo>
                        <a:pt x="250" y="46"/>
                      </a:lnTo>
                      <a:lnTo>
                        <a:pt x="247" y="41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3" name="Freeform 18"/>
                <p:cNvSpPr>
                  <a:spLocks/>
                </p:cNvSpPr>
                <p:nvPr/>
              </p:nvSpPr>
              <p:spPr bwMode="auto">
                <a:xfrm>
                  <a:off x="842" y="1991"/>
                  <a:ext cx="523" cy="269"/>
                </a:xfrm>
                <a:custGeom>
                  <a:avLst/>
                  <a:gdLst>
                    <a:gd name="T0" fmla="*/ 500 w 523"/>
                    <a:gd name="T1" fmla="*/ 7 h 269"/>
                    <a:gd name="T2" fmla="*/ 499 w 523"/>
                    <a:gd name="T3" fmla="*/ 38 h 269"/>
                    <a:gd name="T4" fmla="*/ 493 w 523"/>
                    <a:gd name="T5" fmla="*/ 62 h 269"/>
                    <a:gd name="T6" fmla="*/ 476 w 523"/>
                    <a:gd name="T7" fmla="*/ 93 h 269"/>
                    <a:gd name="T8" fmla="*/ 459 w 523"/>
                    <a:gd name="T9" fmla="*/ 120 h 269"/>
                    <a:gd name="T10" fmla="*/ 445 w 523"/>
                    <a:gd name="T11" fmla="*/ 132 h 269"/>
                    <a:gd name="T12" fmla="*/ 442 w 523"/>
                    <a:gd name="T13" fmla="*/ 135 h 269"/>
                    <a:gd name="T14" fmla="*/ 459 w 523"/>
                    <a:gd name="T15" fmla="*/ 144 h 269"/>
                    <a:gd name="T16" fmla="*/ 460 w 523"/>
                    <a:gd name="T17" fmla="*/ 151 h 269"/>
                    <a:gd name="T18" fmla="*/ 455 w 523"/>
                    <a:gd name="T19" fmla="*/ 158 h 269"/>
                    <a:gd name="T20" fmla="*/ 431 w 523"/>
                    <a:gd name="T21" fmla="*/ 180 h 269"/>
                    <a:gd name="T22" fmla="*/ 401 w 523"/>
                    <a:gd name="T23" fmla="*/ 199 h 269"/>
                    <a:gd name="T24" fmla="*/ 383 w 523"/>
                    <a:gd name="T25" fmla="*/ 204 h 269"/>
                    <a:gd name="T26" fmla="*/ 369 w 523"/>
                    <a:gd name="T27" fmla="*/ 201 h 269"/>
                    <a:gd name="T28" fmla="*/ 361 w 523"/>
                    <a:gd name="T29" fmla="*/ 201 h 269"/>
                    <a:gd name="T30" fmla="*/ 352 w 523"/>
                    <a:gd name="T31" fmla="*/ 207 h 269"/>
                    <a:gd name="T32" fmla="*/ 318 w 523"/>
                    <a:gd name="T33" fmla="*/ 221 h 269"/>
                    <a:gd name="T34" fmla="*/ 232 w 523"/>
                    <a:gd name="T35" fmla="*/ 238 h 269"/>
                    <a:gd name="T36" fmla="*/ 150 w 523"/>
                    <a:gd name="T37" fmla="*/ 245 h 269"/>
                    <a:gd name="T38" fmla="*/ 110 w 523"/>
                    <a:gd name="T39" fmla="*/ 245 h 269"/>
                    <a:gd name="T40" fmla="*/ 99 w 523"/>
                    <a:gd name="T41" fmla="*/ 242 h 269"/>
                    <a:gd name="T42" fmla="*/ 91 w 523"/>
                    <a:gd name="T43" fmla="*/ 237 h 269"/>
                    <a:gd name="T44" fmla="*/ 91 w 523"/>
                    <a:gd name="T45" fmla="*/ 226 h 269"/>
                    <a:gd name="T46" fmla="*/ 96 w 523"/>
                    <a:gd name="T47" fmla="*/ 206 h 269"/>
                    <a:gd name="T48" fmla="*/ 97 w 523"/>
                    <a:gd name="T49" fmla="*/ 189 h 269"/>
                    <a:gd name="T50" fmla="*/ 91 w 523"/>
                    <a:gd name="T51" fmla="*/ 185 h 269"/>
                    <a:gd name="T52" fmla="*/ 82 w 523"/>
                    <a:gd name="T53" fmla="*/ 194 h 269"/>
                    <a:gd name="T54" fmla="*/ 70 w 523"/>
                    <a:gd name="T55" fmla="*/ 213 h 269"/>
                    <a:gd name="T56" fmla="*/ 54 w 523"/>
                    <a:gd name="T57" fmla="*/ 230 h 269"/>
                    <a:gd name="T58" fmla="*/ 36 w 523"/>
                    <a:gd name="T59" fmla="*/ 240 h 269"/>
                    <a:gd name="T60" fmla="*/ 20 w 523"/>
                    <a:gd name="T61" fmla="*/ 238 h 269"/>
                    <a:gd name="T62" fmla="*/ 6 w 523"/>
                    <a:gd name="T63" fmla="*/ 233 h 269"/>
                    <a:gd name="T64" fmla="*/ 2 w 523"/>
                    <a:gd name="T65" fmla="*/ 233 h 269"/>
                    <a:gd name="T66" fmla="*/ 17 w 523"/>
                    <a:gd name="T67" fmla="*/ 254 h 269"/>
                    <a:gd name="T68" fmla="*/ 36 w 523"/>
                    <a:gd name="T69" fmla="*/ 266 h 269"/>
                    <a:gd name="T70" fmla="*/ 71 w 523"/>
                    <a:gd name="T71" fmla="*/ 267 h 269"/>
                    <a:gd name="T72" fmla="*/ 94 w 523"/>
                    <a:gd name="T73" fmla="*/ 262 h 269"/>
                    <a:gd name="T74" fmla="*/ 110 w 523"/>
                    <a:gd name="T75" fmla="*/ 262 h 269"/>
                    <a:gd name="T76" fmla="*/ 130 w 523"/>
                    <a:gd name="T77" fmla="*/ 267 h 269"/>
                    <a:gd name="T78" fmla="*/ 151 w 523"/>
                    <a:gd name="T79" fmla="*/ 267 h 269"/>
                    <a:gd name="T80" fmla="*/ 185 w 523"/>
                    <a:gd name="T81" fmla="*/ 261 h 269"/>
                    <a:gd name="T82" fmla="*/ 252 w 523"/>
                    <a:gd name="T83" fmla="*/ 247 h 269"/>
                    <a:gd name="T84" fmla="*/ 318 w 523"/>
                    <a:gd name="T85" fmla="*/ 240 h 269"/>
                    <a:gd name="T86" fmla="*/ 357 w 523"/>
                    <a:gd name="T87" fmla="*/ 233 h 269"/>
                    <a:gd name="T88" fmla="*/ 389 w 523"/>
                    <a:gd name="T89" fmla="*/ 219 h 269"/>
                    <a:gd name="T90" fmla="*/ 414 w 523"/>
                    <a:gd name="T91" fmla="*/ 211 h 269"/>
                    <a:gd name="T92" fmla="*/ 406 w 523"/>
                    <a:gd name="T93" fmla="*/ 223 h 269"/>
                    <a:gd name="T94" fmla="*/ 391 w 523"/>
                    <a:gd name="T95" fmla="*/ 242 h 269"/>
                    <a:gd name="T96" fmla="*/ 421 w 523"/>
                    <a:gd name="T97" fmla="*/ 218 h 269"/>
                    <a:gd name="T98" fmla="*/ 445 w 523"/>
                    <a:gd name="T99" fmla="*/ 195 h 269"/>
                    <a:gd name="T100" fmla="*/ 474 w 523"/>
                    <a:gd name="T101" fmla="*/ 158 h 269"/>
                    <a:gd name="T102" fmla="*/ 503 w 523"/>
                    <a:gd name="T103" fmla="*/ 118 h 269"/>
                    <a:gd name="T104" fmla="*/ 517 w 523"/>
                    <a:gd name="T105" fmla="*/ 93 h 269"/>
                    <a:gd name="T106" fmla="*/ 517 w 523"/>
                    <a:gd name="T107" fmla="*/ 82 h 269"/>
                    <a:gd name="T108" fmla="*/ 502 w 523"/>
                    <a:gd name="T109" fmla="*/ 87 h 269"/>
                    <a:gd name="T110" fmla="*/ 500 w 523"/>
                    <a:gd name="T111" fmla="*/ 81 h 269"/>
                    <a:gd name="T112" fmla="*/ 508 w 523"/>
                    <a:gd name="T113" fmla="*/ 58 h 269"/>
                    <a:gd name="T114" fmla="*/ 509 w 523"/>
                    <a:gd name="T115" fmla="*/ 38 h 269"/>
                    <a:gd name="T116" fmla="*/ 505 w 523"/>
                    <a:gd name="T117" fmla="*/ 22 h 269"/>
                    <a:gd name="T118" fmla="*/ 500 w 523"/>
                    <a:gd name="T119" fmla="*/ 7 h 269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3"/>
                    <a:gd name="T181" fmla="*/ 0 h 269"/>
                    <a:gd name="T182" fmla="*/ 523 w 523"/>
                    <a:gd name="T183" fmla="*/ 269 h 269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3" h="269">
                      <a:moveTo>
                        <a:pt x="500" y="0"/>
                      </a:moveTo>
                      <a:lnTo>
                        <a:pt x="500" y="7"/>
                      </a:lnTo>
                      <a:lnTo>
                        <a:pt x="500" y="26"/>
                      </a:lnTo>
                      <a:lnTo>
                        <a:pt x="499" y="38"/>
                      </a:lnTo>
                      <a:lnTo>
                        <a:pt x="497" y="50"/>
                      </a:lnTo>
                      <a:lnTo>
                        <a:pt x="493" y="62"/>
                      </a:lnTo>
                      <a:lnTo>
                        <a:pt x="488" y="72"/>
                      </a:lnTo>
                      <a:lnTo>
                        <a:pt x="476" y="93"/>
                      </a:lnTo>
                      <a:lnTo>
                        <a:pt x="465" y="111"/>
                      </a:lnTo>
                      <a:lnTo>
                        <a:pt x="459" y="120"/>
                      </a:lnTo>
                      <a:lnTo>
                        <a:pt x="452" y="127"/>
                      </a:lnTo>
                      <a:lnTo>
                        <a:pt x="445" y="132"/>
                      </a:lnTo>
                      <a:lnTo>
                        <a:pt x="434" y="135"/>
                      </a:lnTo>
                      <a:lnTo>
                        <a:pt x="442" y="135"/>
                      </a:lnTo>
                      <a:lnTo>
                        <a:pt x="454" y="141"/>
                      </a:lnTo>
                      <a:lnTo>
                        <a:pt x="459" y="144"/>
                      </a:lnTo>
                      <a:lnTo>
                        <a:pt x="462" y="149"/>
                      </a:lnTo>
                      <a:lnTo>
                        <a:pt x="460" y="151"/>
                      </a:lnTo>
                      <a:lnTo>
                        <a:pt x="459" y="154"/>
                      </a:lnTo>
                      <a:lnTo>
                        <a:pt x="455" y="158"/>
                      </a:lnTo>
                      <a:lnTo>
                        <a:pt x="451" y="163"/>
                      </a:lnTo>
                      <a:lnTo>
                        <a:pt x="431" y="180"/>
                      </a:lnTo>
                      <a:lnTo>
                        <a:pt x="411" y="194"/>
                      </a:lnTo>
                      <a:lnTo>
                        <a:pt x="401" y="199"/>
                      </a:lnTo>
                      <a:lnTo>
                        <a:pt x="392" y="202"/>
                      </a:lnTo>
                      <a:lnTo>
                        <a:pt x="383" y="204"/>
                      </a:lnTo>
                      <a:lnTo>
                        <a:pt x="375" y="202"/>
                      </a:lnTo>
                      <a:lnTo>
                        <a:pt x="369" y="201"/>
                      </a:lnTo>
                      <a:lnTo>
                        <a:pt x="364" y="201"/>
                      </a:lnTo>
                      <a:lnTo>
                        <a:pt x="361" y="201"/>
                      </a:lnTo>
                      <a:lnTo>
                        <a:pt x="358" y="202"/>
                      </a:lnTo>
                      <a:lnTo>
                        <a:pt x="352" y="207"/>
                      </a:lnTo>
                      <a:lnTo>
                        <a:pt x="343" y="214"/>
                      </a:lnTo>
                      <a:lnTo>
                        <a:pt x="318" y="221"/>
                      </a:lnTo>
                      <a:lnTo>
                        <a:pt x="278" y="230"/>
                      </a:lnTo>
                      <a:lnTo>
                        <a:pt x="232" y="238"/>
                      </a:lnTo>
                      <a:lnTo>
                        <a:pt x="188" y="242"/>
                      </a:lnTo>
                      <a:lnTo>
                        <a:pt x="150" y="245"/>
                      </a:lnTo>
                      <a:lnTo>
                        <a:pt x="116" y="245"/>
                      </a:lnTo>
                      <a:lnTo>
                        <a:pt x="110" y="245"/>
                      </a:lnTo>
                      <a:lnTo>
                        <a:pt x="103" y="243"/>
                      </a:lnTo>
                      <a:lnTo>
                        <a:pt x="99" y="242"/>
                      </a:lnTo>
                      <a:lnTo>
                        <a:pt x="94" y="240"/>
                      </a:lnTo>
                      <a:lnTo>
                        <a:pt x="91" y="237"/>
                      </a:lnTo>
                      <a:lnTo>
                        <a:pt x="91" y="231"/>
                      </a:lnTo>
                      <a:lnTo>
                        <a:pt x="91" y="226"/>
                      </a:lnTo>
                      <a:lnTo>
                        <a:pt x="91" y="219"/>
                      </a:lnTo>
                      <a:lnTo>
                        <a:pt x="96" y="206"/>
                      </a:lnTo>
                      <a:lnTo>
                        <a:pt x="97" y="195"/>
                      </a:lnTo>
                      <a:lnTo>
                        <a:pt x="97" y="189"/>
                      </a:lnTo>
                      <a:lnTo>
                        <a:pt x="96" y="185"/>
                      </a:lnTo>
                      <a:lnTo>
                        <a:pt x="91" y="185"/>
                      </a:lnTo>
                      <a:lnTo>
                        <a:pt x="87" y="187"/>
                      </a:lnTo>
                      <a:lnTo>
                        <a:pt x="82" y="194"/>
                      </a:lnTo>
                      <a:lnTo>
                        <a:pt x="76" y="202"/>
                      </a:lnTo>
                      <a:lnTo>
                        <a:pt x="70" y="213"/>
                      </a:lnTo>
                      <a:lnTo>
                        <a:pt x="62" y="223"/>
                      </a:lnTo>
                      <a:lnTo>
                        <a:pt x="54" y="230"/>
                      </a:lnTo>
                      <a:lnTo>
                        <a:pt x="46" y="237"/>
                      </a:lnTo>
                      <a:lnTo>
                        <a:pt x="36" y="240"/>
                      </a:lnTo>
                      <a:lnTo>
                        <a:pt x="25" y="240"/>
                      </a:lnTo>
                      <a:lnTo>
                        <a:pt x="20" y="238"/>
                      </a:lnTo>
                      <a:lnTo>
                        <a:pt x="14" y="237"/>
                      </a:lnTo>
                      <a:lnTo>
                        <a:pt x="6" y="233"/>
                      </a:lnTo>
                      <a:lnTo>
                        <a:pt x="0" y="228"/>
                      </a:lnTo>
                      <a:lnTo>
                        <a:pt x="2" y="233"/>
                      </a:lnTo>
                      <a:lnTo>
                        <a:pt x="9" y="247"/>
                      </a:lnTo>
                      <a:lnTo>
                        <a:pt x="17" y="254"/>
                      </a:lnTo>
                      <a:lnTo>
                        <a:pt x="25" y="261"/>
                      </a:lnTo>
                      <a:lnTo>
                        <a:pt x="36" y="266"/>
                      </a:lnTo>
                      <a:lnTo>
                        <a:pt x="48" y="267"/>
                      </a:lnTo>
                      <a:lnTo>
                        <a:pt x="71" y="267"/>
                      </a:lnTo>
                      <a:lnTo>
                        <a:pt x="87" y="264"/>
                      </a:lnTo>
                      <a:lnTo>
                        <a:pt x="94" y="262"/>
                      </a:lnTo>
                      <a:lnTo>
                        <a:pt x="100" y="262"/>
                      </a:lnTo>
                      <a:lnTo>
                        <a:pt x="110" y="262"/>
                      </a:lnTo>
                      <a:lnTo>
                        <a:pt x="119" y="266"/>
                      </a:lnTo>
                      <a:lnTo>
                        <a:pt x="130" y="267"/>
                      </a:lnTo>
                      <a:lnTo>
                        <a:pt x="141" y="269"/>
                      </a:lnTo>
                      <a:lnTo>
                        <a:pt x="151" y="267"/>
                      </a:lnTo>
                      <a:lnTo>
                        <a:pt x="162" y="266"/>
                      </a:lnTo>
                      <a:lnTo>
                        <a:pt x="185" y="261"/>
                      </a:lnTo>
                      <a:lnTo>
                        <a:pt x="213" y="254"/>
                      </a:lnTo>
                      <a:lnTo>
                        <a:pt x="252" y="247"/>
                      </a:lnTo>
                      <a:lnTo>
                        <a:pt x="296" y="243"/>
                      </a:lnTo>
                      <a:lnTo>
                        <a:pt x="318" y="240"/>
                      </a:lnTo>
                      <a:lnTo>
                        <a:pt x="338" y="237"/>
                      </a:lnTo>
                      <a:lnTo>
                        <a:pt x="357" y="233"/>
                      </a:lnTo>
                      <a:lnTo>
                        <a:pt x="369" y="228"/>
                      </a:lnTo>
                      <a:lnTo>
                        <a:pt x="389" y="219"/>
                      </a:lnTo>
                      <a:lnTo>
                        <a:pt x="405" y="213"/>
                      </a:lnTo>
                      <a:lnTo>
                        <a:pt x="414" y="211"/>
                      </a:lnTo>
                      <a:lnTo>
                        <a:pt x="417" y="209"/>
                      </a:lnTo>
                      <a:lnTo>
                        <a:pt x="406" y="223"/>
                      </a:lnTo>
                      <a:lnTo>
                        <a:pt x="381" y="247"/>
                      </a:lnTo>
                      <a:lnTo>
                        <a:pt x="391" y="242"/>
                      </a:lnTo>
                      <a:lnTo>
                        <a:pt x="409" y="228"/>
                      </a:lnTo>
                      <a:lnTo>
                        <a:pt x="421" y="218"/>
                      </a:lnTo>
                      <a:lnTo>
                        <a:pt x="434" y="207"/>
                      </a:lnTo>
                      <a:lnTo>
                        <a:pt x="445" y="195"/>
                      </a:lnTo>
                      <a:lnTo>
                        <a:pt x="455" y="183"/>
                      </a:lnTo>
                      <a:lnTo>
                        <a:pt x="474" y="158"/>
                      </a:lnTo>
                      <a:lnTo>
                        <a:pt x="494" y="132"/>
                      </a:lnTo>
                      <a:lnTo>
                        <a:pt x="503" y="118"/>
                      </a:lnTo>
                      <a:lnTo>
                        <a:pt x="511" y="105"/>
                      </a:lnTo>
                      <a:lnTo>
                        <a:pt x="517" y="93"/>
                      </a:lnTo>
                      <a:lnTo>
                        <a:pt x="523" y="79"/>
                      </a:lnTo>
                      <a:lnTo>
                        <a:pt x="517" y="82"/>
                      </a:lnTo>
                      <a:lnTo>
                        <a:pt x="506" y="87"/>
                      </a:lnTo>
                      <a:lnTo>
                        <a:pt x="502" y="87"/>
                      </a:lnTo>
                      <a:lnTo>
                        <a:pt x="500" y="86"/>
                      </a:lnTo>
                      <a:lnTo>
                        <a:pt x="500" y="81"/>
                      </a:lnTo>
                      <a:lnTo>
                        <a:pt x="503" y="70"/>
                      </a:lnTo>
                      <a:lnTo>
                        <a:pt x="508" y="58"/>
                      </a:lnTo>
                      <a:lnTo>
                        <a:pt x="509" y="46"/>
                      </a:lnTo>
                      <a:lnTo>
                        <a:pt x="509" y="38"/>
                      </a:lnTo>
                      <a:lnTo>
                        <a:pt x="506" y="29"/>
                      </a:lnTo>
                      <a:lnTo>
                        <a:pt x="505" y="22"/>
                      </a:lnTo>
                      <a:lnTo>
                        <a:pt x="502" y="16"/>
                      </a:lnTo>
                      <a:lnTo>
                        <a:pt x="500" y="7"/>
                      </a:lnTo>
                      <a:lnTo>
                        <a:pt x="500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4" name="Freeform 19"/>
                <p:cNvSpPr>
                  <a:spLocks/>
                </p:cNvSpPr>
                <p:nvPr/>
              </p:nvSpPr>
              <p:spPr bwMode="auto">
                <a:xfrm>
                  <a:off x="711" y="1887"/>
                  <a:ext cx="313" cy="322"/>
                </a:xfrm>
                <a:custGeom>
                  <a:avLst/>
                  <a:gdLst>
                    <a:gd name="T0" fmla="*/ 299 w 313"/>
                    <a:gd name="T1" fmla="*/ 10 h 322"/>
                    <a:gd name="T2" fmla="*/ 251 w 313"/>
                    <a:gd name="T3" fmla="*/ 49 h 322"/>
                    <a:gd name="T4" fmla="*/ 219 w 313"/>
                    <a:gd name="T5" fmla="*/ 78 h 322"/>
                    <a:gd name="T6" fmla="*/ 194 w 313"/>
                    <a:gd name="T7" fmla="*/ 108 h 322"/>
                    <a:gd name="T8" fmla="*/ 163 w 313"/>
                    <a:gd name="T9" fmla="*/ 138 h 322"/>
                    <a:gd name="T10" fmla="*/ 163 w 313"/>
                    <a:gd name="T11" fmla="*/ 144 h 322"/>
                    <a:gd name="T12" fmla="*/ 185 w 313"/>
                    <a:gd name="T13" fmla="*/ 137 h 322"/>
                    <a:gd name="T14" fmla="*/ 199 w 313"/>
                    <a:gd name="T15" fmla="*/ 132 h 322"/>
                    <a:gd name="T16" fmla="*/ 208 w 313"/>
                    <a:gd name="T17" fmla="*/ 125 h 322"/>
                    <a:gd name="T18" fmla="*/ 214 w 313"/>
                    <a:gd name="T19" fmla="*/ 125 h 322"/>
                    <a:gd name="T20" fmla="*/ 216 w 313"/>
                    <a:gd name="T21" fmla="*/ 133 h 322"/>
                    <a:gd name="T22" fmla="*/ 210 w 313"/>
                    <a:gd name="T23" fmla="*/ 145 h 322"/>
                    <a:gd name="T24" fmla="*/ 194 w 313"/>
                    <a:gd name="T25" fmla="*/ 161 h 322"/>
                    <a:gd name="T26" fmla="*/ 180 w 313"/>
                    <a:gd name="T27" fmla="*/ 179 h 322"/>
                    <a:gd name="T28" fmla="*/ 165 w 313"/>
                    <a:gd name="T29" fmla="*/ 203 h 322"/>
                    <a:gd name="T30" fmla="*/ 143 w 313"/>
                    <a:gd name="T31" fmla="*/ 227 h 322"/>
                    <a:gd name="T32" fmla="*/ 111 w 313"/>
                    <a:gd name="T33" fmla="*/ 250 h 322"/>
                    <a:gd name="T34" fmla="*/ 91 w 313"/>
                    <a:gd name="T35" fmla="*/ 270 h 322"/>
                    <a:gd name="T36" fmla="*/ 80 w 313"/>
                    <a:gd name="T37" fmla="*/ 287 h 322"/>
                    <a:gd name="T38" fmla="*/ 68 w 313"/>
                    <a:gd name="T39" fmla="*/ 299 h 322"/>
                    <a:gd name="T40" fmla="*/ 42 w 313"/>
                    <a:gd name="T41" fmla="*/ 306 h 322"/>
                    <a:gd name="T42" fmla="*/ 8 w 313"/>
                    <a:gd name="T43" fmla="*/ 305 h 322"/>
                    <a:gd name="T44" fmla="*/ 6 w 313"/>
                    <a:gd name="T45" fmla="*/ 308 h 322"/>
                    <a:gd name="T46" fmla="*/ 31 w 313"/>
                    <a:gd name="T47" fmla="*/ 317 h 322"/>
                    <a:gd name="T48" fmla="*/ 49 w 313"/>
                    <a:gd name="T49" fmla="*/ 322 h 322"/>
                    <a:gd name="T50" fmla="*/ 66 w 313"/>
                    <a:gd name="T51" fmla="*/ 318 h 322"/>
                    <a:gd name="T52" fmla="*/ 83 w 313"/>
                    <a:gd name="T53" fmla="*/ 305 h 322"/>
                    <a:gd name="T54" fmla="*/ 102 w 313"/>
                    <a:gd name="T55" fmla="*/ 287 h 322"/>
                    <a:gd name="T56" fmla="*/ 117 w 313"/>
                    <a:gd name="T57" fmla="*/ 269 h 322"/>
                    <a:gd name="T58" fmla="*/ 128 w 313"/>
                    <a:gd name="T59" fmla="*/ 251 h 322"/>
                    <a:gd name="T60" fmla="*/ 137 w 313"/>
                    <a:gd name="T61" fmla="*/ 241 h 322"/>
                    <a:gd name="T62" fmla="*/ 153 w 313"/>
                    <a:gd name="T63" fmla="*/ 231 h 322"/>
                    <a:gd name="T64" fmla="*/ 173 w 313"/>
                    <a:gd name="T65" fmla="*/ 214 h 322"/>
                    <a:gd name="T66" fmla="*/ 197 w 313"/>
                    <a:gd name="T67" fmla="*/ 185 h 322"/>
                    <a:gd name="T68" fmla="*/ 234 w 313"/>
                    <a:gd name="T69" fmla="*/ 154 h 322"/>
                    <a:gd name="T70" fmla="*/ 259 w 313"/>
                    <a:gd name="T71" fmla="*/ 128 h 322"/>
                    <a:gd name="T72" fmla="*/ 265 w 313"/>
                    <a:gd name="T73" fmla="*/ 118 h 322"/>
                    <a:gd name="T74" fmla="*/ 264 w 313"/>
                    <a:gd name="T75" fmla="*/ 113 h 322"/>
                    <a:gd name="T76" fmla="*/ 259 w 313"/>
                    <a:gd name="T77" fmla="*/ 108 h 322"/>
                    <a:gd name="T78" fmla="*/ 258 w 313"/>
                    <a:gd name="T79" fmla="*/ 101 h 322"/>
                    <a:gd name="T80" fmla="*/ 265 w 313"/>
                    <a:gd name="T81" fmla="*/ 89 h 322"/>
                    <a:gd name="T82" fmla="*/ 281 w 313"/>
                    <a:gd name="T83" fmla="*/ 72 h 322"/>
                    <a:gd name="T84" fmla="*/ 295 w 313"/>
                    <a:gd name="T85" fmla="*/ 46 h 322"/>
                    <a:gd name="T86" fmla="*/ 310 w 313"/>
                    <a:gd name="T87" fmla="*/ 8 h 32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313"/>
                    <a:gd name="T133" fmla="*/ 0 h 322"/>
                    <a:gd name="T134" fmla="*/ 313 w 313"/>
                    <a:gd name="T135" fmla="*/ 322 h 32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313" h="322">
                      <a:moveTo>
                        <a:pt x="313" y="0"/>
                      </a:moveTo>
                      <a:lnTo>
                        <a:pt x="299" y="10"/>
                      </a:lnTo>
                      <a:lnTo>
                        <a:pt x="268" y="34"/>
                      </a:lnTo>
                      <a:lnTo>
                        <a:pt x="251" y="49"/>
                      </a:lnTo>
                      <a:lnTo>
                        <a:pt x="233" y="65"/>
                      </a:lnTo>
                      <a:lnTo>
                        <a:pt x="219" y="78"/>
                      </a:lnTo>
                      <a:lnTo>
                        <a:pt x="208" y="90"/>
                      </a:lnTo>
                      <a:lnTo>
                        <a:pt x="194" y="108"/>
                      </a:lnTo>
                      <a:lnTo>
                        <a:pt x="177" y="125"/>
                      </a:lnTo>
                      <a:lnTo>
                        <a:pt x="163" y="138"/>
                      </a:lnTo>
                      <a:lnTo>
                        <a:pt x="159" y="144"/>
                      </a:lnTo>
                      <a:lnTo>
                        <a:pt x="163" y="144"/>
                      </a:lnTo>
                      <a:lnTo>
                        <a:pt x="177" y="140"/>
                      </a:lnTo>
                      <a:lnTo>
                        <a:pt x="185" y="137"/>
                      </a:lnTo>
                      <a:lnTo>
                        <a:pt x="193" y="135"/>
                      </a:lnTo>
                      <a:lnTo>
                        <a:pt x="199" y="132"/>
                      </a:lnTo>
                      <a:lnTo>
                        <a:pt x="204" y="126"/>
                      </a:lnTo>
                      <a:lnTo>
                        <a:pt x="208" y="125"/>
                      </a:lnTo>
                      <a:lnTo>
                        <a:pt x="211" y="123"/>
                      </a:lnTo>
                      <a:lnTo>
                        <a:pt x="214" y="125"/>
                      </a:lnTo>
                      <a:lnTo>
                        <a:pt x="216" y="128"/>
                      </a:lnTo>
                      <a:lnTo>
                        <a:pt x="216" y="133"/>
                      </a:lnTo>
                      <a:lnTo>
                        <a:pt x="214" y="140"/>
                      </a:lnTo>
                      <a:lnTo>
                        <a:pt x="210" y="145"/>
                      </a:lnTo>
                      <a:lnTo>
                        <a:pt x="202" y="152"/>
                      </a:lnTo>
                      <a:lnTo>
                        <a:pt x="194" y="161"/>
                      </a:lnTo>
                      <a:lnTo>
                        <a:pt x="187" y="169"/>
                      </a:lnTo>
                      <a:lnTo>
                        <a:pt x="180" y="179"/>
                      </a:lnTo>
                      <a:lnTo>
                        <a:pt x="173" y="191"/>
                      </a:lnTo>
                      <a:lnTo>
                        <a:pt x="165" y="203"/>
                      </a:lnTo>
                      <a:lnTo>
                        <a:pt x="156" y="215"/>
                      </a:lnTo>
                      <a:lnTo>
                        <a:pt x="143" y="227"/>
                      </a:lnTo>
                      <a:lnTo>
                        <a:pt x="126" y="239"/>
                      </a:lnTo>
                      <a:lnTo>
                        <a:pt x="111" y="250"/>
                      </a:lnTo>
                      <a:lnTo>
                        <a:pt x="99" y="260"/>
                      </a:lnTo>
                      <a:lnTo>
                        <a:pt x="91" y="270"/>
                      </a:lnTo>
                      <a:lnTo>
                        <a:pt x="85" y="279"/>
                      </a:lnTo>
                      <a:lnTo>
                        <a:pt x="80" y="287"/>
                      </a:lnTo>
                      <a:lnTo>
                        <a:pt x="74" y="294"/>
                      </a:lnTo>
                      <a:lnTo>
                        <a:pt x="68" y="299"/>
                      </a:lnTo>
                      <a:lnTo>
                        <a:pt x="60" y="305"/>
                      </a:lnTo>
                      <a:lnTo>
                        <a:pt x="42" y="306"/>
                      </a:lnTo>
                      <a:lnTo>
                        <a:pt x="23" y="306"/>
                      </a:lnTo>
                      <a:lnTo>
                        <a:pt x="8" y="305"/>
                      </a:lnTo>
                      <a:lnTo>
                        <a:pt x="0" y="305"/>
                      </a:lnTo>
                      <a:lnTo>
                        <a:pt x="6" y="308"/>
                      </a:lnTo>
                      <a:lnTo>
                        <a:pt x="21" y="313"/>
                      </a:lnTo>
                      <a:lnTo>
                        <a:pt x="31" y="317"/>
                      </a:lnTo>
                      <a:lnTo>
                        <a:pt x="40" y="320"/>
                      </a:lnTo>
                      <a:lnTo>
                        <a:pt x="49" y="322"/>
                      </a:lnTo>
                      <a:lnTo>
                        <a:pt x="57" y="320"/>
                      </a:lnTo>
                      <a:lnTo>
                        <a:pt x="66" y="318"/>
                      </a:lnTo>
                      <a:lnTo>
                        <a:pt x="74" y="313"/>
                      </a:lnTo>
                      <a:lnTo>
                        <a:pt x="83" y="305"/>
                      </a:lnTo>
                      <a:lnTo>
                        <a:pt x="92" y="298"/>
                      </a:lnTo>
                      <a:lnTo>
                        <a:pt x="102" y="287"/>
                      </a:lnTo>
                      <a:lnTo>
                        <a:pt x="109" y="279"/>
                      </a:lnTo>
                      <a:lnTo>
                        <a:pt x="117" y="269"/>
                      </a:lnTo>
                      <a:lnTo>
                        <a:pt x="123" y="260"/>
                      </a:lnTo>
                      <a:lnTo>
                        <a:pt x="128" y="251"/>
                      </a:lnTo>
                      <a:lnTo>
                        <a:pt x="133" y="246"/>
                      </a:lnTo>
                      <a:lnTo>
                        <a:pt x="137" y="241"/>
                      </a:lnTo>
                      <a:lnTo>
                        <a:pt x="142" y="238"/>
                      </a:lnTo>
                      <a:lnTo>
                        <a:pt x="153" y="231"/>
                      </a:lnTo>
                      <a:lnTo>
                        <a:pt x="162" y="224"/>
                      </a:lnTo>
                      <a:lnTo>
                        <a:pt x="173" y="214"/>
                      </a:lnTo>
                      <a:lnTo>
                        <a:pt x="184" y="200"/>
                      </a:lnTo>
                      <a:lnTo>
                        <a:pt x="197" y="185"/>
                      </a:lnTo>
                      <a:lnTo>
                        <a:pt x="214" y="169"/>
                      </a:lnTo>
                      <a:lnTo>
                        <a:pt x="234" y="154"/>
                      </a:lnTo>
                      <a:lnTo>
                        <a:pt x="253" y="137"/>
                      </a:lnTo>
                      <a:lnTo>
                        <a:pt x="259" y="128"/>
                      </a:lnTo>
                      <a:lnTo>
                        <a:pt x="264" y="121"/>
                      </a:lnTo>
                      <a:lnTo>
                        <a:pt x="265" y="118"/>
                      </a:lnTo>
                      <a:lnTo>
                        <a:pt x="265" y="116"/>
                      </a:lnTo>
                      <a:lnTo>
                        <a:pt x="264" y="113"/>
                      </a:lnTo>
                      <a:lnTo>
                        <a:pt x="262" y="111"/>
                      </a:lnTo>
                      <a:lnTo>
                        <a:pt x="259" y="108"/>
                      </a:lnTo>
                      <a:lnTo>
                        <a:pt x="258" y="104"/>
                      </a:lnTo>
                      <a:lnTo>
                        <a:pt x="258" y="101"/>
                      </a:lnTo>
                      <a:lnTo>
                        <a:pt x="259" y="97"/>
                      </a:lnTo>
                      <a:lnTo>
                        <a:pt x="265" y="89"/>
                      </a:lnTo>
                      <a:lnTo>
                        <a:pt x="273" y="80"/>
                      </a:lnTo>
                      <a:lnTo>
                        <a:pt x="281" y="72"/>
                      </a:lnTo>
                      <a:lnTo>
                        <a:pt x="287" y="60"/>
                      </a:lnTo>
                      <a:lnTo>
                        <a:pt x="295" y="46"/>
                      </a:lnTo>
                      <a:lnTo>
                        <a:pt x="301" y="32"/>
                      </a:lnTo>
                      <a:lnTo>
                        <a:pt x="310" y="8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5" name="Freeform 20"/>
                <p:cNvSpPr>
                  <a:spLocks/>
                </p:cNvSpPr>
                <p:nvPr/>
              </p:nvSpPr>
              <p:spPr bwMode="auto">
                <a:xfrm>
                  <a:off x="1515" y="1409"/>
                  <a:ext cx="82" cy="65"/>
                </a:xfrm>
                <a:custGeom>
                  <a:avLst/>
                  <a:gdLst>
                    <a:gd name="T0" fmla="*/ 6 w 82"/>
                    <a:gd name="T1" fmla="*/ 0 h 65"/>
                    <a:gd name="T2" fmla="*/ 20 w 82"/>
                    <a:gd name="T3" fmla="*/ 3 h 65"/>
                    <a:gd name="T4" fmla="*/ 43 w 82"/>
                    <a:gd name="T5" fmla="*/ 8 h 65"/>
                    <a:gd name="T6" fmla="*/ 54 w 82"/>
                    <a:gd name="T7" fmla="*/ 10 h 65"/>
                    <a:gd name="T8" fmla="*/ 65 w 82"/>
                    <a:gd name="T9" fmla="*/ 13 h 65"/>
                    <a:gd name="T10" fmla="*/ 70 w 82"/>
                    <a:gd name="T11" fmla="*/ 15 h 65"/>
                    <a:gd name="T12" fmla="*/ 74 w 82"/>
                    <a:gd name="T13" fmla="*/ 18 h 65"/>
                    <a:gd name="T14" fmla="*/ 79 w 82"/>
                    <a:gd name="T15" fmla="*/ 24 h 65"/>
                    <a:gd name="T16" fmla="*/ 82 w 82"/>
                    <a:gd name="T17" fmla="*/ 30 h 65"/>
                    <a:gd name="T18" fmla="*/ 76 w 82"/>
                    <a:gd name="T19" fmla="*/ 30 h 65"/>
                    <a:gd name="T20" fmla="*/ 80 w 82"/>
                    <a:gd name="T21" fmla="*/ 34 h 65"/>
                    <a:gd name="T22" fmla="*/ 79 w 82"/>
                    <a:gd name="T23" fmla="*/ 36 h 65"/>
                    <a:gd name="T24" fmla="*/ 74 w 82"/>
                    <a:gd name="T25" fmla="*/ 39 h 65"/>
                    <a:gd name="T26" fmla="*/ 68 w 82"/>
                    <a:gd name="T27" fmla="*/ 39 h 65"/>
                    <a:gd name="T28" fmla="*/ 59 w 82"/>
                    <a:gd name="T29" fmla="*/ 42 h 65"/>
                    <a:gd name="T30" fmla="*/ 53 w 82"/>
                    <a:gd name="T31" fmla="*/ 44 h 65"/>
                    <a:gd name="T32" fmla="*/ 46 w 82"/>
                    <a:gd name="T33" fmla="*/ 46 h 65"/>
                    <a:gd name="T34" fmla="*/ 42 w 82"/>
                    <a:gd name="T35" fmla="*/ 51 h 65"/>
                    <a:gd name="T36" fmla="*/ 36 w 82"/>
                    <a:gd name="T37" fmla="*/ 54 h 65"/>
                    <a:gd name="T38" fmla="*/ 29 w 82"/>
                    <a:gd name="T39" fmla="*/ 63 h 65"/>
                    <a:gd name="T40" fmla="*/ 26 w 82"/>
                    <a:gd name="T41" fmla="*/ 65 h 65"/>
                    <a:gd name="T42" fmla="*/ 25 w 82"/>
                    <a:gd name="T43" fmla="*/ 65 h 65"/>
                    <a:gd name="T44" fmla="*/ 22 w 82"/>
                    <a:gd name="T45" fmla="*/ 65 h 65"/>
                    <a:gd name="T46" fmla="*/ 16 w 82"/>
                    <a:gd name="T47" fmla="*/ 59 h 65"/>
                    <a:gd name="T48" fmla="*/ 6 w 82"/>
                    <a:gd name="T49" fmla="*/ 46 h 65"/>
                    <a:gd name="T50" fmla="*/ 2 w 82"/>
                    <a:gd name="T51" fmla="*/ 36 h 65"/>
                    <a:gd name="T52" fmla="*/ 0 w 82"/>
                    <a:gd name="T53" fmla="*/ 25 h 65"/>
                    <a:gd name="T54" fmla="*/ 0 w 82"/>
                    <a:gd name="T55" fmla="*/ 20 h 65"/>
                    <a:gd name="T56" fmla="*/ 0 w 82"/>
                    <a:gd name="T57" fmla="*/ 13 h 65"/>
                    <a:gd name="T58" fmla="*/ 3 w 82"/>
                    <a:gd name="T59" fmla="*/ 6 h 65"/>
                    <a:gd name="T60" fmla="*/ 6 w 82"/>
                    <a:gd name="T61" fmla="*/ 0 h 65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82"/>
                    <a:gd name="T94" fmla="*/ 0 h 65"/>
                    <a:gd name="T95" fmla="*/ 82 w 82"/>
                    <a:gd name="T96" fmla="*/ 65 h 65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82" h="65">
                      <a:moveTo>
                        <a:pt x="6" y="0"/>
                      </a:moveTo>
                      <a:lnTo>
                        <a:pt x="20" y="3"/>
                      </a:lnTo>
                      <a:lnTo>
                        <a:pt x="43" y="8"/>
                      </a:lnTo>
                      <a:lnTo>
                        <a:pt x="54" y="10"/>
                      </a:lnTo>
                      <a:lnTo>
                        <a:pt x="65" y="13"/>
                      </a:lnTo>
                      <a:lnTo>
                        <a:pt x="70" y="15"/>
                      </a:lnTo>
                      <a:lnTo>
                        <a:pt x="74" y="18"/>
                      </a:lnTo>
                      <a:lnTo>
                        <a:pt x="79" y="24"/>
                      </a:lnTo>
                      <a:lnTo>
                        <a:pt x="82" y="30"/>
                      </a:lnTo>
                      <a:lnTo>
                        <a:pt x="76" y="30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4" y="39"/>
                      </a:lnTo>
                      <a:lnTo>
                        <a:pt x="68" y="39"/>
                      </a:lnTo>
                      <a:lnTo>
                        <a:pt x="59" y="42"/>
                      </a:lnTo>
                      <a:lnTo>
                        <a:pt x="53" y="44"/>
                      </a:lnTo>
                      <a:lnTo>
                        <a:pt x="46" y="46"/>
                      </a:lnTo>
                      <a:lnTo>
                        <a:pt x="42" y="51"/>
                      </a:lnTo>
                      <a:lnTo>
                        <a:pt x="36" y="54"/>
                      </a:lnTo>
                      <a:lnTo>
                        <a:pt x="29" y="63"/>
                      </a:lnTo>
                      <a:lnTo>
                        <a:pt x="26" y="65"/>
                      </a:lnTo>
                      <a:lnTo>
                        <a:pt x="25" y="65"/>
                      </a:lnTo>
                      <a:lnTo>
                        <a:pt x="22" y="65"/>
                      </a:lnTo>
                      <a:lnTo>
                        <a:pt x="16" y="59"/>
                      </a:lnTo>
                      <a:lnTo>
                        <a:pt x="6" y="46"/>
                      </a:lnTo>
                      <a:lnTo>
                        <a:pt x="2" y="36"/>
                      </a:lnTo>
                      <a:lnTo>
                        <a:pt x="0" y="25"/>
                      </a:lnTo>
                      <a:lnTo>
                        <a:pt x="0" y="20"/>
                      </a:lnTo>
                      <a:lnTo>
                        <a:pt x="0" y="13"/>
                      </a:lnTo>
                      <a:lnTo>
                        <a:pt x="3" y="6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BF3F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6" name="Freeform 21"/>
                <p:cNvSpPr>
                  <a:spLocks/>
                </p:cNvSpPr>
                <p:nvPr/>
              </p:nvSpPr>
              <p:spPr bwMode="auto">
                <a:xfrm>
                  <a:off x="1526" y="1439"/>
                  <a:ext cx="65" cy="11"/>
                </a:xfrm>
                <a:custGeom>
                  <a:avLst/>
                  <a:gdLst>
                    <a:gd name="T0" fmla="*/ 65 w 65"/>
                    <a:gd name="T1" fmla="*/ 0 h 11"/>
                    <a:gd name="T2" fmla="*/ 56 w 65"/>
                    <a:gd name="T3" fmla="*/ 0 h 11"/>
                    <a:gd name="T4" fmla="*/ 39 w 65"/>
                    <a:gd name="T5" fmla="*/ 0 h 11"/>
                    <a:gd name="T6" fmla="*/ 28 w 65"/>
                    <a:gd name="T7" fmla="*/ 0 h 11"/>
                    <a:gd name="T8" fmla="*/ 17 w 65"/>
                    <a:gd name="T9" fmla="*/ 2 h 11"/>
                    <a:gd name="T10" fmla="*/ 8 w 65"/>
                    <a:gd name="T11" fmla="*/ 6 h 11"/>
                    <a:gd name="T12" fmla="*/ 0 w 65"/>
                    <a:gd name="T13" fmla="*/ 11 h 1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65"/>
                    <a:gd name="T22" fmla="*/ 0 h 11"/>
                    <a:gd name="T23" fmla="*/ 65 w 65"/>
                    <a:gd name="T24" fmla="*/ 11 h 1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65" h="11">
                      <a:moveTo>
                        <a:pt x="65" y="0"/>
                      </a:moveTo>
                      <a:lnTo>
                        <a:pt x="56" y="0"/>
                      </a:lnTo>
                      <a:lnTo>
                        <a:pt x="39" y="0"/>
                      </a:lnTo>
                      <a:lnTo>
                        <a:pt x="28" y="0"/>
                      </a:lnTo>
                      <a:lnTo>
                        <a:pt x="17" y="2"/>
                      </a:lnTo>
                      <a:lnTo>
                        <a:pt x="8" y="6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7938">
                  <a:solidFill>
                    <a:srgbClr val="66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7" name="Freeform 22"/>
                <p:cNvSpPr>
                  <a:spLocks/>
                </p:cNvSpPr>
                <p:nvPr/>
              </p:nvSpPr>
              <p:spPr bwMode="auto">
                <a:xfrm>
                  <a:off x="1527" y="1439"/>
                  <a:ext cx="64" cy="12"/>
                </a:xfrm>
                <a:custGeom>
                  <a:avLst/>
                  <a:gdLst>
                    <a:gd name="T0" fmla="*/ 64 w 64"/>
                    <a:gd name="T1" fmla="*/ 0 h 12"/>
                    <a:gd name="T2" fmla="*/ 62 w 64"/>
                    <a:gd name="T3" fmla="*/ 0 h 12"/>
                    <a:gd name="T4" fmla="*/ 56 w 64"/>
                    <a:gd name="T5" fmla="*/ 0 h 12"/>
                    <a:gd name="T6" fmla="*/ 44 w 64"/>
                    <a:gd name="T7" fmla="*/ 0 h 12"/>
                    <a:gd name="T8" fmla="*/ 28 w 64"/>
                    <a:gd name="T9" fmla="*/ 2 h 12"/>
                    <a:gd name="T10" fmla="*/ 21 w 64"/>
                    <a:gd name="T11" fmla="*/ 4 h 12"/>
                    <a:gd name="T12" fmla="*/ 13 w 64"/>
                    <a:gd name="T13" fmla="*/ 6 h 12"/>
                    <a:gd name="T14" fmla="*/ 5 w 64"/>
                    <a:gd name="T15" fmla="*/ 9 h 12"/>
                    <a:gd name="T16" fmla="*/ 0 w 64"/>
                    <a:gd name="T17" fmla="*/ 12 h 1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12"/>
                    <a:gd name="T29" fmla="*/ 64 w 64"/>
                    <a:gd name="T30" fmla="*/ 12 h 1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12">
                      <a:moveTo>
                        <a:pt x="64" y="0"/>
                      </a:moveTo>
                      <a:lnTo>
                        <a:pt x="62" y="0"/>
                      </a:lnTo>
                      <a:lnTo>
                        <a:pt x="56" y="0"/>
                      </a:lnTo>
                      <a:lnTo>
                        <a:pt x="44" y="0"/>
                      </a:lnTo>
                      <a:lnTo>
                        <a:pt x="28" y="2"/>
                      </a:lnTo>
                      <a:lnTo>
                        <a:pt x="21" y="4"/>
                      </a:lnTo>
                      <a:lnTo>
                        <a:pt x="13" y="6"/>
                      </a:lnTo>
                      <a:lnTo>
                        <a:pt x="5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7938">
                  <a:solidFill>
                    <a:srgbClr val="7A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8" name="Freeform 23"/>
                <p:cNvSpPr>
                  <a:spLocks/>
                </p:cNvSpPr>
                <p:nvPr/>
              </p:nvSpPr>
              <p:spPr bwMode="auto">
                <a:xfrm>
                  <a:off x="1526" y="1439"/>
                  <a:ext cx="65" cy="17"/>
                </a:xfrm>
                <a:custGeom>
                  <a:avLst/>
                  <a:gdLst>
                    <a:gd name="T0" fmla="*/ 65 w 65"/>
                    <a:gd name="T1" fmla="*/ 0 h 17"/>
                    <a:gd name="T2" fmla="*/ 63 w 65"/>
                    <a:gd name="T3" fmla="*/ 0 h 17"/>
                    <a:gd name="T4" fmla="*/ 59 w 65"/>
                    <a:gd name="T5" fmla="*/ 0 h 17"/>
                    <a:gd name="T6" fmla="*/ 46 w 65"/>
                    <a:gd name="T7" fmla="*/ 2 h 17"/>
                    <a:gd name="T8" fmla="*/ 29 w 65"/>
                    <a:gd name="T9" fmla="*/ 4 h 17"/>
                    <a:gd name="T10" fmla="*/ 22 w 65"/>
                    <a:gd name="T11" fmla="*/ 6 h 17"/>
                    <a:gd name="T12" fmla="*/ 14 w 65"/>
                    <a:gd name="T13" fmla="*/ 7 h 17"/>
                    <a:gd name="T14" fmla="*/ 6 w 65"/>
                    <a:gd name="T15" fmla="*/ 12 h 17"/>
                    <a:gd name="T16" fmla="*/ 0 w 65"/>
                    <a:gd name="T17" fmla="*/ 17 h 1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5"/>
                    <a:gd name="T28" fmla="*/ 0 h 17"/>
                    <a:gd name="T29" fmla="*/ 65 w 65"/>
                    <a:gd name="T30" fmla="*/ 17 h 1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5" h="17">
                      <a:moveTo>
                        <a:pt x="65" y="0"/>
                      </a:moveTo>
                      <a:lnTo>
                        <a:pt x="63" y="0"/>
                      </a:lnTo>
                      <a:lnTo>
                        <a:pt x="59" y="0"/>
                      </a:lnTo>
                      <a:lnTo>
                        <a:pt x="46" y="2"/>
                      </a:lnTo>
                      <a:lnTo>
                        <a:pt x="29" y="4"/>
                      </a:lnTo>
                      <a:lnTo>
                        <a:pt x="22" y="6"/>
                      </a:lnTo>
                      <a:lnTo>
                        <a:pt x="14" y="7"/>
                      </a:lnTo>
                      <a:lnTo>
                        <a:pt x="6" y="12"/>
                      </a:lnTo>
                      <a:lnTo>
                        <a:pt x="0" y="17"/>
                      </a:lnTo>
                    </a:path>
                  </a:pathLst>
                </a:custGeom>
                <a:noFill/>
                <a:ln w="7938">
                  <a:solidFill>
                    <a:srgbClr val="7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09" name="Freeform 24"/>
                <p:cNvSpPr>
                  <a:spLocks/>
                </p:cNvSpPr>
                <p:nvPr/>
              </p:nvSpPr>
              <p:spPr bwMode="auto">
                <a:xfrm>
                  <a:off x="1527" y="1439"/>
                  <a:ext cx="64" cy="19"/>
                </a:xfrm>
                <a:custGeom>
                  <a:avLst/>
                  <a:gdLst>
                    <a:gd name="T0" fmla="*/ 64 w 64"/>
                    <a:gd name="T1" fmla="*/ 0 h 19"/>
                    <a:gd name="T2" fmla="*/ 62 w 64"/>
                    <a:gd name="T3" fmla="*/ 0 h 19"/>
                    <a:gd name="T4" fmla="*/ 58 w 64"/>
                    <a:gd name="T5" fmla="*/ 2 h 19"/>
                    <a:gd name="T6" fmla="*/ 45 w 64"/>
                    <a:gd name="T7" fmla="*/ 2 h 19"/>
                    <a:gd name="T8" fmla="*/ 30 w 64"/>
                    <a:gd name="T9" fmla="*/ 4 h 19"/>
                    <a:gd name="T10" fmla="*/ 22 w 64"/>
                    <a:gd name="T11" fmla="*/ 6 h 19"/>
                    <a:gd name="T12" fmla="*/ 14 w 64"/>
                    <a:gd name="T13" fmla="*/ 9 h 19"/>
                    <a:gd name="T14" fmla="*/ 7 w 64"/>
                    <a:gd name="T15" fmla="*/ 14 h 19"/>
                    <a:gd name="T16" fmla="*/ 0 w 64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4"/>
                    <a:gd name="T28" fmla="*/ 0 h 19"/>
                    <a:gd name="T29" fmla="*/ 64 w 64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4" h="19">
                      <a:moveTo>
                        <a:pt x="64" y="0"/>
                      </a:moveTo>
                      <a:lnTo>
                        <a:pt x="62" y="0"/>
                      </a:lnTo>
                      <a:lnTo>
                        <a:pt x="58" y="2"/>
                      </a:lnTo>
                      <a:lnTo>
                        <a:pt x="45" y="2"/>
                      </a:lnTo>
                      <a:lnTo>
                        <a:pt x="30" y="4"/>
                      </a:lnTo>
                      <a:lnTo>
                        <a:pt x="22" y="6"/>
                      </a:lnTo>
                      <a:lnTo>
                        <a:pt x="14" y="9"/>
                      </a:lnTo>
                      <a:lnTo>
                        <a:pt x="7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8707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0" name="Freeform 25"/>
                <p:cNvSpPr>
                  <a:spLocks/>
                </p:cNvSpPr>
                <p:nvPr/>
              </p:nvSpPr>
              <p:spPr bwMode="auto">
                <a:xfrm>
                  <a:off x="1531" y="1439"/>
                  <a:ext cx="60" cy="21"/>
                </a:xfrm>
                <a:custGeom>
                  <a:avLst/>
                  <a:gdLst>
                    <a:gd name="T0" fmla="*/ 60 w 60"/>
                    <a:gd name="T1" fmla="*/ 0 h 21"/>
                    <a:gd name="T2" fmla="*/ 58 w 60"/>
                    <a:gd name="T3" fmla="*/ 2 h 21"/>
                    <a:gd name="T4" fmla="*/ 54 w 60"/>
                    <a:gd name="T5" fmla="*/ 2 h 21"/>
                    <a:gd name="T6" fmla="*/ 41 w 60"/>
                    <a:gd name="T7" fmla="*/ 4 h 21"/>
                    <a:gd name="T8" fmla="*/ 27 w 60"/>
                    <a:gd name="T9" fmla="*/ 6 h 21"/>
                    <a:gd name="T10" fmla="*/ 20 w 60"/>
                    <a:gd name="T11" fmla="*/ 7 h 21"/>
                    <a:gd name="T12" fmla="*/ 12 w 60"/>
                    <a:gd name="T13" fmla="*/ 11 h 21"/>
                    <a:gd name="T14" fmla="*/ 6 w 60"/>
                    <a:gd name="T15" fmla="*/ 14 h 21"/>
                    <a:gd name="T16" fmla="*/ 0 w 60"/>
                    <a:gd name="T17" fmla="*/ 21 h 2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0"/>
                    <a:gd name="T28" fmla="*/ 0 h 21"/>
                    <a:gd name="T29" fmla="*/ 60 w 60"/>
                    <a:gd name="T30" fmla="*/ 21 h 2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0" h="21">
                      <a:moveTo>
                        <a:pt x="60" y="0"/>
                      </a:move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41" y="4"/>
                      </a:lnTo>
                      <a:lnTo>
                        <a:pt x="27" y="6"/>
                      </a:lnTo>
                      <a:lnTo>
                        <a:pt x="20" y="7"/>
                      </a:lnTo>
                      <a:lnTo>
                        <a:pt x="12" y="11"/>
                      </a:lnTo>
                      <a:lnTo>
                        <a:pt x="6" y="14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7938">
                  <a:solidFill>
                    <a:srgbClr val="8F0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1" name="Freeform 26"/>
                <p:cNvSpPr>
                  <a:spLocks/>
                </p:cNvSpPr>
                <p:nvPr/>
              </p:nvSpPr>
              <p:spPr bwMode="auto">
                <a:xfrm>
                  <a:off x="1534" y="1441"/>
                  <a:ext cx="58" cy="19"/>
                </a:xfrm>
                <a:custGeom>
                  <a:avLst/>
                  <a:gdLst>
                    <a:gd name="T0" fmla="*/ 58 w 58"/>
                    <a:gd name="T1" fmla="*/ 0 h 19"/>
                    <a:gd name="T2" fmla="*/ 57 w 58"/>
                    <a:gd name="T3" fmla="*/ 0 h 19"/>
                    <a:gd name="T4" fmla="*/ 51 w 58"/>
                    <a:gd name="T5" fmla="*/ 2 h 19"/>
                    <a:gd name="T6" fmla="*/ 40 w 58"/>
                    <a:gd name="T7" fmla="*/ 2 h 19"/>
                    <a:gd name="T8" fmla="*/ 26 w 58"/>
                    <a:gd name="T9" fmla="*/ 4 h 19"/>
                    <a:gd name="T10" fmla="*/ 18 w 58"/>
                    <a:gd name="T11" fmla="*/ 7 h 19"/>
                    <a:gd name="T12" fmla="*/ 12 w 58"/>
                    <a:gd name="T13" fmla="*/ 10 h 19"/>
                    <a:gd name="T14" fmla="*/ 4 w 58"/>
                    <a:gd name="T15" fmla="*/ 14 h 19"/>
                    <a:gd name="T16" fmla="*/ 0 w 58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8"/>
                    <a:gd name="T28" fmla="*/ 0 h 19"/>
                    <a:gd name="T29" fmla="*/ 58 w 58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8" h="19">
                      <a:moveTo>
                        <a:pt x="58" y="0"/>
                      </a:moveTo>
                      <a:lnTo>
                        <a:pt x="57" y="0"/>
                      </a:lnTo>
                      <a:lnTo>
                        <a:pt x="51" y="2"/>
                      </a:lnTo>
                      <a:lnTo>
                        <a:pt x="40" y="2"/>
                      </a:lnTo>
                      <a:lnTo>
                        <a:pt x="26" y="4"/>
                      </a:lnTo>
                      <a:lnTo>
                        <a:pt x="18" y="7"/>
                      </a:lnTo>
                      <a:lnTo>
                        <a:pt x="12" y="10"/>
                      </a:lnTo>
                      <a:lnTo>
                        <a:pt x="4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9616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2" name="Freeform 27"/>
                <p:cNvSpPr>
                  <a:spLocks/>
                </p:cNvSpPr>
                <p:nvPr/>
              </p:nvSpPr>
              <p:spPr bwMode="auto">
                <a:xfrm>
                  <a:off x="1537" y="1441"/>
                  <a:ext cx="55" cy="19"/>
                </a:xfrm>
                <a:custGeom>
                  <a:avLst/>
                  <a:gdLst>
                    <a:gd name="T0" fmla="*/ 55 w 55"/>
                    <a:gd name="T1" fmla="*/ 0 h 19"/>
                    <a:gd name="T2" fmla="*/ 54 w 55"/>
                    <a:gd name="T3" fmla="*/ 0 h 19"/>
                    <a:gd name="T4" fmla="*/ 48 w 55"/>
                    <a:gd name="T5" fmla="*/ 2 h 19"/>
                    <a:gd name="T6" fmla="*/ 37 w 55"/>
                    <a:gd name="T7" fmla="*/ 4 h 19"/>
                    <a:gd name="T8" fmla="*/ 24 w 55"/>
                    <a:gd name="T9" fmla="*/ 5 h 19"/>
                    <a:gd name="T10" fmla="*/ 18 w 55"/>
                    <a:gd name="T11" fmla="*/ 7 h 19"/>
                    <a:gd name="T12" fmla="*/ 11 w 55"/>
                    <a:gd name="T13" fmla="*/ 10 h 19"/>
                    <a:gd name="T14" fmla="*/ 4 w 55"/>
                    <a:gd name="T15" fmla="*/ 14 h 19"/>
                    <a:gd name="T16" fmla="*/ 0 w 55"/>
                    <a:gd name="T17" fmla="*/ 19 h 1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5"/>
                    <a:gd name="T28" fmla="*/ 0 h 19"/>
                    <a:gd name="T29" fmla="*/ 55 w 55"/>
                    <a:gd name="T30" fmla="*/ 19 h 1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5" h="19">
                      <a:moveTo>
                        <a:pt x="55" y="0"/>
                      </a:moveTo>
                      <a:lnTo>
                        <a:pt x="54" y="0"/>
                      </a:lnTo>
                      <a:lnTo>
                        <a:pt x="48" y="2"/>
                      </a:lnTo>
                      <a:lnTo>
                        <a:pt x="37" y="4"/>
                      </a:lnTo>
                      <a:lnTo>
                        <a:pt x="24" y="5"/>
                      </a:lnTo>
                      <a:lnTo>
                        <a:pt x="18" y="7"/>
                      </a:lnTo>
                      <a:lnTo>
                        <a:pt x="11" y="10"/>
                      </a:lnTo>
                      <a:lnTo>
                        <a:pt x="4" y="14"/>
                      </a:lnTo>
                      <a:lnTo>
                        <a:pt x="0" y="19"/>
                      </a:lnTo>
                    </a:path>
                  </a:pathLst>
                </a:custGeom>
                <a:noFill/>
                <a:ln w="7938">
                  <a:solidFill>
                    <a:srgbClr val="9C1C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3" name="Freeform 28"/>
                <p:cNvSpPr>
                  <a:spLocks/>
                </p:cNvSpPr>
                <p:nvPr/>
              </p:nvSpPr>
              <p:spPr bwMode="auto">
                <a:xfrm>
                  <a:off x="1538" y="1441"/>
                  <a:ext cx="54" cy="22"/>
                </a:xfrm>
                <a:custGeom>
                  <a:avLst/>
                  <a:gdLst>
                    <a:gd name="T0" fmla="*/ 54 w 54"/>
                    <a:gd name="T1" fmla="*/ 0 h 22"/>
                    <a:gd name="T2" fmla="*/ 53 w 54"/>
                    <a:gd name="T3" fmla="*/ 2 h 22"/>
                    <a:gd name="T4" fmla="*/ 47 w 54"/>
                    <a:gd name="T5" fmla="*/ 4 h 22"/>
                    <a:gd name="T6" fmla="*/ 37 w 54"/>
                    <a:gd name="T7" fmla="*/ 4 h 22"/>
                    <a:gd name="T8" fmla="*/ 25 w 54"/>
                    <a:gd name="T9" fmla="*/ 7 h 22"/>
                    <a:gd name="T10" fmla="*/ 17 w 54"/>
                    <a:gd name="T11" fmla="*/ 9 h 22"/>
                    <a:gd name="T12" fmla="*/ 11 w 54"/>
                    <a:gd name="T13" fmla="*/ 12 h 22"/>
                    <a:gd name="T14" fmla="*/ 5 w 54"/>
                    <a:gd name="T15" fmla="*/ 15 h 22"/>
                    <a:gd name="T16" fmla="*/ 0 w 54"/>
                    <a:gd name="T17" fmla="*/ 22 h 22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4"/>
                    <a:gd name="T28" fmla="*/ 0 h 22"/>
                    <a:gd name="T29" fmla="*/ 54 w 54"/>
                    <a:gd name="T30" fmla="*/ 22 h 22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4" h="22">
                      <a:moveTo>
                        <a:pt x="54" y="0"/>
                      </a:moveTo>
                      <a:lnTo>
                        <a:pt x="53" y="2"/>
                      </a:lnTo>
                      <a:lnTo>
                        <a:pt x="47" y="4"/>
                      </a:lnTo>
                      <a:lnTo>
                        <a:pt x="37" y="4"/>
                      </a:lnTo>
                      <a:lnTo>
                        <a:pt x="25" y="7"/>
                      </a:lnTo>
                      <a:lnTo>
                        <a:pt x="17" y="9"/>
                      </a:lnTo>
                      <a:lnTo>
                        <a:pt x="11" y="12"/>
                      </a:lnTo>
                      <a:lnTo>
                        <a:pt x="5" y="15"/>
                      </a:lnTo>
                      <a:lnTo>
                        <a:pt x="0" y="22"/>
                      </a:lnTo>
                    </a:path>
                  </a:pathLst>
                </a:custGeom>
                <a:noFill/>
                <a:ln w="7938">
                  <a:solidFill>
                    <a:srgbClr val="A32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4" name="Freeform 29"/>
                <p:cNvSpPr>
                  <a:spLocks/>
                </p:cNvSpPr>
                <p:nvPr/>
              </p:nvSpPr>
              <p:spPr bwMode="auto">
                <a:xfrm>
                  <a:off x="1540" y="1441"/>
                  <a:ext cx="52" cy="24"/>
                </a:xfrm>
                <a:custGeom>
                  <a:avLst/>
                  <a:gdLst>
                    <a:gd name="T0" fmla="*/ 52 w 52"/>
                    <a:gd name="T1" fmla="*/ 0 h 24"/>
                    <a:gd name="T2" fmla="*/ 51 w 52"/>
                    <a:gd name="T3" fmla="*/ 2 h 24"/>
                    <a:gd name="T4" fmla="*/ 45 w 52"/>
                    <a:gd name="T5" fmla="*/ 4 h 24"/>
                    <a:gd name="T6" fmla="*/ 35 w 52"/>
                    <a:gd name="T7" fmla="*/ 5 h 24"/>
                    <a:gd name="T8" fmla="*/ 23 w 52"/>
                    <a:gd name="T9" fmla="*/ 7 h 24"/>
                    <a:gd name="T10" fmla="*/ 17 w 52"/>
                    <a:gd name="T11" fmla="*/ 10 h 24"/>
                    <a:gd name="T12" fmla="*/ 11 w 52"/>
                    <a:gd name="T13" fmla="*/ 14 h 24"/>
                    <a:gd name="T14" fmla="*/ 4 w 52"/>
                    <a:gd name="T15" fmla="*/ 17 h 24"/>
                    <a:gd name="T16" fmla="*/ 0 w 52"/>
                    <a:gd name="T17" fmla="*/ 24 h 2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2"/>
                    <a:gd name="T28" fmla="*/ 0 h 24"/>
                    <a:gd name="T29" fmla="*/ 52 w 52"/>
                    <a:gd name="T30" fmla="*/ 24 h 2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2" h="24">
                      <a:moveTo>
                        <a:pt x="52" y="0"/>
                      </a:moveTo>
                      <a:lnTo>
                        <a:pt x="51" y="2"/>
                      </a:lnTo>
                      <a:lnTo>
                        <a:pt x="45" y="4"/>
                      </a:lnTo>
                      <a:lnTo>
                        <a:pt x="35" y="5"/>
                      </a:lnTo>
                      <a:lnTo>
                        <a:pt x="23" y="7"/>
                      </a:lnTo>
                      <a:lnTo>
                        <a:pt x="17" y="10"/>
                      </a:lnTo>
                      <a:lnTo>
                        <a:pt x="11" y="14"/>
                      </a:lnTo>
                      <a:lnTo>
                        <a:pt x="4" y="17"/>
                      </a:lnTo>
                      <a:lnTo>
                        <a:pt x="0" y="24"/>
                      </a:lnTo>
                    </a:path>
                  </a:pathLst>
                </a:custGeom>
                <a:noFill/>
                <a:ln w="7938">
                  <a:solidFill>
                    <a:srgbClr val="AB2B0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5" name="Freeform 30"/>
                <p:cNvSpPr>
                  <a:spLocks/>
                </p:cNvSpPr>
                <p:nvPr/>
              </p:nvSpPr>
              <p:spPr bwMode="auto">
                <a:xfrm>
                  <a:off x="1541" y="1441"/>
                  <a:ext cx="53" cy="26"/>
                </a:xfrm>
                <a:custGeom>
                  <a:avLst/>
                  <a:gdLst>
                    <a:gd name="T0" fmla="*/ 53 w 53"/>
                    <a:gd name="T1" fmla="*/ 0 h 26"/>
                    <a:gd name="T2" fmla="*/ 51 w 53"/>
                    <a:gd name="T3" fmla="*/ 2 h 26"/>
                    <a:gd name="T4" fmla="*/ 44 w 53"/>
                    <a:gd name="T5" fmla="*/ 5 h 26"/>
                    <a:gd name="T6" fmla="*/ 36 w 53"/>
                    <a:gd name="T7" fmla="*/ 5 h 26"/>
                    <a:gd name="T8" fmla="*/ 24 w 53"/>
                    <a:gd name="T9" fmla="*/ 9 h 26"/>
                    <a:gd name="T10" fmla="*/ 17 w 53"/>
                    <a:gd name="T11" fmla="*/ 12 h 26"/>
                    <a:gd name="T12" fmla="*/ 11 w 53"/>
                    <a:gd name="T13" fmla="*/ 15 h 26"/>
                    <a:gd name="T14" fmla="*/ 5 w 53"/>
                    <a:gd name="T15" fmla="*/ 19 h 26"/>
                    <a:gd name="T16" fmla="*/ 0 w 53"/>
                    <a:gd name="T17" fmla="*/ 26 h 2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3"/>
                    <a:gd name="T28" fmla="*/ 0 h 26"/>
                    <a:gd name="T29" fmla="*/ 53 w 53"/>
                    <a:gd name="T30" fmla="*/ 26 h 2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3" h="26">
                      <a:moveTo>
                        <a:pt x="53" y="0"/>
                      </a:moveTo>
                      <a:lnTo>
                        <a:pt x="51" y="2"/>
                      </a:lnTo>
                      <a:lnTo>
                        <a:pt x="44" y="5"/>
                      </a:lnTo>
                      <a:lnTo>
                        <a:pt x="36" y="5"/>
                      </a:lnTo>
                      <a:lnTo>
                        <a:pt x="24" y="9"/>
                      </a:lnTo>
                      <a:lnTo>
                        <a:pt x="17" y="12"/>
                      </a:lnTo>
                      <a:lnTo>
                        <a:pt x="11" y="15"/>
                      </a:lnTo>
                      <a:lnTo>
                        <a:pt x="5" y="19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7938">
                  <a:solidFill>
                    <a:srgbClr val="B232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6" name="Freeform 31"/>
                <p:cNvSpPr>
                  <a:spLocks/>
                </p:cNvSpPr>
                <p:nvPr/>
              </p:nvSpPr>
              <p:spPr bwMode="auto">
                <a:xfrm>
                  <a:off x="1543" y="1443"/>
                  <a:ext cx="51" cy="25"/>
                </a:xfrm>
                <a:custGeom>
                  <a:avLst/>
                  <a:gdLst>
                    <a:gd name="T0" fmla="*/ 51 w 51"/>
                    <a:gd name="T1" fmla="*/ 0 h 25"/>
                    <a:gd name="T2" fmla="*/ 49 w 51"/>
                    <a:gd name="T3" fmla="*/ 2 h 25"/>
                    <a:gd name="T4" fmla="*/ 42 w 51"/>
                    <a:gd name="T5" fmla="*/ 3 h 25"/>
                    <a:gd name="T6" fmla="*/ 34 w 51"/>
                    <a:gd name="T7" fmla="*/ 5 h 25"/>
                    <a:gd name="T8" fmla="*/ 23 w 51"/>
                    <a:gd name="T9" fmla="*/ 8 h 25"/>
                    <a:gd name="T10" fmla="*/ 17 w 51"/>
                    <a:gd name="T11" fmla="*/ 10 h 25"/>
                    <a:gd name="T12" fmla="*/ 11 w 51"/>
                    <a:gd name="T13" fmla="*/ 13 h 25"/>
                    <a:gd name="T14" fmla="*/ 5 w 51"/>
                    <a:gd name="T15" fmla="*/ 19 h 25"/>
                    <a:gd name="T16" fmla="*/ 0 w 51"/>
                    <a:gd name="T17" fmla="*/ 25 h 2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1"/>
                    <a:gd name="T28" fmla="*/ 0 h 25"/>
                    <a:gd name="T29" fmla="*/ 51 w 51"/>
                    <a:gd name="T30" fmla="*/ 25 h 2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1" h="25">
                      <a:moveTo>
                        <a:pt x="51" y="0"/>
                      </a:moveTo>
                      <a:lnTo>
                        <a:pt x="49" y="2"/>
                      </a:lnTo>
                      <a:lnTo>
                        <a:pt x="42" y="3"/>
                      </a:lnTo>
                      <a:lnTo>
                        <a:pt x="34" y="5"/>
                      </a:lnTo>
                      <a:lnTo>
                        <a:pt x="23" y="8"/>
                      </a:lnTo>
                      <a:lnTo>
                        <a:pt x="17" y="10"/>
                      </a:lnTo>
                      <a:lnTo>
                        <a:pt x="11" y="13"/>
                      </a:lnTo>
                      <a:lnTo>
                        <a:pt x="5" y="19"/>
                      </a:lnTo>
                      <a:lnTo>
                        <a:pt x="0" y="25"/>
                      </a:lnTo>
                    </a:path>
                  </a:pathLst>
                </a:custGeom>
                <a:noFill/>
                <a:ln w="7938">
                  <a:solidFill>
                    <a:srgbClr val="B8381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7" name="Freeform 32"/>
                <p:cNvSpPr>
                  <a:spLocks/>
                </p:cNvSpPr>
                <p:nvPr/>
              </p:nvSpPr>
              <p:spPr bwMode="auto">
                <a:xfrm>
                  <a:off x="1350" y="1395"/>
                  <a:ext cx="154" cy="156"/>
                </a:xfrm>
                <a:custGeom>
                  <a:avLst/>
                  <a:gdLst>
                    <a:gd name="T0" fmla="*/ 150 w 154"/>
                    <a:gd name="T1" fmla="*/ 12 h 156"/>
                    <a:gd name="T2" fmla="*/ 127 w 154"/>
                    <a:gd name="T3" fmla="*/ 2 h 156"/>
                    <a:gd name="T4" fmla="*/ 99 w 154"/>
                    <a:gd name="T5" fmla="*/ 0 h 156"/>
                    <a:gd name="T6" fmla="*/ 97 w 154"/>
                    <a:gd name="T7" fmla="*/ 3 h 156"/>
                    <a:gd name="T8" fmla="*/ 111 w 154"/>
                    <a:gd name="T9" fmla="*/ 7 h 156"/>
                    <a:gd name="T10" fmla="*/ 85 w 154"/>
                    <a:gd name="T11" fmla="*/ 8 h 156"/>
                    <a:gd name="T12" fmla="*/ 65 w 154"/>
                    <a:gd name="T13" fmla="*/ 14 h 156"/>
                    <a:gd name="T14" fmla="*/ 72 w 154"/>
                    <a:gd name="T15" fmla="*/ 14 h 156"/>
                    <a:gd name="T16" fmla="*/ 85 w 154"/>
                    <a:gd name="T17" fmla="*/ 15 h 156"/>
                    <a:gd name="T18" fmla="*/ 63 w 154"/>
                    <a:gd name="T19" fmla="*/ 20 h 156"/>
                    <a:gd name="T20" fmla="*/ 46 w 154"/>
                    <a:gd name="T21" fmla="*/ 27 h 156"/>
                    <a:gd name="T22" fmla="*/ 49 w 154"/>
                    <a:gd name="T23" fmla="*/ 29 h 156"/>
                    <a:gd name="T24" fmla="*/ 60 w 154"/>
                    <a:gd name="T25" fmla="*/ 29 h 156"/>
                    <a:gd name="T26" fmla="*/ 45 w 154"/>
                    <a:gd name="T27" fmla="*/ 36 h 156"/>
                    <a:gd name="T28" fmla="*/ 32 w 154"/>
                    <a:gd name="T29" fmla="*/ 48 h 156"/>
                    <a:gd name="T30" fmla="*/ 31 w 154"/>
                    <a:gd name="T31" fmla="*/ 53 h 156"/>
                    <a:gd name="T32" fmla="*/ 51 w 154"/>
                    <a:gd name="T33" fmla="*/ 39 h 156"/>
                    <a:gd name="T34" fmla="*/ 54 w 154"/>
                    <a:gd name="T35" fmla="*/ 44 h 156"/>
                    <a:gd name="T36" fmla="*/ 28 w 154"/>
                    <a:gd name="T37" fmla="*/ 63 h 156"/>
                    <a:gd name="T38" fmla="*/ 9 w 154"/>
                    <a:gd name="T39" fmla="*/ 82 h 156"/>
                    <a:gd name="T40" fmla="*/ 12 w 154"/>
                    <a:gd name="T41" fmla="*/ 89 h 156"/>
                    <a:gd name="T42" fmla="*/ 31 w 154"/>
                    <a:gd name="T43" fmla="*/ 80 h 156"/>
                    <a:gd name="T44" fmla="*/ 39 w 154"/>
                    <a:gd name="T45" fmla="*/ 79 h 156"/>
                    <a:gd name="T46" fmla="*/ 39 w 154"/>
                    <a:gd name="T47" fmla="*/ 85 h 156"/>
                    <a:gd name="T48" fmla="*/ 12 w 154"/>
                    <a:gd name="T49" fmla="*/ 108 h 156"/>
                    <a:gd name="T50" fmla="*/ 6 w 154"/>
                    <a:gd name="T51" fmla="*/ 120 h 156"/>
                    <a:gd name="T52" fmla="*/ 31 w 154"/>
                    <a:gd name="T53" fmla="*/ 109 h 156"/>
                    <a:gd name="T54" fmla="*/ 51 w 154"/>
                    <a:gd name="T55" fmla="*/ 96 h 156"/>
                    <a:gd name="T56" fmla="*/ 57 w 154"/>
                    <a:gd name="T57" fmla="*/ 94 h 156"/>
                    <a:gd name="T58" fmla="*/ 65 w 154"/>
                    <a:gd name="T59" fmla="*/ 103 h 156"/>
                    <a:gd name="T60" fmla="*/ 69 w 154"/>
                    <a:gd name="T61" fmla="*/ 118 h 156"/>
                    <a:gd name="T62" fmla="*/ 71 w 154"/>
                    <a:gd name="T63" fmla="*/ 132 h 156"/>
                    <a:gd name="T64" fmla="*/ 74 w 154"/>
                    <a:gd name="T65" fmla="*/ 130 h 156"/>
                    <a:gd name="T66" fmla="*/ 80 w 154"/>
                    <a:gd name="T67" fmla="*/ 115 h 156"/>
                    <a:gd name="T68" fmla="*/ 83 w 154"/>
                    <a:gd name="T69" fmla="*/ 116 h 156"/>
                    <a:gd name="T70" fmla="*/ 86 w 154"/>
                    <a:gd name="T71" fmla="*/ 130 h 156"/>
                    <a:gd name="T72" fmla="*/ 85 w 154"/>
                    <a:gd name="T73" fmla="*/ 147 h 156"/>
                    <a:gd name="T74" fmla="*/ 85 w 154"/>
                    <a:gd name="T75" fmla="*/ 151 h 156"/>
                    <a:gd name="T76" fmla="*/ 96 w 154"/>
                    <a:gd name="T77" fmla="*/ 127 h 156"/>
                    <a:gd name="T78" fmla="*/ 99 w 154"/>
                    <a:gd name="T79" fmla="*/ 111 h 156"/>
                    <a:gd name="T80" fmla="*/ 100 w 154"/>
                    <a:gd name="T81" fmla="*/ 111 h 156"/>
                    <a:gd name="T82" fmla="*/ 103 w 154"/>
                    <a:gd name="T83" fmla="*/ 123 h 156"/>
                    <a:gd name="T84" fmla="*/ 106 w 154"/>
                    <a:gd name="T85" fmla="*/ 125 h 156"/>
                    <a:gd name="T86" fmla="*/ 111 w 154"/>
                    <a:gd name="T87" fmla="*/ 118 h 156"/>
                    <a:gd name="T88" fmla="*/ 123 w 154"/>
                    <a:gd name="T89" fmla="*/ 125 h 156"/>
                    <a:gd name="T90" fmla="*/ 134 w 154"/>
                    <a:gd name="T91" fmla="*/ 101 h 156"/>
                    <a:gd name="T92" fmla="*/ 145 w 154"/>
                    <a:gd name="T93" fmla="*/ 63 h 156"/>
                    <a:gd name="T94" fmla="*/ 153 w 154"/>
                    <a:gd name="T95" fmla="*/ 29 h 15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54"/>
                    <a:gd name="T145" fmla="*/ 0 h 156"/>
                    <a:gd name="T146" fmla="*/ 154 w 154"/>
                    <a:gd name="T147" fmla="*/ 156 h 15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54" h="156">
                      <a:moveTo>
                        <a:pt x="154" y="17"/>
                      </a:moveTo>
                      <a:lnTo>
                        <a:pt x="150" y="12"/>
                      </a:lnTo>
                      <a:lnTo>
                        <a:pt x="136" y="5"/>
                      </a:lnTo>
                      <a:lnTo>
                        <a:pt x="127" y="2"/>
                      </a:lnTo>
                      <a:lnTo>
                        <a:pt x="114" y="0"/>
                      </a:lnTo>
                      <a:lnTo>
                        <a:pt x="99" y="0"/>
                      </a:lnTo>
                      <a:lnTo>
                        <a:pt x="80" y="3"/>
                      </a:lnTo>
                      <a:lnTo>
                        <a:pt x="97" y="3"/>
                      </a:lnTo>
                      <a:lnTo>
                        <a:pt x="119" y="7"/>
                      </a:lnTo>
                      <a:lnTo>
                        <a:pt x="111" y="7"/>
                      </a:lnTo>
                      <a:lnTo>
                        <a:pt x="94" y="7"/>
                      </a:lnTo>
                      <a:lnTo>
                        <a:pt x="85" y="8"/>
                      </a:lnTo>
                      <a:lnTo>
                        <a:pt x="74" y="10"/>
                      </a:lnTo>
                      <a:lnTo>
                        <a:pt x="65" y="14"/>
                      </a:lnTo>
                      <a:lnTo>
                        <a:pt x="57" y="17"/>
                      </a:lnTo>
                      <a:lnTo>
                        <a:pt x="72" y="14"/>
                      </a:lnTo>
                      <a:lnTo>
                        <a:pt x="89" y="14"/>
                      </a:lnTo>
                      <a:lnTo>
                        <a:pt x="85" y="15"/>
                      </a:lnTo>
                      <a:lnTo>
                        <a:pt x="72" y="19"/>
                      </a:lnTo>
                      <a:lnTo>
                        <a:pt x="63" y="20"/>
                      </a:lnTo>
                      <a:lnTo>
                        <a:pt x="56" y="24"/>
                      </a:lnTo>
                      <a:lnTo>
                        <a:pt x="46" y="27"/>
                      </a:lnTo>
                      <a:lnTo>
                        <a:pt x="39" y="32"/>
                      </a:lnTo>
                      <a:lnTo>
                        <a:pt x="49" y="29"/>
                      </a:lnTo>
                      <a:lnTo>
                        <a:pt x="63" y="27"/>
                      </a:lnTo>
                      <a:lnTo>
                        <a:pt x="60" y="29"/>
                      </a:lnTo>
                      <a:lnTo>
                        <a:pt x="51" y="32"/>
                      </a:lnTo>
                      <a:lnTo>
                        <a:pt x="45" y="36"/>
                      </a:lnTo>
                      <a:lnTo>
                        <a:pt x="39" y="41"/>
                      </a:lnTo>
                      <a:lnTo>
                        <a:pt x="32" y="48"/>
                      </a:lnTo>
                      <a:lnTo>
                        <a:pt x="28" y="56"/>
                      </a:lnTo>
                      <a:lnTo>
                        <a:pt x="31" y="53"/>
                      </a:lnTo>
                      <a:lnTo>
                        <a:pt x="42" y="46"/>
                      </a:lnTo>
                      <a:lnTo>
                        <a:pt x="51" y="39"/>
                      </a:lnTo>
                      <a:lnTo>
                        <a:pt x="59" y="38"/>
                      </a:lnTo>
                      <a:lnTo>
                        <a:pt x="54" y="44"/>
                      </a:lnTo>
                      <a:lnTo>
                        <a:pt x="39" y="56"/>
                      </a:lnTo>
                      <a:lnTo>
                        <a:pt x="28" y="63"/>
                      </a:lnTo>
                      <a:lnTo>
                        <a:pt x="18" y="73"/>
                      </a:lnTo>
                      <a:lnTo>
                        <a:pt x="9" y="82"/>
                      </a:lnTo>
                      <a:lnTo>
                        <a:pt x="3" y="92"/>
                      </a:lnTo>
                      <a:lnTo>
                        <a:pt x="12" y="89"/>
                      </a:lnTo>
                      <a:lnTo>
                        <a:pt x="26" y="82"/>
                      </a:lnTo>
                      <a:lnTo>
                        <a:pt x="31" y="80"/>
                      </a:lnTo>
                      <a:lnTo>
                        <a:pt x="35" y="79"/>
                      </a:lnTo>
                      <a:lnTo>
                        <a:pt x="39" y="79"/>
                      </a:lnTo>
                      <a:lnTo>
                        <a:pt x="42" y="80"/>
                      </a:lnTo>
                      <a:lnTo>
                        <a:pt x="39" y="85"/>
                      </a:lnTo>
                      <a:lnTo>
                        <a:pt x="28" y="94"/>
                      </a:lnTo>
                      <a:lnTo>
                        <a:pt x="12" y="108"/>
                      </a:lnTo>
                      <a:lnTo>
                        <a:pt x="0" y="121"/>
                      </a:lnTo>
                      <a:lnTo>
                        <a:pt x="6" y="120"/>
                      </a:lnTo>
                      <a:lnTo>
                        <a:pt x="17" y="115"/>
                      </a:lnTo>
                      <a:lnTo>
                        <a:pt x="31" y="109"/>
                      </a:lnTo>
                      <a:lnTo>
                        <a:pt x="43" y="101"/>
                      </a:lnTo>
                      <a:lnTo>
                        <a:pt x="51" y="96"/>
                      </a:lnTo>
                      <a:lnTo>
                        <a:pt x="54" y="92"/>
                      </a:lnTo>
                      <a:lnTo>
                        <a:pt x="57" y="94"/>
                      </a:lnTo>
                      <a:lnTo>
                        <a:pt x="60" y="96"/>
                      </a:lnTo>
                      <a:lnTo>
                        <a:pt x="65" y="103"/>
                      </a:lnTo>
                      <a:lnTo>
                        <a:pt x="68" y="113"/>
                      </a:lnTo>
                      <a:lnTo>
                        <a:pt x="69" y="118"/>
                      </a:lnTo>
                      <a:lnTo>
                        <a:pt x="71" y="125"/>
                      </a:lnTo>
                      <a:lnTo>
                        <a:pt x="71" y="132"/>
                      </a:lnTo>
                      <a:lnTo>
                        <a:pt x="69" y="139"/>
                      </a:lnTo>
                      <a:lnTo>
                        <a:pt x="74" y="130"/>
                      </a:lnTo>
                      <a:lnTo>
                        <a:pt x="79" y="118"/>
                      </a:lnTo>
                      <a:lnTo>
                        <a:pt x="80" y="115"/>
                      </a:lnTo>
                      <a:lnTo>
                        <a:pt x="82" y="115"/>
                      </a:lnTo>
                      <a:lnTo>
                        <a:pt x="83" y="116"/>
                      </a:lnTo>
                      <a:lnTo>
                        <a:pt x="86" y="121"/>
                      </a:lnTo>
                      <a:lnTo>
                        <a:pt x="86" y="130"/>
                      </a:lnTo>
                      <a:lnTo>
                        <a:pt x="86" y="139"/>
                      </a:lnTo>
                      <a:lnTo>
                        <a:pt x="85" y="147"/>
                      </a:lnTo>
                      <a:lnTo>
                        <a:pt x="82" y="156"/>
                      </a:lnTo>
                      <a:lnTo>
                        <a:pt x="85" y="151"/>
                      </a:lnTo>
                      <a:lnTo>
                        <a:pt x="91" y="140"/>
                      </a:lnTo>
                      <a:lnTo>
                        <a:pt x="96" y="127"/>
                      </a:lnTo>
                      <a:lnTo>
                        <a:pt x="99" y="115"/>
                      </a:lnTo>
                      <a:lnTo>
                        <a:pt x="99" y="111"/>
                      </a:lnTo>
                      <a:lnTo>
                        <a:pt x="100" y="111"/>
                      </a:lnTo>
                      <a:lnTo>
                        <a:pt x="102" y="115"/>
                      </a:lnTo>
                      <a:lnTo>
                        <a:pt x="103" y="123"/>
                      </a:lnTo>
                      <a:lnTo>
                        <a:pt x="103" y="133"/>
                      </a:lnTo>
                      <a:lnTo>
                        <a:pt x="106" y="125"/>
                      </a:lnTo>
                      <a:lnTo>
                        <a:pt x="108" y="111"/>
                      </a:lnTo>
                      <a:lnTo>
                        <a:pt x="111" y="118"/>
                      </a:lnTo>
                      <a:lnTo>
                        <a:pt x="120" y="128"/>
                      </a:lnTo>
                      <a:lnTo>
                        <a:pt x="123" y="125"/>
                      </a:lnTo>
                      <a:lnTo>
                        <a:pt x="128" y="115"/>
                      </a:lnTo>
                      <a:lnTo>
                        <a:pt x="134" y="101"/>
                      </a:lnTo>
                      <a:lnTo>
                        <a:pt x="140" y="82"/>
                      </a:lnTo>
                      <a:lnTo>
                        <a:pt x="145" y="63"/>
                      </a:lnTo>
                      <a:lnTo>
                        <a:pt x="150" y="44"/>
                      </a:lnTo>
                      <a:lnTo>
                        <a:pt x="153" y="29"/>
                      </a:lnTo>
                      <a:lnTo>
                        <a:pt x="154" y="17"/>
                      </a:lnTo>
                      <a:close/>
                    </a:path>
                  </a:pathLst>
                </a:custGeom>
                <a:solidFill>
                  <a:srgbClr val="4D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8" name="Freeform 33"/>
                <p:cNvSpPr>
                  <a:spLocks/>
                </p:cNvSpPr>
                <p:nvPr/>
              </p:nvSpPr>
              <p:spPr bwMode="auto">
                <a:xfrm>
                  <a:off x="1395" y="1330"/>
                  <a:ext cx="160" cy="202"/>
                </a:xfrm>
                <a:custGeom>
                  <a:avLst/>
                  <a:gdLst>
                    <a:gd name="T0" fmla="*/ 88 w 160"/>
                    <a:gd name="T1" fmla="*/ 77 h 202"/>
                    <a:gd name="T2" fmla="*/ 63 w 160"/>
                    <a:gd name="T3" fmla="*/ 77 h 202"/>
                    <a:gd name="T4" fmla="*/ 27 w 160"/>
                    <a:gd name="T5" fmla="*/ 97 h 202"/>
                    <a:gd name="T6" fmla="*/ 20 w 160"/>
                    <a:gd name="T7" fmla="*/ 111 h 202"/>
                    <a:gd name="T8" fmla="*/ 24 w 160"/>
                    <a:gd name="T9" fmla="*/ 120 h 202"/>
                    <a:gd name="T10" fmla="*/ 35 w 160"/>
                    <a:gd name="T11" fmla="*/ 133 h 202"/>
                    <a:gd name="T12" fmla="*/ 31 w 160"/>
                    <a:gd name="T13" fmla="*/ 142 h 202"/>
                    <a:gd name="T14" fmla="*/ 21 w 160"/>
                    <a:gd name="T15" fmla="*/ 144 h 202"/>
                    <a:gd name="T16" fmla="*/ 26 w 160"/>
                    <a:gd name="T17" fmla="*/ 159 h 202"/>
                    <a:gd name="T18" fmla="*/ 52 w 160"/>
                    <a:gd name="T19" fmla="*/ 168 h 202"/>
                    <a:gd name="T20" fmla="*/ 77 w 160"/>
                    <a:gd name="T21" fmla="*/ 190 h 202"/>
                    <a:gd name="T22" fmla="*/ 85 w 160"/>
                    <a:gd name="T23" fmla="*/ 193 h 202"/>
                    <a:gd name="T24" fmla="*/ 106 w 160"/>
                    <a:gd name="T25" fmla="*/ 178 h 202"/>
                    <a:gd name="T26" fmla="*/ 114 w 160"/>
                    <a:gd name="T27" fmla="*/ 195 h 202"/>
                    <a:gd name="T28" fmla="*/ 126 w 160"/>
                    <a:gd name="T29" fmla="*/ 202 h 202"/>
                    <a:gd name="T30" fmla="*/ 140 w 160"/>
                    <a:gd name="T31" fmla="*/ 188 h 202"/>
                    <a:gd name="T32" fmla="*/ 153 w 160"/>
                    <a:gd name="T33" fmla="*/ 150 h 202"/>
                    <a:gd name="T34" fmla="*/ 131 w 160"/>
                    <a:gd name="T35" fmla="*/ 125 h 202"/>
                    <a:gd name="T36" fmla="*/ 140 w 160"/>
                    <a:gd name="T37" fmla="*/ 109 h 202"/>
                    <a:gd name="T38" fmla="*/ 136 w 160"/>
                    <a:gd name="T39" fmla="*/ 101 h 202"/>
                    <a:gd name="T40" fmla="*/ 128 w 160"/>
                    <a:gd name="T41" fmla="*/ 87 h 202"/>
                    <a:gd name="T42" fmla="*/ 145 w 160"/>
                    <a:gd name="T43" fmla="*/ 85 h 202"/>
                    <a:gd name="T44" fmla="*/ 157 w 160"/>
                    <a:gd name="T45" fmla="*/ 82 h 202"/>
                    <a:gd name="T46" fmla="*/ 143 w 160"/>
                    <a:gd name="T47" fmla="*/ 55 h 202"/>
                    <a:gd name="T48" fmla="*/ 128 w 160"/>
                    <a:gd name="T49" fmla="*/ 49 h 202"/>
                    <a:gd name="T50" fmla="*/ 120 w 160"/>
                    <a:gd name="T51" fmla="*/ 36 h 202"/>
                    <a:gd name="T52" fmla="*/ 106 w 160"/>
                    <a:gd name="T53" fmla="*/ 24 h 202"/>
                    <a:gd name="T54" fmla="*/ 102 w 160"/>
                    <a:gd name="T55" fmla="*/ 32 h 202"/>
                    <a:gd name="T56" fmla="*/ 85 w 160"/>
                    <a:gd name="T57" fmla="*/ 20 h 202"/>
                    <a:gd name="T58" fmla="*/ 68 w 160"/>
                    <a:gd name="T59" fmla="*/ 0 h 202"/>
                    <a:gd name="T60" fmla="*/ 61 w 160"/>
                    <a:gd name="T61" fmla="*/ 19 h 202"/>
                    <a:gd name="T62" fmla="*/ 57 w 160"/>
                    <a:gd name="T63" fmla="*/ 10 h 202"/>
                    <a:gd name="T64" fmla="*/ 44 w 160"/>
                    <a:gd name="T65" fmla="*/ 0 h 202"/>
                    <a:gd name="T66" fmla="*/ 32 w 160"/>
                    <a:gd name="T67" fmla="*/ 8 h 202"/>
                    <a:gd name="T68" fmla="*/ 27 w 160"/>
                    <a:gd name="T69" fmla="*/ 10 h 202"/>
                    <a:gd name="T70" fmla="*/ 12 w 160"/>
                    <a:gd name="T71" fmla="*/ 0 h 202"/>
                    <a:gd name="T72" fmla="*/ 6 w 160"/>
                    <a:gd name="T73" fmla="*/ 5 h 202"/>
                    <a:gd name="T74" fmla="*/ 0 w 160"/>
                    <a:gd name="T75" fmla="*/ 22 h 202"/>
                    <a:gd name="T76" fmla="*/ 3 w 160"/>
                    <a:gd name="T77" fmla="*/ 36 h 202"/>
                    <a:gd name="T78" fmla="*/ 18 w 160"/>
                    <a:gd name="T79" fmla="*/ 49 h 202"/>
                    <a:gd name="T80" fmla="*/ 49 w 160"/>
                    <a:gd name="T81" fmla="*/ 55 h 202"/>
                    <a:gd name="T82" fmla="*/ 89 w 160"/>
                    <a:gd name="T83" fmla="*/ 60 h 202"/>
                    <a:gd name="T84" fmla="*/ 108 w 160"/>
                    <a:gd name="T85" fmla="*/ 72 h 202"/>
                    <a:gd name="T86" fmla="*/ 111 w 160"/>
                    <a:gd name="T87" fmla="*/ 79 h 202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60"/>
                    <a:gd name="T133" fmla="*/ 0 h 202"/>
                    <a:gd name="T134" fmla="*/ 160 w 160"/>
                    <a:gd name="T135" fmla="*/ 202 h 202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60" h="202">
                      <a:moveTo>
                        <a:pt x="108" y="80"/>
                      </a:moveTo>
                      <a:lnTo>
                        <a:pt x="102" y="79"/>
                      </a:lnTo>
                      <a:lnTo>
                        <a:pt x="88" y="77"/>
                      </a:lnTo>
                      <a:lnTo>
                        <a:pt x="78" y="75"/>
                      </a:lnTo>
                      <a:lnTo>
                        <a:pt x="71" y="75"/>
                      </a:lnTo>
                      <a:lnTo>
                        <a:pt x="63" y="77"/>
                      </a:lnTo>
                      <a:lnTo>
                        <a:pt x="55" y="79"/>
                      </a:lnTo>
                      <a:lnTo>
                        <a:pt x="41" y="87"/>
                      </a:lnTo>
                      <a:lnTo>
                        <a:pt x="27" y="97"/>
                      </a:lnTo>
                      <a:lnTo>
                        <a:pt x="23" y="104"/>
                      </a:lnTo>
                      <a:lnTo>
                        <a:pt x="20" y="109"/>
                      </a:lnTo>
                      <a:lnTo>
                        <a:pt x="20" y="111"/>
                      </a:lnTo>
                      <a:lnTo>
                        <a:pt x="20" y="115"/>
                      </a:lnTo>
                      <a:lnTo>
                        <a:pt x="21" y="118"/>
                      </a:lnTo>
                      <a:lnTo>
                        <a:pt x="24" y="120"/>
                      </a:lnTo>
                      <a:lnTo>
                        <a:pt x="29" y="125"/>
                      </a:lnTo>
                      <a:lnTo>
                        <a:pt x="32" y="130"/>
                      </a:lnTo>
                      <a:lnTo>
                        <a:pt x="35" y="133"/>
                      </a:lnTo>
                      <a:lnTo>
                        <a:pt x="35" y="138"/>
                      </a:lnTo>
                      <a:lnTo>
                        <a:pt x="34" y="140"/>
                      </a:lnTo>
                      <a:lnTo>
                        <a:pt x="31" y="142"/>
                      </a:lnTo>
                      <a:lnTo>
                        <a:pt x="27" y="142"/>
                      </a:lnTo>
                      <a:lnTo>
                        <a:pt x="23" y="140"/>
                      </a:lnTo>
                      <a:lnTo>
                        <a:pt x="21" y="144"/>
                      </a:lnTo>
                      <a:lnTo>
                        <a:pt x="23" y="150"/>
                      </a:lnTo>
                      <a:lnTo>
                        <a:pt x="24" y="154"/>
                      </a:lnTo>
                      <a:lnTo>
                        <a:pt x="26" y="159"/>
                      </a:lnTo>
                      <a:lnTo>
                        <a:pt x="31" y="162"/>
                      </a:lnTo>
                      <a:lnTo>
                        <a:pt x="37" y="166"/>
                      </a:lnTo>
                      <a:lnTo>
                        <a:pt x="52" y="168"/>
                      </a:lnTo>
                      <a:lnTo>
                        <a:pt x="63" y="169"/>
                      </a:lnTo>
                      <a:lnTo>
                        <a:pt x="69" y="178"/>
                      </a:lnTo>
                      <a:lnTo>
                        <a:pt x="77" y="190"/>
                      </a:lnTo>
                      <a:lnTo>
                        <a:pt x="78" y="192"/>
                      </a:lnTo>
                      <a:lnTo>
                        <a:pt x="82" y="193"/>
                      </a:lnTo>
                      <a:lnTo>
                        <a:pt x="85" y="193"/>
                      </a:lnTo>
                      <a:lnTo>
                        <a:pt x="88" y="193"/>
                      </a:lnTo>
                      <a:lnTo>
                        <a:pt x="95" y="188"/>
                      </a:lnTo>
                      <a:lnTo>
                        <a:pt x="106" y="178"/>
                      </a:lnTo>
                      <a:lnTo>
                        <a:pt x="108" y="181"/>
                      </a:lnTo>
                      <a:lnTo>
                        <a:pt x="112" y="190"/>
                      </a:lnTo>
                      <a:lnTo>
                        <a:pt x="114" y="195"/>
                      </a:lnTo>
                      <a:lnTo>
                        <a:pt x="119" y="198"/>
                      </a:lnTo>
                      <a:lnTo>
                        <a:pt x="122" y="202"/>
                      </a:lnTo>
                      <a:lnTo>
                        <a:pt x="126" y="202"/>
                      </a:lnTo>
                      <a:lnTo>
                        <a:pt x="131" y="200"/>
                      </a:lnTo>
                      <a:lnTo>
                        <a:pt x="136" y="195"/>
                      </a:lnTo>
                      <a:lnTo>
                        <a:pt x="140" y="188"/>
                      </a:lnTo>
                      <a:lnTo>
                        <a:pt x="143" y="180"/>
                      </a:lnTo>
                      <a:lnTo>
                        <a:pt x="149" y="162"/>
                      </a:lnTo>
                      <a:lnTo>
                        <a:pt x="153" y="150"/>
                      </a:lnTo>
                      <a:lnTo>
                        <a:pt x="149" y="138"/>
                      </a:lnTo>
                      <a:lnTo>
                        <a:pt x="148" y="133"/>
                      </a:lnTo>
                      <a:lnTo>
                        <a:pt x="131" y="125"/>
                      </a:lnTo>
                      <a:lnTo>
                        <a:pt x="132" y="123"/>
                      </a:lnTo>
                      <a:lnTo>
                        <a:pt x="136" y="116"/>
                      </a:lnTo>
                      <a:lnTo>
                        <a:pt x="140" y="109"/>
                      </a:lnTo>
                      <a:lnTo>
                        <a:pt x="148" y="106"/>
                      </a:lnTo>
                      <a:lnTo>
                        <a:pt x="143" y="104"/>
                      </a:lnTo>
                      <a:lnTo>
                        <a:pt x="136" y="101"/>
                      </a:lnTo>
                      <a:lnTo>
                        <a:pt x="131" y="97"/>
                      </a:lnTo>
                      <a:lnTo>
                        <a:pt x="128" y="94"/>
                      </a:lnTo>
                      <a:lnTo>
                        <a:pt x="128" y="87"/>
                      </a:lnTo>
                      <a:lnTo>
                        <a:pt x="129" y="80"/>
                      </a:lnTo>
                      <a:lnTo>
                        <a:pt x="132" y="84"/>
                      </a:lnTo>
                      <a:lnTo>
                        <a:pt x="145" y="85"/>
                      </a:lnTo>
                      <a:lnTo>
                        <a:pt x="157" y="87"/>
                      </a:lnTo>
                      <a:lnTo>
                        <a:pt x="160" y="89"/>
                      </a:lnTo>
                      <a:lnTo>
                        <a:pt x="157" y="82"/>
                      </a:lnTo>
                      <a:lnTo>
                        <a:pt x="151" y="68"/>
                      </a:lnTo>
                      <a:lnTo>
                        <a:pt x="148" y="61"/>
                      </a:lnTo>
                      <a:lnTo>
                        <a:pt x="143" y="55"/>
                      </a:lnTo>
                      <a:lnTo>
                        <a:pt x="140" y="51"/>
                      </a:lnTo>
                      <a:lnTo>
                        <a:pt x="136" y="48"/>
                      </a:lnTo>
                      <a:lnTo>
                        <a:pt x="128" y="49"/>
                      </a:lnTo>
                      <a:lnTo>
                        <a:pt x="126" y="51"/>
                      </a:lnTo>
                      <a:lnTo>
                        <a:pt x="123" y="46"/>
                      </a:lnTo>
                      <a:lnTo>
                        <a:pt x="120" y="36"/>
                      </a:lnTo>
                      <a:lnTo>
                        <a:pt x="115" y="25"/>
                      </a:lnTo>
                      <a:lnTo>
                        <a:pt x="111" y="22"/>
                      </a:lnTo>
                      <a:lnTo>
                        <a:pt x="106" y="24"/>
                      </a:lnTo>
                      <a:lnTo>
                        <a:pt x="105" y="27"/>
                      </a:lnTo>
                      <a:lnTo>
                        <a:pt x="103" y="31"/>
                      </a:lnTo>
                      <a:lnTo>
                        <a:pt x="102" y="32"/>
                      </a:lnTo>
                      <a:lnTo>
                        <a:pt x="97" y="24"/>
                      </a:lnTo>
                      <a:lnTo>
                        <a:pt x="89" y="13"/>
                      </a:lnTo>
                      <a:lnTo>
                        <a:pt x="85" y="20"/>
                      </a:lnTo>
                      <a:lnTo>
                        <a:pt x="82" y="27"/>
                      </a:lnTo>
                      <a:lnTo>
                        <a:pt x="75" y="13"/>
                      </a:lnTo>
                      <a:lnTo>
                        <a:pt x="68" y="0"/>
                      </a:lnTo>
                      <a:lnTo>
                        <a:pt x="65" y="3"/>
                      </a:lnTo>
                      <a:lnTo>
                        <a:pt x="63" y="12"/>
                      </a:lnTo>
                      <a:lnTo>
                        <a:pt x="61" y="19"/>
                      </a:lnTo>
                      <a:lnTo>
                        <a:pt x="61" y="22"/>
                      </a:lnTo>
                      <a:lnTo>
                        <a:pt x="61" y="19"/>
                      </a:lnTo>
                      <a:lnTo>
                        <a:pt x="57" y="10"/>
                      </a:lnTo>
                      <a:lnTo>
                        <a:pt x="54" y="7"/>
                      </a:lnTo>
                      <a:lnTo>
                        <a:pt x="51" y="3"/>
                      </a:lnTo>
                      <a:lnTo>
                        <a:pt x="44" y="0"/>
                      </a:lnTo>
                      <a:lnTo>
                        <a:pt x="40" y="0"/>
                      </a:lnTo>
                      <a:lnTo>
                        <a:pt x="35" y="3"/>
                      </a:lnTo>
                      <a:lnTo>
                        <a:pt x="32" y="8"/>
                      </a:lnTo>
                      <a:lnTo>
                        <a:pt x="31" y="12"/>
                      </a:lnTo>
                      <a:lnTo>
                        <a:pt x="31" y="15"/>
                      </a:lnTo>
                      <a:lnTo>
                        <a:pt x="27" y="10"/>
                      </a:lnTo>
                      <a:lnTo>
                        <a:pt x="18" y="1"/>
                      </a:lnTo>
                      <a:lnTo>
                        <a:pt x="15" y="0"/>
                      </a:lnTo>
                      <a:lnTo>
                        <a:pt x="12" y="0"/>
                      </a:lnTo>
                      <a:lnTo>
                        <a:pt x="11" y="0"/>
                      </a:lnTo>
                      <a:lnTo>
                        <a:pt x="7" y="1"/>
                      </a:lnTo>
                      <a:lnTo>
                        <a:pt x="6" y="5"/>
                      </a:lnTo>
                      <a:lnTo>
                        <a:pt x="3" y="8"/>
                      </a:lnTo>
                      <a:lnTo>
                        <a:pt x="1" y="13"/>
                      </a:lnTo>
                      <a:lnTo>
                        <a:pt x="0" y="22"/>
                      </a:lnTo>
                      <a:lnTo>
                        <a:pt x="0" y="25"/>
                      </a:lnTo>
                      <a:lnTo>
                        <a:pt x="1" y="31"/>
                      </a:lnTo>
                      <a:lnTo>
                        <a:pt x="3" y="36"/>
                      </a:lnTo>
                      <a:lnTo>
                        <a:pt x="7" y="41"/>
                      </a:lnTo>
                      <a:lnTo>
                        <a:pt x="12" y="46"/>
                      </a:lnTo>
                      <a:lnTo>
                        <a:pt x="18" y="49"/>
                      </a:lnTo>
                      <a:lnTo>
                        <a:pt x="26" y="53"/>
                      </a:lnTo>
                      <a:lnTo>
                        <a:pt x="37" y="53"/>
                      </a:lnTo>
                      <a:lnTo>
                        <a:pt x="49" y="55"/>
                      </a:lnTo>
                      <a:lnTo>
                        <a:pt x="69" y="56"/>
                      </a:lnTo>
                      <a:lnTo>
                        <a:pt x="80" y="58"/>
                      </a:lnTo>
                      <a:lnTo>
                        <a:pt x="89" y="60"/>
                      </a:lnTo>
                      <a:lnTo>
                        <a:pt x="99" y="63"/>
                      </a:lnTo>
                      <a:lnTo>
                        <a:pt x="105" y="68"/>
                      </a:lnTo>
                      <a:lnTo>
                        <a:pt x="108" y="72"/>
                      </a:lnTo>
                      <a:lnTo>
                        <a:pt x="111" y="75"/>
                      </a:lnTo>
                      <a:lnTo>
                        <a:pt x="111" y="77"/>
                      </a:lnTo>
                      <a:lnTo>
                        <a:pt x="111" y="79"/>
                      </a:lnTo>
                      <a:lnTo>
                        <a:pt x="109" y="80"/>
                      </a:lnTo>
                      <a:lnTo>
                        <a:pt x="108" y="80"/>
                      </a:lnTo>
                      <a:close/>
                    </a:path>
                  </a:pathLst>
                </a:custGeom>
                <a:solidFill>
                  <a:srgbClr val="E519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19" name="Freeform 34"/>
                <p:cNvSpPr>
                  <a:spLocks/>
                </p:cNvSpPr>
                <p:nvPr/>
              </p:nvSpPr>
              <p:spPr bwMode="auto">
                <a:xfrm>
                  <a:off x="1446" y="1412"/>
                  <a:ext cx="40" cy="41"/>
                </a:xfrm>
                <a:custGeom>
                  <a:avLst/>
                  <a:gdLst>
                    <a:gd name="T0" fmla="*/ 18 w 40"/>
                    <a:gd name="T1" fmla="*/ 41 h 41"/>
                    <a:gd name="T2" fmla="*/ 14 w 40"/>
                    <a:gd name="T3" fmla="*/ 39 h 41"/>
                    <a:gd name="T4" fmla="*/ 9 w 40"/>
                    <a:gd name="T5" fmla="*/ 38 h 41"/>
                    <a:gd name="T6" fmla="*/ 6 w 40"/>
                    <a:gd name="T7" fmla="*/ 34 h 41"/>
                    <a:gd name="T8" fmla="*/ 3 w 40"/>
                    <a:gd name="T9" fmla="*/ 31 h 41"/>
                    <a:gd name="T10" fmla="*/ 1 w 40"/>
                    <a:gd name="T11" fmla="*/ 26 h 41"/>
                    <a:gd name="T12" fmla="*/ 0 w 40"/>
                    <a:gd name="T13" fmla="*/ 21 h 41"/>
                    <a:gd name="T14" fmla="*/ 1 w 40"/>
                    <a:gd name="T15" fmla="*/ 15 h 41"/>
                    <a:gd name="T16" fmla="*/ 3 w 40"/>
                    <a:gd name="T17" fmla="*/ 12 h 41"/>
                    <a:gd name="T18" fmla="*/ 6 w 40"/>
                    <a:gd name="T19" fmla="*/ 7 h 41"/>
                    <a:gd name="T20" fmla="*/ 10 w 40"/>
                    <a:gd name="T21" fmla="*/ 3 h 41"/>
                    <a:gd name="T22" fmla="*/ 15 w 40"/>
                    <a:gd name="T23" fmla="*/ 2 h 41"/>
                    <a:gd name="T24" fmla="*/ 20 w 40"/>
                    <a:gd name="T25" fmla="*/ 0 h 41"/>
                    <a:gd name="T26" fmla="*/ 24 w 40"/>
                    <a:gd name="T27" fmla="*/ 0 h 41"/>
                    <a:gd name="T28" fmla="*/ 29 w 40"/>
                    <a:gd name="T29" fmla="*/ 0 h 41"/>
                    <a:gd name="T30" fmla="*/ 32 w 40"/>
                    <a:gd name="T31" fmla="*/ 2 h 41"/>
                    <a:gd name="T32" fmla="*/ 35 w 40"/>
                    <a:gd name="T33" fmla="*/ 3 h 41"/>
                    <a:gd name="T34" fmla="*/ 37 w 40"/>
                    <a:gd name="T35" fmla="*/ 9 h 41"/>
                    <a:gd name="T36" fmla="*/ 38 w 40"/>
                    <a:gd name="T37" fmla="*/ 12 h 41"/>
                    <a:gd name="T38" fmla="*/ 40 w 40"/>
                    <a:gd name="T39" fmla="*/ 19 h 41"/>
                    <a:gd name="T40" fmla="*/ 38 w 40"/>
                    <a:gd name="T41" fmla="*/ 24 h 41"/>
                    <a:gd name="T42" fmla="*/ 37 w 40"/>
                    <a:gd name="T43" fmla="*/ 31 h 41"/>
                    <a:gd name="T44" fmla="*/ 32 w 40"/>
                    <a:gd name="T45" fmla="*/ 34 h 41"/>
                    <a:gd name="T46" fmla="*/ 27 w 40"/>
                    <a:gd name="T47" fmla="*/ 39 h 41"/>
                    <a:gd name="T48" fmla="*/ 18 w 40"/>
                    <a:gd name="T49" fmla="*/ 41 h 41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40"/>
                    <a:gd name="T76" fmla="*/ 0 h 41"/>
                    <a:gd name="T77" fmla="*/ 40 w 40"/>
                    <a:gd name="T78" fmla="*/ 41 h 41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40" h="41">
                      <a:moveTo>
                        <a:pt x="18" y="41"/>
                      </a:moveTo>
                      <a:lnTo>
                        <a:pt x="14" y="39"/>
                      </a:lnTo>
                      <a:lnTo>
                        <a:pt x="9" y="38"/>
                      </a:lnTo>
                      <a:lnTo>
                        <a:pt x="6" y="34"/>
                      </a:lnTo>
                      <a:lnTo>
                        <a:pt x="3" y="31"/>
                      </a:lnTo>
                      <a:lnTo>
                        <a:pt x="1" y="26"/>
                      </a:lnTo>
                      <a:lnTo>
                        <a:pt x="0" y="21"/>
                      </a:lnTo>
                      <a:lnTo>
                        <a:pt x="1" y="15"/>
                      </a:lnTo>
                      <a:lnTo>
                        <a:pt x="3" y="12"/>
                      </a:lnTo>
                      <a:lnTo>
                        <a:pt x="6" y="7"/>
                      </a:lnTo>
                      <a:lnTo>
                        <a:pt x="10" y="3"/>
                      </a:lnTo>
                      <a:lnTo>
                        <a:pt x="15" y="2"/>
                      </a:lnTo>
                      <a:lnTo>
                        <a:pt x="20" y="0"/>
                      </a:lnTo>
                      <a:lnTo>
                        <a:pt x="24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5" y="3"/>
                      </a:lnTo>
                      <a:lnTo>
                        <a:pt x="37" y="9"/>
                      </a:lnTo>
                      <a:lnTo>
                        <a:pt x="38" y="12"/>
                      </a:lnTo>
                      <a:lnTo>
                        <a:pt x="40" y="19"/>
                      </a:lnTo>
                      <a:lnTo>
                        <a:pt x="38" y="24"/>
                      </a:lnTo>
                      <a:lnTo>
                        <a:pt x="37" y="31"/>
                      </a:lnTo>
                      <a:lnTo>
                        <a:pt x="32" y="34"/>
                      </a:lnTo>
                      <a:lnTo>
                        <a:pt x="27" y="39"/>
                      </a:lnTo>
                      <a:lnTo>
                        <a:pt x="18" y="41"/>
                      </a:lnTo>
                    </a:path>
                  </a:pathLst>
                </a:custGeom>
                <a:noFill/>
                <a:ln w="4763">
                  <a:solidFill>
                    <a:srgbClr val="65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0" name="Freeform 35"/>
                <p:cNvSpPr>
                  <a:spLocks/>
                </p:cNvSpPr>
                <p:nvPr/>
              </p:nvSpPr>
              <p:spPr bwMode="auto">
                <a:xfrm>
                  <a:off x="1452" y="1417"/>
                  <a:ext cx="28" cy="29"/>
                </a:xfrm>
                <a:custGeom>
                  <a:avLst/>
                  <a:gdLst>
                    <a:gd name="T0" fmla="*/ 1 w 28"/>
                    <a:gd name="T1" fmla="*/ 7 h 29"/>
                    <a:gd name="T2" fmla="*/ 4 w 28"/>
                    <a:gd name="T3" fmla="*/ 4 h 29"/>
                    <a:gd name="T4" fmla="*/ 9 w 28"/>
                    <a:gd name="T5" fmla="*/ 2 h 29"/>
                    <a:gd name="T6" fmla="*/ 14 w 28"/>
                    <a:gd name="T7" fmla="*/ 0 h 29"/>
                    <a:gd name="T8" fmla="*/ 17 w 28"/>
                    <a:gd name="T9" fmla="*/ 0 h 29"/>
                    <a:gd name="T10" fmla="*/ 25 w 28"/>
                    <a:gd name="T11" fmla="*/ 0 h 29"/>
                    <a:gd name="T12" fmla="*/ 28 w 28"/>
                    <a:gd name="T13" fmla="*/ 0 h 29"/>
                    <a:gd name="T14" fmla="*/ 28 w 28"/>
                    <a:gd name="T15" fmla="*/ 4 h 29"/>
                    <a:gd name="T16" fmla="*/ 28 w 28"/>
                    <a:gd name="T17" fmla="*/ 12 h 29"/>
                    <a:gd name="T18" fmla="*/ 28 w 28"/>
                    <a:gd name="T19" fmla="*/ 17 h 29"/>
                    <a:gd name="T20" fmla="*/ 23 w 28"/>
                    <a:gd name="T21" fmla="*/ 24 h 29"/>
                    <a:gd name="T22" fmla="*/ 21 w 28"/>
                    <a:gd name="T23" fmla="*/ 26 h 29"/>
                    <a:gd name="T24" fmla="*/ 18 w 28"/>
                    <a:gd name="T25" fmla="*/ 29 h 29"/>
                    <a:gd name="T26" fmla="*/ 15 w 28"/>
                    <a:gd name="T27" fmla="*/ 29 h 29"/>
                    <a:gd name="T28" fmla="*/ 11 w 28"/>
                    <a:gd name="T29" fmla="*/ 29 h 29"/>
                    <a:gd name="T30" fmla="*/ 4 w 28"/>
                    <a:gd name="T31" fmla="*/ 26 h 29"/>
                    <a:gd name="T32" fmla="*/ 1 w 28"/>
                    <a:gd name="T33" fmla="*/ 19 h 29"/>
                    <a:gd name="T34" fmla="*/ 0 w 28"/>
                    <a:gd name="T35" fmla="*/ 14 h 29"/>
                    <a:gd name="T36" fmla="*/ 1 w 28"/>
                    <a:gd name="T37" fmla="*/ 7 h 29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28"/>
                    <a:gd name="T58" fmla="*/ 0 h 29"/>
                    <a:gd name="T59" fmla="*/ 28 w 28"/>
                    <a:gd name="T60" fmla="*/ 29 h 29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28" h="29">
                      <a:moveTo>
                        <a:pt x="1" y="7"/>
                      </a:moveTo>
                      <a:lnTo>
                        <a:pt x="4" y="4"/>
                      </a:lnTo>
                      <a:lnTo>
                        <a:pt x="9" y="2"/>
                      </a:lnTo>
                      <a:lnTo>
                        <a:pt x="14" y="0"/>
                      </a:lnTo>
                      <a:lnTo>
                        <a:pt x="17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8" y="4"/>
                      </a:lnTo>
                      <a:lnTo>
                        <a:pt x="28" y="12"/>
                      </a:lnTo>
                      <a:lnTo>
                        <a:pt x="28" y="17"/>
                      </a:lnTo>
                      <a:lnTo>
                        <a:pt x="23" y="24"/>
                      </a:lnTo>
                      <a:lnTo>
                        <a:pt x="21" y="26"/>
                      </a:lnTo>
                      <a:lnTo>
                        <a:pt x="18" y="29"/>
                      </a:lnTo>
                      <a:lnTo>
                        <a:pt x="15" y="29"/>
                      </a:lnTo>
                      <a:lnTo>
                        <a:pt x="11" y="29"/>
                      </a:lnTo>
                      <a:lnTo>
                        <a:pt x="4" y="26"/>
                      </a:lnTo>
                      <a:lnTo>
                        <a:pt x="1" y="19"/>
                      </a:lnTo>
                      <a:lnTo>
                        <a:pt x="0" y="14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59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1" name="Freeform 36"/>
                <p:cNvSpPr>
                  <a:spLocks/>
                </p:cNvSpPr>
                <p:nvPr/>
              </p:nvSpPr>
              <p:spPr bwMode="auto">
                <a:xfrm>
                  <a:off x="1455" y="1419"/>
                  <a:ext cx="23" cy="24"/>
                </a:xfrm>
                <a:custGeom>
                  <a:avLst/>
                  <a:gdLst>
                    <a:gd name="T0" fmla="*/ 12 w 23"/>
                    <a:gd name="T1" fmla="*/ 24 h 24"/>
                    <a:gd name="T2" fmla="*/ 15 w 23"/>
                    <a:gd name="T3" fmla="*/ 22 h 24"/>
                    <a:gd name="T4" fmla="*/ 20 w 23"/>
                    <a:gd name="T5" fmla="*/ 20 h 24"/>
                    <a:gd name="T6" fmla="*/ 22 w 23"/>
                    <a:gd name="T7" fmla="*/ 17 h 24"/>
                    <a:gd name="T8" fmla="*/ 23 w 23"/>
                    <a:gd name="T9" fmla="*/ 12 h 24"/>
                    <a:gd name="T10" fmla="*/ 22 w 23"/>
                    <a:gd name="T11" fmla="*/ 8 h 24"/>
                    <a:gd name="T12" fmla="*/ 20 w 23"/>
                    <a:gd name="T13" fmla="*/ 3 h 24"/>
                    <a:gd name="T14" fmla="*/ 15 w 23"/>
                    <a:gd name="T15" fmla="*/ 2 h 24"/>
                    <a:gd name="T16" fmla="*/ 12 w 23"/>
                    <a:gd name="T17" fmla="*/ 0 h 24"/>
                    <a:gd name="T18" fmla="*/ 8 w 23"/>
                    <a:gd name="T19" fmla="*/ 2 h 24"/>
                    <a:gd name="T20" fmla="*/ 3 w 23"/>
                    <a:gd name="T21" fmla="*/ 3 h 24"/>
                    <a:gd name="T22" fmla="*/ 1 w 23"/>
                    <a:gd name="T23" fmla="*/ 8 h 24"/>
                    <a:gd name="T24" fmla="*/ 0 w 23"/>
                    <a:gd name="T25" fmla="*/ 12 h 24"/>
                    <a:gd name="T26" fmla="*/ 1 w 23"/>
                    <a:gd name="T27" fmla="*/ 17 h 24"/>
                    <a:gd name="T28" fmla="*/ 3 w 23"/>
                    <a:gd name="T29" fmla="*/ 20 h 24"/>
                    <a:gd name="T30" fmla="*/ 8 w 23"/>
                    <a:gd name="T31" fmla="*/ 22 h 24"/>
                    <a:gd name="T32" fmla="*/ 12 w 23"/>
                    <a:gd name="T33" fmla="*/ 24 h 24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23"/>
                    <a:gd name="T52" fmla="*/ 0 h 24"/>
                    <a:gd name="T53" fmla="*/ 23 w 23"/>
                    <a:gd name="T54" fmla="*/ 24 h 24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23" h="24">
                      <a:moveTo>
                        <a:pt x="12" y="24"/>
                      </a:moveTo>
                      <a:lnTo>
                        <a:pt x="15" y="22"/>
                      </a:lnTo>
                      <a:lnTo>
                        <a:pt x="20" y="20"/>
                      </a:lnTo>
                      <a:lnTo>
                        <a:pt x="22" y="17"/>
                      </a:lnTo>
                      <a:lnTo>
                        <a:pt x="23" y="12"/>
                      </a:lnTo>
                      <a:lnTo>
                        <a:pt x="22" y="8"/>
                      </a:lnTo>
                      <a:lnTo>
                        <a:pt x="20" y="3"/>
                      </a:lnTo>
                      <a:lnTo>
                        <a:pt x="15" y="2"/>
                      </a:lnTo>
                      <a:lnTo>
                        <a:pt x="12" y="0"/>
                      </a:lnTo>
                      <a:lnTo>
                        <a:pt x="8" y="2"/>
                      </a:lnTo>
                      <a:lnTo>
                        <a:pt x="3" y="3"/>
                      </a:lnTo>
                      <a:lnTo>
                        <a:pt x="1" y="8"/>
                      </a:lnTo>
                      <a:lnTo>
                        <a:pt x="0" y="12"/>
                      </a:lnTo>
                      <a:lnTo>
                        <a:pt x="1" y="17"/>
                      </a:lnTo>
                      <a:lnTo>
                        <a:pt x="3" y="20"/>
                      </a:lnTo>
                      <a:lnTo>
                        <a:pt x="8" y="22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E559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2" name="Freeform 37"/>
                <p:cNvSpPr>
                  <a:spLocks/>
                </p:cNvSpPr>
                <p:nvPr/>
              </p:nvSpPr>
              <p:spPr bwMode="auto">
                <a:xfrm>
                  <a:off x="1463" y="1426"/>
                  <a:ext cx="10" cy="10"/>
                </a:xfrm>
                <a:custGeom>
                  <a:avLst/>
                  <a:gdLst>
                    <a:gd name="T0" fmla="*/ 6 w 10"/>
                    <a:gd name="T1" fmla="*/ 10 h 10"/>
                    <a:gd name="T2" fmla="*/ 9 w 10"/>
                    <a:gd name="T3" fmla="*/ 8 h 10"/>
                    <a:gd name="T4" fmla="*/ 10 w 10"/>
                    <a:gd name="T5" fmla="*/ 5 h 10"/>
                    <a:gd name="T6" fmla="*/ 9 w 10"/>
                    <a:gd name="T7" fmla="*/ 1 h 10"/>
                    <a:gd name="T8" fmla="*/ 6 w 10"/>
                    <a:gd name="T9" fmla="*/ 0 h 10"/>
                    <a:gd name="T10" fmla="*/ 1 w 10"/>
                    <a:gd name="T11" fmla="*/ 1 h 10"/>
                    <a:gd name="T12" fmla="*/ 0 w 10"/>
                    <a:gd name="T13" fmla="*/ 5 h 10"/>
                    <a:gd name="T14" fmla="*/ 1 w 10"/>
                    <a:gd name="T15" fmla="*/ 8 h 10"/>
                    <a:gd name="T16" fmla="*/ 6 w 10"/>
                    <a:gd name="T17" fmla="*/ 10 h 10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0"/>
                    <a:gd name="T28" fmla="*/ 0 h 10"/>
                    <a:gd name="T29" fmla="*/ 10 w 10"/>
                    <a:gd name="T30" fmla="*/ 10 h 10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0" h="10">
                      <a:moveTo>
                        <a:pt x="6" y="10"/>
                      </a:moveTo>
                      <a:lnTo>
                        <a:pt x="9" y="8"/>
                      </a:lnTo>
                      <a:lnTo>
                        <a:pt x="10" y="5"/>
                      </a:lnTo>
                      <a:lnTo>
                        <a:pt x="9" y="1"/>
                      </a:lnTo>
                      <a:lnTo>
                        <a:pt x="6" y="0"/>
                      </a:lnTo>
                      <a:lnTo>
                        <a:pt x="1" y="1"/>
                      </a:lnTo>
                      <a:lnTo>
                        <a:pt x="0" y="5"/>
                      </a:lnTo>
                      <a:lnTo>
                        <a:pt x="1" y="8"/>
                      </a:lnTo>
                      <a:lnTo>
                        <a:pt x="6" y="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3" name="Freeform 38"/>
                <p:cNvSpPr>
                  <a:spLocks/>
                </p:cNvSpPr>
                <p:nvPr/>
              </p:nvSpPr>
              <p:spPr bwMode="auto">
                <a:xfrm>
                  <a:off x="1460" y="1422"/>
                  <a:ext cx="6" cy="5"/>
                </a:xfrm>
                <a:custGeom>
                  <a:avLst/>
                  <a:gdLst>
                    <a:gd name="T0" fmla="*/ 3 w 6"/>
                    <a:gd name="T1" fmla="*/ 2 h 5"/>
                    <a:gd name="T2" fmla="*/ 1 w 6"/>
                    <a:gd name="T3" fmla="*/ 4 h 5"/>
                    <a:gd name="T4" fmla="*/ 0 w 6"/>
                    <a:gd name="T5" fmla="*/ 4 h 5"/>
                    <a:gd name="T6" fmla="*/ 1 w 6"/>
                    <a:gd name="T7" fmla="*/ 5 h 5"/>
                    <a:gd name="T8" fmla="*/ 3 w 6"/>
                    <a:gd name="T9" fmla="*/ 4 h 5"/>
                    <a:gd name="T10" fmla="*/ 6 w 6"/>
                    <a:gd name="T11" fmla="*/ 2 h 5"/>
                    <a:gd name="T12" fmla="*/ 6 w 6"/>
                    <a:gd name="T13" fmla="*/ 2 h 5"/>
                    <a:gd name="T14" fmla="*/ 6 w 6"/>
                    <a:gd name="T15" fmla="*/ 0 h 5"/>
                    <a:gd name="T16" fmla="*/ 3 w 6"/>
                    <a:gd name="T17" fmla="*/ 2 h 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6"/>
                    <a:gd name="T28" fmla="*/ 0 h 5"/>
                    <a:gd name="T29" fmla="*/ 6 w 6"/>
                    <a:gd name="T30" fmla="*/ 5 h 5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6" h="5">
                      <a:moveTo>
                        <a:pt x="3" y="2"/>
                      </a:moveTo>
                      <a:lnTo>
                        <a:pt x="1" y="4"/>
                      </a:lnTo>
                      <a:lnTo>
                        <a:pt x="0" y="4"/>
                      </a:lnTo>
                      <a:lnTo>
                        <a:pt x="1" y="5"/>
                      </a:lnTo>
                      <a:lnTo>
                        <a:pt x="3" y="4"/>
                      </a:lnTo>
                      <a:lnTo>
                        <a:pt x="6" y="2"/>
                      </a:lnTo>
                      <a:lnTo>
                        <a:pt x="6" y="0"/>
                      </a:ln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4" name="Freeform 39"/>
                <p:cNvSpPr>
                  <a:spLocks/>
                </p:cNvSpPr>
                <p:nvPr/>
              </p:nvSpPr>
              <p:spPr bwMode="auto">
                <a:xfrm>
                  <a:off x="1524" y="1415"/>
                  <a:ext cx="17" cy="14"/>
                </a:xfrm>
                <a:custGeom>
                  <a:avLst/>
                  <a:gdLst>
                    <a:gd name="T0" fmla="*/ 0 w 17"/>
                    <a:gd name="T1" fmla="*/ 0 h 14"/>
                    <a:gd name="T2" fmla="*/ 2 w 17"/>
                    <a:gd name="T3" fmla="*/ 4 h 14"/>
                    <a:gd name="T4" fmla="*/ 10 w 17"/>
                    <a:gd name="T5" fmla="*/ 6 h 14"/>
                    <a:gd name="T6" fmla="*/ 14 w 17"/>
                    <a:gd name="T7" fmla="*/ 7 h 14"/>
                    <a:gd name="T8" fmla="*/ 17 w 17"/>
                    <a:gd name="T9" fmla="*/ 11 h 14"/>
                    <a:gd name="T10" fmla="*/ 17 w 17"/>
                    <a:gd name="T11" fmla="*/ 12 h 14"/>
                    <a:gd name="T12" fmla="*/ 16 w 17"/>
                    <a:gd name="T13" fmla="*/ 12 h 14"/>
                    <a:gd name="T14" fmla="*/ 14 w 17"/>
                    <a:gd name="T15" fmla="*/ 14 h 14"/>
                    <a:gd name="T16" fmla="*/ 13 w 17"/>
                    <a:gd name="T17" fmla="*/ 14 h 14"/>
                    <a:gd name="T18" fmla="*/ 8 w 17"/>
                    <a:gd name="T19" fmla="*/ 11 h 14"/>
                    <a:gd name="T20" fmla="*/ 3 w 17"/>
                    <a:gd name="T21" fmla="*/ 7 h 14"/>
                    <a:gd name="T22" fmla="*/ 2 w 17"/>
                    <a:gd name="T23" fmla="*/ 4 h 14"/>
                    <a:gd name="T24" fmla="*/ 0 w 17"/>
                    <a:gd name="T25" fmla="*/ 0 h 14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14"/>
                    <a:gd name="T41" fmla="*/ 17 w 17"/>
                    <a:gd name="T42" fmla="*/ 14 h 14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14">
                      <a:moveTo>
                        <a:pt x="0" y="0"/>
                      </a:moveTo>
                      <a:lnTo>
                        <a:pt x="2" y="4"/>
                      </a:lnTo>
                      <a:lnTo>
                        <a:pt x="10" y="6"/>
                      </a:lnTo>
                      <a:lnTo>
                        <a:pt x="14" y="7"/>
                      </a:lnTo>
                      <a:lnTo>
                        <a:pt x="17" y="11"/>
                      </a:lnTo>
                      <a:lnTo>
                        <a:pt x="17" y="12"/>
                      </a:lnTo>
                      <a:lnTo>
                        <a:pt x="16" y="12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8" y="11"/>
                      </a:lnTo>
                      <a:lnTo>
                        <a:pt x="3" y="7"/>
                      </a:lnTo>
                      <a:lnTo>
                        <a:pt x="2" y="4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5" name="Freeform 40"/>
                <p:cNvSpPr>
                  <a:spLocks noEditPoints="1"/>
                </p:cNvSpPr>
                <p:nvPr/>
              </p:nvSpPr>
              <p:spPr bwMode="auto">
                <a:xfrm>
                  <a:off x="1497" y="1451"/>
                  <a:ext cx="32" cy="60"/>
                </a:xfrm>
                <a:custGeom>
                  <a:avLst/>
                  <a:gdLst>
                    <a:gd name="T0" fmla="*/ 9 w 32"/>
                    <a:gd name="T1" fmla="*/ 57 h 60"/>
                    <a:gd name="T2" fmla="*/ 7 w 32"/>
                    <a:gd name="T3" fmla="*/ 60 h 60"/>
                    <a:gd name="T4" fmla="*/ 3 w 32"/>
                    <a:gd name="T5" fmla="*/ 60 h 60"/>
                    <a:gd name="T6" fmla="*/ 0 w 32"/>
                    <a:gd name="T7" fmla="*/ 59 h 60"/>
                    <a:gd name="T8" fmla="*/ 0 w 32"/>
                    <a:gd name="T9" fmla="*/ 55 h 60"/>
                    <a:gd name="T10" fmla="*/ 9 w 32"/>
                    <a:gd name="T11" fmla="*/ 57 h 60"/>
                    <a:gd name="T12" fmla="*/ 0 w 32"/>
                    <a:gd name="T13" fmla="*/ 55 h 60"/>
                    <a:gd name="T14" fmla="*/ 0 w 32"/>
                    <a:gd name="T15" fmla="*/ 48 h 60"/>
                    <a:gd name="T16" fmla="*/ 4 w 32"/>
                    <a:gd name="T17" fmla="*/ 33 h 60"/>
                    <a:gd name="T18" fmla="*/ 7 w 32"/>
                    <a:gd name="T19" fmla="*/ 23 h 60"/>
                    <a:gd name="T20" fmla="*/ 12 w 32"/>
                    <a:gd name="T21" fmla="*/ 14 h 60"/>
                    <a:gd name="T22" fmla="*/ 18 w 32"/>
                    <a:gd name="T23" fmla="*/ 7 h 60"/>
                    <a:gd name="T24" fmla="*/ 24 w 32"/>
                    <a:gd name="T25" fmla="*/ 0 h 60"/>
                    <a:gd name="T26" fmla="*/ 29 w 32"/>
                    <a:gd name="T27" fmla="*/ 11 h 60"/>
                    <a:gd name="T28" fmla="*/ 24 w 32"/>
                    <a:gd name="T29" fmla="*/ 16 h 60"/>
                    <a:gd name="T30" fmla="*/ 20 w 32"/>
                    <a:gd name="T31" fmla="*/ 23 h 60"/>
                    <a:gd name="T32" fmla="*/ 17 w 32"/>
                    <a:gd name="T33" fmla="*/ 29 h 60"/>
                    <a:gd name="T34" fmla="*/ 13 w 32"/>
                    <a:gd name="T35" fmla="*/ 36 h 60"/>
                    <a:gd name="T36" fmla="*/ 10 w 32"/>
                    <a:gd name="T37" fmla="*/ 50 h 60"/>
                    <a:gd name="T38" fmla="*/ 9 w 32"/>
                    <a:gd name="T39" fmla="*/ 57 h 60"/>
                    <a:gd name="T40" fmla="*/ 0 w 32"/>
                    <a:gd name="T41" fmla="*/ 55 h 60"/>
                    <a:gd name="T42" fmla="*/ 24 w 32"/>
                    <a:gd name="T43" fmla="*/ 0 h 60"/>
                    <a:gd name="T44" fmla="*/ 29 w 32"/>
                    <a:gd name="T45" fmla="*/ 0 h 60"/>
                    <a:gd name="T46" fmla="*/ 32 w 32"/>
                    <a:gd name="T47" fmla="*/ 4 h 60"/>
                    <a:gd name="T48" fmla="*/ 32 w 32"/>
                    <a:gd name="T49" fmla="*/ 7 h 60"/>
                    <a:gd name="T50" fmla="*/ 29 w 32"/>
                    <a:gd name="T51" fmla="*/ 11 h 60"/>
                    <a:gd name="T52" fmla="*/ 24 w 32"/>
                    <a:gd name="T53" fmla="*/ 0 h 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2"/>
                    <a:gd name="T82" fmla="*/ 0 h 60"/>
                    <a:gd name="T83" fmla="*/ 32 w 32"/>
                    <a:gd name="T84" fmla="*/ 60 h 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2" h="60">
                      <a:moveTo>
                        <a:pt x="9" y="57"/>
                      </a:moveTo>
                      <a:lnTo>
                        <a:pt x="7" y="60"/>
                      </a:lnTo>
                      <a:lnTo>
                        <a:pt x="3" y="60"/>
                      </a:lnTo>
                      <a:lnTo>
                        <a:pt x="0" y="59"/>
                      </a:lnTo>
                      <a:lnTo>
                        <a:pt x="0" y="55"/>
                      </a:lnTo>
                      <a:lnTo>
                        <a:pt x="9" y="57"/>
                      </a:lnTo>
                      <a:close/>
                      <a:moveTo>
                        <a:pt x="0" y="55"/>
                      </a:moveTo>
                      <a:lnTo>
                        <a:pt x="0" y="48"/>
                      </a:lnTo>
                      <a:lnTo>
                        <a:pt x="4" y="33"/>
                      </a:lnTo>
                      <a:lnTo>
                        <a:pt x="7" y="23"/>
                      </a:lnTo>
                      <a:lnTo>
                        <a:pt x="12" y="14"/>
                      </a:lnTo>
                      <a:lnTo>
                        <a:pt x="18" y="7"/>
                      </a:lnTo>
                      <a:lnTo>
                        <a:pt x="24" y="0"/>
                      </a:lnTo>
                      <a:lnTo>
                        <a:pt x="29" y="11"/>
                      </a:lnTo>
                      <a:lnTo>
                        <a:pt x="24" y="16"/>
                      </a:lnTo>
                      <a:lnTo>
                        <a:pt x="20" y="23"/>
                      </a:lnTo>
                      <a:lnTo>
                        <a:pt x="17" y="29"/>
                      </a:lnTo>
                      <a:lnTo>
                        <a:pt x="13" y="36"/>
                      </a:lnTo>
                      <a:lnTo>
                        <a:pt x="10" y="50"/>
                      </a:lnTo>
                      <a:lnTo>
                        <a:pt x="9" y="57"/>
                      </a:lnTo>
                      <a:lnTo>
                        <a:pt x="0" y="55"/>
                      </a:lnTo>
                      <a:close/>
                      <a:moveTo>
                        <a:pt x="24" y="0"/>
                      </a:moveTo>
                      <a:lnTo>
                        <a:pt x="29" y="0"/>
                      </a:lnTo>
                      <a:lnTo>
                        <a:pt x="32" y="4"/>
                      </a:lnTo>
                      <a:lnTo>
                        <a:pt x="32" y="7"/>
                      </a:lnTo>
                      <a:lnTo>
                        <a:pt x="29" y="11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4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6" name="Freeform 41"/>
                <p:cNvSpPr>
                  <a:spLocks noEditPoints="1"/>
                </p:cNvSpPr>
                <p:nvPr/>
              </p:nvSpPr>
              <p:spPr bwMode="auto">
                <a:xfrm>
                  <a:off x="1498" y="1451"/>
                  <a:ext cx="33" cy="64"/>
                </a:xfrm>
                <a:custGeom>
                  <a:avLst/>
                  <a:gdLst>
                    <a:gd name="T0" fmla="*/ 3 w 33"/>
                    <a:gd name="T1" fmla="*/ 62 h 64"/>
                    <a:gd name="T2" fmla="*/ 0 w 33"/>
                    <a:gd name="T3" fmla="*/ 60 h 64"/>
                    <a:gd name="T4" fmla="*/ 0 w 33"/>
                    <a:gd name="T5" fmla="*/ 55 h 64"/>
                    <a:gd name="T6" fmla="*/ 2 w 33"/>
                    <a:gd name="T7" fmla="*/ 52 h 64"/>
                    <a:gd name="T8" fmla="*/ 6 w 33"/>
                    <a:gd name="T9" fmla="*/ 52 h 64"/>
                    <a:gd name="T10" fmla="*/ 3 w 33"/>
                    <a:gd name="T11" fmla="*/ 62 h 64"/>
                    <a:gd name="T12" fmla="*/ 6 w 33"/>
                    <a:gd name="T13" fmla="*/ 52 h 64"/>
                    <a:gd name="T14" fmla="*/ 6 w 33"/>
                    <a:gd name="T15" fmla="*/ 52 h 64"/>
                    <a:gd name="T16" fmla="*/ 3 w 33"/>
                    <a:gd name="T17" fmla="*/ 48 h 64"/>
                    <a:gd name="T18" fmla="*/ 12 w 33"/>
                    <a:gd name="T19" fmla="*/ 52 h 64"/>
                    <a:gd name="T20" fmla="*/ 11 w 33"/>
                    <a:gd name="T21" fmla="*/ 57 h 64"/>
                    <a:gd name="T22" fmla="*/ 9 w 33"/>
                    <a:gd name="T23" fmla="*/ 60 h 64"/>
                    <a:gd name="T24" fmla="*/ 6 w 33"/>
                    <a:gd name="T25" fmla="*/ 64 h 64"/>
                    <a:gd name="T26" fmla="*/ 3 w 33"/>
                    <a:gd name="T27" fmla="*/ 62 h 64"/>
                    <a:gd name="T28" fmla="*/ 6 w 33"/>
                    <a:gd name="T29" fmla="*/ 52 h 64"/>
                    <a:gd name="T30" fmla="*/ 3 w 33"/>
                    <a:gd name="T31" fmla="*/ 48 h 64"/>
                    <a:gd name="T32" fmla="*/ 6 w 33"/>
                    <a:gd name="T33" fmla="*/ 35 h 64"/>
                    <a:gd name="T34" fmla="*/ 12 w 33"/>
                    <a:gd name="T35" fmla="*/ 21 h 64"/>
                    <a:gd name="T36" fmla="*/ 22 w 33"/>
                    <a:gd name="T37" fmla="*/ 26 h 64"/>
                    <a:gd name="T38" fmla="*/ 16 w 33"/>
                    <a:gd name="T39" fmla="*/ 40 h 64"/>
                    <a:gd name="T40" fmla="*/ 12 w 33"/>
                    <a:gd name="T41" fmla="*/ 52 h 64"/>
                    <a:gd name="T42" fmla="*/ 3 w 33"/>
                    <a:gd name="T43" fmla="*/ 48 h 64"/>
                    <a:gd name="T44" fmla="*/ 22 w 33"/>
                    <a:gd name="T45" fmla="*/ 26 h 64"/>
                    <a:gd name="T46" fmla="*/ 22 w 33"/>
                    <a:gd name="T47" fmla="*/ 26 h 64"/>
                    <a:gd name="T48" fmla="*/ 17 w 33"/>
                    <a:gd name="T49" fmla="*/ 23 h 64"/>
                    <a:gd name="T50" fmla="*/ 22 w 33"/>
                    <a:gd name="T51" fmla="*/ 26 h 64"/>
                    <a:gd name="T52" fmla="*/ 12 w 33"/>
                    <a:gd name="T53" fmla="*/ 21 h 64"/>
                    <a:gd name="T54" fmla="*/ 11 w 33"/>
                    <a:gd name="T55" fmla="*/ 24 h 64"/>
                    <a:gd name="T56" fmla="*/ 12 w 33"/>
                    <a:gd name="T57" fmla="*/ 19 h 64"/>
                    <a:gd name="T58" fmla="*/ 22 w 33"/>
                    <a:gd name="T59" fmla="*/ 24 h 64"/>
                    <a:gd name="T60" fmla="*/ 20 w 33"/>
                    <a:gd name="T61" fmla="*/ 29 h 64"/>
                    <a:gd name="T62" fmla="*/ 22 w 33"/>
                    <a:gd name="T63" fmla="*/ 26 h 64"/>
                    <a:gd name="T64" fmla="*/ 12 w 33"/>
                    <a:gd name="T65" fmla="*/ 21 h 64"/>
                    <a:gd name="T66" fmla="*/ 12 w 33"/>
                    <a:gd name="T67" fmla="*/ 19 h 64"/>
                    <a:gd name="T68" fmla="*/ 19 w 33"/>
                    <a:gd name="T69" fmla="*/ 9 h 64"/>
                    <a:gd name="T70" fmla="*/ 25 w 33"/>
                    <a:gd name="T71" fmla="*/ 2 h 64"/>
                    <a:gd name="T72" fmla="*/ 29 w 33"/>
                    <a:gd name="T73" fmla="*/ 12 h 64"/>
                    <a:gd name="T74" fmla="*/ 26 w 33"/>
                    <a:gd name="T75" fmla="*/ 16 h 64"/>
                    <a:gd name="T76" fmla="*/ 22 w 33"/>
                    <a:gd name="T77" fmla="*/ 24 h 64"/>
                    <a:gd name="T78" fmla="*/ 12 w 33"/>
                    <a:gd name="T79" fmla="*/ 19 h 64"/>
                    <a:gd name="T80" fmla="*/ 25 w 33"/>
                    <a:gd name="T81" fmla="*/ 2 h 64"/>
                    <a:gd name="T82" fmla="*/ 29 w 33"/>
                    <a:gd name="T83" fmla="*/ 0 h 64"/>
                    <a:gd name="T84" fmla="*/ 33 w 33"/>
                    <a:gd name="T85" fmla="*/ 4 h 64"/>
                    <a:gd name="T86" fmla="*/ 33 w 33"/>
                    <a:gd name="T87" fmla="*/ 9 h 64"/>
                    <a:gd name="T88" fmla="*/ 29 w 33"/>
                    <a:gd name="T89" fmla="*/ 12 h 64"/>
                    <a:gd name="T90" fmla="*/ 25 w 33"/>
                    <a:gd name="T91" fmla="*/ 2 h 6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33"/>
                    <a:gd name="T139" fmla="*/ 0 h 64"/>
                    <a:gd name="T140" fmla="*/ 33 w 33"/>
                    <a:gd name="T141" fmla="*/ 64 h 6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33" h="64">
                      <a:moveTo>
                        <a:pt x="3" y="62"/>
                      </a:moveTo>
                      <a:lnTo>
                        <a:pt x="0" y="60"/>
                      </a:lnTo>
                      <a:lnTo>
                        <a:pt x="0" y="55"/>
                      </a:lnTo>
                      <a:lnTo>
                        <a:pt x="2" y="52"/>
                      </a:lnTo>
                      <a:lnTo>
                        <a:pt x="6" y="52"/>
                      </a:lnTo>
                      <a:lnTo>
                        <a:pt x="3" y="62"/>
                      </a:lnTo>
                      <a:close/>
                      <a:moveTo>
                        <a:pt x="6" y="52"/>
                      </a:moveTo>
                      <a:lnTo>
                        <a:pt x="6" y="52"/>
                      </a:lnTo>
                      <a:lnTo>
                        <a:pt x="3" y="48"/>
                      </a:lnTo>
                      <a:lnTo>
                        <a:pt x="12" y="52"/>
                      </a:lnTo>
                      <a:lnTo>
                        <a:pt x="11" y="57"/>
                      </a:lnTo>
                      <a:lnTo>
                        <a:pt x="9" y="60"/>
                      </a:lnTo>
                      <a:lnTo>
                        <a:pt x="6" y="64"/>
                      </a:lnTo>
                      <a:lnTo>
                        <a:pt x="3" y="62"/>
                      </a:lnTo>
                      <a:lnTo>
                        <a:pt x="6" y="52"/>
                      </a:lnTo>
                      <a:close/>
                      <a:moveTo>
                        <a:pt x="3" y="48"/>
                      </a:moveTo>
                      <a:lnTo>
                        <a:pt x="6" y="35"/>
                      </a:lnTo>
                      <a:lnTo>
                        <a:pt x="12" y="21"/>
                      </a:lnTo>
                      <a:lnTo>
                        <a:pt x="22" y="26"/>
                      </a:lnTo>
                      <a:lnTo>
                        <a:pt x="16" y="40"/>
                      </a:lnTo>
                      <a:lnTo>
                        <a:pt x="12" y="52"/>
                      </a:lnTo>
                      <a:lnTo>
                        <a:pt x="3" y="48"/>
                      </a:lnTo>
                      <a:close/>
                      <a:moveTo>
                        <a:pt x="22" y="26"/>
                      </a:moveTo>
                      <a:lnTo>
                        <a:pt x="22" y="26"/>
                      </a:lnTo>
                      <a:lnTo>
                        <a:pt x="17" y="23"/>
                      </a:lnTo>
                      <a:lnTo>
                        <a:pt x="22" y="26"/>
                      </a:lnTo>
                      <a:close/>
                      <a:moveTo>
                        <a:pt x="12" y="21"/>
                      </a:moveTo>
                      <a:lnTo>
                        <a:pt x="11" y="24"/>
                      </a:lnTo>
                      <a:lnTo>
                        <a:pt x="12" y="19"/>
                      </a:lnTo>
                      <a:lnTo>
                        <a:pt x="22" y="24"/>
                      </a:lnTo>
                      <a:lnTo>
                        <a:pt x="20" y="29"/>
                      </a:lnTo>
                      <a:lnTo>
                        <a:pt x="22" y="26"/>
                      </a:lnTo>
                      <a:lnTo>
                        <a:pt x="12" y="21"/>
                      </a:lnTo>
                      <a:close/>
                      <a:moveTo>
                        <a:pt x="12" y="19"/>
                      </a:moveTo>
                      <a:lnTo>
                        <a:pt x="19" y="9"/>
                      </a:lnTo>
                      <a:lnTo>
                        <a:pt x="25" y="2"/>
                      </a:lnTo>
                      <a:lnTo>
                        <a:pt x="29" y="12"/>
                      </a:lnTo>
                      <a:lnTo>
                        <a:pt x="26" y="16"/>
                      </a:lnTo>
                      <a:lnTo>
                        <a:pt x="22" y="24"/>
                      </a:lnTo>
                      <a:lnTo>
                        <a:pt x="12" y="19"/>
                      </a:lnTo>
                      <a:close/>
                      <a:moveTo>
                        <a:pt x="25" y="2"/>
                      </a:moveTo>
                      <a:lnTo>
                        <a:pt x="29" y="0"/>
                      </a:lnTo>
                      <a:lnTo>
                        <a:pt x="33" y="4"/>
                      </a:lnTo>
                      <a:lnTo>
                        <a:pt x="33" y="9"/>
                      </a:lnTo>
                      <a:lnTo>
                        <a:pt x="29" y="12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6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7" name="Freeform 42"/>
                <p:cNvSpPr>
                  <a:spLocks noEditPoints="1"/>
                </p:cNvSpPr>
                <p:nvPr/>
              </p:nvSpPr>
              <p:spPr bwMode="auto">
                <a:xfrm>
                  <a:off x="1498" y="1453"/>
                  <a:ext cx="34" cy="63"/>
                </a:xfrm>
                <a:custGeom>
                  <a:avLst/>
                  <a:gdLst>
                    <a:gd name="T0" fmla="*/ 5 w 34"/>
                    <a:gd name="T1" fmla="*/ 63 h 63"/>
                    <a:gd name="T2" fmla="*/ 2 w 34"/>
                    <a:gd name="T3" fmla="*/ 60 h 63"/>
                    <a:gd name="T4" fmla="*/ 0 w 34"/>
                    <a:gd name="T5" fmla="*/ 57 h 63"/>
                    <a:gd name="T6" fmla="*/ 3 w 34"/>
                    <a:gd name="T7" fmla="*/ 53 h 63"/>
                    <a:gd name="T8" fmla="*/ 6 w 34"/>
                    <a:gd name="T9" fmla="*/ 51 h 63"/>
                    <a:gd name="T10" fmla="*/ 5 w 34"/>
                    <a:gd name="T11" fmla="*/ 63 h 63"/>
                    <a:gd name="T12" fmla="*/ 6 w 34"/>
                    <a:gd name="T13" fmla="*/ 51 h 63"/>
                    <a:gd name="T14" fmla="*/ 8 w 34"/>
                    <a:gd name="T15" fmla="*/ 50 h 63"/>
                    <a:gd name="T16" fmla="*/ 6 w 34"/>
                    <a:gd name="T17" fmla="*/ 43 h 63"/>
                    <a:gd name="T18" fmla="*/ 17 w 34"/>
                    <a:gd name="T19" fmla="*/ 46 h 63"/>
                    <a:gd name="T20" fmla="*/ 14 w 34"/>
                    <a:gd name="T21" fmla="*/ 53 h 63"/>
                    <a:gd name="T22" fmla="*/ 11 w 34"/>
                    <a:gd name="T23" fmla="*/ 60 h 63"/>
                    <a:gd name="T24" fmla="*/ 8 w 34"/>
                    <a:gd name="T25" fmla="*/ 62 h 63"/>
                    <a:gd name="T26" fmla="*/ 5 w 34"/>
                    <a:gd name="T27" fmla="*/ 63 h 63"/>
                    <a:gd name="T28" fmla="*/ 6 w 34"/>
                    <a:gd name="T29" fmla="*/ 51 h 63"/>
                    <a:gd name="T30" fmla="*/ 6 w 34"/>
                    <a:gd name="T31" fmla="*/ 43 h 63"/>
                    <a:gd name="T32" fmla="*/ 11 w 34"/>
                    <a:gd name="T33" fmla="*/ 33 h 63"/>
                    <a:gd name="T34" fmla="*/ 16 w 34"/>
                    <a:gd name="T35" fmla="*/ 21 h 63"/>
                    <a:gd name="T36" fmla="*/ 25 w 34"/>
                    <a:gd name="T37" fmla="*/ 26 h 63"/>
                    <a:gd name="T38" fmla="*/ 20 w 34"/>
                    <a:gd name="T39" fmla="*/ 36 h 63"/>
                    <a:gd name="T40" fmla="*/ 17 w 34"/>
                    <a:gd name="T41" fmla="*/ 46 h 63"/>
                    <a:gd name="T42" fmla="*/ 6 w 34"/>
                    <a:gd name="T43" fmla="*/ 43 h 63"/>
                    <a:gd name="T44" fmla="*/ 25 w 34"/>
                    <a:gd name="T45" fmla="*/ 26 h 63"/>
                    <a:gd name="T46" fmla="*/ 25 w 34"/>
                    <a:gd name="T47" fmla="*/ 26 h 63"/>
                    <a:gd name="T48" fmla="*/ 25 w 34"/>
                    <a:gd name="T49" fmla="*/ 26 h 63"/>
                    <a:gd name="T50" fmla="*/ 20 w 34"/>
                    <a:gd name="T51" fmla="*/ 22 h 63"/>
                    <a:gd name="T52" fmla="*/ 25 w 34"/>
                    <a:gd name="T53" fmla="*/ 26 h 63"/>
                    <a:gd name="T54" fmla="*/ 16 w 34"/>
                    <a:gd name="T55" fmla="*/ 21 h 63"/>
                    <a:gd name="T56" fmla="*/ 16 w 34"/>
                    <a:gd name="T57" fmla="*/ 21 h 63"/>
                    <a:gd name="T58" fmla="*/ 25 w 34"/>
                    <a:gd name="T59" fmla="*/ 26 h 63"/>
                    <a:gd name="T60" fmla="*/ 25 w 34"/>
                    <a:gd name="T61" fmla="*/ 26 h 63"/>
                    <a:gd name="T62" fmla="*/ 16 w 34"/>
                    <a:gd name="T63" fmla="*/ 21 h 63"/>
                    <a:gd name="T64" fmla="*/ 25 w 34"/>
                    <a:gd name="T65" fmla="*/ 26 h 63"/>
                    <a:gd name="T66" fmla="*/ 25 w 34"/>
                    <a:gd name="T67" fmla="*/ 26 h 63"/>
                    <a:gd name="T68" fmla="*/ 20 w 34"/>
                    <a:gd name="T69" fmla="*/ 22 h 63"/>
                    <a:gd name="T70" fmla="*/ 25 w 34"/>
                    <a:gd name="T71" fmla="*/ 26 h 63"/>
                    <a:gd name="T72" fmla="*/ 16 w 34"/>
                    <a:gd name="T73" fmla="*/ 21 h 63"/>
                    <a:gd name="T74" fmla="*/ 17 w 34"/>
                    <a:gd name="T75" fmla="*/ 17 h 63"/>
                    <a:gd name="T76" fmla="*/ 19 w 34"/>
                    <a:gd name="T77" fmla="*/ 14 h 63"/>
                    <a:gd name="T78" fmla="*/ 28 w 34"/>
                    <a:gd name="T79" fmla="*/ 19 h 63"/>
                    <a:gd name="T80" fmla="*/ 26 w 34"/>
                    <a:gd name="T81" fmla="*/ 22 h 63"/>
                    <a:gd name="T82" fmla="*/ 25 w 34"/>
                    <a:gd name="T83" fmla="*/ 26 h 63"/>
                    <a:gd name="T84" fmla="*/ 16 w 34"/>
                    <a:gd name="T85" fmla="*/ 21 h 63"/>
                    <a:gd name="T86" fmla="*/ 19 w 34"/>
                    <a:gd name="T87" fmla="*/ 14 h 63"/>
                    <a:gd name="T88" fmla="*/ 22 w 34"/>
                    <a:gd name="T89" fmla="*/ 5 h 63"/>
                    <a:gd name="T90" fmla="*/ 28 w 34"/>
                    <a:gd name="T91" fmla="*/ 0 h 63"/>
                    <a:gd name="T92" fmla="*/ 31 w 34"/>
                    <a:gd name="T93" fmla="*/ 10 h 63"/>
                    <a:gd name="T94" fmla="*/ 29 w 34"/>
                    <a:gd name="T95" fmla="*/ 14 h 63"/>
                    <a:gd name="T96" fmla="*/ 28 w 34"/>
                    <a:gd name="T97" fmla="*/ 19 h 63"/>
                    <a:gd name="T98" fmla="*/ 19 w 34"/>
                    <a:gd name="T99" fmla="*/ 14 h 63"/>
                    <a:gd name="T100" fmla="*/ 28 w 34"/>
                    <a:gd name="T101" fmla="*/ 0 h 63"/>
                    <a:gd name="T102" fmla="*/ 31 w 34"/>
                    <a:gd name="T103" fmla="*/ 0 h 63"/>
                    <a:gd name="T104" fmla="*/ 34 w 34"/>
                    <a:gd name="T105" fmla="*/ 3 h 63"/>
                    <a:gd name="T106" fmla="*/ 34 w 34"/>
                    <a:gd name="T107" fmla="*/ 7 h 63"/>
                    <a:gd name="T108" fmla="*/ 31 w 34"/>
                    <a:gd name="T109" fmla="*/ 10 h 63"/>
                    <a:gd name="T110" fmla="*/ 28 w 34"/>
                    <a:gd name="T111" fmla="*/ 0 h 63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34"/>
                    <a:gd name="T169" fmla="*/ 0 h 63"/>
                    <a:gd name="T170" fmla="*/ 34 w 34"/>
                    <a:gd name="T171" fmla="*/ 63 h 63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34" h="63">
                      <a:moveTo>
                        <a:pt x="5" y="63"/>
                      </a:moveTo>
                      <a:lnTo>
                        <a:pt x="2" y="60"/>
                      </a:lnTo>
                      <a:lnTo>
                        <a:pt x="0" y="57"/>
                      </a:lnTo>
                      <a:lnTo>
                        <a:pt x="3" y="53"/>
                      </a:lnTo>
                      <a:lnTo>
                        <a:pt x="6" y="51"/>
                      </a:lnTo>
                      <a:lnTo>
                        <a:pt x="5" y="63"/>
                      </a:lnTo>
                      <a:close/>
                      <a:moveTo>
                        <a:pt x="6" y="51"/>
                      </a:moveTo>
                      <a:lnTo>
                        <a:pt x="8" y="50"/>
                      </a:lnTo>
                      <a:lnTo>
                        <a:pt x="6" y="43"/>
                      </a:lnTo>
                      <a:lnTo>
                        <a:pt x="17" y="46"/>
                      </a:lnTo>
                      <a:lnTo>
                        <a:pt x="14" y="53"/>
                      </a:lnTo>
                      <a:lnTo>
                        <a:pt x="11" y="60"/>
                      </a:lnTo>
                      <a:lnTo>
                        <a:pt x="8" y="62"/>
                      </a:lnTo>
                      <a:lnTo>
                        <a:pt x="5" y="63"/>
                      </a:lnTo>
                      <a:lnTo>
                        <a:pt x="6" y="51"/>
                      </a:lnTo>
                      <a:close/>
                      <a:moveTo>
                        <a:pt x="6" y="43"/>
                      </a:moveTo>
                      <a:lnTo>
                        <a:pt x="11" y="33"/>
                      </a:lnTo>
                      <a:lnTo>
                        <a:pt x="16" y="21"/>
                      </a:lnTo>
                      <a:lnTo>
                        <a:pt x="25" y="26"/>
                      </a:lnTo>
                      <a:lnTo>
                        <a:pt x="20" y="36"/>
                      </a:lnTo>
                      <a:lnTo>
                        <a:pt x="17" y="46"/>
                      </a:lnTo>
                      <a:lnTo>
                        <a:pt x="6" y="43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0" y="22"/>
                      </a:lnTo>
                      <a:lnTo>
                        <a:pt x="25" y="26"/>
                      </a:lnTo>
                      <a:close/>
                      <a:moveTo>
                        <a:pt x="16" y="21"/>
                      </a:moveTo>
                      <a:lnTo>
                        <a:pt x="16" y="21"/>
                      </a:lnTo>
                      <a:lnTo>
                        <a:pt x="25" y="26"/>
                      </a:lnTo>
                      <a:lnTo>
                        <a:pt x="16" y="21"/>
                      </a:lnTo>
                      <a:close/>
                      <a:moveTo>
                        <a:pt x="25" y="26"/>
                      </a:moveTo>
                      <a:lnTo>
                        <a:pt x="25" y="26"/>
                      </a:lnTo>
                      <a:lnTo>
                        <a:pt x="20" y="22"/>
                      </a:lnTo>
                      <a:lnTo>
                        <a:pt x="25" y="26"/>
                      </a:lnTo>
                      <a:close/>
                      <a:moveTo>
                        <a:pt x="16" y="21"/>
                      </a:moveTo>
                      <a:lnTo>
                        <a:pt x="17" y="17"/>
                      </a:lnTo>
                      <a:lnTo>
                        <a:pt x="19" y="14"/>
                      </a:lnTo>
                      <a:lnTo>
                        <a:pt x="28" y="19"/>
                      </a:lnTo>
                      <a:lnTo>
                        <a:pt x="26" y="22"/>
                      </a:lnTo>
                      <a:lnTo>
                        <a:pt x="25" y="26"/>
                      </a:lnTo>
                      <a:lnTo>
                        <a:pt x="16" y="21"/>
                      </a:lnTo>
                      <a:close/>
                      <a:moveTo>
                        <a:pt x="19" y="14"/>
                      </a:moveTo>
                      <a:lnTo>
                        <a:pt x="22" y="5"/>
                      </a:lnTo>
                      <a:lnTo>
                        <a:pt x="28" y="0"/>
                      </a:lnTo>
                      <a:lnTo>
                        <a:pt x="31" y="10"/>
                      </a:lnTo>
                      <a:lnTo>
                        <a:pt x="29" y="14"/>
                      </a:lnTo>
                      <a:lnTo>
                        <a:pt x="28" y="19"/>
                      </a:lnTo>
                      <a:lnTo>
                        <a:pt x="19" y="14"/>
                      </a:lnTo>
                      <a:close/>
                      <a:moveTo>
                        <a:pt x="28" y="0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1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7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8" name="Freeform 43"/>
                <p:cNvSpPr>
                  <a:spLocks noEditPoints="1"/>
                </p:cNvSpPr>
                <p:nvPr/>
              </p:nvSpPr>
              <p:spPr bwMode="auto">
                <a:xfrm>
                  <a:off x="1500" y="1453"/>
                  <a:ext cx="34" cy="65"/>
                </a:xfrm>
                <a:custGeom>
                  <a:avLst/>
                  <a:gdLst>
                    <a:gd name="T0" fmla="*/ 4 w 34"/>
                    <a:gd name="T1" fmla="*/ 65 h 65"/>
                    <a:gd name="T2" fmla="*/ 1 w 34"/>
                    <a:gd name="T3" fmla="*/ 62 h 65"/>
                    <a:gd name="T4" fmla="*/ 0 w 34"/>
                    <a:gd name="T5" fmla="*/ 58 h 65"/>
                    <a:gd name="T6" fmla="*/ 3 w 34"/>
                    <a:gd name="T7" fmla="*/ 55 h 65"/>
                    <a:gd name="T8" fmla="*/ 7 w 34"/>
                    <a:gd name="T9" fmla="*/ 55 h 65"/>
                    <a:gd name="T10" fmla="*/ 4 w 34"/>
                    <a:gd name="T11" fmla="*/ 65 h 65"/>
                    <a:gd name="T12" fmla="*/ 7 w 34"/>
                    <a:gd name="T13" fmla="*/ 55 h 65"/>
                    <a:gd name="T14" fmla="*/ 7 w 34"/>
                    <a:gd name="T15" fmla="*/ 50 h 65"/>
                    <a:gd name="T16" fmla="*/ 10 w 34"/>
                    <a:gd name="T17" fmla="*/ 39 h 65"/>
                    <a:gd name="T18" fmla="*/ 20 w 34"/>
                    <a:gd name="T19" fmla="*/ 43 h 65"/>
                    <a:gd name="T20" fmla="*/ 17 w 34"/>
                    <a:gd name="T21" fmla="*/ 53 h 65"/>
                    <a:gd name="T22" fmla="*/ 12 w 34"/>
                    <a:gd name="T23" fmla="*/ 60 h 65"/>
                    <a:gd name="T24" fmla="*/ 10 w 34"/>
                    <a:gd name="T25" fmla="*/ 62 h 65"/>
                    <a:gd name="T26" fmla="*/ 9 w 34"/>
                    <a:gd name="T27" fmla="*/ 65 h 65"/>
                    <a:gd name="T28" fmla="*/ 6 w 34"/>
                    <a:gd name="T29" fmla="*/ 65 h 65"/>
                    <a:gd name="T30" fmla="*/ 4 w 34"/>
                    <a:gd name="T31" fmla="*/ 65 h 65"/>
                    <a:gd name="T32" fmla="*/ 7 w 34"/>
                    <a:gd name="T33" fmla="*/ 55 h 65"/>
                    <a:gd name="T34" fmla="*/ 10 w 34"/>
                    <a:gd name="T35" fmla="*/ 39 h 65"/>
                    <a:gd name="T36" fmla="*/ 14 w 34"/>
                    <a:gd name="T37" fmla="*/ 31 h 65"/>
                    <a:gd name="T38" fmla="*/ 17 w 34"/>
                    <a:gd name="T39" fmla="*/ 22 h 65"/>
                    <a:gd name="T40" fmla="*/ 26 w 34"/>
                    <a:gd name="T41" fmla="*/ 27 h 65"/>
                    <a:gd name="T42" fmla="*/ 23 w 34"/>
                    <a:gd name="T43" fmla="*/ 36 h 65"/>
                    <a:gd name="T44" fmla="*/ 20 w 34"/>
                    <a:gd name="T45" fmla="*/ 43 h 65"/>
                    <a:gd name="T46" fmla="*/ 10 w 34"/>
                    <a:gd name="T47" fmla="*/ 39 h 65"/>
                    <a:gd name="T48" fmla="*/ 26 w 34"/>
                    <a:gd name="T49" fmla="*/ 27 h 65"/>
                    <a:gd name="T50" fmla="*/ 26 w 34"/>
                    <a:gd name="T51" fmla="*/ 27 h 65"/>
                    <a:gd name="T52" fmla="*/ 21 w 34"/>
                    <a:gd name="T53" fmla="*/ 26 h 65"/>
                    <a:gd name="T54" fmla="*/ 26 w 34"/>
                    <a:gd name="T55" fmla="*/ 27 h 65"/>
                    <a:gd name="T56" fmla="*/ 17 w 34"/>
                    <a:gd name="T57" fmla="*/ 22 h 65"/>
                    <a:gd name="T58" fmla="*/ 17 w 34"/>
                    <a:gd name="T59" fmla="*/ 22 h 65"/>
                    <a:gd name="T60" fmla="*/ 26 w 34"/>
                    <a:gd name="T61" fmla="*/ 27 h 65"/>
                    <a:gd name="T62" fmla="*/ 26 w 34"/>
                    <a:gd name="T63" fmla="*/ 27 h 65"/>
                    <a:gd name="T64" fmla="*/ 17 w 34"/>
                    <a:gd name="T65" fmla="*/ 22 h 65"/>
                    <a:gd name="T66" fmla="*/ 26 w 34"/>
                    <a:gd name="T67" fmla="*/ 27 h 65"/>
                    <a:gd name="T68" fmla="*/ 26 w 34"/>
                    <a:gd name="T69" fmla="*/ 27 h 65"/>
                    <a:gd name="T70" fmla="*/ 21 w 34"/>
                    <a:gd name="T71" fmla="*/ 26 h 65"/>
                    <a:gd name="T72" fmla="*/ 26 w 34"/>
                    <a:gd name="T73" fmla="*/ 27 h 65"/>
                    <a:gd name="T74" fmla="*/ 17 w 34"/>
                    <a:gd name="T75" fmla="*/ 22 h 65"/>
                    <a:gd name="T76" fmla="*/ 20 w 34"/>
                    <a:gd name="T77" fmla="*/ 17 h 65"/>
                    <a:gd name="T78" fmla="*/ 21 w 34"/>
                    <a:gd name="T79" fmla="*/ 12 h 65"/>
                    <a:gd name="T80" fmla="*/ 31 w 34"/>
                    <a:gd name="T81" fmla="*/ 15 h 65"/>
                    <a:gd name="T82" fmla="*/ 29 w 34"/>
                    <a:gd name="T83" fmla="*/ 21 h 65"/>
                    <a:gd name="T84" fmla="*/ 26 w 34"/>
                    <a:gd name="T85" fmla="*/ 27 h 65"/>
                    <a:gd name="T86" fmla="*/ 17 w 34"/>
                    <a:gd name="T87" fmla="*/ 22 h 65"/>
                    <a:gd name="T88" fmla="*/ 21 w 34"/>
                    <a:gd name="T89" fmla="*/ 12 h 65"/>
                    <a:gd name="T90" fmla="*/ 23 w 34"/>
                    <a:gd name="T91" fmla="*/ 5 h 65"/>
                    <a:gd name="T92" fmla="*/ 26 w 34"/>
                    <a:gd name="T93" fmla="*/ 2 h 65"/>
                    <a:gd name="T94" fmla="*/ 32 w 34"/>
                    <a:gd name="T95" fmla="*/ 10 h 65"/>
                    <a:gd name="T96" fmla="*/ 31 w 34"/>
                    <a:gd name="T97" fmla="*/ 12 h 65"/>
                    <a:gd name="T98" fmla="*/ 31 w 34"/>
                    <a:gd name="T99" fmla="*/ 15 h 65"/>
                    <a:gd name="T100" fmla="*/ 21 w 34"/>
                    <a:gd name="T101" fmla="*/ 12 h 65"/>
                    <a:gd name="T102" fmla="*/ 26 w 34"/>
                    <a:gd name="T103" fmla="*/ 2 h 65"/>
                    <a:gd name="T104" fmla="*/ 31 w 34"/>
                    <a:gd name="T105" fmla="*/ 0 h 65"/>
                    <a:gd name="T106" fmla="*/ 34 w 34"/>
                    <a:gd name="T107" fmla="*/ 3 h 65"/>
                    <a:gd name="T108" fmla="*/ 34 w 34"/>
                    <a:gd name="T109" fmla="*/ 7 h 65"/>
                    <a:gd name="T110" fmla="*/ 32 w 34"/>
                    <a:gd name="T111" fmla="*/ 10 h 65"/>
                    <a:gd name="T112" fmla="*/ 26 w 34"/>
                    <a:gd name="T113" fmla="*/ 2 h 6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34"/>
                    <a:gd name="T172" fmla="*/ 0 h 65"/>
                    <a:gd name="T173" fmla="*/ 34 w 34"/>
                    <a:gd name="T174" fmla="*/ 65 h 6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34" h="65">
                      <a:moveTo>
                        <a:pt x="4" y="65"/>
                      </a:moveTo>
                      <a:lnTo>
                        <a:pt x="1" y="62"/>
                      </a:lnTo>
                      <a:lnTo>
                        <a:pt x="0" y="58"/>
                      </a:lnTo>
                      <a:lnTo>
                        <a:pt x="3" y="55"/>
                      </a:lnTo>
                      <a:lnTo>
                        <a:pt x="7" y="55"/>
                      </a:lnTo>
                      <a:lnTo>
                        <a:pt x="4" y="65"/>
                      </a:lnTo>
                      <a:close/>
                      <a:moveTo>
                        <a:pt x="7" y="55"/>
                      </a:moveTo>
                      <a:lnTo>
                        <a:pt x="7" y="50"/>
                      </a:lnTo>
                      <a:lnTo>
                        <a:pt x="10" y="39"/>
                      </a:lnTo>
                      <a:lnTo>
                        <a:pt x="20" y="43"/>
                      </a:lnTo>
                      <a:lnTo>
                        <a:pt x="17" y="53"/>
                      </a:lnTo>
                      <a:lnTo>
                        <a:pt x="12" y="60"/>
                      </a:lnTo>
                      <a:lnTo>
                        <a:pt x="10" y="62"/>
                      </a:lnTo>
                      <a:lnTo>
                        <a:pt x="9" y="65"/>
                      </a:lnTo>
                      <a:lnTo>
                        <a:pt x="6" y="65"/>
                      </a:lnTo>
                      <a:lnTo>
                        <a:pt x="4" y="65"/>
                      </a:lnTo>
                      <a:lnTo>
                        <a:pt x="7" y="55"/>
                      </a:lnTo>
                      <a:close/>
                      <a:moveTo>
                        <a:pt x="10" y="39"/>
                      </a:moveTo>
                      <a:lnTo>
                        <a:pt x="14" y="31"/>
                      </a:lnTo>
                      <a:lnTo>
                        <a:pt x="17" y="22"/>
                      </a:lnTo>
                      <a:lnTo>
                        <a:pt x="26" y="27"/>
                      </a:lnTo>
                      <a:lnTo>
                        <a:pt x="23" y="36"/>
                      </a:lnTo>
                      <a:lnTo>
                        <a:pt x="20" y="43"/>
                      </a:lnTo>
                      <a:lnTo>
                        <a:pt x="10" y="39"/>
                      </a:lnTo>
                      <a:close/>
                      <a:moveTo>
                        <a:pt x="26" y="27"/>
                      </a:moveTo>
                      <a:lnTo>
                        <a:pt x="26" y="27"/>
                      </a:lnTo>
                      <a:lnTo>
                        <a:pt x="21" y="26"/>
                      </a:lnTo>
                      <a:lnTo>
                        <a:pt x="26" y="27"/>
                      </a:lnTo>
                      <a:close/>
                      <a:moveTo>
                        <a:pt x="17" y="22"/>
                      </a:moveTo>
                      <a:lnTo>
                        <a:pt x="17" y="22"/>
                      </a:lnTo>
                      <a:lnTo>
                        <a:pt x="26" y="27"/>
                      </a:lnTo>
                      <a:lnTo>
                        <a:pt x="17" y="22"/>
                      </a:lnTo>
                      <a:close/>
                      <a:moveTo>
                        <a:pt x="26" y="27"/>
                      </a:moveTo>
                      <a:lnTo>
                        <a:pt x="26" y="27"/>
                      </a:lnTo>
                      <a:lnTo>
                        <a:pt x="21" y="26"/>
                      </a:lnTo>
                      <a:lnTo>
                        <a:pt x="26" y="27"/>
                      </a:lnTo>
                      <a:close/>
                      <a:moveTo>
                        <a:pt x="17" y="22"/>
                      </a:moveTo>
                      <a:lnTo>
                        <a:pt x="20" y="17"/>
                      </a:lnTo>
                      <a:lnTo>
                        <a:pt x="21" y="12"/>
                      </a:lnTo>
                      <a:lnTo>
                        <a:pt x="31" y="15"/>
                      </a:lnTo>
                      <a:lnTo>
                        <a:pt x="29" y="21"/>
                      </a:lnTo>
                      <a:lnTo>
                        <a:pt x="26" y="27"/>
                      </a:lnTo>
                      <a:lnTo>
                        <a:pt x="17" y="22"/>
                      </a:lnTo>
                      <a:close/>
                      <a:moveTo>
                        <a:pt x="21" y="12"/>
                      </a:moveTo>
                      <a:lnTo>
                        <a:pt x="23" y="5"/>
                      </a:lnTo>
                      <a:lnTo>
                        <a:pt x="26" y="2"/>
                      </a:lnTo>
                      <a:lnTo>
                        <a:pt x="32" y="10"/>
                      </a:lnTo>
                      <a:lnTo>
                        <a:pt x="31" y="12"/>
                      </a:lnTo>
                      <a:lnTo>
                        <a:pt x="31" y="15"/>
                      </a:lnTo>
                      <a:lnTo>
                        <a:pt x="21" y="12"/>
                      </a:lnTo>
                      <a:close/>
                      <a:moveTo>
                        <a:pt x="26" y="2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2" y="10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89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29" name="Freeform 44"/>
                <p:cNvSpPr>
                  <a:spLocks noEditPoints="1"/>
                </p:cNvSpPr>
                <p:nvPr/>
              </p:nvSpPr>
              <p:spPr bwMode="auto">
                <a:xfrm>
                  <a:off x="1501" y="1455"/>
                  <a:ext cx="34" cy="65"/>
                </a:xfrm>
                <a:custGeom>
                  <a:avLst/>
                  <a:gdLst>
                    <a:gd name="T0" fmla="*/ 5 w 34"/>
                    <a:gd name="T1" fmla="*/ 65 h 65"/>
                    <a:gd name="T2" fmla="*/ 2 w 34"/>
                    <a:gd name="T3" fmla="*/ 63 h 65"/>
                    <a:gd name="T4" fmla="*/ 0 w 34"/>
                    <a:gd name="T5" fmla="*/ 58 h 65"/>
                    <a:gd name="T6" fmla="*/ 3 w 34"/>
                    <a:gd name="T7" fmla="*/ 55 h 65"/>
                    <a:gd name="T8" fmla="*/ 6 w 34"/>
                    <a:gd name="T9" fmla="*/ 55 h 65"/>
                    <a:gd name="T10" fmla="*/ 5 w 34"/>
                    <a:gd name="T11" fmla="*/ 65 h 65"/>
                    <a:gd name="T12" fmla="*/ 6 w 34"/>
                    <a:gd name="T13" fmla="*/ 55 h 65"/>
                    <a:gd name="T14" fmla="*/ 9 w 34"/>
                    <a:gd name="T15" fmla="*/ 48 h 65"/>
                    <a:gd name="T16" fmla="*/ 16 w 34"/>
                    <a:gd name="T17" fmla="*/ 32 h 65"/>
                    <a:gd name="T18" fmla="*/ 25 w 34"/>
                    <a:gd name="T19" fmla="*/ 36 h 65"/>
                    <a:gd name="T20" fmla="*/ 20 w 34"/>
                    <a:gd name="T21" fmla="*/ 48 h 65"/>
                    <a:gd name="T22" fmla="*/ 16 w 34"/>
                    <a:gd name="T23" fmla="*/ 56 h 65"/>
                    <a:gd name="T24" fmla="*/ 13 w 34"/>
                    <a:gd name="T25" fmla="*/ 61 h 65"/>
                    <a:gd name="T26" fmla="*/ 9 w 34"/>
                    <a:gd name="T27" fmla="*/ 63 h 65"/>
                    <a:gd name="T28" fmla="*/ 8 w 34"/>
                    <a:gd name="T29" fmla="*/ 65 h 65"/>
                    <a:gd name="T30" fmla="*/ 5 w 34"/>
                    <a:gd name="T31" fmla="*/ 65 h 65"/>
                    <a:gd name="T32" fmla="*/ 6 w 34"/>
                    <a:gd name="T33" fmla="*/ 55 h 65"/>
                    <a:gd name="T34" fmla="*/ 16 w 34"/>
                    <a:gd name="T35" fmla="*/ 32 h 65"/>
                    <a:gd name="T36" fmla="*/ 17 w 34"/>
                    <a:gd name="T37" fmla="*/ 27 h 65"/>
                    <a:gd name="T38" fmla="*/ 20 w 34"/>
                    <a:gd name="T39" fmla="*/ 22 h 65"/>
                    <a:gd name="T40" fmla="*/ 28 w 34"/>
                    <a:gd name="T41" fmla="*/ 27 h 65"/>
                    <a:gd name="T42" fmla="*/ 26 w 34"/>
                    <a:gd name="T43" fmla="*/ 32 h 65"/>
                    <a:gd name="T44" fmla="*/ 25 w 34"/>
                    <a:gd name="T45" fmla="*/ 36 h 65"/>
                    <a:gd name="T46" fmla="*/ 16 w 34"/>
                    <a:gd name="T47" fmla="*/ 32 h 65"/>
                    <a:gd name="T48" fmla="*/ 28 w 34"/>
                    <a:gd name="T49" fmla="*/ 27 h 65"/>
                    <a:gd name="T50" fmla="*/ 28 w 34"/>
                    <a:gd name="T51" fmla="*/ 27 h 65"/>
                    <a:gd name="T52" fmla="*/ 25 w 34"/>
                    <a:gd name="T53" fmla="*/ 25 h 65"/>
                    <a:gd name="T54" fmla="*/ 28 w 34"/>
                    <a:gd name="T55" fmla="*/ 27 h 65"/>
                    <a:gd name="T56" fmla="*/ 20 w 34"/>
                    <a:gd name="T57" fmla="*/ 22 h 65"/>
                    <a:gd name="T58" fmla="*/ 20 w 34"/>
                    <a:gd name="T59" fmla="*/ 22 h 65"/>
                    <a:gd name="T60" fmla="*/ 30 w 34"/>
                    <a:gd name="T61" fmla="*/ 27 h 65"/>
                    <a:gd name="T62" fmla="*/ 28 w 34"/>
                    <a:gd name="T63" fmla="*/ 27 h 65"/>
                    <a:gd name="T64" fmla="*/ 20 w 34"/>
                    <a:gd name="T65" fmla="*/ 22 h 65"/>
                    <a:gd name="T66" fmla="*/ 30 w 34"/>
                    <a:gd name="T67" fmla="*/ 27 h 65"/>
                    <a:gd name="T68" fmla="*/ 30 w 34"/>
                    <a:gd name="T69" fmla="*/ 27 h 65"/>
                    <a:gd name="T70" fmla="*/ 25 w 34"/>
                    <a:gd name="T71" fmla="*/ 25 h 65"/>
                    <a:gd name="T72" fmla="*/ 30 w 34"/>
                    <a:gd name="T73" fmla="*/ 27 h 65"/>
                    <a:gd name="T74" fmla="*/ 20 w 34"/>
                    <a:gd name="T75" fmla="*/ 22 h 65"/>
                    <a:gd name="T76" fmla="*/ 22 w 34"/>
                    <a:gd name="T77" fmla="*/ 15 h 65"/>
                    <a:gd name="T78" fmla="*/ 23 w 34"/>
                    <a:gd name="T79" fmla="*/ 10 h 65"/>
                    <a:gd name="T80" fmla="*/ 33 w 34"/>
                    <a:gd name="T81" fmla="*/ 12 h 65"/>
                    <a:gd name="T82" fmla="*/ 31 w 34"/>
                    <a:gd name="T83" fmla="*/ 19 h 65"/>
                    <a:gd name="T84" fmla="*/ 30 w 34"/>
                    <a:gd name="T85" fmla="*/ 27 h 65"/>
                    <a:gd name="T86" fmla="*/ 20 w 34"/>
                    <a:gd name="T87" fmla="*/ 22 h 65"/>
                    <a:gd name="T88" fmla="*/ 33 w 34"/>
                    <a:gd name="T89" fmla="*/ 12 h 65"/>
                    <a:gd name="T90" fmla="*/ 33 w 34"/>
                    <a:gd name="T91" fmla="*/ 12 h 65"/>
                    <a:gd name="T92" fmla="*/ 28 w 34"/>
                    <a:gd name="T93" fmla="*/ 10 h 65"/>
                    <a:gd name="T94" fmla="*/ 33 w 34"/>
                    <a:gd name="T95" fmla="*/ 12 h 65"/>
                    <a:gd name="T96" fmla="*/ 23 w 34"/>
                    <a:gd name="T97" fmla="*/ 10 h 65"/>
                    <a:gd name="T98" fmla="*/ 23 w 34"/>
                    <a:gd name="T99" fmla="*/ 7 h 65"/>
                    <a:gd name="T100" fmla="*/ 23 w 34"/>
                    <a:gd name="T101" fmla="*/ 3 h 65"/>
                    <a:gd name="T102" fmla="*/ 25 w 34"/>
                    <a:gd name="T103" fmla="*/ 1 h 65"/>
                    <a:gd name="T104" fmla="*/ 28 w 34"/>
                    <a:gd name="T105" fmla="*/ 0 h 65"/>
                    <a:gd name="T106" fmla="*/ 31 w 34"/>
                    <a:gd name="T107" fmla="*/ 10 h 65"/>
                    <a:gd name="T108" fmla="*/ 31 w 34"/>
                    <a:gd name="T109" fmla="*/ 10 h 65"/>
                    <a:gd name="T110" fmla="*/ 33 w 34"/>
                    <a:gd name="T111" fmla="*/ 12 h 65"/>
                    <a:gd name="T112" fmla="*/ 23 w 34"/>
                    <a:gd name="T113" fmla="*/ 10 h 65"/>
                    <a:gd name="T114" fmla="*/ 28 w 34"/>
                    <a:gd name="T115" fmla="*/ 0 h 65"/>
                    <a:gd name="T116" fmla="*/ 31 w 34"/>
                    <a:gd name="T117" fmla="*/ 0 h 65"/>
                    <a:gd name="T118" fmla="*/ 34 w 34"/>
                    <a:gd name="T119" fmla="*/ 3 h 65"/>
                    <a:gd name="T120" fmla="*/ 34 w 34"/>
                    <a:gd name="T121" fmla="*/ 7 h 65"/>
                    <a:gd name="T122" fmla="*/ 31 w 34"/>
                    <a:gd name="T123" fmla="*/ 10 h 65"/>
                    <a:gd name="T124" fmla="*/ 28 w 34"/>
                    <a:gd name="T125" fmla="*/ 0 h 65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4"/>
                    <a:gd name="T190" fmla="*/ 0 h 65"/>
                    <a:gd name="T191" fmla="*/ 34 w 34"/>
                    <a:gd name="T192" fmla="*/ 65 h 65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4" h="65">
                      <a:moveTo>
                        <a:pt x="5" y="65"/>
                      </a:moveTo>
                      <a:lnTo>
                        <a:pt x="2" y="63"/>
                      </a:lnTo>
                      <a:lnTo>
                        <a:pt x="0" y="58"/>
                      </a:lnTo>
                      <a:lnTo>
                        <a:pt x="3" y="55"/>
                      </a:lnTo>
                      <a:lnTo>
                        <a:pt x="6" y="55"/>
                      </a:lnTo>
                      <a:lnTo>
                        <a:pt x="5" y="65"/>
                      </a:lnTo>
                      <a:close/>
                      <a:moveTo>
                        <a:pt x="6" y="55"/>
                      </a:moveTo>
                      <a:lnTo>
                        <a:pt x="9" y="48"/>
                      </a:lnTo>
                      <a:lnTo>
                        <a:pt x="16" y="32"/>
                      </a:lnTo>
                      <a:lnTo>
                        <a:pt x="25" y="36"/>
                      </a:lnTo>
                      <a:lnTo>
                        <a:pt x="20" y="48"/>
                      </a:lnTo>
                      <a:lnTo>
                        <a:pt x="16" y="56"/>
                      </a:lnTo>
                      <a:lnTo>
                        <a:pt x="13" y="61"/>
                      </a:lnTo>
                      <a:lnTo>
                        <a:pt x="9" y="63"/>
                      </a:lnTo>
                      <a:lnTo>
                        <a:pt x="8" y="65"/>
                      </a:lnTo>
                      <a:lnTo>
                        <a:pt x="5" y="65"/>
                      </a:lnTo>
                      <a:lnTo>
                        <a:pt x="6" y="55"/>
                      </a:lnTo>
                      <a:close/>
                      <a:moveTo>
                        <a:pt x="16" y="32"/>
                      </a:moveTo>
                      <a:lnTo>
                        <a:pt x="17" y="27"/>
                      </a:lnTo>
                      <a:lnTo>
                        <a:pt x="20" y="22"/>
                      </a:lnTo>
                      <a:lnTo>
                        <a:pt x="28" y="27"/>
                      </a:lnTo>
                      <a:lnTo>
                        <a:pt x="26" y="32"/>
                      </a:lnTo>
                      <a:lnTo>
                        <a:pt x="25" y="36"/>
                      </a:lnTo>
                      <a:lnTo>
                        <a:pt x="16" y="32"/>
                      </a:lnTo>
                      <a:close/>
                      <a:moveTo>
                        <a:pt x="28" y="27"/>
                      </a:moveTo>
                      <a:lnTo>
                        <a:pt x="28" y="27"/>
                      </a:lnTo>
                      <a:lnTo>
                        <a:pt x="25" y="25"/>
                      </a:lnTo>
                      <a:lnTo>
                        <a:pt x="28" y="27"/>
                      </a:lnTo>
                      <a:close/>
                      <a:moveTo>
                        <a:pt x="20" y="22"/>
                      </a:moveTo>
                      <a:lnTo>
                        <a:pt x="20" y="22"/>
                      </a:lnTo>
                      <a:lnTo>
                        <a:pt x="30" y="27"/>
                      </a:lnTo>
                      <a:lnTo>
                        <a:pt x="28" y="27"/>
                      </a:lnTo>
                      <a:lnTo>
                        <a:pt x="20" y="22"/>
                      </a:lnTo>
                      <a:close/>
                      <a:moveTo>
                        <a:pt x="30" y="27"/>
                      </a:moveTo>
                      <a:lnTo>
                        <a:pt x="30" y="27"/>
                      </a:lnTo>
                      <a:lnTo>
                        <a:pt x="25" y="25"/>
                      </a:lnTo>
                      <a:lnTo>
                        <a:pt x="30" y="27"/>
                      </a:lnTo>
                      <a:close/>
                      <a:moveTo>
                        <a:pt x="20" y="22"/>
                      </a:moveTo>
                      <a:lnTo>
                        <a:pt x="22" y="15"/>
                      </a:lnTo>
                      <a:lnTo>
                        <a:pt x="23" y="10"/>
                      </a:lnTo>
                      <a:lnTo>
                        <a:pt x="33" y="12"/>
                      </a:lnTo>
                      <a:lnTo>
                        <a:pt x="31" y="19"/>
                      </a:lnTo>
                      <a:lnTo>
                        <a:pt x="30" y="27"/>
                      </a:lnTo>
                      <a:lnTo>
                        <a:pt x="20" y="22"/>
                      </a:lnTo>
                      <a:close/>
                      <a:moveTo>
                        <a:pt x="33" y="12"/>
                      </a:moveTo>
                      <a:lnTo>
                        <a:pt x="33" y="12"/>
                      </a:lnTo>
                      <a:lnTo>
                        <a:pt x="28" y="10"/>
                      </a:lnTo>
                      <a:lnTo>
                        <a:pt x="33" y="12"/>
                      </a:lnTo>
                      <a:close/>
                      <a:moveTo>
                        <a:pt x="23" y="10"/>
                      </a:move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5" y="1"/>
                      </a:lnTo>
                      <a:lnTo>
                        <a:pt x="28" y="0"/>
                      </a:lnTo>
                      <a:lnTo>
                        <a:pt x="31" y="10"/>
                      </a:lnTo>
                      <a:lnTo>
                        <a:pt x="33" y="12"/>
                      </a:lnTo>
                      <a:lnTo>
                        <a:pt x="23" y="10"/>
                      </a:lnTo>
                      <a:close/>
                      <a:moveTo>
                        <a:pt x="28" y="0"/>
                      </a:move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1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9E00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0" name="Freeform 45"/>
                <p:cNvSpPr>
                  <a:spLocks noEditPoints="1"/>
                </p:cNvSpPr>
                <p:nvPr/>
              </p:nvSpPr>
              <p:spPr bwMode="auto">
                <a:xfrm>
                  <a:off x="1503" y="1455"/>
                  <a:ext cx="34" cy="67"/>
                </a:xfrm>
                <a:custGeom>
                  <a:avLst/>
                  <a:gdLst>
                    <a:gd name="T0" fmla="*/ 4 w 34"/>
                    <a:gd name="T1" fmla="*/ 67 h 67"/>
                    <a:gd name="T2" fmla="*/ 1 w 34"/>
                    <a:gd name="T3" fmla="*/ 65 h 67"/>
                    <a:gd name="T4" fmla="*/ 0 w 34"/>
                    <a:gd name="T5" fmla="*/ 60 h 67"/>
                    <a:gd name="T6" fmla="*/ 3 w 34"/>
                    <a:gd name="T7" fmla="*/ 56 h 67"/>
                    <a:gd name="T8" fmla="*/ 6 w 34"/>
                    <a:gd name="T9" fmla="*/ 56 h 67"/>
                    <a:gd name="T10" fmla="*/ 4 w 34"/>
                    <a:gd name="T11" fmla="*/ 67 h 67"/>
                    <a:gd name="T12" fmla="*/ 6 w 34"/>
                    <a:gd name="T13" fmla="*/ 56 h 67"/>
                    <a:gd name="T14" fmla="*/ 7 w 34"/>
                    <a:gd name="T15" fmla="*/ 55 h 67"/>
                    <a:gd name="T16" fmla="*/ 11 w 34"/>
                    <a:gd name="T17" fmla="*/ 48 h 67"/>
                    <a:gd name="T18" fmla="*/ 20 w 34"/>
                    <a:gd name="T19" fmla="*/ 53 h 67"/>
                    <a:gd name="T20" fmla="*/ 15 w 34"/>
                    <a:gd name="T21" fmla="*/ 60 h 67"/>
                    <a:gd name="T22" fmla="*/ 12 w 34"/>
                    <a:gd name="T23" fmla="*/ 65 h 67"/>
                    <a:gd name="T24" fmla="*/ 7 w 34"/>
                    <a:gd name="T25" fmla="*/ 67 h 67"/>
                    <a:gd name="T26" fmla="*/ 4 w 34"/>
                    <a:gd name="T27" fmla="*/ 67 h 67"/>
                    <a:gd name="T28" fmla="*/ 6 w 34"/>
                    <a:gd name="T29" fmla="*/ 56 h 67"/>
                    <a:gd name="T30" fmla="*/ 11 w 34"/>
                    <a:gd name="T31" fmla="*/ 48 h 67"/>
                    <a:gd name="T32" fmla="*/ 15 w 34"/>
                    <a:gd name="T33" fmla="*/ 37 h 67"/>
                    <a:gd name="T34" fmla="*/ 21 w 34"/>
                    <a:gd name="T35" fmla="*/ 25 h 67"/>
                    <a:gd name="T36" fmla="*/ 31 w 34"/>
                    <a:gd name="T37" fmla="*/ 29 h 67"/>
                    <a:gd name="T38" fmla="*/ 24 w 34"/>
                    <a:gd name="T39" fmla="*/ 41 h 67"/>
                    <a:gd name="T40" fmla="*/ 20 w 34"/>
                    <a:gd name="T41" fmla="*/ 53 h 67"/>
                    <a:gd name="T42" fmla="*/ 11 w 34"/>
                    <a:gd name="T43" fmla="*/ 48 h 67"/>
                    <a:gd name="T44" fmla="*/ 21 w 34"/>
                    <a:gd name="T45" fmla="*/ 25 h 67"/>
                    <a:gd name="T46" fmla="*/ 21 w 34"/>
                    <a:gd name="T47" fmla="*/ 25 h 67"/>
                    <a:gd name="T48" fmla="*/ 26 w 34"/>
                    <a:gd name="T49" fmla="*/ 27 h 67"/>
                    <a:gd name="T50" fmla="*/ 21 w 34"/>
                    <a:gd name="T51" fmla="*/ 25 h 67"/>
                    <a:gd name="T52" fmla="*/ 21 w 34"/>
                    <a:gd name="T53" fmla="*/ 25 h 67"/>
                    <a:gd name="T54" fmla="*/ 21 w 34"/>
                    <a:gd name="T55" fmla="*/ 25 h 67"/>
                    <a:gd name="T56" fmla="*/ 31 w 34"/>
                    <a:gd name="T57" fmla="*/ 29 h 67"/>
                    <a:gd name="T58" fmla="*/ 31 w 34"/>
                    <a:gd name="T59" fmla="*/ 29 h 67"/>
                    <a:gd name="T60" fmla="*/ 21 w 34"/>
                    <a:gd name="T61" fmla="*/ 25 h 67"/>
                    <a:gd name="T62" fmla="*/ 31 w 34"/>
                    <a:gd name="T63" fmla="*/ 29 h 67"/>
                    <a:gd name="T64" fmla="*/ 31 w 34"/>
                    <a:gd name="T65" fmla="*/ 29 h 67"/>
                    <a:gd name="T66" fmla="*/ 26 w 34"/>
                    <a:gd name="T67" fmla="*/ 27 h 67"/>
                    <a:gd name="T68" fmla="*/ 31 w 34"/>
                    <a:gd name="T69" fmla="*/ 29 h 67"/>
                    <a:gd name="T70" fmla="*/ 21 w 34"/>
                    <a:gd name="T71" fmla="*/ 25 h 67"/>
                    <a:gd name="T72" fmla="*/ 23 w 34"/>
                    <a:gd name="T73" fmla="*/ 15 h 67"/>
                    <a:gd name="T74" fmla="*/ 23 w 34"/>
                    <a:gd name="T75" fmla="*/ 10 h 67"/>
                    <a:gd name="T76" fmla="*/ 34 w 34"/>
                    <a:gd name="T77" fmla="*/ 8 h 67"/>
                    <a:gd name="T78" fmla="*/ 34 w 34"/>
                    <a:gd name="T79" fmla="*/ 17 h 67"/>
                    <a:gd name="T80" fmla="*/ 31 w 34"/>
                    <a:gd name="T81" fmla="*/ 29 h 67"/>
                    <a:gd name="T82" fmla="*/ 21 w 34"/>
                    <a:gd name="T83" fmla="*/ 25 h 67"/>
                    <a:gd name="T84" fmla="*/ 23 w 34"/>
                    <a:gd name="T85" fmla="*/ 10 h 67"/>
                    <a:gd name="T86" fmla="*/ 23 w 34"/>
                    <a:gd name="T87" fmla="*/ 5 h 67"/>
                    <a:gd name="T88" fmla="*/ 26 w 34"/>
                    <a:gd name="T89" fmla="*/ 1 h 67"/>
                    <a:gd name="T90" fmla="*/ 32 w 34"/>
                    <a:gd name="T91" fmla="*/ 10 h 67"/>
                    <a:gd name="T92" fmla="*/ 32 w 34"/>
                    <a:gd name="T93" fmla="*/ 10 h 67"/>
                    <a:gd name="T94" fmla="*/ 34 w 34"/>
                    <a:gd name="T95" fmla="*/ 8 h 67"/>
                    <a:gd name="T96" fmla="*/ 23 w 34"/>
                    <a:gd name="T97" fmla="*/ 10 h 67"/>
                    <a:gd name="T98" fmla="*/ 26 w 34"/>
                    <a:gd name="T99" fmla="*/ 1 h 67"/>
                    <a:gd name="T100" fmla="*/ 29 w 34"/>
                    <a:gd name="T101" fmla="*/ 0 h 67"/>
                    <a:gd name="T102" fmla="*/ 32 w 34"/>
                    <a:gd name="T103" fmla="*/ 3 h 67"/>
                    <a:gd name="T104" fmla="*/ 34 w 34"/>
                    <a:gd name="T105" fmla="*/ 7 h 67"/>
                    <a:gd name="T106" fmla="*/ 32 w 34"/>
                    <a:gd name="T107" fmla="*/ 10 h 67"/>
                    <a:gd name="T108" fmla="*/ 26 w 34"/>
                    <a:gd name="T109" fmla="*/ 1 h 6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4"/>
                    <a:gd name="T166" fmla="*/ 0 h 67"/>
                    <a:gd name="T167" fmla="*/ 34 w 34"/>
                    <a:gd name="T168" fmla="*/ 67 h 6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4" h="67">
                      <a:moveTo>
                        <a:pt x="4" y="67"/>
                      </a:moveTo>
                      <a:lnTo>
                        <a:pt x="1" y="65"/>
                      </a:lnTo>
                      <a:lnTo>
                        <a:pt x="0" y="60"/>
                      </a:lnTo>
                      <a:lnTo>
                        <a:pt x="3" y="56"/>
                      </a:lnTo>
                      <a:lnTo>
                        <a:pt x="6" y="56"/>
                      </a:lnTo>
                      <a:lnTo>
                        <a:pt x="4" y="67"/>
                      </a:lnTo>
                      <a:close/>
                      <a:moveTo>
                        <a:pt x="6" y="56"/>
                      </a:moveTo>
                      <a:lnTo>
                        <a:pt x="7" y="55"/>
                      </a:lnTo>
                      <a:lnTo>
                        <a:pt x="11" y="48"/>
                      </a:lnTo>
                      <a:lnTo>
                        <a:pt x="20" y="53"/>
                      </a:lnTo>
                      <a:lnTo>
                        <a:pt x="15" y="60"/>
                      </a:lnTo>
                      <a:lnTo>
                        <a:pt x="12" y="65"/>
                      </a:lnTo>
                      <a:lnTo>
                        <a:pt x="7" y="67"/>
                      </a:lnTo>
                      <a:lnTo>
                        <a:pt x="4" y="67"/>
                      </a:lnTo>
                      <a:lnTo>
                        <a:pt x="6" y="56"/>
                      </a:lnTo>
                      <a:close/>
                      <a:moveTo>
                        <a:pt x="11" y="48"/>
                      </a:moveTo>
                      <a:lnTo>
                        <a:pt x="15" y="37"/>
                      </a:lnTo>
                      <a:lnTo>
                        <a:pt x="21" y="25"/>
                      </a:lnTo>
                      <a:lnTo>
                        <a:pt x="31" y="29"/>
                      </a:lnTo>
                      <a:lnTo>
                        <a:pt x="24" y="41"/>
                      </a:lnTo>
                      <a:lnTo>
                        <a:pt x="20" y="53"/>
                      </a:lnTo>
                      <a:lnTo>
                        <a:pt x="11" y="48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26" y="27"/>
                      </a:lnTo>
                      <a:lnTo>
                        <a:pt x="21" y="25"/>
                      </a:lnTo>
                      <a:close/>
                      <a:moveTo>
                        <a:pt x="21" y="25"/>
                      </a:moveTo>
                      <a:lnTo>
                        <a:pt x="21" y="25"/>
                      </a:lnTo>
                      <a:lnTo>
                        <a:pt x="31" y="29"/>
                      </a:lnTo>
                      <a:lnTo>
                        <a:pt x="21" y="25"/>
                      </a:lnTo>
                      <a:close/>
                      <a:moveTo>
                        <a:pt x="31" y="29"/>
                      </a:moveTo>
                      <a:lnTo>
                        <a:pt x="31" y="29"/>
                      </a:lnTo>
                      <a:lnTo>
                        <a:pt x="26" y="27"/>
                      </a:lnTo>
                      <a:lnTo>
                        <a:pt x="31" y="29"/>
                      </a:lnTo>
                      <a:close/>
                      <a:moveTo>
                        <a:pt x="21" y="25"/>
                      </a:moveTo>
                      <a:lnTo>
                        <a:pt x="23" y="15"/>
                      </a:lnTo>
                      <a:lnTo>
                        <a:pt x="23" y="10"/>
                      </a:lnTo>
                      <a:lnTo>
                        <a:pt x="34" y="8"/>
                      </a:lnTo>
                      <a:lnTo>
                        <a:pt x="34" y="17"/>
                      </a:lnTo>
                      <a:lnTo>
                        <a:pt x="31" y="29"/>
                      </a:lnTo>
                      <a:lnTo>
                        <a:pt x="21" y="25"/>
                      </a:lnTo>
                      <a:close/>
                      <a:moveTo>
                        <a:pt x="23" y="10"/>
                      </a:moveTo>
                      <a:lnTo>
                        <a:pt x="23" y="5"/>
                      </a:lnTo>
                      <a:lnTo>
                        <a:pt x="26" y="1"/>
                      </a:lnTo>
                      <a:lnTo>
                        <a:pt x="32" y="10"/>
                      </a:lnTo>
                      <a:lnTo>
                        <a:pt x="34" y="8"/>
                      </a:lnTo>
                      <a:lnTo>
                        <a:pt x="23" y="10"/>
                      </a:lnTo>
                      <a:close/>
                      <a:moveTo>
                        <a:pt x="26" y="1"/>
                      </a:moveTo>
                      <a:lnTo>
                        <a:pt x="29" y="0"/>
                      </a:lnTo>
                      <a:lnTo>
                        <a:pt x="32" y="3"/>
                      </a:lnTo>
                      <a:lnTo>
                        <a:pt x="34" y="7"/>
                      </a:lnTo>
                      <a:lnTo>
                        <a:pt x="32" y="10"/>
                      </a:lnTo>
                      <a:lnTo>
                        <a:pt x="26" y="1"/>
                      </a:lnTo>
                      <a:close/>
                    </a:path>
                  </a:pathLst>
                </a:custGeom>
                <a:solidFill>
                  <a:srgbClr val="AF001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1" name="Freeform 46"/>
                <p:cNvSpPr>
                  <a:spLocks noEditPoints="1"/>
                </p:cNvSpPr>
                <p:nvPr/>
              </p:nvSpPr>
              <p:spPr bwMode="auto">
                <a:xfrm>
                  <a:off x="1504" y="1456"/>
                  <a:ext cx="36" cy="69"/>
                </a:xfrm>
                <a:custGeom>
                  <a:avLst/>
                  <a:gdLst>
                    <a:gd name="T0" fmla="*/ 2 w 36"/>
                    <a:gd name="T1" fmla="*/ 66 h 69"/>
                    <a:gd name="T2" fmla="*/ 3 w 36"/>
                    <a:gd name="T3" fmla="*/ 59 h 69"/>
                    <a:gd name="T4" fmla="*/ 5 w 36"/>
                    <a:gd name="T5" fmla="*/ 69 h 69"/>
                    <a:gd name="T6" fmla="*/ 6 w 36"/>
                    <a:gd name="T7" fmla="*/ 57 h 69"/>
                    <a:gd name="T8" fmla="*/ 5 w 36"/>
                    <a:gd name="T9" fmla="*/ 69 h 69"/>
                    <a:gd name="T10" fmla="*/ 5 w 36"/>
                    <a:gd name="T11" fmla="*/ 69 h 69"/>
                    <a:gd name="T12" fmla="*/ 5 w 36"/>
                    <a:gd name="T13" fmla="*/ 62 h 69"/>
                    <a:gd name="T14" fmla="*/ 6 w 36"/>
                    <a:gd name="T15" fmla="*/ 57 h 69"/>
                    <a:gd name="T16" fmla="*/ 6 w 36"/>
                    <a:gd name="T17" fmla="*/ 57 h 69"/>
                    <a:gd name="T18" fmla="*/ 8 w 36"/>
                    <a:gd name="T19" fmla="*/ 69 h 69"/>
                    <a:gd name="T20" fmla="*/ 6 w 36"/>
                    <a:gd name="T21" fmla="*/ 57 h 69"/>
                    <a:gd name="T22" fmla="*/ 6 w 36"/>
                    <a:gd name="T23" fmla="*/ 57 h 69"/>
                    <a:gd name="T24" fmla="*/ 16 w 36"/>
                    <a:gd name="T25" fmla="*/ 64 h 69"/>
                    <a:gd name="T26" fmla="*/ 11 w 36"/>
                    <a:gd name="T27" fmla="*/ 67 h 69"/>
                    <a:gd name="T28" fmla="*/ 8 w 36"/>
                    <a:gd name="T29" fmla="*/ 55 h 69"/>
                    <a:gd name="T30" fmla="*/ 23 w 36"/>
                    <a:gd name="T31" fmla="*/ 26 h 69"/>
                    <a:gd name="T32" fmla="*/ 25 w 36"/>
                    <a:gd name="T33" fmla="*/ 48 h 69"/>
                    <a:gd name="T34" fmla="*/ 8 w 36"/>
                    <a:gd name="T35" fmla="*/ 55 h 69"/>
                    <a:gd name="T36" fmla="*/ 33 w 36"/>
                    <a:gd name="T37" fmla="*/ 31 h 69"/>
                    <a:gd name="T38" fmla="*/ 33 w 36"/>
                    <a:gd name="T39" fmla="*/ 31 h 69"/>
                    <a:gd name="T40" fmla="*/ 23 w 36"/>
                    <a:gd name="T41" fmla="*/ 26 h 69"/>
                    <a:gd name="T42" fmla="*/ 33 w 36"/>
                    <a:gd name="T43" fmla="*/ 30 h 69"/>
                    <a:gd name="T44" fmla="*/ 33 w 36"/>
                    <a:gd name="T45" fmla="*/ 31 h 69"/>
                    <a:gd name="T46" fmla="*/ 23 w 36"/>
                    <a:gd name="T47" fmla="*/ 26 h 69"/>
                    <a:gd name="T48" fmla="*/ 28 w 36"/>
                    <a:gd name="T49" fmla="*/ 28 h 69"/>
                    <a:gd name="T50" fmla="*/ 23 w 36"/>
                    <a:gd name="T51" fmla="*/ 26 h 69"/>
                    <a:gd name="T52" fmla="*/ 25 w 36"/>
                    <a:gd name="T53" fmla="*/ 9 h 69"/>
                    <a:gd name="T54" fmla="*/ 36 w 36"/>
                    <a:gd name="T55" fmla="*/ 9 h 69"/>
                    <a:gd name="T56" fmla="*/ 36 w 36"/>
                    <a:gd name="T57" fmla="*/ 21 h 69"/>
                    <a:gd name="T58" fmla="*/ 23 w 36"/>
                    <a:gd name="T59" fmla="*/ 26 h 69"/>
                    <a:gd name="T60" fmla="*/ 23 w 36"/>
                    <a:gd name="T61" fmla="*/ 6 h 69"/>
                    <a:gd name="T62" fmla="*/ 34 w 36"/>
                    <a:gd name="T63" fmla="*/ 7 h 69"/>
                    <a:gd name="T64" fmla="*/ 34 w 36"/>
                    <a:gd name="T65" fmla="*/ 6 h 69"/>
                    <a:gd name="T66" fmla="*/ 25 w 36"/>
                    <a:gd name="T67" fmla="*/ 2 h 69"/>
                    <a:gd name="T68" fmla="*/ 31 w 36"/>
                    <a:gd name="T69" fmla="*/ 0 h 69"/>
                    <a:gd name="T70" fmla="*/ 34 w 36"/>
                    <a:gd name="T71" fmla="*/ 7 h 69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36"/>
                    <a:gd name="T109" fmla="*/ 0 h 69"/>
                    <a:gd name="T110" fmla="*/ 36 w 36"/>
                    <a:gd name="T111" fmla="*/ 69 h 69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36" h="69">
                      <a:moveTo>
                        <a:pt x="5" y="69"/>
                      </a:moveTo>
                      <a:lnTo>
                        <a:pt x="2" y="66"/>
                      </a:lnTo>
                      <a:lnTo>
                        <a:pt x="0" y="62"/>
                      </a:lnTo>
                      <a:lnTo>
                        <a:pt x="3" y="59"/>
                      </a:lnTo>
                      <a:lnTo>
                        <a:pt x="6" y="57"/>
                      </a:lnTo>
                      <a:lnTo>
                        <a:pt x="5" y="69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5" y="69"/>
                      </a:lnTo>
                      <a:lnTo>
                        <a:pt x="6" y="57"/>
                      </a:lnTo>
                      <a:close/>
                      <a:moveTo>
                        <a:pt x="5" y="69"/>
                      </a:moveTo>
                      <a:lnTo>
                        <a:pt x="5" y="69"/>
                      </a:lnTo>
                      <a:lnTo>
                        <a:pt x="5" y="62"/>
                      </a:lnTo>
                      <a:lnTo>
                        <a:pt x="5" y="69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11" y="67"/>
                      </a:lnTo>
                      <a:lnTo>
                        <a:pt x="8" y="69"/>
                      </a:lnTo>
                      <a:lnTo>
                        <a:pt x="5" y="69"/>
                      </a:lnTo>
                      <a:lnTo>
                        <a:pt x="6" y="57"/>
                      </a:lnTo>
                      <a:close/>
                      <a:moveTo>
                        <a:pt x="6" y="57"/>
                      </a:moveTo>
                      <a:lnTo>
                        <a:pt x="6" y="57"/>
                      </a:lnTo>
                      <a:lnTo>
                        <a:pt x="8" y="55"/>
                      </a:lnTo>
                      <a:lnTo>
                        <a:pt x="16" y="64"/>
                      </a:lnTo>
                      <a:lnTo>
                        <a:pt x="13" y="66"/>
                      </a:lnTo>
                      <a:lnTo>
                        <a:pt x="11" y="67"/>
                      </a:lnTo>
                      <a:lnTo>
                        <a:pt x="6" y="57"/>
                      </a:lnTo>
                      <a:close/>
                      <a:moveTo>
                        <a:pt x="8" y="55"/>
                      </a:moveTo>
                      <a:lnTo>
                        <a:pt x="16" y="42"/>
                      </a:lnTo>
                      <a:lnTo>
                        <a:pt x="23" y="26"/>
                      </a:lnTo>
                      <a:lnTo>
                        <a:pt x="33" y="31"/>
                      </a:lnTo>
                      <a:lnTo>
                        <a:pt x="25" y="48"/>
                      </a:lnTo>
                      <a:lnTo>
                        <a:pt x="16" y="64"/>
                      </a:lnTo>
                      <a:lnTo>
                        <a:pt x="8" y="55"/>
                      </a:lnTo>
                      <a:close/>
                      <a:moveTo>
                        <a:pt x="33" y="31"/>
                      </a:moveTo>
                      <a:lnTo>
                        <a:pt x="33" y="31"/>
                      </a:lnTo>
                      <a:lnTo>
                        <a:pt x="28" y="28"/>
                      </a:lnTo>
                      <a:lnTo>
                        <a:pt x="33" y="31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33" y="30"/>
                      </a:lnTo>
                      <a:lnTo>
                        <a:pt x="33" y="31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8" y="28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25" y="16"/>
                      </a:lnTo>
                      <a:lnTo>
                        <a:pt x="25" y="9"/>
                      </a:lnTo>
                      <a:lnTo>
                        <a:pt x="34" y="6"/>
                      </a:lnTo>
                      <a:lnTo>
                        <a:pt x="36" y="9"/>
                      </a:lnTo>
                      <a:lnTo>
                        <a:pt x="36" y="14"/>
                      </a:lnTo>
                      <a:lnTo>
                        <a:pt x="36" y="21"/>
                      </a:lnTo>
                      <a:lnTo>
                        <a:pt x="33" y="30"/>
                      </a:lnTo>
                      <a:lnTo>
                        <a:pt x="23" y="26"/>
                      </a:lnTo>
                      <a:close/>
                      <a:moveTo>
                        <a:pt x="25" y="9"/>
                      </a:moveTo>
                      <a:lnTo>
                        <a:pt x="23" y="6"/>
                      </a:lnTo>
                      <a:lnTo>
                        <a:pt x="25" y="2"/>
                      </a:lnTo>
                      <a:lnTo>
                        <a:pt x="34" y="7"/>
                      </a:lnTo>
                      <a:lnTo>
                        <a:pt x="34" y="6"/>
                      </a:lnTo>
                      <a:lnTo>
                        <a:pt x="25" y="9"/>
                      </a:lnTo>
                      <a:close/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34" y="7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C40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2" name="Freeform 47"/>
                <p:cNvSpPr>
                  <a:spLocks noEditPoints="1"/>
                </p:cNvSpPr>
                <p:nvPr/>
              </p:nvSpPr>
              <p:spPr bwMode="auto">
                <a:xfrm>
                  <a:off x="1506" y="1456"/>
                  <a:ext cx="37" cy="71"/>
                </a:xfrm>
                <a:custGeom>
                  <a:avLst/>
                  <a:gdLst>
                    <a:gd name="T0" fmla="*/ 3 w 37"/>
                    <a:gd name="T1" fmla="*/ 69 h 71"/>
                    <a:gd name="T2" fmla="*/ 0 w 37"/>
                    <a:gd name="T3" fmla="*/ 67 h 71"/>
                    <a:gd name="T4" fmla="*/ 0 w 37"/>
                    <a:gd name="T5" fmla="*/ 62 h 71"/>
                    <a:gd name="T6" fmla="*/ 3 w 37"/>
                    <a:gd name="T7" fmla="*/ 59 h 71"/>
                    <a:gd name="T8" fmla="*/ 6 w 37"/>
                    <a:gd name="T9" fmla="*/ 59 h 71"/>
                    <a:gd name="T10" fmla="*/ 3 w 37"/>
                    <a:gd name="T11" fmla="*/ 69 h 71"/>
                    <a:gd name="T12" fmla="*/ 6 w 37"/>
                    <a:gd name="T13" fmla="*/ 59 h 71"/>
                    <a:gd name="T14" fmla="*/ 6 w 37"/>
                    <a:gd name="T15" fmla="*/ 59 h 71"/>
                    <a:gd name="T16" fmla="*/ 6 w 37"/>
                    <a:gd name="T17" fmla="*/ 59 h 71"/>
                    <a:gd name="T18" fmla="*/ 3 w 37"/>
                    <a:gd name="T19" fmla="*/ 69 h 71"/>
                    <a:gd name="T20" fmla="*/ 3 w 37"/>
                    <a:gd name="T21" fmla="*/ 69 h 71"/>
                    <a:gd name="T22" fmla="*/ 3 w 37"/>
                    <a:gd name="T23" fmla="*/ 69 h 71"/>
                    <a:gd name="T24" fmla="*/ 6 w 37"/>
                    <a:gd name="T25" fmla="*/ 59 h 71"/>
                    <a:gd name="T26" fmla="*/ 3 w 37"/>
                    <a:gd name="T27" fmla="*/ 69 h 71"/>
                    <a:gd name="T28" fmla="*/ 3 w 37"/>
                    <a:gd name="T29" fmla="*/ 69 h 71"/>
                    <a:gd name="T30" fmla="*/ 4 w 37"/>
                    <a:gd name="T31" fmla="*/ 64 h 71"/>
                    <a:gd name="T32" fmla="*/ 3 w 37"/>
                    <a:gd name="T33" fmla="*/ 69 h 71"/>
                    <a:gd name="T34" fmla="*/ 6 w 37"/>
                    <a:gd name="T35" fmla="*/ 59 h 71"/>
                    <a:gd name="T36" fmla="*/ 6 w 37"/>
                    <a:gd name="T37" fmla="*/ 59 h 71"/>
                    <a:gd name="T38" fmla="*/ 6 w 37"/>
                    <a:gd name="T39" fmla="*/ 59 h 71"/>
                    <a:gd name="T40" fmla="*/ 11 w 37"/>
                    <a:gd name="T41" fmla="*/ 69 h 71"/>
                    <a:gd name="T42" fmla="*/ 6 w 37"/>
                    <a:gd name="T43" fmla="*/ 71 h 71"/>
                    <a:gd name="T44" fmla="*/ 3 w 37"/>
                    <a:gd name="T45" fmla="*/ 69 h 71"/>
                    <a:gd name="T46" fmla="*/ 6 w 37"/>
                    <a:gd name="T47" fmla="*/ 59 h 71"/>
                    <a:gd name="T48" fmla="*/ 6 w 37"/>
                    <a:gd name="T49" fmla="*/ 59 h 71"/>
                    <a:gd name="T50" fmla="*/ 8 w 37"/>
                    <a:gd name="T51" fmla="*/ 59 h 71"/>
                    <a:gd name="T52" fmla="*/ 9 w 37"/>
                    <a:gd name="T53" fmla="*/ 57 h 71"/>
                    <a:gd name="T54" fmla="*/ 15 w 37"/>
                    <a:gd name="T55" fmla="*/ 66 h 71"/>
                    <a:gd name="T56" fmla="*/ 12 w 37"/>
                    <a:gd name="T57" fmla="*/ 67 h 71"/>
                    <a:gd name="T58" fmla="*/ 11 w 37"/>
                    <a:gd name="T59" fmla="*/ 69 h 71"/>
                    <a:gd name="T60" fmla="*/ 6 w 37"/>
                    <a:gd name="T61" fmla="*/ 59 h 71"/>
                    <a:gd name="T62" fmla="*/ 9 w 37"/>
                    <a:gd name="T63" fmla="*/ 57 h 71"/>
                    <a:gd name="T64" fmla="*/ 17 w 37"/>
                    <a:gd name="T65" fmla="*/ 45 h 71"/>
                    <a:gd name="T66" fmla="*/ 25 w 37"/>
                    <a:gd name="T67" fmla="*/ 28 h 71"/>
                    <a:gd name="T68" fmla="*/ 34 w 37"/>
                    <a:gd name="T69" fmla="*/ 33 h 71"/>
                    <a:gd name="T70" fmla="*/ 26 w 37"/>
                    <a:gd name="T71" fmla="*/ 52 h 71"/>
                    <a:gd name="T72" fmla="*/ 15 w 37"/>
                    <a:gd name="T73" fmla="*/ 66 h 71"/>
                    <a:gd name="T74" fmla="*/ 9 w 37"/>
                    <a:gd name="T75" fmla="*/ 57 h 71"/>
                    <a:gd name="T76" fmla="*/ 34 w 37"/>
                    <a:gd name="T77" fmla="*/ 33 h 71"/>
                    <a:gd name="T78" fmla="*/ 34 w 37"/>
                    <a:gd name="T79" fmla="*/ 33 h 71"/>
                    <a:gd name="T80" fmla="*/ 29 w 37"/>
                    <a:gd name="T81" fmla="*/ 31 h 71"/>
                    <a:gd name="T82" fmla="*/ 34 w 37"/>
                    <a:gd name="T83" fmla="*/ 33 h 71"/>
                    <a:gd name="T84" fmla="*/ 25 w 37"/>
                    <a:gd name="T85" fmla="*/ 30 h 71"/>
                    <a:gd name="T86" fmla="*/ 26 w 37"/>
                    <a:gd name="T87" fmla="*/ 21 h 71"/>
                    <a:gd name="T88" fmla="*/ 26 w 37"/>
                    <a:gd name="T89" fmla="*/ 14 h 71"/>
                    <a:gd name="T90" fmla="*/ 25 w 37"/>
                    <a:gd name="T91" fmla="*/ 11 h 71"/>
                    <a:gd name="T92" fmla="*/ 25 w 37"/>
                    <a:gd name="T93" fmla="*/ 9 h 71"/>
                    <a:gd name="T94" fmla="*/ 34 w 37"/>
                    <a:gd name="T95" fmla="*/ 4 h 71"/>
                    <a:gd name="T96" fmla="*/ 34 w 37"/>
                    <a:gd name="T97" fmla="*/ 6 h 71"/>
                    <a:gd name="T98" fmla="*/ 35 w 37"/>
                    <a:gd name="T99" fmla="*/ 11 h 71"/>
                    <a:gd name="T100" fmla="*/ 37 w 37"/>
                    <a:gd name="T101" fmla="*/ 21 h 71"/>
                    <a:gd name="T102" fmla="*/ 34 w 37"/>
                    <a:gd name="T103" fmla="*/ 33 h 71"/>
                    <a:gd name="T104" fmla="*/ 25 w 37"/>
                    <a:gd name="T105" fmla="*/ 30 h 71"/>
                    <a:gd name="T106" fmla="*/ 25 w 37"/>
                    <a:gd name="T107" fmla="*/ 9 h 71"/>
                    <a:gd name="T108" fmla="*/ 25 w 37"/>
                    <a:gd name="T109" fmla="*/ 6 h 71"/>
                    <a:gd name="T110" fmla="*/ 26 w 37"/>
                    <a:gd name="T111" fmla="*/ 2 h 71"/>
                    <a:gd name="T112" fmla="*/ 31 w 37"/>
                    <a:gd name="T113" fmla="*/ 0 h 71"/>
                    <a:gd name="T114" fmla="*/ 34 w 37"/>
                    <a:gd name="T115" fmla="*/ 4 h 71"/>
                    <a:gd name="T116" fmla="*/ 25 w 37"/>
                    <a:gd name="T117" fmla="*/ 9 h 7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7"/>
                    <a:gd name="T178" fmla="*/ 0 h 71"/>
                    <a:gd name="T179" fmla="*/ 37 w 37"/>
                    <a:gd name="T180" fmla="*/ 71 h 7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7" h="71">
                      <a:moveTo>
                        <a:pt x="3" y="69"/>
                      </a:moveTo>
                      <a:lnTo>
                        <a:pt x="0" y="67"/>
                      </a:lnTo>
                      <a:lnTo>
                        <a:pt x="0" y="62"/>
                      </a:lnTo>
                      <a:lnTo>
                        <a:pt x="3" y="59"/>
                      </a:lnTo>
                      <a:lnTo>
                        <a:pt x="6" y="59"/>
                      </a:lnTo>
                      <a:lnTo>
                        <a:pt x="3" y="69"/>
                      </a:lnTo>
                      <a:close/>
                      <a:moveTo>
                        <a:pt x="6" y="59"/>
                      </a:moveTo>
                      <a:lnTo>
                        <a:pt x="6" y="59"/>
                      </a:lnTo>
                      <a:lnTo>
                        <a:pt x="3" y="69"/>
                      </a:lnTo>
                      <a:lnTo>
                        <a:pt x="6" y="59"/>
                      </a:lnTo>
                      <a:close/>
                      <a:moveTo>
                        <a:pt x="3" y="69"/>
                      </a:moveTo>
                      <a:lnTo>
                        <a:pt x="3" y="69"/>
                      </a:lnTo>
                      <a:lnTo>
                        <a:pt x="4" y="64"/>
                      </a:lnTo>
                      <a:lnTo>
                        <a:pt x="3" y="69"/>
                      </a:lnTo>
                      <a:close/>
                      <a:moveTo>
                        <a:pt x="6" y="59"/>
                      </a:moveTo>
                      <a:lnTo>
                        <a:pt x="6" y="59"/>
                      </a:lnTo>
                      <a:lnTo>
                        <a:pt x="11" y="69"/>
                      </a:lnTo>
                      <a:lnTo>
                        <a:pt x="6" y="71"/>
                      </a:lnTo>
                      <a:lnTo>
                        <a:pt x="3" y="69"/>
                      </a:lnTo>
                      <a:lnTo>
                        <a:pt x="6" y="59"/>
                      </a:lnTo>
                      <a:close/>
                      <a:moveTo>
                        <a:pt x="6" y="59"/>
                      </a:moveTo>
                      <a:lnTo>
                        <a:pt x="8" y="59"/>
                      </a:lnTo>
                      <a:lnTo>
                        <a:pt x="9" y="57"/>
                      </a:lnTo>
                      <a:lnTo>
                        <a:pt x="15" y="66"/>
                      </a:lnTo>
                      <a:lnTo>
                        <a:pt x="12" y="67"/>
                      </a:lnTo>
                      <a:lnTo>
                        <a:pt x="11" y="69"/>
                      </a:lnTo>
                      <a:lnTo>
                        <a:pt x="6" y="59"/>
                      </a:lnTo>
                      <a:close/>
                      <a:moveTo>
                        <a:pt x="9" y="57"/>
                      </a:moveTo>
                      <a:lnTo>
                        <a:pt x="17" y="45"/>
                      </a:lnTo>
                      <a:lnTo>
                        <a:pt x="25" y="28"/>
                      </a:lnTo>
                      <a:lnTo>
                        <a:pt x="34" y="33"/>
                      </a:lnTo>
                      <a:lnTo>
                        <a:pt x="26" y="52"/>
                      </a:lnTo>
                      <a:lnTo>
                        <a:pt x="15" y="66"/>
                      </a:lnTo>
                      <a:lnTo>
                        <a:pt x="9" y="57"/>
                      </a:lnTo>
                      <a:close/>
                      <a:moveTo>
                        <a:pt x="34" y="33"/>
                      </a:moveTo>
                      <a:lnTo>
                        <a:pt x="34" y="33"/>
                      </a:lnTo>
                      <a:lnTo>
                        <a:pt x="29" y="31"/>
                      </a:lnTo>
                      <a:lnTo>
                        <a:pt x="34" y="33"/>
                      </a:lnTo>
                      <a:close/>
                      <a:moveTo>
                        <a:pt x="25" y="30"/>
                      </a:moveTo>
                      <a:lnTo>
                        <a:pt x="26" y="21"/>
                      </a:lnTo>
                      <a:lnTo>
                        <a:pt x="26" y="14"/>
                      </a:lnTo>
                      <a:lnTo>
                        <a:pt x="25" y="11"/>
                      </a:lnTo>
                      <a:lnTo>
                        <a:pt x="25" y="9"/>
                      </a:lnTo>
                      <a:lnTo>
                        <a:pt x="34" y="4"/>
                      </a:lnTo>
                      <a:lnTo>
                        <a:pt x="34" y="6"/>
                      </a:lnTo>
                      <a:lnTo>
                        <a:pt x="35" y="11"/>
                      </a:lnTo>
                      <a:lnTo>
                        <a:pt x="37" y="21"/>
                      </a:lnTo>
                      <a:lnTo>
                        <a:pt x="34" y="33"/>
                      </a:lnTo>
                      <a:lnTo>
                        <a:pt x="25" y="30"/>
                      </a:lnTo>
                      <a:close/>
                      <a:moveTo>
                        <a:pt x="25" y="9"/>
                      </a:moveTo>
                      <a:lnTo>
                        <a:pt x="25" y="6"/>
                      </a:lnTo>
                      <a:lnTo>
                        <a:pt x="26" y="2"/>
                      </a:lnTo>
                      <a:lnTo>
                        <a:pt x="31" y="0"/>
                      </a:lnTo>
                      <a:lnTo>
                        <a:pt x="34" y="4"/>
                      </a:lnTo>
                      <a:lnTo>
                        <a:pt x="25" y="9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3" name="Freeform 48"/>
                <p:cNvSpPr>
                  <a:spLocks noEditPoints="1"/>
                </p:cNvSpPr>
                <p:nvPr/>
              </p:nvSpPr>
              <p:spPr bwMode="auto">
                <a:xfrm>
                  <a:off x="1492" y="1448"/>
                  <a:ext cx="40" cy="67"/>
                </a:xfrm>
                <a:custGeom>
                  <a:avLst/>
                  <a:gdLst>
                    <a:gd name="T0" fmla="*/ 2 w 40"/>
                    <a:gd name="T1" fmla="*/ 65 h 67"/>
                    <a:gd name="T2" fmla="*/ 2 w 40"/>
                    <a:gd name="T3" fmla="*/ 58 h 67"/>
                    <a:gd name="T4" fmla="*/ 5 w 40"/>
                    <a:gd name="T5" fmla="*/ 67 h 67"/>
                    <a:gd name="T6" fmla="*/ 5 w 40"/>
                    <a:gd name="T7" fmla="*/ 55 h 67"/>
                    <a:gd name="T8" fmla="*/ 12 w 40"/>
                    <a:gd name="T9" fmla="*/ 58 h 67"/>
                    <a:gd name="T10" fmla="*/ 9 w 40"/>
                    <a:gd name="T11" fmla="*/ 65 h 67"/>
                    <a:gd name="T12" fmla="*/ 5 w 40"/>
                    <a:gd name="T13" fmla="*/ 67 h 67"/>
                    <a:gd name="T14" fmla="*/ 2 w 40"/>
                    <a:gd name="T15" fmla="*/ 55 h 67"/>
                    <a:gd name="T16" fmla="*/ 2 w 40"/>
                    <a:gd name="T17" fmla="*/ 53 h 67"/>
                    <a:gd name="T18" fmla="*/ 12 w 40"/>
                    <a:gd name="T19" fmla="*/ 58 h 67"/>
                    <a:gd name="T20" fmla="*/ 2 w 40"/>
                    <a:gd name="T21" fmla="*/ 55 h 67"/>
                    <a:gd name="T22" fmla="*/ 12 w 40"/>
                    <a:gd name="T23" fmla="*/ 56 h 67"/>
                    <a:gd name="T24" fmla="*/ 8 w 40"/>
                    <a:gd name="T25" fmla="*/ 55 h 67"/>
                    <a:gd name="T26" fmla="*/ 2 w 40"/>
                    <a:gd name="T27" fmla="*/ 53 h 67"/>
                    <a:gd name="T28" fmla="*/ 12 w 40"/>
                    <a:gd name="T29" fmla="*/ 56 h 67"/>
                    <a:gd name="T30" fmla="*/ 2 w 40"/>
                    <a:gd name="T31" fmla="*/ 53 h 67"/>
                    <a:gd name="T32" fmla="*/ 3 w 40"/>
                    <a:gd name="T33" fmla="*/ 53 h 67"/>
                    <a:gd name="T34" fmla="*/ 12 w 40"/>
                    <a:gd name="T35" fmla="*/ 53 h 67"/>
                    <a:gd name="T36" fmla="*/ 12 w 40"/>
                    <a:gd name="T37" fmla="*/ 56 h 67"/>
                    <a:gd name="T38" fmla="*/ 3 w 40"/>
                    <a:gd name="T39" fmla="*/ 51 h 67"/>
                    <a:gd name="T40" fmla="*/ 11 w 40"/>
                    <a:gd name="T41" fmla="*/ 22 h 67"/>
                    <a:gd name="T42" fmla="*/ 15 w 40"/>
                    <a:gd name="T43" fmla="*/ 41 h 67"/>
                    <a:gd name="T44" fmla="*/ 3 w 40"/>
                    <a:gd name="T45" fmla="*/ 51 h 67"/>
                    <a:gd name="T46" fmla="*/ 11 w 40"/>
                    <a:gd name="T47" fmla="*/ 22 h 67"/>
                    <a:gd name="T48" fmla="*/ 11 w 40"/>
                    <a:gd name="T49" fmla="*/ 22 h 67"/>
                    <a:gd name="T50" fmla="*/ 11 w 40"/>
                    <a:gd name="T51" fmla="*/ 22 h 67"/>
                    <a:gd name="T52" fmla="*/ 18 w 40"/>
                    <a:gd name="T53" fmla="*/ 29 h 67"/>
                    <a:gd name="T54" fmla="*/ 11 w 40"/>
                    <a:gd name="T55" fmla="*/ 22 h 67"/>
                    <a:gd name="T56" fmla="*/ 15 w 40"/>
                    <a:gd name="T57" fmla="*/ 26 h 67"/>
                    <a:gd name="T58" fmla="*/ 11 w 40"/>
                    <a:gd name="T59" fmla="*/ 22 h 67"/>
                    <a:gd name="T60" fmla="*/ 12 w 40"/>
                    <a:gd name="T61" fmla="*/ 19 h 67"/>
                    <a:gd name="T62" fmla="*/ 20 w 40"/>
                    <a:gd name="T63" fmla="*/ 27 h 67"/>
                    <a:gd name="T64" fmla="*/ 11 w 40"/>
                    <a:gd name="T65" fmla="*/ 22 h 67"/>
                    <a:gd name="T66" fmla="*/ 14 w 40"/>
                    <a:gd name="T67" fmla="*/ 17 h 67"/>
                    <a:gd name="T68" fmla="*/ 23 w 40"/>
                    <a:gd name="T69" fmla="*/ 22 h 67"/>
                    <a:gd name="T70" fmla="*/ 22 w 40"/>
                    <a:gd name="T71" fmla="*/ 26 h 67"/>
                    <a:gd name="T72" fmla="*/ 15 w 40"/>
                    <a:gd name="T73" fmla="*/ 15 h 67"/>
                    <a:gd name="T74" fmla="*/ 32 w 40"/>
                    <a:gd name="T75" fmla="*/ 0 h 67"/>
                    <a:gd name="T76" fmla="*/ 31 w 40"/>
                    <a:gd name="T77" fmla="*/ 15 h 67"/>
                    <a:gd name="T78" fmla="*/ 15 w 40"/>
                    <a:gd name="T79" fmla="*/ 15 h 67"/>
                    <a:gd name="T80" fmla="*/ 37 w 40"/>
                    <a:gd name="T81" fmla="*/ 0 h 67"/>
                    <a:gd name="T82" fmla="*/ 40 w 40"/>
                    <a:gd name="T83" fmla="*/ 7 h 67"/>
                    <a:gd name="T84" fmla="*/ 32 w 40"/>
                    <a:gd name="T85" fmla="*/ 0 h 6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0"/>
                    <a:gd name="T130" fmla="*/ 0 h 67"/>
                    <a:gd name="T131" fmla="*/ 40 w 40"/>
                    <a:gd name="T132" fmla="*/ 67 h 6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0" h="67">
                      <a:moveTo>
                        <a:pt x="5" y="67"/>
                      </a:moveTo>
                      <a:lnTo>
                        <a:pt x="2" y="65"/>
                      </a:lnTo>
                      <a:lnTo>
                        <a:pt x="0" y="62"/>
                      </a:lnTo>
                      <a:lnTo>
                        <a:pt x="2" y="58"/>
                      </a:lnTo>
                      <a:lnTo>
                        <a:pt x="5" y="56"/>
                      </a:lnTo>
                      <a:lnTo>
                        <a:pt x="5" y="67"/>
                      </a:lnTo>
                      <a:close/>
                      <a:moveTo>
                        <a:pt x="5" y="56"/>
                      </a:moveTo>
                      <a:lnTo>
                        <a:pt x="5" y="55"/>
                      </a:lnTo>
                      <a:lnTo>
                        <a:pt x="2" y="55"/>
                      </a:lnTo>
                      <a:lnTo>
                        <a:pt x="12" y="58"/>
                      </a:lnTo>
                      <a:lnTo>
                        <a:pt x="11" y="62"/>
                      </a:lnTo>
                      <a:lnTo>
                        <a:pt x="9" y="65"/>
                      </a:lnTo>
                      <a:lnTo>
                        <a:pt x="8" y="67"/>
                      </a:lnTo>
                      <a:lnTo>
                        <a:pt x="5" y="67"/>
                      </a:lnTo>
                      <a:lnTo>
                        <a:pt x="5" y="56"/>
                      </a:lnTo>
                      <a:close/>
                      <a:moveTo>
                        <a:pt x="2" y="55"/>
                      </a:moveTo>
                      <a:lnTo>
                        <a:pt x="2" y="55"/>
                      </a:lnTo>
                      <a:lnTo>
                        <a:pt x="2" y="53"/>
                      </a:lnTo>
                      <a:lnTo>
                        <a:pt x="12" y="56"/>
                      </a:lnTo>
                      <a:lnTo>
                        <a:pt x="12" y="58"/>
                      </a:lnTo>
                      <a:lnTo>
                        <a:pt x="2" y="55"/>
                      </a:lnTo>
                      <a:close/>
                      <a:moveTo>
                        <a:pt x="12" y="56"/>
                      </a:moveTo>
                      <a:lnTo>
                        <a:pt x="12" y="56"/>
                      </a:lnTo>
                      <a:lnTo>
                        <a:pt x="8" y="55"/>
                      </a:lnTo>
                      <a:lnTo>
                        <a:pt x="12" y="56"/>
                      </a:lnTo>
                      <a:close/>
                      <a:moveTo>
                        <a:pt x="2" y="53"/>
                      </a:moveTo>
                      <a:lnTo>
                        <a:pt x="2" y="53"/>
                      </a:lnTo>
                      <a:lnTo>
                        <a:pt x="12" y="56"/>
                      </a:lnTo>
                      <a:lnTo>
                        <a:pt x="2" y="53"/>
                      </a:lnTo>
                      <a:close/>
                      <a:moveTo>
                        <a:pt x="2" y="53"/>
                      </a:moveTo>
                      <a:lnTo>
                        <a:pt x="3" y="53"/>
                      </a:lnTo>
                      <a:lnTo>
                        <a:pt x="3" y="51"/>
                      </a:lnTo>
                      <a:lnTo>
                        <a:pt x="12" y="53"/>
                      </a:lnTo>
                      <a:lnTo>
                        <a:pt x="12" y="56"/>
                      </a:lnTo>
                      <a:lnTo>
                        <a:pt x="2" y="53"/>
                      </a:lnTo>
                      <a:close/>
                      <a:moveTo>
                        <a:pt x="3" y="51"/>
                      </a:moveTo>
                      <a:lnTo>
                        <a:pt x="5" y="38"/>
                      </a:lnTo>
                      <a:lnTo>
                        <a:pt x="11" y="22"/>
                      </a:lnTo>
                      <a:lnTo>
                        <a:pt x="18" y="29"/>
                      </a:lnTo>
                      <a:lnTo>
                        <a:pt x="15" y="41"/>
                      </a:lnTo>
                      <a:lnTo>
                        <a:pt x="12" y="53"/>
                      </a:lnTo>
                      <a:lnTo>
                        <a:pt x="3" y="51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4" y="26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8" y="29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1" y="22"/>
                      </a:lnTo>
                      <a:lnTo>
                        <a:pt x="15" y="26"/>
                      </a:lnTo>
                      <a:lnTo>
                        <a:pt x="11" y="22"/>
                      </a:lnTo>
                      <a:close/>
                      <a:moveTo>
                        <a:pt x="11" y="22"/>
                      </a:moveTo>
                      <a:lnTo>
                        <a:pt x="12" y="20"/>
                      </a:lnTo>
                      <a:lnTo>
                        <a:pt x="12" y="19"/>
                      </a:lnTo>
                      <a:lnTo>
                        <a:pt x="22" y="26"/>
                      </a:lnTo>
                      <a:lnTo>
                        <a:pt x="20" y="27"/>
                      </a:lnTo>
                      <a:lnTo>
                        <a:pt x="18" y="29"/>
                      </a:lnTo>
                      <a:lnTo>
                        <a:pt x="11" y="22"/>
                      </a:lnTo>
                      <a:close/>
                      <a:moveTo>
                        <a:pt x="12" y="19"/>
                      </a:moveTo>
                      <a:lnTo>
                        <a:pt x="14" y="17"/>
                      </a:lnTo>
                      <a:lnTo>
                        <a:pt x="15" y="15"/>
                      </a:lnTo>
                      <a:lnTo>
                        <a:pt x="23" y="22"/>
                      </a:lnTo>
                      <a:lnTo>
                        <a:pt x="22" y="24"/>
                      </a:lnTo>
                      <a:lnTo>
                        <a:pt x="22" y="26"/>
                      </a:lnTo>
                      <a:lnTo>
                        <a:pt x="12" y="19"/>
                      </a:lnTo>
                      <a:close/>
                      <a:moveTo>
                        <a:pt x="15" y="15"/>
                      </a:moveTo>
                      <a:lnTo>
                        <a:pt x="25" y="5"/>
                      </a:lnTo>
                      <a:lnTo>
                        <a:pt x="32" y="0"/>
                      </a:lnTo>
                      <a:lnTo>
                        <a:pt x="37" y="10"/>
                      </a:lnTo>
                      <a:lnTo>
                        <a:pt x="31" y="15"/>
                      </a:lnTo>
                      <a:lnTo>
                        <a:pt x="23" y="22"/>
                      </a:lnTo>
                      <a:lnTo>
                        <a:pt x="15" y="15"/>
                      </a:lnTo>
                      <a:close/>
                      <a:moveTo>
                        <a:pt x="32" y="0"/>
                      </a:moveTo>
                      <a:lnTo>
                        <a:pt x="37" y="0"/>
                      </a:lnTo>
                      <a:lnTo>
                        <a:pt x="40" y="2"/>
                      </a:lnTo>
                      <a:lnTo>
                        <a:pt x="40" y="7"/>
                      </a:lnTo>
                      <a:lnTo>
                        <a:pt x="37" y="10"/>
                      </a:lnTo>
                      <a:lnTo>
                        <a:pt x="32" y="0"/>
                      </a:lnTo>
                      <a:close/>
                    </a:path>
                  </a:pathLst>
                </a:custGeom>
                <a:solidFill>
                  <a:srgbClr val="68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4" name="Freeform 49"/>
                <p:cNvSpPr>
                  <a:spLocks noEditPoints="1"/>
                </p:cNvSpPr>
                <p:nvPr/>
              </p:nvSpPr>
              <p:spPr bwMode="auto">
                <a:xfrm>
                  <a:off x="1487" y="1443"/>
                  <a:ext cx="47" cy="75"/>
                </a:xfrm>
                <a:custGeom>
                  <a:avLst/>
                  <a:gdLst>
                    <a:gd name="T0" fmla="*/ 2 w 47"/>
                    <a:gd name="T1" fmla="*/ 73 h 75"/>
                    <a:gd name="T2" fmla="*/ 2 w 47"/>
                    <a:gd name="T3" fmla="*/ 65 h 75"/>
                    <a:gd name="T4" fmla="*/ 5 w 47"/>
                    <a:gd name="T5" fmla="*/ 75 h 75"/>
                    <a:gd name="T6" fmla="*/ 5 w 47"/>
                    <a:gd name="T7" fmla="*/ 63 h 75"/>
                    <a:gd name="T8" fmla="*/ 5 w 47"/>
                    <a:gd name="T9" fmla="*/ 75 h 75"/>
                    <a:gd name="T10" fmla="*/ 5 w 47"/>
                    <a:gd name="T11" fmla="*/ 75 h 75"/>
                    <a:gd name="T12" fmla="*/ 5 w 47"/>
                    <a:gd name="T13" fmla="*/ 68 h 75"/>
                    <a:gd name="T14" fmla="*/ 5 w 47"/>
                    <a:gd name="T15" fmla="*/ 63 h 75"/>
                    <a:gd name="T16" fmla="*/ 3 w 47"/>
                    <a:gd name="T17" fmla="*/ 65 h 75"/>
                    <a:gd name="T18" fmla="*/ 8 w 47"/>
                    <a:gd name="T19" fmla="*/ 73 h 75"/>
                    <a:gd name="T20" fmla="*/ 5 w 47"/>
                    <a:gd name="T21" fmla="*/ 63 h 75"/>
                    <a:gd name="T22" fmla="*/ 10 w 47"/>
                    <a:gd name="T23" fmla="*/ 73 h 75"/>
                    <a:gd name="T24" fmla="*/ 10 w 47"/>
                    <a:gd name="T25" fmla="*/ 73 h 75"/>
                    <a:gd name="T26" fmla="*/ 3 w 47"/>
                    <a:gd name="T27" fmla="*/ 65 h 75"/>
                    <a:gd name="T28" fmla="*/ 13 w 47"/>
                    <a:gd name="T29" fmla="*/ 70 h 75"/>
                    <a:gd name="T30" fmla="*/ 10 w 47"/>
                    <a:gd name="T31" fmla="*/ 73 h 75"/>
                    <a:gd name="T32" fmla="*/ 3 w 47"/>
                    <a:gd name="T33" fmla="*/ 65 h 75"/>
                    <a:gd name="T34" fmla="*/ 5 w 47"/>
                    <a:gd name="T35" fmla="*/ 60 h 75"/>
                    <a:gd name="T36" fmla="*/ 13 w 47"/>
                    <a:gd name="T37" fmla="*/ 67 h 75"/>
                    <a:gd name="T38" fmla="*/ 3 w 47"/>
                    <a:gd name="T39" fmla="*/ 65 h 75"/>
                    <a:gd name="T40" fmla="*/ 14 w 47"/>
                    <a:gd name="T41" fmla="*/ 61 h 75"/>
                    <a:gd name="T42" fmla="*/ 14 w 47"/>
                    <a:gd name="T43" fmla="*/ 61 h 75"/>
                    <a:gd name="T44" fmla="*/ 5 w 47"/>
                    <a:gd name="T45" fmla="*/ 60 h 75"/>
                    <a:gd name="T46" fmla="*/ 14 w 47"/>
                    <a:gd name="T47" fmla="*/ 61 h 75"/>
                    <a:gd name="T48" fmla="*/ 5 w 47"/>
                    <a:gd name="T49" fmla="*/ 60 h 75"/>
                    <a:gd name="T50" fmla="*/ 5 w 47"/>
                    <a:gd name="T51" fmla="*/ 56 h 75"/>
                    <a:gd name="T52" fmla="*/ 14 w 47"/>
                    <a:gd name="T53" fmla="*/ 60 h 75"/>
                    <a:gd name="T54" fmla="*/ 5 w 47"/>
                    <a:gd name="T55" fmla="*/ 60 h 75"/>
                    <a:gd name="T56" fmla="*/ 7 w 47"/>
                    <a:gd name="T57" fmla="*/ 48 h 75"/>
                    <a:gd name="T58" fmla="*/ 10 w 47"/>
                    <a:gd name="T59" fmla="*/ 31 h 75"/>
                    <a:gd name="T60" fmla="*/ 22 w 47"/>
                    <a:gd name="T61" fmla="*/ 31 h 75"/>
                    <a:gd name="T62" fmla="*/ 14 w 47"/>
                    <a:gd name="T63" fmla="*/ 58 h 75"/>
                    <a:gd name="T64" fmla="*/ 13 w 47"/>
                    <a:gd name="T65" fmla="*/ 24 h 75"/>
                    <a:gd name="T66" fmla="*/ 17 w 47"/>
                    <a:gd name="T67" fmla="*/ 27 h 75"/>
                    <a:gd name="T68" fmla="*/ 13 w 47"/>
                    <a:gd name="T69" fmla="*/ 24 h 75"/>
                    <a:gd name="T70" fmla="*/ 13 w 47"/>
                    <a:gd name="T71" fmla="*/ 24 h 75"/>
                    <a:gd name="T72" fmla="*/ 22 w 47"/>
                    <a:gd name="T73" fmla="*/ 31 h 75"/>
                    <a:gd name="T74" fmla="*/ 13 w 47"/>
                    <a:gd name="T75" fmla="*/ 24 h 75"/>
                    <a:gd name="T76" fmla="*/ 13 w 47"/>
                    <a:gd name="T77" fmla="*/ 24 h 75"/>
                    <a:gd name="T78" fmla="*/ 17 w 47"/>
                    <a:gd name="T79" fmla="*/ 27 h 75"/>
                    <a:gd name="T80" fmla="*/ 13 w 47"/>
                    <a:gd name="T81" fmla="*/ 24 h 75"/>
                    <a:gd name="T82" fmla="*/ 39 w 47"/>
                    <a:gd name="T83" fmla="*/ 2 h 75"/>
                    <a:gd name="T84" fmla="*/ 33 w 47"/>
                    <a:gd name="T85" fmla="*/ 20 h 75"/>
                    <a:gd name="T86" fmla="*/ 13 w 47"/>
                    <a:gd name="T87" fmla="*/ 24 h 75"/>
                    <a:gd name="T88" fmla="*/ 39 w 47"/>
                    <a:gd name="T89" fmla="*/ 2 h 75"/>
                    <a:gd name="T90" fmla="*/ 45 w 47"/>
                    <a:gd name="T91" fmla="*/ 10 h 75"/>
                    <a:gd name="T92" fmla="*/ 44 w 47"/>
                    <a:gd name="T93" fmla="*/ 12 h 75"/>
                    <a:gd name="T94" fmla="*/ 39 w 47"/>
                    <a:gd name="T95" fmla="*/ 2 h 75"/>
                    <a:gd name="T96" fmla="*/ 47 w 47"/>
                    <a:gd name="T97" fmla="*/ 3 h 75"/>
                    <a:gd name="T98" fmla="*/ 45 w 47"/>
                    <a:gd name="T99" fmla="*/ 10 h 7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7"/>
                    <a:gd name="T151" fmla="*/ 0 h 75"/>
                    <a:gd name="T152" fmla="*/ 47 w 47"/>
                    <a:gd name="T153" fmla="*/ 75 h 7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7" h="75">
                      <a:moveTo>
                        <a:pt x="5" y="75"/>
                      </a:moveTo>
                      <a:lnTo>
                        <a:pt x="2" y="73"/>
                      </a:lnTo>
                      <a:lnTo>
                        <a:pt x="0" y="68"/>
                      </a:lnTo>
                      <a:lnTo>
                        <a:pt x="2" y="65"/>
                      </a:lnTo>
                      <a:lnTo>
                        <a:pt x="5" y="63"/>
                      </a:lnTo>
                      <a:lnTo>
                        <a:pt x="5" y="75"/>
                      </a:lnTo>
                      <a:close/>
                      <a:moveTo>
                        <a:pt x="5" y="63"/>
                      </a:moveTo>
                      <a:lnTo>
                        <a:pt x="5" y="63"/>
                      </a:lnTo>
                      <a:lnTo>
                        <a:pt x="5" y="75"/>
                      </a:lnTo>
                      <a:lnTo>
                        <a:pt x="5" y="63"/>
                      </a:lnTo>
                      <a:close/>
                      <a:moveTo>
                        <a:pt x="5" y="75"/>
                      </a:moveTo>
                      <a:lnTo>
                        <a:pt x="5" y="75"/>
                      </a:lnTo>
                      <a:lnTo>
                        <a:pt x="5" y="68"/>
                      </a:lnTo>
                      <a:lnTo>
                        <a:pt x="5" y="75"/>
                      </a:lnTo>
                      <a:close/>
                      <a:moveTo>
                        <a:pt x="5" y="63"/>
                      </a:moveTo>
                      <a:lnTo>
                        <a:pt x="5" y="63"/>
                      </a:lnTo>
                      <a:lnTo>
                        <a:pt x="3" y="65"/>
                      </a:lnTo>
                      <a:lnTo>
                        <a:pt x="10" y="73"/>
                      </a:lnTo>
                      <a:lnTo>
                        <a:pt x="8" y="73"/>
                      </a:lnTo>
                      <a:lnTo>
                        <a:pt x="5" y="75"/>
                      </a:lnTo>
                      <a:lnTo>
                        <a:pt x="5" y="63"/>
                      </a:lnTo>
                      <a:close/>
                      <a:moveTo>
                        <a:pt x="10" y="73"/>
                      </a:moveTo>
                      <a:lnTo>
                        <a:pt x="10" y="73"/>
                      </a:lnTo>
                      <a:lnTo>
                        <a:pt x="7" y="68"/>
                      </a:lnTo>
                      <a:lnTo>
                        <a:pt x="10" y="73"/>
                      </a:lnTo>
                      <a:close/>
                      <a:moveTo>
                        <a:pt x="3" y="65"/>
                      </a:moveTo>
                      <a:lnTo>
                        <a:pt x="3" y="65"/>
                      </a:lnTo>
                      <a:lnTo>
                        <a:pt x="13" y="70"/>
                      </a:lnTo>
                      <a:lnTo>
                        <a:pt x="11" y="72"/>
                      </a:lnTo>
                      <a:lnTo>
                        <a:pt x="10" y="73"/>
                      </a:lnTo>
                      <a:lnTo>
                        <a:pt x="3" y="65"/>
                      </a:lnTo>
                      <a:close/>
                      <a:moveTo>
                        <a:pt x="3" y="65"/>
                      </a:moveTo>
                      <a:lnTo>
                        <a:pt x="3" y="63"/>
                      </a:lnTo>
                      <a:lnTo>
                        <a:pt x="5" y="60"/>
                      </a:lnTo>
                      <a:lnTo>
                        <a:pt x="14" y="61"/>
                      </a:lnTo>
                      <a:lnTo>
                        <a:pt x="13" y="67"/>
                      </a:lnTo>
                      <a:lnTo>
                        <a:pt x="13" y="70"/>
                      </a:lnTo>
                      <a:lnTo>
                        <a:pt x="3" y="65"/>
                      </a:lnTo>
                      <a:close/>
                      <a:moveTo>
                        <a:pt x="14" y="61"/>
                      </a:moveTo>
                      <a:lnTo>
                        <a:pt x="14" y="61"/>
                      </a:lnTo>
                      <a:lnTo>
                        <a:pt x="10" y="61"/>
                      </a:lnTo>
                      <a:lnTo>
                        <a:pt x="14" y="61"/>
                      </a:lnTo>
                      <a:close/>
                      <a:moveTo>
                        <a:pt x="5" y="60"/>
                      </a:moveTo>
                      <a:lnTo>
                        <a:pt x="5" y="60"/>
                      </a:lnTo>
                      <a:lnTo>
                        <a:pt x="14" y="61"/>
                      </a:lnTo>
                      <a:lnTo>
                        <a:pt x="5" y="60"/>
                      </a:lnTo>
                      <a:close/>
                      <a:moveTo>
                        <a:pt x="5" y="60"/>
                      </a:moveTo>
                      <a:lnTo>
                        <a:pt x="5" y="58"/>
                      </a:lnTo>
                      <a:lnTo>
                        <a:pt x="5" y="56"/>
                      </a:lnTo>
                      <a:lnTo>
                        <a:pt x="14" y="58"/>
                      </a:lnTo>
                      <a:lnTo>
                        <a:pt x="14" y="60"/>
                      </a:lnTo>
                      <a:lnTo>
                        <a:pt x="14" y="61"/>
                      </a:lnTo>
                      <a:lnTo>
                        <a:pt x="5" y="60"/>
                      </a:lnTo>
                      <a:close/>
                      <a:moveTo>
                        <a:pt x="5" y="56"/>
                      </a:moveTo>
                      <a:lnTo>
                        <a:pt x="7" y="48"/>
                      </a:lnTo>
                      <a:lnTo>
                        <a:pt x="7" y="39"/>
                      </a:lnTo>
                      <a:lnTo>
                        <a:pt x="10" y="31"/>
                      </a:lnTo>
                      <a:lnTo>
                        <a:pt x="13" y="24"/>
                      </a:lnTo>
                      <a:lnTo>
                        <a:pt x="22" y="31"/>
                      </a:lnTo>
                      <a:lnTo>
                        <a:pt x="17" y="43"/>
                      </a:lnTo>
                      <a:lnTo>
                        <a:pt x="14" y="58"/>
                      </a:lnTo>
                      <a:lnTo>
                        <a:pt x="5" y="56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17" y="27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22" y="31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13" y="24"/>
                      </a:lnTo>
                      <a:lnTo>
                        <a:pt x="17" y="27"/>
                      </a:lnTo>
                      <a:lnTo>
                        <a:pt x="13" y="24"/>
                      </a:lnTo>
                      <a:close/>
                      <a:moveTo>
                        <a:pt x="13" y="24"/>
                      </a:moveTo>
                      <a:lnTo>
                        <a:pt x="27" y="12"/>
                      </a:lnTo>
                      <a:lnTo>
                        <a:pt x="39" y="2"/>
                      </a:lnTo>
                      <a:lnTo>
                        <a:pt x="44" y="12"/>
                      </a:lnTo>
                      <a:lnTo>
                        <a:pt x="33" y="20"/>
                      </a:lnTo>
                      <a:lnTo>
                        <a:pt x="22" y="31"/>
                      </a:lnTo>
                      <a:lnTo>
                        <a:pt x="13" y="24"/>
                      </a:lnTo>
                      <a:close/>
                      <a:moveTo>
                        <a:pt x="39" y="2"/>
                      </a:moveTo>
                      <a:lnTo>
                        <a:pt x="39" y="2"/>
                      </a:lnTo>
                      <a:lnTo>
                        <a:pt x="45" y="10"/>
                      </a:lnTo>
                      <a:lnTo>
                        <a:pt x="45" y="12"/>
                      </a:lnTo>
                      <a:lnTo>
                        <a:pt x="44" y="12"/>
                      </a:lnTo>
                      <a:lnTo>
                        <a:pt x="39" y="2"/>
                      </a:lnTo>
                      <a:close/>
                      <a:moveTo>
                        <a:pt x="39" y="2"/>
                      </a:moveTo>
                      <a:lnTo>
                        <a:pt x="44" y="0"/>
                      </a:lnTo>
                      <a:lnTo>
                        <a:pt x="47" y="3"/>
                      </a:lnTo>
                      <a:lnTo>
                        <a:pt x="47" y="7"/>
                      </a:lnTo>
                      <a:lnTo>
                        <a:pt x="45" y="10"/>
                      </a:lnTo>
                      <a:lnTo>
                        <a:pt x="39" y="2"/>
                      </a:lnTo>
                      <a:close/>
                    </a:path>
                  </a:pathLst>
                </a:custGeom>
                <a:solidFill>
                  <a:srgbClr val="84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5" name="Freeform 50"/>
                <p:cNvSpPr>
                  <a:spLocks noEditPoints="1"/>
                </p:cNvSpPr>
                <p:nvPr/>
              </p:nvSpPr>
              <p:spPr bwMode="auto">
                <a:xfrm>
                  <a:off x="1483" y="1439"/>
                  <a:ext cx="54" cy="83"/>
                </a:xfrm>
                <a:custGeom>
                  <a:avLst/>
                  <a:gdLst>
                    <a:gd name="T0" fmla="*/ 1 w 54"/>
                    <a:gd name="T1" fmla="*/ 81 h 83"/>
                    <a:gd name="T2" fmla="*/ 1 w 54"/>
                    <a:gd name="T3" fmla="*/ 72 h 83"/>
                    <a:gd name="T4" fmla="*/ 4 w 54"/>
                    <a:gd name="T5" fmla="*/ 83 h 83"/>
                    <a:gd name="T6" fmla="*/ 6 w 54"/>
                    <a:gd name="T7" fmla="*/ 71 h 83"/>
                    <a:gd name="T8" fmla="*/ 4 w 54"/>
                    <a:gd name="T9" fmla="*/ 83 h 83"/>
                    <a:gd name="T10" fmla="*/ 6 w 54"/>
                    <a:gd name="T11" fmla="*/ 83 h 83"/>
                    <a:gd name="T12" fmla="*/ 6 w 54"/>
                    <a:gd name="T13" fmla="*/ 76 h 83"/>
                    <a:gd name="T14" fmla="*/ 4 w 54"/>
                    <a:gd name="T15" fmla="*/ 71 h 83"/>
                    <a:gd name="T16" fmla="*/ 4 w 54"/>
                    <a:gd name="T17" fmla="*/ 71 h 83"/>
                    <a:gd name="T18" fmla="*/ 7 w 54"/>
                    <a:gd name="T19" fmla="*/ 81 h 83"/>
                    <a:gd name="T20" fmla="*/ 4 w 54"/>
                    <a:gd name="T21" fmla="*/ 71 h 83"/>
                    <a:gd name="T22" fmla="*/ 4 w 54"/>
                    <a:gd name="T23" fmla="*/ 71 h 83"/>
                    <a:gd name="T24" fmla="*/ 14 w 54"/>
                    <a:gd name="T25" fmla="*/ 76 h 83"/>
                    <a:gd name="T26" fmla="*/ 11 w 54"/>
                    <a:gd name="T27" fmla="*/ 79 h 83"/>
                    <a:gd name="T28" fmla="*/ 4 w 54"/>
                    <a:gd name="T29" fmla="*/ 71 h 83"/>
                    <a:gd name="T30" fmla="*/ 6 w 54"/>
                    <a:gd name="T31" fmla="*/ 65 h 83"/>
                    <a:gd name="T32" fmla="*/ 15 w 54"/>
                    <a:gd name="T33" fmla="*/ 72 h 83"/>
                    <a:gd name="T34" fmla="*/ 4 w 54"/>
                    <a:gd name="T35" fmla="*/ 71 h 83"/>
                    <a:gd name="T36" fmla="*/ 15 w 54"/>
                    <a:gd name="T37" fmla="*/ 67 h 83"/>
                    <a:gd name="T38" fmla="*/ 15 w 54"/>
                    <a:gd name="T39" fmla="*/ 67 h 83"/>
                    <a:gd name="T40" fmla="*/ 6 w 54"/>
                    <a:gd name="T41" fmla="*/ 65 h 83"/>
                    <a:gd name="T42" fmla="*/ 15 w 54"/>
                    <a:gd name="T43" fmla="*/ 67 h 83"/>
                    <a:gd name="T44" fmla="*/ 15 w 54"/>
                    <a:gd name="T45" fmla="*/ 67 h 83"/>
                    <a:gd name="T46" fmla="*/ 11 w 54"/>
                    <a:gd name="T47" fmla="*/ 65 h 83"/>
                    <a:gd name="T48" fmla="*/ 6 w 54"/>
                    <a:gd name="T49" fmla="*/ 65 h 83"/>
                    <a:gd name="T50" fmla="*/ 6 w 54"/>
                    <a:gd name="T51" fmla="*/ 60 h 83"/>
                    <a:gd name="T52" fmla="*/ 17 w 54"/>
                    <a:gd name="T53" fmla="*/ 64 h 83"/>
                    <a:gd name="T54" fmla="*/ 6 w 54"/>
                    <a:gd name="T55" fmla="*/ 65 h 83"/>
                    <a:gd name="T56" fmla="*/ 7 w 54"/>
                    <a:gd name="T57" fmla="*/ 52 h 83"/>
                    <a:gd name="T58" fmla="*/ 11 w 54"/>
                    <a:gd name="T59" fmla="*/ 31 h 83"/>
                    <a:gd name="T60" fmla="*/ 23 w 54"/>
                    <a:gd name="T61" fmla="*/ 31 h 83"/>
                    <a:gd name="T62" fmla="*/ 17 w 54"/>
                    <a:gd name="T63" fmla="*/ 62 h 83"/>
                    <a:gd name="T64" fmla="*/ 15 w 54"/>
                    <a:gd name="T65" fmla="*/ 24 h 83"/>
                    <a:gd name="T66" fmla="*/ 18 w 54"/>
                    <a:gd name="T67" fmla="*/ 28 h 83"/>
                    <a:gd name="T68" fmla="*/ 15 w 54"/>
                    <a:gd name="T69" fmla="*/ 24 h 83"/>
                    <a:gd name="T70" fmla="*/ 23 w 54"/>
                    <a:gd name="T71" fmla="*/ 31 h 83"/>
                    <a:gd name="T72" fmla="*/ 15 w 54"/>
                    <a:gd name="T73" fmla="*/ 24 h 83"/>
                    <a:gd name="T74" fmla="*/ 15 w 54"/>
                    <a:gd name="T75" fmla="*/ 24 h 83"/>
                    <a:gd name="T76" fmla="*/ 15 w 54"/>
                    <a:gd name="T77" fmla="*/ 24 h 83"/>
                    <a:gd name="T78" fmla="*/ 17 w 54"/>
                    <a:gd name="T79" fmla="*/ 21 h 83"/>
                    <a:gd name="T80" fmla="*/ 26 w 54"/>
                    <a:gd name="T81" fmla="*/ 28 h 83"/>
                    <a:gd name="T82" fmla="*/ 23 w 54"/>
                    <a:gd name="T83" fmla="*/ 31 h 83"/>
                    <a:gd name="T84" fmla="*/ 20 w 54"/>
                    <a:gd name="T85" fmla="*/ 19 h 83"/>
                    <a:gd name="T86" fmla="*/ 24 w 54"/>
                    <a:gd name="T87" fmla="*/ 16 h 83"/>
                    <a:gd name="T88" fmla="*/ 27 w 54"/>
                    <a:gd name="T89" fmla="*/ 26 h 83"/>
                    <a:gd name="T90" fmla="*/ 20 w 54"/>
                    <a:gd name="T91" fmla="*/ 19 h 83"/>
                    <a:gd name="T92" fmla="*/ 38 w 54"/>
                    <a:gd name="T93" fmla="*/ 6 h 83"/>
                    <a:gd name="T94" fmla="*/ 51 w 54"/>
                    <a:gd name="T95" fmla="*/ 11 h 83"/>
                    <a:gd name="T96" fmla="*/ 31 w 54"/>
                    <a:gd name="T97" fmla="*/ 24 h 83"/>
                    <a:gd name="T98" fmla="*/ 48 w 54"/>
                    <a:gd name="T99" fmla="*/ 0 h 83"/>
                    <a:gd name="T100" fmla="*/ 54 w 54"/>
                    <a:gd name="T101" fmla="*/ 4 h 83"/>
                    <a:gd name="T102" fmla="*/ 51 w 54"/>
                    <a:gd name="T103" fmla="*/ 11 h 83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54"/>
                    <a:gd name="T157" fmla="*/ 0 h 83"/>
                    <a:gd name="T158" fmla="*/ 54 w 54"/>
                    <a:gd name="T159" fmla="*/ 83 h 83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54" h="83">
                      <a:moveTo>
                        <a:pt x="4" y="83"/>
                      </a:moveTo>
                      <a:lnTo>
                        <a:pt x="1" y="81"/>
                      </a:lnTo>
                      <a:lnTo>
                        <a:pt x="0" y="76"/>
                      </a:lnTo>
                      <a:lnTo>
                        <a:pt x="1" y="72"/>
                      </a:lnTo>
                      <a:lnTo>
                        <a:pt x="4" y="71"/>
                      </a:lnTo>
                      <a:lnTo>
                        <a:pt x="4" y="83"/>
                      </a:lnTo>
                      <a:close/>
                      <a:moveTo>
                        <a:pt x="4" y="71"/>
                      </a:moveTo>
                      <a:lnTo>
                        <a:pt x="6" y="71"/>
                      </a:lnTo>
                      <a:lnTo>
                        <a:pt x="6" y="83"/>
                      </a:lnTo>
                      <a:lnTo>
                        <a:pt x="4" y="83"/>
                      </a:lnTo>
                      <a:lnTo>
                        <a:pt x="4" y="71"/>
                      </a:lnTo>
                      <a:close/>
                      <a:moveTo>
                        <a:pt x="6" y="83"/>
                      </a:moveTo>
                      <a:lnTo>
                        <a:pt x="6" y="83"/>
                      </a:lnTo>
                      <a:lnTo>
                        <a:pt x="6" y="76"/>
                      </a:lnTo>
                      <a:lnTo>
                        <a:pt x="6" y="83"/>
                      </a:lnTo>
                      <a:close/>
                      <a:moveTo>
                        <a:pt x="4" y="71"/>
                      </a:moveTo>
                      <a:lnTo>
                        <a:pt x="4" y="71"/>
                      </a:lnTo>
                      <a:lnTo>
                        <a:pt x="11" y="79"/>
                      </a:lnTo>
                      <a:lnTo>
                        <a:pt x="7" y="81"/>
                      </a:lnTo>
                      <a:lnTo>
                        <a:pt x="6" y="83"/>
                      </a:lnTo>
                      <a:lnTo>
                        <a:pt x="4" y="71"/>
                      </a:lnTo>
                      <a:close/>
                      <a:moveTo>
                        <a:pt x="4" y="71"/>
                      </a:moveTo>
                      <a:lnTo>
                        <a:pt x="4" y="71"/>
                      </a:lnTo>
                      <a:lnTo>
                        <a:pt x="14" y="76"/>
                      </a:lnTo>
                      <a:lnTo>
                        <a:pt x="12" y="77"/>
                      </a:lnTo>
                      <a:lnTo>
                        <a:pt x="11" y="79"/>
                      </a:lnTo>
                      <a:lnTo>
                        <a:pt x="4" y="71"/>
                      </a:lnTo>
                      <a:close/>
                      <a:moveTo>
                        <a:pt x="4" y="71"/>
                      </a:moveTo>
                      <a:lnTo>
                        <a:pt x="4" y="69"/>
                      </a:lnTo>
                      <a:lnTo>
                        <a:pt x="6" y="65"/>
                      </a:lnTo>
                      <a:lnTo>
                        <a:pt x="15" y="67"/>
                      </a:lnTo>
                      <a:lnTo>
                        <a:pt x="15" y="72"/>
                      </a:lnTo>
                      <a:lnTo>
                        <a:pt x="14" y="76"/>
                      </a:lnTo>
                      <a:lnTo>
                        <a:pt x="4" y="71"/>
                      </a:lnTo>
                      <a:close/>
                      <a:moveTo>
                        <a:pt x="15" y="67"/>
                      </a:moveTo>
                      <a:lnTo>
                        <a:pt x="15" y="67"/>
                      </a:lnTo>
                      <a:lnTo>
                        <a:pt x="11" y="65"/>
                      </a:lnTo>
                      <a:lnTo>
                        <a:pt x="15" y="67"/>
                      </a:lnTo>
                      <a:close/>
                      <a:moveTo>
                        <a:pt x="6" y="65"/>
                      </a:moveTo>
                      <a:lnTo>
                        <a:pt x="6" y="65"/>
                      </a:lnTo>
                      <a:lnTo>
                        <a:pt x="15" y="67"/>
                      </a:lnTo>
                      <a:lnTo>
                        <a:pt x="6" y="65"/>
                      </a:lnTo>
                      <a:close/>
                      <a:moveTo>
                        <a:pt x="15" y="67"/>
                      </a:moveTo>
                      <a:lnTo>
                        <a:pt x="15" y="67"/>
                      </a:lnTo>
                      <a:lnTo>
                        <a:pt x="11" y="65"/>
                      </a:lnTo>
                      <a:lnTo>
                        <a:pt x="15" y="67"/>
                      </a:lnTo>
                      <a:close/>
                      <a:moveTo>
                        <a:pt x="6" y="65"/>
                      </a:moveTo>
                      <a:lnTo>
                        <a:pt x="6" y="64"/>
                      </a:lnTo>
                      <a:lnTo>
                        <a:pt x="6" y="60"/>
                      </a:lnTo>
                      <a:lnTo>
                        <a:pt x="17" y="62"/>
                      </a:lnTo>
                      <a:lnTo>
                        <a:pt x="17" y="64"/>
                      </a:lnTo>
                      <a:lnTo>
                        <a:pt x="15" y="67"/>
                      </a:lnTo>
                      <a:lnTo>
                        <a:pt x="6" y="65"/>
                      </a:lnTo>
                      <a:close/>
                      <a:moveTo>
                        <a:pt x="6" y="60"/>
                      </a:moveTo>
                      <a:lnTo>
                        <a:pt x="7" y="52"/>
                      </a:lnTo>
                      <a:lnTo>
                        <a:pt x="9" y="41"/>
                      </a:lnTo>
                      <a:lnTo>
                        <a:pt x="11" y="31"/>
                      </a:lnTo>
                      <a:lnTo>
                        <a:pt x="15" y="24"/>
                      </a:lnTo>
                      <a:lnTo>
                        <a:pt x="23" y="31"/>
                      </a:lnTo>
                      <a:lnTo>
                        <a:pt x="18" y="45"/>
                      </a:lnTo>
                      <a:lnTo>
                        <a:pt x="17" y="62"/>
                      </a:lnTo>
                      <a:lnTo>
                        <a:pt x="6" y="60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18" y="28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23" y="31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5" y="24"/>
                      </a:lnTo>
                      <a:lnTo>
                        <a:pt x="20" y="28"/>
                      </a:lnTo>
                      <a:lnTo>
                        <a:pt x="15" y="24"/>
                      </a:lnTo>
                      <a:close/>
                      <a:moveTo>
                        <a:pt x="15" y="24"/>
                      </a:moveTo>
                      <a:lnTo>
                        <a:pt x="17" y="21"/>
                      </a:lnTo>
                      <a:lnTo>
                        <a:pt x="20" y="19"/>
                      </a:lnTo>
                      <a:lnTo>
                        <a:pt x="26" y="28"/>
                      </a:lnTo>
                      <a:lnTo>
                        <a:pt x="24" y="29"/>
                      </a:lnTo>
                      <a:lnTo>
                        <a:pt x="23" y="31"/>
                      </a:lnTo>
                      <a:lnTo>
                        <a:pt x="15" y="24"/>
                      </a:lnTo>
                      <a:close/>
                      <a:moveTo>
                        <a:pt x="20" y="19"/>
                      </a:moveTo>
                      <a:lnTo>
                        <a:pt x="21" y="17"/>
                      </a:lnTo>
                      <a:lnTo>
                        <a:pt x="24" y="16"/>
                      </a:lnTo>
                      <a:lnTo>
                        <a:pt x="31" y="24"/>
                      </a:lnTo>
                      <a:lnTo>
                        <a:pt x="27" y="26"/>
                      </a:lnTo>
                      <a:lnTo>
                        <a:pt x="26" y="28"/>
                      </a:lnTo>
                      <a:lnTo>
                        <a:pt x="20" y="19"/>
                      </a:lnTo>
                      <a:close/>
                      <a:moveTo>
                        <a:pt x="24" y="16"/>
                      </a:moveTo>
                      <a:lnTo>
                        <a:pt x="38" y="6"/>
                      </a:lnTo>
                      <a:lnTo>
                        <a:pt x="48" y="0"/>
                      </a:lnTo>
                      <a:lnTo>
                        <a:pt x="51" y="11"/>
                      </a:lnTo>
                      <a:lnTo>
                        <a:pt x="43" y="16"/>
                      </a:lnTo>
                      <a:lnTo>
                        <a:pt x="31" y="24"/>
                      </a:lnTo>
                      <a:lnTo>
                        <a:pt x="24" y="16"/>
                      </a:lnTo>
                      <a:close/>
                      <a:moveTo>
                        <a:pt x="48" y="0"/>
                      </a:moveTo>
                      <a:lnTo>
                        <a:pt x="51" y="0"/>
                      </a:lnTo>
                      <a:lnTo>
                        <a:pt x="54" y="4"/>
                      </a:lnTo>
                      <a:lnTo>
                        <a:pt x="54" y="7"/>
                      </a:lnTo>
                      <a:lnTo>
                        <a:pt x="51" y="11"/>
                      </a:lnTo>
                      <a:lnTo>
                        <a:pt x="48" y="0"/>
                      </a:lnTo>
                      <a:close/>
                    </a:path>
                  </a:pathLst>
                </a:custGeom>
                <a:solidFill>
                  <a:srgbClr val="A000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6" name="Freeform 51"/>
                <p:cNvSpPr>
                  <a:spLocks noEditPoints="1"/>
                </p:cNvSpPr>
                <p:nvPr/>
              </p:nvSpPr>
              <p:spPr bwMode="auto">
                <a:xfrm>
                  <a:off x="1478" y="1436"/>
                  <a:ext cx="62" cy="87"/>
                </a:xfrm>
                <a:custGeom>
                  <a:avLst/>
                  <a:gdLst>
                    <a:gd name="T0" fmla="*/ 2 w 62"/>
                    <a:gd name="T1" fmla="*/ 86 h 87"/>
                    <a:gd name="T2" fmla="*/ 2 w 62"/>
                    <a:gd name="T3" fmla="*/ 79 h 87"/>
                    <a:gd name="T4" fmla="*/ 5 w 62"/>
                    <a:gd name="T5" fmla="*/ 87 h 87"/>
                    <a:gd name="T6" fmla="*/ 6 w 62"/>
                    <a:gd name="T7" fmla="*/ 77 h 87"/>
                    <a:gd name="T8" fmla="*/ 5 w 62"/>
                    <a:gd name="T9" fmla="*/ 87 h 87"/>
                    <a:gd name="T10" fmla="*/ 6 w 62"/>
                    <a:gd name="T11" fmla="*/ 87 h 87"/>
                    <a:gd name="T12" fmla="*/ 6 w 62"/>
                    <a:gd name="T13" fmla="*/ 82 h 87"/>
                    <a:gd name="T14" fmla="*/ 5 w 62"/>
                    <a:gd name="T15" fmla="*/ 77 h 87"/>
                    <a:gd name="T16" fmla="*/ 5 w 62"/>
                    <a:gd name="T17" fmla="*/ 77 h 87"/>
                    <a:gd name="T18" fmla="*/ 8 w 62"/>
                    <a:gd name="T19" fmla="*/ 87 h 87"/>
                    <a:gd name="T20" fmla="*/ 5 w 62"/>
                    <a:gd name="T21" fmla="*/ 77 h 87"/>
                    <a:gd name="T22" fmla="*/ 5 w 62"/>
                    <a:gd name="T23" fmla="*/ 77 h 87"/>
                    <a:gd name="T24" fmla="*/ 11 w 62"/>
                    <a:gd name="T25" fmla="*/ 86 h 87"/>
                    <a:gd name="T26" fmla="*/ 9 w 62"/>
                    <a:gd name="T27" fmla="*/ 87 h 87"/>
                    <a:gd name="T28" fmla="*/ 5 w 62"/>
                    <a:gd name="T29" fmla="*/ 77 h 87"/>
                    <a:gd name="T30" fmla="*/ 8 w 62"/>
                    <a:gd name="T31" fmla="*/ 68 h 87"/>
                    <a:gd name="T32" fmla="*/ 16 w 62"/>
                    <a:gd name="T33" fmla="*/ 79 h 87"/>
                    <a:gd name="T34" fmla="*/ 5 w 62"/>
                    <a:gd name="T35" fmla="*/ 77 h 87"/>
                    <a:gd name="T36" fmla="*/ 19 w 62"/>
                    <a:gd name="T37" fmla="*/ 70 h 87"/>
                    <a:gd name="T38" fmla="*/ 19 w 62"/>
                    <a:gd name="T39" fmla="*/ 70 h 87"/>
                    <a:gd name="T40" fmla="*/ 8 w 62"/>
                    <a:gd name="T41" fmla="*/ 68 h 87"/>
                    <a:gd name="T42" fmla="*/ 19 w 62"/>
                    <a:gd name="T43" fmla="*/ 70 h 87"/>
                    <a:gd name="T44" fmla="*/ 8 w 62"/>
                    <a:gd name="T45" fmla="*/ 68 h 87"/>
                    <a:gd name="T46" fmla="*/ 8 w 62"/>
                    <a:gd name="T47" fmla="*/ 63 h 87"/>
                    <a:gd name="T48" fmla="*/ 19 w 62"/>
                    <a:gd name="T49" fmla="*/ 67 h 87"/>
                    <a:gd name="T50" fmla="*/ 8 w 62"/>
                    <a:gd name="T51" fmla="*/ 68 h 87"/>
                    <a:gd name="T52" fmla="*/ 9 w 62"/>
                    <a:gd name="T53" fmla="*/ 53 h 87"/>
                    <a:gd name="T54" fmla="*/ 14 w 62"/>
                    <a:gd name="T55" fmla="*/ 31 h 87"/>
                    <a:gd name="T56" fmla="*/ 25 w 62"/>
                    <a:gd name="T57" fmla="*/ 31 h 87"/>
                    <a:gd name="T58" fmla="*/ 20 w 62"/>
                    <a:gd name="T59" fmla="*/ 46 h 87"/>
                    <a:gd name="T60" fmla="*/ 19 w 62"/>
                    <a:gd name="T61" fmla="*/ 63 h 87"/>
                    <a:gd name="T62" fmla="*/ 19 w 62"/>
                    <a:gd name="T63" fmla="*/ 22 h 87"/>
                    <a:gd name="T64" fmla="*/ 25 w 62"/>
                    <a:gd name="T65" fmla="*/ 31 h 87"/>
                    <a:gd name="T66" fmla="*/ 19 w 62"/>
                    <a:gd name="T67" fmla="*/ 22 h 87"/>
                    <a:gd name="T68" fmla="*/ 19 w 62"/>
                    <a:gd name="T69" fmla="*/ 22 h 87"/>
                    <a:gd name="T70" fmla="*/ 19 w 62"/>
                    <a:gd name="T71" fmla="*/ 22 h 87"/>
                    <a:gd name="T72" fmla="*/ 34 w 62"/>
                    <a:gd name="T73" fmla="*/ 10 h 87"/>
                    <a:gd name="T74" fmla="*/ 56 w 62"/>
                    <a:gd name="T75" fmla="*/ 12 h 87"/>
                    <a:gd name="T76" fmla="*/ 25 w 62"/>
                    <a:gd name="T77" fmla="*/ 31 h 87"/>
                    <a:gd name="T78" fmla="*/ 51 w 62"/>
                    <a:gd name="T79" fmla="*/ 2 h 87"/>
                    <a:gd name="T80" fmla="*/ 54 w 62"/>
                    <a:gd name="T81" fmla="*/ 0 h 87"/>
                    <a:gd name="T82" fmla="*/ 57 w 62"/>
                    <a:gd name="T83" fmla="*/ 10 h 87"/>
                    <a:gd name="T84" fmla="*/ 51 w 62"/>
                    <a:gd name="T85" fmla="*/ 2 h 87"/>
                    <a:gd name="T86" fmla="*/ 57 w 62"/>
                    <a:gd name="T87" fmla="*/ 0 h 87"/>
                    <a:gd name="T88" fmla="*/ 62 w 62"/>
                    <a:gd name="T89" fmla="*/ 5 h 87"/>
                    <a:gd name="T90" fmla="*/ 54 w 62"/>
                    <a:gd name="T91" fmla="*/ 0 h 87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2"/>
                    <a:gd name="T139" fmla="*/ 0 h 87"/>
                    <a:gd name="T140" fmla="*/ 62 w 62"/>
                    <a:gd name="T141" fmla="*/ 87 h 87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2" h="87">
                      <a:moveTo>
                        <a:pt x="5" y="87"/>
                      </a:moveTo>
                      <a:lnTo>
                        <a:pt x="2" y="86"/>
                      </a:lnTo>
                      <a:lnTo>
                        <a:pt x="0" y="82"/>
                      </a:lnTo>
                      <a:lnTo>
                        <a:pt x="2" y="79"/>
                      </a:lnTo>
                      <a:lnTo>
                        <a:pt x="5" y="77"/>
                      </a:lnTo>
                      <a:lnTo>
                        <a:pt x="5" y="87"/>
                      </a:lnTo>
                      <a:close/>
                      <a:moveTo>
                        <a:pt x="5" y="77"/>
                      </a:moveTo>
                      <a:lnTo>
                        <a:pt x="6" y="77"/>
                      </a:lnTo>
                      <a:lnTo>
                        <a:pt x="6" y="87"/>
                      </a:lnTo>
                      <a:lnTo>
                        <a:pt x="5" y="87"/>
                      </a:lnTo>
                      <a:lnTo>
                        <a:pt x="5" y="77"/>
                      </a:lnTo>
                      <a:close/>
                      <a:moveTo>
                        <a:pt x="6" y="87"/>
                      </a:moveTo>
                      <a:lnTo>
                        <a:pt x="6" y="87"/>
                      </a:lnTo>
                      <a:lnTo>
                        <a:pt x="6" y="82"/>
                      </a:lnTo>
                      <a:lnTo>
                        <a:pt x="6" y="87"/>
                      </a:lnTo>
                      <a:close/>
                      <a:moveTo>
                        <a:pt x="5" y="77"/>
                      </a:moveTo>
                      <a:lnTo>
                        <a:pt x="5" y="77"/>
                      </a:lnTo>
                      <a:lnTo>
                        <a:pt x="9" y="87"/>
                      </a:lnTo>
                      <a:lnTo>
                        <a:pt x="8" y="87"/>
                      </a:lnTo>
                      <a:lnTo>
                        <a:pt x="6" y="87"/>
                      </a:lnTo>
                      <a:lnTo>
                        <a:pt x="5" y="77"/>
                      </a:lnTo>
                      <a:close/>
                      <a:moveTo>
                        <a:pt x="5" y="77"/>
                      </a:moveTo>
                      <a:lnTo>
                        <a:pt x="5" y="77"/>
                      </a:lnTo>
                      <a:lnTo>
                        <a:pt x="11" y="86"/>
                      </a:lnTo>
                      <a:lnTo>
                        <a:pt x="11" y="87"/>
                      </a:lnTo>
                      <a:lnTo>
                        <a:pt x="9" y="87"/>
                      </a:lnTo>
                      <a:lnTo>
                        <a:pt x="5" y="77"/>
                      </a:lnTo>
                      <a:close/>
                      <a:moveTo>
                        <a:pt x="5" y="77"/>
                      </a:moveTo>
                      <a:lnTo>
                        <a:pt x="6" y="74"/>
                      </a:lnTo>
                      <a:lnTo>
                        <a:pt x="8" y="68"/>
                      </a:lnTo>
                      <a:lnTo>
                        <a:pt x="19" y="70"/>
                      </a:lnTo>
                      <a:lnTo>
                        <a:pt x="16" y="79"/>
                      </a:lnTo>
                      <a:lnTo>
                        <a:pt x="11" y="86"/>
                      </a:lnTo>
                      <a:lnTo>
                        <a:pt x="5" y="77"/>
                      </a:lnTo>
                      <a:close/>
                      <a:moveTo>
                        <a:pt x="19" y="70"/>
                      </a:moveTo>
                      <a:lnTo>
                        <a:pt x="19" y="70"/>
                      </a:lnTo>
                      <a:lnTo>
                        <a:pt x="12" y="70"/>
                      </a:lnTo>
                      <a:lnTo>
                        <a:pt x="19" y="70"/>
                      </a:lnTo>
                      <a:close/>
                      <a:moveTo>
                        <a:pt x="8" y="68"/>
                      </a:moveTo>
                      <a:lnTo>
                        <a:pt x="8" y="68"/>
                      </a:lnTo>
                      <a:lnTo>
                        <a:pt x="19" y="70"/>
                      </a:lnTo>
                      <a:lnTo>
                        <a:pt x="8" y="68"/>
                      </a:lnTo>
                      <a:close/>
                      <a:moveTo>
                        <a:pt x="8" y="68"/>
                      </a:moveTo>
                      <a:lnTo>
                        <a:pt x="8" y="67"/>
                      </a:lnTo>
                      <a:lnTo>
                        <a:pt x="8" y="63"/>
                      </a:lnTo>
                      <a:lnTo>
                        <a:pt x="19" y="63"/>
                      </a:lnTo>
                      <a:lnTo>
                        <a:pt x="19" y="67"/>
                      </a:lnTo>
                      <a:lnTo>
                        <a:pt x="19" y="70"/>
                      </a:lnTo>
                      <a:lnTo>
                        <a:pt x="8" y="68"/>
                      </a:lnTo>
                      <a:close/>
                      <a:moveTo>
                        <a:pt x="8" y="63"/>
                      </a:moveTo>
                      <a:lnTo>
                        <a:pt x="9" y="53"/>
                      </a:lnTo>
                      <a:lnTo>
                        <a:pt x="11" y="41"/>
                      </a:lnTo>
                      <a:lnTo>
                        <a:pt x="14" y="31"/>
                      </a:lnTo>
                      <a:lnTo>
                        <a:pt x="19" y="22"/>
                      </a:lnTo>
                      <a:lnTo>
                        <a:pt x="25" y="31"/>
                      </a:lnTo>
                      <a:lnTo>
                        <a:pt x="22" y="38"/>
                      </a:lnTo>
                      <a:lnTo>
                        <a:pt x="20" y="46"/>
                      </a:lnTo>
                      <a:lnTo>
                        <a:pt x="19" y="55"/>
                      </a:lnTo>
                      <a:lnTo>
                        <a:pt x="19" y="63"/>
                      </a:lnTo>
                      <a:lnTo>
                        <a:pt x="8" y="63"/>
                      </a:lnTo>
                      <a:close/>
                      <a:moveTo>
                        <a:pt x="19" y="22"/>
                      </a:moveTo>
                      <a:lnTo>
                        <a:pt x="19" y="22"/>
                      </a:lnTo>
                      <a:lnTo>
                        <a:pt x="25" y="31"/>
                      </a:lnTo>
                      <a:lnTo>
                        <a:pt x="19" y="22"/>
                      </a:lnTo>
                      <a:close/>
                      <a:moveTo>
                        <a:pt x="19" y="22"/>
                      </a:moveTo>
                      <a:lnTo>
                        <a:pt x="19" y="22"/>
                      </a:lnTo>
                      <a:lnTo>
                        <a:pt x="22" y="27"/>
                      </a:lnTo>
                      <a:lnTo>
                        <a:pt x="19" y="22"/>
                      </a:lnTo>
                      <a:close/>
                      <a:moveTo>
                        <a:pt x="19" y="22"/>
                      </a:moveTo>
                      <a:lnTo>
                        <a:pt x="34" y="10"/>
                      </a:lnTo>
                      <a:lnTo>
                        <a:pt x="51" y="2"/>
                      </a:lnTo>
                      <a:lnTo>
                        <a:pt x="56" y="12"/>
                      </a:lnTo>
                      <a:lnTo>
                        <a:pt x="40" y="20"/>
                      </a:lnTo>
                      <a:lnTo>
                        <a:pt x="25" y="31"/>
                      </a:lnTo>
                      <a:lnTo>
                        <a:pt x="19" y="22"/>
                      </a:lnTo>
                      <a:close/>
                      <a:moveTo>
                        <a:pt x="51" y="2"/>
                      </a:move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9" y="9"/>
                      </a:lnTo>
                      <a:lnTo>
                        <a:pt x="57" y="10"/>
                      </a:lnTo>
                      <a:lnTo>
                        <a:pt x="56" y="12"/>
                      </a:lnTo>
                      <a:lnTo>
                        <a:pt x="51" y="2"/>
                      </a:lnTo>
                      <a:close/>
                      <a:moveTo>
                        <a:pt x="54" y="0"/>
                      </a:moveTo>
                      <a:lnTo>
                        <a:pt x="57" y="0"/>
                      </a:lnTo>
                      <a:lnTo>
                        <a:pt x="60" y="2"/>
                      </a:lnTo>
                      <a:lnTo>
                        <a:pt x="62" y="5"/>
                      </a:lnTo>
                      <a:lnTo>
                        <a:pt x="59" y="9"/>
                      </a:ln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rgbClr val="BC0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7" name="Freeform 52"/>
                <p:cNvSpPr>
                  <a:spLocks noEditPoints="1"/>
                </p:cNvSpPr>
                <p:nvPr/>
              </p:nvSpPr>
              <p:spPr bwMode="auto">
                <a:xfrm>
                  <a:off x="1473" y="1431"/>
                  <a:ext cx="68" cy="96"/>
                </a:xfrm>
                <a:custGeom>
                  <a:avLst/>
                  <a:gdLst>
                    <a:gd name="T0" fmla="*/ 2 w 68"/>
                    <a:gd name="T1" fmla="*/ 94 h 96"/>
                    <a:gd name="T2" fmla="*/ 2 w 68"/>
                    <a:gd name="T3" fmla="*/ 85 h 96"/>
                    <a:gd name="T4" fmla="*/ 7 w 68"/>
                    <a:gd name="T5" fmla="*/ 96 h 96"/>
                    <a:gd name="T6" fmla="*/ 7 w 68"/>
                    <a:gd name="T7" fmla="*/ 84 h 96"/>
                    <a:gd name="T8" fmla="*/ 7 w 68"/>
                    <a:gd name="T9" fmla="*/ 96 h 96"/>
                    <a:gd name="T10" fmla="*/ 7 w 68"/>
                    <a:gd name="T11" fmla="*/ 96 h 96"/>
                    <a:gd name="T12" fmla="*/ 7 w 68"/>
                    <a:gd name="T13" fmla="*/ 91 h 96"/>
                    <a:gd name="T14" fmla="*/ 7 w 68"/>
                    <a:gd name="T15" fmla="*/ 84 h 96"/>
                    <a:gd name="T16" fmla="*/ 7 w 68"/>
                    <a:gd name="T17" fmla="*/ 84 h 96"/>
                    <a:gd name="T18" fmla="*/ 8 w 68"/>
                    <a:gd name="T19" fmla="*/ 96 h 96"/>
                    <a:gd name="T20" fmla="*/ 7 w 68"/>
                    <a:gd name="T21" fmla="*/ 84 h 96"/>
                    <a:gd name="T22" fmla="*/ 7 w 68"/>
                    <a:gd name="T23" fmla="*/ 84 h 96"/>
                    <a:gd name="T24" fmla="*/ 13 w 68"/>
                    <a:gd name="T25" fmla="*/ 94 h 96"/>
                    <a:gd name="T26" fmla="*/ 10 w 68"/>
                    <a:gd name="T27" fmla="*/ 94 h 96"/>
                    <a:gd name="T28" fmla="*/ 7 w 68"/>
                    <a:gd name="T29" fmla="*/ 84 h 96"/>
                    <a:gd name="T30" fmla="*/ 10 w 68"/>
                    <a:gd name="T31" fmla="*/ 89 h 96"/>
                    <a:gd name="T32" fmla="*/ 7 w 68"/>
                    <a:gd name="T33" fmla="*/ 84 h 96"/>
                    <a:gd name="T34" fmla="*/ 10 w 68"/>
                    <a:gd name="T35" fmla="*/ 75 h 96"/>
                    <a:gd name="T36" fmla="*/ 19 w 68"/>
                    <a:gd name="T37" fmla="*/ 82 h 96"/>
                    <a:gd name="T38" fmla="*/ 16 w 68"/>
                    <a:gd name="T39" fmla="*/ 91 h 96"/>
                    <a:gd name="T40" fmla="*/ 7 w 68"/>
                    <a:gd name="T41" fmla="*/ 84 h 96"/>
                    <a:gd name="T42" fmla="*/ 10 w 68"/>
                    <a:gd name="T43" fmla="*/ 75 h 96"/>
                    <a:gd name="T44" fmla="*/ 21 w 68"/>
                    <a:gd name="T45" fmla="*/ 77 h 96"/>
                    <a:gd name="T46" fmla="*/ 21 w 68"/>
                    <a:gd name="T47" fmla="*/ 77 h 96"/>
                    <a:gd name="T48" fmla="*/ 21 w 68"/>
                    <a:gd name="T49" fmla="*/ 77 h 96"/>
                    <a:gd name="T50" fmla="*/ 16 w 68"/>
                    <a:gd name="T51" fmla="*/ 75 h 96"/>
                    <a:gd name="T52" fmla="*/ 10 w 68"/>
                    <a:gd name="T53" fmla="*/ 75 h 96"/>
                    <a:gd name="T54" fmla="*/ 10 w 68"/>
                    <a:gd name="T55" fmla="*/ 68 h 96"/>
                    <a:gd name="T56" fmla="*/ 21 w 68"/>
                    <a:gd name="T57" fmla="*/ 73 h 96"/>
                    <a:gd name="T58" fmla="*/ 10 w 68"/>
                    <a:gd name="T59" fmla="*/ 75 h 96"/>
                    <a:gd name="T60" fmla="*/ 10 w 68"/>
                    <a:gd name="T61" fmla="*/ 68 h 96"/>
                    <a:gd name="T62" fmla="*/ 10 w 68"/>
                    <a:gd name="T63" fmla="*/ 68 h 96"/>
                    <a:gd name="T64" fmla="*/ 11 w 68"/>
                    <a:gd name="T65" fmla="*/ 56 h 96"/>
                    <a:gd name="T66" fmla="*/ 16 w 68"/>
                    <a:gd name="T67" fmla="*/ 32 h 96"/>
                    <a:gd name="T68" fmla="*/ 27 w 68"/>
                    <a:gd name="T69" fmla="*/ 32 h 96"/>
                    <a:gd name="T70" fmla="*/ 22 w 68"/>
                    <a:gd name="T71" fmla="*/ 48 h 96"/>
                    <a:gd name="T72" fmla="*/ 21 w 68"/>
                    <a:gd name="T73" fmla="*/ 68 h 96"/>
                    <a:gd name="T74" fmla="*/ 21 w 68"/>
                    <a:gd name="T75" fmla="*/ 24 h 96"/>
                    <a:gd name="T76" fmla="*/ 24 w 68"/>
                    <a:gd name="T77" fmla="*/ 29 h 96"/>
                    <a:gd name="T78" fmla="*/ 21 w 68"/>
                    <a:gd name="T79" fmla="*/ 24 h 96"/>
                    <a:gd name="T80" fmla="*/ 62 w 68"/>
                    <a:gd name="T81" fmla="*/ 0 h 96"/>
                    <a:gd name="T82" fmla="*/ 50 w 68"/>
                    <a:gd name="T83" fmla="*/ 19 h 96"/>
                    <a:gd name="T84" fmla="*/ 21 w 68"/>
                    <a:gd name="T85" fmla="*/ 24 h 96"/>
                    <a:gd name="T86" fmla="*/ 67 w 68"/>
                    <a:gd name="T87" fmla="*/ 0 h 96"/>
                    <a:gd name="T88" fmla="*/ 68 w 68"/>
                    <a:gd name="T89" fmla="*/ 8 h 96"/>
                    <a:gd name="T90" fmla="*/ 62 w 68"/>
                    <a:gd name="T91" fmla="*/ 0 h 9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68"/>
                    <a:gd name="T139" fmla="*/ 0 h 96"/>
                    <a:gd name="T140" fmla="*/ 68 w 68"/>
                    <a:gd name="T141" fmla="*/ 96 h 9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68" h="96">
                      <a:moveTo>
                        <a:pt x="7" y="96"/>
                      </a:moveTo>
                      <a:lnTo>
                        <a:pt x="2" y="94"/>
                      </a:lnTo>
                      <a:lnTo>
                        <a:pt x="0" y="91"/>
                      </a:lnTo>
                      <a:lnTo>
                        <a:pt x="2" y="85"/>
                      </a:lnTo>
                      <a:lnTo>
                        <a:pt x="7" y="84"/>
                      </a:lnTo>
                      <a:lnTo>
                        <a:pt x="7" y="96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7" y="96"/>
                      </a:lnTo>
                      <a:lnTo>
                        <a:pt x="7" y="84"/>
                      </a:lnTo>
                      <a:close/>
                      <a:moveTo>
                        <a:pt x="7" y="96"/>
                      </a:moveTo>
                      <a:lnTo>
                        <a:pt x="7" y="96"/>
                      </a:lnTo>
                      <a:lnTo>
                        <a:pt x="7" y="91"/>
                      </a:lnTo>
                      <a:lnTo>
                        <a:pt x="7" y="96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0" y="94"/>
                      </a:lnTo>
                      <a:lnTo>
                        <a:pt x="8" y="96"/>
                      </a:lnTo>
                      <a:lnTo>
                        <a:pt x="7" y="96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3" y="94"/>
                      </a:lnTo>
                      <a:lnTo>
                        <a:pt x="11" y="94"/>
                      </a:lnTo>
                      <a:lnTo>
                        <a:pt x="10" y="94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7" y="84"/>
                      </a:lnTo>
                      <a:lnTo>
                        <a:pt x="10" y="89"/>
                      </a:lnTo>
                      <a:lnTo>
                        <a:pt x="7" y="84"/>
                      </a:lnTo>
                      <a:close/>
                      <a:moveTo>
                        <a:pt x="7" y="84"/>
                      </a:moveTo>
                      <a:lnTo>
                        <a:pt x="8" y="80"/>
                      </a:lnTo>
                      <a:lnTo>
                        <a:pt x="10" y="75"/>
                      </a:lnTo>
                      <a:lnTo>
                        <a:pt x="21" y="77"/>
                      </a:lnTo>
                      <a:lnTo>
                        <a:pt x="19" y="82"/>
                      </a:lnTo>
                      <a:lnTo>
                        <a:pt x="17" y="87"/>
                      </a:lnTo>
                      <a:lnTo>
                        <a:pt x="16" y="91"/>
                      </a:lnTo>
                      <a:lnTo>
                        <a:pt x="13" y="94"/>
                      </a:lnTo>
                      <a:lnTo>
                        <a:pt x="7" y="84"/>
                      </a:lnTo>
                      <a:close/>
                      <a:moveTo>
                        <a:pt x="10" y="75"/>
                      </a:moveTo>
                      <a:lnTo>
                        <a:pt x="10" y="75"/>
                      </a:lnTo>
                      <a:lnTo>
                        <a:pt x="21" y="77"/>
                      </a:lnTo>
                      <a:lnTo>
                        <a:pt x="10" y="75"/>
                      </a:lnTo>
                      <a:close/>
                      <a:moveTo>
                        <a:pt x="21" y="77"/>
                      </a:moveTo>
                      <a:lnTo>
                        <a:pt x="21" y="77"/>
                      </a:lnTo>
                      <a:lnTo>
                        <a:pt x="16" y="75"/>
                      </a:lnTo>
                      <a:lnTo>
                        <a:pt x="21" y="77"/>
                      </a:lnTo>
                      <a:close/>
                      <a:moveTo>
                        <a:pt x="10" y="75"/>
                      </a:moveTo>
                      <a:lnTo>
                        <a:pt x="10" y="72"/>
                      </a:lnTo>
                      <a:lnTo>
                        <a:pt x="10" y="68"/>
                      </a:lnTo>
                      <a:lnTo>
                        <a:pt x="21" y="68"/>
                      </a:lnTo>
                      <a:lnTo>
                        <a:pt x="21" y="73"/>
                      </a:lnTo>
                      <a:lnTo>
                        <a:pt x="21" y="77"/>
                      </a:lnTo>
                      <a:lnTo>
                        <a:pt x="10" y="75"/>
                      </a:lnTo>
                      <a:close/>
                      <a:moveTo>
                        <a:pt x="10" y="68"/>
                      </a:moveTo>
                      <a:lnTo>
                        <a:pt x="10" y="68"/>
                      </a:lnTo>
                      <a:lnTo>
                        <a:pt x="16" y="68"/>
                      </a:lnTo>
                      <a:lnTo>
                        <a:pt x="10" y="68"/>
                      </a:lnTo>
                      <a:close/>
                      <a:moveTo>
                        <a:pt x="10" y="68"/>
                      </a:moveTo>
                      <a:lnTo>
                        <a:pt x="11" y="56"/>
                      </a:lnTo>
                      <a:lnTo>
                        <a:pt x="13" y="44"/>
                      </a:lnTo>
                      <a:lnTo>
                        <a:pt x="16" y="32"/>
                      </a:lnTo>
                      <a:lnTo>
                        <a:pt x="21" y="24"/>
                      </a:lnTo>
                      <a:lnTo>
                        <a:pt x="27" y="32"/>
                      </a:lnTo>
                      <a:lnTo>
                        <a:pt x="24" y="39"/>
                      </a:lnTo>
                      <a:lnTo>
                        <a:pt x="22" y="48"/>
                      </a:lnTo>
                      <a:lnTo>
                        <a:pt x="21" y="58"/>
                      </a:lnTo>
                      <a:lnTo>
                        <a:pt x="21" y="68"/>
                      </a:lnTo>
                      <a:lnTo>
                        <a:pt x="10" y="68"/>
                      </a:lnTo>
                      <a:close/>
                      <a:moveTo>
                        <a:pt x="21" y="24"/>
                      </a:moveTo>
                      <a:lnTo>
                        <a:pt x="21" y="24"/>
                      </a:lnTo>
                      <a:lnTo>
                        <a:pt x="24" y="29"/>
                      </a:lnTo>
                      <a:lnTo>
                        <a:pt x="21" y="24"/>
                      </a:lnTo>
                      <a:close/>
                      <a:moveTo>
                        <a:pt x="21" y="24"/>
                      </a:moveTo>
                      <a:lnTo>
                        <a:pt x="45" y="8"/>
                      </a:lnTo>
                      <a:lnTo>
                        <a:pt x="62" y="0"/>
                      </a:lnTo>
                      <a:lnTo>
                        <a:pt x="67" y="10"/>
                      </a:lnTo>
                      <a:lnTo>
                        <a:pt x="50" y="19"/>
                      </a:lnTo>
                      <a:lnTo>
                        <a:pt x="27" y="32"/>
                      </a:lnTo>
                      <a:lnTo>
                        <a:pt x="21" y="24"/>
                      </a:lnTo>
                      <a:close/>
                      <a:moveTo>
                        <a:pt x="62" y="0"/>
                      </a:moveTo>
                      <a:lnTo>
                        <a:pt x="67" y="0"/>
                      </a:lnTo>
                      <a:lnTo>
                        <a:pt x="68" y="3"/>
                      </a:lnTo>
                      <a:lnTo>
                        <a:pt x="68" y="8"/>
                      </a:lnTo>
                      <a:lnTo>
                        <a:pt x="67" y="10"/>
                      </a:lnTo>
                      <a:lnTo>
                        <a:pt x="62" y="0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8" name="Freeform 53"/>
                <p:cNvSpPr>
                  <a:spLocks noEditPoints="1"/>
                </p:cNvSpPr>
                <p:nvPr/>
              </p:nvSpPr>
              <p:spPr bwMode="auto">
                <a:xfrm>
                  <a:off x="1422" y="1417"/>
                  <a:ext cx="61" cy="77"/>
                </a:xfrm>
                <a:custGeom>
                  <a:avLst/>
                  <a:gdLst>
                    <a:gd name="T0" fmla="*/ 14 w 61"/>
                    <a:gd name="T1" fmla="*/ 0 h 77"/>
                    <a:gd name="T2" fmla="*/ 19 w 61"/>
                    <a:gd name="T3" fmla="*/ 5 h 77"/>
                    <a:gd name="T4" fmla="*/ 11 w 61"/>
                    <a:gd name="T5" fmla="*/ 2 h 77"/>
                    <a:gd name="T6" fmla="*/ 17 w 61"/>
                    <a:gd name="T7" fmla="*/ 12 h 77"/>
                    <a:gd name="T8" fmla="*/ 13 w 61"/>
                    <a:gd name="T9" fmla="*/ 22 h 77"/>
                    <a:gd name="T10" fmla="*/ 11 w 61"/>
                    <a:gd name="T11" fmla="*/ 31 h 77"/>
                    <a:gd name="T12" fmla="*/ 4 w 61"/>
                    <a:gd name="T13" fmla="*/ 39 h 77"/>
                    <a:gd name="T14" fmla="*/ 0 w 61"/>
                    <a:gd name="T15" fmla="*/ 26 h 77"/>
                    <a:gd name="T16" fmla="*/ 4 w 61"/>
                    <a:gd name="T17" fmla="*/ 14 h 77"/>
                    <a:gd name="T18" fmla="*/ 11 w 61"/>
                    <a:gd name="T19" fmla="*/ 2 h 77"/>
                    <a:gd name="T20" fmla="*/ 13 w 61"/>
                    <a:gd name="T21" fmla="*/ 34 h 77"/>
                    <a:gd name="T22" fmla="*/ 17 w 61"/>
                    <a:gd name="T23" fmla="*/ 51 h 77"/>
                    <a:gd name="T24" fmla="*/ 7 w 61"/>
                    <a:gd name="T25" fmla="*/ 46 h 77"/>
                    <a:gd name="T26" fmla="*/ 13 w 61"/>
                    <a:gd name="T27" fmla="*/ 34 h 77"/>
                    <a:gd name="T28" fmla="*/ 19 w 61"/>
                    <a:gd name="T29" fmla="*/ 57 h 77"/>
                    <a:gd name="T30" fmla="*/ 22 w 61"/>
                    <a:gd name="T31" fmla="*/ 63 h 77"/>
                    <a:gd name="T32" fmla="*/ 22 w 61"/>
                    <a:gd name="T33" fmla="*/ 77 h 77"/>
                    <a:gd name="T34" fmla="*/ 11 w 61"/>
                    <a:gd name="T35" fmla="*/ 67 h 77"/>
                    <a:gd name="T36" fmla="*/ 8 w 61"/>
                    <a:gd name="T37" fmla="*/ 53 h 77"/>
                    <a:gd name="T38" fmla="*/ 25 w 61"/>
                    <a:gd name="T39" fmla="*/ 65 h 77"/>
                    <a:gd name="T40" fmla="*/ 24 w 61"/>
                    <a:gd name="T41" fmla="*/ 70 h 77"/>
                    <a:gd name="T42" fmla="*/ 25 w 61"/>
                    <a:gd name="T43" fmla="*/ 65 h 77"/>
                    <a:gd name="T44" fmla="*/ 22 w 61"/>
                    <a:gd name="T45" fmla="*/ 77 h 77"/>
                    <a:gd name="T46" fmla="*/ 25 w 61"/>
                    <a:gd name="T47" fmla="*/ 65 h 77"/>
                    <a:gd name="T48" fmla="*/ 22 w 61"/>
                    <a:gd name="T49" fmla="*/ 77 h 77"/>
                    <a:gd name="T50" fmla="*/ 22 w 61"/>
                    <a:gd name="T51" fmla="*/ 77 h 77"/>
                    <a:gd name="T52" fmla="*/ 27 w 61"/>
                    <a:gd name="T53" fmla="*/ 67 h 77"/>
                    <a:gd name="T54" fmla="*/ 28 w 61"/>
                    <a:gd name="T55" fmla="*/ 77 h 77"/>
                    <a:gd name="T56" fmla="*/ 22 w 61"/>
                    <a:gd name="T57" fmla="*/ 77 h 77"/>
                    <a:gd name="T58" fmla="*/ 30 w 61"/>
                    <a:gd name="T59" fmla="*/ 67 h 77"/>
                    <a:gd name="T60" fmla="*/ 33 w 61"/>
                    <a:gd name="T61" fmla="*/ 67 h 77"/>
                    <a:gd name="T62" fmla="*/ 33 w 61"/>
                    <a:gd name="T63" fmla="*/ 77 h 77"/>
                    <a:gd name="T64" fmla="*/ 30 w 61"/>
                    <a:gd name="T65" fmla="*/ 67 h 77"/>
                    <a:gd name="T66" fmla="*/ 39 w 61"/>
                    <a:gd name="T67" fmla="*/ 63 h 77"/>
                    <a:gd name="T68" fmla="*/ 48 w 61"/>
                    <a:gd name="T69" fmla="*/ 55 h 77"/>
                    <a:gd name="T70" fmla="*/ 61 w 61"/>
                    <a:gd name="T71" fmla="*/ 53 h 77"/>
                    <a:gd name="T72" fmla="*/ 50 w 61"/>
                    <a:gd name="T73" fmla="*/ 69 h 77"/>
                    <a:gd name="T74" fmla="*/ 36 w 61"/>
                    <a:gd name="T75" fmla="*/ 77 h 77"/>
                    <a:gd name="T76" fmla="*/ 51 w 61"/>
                    <a:gd name="T77" fmla="*/ 50 h 77"/>
                    <a:gd name="T78" fmla="*/ 58 w 61"/>
                    <a:gd name="T79" fmla="*/ 46 h 77"/>
                    <a:gd name="T80" fmla="*/ 61 w 61"/>
                    <a:gd name="T81" fmla="*/ 53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61"/>
                    <a:gd name="T124" fmla="*/ 0 h 77"/>
                    <a:gd name="T125" fmla="*/ 61 w 61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61" h="77">
                      <a:moveTo>
                        <a:pt x="11" y="2"/>
                      </a:moveTo>
                      <a:lnTo>
                        <a:pt x="14" y="0"/>
                      </a:lnTo>
                      <a:lnTo>
                        <a:pt x="17" y="2"/>
                      </a:lnTo>
                      <a:lnTo>
                        <a:pt x="19" y="5"/>
                      </a:lnTo>
                      <a:lnTo>
                        <a:pt x="19" y="9"/>
                      </a:lnTo>
                      <a:lnTo>
                        <a:pt x="11" y="2"/>
                      </a:lnTo>
                      <a:close/>
                      <a:moveTo>
                        <a:pt x="19" y="9"/>
                      </a:moveTo>
                      <a:lnTo>
                        <a:pt x="17" y="12"/>
                      </a:lnTo>
                      <a:lnTo>
                        <a:pt x="13" y="17"/>
                      </a:lnTo>
                      <a:lnTo>
                        <a:pt x="13" y="22"/>
                      </a:lnTo>
                      <a:lnTo>
                        <a:pt x="11" y="26"/>
                      </a:lnTo>
                      <a:lnTo>
                        <a:pt x="11" y="31"/>
                      </a:lnTo>
                      <a:lnTo>
                        <a:pt x="13" y="34"/>
                      </a:lnTo>
                      <a:lnTo>
                        <a:pt x="4" y="39"/>
                      </a:lnTo>
                      <a:lnTo>
                        <a:pt x="2" y="33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4" y="14"/>
                      </a:lnTo>
                      <a:lnTo>
                        <a:pt x="8" y="5"/>
                      </a:lnTo>
                      <a:lnTo>
                        <a:pt x="11" y="2"/>
                      </a:lnTo>
                      <a:lnTo>
                        <a:pt x="19" y="9"/>
                      </a:lnTo>
                      <a:close/>
                      <a:moveTo>
                        <a:pt x="13" y="34"/>
                      </a:moveTo>
                      <a:lnTo>
                        <a:pt x="16" y="43"/>
                      </a:lnTo>
                      <a:lnTo>
                        <a:pt x="17" y="51"/>
                      </a:lnTo>
                      <a:lnTo>
                        <a:pt x="8" y="53"/>
                      </a:lnTo>
                      <a:lnTo>
                        <a:pt x="7" y="46"/>
                      </a:lnTo>
                      <a:lnTo>
                        <a:pt x="4" y="39"/>
                      </a:lnTo>
                      <a:lnTo>
                        <a:pt x="13" y="34"/>
                      </a:lnTo>
                      <a:close/>
                      <a:moveTo>
                        <a:pt x="17" y="51"/>
                      </a:moveTo>
                      <a:lnTo>
                        <a:pt x="19" y="57"/>
                      </a:lnTo>
                      <a:lnTo>
                        <a:pt x="19" y="60"/>
                      </a:lnTo>
                      <a:lnTo>
                        <a:pt x="22" y="63"/>
                      </a:lnTo>
                      <a:lnTo>
                        <a:pt x="25" y="65"/>
                      </a:lnTo>
                      <a:lnTo>
                        <a:pt x="22" y="77"/>
                      </a:lnTo>
                      <a:lnTo>
                        <a:pt x="14" y="72"/>
                      </a:lnTo>
                      <a:lnTo>
                        <a:pt x="11" y="67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17" y="51"/>
                      </a:lnTo>
                      <a:close/>
                      <a:moveTo>
                        <a:pt x="25" y="65"/>
                      </a:moveTo>
                      <a:lnTo>
                        <a:pt x="25" y="65"/>
                      </a:lnTo>
                      <a:lnTo>
                        <a:pt x="24" y="70"/>
                      </a:lnTo>
                      <a:lnTo>
                        <a:pt x="25" y="65"/>
                      </a:lnTo>
                      <a:close/>
                      <a:moveTo>
                        <a:pt x="25" y="65"/>
                      </a:moveTo>
                      <a:lnTo>
                        <a:pt x="25" y="65"/>
                      </a:lnTo>
                      <a:lnTo>
                        <a:pt x="22" y="77"/>
                      </a:lnTo>
                      <a:lnTo>
                        <a:pt x="25" y="65"/>
                      </a:lnTo>
                      <a:close/>
                      <a:moveTo>
                        <a:pt x="22" y="77"/>
                      </a:moveTo>
                      <a:lnTo>
                        <a:pt x="22" y="77"/>
                      </a:lnTo>
                      <a:lnTo>
                        <a:pt x="24" y="70"/>
                      </a:lnTo>
                      <a:lnTo>
                        <a:pt x="22" y="77"/>
                      </a:lnTo>
                      <a:close/>
                      <a:moveTo>
                        <a:pt x="25" y="65"/>
                      </a:moveTo>
                      <a:lnTo>
                        <a:pt x="27" y="67"/>
                      </a:lnTo>
                      <a:lnTo>
                        <a:pt x="30" y="67"/>
                      </a:lnTo>
                      <a:lnTo>
                        <a:pt x="28" y="77"/>
                      </a:lnTo>
                      <a:lnTo>
                        <a:pt x="25" y="77"/>
                      </a:lnTo>
                      <a:lnTo>
                        <a:pt x="22" y="77"/>
                      </a:lnTo>
                      <a:lnTo>
                        <a:pt x="25" y="65"/>
                      </a:lnTo>
                      <a:close/>
                      <a:moveTo>
                        <a:pt x="30" y="67"/>
                      </a:moveTo>
                      <a:lnTo>
                        <a:pt x="31" y="67"/>
                      </a:lnTo>
                      <a:lnTo>
                        <a:pt x="33" y="67"/>
                      </a:lnTo>
                      <a:lnTo>
                        <a:pt x="36" y="77"/>
                      </a:lnTo>
                      <a:lnTo>
                        <a:pt x="33" y="77"/>
                      </a:lnTo>
                      <a:lnTo>
                        <a:pt x="28" y="77"/>
                      </a:lnTo>
                      <a:lnTo>
                        <a:pt x="30" y="67"/>
                      </a:lnTo>
                      <a:close/>
                      <a:moveTo>
                        <a:pt x="33" y="67"/>
                      </a:moveTo>
                      <a:lnTo>
                        <a:pt x="39" y="63"/>
                      </a:lnTo>
                      <a:lnTo>
                        <a:pt x="44" y="60"/>
                      </a:lnTo>
                      <a:lnTo>
                        <a:pt x="48" y="55"/>
                      </a:lnTo>
                      <a:lnTo>
                        <a:pt x="51" y="50"/>
                      </a:lnTo>
                      <a:lnTo>
                        <a:pt x="61" y="53"/>
                      </a:lnTo>
                      <a:lnTo>
                        <a:pt x="56" y="62"/>
                      </a:lnTo>
                      <a:lnTo>
                        <a:pt x="50" y="69"/>
                      </a:lnTo>
                      <a:lnTo>
                        <a:pt x="44" y="74"/>
                      </a:lnTo>
                      <a:lnTo>
                        <a:pt x="36" y="77"/>
                      </a:lnTo>
                      <a:lnTo>
                        <a:pt x="33" y="67"/>
                      </a:lnTo>
                      <a:close/>
                      <a:moveTo>
                        <a:pt x="51" y="50"/>
                      </a:moveTo>
                      <a:lnTo>
                        <a:pt x="53" y="46"/>
                      </a:lnTo>
                      <a:lnTo>
                        <a:pt x="58" y="46"/>
                      </a:lnTo>
                      <a:lnTo>
                        <a:pt x="61" y="50"/>
                      </a:lnTo>
                      <a:lnTo>
                        <a:pt x="61" y="53"/>
                      </a:lnTo>
                      <a:lnTo>
                        <a:pt x="51" y="50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39" name="Freeform 54"/>
                <p:cNvSpPr>
                  <a:spLocks noEditPoints="1"/>
                </p:cNvSpPr>
                <p:nvPr/>
              </p:nvSpPr>
              <p:spPr bwMode="auto">
                <a:xfrm>
                  <a:off x="1424" y="1419"/>
                  <a:ext cx="59" cy="72"/>
                </a:xfrm>
                <a:custGeom>
                  <a:avLst/>
                  <a:gdLst>
                    <a:gd name="T0" fmla="*/ 15 w 59"/>
                    <a:gd name="T1" fmla="*/ 0 h 72"/>
                    <a:gd name="T2" fmla="*/ 8 w 59"/>
                    <a:gd name="T3" fmla="*/ 2 h 72"/>
                    <a:gd name="T4" fmla="*/ 12 w 59"/>
                    <a:gd name="T5" fmla="*/ 17 h 72"/>
                    <a:gd name="T6" fmla="*/ 3 w 59"/>
                    <a:gd name="T7" fmla="*/ 37 h 72"/>
                    <a:gd name="T8" fmla="*/ 2 w 59"/>
                    <a:gd name="T9" fmla="*/ 19 h 72"/>
                    <a:gd name="T10" fmla="*/ 8 w 59"/>
                    <a:gd name="T11" fmla="*/ 2 h 72"/>
                    <a:gd name="T12" fmla="*/ 3 w 59"/>
                    <a:gd name="T13" fmla="*/ 37 h 72"/>
                    <a:gd name="T14" fmla="*/ 3 w 59"/>
                    <a:gd name="T15" fmla="*/ 37 h 72"/>
                    <a:gd name="T16" fmla="*/ 14 w 59"/>
                    <a:gd name="T17" fmla="*/ 37 h 72"/>
                    <a:gd name="T18" fmla="*/ 3 w 59"/>
                    <a:gd name="T19" fmla="*/ 37 h 72"/>
                    <a:gd name="T20" fmla="*/ 14 w 59"/>
                    <a:gd name="T21" fmla="*/ 37 h 72"/>
                    <a:gd name="T22" fmla="*/ 5 w 59"/>
                    <a:gd name="T23" fmla="*/ 43 h 72"/>
                    <a:gd name="T24" fmla="*/ 15 w 59"/>
                    <a:gd name="T25" fmla="*/ 39 h 72"/>
                    <a:gd name="T26" fmla="*/ 11 w 59"/>
                    <a:gd name="T27" fmla="*/ 41 h 72"/>
                    <a:gd name="T28" fmla="*/ 15 w 59"/>
                    <a:gd name="T29" fmla="*/ 39 h 72"/>
                    <a:gd name="T30" fmla="*/ 15 w 59"/>
                    <a:gd name="T31" fmla="*/ 39 h 72"/>
                    <a:gd name="T32" fmla="*/ 11 w 59"/>
                    <a:gd name="T33" fmla="*/ 41 h 72"/>
                    <a:gd name="T34" fmla="*/ 15 w 59"/>
                    <a:gd name="T35" fmla="*/ 43 h 72"/>
                    <a:gd name="T36" fmla="*/ 6 w 59"/>
                    <a:gd name="T37" fmla="*/ 46 h 72"/>
                    <a:gd name="T38" fmla="*/ 17 w 59"/>
                    <a:gd name="T39" fmla="*/ 46 h 72"/>
                    <a:gd name="T40" fmla="*/ 22 w 59"/>
                    <a:gd name="T41" fmla="*/ 58 h 72"/>
                    <a:gd name="T42" fmla="*/ 15 w 59"/>
                    <a:gd name="T43" fmla="*/ 67 h 72"/>
                    <a:gd name="T44" fmla="*/ 8 w 59"/>
                    <a:gd name="T45" fmla="*/ 49 h 72"/>
                    <a:gd name="T46" fmla="*/ 25 w 59"/>
                    <a:gd name="T47" fmla="*/ 60 h 72"/>
                    <a:gd name="T48" fmla="*/ 25 w 59"/>
                    <a:gd name="T49" fmla="*/ 60 h 72"/>
                    <a:gd name="T50" fmla="*/ 23 w 59"/>
                    <a:gd name="T51" fmla="*/ 65 h 72"/>
                    <a:gd name="T52" fmla="*/ 26 w 59"/>
                    <a:gd name="T53" fmla="*/ 60 h 72"/>
                    <a:gd name="T54" fmla="*/ 25 w 59"/>
                    <a:gd name="T55" fmla="*/ 72 h 72"/>
                    <a:gd name="T56" fmla="*/ 28 w 59"/>
                    <a:gd name="T57" fmla="*/ 60 h 72"/>
                    <a:gd name="T58" fmla="*/ 31 w 59"/>
                    <a:gd name="T59" fmla="*/ 72 h 72"/>
                    <a:gd name="T60" fmla="*/ 28 w 59"/>
                    <a:gd name="T61" fmla="*/ 60 h 72"/>
                    <a:gd name="T62" fmla="*/ 31 w 59"/>
                    <a:gd name="T63" fmla="*/ 67 h 72"/>
                    <a:gd name="T64" fmla="*/ 37 w 59"/>
                    <a:gd name="T65" fmla="*/ 58 h 72"/>
                    <a:gd name="T66" fmla="*/ 45 w 59"/>
                    <a:gd name="T67" fmla="*/ 67 h 72"/>
                    <a:gd name="T68" fmla="*/ 31 w 59"/>
                    <a:gd name="T69" fmla="*/ 72 h 72"/>
                    <a:gd name="T70" fmla="*/ 43 w 59"/>
                    <a:gd name="T71" fmla="*/ 55 h 72"/>
                    <a:gd name="T72" fmla="*/ 43 w 59"/>
                    <a:gd name="T73" fmla="*/ 55 h 72"/>
                    <a:gd name="T74" fmla="*/ 42 w 59"/>
                    <a:gd name="T75" fmla="*/ 55 h 72"/>
                    <a:gd name="T76" fmla="*/ 49 w 59"/>
                    <a:gd name="T77" fmla="*/ 63 h 72"/>
                    <a:gd name="T78" fmla="*/ 43 w 59"/>
                    <a:gd name="T79" fmla="*/ 55 h 72"/>
                    <a:gd name="T80" fmla="*/ 42 w 59"/>
                    <a:gd name="T81" fmla="*/ 55 h 72"/>
                    <a:gd name="T82" fmla="*/ 43 w 59"/>
                    <a:gd name="T83" fmla="*/ 53 h 72"/>
                    <a:gd name="T84" fmla="*/ 49 w 59"/>
                    <a:gd name="T85" fmla="*/ 63 h 72"/>
                    <a:gd name="T86" fmla="*/ 43 w 59"/>
                    <a:gd name="T87" fmla="*/ 53 h 72"/>
                    <a:gd name="T88" fmla="*/ 43 w 59"/>
                    <a:gd name="T89" fmla="*/ 53 h 72"/>
                    <a:gd name="T90" fmla="*/ 53 w 59"/>
                    <a:gd name="T91" fmla="*/ 60 h 72"/>
                    <a:gd name="T92" fmla="*/ 43 w 59"/>
                    <a:gd name="T93" fmla="*/ 53 h 72"/>
                    <a:gd name="T94" fmla="*/ 51 w 59"/>
                    <a:gd name="T95" fmla="*/ 44 h 72"/>
                    <a:gd name="T96" fmla="*/ 53 w 59"/>
                    <a:gd name="T97" fmla="*/ 60 h 72"/>
                    <a:gd name="T98" fmla="*/ 54 w 59"/>
                    <a:gd name="T99" fmla="*/ 43 h 72"/>
                    <a:gd name="T100" fmla="*/ 59 w 59"/>
                    <a:gd name="T101" fmla="*/ 51 h 72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59"/>
                    <a:gd name="T154" fmla="*/ 0 h 72"/>
                    <a:gd name="T155" fmla="*/ 59 w 59"/>
                    <a:gd name="T156" fmla="*/ 72 h 72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59" h="72">
                      <a:moveTo>
                        <a:pt x="8" y="2"/>
                      </a:moveTo>
                      <a:lnTo>
                        <a:pt x="12" y="0"/>
                      </a:lnTo>
                      <a:lnTo>
                        <a:pt x="15" y="0"/>
                      </a:lnTo>
                      <a:lnTo>
                        <a:pt x="17" y="3"/>
                      </a:lnTo>
                      <a:lnTo>
                        <a:pt x="17" y="8"/>
                      </a:lnTo>
                      <a:lnTo>
                        <a:pt x="8" y="2"/>
                      </a:lnTo>
                      <a:close/>
                      <a:moveTo>
                        <a:pt x="17" y="8"/>
                      </a:moveTo>
                      <a:lnTo>
                        <a:pt x="15" y="10"/>
                      </a:lnTo>
                      <a:lnTo>
                        <a:pt x="12" y="17"/>
                      </a:lnTo>
                      <a:lnTo>
                        <a:pt x="11" y="24"/>
                      </a:lnTo>
                      <a:lnTo>
                        <a:pt x="12" y="32"/>
                      </a:lnTo>
                      <a:lnTo>
                        <a:pt x="3" y="37"/>
                      </a:lnTo>
                      <a:lnTo>
                        <a:pt x="2" y="31"/>
                      </a:lnTo>
                      <a:lnTo>
                        <a:pt x="0" y="24"/>
                      </a:lnTo>
                      <a:lnTo>
                        <a:pt x="2" y="19"/>
                      </a:lnTo>
                      <a:lnTo>
                        <a:pt x="3" y="14"/>
                      </a:lnTo>
                      <a:lnTo>
                        <a:pt x="6" y="5"/>
                      </a:lnTo>
                      <a:lnTo>
                        <a:pt x="8" y="2"/>
                      </a:lnTo>
                      <a:lnTo>
                        <a:pt x="17" y="8"/>
                      </a:lnTo>
                      <a:close/>
                      <a:moveTo>
                        <a:pt x="3" y="37"/>
                      </a:moveTo>
                      <a:lnTo>
                        <a:pt x="3" y="37"/>
                      </a:lnTo>
                      <a:lnTo>
                        <a:pt x="8" y="34"/>
                      </a:lnTo>
                      <a:lnTo>
                        <a:pt x="3" y="37"/>
                      </a:lnTo>
                      <a:close/>
                      <a:moveTo>
                        <a:pt x="11" y="31"/>
                      </a:moveTo>
                      <a:lnTo>
                        <a:pt x="14" y="34"/>
                      </a:lnTo>
                      <a:lnTo>
                        <a:pt x="14" y="37"/>
                      </a:lnTo>
                      <a:lnTo>
                        <a:pt x="5" y="41"/>
                      </a:lnTo>
                      <a:lnTo>
                        <a:pt x="5" y="39"/>
                      </a:lnTo>
                      <a:lnTo>
                        <a:pt x="3" y="37"/>
                      </a:lnTo>
                      <a:lnTo>
                        <a:pt x="11" y="31"/>
                      </a:lnTo>
                      <a:close/>
                      <a:moveTo>
                        <a:pt x="14" y="37"/>
                      </a:moveTo>
                      <a:lnTo>
                        <a:pt x="14" y="37"/>
                      </a:lnTo>
                      <a:lnTo>
                        <a:pt x="15" y="39"/>
                      </a:lnTo>
                      <a:lnTo>
                        <a:pt x="6" y="44"/>
                      </a:lnTo>
                      <a:lnTo>
                        <a:pt x="5" y="43"/>
                      </a:lnTo>
                      <a:lnTo>
                        <a:pt x="5" y="41"/>
                      </a:lnTo>
                      <a:lnTo>
                        <a:pt x="14" y="37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11" y="41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6" y="43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39"/>
                      </a:lnTo>
                      <a:lnTo>
                        <a:pt x="11" y="41"/>
                      </a:lnTo>
                      <a:lnTo>
                        <a:pt x="15" y="39"/>
                      </a:lnTo>
                      <a:close/>
                      <a:moveTo>
                        <a:pt x="15" y="39"/>
                      </a:moveTo>
                      <a:lnTo>
                        <a:pt x="15" y="43"/>
                      </a:lnTo>
                      <a:lnTo>
                        <a:pt x="17" y="46"/>
                      </a:lnTo>
                      <a:lnTo>
                        <a:pt x="8" y="49"/>
                      </a:lnTo>
                      <a:lnTo>
                        <a:pt x="6" y="46"/>
                      </a:lnTo>
                      <a:lnTo>
                        <a:pt x="6" y="43"/>
                      </a:lnTo>
                      <a:lnTo>
                        <a:pt x="15" y="39"/>
                      </a:lnTo>
                      <a:close/>
                      <a:moveTo>
                        <a:pt x="17" y="46"/>
                      </a:moveTo>
                      <a:lnTo>
                        <a:pt x="19" y="51"/>
                      </a:lnTo>
                      <a:lnTo>
                        <a:pt x="20" y="55"/>
                      </a:lnTo>
                      <a:lnTo>
                        <a:pt x="22" y="58"/>
                      </a:lnTo>
                      <a:lnTo>
                        <a:pt x="25" y="60"/>
                      </a:lnTo>
                      <a:lnTo>
                        <a:pt x="22" y="70"/>
                      </a:lnTo>
                      <a:lnTo>
                        <a:pt x="15" y="67"/>
                      </a:lnTo>
                      <a:lnTo>
                        <a:pt x="11" y="61"/>
                      </a:lnTo>
                      <a:lnTo>
                        <a:pt x="9" y="56"/>
                      </a:lnTo>
                      <a:lnTo>
                        <a:pt x="8" y="49"/>
                      </a:lnTo>
                      <a:lnTo>
                        <a:pt x="17" y="46"/>
                      </a:lnTo>
                      <a:close/>
                      <a:moveTo>
                        <a:pt x="25" y="60"/>
                      </a:moveTo>
                      <a:lnTo>
                        <a:pt x="25" y="60"/>
                      </a:lnTo>
                      <a:lnTo>
                        <a:pt x="22" y="70"/>
                      </a:lnTo>
                      <a:lnTo>
                        <a:pt x="25" y="60"/>
                      </a:lnTo>
                      <a:close/>
                      <a:moveTo>
                        <a:pt x="22" y="70"/>
                      </a:moveTo>
                      <a:lnTo>
                        <a:pt x="22" y="70"/>
                      </a:lnTo>
                      <a:lnTo>
                        <a:pt x="23" y="65"/>
                      </a:lnTo>
                      <a:lnTo>
                        <a:pt x="22" y="70"/>
                      </a:lnTo>
                      <a:close/>
                      <a:moveTo>
                        <a:pt x="25" y="60"/>
                      </a:moveTo>
                      <a:lnTo>
                        <a:pt x="26" y="60"/>
                      </a:lnTo>
                      <a:lnTo>
                        <a:pt x="28" y="60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2" y="70"/>
                      </a:lnTo>
                      <a:lnTo>
                        <a:pt x="25" y="60"/>
                      </a:lnTo>
                      <a:close/>
                      <a:moveTo>
                        <a:pt x="28" y="60"/>
                      </a:moveTo>
                      <a:lnTo>
                        <a:pt x="29" y="60"/>
                      </a:lnTo>
                      <a:lnTo>
                        <a:pt x="31" y="60"/>
                      </a:lnTo>
                      <a:lnTo>
                        <a:pt x="31" y="72"/>
                      </a:lnTo>
                      <a:lnTo>
                        <a:pt x="28" y="72"/>
                      </a:lnTo>
                      <a:lnTo>
                        <a:pt x="26" y="72"/>
                      </a:lnTo>
                      <a:lnTo>
                        <a:pt x="28" y="60"/>
                      </a:lnTo>
                      <a:close/>
                      <a:moveTo>
                        <a:pt x="31" y="72"/>
                      </a:moveTo>
                      <a:lnTo>
                        <a:pt x="31" y="72"/>
                      </a:lnTo>
                      <a:lnTo>
                        <a:pt x="31" y="67"/>
                      </a:lnTo>
                      <a:lnTo>
                        <a:pt x="31" y="72"/>
                      </a:lnTo>
                      <a:close/>
                      <a:moveTo>
                        <a:pt x="31" y="60"/>
                      </a:moveTo>
                      <a:lnTo>
                        <a:pt x="37" y="58"/>
                      </a:lnTo>
                      <a:lnTo>
                        <a:pt x="43" y="55"/>
                      </a:lnTo>
                      <a:lnTo>
                        <a:pt x="49" y="63"/>
                      </a:lnTo>
                      <a:lnTo>
                        <a:pt x="45" y="67"/>
                      </a:lnTo>
                      <a:lnTo>
                        <a:pt x="40" y="70"/>
                      </a:lnTo>
                      <a:lnTo>
                        <a:pt x="36" y="72"/>
                      </a:lnTo>
                      <a:lnTo>
                        <a:pt x="31" y="72"/>
                      </a:lnTo>
                      <a:lnTo>
                        <a:pt x="31" y="60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6" y="58"/>
                      </a:lnTo>
                      <a:lnTo>
                        <a:pt x="43" y="55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2" y="55"/>
                      </a:lnTo>
                      <a:lnTo>
                        <a:pt x="49" y="63"/>
                      </a:lnTo>
                      <a:lnTo>
                        <a:pt x="43" y="55"/>
                      </a:lnTo>
                      <a:close/>
                      <a:moveTo>
                        <a:pt x="42" y="55"/>
                      </a:moveTo>
                      <a:lnTo>
                        <a:pt x="43" y="55"/>
                      </a:lnTo>
                      <a:lnTo>
                        <a:pt x="46" y="58"/>
                      </a:lnTo>
                      <a:lnTo>
                        <a:pt x="42" y="55"/>
                      </a:lnTo>
                      <a:close/>
                      <a:moveTo>
                        <a:pt x="43" y="55"/>
                      </a:moveTo>
                      <a:lnTo>
                        <a:pt x="43" y="55"/>
                      </a:lnTo>
                      <a:lnTo>
                        <a:pt x="43" y="53"/>
                      </a:lnTo>
                      <a:lnTo>
                        <a:pt x="51" y="61"/>
                      </a:lnTo>
                      <a:lnTo>
                        <a:pt x="49" y="61"/>
                      </a:lnTo>
                      <a:lnTo>
                        <a:pt x="49" y="63"/>
                      </a:lnTo>
                      <a:lnTo>
                        <a:pt x="43" y="55"/>
                      </a:lnTo>
                      <a:close/>
                      <a:moveTo>
                        <a:pt x="43" y="53"/>
                      </a:moveTo>
                      <a:lnTo>
                        <a:pt x="43" y="53"/>
                      </a:lnTo>
                      <a:lnTo>
                        <a:pt x="48" y="58"/>
                      </a:lnTo>
                      <a:lnTo>
                        <a:pt x="43" y="53"/>
                      </a:lnTo>
                      <a:close/>
                      <a:moveTo>
                        <a:pt x="43" y="53"/>
                      </a:moveTo>
                      <a:lnTo>
                        <a:pt x="45" y="53"/>
                      </a:lnTo>
                      <a:lnTo>
                        <a:pt x="45" y="51"/>
                      </a:lnTo>
                      <a:lnTo>
                        <a:pt x="53" y="60"/>
                      </a:lnTo>
                      <a:lnTo>
                        <a:pt x="51" y="61"/>
                      </a:lnTo>
                      <a:lnTo>
                        <a:pt x="43" y="53"/>
                      </a:lnTo>
                      <a:close/>
                      <a:moveTo>
                        <a:pt x="45" y="51"/>
                      </a:moveTo>
                      <a:lnTo>
                        <a:pt x="48" y="48"/>
                      </a:lnTo>
                      <a:lnTo>
                        <a:pt x="51" y="44"/>
                      </a:lnTo>
                      <a:lnTo>
                        <a:pt x="59" y="51"/>
                      </a:lnTo>
                      <a:lnTo>
                        <a:pt x="56" y="56"/>
                      </a:lnTo>
                      <a:lnTo>
                        <a:pt x="53" y="60"/>
                      </a:lnTo>
                      <a:lnTo>
                        <a:pt x="45" y="51"/>
                      </a:lnTo>
                      <a:close/>
                      <a:moveTo>
                        <a:pt x="51" y="44"/>
                      </a:moveTo>
                      <a:lnTo>
                        <a:pt x="54" y="43"/>
                      </a:lnTo>
                      <a:lnTo>
                        <a:pt x="57" y="44"/>
                      </a:lnTo>
                      <a:lnTo>
                        <a:pt x="59" y="48"/>
                      </a:lnTo>
                      <a:lnTo>
                        <a:pt x="59" y="51"/>
                      </a:lnTo>
                      <a:lnTo>
                        <a:pt x="51" y="44"/>
                      </a:lnTo>
                      <a:close/>
                    </a:path>
                  </a:pathLst>
                </a:custGeom>
                <a:solidFill>
                  <a:srgbClr val="C100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0" name="Freeform 55"/>
                <p:cNvSpPr>
                  <a:spLocks noEditPoints="1"/>
                </p:cNvSpPr>
                <p:nvPr/>
              </p:nvSpPr>
              <p:spPr bwMode="auto">
                <a:xfrm>
                  <a:off x="1426" y="1419"/>
                  <a:ext cx="58" cy="68"/>
                </a:xfrm>
                <a:custGeom>
                  <a:avLst/>
                  <a:gdLst>
                    <a:gd name="T0" fmla="*/ 9 w 58"/>
                    <a:gd name="T1" fmla="*/ 0 h 68"/>
                    <a:gd name="T2" fmla="*/ 15 w 58"/>
                    <a:gd name="T3" fmla="*/ 5 h 68"/>
                    <a:gd name="T4" fmla="*/ 6 w 58"/>
                    <a:gd name="T5" fmla="*/ 3 h 68"/>
                    <a:gd name="T6" fmla="*/ 13 w 58"/>
                    <a:gd name="T7" fmla="*/ 10 h 68"/>
                    <a:gd name="T8" fmla="*/ 10 w 58"/>
                    <a:gd name="T9" fmla="*/ 24 h 68"/>
                    <a:gd name="T10" fmla="*/ 3 w 58"/>
                    <a:gd name="T11" fmla="*/ 36 h 68"/>
                    <a:gd name="T12" fmla="*/ 0 w 58"/>
                    <a:gd name="T13" fmla="*/ 26 h 68"/>
                    <a:gd name="T14" fmla="*/ 3 w 58"/>
                    <a:gd name="T15" fmla="*/ 14 h 68"/>
                    <a:gd name="T16" fmla="*/ 6 w 58"/>
                    <a:gd name="T17" fmla="*/ 3 h 68"/>
                    <a:gd name="T18" fmla="*/ 3 w 58"/>
                    <a:gd name="T19" fmla="*/ 36 h 68"/>
                    <a:gd name="T20" fmla="*/ 7 w 58"/>
                    <a:gd name="T21" fmla="*/ 34 h 68"/>
                    <a:gd name="T22" fmla="*/ 12 w 58"/>
                    <a:gd name="T23" fmla="*/ 31 h 68"/>
                    <a:gd name="T24" fmla="*/ 6 w 58"/>
                    <a:gd name="T25" fmla="*/ 43 h 68"/>
                    <a:gd name="T26" fmla="*/ 12 w 58"/>
                    <a:gd name="T27" fmla="*/ 31 h 68"/>
                    <a:gd name="T28" fmla="*/ 15 w 58"/>
                    <a:gd name="T29" fmla="*/ 37 h 68"/>
                    <a:gd name="T30" fmla="*/ 10 w 58"/>
                    <a:gd name="T31" fmla="*/ 41 h 68"/>
                    <a:gd name="T32" fmla="*/ 15 w 58"/>
                    <a:gd name="T33" fmla="*/ 37 h 68"/>
                    <a:gd name="T34" fmla="*/ 6 w 58"/>
                    <a:gd name="T35" fmla="*/ 43 h 68"/>
                    <a:gd name="T36" fmla="*/ 15 w 58"/>
                    <a:gd name="T37" fmla="*/ 37 h 68"/>
                    <a:gd name="T38" fmla="*/ 15 w 58"/>
                    <a:gd name="T39" fmla="*/ 41 h 68"/>
                    <a:gd name="T40" fmla="*/ 6 w 58"/>
                    <a:gd name="T41" fmla="*/ 46 h 68"/>
                    <a:gd name="T42" fmla="*/ 6 w 58"/>
                    <a:gd name="T43" fmla="*/ 43 h 68"/>
                    <a:gd name="T44" fmla="*/ 17 w 58"/>
                    <a:gd name="T45" fmla="*/ 43 h 68"/>
                    <a:gd name="T46" fmla="*/ 20 w 58"/>
                    <a:gd name="T47" fmla="*/ 51 h 68"/>
                    <a:gd name="T48" fmla="*/ 26 w 58"/>
                    <a:gd name="T49" fmla="*/ 55 h 68"/>
                    <a:gd name="T50" fmla="*/ 17 w 58"/>
                    <a:gd name="T51" fmla="*/ 63 h 68"/>
                    <a:gd name="T52" fmla="*/ 9 w 58"/>
                    <a:gd name="T53" fmla="*/ 53 h 68"/>
                    <a:gd name="T54" fmla="*/ 17 w 58"/>
                    <a:gd name="T55" fmla="*/ 43 h 68"/>
                    <a:gd name="T56" fmla="*/ 23 w 58"/>
                    <a:gd name="T57" fmla="*/ 67 h 68"/>
                    <a:gd name="T58" fmla="*/ 23 w 58"/>
                    <a:gd name="T59" fmla="*/ 67 h 68"/>
                    <a:gd name="T60" fmla="*/ 26 w 58"/>
                    <a:gd name="T61" fmla="*/ 55 h 68"/>
                    <a:gd name="T62" fmla="*/ 23 w 58"/>
                    <a:gd name="T63" fmla="*/ 67 h 68"/>
                    <a:gd name="T64" fmla="*/ 26 w 58"/>
                    <a:gd name="T65" fmla="*/ 55 h 68"/>
                    <a:gd name="T66" fmla="*/ 24 w 58"/>
                    <a:gd name="T67" fmla="*/ 61 h 68"/>
                    <a:gd name="T68" fmla="*/ 26 w 58"/>
                    <a:gd name="T69" fmla="*/ 55 h 68"/>
                    <a:gd name="T70" fmla="*/ 27 w 58"/>
                    <a:gd name="T71" fmla="*/ 56 h 68"/>
                    <a:gd name="T72" fmla="*/ 24 w 58"/>
                    <a:gd name="T73" fmla="*/ 67 h 68"/>
                    <a:gd name="T74" fmla="*/ 26 w 58"/>
                    <a:gd name="T75" fmla="*/ 55 h 68"/>
                    <a:gd name="T76" fmla="*/ 29 w 58"/>
                    <a:gd name="T77" fmla="*/ 56 h 68"/>
                    <a:gd name="T78" fmla="*/ 30 w 58"/>
                    <a:gd name="T79" fmla="*/ 68 h 68"/>
                    <a:gd name="T80" fmla="*/ 26 w 58"/>
                    <a:gd name="T81" fmla="*/ 67 h 68"/>
                    <a:gd name="T82" fmla="*/ 30 w 58"/>
                    <a:gd name="T83" fmla="*/ 56 h 68"/>
                    <a:gd name="T84" fmla="*/ 41 w 58"/>
                    <a:gd name="T85" fmla="*/ 51 h 68"/>
                    <a:gd name="T86" fmla="*/ 44 w 58"/>
                    <a:gd name="T87" fmla="*/ 63 h 68"/>
                    <a:gd name="T88" fmla="*/ 35 w 58"/>
                    <a:gd name="T89" fmla="*/ 67 h 68"/>
                    <a:gd name="T90" fmla="*/ 30 w 58"/>
                    <a:gd name="T91" fmla="*/ 56 h 68"/>
                    <a:gd name="T92" fmla="*/ 41 w 58"/>
                    <a:gd name="T93" fmla="*/ 51 h 68"/>
                    <a:gd name="T94" fmla="*/ 44 w 58"/>
                    <a:gd name="T95" fmla="*/ 56 h 68"/>
                    <a:gd name="T96" fmla="*/ 41 w 58"/>
                    <a:gd name="T97" fmla="*/ 51 h 68"/>
                    <a:gd name="T98" fmla="*/ 46 w 58"/>
                    <a:gd name="T99" fmla="*/ 46 h 68"/>
                    <a:gd name="T100" fmla="*/ 51 w 58"/>
                    <a:gd name="T101" fmla="*/ 58 h 68"/>
                    <a:gd name="T102" fmla="*/ 41 w 58"/>
                    <a:gd name="T103" fmla="*/ 51 h 68"/>
                    <a:gd name="T104" fmla="*/ 49 w 58"/>
                    <a:gd name="T105" fmla="*/ 44 h 68"/>
                    <a:gd name="T106" fmla="*/ 57 w 58"/>
                    <a:gd name="T107" fmla="*/ 51 h 68"/>
                    <a:gd name="T108" fmla="*/ 54 w 58"/>
                    <a:gd name="T109" fmla="*/ 55 h 68"/>
                    <a:gd name="T110" fmla="*/ 51 w 58"/>
                    <a:gd name="T111" fmla="*/ 43 h 68"/>
                    <a:gd name="T112" fmla="*/ 57 w 58"/>
                    <a:gd name="T113" fmla="*/ 43 h 68"/>
                    <a:gd name="T114" fmla="*/ 57 w 58"/>
                    <a:gd name="T115" fmla="*/ 51 h 68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8"/>
                    <a:gd name="T175" fmla="*/ 0 h 68"/>
                    <a:gd name="T176" fmla="*/ 58 w 58"/>
                    <a:gd name="T177" fmla="*/ 68 h 68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8" h="68">
                      <a:moveTo>
                        <a:pt x="6" y="3"/>
                      </a:moveTo>
                      <a:lnTo>
                        <a:pt x="9" y="0"/>
                      </a:lnTo>
                      <a:lnTo>
                        <a:pt x="13" y="2"/>
                      </a:lnTo>
                      <a:lnTo>
                        <a:pt x="15" y="5"/>
                      </a:lnTo>
                      <a:lnTo>
                        <a:pt x="15" y="8"/>
                      </a:lnTo>
                      <a:lnTo>
                        <a:pt x="6" y="3"/>
                      </a:lnTo>
                      <a:close/>
                      <a:moveTo>
                        <a:pt x="15" y="8"/>
                      </a:moveTo>
                      <a:lnTo>
                        <a:pt x="13" y="10"/>
                      </a:lnTo>
                      <a:lnTo>
                        <a:pt x="12" y="17"/>
                      </a:lnTo>
                      <a:lnTo>
                        <a:pt x="10" y="24"/>
                      </a:lnTo>
                      <a:lnTo>
                        <a:pt x="12" y="32"/>
                      </a:lnTo>
                      <a:lnTo>
                        <a:pt x="3" y="36"/>
                      </a:lnTo>
                      <a:lnTo>
                        <a:pt x="1" y="31"/>
                      </a:lnTo>
                      <a:lnTo>
                        <a:pt x="0" y="26"/>
                      </a:lnTo>
                      <a:lnTo>
                        <a:pt x="1" y="19"/>
                      </a:lnTo>
                      <a:lnTo>
                        <a:pt x="3" y="14"/>
                      </a:lnTo>
                      <a:lnTo>
                        <a:pt x="4" y="7"/>
                      </a:lnTo>
                      <a:lnTo>
                        <a:pt x="6" y="3"/>
                      </a:lnTo>
                      <a:lnTo>
                        <a:pt x="15" y="8"/>
                      </a:lnTo>
                      <a:close/>
                      <a:moveTo>
                        <a:pt x="3" y="36"/>
                      </a:moveTo>
                      <a:lnTo>
                        <a:pt x="3" y="36"/>
                      </a:lnTo>
                      <a:lnTo>
                        <a:pt x="7" y="34"/>
                      </a:lnTo>
                      <a:lnTo>
                        <a:pt x="3" y="36"/>
                      </a:lnTo>
                      <a:close/>
                      <a:moveTo>
                        <a:pt x="12" y="31"/>
                      </a:moveTo>
                      <a:lnTo>
                        <a:pt x="15" y="37"/>
                      </a:lnTo>
                      <a:lnTo>
                        <a:pt x="6" y="43"/>
                      </a:lnTo>
                      <a:lnTo>
                        <a:pt x="3" y="36"/>
                      </a:lnTo>
                      <a:lnTo>
                        <a:pt x="12" y="31"/>
                      </a:lnTo>
                      <a:close/>
                      <a:moveTo>
                        <a:pt x="15" y="37"/>
                      </a:moveTo>
                      <a:lnTo>
                        <a:pt x="15" y="37"/>
                      </a:lnTo>
                      <a:lnTo>
                        <a:pt x="10" y="41"/>
                      </a:lnTo>
                      <a:lnTo>
                        <a:pt x="15" y="37"/>
                      </a:lnTo>
                      <a:close/>
                      <a:moveTo>
                        <a:pt x="15" y="37"/>
                      </a:moveTo>
                      <a:lnTo>
                        <a:pt x="15" y="37"/>
                      </a:lnTo>
                      <a:lnTo>
                        <a:pt x="6" y="43"/>
                      </a:lnTo>
                      <a:lnTo>
                        <a:pt x="15" y="37"/>
                      </a:lnTo>
                      <a:close/>
                      <a:moveTo>
                        <a:pt x="15" y="37"/>
                      </a:moveTo>
                      <a:lnTo>
                        <a:pt x="15" y="41"/>
                      </a:lnTo>
                      <a:lnTo>
                        <a:pt x="17" y="43"/>
                      </a:lnTo>
                      <a:lnTo>
                        <a:pt x="6" y="46"/>
                      </a:lnTo>
                      <a:lnTo>
                        <a:pt x="6" y="44"/>
                      </a:lnTo>
                      <a:lnTo>
                        <a:pt x="6" y="43"/>
                      </a:lnTo>
                      <a:lnTo>
                        <a:pt x="15" y="37"/>
                      </a:lnTo>
                      <a:close/>
                      <a:moveTo>
                        <a:pt x="17" y="43"/>
                      </a:moveTo>
                      <a:lnTo>
                        <a:pt x="18" y="46"/>
                      </a:lnTo>
                      <a:lnTo>
                        <a:pt x="20" y="51"/>
                      </a:lnTo>
                      <a:lnTo>
                        <a:pt x="21" y="53"/>
                      </a:lnTo>
                      <a:lnTo>
                        <a:pt x="26" y="55"/>
                      </a:lnTo>
                      <a:lnTo>
                        <a:pt x="23" y="67"/>
                      </a:lnTo>
                      <a:lnTo>
                        <a:pt x="17" y="63"/>
                      </a:lnTo>
                      <a:lnTo>
                        <a:pt x="12" y="58"/>
                      </a:lnTo>
                      <a:lnTo>
                        <a:pt x="9" y="53"/>
                      </a:lnTo>
                      <a:lnTo>
                        <a:pt x="6" y="46"/>
                      </a:lnTo>
                      <a:lnTo>
                        <a:pt x="17" y="43"/>
                      </a:lnTo>
                      <a:close/>
                      <a:moveTo>
                        <a:pt x="23" y="67"/>
                      </a:moveTo>
                      <a:lnTo>
                        <a:pt x="23" y="67"/>
                      </a:lnTo>
                      <a:lnTo>
                        <a:pt x="24" y="61"/>
                      </a:lnTo>
                      <a:lnTo>
                        <a:pt x="23" y="67"/>
                      </a:lnTo>
                      <a:close/>
                      <a:moveTo>
                        <a:pt x="24" y="55"/>
                      </a:moveTo>
                      <a:lnTo>
                        <a:pt x="26" y="55"/>
                      </a:lnTo>
                      <a:lnTo>
                        <a:pt x="23" y="67"/>
                      </a:lnTo>
                      <a:lnTo>
                        <a:pt x="24" y="55"/>
                      </a:lnTo>
                      <a:close/>
                      <a:moveTo>
                        <a:pt x="26" y="55"/>
                      </a:moveTo>
                      <a:lnTo>
                        <a:pt x="26" y="55"/>
                      </a:lnTo>
                      <a:lnTo>
                        <a:pt x="24" y="61"/>
                      </a:lnTo>
                      <a:lnTo>
                        <a:pt x="26" y="55"/>
                      </a:lnTo>
                      <a:close/>
                      <a:moveTo>
                        <a:pt x="26" y="55"/>
                      </a:moveTo>
                      <a:lnTo>
                        <a:pt x="26" y="56"/>
                      </a:lnTo>
                      <a:lnTo>
                        <a:pt x="27" y="56"/>
                      </a:lnTo>
                      <a:lnTo>
                        <a:pt x="26" y="67"/>
                      </a:lnTo>
                      <a:lnTo>
                        <a:pt x="24" y="67"/>
                      </a:lnTo>
                      <a:lnTo>
                        <a:pt x="23" y="67"/>
                      </a:lnTo>
                      <a:lnTo>
                        <a:pt x="26" y="55"/>
                      </a:lnTo>
                      <a:close/>
                      <a:moveTo>
                        <a:pt x="27" y="56"/>
                      </a:moveTo>
                      <a:lnTo>
                        <a:pt x="29" y="56"/>
                      </a:lnTo>
                      <a:lnTo>
                        <a:pt x="30" y="56"/>
                      </a:lnTo>
                      <a:lnTo>
                        <a:pt x="30" y="68"/>
                      </a:lnTo>
                      <a:lnTo>
                        <a:pt x="27" y="67"/>
                      </a:lnTo>
                      <a:lnTo>
                        <a:pt x="26" y="67"/>
                      </a:lnTo>
                      <a:lnTo>
                        <a:pt x="27" y="56"/>
                      </a:lnTo>
                      <a:close/>
                      <a:moveTo>
                        <a:pt x="30" y="56"/>
                      </a:moveTo>
                      <a:lnTo>
                        <a:pt x="35" y="55"/>
                      </a:lnTo>
                      <a:lnTo>
                        <a:pt x="41" y="51"/>
                      </a:lnTo>
                      <a:lnTo>
                        <a:pt x="47" y="60"/>
                      </a:lnTo>
                      <a:lnTo>
                        <a:pt x="44" y="63"/>
                      </a:lnTo>
                      <a:lnTo>
                        <a:pt x="40" y="65"/>
                      </a:lnTo>
                      <a:lnTo>
                        <a:pt x="35" y="67"/>
                      </a:lnTo>
                      <a:lnTo>
                        <a:pt x="30" y="68"/>
                      </a:lnTo>
                      <a:lnTo>
                        <a:pt x="30" y="56"/>
                      </a:lnTo>
                      <a:close/>
                      <a:moveTo>
                        <a:pt x="41" y="51"/>
                      </a:moveTo>
                      <a:lnTo>
                        <a:pt x="41" y="51"/>
                      </a:lnTo>
                      <a:lnTo>
                        <a:pt x="44" y="56"/>
                      </a:lnTo>
                      <a:lnTo>
                        <a:pt x="41" y="51"/>
                      </a:lnTo>
                      <a:close/>
                      <a:moveTo>
                        <a:pt x="41" y="51"/>
                      </a:moveTo>
                      <a:lnTo>
                        <a:pt x="44" y="48"/>
                      </a:lnTo>
                      <a:lnTo>
                        <a:pt x="46" y="46"/>
                      </a:lnTo>
                      <a:lnTo>
                        <a:pt x="54" y="55"/>
                      </a:lnTo>
                      <a:lnTo>
                        <a:pt x="51" y="58"/>
                      </a:lnTo>
                      <a:lnTo>
                        <a:pt x="47" y="60"/>
                      </a:lnTo>
                      <a:lnTo>
                        <a:pt x="41" y="51"/>
                      </a:lnTo>
                      <a:close/>
                      <a:moveTo>
                        <a:pt x="46" y="46"/>
                      </a:moveTo>
                      <a:lnTo>
                        <a:pt x="49" y="44"/>
                      </a:lnTo>
                      <a:lnTo>
                        <a:pt x="51" y="43"/>
                      </a:lnTo>
                      <a:lnTo>
                        <a:pt x="57" y="51"/>
                      </a:lnTo>
                      <a:lnTo>
                        <a:pt x="55" y="53"/>
                      </a:lnTo>
                      <a:lnTo>
                        <a:pt x="54" y="55"/>
                      </a:lnTo>
                      <a:lnTo>
                        <a:pt x="46" y="46"/>
                      </a:lnTo>
                      <a:close/>
                      <a:moveTo>
                        <a:pt x="51" y="43"/>
                      </a:moveTo>
                      <a:lnTo>
                        <a:pt x="54" y="41"/>
                      </a:lnTo>
                      <a:lnTo>
                        <a:pt x="57" y="43"/>
                      </a:lnTo>
                      <a:lnTo>
                        <a:pt x="58" y="48"/>
                      </a:lnTo>
                      <a:lnTo>
                        <a:pt x="57" y="51"/>
                      </a:lnTo>
                      <a:lnTo>
                        <a:pt x="51" y="43"/>
                      </a:lnTo>
                      <a:close/>
                    </a:path>
                  </a:pathLst>
                </a:custGeom>
                <a:solidFill>
                  <a:srgbClr val="AA001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1" name="Freeform 56"/>
                <p:cNvSpPr>
                  <a:spLocks noEditPoints="1"/>
                </p:cNvSpPr>
                <p:nvPr/>
              </p:nvSpPr>
              <p:spPr bwMode="auto">
                <a:xfrm>
                  <a:off x="1427" y="1421"/>
                  <a:ext cx="57" cy="61"/>
                </a:xfrm>
                <a:custGeom>
                  <a:avLst/>
                  <a:gdLst>
                    <a:gd name="T0" fmla="*/ 8 w 57"/>
                    <a:gd name="T1" fmla="*/ 0 h 61"/>
                    <a:gd name="T2" fmla="*/ 14 w 57"/>
                    <a:gd name="T3" fmla="*/ 3 h 61"/>
                    <a:gd name="T4" fmla="*/ 5 w 57"/>
                    <a:gd name="T5" fmla="*/ 3 h 61"/>
                    <a:gd name="T6" fmla="*/ 14 w 57"/>
                    <a:gd name="T7" fmla="*/ 10 h 61"/>
                    <a:gd name="T8" fmla="*/ 11 w 57"/>
                    <a:gd name="T9" fmla="*/ 22 h 61"/>
                    <a:gd name="T10" fmla="*/ 3 w 57"/>
                    <a:gd name="T11" fmla="*/ 34 h 61"/>
                    <a:gd name="T12" fmla="*/ 2 w 57"/>
                    <a:gd name="T13" fmla="*/ 13 h 61"/>
                    <a:gd name="T14" fmla="*/ 5 w 57"/>
                    <a:gd name="T15" fmla="*/ 3 h 61"/>
                    <a:gd name="T16" fmla="*/ 3 w 57"/>
                    <a:gd name="T17" fmla="*/ 34 h 61"/>
                    <a:gd name="T18" fmla="*/ 8 w 57"/>
                    <a:gd name="T19" fmla="*/ 32 h 61"/>
                    <a:gd name="T20" fmla="*/ 12 w 57"/>
                    <a:gd name="T21" fmla="*/ 29 h 61"/>
                    <a:gd name="T22" fmla="*/ 14 w 57"/>
                    <a:gd name="T23" fmla="*/ 34 h 61"/>
                    <a:gd name="T24" fmla="*/ 5 w 57"/>
                    <a:gd name="T25" fmla="*/ 37 h 61"/>
                    <a:gd name="T26" fmla="*/ 12 w 57"/>
                    <a:gd name="T27" fmla="*/ 29 h 61"/>
                    <a:gd name="T28" fmla="*/ 14 w 57"/>
                    <a:gd name="T29" fmla="*/ 34 h 61"/>
                    <a:gd name="T30" fmla="*/ 9 w 57"/>
                    <a:gd name="T31" fmla="*/ 37 h 61"/>
                    <a:gd name="T32" fmla="*/ 14 w 57"/>
                    <a:gd name="T33" fmla="*/ 34 h 61"/>
                    <a:gd name="T34" fmla="*/ 16 w 57"/>
                    <a:gd name="T35" fmla="*/ 37 h 61"/>
                    <a:gd name="T36" fmla="*/ 6 w 57"/>
                    <a:gd name="T37" fmla="*/ 42 h 61"/>
                    <a:gd name="T38" fmla="*/ 14 w 57"/>
                    <a:gd name="T39" fmla="*/ 34 h 61"/>
                    <a:gd name="T40" fmla="*/ 16 w 57"/>
                    <a:gd name="T41" fmla="*/ 37 h 61"/>
                    <a:gd name="T42" fmla="*/ 16 w 57"/>
                    <a:gd name="T43" fmla="*/ 37 h 61"/>
                    <a:gd name="T44" fmla="*/ 17 w 57"/>
                    <a:gd name="T45" fmla="*/ 41 h 61"/>
                    <a:gd name="T46" fmla="*/ 22 w 57"/>
                    <a:gd name="T47" fmla="*/ 47 h 61"/>
                    <a:gd name="T48" fmla="*/ 23 w 57"/>
                    <a:gd name="T49" fmla="*/ 59 h 61"/>
                    <a:gd name="T50" fmla="*/ 12 w 57"/>
                    <a:gd name="T51" fmla="*/ 53 h 61"/>
                    <a:gd name="T52" fmla="*/ 6 w 57"/>
                    <a:gd name="T53" fmla="*/ 41 h 61"/>
                    <a:gd name="T54" fmla="*/ 26 w 57"/>
                    <a:gd name="T55" fmla="*/ 49 h 61"/>
                    <a:gd name="T56" fmla="*/ 25 w 57"/>
                    <a:gd name="T57" fmla="*/ 54 h 61"/>
                    <a:gd name="T58" fmla="*/ 26 w 57"/>
                    <a:gd name="T59" fmla="*/ 49 h 61"/>
                    <a:gd name="T60" fmla="*/ 23 w 57"/>
                    <a:gd name="T61" fmla="*/ 59 h 61"/>
                    <a:gd name="T62" fmla="*/ 26 w 57"/>
                    <a:gd name="T63" fmla="*/ 49 h 61"/>
                    <a:gd name="T64" fmla="*/ 28 w 57"/>
                    <a:gd name="T65" fmla="*/ 49 h 61"/>
                    <a:gd name="T66" fmla="*/ 26 w 57"/>
                    <a:gd name="T67" fmla="*/ 61 h 61"/>
                    <a:gd name="T68" fmla="*/ 23 w 57"/>
                    <a:gd name="T69" fmla="*/ 59 h 61"/>
                    <a:gd name="T70" fmla="*/ 28 w 57"/>
                    <a:gd name="T71" fmla="*/ 49 h 61"/>
                    <a:gd name="T72" fmla="*/ 31 w 57"/>
                    <a:gd name="T73" fmla="*/ 51 h 61"/>
                    <a:gd name="T74" fmla="*/ 28 w 57"/>
                    <a:gd name="T75" fmla="*/ 61 h 61"/>
                    <a:gd name="T76" fmla="*/ 28 w 57"/>
                    <a:gd name="T77" fmla="*/ 49 h 61"/>
                    <a:gd name="T78" fmla="*/ 31 w 57"/>
                    <a:gd name="T79" fmla="*/ 51 h 61"/>
                    <a:gd name="T80" fmla="*/ 31 w 57"/>
                    <a:gd name="T81" fmla="*/ 51 h 61"/>
                    <a:gd name="T82" fmla="*/ 36 w 57"/>
                    <a:gd name="T83" fmla="*/ 49 h 61"/>
                    <a:gd name="T84" fmla="*/ 48 w 57"/>
                    <a:gd name="T85" fmla="*/ 56 h 61"/>
                    <a:gd name="T86" fmla="*/ 29 w 57"/>
                    <a:gd name="T87" fmla="*/ 61 h 61"/>
                    <a:gd name="T88" fmla="*/ 48 w 57"/>
                    <a:gd name="T89" fmla="*/ 56 h 61"/>
                    <a:gd name="T90" fmla="*/ 45 w 57"/>
                    <a:gd name="T91" fmla="*/ 51 h 61"/>
                    <a:gd name="T92" fmla="*/ 42 w 57"/>
                    <a:gd name="T93" fmla="*/ 46 h 61"/>
                    <a:gd name="T94" fmla="*/ 46 w 57"/>
                    <a:gd name="T95" fmla="*/ 42 h 61"/>
                    <a:gd name="T96" fmla="*/ 51 w 57"/>
                    <a:gd name="T97" fmla="*/ 53 h 61"/>
                    <a:gd name="T98" fmla="*/ 42 w 57"/>
                    <a:gd name="T99" fmla="*/ 46 h 61"/>
                    <a:gd name="T100" fmla="*/ 48 w 57"/>
                    <a:gd name="T101" fmla="*/ 41 h 61"/>
                    <a:gd name="T102" fmla="*/ 56 w 57"/>
                    <a:gd name="T103" fmla="*/ 47 h 61"/>
                    <a:gd name="T104" fmla="*/ 53 w 57"/>
                    <a:gd name="T105" fmla="*/ 51 h 61"/>
                    <a:gd name="T106" fmla="*/ 50 w 57"/>
                    <a:gd name="T107" fmla="*/ 39 h 61"/>
                    <a:gd name="T108" fmla="*/ 57 w 57"/>
                    <a:gd name="T109" fmla="*/ 39 h 61"/>
                    <a:gd name="T110" fmla="*/ 56 w 57"/>
                    <a:gd name="T111" fmla="*/ 47 h 6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61"/>
                    <a:gd name="T170" fmla="*/ 57 w 57"/>
                    <a:gd name="T171" fmla="*/ 61 h 6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61">
                      <a:moveTo>
                        <a:pt x="5" y="3"/>
                      </a:moveTo>
                      <a:lnTo>
                        <a:pt x="8" y="0"/>
                      </a:lnTo>
                      <a:lnTo>
                        <a:pt x="12" y="0"/>
                      </a:lnTo>
                      <a:lnTo>
                        <a:pt x="14" y="3"/>
                      </a:lnTo>
                      <a:lnTo>
                        <a:pt x="14" y="8"/>
                      </a:lnTo>
                      <a:lnTo>
                        <a:pt x="5" y="3"/>
                      </a:lnTo>
                      <a:close/>
                      <a:moveTo>
                        <a:pt x="14" y="8"/>
                      </a:moveTo>
                      <a:lnTo>
                        <a:pt x="14" y="10"/>
                      </a:lnTo>
                      <a:lnTo>
                        <a:pt x="12" y="15"/>
                      </a:lnTo>
                      <a:lnTo>
                        <a:pt x="11" y="22"/>
                      </a:lnTo>
                      <a:lnTo>
                        <a:pt x="12" y="29"/>
                      </a:lnTo>
                      <a:lnTo>
                        <a:pt x="3" y="34"/>
                      </a:lnTo>
                      <a:lnTo>
                        <a:pt x="0" y="24"/>
                      </a:lnTo>
                      <a:lnTo>
                        <a:pt x="2" y="13"/>
                      </a:lnTo>
                      <a:lnTo>
                        <a:pt x="3" y="6"/>
                      </a:lnTo>
                      <a:lnTo>
                        <a:pt x="5" y="3"/>
                      </a:lnTo>
                      <a:lnTo>
                        <a:pt x="14" y="8"/>
                      </a:lnTo>
                      <a:close/>
                      <a:moveTo>
                        <a:pt x="3" y="34"/>
                      </a:moveTo>
                      <a:lnTo>
                        <a:pt x="3" y="34"/>
                      </a:lnTo>
                      <a:lnTo>
                        <a:pt x="8" y="32"/>
                      </a:lnTo>
                      <a:lnTo>
                        <a:pt x="3" y="34"/>
                      </a:lnTo>
                      <a:close/>
                      <a:moveTo>
                        <a:pt x="12" y="29"/>
                      </a:moveTo>
                      <a:lnTo>
                        <a:pt x="12" y="32"/>
                      </a:lnTo>
                      <a:lnTo>
                        <a:pt x="14" y="34"/>
                      </a:lnTo>
                      <a:lnTo>
                        <a:pt x="6" y="41"/>
                      </a:lnTo>
                      <a:lnTo>
                        <a:pt x="5" y="37"/>
                      </a:lnTo>
                      <a:lnTo>
                        <a:pt x="3" y="34"/>
                      </a:lnTo>
                      <a:lnTo>
                        <a:pt x="12" y="29"/>
                      </a:lnTo>
                      <a:close/>
                      <a:moveTo>
                        <a:pt x="14" y="34"/>
                      </a:moveTo>
                      <a:lnTo>
                        <a:pt x="14" y="34"/>
                      </a:lnTo>
                      <a:lnTo>
                        <a:pt x="9" y="37"/>
                      </a:lnTo>
                      <a:lnTo>
                        <a:pt x="14" y="34"/>
                      </a:lnTo>
                      <a:close/>
                      <a:moveTo>
                        <a:pt x="14" y="34"/>
                      </a:moveTo>
                      <a:lnTo>
                        <a:pt x="16" y="35"/>
                      </a:lnTo>
                      <a:lnTo>
                        <a:pt x="16" y="37"/>
                      </a:lnTo>
                      <a:lnTo>
                        <a:pt x="6" y="41"/>
                      </a:lnTo>
                      <a:lnTo>
                        <a:pt x="6" y="42"/>
                      </a:lnTo>
                      <a:lnTo>
                        <a:pt x="6" y="39"/>
                      </a:lnTo>
                      <a:lnTo>
                        <a:pt x="14" y="34"/>
                      </a:lnTo>
                      <a:close/>
                      <a:moveTo>
                        <a:pt x="16" y="37"/>
                      </a:moveTo>
                      <a:lnTo>
                        <a:pt x="16" y="37"/>
                      </a:lnTo>
                      <a:lnTo>
                        <a:pt x="11" y="39"/>
                      </a:lnTo>
                      <a:lnTo>
                        <a:pt x="16" y="37"/>
                      </a:lnTo>
                      <a:close/>
                      <a:moveTo>
                        <a:pt x="16" y="37"/>
                      </a:moveTo>
                      <a:lnTo>
                        <a:pt x="17" y="41"/>
                      </a:lnTo>
                      <a:lnTo>
                        <a:pt x="20" y="44"/>
                      </a:lnTo>
                      <a:lnTo>
                        <a:pt x="22" y="47"/>
                      </a:lnTo>
                      <a:lnTo>
                        <a:pt x="26" y="49"/>
                      </a:lnTo>
                      <a:lnTo>
                        <a:pt x="23" y="59"/>
                      </a:lnTo>
                      <a:lnTo>
                        <a:pt x="17" y="58"/>
                      </a:lnTo>
                      <a:lnTo>
                        <a:pt x="12" y="53"/>
                      </a:lnTo>
                      <a:lnTo>
                        <a:pt x="9" y="47"/>
                      </a:lnTo>
                      <a:lnTo>
                        <a:pt x="6" y="41"/>
                      </a:lnTo>
                      <a:lnTo>
                        <a:pt x="16" y="37"/>
                      </a:lnTo>
                      <a:close/>
                      <a:moveTo>
                        <a:pt x="26" y="49"/>
                      </a:moveTo>
                      <a:lnTo>
                        <a:pt x="26" y="49"/>
                      </a:lnTo>
                      <a:lnTo>
                        <a:pt x="25" y="54"/>
                      </a:lnTo>
                      <a:lnTo>
                        <a:pt x="26" y="49"/>
                      </a:lnTo>
                      <a:close/>
                      <a:moveTo>
                        <a:pt x="26" y="49"/>
                      </a:moveTo>
                      <a:lnTo>
                        <a:pt x="26" y="49"/>
                      </a:lnTo>
                      <a:lnTo>
                        <a:pt x="23" y="59"/>
                      </a:lnTo>
                      <a:lnTo>
                        <a:pt x="26" y="49"/>
                      </a:lnTo>
                      <a:close/>
                      <a:moveTo>
                        <a:pt x="26" y="49"/>
                      </a:moveTo>
                      <a:lnTo>
                        <a:pt x="28" y="49"/>
                      </a:lnTo>
                      <a:lnTo>
                        <a:pt x="26" y="61"/>
                      </a:lnTo>
                      <a:lnTo>
                        <a:pt x="25" y="61"/>
                      </a:lnTo>
                      <a:lnTo>
                        <a:pt x="23" y="59"/>
                      </a:lnTo>
                      <a:lnTo>
                        <a:pt x="26" y="49"/>
                      </a:lnTo>
                      <a:close/>
                      <a:moveTo>
                        <a:pt x="28" y="49"/>
                      </a:moveTo>
                      <a:lnTo>
                        <a:pt x="29" y="51"/>
                      </a:lnTo>
                      <a:lnTo>
                        <a:pt x="31" y="51"/>
                      </a:lnTo>
                      <a:lnTo>
                        <a:pt x="29" y="61"/>
                      </a:lnTo>
                      <a:lnTo>
                        <a:pt x="28" y="61"/>
                      </a:lnTo>
                      <a:lnTo>
                        <a:pt x="26" y="61"/>
                      </a:lnTo>
                      <a:lnTo>
                        <a:pt x="28" y="49"/>
                      </a:lnTo>
                      <a:close/>
                      <a:moveTo>
                        <a:pt x="31" y="51"/>
                      </a:moveTo>
                      <a:lnTo>
                        <a:pt x="31" y="51"/>
                      </a:lnTo>
                      <a:lnTo>
                        <a:pt x="31" y="56"/>
                      </a:lnTo>
                      <a:lnTo>
                        <a:pt x="31" y="51"/>
                      </a:lnTo>
                      <a:close/>
                      <a:moveTo>
                        <a:pt x="31" y="51"/>
                      </a:moveTo>
                      <a:lnTo>
                        <a:pt x="36" y="49"/>
                      </a:lnTo>
                      <a:lnTo>
                        <a:pt x="42" y="46"/>
                      </a:lnTo>
                      <a:lnTo>
                        <a:pt x="48" y="56"/>
                      </a:lnTo>
                      <a:lnTo>
                        <a:pt x="39" y="59"/>
                      </a:lnTo>
                      <a:lnTo>
                        <a:pt x="29" y="61"/>
                      </a:lnTo>
                      <a:lnTo>
                        <a:pt x="31" y="51"/>
                      </a:lnTo>
                      <a:close/>
                      <a:moveTo>
                        <a:pt x="48" y="56"/>
                      </a:moveTo>
                      <a:lnTo>
                        <a:pt x="48" y="56"/>
                      </a:lnTo>
                      <a:lnTo>
                        <a:pt x="45" y="51"/>
                      </a:lnTo>
                      <a:lnTo>
                        <a:pt x="48" y="56"/>
                      </a:lnTo>
                      <a:close/>
                      <a:moveTo>
                        <a:pt x="42" y="46"/>
                      </a:moveTo>
                      <a:lnTo>
                        <a:pt x="45" y="44"/>
                      </a:lnTo>
                      <a:lnTo>
                        <a:pt x="46" y="42"/>
                      </a:lnTo>
                      <a:lnTo>
                        <a:pt x="53" y="51"/>
                      </a:lnTo>
                      <a:lnTo>
                        <a:pt x="51" y="53"/>
                      </a:lnTo>
                      <a:lnTo>
                        <a:pt x="48" y="56"/>
                      </a:lnTo>
                      <a:lnTo>
                        <a:pt x="42" y="46"/>
                      </a:lnTo>
                      <a:close/>
                      <a:moveTo>
                        <a:pt x="46" y="42"/>
                      </a:moveTo>
                      <a:lnTo>
                        <a:pt x="48" y="41"/>
                      </a:lnTo>
                      <a:lnTo>
                        <a:pt x="50" y="39"/>
                      </a:lnTo>
                      <a:lnTo>
                        <a:pt x="56" y="47"/>
                      </a:lnTo>
                      <a:lnTo>
                        <a:pt x="54" y="49"/>
                      </a:lnTo>
                      <a:lnTo>
                        <a:pt x="53" y="51"/>
                      </a:lnTo>
                      <a:lnTo>
                        <a:pt x="46" y="42"/>
                      </a:lnTo>
                      <a:close/>
                      <a:moveTo>
                        <a:pt x="50" y="39"/>
                      </a:moveTo>
                      <a:lnTo>
                        <a:pt x="53" y="37"/>
                      </a:lnTo>
                      <a:lnTo>
                        <a:pt x="57" y="39"/>
                      </a:lnTo>
                      <a:lnTo>
                        <a:pt x="57" y="44"/>
                      </a:lnTo>
                      <a:lnTo>
                        <a:pt x="56" y="47"/>
                      </a:lnTo>
                      <a:lnTo>
                        <a:pt x="50" y="39"/>
                      </a:lnTo>
                      <a:close/>
                    </a:path>
                  </a:pathLst>
                </a:custGeom>
                <a:solidFill>
                  <a:srgbClr val="93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2" name="Freeform 57"/>
                <p:cNvSpPr>
                  <a:spLocks noEditPoints="1"/>
                </p:cNvSpPr>
                <p:nvPr/>
              </p:nvSpPr>
              <p:spPr bwMode="auto">
                <a:xfrm>
                  <a:off x="1429" y="1422"/>
                  <a:ext cx="57" cy="57"/>
                </a:xfrm>
                <a:custGeom>
                  <a:avLst/>
                  <a:gdLst>
                    <a:gd name="T0" fmla="*/ 6 w 57"/>
                    <a:gd name="T1" fmla="*/ 0 h 57"/>
                    <a:gd name="T2" fmla="*/ 12 w 57"/>
                    <a:gd name="T3" fmla="*/ 2 h 57"/>
                    <a:gd name="T4" fmla="*/ 3 w 57"/>
                    <a:gd name="T5" fmla="*/ 4 h 57"/>
                    <a:gd name="T6" fmla="*/ 10 w 57"/>
                    <a:gd name="T7" fmla="*/ 14 h 57"/>
                    <a:gd name="T8" fmla="*/ 3 w 57"/>
                    <a:gd name="T9" fmla="*/ 33 h 57"/>
                    <a:gd name="T10" fmla="*/ 1 w 57"/>
                    <a:gd name="T11" fmla="*/ 14 h 57"/>
                    <a:gd name="T12" fmla="*/ 3 w 57"/>
                    <a:gd name="T13" fmla="*/ 4 h 57"/>
                    <a:gd name="T14" fmla="*/ 3 w 57"/>
                    <a:gd name="T15" fmla="*/ 33 h 57"/>
                    <a:gd name="T16" fmla="*/ 3 w 57"/>
                    <a:gd name="T17" fmla="*/ 33 h 57"/>
                    <a:gd name="T18" fmla="*/ 3 w 57"/>
                    <a:gd name="T19" fmla="*/ 33 h 57"/>
                    <a:gd name="T20" fmla="*/ 12 w 57"/>
                    <a:gd name="T21" fmla="*/ 28 h 57"/>
                    <a:gd name="T22" fmla="*/ 3 w 57"/>
                    <a:gd name="T23" fmla="*/ 34 h 57"/>
                    <a:gd name="T24" fmla="*/ 3 w 57"/>
                    <a:gd name="T25" fmla="*/ 33 h 57"/>
                    <a:gd name="T26" fmla="*/ 12 w 57"/>
                    <a:gd name="T27" fmla="*/ 29 h 57"/>
                    <a:gd name="T28" fmla="*/ 14 w 57"/>
                    <a:gd name="T29" fmla="*/ 31 h 57"/>
                    <a:gd name="T30" fmla="*/ 4 w 57"/>
                    <a:gd name="T31" fmla="*/ 36 h 57"/>
                    <a:gd name="T32" fmla="*/ 12 w 57"/>
                    <a:gd name="T33" fmla="*/ 29 h 57"/>
                    <a:gd name="T34" fmla="*/ 14 w 57"/>
                    <a:gd name="T35" fmla="*/ 31 h 57"/>
                    <a:gd name="T36" fmla="*/ 9 w 57"/>
                    <a:gd name="T37" fmla="*/ 34 h 57"/>
                    <a:gd name="T38" fmla="*/ 14 w 57"/>
                    <a:gd name="T39" fmla="*/ 31 h 57"/>
                    <a:gd name="T40" fmla="*/ 20 w 57"/>
                    <a:gd name="T41" fmla="*/ 40 h 57"/>
                    <a:gd name="T42" fmla="*/ 9 w 57"/>
                    <a:gd name="T43" fmla="*/ 43 h 57"/>
                    <a:gd name="T44" fmla="*/ 14 w 57"/>
                    <a:gd name="T45" fmla="*/ 31 h 57"/>
                    <a:gd name="T46" fmla="*/ 23 w 57"/>
                    <a:gd name="T47" fmla="*/ 43 h 57"/>
                    <a:gd name="T48" fmla="*/ 23 w 57"/>
                    <a:gd name="T49" fmla="*/ 55 h 57"/>
                    <a:gd name="T50" fmla="*/ 12 w 57"/>
                    <a:gd name="T51" fmla="*/ 48 h 57"/>
                    <a:gd name="T52" fmla="*/ 23 w 57"/>
                    <a:gd name="T53" fmla="*/ 55 h 57"/>
                    <a:gd name="T54" fmla="*/ 23 w 57"/>
                    <a:gd name="T55" fmla="*/ 55 h 57"/>
                    <a:gd name="T56" fmla="*/ 23 w 57"/>
                    <a:gd name="T57" fmla="*/ 55 h 57"/>
                    <a:gd name="T58" fmla="*/ 26 w 57"/>
                    <a:gd name="T59" fmla="*/ 45 h 57"/>
                    <a:gd name="T60" fmla="*/ 23 w 57"/>
                    <a:gd name="T61" fmla="*/ 55 h 57"/>
                    <a:gd name="T62" fmla="*/ 23 w 57"/>
                    <a:gd name="T63" fmla="*/ 55 h 57"/>
                    <a:gd name="T64" fmla="*/ 24 w 57"/>
                    <a:gd name="T65" fmla="*/ 50 h 57"/>
                    <a:gd name="T66" fmla="*/ 26 w 57"/>
                    <a:gd name="T67" fmla="*/ 45 h 57"/>
                    <a:gd name="T68" fmla="*/ 29 w 57"/>
                    <a:gd name="T69" fmla="*/ 45 h 57"/>
                    <a:gd name="T70" fmla="*/ 24 w 57"/>
                    <a:gd name="T71" fmla="*/ 57 h 57"/>
                    <a:gd name="T72" fmla="*/ 26 w 57"/>
                    <a:gd name="T73" fmla="*/ 45 h 57"/>
                    <a:gd name="T74" fmla="*/ 29 w 57"/>
                    <a:gd name="T75" fmla="*/ 45 h 57"/>
                    <a:gd name="T76" fmla="*/ 31 w 57"/>
                    <a:gd name="T77" fmla="*/ 57 h 57"/>
                    <a:gd name="T78" fmla="*/ 26 w 57"/>
                    <a:gd name="T79" fmla="*/ 57 h 57"/>
                    <a:gd name="T80" fmla="*/ 31 w 57"/>
                    <a:gd name="T81" fmla="*/ 45 h 57"/>
                    <a:gd name="T82" fmla="*/ 40 w 57"/>
                    <a:gd name="T83" fmla="*/ 41 h 57"/>
                    <a:gd name="T84" fmla="*/ 38 w 57"/>
                    <a:gd name="T85" fmla="*/ 55 h 57"/>
                    <a:gd name="T86" fmla="*/ 31 w 57"/>
                    <a:gd name="T87" fmla="*/ 45 h 57"/>
                    <a:gd name="T88" fmla="*/ 41 w 57"/>
                    <a:gd name="T89" fmla="*/ 41 h 57"/>
                    <a:gd name="T90" fmla="*/ 43 w 57"/>
                    <a:gd name="T91" fmla="*/ 46 h 57"/>
                    <a:gd name="T92" fmla="*/ 41 w 57"/>
                    <a:gd name="T93" fmla="*/ 41 h 57"/>
                    <a:gd name="T94" fmla="*/ 46 w 57"/>
                    <a:gd name="T95" fmla="*/ 52 h 57"/>
                    <a:gd name="T96" fmla="*/ 41 w 57"/>
                    <a:gd name="T97" fmla="*/ 41 h 57"/>
                    <a:gd name="T98" fmla="*/ 46 w 57"/>
                    <a:gd name="T99" fmla="*/ 52 h 57"/>
                    <a:gd name="T100" fmla="*/ 46 w 57"/>
                    <a:gd name="T101" fmla="*/ 52 h 57"/>
                    <a:gd name="T102" fmla="*/ 43 w 57"/>
                    <a:gd name="T103" fmla="*/ 41 h 57"/>
                    <a:gd name="T104" fmla="*/ 49 w 57"/>
                    <a:gd name="T105" fmla="*/ 48 h 57"/>
                    <a:gd name="T106" fmla="*/ 46 w 57"/>
                    <a:gd name="T107" fmla="*/ 52 h 57"/>
                    <a:gd name="T108" fmla="*/ 43 w 57"/>
                    <a:gd name="T109" fmla="*/ 40 h 57"/>
                    <a:gd name="T110" fmla="*/ 51 w 57"/>
                    <a:gd name="T111" fmla="*/ 36 h 57"/>
                    <a:gd name="T112" fmla="*/ 51 w 57"/>
                    <a:gd name="T113" fmla="*/ 48 h 57"/>
                    <a:gd name="T114" fmla="*/ 43 w 57"/>
                    <a:gd name="T115" fmla="*/ 40 h 57"/>
                    <a:gd name="T116" fmla="*/ 55 w 57"/>
                    <a:gd name="T117" fmla="*/ 36 h 57"/>
                    <a:gd name="T118" fmla="*/ 55 w 57"/>
                    <a:gd name="T119" fmla="*/ 45 h 57"/>
                    <a:gd name="T120" fmla="*/ 51 w 57"/>
                    <a:gd name="T121" fmla="*/ 36 h 57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57"/>
                    <a:gd name="T184" fmla="*/ 0 h 57"/>
                    <a:gd name="T185" fmla="*/ 57 w 57"/>
                    <a:gd name="T186" fmla="*/ 57 h 57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57" h="57">
                      <a:moveTo>
                        <a:pt x="3" y="4"/>
                      </a:move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2" y="7"/>
                      </a:lnTo>
                      <a:lnTo>
                        <a:pt x="3" y="4"/>
                      </a:lnTo>
                      <a:close/>
                      <a:moveTo>
                        <a:pt x="12" y="7"/>
                      </a:moveTo>
                      <a:lnTo>
                        <a:pt x="10" y="14"/>
                      </a:lnTo>
                      <a:lnTo>
                        <a:pt x="12" y="28"/>
                      </a:lnTo>
                      <a:lnTo>
                        <a:pt x="3" y="33"/>
                      </a:lnTo>
                      <a:lnTo>
                        <a:pt x="0" y="23"/>
                      </a:lnTo>
                      <a:lnTo>
                        <a:pt x="1" y="14"/>
                      </a:lnTo>
                      <a:lnTo>
                        <a:pt x="3" y="7"/>
                      </a:lnTo>
                      <a:lnTo>
                        <a:pt x="3" y="4"/>
                      </a:lnTo>
                      <a:lnTo>
                        <a:pt x="12" y="7"/>
                      </a:lnTo>
                      <a:close/>
                      <a:moveTo>
                        <a:pt x="3" y="33"/>
                      </a:moveTo>
                      <a:lnTo>
                        <a:pt x="3" y="33"/>
                      </a:lnTo>
                      <a:lnTo>
                        <a:pt x="7" y="29"/>
                      </a:lnTo>
                      <a:lnTo>
                        <a:pt x="3" y="33"/>
                      </a:lnTo>
                      <a:close/>
                      <a:moveTo>
                        <a:pt x="10" y="28"/>
                      </a:moveTo>
                      <a:lnTo>
                        <a:pt x="12" y="28"/>
                      </a:lnTo>
                      <a:lnTo>
                        <a:pt x="12" y="29"/>
                      </a:lnTo>
                      <a:lnTo>
                        <a:pt x="3" y="34"/>
                      </a:lnTo>
                      <a:lnTo>
                        <a:pt x="3" y="33"/>
                      </a:lnTo>
                      <a:lnTo>
                        <a:pt x="10" y="28"/>
                      </a:lnTo>
                      <a:close/>
                      <a:moveTo>
                        <a:pt x="12" y="29"/>
                      </a:moveTo>
                      <a:lnTo>
                        <a:pt x="12" y="29"/>
                      </a:lnTo>
                      <a:lnTo>
                        <a:pt x="14" y="31"/>
                      </a:lnTo>
                      <a:lnTo>
                        <a:pt x="6" y="38"/>
                      </a:lnTo>
                      <a:lnTo>
                        <a:pt x="4" y="36"/>
                      </a:lnTo>
                      <a:lnTo>
                        <a:pt x="3" y="34"/>
                      </a:lnTo>
                      <a:lnTo>
                        <a:pt x="12" y="29"/>
                      </a:lnTo>
                      <a:close/>
                      <a:moveTo>
                        <a:pt x="14" y="31"/>
                      </a:moveTo>
                      <a:lnTo>
                        <a:pt x="14" y="31"/>
                      </a:lnTo>
                      <a:lnTo>
                        <a:pt x="9" y="34"/>
                      </a:lnTo>
                      <a:lnTo>
                        <a:pt x="14" y="31"/>
                      </a:lnTo>
                      <a:close/>
                      <a:moveTo>
                        <a:pt x="14" y="31"/>
                      </a:moveTo>
                      <a:lnTo>
                        <a:pt x="17" y="36"/>
                      </a:lnTo>
                      <a:lnTo>
                        <a:pt x="20" y="40"/>
                      </a:lnTo>
                      <a:lnTo>
                        <a:pt x="12" y="48"/>
                      </a:lnTo>
                      <a:lnTo>
                        <a:pt x="9" y="43"/>
                      </a:lnTo>
                      <a:lnTo>
                        <a:pt x="6" y="38"/>
                      </a:lnTo>
                      <a:lnTo>
                        <a:pt x="14" y="31"/>
                      </a:lnTo>
                      <a:close/>
                      <a:moveTo>
                        <a:pt x="20" y="40"/>
                      </a:moveTo>
                      <a:lnTo>
                        <a:pt x="23" y="43"/>
                      </a:lnTo>
                      <a:lnTo>
                        <a:pt x="26" y="45"/>
                      </a:lnTo>
                      <a:lnTo>
                        <a:pt x="23" y="55"/>
                      </a:lnTo>
                      <a:lnTo>
                        <a:pt x="17" y="52"/>
                      </a:lnTo>
                      <a:lnTo>
                        <a:pt x="12" y="48"/>
                      </a:lnTo>
                      <a:lnTo>
                        <a:pt x="20" y="40"/>
                      </a:lnTo>
                      <a:close/>
                      <a:moveTo>
                        <a:pt x="23" y="55"/>
                      </a:moveTo>
                      <a:lnTo>
                        <a:pt x="23" y="55"/>
                      </a:lnTo>
                      <a:lnTo>
                        <a:pt x="24" y="50"/>
                      </a:lnTo>
                      <a:lnTo>
                        <a:pt x="23" y="55"/>
                      </a:lnTo>
                      <a:close/>
                      <a:moveTo>
                        <a:pt x="26" y="45"/>
                      </a:moveTo>
                      <a:lnTo>
                        <a:pt x="26" y="45"/>
                      </a:lnTo>
                      <a:lnTo>
                        <a:pt x="23" y="55"/>
                      </a:lnTo>
                      <a:lnTo>
                        <a:pt x="26" y="45"/>
                      </a:lnTo>
                      <a:close/>
                      <a:moveTo>
                        <a:pt x="23" y="55"/>
                      </a:moveTo>
                      <a:lnTo>
                        <a:pt x="23" y="55"/>
                      </a:lnTo>
                      <a:lnTo>
                        <a:pt x="24" y="50"/>
                      </a:lnTo>
                      <a:lnTo>
                        <a:pt x="23" y="55"/>
                      </a:lnTo>
                      <a:close/>
                      <a:moveTo>
                        <a:pt x="26" y="45"/>
                      </a:moveTo>
                      <a:lnTo>
                        <a:pt x="27" y="45"/>
                      </a:lnTo>
                      <a:lnTo>
                        <a:pt x="29" y="45"/>
                      </a:lnTo>
                      <a:lnTo>
                        <a:pt x="26" y="57"/>
                      </a:lnTo>
                      <a:lnTo>
                        <a:pt x="24" y="57"/>
                      </a:lnTo>
                      <a:lnTo>
                        <a:pt x="23" y="55"/>
                      </a:lnTo>
                      <a:lnTo>
                        <a:pt x="26" y="45"/>
                      </a:lnTo>
                      <a:close/>
                      <a:moveTo>
                        <a:pt x="29" y="45"/>
                      </a:moveTo>
                      <a:lnTo>
                        <a:pt x="29" y="45"/>
                      </a:lnTo>
                      <a:lnTo>
                        <a:pt x="31" y="45"/>
                      </a:lnTo>
                      <a:lnTo>
                        <a:pt x="31" y="57"/>
                      </a:lnTo>
                      <a:lnTo>
                        <a:pt x="29" y="57"/>
                      </a:lnTo>
                      <a:lnTo>
                        <a:pt x="26" y="57"/>
                      </a:lnTo>
                      <a:lnTo>
                        <a:pt x="29" y="45"/>
                      </a:lnTo>
                      <a:close/>
                      <a:moveTo>
                        <a:pt x="31" y="45"/>
                      </a:moveTo>
                      <a:lnTo>
                        <a:pt x="35" y="45"/>
                      </a:lnTo>
                      <a:lnTo>
                        <a:pt x="40" y="41"/>
                      </a:lnTo>
                      <a:lnTo>
                        <a:pt x="46" y="52"/>
                      </a:lnTo>
                      <a:lnTo>
                        <a:pt x="38" y="55"/>
                      </a:lnTo>
                      <a:lnTo>
                        <a:pt x="31" y="57"/>
                      </a:lnTo>
                      <a:lnTo>
                        <a:pt x="31" y="45"/>
                      </a:lnTo>
                      <a:close/>
                      <a:moveTo>
                        <a:pt x="40" y="41"/>
                      </a:moveTo>
                      <a:lnTo>
                        <a:pt x="41" y="41"/>
                      </a:lnTo>
                      <a:lnTo>
                        <a:pt x="43" y="46"/>
                      </a:lnTo>
                      <a:lnTo>
                        <a:pt x="40" y="41"/>
                      </a:lnTo>
                      <a:close/>
                      <a:moveTo>
                        <a:pt x="41" y="41"/>
                      </a:moveTo>
                      <a:lnTo>
                        <a:pt x="41" y="41"/>
                      </a:lnTo>
                      <a:lnTo>
                        <a:pt x="46" y="52"/>
                      </a:lnTo>
                      <a:lnTo>
                        <a:pt x="41" y="41"/>
                      </a:lnTo>
                      <a:close/>
                      <a:moveTo>
                        <a:pt x="46" y="52"/>
                      </a:moveTo>
                      <a:lnTo>
                        <a:pt x="46" y="52"/>
                      </a:lnTo>
                      <a:lnTo>
                        <a:pt x="43" y="46"/>
                      </a:lnTo>
                      <a:lnTo>
                        <a:pt x="46" y="52"/>
                      </a:lnTo>
                      <a:close/>
                      <a:moveTo>
                        <a:pt x="41" y="41"/>
                      </a:moveTo>
                      <a:lnTo>
                        <a:pt x="43" y="41"/>
                      </a:lnTo>
                      <a:lnTo>
                        <a:pt x="43" y="40"/>
                      </a:lnTo>
                      <a:lnTo>
                        <a:pt x="49" y="48"/>
                      </a:lnTo>
                      <a:lnTo>
                        <a:pt x="48" y="50"/>
                      </a:lnTo>
                      <a:lnTo>
                        <a:pt x="46" y="52"/>
                      </a:lnTo>
                      <a:lnTo>
                        <a:pt x="41" y="41"/>
                      </a:lnTo>
                      <a:close/>
                      <a:moveTo>
                        <a:pt x="43" y="40"/>
                      </a:moveTo>
                      <a:lnTo>
                        <a:pt x="48" y="38"/>
                      </a:lnTo>
                      <a:lnTo>
                        <a:pt x="51" y="36"/>
                      </a:lnTo>
                      <a:lnTo>
                        <a:pt x="52" y="46"/>
                      </a:lnTo>
                      <a:lnTo>
                        <a:pt x="51" y="48"/>
                      </a:lnTo>
                      <a:lnTo>
                        <a:pt x="49" y="48"/>
                      </a:lnTo>
                      <a:lnTo>
                        <a:pt x="43" y="40"/>
                      </a:lnTo>
                      <a:close/>
                      <a:moveTo>
                        <a:pt x="51" y="36"/>
                      </a:moveTo>
                      <a:lnTo>
                        <a:pt x="55" y="36"/>
                      </a:lnTo>
                      <a:lnTo>
                        <a:pt x="57" y="40"/>
                      </a:lnTo>
                      <a:lnTo>
                        <a:pt x="55" y="45"/>
                      </a:lnTo>
                      <a:lnTo>
                        <a:pt x="52" y="46"/>
                      </a:lnTo>
                      <a:lnTo>
                        <a:pt x="51" y="36"/>
                      </a:lnTo>
                      <a:close/>
                    </a:path>
                  </a:pathLst>
                </a:custGeom>
                <a:solidFill>
                  <a:srgbClr val="7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3" name="Freeform 58"/>
                <p:cNvSpPr>
                  <a:spLocks noEditPoints="1"/>
                </p:cNvSpPr>
                <p:nvPr/>
              </p:nvSpPr>
              <p:spPr bwMode="auto">
                <a:xfrm>
                  <a:off x="1430" y="1422"/>
                  <a:ext cx="56" cy="53"/>
                </a:xfrm>
                <a:custGeom>
                  <a:avLst/>
                  <a:gdLst>
                    <a:gd name="T0" fmla="*/ 54 w 56"/>
                    <a:gd name="T1" fmla="*/ 36 h 53"/>
                    <a:gd name="T2" fmla="*/ 54 w 56"/>
                    <a:gd name="T3" fmla="*/ 43 h 53"/>
                    <a:gd name="T4" fmla="*/ 51 w 56"/>
                    <a:gd name="T5" fmla="*/ 34 h 53"/>
                    <a:gd name="T6" fmla="*/ 51 w 56"/>
                    <a:gd name="T7" fmla="*/ 45 h 53"/>
                    <a:gd name="T8" fmla="*/ 45 w 56"/>
                    <a:gd name="T9" fmla="*/ 36 h 53"/>
                    <a:gd name="T10" fmla="*/ 51 w 56"/>
                    <a:gd name="T11" fmla="*/ 34 h 53"/>
                    <a:gd name="T12" fmla="*/ 50 w 56"/>
                    <a:gd name="T13" fmla="*/ 46 h 53"/>
                    <a:gd name="T14" fmla="*/ 45 w 56"/>
                    <a:gd name="T15" fmla="*/ 48 h 53"/>
                    <a:gd name="T16" fmla="*/ 43 w 56"/>
                    <a:gd name="T17" fmla="*/ 38 h 53"/>
                    <a:gd name="T18" fmla="*/ 50 w 56"/>
                    <a:gd name="T19" fmla="*/ 46 h 53"/>
                    <a:gd name="T20" fmla="*/ 45 w 56"/>
                    <a:gd name="T21" fmla="*/ 48 h 53"/>
                    <a:gd name="T22" fmla="*/ 45 w 56"/>
                    <a:gd name="T23" fmla="*/ 48 h 53"/>
                    <a:gd name="T24" fmla="*/ 45 w 56"/>
                    <a:gd name="T25" fmla="*/ 48 h 53"/>
                    <a:gd name="T26" fmla="*/ 40 w 56"/>
                    <a:gd name="T27" fmla="*/ 40 h 53"/>
                    <a:gd name="T28" fmla="*/ 45 w 56"/>
                    <a:gd name="T29" fmla="*/ 48 h 53"/>
                    <a:gd name="T30" fmla="*/ 43 w 56"/>
                    <a:gd name="T31" fmla="*/ 43 h 53"/>
                    <a:gd name="T32" fmla="*/ 45 w 56"/>
                    <a:gd name="T33" fmla="*/ 48 h 53"/>
                    <a:gd name="T34" fmla="*/ 39 w 56"/>
                    <a:gd name="T35" fmla="*/ 52 h 53"/>
                    <a:gd name="T36" fmla="*/ 39 w 56"/>
                    <a:gd name="T37" fmla="*/ 40 h 53"/>
                    <a:gd name="T38" fmla="*/ 45 w 56"/>
                    <a:gd name="T39" fmla="*/ 48 h 53"/>
                    <a:gd name="T40" fmla="*/ 36 w 56"/>
                    <a:gd name="T41" fmla="*/ 52 h 53"/>
                    <a:gd name="T42" fmla="*/ 33 w 56"/>
                    <a:gd name="T43" fmla="*/ 41 h 53"/>
                    <a:gd name="T44" fmla="*/ 36 w 56"/>
                    <a:gd name="T45" fmla="*/ 41 h 53"/>
                    <a:gd name="T46" fmla="*/ 31 w 56"/>
                    <a:gd name="T47" fmla="*/ 53 h 53"/>
                    <a:gd name="T48" fmla="*/ 17 w 56"/>
                    <a:gd name="T49" fmla="*/ 46 h 53"/>
                    <a:gd name="T50" fmla="*/ 6 w 56"/>
                    <a:gd name="T51" fmla="*/ 38 h 53"/>
                    <a:gd name="T52" fmla="*/ 17 w 56"/>
                    <a:gd name="T53" fmla="*/ 34 h 53"/>
                    <a:gd name="T54" fmla="*/ 26 w 56"/>
                    <a:gd name="T55" fmla="*/ 40 h 53"/>
                    <a:gd name="T56" fmla="*/ 31 w 56"/>
                    <a:gd name="T57" fmla="*/ 53 h 53"/>
                    <a:gd name="T58" fmla="*/ 14 w 56"/>
                    <a:gd name="T59" fmla="*/ 29 h 53"/>
                    <a:gd name="T60" fmla="*/ 9 w 56"/>
                    <a:gd name="T61" fmla="*/ 33 h 53"/>
                    <a:gd name="T62" fmla="*/ 6 w 56"/>
                    <a:gd name="T63" fmla="*/ 38 h 53"/>
                    <a:gd name="T64" fmla="*/ 2 w 56"/>
                    <a:gd name="T65" fmla="*/ 28 h 53"/>
                    <a:gd name="T66" fmla="*/ 0 w 56"/>
                    <a:gd name="T67" fmla="*/ 17 h 53"/>
                    <a:gd name="T68" fmla="*/ 2 w 56"/>
                    <a:gd name="T69" fmla="*/ 5 h 53"/>
                    <a:gd name="T70" fmla="*/ 11 w 56"/>
                    <a:gd name="T71" fmla="*/ 11 h 53"/>
                    <a:gd name="T72" fmla="*/ 11 w 56"/>
                    <a:gd name="T73" fmla="*/ 24 h 53"/>
                    <a:gd name="T74" fmla="*/ 6 w 56"/>
                    <a:gd name="T75" fmla="*/ 38 h 53"/>
                    <a:gd name="T76" fmla="*/ 3 w 56"/>
                    <a:gd name="T77" fmla="*/ 2 h 53"/>
                    <a:gd name="T78" fmla="*/ 11 w 56"/>
                    <a:gd name="T79" fmla="*/ 4 h 53"/>
                    <a:gd name="T80" fmla="*/ 2 w 56"/>
                    <a:gd name="T81" fmla="*/ 5 h 5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6"/>
                    <a:gd name="T124" fmla="*/ 0 h 53"/>
                    <a:gd name="T125" fmla="*/ 56 w 56"/>
                    <a:gd name="T126" fmla="*/ 53 h 5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6" h="53">
                      <a:moveTo>
                        <a:pt x="51" y="34"/>
                      </a:moveTo>
                      <a:lnTo>
                        <a:pt x="54" y="36"/>
                      </a:lnTo>
                      <a:lnTo>
                        <a:pt x="56" y="40"/>
                      </a:lnTo>
                      <a:lnTo>
                        <a:pt x="54" y="43"/>
                      </a:lnTo>
                      <a:lnTo>
                        <a:pt x="51" y="45"/>
                      </a:lnTo>
                      <a:lnTo>
                        <a:pt x="51" y="34"/>
                      </a:lnTo>
                      <a:close/>
                      <a:moveTo>
                        <a:pt x="51" y="45"/>
                      </a:moveTo>
                      <a:lnTo>
                        <a:pt x="51" y="45"/>
                      </a:lnTo>
                      <a:lnTo>
                        <a:pt x="50" y="46"/>
                      </a:lnTo>
                      <a:lnTo>
                        <a:pt x="45" y="36"/>
                      </a:lnTo>
                      <a:lnTo>
                        <a:pt x="48" y="34"/>
                      </a:lnTo>
                      <a:lnTo>
                        <a:pt x="51" y="34"/>
                      </a:lnTo>
                      <a:lnTo>
                        <a:pt x="51" y="45"/>
                      </a:lnTo>
                      <a:close/>
                      <a:moveTo>
                        <a:pt x="50" y="46"/>
                      </a:moveTo>
                      <a:lnTo>
                        <a:pt x="48" y="46"/>
                      </a:lnTo>
                      <a:lnTo>
                        <a:pt x="45" y="48"/>
                      </a:lnTo>
                      <a:lnTo>
                        <a:pt x="40" y="40"/>
                      </a:lnTo>
                      <a:lnTo>
                        <a:pt x="43" y="38"/>
                      </a:lnTo>
                      <a:lnTo>
                        <a:pt x="45" y="36"/>
                      </a:lnTo>
                      <a:lnTo>
                        <a:pt x="50" y="46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3" y="43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0" y="40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5" y="48"/>
                      </a:lnTo>
                      <a:lnTo>
                        <a:pt x="43" y="43"/>
                      </a:lnTo>
                      <a:lnTo>
                        <a:pt x="45" y="48"/>
                      </a:lnTo>
                      <a:close/>
                      <a:moveTo>
                        <a:pt x="45" y="48"/>
                      </a:moveTo>
                      <a:lnTo>
                        <a:pt x="42" y="50"/>
                      </a:lnTo>
                      <a:lnTo>
                        <a:pt x="39" y="52"/>
                      </a:lnTo>
                      <a:lnTo>
                        <a:pt x="36" y="41"/>
                      </a:lnTo>
                      <a:lnTo>
                        <a:pt x="39" y="40"/>
                      </a:lnTo>
                      <a:lnTo>
                        <a:pt x="40" y="40"/>
                      </a:lnTo>
                      <a:lnTo>
                        <a:pt x="45" y="48"/>
                      </a:lnTo>
                      <a:close/>
                      <a:moveTo>
                        <a:pt x="39" y="52"/>
                      </a:moveTo>
                      <a:lnTo>
                        <a:pt x="36" y="52"/>
                      </a:lnTo>
                      <a:lnTo>
                        <a:pt x="31" y="53"/>
                      </a:lnTo>
                      <a:lnTo>
                        <a:pt x="33" y="41"/>
                      </a:lnTo>
                      <a:lnTo>
                        <a:pt x="34" y="41"/>
                      </a:lnTo>
                      <a:lnTo>
                        <a:pt x="36" y="41"/>
                      </a:lnTo>
                      <a:lnTo>
                        <a:pt x="39" y="52"/>
                      </a:lnTo>
                      <a:close/>
                      <a:moveTo>
                        <a:pt x="31" y="53"/>
                      </a:moveTo>
                      <a:lnTo>
                        <a:pt x="23" y="52"/>
                      </a:lnTo>
                      <a:lnTo>
                        <a:pt x="17" y="46"/>
                      </a:lnTo>
                      <a:lnTo>
                        <a:pt x="11" y="43"/>
                      </a:lnTo>
                      <a:lnTo>
                        <a:pt x="6" y="38"/>
                      </a:lnTo>
                      <a:lnTo>
                        <a:pt x="14" y="29"/>
                      </a:lnTo>
                      <a:lnTo>
                        <a:pt x="17" y="34"/>
                      </a:lnTo>
                      <a:lnTo>
                        <a:pt x="22" y="38"/>
                      </a:lnTo>
                      <a:lnTo>
                        <a:pt x="26" y="40"/>
                      </a:lnTo>
                      <a:lnTo>
                        <a:pt x="33" y="41"/>
                      </a:lnTo>
                      <a:lnTo>
                        <a:pt x="31" y="53"/>
                      </a:lnTo>
                      <a:close/>
                      <a:moveTo>
                        <a:pt x="14" y="29"/>
                      </a:moveTo>
                      <a:lnTo>
                        <a:pt x="14" y="29"/>
                      </a:lnTo>
                      <a:lnTo>
                        <a:pt x="9" y="33"/>
                      </a:lnTo>
                      <a:lnTo>
                        <a:pt x="14" y="29"/>
                      </a:lnTo>
                      <a:close/>
                      <a:moveTo>
                        <a:pt x="6" y="38"/>
                      </a:moveTo>
                      <a:lnTo>
                        <a:pt x="3" y="33"/>
                      </a:lnTo>
                      <a:lnTo>
                        <a:pt x="2" y="28"/>
                      </a:lnTo>
                      <a:lnTo>
                        <a:pt x="0" y="23"/>
                      </a:lnTo>
                      <a:lnTo>
                        <a:pt x="0" y="17"/>
                      </a:lnTo>
                      <a:lnTo>
                        <a:pt x="2" y="9"/>
                      </a:lnTo>
                      <a:lnTo>
                        <a:pt x="2" y="5"/>
                      </a:lnTo>
                      <a:lnTo>
                        <a:pt x="11" y="7"/>
                      </a:lnTo>
                      <a:lnTo>
                        <a:pt x="11" y="11"/>
                      </a:lnTo>
                      <a:lnTo>
                        <a:pt x="11" y="16"/>
                      </a:lnTo>
                      <a:lnTo>
                        <a:pt x="11" y="24"/>
                      </a:lnTo>
                      <a:lnTo>
                        <a:pt x="14" y="29"/>
                      </a:lnTo>
                      <a:lnTo>
                        <a:pt x="6" y="38"/>
                      </a:lnTo>
                      <a:close/>
                      <a:moveTo>
                        <a:pt x="2" y="5"/>
                      </a:moveTo>
                      <a:lnTo>
                        <a:pt x="3" y="2"/>
                      </a:ln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11" y="7"/>
                      </a:lnTo>
                      <a:lnTo>
                        <a:pt x="2" y="5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4" name="Freeform 59"/>
                <p:cNvSpPr>
                  <a:spLocks noEditPoints="1"/>
                </p:cNvSpPr>
                <p:nvPr/>
              </p:nvSpPr>
              <p:spPr bwMode="auto">
                <a:xfrm>
                  <a:off x="1432" y="1419"/>
                  <a:ext cx="57" cy="53"/>
                </a:xfrm>
                <a:custGeom>
                  <a:avLst/>
                  <a:gdLst>
                    <a:gd name="T0" fmla="*/ 54 w 57"/>
                    <a:gd name="T1" fmla="*/ 34 h 53"/>
                    <a:gd name="T2" fmla="*/ 57 w 57"/>
                    <a:gd name="T3" fmla="*/ 41 h 53"/>
                    <a:gd name="T4" fmla="*/ 49 w 57"/>
                    <a:gd name="T5" fmla="*/ 34 h 53"/>
                    <a:gd name="T6" fmla="*/ 52 w 57"/>
                    <a:gd name="T7" fmla="*/ 44 h 53"/>
                    <a:gd name="T8" fmla="*/ 48 w 57"/>
                    <a:gd name="T9" fmla="*/ 36 h 53"/>
                    <a:gd name="T10" fmla="*/ 49 w 57"/>
                    <a:gd name="T11" fmla="*/ 34 h 53"/>
                    <a:gd name="T12" fmla="*/ 52 w 57"/>
                    <a:gd name="T13" fmla="*/ 44 h 53"/>
                    <a:gd name="T14" fmla="*/ 46 w 57"/>
                    <a:gd name="T15" fmla="*/ 48 h 53"/>
                    <a:gd name="T16" fmla="*/ 45 w 57"/>
                    <a:gd name="T17" fmla="*/ 36 h 53"/>
                    <a:gd name="T18" fmla="*/ 52 w 57"/>
                    <a:gd name="T19" fmla="*/ 44 h 53"/>
                    <a:gd name="T20" fmla="*/ 41 w 57"/>
                    <a:gd name="T21" fmla="*/ 37 h 53"/>
                    <a:gd name="T22" fmla="*/ 43 w 57"/>
                    <a:gd name="T23" fmla="*/ 43 h 53"/>
                    <a:gd name="T24" fmla="*/ 46 w 57"/>
                    <a:gd name="T25" fmla="*/ 48 h 53"/>
                    <a:gd name="T26" fmla="*/ 40 w 57"/>
                    <a:gd name="T27" fmla="*/ 51 h 53"/>
                    <a:gd name="T28" fmla="*/ 38 w 57"/>
                    <a:gd name="T29" fmla="*/ 39 h 53"/>
                    <a:gd name="T30" fmla="*/ 46 w 57"/>
                    <a:gd name="T31" fmla="*/ 48 h 53"/>
                    <a:gd name="T32" fmla="*/ 37 w 57"/>
                    <a:gd name="T33" fmla="*/ 51 h 53"/>
                    <a:gd name="T34" fmla="*/ 32 w 57"/>
                    <a:gd name="T35" fmla="*/ 41 h 53"/>
                    <a:gd name="T36" fmla="*/ 37 w 57"/>
                    <a:gd name="T37" fmla="*/ 41 h 53"/>
                    <a:gd name="T38" fmla="*/ 34 w 57"/>
                    <a:gd name="T39" fmla="*/ 53 h 53"/>
                    <a:gd name="T40" fmla="*/ 32 w 57"/>
                    <a:gd name="T41" fmla="*/ 46 h 53"/>
                    <a:gd name="T42" fmla="*/ 34 w 57"/>
                    <a:gd name="T43" fmla="*/ 53 h 53"/>
                    <a:gd name="T44" fmla="*/ 32 w 57"/>
                    <a:gd name="T45" fmla="*/ 41 h 53"/>
                    <a:gd name="T46" fmla="*/ 34 w 57"/>
                    <a:gd name="T47" fmla="*/ 53 h 53"/>
                    <a:gd name="T48" fmla="*/ 32 w 57"/>
                    <a:gd name="T49" fmla="*/ 53 h 53"/>
                    <a:gd name="T50" fmla="*/ 32 w 57"/>
                    <a:gd name="T51" fmla="*/ 53 h 53"/>
                    <a:gd name="T52" fmla="*/ 31 w 57"/>
                    <a:gd name="T53" fmla="*/ 53 h 53"/>
                    <a:gd name="T54" fmla="*/ 29 w 57"/>
                    <a:gd name="T55" fmla="*/ 41 h 53"/>
                    <a:gd name="T56" fmla="*/ 32 w 57"/>
                    <a:gd name="T57" fmla="*/ 41 h 53"/>
                    <a:gd name="T58" fmla="*/ 28 w 57"/>
                    <a:gd name="T59" fmla="*/ 53 h 53"/>
                    <a:gd name="T60" fmla="*/ 23 w 57"/>
                    <a:gd name="T61" fmla="*/ 51 h 53"/>
                    <a:gd name="T62" fmla="*/ 28 w 57"/>
                    <a:gd name="T63" fmla="*/ 41 h 53"/>
                    <a:gd name="T64" fmla="*/ 28 w 57"/>
                    <a:gd name="T65" fmla="*/ 53 h 53"/>
                    <a:gd name="T66" fmla="*/ 26 w 57"/>
                    <a:gd name="T67" fmla="*/ 41 h 53"/>
                    <a:gd name="T68" fmla="*/ 26 w 57"/>
                    <a:gd name="T69" fmla="*/ 41 h 53"/>
                    <a:gd name="T70" fmla="*/ 18 w 57"/>
                    <a:gd name="T71" fmla="*/ 49 h 53"/>
                    <a:gd name="T72" fmla="*/ 9 w 57"/>
                    <a:gd name="T73" fmla="*/ 43 h 53"/>
                    <a:gd name="T74" fmla="*/ 12 w 57"/>
                    <a:gd name="T75" fmla="*/ 31 h 53"/>
                    <a:gd name="T76" fmla="*/ 26 w 57"/>
                    <a:gd name="T77" fmla="*/ 41 h 53"/>
                    <a:gd name="T78" fmla="*/ 12 w 57"/>
                    <a:gd name="T79" fmla="*/ 31 h 53"/>
                    <a:gd name="T80" fmla="*/ 12 w 57"/>
                    <a:gd name="T81" fmla="*/ 31 h 53"/>
                    <a:gd name="T82" fmla="*/ 12 w 57"/>
                    <a:gd name="T83" fmla="*/ 31 h 53"/>
                    <a:gd name="T84" fmla="*/ 4 w 57"/>
                    <a:gd name="T85" fmla="*/ 36 h 53"/>
                    <a:gd name="T86" fmla="*/ 12 w 57"/>
                    <a:gd name="T87" fmla="*/ 29 h 53"/>
                    <a:gd name="T88" fmla="*/ 12 w 57"/>
                    <a:gd name="T89" fmla="*/ 31 h 53"/>
                    <a:gd name="T90" fmla="*/ 3 w 57"/>
                    <a:gd name="T91" fmla="*/ 34 h 53"/>
                    <a:gd name="T92" fmla="*/ 0 w 57"/>
                    <a:gd name="T93" fmla="*/ 15 h 53"/>
                    <a:gd name="T94" fmla="*/ 1 w 57"/>
                    <a:gd name="T95" fmla="*/ 5 h 53"/>
                    <a:gd name="T96" fmla="*/ 11 w 57"/>
                    <a:gd name="T97" fmla="*/ 15 h 53"/>
                    <a:gd name="T98" fmla="*/ 3 w 57"/>
                    <a:gd name="T99" fmla="*/ 34 h 53"/>
                    <a:gd name="T100" fmla="*/ 4 w 57"/>
                    <a:gd name="T101" fmla="*/ 2 h 53"/>
                    <a:gd name="T102" fmla="*/ 12 w 57"/>
                    <a:gd name="T103" fmla="*/ 3 h 53"/>
                    <a:gd name="T104" fmla="*/ 1 w 57"/>
                    <a:gd name="T105" fmla="*/ 5 h 5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57"/>
                    <a:gd name="T160" fmla="*/ 0 h 53"/>
                    <a:gd name="T161" fmla="*/ 57 w 57"/>
                    <a:gd name="T162" fmla="*/ 53 h 5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57" h="53">
                      <a:moveTo>
                        <a:pt x="49" y="34"/>
                      </a:moveTo>
                      <a:lnTo>
                        <a:pt x="54" y="34"/>
                      </a:lnTo>
                      <a:lnTo>
                        <a:pt x="57" y="36"/>
                      </a:lnTo>
                      <a:lnTo>
                        <a:pt x="57" y="41"/>
                      </a:lnTo>
                      <a:lnTo>
                        <a:pt x="54" y="44"/>
                      </a:lnTo>
                      <a:lnTo>
                        <a:pt x="49" y="34"/>
                      </a:lnTo>
                      <a:close/>
                      <a:moveTo>
                        <a:pt x="54" y="44"/>
                      </a:moveTo>
                      <a:lnTo>
                        <a:pt x="52" y="44"/>
                      </a:lnTo>
                      <a:lnTo>
                        <a:pt x="48" y="36"/>
                      </a:lnTo>
                      <a:lnTo>
                        <a:pt x="48" y="34"/>
                      </a:lnTo>
                      <a:lnTo>
                        <a:pt x="49" y="34"/>
                      </a:lnTo>
                      <a:lnTo>
                        <a:pt x="54" y="44"/>
                      </a:lnTo>
                      <a:close/>
                      <a:moveTo>
                        <a:pt x="52" y="44"/>
                      </a:moveTo>
                      <a:lnTo>
                        <a:pt x="49" y="46"/>
                      </a:lnTo>
                      <a:lnTo>
                        <a:pt x="46" y="48"/>
                      </a:lnTo>
                      <a:lnTo>
                        <a:pt x="41" y="37"/>
                      </a:lnTo>
                      <a:lnTo>
                        <a:pt x="45" y="36"/>
                      </a:lnTo>
                      <a:lnTo>
                        <a:pt x="48" y="36"/>
                      </a:lnTo>
                      <a:lnTo>
                        <a:pt x="52" y="44"/>
                      </a:lnTo>
                      <a:close/>
                      <a:moveTo>
                        <a:pt x="41" y="37"/>
                      </a:moveTo>
                      <a:lnTo>
                        <a:pt x="41" y="37"/>
                      </a:lnTo>
                      <a:lnTo>
                        <a:pt x="43" y="43"/>
                      </a:lnTo>
                      <a:lnTo>
                        <a:pt x="41" y="37"/>
                      </a:lnTo>
                      <a:close/>
                      <a:moveTo>
                        <a:pt x="46" y="48"/>
                      </a:moveTo>
                      <a:lnTo>
                        <a:pt x="43" y="49"/>
                      </a:lnTo>
                      <a:lnTo>
                        <a:pt x="40" y="51"/>
                      </a:lnTo>
                      <a:lnTo>
                        <a:pt x="37" y="41"/>
                      </a:lnTo>
                      <a:lnTo>
                        <a:pt x="38" y="39"/>
                      </a:lnTo>
                      <a:lnTo>
                        <a:pt x="41" y="37"/>
                      </a:lnTo>
                      <a:lnTo>
                        <a:pt x="46" y="48"/>
                      </a:lnTo>
                      <a:close/>
                      <a:moveTo>
                        <a:pt x="40" y="51"/>
                      </a:moveTo>
                      <a:lnTo>
                        <a:pt x="37" y="51"/>
                      </a:lnTo>
                      <a:lnTo>
                        <a:pt x="34" y="53"/>
                      </a:lnTo>
                      <a:lnTo>
                        <a:pt x="32" y="41"/>
                      </a:lnTo>
                      <a:lnTo>
                        <a:pt x="34" y="41"/>
                      </a:lnTo>
                      <a:lnTo>
                        <a:pt x="37" y="41"/>
                      </a:lnTo>
                      <a:lnTo>
                        <a:pt x="40" y="51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2" y="46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2" y="53"/>
                      </a:lnTo>
                      <a:lnTo>
                        <a:pt x="32" y="41"/>
                      </a:lnTo>
                      <a:lnTo>
                        <a:pt x="34" y="53"/>
                      </a:lnTo>
                      <a:close/>
                      <a:moveTo>
                        <a:pt x="32" y="53"/>
                      </a:moveTo>
                      <a:lnTo>
                        <a:pt x="32" y="53"/>
                      </a:lnTo>
                      <a:lnTo>
                        <a:pt x="32" y="46"/>
                      </a:lnTo>
                      <a:lnTo>
                        <a:pt x="32" y="53"/>
                      </a:lnTo>
                      <a:close/>
                      <a:moveTo>
                        <a:pt x="32" y="53"/>
                      </a:moveTo>
                      <a:lnTo>
                        <a:pt x="31" y="53"/>
                      </a:lnTo>
                      <a:lnTo>
                        <a:pt x="28" y="53"/>
                      </a:lnTo>
                      <a:lnTo>
                        <a:pt x="29" y="41"/>
                      </a:lnTo>
                      <a:lnTo>
                        <a:pt x="31" y="41"/>
                      </a:lnTo>
                      <a:lnTo>
                        <a:pt x="32" y="41"/>
                      </a:lnTo>
                      <a:lnTo>
                        <a:pt x="32" y="53"/>
                      </a:lnTo>
                      <a:close/>
                      <a:moveTo>
                        <a:pt x="28" y="53"/>
                      </a:moveTo>
                      <a:lnTo>
                        <a:pt x="26" y="53"/>
                      </a:lnTo>
                      <a:lnTo>
                        <a:pt x="23" y="51"/>
                      </a:lnTo>
                      <a:lnTo>
                        <a:pt x="26" y="41"/>
                      </a:lnTo>
                      <a:lnTo>
                        <a:pt x="28" y="41"/>
                      </a:lnTo>
                      <a:lnTo>
                        <a:pt x="29" y="41"/>
                      </a:lnTo>
                      <a:lnTo>
                        <a:pt x="28" y="53"/>
                      </a:lnTo>
                      <a:close/>
                      <a:moveTo>
                        <a:pt x="26" y="41"/>
                      </a:moveTo>
                      <a:lnTo>
                        <a:pt x="26" y="41"/>
                      </a:lnTo>
                      <a:lnTo>
                        <a:pt x="24" y="46"/>
                      </a:lnTo>
                      <a:lnTo>
                        <a:pt x="26" y="41"/>
                      </a:lnTo>
                      <a:close/>
                      <a:moveTo>
                        <a:pt x="23" y="51"/>
                      </a:moveTo>
                      <a:lnTo>
                        <a:pt x="18" y="49"/>
                      </a:lnTo>
                      <a:lnTo>
                        <a:pt x="14" y="46"/>
                      </a:lnTo>
                      <a:lnTo>
                        <a:pt x="9" y="43"/>
                      </a:lnTo>
                      <a:lnTo>
                        <a:pt x="4" y="37"/>
                      </a:lnTo>
                      <a:lnTo>
                        <a:pt x="12" y="31"/>
                      </a:lnTo>
                      <a:lnTo>
                        <a:pt x="18" y="37"/>
                      </a:lnTo>
                      <a:lnTo>
                        <a:pt x="26" y="41"/>
                      </a:lnTo>
                      <a:lnTo>
                        <a:pt x="23" y="51"/>
                      </a:lnTo>
                      <a:close/>
                      <a:moveTo>
                        <a:pt x="12" y="31"/>
                      </a:moveTo>
                      <a:lnTo>
                        <a:pt x="12" y="31"/>
                      </a:lnTo>
                      <a:lnTo>
                        <a:pt x="9" y="34"/>
                      </a:lnTo>
                      <a:lnTo>
                        <a:pt x="12" y="31"/>
                      </a:lnTo>
                      <a:close/>
                      <a:moveTo>
                        <a:pt x="6" y="37"/>
                      </a:moveTo>
                      <a:lnTo>
                        <a:pt x="4" y="36"/>
                      </a:lnTo>
                      <a:lnTo>
                        <a:pt x="3" y="34"/>
                      </a:lnTo>
                      <a:lnTo>
                        <a:pt x="12" y="29"/>
                      </a:lnTo>
                      <a:lnTo>
                        <a:pt x="12" y="31"/>
                      </a:lnTo>
                      <a:lnTo>
                        <a:pt x="6" y="37"/>
                      </a:lnTo>
                      <a:close/>
                      <a:moveTo>
                        <a:pt x="3" y="34"/>
                      </a:moveTo>
                      <a:lnTo>
                        <a:pt x="0" y="24"/>
                      </a:lnTo>
                      <a:lnTo>
                        <a:pt x="0" y="15"/>
                      </a:lnTo>
                      <a:lnTo>
                        <a:pt x="1" y="7"/>
                      </a:lnTo>
                      <a:lnTo>
                        <a:pt x="1" y="5"/>
                      </a:lnTo>
                      <a:lnTo>
                        <a:pt x="12" y="7"/>
                      </a:lnTo>
                      <a:lnTo>
                        <a:pt x="11" y="15"/>
                      </a:lnTo>
                      <a:lnTo>
                        <a:pt x="12" y="29"/>
                      </a:lnTo>
                      <a:lnTo>
                        <a:pt x="3" y="34"/>
                      </a:lnTo>
                      <a:close/>
                      <a:moveTo>
                        <a:pt x="1" y="5"/>
                      </a:moveTo>
                      <a:lnTo>
                        <a:pt x="4" y="2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2" y="7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5" name="Freeform 60"/>
                <p:cNvSpPr>
                  <a:spLocks noEditPoints="1"/>
                </p:cNvSpPr>
                <p:nvPr/>
              </p:nvSpPr>
              <p:spPr bwMode="auto">
                <a:xfrm>
                  <a:off x="1433" y="1415"/>
                  <a:ext cx="59" cy="53"/>
                </a:xfrm>
                <a:custGeom>
                  <a:avLst/>
                  <a:gdLst>
                    <a:gd name="T0" fmla="*/ 57 w 59"/>
                    <a:gd name="T1" fmla="*/ 36 h 53"/>
                    <a:gd name="T2" fmla="*/ 51 w 59"/>
                    <a:gd name="T3" fmla="*/ 35 h 53"/>
                    <a:gd name="T4" fmla="*/ 56 w 59"/>
                    <a:gd name="T5" fmla="*/ 45 h 53"/>
                    <a:gd name="T6" fmla="*/ 51 w 59"/>
                    <a:gd name="T7" fmla="*/ 35 h 53"/>
                    <a:gd name="T8" fmla="*/ 56 w 59"/>
                    <a:gd name="T9" fmla="*/ 45 h 53"/>
                    <a:gd name="T10" fmla="*/ 56 w 59"/>
                    <a:gd name="T11" fmla="*/ 45 h 53"/>
                    <a:gd name="T12" fmla="*/ 44 w 59"/>
                    <a:gd name="T13" fmla="*/ 40 h 53"/>
                    <a:gd name="T14" fmla="*/ 56 w 59"/>
                    <a:gd name="T15" fmla="*/ 45 h 53"/>
                    <a:gd name="T16" fmla="*/ 37 w 59"/>
                    <a:gd name="T17" fmla="*/ 52 h 53"/>
                    <a:gd name="T18" fmla="*/ 44 w 59"/>
                    <a:gd name="T19" fmla="*/ 40 h 53"/>
                    <a:gd name="T20" fmla="*/ 36 w 59"/>
                    <a:gd name="T21" fmla="*/ 52 h 53"/>
                    <a:gd name="T22" fmla="*/ 34 w 59"/>
                    <a:gd name="T23" fmla="*/ 41 h 53"/>
                    <a:gd name="T24" fmla="*/ 33 w 59"/>
                    <a:gd name="T25" fmla="*/ 41 h 53"/>
                    <a:gd name="T26" fmla="*/ 33 w 59"/>
                    <a:gd name="T27" fmla="*/ 41 h 53"/>
                    <a:gd name="T28" fmla="*/ 33 w 59"/>
                    <a:gd name="T29" fmla="*/ 41 h 53"/>
                    <a:gd name="T30" fmla="*/ 34 w 59"/>
                    <a:gd name="T31" fmla="*/ 53 h 53"/>
                    <a:gd name="T32" fmla="*/ 34 w 59"/>
                    <a:gd name="T33" fmla="*/ 53 h 53"/>
                    <a:gd name="T34" fmla="*/ 30 w 59"/>
                    <a:gd name="T35" fmla="*/ 53 h 53"/>
                    <a:gd name="T36" fmla="*/ 33 w 59"/>
                    <a:gd name="T37" fmla="*/ 41 h 53"/>
                    <a:gd name="T38" fmla="*/ 30 w 59"/>
                    <a:gd name="T39" fmla="*/ 41 h 53"/>
                    <a:gd name="T40" fmla="*/ 30 w 59"/>
                    <a:gd name="T41" fmla="*/ 53 h 53"/>
                    <a:gd name="T42" fmla="*/ 27 w 59"/>
                    <a:gd name="T43" fmla="*/ 41 h 53"/>
                    <a:gd name="T44" fmla="*/ 30 w 59"/>
                    <a:gd name="T45" fmla="*/ 53 h 53"/>
                    <a:gd name="T46" fmla="*/ 14 w 59"/>
                    <a:gd name="T47" fmla="*/ 48 h 53"/>
                    <a:gd name="T48" fmla="*/ 14 w 59"/>
                    <a:gd name="T49" fmla="*/ 33 h 53"/>
                    <a:gd name="T50" fmla="*/ 23 w 59"/>
                    <a:gd name="T51" fmla="*/ 41 h 53"/>
                    <a:gd name="T52" fmla="*/ 5 w 59"/>
                    <a:gd name="T53" fmla="*/ 38 h 53"/>
                    <a:gd name="T54" fmla="*/ 10 w 59"/>
                    <a:gd name="T55" fmla="*/ 35 h 53"/>
                    <a:gd name="T56" fmla="*/ 5 w 59"/>
                    <a:gd name="T57" fmla="*/ 38 h 53"/>
                    <a:gd name="T58" fmla="*/ 5 w 59"/>
                    <a:gd name="T59" fmla="*/ 38 h 53"/>
                    <a:gd name="T60" fmla="*/ 10 w 59"/>
                    <a:gd name="T61" fmla="*/ 35 h 53"/>
                    <a:gd name="T62" fmla="*/ 5 w 59"/>
                    <a:gd name="T63" fmla="*/ 38 h 53"/>
                    <a:gd name="T64" fmla="*/ 13 w 59"/>
                    <a:gd name="T65" fmla="*/ 31 h 53"/>
                    <a:gd name="T66" fmla="*/ 13 w 59"/>
                    <a:gd name="T67" fmla="*/ 31 h 53"/>
                    <a:gd name="T68" fmla="*/ 13 w 59"/>
                    <a:gd name="T69" fmla="*/ 31 h 53"/>
                    <a:gd name="T70" fmla="*/ 3 w 59"/>
                    <a:gd name="T71" fmla="*/ 33 h 53"/>
                    <a:gd name="T72" fmla="*/ 13 w 59"/>
                    <a:gd name="T73" fmla="*/ 31 h 53"/>
                    <a:gd name="T74" fmla="*/ 13 w 59"/>
                    <a:gd name="T75" fmla="*/ 31 h 53"/>
                    <a:gd name="T76" fmla="*/ 13 w 59"/>
                    <a:gd name="T77" fmla="*/ 31 h 53"/>
                    <a:gd name="T78" fmla="*/ 0 w 59"/>
                    <a:gd name="T79" fmla="*/ 14 h 53"/>
                    <a:gd name="T80" fmla="*/ 13 w 59"/>
                    <a:gd name="T81" fmla="*/ 7 h 53"/>
                    <a:gd name="T82" fmla="*/ 11 w 59"/>
                    <a:gd name="T83" fmla="*/ 23 h 53"/>
                    <a:gd name="T84" fmla="*/ 3 w 59"/>
                    <a:gd name="T85" fmla="*/ 4 h 53"/>
                    <a:gd name="T86" fmla="*/ 13 w 59"/>
                    <a:gd name="T87" fmla="*/ 4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9"/>
                    <a:gd name="T133" fmla="*/ 0 h 53"/>
                    <a:gd name="T134" fmla="*/ 59 w 5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9" h="53">
                      <a:moveTo>
                        <a:pt x="51" y="35"/>
                      </a:moveTo>
                      <a:lnTo>
                        <a:pt x="54" y="33"/>
                      </a:lnTo>
                      <a:lnTo>
                        <a:pt x="57" y="36"/>
                      </a:lnTo>
                      <a:lnTo>
                        <a:pt x="59" y="40"/>
                      </a:lnTo>
                      <a:lnTo>
                        <a:pt x="56" y="43"/>
                      </a:lnTo>
                      <a:lnTo>
                        <a:pt x="51" y="35"/>
                      </a:lnTo>
                      <a:close/>
                      <a:moveTo>
                        <a:pt x="56" y="43"/>
                      </a:moveTo>
                      <a:lnTo>
                        <a:pt x="56" y="43"/>
                      </a:lnTo>
                      <a:lnTo>
                        <a:pt x="56" y="45"/>
                      </a:lnTo>
                      <a:lnTo>
                        <a:pt x="50" y="35"/>
                      </a:lnTo>
                      <a:lnTo>
                        <a:pt x="51" y="35"/>
                      </a:lnTo>
                      <a:lnTo>
                        <a:pt x="56" y="43"/>
                      </a:lnTo>
                      <a:close/>
                      <a:moveTo>
                        <a:pt x="56" y="45"/>
                      </a:moveTo>
                      <a:lnTo>
                        <a:pt x="56" y="45"/>
                      </a:lnTo>
                      <a:lnTo>
                        <a:pt x="53" y="40"/>
                      </a:lnTo>
                      <a:lnTo>
                        <a:pt x="56" y="45"/>
                      </a:lnTo>
                      <a:close/>
                      <a:moveTo>
                        <a:pt x="56" y="45"/>
                      </a:moveTo>
                      <a:lnTo>
                        <a:pt x="51" y="47"/>
                      </a:lnTo>
                      <a:lnTo>
                        <a:pt x="47" y="50"/>
                      </a:lnTo>
                      <a:lnTo>
                        <a:pt x="44" y="40"/>
                      </a:lnTo>
                      <a:lnTo>
                        <a:pt x="47" y="36"/>
                      </a:lnTo>
                      <a:lnTo>
                        <a:pt x="50" y="35"/>
                      </a:lnTo>
                      <a:lnTo>
                        <a:pt x="56" y="45"/>
                      </a:lnTo>
                      <a:close/>
                      <a:moveTo>
                        <a:pt x="47" y="50"/>
                      </a:moveTo>
                      <a:lnTo>
                        <a:pt x="42" y="52"/>
                      </a:lnTo>
                      <a:lnTo>
                        <a:pt x="37" y="52"/>
                      </a:lnTo>
                      <a:lnTo>
                        <a:pt x="36" y="41"/>
                      </a:lnTo>
                      <a:lnTo>
                        <a:pt x="40" y="40"/>
                      </a:lnTo>
                      <a:lnTo>
                        <a:pt x="44" y="40"/>
                      </a:lnTo>
                      <a:lnTo>
                        <a:pt x="47" y="50"/>
                      </a:lnTo>
                      <a:close/>
                      <a:moveTo>
                        <a:pt x="37" y="52"/>
                      </a:moveTo>
                      <a:lnTo>
                        <a:pt x="36" y="52"/>
                      </a:lnTo>
                      <a:lnTo>
                        <a:pt x="34" y="53"/>
                      </a:lnTo>
                      <a:lnTo>
                        <a:pt x="33" y="41"/>
                      </a:lnTo>
                      <a:lnTo>
                        <a:pt x="34" y="41"/>
                      </a:lnTo>
                      <a:lnTo>
                        <a:pt x="36" y="41"/>
                      </a:lnTo>
                      <a:lnTo>
                        <a:pt x="37" y="52"/>
                      </a:lnTo>
                      <a:close/>
                      <a:moveTo>
                        <a:pt x="33" y="41"/>
                      </a:moveTo>
                      <a:lnTo>
                        <a:pt x="33" y="41"/>
                      </a:lnTo>
                      <a:lnTo>
                        <a:pt x="34" y="47"/>
                      </a:lnTo>
                      <a:lnTo>
                        <a:pt x="33" y="41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3" y="41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4" y="53"/>
                      </a:lnTo>
                      <a:lnTo>
                        <a:pt x="34" y="47"/>
                      </a:lnTo>
                      <a:lnTo>
                        <a:pt x="34" y="53"/>
                      </a:lnTo>
                      <a:close/>
                      <a:moveTo>
                        <a:pt x="34" y="53"/>
                      </a:moveTo>
                      <a:lnTo>
                        <a:pt x="33" y="53"/>
                      </a:lnTo>
                      <a:lnTo>
                        <a:pt x="30" y="53"/>
                      </a:lnTo>
                      <a:lnTo>
                        <a:pt x="30" y="41"/>
                      </a:lnTo>
                      <a:lnTo>
                        <a:pt x="31" y="41"/>
                      </a:lnTo>
                      <a:lnTo>
                        <a:pt x="33" y="41"/>
                      </a:lnTo>
                      <a:lnTo>
                        <a:pt x="34" y="53"/>
                      </a:lnTo>
                      <a:close/>
                      <a:moveTo>
                        <a:pt x="30" y="41"/>
                      </a:moveTo>
                      <a:lnTo>
                        <a:pt x="30" y="41"/>
                      </a:lnTo>
                      <a:lnTo>
                        <a:pt x="30" y="48"/>
                      </a:lnTo>
                      <a:lnTo>
                        <a:pt x="30" y="41"/>
                      </a:lnTo>
                      <a:close/>
                      <a:moveTo>
                        <a:pt x="30" y="53"/>
                      </a:moveTo>
                      <a:lnTo>
                        <a:pt x="28" y="53"/>
                      </a:lnTo>
                      <a:lnTo>
                        <a:pt x="25" y="53"/>
                      </a:lnTo>
                      <a:lnTo>
                        <a:pt x="27" y="41"/>
                      </a:lnTo>
                      <a:lnTo>
                        <a:pt x="28" y="41"/>
                      </a:lnTo>
                      <a:lnTo>
                        <a:pt x="30" y="41"/>
                      </a:lnTo>
                      <a:lnTo>
                        <a:pt x="30" y="53"/>
                      </a:lnTo>
                      <a:close/>
                      <a:moveTo>
                        <a:pt x="25" y="53"/>
                      </a:moveTo>
                      <a:lnTo>
                        <a:pt x="19" y="52"/>
                      </a:lnTo>
                      <a:lnTo>
                        <a:pt x="14" y="48"/>
                      </a:lnTo>
                      <a:lnTo>
                        <a:pt x="8" y="43"/>
                      </a:lnTo>
                      <a:lnTo>
                        <a:pt x="5" y="38"/>
                      </a:lnTo>
                      <a:lnTo>
                        <a:pt x="14" y="33"/>
                      </a:lnTo>
                      <a:lnTo>
                        <a:pt x="16" y="36"/>
                      </a:lnTo>
                      <a:lnTo>
                        <a:pt x="19" y="38"/>
                      </a:lnTo>
                      <a:lnTo>
                        <a:pt x="23" y="41"/>
                      </a:lnTo>
                      <a:lnTo>
                        <a:pt x="27" y="41"/>
                      </a:lnTo>
                      <a:lnTo>
                        <a:pt x="25" y="53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0" y="35"/>
                      </a:lnTo>
                      <a:lnTo>
                        <a:pt x="5" y="38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4" y="33"/>
                      </a:lnTo>
                      <a:lnTo>
                        <a:pt x="5" y="38"/>
                      </a:lnTo>
                      <a:close/>
                      <a:moveTo>
                        <a:pt x="14" y="33"/>
                      </a:moveTo>
                      <a:lnTo>
                        <a:pt x="14" y="33"/>
                      </a:lnTo>
                      <a:lnTo>
                        <a:pt x="10" y="35"/>
                      </a:lnTo>
                      <a:lnTo>
                        <a:pt x="14" y="33"/>
                      </a:lnTo>
                      <a:close/>
                      <a:moveTo>
                        <a:pt x="5" y="38"/>
                      </a:moveTo>
                      <a:lnTo>
                        <a:pt x="5" y="38"/>
                      </a:lnTo>
                      <a:lnTo>
                        <a:pt x="13" y="31"/>
                      </a:lnTo>
                      <a:lnTo>
                        <a:pt x="14" y="33"/>
                      </a:lnTo>
                      <a:lnTo>
                        <a:pt x="5" y="38"/>
                      </a:lnTo>
                      <a:close/>
                      <a:moveTo>
                        <a:pt x="13" y="31"/>
                      </a:moveTo>
                      <a:lnTo>
                        <a:pt x="13" y="31"/>
                      </a:lnTo>
                      <a:lnTo>
                        <a:pt x="8" y="35"/>
                      </a:lnTo>
                      <a:lnTo>
                        <a:pt x="13" y="31"/>
                      </a:lnTo>
                      <a:close/>
                      <a:moveTo>
                        <a:pt x="5" y="38"/>
                      </a:moveTo>
                      <a:lnTo>
                        <a:pt x="3" y="35"/>
                      </a:lnTo>
                      <a:lnTo>
                        <a:pt x="3" y="33"/>
                      </a:lnTo>
                      <a:lnTo>
                        <a:pt x="13" y="33"/>
                      </a:lnTo>
                      <a:lnTo>
                        <a:pt x="13" y="31"/>
                      </a:lnTo>
                      <a:lnTo>
                        <a:pt x="5" y="38"/>
                      </a:lnTo>
                      <a:close/>
                      <a:moveTo>
                        <a:pt x="13" y="31"/>
                      </a:moveTo>
                      <a:lnTo>
                        <a:pt x="13" y="31"/>
                      </a:lnTo>
                      <a:lnTo>
                        <a:pt x="13" y="33"/>
                      </a:lnTo>
                      <a:lnTo>
                        <a:pt x="8" y="33"/>
                      </a:lnTo>
                      <a:lnTo>
                        <a:pt x="13" y="31"/>
                      </a:lnTo>
                      <a:close/>
                      <a:moveTo>
                        <a:pt x="3" y="35"/>
                      </a:moveTo>
                      <a:lnTo>
                        <a:pt x="0" y="24"/>
                      </a:lnTo>
                      <a:lnTo>
                        <a:pt x="0" y="14"/>
                      </a:lnTo>
                      <a:lnTo>
                        <a:pt x="2" y="7"/>
                      </a:lnTo>
                      <a:lnTo>
                        <a:pt x="3" y="4"/>
                      </a:lnTo>
                      <a:lnTo>
                        <a:pt x="13" y="7"/>
                      </a:lnTo>
                      <a:lnTo>
                        <a:pt x="13" y="9"/>
                      </a:lnTo>
                      <a:lnTo>
                        <a:pt x="11" y="16"/>
                      </a:lnTo>
                      <a:lnTo>
                        <a:pt x="11" y="23"/>
                      </a:lnTo>
                      <a:lnTo>
                        <a:pt x="13" y="31"/>
                      </a:lnTo>
                      <a:lnTo>
                        <a:pt x="3" y="35"/>
                      </a:lnTo>
                      <a:close/>
                      <a:moveTo>
                        <a:pt x="3" y="4"/>
                      </a:move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3" y="4"/>
                      </a:lnTo>
                      <a:lnTo>
                        <a:pt x="13" y="7"/>
                      </a:ln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6" name="Freeform 61"/>
                <p:cNvSpPr>
                  <a:spLocks noEditPoints="1"/>
                </p:cNvSpPr>
                <p:nvPr/>
              </p:nvSpPr>
              <p:spPr bwMode="auto">
                <a:xfrm>
                  <a:off x="1435" y="1412"/>
                  <a:ext cx="59" cy="55"/>
                </a:xfrm>
                <a:custGeom>
                  <a:avLst/>
                  <a:gdLst>
                    <a:gd name="T0" fmla="*/ 54 w 59"/>
                    <a:gd name="T1" fmla="*/ 33 h 55"/>
                    <a:gd name="T2" fmla="*/ 59 w 59"/>
                    <a:gd name="T3" fmla="*/ 38 h 55"/>
                    <a:gd name="T4" fmla="*/ 51 w 59"/>
                    <a:gd name="T5" fmla="*/ 34 h 55"/>
                    <a:gd name="T6" fmla="*/ 54 w 59"/>
                    <a:gd name="T7" fmla="*/ 46 h 55"/>
                    <a:gd name="T8" fmla="*/ 46 w 59"/>
                    <a:gd name="T9" fmla="*/ 50 h 55"/>
                    <a:gd name="T10" fmla="*/ 40 w 59"/>
                    <a:gd name="T11" fmla="*/ 39 h 55"/>
                    <a:gd name="T12" fmla="*/ 51 w 59"/>
                    <a:gd name="T13" fmla="*/ 34 h 55"/>
                    <a:gd name="T14" fmla="*/ 43 w 59"/>
                    <a:gd name="T15" fmla="*/ 50 h 55"/>
                    <a:gd name="T16" fmla="*/ 35 w 59"/>
                    <a:gd name="T17" fmla="*/ 53 h 55"/>
                    <a:gd name="T18" fmla="*/ 37 w 59"/>
                    <a:gd name="T19" fmla="*/ 41 h 55"/>
                    <a:gd name="T20" fmla="*/ 43 w 59"/>
                    <a:gd name="T21" fmla="*/ 50 h 55"/>
                    <a:gd name="T22" fmla="*/ 32 w 59"/>
                    <a:gd name="T23" fmla="*/ 41 h 55"/>
                    <a:gd name="T24" fmla="*/ 32 w 59"/>
                    <a:gd name="T25" fmla="*/ 41 h 55"/>
                    <a:gd name="T26" fmla="*/ 35 w 59"/>
                    <a:gd name="T27" fmla="*/ 53 h 55"/>
                    <a:gd name="T28" fmla="*/ 32 w 59"/>
                    <a:gd name="T29" fmla="*/ 41 h 55"/>
                    <a:gd name="T30" fmla="*/ 35 w 59"/>
                    <a:gd name="T31" fmla="*/ 53 h 55"/>
                    <a:gd name="T32" fmla="*/ 29 w 59"/>
                    <a:gd name="T33" fmla="*/ 53 h 55"/>
                    <a:gd name="T34" fmla="*/ 31 w 59"/>
                    <a:gd name="T35" fmla="*/ 43 h 55"/>
                    <a:gd name="T36" fmla="*/ 35 w 59"/>
                    <a:gd name="T37" fmla="*/ 53 h 55"/>
                    <a:gd name="T38" fmla="*/ 28 w 59"/>
                    <a:gd name="T39" fmla="*/ 55 h 55"/>
                    <a:gd name="T40" fmla="*/ 26 w 59"/>
                    <a:gd name="T41" fmla="*/ 43 h 55"/>
                    <a:gd name="T42" fmla="*/ 29 w 59"/>
                    <a:gd name="T43" fmla="*/ 43 h 55"/>
                    <a:gd name="T44" fmla="*/ 25 w 59"/>
                    <a:gd name="T45" fmla="*/ 53 h 55"/>
                    <a:gd name="T46" fmla="*/ 12 w 59"/>
                    <a:gd name="T47" fmla="*/ 48 h 55"/>
                    <a:gd name="T48" fmla="*/ 1 w 59"/>
                    <a:gd name="T49" fmla="*/ 36 h 55"/>
                    <a:gd name="T50" fmla="*/ 14 w 59"/>
                    <a:gd name="T51" fmla="*/ 36 h 55"/>
                    <a:gd name="T52" fmla="*/ 21 w 59"/>
                    <a:gd name="T53" fmla="*/ 41 h 55"/>
                    <a:gd name="T54" fmla="*/ 25 w 59"/>
                    <a:gd name="T55" fmla="*/ 53 h 55"/>
                    <a:gd name="T56" fmla="*/ 1 w 59"/>
                    <a:gd name="T57" fmla="*/ 34 h 55"/>
                    <a:gd name="T58" fmla="*/ 1 w 59"/>
                    <a:gd name="T59" fmla="*/ 36 h 55"/>
                    <a:gd name="T60" fmla="*/ 0 w 59"/>
                    <a:gd name="T61" fmla="*/ 24 h 55"/>
                    <a:gd name="T62" fmla="*/ 1 w 59"/>
                    <a:gd name="T63" fmla="*/ 5 h 55"/>
                    <a:gd name="T64" fmla="*/ 12 w 59"/>
                    <a:gd name="T65" fmla="*/ 7 h 55"/>
                    <a:gd name="T66" fmla="*/ 11 w 59"/>
                    <a:gd name="T67" fmla="*/ 15 h 55"/>
                    <a:gd name="T68" fmla="*/ 11 w 59"/>
                    <a:gd name="T69" fmla="*/ 31 h 55"/>
                    <a:gd name="T70" fmla="*/ 3 w 59"/>
                    <a:gd name="T71" fmla="*/ 3 h 55"/>
                    <a:gd name="T72" fmla="*/ 9 w 59"/>
                    <a:gd name="T73" fmla="*/ 0 h 55"/>
                    <a:gd name="T74" fmla="*/ 12 w 59"/>
                    <a:gd name="T75" fmla="*/ 7 h 55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9"/>
                    <a:gd name="T115" fmla="*/ 0 h 55"/>
                    <a:gd name="T116" fmla="*/ 59 w 59"/>
                    <a:gd name="T117" fmla="*/ 55 h 55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9" h="55">
                      <a:moveTo>
                        <a:pt x="51" y="34"/>
                      </a:moveTo>
                      <a:lnTo>
                        <a:pt x="54" y="33"/>
                      </a:lnTo>
                      <a:lnTo>
                        <a:pt x="57" y="34"/>
                      </a:lnTo>
                      <a:lnTo>
                        <a:pt x="59" y="38"/>
                      </a:lnTo>
                      <a:lnTo>
                        <a:pt x="59" y="41"/>
                      </a:lnTo>
                      <a:lnTo>
                        <a:pt x="51" y="34"/>
                      </a:lnTo>
                      <a:close/>
                      <a:moveTo>
                        <a:pt x="59" y="41"/>
                      </a:moveTo>
                      <a:lnTo>
                        <a:pt x="54" y="46"/>
                      </a:lnTo>
                      <a:lnTo>
                        <a:pt x="51" y="48"/>
                      </a:lnTo>
                      <a:lnTo>
                        <a:pt x="46" y="50"/>
                      </a:lnTo>
                      <a:lnTo>
                        <a:pt x="43" y="50"/>
                      </a:lnTo>
                      <a:lnTo>
                        <a:pt x="40" y="39"/>
                      </a:lnTo>
                      <a:lnTo>
                        <a:pt x="46" y="38"/>
                      </a:lnTo>
                      <a:lnTo>
                        <a:pt x="51" y="34"/>
                      </a:lnTo>
                      <a:lnTo>
                        <a:pt x="59" y="41"/>
                      </a:lnTo>
                      <a:close/>
                      <a:moveTo>
                        <a:pt x="43" y="50"/>
                      </a:moveTo>
                      <a:lnTo>
                        <a:pt x="38" y="51"/>
                      </a:lnTo>
                      <a:lnTo>
                        <a:pt x="35" y="53"/>
                      </a:lnTo>
                      <a:lnTo>
                        <a:pt x="32" y="41"/>
                      </a:lnTo>
                      <a:lnTo>
                        <a:pt x="37" y="41"/>
                      </a:lnTo>
                      <a:lnTo>
                        <a:pt x="40" y="39"/>
                      </a:lnTo>
                      <a:lnTo>
                        <a:pt x="43" y="50"/>
                      </a:lnTo>
                      <a:close/>
                      <a:moveTo>
                        <a:pt x="32" y="41"/>
                      </a:moveTo>
                      <a:lnTo>
                        <a:pt x="32" y="41"/>
                      </a:lnTo>
                      <a:lnTo>
                        <a:pt x="34" y="48"/>
                      </a:lnTo>
                      <a:lnTo>
                        <a:pt x="32" y="41"/>
                      </a:lnTo>
                      <a:close/>
                      <a:moveTo>
                        <a:pt x="35" y="53"/>
                      </a:moveTo>
                      <a:lnTo>
                        <a:pt x="35" y="53"/>
                      </a:lnTo>
                      <a:lnTo>
                        <a:pt x="32" y="41"/>
                      </a:lnTo>
                      <a:lnTo>
                        <a:pt x="35" y="53"/>
                      </a:lnTo>
                      <a:close/>
                      <a:moveTo>
                        <a:pt x="35" y="53"/>
                      </a:moveTo>
                      <a:lnTo>
                        <a:pt x="32" y="53"/>
                      </a:lnTo>
                      <a:lnTo>
                        <a:pt x="29" y="53"/>
                      </a:lnTo>
                      <a:lnTo>
                        <a:pt x="29" y="43"/>
                      </a:lnTo>
                      <a:lnTo>
                        <a:pt x="31" y="43"/>
                      </a:lnTo>
                      <a:lnTo>
                        <a:pt x="32" y="41"/>
                      </a:lnTo>
                      <a:lnTo>
                        <a:pt x="35" y="53"/>
                      </a:lnTo>
                      <a:close/>
                      <a:moveTo>
                        <a:pt x="29" y="53"/>
                      </a:moveTo>
                      <a:lnTo>
                        <a:pt x="28" y="55"/>
                      </a:lnTo>
                      <a:lnTo>
                        <a:pt x="25" y="53"/>
                      </a:lnTo>
                      <a:lnTo>
                        <a:pt x="26" y="43"/>
                      </a:lnTo>
                      <a:lnTo>
                        <a:pt x="28" y="43"/>
                      </a:lnTo>
                      <a:lnTo>
                        <a:pt x="29" y="43"/>
                      </a:lnTo>
                      <a:lnTo>
                        <a:pt x="29" y="53"/>
                      </a:lnTo>
                      <a:close/>
                      <a:moveTo>
                        <a:pt x="25" y="53"/>
                      </a:moveTo>
                      <a:lnTo>
                        <a:pt x="18" y="51"/>
                      </a:lnTo>
                      <a:lnTo>
                        <a:pt x="12" y="48"/>
                      </a:lnTo>
                      <a:lnTo>
                        <a:pt x="6" y="43"/>
                      </a:lnTo>
                      <a:lnTo>
                        <a:pt x="1" y="36"/>
                      </a:lnTo>
                      <a:lnTo>
                        <a:pt x="11" y="31"/>
                      </a:lnTo>
                      <a:lnTo>
                        <a:pt x="14" y="36"/>
                      </a:lnTo>
                      <a:lnTo>
                        <a:pt x="18" y="39"/>
                      </a:lnTo>
                      <a:lnTo>
                        <a:pt x="21" y="41"/>
                      </a:lnTo>
                      <a:lnTo>
                        <a:pt x="26" y="43"/>
                      </a:lnTo>
                      <a:lnTo>
                        <a:pt x="25" y="53"/>
                      </a:lnTo>
                      <a:close/>
                      <a:moveTo>
                        <a:pt x="1" y="36"/>
                      </a:moveTo>
                      <a:lnTo>
                        <a:pt x="1" y="34"/>
                      </a:lnTo>
                      <a:lnTo>
                        <a:pt x="6" y="33"/>
                      </a:lnTo>
                      <a:lnTo>
                        <a:pt x="1" y="36"/>
                      </a:lnTo>
                      <a:close/>
                      <a:moveTo>
                        <a:pt x="1" y="34"/>
                      </a:moveTo>
                      <a:lnTo>
                        <a:pt x="0" y="24"/>
                      </a:lnTo>
                      <a:lnTo>
                        <a:pt x="0" y="14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12" y="7"/>
                      </a:lnTo>
                      <a:lnTo>
                        <a:pt x="12" y="9"/>
                      </a:lnTo>
                      <a:lnTo>
                        <a:pt x="11" y="15"/>
                      </a:lnTo>
                      <a:lnTo>
                        <a:pt x="9" y="22"/>
                      </a:lnTo>
                      <a:lnTo>
                        <a:pt x="11" y="31"/>
                      </a:lnTo>
                      <a:lnTo>
                        <a:pt x="1" y="34"/>
                      </a:lnTo>
                      <a:close/>
                      <a:moveTo>
                        <a:pt x="3" y="3"/>
                      </a:move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3"/>
                      </a:lnTo>
                      <a:lnTo>
                        <a:pt x="12" y="7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7" name="Freeform 62"/>
                <p:cNvSpPr>
                  <a:spLocks noEditPoints="1"/>
                </p:cNvSpPr>
                <p:nvPr/>
              </p:nvSpPr>
              <p:spPr bwMode="auto">
                <a:xfrm>
                  <a:off x="1480" y="1405"/>
                  <a:ext cx="23" cy="46"/>
                </a:xfrm>
                <a:custGeom>
                  <a:avLst/>
                  <a:gdLst>
                    <a:gd name="T0" fmla="*/ 3 w 23"/>
                    <a:gd name="T1" fmla="*/ 12 h 46"/>
                    <a:gd name="T2" fmla="*/ 0 w 23"/>
                    <a:gd name="T3" fmla="*/ 9 h 46"/>
                    <a:gd name="T4" fmla="*/ 1 w 23"/>
                    <a:gd name="T5" fmla="*/ 4 h 46"/>
                    <a:gd name="T6" fmla="*/ 4 w 23"/>
                    <a:gd name="T7" fmla="*/ 0 h 46"/>
                    <a:gd name="T8" fmla="*/ 7 w 23"/>
                    <a:gd name="T9" fmla="*/ 2 h 46"/>
                    <a:gd name="T10" fmla="*/ 3 w 23"/>
                    <a:gd name="T11" fmla="*/ 12 h 46"/>
                    <a:gd name="T12" fmla="*/ 7 w 23"/>
                    <a:gd name="T13" fmla="*/ 2 h 46"/>
                    <a:gd name="T14" fmla="*/ 12 w 23"/>
                    <a:gd name="T15" fmla="*/ 5 h 46"/>
                    <a:gd name="T16" fmla="*/ 20 w 23"/>
                    <a:gd name="T17" fmla="*/ 14 h 46"/>
                    <a:gd name="T18" fmla="*/ 23 w 23"/>
                    <a:gd name="T19" fmla="*/ 21 h 46"/>
                    <a:gd name="T20" fmla="*/ 23 w 23"/>
                    <a:gd name="T21" fmla="*/ 28 h 46"/>
                    <a:gd name="T22" fmla="*/ 23 w 23"/>
                    <a:gd name="T23" fmla="*/ 31 h 46"/>
                    <a:gd name="T24" fmla="*/ 21 w 23"/>
                    <a:gd name="T25" fmla="*/ 36 h 46"/>
                    <a:gd name="T26" fmla="*/ 18 w 23"/>
                    <a:gd name="T27" fmla="*/ 40 h 46"/>
                    <a:gd name="T28" fmla="*/ 15 w 23"/>
                    <a:gd name="T29" fmla="*/ 45 h 46"/>
                    <a:gd name="T30" fmla="*/ 9 w 23"/>
                    <a:gd name="T31" fmla="*/ 36 h 46"/>
                    <a:gd name="T32" fmla="*/ 12 w 23"/>
                    <a:gd name="T33" fmla="*/ 31 h 46"/>
                    <a:gd name="T34" fmla="*/ 12 w 23"/>
                    <a:gd name="T35" fmla="*/ 28 h 46"/>
                    <a:gd name="T36" fmla="*/ 12 w 23"/>
                    <a:gd name="T37" fmla="*/ 22 h 46"/>
                    <a:gd name="T38" fmla="*/ 10 w 23"/>
                    <a:gd name="T39" fmla="*/ 19 h 46"/>
                    <a:gd name="T40" fmla="*/ 4 w 23"/>
                    <a:gd name="T41" fmla="*/ 14 h 46"/>
                    <a:gd name="T42" fmla="*/ 3 w 23"/>
                    <a:gd name="T43" fmla="*/ 12 h 46"/>
                    <a:gd name="T44" fmla="*/ 7 w 23"/>
                    <a:gd name="T45" fmla="*/ 2 h 46"/>
                    <a:gd name="T46" fmla="*/ 15 w 23"/>
                    <a:gd name="T47" fmla="*/ 45 h 46"/>
                    <a:gd name="T48" fmla="*/ 12 w 23"/>
                    <a:gd name="T49" fmla="*/ 46 h 46"/>
                    <a:gd name="T50" fmla="*/ 9 w 23"/>
                    <a:gd name="T51" fmla="*/ 45 h 46"/>
                    <a:gd name="T52" fmla="*/ 7 w 23"/>
                    <a:gd name="T53" fmla="*/ 41 h 46"/>
                    <a:gd name="T54" fmla="*/ 9 w 23"/>
                    <a:gd name="T55" fmla="*/ 36 h 46"/>
                    <a:gd name="T56" fmla="*/ 15 w 23"/>
                    <a:gd name="T57" fmla="*/ 45 h 4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46"/>
                    <a:gd name="T89" fmla="*/ 23 w 23"/>
                    <a:gd name="T90" fmla="*/ 46 h 4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46">
                      <a:moveTo>
                        <a:pt x="3" y="12"/>
                      </a:moveTo>
                      <a:lnTo>
                        <a:pt x="0" y="9"/>
                      </a:lnTo>
                      <a:lnTo>
                        <a:pt x="1" y="4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3" y="12"/>
                      </a:lnTo>
                      <a:close/>
                      <a:moveTo>
                        <a:pt x="7" y="2"/>
                      </a:moveTo>
                      <a:lnTo>
                        <a:pt x="12" y="5"/>
                      </a:lnTo>
                      <a:lnTo>
                        <a:pt x="20" y="14"/>
                      </a:lnTo>
                      <a:lnTo>
                        <a:pt x="23" y="21"/>
                      </a:lnTo>
                      <a:lnTo>
                        <a:pt x="23" y="28"/>
                      </a:lnTo>
                      <a:lnTo>
                        <a:pt x="23" y="31"/>
                      </a:lnTo>
                      <a:lnTo>
                        <a:pt x="21" y="36"/>
                      </a:lnTo>
                      <a:lnTo>
                        <a:pt x="18" y="40"/>
                      </a:lnTo>
                      <a:lnTo>
                        <a:pt x="15" y="45"/>
                      </a:lnTo>
                      <a:lnTo>
                        <a:pt x="9" y="36"/>
                      </a:lnTo>
                      <a:lnTo>
                        <a:pt x="12" y="31"/>
                      </a:lnTo>
                      <a:lnTo>
                        <a:pt x="12" y="28"/>
                      </a:lnTo>
                      <a:lnTo>
                        <a:pt x="12" y="22"/>
                      </a:lnTo>
                      <a:lnTo>
                        <a:pt x="10" y="19"/>
                      </a:lnTo>
                      <a:lnTo>
                        <a:pt x="4" y="14"/>
                      </a:lnTo>
                      <a:lnTo>
                        <a:pt x="3" y="12"/>
                      </a:lnTo>
                      <a:lnTo>
                        <a:pt x="7" y="2"/>
                      </a:lnTo>
                      <a:close/>
                      <a:moveTo>
                        <a:pt x="15" y="45"/>
                      </a:moveTo>
                      <a:lnTo>
                        <a:pt x="12" y="46"/>
                      </a:lnTo>
                      <a:lnTo>
                        <a:pt x="9" y="45"/>
                      </a:lnTo>
                      <a:lnTo>
                        <a:pt x="7" y="41"/>
                      </a:lnTo>
                      <a:lnTo>
                        <a:pt x="9" y="36"/>
                      </a:lnTo>
                      <a:lnTo>
                        <a:pt x="15" y="45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8" name="Freeform 63"/>
                <p:cNvSpPr>
                  <a:spLocks noEditPoints="1"/>
                </p:cNvSpPr>
                <p:nvPr/>
              </p:nvSpPr>
              <p:spPr bwMode="auto">
                <a:xfrm>
                  <a:off x="1487" y="1409"/>
                  <a:ext cx="27" cy="36"/>
                </a:xfrm>
                <a:custGeom>
                  <a:avLst/>
                  <a:gdLst>
                    <a:gd name="T0" fmla="*/ 19 w 27"/>
                    <a:gd name="T1" fmla="*/ 36 h 36"/>
                    <a:gd name="T2" fmla="*/ 14 w 27"/>
                    <a:gd name="T3" fmla="*/ 36 h 36"/>
                    <a:gd name="T4" fmla="*/ 11 w 27"/>
                    <a:gd name="T5" fmla="*/ 34 h 36"/>
                    <a:gd name="T6" fmla="*/ 11 w 27"/>
                    <a:gd name="T7" fmla="*/ 30 h 36"/>
                    <a:gd name="T8" fmla="*/ 13 w 27"/>
                    <a:gd name="T9" fmla="*/ 25 h 36"/>
                    <a:gd name="T10" fmla="*/ 19 w 27"/>
                    <a:gd name="T11" fmla="*/ 36 h 36"/>
                    <a:gd name="T12" fmla="*/ 13 w 27"/>
                    <a:gd name="T13" fmla="*/ 25 h 36"/>
                    <a:gd name="T14" fmla="*/ 14 w 27"/>
                    <a:gd name="T15" fmla="*/ 24 h 36"/>
                    <a:gd name="T16" fmla="*/ 16 w 27"/>
                    <a:gd name="T17" fmla="*/ 20 h 36"/>
                    <a:gd name="T18" fmla="*/ 14 w 27"/>
                    <a:gd name="T19" fmla="*/ 17 h 36"/>
                    <a:gd name="T20" fmla="*/ 11 w 27"/>
                    <a:gd name="T21" fmla="*/ 15 h 36"/>
                    <a:gd name="T22" fmla="*/ 5 w 27"/>
                    <a:gd name="T23" fmla="*/ 12 h 36"/>
                    <a:gd name="T24" fmla="*/ 2 w 27"/>
                    <a:gd name="T25" fmla="*/ 10 h 36"/>
                    <a:gd name="T26" fmla="*/ 7 w 27"/>
                    <a:gd name="T27" fmla="*/ 0 h 36"/>
                    <a:gd name="T28" fmla="*/ 11 w 27"/>
                    <a:gd name="T29" fmla="*/ 1 h 36"/>
                    <a:gd name="T30" fmla="*/ 22 w 27"/>
                    <a:gd name="T31" fmla="*/ 10 h 36"/>
                    <a:gd name="T32" fmla="*/ 25 w 27"/>
                    <a:gd name="T33" fmla="*/ 15 h 36"/>
                    <a:gd name="T34" fmla="*/ 27 w 27"/>
                    <a:gd name="T35" fmla="*/ 22 h 36"/>
                    <a:gd name="T36" fmla="*/ 27 w 27"/>
                    <a:gd name="T37" fmla="*/ 25 h 36"/>
                    <a:gd name="T38" fmla="*/ 25 w 27"/>
                    <a:gd name="T39" fmla="*/ 29 h 36"/>
                    <a:gd name="T40" fmla="*/ 22 w 27"/>
                    <a:gd name="T41" fmla="*/ 32 h 36"/>
                    <a:gd name="T42" fmla="*/ 19 w 27"/>
                    <a:gd name="T43" fmla="*/ 36 h 36"/>
                    <a:gd name="T44" fmla="*/ 13 w 27"/>
                    <a:gd name="T45" fmla="*/ 25 h 36"/>
                    <a:gd name="T46" fmla="*/ 2 w 27"/>
                    <a:gd name="T47" fmla="*/ 10 h 36"/>
                    <a:gd name="T48" fmla="*/ 0 w 27"/>
                    <a:gd name="T49" fmla="*/ 6 h 36"/>
                    <a:gd name="T50" fmla="*/ 0 w 27"/>
                    <a:gd name="T51" fmla="*/ 3 h 36"/>
                    <a:gd name="T52" fmla="*/ 2 w 27"/>
                    <a:gd name="T53" fmla="*/ 0 h 36"/>
                    <a:gd name="T54" fmla="*/ 7 w 27"/>
                    <a:gd name="T55" fmla="*/ 0 h 36"/>
                    <a:gd name="T56" fmla="*/ 2 w 27"/>
                    <a:gd name="T57" fmla="*/ 10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7"/>
                    <a:gd name="T88" fmla="*/ 0 h 36"/>
                    <a:gd name="T89" fmla="*/ 27 w 27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7" h="36">
                      <a:moveTo>
                        <a:pt x="19" y="36"/>
                      </a:moveTo>
                      <a:lnTo>
                        <a:pt x="14" y="36"/>
                      </a:lnTo>
                      <a:lnTo>
                        <a:pt x="11" y="34"/>
                      </a:lnTo>
                      <a:lnTo>
                        <a:pt x="11" y="30"/>
                      </a:lnTo>
                      <a:lnTo>
                        <a:pt x="13" y="25"/>
                      </a:lnTo>
                      <a:lnTo>
                        <a:pt x="19" y="36"/>
                      </a:lnTo>
                      <a:close/>
                      <a:moveTo>
                        <a:pt x="13" y="25"/>
                      </a:moveTo>
                      <a:lnTo>
                        <a:pt x="14" y="24"/>
                      </a:lnTo>
                      <a:lnTo>
                        <a:pt x="16" y="20"/>
                      </a:lnTo>
                      <a:lnTo>
                        <a:pt x="14" y="17"/>
                      </a:lnTo>
                      <a:lnTo>
                        <a:pt x="11" y="15"/>
                      </a:lnTo>
                      <a:lnTo>
                        <a:pt x="5" y="12"/>
                      </a:lnTo>
                      <a:lnTo>
                        <a:pt x="2" y="1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22" y="10"/>
                      </a:lnTo>
                      <a:lnTo>
                        <a:pt x="25" y="15"/>
                      </a:lnTo>
                      <a:lnTo>
                        <a:pt x="27" y="22"/>
                      </a:lnTo>
                      <a:lnTo>
                        <a:pt x="27" y="25"/>
                      </a:lnTo>
                      <a:lnTo>
                        <a:pt x="25" y="29"/>
                      </a:lnTo>
                      <a:lnTo>
                        <a:pt x="22" y="32"/>
                      </a:lnTo>
                      <a:lnTo>
                        <a:pt x="19" y="36"/>
                      </a:lnTo>
                      <a:lnTo>
                        <a:pt x="13" y="25"/>
                      </a:lnTo>
                      <a:close/>
                      <a:moveTo>
                        <a:pt x="2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2" y="10"/>
                      </a:lnTo>
                      <a:close/>
                    </a:path>
                  </a:pathLst>
                </a:custGeom>
                <a:solidFill>
                  <a:srgbClr val="65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49" name="Freeform 64"/>
                <p:cNvSpPr>
                  <a:spLocks noEditPoints="1"/>
                </p:cNvSpPr>
                <p:nvPr/>
              </p:nvSpPr>
              <p:spPr bwMode="auto">
                <a:xfrm>
                  <a:off x="1483" y="1407"/>
                  <a:ext cx="24" cy="43"/>
                </a:xfrm>
                <a:custGeom>
                  <a:avLst/>
                  <a:gdLst>
                    <a:gd name="T0" fmla="*/ 1 w 24"/>
                    <a:gd name="T1" fmla="*/ 10 h 43"/>
                    <a:gd name="T2" fmla="*/ 0 w 24"/>
                    <a:gd name="T3" fmla="*/ 7 h 43"/>
                    <a:gd name="T4" fmla="*/ 0 w 24"/>
                    <a:gd name="T5" fmla="*/ 2 h 43"/>
                    <a:gd name="T6" fmla="*/ 3 w 24"/>
                    <a:gd name="T7" fmla="*/ 0 h 43"/>
                    <a:gd name="T8" fmla="*/ 6 w 24"/>
                    <a:gd name="T9" fmla="*/ 0 h 43"/>
                    <a:gd name="T10" fmla="*/ 1 w 24"/>
                    <a:gd name="T11" fmla="*/ 10 h 43"/>
                    <a:gd name="T12" fmla="*/ 6 w 24"/>
                    <a:gd name="T13" fmla="*/ 0 h 43"/>
                    <a:gd name="T14" fmla="*/ 11 w 24"/>
                    <a:gd name="T15" fmla="*/ 3 h 43"/>
                    <a:gd name="T16" fmla="*/ 20 w 24"/>
                    <a:gd name="T17" fmla="*/ 12 h 43"/>
                    <a:gd name="T18" fmla="*/ 23 w 24"/>
                    <a:gd name="T19" fmla="*/ 17 h 43"/>
                    <a:gd name="T20" fmla="*/ 24 w 24"/>
                    <a:gd name="T21" fmla="*/ 24 h 43"/>
                    <a:gd name="T22" fmla="*/ 23 w 24"/>
                    <a:gd name="T23" fmla="*/ 29 h 43"/>
                    <a:gd name="T24" fmla="*/ 21 w 24"/>
                    <a:gd name="T25" fmla="*/ 32 h 43"/>
                    <a:gd name="T26" fmla="*/ 20 w 24"/>
                    <a:gd name="T27" fmla="*/ 36 h 43"/>
                    <a:gd name="T28" fmla="*/ 17 w 24"/>
                    <a:gd name="T29" fmla="*/ 41 h 43"/>
                    <a:gd name="T30" fmla="*/ 9 w 24"/>
                    <a:gd name="T31" fmla="*/ 32 h 43"/>
                    <a:gd name="T32" fmla="*/ 12 w 24"/>
                    <a:gd name="T33" fmla="*/ 29 h 43"/>
                    <a:gd name="T34" fmla="*/ 12 w 24"/>
                    <a:gd name="T35" fmla="*/ 24 h 43"/>
                    <a:gd name="T36" fmla="*/ 12 w 24"/>
                    <a:gd name="T37" fmla="*/ 20 h 43"/>
                    <a:gd name="T38" fmla="*/ 11 w 24"/>
                    <a:gd name="T39" fmla="*/ 17 h 43"/>
                    <a:gd name="T40" fmla="*/ 4 w 24"/>
                    <a:gd name="T41" fmla="*/ 12 h 43"/>
                    <a:gd name="T42" fmla="*/ 1 w 24"/>
                    <a:gd name="T43" fmla="*/ 10 h 43"/>
                    <a:gd name="T44" fmla="*/ 6 w 24"/>
                    <a:gd name="T45" fmla="*/ 0 h 43"/>
                    <a:gd name="T46" fmla="*/ 17 w 24"/>
                    <a:gd name="T47" fmla="*/ 41 h 43"/>
                    <a:gd name="T48" fmla="*/ 12 w 24"/>
                    <a:gd name="T49" fmla="*/ 43 h 43"/>
                    <a:gd name="T50" fmla="*/ 9 w 24"/>
                    <a:gd name="T51" fmla="*/ 41 h 43"/>
                    <a:gd name="T52" fmla="*/ 7 w 24"/>
                    <a:gd name="T53" fmla="*/ 38 h 43"/>
                    <a:gd name="T54" fmla="*/ 9 w 24"/>
                    <a:gd name="T55" fmla="*/ 32 h 43"/>
                    <a:gd name="T56" fmla="*/ 17 w 24"/>
                    <a:gd name="T57" fmla="*/ 41 h 4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4"/>
                    <a:gd name="T88" fmla="*/ 0 h 43"/>
                    <a:gd name="T89" fmla="*/ 24 w 24"/>
                    <a:gd name="T90" fmla="*/ 43 h 4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4" h="43">
                      <a:moveTo>
                        <a:pt x="1" y="10"/>
                      </a:moveTo>
                      <a:lnTo>
                        <a:pt x="0" y="7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" y="10"/>
                      </a:lnTo>
                      <a:close/>
                      <a:moveTo>
                        <a:pt x="6" y="0"/>
                      </a:moveTo>
                      <a:lnTo>
                        <a:pt x="11" y="3"/>
                      </a:lnTo>
                      <a:lnTo>
                        <a:pt x="20" y="12"/>
                      </a:lnTo>
                      <a:lnTo>
                        <a:pt x="23" y="17"/>
                      </a:lnTo>
                      <a:lnTo>
                        <a:pt x="24" y="24"/>
                      </a:lnTo>
                      <a:lnTo>
                        <a:pt x="23" y="29"/>
                      </a:lnTo>
                      <a:lnTo>
                        <a:pt x="21" y="32"/>
                      </a:lnTo>
                      <a:lnTo>
                        <a:pt x="20" y="36"/>
                      </a:lnTo>
                      <a:lnTo>
                        <a:pt x="17" y="41"/>
                      </a:lnTo>
                      <a:lnTo>
                        <a:pt x="9" y="32"/>
                      </a:lnTo>
                      <a:lnTo>
                        <a:pt x="12" y="29"/>
                      </a:lnTo>
                      <a:lnTo>
                        <a:pt x="12" y="24"/>
                      </a:lnTo>
                      <a:lnTo>
                        <a:pt x="12" y="20"/>
                      </a:lnTo>
                      <a:lnTo>
                        <a:pt x="11" y="17"/>
                      </a:lnTo>
                      <a:lnTo>
                        <a:pt x="4" y="12"/>
                      </a:lnTo>
                      <a:lnTo>
                        <a:pt x="1" y="10"/>
                      </a:lnTo>
                      <a:lnTo>
                        <a:pt x="6" y="0"/>
                      </a:lnTo>
                      <a:close/>
                      <a:moveTo>
                        <a:pt x="17" y="41"/>
                      </a:moveTo>
                      <a:lnTo>
                        <a:pt x="12" y="43"/>
                      </a:lnTo>
                      <a:lnTo>
                        <a:pt x="9" y="41"/>
                      </a:lnTo>
                      <a:lnTo>
                        <a:pt x="7" y="38"/>
                      </a:lnTo>
                      <a:lnTo>
                        <a:pt x="9" y="32"/>
                      </a:lnTo>
                      <a:lnTo>
                        <a:pt x="17" y="41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0" name="Freeform 65"/>
                <p:cNvSpPr>
                  <a:spLocks noEditPoints="1"/>
                </p:cNvSpPr>
                <p:nvPr/>
              </p:nvSpPr>
              <p:spPr bwMode="auto">
                <a:xfrm>
                  <a:off x="1484" y="1407"/>
                  <a:ext cx="26" cy="41"/>
                </a:xfrm>
                <a:custGeom>
                  <a:avLst/>
                  <a:gdLst>
                    <a:gd name="T0" fmla="*/ 3 w 26"/>
                    <a:gd name="T1" fmla="*/ 12 h 41"/>
                    <a:gd name="T2" fmla="*/ 0 w 26"/>
                    <a:gd name="T3" fmla="*/ 8 h 41"/>
                    <a:gd name="T4" fmla="*/ 0 w 26"/>
                    <a:gd name="T5" fmla="*/ 3 h 41"/>
                    <a:gd name="T6" fmla="*/ 3 w 26"/>
                    <a:gd name="T7" fmla="*/ 0 h 41"/>
                    <a:gd name="T8" fmla="*/ 6 w 26"/>
                    <a:gd name="T9" fmla="*/ 0 h 41"/>
                    <a:gd name="T10" fmla="*/ 3 w 26"/>
                    <a:gd name="T11" fmla="*/ 12 h 41"/>
                    <a:gd name="T12" fmla="*/ 6 w 26"/>
                    <a:gd name="T13" fmla="*/ 0 h 41"/>
                    <a:gd name="T14" fmla="*/ 13 w 26"/>
                    <a:gd name="T15" fmla="*/ 3 h 41"/>
                    <a:gd name="T16" fmla="*/ 22 w 26"/>
                    <a:gd name="T17" fmla="*/ 12 h 41"/>
                    <a:gd name="T18" fmla="*/ 25 w 26"/>
                    <a:gd name="T19" fmla="*/ 17 h 41"/>
                    <a:gd name="T20" fmla="*/ 26 w 26"/>
                    <a:gd name="T21" fmla="*/ 24 h 41"/>
                    <a:gd name="T22" fmla="*/ 26 w 26"/>
                    <a:gd name="T23" fmla="*/ 27 h 41"/>
                    <a:gd name="T24" fmla="*/ 25 w 26"/>
                    <a:gd name="T25" fmla="*/ 31 h 41"/>
                    <a:gd name="T26" fmla="*/ 22 w 26"/>
                    <a:gd name="T27" fmla="*/ 36 h 41"/>
                    <a:gd name="T28" fmla="*/ 17 w 26"/>
                    <a:gd name="T29" fmla="*/ 39 h 41"/>
                    <a:gd name="T30" fmla="*/ 11 w 26"/>
                    <a:gd name="T31" fmla="*/ 31 h 41"/>
                    <a:gd name="T32" fmla="*/ 14 w 26"/>
                    <a:gd name="T33" fmla="*/ 27 h 41"/>
                    <a:gd name="T34" fmla="*/ 14 w 26"/>
                    <a:gd name="T35" fmla="*/ 24 h 41"/>
                    <a:gd name="T36" fmla="*/ 14 w 26"/>
                    <a:gd name="T37" fmla="*/ 20 h 41"/>
                    <a:gd name="T38" fmla="*/ 11 w 26"/>
                    <a:gd name="T39" fmla="*/ 17 h 41"/>
                    <a:gd name="T40" fmla="*/ 6 w 26"/>
                    <a:gd name="T41" fmla="*/ 14 h 41"/>
                    <a:gd name="T42" fmla="*/ 3 w 26"/>
                    <a:gd name="T43" fmla="*/ 12 h 41"/>
                    <a:gd name="T44" fmla="*/ 6 w 26"/>
                    <a:gd name="T45" fmla="*/ 0 h 41"/>
                    <a:gd name="T46" fmla="*/ 17 w 26"/>
                    <a:gd name="T47" fmla="*/ 39 h 41"/>
                    <a:gd name="T48" fmla="*/ 14 w 26"/>
                    <a:gd name="T49" fmla="*/ 41 h 41"/>
                    <a:gd name="T50" fmla="*/ 11 w 26"/>
                    <a:gd name="T51" fmla="*/ 38 h 41"/>
                    <a:gd name="T52" fmla="*/ 10 w 26"/>
                    <a:gd name="T53" fmla="*/ 34 h 41"/>
                    <a:gd name="T54" fmla="*/ 11 w 26"/>
                    <a:gd name="T55" fmla="*/ 31 h 41"/>
                    <a:gd name="T56" fmla="*/ 17 w 26"/>
                    <a:gd name="T57" fmla="*/ 39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6"/>
                    <a:gd name="T88" fmla="*/ 0 h 41"/>
                    <a:gd name="T89" fmla="*/ 26 w 26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6" h="41">
                      <a:moveTo>
                        <a:pt x="3" y="12"/>
                      </a:moveTo>
                      <a:lnTo>
                        <a:pt x="0" y="8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2"/>
                      </a:lnTo>
                      <a:close/>
                      <a:moveTo>
                        <a:pt x="6" y="0"/>
                      </a:moveTo>
                      <a:lnTo>
                        <a:pt x="13" y="3"/>
                      </a:lnTo>
                      <a:lnTo>
                        <a:pt x="22" y="12"/>
                      </a:lnTo>
                      <a:lnTo>
                        <a:pt x="25" y="17"/>
                      </a:lnTo>
                      <a:lnTo>
                        <a:pt x="26" y="24"/>
                      </a:lnTo>
                      <a:lnTo>
                        <a:pt x="26" y="27"/>
                      </a:lnTo>
                      <a:lnTo>
                        <a:pt x="25" y="31"/>
                      </a:lnTo>
                      <a:lnTo>
                        <a:pt x="22" y="36"/>
                      </a:lnTo>
                      <a:lnTo>
                        <a:pt x="17" y="39"/>
                      </a:lnTo>
                      <a:lnTo>
                        <a:pt x="11" y="31"/>
                      </a:lnTo>
                      <a:lnTo>
                        <a:pt x="14" y="27"/>
                      </a:lnTo>
                      <a:lnTo>
                        <a:pt x="14" y="24"/>
                      </a:lnTo>
                      <a:lnTo>
                        <a:pt x="14" y="20"/>
                      </a:lnTo>
                      <a:lnTo>
                        <a:pt x="11" y="17"/>
                      </a:lnTo>
                      <a:lnTo>
                        <a:pt x="6" y="14"/>
                      </a:lnTo>
                      <a:lnTo>
                        <a:pt x="3" y="12"/>
                      </a:lnTo>
                      <a:lnTo>
                        <a:pt x="6" y="0"/>
                      </a:lnTo>
                      <a:close/>
                      <a:moveTo>
                        <a:pt x="17" y="39"/>
                      </a:moveTo>
                      <a:lnTo>
                        <a:pt x="14" y="41"/>
                      </a:lnTo>
                      <a:lnTo>
                        <a:pt x="11" y="38"/>
                      </a:lnTo>
                      <a:lnTo>
                        <a:pt x="10" y="34"/>
                      </a:lnTo>
                      <a:lnTo>
                        <a:pt x="11" y="31"/>
                      </a:lnTo>
                      <a:lnTo>
                        <a:pt x="17" y="39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1" name="Freeform 66"/>
                <p:cNvSpPr>
                  <a:spLocks noEditPoints="1"/>
                </p:cNvSpPr>
                <p:nvPr/>
              </p:nvSpPr>
              <p:spPr bwMode="auto">
                <a:xfrm>
                  <a:off x="1498" y="1407"/>
                  <a:ext cx="22" cy="22"/>
                </a:xfrm>
                <a:custGeom>
                  <a:avLst/>
                  <a:gdLst>
                    <a:gd name="T0" fmla="*/ 22 w 22"/>
                    <a:gd name="T1" fmla="*/ 15 h 22"/>
                    <a:gd name="T2" fmla="*/ 20 w 22"/>
                    <a:gd name="T3" fmla="*/ 20 h 22"/>
                    <a:gd name="T4" fmla="*/ 17 w 22"/>
                    <a:gd name="T5" fmla="*/ 22 h 22"/>
                    <a:gd name="T6" fmla="*/ 12 w 22"/>
                    <a:gd name="T7" fmla="*/ 20 h 22"/>
                    <a:gd name="T8" fmla="*/ 11 w 22"/>
                    <a:gd name="T9" fmla="*/ 15 h 22"/>
                    <a:gd name="T10" fmla="*/ 22 w 22"/>
                    <a:gd name="T11" fmla="*/ 15 h 22"/>
                    <a:gd name="T12" fmla="*/ 11 w 22"/>
                    <a:gd name="T13" fmla="*/ 15 h 22"/>
                    <a:gd name="T14" fmla="*/ 8 w 22"/>
                    <a:gd name="T15" fmla="*/ 12 h 22"/>
                    <a:gd name="T16" fmla="*/ 6 w 22"/>
                    <a:gd name="T17" fmla="*/ 12 h 22"/>
                    <a:gd name="T18" fmla="*/ 5 w 22"/>
                    <a:gd name="T19" fmla="*/ 2 h 22"/>
                    <a:gd name="T20" fmla="*/ 6 w 22"/>
                    <a:gd name="T21" fmla="*/ 0 h 22"/>
                    <a:gd name="T22" fmla="*/ 12 w 22"/>
                    <a:gd name="T23" fmla="*/ 2 h 22"/>
                    <a:gd name="T24" fmla="*/ 16 w 22"/>
                    <a:gd name="T25" fmla="*/ 3 h 22"/>
                    <a:gd name="T26" fmla="*/ 19 w 22"/>
                    <a:gd name="T27" fmla="*/ 5 h 22"/>
                    <a:gd name="T28" fmla="*/ 20 w 22"/>
                    <a:gd name="T29" fmla="*/ 10 h 22"/>
                    <a:gd name="T30" fmla="*/ 22 w 22"/>
                    <a:gd name="T31" fmla="*/ 15 h 22"/>
                    <a:gd name="T32" fmla="*/ 11 w 22"/>
                    <a:gd name="T33" fmla="*/ 15 h 22"/>
                    <a:gd name="T34" fmla="*/ 6 w 22"/>
                    <a:gd name="T35" fmla="*/ 12 h 22"/>
                    <a:gd name="T36" fmla="*/ 2 w 22"/>
                    <a:gd name="T37" fmla="*/ 12 h 22"/>
                    <a:gd name="T38" fmla="*/ 0 w 22"/>
                    <a:gd name="T39" fmla="*/ 7 h 22"/>
                    <a:gd name="T40" fmla="*/ 0 w 22"/>
                    <a:gd name="T41" fmla="*/ 3 h 22"/>
                    <a:gd name="T42" fmla="*/ 5 w 22"/>
                    <a:gd name="T43" fmla="*/ 2 h 22"/>
                    <a:gd name="T44" fmla="*/ 6 w 22"/>
                    <a:gd name="T45" fmla="*/ 12 h 22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22"/>
                    <a:gd name="T70" fmla="*/ 0 h 22"/>
                    <a:gd name="T71" fmla="*/ 22 w 22"/>
                    <a:gd name="T72" fmla="*/ 22 h 22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22" h="22">
                      <a:moveTo>
                        <a:pt x="22" y="15"/>
                      </a:moveTo>
                      <a:lnTo>
                        <a:pt x="20" y="20"/>
                      </a:lnTo>
                      <a:lnTo>
                        <a:pt x="17" y="22"/>
                      </a:lnTo>
                      <a:lnTo>
                        <a:pt x="12" y="20"/>
                      </a:lnTo>
                      <a:lnTo>
                        <a:pt x="11" y="15"/>
                      </a:lnTo>
                      <a:lnTo>
                        <a:pt x="22" y="15"/>
                      </a:lnTo>
                      <a:close/>
                      <a:moveTo>
                        <a:pt x="11" y="15"/>
                      </a:moveTo>
                      <a:lnTo>
                        <a:pt x="8" y="12"/>
                      </a:lnTo>
                      <a:lnTo>
                        <a:pt x="6" y="12"/>
                      </a:lnTo>
                      <a:lnTo>
                        <a:pt x="5" y="2"/>
                      </a:lnTo>
                      <a:lnTo>
                        <a:pt x="6" y="0"/>
                      </a:lnTo>
                      <a:lnTo>
                        <a:pt x="12" y="2"/>
                      </a:lnTo>
                      <a:lnTo>
                        <a:pt x="16" y="3"/>
                      </a:lnTo>
                      <a:lnTo>
                        <a:pt x="19" y="5"/>
                      </a:lnTo>
                      <a:lnTo>
                        <a:pt x="20" y="10"/>
                      </a:lnTo>
                      <a:lnTo>
                        <a:pt x="22" y="15"/>
                      </a:lnTo>
                      <a:lnTo>
                        <a:pt x="11" y="15"/>
                      </a:lnTo>
                      <a:close/>
                      <a:moveTo>
                        <a:pt x="6" y="12"/>
                      </a:moveTo>
                      <a:lnTo>
                        <a:pt x="2" y="12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5" y="2"/>
                      </a:lnTo>
                      <a:lnTo>
                        <a:pt x="6" y="12"/>
                      </a:lnTo>
                      <a:close/>
                    </a:path>
                  </a:pathLst>
                </a:custGeom>
                <a:solidFill>
                  <a:srgbClr val="D80C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2" name="Freeform 67"/>
                <p:cNvSpPr>
                  <a:spLocks noEditPoints="1"/>
                </p:cNvSpPr>
                <p:nvPr/>
              </p:nvSpPr>
              <p:spPr bwMode="auto">
                <a:xfrm>
                  <a:off x="1494" y="1409"/>
                  <a:ext cx="24" cy="25"/>
                </a:xfrm>
                <a:custGeom>
                  <a:avLst/>
                  <a:gdLst>
                    <a:gd name="T0" fmla="*/ 23 w 24"/>
                    <a:gd name="T1" fmla="*/ 22 h 25"/>
                    <a:gd name="T2" fmla="*/ 20 w 24"/>
                    <a:gd name="T3" fmla="*/ 25 h 25"/>
                    <a:gd name="T4" fmla="*/ 16 w 24"/>
                    <a:gd name="T5" fmla="*/ 25 h 25"/>
                    <a:gd name="T6" fmla="*/ 13 w 24"/>
                    <a:gd name="T7" fmla="*/ 22 h 25"/>
                    <a:gd name="T8" fmla="*/ 13 w 24"/>
                    <a:gd name="T9" fmla="*/ 17 h 25"/>
                    <a:gd name="T10" fmla="*/ 23 w 24"/>
                    <a:gd name="T11" fmla="*/ 22 h 25"/>
                    <a:gd name="T12" fmla="*/ 13 w 24"/>
                    <a:gd name="T13" fmla="*/ 17 h 25"/>
                    <a:gd name="T14" fmla="*/ 12 w 24"/>
                    <a:gd name="T15" fmla="*/ 13 h 25"/>
                    <a:gd name="T16" fmla="*/ 9 w 24"/>
                    <a:gd name="T17" fmla="*/ 12 h 25"/>
                    <a:gd name="T18" fmla="*/ 6 w 24"/>
                    <a:gd name="T19" fmla="*/ 10 h 25"/>
                    <a:gd name="T20" fmla="*/ 4 w 24"/>
                    <a:gd name="T21" fmla="*/ 10 h 25"/>
                    <a:gd name="T22" fmla="*/ 6 w 24"/>
                    <a:gd name="T23" fmla="*/ 0 h 25"/>
                    <a:gd name="T24" fmla="*/ 9 w 24"/>
                    <a:gd name="T25" fmla="*/ 0 h 25"/>
                    <a:gd name="T26" fmla="*/ 16 w 24"/>
                    <a:gd name="T27" fmla="*/ 3 h 25"/>
                    <a:gd name="T28" fmla="*/ 20 w 24"/>
                    <a:gd name="T29" fmla="*/ 6 h 25"/>
                    <a:gd name="T30" fmla="*/ 23 w 24"/>
                    <a:gd name="T31" fmla="*/ 10 h 25"/>
                    <a:gd name="T32" fmla="*/ 24 w 24"/>
                    <a:gd name="T33" fmla="*/ 15 h 25"/>
                    <a:gd name="T34" fmla="*/ 23 w 24"/>
                    <a:gd name="T35" fmla="*/ 22 h 25"/>
                    <a:gd name="T36" fmla="*/ 13 w 24"/>
                    <a:gd name="T37" fmla="*/ 17 h 25"/>
                    <a:gd name="T38" fmla="*/ 4 w 24"/>
                    <a:gd name="T39" fmla="*/ 10 h 25"/>
                    <a:gd name="T40" fmla="*/ 1 w 24"/>
                    <a:gd name="T41" fmla="*/ 8 h 25"/>
                    <a:gd name="T42" fmla="*/ 0 w 24"/>
                    <a:gd name="T43" fmla="*/ 3 h 25"/>
                    <a:gd name="T44" fmla="*/ 1 w 24"/>
                    <a:gd name="T45" fmla="*/ 0 h 25"/>
                    <a:gd name="T46" fmla="*/ 6 w 24"/>
                    <a:gd name="T47" fmla="*/ 0 h 25"/>
                    <a:gd name="T48" fmla="*/ 4 w 24"/>
                    <a:gd name="T49" fmla="*/ 10 h 2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24"/>
                    <a:gd name="T76" fmla="*/ 0 h 25"/>
                    <a:gd name="T77" fmla="*/ 24 w 24"/>
                    <a:gd name="T78" fmla="*/ 25 h 2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24" h="25">
                      <a:moveTo>
                        <a:pt x="23" y="22"/>
                      </a:moveTo>
                      <a:lnTo>
                        <a:pt x="20" y="25"/>
                      </a:lnTo>
                      <a:lnTo>
                        <a:pt x="16" y="25"/>
                      </a:lnTo>
                      <a:lnTo>
                        <a:pt x="13" y="22"/>
                      </a:lnTo>
                      <a:lnTo>
                        <a:pt x="13" y="17"/>
                      </a:lnTo>
                      <a:lnTo>
                        <a:pt x="23" y="22"/>
                      </a:lnTo>
                      <a:close/>
                      <a:moveTo>
                        <a:pt x="13" y="17"/>
                      </a:moveTo>
                      <a:lnTo>
                        <a:pt x="12" y="13"/>
                      </a:lnTo>
                      <a:lnTo>
                        <a:pt x="9" y="12"/>
                      </a:lnTo>
                      <a:lnTo>
                        <a:pt x="6" y="10"/>
                      </a:lnTo>
                      <a:lnTo>
                        <a:pt x="4" y="1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6" y="3"/>
                      </a:lnTo>
                      <a:lnTo>
                        <a:pt x="20" y="6"/>
                      </a:lnTo>
                      <a:lnTo>
                        <a:pt x="23" y="10"/>
                      </a:lnTo>
                      <a:lnTo>
                        <a:pt x="24" y="15"/>
                      </a:lnTo>
                      <a:lnTo>
                        <a:pt x="23" y="22"/>
                      </a:lnTo>
                      <a:lnTo>
                        <a:pt x="13" y="17"/>
                      </a:lnTo>
                      <a:close/>
                      <a:moveTo>
                        <a:pt x="4" y="10"/>
                      </a:moveTo>
                      <a:lnTo>
                        <a:pt x="1" y="8"/>
                      </a:lnTo>
                      <a:lnTo>
                        <a:pt x="0" y="3"/>
                      </a:lnTo>
                      <a:lnTo>
                        <a:pt x="1" y="0"/>
                      </a:lnTo>
                      <a:lnTo>
                        <a:pt x="6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B200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3" name="Freeform 68"/>
                <p:cNvSpPr>
                  <a:spLocks noEditPoints="1"/>
                </p:cNvSpPr>
                <p:nvPr/>
              </p:nvSpPr>
              <p:spPr bwMode="auto">
                <a:xfrm>
                  <a:off x="1490" y="1409"/>
                  <a:ext cx="25" cy="29"/>
                </a:xfrm>
                <a:custGeom>
                  <a:avLst/>
                  <a:gdLst>
                    <a:gd name="T0" fmla="*/ 24 w 25"/>
                    <a:gd name="T1" fmla="*/ 27 h 29"/>
                    <a:gd name="T2" fmla="*/ 20 w 25"/>
                    <a:gd name="T3" fmla="*/ 29 h 29"/>
                    <a:gd name="T4" fmla="*/ 17 w 25"/>
                    <a:gd name="T5" fmla="*/ 29 h 29"/>
                    <a:gd name="T6" fmla="*/ 14 w 25"/>
                    <a:gd name="T7" fmla="*/ 25 h 29"/>
                    <a:gd name="T8" fmla="*/ 14 w 25"/>
                    <a:gd name="T9" fmla="*/ 22 h 29"/>
                    <a:gd name="T10" fmla="*/ 24 w 25"/>
                    <a:gd name="T11" fmla="*/ 27 h 29"/>
                    <a:gd name="T12" fmla="*/ 14 w 25"/>
                    <a:gd name="T13" fmla="*/ 22 h 29"/>
                    <a:gd name="T14" fmla="*/ 16 w 25"/>
                    <a:gd name="T15" fmla="*/ 18 h 29"/>
                    <a:gd name="T16" fmla="*/ 14 w 25"/>
                    <a:gd name="T17" fmla="*/ 17 h 29"/>
                    <a:gd name="T18" fmla="*/ 13 w 25"/>
                    <a:gd name="T19" fmla="*/ 15 h 29"/>
                    <a:gd name="T20" fmla="*/ 10 w 25"/>
                    <a:gd name="T21" fmla="*/ 13 h 29"/>
                    <a:gd name="T22" fmla="*/ 5 w 25"/>
                    <a:gd name="T23" fmla="*/ 12 h 29"/>
                    <a:gd name="T24" fmla="*/ 4 w 25"/>
                    <a:gd name="T25" fmla="*/ 10 h 29"/>
                    <a:gd name="T26" fmla="*/ 7 w 25"/>
                    <a:gd name="T27" fmla="*/ 0 h 29"/>
                    <a:gd name="T28" fmla="*/ 11 w 25"/>
                    <a:gd name="T29" fmla="*/ 1 h 29"/>
                    <a:gd name="T30" fmla="*/ 19 w 25"/>
                    <a:gd name="T31" fmla="*/ 6 h 29"/>
                    <a:gd name="T32" fmla="*/ 22 w 25"/>
                    <a:gd name="T33" fmla="*/ 10 h 29"/>
                    <a:gd name="T34" fmla="*/ 25 w 25"/>
                    <a:gd name="T35" fmla="*/ 15 h 29"/>
                    <a:gd name="T36" fmla="*/ 25 w 25"/>
                    <a:gd name="T37" fmla="*/ 20 h 29"/>
                    <a:gd name="T38" fmla="*/ 24 w 25"/>
                    <a:gd name="T39" fmla="*/ 27 h 29"/>
                    <a:gd name="T40" fmla="*/ 14 w 25"/>
                    <a:gd name="T41" fmla="*/ 22 h 29"/>
                    <a:gd name="T42" fmla="*/ 4 w 25"/>
                    <a:gd name="T43" fmla="*/ 10 h 29"/>
                    <a:gd name="T44" fmla="*/ 0 w 25"/>
                    <a:gd name="T45" fmla="*/ 6 h 29"/>
                    <a:gd name="T46" fmla="*/ 0 w 25"/>
                    <a:gd name="T47" fmla="*/ 3 h 29"/>
                    <a:gd name="T48" fmla="*/ 2 w 25"/>
                    <a:gd name="T49" fmla="*/ 0 h 29"/>
                    <a:gd name="T50" fmla="*/ 7 w 25"/>
                    <a:gd name="T51" fmla="*/ 0 h 29"/>
                    <a:gd name="T52" fmla="*/ 4 w 25"/>
                    <a:gd name="T53" fmla="*/ 10 h 29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25"/>
                    <a:gd name="T82" fmla="*/ 0 h 29"/>
                    <a:gd name="T83" fmla="*/ 25 w 25"/>
                    <a:gd name="T84" fmla="*/ 29 h 29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25" h="29">
                      <a:moveTo>
                        <a:pt x="24" y="27"/>
                      </a:moveTo>
                      <a:lnTo>
                        <a:pt x="20" y="29"/>
                      </a:lnTo>
                      <a:lnTo>
                        <a:pt x="17" y="29"/>
                      </a:lnTo>
                      <a:lnTo>
                        <a:pt x="14" y="25"/>
                      </a:lnTo>
                      <a:lnTo>
                        <a:pt x="14" y="22"/>
                      </a:lnTo>
                      <a:lnTo>
                        <a:pt x="24" y="27"/>
                      </a:lnTo>
                      <a:close/>
                      <a:moveTo>
                        <a:pt x="14" y="22"/>
                      </a:moveTo>
                      <a:lnTo>
                        <a:pt x="16" y="18"/>
                      </a:lnTo>
                      <a:lnTo>
                        <a:pt x="14" y="17"/>
                      </a:lnTo>
                      <a:lnTo>
                        <a:pt x="13" y="15"/>
                      </a:lnTo>
                      <a:lnTo>
                        <a:pt x="10" y="13"/>
                      </a:lnTo>
                      <a:lnTo>
                        <a:pt x="5" y="12"/>
                      </a:lnTo>
                      <a:lnTo>
                        <a:pt x="4" y="10"/>
                      </a:lnTo>
                      <a:lnTo>
                        <a:pt x="7" y="0"/>
                      </a:lnTo>
                      <a:lnTo>
                        <a:pt x="11" y="1"/>
                      </a:lnTo>
                      <a:lnTo>
                        <a:pt x="19" y="6"/>
                      </a:lnTo>
                      <a:lnTo>
                        <a:pt x="22" y="10"/>
                      </a:lnTo>
                      <a:lnTo>
                        <a:pt x="25" y="15"/>
                      </a:lnTo>
                      <a:lnTo>
                        <a:pt x="25" y="20"/>
                      </a:lnTo>
                      <a:lnTo>
                        <a:pt x="24" y="27"/>
                      </a:lnTo>
                      <a:lnTo>
                        <a:pt x="14" y="22"/>
                      </a:lnTo>
                      <a:close/>
                      <a:moveTo>
                        <a:pt x="4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4" y="10"/>
                      </a:lnTo>
                      <a:close/>
                    </a:path>
                  </a:pathLst>
                </a:custGeom>
                <a:solidFill>
                  <a:srgbClr val="8C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4" name="Freeform 69"/>
                <p:cNvSpPr>
                  <a:spLocks/>
                </p:cNvSpPr>
                <p:nvPr/>
              </p:nvSpPr>
              <p:spPr bwMode="auto">
                <a:xfrm>
                  <a:off x="1424" y="1383"/>
                  <a:ext cx="128" cy="32"/>
                </a:xfrm>
                <a:custGeom>
                  <a:avLst/>
                  <a:gdLst>
                    <a:gd name="T0" fmla="*/ 0 w 128"/>
                    <a:gd name="T1" fmla="*/ 0 h 32"/>
                    <a:gd name="T2" fmla="*/ 6 w 128"/>
                    <a:gd name="T3" fmla="*/ 0 h 32"/>
                    <a:gd name="T4" fmla="*/ 20 w 128"/>
                    <a:gd name="T5" fmla="*/ 0 h 32"/>
                    <a:gd name="T6" fmla="*/ 42 w 128"/>
                    <a:gd name="T7" fmla="*/ 2 h 32"/>
                    <a:gd name="T8" fmla="*/ 60 w 128"/>
                    <a:gd name="T9" fmla="*/ 7 h 32"/>
                    <a:gd name="T10" fmla="*/ 80 w 128"/>
                    <a:gd name="T11" fmla="*/ 15 h 32"/>
                    <a:gd name="T12" fmla="*/ 100 w 128"/>
                    <a:gd name="T13" fmla="*/ 26 h 32"/>
                    <a:gd name="T14" fmla="*/ 107 w 128"/>
                    <a:gd name="T15" fmla="*/ 29 h 32"/>
                    <a:gd name="T16" fmla="*/ 114 w 128"/>
                    <a:gd name="T17" fmla="*/ 31 h 32"/>
                    <a:gd name="T18" fmla="*/ 124 w 128"/>
                    <a:gd name="T19" fmla="*/ 31 h 32"/>
                    <a:gd name="T20" fmla="*/ 128 w 128"/>
                    <a:gd name="T21" fmla="*/ 32 h 32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8"/>
                    <a:gd name="T34" fmla="*/ 0 h 32"/>
                    <a:gd name="T35" fmla="*/ 128 w 128"/>
                    <a:gd name="T36" fmla="*/ 32 h 32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8" h="32">
                      <a:moveTo>
                        <a:pt x="0" y="0"/>
                      </a:moveTo>
                      <a:lnTo>
                        <a:pt x="6" y="0"/>
                      </a:lnTo>
                      <a:lnTo>
                        <a:pt x="20" y="0"/>
                      </a:lnTo>
                      <a:lnTo>
                        <a:pt x="42" y="2"/>
                      </a:lnTo>
                      <a:lnTo>
                        <a:pt x="60" y="7"/>
                      </a:lnTo>
                      <a:lnTo>
                        <a:pt x="80" y="15"/>
                      </a:lnTo>
                      <a:lnTo>
                        <a:pt x="100" y="26"/>
                      </a:lnTo>
                      <a:lnTo>
                        <a:pt x="107" y="29"/>
                      </a:lnTo>
                      <a:lnTo>
                        <a:pt x="114" y="31"/>
                      </a:lnTo>
                      <a:lnTo>
                        <a:pt x="124" y="31"/>
                      </a:lnTo>
                      <a:lnTo>
                        <a:pt x="128" y="32"/>
                      </a:lnTo>
                    </a:path>
                  </a:pathLst>
                </a:custGeom>
                <a:noFill/>
                <a:ln w="7938">
                  <a:solidFill>
                    <a:srgbClr val="8C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5" name="Freeform 70"/>
                <p:cNvSpPr>
                  <a:spLocks noEditPoints="1"/>
                </p:cNvSpPr>
                <p:nvPr/>
              </p:nvSpPr>
              <p:spPr bwMode="auto">
                <a:xfrm>
                  <a:off x="1412" y="1374"/>
                  <a:ext cx="145" cy="45"/>
                </a:xfrm>
                <a:custGeom>
                  <a:avLst/>
                  <a:gdLst>
                    <a:gd name="T0" fmla="*/ 1 w 145"/>
                    <a:gd name="T1" fmla="*/ 2 h 45"/>
                    <a:gd name="T2" fmla="*/ 10 w 145"/>
                    <a:gd name="T3" fmla="*/ 2 h 45"/>
                    <a:gd name="T4" fmla="*/ 3 w 145"/>
                    <a:gd name="T5" fmla="*/ 9 h 45"/>
                    <a:gd name="T6" fmla="*/ 31 w 145"/>
                    <a:gd name="T7" fmla="*/ 12 h 45"/>
                    <a:gd name="T8" fmla="*/ 32 w 145"/>
                    <a:gd name="T9" fmla="*/ 4 h 45"/>
                    <a:gd name="T10" fmla="*/ 31 w 145"/>
                    <a:gd name="T11" fmla="*/ 12 h 45"/>
                    <a:gd name="T12" fmla="*/ 37 w 145"/>
                    <a:gd name="T13" fmla="*/ 4 h 45"/>
                    <a:gd name="T14" fmla="*/ 32 w 145"/>
                    <a:gd name="T15" fmla="*/ 4 h 45"/>
                    <a:gd name="T16" fmla="*/ 37 w 145"/>
                    <a:gd name="T17" fmla="*/ 9 h 45"/>
                    <a:gd name="T18" fmla="*/ 37 w 145"/>
                    <a:gd name="T19" fmla="*/ 12 h 45"/>
                    <a:gd name="T20" fmla="*/ 37 w 145"/>
                    <a:gd name="T21" fmla="*/ 4 h 45"/>
                    <a:gd name="T22" fmla="*/ 40 w 145"/>
                    <a:gd name="T23" fmla="*/ 4 h 45"/>
                    <a:gd name="T24" fmla="*/ 37 w 145"/>
                    <a:gd name="T25" fmla="*/ 12 h 45"/>
                    <a:gd name="T26" fmla="*/ 52 w 145"/>
                    <a:gd name="T27" fmla="*/ 5 h 45"/>
                    <a:gd name="T28" fmla="*/ 43 w 145"/>
                    <a:gd name="T29" fmla="*/ 5 h 45"/>
                    <a:gd name="T30" fmla="*/ 52 w 145"/>
                    <a:gd name="T31" fmla="*/ 11 h 45"/>
                    <a:gd name="T32" fmla="*/ 57 w 145"/>
                    <a:gd name="T33" fmla="*/ 7 h 45"/>
                    <a:gd name="T34" fmla="*/ 52 w 145"/>
                    <a:gd name="T35" fmla="*/ 5 h 45"/>
                    <a:gd name="T36" fmla="*/ 65 w 145"/>
                    <a:gd name="T37" fmla="*/ 16 h 45"/>
                    <a:gd name="T38" fmla="*/ 65 w 145"/>
                    <a:gd name="T39" fmla="*/ 7 h 45"/>
                    <a:gd name="T40" fmla="*/ 65 w 145"/>
                    <a:gd name="T41" fmla="*/ 7 h 45"/>
                    <a:gd name="T42" fmla="*/ 68 w 145"/>
                    <a:gd name="T43" fmla="*/ 16 h 45"/>
                    <a:gd name="T44" fmla="*/ 71 w 145"/>
                    <a:gd name="T45" fmla="*/ 9 h 45"/>
                    <a:gd name="T46" fmla="*/ 69 w 145"/>
                    <a:gd name="T47" fmla="*/ 17 h 45"/>
                    <a:gd name="T48" fmla="*/ 74 w 145"/>
                    <a:gd name="T49" fmla="*/ 11 h 45"/>
                    <a:gd name="T50" fmla="*/ 71 w 145"/>
                    <a:gd name="T51" fmla="*/ 17 h 45"/>
                    <a:gd name="T52" fmla="*/ 82 w 145"/>
                    <a:gd name="T53" fmla="*/ 12 h 45"/>
                    <a:gd name="T54" fmla="*/ 75 w 145"/>
                    <a:gd name="T55" fmla="*/ 11 h 45"/>
                    <a:gd name="T56" fmla="*/ 82 w 145"/>
                    <a:gd name="T57" fmla="*/ 12 h 45"/>
                    <a:gd name="T58" fmla="*/ 89 w 145"/>
                    <a:gd name="T59" fmla="*/ 24 h 45"/>
                    <a:gd name="T60" fmla="*/ 92 w 145"/>
                    <a:gd name="T61" fmla="*/ 17 h 45"/>
                    <a:gd name="T62" fmla="*/ 95 w 145"/>
                    <a:gd name="T63" fmla="*/ 28 h 45"/>
                    <a:gd name="T64" fmla="*/ 100 w 145"/>
                    <a:gd name="T65" fmla="*/ 29 h 45"/>
                    <a:gd name="T66" fmla="*/ 103 w 145"/>
                    <a:gd name="T67" fmla="*/ 23 h 45"/>
                    <a:gd name="T68" fmla="*/ 103 w 145"/>
                    <a:gd name="T69" fmla="*/ 23 h 45"/>
                    <a:gd name="T70" fmla="*/ 100 w 145"/>
                    <a:gd name="T71" fmla="*/ 29 h 45"/>
                    <a:gd name="T72" fmla="*/ 102 w 145"/>
                    <a:gd name="T73" fmla="*/ 31 h 45"/>
                    <a:gd name="T74" fmla="*/ 106 w 145"/>
                    <a:gd name="T75" fmla="*/ 24 h 45"/>
                    <a:gd name="T76" fmla="*/ 102 w 145"/>
                    <a:gd name="T77" fmla="*/ 31 h 45"/>
                    <a:gd name="T78" fmla="*/ 114 w 145"/>
                    <a:gd name="T79" fmla="*/ 29 h 45"/>
                    <a:gd name="T80" fmla="*/ 108 w 145"/>
                    <a:gd name="T81" fmla="*/ 24 h 45"/>
                    <a:gd name="T82" fmla="*/ 109 w 145"/>
                    <a:gd name="T83" fmla="*/ 36 h 45"/>
                    <a:gd name="T84" fmla="*/ 112 w 145"/>
                    <a:gd name="T85" fmla="*/ 38 h 45"/>
                    <a:gd name="T86" fmla="*/ 117 w 145"/>
                    <a:gd name="T87" fmla="*/ 31 h 45"/>
                    <a:gd name="T88" fmla="*/ 114 w 145"/>
                    <a:gd name="T89" fmla="*/ 40 h 45"/>
                    <a:gd name="T90" fmla="*/ 117 w 145"/>
                    <a:gd name="T91" fmla="*/ 41 h 45"/>
                    <a:gd name="T92" fmla="*/ 120 w 145"/>
                    <a:gd name="T93" fmla="*/ 35 h 45"/>
                    <a:gd name="T94" fmla="*/ 117 w 145"/>
                    <a:gd name="T95" fmla="*/ 41 h 45"/>
                    <a:gd name="T96" fmla="*/ 120 w 145"/>
                    <a:gd name="T97" fmla="*/ 35 h 45"/>
                    <a:gd name="T98" fmla="*/ 120 w 145"/>
                    <a:gd name="T99" fmla="*/ 41 h 45"/>
                    <a:gd name="T100" fmla="*/ 123 w 145"/>
                    <a:gd name="T101" fmla="*/ 35 h 45"/>
                    <a:gd name="T102" fmla="*/ 122 w 145"/>
                    <a:gd name="T103" fmla="*/ 43 h 45"/>
                    <a:gd name="T104" fmla="*/ 125 w 145"/>
                    <a:gd name="T105" fmla="*/ 43 h 45"/>
                    <a:gd name="T106" fmla="*/ 125 w 145"/>
                    <a:gd name="T107" fmla="*/ 35 h 45"/>
                    <a:gd name="T108" fmla="*/ 125 w 145"/>
                    <a:gd name="T109" fmla="*/ 35 h 45"/>
                    <a:gd name="T110" fmla="*/ 131 w 145"/>
                    <a:gd name="T111" fmla="*/ 43 h 45"/>
                    <a:gd name="T112" fmla="*/ 137 w 145"/>
                    <a:gd name="T113" fmla="*/ 36 h 45"/>
                    <a:gd name="T114" fmla="*/ 134 w 145"/>
                    <a:gd name="T115" fmla="*/ 43 h 45"/>
                    <a:gd name="T116" fmla="*/ 143 w 145"/>
                    <a:gd name="T117" fmla="*/ 38 h 45"/>
                    <a:gd name="T118" fmla="*/ 137 w 145"/>
                    <a:gd name="T119" fmla="*/ 36 h 45"/>
                    <a:gd name="T120" fmla="*/ 142 w 145"/>
                    <a:gd name="T121" fmla="*/ 45 h 4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45"/>
                    <a:gd name="T184" fmla="*/ 0 h 45"/>
                    <a:gd name="T185" fmla="*/ 145 w 145"/>
                    <a:gd name="T186" fmla="*/ 45 h 4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45" h="45">
                      <a:moveTo>
                        <a:pt x="3" y="9"/>
                      </a:moveTo>
                      <a:lnTo>
                        <a:pt x="1" y="7"/>
                      </a:lnTo>
                      <a:lnTo>
                        <a:pt x="0" y="4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3" y="9"/>
                      </a:lnTo>
                      <a:close/>
                      <a:moveTo>
                        <a:pt x="4" y="0"/>
                      </a:moveTo>
                      <a:lnTo>
                        <a:pt x="10" y="2"/>
                      </a:lnTo>
                      <a:lnTo>
                        <a:pt x="24" y="4"/>
                      </a:lnTo>
                      <a:lnTo>
                        <a:pt x="24" y="12"/>
                      </a:lnTo>
                      <a:lnTo>
                        <a:pt x="9" y="11"/>
                      </a:lnTo>
                      <a:lnTo>
                        <a:pt x="3" y="9"/>
                      </a:lnTo>
                      <a:lnTo>
                        <a:pt x="4" y="0"/>
                      </a:lnTo>
                      <a:close/>
                      <a:moveTo>
                        <a:pt x="24" y="4"/>
                      </a:moveTo>
                      <a:lnTo>
                        <a:pt x="31" y="4"/>
                      </a:lnTo>
                      <a:lnTo>
                        <a:pt x="31" y="12"/>
                      </a:lnTo>
                      <a:lnTo>
                        <a:pt x="24" y="12"/>
                      </a:lnTo>
                      <a:lnTo>
                        <a:pt x="24" y="4"/>
                      </a:lnTo>
                      <a:close/>
                      <a:moveTo>
                        <a:pt x="31" y="4"/>
                      </a:moveTo>
                      <a:lnTo>
                        <a:pt x="32" y="4"/>
                      </a:lnTo>
                      <a:lnTo>
                        <a:pt x="32" y="12"/>
                      </a:lnTo>
                      <a:lnTo>
                        <a:pt x="31" y="12"/>
                      </a:lnTo>
                      <a:lnTo>
                        <a:pt x="31" y="4"/>
                      </a:lnTo>
                      <a:close/>
                      <a:moveTo>
                        <a:pt x="32" y="4"/>
                      </a:moveTo>
                      <a:lnTo>
                        <a:pt x="35" y="4"/>
                      </a:lnTo>
                      <a:lnTo>
                        <a:pt x="37" y="4"/>
                      </a:lnTo>
                      <a:lnTo>
                        <a:pt x="37" y="12"/>
                      </a:lnTo>
                      <a:lnTo>
                        <a:pt x="34" y="12"/>
                      </a:lnTo>
                      <a:lnTo>
                        <a:pt x="32" y="12"/>
                      </a:lnTo>
                      <a:lnTo>
                        <a:pt x="32" y="4"/>
                      </a:lnTo>
                      <a:close/>
                      <a:moveTo>
                        <a:pt x="37" y="12"/>
                      </a:moveTo>
                      <a:lnTo>
                        <a:pt x="37" y="12"/>
                      </a:lnTo>
                      <a:lnTo>
                        <a:pt x="37" y="9"/>
                      </a:lnTo>
                      <a:lnTo>
                        <a:pt x="37" y="12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12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lnTo>
                        <a:pt x="37" y="4"/>
                      </a:lnTo>
                      <a:lnTo>
                        <a:pt x="37" y="9"/>
                      </a:lnTo>
                      <a:lnTo>
                        <a:pt x="37" y="4"/>
                      </a:lnTo>
                      <a:close/>
                      <a:moveTo>
                        <a:pt x="37" y="4"/>
                      </a:moveTo>
                      <a:lnTo>
                        <a:pt x="40" y="4"/>
                      </a:lnTo>
                      <a:lnTo>
                        <a:pt x="43" y="5"/>
                      </a:lnTo>
                      <a:lnTo>
                        <a:pt x="41" y="12"/>
                      </a:lnTo>
                      <a:lnTo>
                        <a:pt x="38" y="12"/>
                      </a:lnTo>
                      <a:lnTo>
                        <a:pt x="37" y="12"/>
                      </a:lnTo>
                      <a:lnTo>
                        <a:pt x="37" y="4"/>
                      </a:lnTo>
                      <a:close/>
                      <a:moveTo>
                        <a:pt x="43" y="5"/>
                      </a:moveTo>
                      <a:lnTo>
                        <a:pt x="48" y="5"/>
                      </a:lnTo>
                      <a:lnTo>
                        <a:pt x="52" y="5"/>
                      </a:lnTo>
                      <a:lnTo>
                        <a:pt x="52" y="14"/>
                      </a:lnTo>
                      <a:lnTo>
                        <a:pt x="46" y="14"/>
                      </a:lnTo>
                      <a:lnTo>
                        <a:pt x="41" y="12"/>
                      </a:lnTo>
                      <a:lnTo>
                        <a:pt x="43" y="5"/>
                      </a:lnTo>
                      <a:close/>
                      <a:moveTo>
                        <a:pt x="52" y="5"/>
                      </a:moveTo>
                      <a:lnTo>
                        <a:pt x="52" y="5"/>
                      </a:lnTo>
                      <a:lnTo>
                        <a:pt x="52" y="11"/>
                      </a:lnTo>
                      <a:lnTo>
                        <a:pt x="52" y="5"/>
                      </a:lnTo>
                      <a:close/>
                      <a:moveTo>
                        <a:pt x="52" y="5"/>
                      </a:moveTo>
                      <a:lnTo>
                        <a:pt x="54" y="5"/>
                      </a:lnTo>
                      <a:lnTo>
                        <a:pt x="57" y="7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1" y="14"/>
                      </a:lnTo>
                      <a:lnTo>
                        <a:pt x="52" y="5"/>
                      </a:lnTo>
                      <a:close/>
                      <a:moveTo>
                        <a:pt x="57" y="7"/>
                      </a:moveTo>
                      <a:lnTo>
                        <a:pt x="61" y="7"/>
                      </a:lnTo>
                      <a:lnTo>
                        <a:pt x="65" y="7"/>
                      </a:lnTo>
                      <a:lnTo>
                        <a:pt x="65" y="16"/>
                      </a:lnTo>
                      <a:lnTo>
                        <a:pt x="60" y="14"/>
                      </a:lnTo>
                      <a:lnTo>
                        <a:pt x="57" y="14"/>
                      </a:lnTo>
                      <a:lnTo>
                        <a:pt x="57" y="7"/>
                      </a:lnTo>
                      <a:close/>
                      <a:moveTo>
                        <a:pt x="65" y="7"/>
                      </a:moveTo>
                      <a:lnTo>
                        <a:pt x="66" y="7"/>
                      </a:lnTo>
                      <a:lnTo>
                        <a:pt x="65" y="11"/>
                      </a:lnTo>
                      <a:lnTo>
                        <a:pt x="65" y="7"/>
                      </a:lnTo>
                      <a:close/>
                      <a:moveTo>
                        <a:pt x="66" y="7"/>
                      </a:moveTo>
                      <a:lnTo>
                        <a:pt x="68" y="7"/>
                      </a:lnTo>
                      <a:lnTo>
                        <a:pt x="71" y="9"/>
                      </a:lnTo>
                      <a:lnTo>
                        <a:pt x="68" y="16"/>
                      </a:lnTo>
                      <a:lnTo>
                        <a:pt x="66" y="16"/>
                      </a:lnTo>
                      <a:lnTo>
                        <a:pt x="63" y="16"/>
                      </a:lnTo>
                      <a:lnTo>
                        <a:pt x="66" y="7"/>
                      </a:lnTo>
                      <a:close/>
                      <a:moveTo>
                        <a:pt x="71" y="9"/>
                      </a:moveTo>
                      <a:lnTo>
                        <a:pt x="72" y="9"/>
                      </a:lnTo>
                      <a:lnTo>
                        <a:pt x="74" y="11"/>
                      </a:lnTo>
                      <a:lnTo>
                        <a:pt x="71" y="17"/>
                      </a:lnTo>
                      <a:lnTo>
                        <a:pt x="69" y="17"/>
                      </a:lnTo>
                      <a:lnTo>
                        <a:pt x="68" y="16"/>
                      </a:lnTo>
                      <a:lnTo>
                        <a:pt x="71" y="9"/>
                      </a:lnTo>
                      <a:close/>
                      <a:moveTo>
                        <a:pt x="74" y="11"/>
                      </a:moveTo>
                      <a:lnTo>
                        <a:pt x="74" y="11"/>
                      </a:lnTo>
                      <a:lnTo>
                        <a:pt x="75" y="11"/>
                      </a:lnTo>
                      <a:lnTo>
                        <a:pt x="74" y="19"/>
                      </a:lnTo>
                      <a:lnTo>
                        <a:pt x="72" y="17"/>
                      </a:lnTo>
                      <a:lnTo>
                        <a:pt x="71" y="17"/>
                      </a:lnTo>
                      <a:lnTo>
                        <a:pt x="74" y="11"/>
                      </a:lnTo>
                      <a:close/>
                      <a:moveTo>
                        <a:pt x="75" y="11"/>
                      </a:moveTo>
                      <a:lnTo>
                        <a:pt x="78" y="11"/>
                      </a:lnTo>
                      <a:lnTo>
                        <a:pt x="82" y="12"/>
                      </a:lnTo>
                      <a:lnTo>
                        <a:pt x="78" y="19"/>
                      </a:lnTo>
                      <a:lnTo>
                        <a:pt x="77" y="19"/>
                      </a:lnTo>
                      <a:lnTo>
                        <a:pt x="74" y="19"/>
                      </a:lnTo>
                      <a:lnTo>
                        <a:pt x="75" y="11"/>
                      </a:lnTo>
                      <a:close/>
                      <a:moveTo>
                        <a:pt x="82" y="12"/>
                      </a:moveTo>
                      <a:lnTo>
                        <a:pt x="82" y="12"/>
                      </a:lnTo>
                      <a:lnTo>
                        <a:pt x="80" y="16"/>
                      </a:lnTo>
                      <a:lnTo>
                        <a:pt x="82" y="12"/>
                      </a:lnTo>
                      <a:close/>
                      <a:moveTo>
                        <a:pt x="82" y="12"/>
                      </a:moveTo>
                      <a:lnTo>
                        <a:pt x="88" y="16"/>
                      </a:lnTo>
                      <a:lnTo>
                        <a:pt x="92" y="17"/>
                      </a:lnTo>
                      <a:lnTo>
                        <a:pt x="89" y="24"/>
                      </a:lnTo>
                      <a:lnTo>
                        <a:pt x="85" y="23"/>
                      </a:lnTo>
                      <a:lnTo>
                        <a:pt x="78" y="19"/>
                      </a:lnTo>
                      <a:lnTo>
                        <a:pt x="82" y="12"/>
                      </a:lnTo>
                      <a:close/>
                      <a:moveTo>
                        <a:pt x="92" y="17"/>
                      </a:moveTo>
                      <a:lnTo>
                        <a:pt x="98" y="19"/>
                      </a:lnTo>
                      <a:lnTo>
                        <a:pt x="105" y="23"/>
                      </a:lnTo>
                      <a:lnTo>
                        <a:pt x="100" y="29"/>
                      </a:lnTo>
                      <a:lnTo>
                        <a:pt x="95" y="28"/>
                      </a:lnTo>
                      <a:lnTo>
                        <a:pt x="89" y="24"/>
                      </a:lnTo>
                      <a:lnTo>
                        <a:pt x="92" y="17"/>
                      </a:lnTo>
                      <a:close/>
                      <a:moveTo>
                        <a:pt x="100" y="29"/>
                      </a:moveTo>
                      <a:lnTo>
                        <a:pt x="100" y="29"/>
                      </a:lnTo>
                      <a:lnTo>
                        <a:pt x="102" y="26"/>
                      </a:lnTo>
                      <a:lnTo>
                        <a:pt x="100" y="29"/>
                      </a:lnTo>
                      <a:close/>
                      <a:moveTo>
                        <a:pt x="103" y="23"/>
                      </a:moveTo>
                      <a:lnTo>
                        <a:pt x="103" y="23"/>
                      </a:lnTo>
                      <a:lnTo>
                        <a:pt x="100" y="29"/>
                      </a:lnTo>
                      <a:lnTo>
                        <a:pt x="103" y="23"/>
                      </a:lnTo>
                      <a:close/>
                      <a:moveTo>
                        <a:pt x="103" y="23"/>
                      </a:moveTo>
                      <a:lnTo>
                        <a:pt x="105" y="23"/>
                      </a:lnTo>
                      <a:lnTo>
                        <a:pt x="106" y="24"/>
                      </a:lnTo>
                      <a:lnTo>
                        <a:pt x="102" y="31"/>
                      </a:lnTo>
                      <a:lnTo>
                        <a:pt x="100" y="29"/>
                      </a:lnTo>
                      <a:lnTo>
                        <a:pt x="103" y="23"/>
                      </a:lnTo>
                      <a:close/>
                      <a:moveTo>
                        <a:pt x="102" y="31"/>
                      </a:moveTo>
                      <a:lnTo>
                        <a:pt x="102" y="31"/>
                      </a:lnTo>
                      <a:lnTo>
                        <a:pt x="103" y="28"/>
                      </a:lnTo>
                      <a:lnTo>
                        <a:pt x="102" y="31"/>
                      </a:lnTo>
                      <a:close/>
                      <a:moveTo>
                        <a:pt x="106" y="24"/>
                      </a:moveTo>
                      <a:lnTo>
                        <a:pt x="106" y="24"/>
                      </a:lnTo>
                      <a:lnTo>
                        <a:pt x="108" y="24"/>
                      </a:lnTo>
                      <a:lnTo>
                        <a:pt x="103" y="31"/>
                      </a:lnTo>
                      <a:lnTo>
                        <a:pt x="102" y="31"/>
                      </a:lnTo>
                      <a:lnTo>
                        <a:pt x="106" y="24"/>
                      </a:lnTo>
                      <a:close/>
                      <a:moveTo>
                        <a:pt x="108" y="24"/>
                      </a:moveTo>
                      <a:lnTo>
                        <a:pt x="111" y="28"/>
                      </a:lnTo>
                      <a:lnTo>
                        <a:pt x="114" y="29"/>
                      </a:lnTo>
                      <a:lnTo>
                        <a:pt x="109" y="36"/>
                      </a:lnTo>
                      <a:lnTo>
                        <a:pt x="108" y="35"/>
                      </a:lnTo>
                      <a:lnTo>
                        <a:pt x="103" y="31"/>
                      </a:lnTo>
                      <a:lnTo>
                        <a:pt x="108" y="24"/>
                      </a:lnTo>
                      <a:close/>
                      <a:moveTo>
                        <a:pt x="109" y="36"/>
                      </a:moveTo>
                      <a:lnTo>
                        <a:pt x="109" y="36"/>
                      </a:lnTo>
                      <a:lnTo>
                        <a:pt x="112" y="33"/>
                      </a:lnTo>
                      <a:lnTo>
                        <a:pt x="109" y="36"/>
                      </a:lnTo>
                      <a:close/>
                      <a:moveTo>
                        <a:pt x="114" y="29"/>
                      </a:moveTo>
                      <a:lnTo>
                        <a:pt x="115" y="31"/>
                      </a:lnTo>
                      <a:lnTo>
                        <a:pt x="117" y="31"/>
                      </a:lnTo>
                      <a:lnTo>
                        <a:pt x="112" y="38"/>
                      </a:lnTo>
                      <a:lnTo>
                        <a:pt x="111" y="36"/>
                      </a:lnTo>
                      <a:lnTo>
                        <a:pt x="109" y="36"/>
                      </a:lnTo>
                      <a:lnTo>
                        <a:pt x="114" y="29"/>
                      </a:lnTo>
                      <a:close/>
                      <a:moveTo>
                        <a:pt x="117" y="31"/>
                      </a:moveTo>
                      <a:lnTo>
                        <a:pt x="119" y="33"/>
                      </a:lnTo>
                      <a:lnTo>
                        <a:pt x="120" y="35"/>
                      </a:lnTo>
                      <a:lnTo>
                        <a:pt x="117" y="41"/>
                      </a:lnTo>
                      <a:lnTo>
                        <a:pt x="114" y="40"/>
                      </a:lnTo>
                      <a:lnTo>
                        <a:pt x="112" y="38"/>
                      </a:lnTo>
                      <a:lnTo>
                        <a:pt x="117" y="31"/>
                      </a:lnTo>
                      <a:close/>
                      <a:moveTo>
                        <a:pt x="117" y="41"/>
                      </a:moveTo>
                      <a:lnTo>
                        <a:pt x="117" y="41"/>
                      </a:lnTo>
                      <a:lnTo>
                        <a:pt x="119" y="38"/>
                      </a:lnTo>
                      <a:lnTo>
                        <a:pt x="117" y="41"/>
                      </a:lnTo>
                      <a:close/>
                      <a:moveTo>
                        <a:pt x="120" y="35"/>
                      </a:moveTo>
                      <a:lnTo>
                        <a:pt x="120" y="35"/>
                      </a:lnTo>
                      <a:lnTo>
                        <a:pt x="117" y="41"/>
                      </a:lnTo>
                      <a:lnTo>
                        <a:pt x="120" y="35"/>
                      </a:lnTo>
                      <a:close/>
                      <a:moveTo>
                        <a:pt x="117" y="41"/>
                      </a:moveTo>
                      <a:lnTo>
                        <a:pt x="117" y="41"/>
                      </a:lnTo>
                      <a:lnTo>
                        <a:pt x="119" y="38"/>
                      </a:lnTo>
                      <a:lnTo>
                        <a:pt x="117" y="41"/>
                      </a:lnTo>
                      <a:close/>
                      <a:moveTo>
                        <a:pt x="120" y="35"/>
                      </a:moveTo>
                      <a:lnTo>
                        <a:pt x="120" y="35"/>
                      </a:lnTo>
                      <a:lnTo>
                        <a:pt x="122" y="35"/>
                      </a:lnTo>
                      <a:lnTo>
                        <a:pt x="122" y="43"/>
                      </a:lnTo>
                      <a:lnTo>
                        <a:pt x="120" y="41"/>
                      </a:lnTo>
                      <a:lnTo>
                        <a:pt x="117" y="41"/>
                      </a:lnTo>
                      <a:lnTo>
                        <a:pt x="120" y="35"/>
                      </a:lnTo>
                      <a:close/>
                      <a:moveTo>
                        <a:pt x="122" y="35"/>
                      </a:moveTo>
                      <a:lnTo>
                        <a:pt x="123" y="35"/>
                      </a:lnTo>
                      <a:lnTo>
                        <a:pt x="126" y="35"/>
                      </a:lnTo>
                      <a:lnTo>
                        <a:pt x="125" y="43"/>
                      </a:lnTo>
                      <a:lnTo>
                        <a:pt x="123" y="43"/>
                      </a:lnTo>
                      <a:lnTo>
                        <a:pt x="122" y="43"/>
                      </a:lnTo>
                      <a:lnTo>
                        <a:pt x="122" y="35"/>
                      </a:lnTo>
                      <a:close/>
                      <a:moveTo>
                        <a:pt x="125" y="43"/>
                      </a:moveTo>
                      <a:lnTo>
                        <a:pt x="125" y="43"/>
                      </a:lnTo>
                      <a:lnTo>
                        <a:pt x="125" y="40"/>
                      </a:lnTo>
                      <a:lnTo>
                        <a:pt x="125" y="43"/>
                      </a:lnTo>
                      <a:close/>
                      <a:moveTo>
                        <a:pt x="125" y="35"/>
                      </a:moveTo>
                      <a:lnTo>
                        <a:pt x="125" y="35"/>
                      </a:lnTo>
                      <a:lnTo>
                        <a:pt x="125" y="43"/>
                      </a:lnTo>
                      <a:lnTo>
                        <a:pt x="125" y="35"/>
                      </a:lnTo>
                      <a:close/>
                      <a:moveTo>
                        <a:pt x="125" y="35"/>
                      </a:moveTo>
                      <a:lnTo>
                        <a:pt x="131" y="35"/>
                      </a:lnTo>
                      <a:lnTo>
                        <a:pt x="136" y="36"/>
                      </a:lnTo>
                      <a:lnTo>
                        <a:pt x="134" y="43"/>
                      </a:lnTo>
                      <a:lnTo>
                        <a:pt x="131" y="43"/>
                      </a:lnTo>
                      <a:lnTo>
                        <a:pt x="125" y="43"/>
                      </a:lnTo>
                      <a:lnTo>
                        <a:pt x="125" y="35"/>
                      </a:lnTo>
                      <a:close/>
                      <a:moveTo>
                        <a:pt x="136" y="36"/>
                      </a:moveTo>
                      <a:lnTo>
                        <a:pt x="137" y="36"/>
                      </a:lnTo>
                      <a:lnTo>
                        <a:pt x="136" y="43"/>
                      </a:lnTo>
                      <a:lnTo>
                        <a:pt x="134" y="43"/>
                      </a:lnTo>
                      <a:lnTo>
                        <a:pt x="136" y="36"/>
                      </a:lnTo>
                      <a:close/>
                      <a:moveTo>
                        <a:pt x="137" y="36"/>
                      </a:moveTo>
                      <a:lnTo>
                        <a:pt x="140" y="36"/>
                      </a:lnTo>
                      <a:lnTo>
                        <a:pt x="143" y="38"/>
                      </a:lnTo>
                      <a:lnTo>
                        <a:pt x="139" y="45"/>
                      </a:lnTo>
                      <a:lnTo>
                        <a:pt x="137" y="45"/>
                      </a:lnTo>
                      <a:lnTo>
                        <a:pt x="136" y="43"/>
                      </a:lnTo>
                      <a:lnTo>
                        <a:pt x="137" y="36"/>
                      </a:lnTo>
                      <a:close/>
                      <a:moveTo>
                        <a:pt x="143" y="38"/>
                      </a:moveTo>
                      <a:lnTo>
                        <a:pt x="145" y="41"/>
                      </a:lnTo>
                      <a:lnTo>
                        <a:pt x="143" y="43"/>
                      </a:lnTo>
                      <a:lnTo>
                        <a:pt x="142" y="45"/>
                      </a:lnTo>
                      <a:lnTo>
                        <a:pt x="139" y="45"/>
                      </a:lnTo>
                      <a:lnTo>
                        <a:pt x="143" y="38"/>
                      </a:lnTo>
                      <a:close/>
                    </a:path>
                  </a:pathLst>
                </a:custGeom>
                <a:solidFill>
                  <a:srgbClr val="96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6" name="Freeform 71"/>
                <p:cNvSpPr>
                  <a:spLocks noEditPoints="1"/>
                </p:cNvSpPr>
                <p:nvPr/>
              </p:nvSpPr>
              <p:spPr bwMode="auto">
                <a:xfrm>
                  <a:off x="1407" y="1373"/>
                  <a:ext cx="148" cy="46"/>
                </a:xfrm>
                <a:custGeom>
                  <a:avLst/>
                  <a:gdLst>
                    <a:gd name="T0" fmla="*/ 2 w 148"/>
                    <a:gd name="T1" fmla="*/ 0 h 46"/>
                    <a:gd name="T2" fmla="*/ 12 w 148"/>
                    <a:gd name="T3" fmla="*/ 1 h 46"/>
                    <a:gd name="T4" fmla="*/ 3 w 148"/>
                    <a:gd name="T5" fmla="*/ 6 h 46"/>
                    <a:gd name="T6" fmla="*/ 36 w 148"/>
                    <a:gd name="T7" fmla="*/ 3 h 46"/>
                    <a:gd name="T8" fmla="*/ 29 w 148"/>
                    <a:gd name="T9" fmla="*/ 3 h 46"/>
                    <a:gd name="T10" fmla="*/ 36 w 148"/>
                    <a:gd name="T11" fmla="*/ 6 h 46"/>
                    <a:gd name="T12" fmla="*/ 37 w 148"/>
                    <a:gd name="T13" fmla="*/ 3 h 46"/>
                    <a:gd name="T14" fmla="*/ 36 w 148"/>
                    <a:gd name="T15" fmla="*/ 3 h 46"/>
                    <a:gd name="T16" fmla="*/ 37 w 148"/>
                    <a:gd name="T17" fmla="*/ 12 h 46"/>
                    <a:gd name="T18" fmla="*/ 40 w 148"/>
                    <a:gd name="T19" fmla="*/ 12 h 46"/>
                    <a:gd name="T20" fmla="*/ 42 w 148"/>
                    <a:gd name="T21" fmla="*/ 3 h 46"/>
                    <a:gd name="T22" fmla="*/ 42 w 148"/>
                    <a:gd name="T23" fmla="*/ 3 h 46"/>
                    <a:gd name="T24" fmla="*/ 45 w 148"/>
                    <a:gd name="T25" fmla="*/ 13 h 46"/>
                    <a:gd name="T26" fmla="*/ 48 w 148"/>
                    <a:gd name="T27" fmla="*/ 5 h 46"/>
                    <a:gd name="T28" fmla="*/ 51 w 148"/>
                    <a:gd name="T29" fmla="*/ 13 h 46"/>
                    <a:gd name="T30" fmla="*/ 56 w 148"/>
                    <a:gd name="T31" fmla="*/ 15 h 46"/>
                    <a:gd name="T32" fmla="*/ 56 w 148"/>
                    <a:gd name="T33" fmla="*/ 6 h 46"/>
                    <a:gd name="T34" fmla="*/ 59 w 148"/>
                    <a:gd name="T35" fmla="*/ 15 h 46"/>
                    <a:gd name="T36" fmla="*/ 63 w 148"/>
                    <a:gd name="T37" fmla="*/ 5 h 46"/>
                    <a:gd name="T38" fmla="*/ 60 w 148"/>
                    <a:gd name="T39" fmla="*/ 15 h 46"/>
                    <a:gd name="T40" fmla="*/ 70 w 148"/>
                    <a:gd name="T41" fmla="*/ 10 h 46"/>
                    <a:gd name="T42" fmla="*/ 68 w 148"/>
                    <a:gd name="T43" fmla="*/ 15 h 46"/>
                    <a:gd name="T44" fmla="*/ 71 w 148"/>
                    <a:gd name="T45" fmla="*/ 6 h 46"/>
                    <a:gd name="T46" fmla="*/ 68 w 148"/>
                    <a:gd name="T47" fmla="*/ 15 h 46"/>
                    <a:gd name="T48" fmla="*/ 73 w 148"/>
                    <a:gd name="T49" fmla="*/ 8 h 46"/>
                    <a:gd name="T50" fmla="*/ 71 w 148"/>
                    <a:gd name="T51" fmla="*/ 8 h 46"/>
                    <a:gd name="T52" fmla="*/ 76 w 148"/>
                    <a:gd name="T53" fmla="*/ 18 h 46"/>
                    <a:gd name="T54" fmla="*/ 77 w 148"/>
                    <a:gd name="T55" fmla="*/ 10 h 46"/>
                    <a:gd name="T56" fmla="*/ 77 w 148"/>
                    <a:gd name="T57" fmla="*/ 10 h 46"/>
                    <a:gd name="T58" fmla="*/ 79 w 148"/>
                    <a:gd name="T59" fmla="*/ 18 h 46"/>
                    <a:gd name="T60" fmla="*/ 83 w 148"/>
                    <a:gd name="T61" fmla="*/ 10 h 46"/>
                    <a:gd name="T62" fmla="*/ 80 w 148"/>
                    <a:gd name="T63" fmla="*/ 18 h 46"/>
                    <a:gd name="T64" fmla="*/ 85 w 148"/>
                    <a:gd name="T65" fmla="*/ 15 h 46"/>
                    <a:gd name="T66" fmla="*/ 97 w 148"/>
                    <a:gd name="T67" fmla="*/ 17 h 46"/>
                    <a:gd name="T68" fmla="*/ 87 w 148"/>
                    <a:gd name="T69" fmla="*/ 12 h 46"/>
                    <a:gd name="T70" fmla="*/ 105 w 148"/>
                    <a:gd name="T71" fmla="*/ 27 h 46"/>
                    <a:gd name="T72" fmla="*/ 110 w 148"/>
                    <a:gd name="T73" fmla="*/ 20 h 46"/>
                    <a:gd name="T74" fmla="*/ 110 w 148"/>
                    <a:gd name="T75" fmla="*/ 20 h 46"/>
                    <a:gd name="T76" fmla="*/ 110 w 148"/>
                    <a:gd name="T77" fmla="*/ 20 h 46"/>
                    <a:gd name="T78" fmla="*/ 111 w 148"/>
                    <a:gd name="T79" fmla="*/ 32 h 46"/>
                    <a:gd name="T80" fmla="*/ 111 w 148"/>
                    <a:gd name="T81" fmla="*/ 32 h 46"/>
                    <a:gd name="T82" fmla="*/ 116 w 148"/>
                    <a:gd name="T83" fmla="*/ 25 h 46"/>
                    <a:gd name="T84" fmla="*/ 113 w 148"/>
                    <a:gd name="T85" fmla="*/ 34 h 46"/>
                    <a:gd name="T86" fmla="*/ 119 w 148"/>
                    <a:gd name="T87" fmla="*/ 29 h 46"/>
                    <a:gd name="T88" fmla="*/ 119 w 148"/>
                    <a:gd name="T89" fmla="*/ 29 h 46"/>
                    <a:gd name="T90" fmla="*/ 116 w 148"/>
                    <a:gd name="T91" fmla="*/ 37 h 46"/>
                    <a:gd name="T92" fmla="*/ 124 w 148"/>
                    <a:gd name="T93" fmla="*/ 32 h 46"/>
                    <a:gd name="T94" fmla="*/ 117 w 148"/>
                    <a:gd name="T95" fmla="*/ 39 h 46"/>
                    <a:gd name="T96" fmla="*/ 122 w 148"/>
                    <a:gd name="T97" fmla="*/ 41 h 46"/>
                    <a:gd name="T98" fmla="*/ 122 w 148"/>
                    <a:gd name="T99" fmla="*/ 41 h 46"/>
                    <a:gd name="T100" fmla="*/ 125 w 148"/>
                    <a:gd name="T101" fmla="*/ 34 h 46"/>
                    <a:gd name="T102" fmla="*/ 122 w 148"/>
                    <a:gd name="T103" fmla="*/ 41 h 46"/>
                    <a:gd name="T104" fmla="*/ 125 w 148"/>
                    <a:gd name="T105" fmla="*/ 34 h 46"/>
                    <a:gd name="T106" fmla="*/ 125 w 148"/>
                    <a:gd name="T107" fmla="*/ 34 h 46"/>
                    <a:gd name="T108" fmla="*/ 124 w 148"/>
                    <a:gd name="T109" fmla="*/ 42 h 46"/>
                    <a:gd name="T110" fmla="*/ 130 w 148"/>
                    <a:gd name="T111" fmla="*/ 42 h 46"/>
                    <a:gd name="T112" fmla="*/ 130 w 148"/>
                    <a:gd name="T113" fmla="*/ 34 h 46"/>
                    <a:gd name="T114" fmla="*/ 130 w 148"/>
                    <a:gd name="T115" fmla="*/ 34 h 46"/>
                    <a:gd name="T116" fmla="*/ 134 w 148"/>
                    <a:gd name="T117" fmla="*/ 42 h 46"/>
                    <a:gd name="T118" fmla="*/ 145 w 148"/>
                    <a:gd name="T119" fmla="*/ 37 h 46"/>
                    <a:gd name="T120" fmla="*/ 139 w 148"/>
                    <a:gd name="T121" fmla="*/ 44 h 46"/>
                    <a:gd name="T122" fmla="*/ 148 w 148"/>
                    <a:gd name="T123" fmla="*/ 44 h 4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48"/>
                    <a:gd name="T187" fmla="*/ 0 h 46"/>
                    <a:gd name="T188" fmla="*/ 148 w 148"/>
                    <a:gd name="T189" fmla="*/ 46 h 4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48" h="46">
                      <a:moveTo>
                        <a:pt x="3" y="6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3" y="6"/>
                      </a:lnTo>
                      <a:close/>
                      <a:moveTo>
                        <a:pt x="5" y="0"/>
                      </a:moveTo>
                      <a:lnTo>
                        <a:pt x="12" y="1"/>
                      </a:lnTo>
                      <a:lnTo>
                        <a:pt x="29" y="3"/>
                      </a:lnTo>
                      <a:lnTo>
                        <a:pt x="29" y="12"/>
                      </a:lnTo>
                      <a:lnTo>
                        <a:pt x="11" y="10"/>
                      </a:lnTo>
                      <a:lnTo>
                        <a:pt x="3" y="6"/>
                      </a:lnTo>
                      <a:lnTo>
                        <a:pt x="5" y="0"/>
                      </a:lnTo>
                      <a:close/>
                      <a:moveTo>
                        <a:pt x="29" y="3"/>
                      </a:moveTo>
                      <a:lnTo>
                        <a:pt x="32" y="3"/>
                      </a:lnTo>
                      <a:lnTo>
                        <a:pt x="36" y="3"/>
                      </a:lnTo>
                      <a:lnTo>
                        <a:pt x="37" y="12"/>
                      </a:lnTo>
                      <a:lnTo>
                        <a:pt x="32" y="12"/>
                      </a:lnTo>
                      <a:lnTo>
                        <a:pt x="29" y="12"/>
                      </a:lnTo>
                      <a:lnTo>
                        <a:pt x="29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6" y="6"/>
                      </a:lnTo>
                      <a:lnTo>
                        <a:pt x="36" y="3"/>
                      </a:lnTo>
                      <a:close/>
                      <a:moveTo>
                        <a:pt x="36" y="3"/>
                      </a:moveTo>
                      <a:lnTo>
                        <a:pt x="36" y="3"/>
                      </a:lnTo>
                      <a:lnTo>
                        <a:pt x="37" y="3"/>
                      </a:lnTo>
                      <a:lnTo>
                        <a:pt x="37" y="12"/>
                      </a:lnTo>
                      <a:lnTo>
                        <a:pt x="36" y="12"/>
                      </a:lnTo>
                      <a:lnTo>
                        <a:pt x="36" y="3"/>
                      </a:lnTo>
                      <a:close/>
                      <a:moveTo>
                        <a:pt x="37" y="12"/>
                      </a:moveTo>
                      <a:lnTo>
                        <a:pt x="37" y="12"/>
                      </a:lnTo>
                      <a:lnTo>
                        <a:pt x="37" y="6"/>
                      </a:lnTo>
                      <a:lnTo>
                        <a:pt x="37" y="12"/>
                      </a:lnTo>
                      <a:close/>
                      <a:moveTo>
                        <a:pt x="37" y="3"/>
                      </a:moveTo>
                      <a:lnTo>
                        <a:pt x="39" y="3"/>
                      </a:lnTo>
                      <a:lnTo>
                        <a:pt x="42" y="3"/>
                      </a:lnTo>
                      <a:lnTo>
                        <a:pt x="40" y="12"/>
                      </a:lnTo>
                      <a:lnTo>
                        <a:pt x="39" y="12"/>
                      </a:lnTo>
                      <a:lnTo>
                        <a:pt x="37" y="12"/>
                      </a:lnTo>
                      <a:lnTo>
                        <a:pt x="37" y="3"/>
                      </a:lnTo>
                      <a:close/>
                      <a:moveTo>
                        <a:pt x="42" y="3"/>
                      </a:moveTo>
                      <a:lnTo>
                        <a:pt x="42" y="3"/>
                      </a:lnTo>
                      <a:lnTo>
                        <a:pt x="40" y="12"/>
                      </a:lnTo>
                      <a:lnTo>
                        <a:pt x="42" y="3"/>
                      </a:lnTo>
                      <a:close/>
                      <a:moveTo>
                        <a:pt x="42" y="3"/>
                      </a:moveTo>
                      <a:lnTo>
                        <a:pt x="45" y="3"/>
                      </a:lnTo>
                      <a:lnTo>
                        <a:pt x="48" y="5"/>
                      </a:lnTo>
                      <a:lnTo>
                        <a:pt x="45" y="13"/>
                      </a:lnTo>
                      <a:lnTo>
                        <a:pt x="43" y="12"/>
                      </a:lnTo>
                      <a:lnTo>
                        <a:pt x="40" y="12"/>
                      </a:lnTo>
                      <a:lnTo>
                        <a:pt x="42" y="3"/>
                      </a:lnTo>
                      <a:close/>
                      <a:moveTo>
                        <a:pt x="48" y="5"/>
                      </a:moveTo>
                      <a:lnTo>
                        <a:pt x="53" y="6"/>
                      </a:lnTo>
                      <a:lnTo>
                        <a:pt x="56" y="6"/>
                      </a:lnTo>
                      <a:lnTo>
                        <a:pt x="56" y="15"/>
                      </a:lnTo>
                      <a:lnTo>
                        <a:pt x="51" y="13"/>
                      </a:lnTo>
                      <a:lnTo>
                        <a:pt x="45" y="13"/>
                      </a:lnTo>
                      <a:lnTo>
                        <a:pt x="48" y="5"/>
                      </a:lnTo>
                      <a:close/>
                      <a:moveTo>
                        <a:pt x="57" y="15"/>
                      </a:moveTo>
                      <a:lnTo>
                        <a:pt x="56" y="15"/>
                      </a:lnTo>
                      <a:lnTo>
                        <a:pt x="56" y="10"/>
                      </a:lnTo>
                      <a:lnTo>
                        <a:pt x="57" y="15"/>
                      </a:lnTo>
                      <a:close/>
                      <a:moveTo>
                        <a:pt x="56" y="6"/>
                      </a:moveTo>
                      <a:lnTo>
                        <a:pt x="57" y="6"/>
                      </a:lnTo>
                      <a:lnTo>
                        <a:pt x="59" y="6"/>
                      </a:lnTo>
                      <a:lnTo>
                        <a:pt x="60" y="15"/>
                      </a:lnTo>
                      <a:lnTo>
                        <a:pt x="59" y="15"/>
                      </a:lnTo>
                      <a:lnTo>
                        <a:pt x="57" y="15"/>
                      </a:lnTo>
                      <a:lnTo>
                        <a:pt x="56" y="6"/>
                      </a:lnTo>
                      <a:close/>
                      <a:moveTo>
                        <a:pt x="59" y="6"/>
                      </a:moveTo>
                      <a:lnTo>
                        <a:pt x="63" y="5"/>
                      </a:lnTo>
                      <a:lnTo>
                        <a:pt x="71" y="6"/>
                      </a:lnTo>
                      <a:lnTo>
                        <a:pt x="68" y="15"/>
                      </a:lnTo>
                      <a:lnTo>
                        <a:pt x="63" y="13"/>
                      </a:lnTo>
                      <a:lnTo>
                        <a:pt x="60" y="15"/>
                      </a:lnTo>
                      <a:lnTo>
                        <a:pt x="59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70" y="10"/>
                      </a:lnTo>
                      <a:lnTo>
                        <a:pt x="71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68" y="15"/>
                      </a:lnTo>
                      <a:lnTo>
                        <a:pt x="71" y="6"/>
                      </a:lnTo>
                      <a:close/>
                      <a:moveTo>
                        <a:pt x="71" y="6"/>
                      </a:moveTo>
                      <a:lnTo>
                        <a:pt x="71" y="6"/>
                      </a:lnTo>
                      <a:lnTo>
                        <a:pt x="71" y="8"/>
                      </a:lnTo>
                      <a:lnTo>
                        <a:pt x="70" y="15"/>
                      </a:lnTo>
                      <a:lnTo>
                        <a:pt x="68" y="15"/>
                      </a:lnTo>
                      <a:lnTo>
                        <a:pt x="71" y="6"/>
                      </a:lnTo>
                      <a:close/>
                      <a:moveTo>
                        <a:pt x="71" y="8"/>
                      </a:moveTo>
                      <a:lnTo>
                        <a:pt x="73" y="8"/>
                      </a:lnTo>
                      <a:lnTo>
                        <a:pt x="71" y="15"/>
                      </a:lnTo>
                      <a:lnTo>
                        <a:pt x="70" y="15"/>
                      </a:lnTo>
                      <a:lnTo>
                        <a:pt x="71" y="8"/>
                      </a:lnTo>
                      <a:close/>
                      <a:moveTo>
                        <a:pt x="73" y="8"/>
                      </a:moveTo>
                      <a:lnTo>
                        <a:pt x="76" y="10"/>
                      </a:lnTo>
                      <a:lnTo>
                        <a:pt x="77" y="10"/>
                      </a:lnTo>
                      <a:lnTo>
                        <a:pt x="76" y="18"/>
                      </a:lnTo>
                      <a:lnTo>
                        <a:pt x="74" y="17"/>
                      </a:lnTo>
                      <a:lnTo>
                        <a:pt x="71" y="15"/>
                      </a:lnTo>
                      <a:lnTo>
                        <a:pt x="73" y="8"/>
                      </a:lnTo>
                      <a:close/>
                      <a:moveTo>
                        <a:pt x="77" y="10"/>
                      </a:moveTo>
                      <a:lnTo>
                        <a:pt x="77" y="10"/>
                      </a:lnTo>
                      <a:lnTo>
                        <a:pt x="77" y="13"/>
                      </a:lnTo>
                      <a:lnTo>
                        <a:pt x="77" y="10"/>
                      </a:lnTo>
                      <a:close/>
                      <a:moveTo>
                        <a:pt x="77" y="10"/>
                      </a:moveTo>
                      <a:lnTo>
                        <a:pt x="79" y="10"/>
                      </a:lnTo>
                      <a:lnTo>
                        <a:pt x="80" y="10"/>
                      </a:lnTo>
                      <a:lnTo>
                        <a:pt x="80" y="18"/>
                      </a:lnTo>
                      <a:lnTo>
                        <a:pt x="79" y="18"/>
                      </a:lnTo>
                      <a:lnTo>
                        <a:pt x="76" y="18"/>
                      </a:lnTo>
                      <a:lnTo>
                        <a:pt x="77" y="10"/>
                      </a:lnTo>
                      <a:close/>
                      <a:moveTo>
                        <a:pt x="80" y="10"/>
                      </a:moveTo>
                      <a:lnTo>
                        <a:pt x="83" y="10"/>
                      </a:lnTo>
                      <a:lnTo>
                        <a:pt x="87" y="12"/>
                      </a:lnTo>
                      <a:lnTo>
                        <a:pt x="83" y="18"/>
                      </a:lnTo>
                      <a:lnTo>
                        <a:pt x="82" y="18"/>
                      </a:lnTo>
                      <a:lnTo>
                        <a:pt x="80" y="18"/>
                      </a:lnTo>
                      <a:lnTo>
                        <a:pt x="80" y="10"/>
                      </a:lnTo>
                      <a:close/>
                      <a:moveTo>
                        <a:pt x="87" y="12"/>
                      </a:moveTo>
                      <a:lnTo>
                        <a:pt x="87" y="12"/>
                      </a:lnTo>
                      <a:lnTo>
                        <a:pt x="85" y="15"/>
                      </a:lnTo>
                      <a:lnTo>
                        <a:pt x="87" y="12"/>
                      </a:lnTo>
                      <a:close/>
                      <a:moveTo>
                        <a:pt x="87" y="12"/>
                      </a:moveTo>
                      <a:lnTo>
                        <a:pt x="93" y="15"/>
                      </a:lnTo>
                      <a:lnTo>
                        <a:pt x="97" y="17"/>
                      </a:lnTo>
                      <a:lnTo>
                        <a:pt x="97" y="24"/>
                      </a:lnTo>
                      <a:lnTo>
                        <a:pt x="91" y="22"/>
                      </a:lnTo>
                      <a:lnTo>
                        <a:pt x="83" y="18"/>
                      </a:lnTo>
                      <a:lnTo>
                        <a:pt x="87" y="12"/>
                      </a:lnTo>
                      <a:close/>
                      <a:moveTo>
                        <a:pt x="97" y="17"/>
                      </a:moveTo>
                      <a:lnTo>
                        <a:pt x="103" y="17"/>
                      </a:lnTo>
                      <a:lnTo>
                        <a:pt x="110" y="20"/>
                      </a:lnTo>
                      <a:lnTo>
                        <a:pt x="105" y="27"/>
                      </a:lnTo>
                      <a:lnTo>
                        <a:pt x="100" y="25"/>
                      </a:lnTo>
                      <a:lnTo>
                        <a:pt x="97" y="24"/>
                      </a:lnTo>
                      <a:lnTo>
                        <a:pt x="97" y="17"/>
                      </a:lnTo>
                      <a:close/>
                      <a:moveTo>
                        <a:pt x="110" y="20"/>
                      </a:moveTo>
                      <a:lnTo>
                        <a:pt x="110" y="20"/>
                      </a:lnTo>
                      <a:lnTo>
                        <a:pt x="107" y="24"/>
                      </a:lnTo>
                      <a:lnTo>
                        <a:pt x="110" y="20"/>
                      </a:lnTo>
                      <a:close/>
                      <a:moveTo>
                        <a:pt x="110" y="20"/>
                      </a:moveTo>
                      <a:lnTo>
                        <a:pt x="110" y="20"/>
                      </a:lnTo>
                      <a:lnTo>
                        <a:pt x="105" y="27"/>
                      </a:lnTo>
                      <a:lnTo>
                        <a:pt x="110" y="20"/>
                      </a:lnTo>
                      <a:close/>
                      <a:moveTo>
                        <a:pt x="110" y="20"/>
                      </a:moveTo>
                      <a:lnTo>
                        <a:pt x="113" y="24"/>
                      </a:lnTo>
                      <a:lnTo>
                        <a:pt x="116" y="25"/>
                      </a:lnTo>
                      <a:lnTo>
                        <a:pt x="111" y="32"/>
                      </a:lnTo>
                      <a:lnTo>
                        <a:pt x="108" y="30"/>
                      </a:lnTo>
                      <a:lnTo>
                        <a:pt x="105" y="27"/>
                      </a:lnTo>
                      <a:lnTo>
                        <a:pt x="110" y="20"/>
                      </a:lnTo>
                      <a:close/>
                      <a:moveTo>
                        <a:pt x="111" y="32"/>
                      </a:moveTo>
                      <a:lnTo>
                        <a:pt x="111" y="32"/>
                      </a:lnTo>
                      <a:lnTo>
                        <a:pt x="113" y="29"/>
                      </a:lnTo>
                      <a:lnTo>
                        <a:pt x="111" y="32"/>
                      </a:lnTo>
                      <a:close/>
                      <a:moveTo>
                        <a:pt x="116" y="25"/>
                      </a:moveTo>
                      <a:lnTo>
                        <a:pt x="117" y="27"/>
                      </a:lnTo>
                      <a:lnTo>
                        <a:pt x="117" y="29"/>
                      </a:lnTo>
                      <a:lnTo>
                        <a:pt x="114" y="36"/>
                      </a:lnTo>
                      <a:lnTo>
                        <a:pt x="113" y="34"/>
                      </a:lnTo>
                      <a:lnTo>
                        <a:pt x="111" y="32"/>
                      </a:lnTo>
                      <a:lnTo>
                        <a:pt x="116" y="25"/>
                      </a:lnTo>
                      <a:close/>
                      <a:moveTo>
                        <a:pt x="117" y="29"/>
                      </a:moveTo>
                      <a:lnTo>
                        <a:pt x="119" y="29"/>
                      </a:lnTo>
                      <a:lnTo>
                        <a:pt x="116" y="32"/>
                      </a:lnTo>
                      <a:lnTo>
                        <a:pt x="117" y="29"/>
                      </a:lnTo>
                      <a:close/>
                      <a:moveTo>
                        <a:pt x="119" y="29"/>
                      </a:moveTo>
                      <a:lnTo>
                        <a:pt x="120" y="30"/>
                      </a:lnTo>
                      <a:lnTo>
                        <a:pt x="122" y="32"/>
                      </a:lnTo>
                      <a:lnTo>
                        <a:pt x="117" y="39"/>
                      </a:lnTo>
                      <a:lnTo>
                        <a:pt x="116" y="37"/>
                      </a:lnTo>
                      <a:lnTo>
                        <a:pt x="113" y="34"/>
                      </a:lnTo>
                      <a:lnTo>
                        <a:pt x="119" y="29"/>
                      </a:lnTo>
                      <a:close/>
                      <a:moveTo>
                        <a:pt x="122" y="32"/>
                      </a:moveTo>
                      <a:lnTo>
                        <a:pt x="124" y="32"/>
                      </a:lnTo>
                      <a:lnTo>
                        <a:pt x="125" y="34"/>
                      </a:lnTo>
                      <a:lnTo>
                        <a:pt x="122" y="41"/>
                      </a:lnTo>
                      <a:lnTo>
                        <a:pt x="119" y="41"/>
                      </a:lnTo>
                      <a:lnTo>
                        <a:pt x="117" y="39"/>
                      </a:lnTo>
                      <a:lnTo>
                        <a:pt x="122" y="32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2" y="41"/>
                      </a:lnTo>
                      <a:lnTo>
                        <a:pt x="125" y="34"/>
                      </a:lnTo>
                      <a:close/>
                      <a:moveTo>
                        <a:pt x="122" y="41"/>
                      </a:moveTo>
                      <a:lnTo>
                        <a:pt x="122" y="41"/>
                      </a:lnTo>
                      <a:lnTo>
                        <a:pt x="124" y="37"/>
                      </a:lnTo>
                      <a:lnTo>
                        <a:pt x="122" y="41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4" y="41"/>
                      </a:lnTo>
                      <a:lnTo>
                        <a:pt x="122" y="41"/>
                      </a:lnTo>
                      <a:lnTo>
                        <a:pt x="125" y="34"/>
                      </a:lnTo>
                      <a:close/>
                      <a:moveTo>
                        <a:pt x="125" y="34"/>
                      </a:moveTo>
                      <a:lnTo>
                        <a:pt x="125" y="34"/>
                      </a:lnTo>
                      <a:lnTo>
                        <a:pt x="124" y="42"/>
                      </a:lnTo>
                      <a:lnTo>
                        <a:pt x="124" y="41"/>
                      </a:lnTo>
                      <a:lnTo>
                        <a:pt x="125" y="34"/>
                      </a:lnTo>
                      <a:close/>
                      <a:moveTo>
                        <a:pt x="124" y="42"/>
                      </a:moveTo>
                      <a:lnTo>
                        <a:pt x="124" y="42"/>
                      </a:lnTo>
                      <a:lnTo>
                        <a:pt x="125" y="37"/>
                      </a:lnTo>
                      <a:lnTo>
                        <a:pt x="124" y="42"/>
                      </a:lnTo>
                      <a:close/>
                      <a:moveTo>
                        <a:pt x="125" y="34"/>
                      </a:moveTo>
                      <a:lnTo>
                        <a:pt x="127" y="34"/>
                      </a:lnTo>
                      <a:lnTo>
                        <a:pt x="130" y="34"/>
                      </a:lnTo>
                      <a:lnTo>
                        <a:pt x="130" y="42"/>
                      </a:lnTo>
                      <a:lnTo>
                        <a:pt x="127" y="42"/>
                      </a:lnTo>
                      <a:lnTo>
                        <a:pt x="124" y="42"/>
                      </a:lnTo>
                      <a:lnTo>
                        <a:pt x="125" y="34"/>
                      </a:lnTo>
                      <a:close/>
                      <a:moveTo>
                        <a:pt x="130" y="34"/>
                      </a:moveTo>
                      <a:lnTo>
                        <a:pt x="130" y="34"/>
                      </a:lnTo>
                      <a:lnTo>
                        <a:pt x="130" y="39"/>
                      </a:lnTo>
                      <a:lnTo>
                        <a:pt x="130" y="34"/>
                      </a:lnTo>
                      <a:close/>
                      <a:moveTo>
                        <a:pt x="130" y="34"/>
                      </a:moveTo>
                      <a:lnTo>
                        <a:pt x="136" y="36"/>
                      </a:lnTo>
                      <a:lnTo>
                        <a:pt x="141" y="36"/>
                      </a:lnTo>
                      <a:lnTo>
                        <a:pt x="139" y="44"/>
                      </a:lnTo>
                      <a:lnTo>
                        <a:pt x="134" y="42"/>
                      </a:lnTo>
                      <a:lnTo>
                        <a:pt x="130" y="42"/>
                      </a:lnTo>
                      <a:lnTo>
                        <a:pt x="130" y="34"/>
                      </a:lnTo>
                      <a:close/>
                      <a:moveTo>
                        <a:pt x="141" y="36"/>
                      </a:moveTo>
                      <a:lnTo>
                        <a:pt x="145" y="37"/>
                      </a:lnTo>
                      <a:lnTo>
                        <a:pt x="148" y="39"/>
                      </a:lnTo>
                      <a:lnTo>
                        <a:pt x="142" y="44"/>
                      </a:lnTo>
                      <a:lnTo>
                        <a:pt x="141" y="44"/>
                      </a:lnTo>
                      <a:lnTo>
                        <a:pt x="139" y="44"/>
                      </a:lnTo>
                      <a:lnTo>
                        <a:pt x="141" y="36"/>
                      </a:lnTo>
                      <a:close/>
                      <a:moveTo>
                        <a:pt x="148" y="39"/>
                      </a:moveTo>
                      <a:lnTo>
                        <a:pt x="148" y="42"/>
                      </a:lnTo>
                      <a:lnTo>
                        <a:pt x="148" y="44"/>
                      </a:lnTo>
                      <a:lnTo>
                        <a:pt x="145" y="46"/>
                      </a:lnTo>
                      <a:lnTo>
                        <a:pt x="142" y="44"/>
                      </a:lnTo>
                      <a:lnTo>
                        <a:pt x="148" y="39"/>
                      </a:lnTo>
                      <a:close/>
                    </a:path>
                  </a:pathLst>
                </a:custGeom>
                <a:solidFill>
                  <a:srgbClr val="A300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7" name="Freeform 72"/>
                <p:cNvSpPr>
                  <a:spLocks noEditPoints="1"/>
                </p:cNvSpPr>
                <p:nvPr/>
              </p:nvSpPr>
              <p:spPr bwMode="auto">
                <a:xfrm>
                  <a:off x="1404" y="1369"/>
                  <a:ext cx="151" cy="50"/>
                </a:xfrm>
                <a:custGeom>
                  <a:avLst/>
                  <a:gdLst>
                    <a:gd name="T0" fmla="*/ 2 w 151"/>
                    <a:gd name="T1" fmla="*/ 0 h 50"/>
                    <a:gd name="T2" fmla="*/ 14 w 151"/>
                    <a:gd name="T3" fmla="*/ 4 h 50"/>
                    <a:gd name="T4" fmla="*/ 2 w 151"/>
                    <a:gd name="T5" fmla="*/ 9 h 50"/>
                    <a:gd name="T6" fmla="*/ 37 w 151"/>
                    <a:gd name="T7" fmla="*/ 5 h 50"/>
                    <a:gd name="T8" fmla="*/ 31 w 151"/>
                    <a:gd name="T9" fmla="*/ 5 h 50"/>
                    <a:gd name="T10" fmla="*/ 43 w 151"/>
                    <a:gd name="T11" fmla="*/ 14 h 50"/>
                    <a:gd name="T12" fmla="*/ 43 w 151"/>
                    <a:gd name="T13" fmla="*/ 14 h 50"/>
                    <a:gd name="T14" fmla="*/ 45 w 151"/>
                    <a:gd name="T15" fmla="*/ 5 h 50"/>
                    <a:gd name="T16" fmla="*/ 45 w 151"/>
                    <a:gd name="T17" fmla="*/ 5 h 50"/>
                    <a:gd name="T18" fmla="*/ 45 w 151"/>
                    <a:gd name="T19" fmla="*/ 5 h 50"/>
                    <a:gd name="T20" fmla="*/ 46 w 151"/>
                    <a:gd name="T21" fmla="*/ 16 h 50"/>
                    <a:gd name="T22" fmla="*/ 49 w 151"/>
                    <a:gd name="T23" fmla="*/ 7 h 50"/>
                    <a:gd name="T24" fmla="*/ 52 w 151"/>
                    <a:gd name="T25" fmla="*/ 17 h 50"/>
                    <a:gd name="T26" fmla="*/ 60 w 151"/>
                    <a:gd name="T27" fmla="*/ 17 h 50"/>
                    <a:gd name="T28" fmla="*/ 60 w 151"/>
                    <a:gd name="T29" fmla="*/ 9 h 50"/>
                    <a:gd name="T30" fmla="*/ 60 w 151"/>
                    <a:gd name="T31" fmla="*/ 17 h 50"/>
                    <a:gd name="T32" fmla="*/ 74 w 151"/>
                    <a:gd name="T33" fmla="*/ 9 h 50"/>
                    <a:gd name="T34" fmla="*/ 62 w 151"/>
                    <a:gd name="T35" fmla="*/ 9 h 50"/>
                    <a:gd name="T36" fmla="*/ 71 w 151"/>
                    <a:gd name="T37" fmla="*/ 14 h 50"/>
                    <a:gd name="T38" fmla="*/ 80 w 151"/>
                    <a:gd name="T39" fmla="*/ 12 h 50"/>
                    <a:gd name="T40" fmla="*/ 73 w 151"/>
                    <a:gd name="T41" fmla="*/ 9 h 50"/>
                    <a:gd name="T42" fmla="*/ 80 w 151"/>
                    <a:gd name="T43" fmla="*/ 16 h 50"/>
                    <a:gd name="T44" fmla="*/ 83 w 151"/>
                    <a:gd name="T45" fmla="*/ 12 h 50"/>
                    <a:gd name="T46" fmla="*/ 82 w 151"/>
                    <a:gd name="T47" fmla="*/ 12 h 50"/>
                    <a:gd name="T48" fmla="*/ 85 w 151"/>
                    <a:gd name="T49" fmla="*/ 21 h 50"/>
                    <a:gd name="T50" fmla="*/ 86 w 151"/>
                    <a:gd name="T51" fmla="*/ 21 h 50"/>
                    <a:gd name="T52" fmla="*/ 91 w 151"/>
                    <a:gd name="T53" fmla="*/ 14 h 50"/>
                    <a:gd name="T54" fmla="*/ 91 w 151"/>
                    <a:gd name="T55" fmla="*/ 14 h 50"/>
                    <a:gd name="T56" fmla="*/ 102 w 151"/>
                    <a:gd name="T57" fmla="*/ 26 h 50"/>
                    <a:gd name="T58" fmla="*/ 102 w 151"/>
                    <a:gd name="T59" fmla="*/ 17 h 50"/>
                    <a:gd name="T60" fmla="*/ 105 w 151"/>
                    <a:gd name="T61" fmla="*/ 26 h 50"/>
                    <a:gd name="T62" fmla="*/ 106 w 151"/>
                    <a:gd name="T63" fmla="*/ 28 h 50"/>
                    <a:gd name="T64" fmla="*/ 111 w 151"/>
                    <a:gd name="T65" fmla="*/ 22 h 50"/>
                    <a:gd name="T66" fmla="*/ 111 w 151"/>
                    <a:gd name="T67" fmla="*/ 22 h 50"/>
                    <a:gd name="T68" fmla="*/ 111 w 151"/>
                    <a:gd name="T69" fmla="*/ 22 h 50"/>
                    <a:gd name="T70" fmla="*/ 110 w 151"/>
                    <a:gd name="T71" fmla="*/ 29 h 50"/>
                    <a:gd name="T72" fmla="*/ 114 w 151"/>
                    <a:gd name="T73" fmla="*/ 24 h 50"/>
                    <a:gd name="T74" fmla="*/ 110 w 151"/>
                    <a:gd name="T75" fmla="*/ 31 h 50"/>
                    <a:gd name="T76" fmla="*/ 116 w 151"/>
                    <a:gd name="T77" fmla="*/ 24 h 50"/>
                    <a:gd name="T78" fmla="*/ 119 w 151"/>
                    <a:gd name="T79" fmla="*/ 29 h 50"/>
                    <a:gd name="T80" fmla="*/ 110 w 151"/>
                    <a:gd name="T81" fmla="*/ 31 h 50"/>
                    <a:gd name="T82" fmla="*/ 114 w 151"/>
                    <a:gd name="T83" fmla="*/ 36 h 50"/>
                    <a:gd name="T84" fmla="*/ 122 w 151"/>
                    <a:gd name="T85" fmla="*/ 33 h 50"/>
                    <a:gd name="T86" fmla="*/ 116 w 151"/>
                    <a:gd name="T87" fmla="*/ 38 h 50"/>
                    <a:gd name="T88" fmla="*/ 119 w 151"/>
                    <a:gd name="T89" fmla="*/ 36 h 50"/>
                    <a:gd name="T90" fmla="*/ 127 w 151"/>
                    <a:gd name="T91" fmla="*/ 36 h 50"/>
                    <a:gd name="T92" fmla="*/ 122 w 151"/>
                    <a:gd name="T93" fmla="*/ 33 h 50"/>
                    <a:gd name="T94" fmla="*/ 125 w 151"/>
                    <a:gd name="T95" fmla="*/ 40 h 50"/>
                    <a:gd name="T96" fmla="*/ 133 w 151"/>
                    <a:gd name="T97" fmla="*/ 38 h 50"/>
                    <a:gd name="T98" fmla="*/ 127 w 151"/>
                    <a:gd name="T99" fmla="*/ 36 h 50"/>
                    <a:gd name="T100" fmla="*/ 133 w 151"/>
                    <a:gd name="T101" fmla="*/ 41 h 50"/>
                    <a:gd name="T102" fmla="*/ 144 w 151"/>
                    <a:gd name="T103" fmla="*/ 40 h 50"/>
                    <a:gd name="T104" fmla="*/ 140 w 151"/>
                    <a:gd name="T105" fmla="*/ 46 h 50"/>
                    <a:gd name="T106" fmla="*/ 151 w 151"/>
                    <a:gd name="T107" fmla="*/ 46 h 50"/>
                    <a:gd name="T108" fmla="*/ 150 w 151"/>
                    <a:gd name="T109" fmla="*/ 43 h 5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151"/>
                    <a:gd name="T166" fmla="*/ 0 h 50"/>
                    <a:gd name="T167" fmla="*/ 151 w 151"/>
                    <a:gd name="T168" fmla="*/ 50 h 5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151" h="50">
                      <a:moveTo>
                        <a:pt x="2" y="9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2" y="9"/>
                      </a:lnTo>
                      <a:close/>
                      <a:moveTo>
                        <a:pt x="5" y="0"/>
                      </a:moveTo>
                      <a:lnTo>
                        <a:pt x="14" y="4"/>
                      </a:lnTo>
                      <a:lnTo>
                        <a:pt x="31" y="5"/>
                      </a:lnTo>
                      <a:lnTo>
                        <a:pt x="31" y="14"/>
                      </a:lnTo>
                      <a:lnTo>
                        <a:pt x="12" y="10"/>
                      </a:lnTo>
                      <a:lnTo>
                        <a:pt x="2" y="9"/>
                      </a:lnTo>
                      <a:lnTo>
                        <a:pt x="5" y="0"/>
                      </a:lnTo>
                      <a:close/>
                      <a:moveTo>
                        <a:pt x="31" y="5"/>
                      </a:moveTo>
                      <a:lnTo>
                        <a:pt x="34" y="5"/>
                      </a:lnTo>
                      <a:lnTo>
                        <a:pt x="37" y="5"/>
                      </a:lnTo>
                      <a:lnTo>
                        <a:pt x="39" y="14"/>
                      </a:lnTo>
                      <a:lnTo>
                        <a:pt x="35" y="14"/>
                      </a:lnTo>
                      <a:lnTo>
                        <a:pt x="31" y="14"/>
                      </a:lnTo>
                      <a:lnTo>
                        <a:pt x="31" y="5"/>
                      </a:lnTo>
                      <a:close/>
                      <a:moveTo>
                        <a:pt x="37" y="5"/>
                      </a:moveTo>
                      <a:lnTo>
                        <a:pt x="40" y="5"/>
                      </a:lnTo>
                      <a:lnTo>
                        <a:pt x="45" y="5"/>
                      </a:lnTo>
                      <a:lnTo>
                        <a:pt x="43" y="14"/>
                      </a:lnTo>
                      <a:lnTo>
                        <a:pt x="40" y="14"/>
                      </a:lnTo>
                      <a:lnTo>
                        <a:pt x="39" y="14"/>
                      </a:lnTo>
                      <a:lnTo>
                        <a:pt x="37" y="5"/>
                      </a:lnTo>
                      <a:close/>
                      <a:moveTo>
                        <a:pt x="43" y="14"/>
                      </a:moveTo>
                      <a:lnTo>
                        <a:pt x="43" y="14"/>
                      </a:lnTo>
                      <a:lnTo>
                        <a:pt x="45" y="9"/>
                      </a:lnTo>
                      <a:lnTo>
                        <a:pt x="43" y="14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3" y="14"/>
                      </a:lnTo>
                      <a:lnTo>
                        <a:pt x="45" y="5"/>
                      </a:lnTo>
                      <a:close/>
                      <a:moveTo>
                        <a:pt x="45" y="5"/>
                      </a:moveTo>
                      <a:lnTo>
                        <a:pt x="45" y="5"/>
                      </a:lnTo>
                      <a:lnTo>
                        <a:pt x="45" y="9"/>
                      </a:lnTo>
                      <a:lnTo>
                        <a:pt x="45" y="5"/>
                      </a:lnTo>
                      <a:close/>
                      <a:moveTo>
                        <a:pt x="45" y="5"/>
                      </a:moveTo>
                      <a:lnTo>
                        <a:pt x="48" y="7"/>
                      </a:lnTo>
                      <a:lnTo>
                        <a:pt x="49" y="7"/>
                      </a:lnTo>
                      <a:lnTo>
                        <a:pt x="46" y="16"/>
                      </a:lnTo>
                      <a:lnTo>
                        <a:pt x="45" y="14"/>
                      </a:lnTo>
                      <a:lnTo>
                        <a:pt x="43" y="14"/>
                      </a:lnTo>
                      <a:lnTo>
                        <a:pt x="45" y="5"/>
                      </a:lnTo>
                      <a:close/>
                      <a:moveTo>
                        <a:pt x="49" y="7"/>
                      </a:moveTo>
                      <a:lnTo>
                        <a:pt x="54" y="9"/>
                      </a:lnTo>
                      <a:lnTo>
                        <a:pt x="59" y="9"/>
                      </a:lnTo>
                      <a:lnTo>
                        <a:pt x="60" y="17"/>
                      </a:lnTo>
                      <a:lnTo>
                        <a:pt x="52" y="17"/>
                      </a:lnTo>
                      <a:lnTo>
                        <a:pt x="46" y="16"/>
                      </a:lnTo>
                      <a:lnTo>
                        <a:pt x="49" y="7"/>
                      </a:lnTo>
                      <a:close/>
                      <a:moveTo>
                        <a:pt x="60" y="17"/>
                      </a:moveTo>
                      <a:lnTo>
                        <a:pt x="60" y="17"/>
                      </a:lnTo>
                      <a:lnTo>
                        <a:pt x="59" y="14"/>
                      </a:lnTo>
                      <a:lnTo>
                        <a:pt x="60" y="17"/>
                      </a:lnTo>
                      <a:close/>
                      <a:moveTo>
                        <a:pt x="59" y="9"/>
                      </a:moveTo>
                      <a:lnTo>
                        <a:pt x="60" y="9"/>
                      </a:lnTo>
                      <a:lnTo>
                        <a:pt x="62" y="9"/>
                      </a:lnTo>
                      <a:lnTo>
                        <a:pt x="63" y="17"/>
                      </a:lnTo>
                      <a:lnTo>
                        <a:pt x="62" y="17"/>
                      </a:lnTo>
                      <a:lnTo>
                        <a:pt x="60" y="17"/>
                      </a:lnTo>
                      <a:lnTo>
                        <a:pt x="59" y="9"/>
                      </a:lnTo>
                      <a:close/>
                      <a:moveTo>
                        <a:pt x="62" y="9"/>
                      </a:moveTo>
                      <a:lnTo>
                        <a:pt x="66" y="7"/>
                      </a:lnTo>
                      <a:lnTo>
                        <a:pt x="74" y="9"/>
                      </a:lnTo>
                      <a:lnTo>
                        <a:pt x="69" y="17"/>
                      </a:lnTo>
                      <a:lnTo>
                        <a:pt x="66" y="16"/>
                      </a:lnTo>
                      <a:lnTo>
                        <a:pt x="63" y="17"/>
                      </a:lnTo>
                      <a:lnTo>
                        <a:pt x="62" y="9"/>
                      </a:lnTo>
                      <a:close/>
                      <a:moveTo>
                        <a:pt x="71" y="17"/>
                      </a:moveTo>
                      <a:lnTo>
                        <a:pt x="69" y="17"/>
                      </a:lnTo>
                      <a:lnTo>
                        <a:pt x="71" y="14"/>
                      </a:lnTo>
                      <a:lnTo>
                        <a:pt x="71" y="17"/>
                      </a:lnTo>
                      <a:close/>
                      <a:moveTo>
                        <a:pt x="73" y="9"/>
                      </a:moveTo>
                      <a:lnTo>
                        <a:pt x="77" y="10"/>
                      </a:lnTo>
                      <a:lnTo>
                        <a:pt x="80" y="12"/>
                      </a:lnTo>
                      <a:lnTo>
                        <a:pt x="79" y="21"/>
                      </a:lnTo>
                      <a:lnTo>
                        <a:pt x="76" y="19"/>
                      </a:lnTo>
                      <a:lnTo>
                        <a:pt x="71" y="17"/>
                      </a:lnTo>
                      <a:lnTo>
                        <a:pt x="73" y="9"/>
                      </a:lnTo>
                      <a:close/>
                      <a:moveTo>
                        <a:pt x="80" y="12"/>
                      </a:moveTo>
                      <a:lnTo>
                        <a:pt x="80" y="12"/>
                      </a:lnTo>
                      <a:lnTo>
                        <a:pt x="82" y="12"/>
                      </a:lnTo>
                      <a:lnTo>
                        <a:pt x="80" y="16"/>
                      </a:lnTo>
                      <a:lnTo>
                        <a:pt x="80" y="12"/>
                      </a:lnTo>
                      <a:close/>
                      <a:moveTo>
                        <a:pt x="82" y="12"/>
                      </a:moveTo>
                      <a:lnTo>
                        <a:pt x="82" y="12"/>
                      </a:lnTo>
                      <a:lnTo>
                        <a:pt x="83" y="12"/>
                      </a:lnTo>
                      <a:lnTo>
                        <a:pt x="85" y="21"/>
                      </a:lnTo>
                      <a:lnTo>
                        <a:pt x="82" y="21"/>
                      </a:lnTo>
                      <a:lnTo>
                        <a:pt x="79" y="21"/>
                      </a:lnTo>
                      <a:lnTo>
                        <a:pt x="82" y="12"/>
                      </a:lnTo>
                      <a:close/>
                      <a:moveTo>
                        <a:pt x="85" y="21"/>
                      </a:moveTo>
                      <a:lnTo>
                        <a:pt x="85" y="21"/>
                      </a:lnTo>
                      <a:lnTo>
                        <a:pt x="83" y="16"/>
                      </a:lnTo>
                      <a:lnTo>
                        <a:pt x="85" y="21"/>
                      </a:lnTo>
                      <a:close/>
                      <a:moveTo>
                        <a:pt x="83" y="12"/>
                      </a:moveTo>
                      <a:lnTo>
                        <a:pt x="86" y="12"/>
                      </a:lnTo>
                      <a:lnTo>
                        <a:pt x="91" y="14"/>
                      </a:lnTo>
                      <a:lnTo>
                        <a:pt x="86" y="21"/>
                      </a:lnTo>
                      <a:lnTo>
                        <a:pt x="85" y="21"/>
                      </a:lnTo>
                      <a:lnTo>
                        <a:pt x="83" y="12"/>
                      </a:lnTo>
                      <a:close/>
                      <a:moveTo>
                        <a:pt x="91" y="14"/>
                      </a:moveTo>
                      <a:lnTo>
                        <a:pt x="91" y="14"/>
                      </a:lnTo>
                      <a:lnTo>
                        <a:pt x="88" y="17"/>
                      </a:lnTo>
                      <a:lnTo>
                        <a:pt x="91" y="14"/>
                      </a:lnTo>
                      <a:close/>
                      <a:moveTo>
                        <a:pt x="91" y="14"/>
                      </a:moveTo>
                      <a:lnTo>
                        <a:pt x="97" y="17"/>
                      </a:lnTo>
                      <a:lnTo>
                        <a:pt x="102" y="17"/>
                      </a:lnTo>
                      <a:lnTo>
                        <a:pt x="102" y="26"/>
                      </a:lnTo>
                      <a:lnTo>
                        <a:pt x="94" y="26"/>
                      </a:lnTo>
                      <a:lnTo>
                        <a:pt x="86" y="21"/>
                      </a:lnTo>
                      <a:lnTo>
                        <a:pt x="91" y="14"/>
                      </a:lnTo>
                      <a:close/>
                      <a:moveTo>
                        <a:pt x="102" y="17"/>
                      </a:moveTo>
                      <a:lnTo>
                        <a:pt x="106" y="19"/>
                      </a:lnTo>
                      <a:lnTo>
                        <a:pt x="113" y="22"/>
                      </a:lnTo>
                      <a:lnTo>
                        <a:pt x="106" y="28"/>
                      </a:lnTo>
                      <a:lnTo>
                        <a:pt x="105" y="26"/>
                      </a:lnTo>
                      <a:lnTo>
                        <a:pt x="102" y="26"/>
                      </a:lnTo>
                      <a:lnTo>
                        <a:pt x="102" y="17"/>
                      </a:lnTo>
                      <a:close/>
                      <a:moveTo>
                        <a:pt x="108" y="28"/>
                      </a:moveTo>
                      <a:lnTo>
                        <a:pt x="106" y="28"/>
                      </a:lnTo>
                      <a:lnTo>
                        <a:pt x="110" y="24"/>
                      </a:lnTo>
                      <a:lnTo>
                        <a:pt x="108" y="28"/>
                      </a:lnTo>
                      <a:close/>
                      <a:moveTo>
                        <a:pt x="111" y="22"/>
                      </a:moveTo>
                      <a:lnTo>
                        <a:pt x="111" y="22"/>
                      </a:lnTo>
                      <a:lnTo>
                        <a:pt x="108" y="28"/>
                      </a:lnTo>
                      <a:lnTo>
                        <a:pt x="111" y="22"/>
                      </a:lnTo>
                      <a:close/>
                      <a:moveTo>
                        <a:pt x="111" y="22"/>
                      </a:moveTo>
                      <a:lnTo>
                        <a:pt x="111" y="22"/>
                      </a:lnTo>
                      <a:lnTo>
                        <a:pt x="110" y="24"/>
                      </a:lnTo>
                      <a:lnTo>
                        <a:pt x="111" y="22"/>
                      </a:lnTo>
                      <a:close/>
                      <a:moveTo>
                        <a:pt x="111" y="22"/>
                      </a:moveTo>
                      <a:lnTo>
                        <a:pt x="113" y="22"/>
                      </a:lnTo>
                      <a:lnTo>
                        <a:pt x="114" y="24"/>
                      </a:lnTo>
                      <a:lnTo>
                        <a:pt x="110" y="29"/>
                      </a:lnTo>
                      <a:lnTo>
                        <a:pt x="108" y="29"/>
                      </a:lnTo>
                      <a:lnTo>
                        <a:pt x="108" y="28"/>
                      </a:lnTo>
                      <a:lnTo>
                        <a:pt x="111" y="22"/>
                      </a:lnTo>
                      <a:close/>
                      <a:moveTo>
                        <a:pt x="114" y="24"/>
                      </a:moveTo>
                      <a:lnTo>
                        <a:pt x="114" y="24"/>
                      </a:lnTo>
                      <a:lnTo>
                        <a:pt x="116" y="24"/>
                      </a:lnTo>
                      <a:lnTo>
                        <a:pt x="110" y="31"/>
                      </a:lnTo>
                      <a:lnTo>
                        <a:pt x="110" y="29"/>
                      </a:lnTo>
                      <a:lnTo>
                        <a:pt x="114" y="24"/>
                      </a:lnTo>
                      <a:close/>
                      <a:moveTo>
                        <a:pt x="116" y="24"/>
                      </a:moveTo>
                      <a:lnTo>
                        <a:pt x="116" y="24"/>
                      </a:lnTo>
                      <a:lnTo>
                        <a:pt x="113" y="28"/>
                      </a:lnTo>
                      <a:lnTo>
                        <a:pt x="116" y="24"/>
                      </a:lnTo>
                      <a:close/>
                      <a:moveTo>
                        <a:pt x="116" y="24"/>
                      </a:moveTo>
                      <a:lnTo>
                        <a:pt x="119" y="29"/>
                      </a:lnTo>
                      <a:lnTo>
                        <a:pt x="120" y="31"/>
                      </a:lnTo>
                      <a:lnTo>
                        <a:pt x="114" y="36"/>
                      </a:lnTo>
                      <a:lnTo>
                        <a:pt x="113" y="34"/>
                      </a:lnTo>
                      <a:lnTo>
                        <a:pt x="110" y="31"/>
                      </a:lnTo>
                      <a:lnTo>
                        <a:pt x="116" y="24"/>
                      </a:lnTo>
                      <a:close/>
                      <a:moveTo>
                        <a:pt x="116" y="38"/>
                      </a:moveTo>
                      <a:lnTo>
                        <a:pt x="116" y="36"/>
                      </a:lnTo>
                      <a:lnTo>
                        <a:pt x="114" y="36"/>
                      </a:lnTo>
                      <a:lnTo>
                        <a:pt x="117" y="34"/>
                      </a:lnTo>
                      <a:lnTo>
                        <a:pt x="116" y="38"/>
                      </a:lnTo>
                      <a:close/>
                      <a:moveTo>
                        <a:pt x="120" y="31"/>
                      </a:moveTo>
                      <a:lnTo>
                        <a:pt x="122" y="33"/>
                      </a:lnTo>
                      <a:lnTo>
                        <a:pt x="117" y="38"/>
                      </a:lnTo>
                      <a:lnTo>
                        <a:pt x="116" y="38"/>
                      </a:lnTo>
                      <a:lnTo>
                        <a:pt x="120" y="31"/>
                      </a:lnTo>
                      <a:close/>
                      <a:moveTo>
                        <a:pt x="122" y="33"/>
                      </a:moveTo>
                      <a:lnTo>
                        <a:pt x="122" y="33"/>
                      </a:lnTo>
                      <a:lnTo>
                        <a:pt x="119" y="36"/>
                      </a:lnTo>
                      <a:lnTo>
                        <a:pt x="122" y="33"/>
                      </a:lnTo>
                      <a:close/>
                      <a:moveTo>
                        <a:pt x="122" y="33"/>
                      </a:moveTo>
                      <a:lnTo>
                        <a:pt x="123" y="34"/>
                      </a:lnTo>
                      <a:lnTo>
                        <a:pt x="127" y="36"/>
                      </a:lnTo>
                      <a:lnTo>
                        <a:pt x="123" y="43"/>
                      </a:lnTo>
                      <a:lnTo>
                        <a:pt x="120" y="41"/>
                      </a:lnTo>
                      <a:lnTo>
                        <a:pt x="117" y="38"/>
                      </a:lnTo>
                      <a:lnTo>
                        <a:pt x="122" y="33"/>
                      </a:lnTo>
                      <a:close/>
                      <a:moveTo>
                        <a:pt x="125" y="43"/>
                      </a:moveTo>
                      <a:lnTo>
                        <a:pt x="125" y="43"/>
                      </a:lnTo>
                      <a:lnTo>
                        <a:pt x="123" y="43"/>
                      </a:lnTo>
                      <a:lnTo>
                        <a:pt x="125" y="40"/>
                      </a:lnTo>
                      <a:lnTo>
                        <a:pt x="125" y="43"/>
                      </a:lnTo>
                      <a:close/>
                      <a:moveTo>
                        <a:pt x="127" y="36"/>
                      </a:moveTo>
                      <a:lnTo>
                        <a:pt x="130" y="36"/>
                      </a:lnTo>
                      <a:lnTo>
                        <a:pt x="133" y="38"/>
                      </a:lnTo>
                      <a:lnTo>
                        <a:pt x="131" y="45"/>
                      </a:lnTo>
                      <a:lnTo>
                        <a:pt x="128" y="45"/>
                      </a:lnTo>
                      <a:lnTo>
                        <a:pt x="125" y="43"/>
                      </a:lnTo>
                      <a:lnTo>
                        <a:pt x="127" y="36"/>
                      </a:lnTo>
                      <a:close/>
                      <a:moveTo>
                        <a:pt x="133" y="45"/>
                      </a:moveTo>
                      <a:lnTo>
                        <a:pt x="131" y="45"/>
                      </a:lnTo>
                      <a:lnTo>
                        <a:pt x="133" y="41"/>
                      </a:lnTo>
                      <a:lnTo>
                        <a:pt x="133" y="45"/>
                      </a:lnTo>
                      <a:close/>
                      <a:moveTo>
                        <a:pt x="133" y="38"/>
                      </a:moveTo>
                      <a:lnTo>
                        <a:pt x="139" y="38"/>
                      </a:lnTo>
                      <a:lnTo>
                        <a:pt x="144" y="40"/>
                      </a:lnTo>
                      <a:lnTo>
                        <a:pt x="148" y="41"/>
                      </a:lnTo>
                      <a:lnTo>
                        <a:pt x="150" y="43"/>
                      </a:lnTo>
                      <a:lnTo>
                        <a:pt x="145" y="48"/>
                      </a:lnTo>
                      <a:lnTo>
                        <a:pt x="140" y="46"/>
                      </a:lnTo>
                      <a:lnTo>
                        <a:pt x="133" y="45"/>
                      </a:lnTo>
                      <a:lnTo>
                        <a:pt x="133" y="38"/>
                      </a:lnTo>
                      <a:close/>
                      <a:moveTo>
                        <a:pt x="150" y="43"/>
                      </a:moveTo>
                      <a:lnTo>
                        <a:pt x="151" y="46"/>
                      </a:lnTo>
                      <a:lnTo>
                        <a:pt x="150" y="48"/>
                      </a:lnTo>
                      <a:lnTo>
                        <a:pt x="147" y="50"/>
                      </a:lnTo>
                      <a:lnTo>
                        <a:pt x="145" y="48"/>
                      </a:lnTo>
                      <a:lnTo>
                        <a:pt x="150" y="43"/>
                      </a:lnTo>
                      <a:close/>
                    </a:path>
                  </a:pathLst>
                </a:custGeom>
                <a:solidFill>
                  <a:srgbClr val="AD001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8" name="Freeform 73"/>
                <p:cNvSpPr>
                  <a:spLocks noEditPoints="1"/>
                </p:cNvSpPr>
                <p:nvPr/>
              </p:nvSpPr>
              <p:spPr bwMode="auto">
                <a:xfrm>
                  <a:off x="1399" y="1366"/>
                  <a:ext cx="156" cy="53"/>
                </a:xfrm>
                <a:custGeom>
                  <a:avLst/>
                  <a:gdLst>
                    <a:gd name="T0" fmla="*/ 5 w 156"/>
                    <a:gd name="T1" fmla="*/ 0 h 53"/>
                    <a:gd name="T2" fmla="*/ 36 w 156"/>
                    <a:gd name="T3" fmla="*/ 17 h 53"/>
                    <a:gd name="T4" fmla="*/ 37 w 156"/>
                    <a:gd name="T5" fmla="*/ 8 h 53"/>
                    <a:gd name="T6" fmla="*/ 36 w 156"/>
                    <a:gd name="T7" fmla="*/ 8 h 53"/>
                    <a:gd name="T8" fmla="*/ 40 w 156"/>
                    <a:gd name="T9" fmla="*/ 7 h 53"/>
                    <a:gd name="T10" fmla="*/ 42 w 156"/>
                    <a:gd name="T11" fmla="*/ 15 h 53"/>
                    <a:gd name="T12" fmla="*/ 44 w 156"/>
                    <a:gd name="T13" fmla="*/ 15 h 53"/>
                    <a:gd name="T14" fmla="*/ 44 w 156"/>
                    <a:gd name="T15" fmla="*/ 15 h 53"/>
                    <a:gd name="T16" fmla="*/ 44 w 156"/>
                    <a:gd name="T17" fmla="*/ 10 h 53"/>
                    <a:gd name="T18" fmla="*/ 48 w 156"/>
                    <a:gd name="T19" fmla="*/ 15 h 53"/>
                    <a:gd name="T20" fmla="*/ 50 w 156"/>
                    <a:gd name="T21" fmla="*/ 7 h 53"/>
                    <a:gd name="T22" fmla="*/ 48 w 156"/>
                    <a:gd name="T23" fmla="*/ 13 h 53"/>
                    <a:gd name="T24" fmla="*/ 54 w 156"/>
                    <a:gd name="T25" fmla="*/ 8 h 53"/>
                    <a:gd name="T26" fmla="*/ 54 w 156"/>
                    <a:gd name="T27" fmla="*/ 8 h 53"/>
                    <a:gd name="T28" fmla="*/ 51 w 156"/>
                    <a:gd name="T29" fmla="*/ 17 h 53"/>
                    <a:gd name="T30" fmla="*/ 68 w 156"/>
                    <a:gd name="T31" fmla="*/ 19 h 53"/>
                    <a:gd name="T32" fmla="*/ 68 w 156"/>
                    <a:gd name="T33" fmla="*/ 10 h 53"/>
                    <a:gd name="T34" fmla="*/ 71 w 156"/>
                    <a:gd name="T35" fmla="*/ 17 h 53"/>
                    <a:gd name="T36" fmla="*/ 74 w 156"/>
                    <a:gd name="T37" fmla="*/ 19 h 53"/>
                    <a:gd name="T38" fmla="*/ 74 w 156"/>
                    <a:gd name="T39" fmla="*/ 19 h 53"/>
                    <a:gd name="T40" fmla="*/ 76 w 156"/>
                    <a:gd name="T41" fmla="*/ 15 h 53"/>
                    <a:gd name="T42" fmla="*/ 78 w 156"/>
                    <a:gd name="T43" fmla="*/ 19 h 53"/>
                    <a:gd name="T44" fmla="*/ 84 w 156"/>
                    <a:gd name="T45" fmla="*/ 13 h 53"/>
                    <a:gd name="T46" fmla="*/ 81 w 156"/>
                    <a:gd name="T47" fmla="*/ 12 h 53"/>
                    <a:gd name="T48" fmla="*/ 85 w 156"/>
                    <a:gd name="T49" fmla="*/ 13 h 53"/>
                    <a:gd name="T50" fmla="*/ 88 w 156"/>
                    <a:gd name="T51" fmla="*/ 22 h 53"/>
                    <a:gd name="T52" fmla="*/ 96 w 156"/>
                    <a:gd name="T53" fmla="*/ 15 h 53"/>
                    <a:gd name="T54" fmla="*/ 96 w 156"/>
                    <a:gd name="T55" fmla="*/ 15 h 53"/>
                    <a:gd name="T56" fmla="*/ 96 w 156"/>
                    <a:gd name="T57" fmla="*/ 15 h 53"/>
                    <a:gd name="T58" fmla="*/ 101 w 156"/>
                    <a:gd name="T59" fmla="*/ 27 h 53"/>
                    <a:gd name="T60" fmla="*/ 108 w 156"/>
                    <a:gd name="T61" fmla="*/ 19 h 53"/>
                    <a:gd name="T62" fmla="*/ 110 w 156"/>
                    <a:gd name="T63" fmla="*/ 25 h 53"/>
                    <a:gd name="T64" fmla="*/ 115 w 156"/>
                    <a:gd name="T65" fmla="*/ 25 h 53"/>
                    <a:gd name="T66" fmla="*/ 118 w 156"/>
                    <a:gd name="T67" fmla="*/ 36 h 53"/>
                    <a:gd name="T68" fmla="*/ 124 w 156"/>
                    <a:gd name="T69" fmla="*/ 31 h 53"/>
                    <a:gd name="T70" fmla="*/ 125 w 156"/>
                    <a:gd name="T71" fmla="*/ 32 h 53"/>
                    <a:gd name="T72" fmla="*/ 119 w 156"/>
                    <a:gd name="T73" fmla="*/ 37 h 53"/>
                    <a:gd name="T74" fmla="*/ 127 w 156"/>
                    <a:gd name="T75" fmla="*/ 34 h 53"/>
                    <a:gd name="T76" fmla="*/ 125 w 156"/>
                    <a:gd name="T77" fmla="*/ 32 h 53"/>
                    <a:gd name="T78" fmla="*/ 125 w 156"/>
                    <a:gd name="T79" fmla="*/ 44 h 53"/>
                    <a:gd name="T80" fmla="*/ 130 w 156"/>
                    <a:gd name="T81" fmla="*/ 41 h 53"/>
                    <a:gd name="T82" fmla="*/ 128 w 156"/>
                    <a:gd name="T83" fmla="*/ 46 h 53"/>
                    <a:gd name="T84" fmla="*/ 130 w 156"/>
                    <a:gd name="T85" fmla="*/ 46 h 53"/>
                    <a:gd name="T86" fmla="*/ 132 w 156"/>
                    <a:gd name="T87" fmla="*/ 37 h 53"/>
                    <a:gd name="T88" fmla="*/ 135 w 156"/>
                    <a:gd name="T89" fmla="*/ 37 h 53"/>
                    <a:gd name="T90" fmla="*/ 135 w 156"/>
                    <a:gd name="T91" fmla="*/ 37 h 53"/>
                    <a:gd name="T92" fmla="*/ 135 w 156"/>
                    <a:gd name="T93" fmla="*/ 39 h 53"/>
                    <a:gd name="T94" fmla="*/ 135 w 156"/>
                    <a:gd name="T95" fmla="*/ 37 h 53"/>
                    <a:gd name="T96" fmla="*/ 136 w 156"/>
                    <a:gd name="T97" fmla="*/ 39 h 53"/>
                    <a:gd name="T98" fmla="*/ 141 w 156"/>
                    <a:gd name="T99" fmla="*/ 48 h 53"/>
                    <a:gd name="T100" fmla="*/ 155 w 156"/>
                    <a:gd name="T101" fmla="*/ 44 h 53"/>
                    <a:gd name="T102" fmla="*/ 155 w 156"/>
                    <a:gd name="T103" fmla="*/ 44 h 53"/>
                    <a:gd name="T104" fmla="*/ 155 w 156"/>
                    <a:gd name="T105" fmla="*/ 44 h 53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156"/>
                    <a:gd name="T160" fmla="*/ 0 h 53"/>
                    <a:gd name="T161" fmla="*/ 156 w 156"/>
                    <a:gd name="T162" fmla="*/ 53 h 53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156" h="53">
                      <a:moveTo>
                        <a:pt x="3" y="8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3" y="8"/>
                      </a:lnTo>
                      <a:close/>
                      <a:moveTo>
                        <a:pt x="5" y="0"/>
                      </a:moveTo>
                      <a:lnTo>
                        <a:pt x="16" y="5"/>
                      </a:lnTo>
                      <a:lnTo>
                        <a:pt x="36" y="8"/>
                      </a:lnTo>
                      <a:lnTo>
                        <a:pt x="36" y="17"/>
                      </a:lnTo>
                      <a:lnTo>
                        <a:pt x="14" y="12"/>
                      </a:lnTo>
                      <a:lnTo>
                        <a:pt x="3" y="8"/>
                      </a:lnTo>
                      <a:lnTo>
                        <a:pt x="5" y="0"/>
                      </a:lnTo>
                      <a:close/>
                      <a:moveTo>
                        <a:pt x="36" y="8"/>
                      </a:moveTo>
                      <a:lnTo>
                        <a:pt x="37" y="8"/>
                      </a:lnTo>
                      <a:lnTo>
                        <a:pt x="40" y="7"/>
                      </a:lnTo>
                      <a:lnTo>
                        <a:pt x="42" y="15"/>
                      </a:lnTo>
                      <a:lnTo>
                        <a:pt x="39" y="15"/>
                      </a:lnTo>
                      <a:lnTo>
                        <a:pt x="36" y="17"/>
                      </a:lnTo>
                      <a:lnTo>
                        <a:pt x="36" y="8"/>
                      </a:lnTo>
                      <a:close/>
                      <a:moveTo>
                        <a:pt x="40" y="7"/>
                      </a:moveTo>
                      <a:lnTo>
                        <a:pt x="40" y="7"/>
                      </a:lnTo>
                      <a:lnTo>
                        <a:pt x="42" y="12"/>
                      </a:lnTo>
                      <a:lnTo>
                        <a:pt x="40" y="7"/>
                      </a:lnTo>
                      <a:close/>
                      <a:moveTo>
                        <a:pt x="40" y="7"/>
                      </a:moveTo>
                      <a:lnTo>
                        <a:pt x="40" y="7"/>
                      </a:lnTo>
                      <a:lnTo>
                        <a:pt x="42" y="7"/>
                      </a:lnTo>
                      <a:lnTo>
                        <a:pt x="44" y="15"/>
                      </a:lnTo>
                      <a:lnTo>
                        <a:pt x="42" y="15"/>
                      </a:lnTo>
                      <a:lnTo>
                        <a:pt x="40" y="7"/>
                      </a:lnTo>
                      <a:close/>
                      <a:moveTo>
                        <a:pt x="44" y="15"/>
                      </a:moveTo>
                      <a:lnTo>
                        <a:pt x="44" y="15"/>
                      </a:lnTo>
                      <a:lnTo>
                        <a:pt x="42" y="12"/>
                      </a:lnTo>
                      <a:lnTo>
                        <a:pt x="44" y="15"/>
                      </a:lnTo>
                      <a:close/>
                      <a:moveTo>
                        <a:pt x="42" y="7"/>
                      </a:move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45" y="15"/>
                      </a:lnTo>
                      <a:lnTo>
                        <a:pt x="44" y="15"/>
                      </a:lnTo>
                      <a:lnTo>
                        <a:pt x="42" y="7"/>
                      </a:lnTo>
                      <a:close/>
                      <a:moveTo>
                        <a:pt x="45" y="15"/>
                      </a:moveTo>
                      <a:lnTo>
                        <a:pt x="45" y="15"/>
                      </a:lnTo>
                      <a:lnTo>
                        <a:pt x="44" y="10"/>
                      </a:lnTo>
                      <a:lnTo>
                        <a:pt x="45" y="15"/>
                      </a:lnTo>
                      <a:close/>
                      <a:moveTo>
                        <a:pt x="44" y="7"/>
                      </a:moveTo>
                      <a:lnTo>
                        <a:pt x="47" y="7"/>
                      </a:lnTo>
                      <a:lnTo>
                        <a:pt x="50" y="7"/>
                      </a:lnTo>
                      <a:lnTo>
                        <a:pt x="48" y="15"/>
                      </a:lnTo>
                      <a:lnTo>
                        <a:pt x="47" y="13"/>
                      </a:lnTo>
                      <a:lnTo>
                        <a:pt x="45" y="15"/>
                      </a:lnTo>
                      <a:lnTo>
                        <a:pt x="44" y="7"/>
                      </a:lnTo>
                      <a:close/>
                      <a:moveTo>
                        <a:pt x="50" y="7"/>
                      </a:moveTo>
                      <a:lnTo>
                        <a:pt x="50" y="7"/>
                      </a:lnTo>
                      <a:lnTo>
                        <a:pt x="48" y="10"/>
                      </a:lnTo>
                      <a:lnTo>
                        <a:pt x="50" y="7"/>
                      </a:lnTo>
                      <a:close/>
                      <a:moveTo>
                        <a:pt x="50" y="7"/>
                      </a:moveTo>
                      <a:lnTo>
                        <a:pt x="50" y="7"/>
                      </a:lnTo>
                      <a:lnTo>
                        <a:pt x="48" y="13"/>
                      </a:lnTo>
                      <a:lnTo>
                        <a:pt x="47" y="13"/>
                      </a:lnTo>
                      <a:lnTo>
                        <a:pt x="50" y="7"/>
                      </a:lnTo>
                      <a:close/>
                      <a:moveTo>
                        <a:pt x="50" y="7"/>
                      </a:moveTo>
                      <a:lnTo>
                        <a:pt x="53" y="8"/>
                      </a:lnTo>
                      <a:lnTo>
                        <a:pt x="54" y="8"/>
                      </a:lnTo>
                      <a:lnTo>
                        <a:pt x="51" y="17"/>
                      </a:lnTo>
                      <a:lnTo>
                        <a:pt x="50" y="15"/>
                      </a:lnTo>
                      <a:lnTo>
                        <a:pt x="48" y="13"/>
                      </a:lnTo>
                      <a:lnTo>
                        <a:pt x="50" y="7"/>
                      </a:lnTo>
                      <a:close/>
                      <a:moveTo>
                        <a:pt x="54" y="8"/>
                      </a:moveTo>
                      <a:lnTo>
                        <a:pt x="59" y="12"/>
                      </a:lnTo>
                      <a:lnTo>
                        <a:pt x="62" y="12"/>
                      </a:lnTo>
                      <a:lnTo>
                        <a:pt x="64" y="20"/>
                      </a:lnTo>
                      <a:lnTo>
                        <a:pt x="57" y="20"/>
                      </a:lnTo>
                      <a:lnTo>
                        <a:pt x="51" y="17"/>
                      </a:lnTo>
                      <a:lnTo>
                        <a:pt x="54" y="8"/>
                      </a:lnTo>
                      <a:close/>
                      <a:moveTo>
                        <a:pt x="62" y="12"/>
                      </a:moveTo>
                      <a:lnTo>
                        <a:pt x="64" y="12"/>
                      </a:lnTo>
                      <a:lnTo>
                        <a:pt x="65" y="12"/>
                      </a:lnTo>
                      <a:lnTo>
                        <a:pt x="68" y="19"/>
                      </a:lnTo>
                      <a:lnTo>
                        <a:pt x="67" y="19"/>
                      </a:lnTo>
                      <a:lnTo>
                        <a:pt x="64" y="20"/>
                      </a:lnTo>
                      <a:lnTo>
                        <a:pt x="62" y="12"/>
                      </a:lnTo>
                      <a:close/>
                      <a:moveTo>
                        <a:pt x="65" y="12"/>
                      </a:moveTo>
                      <a:lnTo>
                        <a:pt x="68" y="10"/>
                      </a:lnTo>
                      <a:lnTo>
                        <a:pt x="71" y="8"/>
                      </a:lnTo>
                      <a:lnTo>
                        <a:pt x="74" y="10"/>
                      </a:lnTo>
                      <a:lnTo>
                        <a:pt x="79" y="12"/>
                      </a:lnTo>
                      <a:lnTo>
                        <a:pt x="74" y="19"/>
                      </a:lnTo>
                      <a:lnTo>
                        <a:pt x="71" y="17"/>
                      </a:lnTo>
                      <a:lnTo>
                        <a:pt x="68" y="19"/>
                      </a:lnTo>
                      <a:lnTo>
                        <a:pt x="65" y="12"/>
                      </a:lnTo>
                      <a:close/>
                      <a:moveTo>
                        <a:pt x="74" y="19"/>
                      </a:moveTo>
                      <a:lnTo>
                        <a:pt x="74" y="19"/>
                      </a:lnTo>
                      <a:lnTo>
                        <a:pt x="76" y="15"/>
                      </a:lnTo>
                      <a:lnTo>
                        <a:pt x="74" y="19"/>
                      </a:lnTo>
                      <a:close/>
                      <a:moveTo>
                        <a:pt x="78" y="10"/>
                      </a:moveTo>
                      <a:lnTo>
                        <a:pt x="78" y="10"/>
                      </a:lnTo>
                      <a:lnTo>
                        <a:pt x="74" y="19"/>
                      </a:lnTo>
                      <a:lnTo>
                        <a:pt x="78" y="10"/>
                      </a:lnTo>
                      <a:close/>
                      <a:moveTo>
                        <a:pt x="78" y="10"/>
                      </a:moveTo>
                      <a:lnTo>
                        <a:pt x="78" y="10"/>
                      </a:lnTo>
                      <a:lnTo>
                        <a:pt x="76" y="15"/>
                      </a:lnTo>
                      <a:lnTo>
                        <a:pt x="78" y="10"/>
                      </a:lnTo>
                      <a:close/>
                      <a:moveTo>
                        <a:pt x="78" y="10"/>
                      </a:moveTo>
                      <a:lnTo>
                        <a:pt x="79" y="12"/>
                      </a:lnTo>
                      <a:lnTo>
                        <a:pt x="81" y="12"/>
                      </a:lnTo>
                      <a:lnTo>
                        <a:pt x="78" y="19"/>
                      </a:lnTo>
                      <a:lnTo>
                        <a:pt x="76" y="19"/>
                      </a:lnTo>
                      <a:lnTo>
                        <a:pt x="74" y="19"/>
                      </a:lnTo>
                      <a:lnTo>
                        <a:pt x="78" y="10"/>
                      </a:lnTo>
                      <a:close/>
                      <a:moveTo>
                        <a:pt x="81" y="12"/>
                      </a:moveTo>
                      <a:lnTo>
                        <a:pt x="84" y="13"/>
                      </a:lnTo>
                      <a:lnTo>
                        <a:pt x="85" y="13"/>
                      </a:lnTo>
                      <a:lnTo>
                        <a:pt x="84" y="22"/>
                      </a:lnTo>
                      <a:lnTo>
                        <a:pt x="81" y="20"/>
                      </a:lnTo>
                      <a:lnTo>
                        <a:pt x="78" y="19"/>
                      </a:lnTo>
                      <a:lnTo>
                        <a:pt x="81" y="12"/>
                      </a:lnTo>
                      <a:close/>
                      <a:moveTo>
                        <a:pt x="85" y="13"/>
                      </a:moveTo>
                      <a:lnTo>
                        <a:pt x="85" y="13"/>
                      </a:lnTo>
                      <a:lnTo>
                        <a:pt x="87" y="15"/>
                      </a:lnTo>
                      <a:lnTo>
                        <a:pt x="85" y="19"/>
                      </a:lnTo>
                      <a:lnTo>
                        <a:pt x="85" y="13"/>
                      </a:lnTo>
                      <a:close/>
                      <a:moveTo>
                        <a:pt x="87" y="15"/>
                      </a:moveTo>
                      <a:lnTo>
                        <a:pt x="87" y="15"/>
                      </a:lnTo>
                      <a:lnTo>
                        <a:pt x="88" y="13"/>
                      </a:lnTo>
                      <a:lnTo>
                        <a:pt x="91" y="22"/>
                      </a:lnTo>
                      <a:lnTo>
                        <a:pt x="88" y="22"/>
                      </a:lnTo>
                      <a:lnTo>
                        <a:pt x="84" y="22"/>
                      </a:lnTo>
                      <a:lnTo>
                        <a:pt x="87" y="15"/>
                      </a:lnTo>
                      <a:close/>
                      <a:moveTo>
                        <a:pt x="88" y="13"/>
                      </a:moveTo>
                      <a:lnTo>
                        <a:pt x="91" y="13"/>
                      </a:lnTo>
                      <a:lnTo>
                        <a:pt x="96" y="15"/>
                      </a:lnTo>
                      <a:lnTo>
                        <a:pt x="91" y="22"/>
                      </a:lnTo>
                      <a:lnTo>
                        <a:pt x="88" y="13"/>
                      </a:lnTo>
                      <a:close/>
                      <a:moveTo>
                        <a:pt x="96" y="15"/>
                      </a:moveTo>
                      <a:lnTo>
                        <a:pt x="96" y="15"/>
                      </a:lnTo>
                      <a:lnTo>
                        <a:pt x="93" y="19"/>
                      </a:lnTo>
                      <a:lnTo>
                        <a:pt x="96" y="15"/>
                      </a:lnTo>
                      <a:close/>
                      <a:moveTo>
                        <a:pt x="96" y="15"/>
                      </a:moveTo>
                      <a:lnTo>
                        <a:pt x="102" y="19"/>
                      </a:lnTo>
                      <a:lnTo>
                        <a:pt x="107" y="19"/>
                      </a:lnTo>
                      <a:lnTo>
                        <a:pt x="108" y="27"/>
                      </a:lnTo>
                      <a:lnTo>
                        <a:pt x="105" y="27"/>
                      </a:lnTo>
                      <a:lnTo>
                        <a:pt x="101" y="27"/>
                      </a:lnTo>
                      <a:lnTo>
                        <a:pt x="96" y="25"/>
                      </a:lnTo>
                      <a:lnTo>
                        <a:pt x="91" y="22"/>
                      </a:lnTo>
                      <a:lnTo>
                        <a:pt x="96" y="15"/>
                      </a:lnTo>
                      <a:close/>
                      <a:moveTo>
                        <a:pt x="107" y="19"/>
                      </a:moveTo>
                      <a:lnTo>
                        <a:pt x="108" y="19"/>
                      </a:lnTo>
                      <a:lnTo>
                        <a:pt x="111" y="19"/>
                      </a:lnTo>
                      <a:lnTo>
                        <a:pt x="115" y="19"/>
                      </a:lnTo>
                      <a:lnTo>
                        <a:pt x="118" y="22"/>
                      </a:lnTo>
                      <a:lnTo>
                        <a:pt x="111" y="27"/>
                      </a:lnTo>
                      <a:lnTo>
                        <a:pt x="110" y="25"/>
                      </a:lnTo>
                      <a:lnTo>
                        <a:pt x="108" y="27"/>
                      </a:lnTo>
                      <a:lnTo>
                        <a:pt x="107" y="19"/>
                      </a:lnTo>
                      <a:close/>
                      <a:moveTo>
                        <a:pt x="111" y="27"/>
                      </a:moveTo>
                      <a:lnTo>
                        <a:pt x="111" y="27"/>
                      </a:lnTo>
                      <a:lnTo>
                        <a:pt x="115" y="25"/>
                      </a:lnTo>
                      <a:lnTo>
                        <a:pt x="111" y="27"/>
                      </a:lnTo>
                      <a:close/>
                      <a:moveTo>
                        <a:pt x="118" y="22"/>
                      </a:moveTo>
                      <a:lnTo>
                        <a:pt x="121" y="27"/>
                      </a:lnTo>
                      <a:lnTo>
                        <a:pt x="124" y="31"/>
                      </a:lnTo>
                      <a:lnTo>
                        <a:pt x="118" y="36"/>
                      </a:lnTo>
                      <a:lnTo>
                        <a:pt x="116" y="32"/>
                      </a:lnTo>
                      <a:lnTo>
                        <a:pt x="111" y="27"/>
                      </a:lnTo>
                      <a:lnTo>
                        <a:pt x="118" y="22"/>
                      </a:lnTo>
                      <a:close/>
                      <a:moveTo>
                        <a:pt x="124" y="31"/>
                      </a:moveTo>
                      <a:lnTo>
                        <a:pt x="124" y="31"/>
                      </a:lnTo>
                      <a:lnTo>
                        <a:pt x="121" y="34"/>
                      </a:lnTo>
                      <a:lnTo>
                        <a:pt x="124" y="31"/>
                      </a:lnTo>
                      <a:close/>
                      <a:moveTo>
                        <a:pt x="124" y="31"/>
                      </a:moveTo>
                      <a:lnTo>
                        <a:pt x="124" y="31"/>
                      </a:lnTo>
                      <a:lnTo>
                        <a:pt x="125" y="32"/>
                      </a:lnTo>
                      <a:lnTo>
                        <a:pt x="119" y="37"/>
                      </a:lnTo>
                      <a:lnTo>
                        <a:pt x="118" y="36"/>
                      </a:lnTo>
                      <a:lnTo>
                        <a:pt x="124" y="31"/>
                      </a:lnTo>
                      <a:close/>
                      <a:moveTo>
                        <a:pt x="119" y="37"/>
                      </a:moveTo>
                      <a:lnTo>
                        <a:pt x="119" y="37"/>
                      </a:lnTo>
                      <a:lnTo>
                        <a:pt x="122" y="36"/>
                      </a:lnTo>
                      <a:lnTo>
                        <a:pt x="119" y="37"/>
                      </a:lnTo>
                      <a:close/>
                      <a:moveTo>
                        <a:pt x="125" y="32"/>
                      </a:moveTo>
                      <a:lnTo>
                        <a:pt x="127" y="34"/>
                      </a:lnTo>
                      <a:lnTo>
                        <a:pt x="128" y="36"/>
                      </a:lnTo>
                      <a:lnTo>
                        <a:pt x="124" y="43"/>
                      </a:lnTo>
                      <a:lnTo>
                        <a:pt x="121" y="41"/>
                      </a:lnTo>
                      <a:lnTo>
                        <a:pt x="119" y="37"/>
                      </a:lnTo>
                      <a:lnTo>
                        <a:pt x="125" y="32"/>
                      </a:lnTo>
                      <a:close/>
                      <a:moveTo>
                        <a:pt x="128" y="36"/>
                      </a:moveTo>
                      <a:lnTo>
                        <a:pt x="130" y="37"/>
                      </a:lnTo>
                      <a:lnTo>
                        <a:pt x="132" y="37"/>
                      </a:lnTo>
                      <a:lnTo>
                        <a:pt x="128" y="46"/>
                      </a:lnTo>
                      <a:lnTo>
                        <a:pt x="125" y="44"/>
                      </a:lnTo>
                      <a:lnTo>
                        <a:pt x="124" y="43"/>
                      </a:lnTo>
                      <a:lnTo>
                        <a:pt x="128" y="36"/>
                      </a:lnTo>
                      <a:close/>
                      <a:moveTo>
                        <a:pt x="128" y="46"/>
                      </a:moveTo>
                      <a:lnTo>
                        <a:pt x="128" y="46"/>
                      </a:lnTo>
                      <a:lnTo>
                        <a:pt x="130" y="41"/>
                      </a:lnTo>
                      <a:lnTo>
                        <a:pt x="128" y="46"/>
                      </a:lnTo>
                      <a:close/>
                      <a:moveTo>
                        <a:pt x="130" y="37"/>
                      </a:moveTo>
                      <a:lnTo>
                        <a:pt x="132" y="37"/>
                      </a:lnTo>
                      <a:lnTo>
                        <a:pt x="128" y="46"/>
                      </a:lnTo>
                      <a:lnTo>
                        <a:pt x="130" y="37"/>
                      </a:lnTo>
                      <a:close/>
                      <a:moveTo>
                        <a:pt x="132" y="37"/>
                      </a:moveTo>
                      <a:lnTo>
                        <a:pt x="132" y="37"/>
                      </a:lnTo>
                      <a:lnTo>
                        <a:pt x="130" y="46"/>
                      </a:lnTo>
                      <a:lnTo>
                        <a:pt x="128" y="46"/>
                      </a:lnTo>
                      <a:lnTo>
                        <a:pt x="132" y="37"/>
                      </a:lnTo>
                      <a:close/>
                      <a:moveTo>
                        <a:pt x="132" y="37"/>
                      </a:moveTo>
                      <a:lnTo>
                        <a:pt x="132" y="37"/>
                      </a:lnTo>
                      <a:lnTo>
                        <a:pt x="132" y="41"/>
                      </a:lnTo>
                      <a:lnTo>
                        <a:pt x="132" y="37"/>
                      </a:lnTo>
                      <a:close/>
                      <a:moveTo>
                        <a:pt x="132" y="37"/>
                      </a:moveTo>
                      <a:lnTo>
                        <a:pt x="133" y="37"/>
                      </a:lnTo>
                      <a:lnTo>
                        <a:pt x="135" y="37"/>
                      </a:lnTo>
                      <a:lnTo>
                        <a:pt x="132" y="46"/>
                      </a:lnTo>
                      <a:lnTo>
                        <a:pt x="130" y="46"/>
                      </a:lnTo>
                      <a:lnTo>
                        <a:pt x="132" y="37"/>
                      </a:lnTo>
                      <a:close/>
                      <a:moveTo>
                        <a:pt x="135" y="37"/>
                      </a:moveTo>
                      <a:lnTo>
                        <a:pt x="135" y="37"/>
                      </a:lnTo>
                      <a:lnTo>
                        <a:pt x="133" y="43"/>
                      </a:lnTo>
                      <a:lnTo>
                        <a:pt x="135" y="37"/>
                      </a:lnTo>
                      <a:close/>
                      <a:moveTo>
                        <a:pt x="135" y="37"/>
                      </a:moveTo>
                      <a:lnTo>
                        <a:pt x="135" y="39"/>
                      </a:lnTo>
                      <a:lnTo>
                        <a:pt x="136" y="39"/>
                      </a:lnTo>
                      <a:lnTo>
                        <a:pt x="136" y="48"/>
                      </a:lnTo>
                      <a:lnTo>
                        <a:pt x="135" y="46"/>
                      </a:lnTo>
                      <a:lnTo>
                        <a:pt x="132" y="46"/>
                      </a:lnTo>
                      <a:lnTo>
                        <a:pt x="135" y="37"/>
                      </a:lnTo>
                      <a:close/>
                      <a:moveTo>
                        <a:pt x="136" y="39"/>
                      </a:moveTo>
                      <a:lnTo>
                        <a:pt x="138" y="39"/>
                      </a:lnTo>
                      <a:lnTo>
                        <a:pt x="136" y="43"/>
                      </a:lnTo>
                      <a:lnTo>
                        <a:pt x="136" y="39"/>
                      </a:lnTo>
                      <a:close/>
                      <a:moveTo>
                        <a:pt x="138" y="39"/>
                      </a:moveTo>
                      <a:lnTo>
                        <a:pt x="142" y="39"/>
                      </a:lnTo>
                      <a:lnTo>
                        <a:pt x="147" y="41"/>
                      </a:lnTo>
                      <a:lnTo>
                        <a:pt x="145" y="49"/>
                      </a:lnTo>
                      <a:lnTo>
                        <a:pt x="141" y="48"/>
                      </a:lnTo>
                      <a:lnTo>
                        <a:pt x="136" y="48"/>
                      </a:lnTo>
                      <a:lnTo>
                        <a:pt x="138" y="39"/>
                      </a:lnTo>
                      <a:close/>
                      <a:moveTo>
                        <a:pt x="147" y="41"/>
                      </a:moveTo>
                      <a:lnTo>
                        <a:pt x="152" y="43"/>
                      </a:lnTo>
                      <a:lnTo>
                        <a:pt x="155" y="44"/>
                      </a:lnTo>
                      <a:lnTo>
                        <a:pt x="150" y="51"/>
                      </a:lnTo>
                      <a:lnTo>
                        <a:pt x="149" y="49"/>
                      </a:lnTo>
                      <a:lnTo>
                        <a:pt x="145" y="49"/>
                      </a:lnTo>
                      <a:lnTo>
                        <a:pt x="147" y="41"/>
                      </a:lnTo>
                      <a:close/>
                      <a:moveTo>
                        <a:pt x="155" y="44"/>
                      </a:moveTo>
                      <a:lnTo>
                        <a:pt x="156" y="48"/>
                      </a:lnTo>
                      <a:lnTo>
                        <a:pt x="155" y="51"/>
                      </a:lnTo>
                      <a:lnTo>
                        <a:pt x="153" y="53"/>
                      </a:lnTo>
                      <a:lnTo>
                        <a:pt x="150" y="51"/>
                      </a:lnTo>
                      <a:lnTo>
                        <a:pt x="155" y="44"/>
                      </a:lnTo>
                      <a:close/>
                    </a:path>
                  </a:pathLst>
                </a:custGeom>
                <a:solidFill>
                  <a:srgbClr val="B70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59" name="Freeform 74"/>
                <p:cNvSpPr>
                  <a:spLocks noEditPoints="1"/>
                </p:cNvSpPr>
                <p:nvPr/>
              </p:nvSpPr>
              <p:spPr bwMode="auto">
                <a:xfrm>
                  <a:off x="1398" y="1364"/>
                  <a:ext cx="157" cy="53"/>
                </a:xfrm>
                <a:custGeom>
                  <a:avLst/>
                  <a:gdLst>
                    <a:gd name="T0" fmla="*/ 3 w 157"/>
                    <a:gd name="T1" fmla="*/ 0 h 53"/>
                    <a:gd name="T2" fmla="*/ 17 w 157"/>
                    <a:gd name="T3" fmla="*/ 3 h 53"/>
                    <a:gd name="T4" fmla="*/ 3 w 157"/>
                    <a:gd name="T5" fmla="*/ 7 h 53"/>
                    <a:gd name="T6" fmla="*/ 35 w 157"/>
                    <a:gd name="T7" fmla="*/ 12 h 53"/>
                    <a:gd name="T8" fmla="*/ 38 w 157"/>
                    <a:gd name="T9" fmla="*/ 9 h 53"/>
                    <a:gd name="T10" fmla="*/ 35 w 157"/>
                    <a:gd name="T11" fmla="*/ 9 h 53"/>
                    <a:gd name="T12" fmla="*/ 43 w 157"/>
                    <a:gd name="T13" fmla="*/ 15 h 53"/>
                    <a:gd name="T14" fmla="*/ 43 w 157"/>
                    <a:gd name="T15" fmla="*/ 15 h 53"/>
                    <a:gd name="T16" fmla="*/ 43 w 157"/>
                    <a:gd name="T17" fmla="*/ 15 h 53"/>
                    <a:gd name="T18" fmla="*/ 45 w 157"/>
                    <a:gd name="T19" fmla="*/ 15 h 53"/>
                    <a:gd name="T20" fmla="*/ 43 w 157"/>
                    <a:gd name="T21" fmla="*/ 7 h 53"/>
                    <a:gd name="T22" fmla="*/ 43 w 157"/>
                    <a:gd name="T23" fmla="*/ 7 h 53"/>
                    <a:gd name="T24" fmla="*/ 46 w 157"/>
                    <a:gd name="T25" fmla="*/ 14 h 53"/>
                    <a:gd name="T26" fmla="*/ 48 w 157"/>
                    <a:gd name="T27" fmla="*/ 15 h 53"/>
                    <a:gd name="T28" fmla="*/ 51 w 157"/>
                    <a:gd name="T29" fmla="*/ 7 h 53"/>
                    <a:gd name="T30" fmla="*/ 51 w 157"/>
                    <a:gd name="T31" fmla="*/ 7 h 53"/>
                    <a:gd name="T32" fmla="*/ 51 w 157"/>
                    <a:gd name="T33" fmla="*/ 7 h 53"/>
                    <a:gd name="T34" fmla="*/ 52 w 157"/>
                    <a:gd name="T35" fmla="*/ 17 h 53"/>
                    <a:gd name="T36" fmla="*/ 57 w 157"/>
                    <a:gd name="T37" fmla="*/ 10 h 53"/>
                    <a:gd name="T38" fmla="*/ 58 w 157"/>
                    <a:gd name="T39" fmla="*/ 21 h 53"/>
                    <a:gd name="T40" fmla="*/ 65 w 157"/>
                    <a:gd name="T41" fmla="*/ 21 h 53"/>
                    <a:gd name="T42" fmla="*/ 65 w 157"/>
                    <a:gd name="T43" fmla="*/ 12 h 53"/>
                    <a:gd name="T44" fmla="*/ 65 w 157"/>
                    <a:gd name="T45" fmla="*/ 21 h 53"/>
                    <a:gd name="T46" fmla="*/ 71 w 157"/>
                    <a:gd name="T47" fmla="*/ 9 h 53"/>
                    <a:gd name="T48" fmla="*/ 72 w 157"/>
                    <a:gd name="T49" fmla="*/ 17 h 53"/>
                    <a:gd name="T50" fmla="*/ 79 w 157"/>
                    <a:gd name="T51" fmla="*/ 10 h 53"/>
                    <a:gd name="T52" fmla="*/ 83 w 157"/>
                    <a:gd name="T53" fmla="*/ 14 h 53"/>
                    <a:gd name="T54" fmla="*/ 75 w 157"/>
                    <a:gd name="T55" fmla="*/ 17 h 53"/>
                    <a:gd name="T56" fmla="*/ 88 w 157"/>
                    <a:gd name="T57" fmla="*/ 15 h 53"/>
                    <a:gd name="T58" fmla="*/ 85 w 157"/>
                    <a:gd name="T59" fmla="*/ 14 h 53"/>
                    <a:gd name="T60" fmla="*/ 85 w 157"/>
                    <a:gd name="T61" fmla="*/ 19 h 53"/>
                    <a:gd name="T62" fmla="*/ 88 w 157"/>
                    <a:gd name="T63" fmla="*/ 15 h 53"/>
                    <a:gd name="T64" fmla="*/ 86 w 157"/>
                    <a:gd name="T65" fmla="*/ 15 h 53"/>
                    <a:gd name="T66" fmla="*/ 94 w 157"/>
                    <a:gd name="T67" fmla="*/ 14 h 53"/>
                    <a:gd name="T68" fmla="*/ 92 w 157"/>
                    <a:gd name="T69" fmla="*/ 21 h 53"/>
                    <a:gd name="T70" fmla="*/ 94 w 157"/>
                    <a:gd name="T71" fmla="*/ 19 h 53"/>
                    <a:gd name="T72" fmla="*/ 103 w 157"/>
                    <a:gd name="T73" fmla="*/ 19 h 53"/>
                    <a:gd name="T74" fmla="*/ 108 w 157"/>
                    <a:gd name="T75" fmla="*/ 27 h 53"/>
                    <a:gd name="T76" fmla="*/ 97 w 157"/>
                    <a:gd name="T77" fmla="*/ 15 h 53"/>
                    <a:gd name="T78" fmla="*/ 116 w 157"/>
                    <a:gd name="T79" fmla="*/ 17 h 53"/>
                    <a:gd name="T80" fmla="*/ 111 w 157"/>
                    <a:gd name="T81" fmla="*/ 26 h 53"/>
                    <a:gd name="T82" fmla="*/ 116 w 157"/>
                    <a:gd name="T83" fmla="*/ 24 h 53"/>
                    <a:gd name="T84" fmla="*/ 123 w 157"/>
                    <a:gd name="T85" fmla="*/ 27 h 53"/>
                    <a:gd name="T86" fmla="*/ 119 w 157"/>
                    <a:gd name="T87" fmla="*/ 21 h 53"/>
                    <a:gd name="T88" fmla="*/ 119 w 157"/>
                    <a:gd name="T89" fmla="*/ 38 h 53"/>
                    <a:gd name="T90" fmla="*/ 120 w 157"/>
                    <a:gd name="T91" fmla="*/ 38 h 53"/>
                    <a:gd name="T92" fmla="*/ 120 w 157"/>
                    <a:gd name="T93" fmla="*/ 38 h 53"/>
                    <a:gd name="T94" fmla="*/ 123 w 157"/>
                    <a:gd name="T95" fmla="*/ 43 h 53"/>
                    <a:gd name="T96" fmla="*/ 128 w 157"/>
                    <a:gd name="T97" fmla="*/ 36 h 53"/>
                    <a:gd name="T98" fmla="*/ 126 w 157"/>
                    <a:gd name="T99" fmla="*/ 45 h 53"/>
                    <a:gd name="T100" fmla="*/ 131 w 157"/>
                    <a:gd name="T101" fmla="*/ 38 h 53"/>
                    <a:gd name="T102" fmla="*/ 131 w 157"/>
                    <a:gd name="T103" fmla="*/ 38 h 53"/>
                    <a:gd name="T104" fmla="*/ 133 w 157"/>
                    <a:gd name="T105" fmla="*/ 46 h 53"/>
                    <a:gd name="T106" fmla="*/ 136 w 157"/>
                    <a:gd name="T107" fmla="*/ 48 h 53"/>
                    <a:gd name="T108" fmla="*/ 137 w 157"/>
                    <a:gd name="T109" fmla="*/ 39 h 53"/>
                    <a:gd name="T110" fmla="*/ 137 w 157"/>
                    <a:gd name="T111" fmla="*/ 39 h 53"/>
                    <a:gd name="T112" fmla="*/ 137 w 157"/>
                    <a:gd name="T113" fmla="*/ 39 h 53"/>
                    <a:gd name="T114" fmla="*/ 139 w 157"/>
                    <a:gd name="T115" fmla="*/ 48 h 53"/>
                    <a:gd name="T116" fmla="*/ 140 w 157"/>
                    <a:gd name="T117" fmla="*/ 39 h 53"/>
                    <a:gd name="T118" fmla="*/ 140 w 157"/>
                    <a:gd name="T119" fmla="*/ 48 h 53"/>
                    <a:gd name="T120" fmla="*/ 151 w 157"/>
                    <a:gd name="T121" fmla="*/ 43 h 53"/>
                    <a:gd name="T122" fmla="*/ 142 w 157"/>
                    <a:gd name="T123" fmla="*/ 50 h 53"/>
                    <a:gd name="T124" fmla="*/ 156 w 157"/>
                    <a:gd name="T125" fmla="*/ 53 h 5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57"/>
                    <a:gd name="T190" fmla="*/ 0 h 53"/>
                    <a:gd name="T191" fmla="*/ 157 w 157"/>
                    <a:gd name="T192" fmla="*/ 53 h 5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57" h="53">
                      <a:moveTo>
                        <a:pt x="3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7"/>
                      </a:lnTo>
                      <a:close/>
                      <a:moveTo>
                        <a:pt x="6" y="0"/>
                      </a:moveTo>
                      <a:lnTo>
                        <a:pt x="17" y="3"/>
                      </a:lnTo>
                      <a:lnTo>
                        <a:pt x="35" y="9"/>
                      </a:lnTo>
                      <a:lnTo>
                        <a:pt x="35" y="17"/>
                      </a:lnTo>
                      <a:lnTo>
                        <a:pt x="15" y="12"/>
                      </a:lnTo>
                      <a:lnTo>
                        <a:pt x="3" y="7"/>
                      </a:lnTo>
                      <a:lnTo>
                        <a:pt x="6" y="0"/>
                      </a:lnTo>
                      <a:close/>
                      <a:moveTo>
                        <a:pt x="35" y="9"/>
                      </a:moveTo>
                      <a:lnTo>
                        <a:pt x="35" y="9"/>
                      </a:lnTo>
                      <a:lnTo>
                        <a:pt x="35" y="12"/>
                      </a:lnTo>
                      <a:lnTo>
                        <a:pt x="35" y="9"/>
                      </a:lnTo>
                      <a:close/>
                      <a:moveTo>
                        <a:pt x="35" y="9"/>
                      </a:moveTo>
                      <a:lnTo>
                        <a:pt x="37" y="9"/>
                      </a:lnTo>
                      <a:lnTo>
                        <a:pt x="38" y="9"/>
                      </a:lnTo>
                      <a:lnTo>
                        <a:pt x="40" y="15"/>
                      </a:lnTo>
                      <a:lnTo>
                        <a:pt x="38" y="17"/>
                      </a:lnTo>
                      <a:lnTo>
                        <a:pt x="35" y="17"/>
                      </a:lnTo>
                      <a:lnTo>
                        <a:pt x="35" y="9"/>
                      </a:lnTo>
                      <a:close/>
                      <a:moveTo>
                        <a:pt x="38" y="9"/>
                      </a:moveTo>
                      <a:lnTo>
                        <a:pt x="40" y="9"/>
                      </a:lnTo>
                      <a:lnTo>
                        <a:pt x="41" y="7"/>
                      </a:lnTo>
                      <a:lnTo>
                        <a:pt x="43" y="15"/>
                      </a:lnTo>
                      <a:lnTo>
                        <a:pt x="41" y="15"/>
                      </a:lnTo>
                      <a:lnTo>
                        <a:pt x="40" y="15"/>
                      </a:lnTo>
                      <a:lnTo>
                        <a:pt x="38" y="9"/>
                      </a:lnTo>
                      <a:close/>
                      <a:moveTo>
                        <a:pt x="43" y="15"/>
                      </a:moveTo>
                      <a:lnTo>
                        <a:pt x="43" y="15"/>
                      </a:lnTo>
                      <a:lnTo>
                        <a:pt x="43" y="12"/>
                      </a:lnTo>
                      <a:lnTo>
                        <a:pt x="43" y="15"/>
                      </a:lnTo>
                      <a:close/>
                      <a:moveTo>
                        <a:pt x="41" y="7"/>
                      </a:moveTo>
                      <a:lnTo>
                        <a:pt x="41" y="7"/>
                      </a:lnTo>
                      <a:lnTo>
                        <a:pt x="43" y="7"/>
                      </a:lnTo>
                      <a:lnTo>
                        <a:pt x="45" y="15"/>
                      </a:lnTo>
                      <a:lnTo>
                        <a:pt x="43" y="15"/>
                      </a:lnTo>
                      <a:lnTo>
                        <a:pt x="41" y="7"/>
                      </a:lnTo>
                      <a:close/>
                      <a:moveTo>
                        <a:pt x="43" y="7"/>
                      </a:moveTo>
                      <a:lnTo>
                        <a:pt x="43" y="7"/>
                      </a:lnTo>
                      <a:lnTo>
                        <a:pt x="43" y="10"/>
                      </a:lnTo>
                      <a:lnTo>
                        <a:pt x="43" y="7"/>
                      </a:lnTo>
                      <a:close/>
                      <a:moveTo>
                        <a:pt x="43" y="7"/>
                      </a:moveTo>
                      <a:lnTo>
                        <a:pt x="46" y="5"/>
                      </a:lnTo>
                      <a:lnTo>
                        <a:pt x="51" y="7"/>
                      </a:lnTo>
                      <a:lnTo>
                        <a:pt x="48" y="14"/>
                      </a:lnTo>
                      <a:lnTo>
                        <a:pt x="46" y="14"/>
                      </a:lnTo>
                      <a:lnTo>
                        <a:pt x="45" y="15"/>
                      </a:lnTo>
                      <a:lnTo>
                        <a:pt x="43" y="7"/>
                      </a:lnTo>
                      <a:close/>
                      <a:moveTo>
                        <a:pt x="48" y="15"/>
                      </a:moveTo>
                      <a:lnTo>
                        <a:pt x="48" y="15"/>
                      </a:lnTo>
                      <a:lnTo>
                        <a:pt x="48" y="14"/>
                      </a:lnTo>
                      <a:lnTo>
                        <a:pt x="49" y="10"/>
                      </a:lnTo>
                      <a:lnTo>
                        <a:pt x="48" y="15"/>
                      </a:lnTo>
                      <a:close/>
                      <a:moveTo>
                        <a:pt x="51" y="7"/>
                      </a:moveTo>
                      <a:lnTo>
                        <a:pt x="51" y="7"/>
                      </a:lnTo>
                      <a:lnTo>
                        <a:pt x="48" y="15"/>
                      </a:lnTo>
                      <a:lnTo>
                        <a:pt x="51" y="7"/>
                      </a:lnTo>
                      <a:close/>
                      <a:moveTo>
                        <a:pt x="51" y="7"/>
                      </a:moveTo>
                      <a:lnTo>
                        <a:pt x="51" y="7"/>
                      </a:lnTo>
                      <a:lnTo>
                        <a:pt x="49" y="10"/>
                      </a:lnTo>
                      <a:lnTo>
                        <a:pt x="51" y="7"/>
                      </a:lnTo>
                      <a:close/>
                      <a:moveTo>
                        <a:pt x="51" y="7"/>
                      </a:moveTo>
                      <a:lnTo>
                        <a:pt x="54" y="9"/>
                      </a:lnTo>
                      <a:lnTo>
                        <a:pt x="57" y="10"/>
                      </a:lnTo>
                      <a:lnTo>
                        <a:pt x="52" y="17"/>
                      </a:lnTo>
                      <a:lnTo>
                        <a:pt x="51" y="15"/>
                      </a:lnTo>
                      <a:lnTo>
                        <a:pt x="48" y="15"/>
                      </a:lnTo>
                      <a:lnTo>
                        <a:pt x="51" y="7"/>
                      </a:lnTo>
                      <a:close/>
                      <a:moveTo>
                        <a:pt x="57" y="10"/>
                      </a:moveTo>
                      <a:lnTo>
                        <a:pt x="60" y="12"/>
                      </a:lnTo>
                      <a:lnTo>
                        <a:pt x="63" y="14"/>
                      </a:lnTo>
                      <a:lnTo>
                        <a:pt x="65" y="21"/>
                      </a:lnTo>
                      <a:lnTo>
                        <a:pt x="58" y="21"/>
                      </a:lnTo>
                      <a:lnTo>
                        <a:pt x="52" y="17"/>
                      </a:lnTo>
                      <a:lnTo>
                        <a:pt x="57" y="10"/>
                      </a:lnTo>
                      <a:close/>
                      <a:moveTo>
                        <a:pt x="65" y="21"/>
                      </a:moveTo>
                      <a:lnTo>
                        <a:pt x="65" y="21"/>
                      </a:lnTo>
                      <a:lnTo>
                        <a:pt x="65" y="17"/>
                      </a:lnTo>
                      <a:lnTo>
                        <a:pt x="65" y="21"/>
                      </a:lnTo>
                      <a:close/>
                      <a:moveTo>
                        <a:pt x="63" y="14"/>
                      </a:moveTo>
                      <a:lnTo>
                        <a:pt x="65" y="12"/>
                      </a:lnTo>
                      <a:lnTo>
                        <a:pt x="66" y="12"/>
                      </a:lnTo>
                      <a:lnTo>
                        <a:pt x="69" y="19"/>
                      </a:lnTo>
                      <a:lnTo>
                        <a:pt x="68" y="21"/>
                      </a:lnTo>
                      <a:lnTo>
                        <a:pt x="65" y="21"/>
                      </a:lnTo>
                      <a:lnTo>
                        <a:pt x="63" y="14"/>
                      </a:lnTo>
                      <a:close/>
                      <a:moveTo>
                        <a:pt x="66" y="12"/>
                      </a:moveTo>
                      <a:lnTo>
                        <a:pt x="68" y="10"/>
                      </a:lnTo>
                      <a:lnTo>
                        <a:pt x="71" y="9"/>
                      </a:lnTo>
                      <a:lnTo>
                        <a:pt x="74" y="9"/>
                      </a:lnTo>
                      <a:lnTo>
                        <a:pt x="79" y="10"/>
                      </a:lnTo>
                      <a:lnTo>
                        <a:pt x="75" y="19"/>
                      </a:lnTo>
                      <a:lnTo>
                        <a:pt x="72" y="17"/>
                      </a:lnTo>
                      <a:lnTo>
                        <a:pt x="69" y="19"/>
                      </a:lnTo>
                      <a:lnTo>
                        <a:pt x="66" y="12"/>
                      </a:lnTo>
                      <a:close/>
                      <a:moveTo>
                        <a:pt x="79" y="10"/>
                      </a:moveTo>
                      <a:lnTo>
                        <a:pt x="79" y="10"/>
                      </a:lnTo>
                      <a:lnTo>
                        <a:pt x="77" y="14"/>
                      </a:lnTo>
                      <a:lnTo>
                        <a:pt x="79" y="10"/>
                      </a:lnTo>
                      <a:close/>
                      <a:moveTo>
                        <a:pt x="79" y="10"/>
                      </a:moveTo>
                      <a:lnTo>
                        <a:pt x="83" y="14"/>
                      </a:lnTo>
                      <a:lnTo>
                        <a:pt x="85" y="14"/>
                      </a:lnTo>
                      <a:lnTo>
                        <a:pt x="82" y="22"/>
                      </a:lnTo>
                      <a:lnTo>
                        <a:pt x="79" y="21"/>
                      </a:lnTo>
                      <a:lnTo>
                        <a:pt x="75" y="17"/>
                      </a:lnTo>
                      <a:lnTo>
                        <a:pt x="79" y="10"/>
                      </a:lnTo>
                      <a:close/>
                      <a:moveTo>
                        <a:pt x="85" y="14"/>
                      </a:moveTo>
                      <a:lnTo>
                        <a:pt x="86" y="15"/>
                      </a:lnTo>
                      <a:lnTo>
                        <a:pt x="88" y="15"/>
                      </a:lnTo>
                      <a:lnTo>
                        <a:pt x="83" y="22"/>
                      </a:lnTo>
                      <a:lnTo>
                        <a:pt x="82" y="22"/>
                      </a:lnTo>
                      <a:lnTo>
                        <a:pt x="85" y="14"/>
                      </a:lnTo>
                      <a:close/>
                      <a:moveTo>
                        <a:pt x="85" y="22"/>
                      </a:moveTo>
                      <a:lnTo>
                        <a:pt x="85" y="22"/>
                      </a:lnTo>
                      <a:lnTo>
                        <a:pt x="83" y="22"/>
                      </a:lnTo>
                      <a:lnTo>
                        <a:pt x="85" y="19"/>
                      </a:lnTo>
                      <a:lnTo>
                        <a:pt x="85" y="22"/>
                      </a:lnTo>
                      <a:close/>
                      <a:moveTo>
                        <a:pt x="86" y="15"/>
                      </a:moveTo>
                      <a:lnTo>
                        <a:pt x="88" y="15"/>
                      </a:lnTo>
                      <a:lnTo>
                        <a:pt x="92" y="21"/>
                      </a:lnTo>
                      <a:lnTo>
                        <a:pt x="89" y="24"/>
                      </a:lnTo>
                      <a:lnTo>
                        <a:pt x="85" y="22"/>
                      </a:lnTo>
                      <a:lnTo>
                        <a:pt x="86" y="15"/>
                      </a:lnTo>
                      <a:close/>
                      <a:moveTo>
                        <a:pt x="88" y="15"/>
                      </a:moveTo>
                      <a:lnTo>
                        <a:pt x="91" y="14"/>
                      </a:lnTo>
                      <a:lnTo>
                        <a:pt x="92" y="12"/>
                      </a:lnTo>
                      <a:lnTo>
                        <a:pt x="94" y="14"/>
                      </a:lnTo>
                      <a:lnTo>
                        <a:pt x="97" y="15"/>
                      </a:lnTo>
                      <a:lnTo>
                        <a:pt x="92" y="21"/>
                      </a:lnTo>
                      <a:lnTo>
                        <a:pt x="88" y="15"/>
                      </a:lnTo>
                      <a:close/>
                      <a:moveTo>
                        <a:pt x="97" y="15"/>
                      </a:moveTo>
                      <a:lnTo>
                        <a:pt x="97" y="15"/>
                      </a:lnTo>
                      <a:lnTo>
                        <a:pt x="94" y="19"/>
                      </a:lnTo>
                      <a:lnTo>
                        <a:pt x="97" y="15"/>
                      </a:lnTo>
                      <a:close/>
                      <a:moveTo>
                        <a:pt x="97" y="15"/>
                      </a:moveTo>
                      <a:lnTo>
                        <a:pt x="100" y="17"/>
                      </a:lnTo>
                      <a:lnTo>
                        <a:pt x="103" y="19"/>
                      </a:lnTo>
                      <a:lnTo>
                        <a:pt x="106" y="19"/>
                      </a:lnTo>
                      <a:lnTo>
                        <a:pt x="108" y="19"/>
                      </a:lnTo>
                      <a:lnTo>
                        <a:pt x="111" y="26"/>
                      </a:lnTo>
                      <a:lnTo>
                        <a:pt x="108" y="27"/>
                      </a:lnTo>
                      <a:lnTo>
                        <a:pt x="103" y="27"/>
                      </a:lnTo>
                      <a:lnTo>
                        <a:pt x="99" y="26"/>
                      </a:lnTo>
                      <a:lnTo>
                        <a:pt x="92" y="21"/>
                      </a:lnTo>
                      <a:lnTo>
                        <a:pt x="97" y="15"/>
                      </a:lnTo>
                      <a:close/>
                      <a:moveTo>
                        <a:pt x="108" y="19"/>
                      </a:moveTo>
                      <a:lnTo>
                        <a:pt x="109" y="17"/>
                      </a:lnTo>
                      <a:lnTo>
                        <a:pt x="112" y="17"/>
                      </a:lnTo>
                      <a:lnTo>
                        <a:pt x="116" y="17"/>
                      </a:lnTo>
                      <a:lnTo>
                        <a:pt x="119" y="21"/>
                      </a:lnTo>
                      <a:lnTo>
                        <a:pt x="112" y="26"/>
                      </a:lnTo>
                      <a:lnTo>
                        <a:pt x="111" y="26"/>
                      </a:lnTo>
                      <a:lnTo>
                        <a:pt x="108" y="19"/>
                      </a:lnTo>
                      <a:close/>
                      <a:moveTo>
                        <a:pt x="112" y="26"/>
                      </a:moveTo>
                      <a:lnTo>
                        <a:pt x="112" y="26"/>
                      </a:lnTo>
                      <a:lnTo>
                        <a:pt x="116" y="24"/>
                      </a:lnTo>
                      <a:lnTo>
                        <a:pt x="112" y="26"/>
                      </a:lnTo>
                      <a:close/>
                      <a:moveTo>
                        <a:pt x="119" y="21"/>
                      </a:moveTo>
                      <a:lnTo>
                        <a:pt x="122" y="24"/>
                      </a:lnTo>
                      <a:lnTo>
                        <a:pt x="123" y="27"/>
                      </a:lnTo>
                      <a:lnTo>
                        <a:pt x="117" y="33"/>
                      </a:lnTo>
                      <a:lnTo>
                        <a:pt x="116" y="29"/>
                      </a:lnTo>
                      <a:lnTo>
                        <a:pt x="112" y="26"/>
                      </a:lnTo>
                      <a:lnTo>
                        <a:pt x="119" y="21"/>
                      </a:lnTo>
                      <a:close/>
                      <a:moveTo>
                        <a:pt x="123" y="27"/>
                      </a:moveTo>
                      <a:lnTo>
                        <a:pt x="125" y="31"/>
                      </a:lnTo>
                      <a:lnTo>
                        <a:pt x="126" y="34"/>
                      </a:lnTo>
                      <a:lnTo>
                        <a:pt x="119" y="38"/>
                      </a:lnTo>
                      <a:lnTo>
                        <a:pt x="119" y="34"/>
                      </a:lnTo>
                      <a:lnTo>
                        <a:pt x="117" y="33"/>
                      </a:lnTo>
                      <a:lnTo>
                        <a:pt x="123" y="27"/>
                      </a:lnTo>
                      <a:close/>
                      <a:moveTo>
                        <a:pt x="120" y="38"/>
                      </a:moveTo>
                      <a:lnTo>
                        <a:pt x="120" y="38"/>
                      </a:lnTo>
                      <a:lnTo>
                        <a:pt x="119" y="38"/>
                      </a:lnTo>
                      <a:lnTo>
                        <a:pt x="123" y="36"/>
                      </a:lnTo>
                      <a:lnTo>
                        <a:pt x="120" y="38"/>
                      </a:lnTo>
                      <a:close/>
                      <a:moveTo>
                        <a:pt x="125" y="33"/>
                      </a:moveTo>
                      <a:lnTo>
                        <a:pt x="126" y="34"/>
                      </a:lnTo>
                      <a:lnTo>
                        <a:pt x="128" y="36"/>
                      </a:lnTo>
                      <a:lnTo>
                        <a:pt x="123" y="43"/>
                      </a:lnTo>
                      <a:lnTo>
                        <a:pt x="122" y="41"/>
                      </a:lnTo>
                      <a:lnTo>
                        <a:pt x="120" y="38"/>
                      </a:lnTo>
                      <a:lnTo>
                        <a:pt x="125" y="33"/>
                      </a:lnTo>
                      <a:close/>
                      <a:moveTo>
                        <a:pt x="128" y="36"/>
                      </a:moveTo>
                      <a:lnTo>
                        <a:pt x="129" y="38"/>
                      </a:lnTo>
                      <a:lnTo>
                        <a:pt x="131" y="38"/>
                      </a:lnTo>
                      <a:lnTo>
                        <a:pt x="129" y="46"/>
                      </a:lnTo>
                      <a:lnTo>
                        <a:pt x="126" y="45"/>
                      </a:lnTo>
                      <a:lnTo>
                        <a:pt x="123" y="43"/>
                      </a:lnTo>
                      <a:lnTo>
                        <a:pt x="128" y="36"/>
                      </a:lnTo>
                      <a:close/>
                      <a:moveTo>
                        <a:pt x="131" y="38"/>
                      </a:moveTo>
                      <a:lnTo>
                        <a:pt x="131" y="38"/>
                      </a:lnTo>
                      <a:lnTo>
                        <a:pt x="129" y="41"/>
                      </a:lnTo>
                      <a:lnTo>
                        <a:pt x="131" y="38"/>
                      </a:lnTo>
                      <a:close/>
                      <a:moveTo>
                        <a:pt x="131" y="38"/>
                      </a:moveTo>
                      <a:lnTo>
                        <a:pt x="134" y="39"/>
                      </a:lnTo>
                      <a:lnTo>
                        <a:pt x="137" y="39"/>
                      </a:lnTo>
                      <a:lnTo>
                        <a:pt x="136" y="48"/>
                      </a:lnTo>
                      <a:lnTo>
                        <a:pt x="133" y="46"/>
                      </a:lnTo>
                      <a:lnTo>
                        <a:pt x="128" y="46"/>
                      </a:lnTo>
                      <a:lnTo>
                        <a:pt x="131" y="38"/>
                      </a:lnTo>
                      <a:close/>
                      <a:moveTo>
                        <a:pt x="137" y="48"/>
                      </a:moveTo>
                      <a:lnTo>
                        <a:pt x="136" y="48"/>
                      </a:lnTo>
                      <a:lnTo>
                        <a:pt x="137" y="45"/>
                      </a:lnTo>
                      <a:lnTo>
                        <a:pt x="137" y="48"/>
                      </a:lnTo>
                      <a:close/>
                      <a:moveTo>
                        <a:pt x="137" y="39"/>
                      </a:moveTo>
                      <a:lnTo>
                        <a:pt x="137" y="39"/>
                      </a:lnTo>
                      <a:lnTo>
                        <a:pt x="137" y="48"/>
                      </a:lnTo>
                      <a:lnTo>
                        <a:pt x="137" y="39"/>
                      </a:lnTo>
                      <a:close/>
                      <a:moveTo>
                        <a:pt x="137" y="39"/>
                      </a:moveTo>
                      <a:lnTo>
                        <a:pt x="137" y="39"/>
                      </a:lnTo>
                      <a:lnTo>
                        <a:pt x="137" y="45"/>
                      </a:lnTo>
                      <a:lnTo>
                        <a:pt x="137" y="39"/>
                      </a:lnTo>
                      <a:close/>
                      <a:moveTo>
                        <a:pt x="137" y="39"/>
                      </a:moveTo>
                      <a:lnTo>
                        <a:pt x="139" y="39"/>
                      </a:lnTo>
                      <a:lnTo>
                        <a:pt x="140" y="39"/>
                      </a:lnTo>
                      <a:lnTo>
                        <a:pt x="139" y="48"/>
                      </a:lnTo>
                      <a:lnTo>
                        <a:pt x="137" y="48"/>
                      </a:lnTo>
                      <a:lnTo>
                        <a:pt x="137" y="39"/>
                      </a:lnTo>
                      <a:close/>
                      <a:moveTo>
                        <a:pt x="140" y="39"/>
                      </a:moveTo>
                      <a:lnTo>
                        <a:pt x="142" y="41"/>
                      </a:lnTo>
                      <a:lnTo>
                        <a:pt x="143" y="41"/>
                      </a:lnTo>
                      <a:lnTo>
                        <a:pt x="142" y="50"/>
                      </a:lnTo>
                      <a:lnTo>
                        <a:pt x="140" y="48"/>
                      </a:lnTo>
                      <a:lnTo>
                        <a:pt x="139" y="48"/>
                      </a:lnTo>
                      <a:lnTo>
                        <a:pt x="140" y="39"/>
                      </a:lnTo>
                      <a:close/>
                      <a:moveTo>
                        <a:pt x="143" y="41"/>
                      </a:moveTo>
                      <a:lnTo>
                        <a:pt x="151" y="43"/>
                      </a:lnTo>
                      <a:lnTo>
                        <a:pt x="156" y="46"/>
                      </a:lnTo>
                      <a:lnTo>
                        <a:pt x="151" y="53"/>
                      </a:lnTo>
                      <a:lnTo>
                        <a:pt x="148" y="50"/>
                      </a:lnTo>
                      <a:lnTo>
                        <a:pt x="142" y="50"/>
                      </a:lnTo>
                      <a:lnTo>
                        <a:pt x="143" y="41"/>
                      </a:lnTo>
                      <a:close/>
                      <a:moveTo>
                        <a:pt x="156" y="46"/>
                      </a:moveTo>
                      <a:lnTo>
                        <a:pt x="157" y="50"/>
                      </a:lnTo>
                      <a:lnTo>
                        <a:pt x="156" y="53"/>
                      </a:lnTo>
                      <a:lnTo>
                        <a:pt x="153" y="53"/>
                      </a:lnTo>
                      <a:lnTo>
                        <a:pt x="151" y="53"/>
                      </a:lnTo>
                      <a:lnTo>
                        <a:pt x="156" y="46"/>
                      </a:lnTo>
                      <a:close/>
                    </a:path>
                  </a:pathLst>
                </a:custGeom>
                <a:solidFill>
                  <a:srgbClr val="C100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0" name="Freeform 75"/>
                <p:cNvSpPr>
                  <a:spLocks noEditPoints="1"/>
                </p:cNvSpPr>
                <p:nvPr/>
              </p:nvSpPr>
              <p:spPr bwMode="auto">
                <a:xfrm>
                  <a:off x="1396" y="1361"/>
                  <a:ext cx="158" cy="56"/>
                </a:xfrm>
                <a:custGeom>
                  <a:avLst/>
                  <a:gdLst>
                    <a:gd name="T0" fmla="*/ 3 w 158"/>
                    <a:gd name="T1" fmla="*/ 0 h 56"/>
                    <a:gd name="T2" fmla="*/ 17 w 158"/>
                    <a:gd name="T3" fmla="*/ 5 h 56"/>
                    <a:gd name="T4" fmla="*/ 2 w 158"/>
                    <a:gd name="T5" fmla="*/ 6 h 56"/>
                    <a:gd name="T6" fmla="*/ 42 w 158"/>
                    <a:gd name="T7" fmla="*/ 8 h 56"/>
                    <a:gd name="T8" fmla="*/ 36 w 158"/>
                    <a:gd name="T9" fmla="*/ 10 h 56"/>
                    <a:gd name="T10" fmla="*/ 43 w 158"/>
                    <a:gd name="T11" fmla="*/ 12 h 56"/>
                    <a:gd name="T12" fmla="*/ 43 w 158"/>
                    <a:gd name="T13" fmla="*/ 8 h 56"/>
                    <a:gd name="T14" fmla="*/ 43 w 158"/>
                    <a:gd name="T15" fmla="*/ 8 h 56"/>
                    <a:gd name="T16" fmla="*/ 50 w 158"/>
                    <a:gd name="T17" fmla="*/ 15 h 56"/>
                    <a:gd name="T18" fmla="*/ 50 w 158"/>
                    <a:gd name="T19" fmla="*/ 15 h 56"/>
                    <a:gd name="T20" fmla="*/ 50 w 158"/>
                    <a:gd name="T21" fmla="*/ 15 h 56"/>
                    <a:gd name="T22" fmla="*/ 50 w 158"/>
                    <a:gd name="T23" fmla="*/ 15 h 56"/>
                    <a:gd name="T24" fmla="*/ 50 w 158"/>
                    <a:gd name="T25" fmla="*/ 15 h 56"/>
                    <a:gd name="T26" fmla="*/ 53 w 158"/>
                    <a:gd name="T27" fmla="*/ 8 h 56"/>
                    <a:gd name="T28" fmla="*/ 53 w 158"/>
                    <a:gd name="T29" fmla="*/ 17 h 56"/>
                    <a:gd name="T30" fmla="*/ 62 w 158"/>
                    <a:gd name="T31" fmla="*/ 15 h 56"/>
                    <a:gd name="T32" fmla="*/ 60 w 158"/>
                    <a:gd name="T33" fmla="*/ 24 h 56"/>
                    <a:gd name="T34" fmla="*/ 68 w 158"/>
                    <a:gd name="T35" fmla="*/ 22 h 56"/>
                    <a:gd name="T36" fmla="*/ 65 w 158"/>
                    <a:gd name="T37" fmla="*/ 15 h 56"/>
                    <a:gd name="T38" fmla="*/ 70 w 158"/>
                    <a:gd name="T39" fmla="*/ 22 h 56"/>
                    <a:gd name="T40" fmla="*/ 70 w 158"/>
                    <a:gd name="T41" fmla="*/ 12 h 56"/>
                    <a:gd name="T42" fmla="*/ 76 w 158"/>
                    <a:gd name="T43" fmla="*/ 20 h 56"/>
                    <a:gd name="T44" fmla="*/ 77 w 158"/>
                    <a:gd name="T45" fmla="*/ 20 h 56"/>
                    <a:gd name="T46" fmla="*/ 81 w 158"/>
                    <a:gd name="T47" fmla="*/ 12 h 56"/>
                    <a:gd name="T48" fmla="*/ 79 w 158"/>
                    <a:gd name="T49" fmla="*/ 22 h 56"/>
                    <a:gd name="T50" fmla="*/ 87 w 158"/>
                    <a:gd name="T51" fmla="*/ 17 h 56"/>
                    <a:gd name="T52" fmla="*/ 82 w 158"/>
                    <a:gd name="T53" fmla="*/ 22 h 56"/>
                    <a:gd name="T54" fmla="*/ 88 w 158"/>
                    <a:gd name="T55" fmla="*/ 17 h 56"/>
                    <a:gd name="T56" fmla="*/ 90 w 158"/>
                    <a:gd name="T57" fmla="*/ 17 h 56"/>
                    <a:gd name="T58" fmla="*/ 93 w 158"/>
                    <a:gd name="T59" fmla="*/ 25 h 56"/>
                    <a:gd name="T60" fmla="*/ 90 w 158"/>
                    <a:gd name="T61" fmla="*/ 17 h 56"/>
                    <a:gd name="T62" fmla="*/ 99 w 158"/>
                    <a:gd name="T63" fmla="*/ 17 h 56"/>
                    <a:gd name="T64" fmla="*/ 90 w 158"/>
                    <a:gd name="T65" fmla="*/ 17 h 56"/>
                    <a:gd name="T66" fmla="*/ 94 w 158"/>
                    <a:gd name="T67" fmla="*/ 22 h 56"/>
                    <a:gd name="T68" fmla="*/ 108 w 158"/>
                    <a:gd name="T69" fmla="*/ 20 h 56"/>
                    <a:gd name="T70" fmla="*/ 107 w 158"/>
                    <a:gd name="T71" fmla="*/ 29 h 56"/>
                    <a:gd name="T72" fmla="*/ 110 w 158"/>
                    <a:gd name="T73" fmla="*/ 20 h 56"/>
                    <a:gd name="T74" fmla="*/ 121 w 158"/>
                    <a:gd name="T75" fmla="*/ 22 h 56"/>
                    <a:gd name="T76" fmla="*/ 110 w 158"/>
                    <a:gd name="T77" fmla="*/ 20 h 56"/>
                    <a:gd name="T78" fmla="*/ 114 w 158"/>
                    <a:gd name="T79" fmla="*/ 27 h 56"/>
                    <a:gd name="T80" fmla="*/ 119 w 158"/>
                    <a:gd name="T81" fmla="*/ 34 h 56"/>
                    <a:gd name="T82" fmla="*/ 125 w 158"/>
                    <a:gd name="T83" fmla="*/ 30 h 56"/>
                    <a:gd name="T84" fmla="*/ 119 w 158"/>
                    <a:gd name="T85" fmla="*/ 37 h 56"/>
                    <a:gd name="T86" fmla="*/ 127 w 158"/>
                    <a:gd name="T87" fmla="*/ 34 h 56"/>
                    <a:gd name="T88" fmla="*/ 127 w 158"/>
                    <a:gd name="T89" fmla="*/ 36 h 56"/>
                    <a:gd name="T90" fmla="*/ 122 w 158"/>
                    <a:gd name="T91" fmla="*/ 41 h 56"/>
                    <a:gd name="T92" fmla="*/ 130 w 158"/>
                    <a:gd name="T93" fmla="*/ 39 h 56"/>
                    <a:gd name="T94" fmla="*/ 124 w 158"/>
                    <a:gd name="T95" fmla="*/ 44 h 56"/>
                    <a:gd name="T96" fmla="*/ 131 w 158"/>
                    <a:gd name="T97" fmla="*/ 44 h 56"/>
                    <a:gd name="T98" fmla="*/ 136 w 158"/>
                    <a:gd name="T99" fmla="*/ 41 h 56"/>
                    <a:gd name="T100" fmla="*/ 133 w 158"/>
                    <a:gd name="T101" fmla="*/ 39 h 56"/>
                    <a:gd name="T102" fmla="*/ 138 w 158"/>
                    <a:gd name="T103" fmla="*/ 49 h 56"/>
                    <a:gd name="T104" fmla="*/ 138 w 158"/>
                    <a:gd name="T105" fmla="*/ 49 h 56"/>
                    <a:gd name="T106" fmla="*/ 139 w 158"/>
                    <a:gd name="T107" fmla="*/ 41 h 56"/>
                    <a:gd name="T108" fmla="*/ 142 w 158"/>
                    <a:gd name="T109" fmla="*/ 51 h 56"/>
                    <a:gd name="T110" fmla="*/ 155 w 158"/>
                    <a:gd name="T111" fmla="*/ 46 h 56"/>
                    <a:gd name="T112" fmla="*/ 147 w 158"/>
                    <a:gd name="T113" fmla="*/ 53 h 56"/>
                    <a:gd name="T114" fmla="*/ 158 w 158"/>
                    <a:gd name="T115" fmla="*/ 54 h 5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58"/>
                    <a:gd name="T175" fmla="*/ 0 h 56"/>
                    <a:gd name="T176" fmla="*/ 158 w 158"/>
                    <a:gd name="T177" fmla="*/ 56 h 56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58" h="56">
                      <a:moveTo>
                        <a:pt x="2" y="6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2" y="6"/>
                      </a:lnTo>
                      <a:close/>
                      <a:moveTo>
                        <a:pt x="5" y="0"/>
                      </a:moveTo>
                      <a:lnTo>
                        <a:pt x="17" y="5"/>
                      </a:lnTo>
                      <a:lnTo>
                        <a:pt x="36" y="10"/>
                      </a:lnTo>
                      <a:lnTo>
                        <a:pt x="36" y="18"/>
                      </a:lnTo>
                      <a:lnTo>
                        <a:pt x="14" y="12"/>
                      </a:lnTo>
                      <a:lnTo>
                        <a:pt x="2" y="6"/>
                      </a:lnTo>
                      <a:lnTo>
                        <a:pt x="5" y="0"/>
                      </a:lnTo>
                      <a:close/>
                      <a:moveTo>
                        <a:pt x="36" y="10"/>
                      </a:moveTo>
                      <a:lnTo>
                        <a:pt x="40" y="10"/>
                      </a:lnTo>
                      <a:lnTo>
                        <a:pt x="42" y="8"/>
                      </a:lnTo>
                      <a:lnTo>
                        <a:pt x="45" y="17"/>
                      </a:lnTo>
                      <a:lnTo>
                        <a:pt x="42" y="17"/>
                      </a:lnTo>
                      <a:lnTo>
                        <a:pt x="36" y="18"/>
                      </a:lnTo>
                      <a:lnTo>
                        <a:pt x="36" y="10"/>
                      </a:lnTo>
                      <a:close/>
                      <a:moveTo>
                        <a:pt x="42" y="8"/>
                      </a:moveTo>
                      <a:lnTo>
                        <a:pt x="42" y="8"/>
                      </a:lnTo>
                      <a:lnTo>
                        <a:pt x="43" y="8"/>
                      </a:lnTo>
                      <a:lnTo>
                        <a:pt x="43" y="12"/>
                      </a:lnTo>
                      <a:lnTo>
                        <a:pt x="42" y="8"/>
                      </a:lnTo>
                      <a:close/>
                      <a:moveTo>
                        <a:pt x="43" y="8"/>
                      </a:moveTo>
                      <a:lnTo>
                        <a:pt x="43" y="8"/>
                      </a:lnTo>
                      <a:lnTo>
                        <a:pt x="47" y="15"/>
                      </a:lnTo>
                      <a:lnTo>
                        <a:pt x="47" y="17"/>
                      </a:lnTo>
                      <a:lnTo>
                        <a:pt x="45" y="17"/>
                      </a:lnTo>
                      <a:lnTo>
                        <a:pt x="43" y="8"/>
                      </a:lnTo>
                      <a:close/>
                      <a:moveTo>
                        <a:pt x="43" y="8"/>
                      </a:moveTo>
                      <a:lnTo>
                        <a:pt x="48" y="6"/>
                      </a:lnTo>
                      <a:lnTo>
                        <a:pt x="53" y="8"/>
                      </a:lnTo>
                      <a:lnTo>
                        <a:pt x="50" y="15"/>
                      </a:lnTo>
                      <a:lnTo>
                        <a:pt x="48" y="15"/>
                      </a:lnTo>
                      <a:lnTo>
                        <a:pt x="47" y="15"/>
                      </a:lnTo>
                      <a:lnTo>
                        <a:pt x="43" y="8"/>
                      </a:lnTo>
                      <a:close/>
                      <a:moveTo>
                        <a:pt x="50" y="15"/>
                      </a:moveTo>
                      <a:lnTo>
                        <a:pt x="50" y="15"/>
                      </a:lnTo>
                      <a:lnTo>
                        <a:pt x="51" y="12"/>
                      </a:lnTo>
                      <a:lnTo>
                        <a:pt x="50" y="15"/>
                      </a:lnTo>
                      <a:close/>
                      <a:moveTo>
                        <a:pt x="53" y="8"/>
                      </a:moveTo>
                      <a:lnTo>
                        <a:pt x="53" y="8"/>
                      </a:lnTo>
                      <a:lnTo>
                        <a:pt x="50" y="15"/>
                      </a:lnTo>
                      <a:lnTo>
                        <a:pt x="53" y="8"/>
                      </a:lnTo>
                      <a:close/>
                      <a:moveTo>
                        <a:pt x="50" y="15"/>
                      </a:moveTo>
                      <a:lnTo>
                        <a:pt x="50" y="15"/>
                      </a:lnTo>
                      <a:lnTo>
                        <a:pt x="51" y="12"/>
                      </a:lnTo>
                      <a:lnTo>
                        <a:pt x="50" y="15"/>
                      </a:lnTo>
                      <a:close/>
                      <a:moveTo>
                        <a:pt x="53" y="8"/>
                      </a:moveTo>
                      <a:lnTo>
                        <a:pt x="56" y="10"/>
                      </a:lnTo>
                      <a:lnTo>
                        <a:pt x="59" y="12"/>
                      </a:lnTo>
                      <a:lnTo>
                        <a:pt x="54" y="18"/>
                      </a:lnTo>
                      <a:lnTo>
                        <a:pt x="53" y="17"/>
                      </a:lnTo>
                      <a:lnTo>
                        <a:pt x="50" y="15"/>
                      </a:lnTo>
                      <a:lnTo>
                        <a:pt x="53" y="8"/>
                      </a:lnTo>
                      <a:close/>
                      <a:moveTo>
                        <a:pt x="59" y="12"/>
                      </a:moveTo>
                      <a:lnTo>
                        <a:pt x="62" y="15"/>
                      </a:lnTo>
                      <a:lnTo>
                        <a:pt x="65" y="15"/>
                      </a:lnTo>
                      <a:lnTo>
                        <a:pt x="68" y="24"/>
                      </a:lnTo>
                      <a:lnTo>
                        <a:pt x="64" y="24"/>
                      </a:lnTo>
                      <a:lnTo>
                        <a:pt x="60" y="24"/>
                      </a:lnTo>
                      <a:lnTo>
                        <a:pt x="57" y="20"/>
                      </a:lnTo>
                      <a:lnTo>
                        <a:pt x="54" y="18"/>
                      </a:lnTo>
                      <a:lnTo>
                        <a:pt x="59" y="12"/>
                      </a:lnTo>
                      <a:close/>
                      <a:moveTo>
                        <a:pt x="68" y="22"/>
                      </a:moveTo>
                      <a:lnTo>
                        <a:pt x="68" y="24"/>
                      </a:lnTo>
                      <a:lnTo>
                        <a:pt x="67" y="18"/>
                      </a:lnTo>
                      <a:lnTo>
                        <a:pt x="68" y="22"/>
                      </a:lnTo>
                      <a:close/>
                      <a:moveTo>
                        <a:pt x="65" y="15"/>
                      </a:moveTo>
                      <a:lnTo>
                        <a:pt x="65" y="15"/>
                      </a:lnTo>
                      <a:lnTo>
                        <a:pt x="67" y="13"/>
                      </a:lnTo>
                      <a:lnTo>
                        <a:pt x="71" y="20"/>
                      </a:lnTo>
                      <a:lnTo>
                        <a:pt x="70" y="22"/>
                      </a:lnTo>
                      <a:lnTo>
                        <a:pt x="68" y="22"/>
                      </a:lnTo>
                      <a:lnTo>
                        <a:pt x="65" y="15"/>
                      </a:lnTo>
                      <a:close/>
                      <a:moveTo>
                        <a:pt x="67" y="13"/>
                      </a:moveTo>
                      <a:lnTo>
                        <a:pt x="70" y="12"/>
                      </a:lnTo>
                      <a:lnTo>
                        <a:pt x="71" y="10"/>
                      </a:lnTo>
                      <a:lnTo>
                        <a:pt x="76" y="10"/>
                      </a:lnTo>
                      <a:lnTo>
                        <a:pt x="81" y="13"/>
                      </a:lnTo>
                      <a:lnTo>
                        <a:pt x="76" y="20"/>
                      </a:lnTo>
                      <a:lnTo>
                        <a:pt x="73" y="18"/>
                      </a:lnTo>
                      <a:lnTo>
                        <a:pt x="71" y="20"/>
                      </a:lnTo>
                      <a:lnTo>
                        <a:pt x="67" y="13"/>
                      </a:lnTo>
                      <a:close/>
                      <a:moveTo>
                        <a:pt x="77" y="20"/>
                      </a:moveTo>
                      <a:lnTo>
                        <a:pt x="76" y="20"/>
                      </a:lnTo>
                      <a:lnTo>
                        <a:pt x="79" y="17"/>
                      </a:lnTo>
                      <a:lnTo>
                        <a:pt x="77" y="20"/>
                      </a:lnTo>
                      <a:close/>
                      <a:moveTo>
                        <a:pt x="81" y="12"/>
                      </a:moveTo>
                      <a:lnTo>
                        <a:pt x="84" y="13"/>
                      </a:lnTo>
                      <a:lnTo>
                        <a:pt x="85" y="15"/>
                      </a:lnTo>
                      <a:lnTo>
                        <a:pt x="82" y="22"/>
                      </a:lnTo>
                      <a:lnTo>
                        <a:pt x="79" y="22"/>
                      </a:lnTo>
                      <a:lnTo>
                        <a:pt x="77" y="20"/>
                      </a:lnTo>
                      <a:lnTo>
                        <a:pt x="81" y="12"/>
                      </a:lnTo>
                      <a:close/>
                      <a:moveTo>
                        <a:pt x="85" y="15"/>
                      </a:moveTo>
                      <a:lnTo>
                        <a:pt x="87" y="17"/>
                      </a:lnTo>
                      <a:lnTo>
                        <a:pt x="88" y="17"/>
                      </a:lnTo>
                      <a:lnTo>
                        <a:pt x="87" y="25"/>
                      </a:lnTo>
                      <a:lnTo>
                        <a:pt x="85" y="24"/>
                      </a:lnTo>
                      <a:lnTo>
                        <a:pt x="82" y="22"/>
                      </a:lnTo>
                      <a:lnTo>
                        <a:pt x="85" y="15"/>
                      </a:lnTo>
                      <a:close/>
                      <a:moveTo>
                        <a:pt x="88" y="17"/>
                      </a:moveTo>
                      <a:lnTo>
                        <a:pt x="88" y="17"/>
                      </a:lnTo>
                      <a:lnTo>
                        <a:pt x="87" y="20"/>
                      </a:lnTo>
                      <a:lnTo>
                        <a:pt x="88" y="17"/>
                      </a:lnTo>
                      <a:close/>
                      <a:moveTo>
                        <a:pt x="88" y="17"/>
                      </a:moveTo>
                      <a:lnTo>
                        <a:pt x="90" y="17"/>
                      </a:lnTo>
                      <a:lnTo>
                        <a:pt x="96" y="22"/>
                      </a:lnTo>
                      <a:lnTo>
                        <a:pt x="94" y="24"/>
                      </a:lnTo>
                      <a:lnTo>
                        <a:pt x="93" y="25"/>
                      </a:lnTo>
                      <a:lnTo>
                        <a:pt x="90" y="25"/>
                      </a:lnTo>
                      <a:lnTo>
                        <a:pt x="87" y="24"/>
                      </a:lnTo>
                      <a:lnTo>
                        <a:pt x="88" y="17"/>
                      </a:lnTo>
                      <a:close/>
                      <a:moveTo>
                        <a:pt x="90" y="17"/>
                      </a:moveTo>
                      <a:lnTo>
                        <a:pt x="93" y="15"/>
                      </a:lnTo>
                      <a:lnTo>
                        <a:pt x="94" y="13"/>
                      </a:lnTo>
                      <a:lnTo>
                        <a:pt x="96" y="13"/>
                      </a:lnTo>
                      <a:lnTo>
                        <a:pt x="99" y="17"/>
                      </a:lnTo>
                      <a:lnTo>
                        <a:pt x="94" y="22"/>
                      </a:lnTo>
                      <a:lnTo>
                        <a:pt x="96" y="22"/>
                      </a:lnTo>
                      <a:lnTo>
                        <a:pt x="90" y="17"/>
                      </a:lnTo>
                      <a:close/>
                      <a:moveTo>
                        <a:pt x="94" y="22"/>
                      </a:moveTo>
                      <a:lnTo>
                        <a:pt x="94" y="22"/>
                      </a:lnTo>
                      <a:lnTo>
                        <a:pt x="98" y="20"/>
                      </a:lnTo>
                      <a:lnTo>
                        <a:pt x="94" y="22"/>
                      </a:lnTo>
                      <a:close/>
                      <a:moveTo>
                        <a:pt x="99" y="17"/>
                      </a:moveTo>
                      <a:lnTo>
                        <a:pt x="104" y="20"/>
                      </a:lnTo>
                      <a:lnTo>
                        <a:pt x="107" y="20"/>
                      </a:lnTo>
                      <a:lnTo>
                        <a:pt x="108" y="20"/>
                      </a:lnTo>
                      <a:lnTo>
                        <a:pt x="110" y="20"/>
                      </a:lnTo>
                      <a:lnTo>
                        <a:pt x="113" y="25"/>
                      </a:lnTo>
                      <a:lnTo>
                        <a:pt x="111" y="29"/>
                      </a:lnTo>
                      <a:lnTo>
                        <a:pt x="107" y="29"/>
                      </a:lnTo>
                      <a:lnTo>
                        <a:pt x="102" y="27"/>
                      </a:lnTo>
                      <a:lnTo>
                        <a:pt x="94" y="22"/>
                      </a:lnTo>
                      <a:lnTo>
                        <a:pt x="99" y="17"/>
                      </a:lnTo>
                      <a:close/>
                      <a:moveTo>
                        <a:pt x="110" y="20"/>
                      </a:moveTo>
                      <a:lnTo>
                        <a:pt x="111" y="17"/>
                      </a:lnTo>
                      <a:lnTo>
                        <a:pt x="114" y="17"/>
                      </a:lnTo>
                      <a:lnTo>
                        <a:pt x="118" y="18"/>
                      </a:lnTo>
                      <a:lnTo>
                        <a:pt x="121" y="22"/>
                      </a:lnTo>
                      <a:lnTo>
                        <a:pt x="114" y="27"/>
                      </a:lnTo>
                      <a:lnTo>
                        <a:pt x="114" y="25"/>
                      </a:lnTo>
                      <a:lnTo>
                        <a:pt x="113" y="25"/>
                      </a:lnTo>
                      <a:lnTo>
                        <a:pt x="110" y="20"/>
                      </a:lnTo>
                      <a:close/>
                      <a:moveTo>
                        <a:pt x="114" y="27"/>
                      </a:moveTo>
                      <a:lnTo>
                        <a:pt x="114" y="27"/>
                      </a:lnTo>
                      <a:lnTo>
                        <a:pt x="118" y="24"/>
                      </a:lnTo>
                      <a:lnTo>
                        <a:pt x="114" y="27"/>
                      </a:lnTo>
                      <a:close/>
                      <a:moveTo>
                        <a:pt x="121" y="22"/>
                      </a:moveTo>
                      <a:lnTo>
                        <a:pt x="124" y="27"/>
                      </a:lnTo>
                      <a:lnTo>
                        <a:pt x="125" y="30"/>
                      </a:lnTo>
                      <a:lnTo>
                        <a:pt x="119" y="34"/>
                      </a:lnTo>
                      <a:lnTo>
                        <a:pt x="118" y="30"/>
                      </a:lnTo>
                      <a:lnTo>
                        <a:pt x="114" y="27"/>
                      </a:lnTo>
                      <a:lnTo>
                        <a:pt x="121" y="22"/>
                      </a:lnTo>
                      <a:close/>
                      <a:moveTo>
                        <a:pt x="125" y="30"/>
                      </a:moveTo>
                      <a:lnTo>
                        <a:pt x="127" y="32"/>
                      </a:lnTo>
                      <a:lnTo>
                        <a:pt x="127" y="34"/>
                      </a:lnTo>
                      <a:lnTo>
                        <a:pt x="121" y="39"/>
                      </a:lnTo>
                      <a:lnTo>
                        <a:pt x="119" y="37"/>
                      </a:lnTo>
                      <a:lnTo>
                        <a:pt x="119" y="34"/>
                      </a:lnTo>
                      <a:lnTo>
                        <a:pt x="125" y="30"/>
                      </a:lnTo>
                      <a:close/>
                      <a:moveTo>
                        <a:pt x="127" y="34"/>
                      </a:moveTo>
                      <a:lnTo>
                        <a:pt x="127" y="34"/>
                      </a:lnTo>
                      <a:lnTo>
                        <a:pt x="127" y="36"/>
                      </a:lnTo>
                      <a:lnTo>
                        <a:pt x="124" y="37"/>
                      </a:lnTo>
                      <a:lnTo>
                        <a:pt x="127" y="34"/>
                      </a:lnTo>
                      <a:close/>
                      <a:moveTo>
                        <a:pt x="127" y="36"/>
                      </a:moveTo>
                      <a:lnTo>
                        <a:pt x="128" y="37"/>
                      </a:lnTo>
                      <a:lnTo>
                        <a:pt x="130" y="37"/>
                      </a:lnTo>
                      <a:lnTo>
                        <a:pt x="124" y="44"/>
                      </a:lnTo>
                      <a:lnTo>
                        <a:pt x="122" y="41"/>
                      </a:lnTo>
                      <a:lnTo>
                        <a:pt x="121" y="37"/>
                      </a:lnTo>
                      <a:lnTo>
                        <a:pt x="127" y="36"/>
                      </a:lnTo>
                      <a:close/>
                      <a:moveTo>
                        <a:pt x="130" y="37"/>
                      </a:moveTo>
                      <a:lnTo>
                        <a:pt x="130" y="39"/>
                      </a:lnTo>
                      <a:lnTo>
                        <a:pt x="133" y="39"/>
                      </a:lnTo>
                      <a:lnTo>
                        <a:pt x="130" y="48"/>
                      </a:lnTo>
                      <a:lnTo>
                        <a:pt x="127" y="46"/>
                      </a:lnTo>
                      <a:lnTo>
                        <a:pt x="124" y="44"/>
                      </a:lnTo>
                      <a:lnTo>
                        <a:pt x="130" y="37"/>
                      </a:lnTo>
                      <a:close/>
                      <a:moveTo>
                        <a:pt x="133" y="39"/>
                      </a:moveTo>
                      <a:lnTo>
                        <a:pt x="133" y="39"/>
                      </a:lnTo>
                      <a:lnTo>
                        <a:pt x="131" y="44"/>
                      </a:lnTo>
                      <a:lnTo>
                        <a:pt x="133" y="39"/>
                      </a:lnTo>
                      <a:close/>
                      <a:moveTo>
                        <a:pt x="133" y="39"/>
                      </a:moveTo>
                      <a:lnTo>
                        <a:pt x="135" y="41"/>
                      </a:lnTo>
                      <a:lnTo>
                        <a:pt x="136" y="41"/>
                      </a:lnTo>
                      <a:lnTo>
                        <a:pt x="136" y="49"/>
                      </a:lnTo>
                      <a:lnTo>
                        <a:pt x="133" y="48"/>
                      </a:lnTo>
                      <a:lnTo>
                        <a:pt x="130" y="48"/>
                      </a:lnTo>
                      <a:lnTo>
                        <a:pt x="133" y="39"/>
                      </a:lnTo>
                      <a:close/>
                      <a:moveTo>
                        <a:pt x="136" y="41"/>
                      </a:moveTo>
                      <a:lnTo>
                        <a:pt x="138" y="41"/>
                      </a:lnTo>
                      <a:lnTo>
                        <a:pt x="139" y="41"/>
                      </a:lnTo>
                      <a:lnTo>
                        <a:pt x="138" y="49"/>
                      </a:lnTo>
                      <a:lnTo>
                        <a:pt x="136" y="49"/>
                      </a:lnTo>
                      <a:lnTo>
                        <a:pt x="136" y="41"/>
                      </a:lnTo>
                      <a:close/>
                      <a:moveTo>
                        <a:pt x="138" y="49"/>
                      </a:moveTo>
                      <a:lnTo>
                        <a:pt x="138" y="49"/>
                      </a:lnTo>
                      <a:lnTo>
                        <a:pt x="139" y="46"/>
                      </a:lnTo>
                      <a:lnTo>
                        <a:pt x="138" y="49"/>
                      </a:lnTo>
                      <a:close/>
                      <a:moveTo>
                        <a:pt x="139" y="41"/>
                      </a:moveTo>
                      <a:lnTo>
                        <a:pt x="145" y="42"/>
                      </a:lnTo>
                      <a:lnTo>
                        <a:pt x="150" y="44"/>
                      </a:lnTo>
                      <a:lnTo>
                        <a:pt x="147" y="53"/>
                      </a:lnTo>
                      <a:lnTo>
                        <a:pt x="142" y="51"/>
                      </a:lnTo>
                      <a:lnTo>
                        <a:pt x="138" y="49"/>
                      </a:lnTo>
                      <a:lnTo>
                        <a:pt x="139" y="41"/>
                      </a:lnTo>
                      <a:close/>
                      <a:moveTo>
                        <a:pt x="150" y="44"/>
                      </a:moveTo>
                      <a:lnTo>
                        <a:pt x="155" y="46"/>
                      </a:lnTo>
                      <a:lnTo>
                        <a:pt x="158" y="49"/>
                      </a:lnTo>
                      <a:lnTo>
                        <a:pt x="152" y="54"/>
                      </a:lnTo>
                      <a:lnTo>
                        <a:pt x="150" y="53"/>
                      </a:lnTo>
                      <a:lnTo>
                        <a:pt x="147" y="53"/>
                      </a:lnTo>
                      <a:lnTo>
                        <a:pt x="150" y="44"/>
                      </a:lnTo>
                      <a:close/>
                      <a:moveTo>
                        <a:pt x="158" y="49"/>
                      </a:moveTo>
                      <a:lnTo>
                        <a:pt x="158" y="53"/>
                      </a:lnTo>
                      <a:lnTo>
                        <a:pt x="158" y="54"/>
                      </a:lnTo>
                      <a:lnTo>
                        <a:pt x="155" y="56"/>
                      </a:lnTo>
                      <a:lnTo>
                        <a:pt x="152" y="54"/>
                      </a:lnTo>
                      <a:lnTo>
                        <a:pt x="158" y="49"/>
                      </a:lnTo>
                      <a:close/>
                    </a:path>
                  </a:pathLst>
                </a:custGeom>
                <a:solidFill>
                  <a:srgbClr val="CE02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1" name="Freeform 76"/>
                <p:cNvSpPr>
                  <a:spLocks/>
                </p:cNvSpPr>
                <p:nvPr/>
              </p:nvSpPr>
              <p:spPr bwMode="auto">
                <a:xfrm>
                  <a:off x="1398" y="1359"/>
                  <a:ext cx="153" cy="53"/>
                </a:xfrm>
                <a:custGeom>
                  <a:avLst/>
                  <a:gdLst>
                    <a:gd name="T0" fmla="*/ 0 w 153"/>
                    <a:gd name="T1" fmla="*/ 0 h 53"/>
                    <a:gd name="T2" fmla="*/ 3 w 153"/>
                    <a:gd name="T3" fmla="*/ 2 h 53"/>
                    <a:gd name="T4" fmla="*/ 12 w 153"/>
                    <a:gd name="T5" fmla="*/ 7 h 53"/>
                    <a:gd name="T6" fmla="*/ 23 w 153"/>
                    <a:gd name="T7" fmla="*/ 12 h 53"/>
                    <a:gd name="T8" fmla="*/ 34 w 153"/>
                    <a:gd name="T9" fmla="*/ 15 h 53"/>
                    <a:gd name="T10" fmla="*/ 43 w 153"/>
                    <a:gd name="T11" fmla="*/ 12 h 53"/>
                    <a:gd name="T12" fmla="*/ 49 w 153"/>
                    <a:gd name="T13" fmla="*/ 12 h 53"/>
                    <a:gd name="T14" fmla="*/ 57 w 153"/>
                    <a:gd name="T15" fmla="*/ 19 h 53"/>
                    <a:gd name="T16" fmla="*/ 65 w 153"/>
                    <a:gd name="T17" fmla="*/ 20 h 53"/>
                    <a:gd name="T18" fmla="*/ 66 w 153"/>
                    <a:gd name="T19" fmla="*/ 17 h 53"/>
                    <a:gd name="T20" fmla="*/ 69 w 153"/>
                    <a:gd name="T21" fmla="*/ 15 h 53"/>
                    <a:gd name="T22" fmla="*/ 72 w 153"/>
                    <a:gd name="T23" fmla="*/ 14 h 53"/>
                    <a:gd name="T24" fmla="*/ 77 w 153"/>
                    <a:gd name="T25" fmla="*/ 17 h 53"/>
                    <a:gd name="T26" fmla="*/ 83 w 153"/>
                    <a:gd name="T27" fmla="*/ 20 h 53"/>
                    <a:gd name="T28" fmla="*/ 86 w 153"/>
                    <a:gd name="T29" fmla="*/ 22 h 53"/>
                    <a:gd name="T30" fmla="*/ 89 w 153"/>
                    <a:gd name="T31" fmla="*/ 22 h 53"/>
                    <a:gd name="T32" fmla="*/ 91 w 153"/>
                    <a:gd name="T33" fmla="*/ 20 h 53"/>
                    <a:gd name="T34" fmla="*/ 91 w 153"/>
                    <a:gd name="T35" fmla="*/ 19 h 53"/>
                    <a:gd name="T36" fmla="*/ 92 w 153"/>
                    <a:gd name="T37" fmla="*/ 19 h 53"/>
                    <a:gd name="T38" fmla="*/ 94 w 153"/>
                    <a:gd name="T39" fmla="*/ 19 h 53"/>
                    <a:gd name="T40" fmla="*/ 96 w 153"/>
                    <a:gd name="T41" fmla="*/ 19 h 53"/>
                    <a:gd name="T42" fmla="*/ 109 w 153"/>
                    <a:gd name="T43" fmla="*/ 24 h 53"/>
                    <a:gd name="T44" fmla="*/ 116 w 153"/>
                    <a:gd name="T45" fmla="*/ 24 h 53"/>
                    <a:gd name="T46" fmla="*/ 119 w 153"/>
                    <a:gd name="T47" fmla="*/ 31 h 53"/>
                    <a:gd name="T48" fmla="*/ 120 w 153"/>
                    <a:gd name="T49" fmla="*/ 36 h 53"/>
                    <a:gd name="T50" fmla="*/ 123 w 153"/>
                    <a:gd name="T51" fmla="*/ 41 h 53"/>
                    <a:gd name="T52" fmla="*/ 128 w 153"/>
                    <a:gd name="T53" fmla="*/ 44 h 53"/>
                    <a:gd name="T54" fmla="*/ 143 w 153"/>
                    <a:gd name="T55" fmla="*/ 48 h 53"/>
                    <a:gd name="T56" fmla="*/ 153 w 153"/>
                    <a:gd name="T57" fmla="*/ 53 h 5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53"/>
                    <a:gd name="T88" fmla="*/ 0 h 53"/>
                    <a:gd name="T89" fmla="*/ 153 w 153"/>
                    <a:gd name="T90" fmla="*/ 53 h 5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53" h="53">
                      <a:moveTo>
                        <a:pt x="0" y="0"/>
                      </a:moveTo>
                      <a:lnTo>
                        <a:pt x="3" y="2"/>
                      </a:lnTo>
                      <a:lnTo>
                        <a:pt x="12" y="7"/>
                      </a:lnTo>
                      <a:lnTo>
                        <a:pt x="23" y="12"/>
                      </a:lnTo>
                      <a:lnTo>
                        <a:pt x="34" y="15"/>
                      </a:lnTo>
                      <a:lnTo>
                        <a:pt x="43" y="12"/>
                      </a:lnTo>
                      <a:lnTo>
                        <a:pt x="49" y="12"/>
                      </a:lnTo>
                      <a:lnTo>
                        <a:pt x="57" y="19"/>
                      </a:lnTo>
                      <a:lnTo>
                        <a:pt x="65" y="20"/>
                      </a:lnTo>
                      <a:lnTo>
                        <a:pt x="66" y="17"/>
                      </a:lnTo>
                      <a:lnTo>
                        <a:pt x="69" y="15"/>
                      </a:lnTo>
                      <a:lnTo>
                        <a:pt x="72" y="14"/>
                      </a:lnTo>
                      <a:lnTo>
                        <a:pt x="77" y="17"/>
                      </a:lnTo>
                      <a:lnTo>
                        <a:pt x="83" y="20"/>
                      </a:lnTo>
                      <a:lnTo>
                        <a:pt x="86" y="22"/>
                      </a:lnTo>
                      <a:lnTo>
                        <a:pt x="89" y="22"/>
                      </a:lnTo>
                      <a:lnTo>
                        <a:pt x="91" y="20"/>
                      </a:lnTo>
                      <a:lnTo>
                        <a:pt x="91" y="19"/>
                      </a:lnTo>
                      <a:lnTo>
                        <a:pt x="92" y="19"/>
                      </a:lnTo>
                      <a:lnTo>
                        <a:pt x="94" y="19"/>
                      </a:lnTo>
                      <a:lnTo>
                        <a:pt x="96" y="19"/>
                      </a:lnTo>
                      <a:lnTo>
                        <a:pt x="109" y="24"/>
                      </a:lnTo>
                      <a:lnTo>
                        <a:pt x="116" y="24"/>
                      </a:lnTo>
                      <a:lnTo>
                        <a:pt x="119" y="31"/>
                      </a:lnTo>
                      <a:lnTo>
                        <a:pt x="120" y="36"/>
                      </a:lnTo>
                      <a:lnTo>
                        <a:pt x="123" y="41"/>
                      </a:lnTo>
                      <a:lnTo>
                        <a:pt x="128" y="44"/>
                      </a:lnTo>
                      <a:lnTo>
                        <a:pt x="143" y="48"/>
                      </a:lnTo>
                      <a:lnTo>
                        <a:pt x="153" y="53"/>
                      </a:lnTo>
                    </a:path>
                  </a:pathLst>
                </a:custGeom>
                <a:noFill/>
                <a:ln w="7938">
                  <a:solidFill>
                    <a:srgbClr val="D80C3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2" name="Freeform 77"/>
                <p:cNvSpPr>
                  <a:spLocks/>
                </p:cNvSpPr>
                <p:nvPr/>
              </p:nvSpPr>
              <p:spPr bwMode="auto">
                <a:xfrm>
                  <a:off x="1555" y="1421"/>
                  <a:ext cx="23" cy="8"/>
                </a:xfrm>
                <a:custGeom>
                  <a:avLst/>
                  <a:gdLst>
                    <a:gd name="T0" fmla="*/ 14 w 23"/>
                    <a:gd name="T1" fmla="*/ 8 h 8"/>
                    <a:gd name="T2" fmla="*/ 8 w 23"/>
                    <a:gd name="T3" fmla="*/ 6 h 8"/>
                    <a:gd name="T4" fmla="*/ 3 w 23"/>
                    <a:gd name="T5" fmla="*/ 5 h 8"/>
                    <a:gd name="T6" fmla="*/ 2 w 23"/>
                    <a:gd name="T7" fmla="*/ 3 h 8"/>
                    <a:gd name="T8" fmla="*/ 0 w 23"/>
                    <a:gd name="T9" fmla="*/ 1 h 8"/>
                    <a:gd name="T10" fmla="*/ 2 w 23"/>
                    <a:gd name="T11" fmla="*/ 0 h 8"/>
                    <a:gd name="T12" fmla="*/ 5 w 23"/>
                    <a:gd name="T13" fmla="*/ 0 h 8"/>
                    <a:gd name="T14" fmla="*/ 10 w 23"/>
                    <a:gd name="T15" fmla="*/ 0 h 8"/>
                    <a:gd name="T16" fmla="*/ 17 w 23"/>
                    <a:gd name="T17" fmla="*/ 1 h 8"/>
                    <a:gd name="T18" fmla="*/ 20 w 23"/>
                    <a:gd name="T19" fmla="*/ 1 h 8"/>
                    <a:gd name="T20" fmla="*/ 22 w 23"/>
                    <a:gd name="T21" fmla="*/ 3 h 8"/>
                    <a:gd name="T22" fmla="*/ 23 w 23"/>
                    <a:gd name="T23" fmla="*/ 5 h 8"/>
                    <a:gd name="T24" fmla="*/ 22 w 23"/>
                    <a:gd name="T25" fmla="*/ 6 h 8"/>
                    <a:gd name="T26" fmla="*/ 19 w 23"/>
                    <a:gd name="T27" fmla="*/ 8 h 8"/>
                    <a:gd name="T28" fmla="*/ 14 w 23"/>
                    <a:gd name="T29" fmla="*/ 8 h 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23"/>
                    <a:gd name="T46" fmla="*/ 0 h 8"/>
                    <a:gd name="T47" fmla="*/ 23 w 23"/>
                    <a:gd name="T48" fmla="*/ 8 h 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23" h="8">
                      <a:moveTo>
                        <a:pt x="14" y="8"/>
                      </a:moveTo>
                      <a:lnTo>
                        <a:pt x="8" y="6"/>
                      </a:ln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10" y="0"/>
                      </a:lnTo>
                      <a:lnTo>
                        <a:pt x="17" y="1"/>
                      </a:lnTo>
                      <a:lnTo>
                        <a:pt x="20" y="1"/>
                      </a:lnTo>
                      <a:lnTo>
                        <a:pt x="22" y="3"/>
                      </a:lnTo>
                      <a:lnTo>
                        <a:pt x="23" y="5"/>
                      </a:lnTo>
                      <a:lnTo>
                        <a:pt x="22" y="6"/>
                      </a:lnTo>
                      <a:lnTo>
                        <a:pt x="19" y="8"/>
                      </a:lnTo>
                      <a:lnTo>
                        <a:pt x="14" y="8"/>
                      </a:lnTo>
                      <a:close/>
                    </a:path>
                  </a:pathLst>
                </a:custGeom>
                <a:solidFill>
                  <a:srgbClr val="CF5A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3" name="Freeform 78"/>
                <p:cNvSpPr>
                  <a:spLocks/>
                </p:cNvSpPr>
                <p:nvPr/>
              </p:nvSpPr>
              <p:spPr bwMode="auto">
                <a:xfrm>
                  <a:off x="1558" y="1421"/>
                  <a:ext cx="17" cy="6"/>
                </a:xfrm>
                <a:custGeom>
                  <a:avLst/>
                  <a:gdLst>
                    <a:gd name="T0" fmla="*/ 10 w 17"/>
                    <a:gd name="T1" fmla="*/ 6 h 6"/>
                    <a:gd name="T2" fmla="*/ 3 w 17"/>
                    <a:gd name="T3" fmla="*/ 5 h 6"/>
                    <a:gd name="T4" fmla="*/ 2 w 17"/>
                    <a:gd name="T5" fmla="*/ 3 h 6"/>
                    <a:gd name="T6" fmla="*/ 0 w 17"/>
                    <a:gd name="T7" fmla="*/ 1 h 6"/>
                    <a:gd name="T8" fmla="*/ 0 w 17"/>
                    <a:gd name="T9" fmla="*/ 1 h 6"/>
                    <a:gd name="T10" fmla="*/ 2 w 17"/>
                    <a:gd name="T11" fmla="*/ 0 h 6"/>
                    <a:gd name="T12" fmla="*/ 5 w 17"/>
                    <a:gd name="T13" fmla="*/ 0 h 6"/>
                    <a:gd name="T14" fmla="*/ 8 w 17"/>
                    <a:gd name="T15" fmla="*/ 0 h 6"/>
                    <a:gd name="T16" fmla="*/ 14 w 17"/>
                    <a:gd name="T17" fmla="*/ 1 h 6"/>
                    <a:gd name="T18" fmla="*/ 17 w 17"/>
                    <a:gd name="T19" fmla="*/ 3 h 6"/>
                    <a:gd name="T20" fmla="*/ 17 w 17"/>
                    <a:gd name="T21" fmla="*/ 3 h 6"/>
                    <a:gd name="T22" fmla="*/ 16 w 17"/>
                    <a:gd name="T23" fmla="*/ 5 h 6"/>
                    <a:gd name="T24" fmla="*/ 10 w 17"/>
                    <a:gd name="T25" fmla="*/ 6 h 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17"/>
                    <a:gd name="T40" fmla="*/ 0 h 6"/>
                    <a:gd name="T41" fmla="*/ 17 w 17"/>
                    <a:gd name="T42" fmla="*/ 6 h 6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17" h="6">
                      <a:moveTo>
                        <a:pt x="10" y="6"/>
                      </a:moveTo>
                      <a:lnTo>
                        <a:pt x="3" y="5"/>
                      </a:lnTo>
                      <a:lnTo>
                        <a:pt x="2" y="3"/>
                      </a:lnTo>
                      <a:lnTo>
                        <a:pt x="0" y="1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4" y="1"/>
                      </a:lnTo>
                      <a:lnTo>
                        <a:pt x="17" y="3"/>
                      </a:lnTo>
                      <a:lnTo>
                        <a:pt x="16" y="5"/>
                      </a:lnTo>
                      <a:lnTo>
                        <a:pt x="10" y="6"/>
                      </a:lnTo>
                      <a:close/>
                    </a:path>
                  </a:pathLst>
                </a:custGeom>
                <a:solidFill>
                  <a:srgbClr val="DE70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4" name="Freeform 79"/>
                <p:cNvSpPr>
                  <a:spLocks/>
                </p:cNvSpPr>
                <p:nvPr/>
              </p:nvSpPr>
              <p:spPr bwMode="auto">
                <a:xfrm>
                  <a:off x="1560" y="1421"/>
                  <a:ext cx="14" cy="5"/>
                </a:xfrm>
                <a:custGeom>
                  <a:avLst/>
                  <a:gdLst>
                    <a:gd name="T0" fmla="*/ 6 w 14"/>
                    <a:gd name="T1" fmla="*/ 5 h 5"/>
                    <a:gd name="T2" fmla="*/ 1 w 14"/>
                    <a:gd name="T3" fmla="*/ 3 h 5"/>
                    <a:gd name="T4" fmla="*/ 0 w 14"/>
                    <a:gd name="T5" fmla="*/ 1 h 5"/>
                    <a:gd name="T6" fmla="*/ 1 w 14"/>
                    <a:gd name="T7" fmla="*/ 1 h 5"/>
                    <a:gd name="T8" fmla="*/ 5 w 14"/>
                    <a:gd name="T9" fmla="*/ 0 h 5"/>
                    <a:gd name="T10" fmla="*/ 9 w 14"/>
                    <a:gd name="T11" fmla="*/ 1 h 5"/>
                    <a:gd name="T12" fmla="*/ 12 w 14"/>
                    <a:gd name="T13" fmla="*/ 1 h 5"/>
                    <a:gd name="T14" fmla="*/ 14 w 14"/>
                    <a:gd name="T15" fmla="*/ 3 h 5"/>
                    <a:gd name="T16" fmla="*/ 12 w 14"/>
                    <a:gd name="T17" fmla="*/ 3 h 5"/>
                    <a:gd name="T18" fmla="*/ 11 w 14"/>
                    <a:gd name="T19" fmla="*/ 5 h 5"/>
                    <a:gd name="T20" fmla="*/ 6 w 14"/>
                    <a:gd name="T21" fmla="*/ 5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5"/>
                    <a:gd name="T35" fmla="*/ 14 w 14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5">
                      <a:moveTo>
                        <a:pt x="6" y="5"/>
                      </a:moveTo>
                      <a:lnTo>
                        <a:pt x="1" y="3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2" y="3"/>
                      </a:lnTo>
                      <a:lnTo>
                        <a:pt x="11" y="5"/>
                      </a:lnTo>
                      <a:lnTo>
                        <a:pt x="6" y="5"/>
                      </a:lnTo>
                      <a:close/>
                    </a:path>
                  </a:pathLst>
                </a:custGeom>
                <a:solidFill>
                  <a:srgbClr val="F08D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5" name="Freeform 80"/>
                <p:cNvSpPr>
                  <a:spLocks/>
                </p:cNvSpPr>
                <p:nvPr/>
              </p:nvSpPr>
              <p:spPr bwMode="auto">
                <a:xfrm>
                  <a:off x="1560" y="1421"/>
                  <a:ext cx="14" cy="3"/>
                </a:xfrm>
                <a:custGeom>
                  <a:avLst/>
                  <a:gdLst>
                    <a:gd name="T0" fmla="*/ 1 w 14"/>
                    <a:gd name="T1" fmla="*/ 0 h 3"/>
                    <a:gd name="T2" fmla="*/ 8 w 14"/>
                    <a:gd name="T3" fmla="*/ 1 h 3"/>
                    <a:gd name="T4" fmla="*/ 14 w 14"/>
                    <a:gd name="T5" fmla="*/ 1 h 3"/>
                    <a:gd name="T6" fmla="*/ 11 w 14"/>
                    <a:gd name="T7" fmla="*/ 3 h 3"/>
                    <a:gd name="T8" fmla="*/ 3 w 14"/>
                    <a:gd name="T9" fmla="*/ 3 h 3"/>
                    <a:gd name="T10" fmla="*/ 0 w 14"/>
                    <a:gd name="T11" fmla="*/ 1 h 3"/>
                    <a:gd name="T12" fmla="*/ 1 w 14"/>
                    <a:gd name="T13" fmla="*/ 0 h 3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4"/>
                    <a:gd name="T22" fmla="*/ 0 h 3"/>
                    <a:gd name="T23" fmla="*/ 14 w 14"/>
                    <a:gd name="T24" fmla="*/ 3 h 3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4" h="3">
                      <a:moveTo>
                        <a:pt x="1" y="0"/>
                      </a:moveTo>
                      <a:lnTo>
                        <a:pt x="8" y="1"/>
                      </a:lnTo>
                      <a:lnTo>
                        <a:pt x="14" y="1"/>
                      </a:lnTo>
                      <a:lnTo>
                        <a:pt x="11" y="3"/>
                      </a:lnTo>
                      <a:lnTo>
                        <a:pt x="3" y="3"/>
                      </a:lnTo>
                      <a:lnTo>
                        <a:pt x="0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6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6" name="Freeform 81"/>
                <p:cNvSpPr>
                  <a:spLocks noEditPoints="1"/>
                </p:cNvSpPr>
                <p:nvPr/>
              </p:nvSpPr>
              <p:spPr bwMode="auto">
                <a:xfrm>
                  <a:off x="459" y="1761"/>
                  <a:ext cx="294" cy="175"/>
                </a:xfrm>
                <a:custGeom>
                  <a:avLst/>
                  <a:gdLst>
                    <a:gd name="T0" fmla="*/ 3 w 294"/>
                    <a:gd name="T1" fmla="*/ 19 h 175"/>
                    <a:gd name="T2" fmla="*/ 0 w 294"/>
                    <a:gd name="T3" fmla="*/ 12 h 175"/>
                    <a:gd name="T4" fmla="*/ 8 w 294"/>
                    <a:gd name="T5" fmla="*/ 19 h 175"/>
                    <a:gd name="T6" fmla="*/ 6 w 294"/>
                    <a:gd name="T7" fmla="*/ 7 h 175"/>
                    <a:gd name="T8" fmla="*/ 26 w 294"/>
                    <a:gd name="T9" fmla="*/ 0 h 175"/>
                    <a:gd name="T10" fmla="*/ 47 w 294"/>
                    <a:gd name="T11" fmla="*/ 0 h 175"/>
                    <a:gd name="T12" fmla="*/ 56 w 294"/>
                    <a:gd name="T13" fmla="*/ 14 h 175"/>
                    <a:gd name="T14" fmla="*/ 37 w 294"/>
                    <a:gd name="T15" fmla="*/ 11 h 175"/>
                    <a:gd name="T16" fmla="*/ 22 w 294"/>
                    <a:gd name="T17" fmla="*/ 14 h 175"/>
                    <a:gd name="T18" fmla="*/ 8 w 294"/>
                    <a:gd name="T19" fmla="*/ 19 h 175"/>
                    <a:gd name="T20" fmla="*/ 57 w 294"/>
                    <a:gd name="T21" fmla="*/ 2 h 175"/>
                    <a:gd name="T22" fmla="*/ 56 w 294"/>
                    <a:gd name="T23" fmla="*/ 9 h 175"/>
                    <a:gd name="T24" fmla="*/ 57 w 294"/>
                    <a:gd name="T25" fmla="*/ 2 h 175"/>
                    <a:gd name="T26" fmla="*/ 56 w 294"/>
                    <a:gd name="T27" fmla="*/ 14 h 175"/>
                    <a:gd name="T28" fmla="*/ 57 w 294"/>
                    <a:gd name="T29" fmla="*/ 2 h 175"/>
                    <a:gd name="T30" fmla="*/ 57 w 294"/>
                    <a:gd name="T31" fmla="*/ 2 h 175"/>
                    <a:gd name="T32" fmla="*/ 57 w 294"/>
                    <a:gd name="T33" fmla="*/ 2 h 175"/>
                    <a:gd name="T34" fmla="*/ 64 w 294"/>
                    <a:gd name="T35" fmla="*/ 4 h 175"/>
                    <a:gd name="T36" fmla="*/ 68 w 294"/>
                    <a:gd name="T37" fmla="*/ 18 h 175"/>
                    <a:gd name="T38" fmla="*/ 56 w 294"/>
                    <a:gd name="T39" fmla="*/ 14 h 175"/>
                    <a:gd name="T40" fmla="*/ 71 w 294"/>
                    <a:gd name="T41" fmla="*/ 7 h 175"/>
                    <a:gd name="T42" fmla="*/ 87 w 294"/>
                    <a:gd name="T43" fmla="*/ 12 h 175"/>
                    <a:gd name="T44" fmla="*/ 76 w 294"/>
                    <a:gd name="T45" fmla="*/ 21 h 175"/>
                    <a:gd name="T46" fmla="*/ 71 w 294"/>
                    <a:gd name="T47" fmla="*/ 7 h 175"/>
                    <a:gd name="T48" fmla="*/ 108 w 294"/>
                    <a:gd name="T49" fmla="*/ 23 h 175"/>
                    <a:gd name="T50" fmla="*/ 151 w 294"/>
                    <a:gd name="T51" fmla="*/ 47 h 175"/>
                    <a:gd name="T52" fmla="*/ 164 w 294"/>
                    <a:gd name="T53" fmla="*/ 72 h 175"/>
                    <a:gd name="T54" fmla="*/ 125 w 294"/>
                    <a:gd name="T55" fmla="*/ 43 h 175"/>
                    <a:gd name="T56" fmla="*/ 84 w 294"/>
                    <a:gd name="T57" fmla="*/ 23 h 175"/>
                    <a:gd name="T58" fmla="*/ 164 w 294"/>
                    <a:gd name="T59" fmla="*/ 72 h 175"/>
                    <a:gd name="T60" fmla="*/ 167 w 294"/>
                    <a:gd name="T61" fmla="*/ 67 h 175"/>
                    <a:gd name="T62" fmla="*/ 172 w 294"/>
                    <a:gd name="T63" fmla="*/ 64 h 175"/>
                    <a:gd name="T64" fmla="*/ 172 w 294"/>
                    <a:gd name="T65" fmla="*/ 64 h 175"/>
                    <a:gd name="T66" fmla="*/ 164 w 294"/>
                    <a:gd name="T67" fmla="*/ 72 h 175"/>
                    <a:gd name="T68" fmla="*/ 172 w 294"/>
                    <a:gd name="T69" fmla="*/ 64 h 175"/>
                    <a:gd name="T70" fmla="*/ 164 w 294"/>
                    <a:gd name="T71" fmla="*/ 72 h 175"/>
                    <a:gd name="T72" fmla="*/ 164 w 294"/>
                    <a:gd name="T73" fmla="*/ 72 h 175"/>
                    <a:gd name="T74" fmla="*/ 176 w 294"/>
                    <a:gd name="T75" fmla="*/ 69 h 175"/>
                    <a:gd name="T76" fmla="*/ 178 w 294"/>
                    <a:gd name="T77" fmla="*/ 84 h 175"/>
                    <a:gd name="T78" fmla="*/ 164 w 294"/>
                    <a:gd name="T79" fmla="*/ 72 h 175"/>
                    <a:gd name="T80" fmla="*/ 184 w 294"/>
                    <a:gd name="T81" fmla="*/ 76 h 175"/>
                    <a:gd name="T82" fmla="*/ 241 w 294"/>
                    <a:gd name="T83" fmla="*/ 132 h 175"/>
                    <a:gd name="T84" fmla="*/ 269 w 294"/>
                    <a:gd name="T85" fmla="*/ 155 h 175"/>
                    <a:gd name="T86" fmla="*/ 289 w 294"/>
                    <a:gd name="T87" fmla="*/ 163 h 175"/>
                    <a:gd name="T88" fmla="*/ 278 w 294"/>
                    <a:gd name="T89" fmla="*/ 172 h 175"/>
                    <a:gd name="T90" fmla="*/ 252 w 294"/>
                    <a:gd name="T91" fmla="*/ 155 h 175"/>
                    <a:gd name="T92" fmla="*/ 206 w 294"/>
                    <a:gd name="T93" fmla="*/ 114 h 175"/>
                    <a:gd name="T94" fmla="*/ 184 w 294"/>
                    <a:gd name="T95" fmla="*/ 76 h 175"/>
                    <a:gd name="T96" fmla="*/ 292 w 294"/>
                    <a:gd name="T97" fmla="*/ 165 h 175"/>
                    <a:gd name="T98" fmla="*/ 292 w 294"/>
                    <a:gd name="T99" fmla="*/ 174 h 175"/>
                    <a:gd name="T100" fmla="*/ 289 w 294"/>
                    <a:gd name="T101" fmla="*/ 163 h 175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94"/>
                    <a:gd name="T154" fmla="*/ 0 h 175"/>
                    <a:gd name="T155" fmla="*/ 294 w 294"/>
                    <a:gd name="T156" fmla="*/ 175 h 175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94" h="175">
                      <a:moveTo>
                        <a:pt x="8" y="19"/>
                      </a:moveTo>
                      <a:lnTo>
                        <a:pt x="3" y="19"/>
                      </a:lnTo>
                      <a:lnTo>
                        <a:pt x="0" y="18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8" y="19"/>
                      </a:lnTo>
                      <a:close/>
                      <a:moveTo>
                        <a:pt x="3" y="9"/>
                      </a:moveTo>
                      <a:lnTo>
                        <a:pt x="6" y="7"/>
                      </a:lnTo>
                      <a:lnTo>
                        <a:pt x="19" y="2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47" y="0"/>
                      </a:lnTo>
                      <a:lnTo>
                        <a:pt x="57" y="2"/>
                      </a:lnTo>
                      <a:lnTo>
                        <a:pt x="56" y="14"/>
                      </a:lnTo>
                      <a:lnTo>
                        <a:pt x="45" y="12"/>
                      </a:lnTo>
                      <a:lnTo>
                        <a:pt x="37" y="11"/>
                      </a:lnTo>
                      <a:lnTo>
                        <a:pt x="28" y="12"/>
                      </a:lnTo>
                      <a:lnTo>
                        <a:pt x="22" y="14"/>
                      </a:lnTo>
                      <a:lnTo>
                        <a:pt x="11" y="18"/>
                      </a:lnTo>
                      <a:lnTo>
                        <a:pt x="8" y="19"/>
                      </a:lnTo>
                      <a:lnTo>
                        <a:pt x="3" y="9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9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14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6" y="9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64" y="4"/>
                      </a:lnTo>
                      <a:lnTo>
                        <a:pt x="71" y="7"/>
                      </a:lnTo>
                      <a:lnTo>
                        <a:pt x="68" y="18"/>
                      </a:lnTo>
                      <a:lnTo>
                        <a:pt x="62" y="16"/>
                      </a:lnTo>
                      <a:lnTo>
                        <a:pt x="56" y="14"/>
                      </a:lnTo>
                      <a:lnTo>
                        <a:pt x="57" y="2"/>
                      </a:lnTo>
                      <a:close/>
                      <a:moveTo>
                        <a:pt x="71" y="7"/>
                      </a:moveTo>
                      <a:lnTo>
                        <a:pt x="79" y="9"/>
                      </a:lnTo>
                      <a:lnTo>
                        <a:pt x="87" y="12"/>
                      </a:lnTo>
                      <a:lnTo>
                        <a:pt x="84" y="23"/>
                      </a:lnTo>
                      <a:lnTo>
                        <a:pt x="76" y="21"/>
                      </a:lnTo>
                      <a:lnTo>
                        <a:pt x="68" y="18"/>
                      </a:lnTo>
                      <a:lnTo>
                        <a:pt x="71" y="7"/>
                      </a:lnTo>
                      <a:close/>
                      <a:moveTo>
                        <a:pt x="87" y="12"/>
                      </a:moveTo>
                      <a:lnTo>
                        <a:pt x="108" y="23"/>
                      </a:lnTo>
                      <a:lnTo>
                        <a:pt x="130" y="33"/>
                      </a:lnTo>
                      <a:lnTo>
                        <a:pt x="151" y="47"/>
                      </a:lnTo>
                      <a:lnTo>
                        <a:pt x="172" y="64"/>
                      </a:lnTo>
                      <a:lnTo>
                        <a:pt x="164" y="72"/>
                      </a:lnTo>
                      <a:lnTo>
                        <a:pt x="145" y="57"/>
                      </a:lnTo>
                      <a:lnTo>
                        <a:pt x="125" y="43"/>
                      </a:lnTo>
                      <a:lnTo>
                        <a:pt x="104" y="33"/>
                      </a:lnTo>
                      <a:lnTo>
                        <a:pt x="84" y="23"/>
                      </a:lnTo>
                      <a:lnTo>
                        <a:pt x="87" y="12"/>
                      </a:lnTo>
                      <a:close/>
                      <a:moveTo>
                        <a:pt x="164" y="72"/>
                      </a:moveTo>
                      <a:lnTo>
                        <a:pt x="164" y="72"/>
                      </a:lnTo>
                      <a:lnTo>
                        <a:pt x="167" y="67"/>
                      </a:lnTo>
                      <a:lnTo>
                        <a:pt x="164" y="72"/>
                      </a:lnTo>
                      <a:close/>
                      <a:moveTo>
                        <a:pt x="172" y="64"/>
                      </a:moveTo>
                      <a:lnTo>
                        <a:pt x="172" y="64"/>
                      </a:lnTo>
                      <a:lnTo>
                        <a:pt x="164" y="72"/>
                      </a:lnTo>
                      <a:lnTo>
                        <a:pt x="172" y="64"/>
                      </a:lnTo>
                      <a:close/>
                      <a:moveTo>
                        <a:pt x="164" y="72"/>
                      </a:moveTo>
                      <a:lnTo>
                        <a:pt x="164" y="72"/>
                      </a:lnTo>
                      <a:lnTo>
                        <a:pt x="168" y="67"/>
                      </a:lnTo>
                      <a:lnTo>
                        <a:pt x="164" y="72"/>
                      </a:lnTo>
                      <a:close/>
                      <a:moveTo>
                        <a:pt x="172" y="64"/>
                      </a:moveTo>
                      <a:lnTo>
                        <a:pt x="176" y="69"/>
                      </a:lnTo>
                      <a:lnTo>
                        <a:pt x="184" y="76"/>
                      </a:lnTo>
                      <a:lnTo>
                        <a:pt x="178" y="84"/>
                      </a:lnTo>
                      <a:lnTo>
                        <a:pt x="172" y="79"/>
                      </a:lnTo>
                      <a:lnTo>
                        <a:pt x="164" y="72"/>
                      </a:lnTo>
                      <a:lnTo>
                        <a:pt x="172" y="64"/>
                      </a:lnTo>
                      <a:close/>
                      <a:moveTo>
                        <a:pt x="184" y="76"/>
                      </a:moveTo>
                      <a:lnTo>
                        <a:pt x="212" y="105"/>
                      </a:lnTo>
                      <a:lnTo>
                        <a:pt x="241" y="132"/>
                      </a:lnTo>
                      <a:lnTo>
                        <a:pt x="255" y="144"/>
                      </a:lnTo>
                      <a:lnTo>
                        <a:pt x="269" y="155"/>
                      </a:lnTo>
                      <a:lnTo>
                        <a:pt x="280" y="162"/>
                      </a:lnTo>
                      <a:lnTo>
                        <a:pt x="289" y="163"/>
                      </a:lnTo>
                      <a:lnTo>
                        <a:pt x="289" y="175"/>
                      </a:lnTo>
                      <a:lnTo>
                        <a:pt x="278" y="172"/>
                      </a:lnTo>
                      <a:lnTo>
                        <a:pt x="266" y="165"/>
                      </a:lnTo>
                      <a:lnTo>
                        <a:pt x="252" y="155"/>
                      </a:lnTo>
                      <a:lnTo>
                        <a:pt x="236" y="143"/>
                      </a:lnTo>
                      <a:lnTo>
                        <a:pt x="206" y="114"/>
                      </a:lnTo>
                      <a:lnTo>
                        <a:pt x="178" y="84"/>
                      </a:lnTo>
                      <a:lnTo>
                        <a:pt x="184" y="76"/>
                      </a:lnTo>
                      <a:close/>
                      <a:moveTo>
                        <a:pt x="289" y="163"/>
                      </a:moveTo>
                      <a:lnTo>
                        <a:pt x="292" y="165"/>
                      </a:lnTo>
                      <a:lnTo>
                        <a:pt x="294" y="170"/>
                      </a:lnTo>
                      <a:lnTo>
                        <a:pt x="292" y="174"/>
                      </a:lnTo>
                      <a:lnTo>
                        <a:pt x="289" y="175"/>
                      </a:lnTo>
                      <a:lnTo>
                        <a:pt x="289" y="16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7" name="Freeform 82"/>
                <p:cNvSpPr>
                  <a:spLocks noEditPoints="1"/>
                </p:cNvSpPr>
                <p:nvPr/>
              </p:nvSpPr>
              <p:spPr bwMode="auto">
                <a:xfrm>
                  <a:off x="455" y="1765"/>
                  <a:ext cx="301" cy="173"/>
                </a:xfrm>
                <a:custGeom>
                  <a:avLst/>
                  <a:gdLst>
                    <a:gd name="T0" fmla="*/ 1 w 301"/>
                    <a:gd name="T1" fmla="*/ 20 h 173"/>
                    <a:gd name="T2" fmla="*/ 9 w 301"/>
                    <a:gd name="T3" fmla="*/ 20 h 173"/>
                    <a:gd name="T4" fmla="*/ 24 w 301"/>
                    <a:gd name="T5" fmla="*/ 2 h 173"/>
                    <a:gd name="T6" fmla="*/ 9 w 301"/>
                    <a:gd name="T7" fmla="*/ 20 h 173"/>
                    <a:gd name="T8" fmla="*/ 24 w 301"/>
                    <a:gd name="T9" fmla="*/ 2 h 173"/>
                    <a:gd name="T10" fmla="*/ 24 w 301"/>
                    <a:gd name="T11" fmla="*/ 2 h 173"/>
                    <a:gd name="T12" fmla="*/ 26 w 301"/>
                    <a:gd name="T13" fmla="*/ 12 h 173"/>
                    <a:gd name="T14" fmla="*/ 24 w 301"/>
                    <a:gd name="T15" fmla="*/ 0 h 173"/>
                    <a:gd name="T16" fmla="*/ 24 w 301"/>
                    <a:gd name="T17" fmla="*/ 0 h 173"/>
                    <a:gd name="T18" fmla="*/ 29 w 301"/>
                    <a:gd name="T19" fmla="*/ 12 h 173"/>
                    <a:gd name="T20" fmla="*/ 24 w 301"/>
                    <a:gd name="T21" fmla="*/ 0 h 173"/>
                    <a:gd name="T22" fmla="*/ 32 w 301"/>
                    <a:gd name="T23" fmla="*/ 0 h 173"/>
                    <a:gd name="T24" fmla="*/ 29 w 301"/>
                    <a:gd name="T25" fmla="*/ 12 h 173"/>
                    <a:gd name="T26" fmla="*/ 44 w 301"/>
                    <a:gd name="T27" fmla="*/ 0 h 173"/>
                    <a:gd name="T28" fmla="*/ 43 w 301"/>
                    <a:gd name="T29" fmla="*/ 10 h 173"/>
                    <a:gd name="T30" fmla="*/ 57 w 301"/>
                    <a:gd name="T31" fmla="*/ 2 h 173"/>
                    <a:gd name="T32" fmla="*/ 57 w 301"/>
                    <a:gd name="T33" fmla="*/ 7 h 173"/>
                    <a:gd name="T34" fmla="*/ 57 w 301"/>
                    <a:gd name="T35" fmla="*/ 2 h 173"/>
                    <a:gd name="T36" fmla="*/ 55 w 301"/>
                    <a:gd name="T37" fmla="*/ 12 h 173"/>
                    <a:gd name="T38" fmla="*/ 57 w 301"/>
                    <a:gd name="T39" fmla="*/ 2 h 173"/>
                    <a:gd name="T40" fmla="*/ 57 w 301"/>
                    <a:gd name="T41" fmla="*/ 2 h 173"/>
                    <a:gd name="T42" fmla="*/ 66 w 301"/>
                    <a:gd name="T43" fmla="*/ 3 h 173"/>
                    <a:gd name="T44" fmla="*/ 55 w 301"/>
                    <a:gd name="T45" fmla="*/ 12 h 173"/>
                    <a:gd name="T46" fmla="*/ 71 w 301"/>
                    <a:gd name="T47" fmla="*/ 5 h 173"/>
                    <a:gd name="T48" fmla="*/ 68 w 301"/>
                    <a:gd name="T49" fmla="*/ 15 h 173"/>
                    <a:gd name="T50" fmla="*/ 75 w 301"/>
                    <a:gd name="T51" fmla="*/ 7 h 173"/>
                    <a:gd name="T52" fmla="*/ 118 w 301"/>
                    <a:gd name="T53" fmla="*/ 26 h 173"/>
                    <a:gd name="T54" fmla="*/ 114 w 301"/>
                    <a:gd name="T55" fmla="*/ 36 h 173"/>
                    <a:gd name="T56" fmla="*/ 72 w 301"/>
                    <a:gd name="T57" fmla="*/ 17 h 173"/>
                    <a:gd name="T58" fmla="*/ 134 w 301"/>
                    <a:gd name="T59" fmla="*/ 32 h 173"/>
                    <a:gd name="T60" fmla="*/ 134 w 301"/>
                    <a:gd name="T61" fmla="*/ 32 h 173"/>
                    <a:gd name="T62" fmla="*/ 129 w 301"/>
                    <a:gd name="T63" fmla="*/ 43 h 173"/>
                    <a:gd name="T64" fmla="*/ 129 w 301"/>
                    <a:gd name="T65" fmla="*/ 43 h 173"/>
                    <a:gd name="T66" fmla="*/ 134 w 301"/>
                    <a:gd name="T67" fmla="*/ 32 h 173"/>
                    <a:gd name="T68" fmla="*/ 135 w 301"/>
                    <a:gd name="T69" fmla="*/ 46 h 173"/>
                    <a:gd name="T70" fmla="*/ 134 w 301"/>
                    <a:gd name="T71" fmla="*/ 32 h 173"/>
                    <a:gd name="T72" fmla="*/ 146 w 301"/>
                    <a:gd name="T73" fmla="*/ 41 h 173"/>
                    <a:gd name="T74" fmla="*/ 135 w 301"/>
                    <a:gd name="T75" fmla="*/ 46 h 173"/>
                    <a:gd name="T76" fmla="*/ 160 w 301"/>
                    <a:gd name="T77" fmla="*/ 51 h 173"/>
                    <a:gd name="T78" fmla="*/ 154 w 301"/>
                    <a:gd name="T79" fmla="*/ 60 h 173"/>
                    <a:gd name="T80" fmla="*/ 168 w 301"/>
                    <a:gd name="T81" fmla="*/ 72 h 173"/>
                    <a:gd name="T82" fmla="*/ 168 w 301"/>
                    <a:gd name="T83" fmla="*/ 72 h 173"/>
                    <a:gd name="T84" fmla="*/ 168 w 301"/>
                    <a:gd name="T85" fmla="*/ 72 h 173"/>
                    <a:gd name="T86" fmla="*/ 174 w 301"/>
                    <a:gd name="T87" fmla="*/ 63 h 173"/>
                    <a:gd name="T88" fmla="*/ 174 w 301"/>
                    <a:gd name="T89" fmla="*/ 63 h 173"/>
                    <a:gd name="T90" fmla="*/ 203 w 301"/>
                    <a:gd name="T91" fmla="*/ 91 h 173"/>
                    <a:gd name="T92" fmla="*/ 168 w 301"/>
                    <a:gd name="T93" fmla="*/ 72 h 173"/>
                    <a:gd name="T94" fmla="*/ 220 w 301"/>
                    <a:gd name="T95" fmla="*/ 108 h 173"/>
                    <a:gd name="T96" fmla="*/ 268 w 301"/>
                    <a:gd name="T97" fmla="*/ 149 h 173"/>
                    <a:gd name="T98" fmla="*/ 231 w 301"/>
                    <a:gd name="T99" fmla="*/ 134 h 173"/>
                    <a:gd name="T100" fmla="*/ 203 w 301"/>
                    <a:gd name="T101" fmla="*/ 91 h 173"/>
                    <a:gd name="T102" fmla="*/ 264 w 301"/>
                    <a:gd name="T103" fmla="*/ 159 h 173"/>
                    <a:gd name="T104" fmla="*/ 268 w 301"/>
                    <a:gd name="T105" fmla="*/ 149 h 173"/>
                    <a:gd name="T106" fmla="*/ 264 w 301"/>
                    <a:gd name="T107" fmla="*/ 159 h 173"/>
                    <a:gd name="T108" fmla="*/ 276 w 301"/>
                    <a:gd name="T109" fmla="*/ 154 h 173"/>
                    <a:gd name="T110" fmla="*/ 296 w 301"/>
                    <a:gd name="T111" fmla="*/ 161 h 173"/>
                    <a:gd name="T112" fmla="*/ 282 w 301"/>
                    <a:gd name="T113" fmla="*/ 170 h 173"/>
                    <a:gd name="T114" fmla="*/ 268 w 301"/>
                    <a:gd name="T115" fmla="*/ 149 h 173"/>
                    <a:gd name="T116" fmla="*/ 301 w 301"/>
                    <a:gd name="T117" fmla="*/ 166 h 173"/>
                    <a:gd name="T118" fmla="*/ 296 w 301"/>
                    <a:gd name="T119" fmla="*/ 161 h 17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01"/>
                    <a:gd name="T181" fmla="*/ 0 h 173"/>
                    <a:gd name="T182" fmla="*/ 301 w 301"/>
                    <a:gd name="T183" fmla="*/ 173 h 17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01" h="173">
                      <a:moveTo>
                        <a:pt x="9" y="20"/>
                      </a:moveTo>
                      <a:lnTo>
                        <a:pt x="6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1" y="12"/>
                      </a:lnTo>
                      <a:lnTo>
                        <a:pt x="9" y="20"/>
                      </a:lnTo>
                      <a:close/>
                      <a:moveTo>
                        <a:pt x="1" y="12"/>
                      </a:moveTo>
                      <a:lnTo>
                        <a:pt x="7" y="8"/>
                      </a:lnTo>
                      <a:lnTo>
                        <a:pt x="24" y="2"/>
                      </a:lnTo>
                      <a:lnTo>
                        <a:pt x="26" y="12"/>
                      </a:lnTo>
                      <a:lnTo>
                        <a:pt x="13" y="17"/>
                      </a:lnTo>
                      <a:lnTo>
                        <a:pt x="9" y="20"/>
                      </a:lnTo>
                      <a:lnTo>
                        <a:pt x="1" y="1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6" y="7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4" y="0"/>
                      </a:lnTo>
                      <a:lnTo>
                        <a:pt x="26" y="12"/>
                      </a:lnTo>
                      <a:lnTo>
                        <a:pt x="24" y="2"/>
                      </a:lnTo>
                      <a:close/>
                      <a:moveTo>
                        <a:pt x="24" y="0"/>
                      </a:moveTo>
                      <a:lnTo>
                        <a:pt x="24" y="0"/>
                      </a:lnTo>
                      <a:lnTo>
                        <a:pt x="26" y="7"/>
                      </a:lnTo>
                      <a:lnTo>
                        <a:pt x="24" y="0"/>
                      </a:lnTo>
                      <a:close/>
                      <a:moveTo>
                        <a:pt x="24" y="0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29" y="12"/>
                      </a:lnTo>
                      <a:lnTo>
                        <a:pt x="27" y="12"/>
                      </a:lnTo>
                      <a:lnTo>
                        <a:pt x="26" y="12"/>
                      </a:lnTo>
                      <a:lnTo>
                        <a:pt x="24" y="0"/>
                      </a:lnTo>
                      <a:close/>
                      <a:moveTo>
                        <a:pt x="29" y="0"/>
                      </a:move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4" y="10"/>
                      </a:lnTo>
                      <a:lnTo>
                        <a:pt x="30" y="12"/>
                      </a:lnTo>
                      <a:lnTo>
                        <a:pt x="29" y="12"/>
                      </a:lnTo>
                      <a:lnTo>
                        <a:pt x="29" y="0"/>
                      </a:lnTo>
                      <a:close/>
                      <a:moveTo>
                        <a:pt x="32" y="0"/>
                      </a:moveTo>
                      <a:lnTo>
                        <a:pt x="44" y="0"/>
                      </a:lnTo>
                      <a:lnTo>
                        <a:pt x="57" y="2"/>
                      </a:lnTo>
                      <a:lnTo>
                        <a:pt x="55" y="12"/>
                      </a:lnTo>
                      <a:lnTo>
                        <a:pt x="43" y="10"/>
                      </a:lnTo>
                      <a:lnTo>
                        <a:pt x="34" y="10"/>
                      </a:lnTo>
                      <a:lnTo>
                        <a:pt x="32" y="0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7" y="7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7" y="2"/>
                      </a:lnTo>
                      <a:lnTo>
                        <a:pt x="55" y="12"/>
                      </a:lnTo>
                      <a:lnTo>
                        <a:pt x="57" y="2"/>
                      </a:lnTo>
                      <a:close/>
                      <a:moveTo>
                        <a:pt x="57" y="2"/>
                      </a:moveTo>
                      <a:lnTo>
                        <a:pt x="58" y="2"/>
                      </a:lnTo>
                      <a:lnTo>
                        <a:pt x="57" y="7"/>
                      </a:lnTo>
                      <a:lnTo>
                        <a:pt x="57" y="2"/>
                      </a:lnTo>
                      <a:close/>
                      <a:moveTo>
                        <a:pt x="58" y="2"/>
                      </a:moveTo>
                      <a:lnTo>
                        <a:pt x="61" y="3"/>
                      </a:lnTo>
                      <a:lnTo>
                        <a:pt x="66" y="3"/>
                      </a:lnTo>
                      <a:lnTo>
                        <a:pt x="63" y="15"/>
                      </a:lnTo>
                      <a:lnTo>
                        <a:pt x="58" y="14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66" y="3"/>
                      </a:moveTo>
                      <a:lnTo>
                        <a:pt x="71" y="5"/>
                      </a:lnTo>
                      <a:lnTo>
                        <a:pt x="75" y="7"/>
                      </a:lnTo>
                      <a:lnTo>
                        <a:pt x="72" y="17"/>
                      </a:lnTo>
                      <a:lnTo>
                        <a:pt x="68" y="15"/>
                      </a:lnTo>
                      <a:lnTo>
                        <a:pt x="63" y="15"/>
                      </a:lnTo>
                      <a:lnTo>
                        <a:pt x="66" y="3"/>
                      </a:lnTo>
                      <a:close/>
                      <a:moveTo>
                        <a:pt x="75" y="7"/>
                      </a:moveTo>
                      <a:lnTo>
                        <a:pt x="89" y="12"/>
                      </a:lnTo>
                      <a:lnTo>
                        <a:pt x="103" y="17"/>
                      </a:lnTo>
                      <a:lnTo>
                        <a:pt x="118" y="26"/>
                      </a:lnTo>
                      <a:lnTo>
                        <a:pt x="134" y="32"/>
                      </a:lnTo>
                      <a:lnTo>
                        <a:pt x="129" y="43"/>
                      </a:lnTo>
                      <a:lnTo>
                        <a:pt x="114" y="36"/>
                      </a:lnTo>
                      <a:lnTo>
                        <a:pt x="100" y="29"/>
                      </a:lnTo>
                      <a:lnTo>
                        <a:pt x="86" y="22"/>
                      </a:lnTo>
                      <a:lnTo>
                        <a:pt x="72" y="17"/>
                      </a:lnTo>
                      <a:lnTo>
                        <a:pt x="75" y="7"/>
                      </a:lnTo>
                      <a:close/>
                      <a:moveTo>
                        <a:pt x="134" y="32"/>
                      </a:moveTo>
                      <a:lnTo>
                        <a:pt x="134" y="32"/>
                      </a:lnTo>
                      <a:lnTo>
                        <a:pt x="132" y="38"/>
                      </a:lnTo>
                      <a:lnTo>
                        <a:pt x="134" y="32"/>
                      </a:lnTo>
                      <a:close/>
                      <a:moveTo>
                        <a:pt x="134" y="32"/>
                      </a:moveTo>
                      <a:lnTo>
                        <a:pt x="134" y="32"/>
                      </a:lnTo>
                      <a:lnTo>
                        <a:pt x="129" y="43"/>
                      </a:lnTo>
                      <a:lnTo>
                        <a:pt x="134" y="32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2" y="38"/>
                      </a:lnTo>
                      <a:lnTo>
                        <a:pt x="129" y="43"/>
                      </a:lnTo>
                      <a:close/>
                      <a:moveTo>
                        <a:pt x="134" y="32"/>
                      </a:moveTo>
                      <a:lnTo>
                        <a:pt x="137" y="36"/>
                      </a:lnTo>
                      <a:lnTo>
                        <a:pt x="140" y="38"/>
                      </a:lnTo>
                      <a:lnTo>
                        <a:pt x="135" y="46"/>
                      </a:lnTo>
                      <a:lnTo>
                        <a:pt x="132" y="44"/>
                      </a:lnTo>
                      <a:lnTo>
                        <a:pt x="129" y="43"/>
                      </a:lnTo>
                      <a:lnTo>
                        <a:pt x="134" y="32"/>
                      </a:lnTo>
                      <a:close/>
                      <a:moveTo>
                        <a:pt x="140" y="38"/>
                      </a:moveTo>
                      <a:lnTo>
                        <a:pt x="143" y="39"/>
                      </a:lnTo>
                      <a:lnTo>
                        <a:pt x="146" y="41"/>
                      </a:lnTo>
                      <a:lnTo>
                        <a:pt x="140" y="50"/>
                      </a:lnTo>
                      <a:lnTo>
                        <a:pt x="139" y="48"/>
                      </a:lnTo>
                      <a:lnTo>
                        <a:pt x="135" y="46"/>
                      </a:lnTo>
                      <a:lnTo>
                        <a:pt x="140" y="38"/>
                      </a:lnTo>
                      <a:close/>
                      <a:moveTo>
                        <a:pt x="146" y="41"/>
                      </a:moveTo>
                      <a:lnTo>
                        <a:pt x="160" y="51"/>
                      </a:lnTo>
                      <a:lnTo>
                        <a:pt x="174" y="63"/>
                      </a:lnTo>
                      <a:lnTo>
                        <a:pt x="168" y="72"/>
                      </a:lnTo>
                      <a:lnTo>
                        <a:pt x="154" y="60"/>
                      </a:lnTo>
                      <a:lnTo>
                        <a:pt x="140" y="50"/>
                      </a:lnTo>
                      <a:lnTo>
                        <a:pt x="146" y="41"/>
                      </a:lnTo>
                      <a:close/>
                      <a:moveTo>
                        <a:pt x="168" y="72"/>
                      </a:moveTo>
                      <a:lnTo>
                        <a:pt x="168" y="72"/>
                      </a:lnTo>
                      <a:lnTo>
                        <a:pt x="171" y="67"/>
                      </a:lnTo>
                      <a:lnTo>
                        <a:pt x="168" y="72"/>
                      </a:lnTo>
                      <a:close/>
                      <a:moveTo>
                        <a:pt x="174" y="63"/>
                      </a:moveTo>
                      <a:lnTo>
                        <a:pt x="174" y="63"/>
                      </a:lnTo>
                      <a:lnTo>
                        <a:pt x="168" y="72"/>
                      </a:lnTo>
                      <a:lnTo>
                        <a:pt x="174" y="63"/>
                      </a:lnTo>
                      <a:close/>
                      <a:moveTo>
                        <a:pt x="174" y="63"/>
                      </a:moveTo>
                      <a:lnTo>
                        <a:pt x="174" y="63"/>
                      </a:lnTo>
                      <a:lnTo>
                        <a:pt x="171" y="67"/>
                      </a:lnTo>
                      <a:lnTo>
                        <a:pt x="174" y="63"/>
                      </a:lnTo>
                      <a:close/>
                      <a:moveTo>
                        <a:pt x="174" y="63"/>
                      </a:moveTo>
                      <a:lnTo>
                        <a:pt x="188" y="75"/>
                      </a:lnTo>
                      <a:lnTo>
                        <a:pt x="203" y="91"/>
                      </a:lnTo>
                      <a:lnTo>
                        <a:pt x="196" y="99"/>
                      </a:lnTo>
                      <a:lnTo>
                        <a:pt x="182" y="84"/>
                      </a:lnTo>
                      <a:lnTo>
                        <a:pt x="168" y="72"/>
                      </a:lnTo>
                      <a:lnTo>
                        <a:pt x="174" y="63"/>
                      </a:lnTo>
                      <a:close/>
                      <a:moveTo>
                        <a:pt x="203" y="91"/>
                      </a:moveTo>
                      <a:lnTo>
                        <a:pt x="220" y="108"/>
                      </a:lnTo>
                      <a:lnTo>
                        <a:pt x="237" y="123"/>
                      </a:lnTo>
                      <a:lnTo>
                        <a:pt x="254" y="139"/>
                      </a:lnTo>
                      <a:lnTo>
                        <a:pt x="268" y="149"/>
                      </a:lnTo>
                      <a:lnTo>
                        <a:pt x="264" y="159"/>
                      </a:lnTo>
                      <a:lnTo>
                        <a:pt x="248" y="147"/>
                      </a:lnTo>
                      <a:lnTo>
                        <a:pt x="231" y="134"/>
                      </a:lnTo>
                      <a:lnTo>
                        <a:pt x="214" y="116"/>
                      </a:lnTo>
                      <a:lnTo>
                        <a:pt x="196" y="99"/>
                      </a:lnTo>
                      <a:lnTo>
                        <a:pt x="203" y="91"/>
                      </a:lnTo>
                      <a:close/>
                      <a:moveTo>
                        <a:pt x="264" y="159"/>
                      </a:moveTo>
                      <a:lnTo>
                        <a:pt x="264" y="159"/>
                      </a:lnTo>
                      <a:lnTo>
                        <a:pt x="265" y="154"/>
                      </a:lnTo>
                      <a:lnTo>
                        <a:pt x="264" y="159"/>
                      </a:lnTo>
                      <a:close/>
                      <a:moveTo>
                        <a:pt x="268" y="149"/>
                      </a:moveTo>
                      <a:lnTo>
                        <a:pt x="268" y="149"/>
                      </a:lnTo>
                      <a:lnTo>
                        <a:pt x="264" y="159"/>
                      </a:lnTo>
                      <a:lnTo>
                        <a:pt x="268" y="149"/>
                      </a:lnTo>
                      <a:close/>
                      <a:moveTo>
                        <a:pt x="268" y="149"/>
                      </a:moveTo>
                      <a:lnTo>
                        <a:pt x="276" y="154"/>
                      </a:lnTo>
                      <a:lnTo>
                        <a:pt x="284" y="158"/>
                      </a:lnTo>
                      <a:lnTo>
                        <a:pt x="290" y="161"/>
                      </a:lnTo>
                      <a:lnTo>
                        <a:pt x="296" y="161"/>
                      </a:lnTo>
                      <a:lnTo>
                        <a:pt x="296" y="173"/>
                      </a:lnTo>
                      <a:lnTo>
                        <a:pt x="290" y="171"/>
                      </a:lnTo>
                      <a:lnTo>
                        <a:pt x="282" y="170"/>
                      </a:lnTo>
                      <a:lnTo>
                        <a:pt x="273" y="164"/>
                      </a:lnTo>
                      <a:lnTo>
                        <a:pt x="264" y="159"/>
                      </a:lnTo>
                      <a:lnTo>
                        <a:pt x="268" y="149"/>
                      </a:lnTo>
                      <a:close/>
                      <a:moveTo>
                        <a:pt x="296" y="161"/>
                      </a:moveTo>
                      <a:lnTo>
                        <a:pt x="299" y="163"/>
                      </a:lnTo>
                      <a:lnTo>
                        <a:pt x="301" y="166"/>
                      </a:lnTo>
                      <a:lnTo>
                        <a:pt x="299" y="171"/>
                      </a:lnTo>
                      <a:lnTo>
                        <a:pt x="296" y="173"/>
                      </a:lnTo>
                      <a:lnTo>
                        <a:pt x="296" y="161"/>
                      </a:lnTo>
                      <a:close/>
                    </a:path>
                  </a:pathLst>
                </a:custGeom>
                <a:solidFill>
                  <a:srgbClr val="B26B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8" name="Freeform 83"/>
                <p:cNvSpPr>
                  <a:spLocks noEditPoints="1"/>
                </p:cNvSpPr>
                <p:nvPr/>
              </p:nvSpPr>
              <p:spPr bwMode="auto">
                <a:xfrm>
                  <a:off x="451" y="1768"/>
                  <a:ext cx="309" cy="172"/>
                </a:xfrm>
                <a:custGeom>
                  <a:avLst/>
                  <a:gdLst>
                    <a:gd name="T0" fmla="*/ 4 w 309"/>
                    <a:gd name="T1" fmla="*/ 24 h 172"/>
                    <a:gd name="T2" fmla="*/ 10 w 309"/>
                    <a:gd name="T3" fmla="*/ 23 h 172"/>
                    <a:gd name="T4" fmla="*/ 7 w 309"/>
                    <a:gd name="T5" fmla="*/ 11 h 172"/>
                    <a:gd name="T6" fmla="*/ 25 w 309"/>
                    <a:gd name="T7" fmla="*/ 12 h 172"/>
                    <a:gd name="T8" fmla="*/ 2 w 309"/>
                    <a:gd name="T9" fmla="*/ 16 h 172"/>
                    <a:gd name="T10" fmla="*/ 25 w 309"/>
                    <a:gd name="T11" fmla="*/ 7 h 172"/>
                    <a:gd name="T12" fmla="*/ 24 w 309"/>
                    <a:gd name="T13" fmla="*/ 2 h 172"/>
                    <a:gd name="T14" fmla="*/ 24 w 309"/>
                    <a:gd name="T15" fmla="*/ 2 h 172"/>
                    <a:gd name="T16" fmla="*/ 25 w 309"/>
                    <a:gd name="T17" fmla="*/ 7 h 172"/>
                    <a:gd name="T18" fmla="*/ 25 w 309"/>
                    <a:gd name="T19" fmla="*/ 0 h 172"/>
                    <a:gd name="T20" fmla="*/ 27 w 309"/>
                    <a:gd name="T21" fmla="*/ 12 h 172"/>
                    <a:gd name="T22" fmla="*/ 27 w 309"/>
                    <a:gd name="T23" fmla="*/ 0 h 172"/>
                    <a:gd name="T24" fmla="*/ 33 w 309"/>
                    <a:gd name="T25" fmla="*/ 11 h 172"/>
                    <a:gd name="T26" fmla="*/ 27 w 309"/>
                    <a:gd name="T27" fmla="*/ 0 h 172"/>
                    <a:gd name="T28" fmla="*/ 58 w 309"/>
                    <a:gd name="T29" fmla="*/ 2 h 172"/>
                    <a:gd name="T30" fmla="*/ 33 w 309"/>
                    <a:gd name="T31" fmla="*/ 11 h 172"/>
                    <a:gd name="T32" fmla="*/ 55 w 309"/>
                    <a:gd name="T33" fmla="*/ 12 h 172"/>
                    <a:gd name="T34" fmla="*/ 58 w 309"/>
                    <a:gd name="T35" fmla="*/ 2 h 172"/>
                    <a:gd name="T36" fmla="*/ 55 w 309"/>
                    <a:gd name="T37" fmla="*/ 12 h 172"/>
                    <a:gd name="T38" fmla="*/ 61 w 309"/>
                    <a:gd name="T39" fmla="*/ 2 h 172"/>
                    <a:gd name="T40" fmla="*/ 59 w 309"/>
                    <a:gd name="T41" fmla="*/ 14 h 172"/>
                    <a:gd name="T42" fmla="*/ 65 w 309"/>
                    <a:gd name="T43" fmla="*/ 4 h 172"/>
                    <a:gd name="T44" fmla="*/ 73 w 309"/>
                    <a:gd name="T45" fmla="*/ 17 h 172"/>
                    <a:gd name="T46" fmla="*/ 65 w 309"/>
                    <a:gd name="T47" fmla="*/ 4 h 172"/>
                    <a:gd name="T48" fmla="*/ 104 w 309"/>
                    <a:gd name="T49" fmla="*/ 16 h 172"/>
                    <a:gd name="T50" fmla="*/ 132 w 309"/>
                    <a:gd name="T51" fmla="*/ 43 h 172"/>
                    <a:gd name="T52" fmla="*/ 87 w 309"/>
                    <a:gd name="T53" fmla="*/ 21 h 172"/>
                    <a:gd name="T54" fmla="*/ 132 w 309"/>
                    <a:gd name="T55" fmla="*/ 43 h 172"/>
                    <a:gd name="T56" fmla="*/ 132 w 309"/>
                    <a:gd name="T57" fmla="*/ 43 h 172"/>
                    <a:gd name="T58" fmla="*/ 132 w 309"/>
                    <a:gd name="T59" fmla="*/ 43 h 172"/>
                    <a:gd name="T60" fmla="*/ 136 w 309"/>
                    <a:gd name="T61" fmla="*/ 33 h 172"/>
                    <a:gd name="T62" fmla="*/ 136 w 309"/>
                    <a:gd name="T63" fmla="*/ 33 h 172"/>
                    <a:gd name="T64" fmla="*/ 143 w 309"/>
                    <a:gd name="T65" fmla="*/ 36 h 172"/>
                    <a:gd name="T66" fmla="*/ 132 w 309"/>
                    <a:gd name="T67" fmla="*/ 43 h 172"/>
                    <a:gd name="T68" fmla="*/ 146 w 309"/>
                    <a:gd name="T69" fmla="*/ 38 h 172"/>
                    <a:gd name="T70" fmla="*/ 141 w 309"/>
                    <a:gd name="T71" fmla="*/ 48 h 172"/>
                    <a:gd name="T72" fmla="*/ 149 w 309"/>
                    <a:gd name="T73" fmla="*/ 40 h 172"/>
                    <a:gd name="T74" fmla="*/ 170 w 309"/>
                    <a:gd name="T75" fmla="*/ 71 h 172"/>
                    <a:gd name="T76" fmla="*/ 149 w 309"/>
                    <a:gd name="T77" fmla="*/ 40 h 172"/>
                    <a:gd name="T78" fmla="*/ 173 w 309"/>
                    <a:gd name="T79" fmla="*/ 67 h 172"/>
                    <a:gd name="T80" fmla="*/ 176 w 309"/>
                    <a:gd name="T81" fmla="*/ 62 h 172"/>
                    <a:gd name="T82" fmla="*/ 170 w 309"/>
                    <a:gd name="T83" fmla="*/ 71 h 172"/>
                    <a:gd name="T84" fmla="*/ 170 w 309"/>
                    <a:gd name="T85" fmla="*/ 72 h 172"/>
                    <a:gd name="T86" fmla="*/ 173 w 309"/>
                    <a:gd name="T87" fmla="*/ 67 h 172"/>
                    <a:gd name="T88" fmla="*/ 198 w 309"/>
                    <a:gd name="T89" fmla="*/ 83 h 172"/>
                    <a:gd name="T90" fmla="*/ 192 w 309"/>
                    <a:gd name="T91" fmla="*/ 91 h 172"/>
                    <a:gd name="T92" fmla="*/ 220 w 309"/>
                    <a:gd name="T93" fmla="*/ 103 h 172"/>
                    <a:gd name="T94" fmla="*/ 263 w 309"/>
                    <a:gd name="T95" fmla="*/ 143 h 172"/>
                    <a:gd name="T96" fmla="*/ 258 w 309"/>
                    <a:gd name="T97" fmla="*/ 153 h 172"/>
                    <a:gd name="T98" fmla="*/ 214 w 309"/>
                    <a:gd name="T99" fmla="*/ 112 h 172"/>
                    <a:gd name="T100" fmla="*/ 269 w 309"/>
                    <a:gd name="T101" fmla="*/ 161 h 172"/>
                    <a:gd name="T102" fmla="*/ 271 w 309"/>
                    <a:gd name="T103" fmla="*/ 161 h 172"/>
                    <a:gd name="T104" fmla="*/ 280 w 309"/>
                    <a:gd name="T105" fmla="*/ 153 h 172"/>
                    <a:gd name="T106" fmla="*/ 271 w 309"/>
                    <a:gd name="T107" fmla="*/ 161 h 172"/>
                    <a:gd name="T108" fmla="*/ 292 w 309"/>
                    <a:gd name="T109" fmla="*/ 158 h 172"/>
                    <a:gd name="T110" fmla="*/ 297 w 309"/>
                    <a:gd name="T111" fmla="*/ 172 h 172"/>
                    <a:gd name="T112" fmla="*/ 275 w 309"/>
                    <a:gd name="T113" fmla="*/ 163 h 172"/>
                    <a:gd name="T114" fmla="*/ 306 w 309"/>
                    <a:gd name="T115" fmla="*/ 161 h 172"/>
                    <a:gd name="T116" fmla="*/ 305 w 309"/>
                    <a:gd name="T117" fmla="*/ 172 h 172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309"/>
                    <a:gd name="T178" fmla="*/ 0 h 172"/>
                    <a:gd name="T179" fmla="*/ 309 w 309"/>
                    <a:gd name="T180" fmla="*/ 172 h 172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309" h="172">
                      <a:moveTo>
                        <a:pt x="10" y="23"/>
                      </a:moveTo>
                      <a:lnTo>
                        <a:pt x="7" y="24"/>
                      </a:lnTo>
                      <a:lnTo>
                        <a:pt x="4" y="24"/>
                      </a:lnTo>
                      <a:lnTo>
                        <a:pt x="0" y="21"/>
                      </a:lnTo>
                      <a:lnTo>
                        <a:pt x="2" y="16"/>
                      </a:lnTo>
                      <a:lnTo>
                        <a:pt x="10" y="23"/>
                      </a:lnTo>
                      <a:close/>
                      <a:moveTo>
                        <a:pt x="2" y="16"/>
                      </a:moveTo>
                      <a:lnTo>
                        <a:pt x="4" y="14"/>
                      </a:lnTo>
                      <a:lnTo>
                        <a:pt x="7" y="11"/>
                      </a:lnTo>
                      <a:lnTo>
                        <a:pt x="14" y="5"/>
                      </a:lnTo>
                      <a:lnTo>
                        <a:pt x="24" y="2"/>
                      </a:lnTo>
                      <a:lnTo>
                        <a:pt x="25" y="12"/>
                      </a:lnTo>
                      <a:lnTo>
                        <a:pt x="14" y="17"/>
                      </a:lnTo>
                      <a:lnTo>
                        <a:pt x="10" y="23"/>
                      </a:lnTo>
                      <a:lnTo>
                        <a:pt x="2" y="16"/>
                      </a:lnTo>
                      <a:close/>
                      <a:moveTo>
                        <a:pt x="25" y="12"/>
                      </a:moveTo>
                      <a:lnTo>
                        <a:pt x="25" y="12"/>
                      </a:lnTo>
                      <a:lnTo>
                        <a:pt x="25" y="7"/>
                      </a:lnTo>
                      <a:lnTo>
                        <a:pt x="25" y="1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5" y="12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5" y="7"/>
                      </a:lnTo>
                      <a:lnTo>
                        <a:pt x="24" y="2"/>
                      </a:lnTo>
                      <a:close/>
                      <a:moveTo>
                        <a:pt x="24" y="2"/>
                      </a:move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28" y="12"/>
                      </a:lnTo>
                      <a:lnTo>
                        <a:pt x="27" y="12"/>
                      </a:lnTo>
                      <a:lnTo>
                        <a:pt x="25" y="12"/>
                      </a:lnTo>
                      <a:lnTo>
                        <a:pt x="24" y="2"/>
                      </a:lnTo>
                      <a:close/>
                      <a:moveTo>
                        <a:pt x="27" y="0"/>
                      </a:moveTo>
                      <a:lnTo>
                        <a:pt x="30" y="0"/>
                      </a:lnTo>
                      <a:lnTo>
                        <a:pt x="31" y="0"/>
                      </a:lnTo>
                      <a:lnTo>
                        <a:pt x="33" y="11"/>
                      </a:lnTo>
                      <a:lnTo>
                        <a:pt x="30" y="12"/>
                      </a:lnTo>
                      <a:lnTo>
                        <a:pt x="28" y="12"/>
                      </a:lnTo>
                      <a:lnTo>
                        <a:pt x="27" y="0"/>
                      </a:lnTo>
                      <a:close/>
                      <a:moveTo>
                        <a:pt x="31" y="0"/>
                      </a:moveTo>
                      <a:lnTo>
                        <a:pt x="44" y="0"/>
                      </a:lnTo>
                      <a:lnTo>
                        <a:pt x="58" y="2"/>
                      </a:lnTo>
                      <a:lnTo>
                        <a:pt x="55" y="12"/>
                      </a:lnTo>
                      <a:lnTo>
                        <a:pt x="42" y="11"/>
                      </a:lnTo>
                      <a:lnTo>
                        <a:pt x="33" y="11"/>
                      </a:lnTo>
                      <a:lnTo>
                        <a:pt x="31" y="0"/>
                      </a:lnTo>
                      <a:close/>
                      <a:moveTo>
                        <a:pt x="55" y="12"/>
                      </a:moveTo>
                      <a:lnTo>
                        <a:pt x="55" y="12"/>
                      </a:lnTo>
                      <a:lnTo>
                        <a:pt x="56" y="7"/>
                      </a:lnTo>
                      <a:lnTo>
                        <a:pt x="55" y="12"/>
                      </a:lnTo>
                      <a:close/>
                      <a:moveTo>
                        <a:pt x="58" y="2"/>
                      </a:moveTo>
                      <a:lnTo>
                        <a:pt x="58" y="2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5" y="4"/>
                      </a:lnTo>
                      <a:lnTo>
                        <a:pt x="64" y="14"/>
                      </a:lnTo>
                      <a:lnTo>
                        <a:pt x="59" y="14"/>
                      </a:lnTo>
                      <a:lnTo>
                        <a:pt x="55" y="12"/>
                      </a:lnTo>
                      <a:lnTo>
                        <a:pt x="58" y="2"/>
                      </a:lnTo>
                      <a:close/>
                      <a:moveTo>
                        <a:pt x="65" y="4"/>
                      </a:moveTo>
                      <a:lnTo>
                        <a:pt x="70" y="4"/>
                      </a:lnTo>
                      <a:lnTo>
                        <a:pt x="76" y="5"/>
                      </a:lnTo>
                      <a:lnTo>
                        <a:pt x="73" y="17"/>
                      </a:lnTo>
                      <a:lnTo>
                        <a:pt x="68" y="16"/>
                      </a:lnTo>
                      <a:lnTo>
                        <a:pt x="64" y="14"/>
                      </a:lnTo>
                      <a:lnTo>
                        <a:pt x="65" y="4"/>
                      </a:lnTo>
                      <a:close/>
                      <a:moveTo>
                        <a:pt x="76" y="5"/>
                      </a:moveTo>
                      <a:lnTo>
                        <a:pt x="90" y="11"/>
                      </a:lnTo>
                      <a:lnTo>
                        <a:pt x="104" y="16"/>
                      </a:lnTo>
                      <a:lnTo>
                        <a:pt x="121" y="24"/>
                      </a:lnTo>
                      <a:lnTo>
                        <a:pt x="136" y="33"/>
                      </a:lnTo>
                      <a:lnTo>
                        <a:pt x="132" y="43"/>
                      </a:lnTo>
                      <a:lnTo>
                        <a:pt x="116" y="35"/>
                      </a:lnTo>
                      <a:lnTo>
                        <a:pt x="101" y="26"/>
                      </a:lnTo>
                      <a:lnTo>
                        <a:pt x="87" y="21"/>
                      </a:lnTo>
                      <a:lnTo>
                        <a:pt x="73" y="17"/>
                      </a:lnTo>
                      <a:lnTo>
                        <a:pt x="76" y="5"/>
                      </a:lnTo>
                      <a:close/>
                      <a:moveTo>
                        <a:pt x="132" y="43"/>
                      </a:moveTo>
                      <a:lnTo>
                        <a:pt x="132" y="43"/>
                      </a:lnTo>
                      <a:lnTo>
                        <a:pt x="133" y="38"/>
                      </a:lnTo>
                      <a:lnTo>
                        <a:pt x="132" y="43"/>
                      </a:lnTo>
                      <a:close/>
                      <a:moveTo>
                        <a:pt x="136" y="33"/>
                      </a:moveTo>
                      <a:lnTo>
                        <a:pt x="136" y="33"/>
                      </a:lnTo>
                      <a:lnTo>
                        <a:pt x="132" y="43"/>
                      </a:lnTo>
                      <a:lnTo>
                        <a:pt x="136" y="33"/>
                      </a:lnTo>
                      <a:close/>
                      <a:moveTo>
                        <a:pt x="136" y="33"/>
                      </a:moveTo>
                      <a:lnTo>
                        <a:pt x="136" y="33"/>
                      </a:lnTo>
                      <a:lnTo>
                        <a:pt x="133" y="38"/>
                      </a:lnTo>
                      <a:lnTo>
                        <a:pt x="136" y="33"/>
                      </a:lnTo>
                      <a:close/>
                      <a:moveTo>
                        <a:pt x="136" y="33"/>
                      </a:moveTo>
                      <a:lnTo>
                        <a:pt x="139" y="35"/>
                      </a:lnTo>
                      <a:lnTo>
                        <a:pt x="143" y="36"/>
                      </a:lnTo>
                      <a:lnTo>
                        <a:pt x="138" y="47"/>
                      </a:lnTo>
                      <a:lnTo>
                        <a:pt x="135" y="45"/>
                      </a:lnTo>
                      <a:lnTo>
                        <a:pt x="132" y="43"/>
                      </a:lnTo>
                      <a:lnTo>
                        <a:pt x="136" y="33"/>
                      </a:lnTo>
                      <a:close/>
                      <a:moveTo>
                        <a:pt x="143" y="36"/>
                      </a:moveTo>
                      <a:lnTo>
                        <a:pt x="146" y="38"/>
                      </a:lnTo>
                      <a:lnTo>
                        <a:pt x="149" y="40"/>
                      </a:lnTo>
                      <a:lnTo>
                        <a:pt x="143" y="50"/>
                      </a:lnTo>
                      <a:lnTo>
                        <a:pt x="141" y="48"/>
                      </a:lnTo>
                      <a:lnTo>
                        <a:pt x="138" y="47"/>
                      </a:lnTo>
                      <a:lnTo>
                        <a:pt x="143" y="36"/>
                      </a:lnTo>
                      <a:close/>
                      <a:moveTo>
                        <a:pt x="149" y="40"/>
                      </a:moveTo>
                      <a:lnTo>
                        <a:pt x="164" y="52"/>
                      </a:lnTo>
                      <a:lnTo>
                        <a:pt x="176" y="62"/>
                      </a:lnTo>
                      <a:lnTo>
                        <a:pt x="170" y="71"/>
                      </a:lnTo>
                      <a:lnTo>
                        <a:pt x="158" y="60"/>
                      </a:lnTo>
                      <a:lnTo>
                        <a:pt x="143" y="50"/>
                      </a:lnTo>
                      <a:lnTo>
                        <a:pt x="149" y="40"/>
                      </a:lnTo>
                      <a:close/>
                      <a:moveTo>
                        <a:pt x="170" y="72"/>
                      </a:moveTo>
                      <a:lnTo>
                        <a:pt x="170" y="71"/>
                      </a:lnTo>
                      <a:lnTo>
                        <a:pt x="173" y="67"/>
                      </a:lnTo>
                      <a:lnTo>
                        <a:pt x="170" y="72"/>
                      </a:lnTo>
                      <a:close/>
                      <a:moveTo>
                        <a:pt x="176" y="62"/>
                      </a:moveTo>
                      <a:lnTo>
                        <a:pt x="176" y="62"/>
                      </a:lnTo>
                      <a:lnTo>
                        <a:pt x="178" y="64"/>
                      </a:lnTo>
                      <a:lnTo>
                        <a:pt x="170" y="71"/>
                      </a:lnTo>
                      <a:lnTo>
                        <a:pt x="170" y="72"/>
                      </a:lnTo>
                      <a:lnTo>
                        <a:pt x="176" y="62"/>
                      </a:lnTo>
                      <a:close/>
                      <a:moveTo>
                        <a:pt x="170" y="72"/>
                      </a:moveTo>
                      <a:lnTo>
                        <a:pt x="170" y="71"/>
                      </a:lnTo>
                      <a:lnTo>
                        <a:pt x="173" y="67"/>
                      </a:lnTo>
                      <a:lnTo>
                        <a:pt x="170" y="72"/>
                      </a:lnTo>
                      <a:close/>
                      <a:moveTo>
                        <a:pt x="176" y="62"/>
                      </a:moveTo>
                      <a:lnTo>
                        <a:pt x="198" y="83"/>
                      </a:lnTo>
                      <a:lnTo>
                        <a:pt x="220" y="103"/>
                      </a:lnTo>
                      <a:lnTo>
                        <a:pt x="214" y="112"/>
                      </a:lnTo>
                      <a:lnTo>
                        <a:pt x="192" y="91"/>
                      </a:lnTo>
                      <a:lnTo>
                        <a:pt x="170" y="72"/>
                      </a:lnTo>
                      <a:lnTo>
                        <a:pt x="176" y="62"/>
                      </a:lnTo>
                      <a:close/>
                      <a:moveTo>
                        <a:pt x="220" y="103"/>
                      </a:moveTo>
                      <a:lnTo>
                        <a:pt x="235" y="119"/>
                      </a:lnTo>
                      <a:lnTo>
                        <a:pt x="251" y="131"/>
                      </a:lnTo>
                      <a:lnTo>
                        <a:pt x="263" y="143"/>
                      </a:lnTo>
                      <a:lnTo>
                        <a:pt x="274" y="151"/>
                      </a:lnTo>
                      <a:lnTo>
                        <a:pt x="269" y="160"/>
                      </a:lnTo>
                      <a:lnTo>
                        <a:pt x="258" y="153"/>
                      </a:lnTo>
                      <a:lnTo>
                        <a:pt x="244" y="141"/>
                      </a:lnTo>
                      <a:lnTo>
                        <a:pt x="229" y="127"/>
                      </a:lnTo>
                      <a:lnTo>
                        <a:pt x="214" y="112"/>
                      </a:lnTo>
                      <a:lnTo>
                        <a:pt x="220" y="103"/>
                      </a:lnTo>
                      <a:close/>
                      <a:moveTo>
                        <a:pt x="271" y="161"/>
                      </a:moveTo>
                      <a:lnTo>
                        <a:pt x="269" y="161"/>
                      </a:lnTo>
                      <a:lnTo>
                        <a:pt x="269" y="160"/>
                      </a:lnTo>
                      <a:lnTo>
                        <a:pt x="272" y="156"/>
                      </a:lnTo>
                      <a:lnTo>
                        <a:pt x="271" y="161"/>
                      </a:lnTo>
                      <a:close/>
                      <a:moveTo>
                        <a:pt x="274" y="151"/>
                      </a:moveTo>
                      <a:lnTo>
                        <a:pt x="277" y="151"/>
                      </a:lnTo>
                      <a:lnTo>
                        <a:pt x="280" y="153"/>
                      </a:lnTo>
                      <a:lnTo>
                        <a:pt x="275" y="163"/>
                      </a:lnTo>
                      <a:lnTo>
                        <a:pt x="272" y="161"/>
                      </a:lnTo>
                      <a:lnTo>
                        <a:pt x="271" y="161"/>
                      </a:lnTo>
                      <a:lnTo>
                        <a:pt x="274" y="151"/>
                      </a:lnTo>
                      <a:close/>
                      <a:moveTo>
                        <a:pt x="280" y="153"/>
                      </a:moveTo>
                      <a:lnTo>
                        <a:pt x="292" y="158"/>
                      </a:lnTo>
                      <a:lnTo>
                        <a:pt x="303" y="160"/>
                      </a:lnTo>
                      <a:lnTo>
                        <a:pt x="305" y="172"/>
                      </a:lnTo>
                      <a:lnTo>
                        <a:pt x="297" y="172"/>
                      </a:lnTo>
                      <a:lnTo>
                        <a:pt x="291" y="170"/>
                      </a:lnTo>
                      <a:lnTo>
                        <a:pt x="283" y="167"/>
                      </a:lnTo>
                      <a:lnTo>
                        <a:pt x="275" y="163"/>
                      </a:lnTo>
                      <a:lnTo>
                        <a:pt x="280" y="153"/>
                      </a:lnTo>
                      <a:close/>
                      <a:moveTo>
                        <a:pt x="303" y="160"/>
                      </a:moveTo>
                      <a:lnTo>
                        <a:pt x="306" y="161"/>
                      </a:lnTo>
                      <a:lnTo>
                        <a:pt x="309" y="165"/>
                      </a:lnTo>
                      <a:lnTo>
                        <a:pt x="308" y="168"/>
                      </a:lnTo>
                      <a:lnTo>
                        <a:pt x="305" y="172"/>
                      </a:lnTo>
                      <a:lnTo>
                        <a:pt x="303" y="160"/>
                      </a:lnTo>
                      <a:close/>
                    </a:path>
                  </a:pathLst>
                </a:custGeom>
                <a:solidFill>
                  <a:srgbClr val="BF7D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69" name="Freeform 84"/>
                <p:cNvSpPr>
                  <a:spLocks noEditPoints="1"/>
                </p:cNvSpPr>
                <p:nvPr/>
              </p:nvSpPr>
              <p:spPr bwMode="auto">
                <a:xfrm>
                  <a:off x="448" y="1772"/>
                  <a:ext cx="315" cy="169"/>
                </a:xfrm>
                <a:custGeom>
                  <a:avLst/>
                  <a:gdLst>
                    <a:gd name="T0" fmla="*/ 3 w 315"/>
                    <a:gd name="T1" fmla="*/ 27 h 169"/>
                    <a:gd name="T2" fmla="*/ 11 w 315"/>
                    <a:gd name="T3" fmla="*/ 24 h 169"/>
                    <a:gd name="T4" fmla="*/ 5 w 315"/>
                    <a:gd name="T5" fmla="*/ 12 h 169"/>
                    <a:gd name="T6" fmla="*/ 16 w 315"/>
                    <a:gd name="T7" fmla="*/ 3 h 169"/>
                    <a:gd name="T8" fmla="*/ 17 w 315"/>
                    <a:gd name="T9" fmla="*/ 15 h 169"/>
                    <a:gd name="T10" fmla="*/ 11 w 315"/>
                    <a:gd name="T11" fmla="*/ 24 h 169"/>
                    <a:gd name="T12" fmla="*/ 24 w 315"/>
                    <a:gd name="T13" fmla="*/ 12 h 169"/>
                    <a:gd name="T14" fmla="*/ 22 w 315"/>
                    <a:gd name="T15" fmla="*/ 1 h 169"/>
                    <a:gd name="T16" fmla="*/ 36 w 315"/>
                    <a:gd name="T17" fmla="*/ 10 h 169"/>
                    <a:gd name="T18" fmla="*/ 22 w 315"/>
                    <a:gd name="T19" fmla="*/ 1 h 169"/>
                    <a:gd name="T20" fmla="*/ 56 w 315"/>
                    <a:gd name="T21" fmla="*/ 0 h 169"/>
                    <a:gd name="T22" fmla="*/ 36 w 315"/>
                    <a:gd name="T23" fmla="*/ 10 h 169"/>
                    <a:gd name="T24" fmla="*/ 56 w 315"/>
                    <a:gd name="T25" fmla="*/ 0 h 169"/>
                    <a:gd name="T26" fmla="*/ 56 w 315"/>
                    <a:gd name="T27" fmla="*/ 0 h 169"/>
                    <a:gd name="T28" fmla="*/ 54 w 315"/>
                    <a:gd name="T29" fmla="*/ 12 h 169"/>
                    <a:gd name="T30" fmla="*/ 61 w 315"/>
                    <a:gd name="T31" fmla="*/ 1 h 169"/>
                    <a:gd name="T32" fmla="*/ 59 w 315"/>
                    <a:gd name="T33" fmla="*/ 12 h 169"/>
                    <a:gd name="T34" fmla="*/ 65 w 315"/>
                    <a:gd name="T35" fmla="*/ 1 h 169"/>
                    <a:gd name="T36" fmla="*/ 73 w 315"/>
                    <a:gd name="T37" fmla="*/ 15 h 169"/>
                    <a:gd name="T38" fmla="*/ 65 w 315"/>
                    <a:gd name="T39" fmla="*/ 1 h 169"/>
                    <a:gd name="T40" fmla="*/ 73 w 315"/>
                    <a:gd name="T41" fmla="*/ 10 h 169"/>
                    <a:gd name="T42" fmla="*/ 88 w 315"/>
                    <a:gd name="T43" fmla="*/ 8 h 169"/>
                    <a:gd name="T44" fmla="*/ 138 w 315"/>
                    <a:gd name="T45" fmla="*/ 31 h 169"/>
                    <a:gd name="T46" fmla="*/ 101 w 315"/>
                    <a:gd name="T47" fmla="*/ 25 h 169"/>
                    <a:gd name="T48" fmla="*/ 75 w 315"/>
                    <a:gd name="T49" fmla="*/ 5 h 169"/>
                    <a:gd name="T50" fmla="*/ 135 w 315"/>
                    <a:gd name="T51" fmla="*/ 36 h 169"/>
                    <a:gd name="T52" fmla="*/ 138 w 315"/>
                    <a:gd name="T53" fmla="*/ 31 h 169"/>
                    <a:gd name="T54" fmla="*/ 132 w 315"/>
                    <a:gd name="T55" fmla="*/ 41 h 169"/>
                    <a:gd name="T56" fmla="*/ 132 w 315"/>
                    <a:gd name="T57" fmla="*/ 41 h 169"/>
                    <a:gd name="T58" fmla="*/ 135 w 315"/>
                    <a:gd name="T59" fmla="*/ 36 h 169"/>
                    <a:gd name="T60" fmla="*/ 139 w 315"/>
                    <a:gd name="T61" fmla="*/ 32 h 169"/>
                    <a:gd name="T62" fmla="*/ 136 w 315"/>
                    <a:gd name="T63" fmla="*/ 43 h 169"/>
                    <a:gd name="T64" fmla="*/ 144 w 315"/>
                    <a:gd name="T65" fmla="*/ 36 h 169"/>
                    <a:gd name="T66" fmla="*/ 144 w 315"/>
                    <a:gd name="T67" fmla="*/ 49 h 169"/>
                    <a:gd name="T68" fmla="*/ 144 w 315"/>
                    <a:gd name="T69" fmla="*/ 36 h 169"/>
                    <a:gd name="T70" fmla="*/ 179 w 315"/>
                    <a:gd name="T71" fmla="*/ 61 h 169"/>
                    <a:gd name="T72" fmla="*/ 144 w 315"/>
                    <a:gd name="T73" fmla="*/ 49 h 169"/>
                    <a:gd name="T74" fmla="*/ 173 w 315"/>
                    <a:gd name="T75" fmla="*/ 70 h 169"/>
                    <a:gd name="T76" fmla="*/ 179 w 315"/>
                    <a:gd name="T77" fmla="*/ 61 h 169"/>
                    <a:gd name="T78" fmla="*/ 173 w 315"/>
                    <a:gd name="T79" fmla="*/ 70 h 169"/>
                    <a:gd name="T80" fmla="*/ 179 w 315"/>
                    <a:gd name="T81" fmla="*/ 61 h 169"/>
                    <a:gd name="T82" fmla="*/ 179 w 315"/>
                    <a:gd name="T83" fmla="*/ 61 h 169"/>
                    <a:gd name="T84" fmla="*/ 218 w 315"/>
                    <a:gd name="T85" fmla="*/ 97 h 169"/>
                    <a:gd name="T86" fmla="*/ 212 w 315"/>
                    <a:gd name="T87" fmla="*/ 106 h 169"/>
                    <a:gd name="T88" fmla="*/ 173 w 315"/>
                    <a:gd name="T89" fmla="*/ 70 h 169"/>
                    <a:gd name="T90" fmla="*/ 246 w 315"/>
                    <a:gd name="T91" fmla="*/ 123 h 169"/>
                    <a:gd name="T92" fmla="*/ 278 w 315"/>
                    <a:gd name="T93" fmla="*/ 151 h 169"/>
                    <a:gd name="T94" fmla="*/ 254 w 315"/>
                    <a:gd name="T95" fmla="*/ 144 h 169"/>
                    <a:gd name="T96" fmla="*/ 230 w 315"/>
                    <a:gd name="T97" fmla="*/ 108 h 169"/>
                    <a:gd name="T98" fmla="*/ 275 w 315"/>
                    <a:gd name="T99" fmla="*/ 161 h 169"/>
                    <a:gd name="T100" fmla="*/ 278 w 315"/>
                    <a:gd name="T101" fmla="*/ 151 h 169"/>
                    <a:gd name="T102" fmla="*/ 283 w 315"/>
                    <a:gd name="T103" fmla="*/ 163 h 169"/>
                    <a:gd name="T104" fmla="*/ 278 w 315"/>
                    <a:gd name="T105" fmla="*/ 151 h 169"/>
                    <a:gd name="T106" fmla="*/ 309 w 315"/>
                    <a:gd name="T107" fmla="*/ 157 h 169"/>
                    <a:gd name="T108" fmla="*/ 297 w 315"/>
                    <a:gd name="T109" fmla="*/ 168 h 169"/>
                    <a:gd name="T110" fmla="*/ 286 w 315"/>
                    <a:gd name="T111" fmla="*/ 152 h 169"/>
                    <a:gd name="T112" fmla="*/ 315 w 315"/>
                    <a:gd name="T113" fmla="*/ 163 h 169"/>
                    <a:gd name="T114" fmla="*/ 309 w 315"/>
                    <a:gd name="T115" fmla="*/ 157 h 169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315"/>
                    <a:gd name="T175" fmla="*/ 0 h 169"/>
                    <a:gd name="T176" fmla="*/ 315 w 315"/>
                    <a:gd name="T177" fmla="*/ 169 h 169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315" h="169">
                      <a:moveTo>
                        <a:pt x="11" y="24"/>
                      </a:moveTo>
                      <a:lnTo>
                        <a:pt x="8" y="27"/>
                      </a:lnTo>
                      <a:lnTo>
                        <a:pt x="3" y="27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11" y="24"/>
                      </a:lnTo>
                      <a:close/>
                      <a:moveTo>
                        <a:pt x="0" y="19"/>
                      </a:moveTo>
                      <a:lnTo>
                        <a:pt x="2" y="17"/>
                      </a:lnTo>
                      <a:lnTo>
                        <a:pt x="5" y="12"/>
                      </a:lnTo>
                      <a:lnTo>
                        <a:pt x="8" y="8"/>
                      </a:lnTo>
                      <a:lnTo>
                        <a:pt x="13" y="5"/>
                      </a:lnTo>
                      <a:lnTo>
                        <a:pt x="16" y="3"/>
                      </a:lnTo>
                      <a:lnTo>
                        <a:pt x="22" y="1"/>
                      </a:lnTo>
                      <a:lnTo>
                        <a:pt x="24" y="12"/>
                      </a:lnTo>
                      <a:lnTo>
                        <a:pt x="17" y="15"/>
                      </a:lnTo>
                      <a:lnTo>
                        <a:pt x="13" y="19"/>
                      </a:lnTo>
                      <a:lnTo>
                        <a:pt x="11" y="22"/>
                      </a:lnTo>
                      <a:lnTo>
                        <a:pt x="11" y="24"/>
                      </a:lnTo>
                      <a:lnTo>
                        <a:pt x="0" y="19"/>
                      </a:lnTo>
                      <a:close/>
                      <a:moveTo>
                        <a:pt x="24" y="12"/>
                      </a:moveTo>
                      <a:lnTo>
                        <a:pt x="24" y="12"/>
                      </a:lnTo>
                      <a:lnTo>
                        <a:pt x="24" y="7"/>
                      </a:lnTo>
                      <a:lnTo>
                        <a:pt x="24" y="12"/>
                      </a:lnTo>
                      <a:close/>
                      <a:moveTo>
                        <a:pt x="22" y="1"/>
                      </a:moveTo>
                      <a:lnTo>
                        <a:pt x="28" y="0"/>
                      </a:lnTo>
                      <a:lnTo>
                        <a:pt x="36" y="0"/>
                      </a:lnTo>
                      <a:lnTo>
                        <a:pt x="36" y="10"/>
                      </a:lnTo>
                      <a:lnTo>
                        <a:pt x="30" y="12"/>
                      </a:lnTo>
                      <a:lnTo>
                        <a:pt x="24" y="12"/>
                      </a:lnTo>
                      <a:lnTo>
                        <a:pt x="22" y="1"/>
                      </a:lnTo>
                      <a:close/>
                      <a:moveTo>
                        <a:pt x="36" y="0"/>
                      </a:moveTo>
                      <a:lnTo>
                        <a:pt x="45" y="0"/>
                      </a:lnTo>
                      <a:lnTo>
                        <a:pt x="56" y="0"/>
                      </a:lnTo>
                      <a:lnTo>
                        <a:pt x="54" y="12"/>
                      </a:lnTo>
                      <a:lnTo>
                        <a:pt x="45" y="10"/>
                      </a:lnTo>
                      <a:lnTo>
                        <a:pt x="36" y="10"/>
                      </a:lnTo>
                      <a:lnTo>
                        <a:pt x="36" y="0"/>
                      </a:lnTo>
                      <a:close/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4" y="5"/>
                      </a:lnTo>
                      <a:lnTo>
                        <a:pt x="56" y="0"/>
                      </a:lnTo>
                      <a:close/>
                      <a:moveTo>
                        <a:pt x="56" y="0"/>
                      </a:moveTo>
                      <a:lnTo>
                        <a:pt x="56" y="0"/>
                      </a:lnTo>
                      <a:lnTo>
                        <a:pt x="54" y="12"/>
                      </a:lnTo>
                      <a:lnTo>
                        <a:pt x="56" y="0"/>
                      </a:lnTo>
                      <a:close/>
                      <a:moveTo>
                        <a:pt x="56" y="0"/>
                      </a:moveTo>
                      <a:lnTo>
                        <a:pt x="61" y="1"/>
                      </a:lnTo>
                      <a:lnTo>
                        <a:pt x="65" y="1"/>
                      </a:lnTo>
                      <a:lnTo>
                        <a:pt x="62" y="13"/>
                      </a:lnTo>
                      <a:lnTo>
                        <a:pt x="59" y="12"/>
                      </a:lnTo>
                      <a:lnTo>
                        <a:pt x="54" y="12"/>
                      </a:lnTo>
                      <a:lnTo>
                        <a:pt x="56" y="0"/>
                      </a:lnTo>
                      <a:close/>
                      <a:moveTo>
                        <a:pt x="65" y="1"/>
                      </a:moveTo>
                      <a:lnTo>
                        <a:pt x="70" y="3"/>
                      </a:lnTo>
                      <a:lnTo>
                        <a:pt x="75" y="5"/>
                      </a:lnTo>
                      <a:lnTo>
                        <a:pt x="73" y="15"/>
                      </a:lnTo>
                      <a:lnTo>
                        <a:pt x="68" y="13"/>
                      </a:lnTo>
                      <a:lnTo>
                        <a:pt x="62" y="13"/>
                      </a:lnTo>
                      <a:lnTo>
                        <a:pt x="65" y="1"/>
                      </a:lnTo>
                      <a:close/>
                      <a:moveTo>
                        <a:pt x="73" y="15"/>
                      </a:moveTo>
                      <a:lnTo>
                        <a:pt x="73" y="15"/>
                      </a:lnTo>
                      <a:lnTo>
                        <a:pt x="73" y="10"/>
                      </a:lnTo>
                      <a:lnTo>
                        <a:pt x="73" y="15"/>
                      </a:lnTo>
                      <a:close/>
                      <a:moveTo>
                        <a:pt x="75" y="5"/>
                      </a:moveTo>
                      <a:lnTo>
                        <a:pt x="88" y="8"/>
                      </a:lnTo>
                      <a:lnTo>
                        <a:pt x="104" y="15"/>
                      </a:lnTo>
                      <a:lnTo>
                        <a:pt x="121" y="22"/>
                      </a:lnTo>
                      <a:lnTo>
                        <a:pt x="138" y="31"/>
                      </a:lnTo>
                      <a:lnTo>
                        <a:pt x="132" y="41"/>
                      </a:lnTo>
                      <a:lnTo>
                        <a:pt x="116" y="32"/>
                      </a:lnTo>
                      <a:lnTo>
                        <a:pt x="101" y="25"/>
                      </a:lnTo>
                      <a:lnTo>
                        <a:pt x="85" y="19"/>
                      </a:lnTo>
                      <a:lnTo>
                        <a:pt x="73" y="15"/>
                      </a:lnTo>
                      <a:lnTo>
                        <a:pt x="75" y="5"/>
                      </a:lnTo>
                      <a:close/>
                      <a:moveTo>
                        <a:pt x="132" y="41"/>
                      </a:moveTo>
                      <a:lnTo>
                        <a:pt x="132" y="41"/>
                      </a:lnTo>
                      <a:lnTo>
                        <a:pt x="135" y="36"/>
                      </a:lnTo>
                      <a:lnTo>
                        <a:pt x="132" y="41"/>
                      </a:lnTo>
                      <a:close/>
                      <a:moveTo>
                        <a:pt x="136" y="31"/>
                      </a:moveTo>
                      <a:lnTo>
                        <a:pt x="138" y="31"/>
                      </a:lnTo>
                      <a:lnTo>
                        <a:pt x="138" y="32"/>
                      </a:lnTo>
                      <a:lnTo>
                        <a:pt x="132" y="41"/>
                      </a:lnTo>
                      <a:lnTo>
                        <a:pt x="136" y="31"/>
                      </a:lnTo>
                      <a:close/>
                      <a:moveTo>
                        <a:pt x="132" y="41"/>
                      </a:moveTo>
                      <a:lnTo>
                        <a:pt x="132" y="41"/>
                      </a:lnTo>
                      <a:lnTo>
                        <a:pt x="135" y="36"/>
                      </a:lnTo>
                      <a:lnTo>
                        <a:pt x="132" y="41"/>
                      </a:lnTo>
                      <a:close/>
                      <a:moveTo>
                        <a:pt x="136" y="31"/>
                      </a:moveTo>
                      <a:lnTo>
                        <a:pt x="139" y="32"/>
                      </a:lnTo>
                      <a:lnTo>
                        <a:pt x="144" y="36"/>
                      </a:lnTo>
                      <a:lnTo>
                        <a:pt x="138" y="44"/>
                      </a:lnTo>
                      <a:lnTo>
                        <a:pt x="136" y="43"/>
                      </a:lnTo>
                      <a:lnTo>
                        <a:pt x="132" y="41"/>
                      </a:lnTo>
                      <a:lnTo>
                        <a:pt x="136" y="31"/>
                      </a:lnTo>
                      <a:close/>
                      <a:moveTo>
                        <a:pt x="144" y="36"/>
                      </a:moveTo>
                      <a:lnTo>
                        <a:pt x="147" y="37"/>
                      </a:lnTo>
                      <a:lnTo>
                        <a:pt x="150" y="39"/>
                      </a:lnTo>
                      <a:lnTo>
                        <a:pt x="144" y="49"/>
                      </a:lnTo>
                      <a:lnTo>
                        <a:pt x="141" y="48"/>
                      </a:lnTo>
                      <a:lnTo>
                        <a:pt x="138" y="44"/>
                      </a:lnTo>
                      <a:lnTo>
                        <a:pt x="144" y="36"/>
                      </a:lnTo>
                      <a:close/>
                      <a:moveTo>
                        <a:pt x="150" y="39"/>
                      </a:moveTo>
                      <a:lnTo>
                        <a:pt x="164" y="49"/>
                      </a:lnTo>
                      <a:lnTo>
                        <a:pt x="179" y="61"/>
                      </a:lnTo>
                      <a:lnTo>
                        <a:pt x="173" y="70"/>
                      </a:lnTo>
                      <a:lnTo>
                        <a:pt x="159" y="60"/>
                      </a:lnTo>
                      <a:lnTo>
                        <a:pt x="144" y="49"/>
                      </a:lnTo>
                      <a:lnTo>
                        <a:pt x="150" y="39"/>
                      </a:lnTo>
                      <a:close/>
                      <a:moveTo>
                        <a:pt x="173" y="70"/>
                      </a:moveTo>
                      <a:lnTo>
                        <a:pt x="173" y="70"/>
                      </a:lnTo>
                      <a:lnTo>
                        <a:pt x="176" y="65"/>
                      </a:lnTo>
                      <a:lnTo>
                        <a:pt x="173" y="70"/>
                      </a:lnTo>
                      <a:close/>
                      <a:moveTo>
                        <a:pt x="179" y="61"/>
                      </a:moveTo>
                      <a:lnTo>
                        <a:pt x="179" y="61"/>
                      </a:lnTo>
                      <a:lnTo>
                        <a:pt x="173" y="70"/>
                      </a:lnTo>
                      <a:lnTo>
                        <a:pt x="179" y="61"/>
                      </a:lnTo>
                      <a:close/>
                      <a:moveTo>
                        <a:pt x="179" y="61"/>
                      </a:moveTo>
                      <a:lnTo>
                        <a:pt x="179" y="61"/>
                      </a:lnTo>
                      <a:lnTo>
                        <a:pt x="176" y="65"/>
                      </a:lnTo>
                      <a:lnTo>
                        <a:pt x="179" y="61"/>
                      </a:lnTo>
                      <a:close/>
                      <a:moveTo>
                        <a:pt x="179" y="61"/>
                      </a:moveTo>
                      <a:lnTo>
                        <a:pt x="192" y="73"/>
                      </a:lnTo>
                      <a:lnTo>
                        <a:pt x="206" y="85"/>
                      </a:lnTo>
                      <a:lnTo>
                        <a:pt x="218" y="97"/>
                      </a:lnTo>
                      <a:lnTo>
                        <a:pt x="230" y="108"/>
                      </a:lnTo>
                      <a:lnTo>
                        <a:pt x="224" y="116"/>
                      </a:lnTo>
                      <a:lnTo>
                        <a:pt x="212" y="106"/>
                      </a:lnTo>
                      <a:lnTo>
                        <a:pt x="200" y="94"/>
                      </a:lnTo>
                      <a:lnTo>
                        <a:pt x="186" y="82"/>
                      </a:lnTo>
                      <a:lnTo>
                        <a:pt x="173" y="70"/>
                      </a:lnTo>
                      <a:lnTo>
                        <a:pt x="179" y="61"/>
                      </a:lnTo>
                      <a:close/>
                      <a:moveTo>
                        <a:pt x="230" y="108"/>
                      </a:moveTo>
                      <a:lnTo>
                        <a:pt x="246" y="123"/>
                      </a:lnTo>
                      <a:lnTo>
                        <a:pt x="258" y="135"/>
                      </a:lnTo>
                      <a:lnTo>
                        <a:pt x="271" y="144"/>
                      </a:lnTo>
                      <a:lnTo>
                        <a:pt x="278" y="151"/>
                      </a:lnTo>
                      <a:lnTo>
                        <a:pt x="275" y="161"/>
                      </a:lnTo>
                      <a:lnTo>
                        <a:pt x="264" y="154"/>
                      </a:lnTo>
                      <a:lnTo>
                        <a:pt x="254" y="144"/>
                      </a:lnTo>
                      <a:lnTo>
                        <a:pt x="240" y="132"/>
                      </a:lnTo>
                      <a:lnTo>
                        <a:pt x="224" y="116"/>
                      </a:lnTo>
                      <a:lnTo>
                        <a:pt x="230" y="108"/>
                      </a:lnTo>
                      <a:close/>
                      <a:moveTo>
                        <a:pt x="275" y="161"/>
                      </a:moveTo>
                      <a:lnTo>
                        <a:pt x="275" y="161"/>
                      </a:lnTo>
                      <a:lnTo>
                        <a:pt x="277" y="156"/>
                      </a:lnTo>
                      <a:lnTo>
                        <a:pt x="275" y="161"/>
                      </a:lnTo>
                      <a:close/>
                      <a:moveTo>
                        <a:pt x="278" y="151"/>
                      </a:moveTo>
                      <a:lnTo>
                        <a:pt x="283" y="151"/>
                      </a:lnTo>
                      <a:lnTo>
                        <a:pt x="286" y="152"/>
                      </a:lnTo>
                      <a:lnTo>
                        <a:pt x="283" y="163"/>
                      </a:lnTo>
                      <a:lnTo>
                        <a:pt x="280" y="163"/>
                      </a:lnTo>
                      <a:lnTo>
                        <a:pt x="275" y="161"/>
                      </a:lnTo>
                      <a:lnTo>
                        <a:pt x="278" y="151"/>
                      </a:lnTo>
                      <a:close/>
                      <a:moveTo>
                        <a:pt x="286" y="152"/>
                      </a:moveTo>
                      <a:lnTo>
                        <a:pt x="298" y="157"/>
                      </a:lnTo>
                      <a:lnTo>
                        <a:pt x="309" y="157"/>
                      </a:lnTo>
                      <a:lnTo>
                        <a:pt x="311" y="168"/>
                      </a:lnTo>
                      <a:lnTo>
                        <a:pt x="305" y="169"/>
                      </a:lnTo>
                      <a:lnTo>
                        <a:pt x="297" y="168"/>
                      </a:lnTo>
                      <a:lnTo>
                        <a:pt x="291" y="166"/>
                      </a:lnTo>
                      <a:lnTo>
                        <a:pt x="283" y="163"/>
                      </a:lnTo>
                      <a:lnTo>
                        <a:pt x="286" y="152"/>
                      </a:lnTo>
                      <a:close/>
                      <a:moveTo>
                        <a:pt x="309" y="157"/>
                      </a:moveTo>
                      <a:lnTo>
                        <a:pt x="314" y="159"/>
                      </a:lnTo>
                      <a:lnTo>
                        <a:pt x="315" y="163"/>
                      </a:lnTo>
                      <a:lnTo>
                        <a:pt x="314" y="166"/>
                      </a:lnTo>
                      <a:lnTo>
                        <a:pt x="311" y="168"/>
                      </a:lnTo>
                      <a:lnTo>
                        <a:pt x="309" y="157"/>
                      </a:lnTo>
                      <a:close/>
                    </a:path>
                  </a:pathLst>
                </a:custGeom>
                <a:solidFill>
                  <a:srgbClr val="CC8F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0" name="Freeform 85"/>
                <p:cNvSpPr>
                  <a:spLocks noEditPoints="1"/>
                </p:cNvSpPr>
                <p:nvPr/>
              </p:nvSpPr>
              <p:spPr bwMode="auto">
                <a:xfrm>
                  <a:off x="445" y="1773"/>
                  <a:ext cx="321" cy="170"/>
                </a:xfrm>
                <a:custGeom>
                  <a:avLst/>
                  <a:gdLst>
                    <a:gd name="T0" fmla="*/ 5 w 321"/>
                    <a:gd name="T1" fmla="*/ 31 h 170"/>
                    <a:gd name="T2" fmla="*/ 11 w 321"/>
                    <a:gd name="T3" fmla="*/ 28 h 170"/>
                    <a:gd name="T4" fmla="*/ 5 w 321"/>
                    <a:gd name="T5" fmla="*/ 16 h 170"/>
                    <a:gd name="T6" fmla="*/ 14 w 321"/>
                    <a:gd name="T7" fmla="*/ 6 h 170"/>
                    <a:gd name="T8" fmla="*/ 16 w 321"/>
                    <a:gd name="T9" fmla="*/ 18 h 170"/>
                    <a:gd name="T10" fmla="*/ 11 w 321"/>
                    <a:gd name="T11" fmla="*/ 28 h 170"/>
                    <a:gd name="T12" fmla="*/ 20 w 321"/>
                    <a:gd name="T13" fmla="*/ 4 h 170"/>
                    <a:gd name="T14" fmla="*/ 20 w 321"/>
                    <a:gd name="T15" fmla="*/ 4 h 170"/>
                    <a:gd name="T16" fmla="*/ 22 w 321"/>
                    <a:gd name="T17" fmla="*/ 2 h 170"/>
                    <a:gd name="T18" fmla="*/ 22 w 321"/>
                    <a:gd name="T19" fmla="*/ 14 h 170"/>
                    <a:gd name="T20" fmla="*/ 22 w 321"/>
                    <a:gd name="T21" fmla="*/ 2 h 170"/>
                    <a:gd name="T22" fmla="*/ 22 w 321"/>
                    <a:gd name="T23" fmla="*/ 2 h 170"/>
                    <a:gd name="T24" fmla="*/ 53 w 321"/>
                    <a:gd name="T25" fmla="*/ 12 h 170"/>
                    <a:gd name="T26" fmla="*/ 22 w 321"/>
                    <a:gd name="T27" fmla="*/ 2 h 170"/>
                    <a:gd name="T28" fmla="*/ 54 w 321"/>
                    <a:gd name="T29" fmla="*/ 7 h 170"/>
                    <a:gd name="T30" fmla="*/ 54 w 321"/>
                    <a:gd name="T31" fmla="*/ 2 h 170"/>
                    <a:gd name="T32" fmla="*/ 54 w 321"/>
                    <a:gd name="T33" fmla="*/ 2 h 170"/>
                    <a:gd name="T34" fmla="*/ 64 w 321"/>
                    <a:gd name="T35" fmla="*/ 4 h 170"/>
                    <a:gd name="T36" fmla="*/ 53 w 321"/>
                    <a:gd name="T37" fmla="*/ 12 h 170"/>
                    <a:gd name="T38" fmla="*/ 68 w 321"/>
                    <a:gd name="T39" fmla="*/ 4 h 170"/>
                    <a:gd name="T40" fmla="*/ 67 w 321"/>
                    <a:gd name="T41" fmla="*/ 16 h 170"/>
                    <a:gd name="T42" fmla="*/ 74 w 321"/>
                    <a:gd name="T43" fmla="*/ 6 h 170"/>
                    <a:gd name="T44" fmla="*/ 121 w 321"/>
                    <a:gd name="T45" fmla="*/ 23 h 170"/>
                    <a:gd name="T46" fmla="*/ 116 w 321"/>
                    <a:gd name="T47" fmla="*/ 33 h 170"/>
                    <a:gd name="T48" fmla="*/ 71 w 321"/>
                    <a:gd name="T49" fmla="*/ 16 h 170"/>
                    <a:gd name="T50" fmla="*/ 133 w 321"/>
                    <a:gd name="T51" fmla="*/ 42 h 170"/>
                    <a:gd name="T52" fmla="*/ 138 w 321"/>
                    <a:gd name="T53" fmla="*/ 33 h 170"/>
                    <a:gd name="T54" fmla="*/ 155 w 321"/>
                    <a:gd name="T55" fmla="*/ 57 h 170"/>
                    <a:gd name="T56" fmla="*/ 138 w 321"/>
                    <a:gd name="T57" fmla="*/ 33 h 170"/>
                    <a:gd name="T58" fmla="*/ 181 w 321"/>
                    <a:gd name="T59" fmla="*/ 64 h 170"/>
                    <a:gd name="T60" fmla="*/ 155 w 321"/>
                    <a:gd name="T61" fmla="*/ 57 h 170"/>
                    <a:gd name="T62" fmla="*/ 181 w 321"/>
                    <a:gd name="T63" fmla="*/ 64 h 170"/>
                    <a:gd name="T64" fmla="*/ 181 w 321"/>
                    <a:gd name="T65" fmla="*/ 64 h 170"/>
                    <a:gd name="T66" fmla="*/ 175 w 321"/>
                    <a:gd name="T67" fmla="*/ 72 h 170"/>
                    <a:gd name="T68" fmla="*/ 198 w 321"/>
                    <a:gd name="T69" fmla="*/ 78 h 170"/>
                    <a:gd name="T70" fmla="*/ 241 w 321"/>
                    <a:gd name="T71" fmla="*/ 117 h 170"/>
                    <a:gd name="T72" fmla="*/ 207 w 321"/>
                    <a:gd name="T73" fmla="*/ 100 h 170"/>
                    <a:gd name="T74" fmla="*/ 181 w 321"/>
                    <a:gd name="T75" fmla="*/ 64 h 170"/>
                    <a:gd name="T76" fmla="*/ 283 w 321"/>
                    <a:gd name="T77" fmla="*/ 153 h 170"/>
                    <a:gd name="T78" fmla="*/ 261 w 321"/>
                    <a:gd name="T79" fmla="*/ 151 h 170"/>
                    <a:gd name="T80" fmla="*/ 241 w 321"/>
                    <a:gd name="T81" fmla="*/ 117 h 170"/>
                    <a:gd name="T82" fmla="*/ 280 w 321"/>
                    <a:gd name="T83" fmla="*/ 163 h 170"/>
                    <a:gd name="T84" fmla="*/ 283 w 321"/>
                    <a:gd name="T85" fmla="*/ 153 h 170"/>
                    <a:gd name="T86" fmla="*/ 292 w 321"/>
                    <a:gd name="T87" fmla="*/ 167 h 170"/>
                    <a:gd name="T88" fmla="*/ 283 w 321"/>
                    <a:gd name="T89" fmla="*/ 153 h 170"/>
                    <a:gd name="T90" fmla="*/ 315 w 321"/>
                    <a:gd name="T91" fmla="*/ 158 h 170"/>
                    <a:gd name="T92" fmla="*/ 292 w 321"/>
                    <a:gd name="T93" fmla="*/ 167 h 170"/>
                    <a:gd name="T94" fmla="*/ 320 w 321"/>
                    <a:gd name="T95" fmla="*/ 158 h 170"/>
                    <a:gd name="T96" fmla="*/ 317 w 321"/>
                    <a:gd name="T97" fmla="*/ 168 h 170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321"/>
                    <a:gd name="T148" fmla="*/ 0 h 170"/>
                    <a:gd name="T149" fmla="*/ 321 w 321"/>
                    <a:gd name="T150" fmla="*/ 170 h 170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321" h="170">
                      <a:moveTo>
                        <a:pt x="11" y="28"/>
                      </a:moveTo>
                      <a:lnTo>
                        <a:pt x="8" y="31"/>
                      </a:lnTo>
                      <a:lnTo>
                        <a:pt x="5" y="31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11" y="28"/>
                      </a:lnTo>
                      <a:close/>
                      <a:moveTo>
                        <a:pt x="0" y="24"/>
                      </a:moveTo>
                      <a:lnTo>
                        <a:pt x="2" y="23"/>
                      </a:lnTo>
                      <a:lnTo>
                        <a:pt x="5" y="16"/>
                      </a:lnTo>
                      <a:lnTo>
                        <a:pt x="6" y="12"/>
                      </a:lnTo>
                      <a:lnTo>
                        <a:pt x="10" y="9"/>
                      </a:lnTo>
                      <a:lnTo>
                        <a:pt x="14" y="6"/>
                      </a:lnTo>
                      <a:lnTo>
                        <a:pt x="20" y="4"/>
                      </a:lnTo>
                      <a:lnTo>
                        <a:pt x="22" y="14"/>
                      </a:lnTo>
                      <a:lnTo>
                        <a:pt x="16" y="18"/>
                      </a:lnTo>
                      <a:lnTo>
                        <a:pt x="13" y="21"/>
                      </a:lnTo>
                      <a:lnTo>
                        <a:pt x="11" y="26"/>
                      </a:lnTo>
                      <a:lnTo>
                        <a:pt x="11" y="28"/>
                      </a:lnTo>
                      <a:lnTo>
                        <a:pt x="0" y="24"/>
                      </a:lnTo>
                      <a:close/>
                      <a:moveTo>
                        <a:pt x="20" y="4"/>
                      </a:moveTo>
                      <a:lnTo>
                        <a:pt x="20" y="4"/>
                      </a:lnTo>
                      <a:lnTo>
                        <a:pt x="20" y="2"/>
                      </a:lnTo>
                      <a:lnTo>
                        <a:pt x="22" y="9"/>
                      </a:lnTo>
                      <a:lnTo>
                        <a:pt x="20" y="4"/>
                      </a:lnTo>
                      <a:close/>
                      <a:moveTo>
                        <a:pt x="20" y="2"/>
                      </a:moveTo>
                      <a:lnTo>
                        <a:pt x="20" y="4"/>
                      </a:lnTo>
                      <a:lnTo>
                        <a:pt x="22" y="2"/>
                      </a:lnTo>
                      <a:lnTo>
                        <a:pt x="23" y="14"/>
                      </a:lnTo>
                      <a:lnTo>
                        <a:pt x="22" y="14"/>
                      </a:lnTo>
                      <a:lnTo>
                        <a:pt x="20" y="2"/>
                      </a:lnTo>
                      <a:close/>
                      <a:moveTo>
                        <a:pt x="22" y="2"/>
                      </a:moveTo>
                      <a:lnTo>
                        <a:pt x="22" y="2"/>
                      </a:lnTo>
                      <a:lnTo>
                        <a:pt x="22" y="9"/>
                      </a:lnTo>
                      <a:lnTo>
                        <a:pt x="22" y="2"/>
                      </a:lnTo>
                      <a:close/>
                      <a:moveTo>
                        <a:pt x="22" y="2"/>
                      </a:moveTo>
                      <a:lnTo>
                        <a:pt x="36" y="0"/>
                      </a:lnTo>
                      <a:lnTo>
                        <a:pt x="54" y="2"/>
                      </a:lnTo>
                      <a:lnTo>
                        <a:pt x="53" y="12"/>
                      </a:lnTo>
                      <a:lnTo>
                        <a:pt x="36" y="12"/>
                      </a:lnTo>
                      <a:lnTo>
                        <a:pt x="23" y="14"/>
                      </a:lnTo>
                      <a:lnTo>
                        <a:pt x="22" y="2"/>
                      </a:lnTo>
                      <a:close/>
                      <a:moveTo>
                        <a:pt x="53" y="12"/>
                      </a:moveTo>
                      <a:lnTo>
                        <a:pt x="53" y="12"/>
                      </a:lnTo>
                      <a:lnTo>
                        <a:pt x="54" y="7"/>
                      </a:lnTo>
                      <a:lnTo>
                        <a:pt x="53" y="12"/>
                      </a:lnTo>
                      <a:close/>
                      <a:moveTo>
                        <a:pt x="54" y="2"/>
                      </a:moveTo>
                      <a:lnTo>
                        <a:pt x="54" y="2"/>
                      </a:lnTo>
                      <a:lnTo>
                        <a:pt x="53" y="12"/>
                      </a:lnTo>
                      <a:lnTo>
                        <a:pt x="54" y="2"/>
                      </a:lnTo>
                      <a:close/>
                      <a:moveTo>
                        <a:pt x="54" y="2"/>
                      </a:moveTo>
                      <a:lnTo>
                        <a:pt x="59" y="2"/>
                      </a:lnTo>
                      <a:lnTo>
                        <a:pt x="64" y="4"/>
                      </a:lnTo>
                      <a:lnTo>
                        <a:pt x="62" y="14"/>
                      </a:lnTo>
                      <a:lnTo>
                        <a:pt x="57" y="14"/>
                      </a:lnTo>
                      <a:lnTo>
                        <a:pt x="53" y="12"/>
                      </a:lnTo>
                      <a:lnTo>
                        <a:pt x="54" y="2"/>
                      </a:lnTo>
                      <a:close/>
                      <a:moveTo>
                        <a:pt x="64" y="4"/>
                      </a:moveTo>
                      <a:lnTo>
                        <a:pt x="68" y="4"/>
                      </a:lnTo>
                      <a:lnTo>
                        <a:pt x="74" y="6"/>
                      </a:lnTo>
                      <a:lnTo>
                        <a:pt x="71" y="16"/>
                      </a:lnTo>
                      <a:lnTo>
                        <a:pt x="67" y="16"/>
                      </a:lnTo>
                      <a:lnTo>
                        <a:pt x="62" y="14"/>
                      </a:lnTo>
                      <a:lnTo>
                        <a:pt x="64" y="4"/>
                      </a:lnTo>
                      <a:close/>
                      <a:moveTo>
                        <a:pt x="74" y="6"/>
                      </a:moveTo>
                      <a:lnTo>
                        <a:pt x="88" y="9"/>
                      </a:lnTo>
                      <a:lnTo>
                        <a:pt x="104" y="14"/>
                      </a:lnTo>
                      <a:lnTo>
                        <a:pt x="121" y="23"/>
                      </a:lnTo>
                      <a:lnTo>
                        <a:pt x="138" y="33"/>
                      </a:lnTo>
                      <a:lnTo>
                        <a:pt x="133" y="42"/>
                      </a:lnTo>
                      <a:lnTo>
                        <a:pt x="116" y="33"/>
                      </a:lnTo>
                      <a:lnTo>
                        <a:pt x="101" y="26"/>
                      </a:lnTo>
                      <a:lnTo>
                        <a:pt x="85" y="19"/>
                      </a:lnTo>
                      <a:lnTo>
                        <a:pt x="71" y="16"/>
                      </a:lnTo>
                      <a:lnTo>
                        <a:pt x="74" y="6"/>
                      </a:lnTo>
                      <a:close/>
                      <a:moveTo>
                        <a:pt x="133" y="42"/>
                      </a:moveTo>
                      <a:lnTo>
                        <a:pt x="133" y="42"/>
                      </a:lnTo>
                      <a:lnTo>
                        <a:pt x="136" y="38"/>
                      </a:lnTo>
                      <a:lnTo>
                        <a:pt x="133" y="42"/>
                      </a:lnTo>
                      <a:close/>
                      <a:moveTo>
                        <a:pt x="138" y="33"/>
                      </a:moveTo>
                      <a:lnTo>
                        <a:pt x="150" y="40"/>
                      </a:lnTo>
                      <a:lnTo>
                        <a:pt x="161" y="47"/>
                      </a:lnTo>
                      <a:lnTo>
                        <a:pt x="155" y="57"/>
                      </a:lnTo>
                      <a:lnTo>
                        <a:pt x="144" y="50"/>
                      </a:lnTo>
                      <a:lnTo>
                        <a:pt x="133" y="42"/>
                      </a:lnTo>
                      <a:lnTo>
                        <a:pt x="138" y="33"/>
                      </a:lnTo>
                      <a:close/>
                      <a:moveTo>
                        <a:pt x="161" y="47"/>
                      </a:moveTo>
                      <a:lnTo>
                        <a:pt x="172" y="55"/>
                      </a:lnTo>
                      <a:lnTo>
                        <a:pt x="181" y="64"/>
                      </a:lnTo>
                      <a:lnTo>
                        <a:pt x="175" y="72"/>
                      </a:lnTo>
                      <a:lnTo>
                        <a:pt x="165" y="64"/>
                      </a:lnTo>
                      <a:lnTo>
                        <a:pt x="155" y="57"/>
                      </a:lnTo>
                      <a:lnTo>
                        <a:pt x="161" y="47"/>
                      </a:lnTo>
                      <a:close/>
                      <a:moveTo>
                        <a:pt x="181" y="64"/>
                      </a:moveTo>
                      <a:lnTo>
                        <a:pt x="181" y="64"/>
                      </a:lnTo>
                      <a:lnTo>
                        <a:pt x="178" y="67"/>
                      </a:lnTo>
                      <a:lnTo>
                        <a:pt x="181" y="64"/>
                      </a:lnTo>
                      <a:close/>
                      <a:moveTo>
                        <a:pt x="181" y="64"/>
                      </a:moveTo>
                      <a:lnTo>
                        <a:pt x="181" y="64"/>
                      </a:lnTo>
                      <a:lnTo>
                        <a:pt x="175" y="72"/>
                      </a:lnTo>
                      <a:lnTo>
                        <a:pt x="181" y="64"/>
                      </a:lnTo>
                      <a:close/>
                      <a:moveTo>
                        <a:pt x="181" y="64"/>
                      </a:moveTo>
                      <a:lnTo>
                        <a:pt x="198" y="78"/>
                      </a:lnTo>
                      <a:lnTo>
                        <a:pt x="213" y="91"/>
                      </a:lnTo>
                      <a:lnTo>
                        <a:pt x="227" y="103"/>
                      </a:lnTo>
                      <a:lnTo>
                        <a:pt x="241" y="117"/>
                      </a:lnTo>
                      <a:lnTo>
                        <a:pt x="233" y="126"/>
                      </a:lnTo>
                      <a:lnTo>
                        <a:pt x="221" y="112"/>
                      </a:lnTo>
                      <a:lnTo>
                        <a:pt x="207" y="100"/>
                      </a:lnTo>
                      <a:lnTo>
                        <a:pt x="192" y="86"/>
                      </a:lnTo>
                      <a:lnTo>
                        <a:pt x="175" y="72"/>
                      </a:lnTo>
                      <a:lnTo>
                        <a:pt x="181" y="64"/>
                      </a:lnTo>
                      <a:close/>
                      <a:moveTo>
                        <a:pt x="241" y="117"/>
                      </a:moveTo>
                      <a:lnTo>
                        <a:pt x="267" y="141"/>
                      </a:lnTo>
                      <a:lnTo>
                        <a:pt x="283" y="153"/>
                      </a:lnTo>
                      <a:lnTo>
                        <a:pt x="280" y="163"/>
                      </a:lnTo>
                      <a:lnTo>
                        <a:pt x="272" y="160"/>
                      </a:lnTo>
                      <a:lnTo>
                        <a:pt x="261" y="151"/>
                      </a:lnTo>
                      <a:lnTo>
                        <a:pt x="249" y="139"/>
                      </a:lnTo>
                      <a:lnTo>
                        <a:pt x="233" y="126"/>
                      </a:lnTo>
                      <a:lnTo>
                        <a:pt x="241" y="117"/>
                      </a:lnTo>
                      <a:close/>
                      <a:moveTo>
                        <a:pt x="281" y="163"/>
                      </a:moveTo>
                      <a:lnTo>
                        <a:pt x="280" y="163"/>
                      </a:lnTo>
                      <a:lnTo>
                        <a:pt x="281" y="158"/>
                      </a:lnTo>
                      <a:lnTo>
                        <a:pt x="281" y="163"/>
                      </a:lnTo>
                      <a:close/>
                      <a:moveTo>
                        <a:pt x="283" y="153"/>
                      </a:moveTo>
                      <a:lnTo>
                        <a:pt x="289" y="155"/>
                      </a:lnTo>
                      <a:lnTo>
                        <a:pt x="294" y="156"/>
                      </a:lnTo>
                      <a:lnTo>
                        <a:pt x="292" y="167"/>
                      </a:lnTo>
                      <a:lnTo>
                        <a:pt x="286" y="165"/>
                      </a:lnTo>
                      <a:lnTo>
                        <a:pt x="281" y="163"/>
                      </a:lnTo>
                      <a:lnTo>
                        <a:pt x="283" y="153"/>
                      </a:lnTo>
                      <a:close/>
                      <a:moveTo>
                        <a:pt x="294" y="156"/>
                      </a:moveTo>
                      <a:lnTo>
                        <a:pt x="306" y="158"/>
                      </a:lnTo>
                      <a:lnTo>
                        <a:pt x="315" y="158"/>
                      </a:lnTo>
                      <a:lnTo>
                        <a:pt x="317" y="168"/>
                      </a:lnTo>
                      <a:lnTo>
                        <a:pt x="304" y="170"/>
                      </a:lnTo>
                      <a:lnTo>
                        <a:pt x="292" y="167"/>
                      </a:lnTo>
                      <a:lnTo>
                        <a:pt x="294" y="156"/>
                      </a:lnTo>
                      <a:close/>
                      <a:moveTo>
                        <a:pt x="315" y="158"/>
                      </a:moveTo>
                      <a:lnTo>
                        <a:pt x="320" y="158"/>
                      </a:lnTo>
                      <a:lnTo>
                        <a:pt x="321" y="162"/>
                      </a:lnTo>
                      <a:lnTo>
                        <a:pt x="321" y="167"/>
                      </a:lnTo>
                      <a:lnTo>
                        <a:pt x="317" y="168"/>
                      </a:lnTo>
                      <a:lnTo>
                        <a:pt x="315" y="158"/>
                      </a:lnTo>
                      <a:close/>
                    </a:path>
                  </a:pathLst>
                </a:custGeom>
                <a:solidFill>
                  <a:srgbClr val="D9A1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1" name="Freeform 86"/>
                <p:cNvSpPr>
                  <a:spLocks/>
                </p:cNvSpPr>
                <p:nvPr/>
              </p:nvSpPr>
              <p:spPr bwMode="auto">
                <a:xfrm>
                  <a:off x="445" y="1782"/>
                  <a:ext cx="320" cy="166"/>
                </a:xfrm>
                <a:custGeom>
                  <a:avLst/>
                  <a:gdLst>
                    <a:gd name="T0" fmla="*/ 320 w 320"/>
                    <a:gd name="T1" fmla="*/ 156 h 166"/>
                    <a:gd name="T2" fmla="*/ 312 w 320"/>
                    <a:gd name="T3" fmla="*/ 158 h 166"/>
                    <a:gd name="T4" fmla="*/ 303 w 320"/>
                    <a:gd name="T5" fmla="*/ 156 h 166"/>
                    <a:gd name="T6" fmla="*/ 294 w 320"/>
                    <a:gd name="T7" fmla="*/ 154 h 166"/>
                    <a:gd name="T8" fmla="*/ 284 w 320"/>
                    <a:gd name="T9" fmla="*/ 154 h 166"/>
                    <a:gd name="T10" fmla="*/ 277 w 320"/>
                    <a:gd name="T11" fmla="*/ 149 h 166"/>
                    <a:gd name="T12" fmla="*/ 264 w 320"/>
                    <a:gd name="T13" fmla="*/ 141 h 166"/>
                    <a:gd name="T14" fmla="*/ 249 w 320"/>
                    <a:gd name="T15" fmla="*/ 127 h 166"/>
                    <a:gd name="T16" fmla="*/ 232 w 320"/>
                    <a:gd name="T17" fmla="*/ 108 h 166"/>
                    <a:gd name="T18" fmla="*/ 210 w 320"/>
                    <a:gd name="T19" fmla="*/ 89 h 166"/>
                    <a:gd name="T20" fmla="*/ 187 w 320"/>
                    <a:gd name="T21" fmla="*/ 69 h 166"/>
                    <a:gd name="T22" fmla="*/ 161 w 320"/>
                    <a:gd name="T23" fmla="*/ 50 h 166"/>
                    <a:gd name="T24" fmla="*/ 135 w 320"/>
                    <a:gd name="T25" fmla="*/ 31 h 166"/>
                    <a:gd name="T26" fmla="*/ 111 w 320"/>
                    <a:gd name="T27" fmla="*/ 19 h 166"/>
                    <a:gd name="T28" fmla="*/ 91 w 320"/>
                    <a:gd name="T29" fmla="*/ 10 h 166"/>
                    <a:gd name="T30" fmla="*/ 73 w 320"/>
                    <a:gd name="T31" fmla="*/ 5 h 166"/>
                    <a:gd name="T32" fmla="*/ 57 w 320"/>
                    <a:gd name="T33" fmla="*/ 2 h 166"/>
                    <a:gd name="T34" fmla="*/ 44 w 320"/>
                    <a:gd name="T35" fmla="*/ 0 h 166"/>
                    <a:gd name="T36" fmla="*/ 31 w 320"/>
                    <a:gd name="T37" fmla="*/ 2 h 166"/>
                    <a:gd name="T38" fmla="*/ 23 w 320"/>
                    <a:gd name="T39" fmla="*/ 2 h 166"/>
                    <a:gd name="T40" fmla="*/ 17 w 320"/>
                    <a:gd name="T41" fmla="*/ 3 h 166"/>
                    <a:gd name="T42" fmla="*/ 13 w 320"/>
                    <a:gd name="T43" fmla="*/ 5 h 166"/>
                    <a:gd name="T44" fmla="*/ 8 w 320"/>
                    <a:gd name="T45" fmla="*/ 7 h 166"/>
                    <a:gd name="T46" fmla="*/ 6 w 320"/>
                    <a:gd name="T47" fmla="*/ 10 h 166"/>
                    <a:gd name="T48" fmla="*/ 3 w 320"/>
                    <a:gd name="T49" fmla="*/ 14 h 166"/>
                    <a:gd name="T50" fmla="*/ 2 w 320"/>
                    <a:gd name="T51" fmla="*/ 19 h 166"/>
                    <a:gd name="T52" fmla="*/ 0 w 320"/>
                    <a:gd name="T53" fmla="*/ 22 h 166"/>
                    <a:gd name="T54" fmla="*/ 6 w 320"/>
                    <a:gd name="T55" fmla="*/ 21 h 166"/>
                    <a:gd name="T56" fmla="*/ 23 w 320"/>
                    <a:gd name="T57" fmla="*/ 17 h 166"/>
                    <a:gd name="T58" fmla="*/ 34 w 320"/>
                    <a:gd name="T59" fmla="*/ 17 h 166"/>
                    <a:gd name="T60" fmla="*/ 48 w 320"/>
                    <a:gd name="T61" fmla="*/ 19 h 166"/>
                    <a:gd name="T62" fmla="*/ 62 w 320"/>
                    <a:gd name="T63" fmla="*/ 22 h 166"/>
                    <a:gd name="T64" fmla="*/ 78 w 320"/>
                    <a:gd name="T65" fmla="*/ 29 h 166"/>
                    <a:gd name="T66" fmla="*/ 113 w 320"/>
                    <a:gd name="T67" fmla="*/ 46 h 166"/>
                    <a:gd name="T68" fmla="*/ 153 w 320"/>
                    <a:gd name="T69" fmla="*/ 67 h 166"/>
                    <a:gd name="T70" fmla="*/ 172 w 320"/>
                    <a:gd name="T71" fmla="*/ 81 h 166"/>
                    <a:gd name="T72" fmla="*/ 190 w 320"/>
                    <a:gd name="T73" fmla="*/ 93 h 166"/>
                    <a:gd name="T74" fmla="*/ 207 w 320"/>
                    <a:gd name="T75" fmla="*/ 106 h 166"/>
                    <a:gd name="T76" fmla="*/ 221 w 320"/>
                    <a:gd name="T77" fmla="*/ 120 h 166"/>
                    <a:gd name="T78" fmla="*/ 244 w 320"/>
                    <a:gd name="T79" fmla="*/ 142 h 166"/>
                    <a:gd name="T80" fmla="*/ 261 w 320"/>
                    <a:gd name="T81" fmla="*/ 158 h 166"/>
                    <a:gd name="T82" fmla="*/ 269 w 320"/>
                    <a:gd name="T83" fmla="*/ 161 h 166"/>
                    <a:gd name="T84" fmla="*/ 275 w 320"/>
                    <a:gd name="T85" fmla="*/ 165 h 166"/>
                    <a:gd name="T86" fmla="*/ 281 w 320"/>
                    <a:gd name="T87" fmla="*/ 166 h 166"/>
                    <a:gd name="T88" fmla="*/ 287 w 320"/>
                    <a:gd name="T89" fmla="*/ 166 h 166"/>
                    <a:gd name="T90" fmla="*/ 308 w 320"/>
                    <a:gd name="T91" fmla="*/ 161 h 166"/>
                    <a:gd name="T92" fmla="*/ 320 w 320"/>
                    <a:gd name="T93" fmla="*/ 156 h 166"/>
                    <a:gd name="T94" fmla="*/ 320 w 320"/>
                    <a:gd name="T95" fmla="*/ 156 h 16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320"/>
                    <a:gd name="T145" fmla="*/ 0 h 166"/>
                    <a:gd name="T146" fmla="*/ 320 w 320"/>
                    <a:gd name="T147" fmla="*/ 166 h 16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320" h="166">
                      <a:moveTo>
                        <a:pt x="320" y="156"/>
                      </a:moveTo>
                      <a:lnTo>
                        <a:pt x="312" y="158"/>
                      </a:lnTo>
                      <a:lnTo>
                        <a:pt x="303" y="156"/>
                      </a:lnTo>
                      <a:lnTo>
                        <a:pt x="294" y="154"/>
                      </a:lnTo>
                      <a:lnTo>
                        <a:pt x="284" y="154"/>
                      </a:lnTo>
                      <a:lnTo>
                        <a:pt x="277" y="149"/>
                      </a:lnTo>
                      <a:lnTo>
                        <a:pt x="264" y="141"/>
                      </a:lnTo>
                      <a:lnTo>
                        <a:pt x="249" y="127"/>
                      </a:lnTo>
                      <a:lnTo>
                        <a:pt x="232" y="108"/>
                      </a:lnTo>
                      <a:lnTo>
                        <a:pt x="210" y="89"/>
                      </a:lnTo>
                      <a:lnTo>
                        <a:pt x="187" y="69"/>
                      </a:lnTo>
                      <a:lnTo>
                        <a:pt x="161" y="50"/>
                      </a:lnTo>
                      <a:lnTo>
                        <a:pt x="135" y="31"/>
                      </a:lnTo>
                      <a:lnTo>
                        <a:pt x="111" y="19"/>
                      </a:lnTo>
                      <a:lnTo>
                        <a:pt x="91" y="10"/>
                      </a:lnTo>
                      <a:lnTo>
                        <a:pt x="73" y="5"/>
                      </a:lnTo>
                      <a:lnTo>
                        <a:pt x="57" y="2"/>
                      </a:lnTo>
                      <a:lnTo>
                        <a:pt x="44" y="0"/>
                      </a:lnTo>
                      <a:lnTo>
                        <a:pt x="31" y="2"/>
                      </a:lnTo>
                      <a:lnTo>
                        <a:pt x="23" y="2"/>
                      </a:lnTo>
                      <a:lnTo>
                        <a:pt x="17" y="3"/>
                      </a:lnTo>
                      <a:lnTo>
                        <a:pt x="13" y="5"/>
                      </a:lnTo>
                      <a:lnTo>
                        <a:pt x="8" y="7"/>
                      </a:lnTo>
                      <a:lnTo>
                        <a:pt x="6" y="10"/>
                      </a:lnTo>
                      <a:lnTo>
                        <a:pt x="3" y="14"/>
                      </a:lnTo>
                      <a:lnTo>
                        <a:pt x="2" y="19"/>
                      </a:lnTo>
                      <a:lnTo>
                        <a:pt x="0" y="22"/>
                      </a:lnTo>
                      <a:lnTo>
                        <a:pt x="6" y="21"/>
                      </a:lnTo>
                      <a:lnTo>
                        <a:pt x="23" y="17"/>
                      </a:lnTo>
                      <a:lnTo>
                        <a:pt x="34" y="17"/>
                      </a:lnTo>
                      <a:lnTo>
                        <a:pt x="48" y="19"/>
                      </a:lnTo>
                      <a:lnTo>
                        <a:pt x="62" y="22"/>
                      </a:lnTo>
                      <a:lnTo>
                        <a:pt x="78" y="29"/>
                      </a:lnTo>
                      <a:lnTo>
                        <a:pt x="113" y="46"/>
                      </a:lnTo>
                      <a:lnTo>
                        <a:pt x="153" y="67"/>
                      </a:lnTo>
                      <a:lnTo>
                        <a:pt x="172" y="81"/>
                      </a:lnTo>
                      <a:lnTo>
                        <a:pt x="190" y="93"/>
                      </a:lnTo>
                      <a:lnTo>
                        <a:pt x="207" y="106"/>
                      </a:lnTo>
                      <a:lnTo>
                        <a:pt x="221" y="120"/>
                      </a:lnTo>
                      <a:lnTo>
                        <a:pt x="244" y="142"/>
                      </a:lnTo>
                      <a:lnTo>
                        <a:pt x="261" y="158"/>
                      </a:lnTo>
                      <a:lnTo>
                        <a:pt x="269" y="161"/>
                      </a:lnTo>
                      <a:lnTo>
                        <a:pt x="275" y="165"/>
                      </a:lnTo>
                      <a:lnTo>
                        <a:pt x="281" y="166"/>
                      </a:lnTo>
                      <a:lnTo>
                        <a:pt x="287" y="166"/>
                      </a:lnTo>
                      <a:lnTo>
                        <a:pt x="308" y="161"/>
                      </a:lnTo>
                      <a:lnTo>
                        <a:pt x="320" y="156"/>
                      </a:lnTo>
                      <a:close/>
                    </a:path>
                  </a:pathLst>
                </a:custGeom>
                <a:solidFill>
                  <a:srgbClr val="E5B2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2" name="Freeform 87"/>
                <p:cNvSpPr>
                  <a:spLocks/>
                </p:cNvSpPr>
                <p:nvPr/>
              </p:nvSpPr>
              <p:spPr bwMode="auto">
                <a:xfrm>
                  <a:off x="421" y="1823"/>
                  <a:ext cx="126" cy="91"/>
                </a:xfrm>
                <a:custGeom>
                  <a:avLst/>
                  <a:gdLst>
                    <a:gd name="T0" fmla="*/ 80 w 126"/>
                    <a:gd name="T1" fmla="*/ 2 h 91"/>
                    <a:gd name="T2" fmla="*/ 68 w 126"/>
                    <a:gd name="T3" fmla="*/ 2 h 91"/>
                    <a:gd name="T4" fmla="*/ 38 w 126"/>
                    <a:gd name="T5" fmla="*/ 0 h 91"/>
                    <a:gd name="T6" fmla="*/ 24 w 126"/>
                    <a:gd name="T7" fmla="*/ 2 h 91"/>
                    <a:gd name="T8" fmla="*/ 10 w 126"/>
                    <a:gd name="T9" fmla="*/ 5 h 91"/>
                    <a:gd name="T10" fmla="*/ 6 w 126"/>
                    <a:gd name="T11" fmla="*/ 7 h 91"/>
                    <a:gd name="T12" fmla="*/ 3 w 126"/>
                    <a:gd name="T13" fmla="*/ 9 h 91"/>
                    <a:gd name="T14" fmla="*/ 1 w 126"/>
                    <a:gd name="T15" fmla="*/ 12 h 91"/>
                    <a:gd name="T16" fmla="*/ 0 w 126"/>
                    <a:gd name="T17" fmla="*/ 17 h 91"/>
                    <a:gd name="T18" fmla="*/ 4 w 126"/>
                    <a:gd name="T19" fmla="*/ 33 h 91"/>
                    <a:gd name="T20" fmla="*/ 9 w 126"/>
                    <a:gd name="T21" fmla="*/ 43 h 91"/>
                    <a:gd name="T22" fmla="*/ 15 w 126"/>
                    <a:gd name="T23" fmla="*/ 52 h 91"/>
                    <a:gd name="T24" fmla="*/ 23 w 126"/>
                    <a:gd name="T25" fmla="*/ 60 h 91"/>
                    <a:gd name="T26" fmla="*/ 34 w 126"/>
                    <a:gd name="T27" fmla="*/ 65 h 91"/>
                    <a:gd name="T28" fmla="*/ 49 w 126"/>
                    <a:gd name="T29" fmla="*/ 67 h 91"/>
                    <a:gd name="T30" fmla="*/ 68 w 126"/>
                    <a:gd name="T31" fmla="*/ 70 h 91"/>
                    <a:gd name="T32" fmla="*/ 86 w 126"/>
                    <a:gd name="T33" fmla="*/ 76 h 91"/>
                    <a:gd name="T34" fmla="*/ 117 w 126"/>
                    <a:gd name="T35" fmla="*/ 86 h 91"/>
                    <a:gd name="T36" fmla="*/ 126 w 126"/>
                    <a:gd name="T37" fmla="*/ 91 h 91"/>
                    <a:gd name="T38" fmla="*/ 122 w 126"/>
                    <a:gd name="T39" fmla="*/ 88 h 91"/>
                    <a:gd name="T40" fmla="*/ 109 w 126"/>
                    <a:gd name="T41" fmla="*/ 77 h 91"/>
                    <a:gd name="T42" fmla="*/ 94 w 126"/>
                    <a:gd name="T43" fmla="*/ 67 h 91"/>
                    <a:gd name="T44" fmla="*/ 78 w 126"/>
                    <a:gd name="T45" fmla="*/ 55 h 91"/>
                    <a:gd name="T46" fmla="*/ 71 w 126"/>
                    <a:gd name="T47" fmla="*/ 52 h 91"/>
                    <a:gd name="T48" fmla="*/ 68 w 126"/>
                    <a:gd name="T49" fmla="*/ 48 h 91"/>
                    <a:gd name="T50" fmla="*/ 64 w 126"/>
                    <a:gd name="T51" fmla="*/ 45 h 91"/>
                    <a:gd name="T52" fmla="*/ 64 w 126"/>
                    <a:gd name="T53" fmla="*/ 41 h 91"/>
                    <a:gd name="T54" fmla="*/ 64 w 126"/>
                    <a:gd name="T55" fmla="*/ 34 h 91"/>
                    <a:gd name="T56" fmla="*/ 68 w 126"/>
                    <a:gd name="T57" fmla="*/ 29 h 91"/>
                    <a:gd name="T58" fmla="*/ 68 w 126"/>
                    <a:gd name="T59" fmla="*/ 24 h 91"/>
                    <a:gd name="T60" fmla="*/ 66 w 126"/>
                    <a:gd name="T61" fmla="*/ 17 h 91"/>
                    <a:gd name="T62" fmla="*/ 68 w 126"/>
                    <a:gd name="T63" fmla="*/ 14 h 91"/>
                    <a:gd name="T64" fmla="*/ 71 w 126"/>
                    <a:gd name="T65" fmla="*/ 10 h 91"/>
                    <a:gd name="T66" fmla="*/ 74 w 126"/>
                    <a:gd name="T67" fmla="*/ 7 h 91"/>
                    <a:gd name="T68" fmla="*/ 80 w 126"/>
                    <a:gd name="T69" fmla="*/ 2 h 9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6"/>
                    <a:gd name="T106" fmla="*/ 0 h 91"/>
                    <a:gd name="T107" fmla="*/ 126 w 126"/>
                    <a:gd name="T108" fmla="*/ 91 h 9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6" h="91">
                      <a:moveTo>
                        <a:pt x="80" y="2"/>
                      </a:moveTo>
                      <a:lnTo>
                        <a:pt x="68" y="2"/>
                      </a:lnTo>
                      <a:lnTo>
                        <a:pt x="38" y="0"/>
                      </a:lnTo>
                      <a:lnTo>
                        <a:pt x="24" y="2"/>
                      </a:lnTo>
                      <a:lnTo>
                        <a:pt x="10" y="5"/>
                      </a:lnTo>
                      <a:lnTo>
                        <a:pt x="6" y="7"/>
                      </a:lnTo>
                      <a:lnTo>
                        <a:pt x="3" y="9"/>
                      </a:lnTo>
                      <a:lnTo>
                        <a:pt x="1" y="12"/>
                      </a:lnTo>
                      <a:lnTo>
                        <a:pt x="0" y="17"/>
                      </a:lnTo>
                      <a:lnTo>
                        <a:pt x="4" y="33"/>
                      </a:lnTo>
                      <a:lnTo>
                        <a:pt x="9" y="43"/>
                      </a:lnTo>
                      <a:lnTo>
                        <a:pt x="15" y="52"/>
                      </a:lnTo>
                      <a:lnTo>
                        <a:pt x="23" y="60"/>
                      </a:lnTo>
                      <a:lnTo>
                        <a:pt x="34" y="65"/>
                      </a:lnTo>
                      <a:lnTo>
                        <a:pt x="49" y="67"/>
                      </a:lnTo>
                      <a:lnTo>
                        <a:pt x="68" y="70"/>
                      </a:lnTo>
                      <a:lnTo>
                        <a:pt x="86" y="76"/>
                      </a:lnTo>
                      <a:lnTo>
                        <a:pt x="117" y="86"/>
                      </a:lnTo>
                      <a:lnTo>
                        <a:pt x="126" y="91"/>
                      </a:lnTo>
                      <a:lnTo>
                        <a:pt x="122" y="88"/>
                      </a:lnTo>
                      <a:lnTo>
                        <a:pt x="109" y="77"/>
                      </a:lnTo>
                      <a:lnTo>
                        <a:pt x="94" y="67"/>
                      </a:lnTo>
                      <a:lnTo>
                        <a:pt x="78" y="55"/>
                      </a:lnTo>
                      <a:lnTo>
                        <a:pt x="71" y="52"/>
                      </a:lnTo>
                      <a:lnTo>
                        <a:pt x="68" y="48"/>
                      </a:lnTo>
                      <a:lnTo>
                        <a:pt x="64" y="45"/>
                      </a:lnTo>
                      <a:lnTo>
                        <a:pt x="64" y="41"/>
                      </a:lnTo>
                      <a:lnTo>
                        <a:pt x="64" y="34"/>
                      </a:lnTo>
                      <a:lnTo>
                        <a:pt x="68" y="29"/>
                      </a:lnTo>
                      <a:lnTo>
                        <a:pt x="68" y="24"/>
                      </a:lnTo>
                      <a:lnTo>
                        <a:pt x="66" y="17"/>
                      </a:lnTo>
                      <a:lnTo>
                        <a:pt x="68" y="14"/>
                      </a:lnTo>
                      <a:lnTo>
                        <a:pt x="71" y="10"/>
                      </a:lnTo>
                      <a:lnTo>
                        <a:pt x="74" y="7"/>
                      </a:lnTo>
                      <a:lnTo>
                        <a:pt x="80" y="2"/>
                      </a:lnTo>
                      <a:close/>
                    </a:path>
                  </a:pathLst>
                </a:custGeom>
                <a:solidFill>
                  <a:srgbClr val="F2D9B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3" name="Freeform 88"/>
                <p:cNvSpPr>
                  <a:spLocks noEditPoints="1"/>
                </p:cNvSpPr>
                <p:nvPr/>
              </p:nvSpPr>
              <p:spPr bwMode="auto">
                <a:xfrm>
                  <a:off x="416" y="1816"/>
                  <a:ext cx="91" cy="31"/>
                </a:xfrm>
                <a:custGeom>
                  <a:avLst/>
                  <a:gdLst>
                    <a:gd name="T0" fmla="*/ 91 w 91"/>
                    <a:gd name="T1" fmla="*/ 11 h 31"/>
                    <a:gd name="T2" fmla="*/ 88 w 91"/>
                    <a:gd name="T3" fmla="*/ 19 h 31"/>
                    <a:gd name="T4" fmla="*/ 88 w 91"/>
                    <a:gd name="T5" fmla="*/ 9 h 31"/>
                    <a:gd name="T6" fmla="*/ 68 w 91"/>
                    <a:gd name="T7" fmla="*/ 14 h 31"/>
                    <a:gd name="T8" fmla="*/ 56 w 91"/>
                    <a:gd name="T9" fmla="*/ 0 h 31"/>
                    <a:gd name="T10" fmla="*/ 88 w 91"/>
                    <a:gd name="T11" fmla="*/ 9 h 31"/>
                    <a:gd name="T12" fmla="*/ 54 w 91"/>
                    <a:gd name="T13" fmla="*/ 12 h 31"/>
                    <a:gd name="T14" fmla="*/ 51 w 91"/>
                    <a:gd name="T15" fmla="*/ 11 h 31"/>
                    <a:gd name="T16" fmla="*/ 54 w 91"/>
                    <a:gd name="T17" fmla="*/ 0 h 31"/>
                    <a:gd name="T18" fmla="*/ 54 w 91"/>
                    <a:gd name="T19" fmla="*/ 12 h 31"/>
                    <a:gd name="T20" fmla="*/ 52 w 91"/>
                    <a:gd name="T21" fmla="*/ 0 h 31"/>
                    <a:gd name="T22" fmla="*/ 52 w 91"/>
                    <a:gd name="T23" fmla="*/ 0 h 31"/>
                    <a:gd name="T24" fmla="*/ 51 w 91"/>
                    <a:gd name="T25" fmla="*/ 11 h 31"/>
                    <a:gd name="T26" fmla="*/ 52 w 91"/>
                    <a:gd name="T27" fmla="*/ 0 h 31"/>
                    <a:gd name="T28" fmla="*/ 52 w 91"/>
                    <a:gd name="T29" fmla="*/ 0 h 31"/>
                    <a:gd name="T30" fmla="*/ 51 w 91"/>
                    <a:gd name="T31" fmla="*/ 5 h 31"/>
                    <a:gd name="T32" fmla="*/ 51 w 91"/>
                    <a:gd name="T33" fmla="*/ 11 h 31"/>
                    <a:gd name="T34" fmla="*/ 46 w 91"/>
                    <a:gd name="T35" fmla="*/ 11 h 31"/>
                    <a:gd name="T36" fmla="*/ 49 w 91"/>
                    <a:gd name="T37" fmla="*/ 0 h 31"/>
                    <a:gd name="T38" fmla="*/ 51 w 91"/>
                    <a:gd name="T39" fmla="*/ 11 h 31"/>
                    <a:gd name="T40" fmla="*/ 43 w 91"/>
                    <a:gd name="T41" fmla="*/ 12 h 31"/>
                    <a:gd name="T42" fmla="*/ 39 w 91"/>
                    <a:gd name="T43" fmla="*/ 0 h 31"/>
                    <a:gd name="T44" fmla="*/ 45 w 91"/>
                    <a:gd name="T45" fmla="*/ 0 h 31"/>
                    <a:gd name="T46" fmla="*/ 40 w 91"/>
                    <a:gd name="T47" fmla="*/ 12 h 31"/>
                    <a:gd name="T48" fmla="*/ 19 w 91"/>
                    <a:gd name="T49" fmla="*/ 17 h 31"/>
                    <a:gd name="T50" fmla="*/ 25 w 91"/>
                    <a:gd name="T51" fmla="*/ 4 h 31"/>
                    <a:gd name="T52" fmla="*/ 40 w 91"/>
                    <a:gd name="T53" fmla="*/ 12 h 31"/>
                    <a:gd name="T54" fmla="*/ 19 w 91"/>
                    <a:gd name="T55" fmla="*/ 17 h 31"/>
                    <a:gd name="T56" fmla="*/ 19 w 91"/>
                    <a:gd name="T57" fmla="*/ 17 h 31"/>
                    <a:gd name="T58" fmla="*/ 19 w 91"/>
                    <a:gd name="T59" fmla="*/ 17 h 31"/>
                    <a:gd name="T60" fmla="*/ 15 w 91"/>
                    <a:gd name="T61" fmla="*/ 7 h 31"/>
                    <a:gd name="T62" fmla="*/ 15 w 91"/>
                    <a:gd name="T63" fmla="*/ 7 h 31"/>
                    <a:gd name="T64" fmla="*/ 19 w 91"/>
                    <a:gd name="T65" fmla="*/ 17 h 31"/>
                    <a:gd name="T66" fmla="*/ 17 w 91"/>
                    <a:gd name="T67" fmla="*/ 12 h 31"/>
                    <a:gd name="T68" fmla="*/ 19 w 91"/>
                    <a:gd name="T69" fmla="*/ 17 h 31"/>
                    <a:gd name="T70" fmla="*/ 11 w 91"/>
                    <a:gd name="T71" fmla="*/ 28 h 31"/>
                    <a:gd name="T72" fmla="*/ 8 w 91"/>
                    <a:gd name="T73" fmla="*/ 14 h 31"/>
                    <a:gd name="T74" fmla="*/ 19 w 91"/>
                    <a:gd name="T75" fmla="*/ 17 h 31"/>
                    <a:gd name="T76" fmla="*/ 11 w 91"/>
                    <a:gd name="T77" fmla="*/ 28 h 31"/>
                    <a:gd name="T78" fmla="*/ 11 w 91"/>
                    <a:gd name="T79" fmla="*/ 28 h 31"/>
                    <a:gd name="T80" fmla="*/ 9 w 91"/>
                    <a:gd name="T81" fmla="*/ 28 h 31"/>
                    <a:gd name="T82" fmla="*/ 2 w 91"/>
                    <a:gd name="T83" fmla="*/ 21 h 31"/>
                    <a:gd name="T84" fmla="*/ 2 w 91"/>
                    <a:gd name="T85" fmla="*/ 21 h 31"/>
                    <a:gd name="T86" fmla="*/ 9 w 91"/>
                    <a:gd name="T87" fmla="*/ 29 h 31"/>
                    <a:gd name="T88" fmla="*/ 2 w 91"/>
                    <a:gd name="T89" fmla="*/ 29 h 31"/>
                    <a:gd name="T90" fmla="*/ 2 w 91"/>
                    <a:gd name="T91" fmla="*/ 21 h 31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1"/>
                    <a:gd name="T139" fmla="*/ 0 h 31"/>
                    <a:gd name="T140" fmla="*/ 91 w 91"/>
                    <a:gd name="T141" fmla="*/ 31 h 31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1" h="31">
                      <a:moveTo>
                        <a:pt x="88" y="9"/>
                      </a:moveTo>
                      <a:lnTo>
                        <a:pt x="91" y="11"/>
                      </a:lnTo>
                      <a:lnTo>
                        <a:pt x="91" y="16"/>
                      </a:lnTo>
                      <a:lnTo>
                        <a:pt x="88" y="19"/>
                      </a:lnTo>
                      <a:lnTo>
                        <a:pt x="85" y="19"/>
                      </a:lnTo>
                      <a:lnTo>
                        <a:pt x="88" y="9"/>
                      </a:lnTo>
                      <a:close/>
                      <a:moveTo>
                        <a:pt x="85" y="19"/>
                      </a:moveTo>
                      <a:lnTo>
                        <a:pt x="68" y="14"/>
                      </a:lnTo>
                      <a:lnTo>
                        <a:pt x="54" y="12"/>
                      </a:lnTo>
                      <a:lnTo>
                        <a:pt x="56" y="0"/>
                      </a:lnTo>
                      <a:lnTo>
                        <a:pt x="69" y="2"/>
                      </a:lnTo>
                      <a:lnTo>
                        <a:pt x="88" y="9"/>
                      </a:lnTo>
                      <a:lnTo>
                        <a:pt x="85" y="19"/>
                      </a:lnTo>
                      <a:close/>
                      <a:moveTo>
                        <a:pt x="54" y="12"/>
                      </a:moveTo>
                      <a:lnTo>
                        <a:pt x="52" y="12"/>
                      </a:lnTo>
                      <a:lnTo>
                        <a:pt x="51" y="11"/>
                      </a:lnTo>
                      <a:lnTo>
                        <a:pt x="52" y="0"/>
                      </a:lnTo>
                      <a:lnTo>
                        <a:pt x="54" y="0"/>
                      </a:lnTo>
                      <a:lnTo>
                        <a:pt x="56" y="0"/>
                      </a:lnTo>
                      <a:lnTo>
                        <a:pt x="54" y="12"/>
                      </a:lnTo>
                      <a:close/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1" y="5"/>
                      </a:lnTo>
                      <a:lnTo>
                        <a:pt x="52" y="0"/>
                      </a:lnTo>
                      <a:close/>
                      <a:moveTo>
                        <a:pt x="51" y="11"/>
                      </a:moveTo>
                      <a:lnTo>
                        <a:pt x="51" y="11"/>
                      </a:lnTo>
                      <a:lnTo>
                        <a:pt x="52" y="0"/>
                      </a:lnTo>
                      <a:lnTo>
                        <a:pt x="51" y="11"/>
                      </a:lnTo>
                      <a:close/>
                      <a:moveTo>
                        <a:pt x="52" y="0"/>
                      </a:moveTo>
                      <a:lnTo>
                        <a:pt x="52" y="0"/>
                      </a:lnTo>
                      <a:lnTo>
                        <a:pt x="51" y="5"/>
                      </a:lnTo>
                      <a:lnTo>
                        <a:pt x="52" y="0"/>
                      </a:lnTo>
                      <a:close/>
                      <a:moveTo>
                        <a:pt x="51" y="11"/>
                      </a:moveTo>
                      <a:lnTo>
                        <a:pt x="48" y="11"/>
                      </a:lnTo>
                      <a:lnTo>
                        <a:pt x="46" y="11"/>
                      </a:lnTo>
                      <a:lnTo>
                        <a:pt x="45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1" y="11"/>
                      </a:lnTo>
                      <a:close/>
                      <a:moveTo>
                        <a:pt x="46" y="11"/>
                      </a:moveTo>
                      <a:lnTo>
                        <a:pt x="43" y="12"/>
                      </a:lnTo>
                      <a:lnTo>
                        <a:pt x="40" y="12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6" y="11"/>
                      </a:lnTo>
                      <a:close/>
                      <a:moveTo>
                        <a:pt x="40" y="12"/>
                      </a:moveTo>
                      <a:lnTo>
                        <a:pt x="28" y="14"/>
                      </a:lnTo>
                      <a:lnTo>
                        <a:pt x="19" y="17"/>
                      </a:lnTo>
                      <a:lnTo>
                        <a:pt x="15" y="7"/>
                      </a:lnTo>
                      <a:lnTo>
                        <a:pt x="25" y="4"/>
                      </a:lnTo>
                      <a:lnTo>
                        <a:pt x="39" y="0"/>
                      </a:lnTo>
                      <a:lnTo>
                        <a:pt x="40" y="12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7" y="12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5" y="7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9" y="17"/>
                      </a:lnTo>
                      <a:lnTo>
                        <a:pt x="17" y="12"/>
                      </a:lnTo>
                      <a:lnTo>
                        <a:pt x="19" y="17"/>
                      </a:lnTo>
                      <a:close/>
                      <a:moveTo>
                        <a:pt x="19" y="17"/>
                      </a:moveTo>
                      <a:lnTo>
                        <a:pt x="14" y="23"/>
                      </a:lnTo>
                      <a:lnTo>
                        <a:pt x="11" y="28"/>
                      </a:lnTo>
                      <a:lnTo>
                        <a:pt x="2" y="21"/>
                      </a:lnTo>
                      <a:lnTo>
                        <a:pt x="8" y="14"/>
                      </a:lnTo>
                      <a:lnTo>
                        <a:pt x="15" y="7"/>
                      </a:lnTo>
                      <a:lnTo>
                        <a:pt x="19" y="17"/>
                      </a:lnTo>
                      <a:close/>
                      <a:moveTo>
                        <a:pt x="11" y="28"/>
                      </a:moveTo>
                      <a:lnTo>
                        <a:pt x="11" y="28"/>
                      </a:lnTo>
                      <a:lnTo>
                        <a:pt x="6" y="24"/>
                      </a:lnTo>
                      <a:lnTo>
                        <a:pt x="11" y="28"/>
                      </a:lnTo>
                      <a:close/>
                      <a:moveTo>
                        <a:pt x="11" y="28"/>
                      </a:moveTo>
                      <a:lnTo>
                        <a:pt x="9" y="28"/>
                      </a:lnTo>
                      <a:lnTo>
                        <a:pt x="9" y="29"/>
                      </a:lnTo>
                      <a:lnTo>
                        <a:pt x="2" y="21"/>
                      </a:lnTo>
                      <a:lnTo>
                        <a:pt x="11" y="28"/>
                      </a:lnTo>
                      <a:close/>
                      <a:moveTo>
                        <a:pt x="9" y="29"/>
                      </a:moveTo>
                      <a:lnTo>
                        <a:pt x="6" y="31"/>
                      </a:lnTo>
                      <a:lnTo>
                        <a:pt x="2" y="29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E8C9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4" name="Freeform 89"/>
                <p:cNvSpPr>
                  <a:spLocks noEditPoints="1"/>
                </p:cNvSpPr>
                <p:nvPr/>
              </p:nvSpPr>
              <p:spPr bwMode="auto">
                <a:xfrm>
                  <a:off x="418" y="1813"/>
                  <a:ext cx="114" cy="32"/>
                </a:xfrm>
                <a:custGeom>
                  <a:avLst/>
                  <a:gdLst>
                    <a:gd name="T0" fmla="*/ 114 w 114"/>
                    <a:gd name="T1" fmla="*/ 24 h 32"/>
                    <a:gd name="T2" fmla="*/ 111 w 114"/>
                    <a:gd name="T3" fmla="*/ 31 h 32"/>
                    <a:gd name="T4" fmla="*/ 112 w 114"/>
                    <a:gd name="T5" fmla="*/ 20 h 32"/>
                    <a:gd name="T6" fmla="*/ 108 w 114"/>
                    <a:gd name="T7" fmla="*/ 31 h 32"/>
                    <a:gd name="T8" fmla="*/ 111 w 114"/>
                    <a:gd name="T9" fmla="*/ 20 h 32"/>
                    <a:gd name="T10" fmla="*/ 112 w 114"/>
                    <a:gd name="T11" fmla="*/ 20 h 32"/>
                    <a:gd name="T12" fmla="*/ 108 w 114"/>
                    <a:gd name="T13" fmla="*/ 31 h 32"/>
                    <a:gd name="T14" fmla="*/ 109 w 114"/>
                    <a:gd name="T15" fmla="*/ 26 h 32"/>
                    <a:gd name="T16" fmla="*/ 108 w 114"/>
                    <a:gd name="T17" fmla="*/ 31 h 32"/>
                    <a:gd name="T18" fmla="*/ 100 w 114"/>
                    <a:gd name="T19" fmla="*/ 27 h 32"/>
                    <a:gd name="T20" fmla="*/ 108 w 114"/>
                    <a:gd name="T21" fmla="*/ 19 h 32"/>
                    <a:gd name="T22" fmla="*/ 108 w 114"/>
                    <a:gd name="T23" fmla="*/ 31 h 32"/>
                    <a:gd name="T24" fmla="*/ 97 w 114"/>
                    <a:gd name="T25" fmla="*/ 26 h 32"/>
                    <a:gd name="T26" fmla="*/ 97 w 114"/>
                    <a:gd name="T27" fmla="*/ 14 h 32"/>
                    <a:gd name="T28" fmla="*/ 105 w 114"/>
                    <a:gd name="T29" fmla="*/ 17 h 32"/>
                    <a:gd name="T30" fmla="*/ 94 w 114"/>
                    <a:gd name="T31" fmla="*/ 24 h 32"/>
                    <a:gd name="T32" fmla="*/ 58 w 114"/>
                    <a:gd name="T33" fmla="*/ 12 h 32"/>
                    <a:gd name="T34" fmla="*/ 78 w 114"/>
                    <a:gd name="T35" fmla="*/ 5 h 32"/>
                    <a:gd name="T36" fmla="*/ 94 w 114"/>
                    <a:gd name="T37" fmla="*/ 24 h 32"/>
                    <a:gd name="T38" fmla="*/ 58 w 114"/>
                    <a:gd name="T39" fmla="*/ 12 h 32"/>
                    <a:gd name="T40" fmla="*/ 58 w 114"/>
                    <a:gd name="T41" fmla="*/ 12 h 32"/>
                    <a:gd name="T42" fmla="*/ 58 w 114"/>
                    <a:gd name="T43" fmla="*/ 12 h 32"/>
                    <a:gd name="T44" fmla="*/ 60 w 114"/>
                    <a:gd name="T45" fmla="*/ 2 h 32"/>
                    <a:gd name="T46" fmla="*/ 60 w 114"/>
                    <a:gd name="T47" fmla="*/ 2 h 32"/>
                    <a:gd name="T48" fmla="*/ 58 w 114"/>
                    <a:gd name="T49" fmla="*/ 12 h 32"/>
                    <a:gd name="T50" fmla="*/ 60 w 114"/>
                    <a:gd name="T51" fmla="*/ 7 h 32"/>
                    <a:gd name="T52" fmla="*/ 58 w 114"/>
                    <a:gd name="T53" fmla="*/ 12 h 32"/>
                    <a:gd name="T54" fmla="*/ 52 w 114"/>
                    <a:gd name="T55" fmla="*/ 12 h 32"/>
                    <a:gd name="T56" fmla="*/ 57 w 114"/>
                    <a:gd name="T57" fmla="*/ 0 h 32"/>
                    <a:gd name="T58" fmla="*/ 58 w 114"/>
                    <a:gd name="T59" fmla="*/ 12 h 32"/>
                    <a:gd name="T60" fmla="*/ 49 w 114"/>
                    <a:gd name="T61" fmla="*/ 12 h 32"/>
                    <a:gd name="T62" fmla="*/ 44 w 114"/>
                    <a:gd name="T63" fmla="*/ 0 h 32"/>
                    <a:gd name="T64" fmla="*/ 52 w 114"/>
                    <a:gd name="T65" fmla="*/ 0 h 32"/>
                    <a:gd name="T66" fmla="*/ 44 w 114"/>
                    <a:gd name="T67" fmla="*/ 12 h 32"/>
                    <a:gd name="T68" fmla="*/ 18 w 114"/>
                    <a:gd name="T69" fmla="*/ 17 h 32"/>
                    <a:gd name="T70" fmla="*/ 26 w 114"/>
                    <a:gd name="T71" fmla="*/ 3 h 32"/>
                    <a:gd name="T72" fmla="*/ 44 w 114"/>
                    <a:gd name="T73" fmla="*/ 12 h 32"/>
                    <a:gd name="T74" fmla="*/ 15 w 114"/>
                    <a:gd name="T75" fmla="*/ 7 h 32"/>
                    <a:gd name="T76" fmla="*/ 15 w 114"/>
                    <a:gd name="T77" fmla="*/ 7 h 32"/>
                    <a:gd name="T78" fmla="*/ 18 w 114"/>
                    <a:gd name="T79" fmla="*/ 17 h 32"/>
                    <a:gd name="T80" fmla="*/ 15 w 114"/>
                    <a:gd name="T81" fmla="*/ 7 h 32"/>
                    <a:gd name="T82" fmla="*/ 15 w 114"/>
                    <a:gd name="T83" fmla="*/ 7 h 32"/>
                    <a:gd name="T84" fmla="*/ 18 w 114"/>
                    <a:gd name="T85" fmla="*/ 17 h 32"/>
                    <a:gd name="T86" fmla="*/ 17 w 114"/>
                    <a:gd name="T87" fmla="*/ 12 h 32"/>
                    <a:gd name="T88" fmla="*/ 18 w 114"/>
                    <a:gd name="T89" fmla="*/ 17 h 32"/>
                    <a:gd name="T90" fmla="*/ 17 w 114"/>
                    <a:gd name="T91" fmla="*/ 19 h 32"/>
                    <a:gd name="T92" fmla="*/ 12 w 114"/>
                    <a:gd name="T93" fmla="*/ 8 h 32"/>
                    <a:gd name="T94" fmla="*/ 18 w 114"/>
                    <a:gd name="T95" fmla="*/ 17 h 32"/>
                    <a:gd name="T96" fmla="*/ 15 w 114"/>
                    <a:gd name="T97" fmla="*/ 20 h 32"/>
                    <a:gd name="T98" fmla="*/ 7 w 114"/>
                    <a:gd name="T99" fmla="*/ 12 h 32"/>
                    <a:gd name="T100" fmla="*/ 10 w 114"/>
                    <a:gd name="T101" fmla="*/ 10 h 32"/>
                    <a:gd name="T102" fmla="*/ 13 w 114"/>
                    <a:gd name="T103" fmla="*/ 20 h 32"/>
                    <a:gd name="T104" fmla="*/ 9 w 114"/>
                    <a:gd name="T105" fmla="*/ 29 h 32"/>
                    <a:gd name="T106" fmla="*/ 1 w 114"/>
                    <a:gd name="T107" fmla="*/ 20 h 32"/>
                    <a:gd name="T108" fmla="*/ 13 w 114"/>
                    <a:gd name="T109" fmla="*/ 20 h 32"/>
                    <a:gd name="T110" fmla="*/ 6 w 114"/>
                    <a:gd name="T111" fmla="*/ 32 h 32"/>
                    <a:gd name="T112" fmla="*/ 0 w 114"/>
                    <a:gd name="T113" fmla="*/ 29 h 32"/>
                    <a:gd name="T114" fmla="*/ 9 w 114"/>
                    <a:gd name="T115" fmla="*/ 29 h 32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114"/>
                    <a:gd name="T175" fmla="*/ 0 h 32"/>
                    <a:gd name="T176" fmla="*/ 114 w 114"/>
                    <a:gd name="T177" fmla="*/ 32 h 32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114" h="32">
                      <a:moveTo>
                        <a:pt x="112" y="20"/>
                      </a:moveTo>
                      <a:lnTo>
                        <a:pt x="114" y="24"/>
                      </a:lnTo>
                      <a:lnTo>
                        <a:pt x="114" y="27"/>
                      </a:lnTo>
                      <a:lnTo>
                        <a:pt x="111" y="31"/>
                      </a:lnTo>
                      <a:lnTo>
                        <a:pt x="108" y="31"/>
                      </a:lnTo>
                      <a:lnTo>
                        <a:pt x="112" y="20"/>
                      </a:lnTo>
                      <a:close/>
                      <a:moveTo>
                        <a:pt x="108" y="31"/>
                      </a:moveTo>
                      <a:lnTo>
                        <a:pt x="108" y="31"/>
                      </a:lnTo>
                      <a:lnTo>
                        <a:pt x="111" y="20"/>
                      </a:lnTo>
                      <a:lnTo>
                        <a:pt x="112" y="20"/>
                      </a:lnTo>
                      <a:lnTo>
                        <a:pt x="108" y="31"/>
                      </a:lnTo>
                      <a:close/>
                      <a:moveTo>
                        <a:pt x="108" y="31"/>
                      </a:moveTo>
                      <a:lnTo>
                        <a:pt x="108" y="31"/>
                      </a:lnTo>
                      <a:lnTo>
                        <a:pt x="109" y="26"/>
                      </a:lnTo>
                      <a:lnTo>
                        <a:pt x="108" y="31"/>
                      </a:lnTo>
                      <a:close/>
                      <a:moveTo>
                        <a:pt x="108" y="31"/>
                      </a:moveTo>
                      <a:lnTo>
                        <a:pt x="105" y="29"/>
                      </a:lnTo>
                      <a:lnTo>
                        <a:pt x="100" y="27"/>
                      </a:lnTo>
                      <a:lnTo>
                        <a:pt x="105" y="17"/>
                      </a:lnTo>
                      <a:lnTo>
                        <a:pt x="108" y="19"/>
                      </a:lnTo>
                      <a:lnTo>
                        <a:pt x="112" y="20"/>
                      </a:lnTo>
                      <a:lnTo>
                        <a:pt x="108" y="31"/>
                      </a:lnTo>
                      <a:close/>
                      <a:moveTo>
                        <a:pt x="100" y="27"/>
                      </a:moveTo>
                      <a:lnTo>
                        <a:pt x="97" y="26"/>
                      </a:lnTo>
                      <a:lnTo>
                        <a:pt x="94" y="24"/>
                      </a:lnTo>
                      <a:lnTo>
                        <a:pt x="97" y="14"/>
                      </a:lnTo>
                      <a:lnTo>
                        <a:pt x="100" y="15"/>
                      </a:lnTo>
                      <a:lnTo>
                        <a:pt x="105" y="17"/>
                      </a:lnTo>
                      <a:lnTo>
                        <a:pt x="100" y="27"/>
                      </a:lnTo>
                      <a:close/>
                      <a:moveTo>
                        <a:pt x="94" y="24"/>
                      </a:moveTo>
                      <a:lnTo>
                        <a:pt x="75" y="17"/>
                      </a:lnTo>
                      <a:lnTo>
                        <a:pt x="58" y="12"/>
                      </a:lnTo>
                      <a:lnTo>
                        <a:pt x="60" y="2"/>
                      </a:lnTo>
                      <a:lnTo>
                        <a:pt x="78" y="5"/>
                      </a:lnTo>
                      <a:lnTo>
                        <a:pt x="97" y="14"/>
                      </a:lnTo>
                      <a:lnTo>
                        <a:pt x="94" y="24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7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2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8" y="12"/>
                      </a:lnTo>
                      <a:lnTo>
                        <a:pt x="60" y="7"/>
                      </a:lnTo>
                      <a:lnTo>
                        <a:pt x="58" y="12"/>
                      </a:lnTo>
                      <a:close/>
                      <a:moveTo>
                        <a:pt x="58" y="12"/>
                      </a:moveTo>
                      <a:lnTo>
                        <a:pt x="55" y="12"/>
                      </a:lnTo>
                      <a:lnTo>
                        <a:pt x="52" y="12"/>
                      </a:lnTo>
                      <a:lnTo>
                        <a:pt x="52" y="0"/>
                      </a:lnTo>
                      <a:lnTo>
                        <a:pt x="57" y="0"/>
                      </a:lnTo>
                      <a:lnTo>
                        <a:pt x="60" y="2"/>
                      </a:lnTo>
                      <a:lnTo>
                        <a:pt x="58" y="12"/>
                      </a:lnTo>
                      <a:close/>
                      <a:moveTo>
                        <a:pt x="52" y="12"/>
                      </a:moveTo>
                      <a:lnTo>
                        <a:pt x="49" y="12"/>
                      </a:lnTo>
                      <a:lnTo>
                        <a:pt x="44" y="12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52" y="0"/>
                      </a:lnTo>
                      <a:lnTo>
                        <a:pt x="52" y="12"/>
                      </a:lnTo>
                      <a:close/>
                      <a:moveTo>
                        <a:pt x="44" y="12"/>
                      </a:moveTo>
                      <a:lnTo>
                        <a:pt x="29" y="15"/>
                      </a:lnTo>
                      <a:lnTo>
                        <a:pt x="18" y="17"/>
                      </a:lnTo>
                      <a:lnTo>
                        <a:pt x="15" y="7"/>
                      </a:lnTo>
                      <a:lnTo>
                        <a:pt x="26" y="3"/>
                      </a:lnTo>
                      <a:lnTo>
                        <a:pt x="44" y="0"/>
                      </a:lnTo>
                      <a:lnTo>
                        <a:pt x="44" y="12"/>
                      </a:lnTo>
                      <a:close/>
                      <a:moveTo>
                        <a:pt x="15" y="7"/>
                      </a:moveTo>
                      <a:lnTo>
                        <a:pt x="15" y="7"/>
                      </a:lnTo>
                      <a:lnTo>
                        <a:pt x="17" y="12"/>
                      </a:lnTo>
                      <a:lnTo>
                        <a:pt x="15" y="7"/>
                      </a:lnTo>
                      <a:close/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15" y="7"/>
                      </a:lnTo>
                      <a:lnTo>
                        <a:pt x="18" y="17"/>
                      </a:lnTo>
                      <a:close/>
                      <a:moveTo>
                        <a:pt x="18" y="17"/>
                      </a:moveTo>
                      <a:lnTo>
                        <a:pt x="18" y="17"/>
                      </a:lnTo>
                      <a:lnTo>
                        <a:pt x="17" y="12"/>
                      </a:lnTo>
                      <a:lnTo>
                        <a:pt x="18" y="17"/>
                      </a:lnTo>
                      <a:close/>
                      <a:moveTo>
                        <a:pt x="18" y="17"/>
                      </a:moveTo>
                      <a:lnTo>
                        <a:pt x="17" y="19"/>
                      </a:lnTo>
                      <a:lnTo>
                        <a:pt x="10" y="10"/>
                      </a:lnTo>
                      <a:lnTo>
                        <a:pt x="12" y="8"/>
                      </a:lnTo>
                      <a:lnTo>
                        <a:pt x="15" y="7"/>
                      </a:lnTo>
                      <a:lnTo>
                        <a:pt x="18" y="17"/>
                      </a:lnTo>
                      <a:close/>
                      <a:moveTo>
                        <a:pt x="17" y="19"/>
                      </a:moveTo>
                      <a:lnTo>
                        <a:pt x="15" y="20"/>
                      </a:lnTo>
                      <a:lnTo>
                        <a:pt x="13" y="20"/>
                      </a:lnTo>
                      <a:lnTo>
                        <a:pt x="7" y="12"/>
                      </a:lnTo>
                      <a:lnTo>
                        <a:pt x="9" y="10"/>
                      </a:lnTo>
                      <a:lnTo>
                        <a:pt x="10" y="10"/>
                      </a:lnTo>
                      <a:lnTo>
                        <a:pt x="17" y="19"/>
                      </a:lnTo>
                      <a:close/>
                      <a:moveTo>
                        <a:pt x="13" y="20"/>
                      </a:move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0" y="26"/>
                      </a:lnTo>
                      <a:lnTo>
                        <a:pt x="1" y="20"/>
                      </a:lnTo>
                      <a:lnTo>
                        <a:pt x="7" y="12"/>
                      </a:lnTo>
                      <a:lnTo>
                        <a:pt x="13" y="20"/>
                      </a:lnTo>
                      <a:close/>
                      <a:moveTo>
                        <a:pt x="9" y="29"/>
                      </a:moveTo>
                      <a:lnTo>
                        <a:pt x="6" y="32"/>
                      </a:lnTo>
                      <a:lnTo>
                        <a:pt x="3" y="32"/>
                      </a:lnTo>
                      <a:lnTo>
                        <a:pt x="0" y="29"/>
                      </a:lnTo>
                      <a:lnTo>
                        <a:pt x="0" y="26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DEB89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5" name="Freeform 90"/>
                <p:cNvSpPr>
                  <a:spLocks noEditPoints="1"/>
                </p:cNvSpPr>
                <p:nvPr/>
              </p:nvSpPr>
              <p:spPr bwMode="auto">
                <a:xfrm>
                  <a:off x="416" y="1809"/>
                  <a:ext cx="134" cy="42"/>
                </a:xfrm>
                <a:custGeom>
                  <a:avLst/>
                  <a:gdLst>
                    <a:gd name="T0" fmla="*/ 134 w 134"/>
                    <a:gd name="T1" fmla="*/ 35 h 42"/>
                    <a:gd name="T2" fmla="*/ 131 w 134"/>
                    <a:gd name="T3" fmla="*/ 42 h 42"/>
                    <a:gd name="T4" fmla="*/ 131 w 134"/>
                    <a:gd name="T5" fmla="*/ 31 h 42"/>
                    <a:gd name="T6" fmla="*/ 127 w 134"/>
                    <a:gd name="T7" fmla="*/ 42 h 42"/>
                    <a:gd name="T8" fmla="*/ 131 w 134"/>
                    <a:gd name="T9" fmla="*/ 31 h 42"/>
                    <a:gd name="T10" fmla="*/ 131 w 134"/>
                    <a:gd name="T11" fmla="*/ 31 h 42"/>
                    <a:gd name="T12" fmla="*/ 131 w 134"/>
                    <a:gd name="T13" fmla="*/ 31 h 42"/>
                    <a:gd name="T14" fmla="*/ 130 w 134"/>
                    <a:gd name="T15" fmla="*/ 36 h 42"/>
                    <a:gd name="T16" fmla="*/ 127 w 134"/>
                    <a:gd name="T17" fmla="*/ 42 h 42"/>
                    <a:gd name="T18" fmla="*/ 119 w 134"/>
                    <a:gd name="T19" fmla="*/ 36 h 42"/>
                    <a:gd name="T20" fmla="*/ 128 w 134"/>
                    <a:gd name="T21" fmla="*/ 28 h 42"/>
                    <a:gd name="T22" fmla="*/ 127 w 134"/>
                    <a:gd name="T23" fmla="*/ 42 h 42"/>
                    <a:gd name="T24" fmla="*/ 114 w 134"/>
                    <a:gd name="T25" fmla="*/ 35 h 42"/>
                    <a:gd name="T26" fmla="*/ 114 w 134"/>
                    <a:gd name="T27" fmla="*/ 21 h 42"/>
                    <a:gd name="T28" fmla="*/ 123 w 134"/>
                    <a:gd name="T29" fmla="*/ 26 h 42"/>
                    <a:gd name="T30" fmla="*/ 110 w 134"/>
                    <a:gd name="T31" fmla="*/ 31 h 42"/>
                    <a:gd name="T32" fmla="*/ 83 w 134"/>
                    <a:gd name="T33" fmla="*/ 21 h 42"/>
                    <a:gd name="T34" fmla="*/ 63 w 134"/>
                    <a:gd name="T35" fmla="*/ 14 h 42"/>
                    <a:gd name="T36" fmla="*/ 74 w 134"/>
                    <a:gd name="T37" fmla="*/ 6 h 42"/>
                    <a:gd name="T38" fmla="*/ 100 w 134"/>
                    <a:gd name="T39" fmla="*/ 16 h 42"/>
                    <a:gd name="T40" fmla="*/ 110 w 134"/>
                    <a:gd name="T41" fmla="*/ 31 h 42"/>
                    <a:gd name="T42" fmla="*/ 63 w 134"/>
                    <a:gd name="T43" fmla="*/ 14 h 42"/>
                    <a:gd name="T44" fmla="*/ 63 w 134"/>
                    <a:gd name="T45" fmla="*/ 14 h 42"/>
                    <a:gd name="T46" fmla="*/ 63 w 134"/>
                    <a:gd name="T47" fmla="*/ 14 h 42"/>
                    <a:gd name="T48" fmla="*/ 65 w 134"/>
                    <a:gd name="T49" fmla="*/ 2 h 42"/>
                    <a:gd name="T50" fmla="*/ 65 w 134"/>
                    <a:gd name="T51" fmla="*/ 2 h 42"/>
                    <a:gd name="T52" fmla="*/ 65 w 134"/>
                    <a:gd name="T53" fmla="*/ 2 h 42"/>
                    <a:gd name="T54" fmla="*/ 65 w 134"/>
                    <a:gd name="T55" fmla="*/ 7 h 42"/>
                    <a:gd name="T56" fmla="*/ 63 w 134"/>
                    <a:gd name="T57" fmla="*/ 14 h 42"/>
                    <a:gd name="T58" fmla="*/ 39 w 134"/>
                    <a:gd name="T59" fmla="*/ 14 h 42"/>
                    <a:gd name="T60" fmla="*/ 23 w 134"/>
                    <a:gd name="T61" fmla="*/ 19 h 42"/>
                    <a:gd name="T62" fmla="*/ 26 w 134"/>
                    <a:gd name="T63" fmla="*/ 6 h 42"/>
                    <a:gd name="T64" fmla="*/ 51 w 134"/>
                    <a:gd name="T65" fmla="*/ 0 h 42"/>
                    <a:gd name="T66" fmla="*/ 63 w 134"/>
                    <a:gd name="T67" fmla="*/ 14 h 42"/>
                    <a:gd name="T68" fmla="*/ 23 w 134"/>
                    <a:gd name="T69" fmla="*/ 18 h 42"/>
                    <a:gd name="T70" fmla="*/ 19 w 134"/>
                    <a:gd name="T71" fmla="*/ 9 h 42"/>
                    <a:gd name="T72" fmla="*/ 19 w 134"/>
                    <a:gd name="T73" fmla="*/ 7 h 42"/>
                    <a:gd name="T74" fmla="*/ 19 w 134"/>
                    <a:gd name="T75" fmla="*/ 9 h 42"/>
                    <a:gd name="T76" fmla="*/ 20 w 134"/>
                    <a:gd name="T77" fmla="*/ 14 h 42"/>
                    <a:gd name="T78" fmla="*/ 22 w 134"/>
                    <a:gd name="T79" fmla="*/ 19 h 42"/>
                    <a:gd name="T80" fmla="*/ 12 w 134"/>
                    <a:gd name="T81" fmla="*/ 28 h 42"/>
                    <a:gd name="T82" fmla="*/ 6 w 134"/>
                    <a:gd name="T83" fmla="*/ 18 h 42"/>
                    <a:gd name="T84" fmla="*/ 12 w 134"/>
                    <a:gd name="T85" fmla="*/ 11 h 42"/>
                    <a:gd name="T86" fmla="*/ 22 w 134"/>
                    <a:gd name="T87" fmla="*/ 19 h 42"/>
                    <a:gd name="T88" fmla="*/ 11 w 134"/>
                    <a:gd name="T89" fmla="*/ 30 h 42"/>
                    <a:gd name="T90" fmla="*/ 2 w 134"/>
                    <a:gd name="T91" fmla="*/ 26 h 42"/>
                    <a:gd name="T92" fmla="*/ 3 w 134"/>
                    <a:gd name="T93" fmla="*/ 23 h 42"/>
                    <a:gd name="T94" fmla="*/ 9 w 134"/>
                    <a:gd name="T95" fmla="*/ 31 h 42"/>
                    <a:gd name="T96" fmla="*/ 3 w 134"/>
                    <a:gd name="T97" fmla="*/ 33 h 42"/>
                    <a:gd name="T98" fmla="*/ 2 w 134"/>
                    <a:gd name="T99" fmla="*/ 26 h 4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34"/>
                    <a:gd name="T151" fmla="*/ 0 h 42"/>
                    <a:gd name="T152" fmla="*/ 134 w 134"/>
                    <a:gd name="T153" fmla="*/ 42 h 4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34" h="42">
                      <a:moveTo>
                        <a:pt x="131" y="31"/>
                      </a:moveTo>
                      <a:lnTo>
                        <a:pt x="134" y="35"/>
                      </a:lnTo>
                      <a:lnTo>
                        <a:pt x="134" y="38"/>
                      </a:lnTo>
                      <a:lnTo>
                        <a:pt x="131" y="42"/>
                      </a:lnTo>
                      <a:lnTo>
                        <a:pt x="127" y="42"/>
                      </a:lnTo>
                      <a:lnTo>
                        <a:pt x="131" y="31"/>
                      </a:lnTo>
                      <a:close/>
                      <a:moveTo>
                        <a:pt x="127" y="42"/>
                      </a:moveTo>
                      <a:lnTo>
                        <a:pt x="127" y="42"/>
                      </a:lnTo>
                      <a:lnTo>
                        <a:pt x="131" y="31"/>
                      </a:lnTo>
                      <a:lnTo>
                        <a:pt x="133" y="31"/>
                      </a:lnTo>
                      <a:lnTo>
                        <a:pt x="131" y="31"/>
                      </a:lnTo>
                      <a:lnTo>
                        <a:pt x="127" y="42"/>
                      </a:lnTo>
                      <a:close/>
                      <a:moveTo>
                        <a:pt x="131" y="31"/>
                      </a:moveTo>
                      <a:lnTo>
                        <a:pt x="131" y="31"/>
                      </a:lnTo>
                      <a:lnTo>
                        <a:pt x="130" y="36"/>
                      </a:lnTo>
                      <a:lnTo>
                        <a:pt x="131" y="31"/>
                      </a:lnTo>
                      <a:close/>
                      <a:moveTo>
                        <a:pt x="127" y="42"/>
                      </a:moveTo>
                      <a:lnTo>
                        <a:pt x="123" y="38"/>
                      </a:lnTo>
                      <a:lnTo>
                        <a:pt x="119" y="36"/>
                      </a:lnTo>
                      <a:lnTo>
                        <a:pt x="123" y="26"/>
                      </a:lnTo>
                      <a:lnTo>
                        <a:pt x="128" y="28"/>
                      </a:lnTo>
                      <a:lnTo>
                        <a:pt x="131" y="31"/>
                      </a:lnTo>
                      <a:lnTo>
                        <a:pt x="127" y="42"/>
                      </a:lnTo>
                      <a:close/>
                      <a:moveTo>
                        <a:pt x="119" y="36"/>
                      </a:moveTo>
                      <a:lnTo>
                        <a:pt x="114" y="35"/>
                      </a:lnTo>
                      <a:lnTo>
                        <a:pt x="110" y="31"/>
                      </a:lnTo>
                      <a:lnTo>
                        <a:pt x="114" y="21"/>
                      </a:lnTo>
                      <a:lnTo>
                        <a:pt x="119" y="24"/>
                      </a:lnTo>
                      <a:lnTo>
                        <a:pt x="123" y="26"/>
                      </a:lnTo>
                      <a:lnTo>
                        <a:pt x="119" y="36"/>
                      </a:lnTo>
                      <a:close/>
                      <a:moveTo>
                        <a:pt x="110" y="31"/>
                      </a:moveTo>
                      <a:lnTo>
                        <a:pt x="97" y="26"/>
                      </a:lnTo>
                      <a:lnTo>
                        <a:pt x="83" y="21"/>
                      </a:lnTo>
                      <a:lnTo>
                        <a:pt x="73" y="16"/>
                      </a:lnTo>
                      <a:lnTo>
                        <a:pt x="63" y="14"/>
                      </a:lnTo>
                      <a:lnTo>
                        <a:pt x="65" y="2"/>
                      </a:lnTo>
                      <a:lnTo>
                        <a:pt x="74" y="6"/>
                      </a:lnTo>
                      <a:lnTo>
                        <a:pt x="86" y="9"/>
                      </a:lnTo>
                      <a:lnTo>
                        <a:pt x="100" y="16"/>
                      </a:lnTo>
                      <a:lnTo>
                        <a:pt x="114" y="21"/>
                      </a:lnTo>
                      <a:lnTo>
                        <a:pt x="110" y="31"/>
                      </a:lnTo>
                      <a:close/>
                      <a:moveTo>
                        <a:pt x="63" y="14"/>
                      </a:moveTo>
                      <a:lnTo>
                        <a:pt x="63" y="14"/>
                      </a:lnTo>
                      <a:lnTo>
                        <a:pt x="65" y="7"/>
                      </a:lnTo>
                      <a:lnTo>
                        <a:pt x="63" y="14"/>
                      </a:lnTo>
                      <a:close/>
                      <a:moveTo>
                        <a:pt x="63" y="14"/>
                      </a:moveTo>
                      <a:lnTo>
                        <a:pt x="63" y="14"/>
                      </a:lnTo>
                      <a:lnTo>
                        <a:pt x="65" y="2"/>
                      </a:lnTo>
                      <a:lnTo>
                        <a:pt x="63" y="14"/>
                      </a:lnTo>
                      <a:close/>
                      <a:moveTo>
                        <a:pt x="65" y="2"/>
                      </a:moveTo>
                      <a:lnTo>
                        <a:pt x="65" y="2"/>
                      </a:lnTo>
                      <a:lnTo>
                        <a:pt x="65" y="7"/>
                      </a:lnTo>
                      <a:lnTo>
                        <a:pt x="65" y="2"/>
                      </a:lnTo>
                      <a:close/>
                      <a:moveTo>
                        <a:pt x="63" y="14"/>
                      </a:moveTo>
                      <a:lnTo>
                        <a:pt x="51" y="12"/>
                      </a:lnTo>
                      <a:lnTo>
                        <a:pt x="39" y="14"/>
                      </a:lnTo>
                      <a:lnTo>
                        <a:pt x="29" y="16"/>
                      </a:lnTo>
                      <a:lnTo>
                        <a:pt x="23" y="19"/>
                      </a:lnTo>
                      <a:lnTo>
                        <a:pt x="19" y="7"/>
                      </a:lnTo>
                      <a:lnTo>
                        <a:pt x="26" y="6"/>
                      </a:lnTo>
                      <a:lnTo>
                        <a:pt x="37" y="2"/>
                      </a:lnTo>
                      <a:lnTo>
                        <a:pt x="51" y="0"/>
                      </a:lnTo>
                      <a:lnTo>
                        <a:pt x="65" y="2"/>
                      </a:lnTo>
                      <a:lnTo>
                        <a:pt x="63" y="14"/>
                      </a:lnTo>
                      <a:close/>
                      <a:moveTo>
                        <a:pt x="23" y="19"/>
                      </a:moveTo>
                      <a:lnTo>
                        <a:pt x="23" y="18"/>
                      </a:lnTo>
                      <a:lnTo>
                        <a:pt x="22" y="19"/>
                      </a:lnTo>
                      <a:lnTo>
                        <a:pt x="19" y="9"/>
                      </a:lnTo>
                      <a:lnTo>
                        <a:pt x="20" y="7"/>
                      </a:lnTo>
                      <a:lnTo>
                        <a:pt x="19" y="7"/>
                      </a:lnTo>
                      <a:lnTo>
                        <a:pt x="23" y="19"/>
                      </a:lnTo>
                      <a:close/>
                      <a:moveTo>
                        <a:pt x="19" y="9"/>
                      </a:moveTo>
                      <a:lnTo>
                        <a:pt x="19" y="9"/>
                      </a:lnTo>
                      <a:lnTo>
                        <a:pt x="20" y="14"/>
                      </a:lnTo>
                      <a:lnTo>
                        <a:pt x="19" y="9"/>
                      </a:lnTo>
                      <a:close/>
                      <a:moveTo>
                        <a:pt x="22" y="19"/>
                      </a:moveTo>
                      <a:lnTo>
                        <a:pt x="15" y="23"/>
                      </a:lnTo>
                      <a:lnTo>
                        <a:pt x="12" y="28"/>
                      </a:lnTo>
                      <a:lnTo>
                        <a:pt x="3" y="23"/>
                      </a:lnTo>
                      <a:lnTo>
                        <a:pt x="6" y="18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19" y="9"/>
                      </a:lnTo>
                      <a:lnTo>
                        <a:pt x="22" y="19"/>
                      </a:lnTo>
                      <a:close/>
                      <a:moveTo>
                        <a:pt x="12" y="28"/>
                      </a:moveTo>
                      <a:lnTo>
                        <a:pt x="11" y="30"/>
                      </a:lnTo>
                      <a:lnTo>
                        <a:pt x="9" y="31"/>
                      </a:lnTo>
                      <a:lnTo>
                        <a:pt x="2" y="26"/>
                      </a:lnTo>
                      <a:lnTo>
                        <a:pt x="2" y="24"/>
                      </a:lnTo>
                      <a:lnTo>
                        <a:pt x="3" y="23"/>
                      </a:lnTo>
                      <a:lnTo>
                        <a:pt x="12" y="28"/>
                      </a:lnTo>
                      <a:close/>
                      <a:moveTo>
                        <a:pt x="9" y="31"/>
                      </a:moveTo>
                      <a:lnTo>
                        <a:pt x="6" y="35"/>
                      </a:lnTo>
                      <a:lnTo>
                        <a:pt x="3" y="33"/>
                      </a:lnTo>
                      <a:lnTo>
                        <a:pt x="0" y="30"/>
                      </a:lnTo>
                      <a:lnTo>
                        <a:pt x="2" y="26"/>
                      </a:lnTo>
                      <a:lnTo>
                        <a:pt x="9" y="31"/>
                      </a:lnTo>
                      <a:close/>
                    </a:path>
                  </a:pathLst>
                </a:custGeom>
                <a:solidFill>
                  <a:srgbClr val="D6A88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6" name="Freeform 91"/>
                <p:cNvSpPr>
                  <a:spLocks noEditPoints="1"/>
                </p:cNvSpPr>
                <p:nvPr/>
              </p:nvSpPr>
              <p:spPr bwMode="auto">
                <a:xfrm>
                  <a:off x="416" y="1808"/>
                  <a:ext cx="151" cy="48"/>
                </a:xfrm>
                <a:custGeom>
                  <a:avLst/>
                  <a:gdLst>
                    <a:gd name="T0" fmla="*/ 151 w 151"/>
                    <a:gd name="T1" fmla="*/ 41 h 48"/>
                    <a:gd name="T2" fmla="*/ 148 w 151"/>
                    <a:gd name="T3" fmla="*/ 48 h 48"/>
                    <a:gd name="T4" fmla="*/ 148 w 151"/>
                    <a:gd name="T5" fmla="*/ 37 h 48"/>
                    <a:gd name="T6" fmla="*/ 144 w 151"/>
                    <a:gd name="T7" fmla="*/ 48 h 48"/>
                    <a:gd name="T8" fmla="*/ 148 w 151"/>
                    <a:gd name="T9" fmla="*/ 37 h 48"/>
                    <a:gd name="T10" fmla="*/ 144 w 151"/>
                    <a:gd name="T11" fmla="*/ 48 h 48"/>
                    <a:gd name="T12" fmla="*/ 147 w 151"/>
                    <a:gd name="T13" fmla="*/ 43 h 48"/>
                    <a:gd name="T14" fmla="*/ 144 w 151"/>
                    <a:gd name="T15" fmla="*/ 48 h 48"/>
                    <a:gd name="T16" fmla="*/ 130 w 151"/>
                    <a:gd name="T17" fmla="*/ 39 h 48"/>
                    <a:gd name="T18" fmla="*/ 142 w 151"/>
                    <a:gd name="T19" fmla="*/ 32 h 48"/>
                    <a:gd name="T20" fmla="*/ 144 w 151"/>
                    <a:gd name="T21" fmla="*/ 48 h 48"/>
                    <a:gd name="T22" fmla="*/ 123 w 151"/>
                    <a:gd name="T23" fmla="*/ 36 h 48"/>
                    <a:gd name="T24" fmla="*/ 122 w 151"/>
                    <a:gd name="T25" fmla="*/ 22 h 48"/>
                    <a:gd name="T26" fmla="*/ 134 w 151"/>
                    <a:gd name="T27" fmla="*/ 29 h 48"/>
                    <a:gd name="T28" fmla="*/ 117 w 151"/>
                    <a:gd name="T29" fmla="*/ 32 h 48"/>
                    <a:gd name="T30" fmla="*/ 90 w 151"/>
                    <a:gd name="T31" fmla="*/ 20 h 48"/>
                    <a:gd name="T32" fmla="*/ 69 w 151"/>
                    <a:gd name="T33" fmla="*/ 12 h 48"/>
                    <a:gd name="T34" fmla="*/ 82 w 151"/>
                    <a:gd name="T35" fmla="*/ 5 h 48"/>
                    <a:gd name="T36" fmla="*/ 107 w 151"/>
                    <a:gd name="T37" fmla="*/ 15 h 48"/>
                    <a:gd name="T38" fmla="*/ 117 w 151"/>
                    <a:gd name="T39" fmla="*/ 32 h 48"/>
                    <a:gd name="T40" fmla="*/ 71 w 151"/>
                    <a:gd name="T41" fmla="*/ 1 h 48"/>
                    <a:gd name="T42" fmla="*/ 71 w 151"/>
                    <a:gd name="T43" fmla="*/ 1 h 48"/>
                    <a:gd name="T44" fmla="*/ 54 w 151"/>
                    <a:gd name="T45" fmla="*/ 10 h 48"/>
                    <a:gd name="T46" fmla="*/ 40 w 151"/>
                    <a:gd name="T47" fmla="*/ 1 h 48"/>
                    <a:gd name="T48" fmla="*/ 54 w 151"/>
                    <a:gd name="T49" fmla="*/ 0 h 48"/>
                    <a:gd name="T50" fmla="*/ 71 w 151"/>
                    <a:gd name="T51" fmla="*/ 1 h 48"/>
                    <a:gd name="T52" fmla="*/ 42 w 151"/>
                    <a:gd name="T53" fmla="*/ 12 h 48"/>
                    <a:gd name="T54" fmla="*/ 23 w 151"/>
                    <a:gd name="T55" fmla="*/ 17 h 48"/>
                    <a:gd name="T56" fmla="*/ 28 w 151"/>
                    <a:gd name="T57" fmla="*/ 5 h 48"/>
                    <a:gd name="T58" fmla="*/ 42 w 151"/>
                    <a:gd name="T59" fmla="*/ 12 h 48"/>
                    <a:gd name="T60" fmla="*/ 23 w 151"/>
                    <a:gd name="T61" fmla="*/ 17 h 48"/>
                    <a:gd name="T62" fmla="*/ 23 w 151"/>
                    <a:gd name="T63" fmla="*/ 17 h 48"/>
                    <a:gd name="T64" fmla="*/ 19 w 151"/>
                    <a:gd name="T65" fmla="*/ 20 h 48"/>
                    <a:gd name="T66" fmla="*/ 14 w 151"/>
                    <a:gd name="T67" fmla="*/ 24 h 48"/>
                    <a:gd name="T68" fmla="*/ 3 w 151"/>
                    <a:gd name="T69" fmla="*/ 22 h 48"/>
                    <a:gd name="T70" fmla="*/ 8 w 151"/>
                    <a:gd name="T71" fmla="*/ 13 h 48"/>
                    <a:gd name="T72" fmla="*/ 20 w 151"/>
                    <a:gd name="T73" fmla="*/ 7 h 48"/>
                    <a:gd name="T74" fmla="*/ 11 w 151"/>
                    <a:gd name="T75" fmla="*/ 27 h 48"/>
                    <a:gd name="T76" fmla="*/ 9 w 151"/>
                    <a:gd name="T77" fmla="*/ 31 h 48"/>
                    <a:gd name="T78" fmla="*/ 2 w 151"/>
                    <a:gd name="T79" fmla="*/ 24 h 48"/>
                    <a:gd name="T80" fmla="*/ 11 w 151"/>
                    <a:gd name="T81" fmla="*/ 27 h 48"/>
                    <a:gd name="T82" fmla="*/ 6 w 151"/>
                    <a:gd name="T83" fmla="*/ 32 h 48"/>
                    <a:gd name="T84" fmla="*/ 0 w 151"/>
                    <a:gd name="T85" fmla="*/ 29 h 48"/>
                    <a:gd name="T86" fmla="*/ 9 w 151"/>
                    <a:gd name="T87" fmla="*/ 31 h 48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51"/>
                    <a:gd name="T133" fmla="*/ 0 h 48"/>
                    <a:gd name="T134" fmla="*/ 151 w 151"/>
                    <a:gd name="T135" fmla="*/ 48 h 48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51" h="48">
                      <a:moveTo>
                        <a:pt x="148" y="37"/>
                      </a:moveTo>
                      <a:lnTo>
                        <a:pt x="151" y="41"/>
                      </a:lnTo>
                      <a:lnTo>
                        <a:pt x="151" y="44"/>
                      </a:lnTo>
                      <a:lnTo>
                        <a:pt x="148" y="48"/>
                      </a:lnTo>
                      <a:lnTo>
                        <a:pt x="144" y="48"/>
                      </a:lnTo>
                      <a:lnTo>
                        <a:pt x="148" y="37"/>
                      </a:lnTo>
                      <a:close/>
                      <a:moveTo>
                        <a:pt x="144" y="48"/>
                      </a:moveTo>
                      <a:lnTo>
                        <a:pt x="144" y="48"/>
                      </a:lnTo>
                      <a:lnTo>
                        <a:pt x="148" y="37"/>
                      </a:lnTo>
                      <a:lnTo>
                        <a:pt x="144" y="48"/>
                      </a:lnTo>
                      <a:close/>
                      <a:moveTo>
                        <a:pt x="144" y="48"/>
                      </a:moveTo>
                      <a:lnTo>
                        <a:pt x="144" y="48"/>
                      </a:lnTo>
                      <a:lnTo>
                        <a:pt x="147" y="43"/>
                      </a:lnTo>
                      <a:lnTo>
                        <a:pt x="144" y="48"/>
                      </a:lnTo>
                      <a:close/>
                      <a:moveTo>
                        <a:pt x="144" y="48"/>
                      </a:moveTo>
                      <a:lnTo>
                        <a:pt x="137" y="43"/>
                      </a:lnTo>
                      <a:lnTo>
                        <a:pt x="130" y="39"/>
                      </a:lnTo>
                      <a:lnTo>
                        <a:pt x="134" y="29"/>
                      </a:lnTo>
                      <a:lnTo>
                        <a:pt x="142" y="32"/>
                      </a:lnTo>
                      <a:lnTo>
                        <a:pt x="148" y="37"/>
                      </a:lnTo>
                      <a:lnTo>
                        <a:pt x="144" y="48"/>
                      </a:lnTo>
                      <a:close/>
                      <a:moveTo>
                        <a:pt x="130" y="39"/>
                      </a:moveTo>
                      <a:lnTo>
                        <a:pt x="123" y="36"/>
                      </a:lnTo>
                      <a:lnTo>
                        <a:pt x="117" y="32"/>
                      </a:lnTo>
                      <a:lnTo>
                        <a:pt x="122" y="22"/>
                      </a:lnTo>
                      <a:lnTo>
                        <a:pt x="128" y="25"/>
                      </a:lnTo>
                      <a:lnTo>
                        <a:pt x="134" y="29"/>
                      </a:lnTo>
                      <a:lnTo>
                        <a:pt x="130" y="39"/>
                      </a:lnTo>
                      <a:close/>
                      <a:moveTo>
                        <a:pt x="117" y="32"/>
                      </a:moveTo>
                      <a:lnTo>
                        <a:pt x="103" y="25"/>
                      </a:lnTo>
                      <a:lnTo>
                        <a:pt x="90" y="20"/>
                      </a:lnTo>
                      <a:lnTo>
                        <a:pt x="79" y="15"/>
                      </a:lnTo>
                      <a:lnTo>
                        <a:pt x="69" y="12"/>
                      </a:lnTo>
                      <a:lnTo>
                        <a:pt x="71" y="1"/>
                      </a:lnTo>
                      <a:lnTo>
                        <a:pt x="82" y="5"/>
                      </a:lnTo>
                      <a:lnTo>
                        <a:pt x="94" y="10"/>
                      </a:lnTo>
                      <a:lnTo>
                        <a:pt x="107" y="15"/>
                      </a:lnTo>
                      <a:lnTo>
                        <a:pt x="122" y="22"/>
                      </a:lnTo>
                      <a:lnTo>
                        <a:pt x="117" y="32"/>
                      </a:lnTo>
                      <a:close/>
                      <a:moveTo>
                        <a:pt x="71" y="1"/>
                      </a:moveTo>
                      <a:lnTo>
                        <a:pt x="71" y="1"/>
                      </a:lnTo>
                      <a:lnTo>
                        <a:pt x="69" y="7"/>
                      </a:lnTo>
                      <a:lnTo>
                        <a:pt x="71" y="1"/>
                      </a:lnTo>
                      <a:close/>
                      <a:moveTo>
                        <a:pt x="69" y="12"/>
                      </a:moveTo>
                      <a:lnTo>
                        <a:pt x="54" y="10"/>
                      </a:lnTo>
                      <a:lnTo>
                        <a:pt x="42" y="12"/>
                      </a:lnTo>
                      <a:lnTo>
                        <a:pt x="40" y="1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3" y="0"/>
                      </a:lnTo>
                      <a:lnTo>
                        <a:pt x="71" y="1"/>
                      </a:lnTo>
                      <a:lnTo>
                        <a:pt x="69" y="12"/>
                      </a:lnTo>
                      <a:close/>
                      <a:moveTo>
                        <a:pt x="42" y="12"/>
                      </a:moveTo>
                      <a:lnTo>
                        <a:pt x="29" y="15"/>
                      </a:lnTo>
                      <a:lnTo>
                        <a:pt x="23" y="17"/>
                      </a:lnTo>
                      <a:lnTo>
                        <a:pt x="20" y="7"/>
                      </a:lnTo>
                      <a:lnTo>
                        <a:pt x="28" y="5"/>
                      </a:lnTo>
                      <a:lnTo>
                        <a:pt x="40" y="1"/>
                      </a:lnTo>
                      <a:lnTo>
                        <a:pt x="42" y="12"/>
                      </a:lnTo>
                      <a:close/>
                      <a:moveTo>
                        <a:pt x="23" y="17"/>
                      </a:moveTo>
                      <a:lnTo>
                        <a:pt x="23" y="17"/>
                      </a:lnTo>
                      <a:lnTo>
                        <a:pt x="22" y="12"/>
                      </a:lnTo>
                      <a:lnTo>
                        <a:pt x="23" y="17"/>
                      </a:lnTo>
                      <a:close/>
                      <a:moveTo>
                        <a:pt x="23" y="17"/>
                      </a:moveTo>
                      <a:lnTo>
                        <a:pt x="19" y="20"/>
                      </a:lnTo>
                      <a:lnTo>
                        <a:pt x="15" y="22"/>
                      </a:lnTo>
                      <a:lnTo>
                        <a:pt x="14" y="24"/>
                      </a:lnTo>
                      <a:lnTo>
                        <a:pt x="11" y="27"/>
                      </a:lnTo>
                      <a:lnTo>
                        <a:pt x="3" y="22"/>
                      </a:lnTo>
                      <a:lnTo>
                        <a:pt x="5" y="17"/>
                      </a:lnTo>
                      <a:lnTo>
                        <a:pt x="8" y="13"/>
                      </a:lnTo>
                      <a:lnTo>
                        <a:pt x="12" y="10"/>
                      </a:lnTo>
                      <a:lnTo>
                        <a:pt x="20" y="7"/>
                      </a:lnTo>
                      <a:lnTo>
                        <a:pt x="23" y="17"/>
                      </a:lnTo>
                      <a:close/>
                      <a:moveTo>
                        <a:pt x="11" y="27"/>
                      </a:moveTo>
                      <a:lnTo>
                        <a:pt x="11" y="29"/>
                      </a:lnTo>
                      <a:lnTo>
                        <a:pt x="9" y="31"/>
                      </a:lnTo>
                      <a:lnTo>
                        <a:pt x="2" y="24"/>
                      </a:lnTo>
                      <a:lnTo>
                        <a:pt x="3" y="22"/>
                      </a:lnTo>
                      <a:lnTo>
                        <a:pt x="11" y="27"/>
                      </a:lnTo>
                      <a:close/>
                      <a:moveTo>
                        <a:pt x="9" y="31"/>
                      </a:moveTo>
                      <a:lnTo>
                        <a:pt x="6" y="32"/>
                      </a:lnTo>
                      <a:lnTo>
                        <a:pt x="3" y="32"/>
                      </a:lnTo>
                      <a:lnTo>
                        <a:pt x="0" y="29"/>
                      </a:lnTo>
                      <a:lnTo>
                        <a:pt x="2" y="24"/>
                      </a:lnTo>
                      <a:lnTo>
                        <a:pt x="9" y="31"/>
                      </a:lnTo>
                      <a:close/>
                    </a:path>
                  </a:pathLst>
                </a:custGeom>
                <a:solidFill>
                  <a:srgbClr val="CC99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7" name="Freeform 92"/>
                <p:cNvSpPr>
                  <a:spLocks noEditPoints="1"/>
                </p:cNvSpPr>
                <p:nvPr/>
              </p:nvSpPr>
              <p:spPr bwMode="auto">
                <a:xfrm>
                  <a:off x="416" y="1804"/>
                  <a:ext cx="168" cy="59"/>
                </a:xfrm>
                <a:custGeom>
                  <a:avLst/>
                  <a:gdLst>
                    <a:gd name="T0" fmla="*/ 168 w 168"/>
                    <a:gd name="T1" fmla="*/ 52 h 59"/>
                    <a:gd name="T2" fmla="*/ 165 w 168"/>
                    <a:gd name="T3" fmla="*/ 59 h 59"/>
                    <a:gd name="T4" fmla="*/ 167 w 168"/>
                    <a:gd name="T5" fmla="*/ 48 h 59"/>
                    <a:gd name="T6" fmla="*/ 161 w 168"/>
                    <a:gd name="T7" fmla="*/ 57 h 59"/>
                    <a:gd name="T8" fmla="*/ 167 w 168"/>
                    <a:gd name="T9" fmla="*/ 48 h 59"/>
                    <a:gd name="T10" fmla="*/ 161 w 168"/>
                    <a:gd name="T11" fmla="*/ 57 h 59"/>
                    <a:gd name="T12" fmla="*/ 150 w 168"/>
                    <a:gd name="T13" fmla="*/ 50 h 59"/>
                    <a:gd name="T14" fmla="*/ 161 w 168"/>
                    <a:gd name="T15" fmla="*/ 45 h 59"/>
                    <a:gd name="T16" fmla="*/ 161 w 168"/>
                    <a:gd name="T17" fmla="*/ 57 h 59"/>
                    <a:gd name="T18" fmla="*/ 145 w 168"/>
                    <a:gd name="T19" fmla="*/ 47 h 59"/>
                    <a:gd name="T20" fmla="*/ 144 w 168"/>
                    <a:gd name="T21" fmla="*/ 33 h 59"/>
                    <a:gd name="T22" fmla="*/ 154 w 168"/>
                    <a:gd name="T23" fmla="*/ 41 h 59"/>
                    <a:gd name="T24" fmla="*/ 139 w 168"/>
                    <a:gd name="T25" fmla="*/ 43 h 59"/>
                    <a:gd name="T26" fmla="*/ 107 w 168"/>
                    <a:gd name="T27" fmla="*/ 28 h 59"/>
                    <a:gd name="T28" fmla="*/ 77 w 168"/>
                    <a:gd name="T29" fmla="*/ 16 h 59"/>
                    <a:gd name="T30" fmla="*/ 94 w 168"/>
                    <a:gd name="T31" fmla="*/ 11 h 59"/>
                    <a:gd name="T32" fmla="*/ 127 w 168"/>
                    <a:gd name="T33" fmla="*/ 24 h 59"/>
                    <a:gd name="T34" fmla="*/ 139 w 168"/>
                    <a:gd name="T35" fmla="*/ 43 h 59"/>
                    <a:gd name="T36" fmla="*/ 80 w 168"/>
                    <a:gd name="T37" fmla="*/ 5 h 59"/>
                    <a:gd name="T38" fmla="*/ 80 w 168"/>
                    <a:gd name="T39" fmla="*/ 5 h 59"/>
                    <a:gd name="T40" fmla="*/ 77 w 168"/>
                    <a:gd name="T41" fmla="*/ 16 h 59"/>
                    <a:gd name="T42" fmla="*/ 80 w 168"/>
                    <a:gd name="T43" fmla="*/ 5 h 59"/>
                    <a:gd name="T44" fmla="*/ 77 w 168"/>
                    <a:gd name="T45" fmla="*/ 16 h 59"/>
                    <a:gd name="T46" fmla="*/ 68 w 168"/>
                    <a:gd name="T47" fmla="*/ 14 h 59"/>
                    <a:gd name="T48" fmla="*/ 76 w 168"/>
                    <a:gd name="T49" fmla="*/ 4 h 59"/>
                    <a:gd name="T50" fmla="*/ 77 w 168"/>
                    <a:gd name="T51" fmla="*/ 16 h 59"/>
                    <a:gd name="T52" fmla="*/ 69 w 168"/>
                    <a:gd name="T53" fmla="*/ 2 h 59"/>
                    <a:gd name="T54" fmla="*/ 69 w 168"/>
                    <a:gd name="T55" fmla="*/ 2 h 59"/>
                    <a:gd name="T56" fmla="*/ 63 w 168"/>
                    <a:gd name="T57" fmla="*/ 12 h 59"/>
                    <a:gd name="T58" fmla="*/ 59 w 168"/>
                    <a:gd name="T59" fmla="*/ 0 h 59"/>
                    <a:gd name="T60" fmla="*/ 69 w 168"/>
                    <a:gd name="T61" fmla="*/ 2 h 59"/>
                    <a:gd name="T62" fmla="*/ 59 w 168"/>
                    <a:gd name="T63" fmla="*/ 12 h 59"/>
                    <a:gd name="T64" fmla="*/ 23 w 168"/>
                    <a:gd name="T65" fmla="*/ 19 h 59"/>
                    <a:gd name="T66" fmla="*/ 35 w 168"/>
                    <a:gd name="T67" fmla="*/ 4 h 59"/>
                    <a:gd name="T68" fmla="*/ 59 w 168"/>
                    <a:gd name="T69" fmla="*/ 12 h 59"/>
                    <a:gd name="T70" fmla="*/ 19 w 168"/>
                    <a:gd name="T71" fmla="*/ 21 h 59"/>
                    <a:gd name="T72" fmla="*/ 12 w 168"/>
                    <a:gd name="T73" fmla="*/ 26 h 59"/>
                    <a:gd name="T74" fmla="*/ 2 w 168"/>
                    <a:gd name="T75" fmla="*/ 23 h 59"/>
                    <a:gd name="T76" fmla="*/ 8 w 168"/>
                    <a:gd name="T77" fmla="*/ 14 h 59"/>
                    <a:gd name="T78" fmla="*/ 20 w 168"/>
                    <a:gd name="T79" fmla="*/ 7 h 59"/>
                    <a:gd name="T80" fmla="*/ 11 w 168"/>
                    <a:gd name="T81" fmla="*/ 29 h 59"/>
                    <a:gd name="T82" fmla="*/ 6 w 168"/>
                    <a:gd name="T83" fmla="*/ 26 h 59"/>
                    <a:gd name="T84" fmla="*/ 11 w 168"/>
                    <a:gd name="T85" fmla="*/ 29 h 59"/>
                    <a:gd name="T86" fmla="*/ 9 w 168"/>
                    <a:gd name="T87" fmla="*/ 33 h 59"/>
                    <a:gd name="T88" fmla="*/ 2 w 168"/>
                    <a:gd name="T89" fmla="*/ 24 h 59"/>
                    <a:gd name="T90" fmla="*/ 11 w 168"/>
                    <a:gd name="T91" fmla="*/ 29 h 59"/>
                    <a:gd name="T92" fmla="*/ 6 w 168"/>
                    <a:gd name="T93" fmla="*/ 35 h 59"/>
                    <a:gd name="T94" fmla="*/ 0 w 168"/>
                    <a:gd name="T95" fmla="*/ 31 h 59"/>
                    <a:gd name="T96" fmla="*/ 9 w 168"/>
                    <a:gd name="T97" fmla="*/ 33 h 59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68"/>
                    <a:gd name="T148" fmla="*/ 0 h 59"/>
                    <a:gd name="T149" fmla="*/ 168 w 168"/>
                    <a:gd name="T150" fmla="*/ 59 h 59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68" h="59">
                      <a:moveTo>
                        <a:pt x="167" y="48"/>
                      </a:moveTo>
                      <a:lnTo>
                        <a:pt x="168" y="52"/>
                      </a:lnTo>
                      <a:lnTo>
                        <a:pt x="168" y="55"/>
                      </a:lnTo>
                      <a:lnTo>
                        <a:pt x="165" y="59"/>
                      </a:lnTo>
                      <a:lnTo>
                        <a:pt x="161" y="57"/>
                      </a:lnTo>
                      <a:lnTo>
                        <a:pt x="167" y="48"/>
                      </a:lnTo>
                      <a:close/>
                      <a:moveTo>
                        <a:pt x="161" y="57"/>
                      </a:moveTo>
                      <a:lnTo>
                        <a:pt x="161" y="57"/>
                      </a:lnTo>
                      <a:lnTo>
                        <a:pt x="167" y="48"/>
                      </a:lnTo>
                      <a:lnTo>
                        <a:pt x="161" y="57"/>
                      </a:lnTo>
                      <a:close/>
                      <a:moveTo>
                        <a:pt x="161" y="57"/>
                      </a:moveTo>
                      <a:lnTo>
                        <a:pt x="156" y="53"/>
                      </a:lnTo>
                      <a:lnTo>
                        <a:pt x="150" y="50"/>
                      </a:lnTo>
                      <a:lnTo>
                        <a:pt x="154" y="41"/>
                      </a:lnTo>
                      <a:lnTo>
                        <a:pt x="161" y="45"/>
                      </a:lnTo>
                      <a:lnTo>
                        <a:pt x="167" y="48"/>
                      </a:lnTo>
                      <a:lnTo>
                        <a:pt x="161" y="57"/>
                      </a:lnTo>
                      <a:close/>
                      <a:moveTo>
                        <a:pt x="150" y="50"/>
                      </a:moveTo>
                      <a:lnTo>
                        <a:pt x="145" y="47"/>
                      </a:lnTo>
                      <a:lnTo>
                        <a:pt x="139" y="43"/>
                      </a:lnTo>
                      <a:lnTo>
                        <a:pt x="144" y="33"/>
                      </a:lnTo>
                      <a:lnTo>
                        <a:pt x="150" y="38"/>
                      </a:lnTo>
                      <a:lnTo>
                        <a:pt x="154" y="41"/>
                      </a:lnTo>
                      <a:lnTo>
                        <a:pt x="150" y="50"/>
                      </a:lnTo>
                      <a:close/>
                      <a:moveTo>
                        <a:pt x="139" y="43"/>
                      </a:moveTo>
                      <a:lnTo>
                        <a:pt x="122" y="35"/>
                      </a:lnTo>
                      <a:lnTo>
                        <a:pt x="107" y="28"/>
                      </a:lnTo>
                      <a:lnTo>
                        <a:pt x="91" y="21"/>
                      </a:lnTo>
                      <a:lnTo>
                        <a:pt x="77" y="16"/>
                      </a:lnTo>
                      <a:lnTo>
                        <a:pt x="80" y="5"/>
                      </a:lnTo>
                      <a:lnTo>
                        <a:pt x="94" y="11"/>
                      </a:lnTo>
                      <a:lnTo>
                        <a:pt x="110" y="17"/>
                      </a:lnTo>
                      <a:lnTo>
                        <a:pt x="127" y="24"/>
                      </a:lnTo>
                      <a:lnTo>
                        <a:pt x="144" y="33"/>
                      </a:lnTo>
                      <a:lnTo>
                        <a:pt x="139" y="43"/>
                      </a:lnTo>
                      <a:close/>
                      <a:moveTo>
                        <a:pt x="80" y="5"/>
                      </a:moveTo>
                      <a:lnTo>
                        <a:pt x="80" y="5"/>
                      </a:lnTo>
                      <a:lnTo>
                        <a:pt x="79" y="11"/>
                      </a:lnTo>
                      <a:lnTo>
                        <a:pt x="80" y="5"/>
                      </a:lnTo>
                      <a:close/>
                      <a:moveTo>
                        <a:pt x="77" y="16"/>
                      </a:moveTo>
                      <a:lnTo>
                        <a:pt x="77" y="16"/>
                      </a:lnTo>
                      <a:lnTo>
                        <a:pt x="80" y="4"/>
                      </a:lnTo>
                      <a:lnTo>
                        <a:pt x="80" y="5"/>
                      </a:lnTo>
                      <a:lnTo>
                        <a:pt x="77" y="16"/>
                      </a:lnTo>
                      <a:close/>
                      <a:moveTo>
                        <a:pt x="77" y="16"/>
                      </a:moveTo>
                      <a:lnTo>
                        <a:pt x="73" y="14"/>
                      </a:lnTo>
                      <a:lnTo>
                        <a:pt x="68" y="14"/>
                      </a:lnTo>
                      <a:lnTo>
                        <a:pt x="69" y="2"/>
                      </a:lnTo>
                      <a:lnTo>
                        <a:pt x="76" y="4"/>
                      </a:lnTo>
                      <a:lnTo>
                        <a:pt x="80" y="4"/>
                      </a:lnTo>
                      <a:lnTo>
                        <a:pt x="77" y="16"/>
                      </a:lnTo>
                      <a:close/>
                      <a:moveTo>
                        <a:pt x="69" y="2"/>
                      </a:moveTo>
                      <a:lnTo>
                        <a:pt x="69" y="2"/>
                      </a:lnTo>
                      <a:lnTo>
                        <a:pt x="69" y="7"/>
                      </a:lnTo>
                      <a:lnTo>
                        <a:pt x="69" y="2"/>
                      </a:lnTo>
                      <a:close/>
                      <a:moveTo>
                        <a:pt x="68" y="14"/>
                      </a:moveTo>
                      <a:lnTo>
                        <a:pt x="63" y="12"/>
                      </a:lnTo>
                      <a:lnTo>
                        <a:pt x="59" y="12"/>
                      </a:lnTo>
                      <a:lnTo>
                        <a:pt x="59" y="0"/>
                      </a:lnTo>
                      <a:lnTo>
                        <a:pt x="65" y="2"/>
                      </a:lnTo>
                      <a:lnTo>
                        <a:pt x="69" y="2"/>
                      </a:lnTo>
                      <a:lnTo>
                        <a:pt x="68" y="14"/>
                      </a:lnTo>
                      <a:close/>
                      <a:moveTo>
                        <a:pt x="59" y="12"/>
                      </a:moveTo>
                      <a:lnTo>
                        <a:pt x="37" y="14"/>
                      </a:lnTo>
                      <a:lnTo>
                        <a:pt x="23" y="19"/>
                      </a:lnTo>
                      <a:lnTo>
                        <a:pt x="20" y="7"/>
                      </a:lnTo>
                      <a:lnTo>
                        <a:pt x="35" y="4"/>
                      </a:lnTo>
                      <a:lnTo>
                        <a:pt x="59" y="0"/>
                      </a:lnTo>
                      <a:lnTo>
                        <a:pt x="59" y="12"/>
                      </a:lnTo>
                      <a:close/>
                      <a:moveTo>
                        <a:pt x="23" y="19"/>
                      </a:moveTo>
                      <a:lnTo>
                        <a:pt x="19" y="21"/>
                      </a:lnTo>
                      <a:lnTo>
                        <a:pt x="15" y="23"/>
                      </a:lnTo>
                      <a:lnTo>
                        <a:pt x="12" y="26"/>
                      </a:lnTo>
                      <a:lnTo>
                        <a:pt x="11" y="29"/>
                      </a:lnTo>
                      <a:lnTo>
                        <a:pt x="2" y="23"/>
                      </a:lnTo>
                      <a:lnTo>
                        <a:pt x="5" y="17"/>
                      </a:lnTo>
                      <a:lnTo>
                        <a:pt x="8" y="14"/>
                      </a:lnTo>
                      <a:lnTo>
                        <a:pt x="12" y="11"/>
                      </a:lnTo>
                      <a:lnTo>
                        <a:pt x="20" y="7"/>
                      </a:lnTo>
                      <a:lnTo>
                        <a:pt x="23" y="19"/>
                      </a:lnTo>
                      <a:close/>
                      <a:moveTo>
                        <a:pt x="11" y="29"/>
                      </a:moveTo>
                      <a:lnTo>
                        <a:pt x="11" y="29"/>
                      </a:lnTo>
                      <a:lnTo>
                        <a:pt x="6" y="26"/>
                      </a:lnTo>
                      <a:lnTo>
                        <a:pt x="11" y="29"/>
                      </a:lnTo>
                      <a:close/>
                      <a:moveTo>
                        <a:pt x="11" y="29"/>
                      </a:moveTo>
                      <a:lnTo>
                        <a:pt x="11" y="31"/>
                      </a:lnTo>
                      <a:lnTo>
                        <a:pt x="9" y="33"/>
                      </a:lnTo>
                      <a:lnTo>
                        <a:pt x="0" y="26"/>
                      </a:lnTo>
                      <a:lnTo>
                        <a:pt x="2" y="24"/>
                      </a:lnTo>
                      <a:lnTo>
                        <a:pt x="2" y="23"/>
                      </a:lnTo>
                      <a:lnTo>
                        <a:pt x="11" y="29"/>
                      </a:lnTo>
                      <a:close/>
                      <a:moveTo>
                        <a:pt x="9" y="33"/>
                      </a:moveTo>
                      <a:lnTo>
                        <a:pt x="6" y="35"/>
                      </a:lnTo>
                      <a:lnTo>
                        <a:pt x="2" y="35"/>
                      </a:lnTo>
                      <a:lnTo>
                        <a:pt x="0" y="31"/>
                      </a:lnTo>
                      <a:lnTo>
                        <a:pt x="0" y="26"/>
                      </a:lnTo>
                      <a:lnTo>
                        <a:pt x="9" y="33"/>
                      </a:lnTo>
                      <a:close/>
                    </a:path>
                  </a:pathLst>
                </a:custGeom>
                <a:solidFill>
                  <a:srgbClr val="C28A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8" name="Freeform 93"/>
                <p:cNvSpPr>
                  <a:spLocks noEditPoints="1"/>
                </p:cNvSpPr>
                <p:nvPr/>
              </p:nvSpPr>
              <p:spPr bwMode="auto">
                <a:xfrm>
                  <a:off x="416" y="1803"/>
                  <a:ext cx="185" cy="65"/>
                </a:xfrm>
                <a:custGeom>
                  <a:avLst/>
                  <a:gdLst>
                    <a:gd name="T0" fmla="*/ 185 w 185"/>
                    <a:gd name="T1" fmla="*/ 58 h 65"/>
                    <a:gd name="T2" fmla="*/ 181 w 185"/>
                    <a:gd name="T3" fmla="*/ 65 h 65"/>
                    <a:gd name="T4" fmla="*/ 182 w 185"/>
                    <a:gd name="T5" fmla="*/ 54 h 65"/>
                    <a:gd name="T6" fmla="*/ 178 w 185"/>
                    <a:gd name="T7" fmla="*/ 65 h 65"/>
                    <a:gd name="T8" fmla="*/ 182 w 185"/>
                    <a:gd name="T9" fmla="*/ 54 h 65"/>
                    <a:gd name="T10" fmla="*/ 182 w 185"/>
                    <a:gd name="T11" fmla="*/ 54 h 65"/>
                    <a:gd name="T12" fmla="*/ 178 w 185"/>
                    <a:gd name="T13" fmla="*/ 65 h 65"/>
                    <a:gd name="T14" fmla="*/ 178 w 185"/>
                    <a:gd name="T15" fmla="*/ 63 h 65"/>
                    <a:gd name="T16" fmla="*/ 178 w 185"/>
                    <a:gd name="T17" fmla="*/ 65 h 65"/>
                    <a:gd name="T18" fmla="*/ 170 w 185"/>
                    <a:gd name="T19" fmla="*/ 60 h 65"/>
                    <a:gd name="T20" fmla="*/ 168 w 185"/>
                    <a:gd name="T21" fmla="*/ 44 h 65"/>
                    <a:gd name="T22" fmla="*/ 182 w 185"/>
                    <a:gd name="T23" fmla="*/ 54 h 65"/>
                    <a:gd name="T24" fmla="*/ 164 w 185"/>
                    <a:gd name="T25" fmla="*/ 54 h 65"/>
                    <a:gd name="T26" fmla="*/ 148 w 185"/>
                    <a:gd name="T27" fmla="*/ 46 h 65"/>
                    <a:gd name="T28" fmla="*/ 161 w 185"/>
                    <a:gd name="T29" fmla="*/ 41 h 65"/>
                    <a:gd name="T30" fmla="*/ 164 w 185"/>
                    <a:gd name="T31" fmla="*/ 54 h 65"/>
                    <a:gd name="T32" fmla="*/ 131 w 185"/>
                    <a:gd name="T33" fmla="*/ 37 h 65"/>
                    <a:gd name="T34" fmla="*/ 97 w 185"/>
                    <a:gd name="T35" fmla="*/ 22 h 65"/>
                    <a:gd name="T36" fmla="*/ 86 w 185"/>
                    <a:gd name="T37" fmla="*/ 5 h 65"/>
                    <a:gd name="T38" fmla="*/ 117 w 185"/>
                    <a:gd name="T39" fmla="*/ 18 h 65"/>
                    <a:gd name="T40" fmla="*/ 153 w 185"/>
                    <a:gd name="T41" fmla="*/ 37 h 65"/>
                    <a:gd name="T42" fmla="*/ 86 w 185"/>
                    <a:gd name="T43" fmla="*/ 5 h 65"/>
                    <a:gd name="T44" fmla="*/ 85 w 185"/>
                    <a:gd name="T45" fmla="*/ 10 h 65"/>
                    <a:gd name="T46" fmla="*/ 83 w 185"/>
                    <a:gd name="T47" fmla="*/ 15 h 65"/>
                    <a:gd name="T48" fmla="*/ 65 w 185"/>
                    <a:gd name="T49" fmla="*/ 12 h 65"/>
                    <a:gd name="T50" fmla="*/ 48 w 185"/>
                    <a:gd name="T51" fmla="*/ 12 h 65"/>
                    <a:gd name="T52" fmla="*/ 56 w 185"/>
                    <a:gd name="T53" fmla="*/ 0 h 65"/>
                    <a:gd name="T54" fmla="*/ 77 w 185"/>
                    <a:gd name="T55" fmla="*/ 1 h 65"/>
                    <a:gd name="T56" fmla="*/ 83 w 185"/>
                    <a:gd name="T57" fmla="*/ 15 h 65"/>
                    <a:gd name="T58" fmla="*/ 34 w 185"/>
                    <a:gd name="T59" fmla="*/ 15 h 65"/>
                    <a:gd name="T60" fmla="*/ 22 w 185"/>
                    <a:gd name="T61" fmla="*/ 6 h 65"/>
                    <a:gd name="T62" fmla="*/ 46 w 185"/>
                    <a:gd name="T63" fmla="*/ 1 h 65"/>
                    <a:gd name="T64" fmla="*/ 22 w 185"/>
                    <a:gd name="T65" fmla="*/ 6 h 65"/>
                    <a:gd name="T66" fmla="*/ 23 w 185"/>
                    <a:gd name="T67" fmla="*/ 12 h 65"/>
                    <a:gd name="T68" fmla="*/ 25 w 185"/>
                    <a:gd name="T69" fmla="*/ 17 h 65"/>
                    <a:gd name="T70" fmla="*/ 14 w 185"/>
                    <a:gd name="T71" fmla="*/ 22 h 65"/>
                    <a:gd name="T72" fmla="*/ 11 w 185"/>
                    <a:gd name="T73" fmla="*/ 27 h 65"/>
                    <a:gd name="T74" fmla="*/ 5 w 185"/>
                    <a:gd name="T75" fmla="*/ 17 h 65"/>
                    <a:gd name="T76" fmla="*/ 12 w 185"/>
                    <a:gd name="T77" fmla="*/ 10 h 65"/>
                    <a:gd name="T78" fmla="*/ 25 w 185"/>
                    <a:gd name="T79" fmla="*/ 17 h 65"/>
                    <a:gd name="T80" fmla="*/ 2 w 185"/>
                    <a:gd name="T81" fmla="*/ 22 h 65"/>
                    <a:gd name="T82" fmla="*/ 2 w 185"/>
                    <a:gd name="T83" fmla="*/ 22 h 65"/>
                    <a:gd name="T84" fmla="*/ 11 w 185"/>
                    <a:gd name="T85" fmla="*/ 29 h 65"/>
                    <a:gd name="T86" fmla="*/ 0 w 185"/>
                    <a:gd name="T87" fmla="*/ 24 h 65"/>
                    <a:gd name="T88" fmla="*/ 2 w 185"/>
                    <a:gd name="T89" fmla="*/ 22 h 65"/>
                    <a:gd name="T90" fmla="*/ 9 w 185"/>
                    <a:gd name="T91" fmla="*/ 30 h 65"/>
                    <a:gd name="T92" fmla="*/ 2 w 185"/>
                    <a:gd name="T93" fmla="*/ 32 h 65"/>
                    <a:gd name="T94" fmla="*/ 0 w 185"/>
                    <a:gd name="T95" fmla="*/ 24 h 6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185"/>
                    <a:gd name="T145" fmla="*/ 0 h 65"/>
                    <a:gd name="T146" fmla="*/ 185 w 185"/>
                    <a:gd name="T147" fmla="*/ 65 h 6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185" h="65">
                      <a:moveTo>
                        <a:pt x="182" y="54"/>
                      </a:moveTo>
                      <a:lnTo>
                        <a:pt x="185" y="58"/>
                      </a:lnTo>
                      <a:lnTo>
                        <a:pt x="184" y="61"/>
                      </a:lnTo>
                      <a:lnTo>
                        <a:pt x="181" y="65"/>
                      </a:lnTo>
                      <a:lnTo>
                        <a:pt x="178" y="63"/>
                      </a:lnTo>
                      <a:lnTo>
                        <a:pt x="182" y="54"/>
                      </a:lnTo>
                      <a:close/>
                      <a:moveTo>
                        <a:pt x="178" y="63"/>
                      </a:moveTo>
                      <a:lnTo>
                        <a:pt x="178" y="65"/>
                      </a:lnTo>
                      <a:lnTo>
                        <a:pt x="182" y="54"/>
                      </a:lnTo>
                      <a:lnTo>
                        <a:pt x="178" y="63"/>
                      </a:lnTo>
                      <a:close/>
                      <a:moveTo>
                        <a:pt x="178" y="65"/>
                      </a:moveTo>
                      <a:lnTo>
                        <a:pt x="178" y="63"/>
                      </a:lnTo>
                      <a:lnTo>
                        <a:pt x="179" y="60"/>
                      </a:lnTo>
                      <a:lnTo>
                        <a:pt x="178" y="65"/>
                      </a:lnTo>
                      <a:close/>
                      <a:moveTo>
                        <a:pt x="178" y="63"/>
                      </a:moveTo>
                      <a:lnTo>
                        <a:pt x="170" y="60"/>
                      </a:lnTo>
                      <a:lnTo>
                        <a:pt x="164" y="54"/>
                      </a:lnTo>
                      <a:lnTo>
                        <a:pt x="168" y="44"/>
                      </a:lnTo>
                      <a:lnTo>
                        <a:pt x="174" y="49"/>
                      </a:lnTo>
                      <a:lnTo>
                        <a:pt x="182" y="54"/>
                      </a:lnTo>
                      <a:lnTo>
                        <a:pt x="178" y="63"/>
                      </a:lnTo>
                      <a:close/>
                      <a:moveTo>
                        <a:pt x="164" y="54"/>
                      </a:moveTo>
                      <a:lnTo>
                        <a:pt x="156" y="51"/>
                      </a:lnTo>
                      <a:lnTo>
                        <a:pt x="148" y="46"/>
                      </a:lnTo>
                      <a:lnTo>
                        <a:pt x="153" y="37"/>
                      </a:lnTo>
                      <a:lnTo>
                        <a:pt x="161" y="41"/>
                      </a:lnTo>
                      <a:lnTo>
                        <a:pt x="168" y="44"/>
                      </a:lnTo>
                      <a:lnTo>
                        <a:pt x="164" y="54"/>
                      </a:lnTo>
                      <a:close/>
                      <a:moveTo>
                        <a:pt x="148" y="46"/>
                      </a:moveTo>
                      <a:lnTo>
                        <a:pt x="131" y="37"/>
                      </a:lnTo>
                      <a:lnTo>
                        <a:pt x="114" y="29"/>
                      </a:lnTo>
                      <a:lnTo>
                        <a:pt x="97" y="22"/>
                      </a:lnTo>
                      <a:lnTo>
                        <a:pt x="83" y="15"/>
                      </a:lnTo>
                      <a:lnTo>
                        <a:pt x="86" y="5"/>
                      </a:lnTo>
                      <a:lnTo>
                        <a:pt x="102" y="12"/>
                      </a:lnTo>
                      <a:lnTo>
                        <a:pt x="117" y="18"/>
                      </a:lnTo>
                      <a:lnTo>
                        <a:pt x="136" y="27"/>
                      </a:lnTo>
                      <a:lnTo>
                        <a:pt x="153" y="37"/>
                      </a:lnTo>
                      <a:lnTo>
                        <a:pt x="148" y="46"/>
                      </a:lnTo>
                      <a:close/>
                      <a:moveTo>
                        <a:pt x="86" y="5"/>
                      </a:moveTo>
                      <a:lnTo>
                        <a:pt x="86" y="5"/>
                      </a:lnTo>
                      <a:lnTo>
                        <a:pt x="85" y="10"/>
                      </a:lnTo>
                      <a:lnTo>
                        <a:pt x="86" y="5"/>
                      </a:lnTo>
                      <a:close/>
                      <a:moveTo>
                        <a:pt x="83" y="15"/>
                      </a:moveTo>
                      <a:lnTo>
                        <a:pt x="74" y="13"/>
                      </a:lnTo>
                      <a:lnTo>
                        <a:pt x="65" y="12"/>
                      </a:lnTo>
                      <a:lnTo>
                        <a:pt x="56" y="12"/>
                      </a:lnTo>
                      <a:lnTo>
                        <a:pt x="48" y="12"/>
                      </a:lnTo>
                      <a:lnTo>
                        <a:pt x="46" y="1"/>
                      </a:lnTo>
                      <a:lnTo>
                        <a:pt x="56" y="0"/>
                      </a:lnTo>
                      <a:lnTo>
                        <a:pt x="66" y="0"/>
                      </a:lnTo>
                      <a:lnTo>
                        <a:pt x="77" y="1"/>
                      </a:lnTo>
                      <a:lnTo>
                        <a:pt x="86" y="5"/>
                      </a:lnTo>
                      <a:lnTo>
                        <a:pt x="83" y="15"/>
                      </a:lnTo>
                      <a:close/>
                      <a:moveTo>
                        <a:pt x="48" y="12"/>
                      </a:moveTo>
                      <a:lnTo>
                        <a:pt x="34" y="15"/>
                      </a:lnTo>
                      <a:lnTo>
                        <a:pt x="25" y="17"/>
                      </a:lnTo>
                      <a:lnTo>
                        <a:pt x="22" y="6"/>
                      </a:lnTo>
                      <a:lnTo>
                        <a:pt x="31" y="3"/>
                      </a:lnTo>
                      <a:lnTo>
                        <a:pt x="46" y="1"/>
                      </a:lnTo>
                      <a:lnTo>
                        <a:pt x="48" y="12"/>
                      </a:lnTo>
                      <a:close/>
                      <a:moveTo>
                        <a:pt x="22" y="6"/>
                      </a:moveTo>
                      <a:lnTo>
                        <a:pt x="22" y="6"/>
                      </a:lnTo>
                      <a:lnTo>
                        <a:pt x="23" y="12"/>
                      </a:lnTo>
                      <a:lnTo>
                        <a:pt x="22" y="6"/>
                      </a:lnTo>
                      <a:close/>
                      <a:moveTo>
                        <a:pt x="25" y="17"/>
                      </a:moveTo>
                      <a:lnTo>
                        <a:pt x="19" y="20"/>
                      </a:lnTo>
                      <a:lnTo>
                        <a:pt x="14" y="22"/>
                      </a:lnTo>
                      <a:lnTo>
                        <a:pt x="12" y="25"/>
                      </a:lnTo>
                      <a:lnTo>
                        <a:pt x="11" y="27"/>
                      </a:lnTo>
                      <a:lnTo>
                        <a:pt x="2" y="22"/>
                      </a:lnTo>
                      <a:lnTo>
                        <a:pt x="5" y="17"/>
                      </a:lnTo>
                      <a:lnTo>
                        <a:pt x="8" y="13"/>
                      </a:lnTo>
                      <a:lnTo>
                        <a:pt x="12" y="10"/>
                      </a:lnTo>
                      <a:lnTo>
                        <a:pt x="22" y="6"/>
                      </a:lnTo>
                      <a:lnTo>
                        <a:pt x="25" y="17"/>
                      </a:lnTo>
                      <a:close/>
                      <a:moveTo>
                        <a:pt x="2" y="22"/>
                      </a:moveTo>
                      <a:lnTo>
                        <a:pt x="2" y="22"/>
                      </a:lnTo>
                      <a:lnTo>
                        <a:pt x="6" y="25"/>
                      </a:lnTo>
                      <a:lnTo>
                        <a:pt x="2" y="22"/>
                      </a:lnTo>
                      <a:close/>
                      <a:moveTo>
                        <a:pt x="11" y="27"/>
                      </a:moveTo>
                      <a:lnTo>
                        <a:pt x="11" y="29"/>
                      </a:lnTo>
                      <a:lnTo>
                        <a:pt x="9" y="30"/>
                      </a:lnTo>
                      <a:lnTo>
                        <a:pt x="0" y="24"/>
                      </a:lnTo>
                      <a:lnTo>
                        <a:pt x="2" y="24"/>
                      </a:lnTo>
                      <a:lnTo>
                        <a:pt x="2" y="22"/>
                      </a:lnTo>
                      <a:lnTo>
                        <a:pt x="11" y="27"/>
                      </a:lnTo>
                      <a:close/>
                      <a:moveTo>
                        <a:pt x="9" y="30"/>
                      </a:moveTo>
                      <a:lnTo>
                        <a:pt x="6" y="32"/>
                      </a:lnTo>
                      <a:lnTo>
                        <a:pt x="2" y="32"/>
                      </a:lnTo>
                      <a:lnTo>
                        <a:pt x="0" y="29"/>
                      </a:lnTo>
                      <a:lnTo>
                        <a:pt x="0" y="24"/>
                      </a:lnTo>
                      <a:lnTo>
                        <a:pt x="9" y="30"/>
                      </a:lnTo>
                      <a:close/>
                    </a:path>
                  </a:pathLst>
                </a:custGeom>
                <a:solidFill>
                  <a:srgbClr val="B87A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79" name="Freeform 94"/>
                <p:cNvSpPr>
                  <a:spLocks noEditPoints="1"/>
                </p:cNvSpPr>
                <p:nvPr/>
              </p:nvSpPr>
              <p:spPr bwMode="auto">
                <a:xfrm>
                  <a:off x="416" y="1801"/>
                  <a:ext cx="202" cy="74"/>
                </a:xfrm>
                <a:custGeom>
                  <a:avLst/>
                  <a:gdLst>
                    <a:gd name="T0" fmla="*/ 202 w 202"/>
                    <a:gd name="T1" fmla="*/ 67 h 74"/>
                    <a:gd name="T2" fmla="*/ 198 w 202"/>
                    <a:gd name="T3" fmla="*/ 74 h 74"/>
                    <a:gd name="T4" fmla="*/ 199 w 202"/>
                    <a:gd name="T5" fmla="*/ 63 h 74"/>
                    <a:gd name="T6" fmla="*/ 157 w 202"/>
                    <a:gd name="T7" fmla="*/ 50 h 74"/>
                    <a:gd name="T8" fmla="*/ 114 w 202"/>
                    <a:gd name="T9" fmla="*/ 27 h 74"/>
                    <a:gd name="T10" fmla="*/ 102 w 202"/>
                    <a:gd name="T11" fmla="*/ 10 h 74"/>
                    <a:gd name="T12" fmla="*/ 137 w 202"/>
                    <a:gd name="T13" fmla="*/ 26 h 74"/>
                    <a:gd name="T14" fmla="*/ 199 w 202"/>
                    <a:gd name="T15" fmla="*/ 63 h 74"/>
                    <a:gd name="T16" fmla="*/ 99 w 202"/>
                    <a:gd name="T17" fmla="*/ 20 h 74"/>
                    <a:gd name="T18" fmla="*/ 88 w 202"/>
                    <a:gd name="T19" fmla="*/ 17 h 74"/>
                    <a:gd name="T20" fmla="*/ 97 w 202"/>
                    <a:gd name="T21" fmla="*/ 8 h 74"/>
                    <a:gd name="T22" fmla="*/ 99 w 202"/>
                    <a:gd name="T23" fmla="*/ 20 h 74"/>
                    <a:gd name="T24" fmla="*/ 93 w 202"/>
                    <a:gd name="T25" fmla="*/ 5 h 74"/>
                    <a:gd name="T26" fmla="*/ 93 w 202"/>
                    <a:gd name="T27" fmla="*/ 5 h 74"/>
                    <a:gd name="T28" fmla="*/ 88 w 202"/>
                    <a:gd name="T29" fmla="*/ 17 h 74"/>
                    <a:gd name="T30" fmla="*/ 93 w 202"/>
                    <a:gd name="T31" fmla="*/ 5 h 74"/>
                    <a:gd name="T32" fmla="*/ 91 w 202"/>
                    <a:gd name="T33" fmla="*/ 5 h 74"/>
                    <a:gd name="T34" fmla="*/ 90 w 202"/>
                    <a:gd name="T35" fmla="*/ 10 h 74"/>
                    <a:gd name="T36" fmla="*/ 88 w 202"/>
                    <a:gd name="T37" fmla="*/ 17 h 74"/>
                    <a:gd name="T38" fmla="*/ 77 w 202"/>
                    <a:gd name="T39" fmla="*/ 12 h 74"/>
                    <a:gd name="T40" fmla="*/ 85 w 202"/>
                    <a:gd name="T41" fmla="*/ 3 h 74"/>
                    <a:gd name="T42" fmla="*/ 88 w 202"/>
                    <a:gd name="T43" fmla="*/ 17 h 74"/>
                    <a:gd name="T44" fmla="*/ 71 w 202"/>
                    <a:gd name="T45" fmla="*/ 12 h 74"/>
                    <a:gd name="T46" fmla="*/ 66 w 202"/>
                    <a:gd name="T47" fmla="*/ 0 h 74"/>
                    <a:gd name="T48" fmla="*/ 79 w 202"/>
                    <a:gd name="T49" fmla="*/ 2 h 74"/>
                    <a:gd name="T50" fmla="*/ 66 w 202"/>
                    <a:gd name="T51" fmla="*/ 10 h 74"/>
                    <a:gd name="T52" fmla="*/ 42 w 202"/>
                    <a:gd name="T53" fmla="*/ 12 h 74"/>
                    <a:gd name="T54" fmla="*/ 26 w 202"/>
                    <a:gd name="T55" fmla="*/ 17 h 74"/>
                    <a:gd name="T56" fmla="*/ 29 w 202"/>
                    <a:gd name="T57" fmla="*/ 3 h 74"/>
                    <a:gd name="T58" fmla="*/ 52 w 202"/>
                    <a:gd name="T59" fmla="*/ 0 h 74"/>
                    <a:gd name="T60" fmla="*/ 66 w 202"/>
                    <a:gd name="T61" fmla="*/ 10 h 74"/>
                    <a:gd name="T62" fmla="*/ 26 w 202"/>
                    <a:gd name="T63" fmla="*/ 17 h 74"/>
                    <a:gd name="T64" fmla="*/ 26 w 202"/>
                    <a:gd name="T65" fmla="*/ 17 h 74"/>
                    <a:gd name="T66" fmla="*/ 19 w 202"/>
                    <a:gd name="T67" fmla="*/ 19 h 74"/>
                    <a:gd name="T68" fmla="*/ 12 w 202"/>
                    <a:gd name="T69" fmla="*/ 24 h 74"/>
                    <a:gd name="T70" fmla="*/ 2 w 202"/>
                    <a:gd name="T71" fmla="*/ 22 h 74"/>
                    <a:gd name="T72" fmla="*/ 8 w 202"/>
                    <a:gd name="T73" fmla="*/ 14 h 74"/>
                    <a:gd name="T74" fmla="*/ 23 w 202"/>
                    <a:gd name="T75" fmla="*/ 5 h 74"/>
                    <a:gd name="T76" fmla="*/ 9 w 202"/>
                    <a:gd name="T77" fmla="*/ 27 h 74"/>
                    <a:gd name="T78" fmla="*/ 6 w 202"/>
                    <a:gd name="T79" fmla="*/ 26 h 74"/>
                    <a:gd name="T80" fmla="*/ 9 w 202"/>
                    <a:gd name="T81" fmla="*/ 27 h 74"/>
                    <a:gd name="T82" fmla="*/ 9 w 202"/>
                    <a:gd name="T83" fmla="*/ 29 h 74"/>
                    <a:gd name="T84" fmla="*/ 2 w 202"/>
                    <a:gd name="T85" fmla="*/ 22 h 74"/>
                    <a:gd name="T86" fmla="*/ 9 w 202"/>
                    <a:gd name="T87" fmla="*/ 27 h 74"/>
                    <a:gd name="T88" fmla="*/ 6 w 202"/>
                    <a:gd name="T89" fmla="*/ 31 h 74"/>
                    <a:gd name="T90" fmla="*/ 0 w 202"/>
                    <a:gd name="T91" fmla="*/ 27 h 74"/>
                    <a:gd name="T92" fmla="*/ 9 w 202"/>
                    <a:gd name="T93" fmla="*/ 29 h 7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02"/>
                    <a:gd name="T142" fmla="*/ 0 h 74"/>
                    <a:gd name="T143" fmla="*/ 202 w 202"/>
                    <a:gd name="T144" fmla="*/ 74 h 7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02" h="74">
                      <a:moveTo>
                        <a:pt x="199" y="63"/>
                      </a:moveTo>
                      <a:lnTo>
                        <a:pt x="202" y="67"/>
                      </a:lnTo>
                      <a:lnTo>
                        <a:pt x="201" y="70"/>
                      </a:lnTo>
                      <a:lnTo>
                        <a:pt x="198" y="74"/>
                      </a:lnTo>
                      <a:lnTo>
                        <a:pt x="194" y="72"/>
                      </a:lnTo>
                      <a:lnTo>
                        <a:pt x="199" y="63"/>
                      </a:lnTo>
                      <a:close/>
                      <a:moveTo>
                        <a:pt x="194" y="72"/>
                      </a:moveTo>
                      <a:lnTo>
                        <a:pt x="157" y="50"/>
                      </a:lnTo>
                      <a:lnTo>
                        <a:pt x="133" y="36"/>
                      </a:lnTo>
                      <a:lnTo>
                        <a:pt x="114" y="27"/>
                      </a:lnTo>
                      <a:lnTo>
                        <a:pt x="99" y="20"/>
                      </a:lnTo>
                      <a:lnTo>
                        <a:pt x="102" y="10"/>
                      </a:lnTo>
                      <a:lnTo>
                        <a:pt x="119" y="17"/>
                      </a:lnTo>
                      <a:lnTo>
                        <a:pt x="137" y="26"/>
                      </a:lnTo>
                      <a:lnTo>
                        <a:pt x="162" y="41"/>
                      </a:lnTo>
                      <a:lnTo>
                        <a:pt x="199" y="63"/>
                      </a:lnTo>
                      <a:lnTo>
                        <a:pt x="194" y="72"/>
                      </a:lnTo>
                      <a:close/>
                      <a:moveTo>
                        <a:pt x="99" y="20"/>
                      </a:moveTo>
                      <a:lnTo>
                        <a:pt x="93" y="19"/>
                      </a:lnTo>
                      <a:lnTo>
                        <a:pt x="88" y="17"/>
                      </a:lnTo>
                      <a:lnTo>
                        <a:pt x="93" y="5"/>
                      </a:lnTo>
                      <a:lnTo>
                        <a:pt x="97" y="8"/>
                      </a:lnTo>
                      <a:lnTo>
                        <a:pt x="102" y="10"/>
                      </a:lnTo>
                      <a:lnTo>
                        <a:pt x="99" y="20"/>
                      </a:lnTo>
                      <a:close/>
                      <a:moveTo>
                        <a:pt x="93" y="5"/>
                      </a:moveTo>
                      <a:lnTo>
                        <a:pt x="93" y="5"/>
                      </a:lnTo>
                      <a:lnTo>
                        <a:pt x="90" y="10"/>
                      </a:lnTo>
                      <a:lnTo>
                        <a:pt x="93" y="5"/>
                      </a:lnTo>
                      <a:close/>
                      <a:moveTo>
                        <a:pt x="88" y="17"/>
                      </a:moveTo>
                      <a:lnTo>
                        <a:pt x="88" y="17"/>
                      </a:lnTo>
                      <a:lnTo>
                        <a:pt x="91" y="5"/>
                      </a:lnTo>
                      <a:lnTo>
                        <a:pt x="93" y="5"/>
                      </a:lnTo>
                      <a:lnTo>
                        <a:pt x="88" y="17"/>
                      </a:lnTo>
                      <a:close/>
                      <a:moveTo>
                        <a:pt x="91" y="5"/>
                      </a:moveTo>
                      <a:lnTo>
                        <a:pt x="91" y="5"/>
                      </a:lnTo>
                      <a:lnTo>
                        <a:pt x="90" y="10"/>
                      </a:lnTo>
                      <a:lnTo>
                        <a:pt x="91" y="5"/>
                      </a:lnTo>
                      <a:close/>
                      <a:moveTo>
                        <a:pt x="88" y="17"/>
                      </a:moveTo>
                      <a:lnTo>
                        <a:pt x="83" y="14"/>
                      </a:lnTo>
                      <a:lnTo>
                        <a:pt x="77" y="12"/>
                      </a:lnTo>
                      <a:lnTo>
                        <a:pt x="79" y="2"/>
                      </a:lnTo>
                      <a:lnTo>
                        <a:pt x="85" y="3"/>
                      </a:lnTo>
                      <a:lnTo>
                        <a:pt x="91" y="5"/>
                      </a:lnTo>
                      <a:lnTo>
                        <a:pt x="88" y="17"/>
                      </a:lnTo>
                      <a:close/>
                      <a:moveTo>
                        <a:pt x="77" y="12"/>
                      </a:moveTo>
                      <a:lnTo>
                        <a:pt x="71" y="12"/>
                      </a:lnTo>
                      <a:lnTo>
                        <a:pt x="66" y="10"/>
                      </a:lnTo>
                      <a:lnTo>
                        <a:pt x="66" y="0"/>
                      </a:lnTo>
                      <a:lnTo>
                        <a:pt x="73" y="0"/>
                      </a:lnTo>
                      <a:lnTo>
                        <a:pt x="79" y="2"/>
                      </a:lnTo>
                      <a:lnTo>
                        <a:pt x="77" y="12"/>
                      </a:lnTo>
                      <a:close/>
                      <a:moveTo>
                        <a:pt x="66" y="10"/>
                      </a:moveTo>
                      <a:lnTo>
                        <a:pt x="52" y="10"/>
                      </a:lnTo>
                      <a:lnTo>
                        <a:pt x="42" y="12"/>
                      </a:lnTo>
                      <a:lnTo>
                        <a:pt x="32" y="14"/>
                      </a:lnTo>
                      <a:lnTo>
                        <a:pt x="26" y="17"/>
                      </a:lnTo>
                      <a:lnTo>
                        <a:pt x="23" y="5"/>
                      </a:lnTo>
                      <a:lnTo>
                        <a:pt x="29" y="3"/>
                      </a:lnTo>
                      <a:lnTo>
                        <a:pt x="40" y="2"/>
                      </a:lnTo>
                      <a:lnTo>
                        <a:pt x="52" y="0"/>
                      </a:lnTo>
                      <a:lnTo>
                        <a:pt x="66" y="0"/>
                      </a:lnTo>
                      <a:lnTo>
                        <a:pt x="66" y="10"/>
                      </a:lnTo>
                      <a:close/>
                      <a:moveTo>
                        <a:pt x="26" y="17"/>
                      </a:moveTo>
                      <a:lnTo>
                        <a:pt x="26" y="17"/>
                      </a:lnTo>
                      <a:lnTo>
                        <a:pt x="25" y="10"/>
                      </a:lnTo>
                      <a:lnTo>
                        <a:pt x="26" y="17"/>
                      </a:lnTo>
                      <a:close/>
                      <a:moveTo>
                        <a:pt x="26" y="17"/>
                      </a:moveTo>
                      <a:lnTo>
                        <a:pt x="19" y="19"/>
                      </a:lnTo>
                      <a:lnTo>
                        <a:pt x="14" y="22"/>
                      </a:lnTo>
                      <a:lnTo>
                        <a:pt x="12" y="24"/>
                      </a:lnTo>
                      <a:lnTo>
                        <a:pt x="9" y="27"/>
                      </a:lnTo>
                      <a:lnTo>
                        <a:pt x="2" y="22"/>
                      </a:lnTo>
                      <a:lnTo>
                        <a:pt x="5" y="17"/>
                      </a:lnTo>
                      <a:lnTo>
                        <a:pt x="8" y="14"/>
                      </a:lnTo>
                      <a:lnTo>
                        <a:pt x="14" y="10"/>
                      </a:lnTo>
                      <a:lnTo>
                        <a:pt x="23" y="5"/>
                      </a:lnTo>
                      <a:lnTo>
                        <a:pt x="26" y="17"/>
                      </a:lnTo>
                      <a:close/>
                      <a:moveTo>
                        <a:pt x="9" y="27"/>
                      </a:moveTo>
                      <a:lnTo>
                        <a:pt x="9" y="27"/>
                      </a:lnTo>
                      <a:lnTo>
                        <a:pt x="6" y="26"/>
                      </a:lnTo>
                      <a:lnTo>
                        <a:pt x="9" y="27"/>
                      </a:lnTo>
                      <a:close/>
                      <a:moveTo>
                        <a:pt x="9" y="27"/>
                      </a:moveTo>
                      <a:lnTo>
                        <a:pt x="11" y="27"/>
                      </a:lnTo>
                      <a:lnTo>
                        <a:pt x="9" y="29"/>
                      </a:lnTo>
                      <a:lnTo>
                        <a:pt x="0" y="22"/>
                      </a:lnTo>
                      <a:lnTo>
                        <a:pt x="2" y="22"/>
                      </a:lnTo>
                      <a:lnTo>
                        <a:pt x="9" y="27"/>
                      </a:lnTo>
                      <a:close/>
                      <a:moveTo>
                        <a:pt x="9" y="29"/>
                      </a:moveTo>
                      <a:lnTo>
                        <a:pt x="6" y="31"/>
                      </a:lnTo>
                      <a:lnTo>
                        <a:pt x="2" y="31"/>
                      </a:lnTo>
                      <a:lnTo>
                        <a:pt x="0" y="27"/>
                      </a:lnTo>
                      <a:lnTo>
                        <a:pt x="0" y="22"/>
                      </a:lnTo>
                      <a:lnTo>
                        <a:pt x="9" y="29"/>
                      </a:lnTo>
                      <a:close/>
                    </a:path>
                  </a:pathLst>
                </a:custGeom>
                <a:solidFill>
                  <a:srgbClr val="B0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0" name="Freeform 95"/>
                <p:cNvSpPr>
                  <a:spLocks noEditPoints="1"/>
                </p:cNvSpPr>
                <p:nvPr/>
              </p:nvSpPr>
              <p:spPr bwMode="auto">
                <a:xfrm>
                  <a:off x="416" y="1799"/>
                  <a:ext cx="219" cy="81"/>
                </a:xfrm>
                <a:custGeom>
                  <a:avLst/>
                  <a:gdLst>
                    <a:gd name="T0" fmla="*/ 219 w 219"/>
                    <a:gd name="T1" fmla="*/ 74 h 81"/>
                    <a:gd name="T2" fmla="*/ 215 w 219"/>
                    <a:gd name="T3" fmla="*/ 81 h 81"/>
                    <a:gd name="T4" fmla="*/ 216 w 219"/>
                    <a:gd name="T5" fmla="*/ 70 h 81"/>
                    <a:gd name="T6" fmla="*/ 211 w 219"/>
                    <a:gd name="T7" fmla="*/ 81 h 81"/>
                    <a:gd name="T8" fmla="*/ 216 w 219"/>
                    <a:gd name="T9" fmla="*/ 70 h 81"/>
                    <a:gd name="T10" fmla="*/ 216 w 219"/>
                    <a:gd name="T11" fmla="*/ 70 h 81"/>
                    <a:gd name="T12" fmla="*/ 211 w 219"/>
                    <a:gd name="T13" fmla="*/ 81 h 81"/>
                    <a:gd name="T14" fmla="*/ 211 w 219"/>
                    <a:gd name="T15" fmla="*/ 81 h 81"/>
                    <a:gd name="T16" fmla="*/ 211 w 219"/>
                    <a:gd name="T17" fmla="*/ 81 h 81"/>
                    <a:gd name="T18" fmla="*/ 207 w 219"/>
                    <a:gd name="T19" fmla="*/ 77 h 81"/>
                    <a:gd name="T20" fmla="*/ 205 w 219"/>
                    <a:gd name="T21" fmla="*/ 64 h 81"/>
                    <a:gd name="T22" fmla="*/ 216 w 219"/>
                    <a:gd name="T23" fmla="*/ 70 h 81"/>
                    <a:gd name="T24" fmla="*/ 201 w 219"/>
                    <a:gd name="T25" fmla="*/ 74 h 81"/>
                    <a:gd name="T26" fmla="*/ 187 w 219"/>
                    <a:gd name="T27" fmla="*/ 65 h 81"/>
                    <a:gd name="T28" fmla="*/ 199 w 219"/>
                    <a:gd name="T29" fmla="*/ 58 h 81"/>
                    <a:gd name="T30" fmla="*/ 201 w 219"/>
                    <a:gd name="T31" fmla="*/ 74 h 81"/>
                    <a:gd name="T32" fmla="*/ 164 w 219"/>
                    <a:gd name="T33" fmla="*/ 52 h 81"/>
                    <a:gd name="T34" fmla="*/ 116 w 219"/>
                    <a:gd name="T35" fmla="*/ 28 h 81"/>
                    <a:gd name="T36" fmla="*/ 100 w 219"/>
                    <a:gd name="T37" fmla="*/ 7 h 81"/>
                    <a:gd name="T38" fmla="*/ 144 w 219"/>
                    <a:gd name="T39" fmla="*/ 29 h 81"/>
                    <a:gd name="T40" fmla="*/ 191 w 219"/>
                    <a:gd name="T41" fmla="*/ 55 h 81"/>
                    <a:gd name="T42" fmla="*/ 100 w 219"/>
                    <a:gd name="T43" fmla="*/ 7 h 81"/>
                    <a:gd name="T44" fmla="*/ 99 w 219"/>
                    <a:gd name="T45" fmla="*/ 12 h 81"/>
                    <a:gd name="T46" fmla="*/ 97 w 219"/>
                    <a:gd name="T47" fmla="*/ 19 h 81"/>
                    <a:gd name="T48" fmla="*/ 100 w 219"/>
                    <a:gd name="T49" fmla="*/ 7 h 81"/>
                    <a:gd name="T50" fmla="*/ 97 w 219"/>
                    <a:gd name="T51" fmla="*/ 19 h 81"/>
                    <a:gd name="T52" fmla="*/ 91 w 219"/>
                    <a:gd name="T53" fmla="*/ 16 h 81"/>
                    <a:gd name="T54" fmla="*/ 86 w 219"/>
                    <a:gd name="T55" fmla="*/ 4 h 81"/>
                    <a:gd name="T56" fmla="*/ 100 w 219"/>
                    <a:gd name="T57" fmla="*/ 7 h 81"/>
                    <a:gd name="T58" fmla="*/ 85 w 219"/>
                    <a:gd name="T59" fmla="*/ 14 h 81"/>
                    <a:gd name="T60" fmla="*/ 73 w 219"/>
                    <a:gd name="T61" fmla="*/ 12 h 81"/>
                    <a:gd name="T62" fmla="*/ 80 w 219"/>
                    <a:gd name="T63" fmla="*/ 2 h 81"/>
                    <a:gd name="T64" fmla="*/ 85 w 219"/>
                    <a:gd name="T65" fmla="*/ 14 h 81"/>
                    <a:gd name="T66" fmla="*/ 57 w 219"/>
                    <a:gd name="T67" fmla="*/ 10 h 81"/>
                    <a:gd name="T68" fmla="*/ 34 w 219"/>
                    <a:gd name="T69" fmla="*/ 14 h 81"/>
                    <a:gd name="T70" fmla="*/ 25 w 219"/>
                    <a:gd name="T71" fmla="*/ 4 h 81"/>
                    <a:gd name="T72" fmla="*/ 43 w 219"/>
                    <a:gd name="T73" fmla="*/ 0 h 81"/>
                    <a:gd name="T74" fmla="*/ 74 w 219"/>
                    <a:gd name="T75" fmla="*/ 0 h 81"/>
                    <a:gd name="T76" fmla="*/ 25 w 219"/>
                    <a:gd name="T77" fmla="*/ 5 h 81"/>
                    <a:gd name="T78" fmla="*/ 26 w 219"/>
                    <a:gd name="T79" fmla="*/ 10 h 81"/>
                    <a:gd name="T80" fmla="*/ 28 w 219"/>
                    <a:gd name="T81" fmla="*/ 16 h 81"/>
                    <a:gd name="T82" fmla="*/ 15 w 219"/>
                    <a:gd name="T83" fmla="*/ 21 h 81"/>
                    <a:gd name="T84" fmla="*/ 11 w 219"/>
                    <a:gd name="T85" fmla="*/ 26 h 81"/>
                    <a:gd name="T86" fmla="*/ 5 w 219"/>
                    <a:gd name="T87" fmla="*/ 16 h 81"/>
                    <a:gd name="T88" fmla="*/ 14 w 219"/>
                    <a:gd name="T89" fmla="*/ 9 h 81"/>
                    <a:gd name="T90" fmla="*/ 28 w 219"/>
                    <a:gd name="T91" fmla="*/ 16 h 81"/>
                    <a:gd name="T92" fmla="*/ 11 w 219"/>
                    <a:gd name="T93" fmla="*/ 26 h 81"/>
                    <a:gd name="T94" fmla="*/ 2 w 219"/>
                    <a:gd name="T95" fmla="*/ 21 h 81"/>
                    <a:gd name="T96" fmla="*/ 2 w 219"/>
                    <a:gd name="T97" fmla="*/ 19 h 81"/>
                    <a:gd name="T98" fmla="*/ 9 w 219"/>
                    <a:gd name="T99" fmla="*/ 28 h 81"/>
                    <a:gd name="T100" fmla="*/ 3 w 219"/>
                    <a:gd name="T101" fmla="*/ 29 h 81"/>
                    <a:gd name="T102" fmla="*/ 2 w 219"/>
                    <a:gd name="T103" fmla="*/ 21 h 81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9"/>
                    <a:gd name="T157" fmla="*/ 0 h 81"/>
                    <a:gd name="T158" fmla="*/ 219 w 219"/>
                    <a:gd name="T159" fmla="*/ 81 h 81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9" h="81">
                      <a:moveTo>
                        <a:pt x="216" y="70"/>
                      </a:moveTo>
                      <a:lnTo>
                        <a:pt x="219" y="74"/>
                      </a:lnTo>
                      <a:lnTo>
                        <a:pt x="218" y="79"/>
                      </a:lnTo>
                      <a:lnTo>
                        <a:pt x="215" y="81"/>
                      </a:lnTo>
                      <a:lnTo>
                        <a:pt x="211" y="81"/>
                      </a:lnTo>
                      <a:lnTo>
                        <a:pt x="216" y="70"/>
                      </a:lnTo>
                      <a:close/>
                      <a:moveTo>
                        <a:pt x="211" y="81"/>
                      </a:moveTo>
                      <a:lnTo>
                        <a:pt x="211" y="81"/>
                      </a:lnTo>
                      <a:lnTo>
                        <a:pt x="216" y="70"/>
                      </a:lnTo>
                      <a:lnTo>
                        <a:pt x="211" y="81"/>
                      </a:lnTo>
                      <a:close/>
                      <a:moveTo>
                        <a:pt x="211" y="81"/>
                      </a:moveTo>
                      <a:lnTo>
                        <a:pt x="211" y="81"/>
                      </a:lnTo>
                      <a:lnTo>
                        <a:pt x="215" y="76"/>
                      </a:lnTo>
                      <a:lnTo>
                        <a:pt x="211" y="81"/>
                      </a:lnTo>
                      <a:close/>
                      <a:moveTo>
                        <a:pt x="211" y="81"/>
                      </a:moveTo>
                      <a:lnTo>
                        <a:pt x="207" y="77"/>
                      </a:lnTo>
                      <a:lnTo>
                        <a:pt x="201" y="74"/>
                      </a:lnTo>
                      <a:lnTo>
                        <a:pt x="205" y="64"/>
                      </a:lnTo>
                      <a:lnTo>
                        <a:pt x="211" y="67"/>
                      </a:lnTo>
                      <a:lnTo>
                        <a:pt x="216" y="70"/>
                      </a:lnTo>
                      <a:lnTo>
                        <a:pt x="211" y="81"/>
                      </a:lnTo>
                      <a:close/>
                      <a:moveTo>
                        <a:pt x="201" y="74"/>
                      </a:moveTo>
                      <a:lnTo>
                        <a:pt x="194" y="69"/>
                      </a:lnTo>
                      <a:lnTo>
                        <a:pt x="187" y="65"/>
                      </a:lnTo>
                      <a:lnTo>
                        <a:pt x="191" y="55"/>
                      </a:lnTo>
                      <a:lnTo>
                        <a:pt x="199" y="58"/>
                      </a:lnTo>
                      <a:lnTo>
                        <a:pt x="205" y="64"/>
                      </a:lnTo>
                      <a:lnTo>
                        <a:pt x="201" y="74"/>
                      </a:lnTo>
                      <a:close/>
                      <a:moveTo>
                        <a:pt x="187" y="65"/>
                      </a:moveTo>
                      <a:lnTo>
                        <a:pt x="164" y="52"/>
                      </a:lnTo>
                      <a:lnTo>
                        <a:pt x="139" y="40"/>
                      </a:lnTo>
                      <a:lnTo>
                        <a:pt x="116" y="28"/>
                      </a:lnTo>
                      <a:lnTo>
                        <a:pt x="97" y="19"/>
                      </a:lnTo>
                      <a:lnTo>
                        <a:pt x="100" y="7"/>
                      </a:lnTo>
                      <a:lnTo>
                        <a:pt x="120" y="17"/>
                      </a:lnTo>
                      <a:lnTo>
                        <a:pt x="144" y="29"/>
                      </a:lnTo>
                      <a:lnTo>
                        <a:pt x="168" y="41"/>
                      </a:lnTo>
                      <a:lnTo>
                        <a:pt x="191" y="55"/>
                      </a:lnTo>
                      <a:lnTo>
                        <a:pt x="187" y="65"/>
                      </a:lnTo>
                      <a:close/>
                      <a:moveTo>
                        <a:pt x="100" y="7"/>
                      </a:moveTo>
                      <a:lnTo>
                        <a:pt x="100" y="7"/>
                      </a:lnTo>
                      <a:lnTo>
                        <a:pt x="99" y="12"/>
                      </a:lnTo>
                      <a:lnTo>
                        <a:pt x="100" y="7"/>
                      </a:lnTo>
                      <a:close/>
                      <a:moveTo>
                        <a:pt x="97" y="19"/>
                      </a:moveTo>
                      <a:lnTo>
                        <a:pt x="97" y="17"/>
                      </a:lnTo>
                      <a:lnTo>
                        <a:pt x="100" y="7"/>
                      </a:lnTo>
                      <a:lnTo>
                        <a:pt x="97" y="19"/>
                      </a:lnTo>
                      <a:close/>
                      <a:moveTo>
                        <a:pt x="97" y="17"/>
                      </a:moveTo>
                      <a:lnTo>
                        <a:pt x="91" y="16"/>
                      </a:lnTo>
                      <a:lnTo>
                        <a:pt x="85" y="14"/>
                      </a:lnTo>
                      <a:lnTo>
                        <a:pt x="86" y="4"/>
                      </a:lnTo>
                      <a:lnTo>
                        <a:pt x="94" y="5"/>
                      </a:lnTo>
                      <a:lnTo>
                        <a:pt x="100" y="7"/>
                      </a:lnTo>
                      <a:lnTo>
                        <a:pt x="97" y="17"/>
                      </a:lnTo>
                      <a:close/>
                      <a:moveTo>
                        <a:pt x="85" y="14"/>
                      </a:moveTo>
                      <a:lnTo>
                        <a:pt x="79" y="12"/>
                      </a:lnTo>
                      <a:lnTo>
                        <a:pt x="73" y="12"/>
                      </a:lnTo>
                      <a:lnTo>
                        <a:pt x="74" y="0"/>
                      </a:lnTo>
                      <a:lnTo>
                        <a:pt x="80" y="2"/>
                      </a:lnTo>
                      <a:lnTo>
                        <a:pt x="86" y="4"/>
                      </a:lnTo>
                      <a:lnTo>
                        <a:pt x="85" y="14"/>
                      </a:lnTo>
                      <a:close/>
                      <a:moveTo>
                        <a:pt x="73" y="12"/>
                      </a:moveTo>
                      <a:lnTo>
                        <a:pt x="57" y="10"/>
                      </a:lnTo>
                      <a:lnTo>
                        <a:pt x="45" y="12"/>
                      </a:lnTo>
                      <a:lnTo>
                        <a:pt x="34" y="14"/>
                      </a:lnTo>
                      <a:lnTo>
                        <a:pt x="28" y="16"/>
                      </a:lnTo>
                      <a:lnTo>
                        <a:pt x="25" y="4"/>
                      </a:lnTo>
                      <a:lnTo>
                        <a:pt x="32" y="2"/>
                      </a:lnTo>
                      <a:lnTo>
                        <a:pt x="43" y="0"/>
                      </a:lnTo>
                      <a:lnTo>
                        <a:pt x="57" y="0"/>
                      </a:lnTo>
                      <a:lnTo>
                        <a:pt x="74" y="0"/>
                      </a:lnTo>
                      <a:lnTo>
                        <a:pt x="73" y="12"/>
                      </a:lnTo>
                      <a:close/>
                      <a:moveTo>
                        <a:pt x="25" y="5"/>
                      </a:moveTo>
                      <a:lnTo>
                        <a:pt x="25" y="4"/>
                      </a:lnTo>
                      <a:lnTo>
                        <a:pt x="26" y="10"/>
                      </a:lnTo>
                      <a:lnTo>
                        <a:pt x="25" y="5"/>
                      </a:lnTo>
                      <a:close/>
                      <a:moveTo>
                        <a:pt x="28" y="16"/>
                      </a:moveTo>
                      <a:lnTo>
                        <a:pt x="19" y="19"/>
                      </a:lnTo>
                      <a:lnTo>
                        <a:pt x="15" y="21"/>
                      </a:lnTo>
                      <a:lnTo>
                        <a:pt x="12" y="22"/>
                      </a:lnTo>
                      <a:lnTo>
                        <a:pt x="11" y="26"/>
                      </a:lnTo>
                      <a:lnTo>
                        <a:pt x="2" y="19"/>
                      </a:lnTo>
                      <a:lnTo>
                        <a:pt x="5" y="16"/>
                      </a:lnTo>
                      <a:lnTo>
                        <a:pt x="8" y="12"/>
                      </a:lnTo>
                      <a:lnTo>
                        <a:pt x="14" y="9"/>
                      </a:lnTo>
                      <a:lnTo>
                        <a:pt x="25" y="5"/>
                      </a:lnTo>
                      <a:lnTo>
                        <a:pt x="28" y="16"/>
                      </a:lnTo>
                      <a:close/>
                      <a:moveTo>
                        <a:pt x="11" y="26"/>
                      </a:moveTo>
                      <a:lnTo>
                        <a:pt x="11" y="26"/>
                      </a:lnTo>
                      <a:lnTo>
                        <a:pt x="9" y="28"/>
                      </a:lnTo>
                      <a:lnTo>
                        <a:pt x="2" y="21"/>
                      </a:lnTo>
                      <a:lnTo>
                        <a:pt x="2" y="19"/>
                      </a:lnTo>
                      <a:lnTo>
                        <a:pt x="11" y="26"/>
                      </a:lnTo>
                      <a:close/>
                      <a:moveTo>
                        <a:pt x="9" y="28"/>
                      </a:moveTo>
                      <a:lnTo>
                        <a:pt x="6" y="29"/>
                      </a:lnTo>
                      <a:lnTo>
                        <a:pt x="3" y="29"/>
                      </a:lnTo>
                      <a:lnTo>
                        <a:pt x="0" y="26"/>
                      </a:lnTo>
                      <a:lnTo>
                        <a:pt x="2" y="21"/>
                      </a:lnTo>
                      <a:lnTo>
                        <a:pt x="9" y="28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1" name="Freeform 96"/>
                <p:cNvSpPr>
                  <a:spLocks/>
                </p:cNvSpPr>
                <p:nvPr/>
              </p:nvSpPr>
              <p:spPr bwMode="auto">
                <a:xfrm>
                  <a:off x="436" y="1892"/>
                  <a:ext cx="134" cy="73"/>
                </a:xfrm>
                <a:custGeom>
                  <a:avLst/>
                  <a:gdLst>
                    <a:gd name="T0" fmla="*/ 2 w 134"/>
                    <a:gd name="T1" fmla="*/ 0 h 73"/>
                    <a:gd name="T2" fmla="*/ 2 w 134"/>
                    <a:gd name="T3" fmla="*/ 1 h 73"/>
                    <a:gd name="T4" fmla="*/ 0 w 134"/>
                    <a:gd name="T5" fmla="*/ 8 h 73"/>
                    <a:gd name="T6" fmla="*/ 0 w 134"/>
                    <a:gd name="T7" fmla="*/ 12 h 73"/>
                    <a:gd name="T8" fmla="*/ 0 w 134"/>
                    <a:gd name="T9" fmla="*/ 17 h 73"/>
                    <a:gd name="T10" fmla="*/ 3 w 134"/>
                    <a:gd name="T11" fmla="*/ 22 h 73"/>
                    <a:gd name="T12" fmla="*/ 6 w 134"/>
                    <a:gd name="T13" fmla="*/ 29 h 73"/>
                    <a:gd name="T14" fmla="*/ 11 w 134"/>
                    <a:gd name="T15" fmla="*/ 36 h 73"/>
                    <a:gd name="T16" fmla="*/ 17 w 134"/>
                    <a:gd name="T17" fmla="*/ 37 h 73"/>
                    <a:gd name="T18" fmla="*/ 25 w 134"/>
                    <a:gd name="T19" fmla="*/ 41 h 73"/>
                    <a:gd name="T20" fmla="*/ 36 w 134"/>
                    <a:gd name="T21" fmla="*/ 44 h 73"/>
                    <a:gd name="T22" fmla="*/ 54 w 134"/>
                    <a:gd name="T23" fmla="*/ 49 h 73"/>
                    <a:gd name="T24" fmla="*/ 80 w 134"/>
                    <a:gd name="T25" fmla="*/ 55 h 73"/>
                    <a:gd name="T26" fmla="*/ 110 w 134"/>
                    <a:gd name="T27" fmla="*/ 63 h 73"/>
                    <a:gd name="T28" fmla="*/ 134 w 134"/>
                    <a:gd name="T29" fmla="*/ 73 h 73"/>
                    <a:gd name="T30" fmla="*/ 128 w 134"/>
                    <a:gd name="T31" fmla="*/ 70 h 73"/>
                    <a:gd name="T32" fmla="*/ 114 w 134"/>
                    <a:gd name="T33" fmla="*/ 61 h 73"/>
                    <a:gd name="T34" fmla="*/ 99 w 134"/>
                    <a:gd name="T35" fmla="*/ 53 h 73"/>
                    <a:gd name="T36" fmla="*/ 88 w 134"/>
                    <a:gd name="T37" fmla="*/ 43 h 73"/>
                    <a:gd name="T38" fmla="*/ 82 w 134"/>
                    <a:gd name="T39" fmla="*/ 36 h 73"/>
                    <a:gd name="T40" fmla="*/ 76 w 134"/>
                    <a:gd name="T41" fmla="*/ 31 h 73"/>
                    <a:gd name="T42" fmla="*/ 73 w 134"/>
                    <a:gd name="T43" fmla="*/ 27 h 73"/>
                    <a:gd name="T44" fmla="*/ 71 w 134"/>
                    <a:gd name="T45" fmla="*/ 25 h 73"/>
                    <a:gd name="T46" fmla="*/ 70 w 134"/>
                    <a:gd name="T47" fmla="*/ 22 h 73"/>
                    <a:gd name="T48" fmla="*/ 71 w 134"/>
                    <a:gd name="T49" fmla="*/ 17 h 73"/>
                    <a:gd name="T50" fmla="*/ 63 w 134"/>
                    <a:gd name="T51" fmla="*/ 17 h 73"/>
                    <a:gd name="T52" fmla="*/ 43 w 134"/>
                    <a:gd name="T53" fmla="*/ 13 h 73"/>
                    <a:gd name="T54" fmla="*/ 32 w 134"/>
                    <a:gd name="T55" fmla="*/ 12 h 73"/>
                    <a:gd name="T56" fmla="*/ 20 w 134"/>
                    <a:gd name="T57" fmla="*/ 8 h 73"/>
                    <a:gd name="T58" fmla="*/ 11 w 134"/>
                    <a:gd name="T59" fmla="*/ 5 h 73"/>
                    <a:gd name="T60" fmla="*/ 2 w 134"/>
                    <a:gd name="T61" fmla="*/ 0 h 7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134"/>
                    <a:gd name="T94" fmla="*/ 0 h 73"/>
                    <a:gd name="T95" fmla="*/ 134 w 134"/>
                    <a:gd name="T96" fmla="*/ 73 h 7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134" h="73">
                      <a:moveTo>
                        <a:pt x="2" y="0"/>
                      </a:moveTo>
                      <a:lnTo>
                        <a:pt x="2" y="1"/>
                      </a:lnTo>
                      <a:lnTo>
                        <a:pt x="0" y="8"/>
                      </a:lnTo>
                      <a:lnTo>
                        <a:pt x="0" y="12"/>
                      </a:lnTo>
                      <a:lnTo>
                        <a:pt x="0" y="17"/>
                      </a:lnTo>
                      <a:lnTo>
                        <a:pt x="3" y="22"/>
                      </a:lnTo>
                      <a:lnTo>
                        <a:pt x="6" y="29"/>
                      </a:lnTo>
                      <a:lnTo>
                        <a:pt x="11" y="36"/>
                      </a:lnTo>
                      <a:lnTo>
                        <a:pt x="17" y="37"/>
                      </a:lnTo>
                      <a:lnTo>
                        <a:pt x="25" y="41"/>
                      </a:lnTo>
                      <a:lnTo>
                        <a:pt x="36" y="44"/>
                      </a:lnTo>
                      <a:lnTo>
                        <a:pt x="54" y="49"/>
                      </a:lnTo>
                      <a:lnTo>
                        <a:pt x="80" y="55"/>
                      </a:lnTo>
                      <a:lnTo>
                        <a:pt x="110" y="63"/>
                      </a:lnTo>
                      <a:lnTo>
                        <a:pt x="134" y="73"/>
                      </a:lnTo>
                      <a:lnTo>
                        <a:pt x="128" y="70"/>
                      </a:lnTo>
                      <a:lnTo>
                        <a:pt x="114" y="61"/>
                      </a:lnTo>
                      <a:lnTo>
                        <a:pt x="99" y="53"/>
                      </a:lnTo>
                      <a:lnTo>
                        <a:pt x="88" y="43"/>
                      </a:lnTo>
                      <a:lnTo>
                        <a:pt x="82" y="36"/>
                      </a:lnTo>
                      <a:lnTo>
                        <a:pt x="76" y="31"/>
                      </a:lnTo>
                      <a:lnTo>
                        <a:pt x="73" y="27"/>
                      </a:lnTo>
                      <a:lnTo>
                        <a:pt x="71" y="25"/>
                      </a:lnTo>
                      <a:lnTo>
                        <a:pt x="70" y="22"/>
                      </a:lnTo>
                      <a:lnTo>
                        <a:pt x="71" y="17"/>
                      </a:lnTo>
                      <a:lnTo>
                        <a:pt x="63" y="17"/>
                      </a:lnTo>
                      <a:lnTo>
                        <a:pt x="43" y="13"/>
                      </a:lnTo>
                      <a:lnTo>
                        <a:pt x="32" y="12"/>
                      </a:lnTo>
                      <a:lnTo>
                        <a:pt x="20" y="8"/>
                      </a:lnTo>
                      <a:lnTo>
                        <a:pt x="11" y="5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2" name="Freeform 97"/>
                <p:cNvSpPr>
                  <a:spLocks noEditPoints="1"/>
                </p:cNvSpPr>
                <p:nvPr/>
              </p:nvSpPr>
              <p:spPr bwMode="auto">
                <a:xfrm>
                  <a:off x="435" y="1887"/>
                  <a:ext cx="83" cy="29"/>
                </a:xfrm>
                <a:custGeom>
                  <a:avLst/>
                  <a:gdLst>
                    <a:gd name="T0" fmla="*/ 1 w 83"/>
                    <a:gd name="T1" fmla="*/ 10 h 29"/>
                    <a:gd name="T2" fmla="*/ 0 w 83"/>
                    <a:gd name="T3" fmla="*/ 6 h 29"/>
                    <a:gd name="T4" fmla="*/ 0 w 83"/>
                    <a:gd name="T5" fmla="*/ 3 h 29"/>
                    <a:gd name="T6" fmla="*/ 3 w 83"/>
                    <a:gd name="T7" fmla="*/ 0 h 29"/>
                    <a:gd name="T8" fmla="*/ 6 w 83"/>
                    <a:gd name="T9" fmla="*/ 0 h 29"/>
                    <a:gd name="T10" fmla="*/ 1 w 83"/>
                    <a:gd name="T11" fmla="*/ 10 h 29"/>
                    <a:gd name="T12" fmla="*/ 6 w 83"/>
                    <a:gd name="T13" fmla="*/ 0 h 29"/>
                    <a:gd name="T14" fmla="*/ 10 w 83"/>
                    <a:gd name="T15" fmla="*/ 1 h 29"/>
                    <a:gd name="T16" fmla="*/ 24 w 83"/>
                    <a:gd name="T17" fmla="*/ 6 h 29"/>
                    <a:gd name="T18" fmla="*/ 21 w 83"/>
                    <a:gd name="T19" fmla="*/ 18 h 29"/>
                    <a:gd name="T20" fmla="*/ 7 w 83"/>
                    <a:gd name="T21" fmla="*/ 12 h 29"/>
                    <a:gd name="T22" fmla="*/ 1 w 83"/>
                    <a:gd name="T23" fmla="*/ 10 h 29"/>
                    <a:gd name="T24" fmla="*/ 6 w 83"/>
                    <a:gd name="T25" fmla="*/ 0 h 29"/>
                    <a:gd name="T26" fmla="*/ 21 w 83"/>
                    <a:gd name="T27" fmla="*/ 18 h 29"/>
                    <a:gd name="T28" fmla="*/ 21 w 83"/>
                    <a:gd name="T29" fmla="*/ 18 h 29"/>
                    <a:gd name="T30" fmla="*/ 23 w 83"/>
                    <a:gd name="T31" fmla="*/ 12 h 29"/>
                    <a:gd name="T32" fmla="*/ 21 w 83"/>
                    <a:gd name="T33" fmla="*/ 18 h 29"/>
                    <a:gd name="T34" fmla="*/ 24 w 83"/>
                    <a:gd name="T35" fmla="*/ 6 h 29"/>
                    <a:gd name="T36" fmla="*/ 33 w 83"/>
                    <a:gd name="T37" fmla="*/ 10 h 29"/>
                    <a:gd name="T38" fmla="*/ 46 w 83"/>
                    <a:gd name="T39" fmla="*/ 12 h 29"/>
                    <a:gd name="T40" fmla="*/ 44 w 83"/>
                    <a:gd name="T41" fmla="*/ 24 h 29"/>
                    <a:gd name="T42" fmla="*/ 32 w 83"/>
                    <a:gd name="T43" fmla="*/ 20 h 29"/>
                    <a:gd name="T44" fmla="*/ 21 w 83"/>
                    <a:gd name="T45" fmla="*/ 18 h 29"/>
                    <a:gd name="T46" fmla="*/ 24 w 83"/>
                    <a:gd name="T47" fmla="*/ 6 h 29"/>
                    <a:gd name="T48" fmla="*/ 46 w 83"/>
                    <a:gd name="T49" fmla="*/ 12 h 29"/>
                    <a:gd name="T50" fmla="*/ 61 w 83"/>
                    <a:gd name="T51" fmla="*/ 15 h 29"/>
                    <a:gd name="T52" fmla="*/ 78 w 83"/>
                    <a:gd name="T53" fmla="*/ 18 h 29"/>
                    <a:gd name="T54" fmla="*/ 77 w 83"/>
                    <a:gd name="T55" fmla="*/ 29 h 29"/>
                    <a:gd name="T56" fmla="*/ 60 w 83"/>
                    <a:gd name="T57" fmla="*/ 25 h 29"/>
                    <a:gd name="T58" fmla="*/ 44 w 83"/>
                    <a:gd name="T59" fmla="*/ 24 h 29"/>
                    <a:gd name="T60" fmla="*/ 46 w 83"/>
                    <a:gd name="T61" fmla="*/ 12 h 29"/>
                    <a:gd name="T62" fmla="*/ 78 w 83"/>
                    <a:gd name="T63" fmla="*/ 18 h 29"/>
                    <a:gd name="T64" fmla="*/ 83 w 83"/>
                    <a:gd name="T65" fmla="*/ 20 h 29"/>
                    <a:gd name="T66" fmla="*/ 83 w 83"/>
                    <a:gd name="T67" fmla="*/ 25 h 29"/>
                    <a:gd name="T68" fmla="*/ 81 w 83"/>
                    <a:gd name="T69" fmla="*/ 29 h 29"/>
                    <a:gd name="T70" fmla="*/ 77 w 83"/>
                    <a:gd name="T71" fmla="*/ 29 h 29"/>
                    <a:gd name="T72" fmla="*/ 78 w 83"/>
                    <a:gd name="T73" fmla="*/ 18 h 2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83"/>
                    <a:gd name="T112" fmla="*/ 0 h 29"/>
                    <a:gd name="T113" fmla="*/ 83 w 83"/>
                    <a:gd name="T114" fmla="*/ 29 h 2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83" h="29">
                      <a:moveTo>
                        <a:pt x="1" y="10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1" y="10"/>
                      </a:lnTo>
                      <a:close/>
                      <a:moveTo>
                        <a:pt x="6" y="0"/>
                      </a:moveTo>
                      <a:lnTo>
                        <a:pt x="10" y="1"/>
                      </a:lnTo>
                      <a:lnTo>
                        <a:pt x="24" y="6"/>
                      </a:lnTo>
                      <a:lnTo>
                        <a:pt x="21" y="18"/>
                      </a:lnTo>
                      <a:lnTo>
                        <a:pt x="7" y="12"/>
                      </a:lnTo>
                      <a:lnTo>
                        <a:pt x="1" y="10"/>
                      </a:lnTo>
                      <a:lnTo>
                        <a:pt x="6" y="0"/>
                      </a:lnTo>
                      <a:close/>
                      <a:moveTo>
                        <a:pt x="21" y="18"/>
                      </a:moveTo>
                      <a:lnTo>
                        <a:pt x="21" y="18"/>
                      </a:lnTo>
                      <a:lnTo>
                        <a:pt x="23" y="12"/>
                      </a:lnTo>
                      <a:lnTo>
                        <a:pt x="21" y="18"/>
                      </a:lnTo>
                      <a:close/>
                      <a:moveTo>
                        <a:pt x="24" y="6"/>
                      </a:moveTo>
                      <a:lnTo>
                        <a:pt x="33" y="10"/>
                      </a:lnTo>
                      <a:lnTo>
                        <a:pt x="46" y="12"/>
                      </a:lnTo>
                      <a:lnTo>
                        <a:pt x="44" y="24"/>
                      </a:lnTo>
                      <a:lnTo>
                        <a:pt x="32" y="20"/>
                      </a:lnTo>
                      <a:lnTo>
                        <a:pt x="21" y="18"/>
                      </a:lnTo>
                      <a:lnTo>
                        <a:pt x="24" y="6"/>
                      </a:lnTo>
                      <a:close/>
                      <a:moveTo>
                        <a:pt x="46" y="12"/>
                      </a:moveTo>
                      <a:lnTo>
                        <a:pt x="61" y="15"/>
                      </a:lnTo>
                      <a:lnTo>
                        <a:pt x="78" y="18"/>
                      </a:lnTo>
                      <a:lnTo>
                        <a:pt x="77" y="29"/>
                      </a:lnTo>
                      <a:lnTo>
                        <a:pt x="60" y="25"/>
                      </a:lnTo>
                      <a:lnTo>
                        <a:pt x="44" y="24"/>
                      </a:lnTo>
                      <a:lnTo>
                        <a:pt x="46" y="12"/>
                      </a:lnTo>
                      <a:close/>
                      <a:moveTo>
                        <a:pt x="78" y="18"/>
                      </a:moveTo>
                      <a:lnTo>
                        <a:pt x="83" y="20"/>
                      </a:lnTo>
                      <a:lnTo>
                        <a:pt x="83" y="25"/>
                      </a:lnTo>
                      <a:lnTo>
                        <a:pt x="81" y="29"/>
                      </a:lnTo>
                      <a:lnTo>
                        <a:pt x="77" y="29"/>
                      </a:lnTo>
                      <a:lnTo>
                        <a:pt x="78" y="18"/>
                      </a:lnTo>
                      <a:close/>
                    </a:path>
                  </a:pathLst>
                </a:custGeom>
                <a:solidFill>
                  <a:srgbClr val="E3BF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3" name="Freeform 98"/>
                <p:cNvSpPr>
                  <a:spLocks noEditPoints="1"/>
                </p:cNvSpPr>
                <p:nvPr/>
              </p:nvSpPr>
              <p:spPr bwMode="auto">
                <a:xfrm>
                  <a:off x="435" y="1885"/>
                  <a:ext cx="89" cy="31"/>
                </a:xfrm>
                <a:custGeom>
                  <a:avLst/>
                  <a:gdLst>
                    <a:gd name="T0" fmla="*/ 3 w 89"/>
                    <a:gd name="T1" fmla="*/ 10 h 31"/>
                    <a:gd name="T2" fmla="*/ 0 w 89"/>
                    <a:gd name="T3" fmla="*/ 7 h 31"/>
                    <a:gd name="T4" fmla="*/ 1 w 89"/>
                    <a:gd name="T5" fmla="*/ 2 h 31"/>
                    <a:gd name="T6" fmla="*/ 4 w 89"/>
                    <a:gd name="T7" fmla="*/ 0 h 31"/>
                    <a:gd name="T8" fmla="*/ 7 w 89"/>
                    <a:gd name="T9" fmla="*/ 0 h 31"/>
                    <a:gd name="T10" fmla="*/ 3 w 89"/>
                    <a:gd name="T11" fmla="*/ 10 h 31"/>
                    <a:gd name="T12" fmla="*/ 7 w 89"/>
                    <a:gd name="T13" fmla="*/ 0 h 31"/>
                    <a:gd name="T14" fmla="*/ 12 w 89"/>
                    <a:gd name="T15" fmla="*/ 2 h 31"/>
                    <a:gd name="T16" fmla="*/ 26 w 89"/>
                    <a:gd name="T17" fmla="*/ 7 h 31"/>
                    <a:gd name="T18" fmla="*/ 24 w 89"/>
                    <a:gd name="T19" fmla="*/ 19 h 31"/>
                    <a:gd name="T20" fmla="*/ 7 w 89"/>
                    <a:gd name="T21" fmla="*/ 12 h 31"/>
                    <a:gd name="T22" fmla="*/ 3 w 89"/>
                    <a:gd name="T23" fmla="*/ 10 h 31"/>
                    <a:gd name="T24" fmla="*/ 7 w 89"/>
                    <a:gd name="T25" fmla="*/ 0 h 31"/>
                    <a:gd name="T26" fmla="*/ 24 w 89"/>
                    <a:gd name="T27" fmla="*/ 19 h 31"/>
                    <a:gd name="T28" fmla="*/ 24 w 89"/>
                    <a:gd name="T29" fmla="*/ 19 h 31"/>
                    <a:gd name="T30" fmla="*/ 24 w 89"/>
                    <a:gd name="T31" fmla="*/ 12 h 31"/>
                    <a:gd name="T32" fmla="*/ 24 w 89"/>
                    <a:gd name="T33" fmla="*/ 19 h 31"/>
                    <a:gd name="T34" fmla="*/ 26 w 89"/>
                    <a:gd name="T35" fmla="*/ 7 h 31"/>
                    <a:gd name="T36" fmla="*/ 26 w 89"/>
                    <a:gd name="T37" fmla="*/ 7 h 31"/>
                    <a:gd name="T38" fmla="*/ 26 w 89"/>
                    <a:gd name="T39" fmla="*/ 7 h 31"/>
                    <a:gd name="T40" fmla="*/ 24 w 89"/>
                    <a:gd name="T41" fmla="*/ 19 h 31"/>
                    <a:gd name="T42" fmla="*/ 24 w 89"/>
                    <a:gd name="T43" fmla="*/ 19 h 31"/>
                    <a:gd name="T44" fmla="*/ 24 w 89"/>
                    <a:gd name="T45" fmla="*/ 19 h 31"/>
                    <a:gd name="T46" fmla="*/ 26 w 89"/>
                    <a:gd name="T47" fmla="*/ 7 h 31"/>
                    <a:gd name="T48" fmla="*/ 26 w 89"/>
                    <a:gd name="T49" fmla="*/ 7 h 31"/>
                    <a:gd name="T50" fmla="*/ 26 w 89"/>
                    <a:gd name="T51" fmla="*/ 7 h 31"/>
                    <a:gd name="T52" fmla="*/ 24 w 89"/>
                    <a:gd name="T53" fmla="*/ 12 h 31"/>
                    <a:gd name="T54" fmla="*/ 26 w 89"/>
                    <a:gd name="T55" fmla="*/ 7 h 31"/>
                    <a:gd name="T56" fmla="*/ 26 w 89"/>
                    <a:gd name="T57" fmla="*/ 7 h 31"/>
                    <a:gd name="T58" fmla="*/ 32 w 89"/>
                    <a:gd name="T59" fmla="*/ 8 h 31"/>
                    <a:gd name="T60" fmla="*/ 40 w 89"/>
                    <a:gd name="T61" fmla="*/ 10 h 31"/>
                    <a:gd name="T62" fmla="*/ 38 w 89"/>
                    <a:gd name="T63" fmla="*/ 20 h 31"/>
                    <a:gd name="T64" fmla="*/ 30 w 89"/>
                    <a:gd name="T65" fmla="*/ 19 h 31"/>
                    <a:gd name="T66" fmla="*/ 24 w 89"/>
                    <a:gd name="T67" fmla="*/ 19 h 31"/>
                    <a:gd name="T68" fmla="*/ 26 w 89"/>
                    <a:gd name="T69" fmla="*/ 7 h 31"/>
                    <a:gd name="T70" fmla="*/ 40 w 89"/>
                    <a:gd name="T71" fmla="*/ 10 h 31"/>
                    <a:gd name="T72" fmla="*/ 60 w 89"/>
                    <a:gd name="T73" fmla="*/ 14 h 31"/>
                    <a:gd name="T74" fmla="*/ 86 w 89"/>
                    <a:gd name="T75" fmla="*/ 20 h 31"/>
                    <a:gd name="T76" fmla="*/ 83 w 89"/>
                    <a:gd name="T77" fmla="*/ 31 h 31"/>
                    <a:gd name="T78" fmla="*/ 58 w 89"/>
                    <a:gd name="T79" fmla="*/ 26 h 31"/>
                    <a:gd name="T80" fmla="*/ 38 w 89"/>
                    <a:gd name="T81" fmla="*/ 20 h 31"/>
                    <a:gd name="T82" fmla="*/ 40 w 89"/>
                    <a:gd name="T83" fmla="*/ 10 h 31"/>
                    <a:gd name="T84" fmla="*/ 86 w 89"/>
                    <a:gd name="T85" fmla="*/ 20 h 31"/>
                    <a:gd name="T86" fmla="*/ 89 w 89"/>
                    <a:gd name="T87" fmla="*/ 22 h 31"/>
                    <a:gd name="T88" fmla="*/ 89 w 89"/>
                    <a:gd name="T89" fmla="*/ 27 h 31"/>
                    <a:gd name="T90" fmla="*/ 88 w 89"/>
                    <a:gd name="T91" fmla="*/ 31 h 31"/>
                    <a:gd name="T92" fmla="*/ 83 w 89"/>
                    <a:gd name="T93" fmla="*/ 31 h 31"/>
                    <a:gd name="T94" fmla="*/ 86 w 89"/>
                    <a:gd name="T95" fmla="*/ 20 h 3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89"/>
                    <a:gd name="T145" fmla="*/ 0 h 31"/>
                    <a:gd name="T146" fmla="*/ 89 w 89"/>
                    <a:gd name="T147" fmla="*/ 31 h 3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89" h="31"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3" y="10"/>
                      </a:lnTo>
                      <a:close/>
                      <a:moveTo>
                        <a:pt x="7" y="0"/>
                      </a:moveTo>
                      <a:lnTo>
                        <a:pt x="12" y="2"/>
                      </a:lnTo>
                      <a:lnTo>
                        <a:pt x="26" y="7"/>
                      </a:lnTo>
                      <a:lnTo>
                        <a:pt x="24" y="19"/>
                      </a:lnTo>
                      <a:lnTo>
                        <a:pt x="7" y="12"/>
                      </a:lnTo>
                      <a:lnTo>
                        <a:pt x="3" y="10"/>
                      </a:lnTo>
                      <a:lnTo>
                        <a:pt x="7" y="0"/>
                      </a:lnTo>
                      <a:close/>
                      <a:moveTo>
                        <a:pt x="24" y="19"/>
                      </a:moveTo>
                      <a:lnTo>
                        <a:pt x="24" y="19"/>
                      </a:lnTo>
                      <a:lnTo>
                        <a:pt x="24" y="12"/>
                      </a:lnTo>
                      <a:lnTo>
                        <a:pt x="24" y="19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4" y="19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26" y="7"/>
                      </a:lnTo>
                      <a:lnTo>
                        <a:pt x="24" y="12"/>
                      </a:lnTo>
                      <a:lnTo>
                        <a:pt x="26" y="7"/>
                      </a:lnTo>
                      <a:close/>
                      <a:moveTo>
                        <a:pt x="26" y="7"/>
                      </a:moveTo>
                      <a:lnTo>
                        <a:pt x="32" y="8"/>
                      </a:lnTo>
                      <a:lnTo>
                        <a:pt x="40" y="10"/>
                      </a:lnTo>
                      <a:lnTo>
                        <a:pt x="38" y="20"/>
                      </a:lnTo>
                      <a:lnTo>
                        <a:pt x="30" y="19"/>
                      </a:lnTo>
                      <a:lnTo>
                        <a:pt x="24" y="19"/>
                      </a:lnTo>
                      <a:lnTo>
                        <a:pt x="26" y="7"/>
                      </a:lnTo>
                      <a:close/>
                      <a:moveTo>
                        <a:pt x="40" y="10"/>
                      </a:moveTo>
                      <a:lnTo>
                        <a:pt x="60" y="14"/>
                      </a:lnTo>
                      <a:lnTo>
                        <a:pt x="86" y="20"/>
                      </a:lnTo>
                      <a:lnTo>
                        <a:pt x="83" y="31"/>
                      </a:lnTo>
                      <a:lnTo>
                        <a:pt x="58" y="26"/>
                      </a:lnTo>
                      <a:lnTo>
                        <a:pt x="38" y="20"/>
                      </a:lnTo>
                      <a:lnTo>
                        <a:pt x="40" y="10"/>
                      </a:lnTo>
                      <a:close/>
                      <a:moveTo>
                        <a:pt x="86" y="20"/>
                      </a:moveTo>
                      <a:lnTo>
                        <a:pt x="89" y="22"/>
                      </a:lnTo>
                      <a:lnTo>
                        <a:pt x="89" y="27"/>
                      </a:lnTo>
                      <a:lnTo>
                        <a:pt x="88" y="31"/>
                      </a:lnTo>
                      <a:lnTo>
                        <a:pt x="83" y="31"/>
                      </a:lnTo>
                      <a:lnTo>
                        <a:pt x="86" y="20"/>
                      </a:lnTo>
                      <a:close/>
                    </a:path>
                  </a:pathLst>
                </a:custGeom>
                <a:solidFill>
                  <a:srgbClr val="D4A6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4" name="Freeform 99"/>
                <p:cNvSpPr>
                  <a:spLocks noEditPoints="1"/>
                </p:cNvSpPr>
                <p:nvPr/>
              </p:nvSpPr>
              <p:spPr bwMode="auto">
                <a:xfrm>
                  <a:off x="435" y="1881"/>
                  <a:ext cx="95" cy="35"/>
                </a:xfrm>
                <a:custGeom>
                  <a:avLst/>
                  <a:gdLst>
                    <a:gd name="T0" fmla="*/ 3 w 95"/>
                    <a:gd name="T1" fmla="*/ 11 h 35"/>
                    <a:gd name="T2" fmla="*/ 0 w 95"/>
                    <a:gd name="T3" fmla="*/ 7 h 35"/>
                    <a:gd name="T4" fmla="*/ 1 w 95"/>
                    <a:gd name="T5" fmla="*/ 4 h 35"/>
                    <a:gd name="T6" fmla="*/ 4 w 95"/>
                    <a:gd name="T7" fmla="*/ 0 h 35"/>
                    <a:gd name="T8" fmla="*/ 7 w 95"/>
                    <a:gd name="T9" fmla="*/ 2 h 35"/>
                    <a:gd name="T10" fmla="*/ 3 w 95"/>
                    <a:gd name="T11" fmla="*/ 11 h 35"/>
                    <a:gd name="T12" fmla="*/ 7 w 95"/>
                    <a:gd name="T13" fmla="*/ 2 h 35"/>
                    <a:gd name="T14" fmla="*/ 12 w 95"/>
                    <a:gd name="T15" fmla="*/ 4 h 35"/>
                    <a:gd name="T16" fmla="*/ 27 w 95"/>
                    <a:gd name="T17" fmla="*/ 9 h 35"/>
                    <a:gd name="T18" fmla="*/ 26 w 95"/>
                    <a:gd name="T19" fmla="*/ 19 h 35"/>
                    <a:gd name="T20" fmla="*/ 9 w 95"/>
                    <a:gd name="T21" fmla="*/ 14 h 35"/>
                    <a:gd name="T22" fmla="*/ 3 w 95"/>
                    <a:gd name="T23" fmla="*/ 11 h 35"/>
                    <a:gd name="T24" fmla="*/ 7 w 95"/>
                    <a:gd name="T25" fmla="*/ 2 h 35"/>
                    <a:gd name="T26" fmla="*/ 27 w 95"/>
                    <a:gd name="T27" fmla="*/ 9 h 35"/>
                    <a:gd name="T28" fmla="*/ 27 w 95"/>
                    <a:gd name="T29" fmla="*/ 9 h 35"/>
                    <a:gd name="T30" fmla="*/ 27 w 95"/>
                    <a:gd name="T31" fmla="*/ 14 h 35"/>
                    <a:gd name="T32" fmla="*/ 27 w 95"/>
                    <a:gd name="T33" fmla="*/ 9 h 35"/>
                    <a:gd name="T34" fmla="*/ 27 w 95"/>
                    <a:gd name="T35" fmla="*/ 9 h 35"/>
                    <a:gd name="T36" fmla="*/ 29 w 95"/>
                    <a:gd name="T37" fmla="*/ 9 h 35"/>
                    <a:gd name="T38" fmla="*/ 26 w 95"/>
                    <a:gd name="T39" fmla="*/ 19 h 35"/>
                    <a:gd name="T40" fmla="*/ 26 w 95"/>
                    <a:gd name="T41" fmla="*/ 19 h 35"/>
                    <a:gd name="T42" fmla="*/ 27 w 95"/>
                    <a:gd name="T43" fmla="*/ 9 h 35"/>
                    <a:gd name="T44" fmla="*/ 29 w 95"/>
                    <a:gd name="T45" fmla="*/ 9 h 35"/>
                    <a:gd name="T46" fmla="*/ 32 w 95"/>
                    <a:gd name="T47" fmla="*/ 9 h 35"/>
                    <a:gd name="T48" fmla="*/ 35 w 95"/>
                    <a:gd name="T49" fmla="*/ 11 h 35"/>
                    <a:gd name="T50" fmla="*/ 33 w 95"/>
                    <a:gd name="T51" fmla="*/ 21 h 35"/>
                    <a:gd name="T52" fmla="*/ 30 w 95"/>
                    <a:gd name="T53" fmla="*/ 21 h 35"/>
                    <a:gd name="T54" fmla="*/ 26 w 95"/>
                    <a:gd name="T55" fmla="*/ 19 h 35"/>
                    <a:gd name="T56" fmla="*/ 29 w 95"/>
                    <a:gd name="T57" fmla="*/ 9 h 35"/>
                    <a:gd name="T58" fmla="*/ 35 w 95"/>
                    <a:gd name="T59" fmla="*/ 11 h 35"/>
                    <a:gd name="T60" fmla="*/ 46 w 95"/>
                    <a:gd name="T61" fmla="*/ 12 h 35"/>
                    <a:gd name="T62" fmla="*/ 60 w 95"/>
                    <a:gd name="T63" fmla="*/ 14 h 35"/>
                    <a:gd name="T64" fmla="*/ 75 w 95"/>
                    <a:gd name="T65" fmla="*/ 19 h 35"/>
                    <a:gd name="T66" fmla="*/ 92 w 95"/>
                    <a:gd name="T67" fmla="*/ 24 h 35"/>
                    <a:gd name="T68" fmla="*/ 89 w 95"/>
                    <a:gd name="T69" fmla="*/ 35 h 35"/>
                    <a:gd name="T70" fmla="*/ 72 w 95"/>
                    <a:gd name="T71" fmla="*/ 30 h 35"/>
                    <a:gd name="T72" fmla="*/ 58 w 95"/>
                    <a:gd name="T73" fmla="*/ 26 h 35"/>
                    <a:gd name="T74" fmla="*/ 44 w 95"/>
                    <a:gd name="T75" fmla="*/ 23 h 35"/>
                    <a:gd name="T76" fmla="*/ 33 w 95"/>
                    <a:gd name="T77" fmla="*/ 21 h 35"/>
                    <a:gd name="T78" fmla="*/ 35 w 95"/>
                    <a:gd name="T79" fmla="*/ 11 h 35"/>
                    <a:gd name="T80" fmla="*/ 92 w 95"/>
                    <a:gd name="T81" fmla="*/ 24 h 35"/>
                    <a:gd name="T82" fmla="*/ 95 w 95"/>
                    <a:gd name="T83" fmla="*/ 28 h 35"/>
                    <a:gd name="T84" fmla="*/ 95 w 95"/>
                    <a:gd name="T85" fmla="*/ 31 h 35"/>
                    <a:gd name="T86" fmla="*/ 94 w 95"/>
                    <a:gd name="T87" fmla="*/ 35 h 35"/>
                    <a:gd name="T88" fmla="*/ 89 w 95"/>
                    <a:gd name="T89" fmla="*/ 35 h 35"/>
                    <a:gd name="T90" fmla="*/ 92 w 95"/>
                    <a:gd name="T91" fmla="*/ 24 h 35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95"/>
                    <a:gd name="T139" fmla="*/ 0 h 35"/>
                    <a:gd name="T140" fmla="*/ 95 w 95"/>
                    <a:gd name="T141" fmla="*/ 35 h 35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95" h="35">
                      <a:moveTo>
                        <a:pt x="3" y="11"/>
                      </a:move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4" y="0"/>
                      </a:lnTo>
                      <a:lnTo>
                        <a:pt x="7" y="2"/>
                      </a:lnTo>
                      <a:lnTo>
                        <a:pt x="3" y="11"/>
                      </a:lnTo>
                      <a:close/>
                      <a:moveTo>
                        <a:pt x="7" y="2"/>
                      </a:moveTo>
                      <a:lnTo>
                        <a:pt x="12" y="4"/>
                      </a:lnTo>
                      <a:lnTo>
                        <a:pt x="27" y="9"/>
                      </a:lnTo>
                      <a:lnTo>
                        <a:pt x="26" y="19"/>
                      </a:lnTo>
                      <a:lnTo>
                        <a:pt x="9" y="14"/>
                      </a:lnTo>
                      <a:lnTo>
                        <a:pt x="3" y="11"/>
                      </a:lnTo>
                      <a:lnTo>
                        <a:pt x="7" y="2"/>
                      </a:lnTo>
                      <a:close/>
                      <a:moveTo>
                        <a:pt x="27" y="9"/>
                      </a:moveTo>
                      <a:lnTo>
                        <a:pt x="27" y="9"/>
                      </a:lnTo>
                      <a:lnTo>
                        <a:pt x="27" y="14"/>
                      </a:lnTo>
                      <a:lnTo>
                        <a:pt x="27" y="9"/>
                      </a:lnTo>
                      <a:close/>
                      <a:moveTo>
                        <a:pt x="27" y="9"/>
                      </a:moveTo>
                      <a:lnTo>
                        <a:pt x="29" y="9"/>
                      </a:lnTo>
                      <a:lnTo>
                        <a:pt x="26" y="19"/>
                      </a:lnTo>
                      <a:lnTo>
                        <a:pt x="27" y="9"/>
                      </a:lnTo>
                      <a:close/>
                      <a:moveTo>
                        <a:pt x="29" y="9"/>
                      </a:moveTo>
                      <a:lnTo>
                        <a:pt x="32" y="9"/>
                      </a:lnTo>
                      <a:lnTo>
                        <a:pt x="35" y="11"/>
                      </a:lnTo>
                      <a:lnTo>
                        <a:pt x="33" y="21"/>
                      </a:lnTo>
                      <a:lnTo>
                        <a:pt x="30" y="21"/>
                      </a:lnTo>
                      <a:lnTo>
                        <a:pt x="26" y="19"/>
                      </a:lnTo>
                      <a:lnTo>
                        <a:pt x="29" y="9"/>
                      </a:lnTo>
                      <a:close/>
                      <a:moveTo>
                        <a:pt x="35" y="11"/>
                      </a:moveTo>
                      <a:lnTo>
                        <a:pt x="46" y="12"/>
                      </a:lnTo>
                      <a:lnTo>
                        <a:pt x="60" y="14"/>
                      </a:lnTo>
                      <a:lnTo>
                        <a:pt x="75" y="19"/>
                      </a:lnTo>
                      <a:lnTo>
                        <a:pt x="92" y="24"/>
                      </a:lnTo>
                      <a:lnTo>
                        <a:pt x="89" y="35"/>
                      </a:lnTo>
                      <a:lnTo>
                        <a:pt x="72" y="30"/>
                      </a:lnTo>
                      <a:lnTo>
                        <a:pt x="58" y="26"/>
                      </a:lnTo>
                      <a:lnTo>
                        <a:pt x="44" y="23"/>
                      </a:lnTo>
                      <a:lnTo>
                        <a:pt x="33" y="21"/>
                      </a:lnTo>
                      <a:lnTo>
                        <a:pt x="35" y="11"/>
                      </a:lnTo>
                      <a:close/>
                      <a:moveTo>
                        <a:pt x="92" y="24"/>
                      </a:moveTo>
                      <a:lnTo>
                        <a:pt x="95" y="28"/>
                      </a:lnTo>
                      <a:lnTo>
                        <a:pt x="95" y="31"/>
                      </a:lnTo>
                      <a:lnTo>
                        <a:pt x="94" y="35"/>
                      </a:lnTo>
                      <a:lnTo>
                        <a:pt x="89" y="35"/>
                      </a:lnTo>
                      <a:lnTo>
                        <a:pt x="92" y="24"/>
                      </a:lnTo>
                      <a:close/>
                    </a:path>
                  </a:pathLst>
                </a:custGeom>
                <a:solidFill>
                  <a:srgbClr val="C48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5" name="Freeform 100"/>
                <p:cNvSpPr>
                  <a:spLocks noEditPoints="1"/>
                </p:cNvSpPr>
                <p:nvPr/>
              </p:nvSpPr>
              <p:spPr bwMode="auto">
                <a:xfrm>
                  <a:off x="436" y="1880"/>
                  <a:ext cx="100" cy="36"/>
                </a:xfrm>
                <a:custGeom>
                  <a:avLst/>
                  <a:gdLst>
                    <a:gd name="T0" fmla="*/ 3 w 100"/>
                    <a:gd name="T1" fmla="*/ 10 h 36"/>
                    <a:gd name="T2" fmla="*/ 0 w 100"/>
                    <a:gd name="T3" fmla="*/ 7 h 36"/>
                    <a:gd name="T4" fmla="*/ 2 w 100"/>
                    <a:gd name="T5" fmla="*/ 3 h 36"/>
                    <a:gd name="T6" fmla="*/ 5 w 100"/>
                    <a:gd name="T7" fmla="*/ 0 h 36"/>
                    <a:gd name="T8" fmla="*/ 8 w 100"/>
                    <a:gd name="T9" fmla="*/ 1 h 36"/>
                    <a:gd name="T10" fmla="*/ 3 w 100"/>
                    <a:gd name="T11" fmla="*/ 10 h 36"/>
                    <a:gd name="T12" fmla="*/ 8 w 100"/>
                    <a:gd name="T13" fmla="*/ 1 h 36"/>
                    <a:gd name="T14" fmla="*/ 12 w 100"/>
                    <a:gd name="T15" fmla="*/ 3 h 36"/>
                    <a:gd name="T16" fmla="*/ 29 w 100"/>
                    <a:gd name="T17" fmla="*/ 8 h 36"/>
                    <a:gd name="T18" fmla="*/ 26 w 100"/>
                    <a:gd name="T19" fmla="*/ 19 h 36"/>
                    <a:gd name="T20" fmla="*/ 9 w 100"/>
                    <a:gd name="T21" fmla="*/ 13 h 36"/>
                    <a:gd name="T22" fmla="*/ 3 w 100"/>
                    <a:gd name="T23" fmla="*/ 10 h 36"/>
                    <a:gd name="T24" fmla="*/ 8 w 100"/>
                    <a:gd name="T25" fmla="*/ 1 h 36"/>
                    <a:gd name="T26" fmla="*/ 28 w 100"/>
                    <a:gd name="T27" fmla="*/ 19 h 36"/>
                    <a:gd name="T28" fmla="*/ 26 w 100"/>
                    <a:gd name="T29" fmla="*/ 19 h 36"/>
                    <a:gd name="T30" fmla="*/ 28 w 100"/>
                    <a:gd name="T31" fmla="*/ 13 h 36"/>
                    <a:gd name="T32" fmla="*/ 28 w 100"/>
                    <a:gd name="T33" fmla="*/ 19 h 36"/>
                    <a:gd name="T34" fmla="*/ 29 w 100"/>
                    <a:gd name="T35" fmla="*/ 8 h 36"/>
                    <a:gd name="T36" fmla="*/ 29 w 100"/>
                    <a:gd name="T37" fmla="*/ 8 h 36"/>
                    <a:gd name="T38" fmla="*/ 28 w 100"/>
                    <a:gd name="T39" fmla="*/ 19 h 36"/>
                    <a:gd name="T40" fmla="*/ 28 w 100"/>
                    <a:gd name="T41" fmla="*/ 19 h 36"/>
                    <a:gd name="T42" fmla="*/ 29 w 100"/>
                    <a:gd name="T43" fmla="*/ 8 h 36"/>
                    <a:gd name="T44" fmla="*/ 28 w 100"/>
                    <a:gd name="T45" fmla="*/ 19 h 36"/>
                    <a:gd name="T46" fmla="*/ 28 w 100"/>
                    <a:gd name="T47" fmla="*/ 19 h 36"/>
                    <a:gd name="T48" fmla="*/ 28 w 100"/>
                    <a:gd name="T49" fmla="*/ 13 h 36"/>
                    <a:gd name="T50" fmla="*/ 28 w 100"/>
                    <a:gd name="T51" fmla="*/ 19 h 36"/>
                    <a:gd name="T52" fmla="*/ 29 w 100"/>
                    <a:gd name="T53" fmla="*/ 8 h 36"/>
                    <a:gd name="T54" fmla="*/ 31 w 100"/>
                    <a:gd name="T55" fmla="*/ 8 h 36"/>
                    <a:gd name="T56" fmla="*/ 34 w 100"/>
                    <a:gd name="T57" fmla="*/ 8 h 36"/>
                    <a:gd name="T58" fmla="*/ 32 w 100"/>
                    <a:gd name="T59" fmla="*/ 20 h 36"/>
                    <a:gd name="T60" fmla="*/ 29 w 100"/>
                    <a:gd name="T61" fmla="*/ 20 h 36"/>
                    <a:gd name="T62" fmla="*/ 28 w 100"/>
                    <a:gd name="T63" fmla="*/ 19 h 36"/>
                    <a:gd name="T64" fmla="*/ 29 w 100"/>
                    <a:gd name="T65" fmla="*/ 8 h 36"/>
                    <a:gd name="T66" fmla="*/ 34 w 100"/>
                    <a:gd name="T67" fmla="*/ 8 h 36"/>
                    <a:gd name="T68" fmla="*/ 45 w 100"/>
                    <a:gd name="T69" fmla="*/ 10 h 36"/>
                    <a:gd name="T70" fmla="*/ 60 w 100"/>
                    <a:gd name="T71" fmla="*/ 13 h 36"/>
                    <a:gd name="T72" fmla="*/ 79 w 100"/>
                    <a:gd name="T73" fmla="*/ 19 h 36"/>
                    <a:gd name="T74" fmla="*/ 97 w 100"/>
                    <a:gd name="T75" fmla="*/ 25 h 36"/>
                    <a:gd name="T76" fmla="*/ 94 w 100"/>
                    <a:gd name="T77" fmla="*/ 36 h 36"/>
                    <a:gd name="T78" fmla="*/ 76 w 100"/>
                    <a:gd name="T79" fmla="*/ 29 h 36"/>
                    <a:gd name="T80" fmla="*/ 59 w 100"/>
                    <a:gd name="T81" fmla="*/ 24 h 36"/>
                    <a:gd name="T82" fmla="*/ 43 w 100"/>
                    <a:gd name="T83" fmla="*/ 22 h 36"/>
                    <a:gd name="T84" fmla="*/ 32 w 100"/>
                    <a:gd name="T85" fmla="*/ 20 h 36"/>
                    <a:gd name="T86" fmla="*/ 34 w 100"/>
                    <a:gd name="T87" fmla="*/ 8 h 36"/>
                    <a:gd name="T88" fmla="*/ 97 w 100"/>
                    <a:gd name="T89" fmla="*/ 25 h 36"/>
                    <a:gd name="T90" fmla="*/ 100 w 100"/>
                    <a:gd name="T91" fmla="*/ 29 h 36"/>
                    <a:gd name="T92" fmla="*/ 100 w 100"/>
                    <a:gd name="T93" fmla="*/ 32 h 36"/>
                    <a:gd name="T94" fmla="*/ 99 w 100"/>
                    <a:gd name="T95" fmla="*/ 36 h 36"/>
                    <a:gd name="T96" fmla="*/ 94 w 100"/>
                    <a:gd name="T97" fmla="*/ 36 h 36"/>
                    <a:gd name="T98" fmla="*/ 97 w 100"/>
                    <a:gd name="T99" fmla="*/ 25 h 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00"/>
                    <a:gd name="T151" fmla="*/ 0 h 36"/>
                    <a:gd name="T152" fmla="*/ 100 w 100"/>
                    <a:gd name="T153" fmla="*/ 36 h 36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00" h="36"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3" y="10"/>
                      </a:lnTo>
                      <a:close/>
                      <a:moveTo>
                        <a:pt x="8" y="1"/>
                      </a:moveTo>
                      <a:lnTo>
                        <a:pt x="12" y="3"/>
                      </a:lnTo>
                      <a:lnTo>
                        <a:pt x="29" y="8"/>
                      </a:lnTo>
                      <a:lnTo>
                        <a:pt x="26" y="19"/>
                      </a:lnTo>
                      <a:lnTo>
                        <a:pt x="9" y="13"/>
                      </a:lnTo>
                      <a:lnTo>
                        <a:pt x="3" y="10"/>
                      </a:lnTo>
                      <a:lnTo>
                        <a:pt x="8" y="1"/>
                      </a:lnTo>
                      <a:close/>
                      <a:moveTo>
                        <a:pt x="28" y="19"/>
                      </a:moveTo>
                      <a:lnTo>
                        <a:pt x="26" y="19"/>
                      </a:lnTo>
                      <a:lnTo>
                        <a:pt x="28" y="13"/>
                      </a:lnTo>
                      <a:lnTo>
                        <a:pt x="28" y="19"/>
                      </a:lnTo>
                      <a:close/>
                      <a:moveTo>
                        <a:pt x="29" y="8"/>
                      </a:moveTo>
                      <a:lnTo>
                        <a:pt x="29" y="8"/>
                      </a:lnTo>
                      <a:lnTo>
                        <a:pt x="28" y="19"/>
                      </a:lnTo>
                      <a:lnTo>
                        <a:pt x="29" y="8"/>
                      </a:lnTo>
                      <a:close/>
                      <a:moveTo>
                        <a:pt x="28" y="19"/>
                      </a:moveTo>
                      <a:lnTo>
                        <a:pt x="28" y="19"/>
                      </a:lnTo>
                      <a:lnTo>
                        <a:pt x="28" y="13"/>
                      </a:lnTo>
                      <a:lnTo>
                        <a:pt x="28" y="19"/>
                      </a:lnTo>
                      <a:close/>
                      <a:moveTo>
                        <a:pt x="29" y="8"/>
                      </a:moveTo>
                      <a:lnTo>
                        <a:pt x="31" y="8"/>
                      </a:lnTo>
                      <a:lnTo>
                        <a:pt x="34" y="8"/>
                      </a:lnTo>
                      <a:lnTo>
                        <a:pt x="32" y="20"/>
                      </a:lnTo>
                      <a:lnTo>
                        <a:pt x="29" y="20"/>
                      </a:lnTo>
                      <a:lnTo>
                        <a:pt x="28" y="19"/>
                      </a:lnTo>
                      <a:lnTo>
                        <a:pt x="29" y="8"/>
                      </a:lnTo>
                      <a:close/>
                      <a:moveTo>
                        <a:pt x="34" y="8"/>
                      </a:moveTo>
                      <a:lnTo>
                        <a:pt x="45" y="10"/>
                      </a:lnTo>
                      <a:lnTo>
                        <a:pt x="60" y="13"/>
                      </a:lnTo>
                      <a:lnTo>
                        <a:pt x="79" y="19"/>
                      </a:lnTo>
                      <a:lnTo>
                        <a:pt x="97" y="25"/>
                      </a:lnTo>
                      <a:lnTo>
                        <a:pt x="94" y="36"/>
                      </a:lnTo>
                      <a:lnTo>
                        <a:pt x="76" y="29"/>
                      </a:lnTo>
                      <a:lnTo>
                        <a:pt x="59" y="24"/>
                      </a:lnTo>
                      <a:lnTo>
                        <a:pt x="43" y="22"/>
                      </a:lnTo>
                      <a:lnTo>
                        <a:pt x="32" y="20"/>
                      </a:lnTo>
                      <a:lnTo>
                        <a:pt x="34" y="8"/>
                      </a:lnTo>
                      <a:close/>
                      <a:moveTo>
                        <a:pt x="97" y="25"/>
                      </a:moveTo>
                      <a:lnTo>
                        <a:pt x="100" y="29"/>
                      </a:lnTo>
                      <a:lnTo>
                        <a:pt x="100" y="32"/>
                      </a:lnTo>
                      <a:lnTo>
                        <a:pt x="99" y="36"/>
                      </a:lnTo>
                      <a:lnTo>
                        <a:pt x="94" y="36"/>
                      </a:lnTo>
                      <a:lnTo>
                        <a:pt x="97" y="25"/>
                      </a:lnTo>
                      <a:close/>
                    </a:path>
                  </a:pathLst>
                </a:custGeom>
                <a:solidFill>
                  <a:srgbClr val="B57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6" name="Freeform 101"/>
                <p:cNvSpPr>
                  <a:spLocks/>
                </p:cNvSpPr>
                <p:nvPr/>
              </p:nvSpPr>
              <p:spPr bwMode="auto">
                <a:xfrm>
                  <a:off x="442" y="1938"/>
                  <a:ext cx="165" cy="65"/>
                </a:xfrm>
                <a:custGeom>
                  <a:avLst/>
                  <a:gdLst>
                    <a:gd name="T0" fmla="*/ 0 w 165"/>
                    <a:gd name="T1" fmla="*/ 0 h 65"/>
                    <a:gd name="T2" fmla="*/ 0 w 165"/>
                    <a:gd name="T3" fmla="*/ 2 h 65"/>
                    <a:gd name="T4" fmla="*/ 0 w 165"/>
                    <a:gd name="T5" fmla="*/ 5 h 65"/>
                    <a:gd name="T6" fmla="*/ 2 w 165"/>
                    <a:gd name="T7" fmla="*/ 12 h 65"/>
                    <a:gd name="T8" fmla="*/ 5 w 165"/>
                    <a:gd name="T9" fmla="*/ 19 h 65"/>
                    <a:gd name="T10" fmla="*/ 14 w 165"/>
                    <a:gd name="T11" fmla="*/ 27 h 65"/>
                    <a:gd name="T12" fmla="*/ 25 w 165"/>
                    <a:gd name="T13" fmla="*/ 34 h 65"/>
                    <a:gd name="T14" fmla="*/ 40 w 165"/>
                    <a:gd name="T15" fmla="*/ 39 h 65"/>
                    <a:gd name="T16" fmla="*/ 64 w 165"/>
                    <a:gd name="T17" fmla="*/ 43 h 65"/>
                    <a:gd name="T18" fmla="*/ 91 w 165"/>
                    <a:gd name="T19" fmla="*/ 48 h 65"/>
                    <a:gd name="T20" fmla="*/ 122 w 165"/>
                    <a:gd name="T21" fmla="*/ 55 h 65"/>
                    <a:gd name="T22" fmla="*/ 148 w 165"/>
                    <a:gd name="T23" fmla="*/ 60 h 65"/>
                    <a:gd name="T24" fmla="*/ 165 w 165"/>
                    <a:gd name="T25" fmla="*/ 65 h 65"/>
                    <a:gd name="T26" fmla="*/ 158 w 165"/>
                    <a:gd name="T27" fmla="*/ 63 h 65"/>
                    <a:gd name="T28" fmla="*/ 141 w 165"/>
                    <a:gd name="T29" fmla="*/ 55 h 65"/>
                    <a:gd name="T30" fmla="*/ 116 w 165"/>
                    <a:gd name="T31" fmla="*/ 46 h 65"/>
                    <a:gd name="T32" fmla="*/ 88 w 165"/>
                    <a:gd name="T33" fmla="*/ 36 h 65"/>
                    <a:gd name="T34" fmla="*/ 82 w 165"/>
                    <a:gd name="T35" fmla="*/ 33 h 65"/>
                    <a:gd name="T36" fmla="*/ 77 w 165"/>
                    <a:gd name="T37" fmla="*/ 31 h 65"/>
                    <a:gd name="T38" fmla="*/ 74 w 165"/>
                    <a:gd name="T39" fmla="*/ 27 h 65"/>
                    <a:gd name="T40" fmla="*/ 73 w 165"/>
                    <a:gd name="T41" fmla="*/ 26 h 65"/>
                    <a:gd name="T42" fmla="*/ 71 w 165"/>
                    <a:gd name="T43" fmla="*/ 22 h 65"/>
                    <a:gd name="T44" fmla="*/ 71 w 165"/>
                    <a:gd name="T45" fmla="*/ 21 h 65"/>
                    <a:gd name="T46" fmla="*/ 62 w 165"/>
                    <a:gd name="T47" fmla="*/ 19 h 65"/>
                    <a:gd name="T48" fmla="*/ 40 w 165"/>
                    <a:gd name="T49" fmla="*/ 14 h 65"/>
                    <a:gd name="T50" fmla="*/ 28 w 165"/>
                    <a:gd name="T51" fmla="*/ 10 h 65"/>
                    <a:gd name="T52" fmla="*/ 16 w 165"/>
                    <a:gd name="T53" fmla="*/ 7 h 65"/>
                    <a:gd name="T54" fmla="*/ 6 w 165"/>
                    <a:gd name="T55" fmla="*/ 3 h 65"/>
                    <a:gd name="T56" fmla="*/ 0 w 165"/>
                    <a:gd name="T57" fmla="*/ 0 h 6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65"/>
                    <a:gd name="T88" fmla="*/ 0 h 65"/>
                    <a:gd name="T89" fmla="*/ 165 w 165"/>
                    <a:gd name="T90" fmla="*/ 65 h 6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65" h="65">
                      <a:moveTo>
                        <a:pt x="0" y="0"/>
                      </a:moveTo>
                      <a:lnTo>
                        <a:pt x="0" y="2"/>
                      </a:lnTo>
                      <a:lnTo>
                        <a:pt x="0" y="5"/>
                      </a:lnTo>
                      <a:lnTo>
                        <a:pt x="2" y="12"/>
                      </a:lnTo>
                      <a:lnTo>
                        <a:pt x="5" y="19"/>
                      </a:lnTo>
                      <a:lnTo>
                        <a:pt x="14" y="27"/>
                      </a:lnTo>
                      <a:lnTo>
                        <a:pt x="25" y="34"/>
                      </a:lnTo>
                      <a:lnTo>
                        <a:pt x="40" y="39"/>
                      </a:lnTo>
                      <a:lnTo>
                        <a:pt x="64" y="43"/>
                      </a:lnTo>
                      <a:lnTo>
                        <a:pt x="91" y="48"/>
                      </a:lnTo>
                      <a:lnTo>
                        <a:pt x="122" y="55"/>
                      </a:lnTo>
                      <a:lnTo>
                        <a:pt x="148" y="60"/>
                      </a:lnTo>
                      <a:lnTo>
                        <a:pt x="165" y="65"/>
                      </a:lnTo>
                      <a:lnTo>
                        <a:pt x="158" y="63"/>
                      </a:lnTo>
                      <a:lnTo>
                        <a:pt x="141" y="55"/>
                      </a:lnTo>
                      <a:lnTo>
                        <a:pt x="116" y="46"/>
                      </a:lnTo>
                      <a:lnTo>
                        <a:pt x="88" y="36"/>
                      </a:lnTo>
                      <a:lnTo>
                        <a:pt x="82" y="33"/>
                      </a:lnTo>
                      <a:lnTo>
                        <a:pt x="77" y="31"/>
                      </a:lnTo>
                      <a:lnTo>
                        <a:pt x="74" y="27"/>
                      </a:lnTo>
                      <a:lnTo>
                        <a:pt x="73" y="26"/>
                      </a:lnTo>
                      <a:lnTo>
                        <a:pt x="71" y="22"/>
                      </a:lnTo>
                      <a:lnTo>
                        <a:pt x="71" y="21"/>
                      </a:lnTo>
                      <a:lnTo>
                        <a:pt x="62" y="19"/>
                      </a:lnTo>
                      <a:lnTo>
                        <a:pt x="40" y="14"/>
                      </a:lnTo>
                      <a:lnTo>
                        <a:pt x="28" y="10"/>
                      </a:lnTo>
                      <a:lnTo>
                        <a:pt x="16" y="7"/>
                      </a:lnTo>
                      <a:lnTo>
                        <a:pt x="6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7" name="Freeform 102"/>
                <p:cNvSpPr>
                  <a:spLocks noEditPoints="1"/>
                </p:cNvSpPr>
                <p:nvPr/>
              </p:nvSpPr>
              <p:spPr bwMode="auto">
                <a:xfrm>
                  <a:off x="439" y="1933"/>
                  <a:ext cx="79" cy="29"/>
                </a:xfrm>
                <a:custGeom>
                  <a:avLst/>
                  <a:gdLst>
                    <a:gd name="T0" fmla="*/ 2 w 79"/>
                    <a:gd name="T1" fmla="*/ 8 h 29"/>
                    <a:gd name="T2" fmla="*/ 0 w 79"/>
                    <a:gd name="T3" fmla="*/ 5 h 29"/>
                    <a:gd name="T4" fmla="*/ 0 w 79"/>
                    <a:gd name="T5" fmla="*/ 3 h 29"/>
                    <a:gd name="T6" fmla="*/ 3 w 79"/>
                    <a:gd name="T7" fmla="*/ 0 h 29"/>
                    <a:gd name="T8" fmla="*/ 5 w 79"/>
                    <a:gd name="T9" fmla="*/ 2 h 29"/>
                    <a:gd name="T10" fmla="*/ 2 w 79"/>
                    <a:gd name="T11" fmla="*/ 8 h 29"/>
                    <a:gd name="T12" fmla="*/ 5 w 79"/>
                    <a:gd name="T13" fmla="*/ 2 h 29"/>
                    <a:gd name="T14" fmla="*/ 6 w 79"/>
                    <a:gd name="T15" fmla="*/ 2 h 29"/>
                    <a:gd name="T16" fmla="*/ 11 w 79"/>
                    <a:gd name="T17" fmla="*/ 3 h 29"/>
                    <a:gd name="T18" fmla="*/ 8 w 79"/>
                    <a:gd name="T19" fmla="*/ 12 h 29"/>
                    <a:gd name="T20" fmla="*/ 3 w 79"/>
                    <a:gd name="T21" fmla="*/ 8 h 29"/>
                    <a:gd name="T22" fmla="*/ 2 w 79"/>
                    <a:gd name="T23" fmla="*/ 8 h 29"/>
                    <a:gd name="T24" fmla="*/ 5 w 79"/>
                    <a:gd name="T25" fmla="*/ 2 h 29"/>
                    <a:gd name="T26" fmla="*/ 8 w 79"/>
                    <a:gd name="T27" fmla="*/ 12 h 29"/>
                    <a:gd name="T28" fmla="*/ 8 w 79"/>
                    <a:gd name="T29" fmla="*/ 12 h 29"/>
                    <a:gd name="T30" fmla="*/ 9 w 79"/>
                    <a:gd name="T31" fmla="*/ 8 h 29"/>
                    <a:gd name="T32" fmla="*/ 8 w 79"/>
                    <a:gd name="T33" fmla="*/ 12 h 29"/>
                    <a:gd name="T34" fmla="*/ 11 w 79"/>
                    <a:gd name="T35" fmla="*/ 3 h 29"/>
                    <a:gd name="T36" fmla="*/ 11 w 79"/>
                    <a:gd name="T37" fmla="*/ 3 h 29"/>
                    <a:gd name="T38" fmla="*/ 8 w 79"/>
                    <a:gd name="T39" fmla="*/ 12 h 29"/>
                    <a:gd name="T40" fmla="*/ 8 w 79"/>
                    <a:gd name="T41" fmla="*/ 12 h 29"/>
                    <a:gd name="T42" fmla="*/ 11 w 79"/>
                    <a:gd name="T43" fmla="*/ 3 h 29"/>
                    <a:gd name="T44" fmla="*/ 8 w 79"/>
                    <a:gd name="T45" fmla="*/ 12 h 29"/>
                    <a:gd name="T46" fmla="*/ 8 w 79"/>
                    <a:gd name="T47" fmla="*/ 12 h 29"/>
                    <a:gd name="T48" fmla="*/ 9 w 79"/>
                    <a:gd name="T49" fmla="*/ 8 h 29"/>
                    <a:gd name="T50" fmla="*/ 8 w 79"/>
                    <a:gd name="T51" fmla="*/ 12 h 29"/>
                    <a:gd name="T52" fmla="*/ 11 w 79"/>
                    <a:gd name="T53" fmla="*/ 3 h 29"/>
                    <a:gd name="T54" fmla="*/ 12 w 79"/>
                    <a:gd name="T55" fmla="*/ 5 h 29"/>
                    <a:gd name="T56" fmla="*/ 16 w 79"/>
                    <a:gd name="T57" fmla="*/ 5 h 29"/>
                    <a:gd name="T58" fmla="*/ 14 w 79"/>
                    <a:gd name="T59" fmla="*/ 14 h 29"/>
                    <a:gd name="T60" fmla="*/ 11 w 79"/>
                    <a:gd name="T61" fmla="*/ 12 h 29"/>
                    <a:gd name="T62" fmla="*/ 8 w 79"/>
                    <a:gd name="T63" fmla="*/ 12 h 29"/>
                    <a:gd name="T64" fmla="*/ 11 w 79"/>
                    <a:gd name="T65" fmla="*/ 3 h 29"/>
                    <a:gd name="T66" fmla="*/ 14 w 79"/>
                    <a:gd name="T67" fmla="*/ 14 h 29"/>
                    <a:gd name="T68" fmla="*/ 14 w 79"/>
                    <a:gd name="T69" fmla="*/ 14 h 29"/>
                    <a:gd name="T70" fmla="*/ 16 w 79"/>
                    <a:gd name="T71" fmla="*/ 10 h 29"/>
                    <a:gd name="T72" fmla="*/ 14 w 79"/>
                    <a:gd name="T73" fmla="*/ 14 h 29"/>
                    <a:gd name="T74" fmla="*/ 16 w 79"/>
                    <a:gd name="T75" fmla="*/ 5 h 29"/>
                    <a:gd name="T76" fmla="*/ 19 w 79"/>
                    <a:gd name="T77" fmla="*/ 7 h 29"/>
                    <a:gd name="T78" fmla="*/ 23 w 79"/>
                    <a:gd name="T79" fmla="*/ 8 h 29"/>
                    <a:gd name="T80" fmla="*/ 20 w 79"/>
                    <a:gd name="T81" fmla="*/ 15 h 29"/>
                    <a:gd name="T82" fmla="*/ 17 w 79"/>
                    <a:gd name="T83" fmla="*/ 15 h 29"/>
                    <a:gd name="T84" fmla="*/ 14 w 79"/>
                    <a:gd name="T85" fmla="*/ 14 h 29"/>
                    <a:gd name="T86" fmla="*/ 16 w 79"/>
                    <a:gd name="T87" fmla="*/ 5 h 29"/>
                    <a:gd name="T88" fmla="*/ 23 w 79"/>
                    <a:gd name="T89" fmla="*/ 8 h 29"/>
                    <a:gd name="T90" fmla="*/ 34 w 79"/>
                    <a:gd name="T91" fmla="*/ 12 h 29"/>
                    <a:gd name="T92" fmla="*/ 46 w 79"/>
                    <a:gd name="T93" fmla="*/ 15 h 29"/>
                    <a:gd name="T94" fmla="*/ 60 w 79"/>
                    <a:gd name="T95" fmla="*/ 19 h 29"/>
                    <a:gd name="T96" fmla="*/ 76 w 79"/>
                    <a:gd name="T97" fmla="*/ 20 h 29"/>
                    <a:gd name="T98" fmla="*/ 76 w 79"/>
                    <a:gd name="T99" fmla="*/ 29 h 29"/>
                    <a:gd name="T100" fmla="*/ 60 w 79"/>
                    <a:gd name="T101" fmla="*/ 27 h 29"/>
                    <a:gd name="T102" fmla="*/ 45 w 79"/>
                    <a:gd name="T103" fmla="*/ 24 h 29"/>
                    <a:gd name="T104" fmla="*/ 33 w 79"/>
                    <a:gd name="T105" fmla="*/ 20 h 29"/>
                    <a:gd name="T106" fmla="*/ 20 w 79"/>
                    <a:gd name="T107" fmla="*/ 15 h 29"/>
                    <a:gd name="T108" fmla="*/ 23 w 79"/>
                    <a:gd name="T109" fmla="*/ 8 h 29"/>
                    <a:gd name="T110" fmla="*/ 76 w 79"/>
                    <a:gd name="T111" fmla="*/ 20 h 29"/>
                    <a:gd name="T112" fmla="*/ 79 w 79"/>
                    <a:gd name="T113" fmla="*/ 22 h 29"/>
                    <a:gd name="T114" fmla="*/ 79 w 79"/>
                    <a:gd name="T115" fmla="*/ 26 h 29"/>
                    <a:gd name="T116" fmla="*/ 77 w 79"/>
                    <a:gd name="T117" fmla="*/ 29 h 29"/>
                    <a:gd name="T118" fmla="*/ 76 w 79"/>
                    <a:gd name="T119" fmla="*/ 29 h 29"/>
                    <a:gd name="T120" fmla="*/ 76 w 79"/>
                    <a:gd name="T121" fmla="*/ 20 h 2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79"/>
                    <a:gd name="T184" fmla="*/ 0 h 29"/>
                    <a:gd name="T185" fmla="*/ 79 w 79"/>
                    <a:gd name="T186" fmla="*/ 29 h 2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79" h="29">
                      <a:moveTo>
                        <a:pt x="2" y="8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5" y="2"/>
                      </a:lnTo>
                      <a:lnTo>
                        <a:pt x="2" y="8"/>
                      </a:lnTo>
                      <a:close/>
                      <a:moveTo>
                        <a:pt x="5" y="2"/>
                      </a:moveTo>
                      <a:lnTo>
                        <a:pt x="6" y="2"/>
                      </a:lnTo>
                      <a:lnTo>
                        <a:pt x="11" y="3"/>
                      </a:lnTo>
                      <a:lnTo>
                        <a:pt x="8" y="12"/>
                      </a:lnTo>
                      <a:lnTo>
                        <a:pt x="3" y="8"/>
                      </a:lnTo>
                      <a:lnTo>
                        <a:pt x="2" y="8"/>
                      </a:lnTo>
                      <a:lnTo>
                        <a:pt x="5" y="2"/>
                      </a:lnTo>
                      <a:close/>
                      <a:moveTo>
                        <a:pt x="8" y="12"/>
                      </a:moveTo>
                      <a:lnTo>
                        <a:pt x="8" y="12"/>
                      </a:lnTo>
                      <a:lnTo>
                        <a:pt x="9" y="8"/>
                      </a:lnTo>
                      <a:lnTo>
                        <a:pt x="8" y="12"/>
                      </a:lnTo>
                      <a:close/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8" y="12"/>
                      </a:lnTo>
                      <a:lnTo>
                        <a:pt x="11" y="3"/>
                      </a:lnTo>
                      <a:close/>
                      <a:moveTo>
                        <a:pt x="8" y="12"/>
                      </a:moveTo>
                      <a:lnTo>
                        <a:pt x="8" y="12"/>
                      </a:lnTo>
                      <a:lnTo>
                        <a:pt x="9" y="8"/>
                      </a:lnTo>
                      <a:lnTo>
                        <a:pt x="8" y="12"/>
                      </a:lnTo>
                      <a:close/>
                      <a:moveTo>
                        <a:pt x="11" y="3"/>
                      </a:moveTo>
                      <a:lnTo>
                        <a:pt x="12" y="5"/>
                      </a:lnTo>
                      <a:lnTo>
                        <a:pt x="16" y="5"/>
                      </a:lnTo>
                      <a:lnTo>
                        <a:pt x="14" y="14"/>
                      </a:lnTo>
                      <a:lnTo>
                        <a:pt x="11" y="12"/>
                      </a:lnTo>
                      <a:lnTo>
                        <a:pt x="8" y="12"/>
                      </a:lnTo>
                      <a:lnTo>
                        <a:pt x="11" y="3"/>
                      </a:lnTo>
                      <a:close/>
                      <a:moveTo>
                        <a:pt x="14" y="14"/>
                      </a:moveTo>
                      <a:lnTo>
                        <a:pt x="14" y="14"/>
                      </a:lnTo>
                      <a:lnTo>
                        <a:pt x="16" y="10"/>
                      </a:lnTo>
                      <a:lnTo>
                        <a:pt x="14" y="14"/>
                      </a:lnTo>
                      <a:close/>
                      <a:moveTo>
                        <a:pt x="16" y="5"/>
                      </a:moveTo>
                      <a:lnTo>
                        <a:pt x="19" y="7"/>
                      </a:lnTo>
                      <a:lnTo>
                        <a:pt x="23" y="8"/>
                      </a:lnTo>
                      <a:lnTo>
                        <a:pt x="20" y="15"/>
                      </a:lnTo>
                      <a:lnTo>
                        <a:pt x="17" y="15"/>
                      </a:lnTo>
                      <a:lnTo>
                        <a:pt x="14" y="14"/>
                      </a:lnTo>
                      <a:lnTo>
                        <a:pt x="16" y="5"/>
                      </a:lnTo>
                      <a:close/>
                      <a:moveTo>
                        <a:pt x="23" y="8"/>
                      </a:moveTo>
                      <a:lnTo>
                        <a:pt x="34" y="12"/>
                      </a:lnTo>
                      <a:lnTo>
                        <a:pt x="46" y="15"/>
                      </a:lnTo>
                      <a:lnTo>
                        <a:pt x="60" y="19"/>
                      </a:lnTo>
                      <a:lnTo>
                        <a:pt x="76" y="20"/>
                      </a:lnTo>
                      <a:lnTo>
                        <a:pt x="76" y="29"/>
                      </a:lnTo>
                      <a:lnTo>
                        <a:pt x="60" y="27"/>
                      </a:lnTo>
                      <a:lnTo>
                        <a:pt x="45" y="24"/>
                      </a:lnTo>
                      <a:lnTo>
                        <a:pt x="33" y="20"/>
                      </a:lnTo>
                      <a:lnTo>
                        <a:pt x="20" y="15"/>
                      </a:lnTo>
                      <a:lnTo>
                        <a:pt x="23" y="8"/>
                      </a:lnTo>
                      <a:close/>
                      <a:moveTo>
                        <a:pt x="76" y="20"/>
                      </a:moveTo>
                      <a:lnTo>
                        <a:pt x="79" y="22"/>
                      </a:lnTo>
                      <a:lnTo>
                        <a:pt x="79" y="26"/>
                      </a:lnTo>
                      <a:lnTo>
                        <a:pt x="77" y="29"/>
                      </a:lnTo>
                      <a:lnTo>
                        <a:pt x="76" y="29"/>
                      </a:lnTo>
                      <a:lnTo>
                        <a:pt x="76" y="20"/>
                      </a:lnTo>
                      <a:close/>
                    </a:path>
                  </a:pathLst>
                </a:custGeom>
                <a:solidFill>
                  <a:srgbClr val="E3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8" name="Freeform 103"/>
                <p:cNvSpPr>
                  <a:spLocks noEditPoints="1"/>
                </p:cNvSpPr>
                <p:nvPr/>
              </p:nvSpPr>
              <p:spPr bwMode="auto">
                <a:xfrm>
                  <a:off x="438" y="1931"/>
                  <a:ext cx="83" cy="29"/>
                </a:xfrm>
                <a:custGeom>
                  <a:avLst/>
                  <a:gdLst>
                    <a:gd name="T0" fmla="*/ 3 w 83"/>
                    <a:gd name="T1" fmla="*/ 7 h 29"/>
                    <a:gd name="T2" fmla="*/ 0 w 83"/>
                    <a:gd name="T3" fmla="*/ 5 h 29"/>
                    <a:gd name="T4" fmla="*/ 0 w 83"/>
                    <a:gd name="T5" fmla="*/ 2 h 29"/>
                    <a:gd name="T6" fmla="*/ 3 w 83"/>
                    <a:gd name="T7" fmla="*/ 0 h 29"/>
                    <a:gd name="T8" fmla="*/ 6 w 83"/>
                    <a:gd name="T9" fmla="*/ 0 h 29"/>
                    <a:gd name="T10" fmla="*/ 3 w 83"/>
                    <a:gd name="T11" fmla="*/ 7 h 29"/>
                    <a:gd name="T12" fmla="*/ 6 w 83"/>
                    <a:gd name="T13" fmla="*/ 0 h 29"/>
                    <a:gd name="T14" fmla="*/ 7 w 83"/>
                    <a:gd name="T15" fmla="*/ 0 h 29"/>
                    <a:gd name="T16" fmla="*/ 13 w 83"/>
                    <a:gd name="T17" fmla="*/ 4 h 29"/>
                    <a:gd name="T18" fmla="*/ 10 w 83"/>
                    <a:gd name="T19" fmla="*/ 12 h 29"/>
                    <a:gd name="T20" fmla="*/ 4 w 83"/>
                    <a:gd name="T21" fmla="*/ 9 h 29"/>
                    <a:gd name="T22" fmla="*/ 3 w 83"/>
                    <a:gd name="T23" fmla="*/ 7 h 29"/>
                    <a:gd name="T24" fmla="*/ 6 w 83"/>
                    <a:gd name="T25" fmla="*/ 0 h 29"/>
                    <a:gd name="T26" fmla="*/ 12 w 83"/>
                    <a:gd name="T27" fmla="*/ 12 h 29"/>
                    <a:gd name="T28" fmla="*/ 10 w 83"/>
                    <a:gd name="T29" fmla="*/ 12 h 29"/>
                    <a:gd name="T30" fmla="*/ 12 w 83"/>
                    <a:gd name="T31" fmla="*/ 7 h 29"/>
                    <a:gd name="T32" fmla="*/ 12 w 83"/>
                    <a:gd name="T33" fmla="*/ 12 h 29"/>
                    <a:gd name="T34" fmla="*/ 13 w 83"/>
                    <a:gd name="T35" fmla="*/ 4 h 29"/>
                    <a:gd name="T36" fmla="*/ 13 w 83"/>
                    <a:gd name="T37" fmla="*/ 4 h 29"/>
                    <a:gd name="T38" fmla="*/ 13 w 83"/>
                    <a:gd name="T39" fmla="*/ 4 h 29"/>
                    <a:gd name="T40" fmla="*/ 12 w 83"/>
                    <a:gd name="T41" fmla="*/ 12 h 29"/>
                    <a:gd name="T42" fmla="*/ 12 w 83"/>
                    <a:gd name="T43" fmla="*/ 12 h 29"/>
                    <a:gd name="T44" fmla="*/ 12 w 83"/>
                    <a:gd name="T45" fmla="*/ 12 h 29"/>
                    <a:gd name="T46" fmla="*/ 13 w 83"/>
                    <a:gd name="T47" fmla="*/ 4 h 29"/>
                    <a:gd name="T48" fmla="*/ 12 w 83"/>
                    <a:gd name="T49" fmla="*/ 12 h 29"/>
                    <a:gd name="T50" fmla="*/ 12 w 83"/>
                    <a:gd name="T51" fmla="*/ 12 h 29"/>
                    <a:gd name="T52" fmla="*/ 12 w 83"/>
                    <a:gd name="T53" fmla="*/ 7 h 29"/>
                    <a:gd name="T54" fmla="*/ 12 w 83"/>
                    <a:gd name="T55" fmla="*/ 12 h 29"/>
                    <a:gd name="T56" fmla="*/ 13 w 83"/>
                    <a:gd name="T57" fmla="*/ 4 h 29"/>
                    <a:gd name="T58" fmla="*/ 17 w 83"/>
                    <a:gd name="T59" fmla="*/ 5 h 29"/>
                    <a:gd name="T60" fmla="*/ 20 w 83"/>
                    <a:gd name="T61" fmla="*/ 5 h 29"/>
                    <a:gd name="T62" fmla="*/ 17 w 83"/>
                    <a:gd name="T63" fmla="*/ 14 h 29"/>
                    <a:gd name="T64" fmla="*/ 13 w 83"/>
                    <a:gd name="T65" fmla="*/ 12 h 29"/>
                    <a:gd name="T66" fmla="*/ 12 w 83"/>
                    <a:gd name="T67" fmla="*/ 12 h 29"/>
                    <a:gd name="T68" fmla="*/ 13 w 83"/>
                    <a:gd name="T69" fmla="*/ 4 h 29"/>
                    <a:gd name="T70" fmla="*/ 20 w 83"/>
                    <a:gd name="T71" fmla="*/ 5 h 29"/>
                    <a:gd name="T72" fmla="*/ 23 w 83"/>
                    <a:gd name="T73" fmla="*/ 7 h 29"/>
                    <a:gd name="T74" fmla="*/ 27 w 83"/>
                    <a:gd name="T75" fmla="*/ 9 h 29"/>
                    <a:gd name="T76" fmla="*/ 24 w 83"/>
                    <a:gd name="T77" fmla="*/ 16 h 29"/>
                    <a:gd name="T78" fmla="*/ 21 w 83"/>
                    <a:gd name="T79" fmla="*/ 16 h 29"/>
                    <a:gd name="T80" fmla="*/ 17 w 83"/>
                    <a:gd name="T81" fmla="*/ 14 h 29"/>
                    <a:gd name="T82" fmla="*/ 20 w 83"/>
                    <a:gd name="T83" fmla="*/ 5 h 29"/>
                    <a:gd name="T84" fmla="*/ 27 w 83"/>
                    <a:gd name="T85" fmla="*/ 9 h 29"/>
                    <a:gd name="T86" fmla="*/ 38 w 83"/>
                    <a:gd name="T87" fmla="*/ 12 h 29"/>
                    <a:gd name="T88" fmla="*/ 52 w 83"/>
                    <a:gd name="T89" fmla="*/ 16 h 29"/>
                    <a:gd name="T90" fmla="*/ 66 w 83"/>
                    <a:gd name="T91" fmla="*/ 19 h 29"/>
                    <a:gd name="T92" fmla="*/ 80 w 83"/>
                    <a:gd name="T93" fmla="*/ 21 h 29"/>
                    <a:gd name="T94" fmla="*/ 78 w 83"/>
                    <a:gd name="T95" fmla="*/ 29 h 29"/>
                    <a:gd name="T96" fmla="*/ 64 w 83"/>
                    <a:gd name="T97" fmla="*/ 28 h 29"/>
                    <a:gd name="T98" fmla="*/ 51 w 83"/>
                    <a:gd name="T99" fmla="*/ 24 h 29"/>
                    <a:gd name="T100" fmla="*/ 37 w 83"/>
                    <a:gd name="T101" fmla="*/ 21 h 29"/>
                    <a:gd name="T102" fmla="*/ 24 w 83"/>
                    <a:gd name="T103" fmla="*/ 16 h 29"/>
                    <a:gd name="T104" fmla="*/ 27 w 83"/>
                    <a:gd name="T105" fmla="*/ 9 h 29"/>
                    <a:gd name="T106" fmla="*/ 80 w 83"/>
                    <a:gd name="T107" fmla="*/ 21 h 29"/>
                    <a:gd name="T108" fmla="*/ 81 w 83"/>
                    <a:gd name="T109" fmla="*/ 22 h 29"/>
                    <a:gd name="T110" fmla="*/ 83 w 83"/>
                    <a:gd name="T111" fmla="*/ 26 h 29"/>
                    <a:gd name="T112" fmla="*/ 81 w 83"/>
                    <a:gd name="T113" fmla="*/ 29 h 29"/>
                    <a:gd name="T114" fmla="*/ 78 w 83"/>
                    <a:gd name="T115" fmla="*/ 29 h 29"/>
                    <a:gd name="T116" fmla="*/ 80 w 83"/>
                    <a:gd name="T117" fmla="*/ 21 h 2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3"/>
                    <a:gd name="T178" fmla="*/ 0 h 29"/>
                    <a:gd name="T179" fmla="*/ 83 w 83"/>
                    <a:gd name="T180" fmla="*/ 29 h 2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3" h="29">
                      <a:moveTo>
                        <a:pt x="3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7"/>
                      </a:lnTo>
                      <a:close/>
                      <a:moveTo>
                        <a:pt x="6" y="0"/>
                      </a:moveTo>
                      <a:lnTo>
                        <a:pt x="7" y="0"/>
                      </a:lnTo>
                      <a:lnTo>
                        <a:pt x="13" y="4"/>
                      </a:lnTo>
                      <a:lnTo>
                        <a:pt x="10" y="12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6" y="0"/>
                      </a:lnTo>
                      <a:close/>
                      <a:moveTo>
                        <a:pt x="12" y="12"/>
                      </a:moveTo>
                      <a:lnTo>
                        <a:pt x="10" y="12"/>
                      </a:lnTo>
                      <a:lnTo>
                        <a:pt x="12" y="7"/>
                      </a:lnTo>
                      <a:lnTo>
                        <a:pt x="12" y="12"/>
                      </a:lnTo>
                      <a:close/>
                      <a:moveTo>
                        <a:pt x="13" y="4"/>
                      </a:moveTo>
                      <a:lnTo>
                        <a:pt x="13" y="4"/>
                      </a:lnTo>
                      <a:lnTo>
                        <a:pt x="12" y="12"/>
                      </a:lnTo>
                      <a:lnTo>
                        <a:pt x="13" y="4"/>
                      </a:lnTo>
                      <a:close/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12" y="7"/>
                      </a:lnTo>
                      <a:lnTo>
                        <a:pt x="12" y="12"/>
                      </a:lnTo>
                      <a:close/>
                      <a:moveTo>
                        <a:pt x="13" y="4"/>
                      </a:moveTo>
                      <a:lnTo>
                        <a:pt x="17" y="5"/>
                      </a:lnTo>
                      <a:lnTo>
                        <a:pt x="20" y="5"/>
                      </a:lnTo>
                      <a:lnTo>
                        <a:pt x="17" y="14"/>
                      </a:lnTo>
                      <a:lnTo>
                        <a:pt x="13" y="12"/>
                      </a:lnTo>
                      <a:lnTo>
                        <a:pt x="12" y="12"/>
                      </a:lnTo>
                      <a:lnTo>
                        <a:pt x="13" y="4"/>
                      </a:lnTo>
                      <a:close/>
                      <a:moveTo>
                        <a:pt x="20" y="5"/>
                      </a:moveTo>
                      <a:lnTo>
                        <a:pt x="23" y="7"/>
                      </a:lnTo>
                      <a:lnTo>
                        <a:pt x="27" y="9"/>
                      </a:lnTo>
                      <a:lnTo>
                        <a:pt x="24" y="16"/>
                      </a:lnTo>
                      <a:lnTo>
                        <a:pt x="21" y="16"/>
                      </a:lnTo>
                      <a:lnTo>
                        <a:pt x="17" y="14"/>
                      </a:lnTo>
                      <a:lnTo>
                        <a:pt x="20" y="5"/>
                      </a:lnTo>
                      <a:close/>
                      <a:moveTo>
                        <a:pt x="27" y="9"/>
                      </a:moveTo>
                      <a:lnTo>
                        <a:pt x="38" y="12"/>
                      </a:lnTo>
                      <a:lnTo>
                        <a:pt x="52" y="16"/>
                      </a:lnTo>
                      <a:lnTo>
                        <a:pt x="66" y="19"/>
                      </a:lnTo>
                      <a:lnTo>
                        <a:pt x="80" y="21"/>
                      </a:lnTo>
                      <a:lnTo>
                        <a:pt x="78" y="29"/>
                      </a:lnTo>
                      <a:lnTo>
                        <a:pt x="64" y="28"/>
                      </a:lnTo>
                      <a:lnTo>
                        <a:pt x="51" y="24"/>
                      </a:lnTo>
                      <a:lnTo>
                        <a:pt x="37" y="21"/>
                      </a:lnTo>
                      <a:lnTo>
                        <a:pt x="24" y="16"/>
                      </a:lnTo>
                      <a:lnTo>
                        <a:pt x="27" y="9"/>
                      </a:lnTo>
                      <a:close/>
                      <a:moveTo>
                        <a:pt x="80" y="21"/>
                      </a:moveTo>
                      <a:lnTo>
                        <a:pt x="81" y="22"/>
                      </a:lnTo>
                      <a:lnTo>
                        <a:pt x="83" y="26"/>
                      </a:lnTo>
                      <a:lnTo>
                        <a:pt x="81" y="29"/>
                      </a:lnTo>
                      <a:lnTo>
                        <a:pt x="78" y="29"/>
                      </a:lnTo>
                      <a:lnTo>
                        <a:pt x="80" y="21"/>
                      </a:lnTo>
                      <a:close/>
                    </a:path>
                  </a:pathLst>
                </a:custGeom>
                <a:solidFill>
                  <a:srgbClr val="D4AB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89" name="Freeform 104"/>
                <p:cNvSpPr>
                  <a:spLocks noEditPoints="1"/>
                </p:cNvSpPr>
                <p:nvPr/>
              </p:nvSpPr>
              <p:spPr bwMode="auto">
                <a:xfrm>
                  <a:off x="439" y="1928"/>
                  <a:ext cx="84" cy="31"/>
                </a:xfrm>
                <a:custGeom>
                  <a:avLst/>
                  <a:gdLst>
                    <a:gd name="T0" fmla="*/ 2 w 84"/>
                    <a:gd name="T1" fmla="*/ 7 h 31"/>
                    <a:gd name="T2" fmla="*/ 0 w 84"/>
                    <a:gd name="T3" fmla="*/ 5 h 31"/>
                    <a:gd name="T4" fmla="*/ 0 w 84"/>
                    <a:gd name="T5" fmla="*/ 1 h 31"/>
                    <a:gd name="T6" fmla="*/ 3 w 84"/>
                    <a:gd name="T7" fmla="*/ 0 h 31"/>
                    <a:gd name="T8" fmla="*/ 6 w 84"/>
                    <a:gd name="T9" fmla="*/ 0 h 31"/>
                    <a:gd name="T10" fmla="*/ 2 w 84"/>
                    <a:gd name="T11" fmla="*/ 7 h 31"/>
                    <a:gd name="T12" fmla="*/ 6 w 84"/>
                    <a:gd name="T13" fmla="*/ 0 h 31"/>
                    <a:gd name="T14" fmla="*/ 8 w 84"/>
                    <a:gd name="T15" fmla="*/ 1 h 31"/>
                    <a:gd name="T16" fmla="*/ 14 w 84"/>
                    <a:gd name="T17" fmla="*/ 5 h 31"/>
                    <a:gd name="T18" fmla="*/ 12 w 84"/>
                    <a:gd name="T19" fmla="*/ 13 h 31"/>
                    <a:gd name="T20" fmla="*/ 5 w 84"/>
                    <a:gd name="T21" fmla="*/ 8 h 31"/>
                    <a:gd name="T22" fmla="*/ 2 w 84"/>
                    <a:gd name="T23" fmla="*/ 7 h 31"/>
                    <a:gd name="T24" fmla="*/ 6 w 84"/>
                    <a:gd name="T25" fmla="*/ 0 h 31"/>
                    <a:gd name="T26" fmla="*/ 12 w 84"/>
                    <a:gd name="T27" fmla="*/ 13 h 31"/>
                    <a:gd name="T28" fmla="*/ 12 w 84"/>
                    <a:gd name="T29" fmla="*/ 13 h 31"/>
                    <a:gd name="T30" fmla="*/ 14 w 84"/>
                    <a:gd name="T31" fmla="*/ 8 h 31"/>
                    <a:gd name="T32" fmla="*/ 12 w 84"/>
                    <a:gd name="T33" fmla="*/ 13 h 31"/>
                    <a:gd name="T34" fmla="*/ 14 w 84"/>
                    <a:gd name="T35" fmla="*/ 5 h 31"/>
                    <a:gd name="T36" fmla="*/ 14 w 84"/>
                    <a:gd name="T37" fmla="*/ 5 h 31"/>
                    <a:gd name="T38" fmla="*/ 14 w 84"/>
                    <a:gd name="T39" fmla="*/ 5 h 31"/>
                    <a:gd name="T40" fmla="*/ 12 w 84"/>
                    <a:gd name="T41" fmla="*/ 13 h 31"/>
                    <a:gd name="T42" fmla="*/ 12 w 84"/>
                    <a:gd name="T43" fmla="*/ 13 h 31"/>
                    <a:gd name="T44" fmla="*/ 12 w 84"/>
                    <a:gd name="T45" fmla="*/ 13 h 31"/>
                    <a:gd name="T46" fmla="*/ 14 w 84"/>
                    <a:gd name="T47" fmla="*/ 5 h 31"/>
                    <a:gd name="T48" fmla="*/ 12 w 84"/>
                    <a:gd name="T49" fmla="*/ 13 h 31"/>
                    <a:gd name="T50" fmla="*/ 12 w 84"/>
                    <a:gd name="T51" fmla="*/ 13 h 31"/>
                    <a:gd name="T52" fmla="*/ 14 w 84"/>
                    <a:gd name="T53" fmla="*/ 8 h 31"/>
                    <a:gd name="T54" fmla="*/ 12 w 84"/>
                    <a:gd name="T55" fmla="*/ 13 h 31"/>
                    <a:gd name="T56" fmla="*/ 14 w 84"/>
                    <a:gd name="T57" fmla="*/ 5 h 31"/>
                    <a:gd name="T58" fmla="*/ 17 w 84"/>
                    <a:gd name="T59" fmla="*/ 7 h 31"/>
                    <a:gd name="T60" fmla="*/ 20 w 84"/>
                    <a:gd name="T61" fmla="*/ 7 h 31"/>
                    <a:gd name="T62" fmla="*/ 19 w 84"/>
                    <a:gd name="T63" fmla="*/ 15 h 31"/>
                    <a:gd name="T64" fmla="*/ 14 w 84"/>
                    <a:gd name="T65" fmla="*/ 13 h 31"/>
                    <a:gd name="T66" fmla="*/ 12 w 84"/>
                    <a:gd name="T67" fmla="*/ 13 h 31"/>
                    <a:gd name="T68" fmla="*/ 14 w 84"/>
                    <a:gd name="T69" fmla="*/ 5 h 31"/>
                    <a:gd name="T70" fmla="*/ 20 w 84"/>
                    <a:gd name="T71" fmla="*/ 7 h 31"/>
                    <a:gd name="T72" fmla="*/ 23 w 84"/>
                    <a:gd name="T73" fmla="*/ 8 h 31"/>
                    <a:gd name="T74" fmla="*/ 28 w 84"/>
                    <a:gd name="T75" fmla="*/ 10 h 31"/>
                    <a:gd name="T76" fmla="*/ 26 w 84"/>
                    <a:gd name="T77" fmla="*/ 17 h 31"/>
                    <a:gd name="T78" fmla="*/ 22 w 84"/>
                    <a:gd name="T79" fmla="*/ 17 h 31"/>
                    <a:gd name="T80" fmla="*/ 19 w 84"/>
                    <a:gd name="T81" fmla="*/ 15 h 31"/>
                    <a:gd name="T82" fmla="*/ 20 w 84"/>
                    <a:gd name="T83" fmla="*/ 7 h 31"/>
                    <a:gd name="T84" fmla="*/ 28 w 84"/>
                    <a:gd name="T85" fmla="*/ 10 h 31"/>
                    <a:gd name="T86" fmla="*/ 40 w 84"/>
                    <a:gd name="T87" fmla="*/ 13 h 31"/>
                    <a:gd name="T88" fmla="*/ 54 w 84"/>
                    <a:gd name="T89" fmla="*/ 17 h 31"/>
                    <a:gd name="T90" fmla="*/ 68 w 84"/>
                    <a:gd name="T91" fmla="*/ 20 h 31"/>
                    <a:gd name="T92" fmla="*/ 80 w 84"/>
                    <a:gd name="T93" fmla="*/ 24 h 31"/>
                    <a:gd name="T94" fmla="*/ 79 w 84"/>
                    <a:gd name="T95" fmla="*/ 31 h 31"/>
                    <a:gd name="T96" fmla="*/ 67 w 84"/>
                    <a:gd name="T97" fmla="*/ 29 h 31"/>
                    <a:gd name="T98" fmla="*/ 53 w 84"/>
                    <a:gd name="T99" fmla="*/ 25 h 31"/>
                    <a:gd name="T100" fmla="*/ 39 w 84"/>
                    <a:gd name="T101" fmla="*/ 20 h 31"/>
                    <a:gd name="T102" fmla="*/ 26 w 84"/>
                    <a:gd name="T103" fmla="*/ 17 h 31"/>
                    <a:gd name="T104" fmla="*/ 28 w 84"/>
                    <a:gd name="T105" fmla="*/ 10 h 31"/>
                    <a:gd name="T106" fmla="*/ 80 w 84"/>
                    <a:gd name="T107" fmla="*/ 24 h 31"/>
                    <a:gd name="T108" fmla="*/ 82 w 84"/>
                    <a:gd name="T109" fmla="*/ 25 h 31"/>
                    <a:gd name="T110" fmla="*/ 84 w 84"/>
                    <a:gd name="T111" fmla="*/ 27 h 31"/>
                    <a:gd name="T112" fmla="*/ 82 w 84"/>
                    <a:gd name="T113" fmla="*/ 31 h 31"/>
                    <a:gd name="T114" fmla="*/ 79 w 84"/>
                    <a:gd name="T115" fmla="*/ 31 h 31"/>
                    <a:gd name="T116" fmla="*/ 80 w 84"/>
                    <a:gd name="T117" fmla="*/ 24 h 31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84"/>
                    <a:gd name="T178" fmla="*/ 0 h 31"/>
                    <a:gd name="T179" fmla="*/ 84 w 84"/>
                    <a:gd name="T180" fmla="*/ 31 h 31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84" h="31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close/>
                      <a:moveTo>
                        <a:pt x="6" y="0"/>
                      </a:moveTo>
                      <a:lnTo>
                        <a:pt x="8" y="1"/>
                      </a:lnTo>
                      <a:lnTo>
                        <a:pt x="14" y="5"/>
                      </a:lnTo>
                      <a:lnTo>
                        <a:pt x="12" y="13"/>
                      </a:lnTo>
                      <a:lnTo>
                        <a:pt x="5" y="8"/>
                      </a:lnTo>
                      <a:lnTo>
                        <a:pt x="2" y="7"/>
                      </a:lnTo>
                      <a:lnTo>
                        <a:pt x="6" y="0"/>
                      </a:lnTo>
                      <a:close/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14" y="8"/>
                      </a:lnTo>
                      <a:lnTo>
                        <a:pt x="12" y="13"/>
                      </a:lnTo>
                      <a:close/>
                      <a:moveTo>
                        <a:pt x="14" y="5"/>
                      </a:moveTo>
                      <a:lnTo>
                        <a:pt x="14" y="5"/>
                      </a:lnTo>
                      <a:lnTo>
                        <a:pt x="12" y="13"/>
                      </a:lnTo>
                      <a:lnTo>
                        <a:pt x="14" y="5"/>
                      </a:lnTo>
                      <a:close/>
                      <a:moveTo>
                        <a:pt x="12" y="13"/>
                      </a:moveTo>
                      <a:lnTo>
                        <a:pt x="12" y="13"/>
                      </a:lnTo>
                      <a:lnTo>
                        <a:pt x="14" y="8"/>
                      </a:lnTo>
                      <a:lnTo>
                        <a:pt x="12" y="13"/>
                      </a:lnTo>
                      <a:close/>
                      <a:moveTo>
                        <a:pt x="14" y="5"/>
                      </a:moveTo>
                      <a:lnTo>
                        <a:pt x="17" y="7"/>
                      </a:lnTo>
                      <a:lnTo>
                        <a:pt x="20" y="7"/>
                      </a:lnTo>
                      <a:lnTo>
                        <a:pt x="19" y="15"/>
                      </a:lnTo>
                      <a:lnTo>
                        <a:pt x="14" y="13"/>
                      </a:lnTo>
                      <a:lnTo>
                        <a:pt x="12" y="13"/>
                      </a:lnTo>
                      <a:lnTo>
                        <a:pt x="14" y="5"/>
                      </a:lnTo>
                      <a:close/>
                      <a:moveTo>
                        <a:pt x="20" y="7"/>
                      </a:moveTo>
                      <a:lnTo>
                        <a:pt x="23" y="8"/>
                      </a:lnTo>
                      <a:lnTo>
                        <a:pt x="28" y="10"/>
                      </a:lnTo>
                      <a:lnTo>
                        <a:pt x="26" y="17"/>
                      </a:lnTo>
                      <a:lnTo>
                        <a:pt x="22" y="17"/>
                      </a:lnTo>
                      <a:lnTo>
                        <a:pt x="19" y="15"/>
                      </a:lnTo>
                      <a:lnTo>
                        <a:pt x="20" y="7"/>
                      </a:lnTo>
                      <a:close/>
                      <a:moveTo>
                        <a:pt x="28" y="10"/>
                      </a:moveTo>
                      <a:lnTo>
                        <a:pt x="40" y="13"/>
                      </a:lnTo>
                      <a:lnTo>
                        <a:pt x="54" y="17"/>
                      </a:lnTo>
                      <a:lnTo>
                        <a:pt x="68" y="20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67" y="29"/>
                      </a:lnTo>
                      <a:lnTo>
                        <a:pt x="53" y="25"/>
                      </a:lnTo>
                      <a:lnTo>
                        <a:pt x="39" y="20"/>
                      </a:lnTo>
                      <a:lnTo>
                        <a:pt x="26" y="17"/>
                      </a:lnTo>
                      <a:lnTo>
                        <a:pt x="28" y="10"/>
                      </a:lnTo>
                      <a:close/>
                      <a:moveTo>
                        <a:pt x="80" y="24"/>
                      </a:moveTo>
                      <a:lnTo>
                        <a:pt x="82" y="25"/>
                      </a:lnTo>
                      <a:lnTo>
                        <a:pt x="84" y="27"/>
                      </a:lnTo>
                      <a:lnTo>
                        <a:pt x="82" y="31"/>
                      </a:lnTo>
                      <a:lnTo>
                        <a:pt x="79" y="31"/>
                      </a:lnTo>
                      <a:lnTo>
                        <a:pt x="80" y="24"/>
                      </a:lnTo>
                      <a:close/>
                    </a:path>
                  </a:pathLst>
                </a:custGeom>
                <a:solidFill>
                  <a:srgbClr val="C48F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0" name="Freeform 105"/>
                <p:cNvSpPr>
                  <a:spLocks noEditPoints="1"/>
                </p:cNvSpPr>
                <p:nvPr/>
              </p:nvSpPr>
              <p:spPr bwMode="auto">
                <a:xfrm>
                  <a:off x="439" y="1926"/>
                  <a:ext cx="90" cy="33"/>
                </a:xfrm>
                <a:custGeom>
                  <a:avLst/>
                  <a:gdLst>
                    <a:gd name="T0" fmla="*/ 2 w 90"/>
                    <a:gd name="T1" fmla="*/ 7 h 33"/>
                    <a:gd name="T2" fmla="*/ 0 w 90"/>
                    <a:gd name="T3" fmla="*/ 5 h 33"/>
                    <a:gd name="T4" fmla="*/ 0 w 90"/>
                    <a:gd name="T5" fmla="*/ 2 h 33"/>
                    <a:gd name="T6" fmla="*/ 3 w 90"/>
                    <a:gd name="T7" fmla="*/ 0 h 33"/>
                    <a:gd name="T8" fmla="*/ 6 w 90"/>
                    <a:gd name="T9" fmla="*/ 0 h 33"/>
                    <a:gd name="T10" fmla="*/ 2 w 90"/>
                    <a:gd name="T11" fmla="*/ 7 h 33"/>
                    <a:gd name="T12" fmla="*/ 6 w 90"/>
                    <a:gd name="T13" fmla="*/ 0 h 33"/>
                    <a:gd name="T14" fmla="*/ 9 w 90"/>
                    <a:gd name="T15" fmla="*/ 2 h 33"/>
                    <a:gd name="T16" fmla="*/ 17 w 90"/>
                    <a:gd name="T17" fmla="*/ 5 h 33"/>
                    <a:gd name="T18" fmla="*/ 14 w 90"/>
                    <a:gd name="T19" fmla="*/ 12 h 33"/>
                    <a:gd name="T20" fmla="*/ 5 w 90"/>
                    <a:gd name="T21" fmla="*/ 9 h 33"/>
                    <a:gd name="T22" fmla="*/ 2 w 90"/>
                    <a:gd name="T23" fmla="*/ 7 h 33"/>
                    <a:gd name="T24" fmla="*/ 6 w 90"/>
                    <a:gd name="T25" fmla="*/ 0 h 33"/>
                    <a:gd name="T26" fmla="*/ 17 w 90"/>
                    <a:gd name="T27" fmla="*/ 5 h 33"/>
                    <a:gd name="T28" fmla="*/ 29 w 90"/>
                    <a:gd name="T29" fmla="*/ 9 h 33"/>
                    <a:gd name="T30" fmla="*/ 48 w 90"/>
                    <a:gd name="T31" fmla="*/ 14 h 33"/>
                    <a:gd name="T32" fmla="*/ 46 w 90"/>
                    <a:gd name="T33" fmla="*/ 22 h 33"/>
                    <a:gd name="T34" fmla="*/ 28 w 90"/>
                    <a:gd name="T35" fmla="*/ 17 h 33"/>
                    <a:gd name="T36" fmla="*/ 14 w 90"/>
                    <a:gd name="T37" fmla="*/ 12 h 33"/>
                    <a:gd name="T38" fmla="*/ 17 w 90"/>
                    <a:gd name="T39" fmla="*/ 5 h 33"/>
                    <a:gd name="T40" fmla="*/ 48 w 90"/>
                    <a:gd name="T41" fmla="*/ 14 h 33"/>
                    <a:gd name="T42" fmla="*/ 70 w 90"/>
                    <a:gd name="T43" fmla="*/ 19 h 33"/>
                    <a:gd name="T44" fmla="*/ 87 w 90"/>
                    <a:gd name="T45" fmla="*/ 24 h 33"/>
                    <a:gd name="T46" fmla="*/ 85 w 90"/>
                    <a:gd name="T47" fmla="*/ 33 h 33"/>
                    <a:gd name="T48" fmla="*/ 67 w 90"/>
                    <a:gd name="T49" fmla="*/ 27 h 33"/>
                    <a:gd name="T50" fmla="*/ 46 w 90"/>
                    <a:gd name="T51" fmla="*/ 22 h 33"/>
                    <a:gd name="T52" fmla="*/ 48 w 90"/>
                    <a:gd name="T53" fmla="*/ 14 h 33"/>
                    <a:gd name="T54" fmla="*/ 87 w 90"/>
                    <a:gd name="T55" fmla="*/ 24 h 33"/>
                    <a:gd name="T56" fmla="*/ 88 w 90"/>
                    <a:gd name="T57" fmla="*/ 26 h 33"/>
                    <a:gd name="T58" fmla="*/ 90 w 90"/>
                    <a:gd name="T59" fmla="*/ 29 h 33"/>
                    <a:gd name="T60" fmla="*/ 88 w 90"/>
                    <a:gd name="T61" fmla="*/ 31 h 33"/>
                    <a:gd name="T62" fmla="*/ 85 w 90"/>
                    <a:gd name="T63" fmla="*/ 33 h 33"/>
                    <a:gd name="T64" fmla="*/ 87 w 90"/>
                    <a:gd name="T65" fmla="*/ 24 h 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90"/>
                    <a:gd name="T100" fmla="*/ 0 h 33"/>
                    <a:gd name="T101" fmla="*/ 90 w 90"/>
                    <a:gd name="T102" fmla="*/ 33 h 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90" h="33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2" y="7"/>
                      </a:lnTo>
                      <a:close/>
                      <a:moveTo>
                        <a:pt x="6" y="0"/>
                      </a:moveTo>
                      <a:lnTo>
                        <a:pt x="9" y="2"/>
                      </a:lnTo>
                      <a:lnTo>
                        <a:pt x="17" y="5"/>
                      </a:lnTo>
                      <a:lnTo>
                        <a:pt x="14" y="12"/>
                      </a:lnTo>
                      <a:lnTo>
                        <a:pt x="5" y="9"/>
                      </a:lnTo>
                      <a:lnTo>
                        <a:pt x="2" y="7"/>
                      </a:lnTo>
                      <a:lnTo>
                        <a:pt x="6" y="0"/>
                      </a:lnTo>
                      <a:close/>
                      <a:moveTo>
                        <a:pt x="17" y="5"/>
                      </a:moveTo>
                      <a:lnTo>
                        <a:pt x="29" y="9"/>
                      </a:lnTo>
                      <a:lnTo>
                        <a:pt x="48" y="14"/>
                      </a:lnTo>
                      <a:lnTo>
                        <a:pt x="46" y="22"/>
                      </a:lnTo>
                      <a:lnTo>
                        <a:pt x="28" y="17"/>
                      </a:lnTo>
                      <a:lnTo>
                        <a:pt x="14" y="12"/>
                      </a:lnTo>
                      <a:lnTo>
                        <a:pt x="17" y="5"/>
                      </a:lnTo>
                      <a:close/>
                      <a:moveTo>
                        <a:pt x="48" y="14"/>
                      </a:moveTo>
                      <a:lnTo>
                        <a:pt x="70" y="19"/>
                      </a:lnTo>
                      <a:lnTo>
                        <a:pt x="87" y="24"/>
                      </a:lnTo>
                      <a:lnTo>
                        <a:pt x="85" y="33"/>
                      </a:lnTo>
                      <a:lnTo>
                        <a:pt x="67" y="27"/>
                      </a:lnTo>
                      <a:lnTo>
                        <a:pt x="46" y="22"/>
                      </a:lnTo>
                      <a:lnTo>
                        <a:pt x="48" y="14"/>
                      </a:lnTo>
                      <a:close/>
                      <a:moveTo>
                        <a:pt x="87" y="24"/>
                      </a:moveTo>
                      <a:lnTo>
                        <a:pt x="88" y="26"/>
                      </a:lnTo>
                      <a:lnTo>
                        <a:pt x="90" y="29"/>
                      </a:lnTo>
                      <a:lnTo>
                        <a:pt x="88" y="31"/>
                      </a:lnTo>
                      <a:lnTo>
                        <a:pt x="85" y="33"/>
                      </a:lnTo>
                      <a:lnTo>
                        <a:pt x="87" y="24"/>
                      </a:lnTo>
                      <a:close/>
                    </a:path>
                  </a:pathLst>
                </a:custGeom>
                <a:solidFill>
                  <a:srgbClr val="B575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1" name="Freeform 106"/>
                <p:cNvSpPr>
                  <a:spLocks noEditPoints="1"/>
                </p:cNvSpPr>
                <p:nvPr/>
              </p:nvSpPr>
              <p:spPr bwMode="auto">
                <a:xfrm>
                  <a:off x="439" y="1923"/>
                  <a:ext cx="102" cy="36"/>
                </a:xfrm>
                <a:custGeom>
                  <a:avLst/>
                  <a:gdLst>
                    <a:gd name="T0" fmla="*/ 3 w 102"/>
                    <a:gd name="T1" fmla="*/ 8 h 36"/>
                    <a:gd name="T2" fmla="*/ 0 w 102"/>
                    <a:gd name="T3" fmla="*/ 5 h 36"/>
                    <a:gd name="T4" fmla="*/ 0 w 102"/>
                    <a:gd name="T5" fmla="*/ 3 h 36"/>
                    <a:gd name="T6" fmla="*/ 3 w 102"/>
                    <a:gd name="T7" fmla="*/ 0 h 36"/>
                    <a:gd name="T8" fmla="*/ 6 w 102"/>
                    <a:gd name="T9" fmla="*/ 1 h 36"/>
                    <a:gd name="T10" fmla="*/ 3 w 102"/>
                    <a:gd name="T11" fmla="*/ 8 h 36"/>
                    <a:gd name="T12" fmla="*/ 6 w 102"/>
                    <a:gd name="T13" fmla="*/ 1 h 36"/>
                    <a:gd name="T14" fmla="*/ 9 w 102"/>
                    <a:gd name="T15" fmla="*/ 3 h 36"/>
                    <a:gd name="T16" fmla="*/ 19 w 102"/>
                    <a:gd name="T17" fmla="*/ 6 h 36"/>
                    <a:gd name="T18" fmla="*/ 17 w 102"/>
                    <a:gd name="T19" fmla="*/ 15 h 36"/>
                    <a:gd name="T20" fmla="*/ 6 w 102"/>
                    <a:gd name="T21" fmla="*/ 10 h 36"/>
                    <a:gd name="T22" fmla="*/ 3 w 102"/>
                    <a:gd name="T23" fmla="*/ 8 h 36"/>
                    <a:gd name="T24" fmla="*/ 6 w 102"/>
                    <a:gd name="T25" fmla="*/ 1 h 36"/>
                    <a:gd name="T26" fmla="*/ 19 w 102"/>
                    <a:gd name="T27" fmla="*/ 6 h 36"/>
                    <a:gd name="T28" fmla="*/ 19 w 102"/>
                    <a:gd name="T29" fmla="*/ 6 h 36"/>
                    <a:gd name="T30" fmla="*/ 17 w 102"/>
                    <a:gd name="T31" fmla="*/ 15 h 36"/>
                    <a:gd name="T32" fmla="*/ 17 w 102"/>
                    <a:gd name="T33" fmla="*/ 15 h 36"/>
                    <a:gd name="T34" fmla="*/ 19 w 102"/>
                    <a:gd name="T35" fmla="*/ 6 h 36"/>
                    <a:gd name="T36" fmla="*/ 19 w 102"/>
                    <a:gd name="T37" fmla="*/ 6 h 36"/>
                    <a:gd name="T38" fmla="*/ 36 w 102"/>
                    <a:gd name="T39" fmla="*/ 12 h 36"/>
                    <a:gd name="T40" fmla="*/ 62 w 102"/>
                    <a:gd name="T41" fmla="*/ 18 h 36"/>
                    <a:gd name="T42" fmla="*/ 60 w 102"/>
                    <a:gd name="T43" fmla="*/ 27 h 36"/>
                    <a:gd name="T44" fmla="*/ 34 w 102"/>
                    <a:gd name="T45" fmla="*/ 20 h 36"/>
                    <a:gd name="T46" fmla="*/ 17 w 102"/>
                    <a:gd name="T47" fmla="*/ 15 h 36"/>
                    <a:gd name="T48" fmla="*/ 19 w 102"/>
                    <a:gd name="T49" fmla="*/ 6 h 36"/>
                    <a:gd name="T50" fmla="*/ 62 w 102"/>
                    <a:gd name="T51" fmla="*/ 18 h 36"/>
                    <a:gd name="T52" fmla="*/ 85 w 102"/>
                    <a:gd name="T53" fmla="*/ 24 h 36"/>
                    <a:gd name="T54" fmla="*/ 99 w 102"/>
                    <a:gd name="T55" fmla="*/ 29 h 36"/>
                    <a:gd name="T56" fmla="*/ 97 w 102"/>
                    <a:gd name="T57" fmla="*/ 36 h 36"/>
                    <a:gd name="T58" fmla="*/ 82 w 102"/>
                    <a:gd name="T59" fmla="*/ 32 h 36"/>
                    <a:gd name="T60" fmla="*/ 60 w 102"/>
                    <a:gd name="T61" fmla="*/ 27 h 36"/>
                    <a:gd name="T62" fmla="*/ 62 w 102"/>
                    <a:gd name="T63" fmla="*/ 18 h 36"/>
                    <a:gd name="T64" fmla="*/ 99 w 102"/>
                    <a:gd name="T65" fmla="*/ 29 h 36"/>
                    <a:gd name="T66" fmla="*/ 102 w 102"/>
                    <a:gd name="T67" fmla="*/ 30 h 36"/>
                    <a:gd name="T68" fmla="*/ 102 w 102"/>
                    <a:gd name="T69" fmla="*/ 34 h 36"/>
                    <a:gd name="T70" fmla="*/ 100 w 102"/>
                    <a:gd name="T71" fmla="*/ 36 h 36"/>
                    <a:gd name="T72" fmla="*/ 97 w 102"/>
                    <a:gd name="T73" fmla="*/ 36 h 36"/>
                    <a:gd name="T74" fmla="*/ 99 w 102"/>
                    <a:gd name="T75" fmla="*/ 29 h 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02"/>
                    <a:gd name="T115" fmla="*/ 0 h 36"/>
                    <a:gd name="T116" fmla="*/ 102 w 102"/>
                    <a:gd name="T117" fmla="*/ 36 h 3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02" h="36">
                      <a:moveTo>
                        <a:pt x="3" y="8"/>
                      </a:moveTo>
                      <a:lnTo>
                        <a:pt x="0" y="5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1"/>
                      </a:lnTo>
                      <a:lnTo>
                        <a:pt x="3" y="8"/>
                      </a:lnTo>
                      <a:close/>
                      <a:moveTo>
                        <a:pt x="6" y="1"/>
                      </a:moveTo>
                      <a:lnTo>
                        <a:pt x="9" y="3"/>
                      </a:lnTo>
                      <a:lnTo>
                        <a:pt x="19" y="6"/>
                      </a:lnTo>
                      <a:lnTo>
                        <a:pt x="17" y="15"/>
                      </a:lnTo>
                      <a:lnTo>
                        <a:pt x="6" y="10"/>
                      </a:lnTo>
                      <a:lnTo>
                        <a:pt x="3" y="8"/>
                      </a:lnTo>
                      <a:lnTo>
                        <a:pt x="6" y="1"/>
                      </a:lnTo>
                      <a:close/>
                      <a:moveTo>
                        <a:pt x="19" y="6"/>
                      </a:moveTo>
                      <a:lnTo>
                        <a:pt x="19" y="6"/>
                      </a:lnTo>
                      <a:lnTo>
                        <a:pt x="17" y="15"/>
                      </a:lnTo>
                      <a:lnTo>
                        <a:pt x="19" y="6"/>
                      </a:lnTo>
                      <a:close/>
                      <a:moveTo>
                        <a:pt x="19" y="6"/>
                      </a:moveTo>
                      <a:lnTo>
                        <a:pt x="36" y="12"/>
                      </a:lnTo>
                      <a:lnTo>
                        <a:pt x="62" y="18"/>
                      </a:lnTo>
                      <a:lnTo>
                        <a:pt x="60" y="27"/>
                      </a:lnTo>
                      <a:lnTo>
                        <a:pt x="34" y="20"/>
                      </a:lnTo>
                      <a:lnTo>
                        <a:pt x="17" y="15"/>
                      </a:lnTo>
                      <a:lnTo>
                        <a:pt x="19" y="6"/>
                      </a:lnTo>
                      <a:close/>
                      <a:moveTo>
                        <a:pt x="62" y="18"/>
                      </a:moveTo>
                      <a:lnTo>
                        <a:pt x="85" y="24"/>
                      </a:lnTo>
                      <a:lnTo>
                        <a:pt x="99" y="29"/>
                      </a:lnTo>
                      <a:lnTo>
                        <a:pt x="97" y="36"/>
                      </a:lnTo>
                      <a:lnTo>
                        <a:pt x="82" y="32"/>
                      </a:lnTo>
                      <a:lnTo>
                        <a:pt x="60" y="27"/>
                      </a:lnTo>
                      <a:lnTo>
                        <a:pt x="62" y="18"/>
                      </a:lnTo>
                      <a:close/>
                      <a:moveTo>
                        <a:pt x="99" y="29"/>
                      </a:moveTo>
                      <a:lnTo>
                        <a:pt x="102" y="30"/>
                      </a:lnTo>
                      <a:lnTo>
                        <a:pt x="102" y="34"/>
                      </a:lnTo>
                      <a:lnTo>
                        <a:pt x="100" y="36"/>
                      </a:lnTo>
                      <a:lnTo>
                        <a:pt x="97" y="36"/>
                      </a:lnTo>
                      <a:lnTo>
                        <a:pt x="99" y="2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2" name="Freeform 107"/>
                <p:cNvSpPr>
                  <a:spLocks noEditPoints="1"/>
                </p:cNvSpPr>
                <p:nvPr/>
              </p:nvSpPr>
              <p:spPr bwMode="auto">
                <a:xfrm>
                  <a:off x="485" y="1984"/>
                  <a:ext cx="139" cy="47"/>
                </a:xfrm>
                <a:custGeom>
                  <a:avLst/>
                  <a:gdLst>
                    <a:gd name="T0" fmla="*/ 139 w 139"/>
                    <a:gd name="T1" fmla="*/ 40 h 47"/>
                    <a:gd name="T2" fmla="*/ 136 w 139"/>
                    <a:gd name="T3" fmla="*/ 47 h 47"/>
                    <a:gd name="T4" fmla="*/ 136 w 139"/>
                    <a:gd name="T5" fmla="*/ 36 h 47"/>
                    <a:gd name="T6" fmla="*/ 132 w 139"/>
                    <a:gd name="T7" fmla="*/ 47 h 47"/>
                    <a:gd name="T8" fmla="*/ 136 w 139"/>
                    <a:gd name="T9" fmla="*/ 36 h 47"/>
                    <a:gd name="T10" fmla="*/ 136 w 139"/>
                    <a:gd name="T11" fmla="*/ 36 h 47"/>
                    <a:gd name="T12" fmla="*/ 136 w 139"/>
                    <a:gd name="T13" fmla="*/ 36 h 47"/>
                    <a:gd name="T14" fmla="*/ 135 w 139"/>
                    <a:gd name="T15" fmla="*/ 41 h 47"/>
                    <a:gd name="T16" fmla="*/ 132 w 139"/>
                    <a:gd name="T17" fmla="*/ 47 h 47"/>
                    <a:gd name="T18" fmla="*/ 130 w 139"/>
                    <a:gd name="T19" fmla="*/ 47 h 47"/>
                    <a:gd name="T20" fmla="*/ 135 w 139"/>
                    <a:gd name="T21" fmla="*/ 36 h 47"/>
                    <a:gd name="T22" fmla="*/ 132 w 139"/>
                    <a:gd name="T23" fmla="*/ 47 h 47"/>
                    <a:gd name="T24" fmla="*/ 127 w 139"/>
                    <a:gd name="T25" fmla="*/ 45 h 47"/>
                    <a:gd name="T26" fmla="*/ 127 w 139"/>
                    <a:gd name="T27" fmla="*/ 35 h 47"/>
                    <a:gd name="T28" fmla="*/ 132 w 139"/>
                    <a:gd name="T29" fmla="*/ 35 h 47"/>
                    <a:gd name="T30" fmla="*/ 125 w 139"/>
                    <a:gd name="T31" fmla="*/ 45 h 47"/>
                    <a:gd name="T32" fmla="*/ 92 w 139"/>
                    <a:gd name="T33" fmla="*/ 41 h 47"/>
                    <a:gd name="T34" fmla="*/ 110 w 139"/>
                    <a:gd name="T35" fmla="*/ 31 h 47"/>
                    <a:gd name="T36" fmla="*/ 125 w 139"/>
                    <a:gd name="T37" fmla="*/ 45 h 47"/>
                    <a:gd name="T38" fmla="*/ 92 w 139"/>
                    <a:gd name="T39" fmla="*/ 41 h 47"/>
                    <a:gd name="T40" fmla="*/ 92 w 139"/>
                    <a:gd name="T41" fmla="*/ 41 h 47"/>
                    <a:gd name="T42" fmla="*/ 78 w 139"/>
                    <a:gd name="T43" fmla="*/ 43 h 47"/>
                    <a:gd name="T44" fmla="*/ 53 w 139"/>
                    <a:gd name="T45" fmla="*/ 41 h 47"/>
                    <a:gd name="T46" fmla="*/ 27 w 139"/>
                    <a:gd name="T47" fmla="*/ 35 h 47"/>
                    <a:gd name="T48" fmla="*/ 8 w 139"/>
                    <a:gd name="T49" fmla="*/ 21 h 47"/>
                    <a:gd name="T50" fmla="*/ 2 w 139"/>
                    <a:gd name="T51" fmla="*/ 11 h 47"/>
                    <a:gd name="T52" fmla="*/ 11 w 139"/>
                    <a:gd name="T53" fmla="*/ 5 h 47"/>
                    <a:gd name="T54" fmla="*/ 24 w 139"/>
                    <a:gd name="T55" fmla="*/ 21 h 47"/>
                    <a:gd name="T56" fmla="*/ 48 w 139"/>
                    <a:gd name="T57" fmla="*/ 29 h 47"/>
                    <a:gd name="T58" fmla="*/ 92 w 139"/>
                    <a:gd name="T59" fmla="*/ 29 h 47"/>
                    <a:gd name="T60" fmla="*/ 0 w 139"/>
                    <a:gd name="T61" fmla="*/ 7 h 47"/>
                    <a:gd name="T62" fmla="*/ 5 w 139"/>
                    <a:gd name="T63" fmla="*/ 0 h 47"/>
                    <a:gd name="T64" fmla="*/ 11 w 139"/>
                    <a:gd name="T65" fmla="*/ 5 h 47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9"/>
                    <a:gd name="T100" fmla="*/ 0 h 47"/>
                    <a:gd name="T101" fmla="*/ 139 w 139"/>
                    <a:gd name="T102" fmla="*/ 47 h 47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9" h="47">
                      <a:moveTo>
                        <a:pt x="136" y="36"/>
                      </a:moveTo>
                      <a:lnTo>
                        <a:pt x="139" y="40"/>
                      </a:lnTo>
                      <a:lnTo>
                        <a:pt x="139" y="45"/>
                      </a:lnTo>
                      <a:lnTo>
                        <a:pt x="136" y="47"/>
                      </a:lnTo>
                      <a:lnTo>
                        <a:pt x="132" y="47"/>
                      </a:lnTo>
                      <a:lnTo>
                        <a:pt x="136" y="36"/>
                      </a:lnTo>
                      <a:close/>
                      <a:moveTo>
                        <a:pt x="132" y="47"/>
                      </a:moveTo>
                      <a:lnTo>
                        <a:pt x="132" y="47"/>
                      </a:lnTo>
                      <a:lnTo>
                        <a:pt x="136" y="36"/>
                      </a:lnTo>
                      <a:lnTo>
                        <a:pt x="132" y="47"/>
                      </a:lnTo>
                      <a:close/>
                      <a:moveTo>
                        <a:pt x="136" y="36"/>
                      </a:moveTo>
                      <a:lnTo>
                        <a:pt x="136" y="36"/>
                      </a:lnTo>
                      <a:lnTo>
                        <a:pt x="135" y="41"/>
                      </a:lnTo>
                      <a:lnTo>
                        <a:pt x="136" y="36"/>
                      </a:lnTo>
                      <a:close/>
                      <a:moveTo>
                        <a:pt x="132" y="47"/>
                      </a:moveTo>
                      <a:lnTo>
                        <a:pt x="132" y="47"/>
                      </a:lnTo>
                      <a:lnTo>
                        <a:pt x="130" y="47"/>
                      </a:lnTo>
                      <a:lnTo>
                        <a:pt x="132" y="35"/>
                      </a:lnTo>
                      <a:lnTo>
                        <a:pt x="135" y="36"/>
                      </a:lnTo>
                      <a:lnTo>
                        <a:pt x="136" y="36"/>
                      </a:lnTo>
                      <a:lnTo>
                        <a:pt x="132" y="47"/>
                      </a:lnTo>
                      <a:close/>
                      <a:moveTo>
                        <a:pt x="130" y="47"/>
                      </a:moveTo>
                      <a:lnTo>
                        <a:pt x="127" y="45"/>
                      </a:lnTo>
                      <a:lnTo>
                        <a:pt x="125" y="45"/>
                      </a:lnTo>
                      <a:lnTo>
                        <a:pt x="127" y="35"/>
                      </a:lnTo>
                      <a:lnTo>
                        <a:pt x="130" y="35"/>
                      </a:lnTo>
                      <a:lnTo>
                        <a:pt x="132" y="35"/>
                      </a:lnTo>
                      <a:lnTo>
                        <a:pt x="130" y="47"/>
                      </a:lnTo>
                      <a:close/>
                      <a:moveTo>
                        <a:pt x="125" y="45"/>
                      </a:moveTo>
                      <a:lnTo>
                        <a:pt x="109" y="41"/>
                      </a:lnTo>
                      <a:lnTo>
                        <a:pt x="92" y="41"/>
                      </a:lnTo>
                      <a:lnTo>
                        <a:pt x="92" y="29"/>
                      </a:lnTo>
                      <a:lnTo>
                        <a:pt x="110" y="31"/>
                      </a:lnTo>
                      <a:lnTo>
                        <a:pt x="127" y="35"/>
                      </a:lnTo>
                      <a:lnTo>
                        <a:pt x="125" y="45"/>
                      </a:lnTo>
                      <a:close/>
                      <a:moveTo>
                        <a:pt x="92" y="41"/>
                      </a:moveTo>
                      <a:lnTo>
                        <a:pt x="92" y="41"/>
                      </a:lnTo>
                      <a:lnTo>
                        <a:pt x="92" y="36"/>
                      </a:lnTo>
                      <a:lnTo>
                        <a:pt x="92" y="41"/>
                      </a:lnTo>
                      <a:close/>
                      <a:moveTo>
                        <a:pt x="92" y="41"/>
                      </a:moveTo>
                      <a:lnTo>
                        <a:pt x="78" y="43"/>
                      </a:lnTo>
                      <a:lnTo>
                        <a:pt x="65" y="43"/>
                      </a:lnTo>
                      <a:lnTo>
                        <a:pt x="53" y="41"/>
                      </a:lnTo>
                      <a:lnTo>
                        <a:pt x="44" y="40"/>
                      </a:lnTo>
                      <a:lnTo>
                        <a:pt x="27" y="35"/>
                      </a:lnTo>
                      <a:lnTo>
                        <a:pt x="16" y="28"/>
                      </a:lnTo>
                      <a:lnTo>
                        <a:pt x="8" y="21"/>
                      </a:lnTo>
                      <a:lnTo>
                        <a:pt x="4" y="14"/>
                      </a:lnTo>
                      <a:lnTo>
                        <a:pt x="2" y="11"/>
                      </a:lnTo>
                      <a:lnTo>
                        <a:pt x="0" y="7"/>
                      </a:lnTo>
                      <a:lnTo>
                        <a:pt x="11" y="5"/>
                      </a:lnTo>
                      <a:lnTo>
                        <a:pt x="13" y="11"/>
                      </a:lnTo>
                      <a:lnTo>
                        <a:pt x="24" y="21"/>
                      </a:lnTo>
                      <a:lnTo>
                        <a:pt x="33" y="26"/>
                      </a:lnTo>
                      <a:lnTo>
                        <a:pt x="48" y="29"/>
                      </a:lnTo>
                      <a:lnTo>
                        <a:pt x="67" y="31"/>
                      </a:lnTo>
                      <a:lnTo>
                        <a:pt x="92" y="29"/>
                      </a:lnTo>
                      <a:lnTo>
                        <a:pt x="92" y="41"/>
                      </a:lnTo>
                      <a:close/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11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3" name="Freeform 108"/>
                <p:cNvSpPr>
                  <a:spLocks noEditPoints="1"/>
                </p:cNvSpPr>
                <p:nvPr/>
              </p:nvSpPr>
              <p:spPr bwMode="auto">
                <a:xfrm>
                  <a:off x="485" y="1984"/>
                  <a:ext cx="132" cy="43"/>
                </a:xfrm>
                <a:custGeom>
                  <a:avLst/>
                  <a:gdLst>
                    <a:gd name="T0" fmla="*/ 132 w 132"/>
                    <a:gd name="T1" fmla="*/ 36 h 43"/>
                    <a:gd name="T2" fmla="*/ 129 w 132"/>
                    <a:gd name="T3" fmla="*/ 43 h 43"/>
                    <a:gd name="T4" fmla="*/ 129 w 132"/>
                    <a:gd name="T5" fmla="*/ 33 h 43"/>
                    <a:gd name="T6" fmla="*/ 124 w 132"/>
                    <a:gd name="T7" fmla="*/ 43 h 43"/>
                    <a:gd name="T8" fmla="*/ 129 w 132"/>
                    <a:gd name="T9" fmla="*/ 33 h 43"/>
                    <a:gd name="T10" fmla="*/ 129 w 132"/>
                    <a:gd name="T11" fmla="*/ 33 h 43"/>
                    <a:gd name="T12" fmla="*/ 125 w 132"/>
                    <a:gd name="T13" fmla="*/ 38 h 43"/>
                    <a:gd name="T14" fmla="*/ 124 w 132"/>
                    <a:gd name="T15" fmla="*/ 43 h 43"/>
                    <a:gd name="T16" fmla="*/ 121 w 132"/>
                    <a:gd name="T17" fmla="*/ 41 h 43"/>
                    <a:gd name="T18" fmla="*/ 125 w 132"/>
                    <a:gd name="T19" fmla="*/ 31 h 43"/>
                    <a:gd name="T20" fmla="*/ 124 w 132"/>
                    <a:gd name="T21" fmla="*/ 43 h 43"/>
                    <a:gd name="T22" fmla="*/ 121 w 132"/>
                    <a:gd name="T23" fmla="*/ 41 h 43"/>
                    <a:gd name="T24" fmla="*/ 121 w 132"/>
                    <a:gd name="T25" fmla="*/ 41 h 43"/>
                    <a:gd name="T26" fmla="*/ 119 w 132"/>
                    <a:gd name="T27" fmla="*/ 41 h 43"/>
                    <a:gd name="T28" fmla="*/ 119 w 132"/>
                    <a:gd name="T29" fmla="*/ 29 h 43"/>
                    <a:gd name="T30" fmla="*/ 124 w 132"/>
                    <a:gd name="T31" fmla="*/ 31 h 43"/>
                    <a:gd name="T32" fmla="*/ 118 w 132"/>
                    <a:gd name="T33" fmla="*/ 41 h 43"/>
                    <a:gd name="T34" fmla="*/ 88 w 132"/>
                    <a:gd name="T35" fmla="*/ 38 h 43"/>
                    <a:gd name="T36" fmla="*/ 105 w 132"/>
                    <a:gd name="T37" fmla="*/ 28 h 43"/>
                    <a:gd name="T38" fmla="*/ 118 w 132"/>
                    <a:gd name="T39" fmla="*/ 41 h 43"/>
                    <a:gd name="T40" fmla="*/ 88 w 132"/>
                    <a:gd name="T41" fmla="*/ 26 h 43"/>
                    <a:gd name="T42" fmla="*/ 88 w 132"/>
                    <a:gd name="T43" fmla="*/ 26 h 43"/>
                    <a:gd name="T44" fmla="*/ 76 w 132"/>
                    <a:gd name="T45" fmla="*/ 38 h 43"/>
                    <a:gd name="T46" fmla="*/ 53 w 132"/>
                    <a:gd name="T47" fmla="*/ 38 h 43"/>
                    <a:gd name="T48" fmla="*/ 28 w 132"/>
                    <a:gd name="T49" fmla="*/ 31 h 43"/>
                    <a:gd name="T50" fmla="*/ 5 w 132"/>
                    <a:gd name="T51" fmla="*/ 12 h 43"/>
                    <a:gd name="T52" fmla="*/ 11 w 132"/>
                    <a:gd name="T53" fmla="*/ 4 h 43"/>
                    <a:gd name="T54" fmla="*/ 24 w 132"/>
                    <a:gd name="T55" fmla="*/ 17 h 43"/>
                    <a:gd name="T56" fmla="*/ 48 w 132"/>
                    <a:gd name="T57" fmla="*/ 26 h 43"/>
                    <a:gd name="T58" fmla="*/ 88 w 132"/>
                    <a:gd name="T59" fmla="*/ 26 h 43"/>
                    <a:gd name="T60" fmla="*/ 0 w 132"/>
                    <a:gd name="T61" fmla="*/ 7 h 43"/>
                    <a:gd name="T62" fmla="*/ 4 w 132"/>
                    <a:gd name="T63" fmla="*/ 0 h 43"/>
                    <a:gd name="T64" fmla="*/ 11 w 132"/>
                    <a:gd name="T65" fmla="*/ 4 h 4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32"/>
                    <a:gd name="T100" fmla="*/ 0 h 43"/>
                    <a:gd name="T101" fmla="*/ 132 w 132"/>
                    <a:gd name="T102" fmla="*/ 43 h 4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32" h="43">
                      <a:moveTo>
                        <a:pt x="129" y="33"/>
                      </a:moveTo>
                      <a:lnTo>
                        <a:pt x="132" y="36"/>
                      </a:lnTo>
                      <a:lnTo>
                        <a:pt x="132" y="40"/>
                      </a:lnTo>
                      <a:lnTo>
                        <a:pt x="129" y="43"/>
                      </a:lnTo>
                      <a:lnTo>
                        <a:pt x="124" y="43"/>
                      </a:lnTo>
                      <a:lnTo>
                        <a:pt x="129" y="33"/>
                      </a:lnTo>
                      <a:close/>
                      <a:moveTo>
                        <a:pt x="124" y="43"/>
                      </a:moveTo>
                      <a:lnTo>
                        <a:pt x="124" y="43"/>
                      </a:lnTo>
                      <a:lnTo>
                        <a:pt x="129" y="33"/>
                      </a:lnTo>
                      <a:lnTo>
                        <a:pt x="124" y="43"/>
                      </a:lnTo>
                      <a:close/>
                      <a:moveTo>
                        <a:pt x="129" y="33"/>
                      </a:moveTo>
                      <a:lnTo>
                        <a:pt x="129" y="33"/>
                      </a:lnTo>
                      <a:lnTo>
                        <a:pt x="125" y="38"/>
                      </a:lnTo>
                      <a:lnTo>
                        <a:pt x="129" y="33"/>
                      </a:lnTo>
                      <a:close/>
                      <a:moveTo>
                        <a:pt x="124" y="43"/>
                      </a:moveTo>
                      <a:lnTo>
                        <a:pt x="124" y="43"/>
                      </a:lnTo>
                      <a:lnTo>
                        <a:pt x="121" y="41"/>
                      </a:lnTo>
                      <a:lnTo>
                        <a:pt x="124" y="31"/>
                      </a:lnTo>
                      <a:lnTo>
                        <a:pt x="125" y="31"/>
                      </a:lnTo>
                      <a:lnTo>
                        <a:pt x="129" y="33"/>
                      </a:lnTo>
                      <a:lnTo>
                        <a:pt x="124" y="43"/>
                      </a:lnTo>
                      <a:close/>
                      <a:moveTo>
                        <a:pt x="121" y="41"/>
                      </a:moveTo>
                      <a:lnTo>
                        <a:pt x="121" y="41"/>
                      </a:lnTo>
                      <a:lnTo>
                        <a:pt x="122" y="36"/>
                      </a:lnTo>
                      <a:lnTo>
                        <a:pt x="121" y="41"/>
                      </a:lnTo>
                      <a:close/>
                      <a:moveTo>
                        <a:pt x="121" y="41"/>
                      </a:moveTo>
                      <a:lnTo>
                        <a:pt x="119" y="41"/>
                      </a:lnTo>
                      <a:lnTo>
                        <a:pt x="118" y="41"/>
                      </a:lnTo>
                      <a:lnTo>
                        <a:pt x="119" y="29"/>
                      </a:lnTo>
                      <a:lnTo>
                        <a:pt x="122" y="31"/>
                      </a:lnTo>
                      <a:lnTo>
                        <a:pt x="124" y="31"/>
                      </a:lnTo>
                      <a:lnTo>
                        <a:pt x="121" y="41"/>
                      </a:lnTo>
                      <a:close/>
                      <a:moveTo>
                        <a:pt x="118" y="41"/>
                      </a:moveTo>
                      <a:lnTo>
                        <a:pt x="104" y="38"/>
                      </a:lnTo>
                      <a:lnTo>
                        <a:pt x="88" y="38"/>
                      </a:lnTo>
                      <a:lnTo>
                        <a:pt x="88" y="26"/>
                      </a:lnTo>
                      <a:lnTo>
                        <a:pt x="105" y="28"/>
                      </a:lnTo>
                      <a:lnTo>
                        <a:pt x="119" y="29"/>
                      </a:lnTo>
                      <a:lnTo>
                        <a:pt x="118" y="41"/>
                      </a:lnTo>
                      <a:close/>
                      <a:moveTo>
                        <a:pt x="88" y="26"/>
                      </a:moveTo>
                      <a:lnTo>
                        <a:pt x="88" y="26"/>
                      </a:lnTo>
                      <a:lnTo>
                        <a:pt x="88" y="33"/>
                      </a:lnTo>
                      <a:lnTo>
                        <a:pt x="88" y="26"/>
                      </a:lnTo>
                      <a:close/>
                      <a:moveTo>
                        <a:pt x="90" y="38"/>
                      </a:moveTo>
                      <a:lnTo>
                        <a:pt x="76" y="38"/>
                      </a:lnTo>
                      <a:lnTo>
                        <a:pt x="64" y="38"/>
                      </a:lnTo>
                      <a:lnTo>
                        <a:pt x="53" y="38"/>
                      </a:lnTo>
                      <a:lnTo>
                        <a:pt x="44" y="36"/>
                      </a:lnTo>
                      <a:lnTo>
                        <a:pt x="28" y="31"/>
                      </a:lnTo>
                      <a:lnTo>
                        <a:pt x="17" y="26"/>
                      </a:lnTo>
                      <a:lnTo>
                        <a:pt x="5" y="12"/>
                      </a:lnTo>
                      <a:lnTo>
                        <a:pt x="0" y="7"/>
                      </a:lnTo>
                      <a:lnTo>
                        <a:pt x="11" y="4"/>
                      </a:lnTo>
                      <a:lnTo>
                        <a:pt x="13" y="7"/>
                      </a:lnTo>
                      <a:lnTo>
                        <a:pt x="24" y="17"/>
                      </a:lnTo>
                      <a:lnTo>
                        <a:pt x="34" y="23"/>
                      </a:lnTo>
                      <a:lnTo>
                        <a:pt x="48" y="26"/>
                      </a:lnTo>
                      <a:lnTo>
                        <a:pt x="65" y="28"/>
                      </a:lnTo>
                      <a:lnTo>
                        <a:pt x="88" y="26"/>
                      </a:lnTo>
                      <a:lnTo>
                        <a:pt x="90" y="38"/>
                      </a:lnTo>
                      <a:close/>
                      <a:moveTo>
                        <a:pt x="0" y="7"/>
                      </a:moveTo>
                      <a:lnTo>
                        <a:pt x="0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4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E8CF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4" name="Freeform 109"/>
                <p:cNvSpPr>
                  <a:spLocks noEditPoints="1"/>
                </p:cNvSpPr>
                <p:nvPr/>
              </p:nvSpPr>
              <p:spPr bwMode="auto">
                <a:xfrm>
                  <a:off x="485" y="1983"/>
                  <a:ext cx="124" cy="41"/>
                </a:xfrm>
                <a:custGeom>
                  <a:avLst/>
                  <a:gdLst>
                    <a:gd name="T0" fmla="*/ 124 w 124"/>
                    <a:gd name="T1" fmla="*/ 32 h 41"/>
                    <a:gd name="T2" fmla="*/ 121 w 124"/>
                    <a:gd name="T3" fmla="*/ 41 h 41"/>
                    <a:gd name="T4" fmla="*/ 121 w 124"/>
                    <a:gd name="T5" fmla="*/ 29 h 41"/>
                    <a:gd name="T6" fmla="*/ 118 w 124"/>
                    <a:gd name="T7" fmla="*/ 41 h 41"/>
                    <a:gd name="T8" fmla="*/ 121 w 124"/>
                    <a:gd name="T9" fmla="*/ 29 h 41"/>
                    <a:gd name="T10" fmla="*/ 121 w 124"/>
                    <a:gd name="T11" fmla="*/ 29 h 41"/>
                    <a:gd name="T12" fmla="*/ 118 w 124"/>
                    <a:gd name="T13" fmla="*/ 41 h 41"/>
                    <a:gd name="T14" fmla="*/ 119 w 124"/>
                    <a:gd name="T15" fmla="*/ 34 h 41"/>
                    <a:gd name="T16" fmla="*/ 116 w 124"/>
                    <a:gd name="T17" fmla="*/ 41 h 41"/>
                    <a:gd name="T18" fmla="*/ 115 w 124"/>
                    <a:gd name="T19" fmla="*/ 39 h 41"/>
                    <a:gd name="T20" fmla="*/ 119 w 124"/>
                    <a:gd name="T21" fmla="*/ 29 h 41"/>
                    <a:gd name="T22" fmla="*/ 116 w 124"/>
                    <a:gd name="T23" fmla="*/ 41 h 41"/>
                    <a:gd name="T24" fmla="*/ 115 w 124"/>
                    <a:gd name="T25" fmla="*/ 39 h 41"/>
                    <a:gd name="T26" fmla="*/ 115 w 124"/>
                    <a:gd name="T27" fmla="*/ 39 h 41"/>
                    <a:gd name="T28" fmla="*/ 113 w 124"/>
                    <a:gd name="T29" fmla="*/ 39 h 41"/>
                    <a:gd name="T30" fmla="*/ 113 w 124"/>
                    <a:gd name="T31" fmla="*/ 27 h 41"/>
                    <a:gd name="T32" fmla="*/ 118 w 124"/>
                    <a:gd name="T33" fmla="*/ 29 h 41"/>
                    <a:gd name="T34" fmla="*/ 112 w 124"/>
                    <a:gd name="T35" fmla="*/ 37 h 41"/>
                    <a:gd name="T36" fmla="*/ 87 w 124"/>
                    <a:gd name="T37" fmla="*/ 36 h 41"/>
                    <a:gd name="T38" fmla="*/ 101 w 124"/>
                    <a:gd name="T39" fmla="*/ 25 h 41"/>
                    <a:gd name="T40" fmla="*/ 112 w 124"/>
                    <a:gd name="T41" fmla="*/ 37 h 41"/>
                    <a:gd name="T42" fmla="*/ 85 w 124"/>
                    <a:gd name="T43" fmla="*/ 24 h 41"/>
                    <a:gd name="T44" fmla="*/ 85 w 124"/>
                    <a:gd name="T45" fmla="*/ 24 h 41"/>
                    <a:gd name="T46" fmla="*/ 64 w 124"/>
                    <a:gd name="T47" fmla="*/ 36 h 41"/>
                    <a:gd name="T48" fmla="*/ 30 w 124"/>
                    <a:gd name="T49" fmla="*/ 29 h 41"/>
                    <a:gd name="T50" fmla="*/ 5 w 124"/>
                    <a:gd name="T51" fmla="*/ 13 h 41"/>
                    <a:gd name="T52" fmla="*/ 10 w 124"/>
                    <a:gd name="T53" fmla="*/ 1 h 41"/>
                    <a:gd name="T54" fmla="*/ 25 w 124"/>
                    <a:gd name="T55" fmla="*/ 15 h 41"/>
                    <a:gd name="T56" fmla="*/ 48 w 124"/>
                    <a:gd name="T57" fmla="*/ 22 h 41"/>
                    <a:gd name="T58" fmla="*/ 85 w 124"/>
                    <a:gd name="T59" fmla="*/ 24 h 41"/>
                    <a:gd name="T60" fmla="*/ 0 w 124"/>
                    <a:gd name="T61" fmla="*/ 8 h 41"/>
                    <a:gd name="T62" fmla="*/ 2 w 124"/>
                    <a:gd name="T63" fmla="*/ 0 h 41"/>
                    <a:gd name="T64" fmla="*/ 10 w 124"/>
                    <a:gd name="T65" fmla="*/ 1 h 4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24"/>
                    <a:gd name="T100" fmla="*/ 0 h 41"/>
                    <a:gd name="T101" fmla="*/ 124 w 124"/>
                    <a:gd name="T102" fmla="*/ 41 h 4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24" h="41">
                      <a:moveTo>
                        <a:pt x="121" y="29"/>
                      </a:moveTo>
                      <a:lnTo>
                        <a:pt x="124" y="32"/>
                      </a:lnTo>
                      <a:lnTo>
                        <a:pt x="124" y="37"/>
                      </a:lnTo>
                      <a:lnTo>
                        <a:pt x="121" y="41"/>
                      </a:lnTo>
                      <a:lnTo>
                        <a:pt x="118" y="41"/>
                      </a:lnTo>
                      <a:lnTo>
                        <a:pt x="121" y="29"/>
                      </a:lnTo>
                      <a:close/>
                      <a:moveTo>
                        <a:pt x="118" y="41"/>
                      </a:moveTo>
                      <a:lnTo>
                        <a:pt x="118" y="41"/>
                      </a:lnTo>
                      <a:lnTo>
                        <a:pt x="121" y="29"/>
                      </a:lnTo>
                      <a:lnTo>
                        <a:pt x="118" y="41"/>
                      </a:lnTo>
                      <a:close/>
                      <a:moveTo>
                        <a:pt x="118" y="41"/>
                      </a:moveTo>
                      <a:lnTo>
                        <a:pt x="116" y="41"/>
                      </a:lnTo>
                      <a:lnTo>
                        <a:pt x="119" y="34"/>
                      </a:lnTo>
                      <a:lnTo>
                        <a:pt x="118" y="41"/>
                      </a:lnTo>
                      <a:close/>
                      <a:moveTo>
                        <a:pt x="116" y="41"/>
                      </a:moveTo>
                      <a:lnTo>
                        <a:pt x="116" y="39"/>
                      </a:lnTo>
                      <a:lnTo>
                        <a:pt x="115" y="39"/>
                      </a:lnTo>
                      <a:lnTo>
                        <a:pt x="118" y="29"/>
                      </a:lnTo>
                      <a:lnTo>
                        <a:pt x="119" y="29"/>
                      </a:lnTo>
                      <a:lnTo>
                        <a:pt x="121" y="29"/>
                      </a:lnTo>
                      <a:lnTo>
                        <a:pt x="116" y="41"/>
                      </a:lnTo>
                      <a:close/>
                      <a:moveTo>
                        <a:pt x="115" y="39"/>
                      </a:moveTo>
                      <a:lnTo>
                        <a:pt x="115" y="39"/>
                      </a:lnTo>
                      <a:lnTo>
                        <a:pt x="116" y="34"/>
                      </a:lnTo>
                      <a:lnTo>
                        <a:pt x="115" y="39"/>
                      </a:lnTo>
                      <a:close/>
                      <a:moveTo>
                        <a:pt x="115" y="39"/>
                      </a:moveTo>
                      <a:lnTo>
                        <a:pt x="113" y="39"/>
                      </a:lnTo>
                      <a:lnTo>
                        <a:pt x="112" y="37"/>
                      </a:lnTo>
                      <a:lnTo>
                        <a:pt x="113" y="27"/>
                      </a:lnTo>
                      <a:lnTo>
                        <a:pt x="116" y="27"/>
                      </a:lnTo>
                      <a:lnTo>
                        <a:pt x="118" y="29"/>
                      </a:lnTo>
                      <a:lnTo>
                        <a:pt x="115" y="39"/>
                      </a:lnTo>
                      <a:close/>
                      <a:moveTo>
                        <a:pt x="112" y="37"/>
                      </a:moveTo>
                      <a:lnTo>
                        <a:pt x="101" y="36"/>
                      </a:lnTo>
                      <a:lnTo>
                        <a:pt x="87" y="36"/>
                      </a:lnTo>
                      <a:lnTo>
                        <a:pt x="85" y="24"/>
                      </a:lnTo>
                      <a:lnTo>
                        <a:pt x="101" y="25"/>
                      </a:lnTo>
                      <a:lnTo>
                        <a:pt x="113" y="27"/>
                      </a:lnTo>
                      <a:lnTo>
                        <a:pt x="112" y="37"/>
                      </a:lnTo>
                      <a:close/>
                      <a:moveTo>
                        <a:pt x="85" y="24"/>
                      </a:moveTo>
                      <a:lnTo>
                        <a:pt x="85" y="24"/>
                      </a:lnTo>
                      <a:lnTo>
                        <a:pt x="85" y="30"/>
                      </a:lnTo>
                      <a:lnTo>
                        <a:pt x="85" y="24"/>
                      </a:lnTo>
                      <a:close/>
                      <a:moveTo>
                        <a:pt x="87" y="36"/>
                      </a:moveTo>
                      <a:lnTo>
                        <a:pt x="64" y="36"/>
                      </a:lnTo>
                      <a:lnTo>
                        <a:pt x="44" y="34"/>
                      </a:lnTo>
                      <a:lnTo>
                        <a:pt x="30" y="29"/>
                      </a:lnTo>
                      <a:lnTo>
                        <a:pt x="19" y="24"/>
                      </a:lnTo>
                      <a:lnTo>
                        <a:pt x="5" y="13"/>
                      </a:lnTo>
                      <a:lnTo>
                        <a:pt x="0" y="8"/>
                      </a:lnTo>
                      <a:lnTo>
                        <a:pt x="10" y="1"/>
                      </a:lnTo>
                      <a:lnTo>
                        <a:pt x="13" y="6"/>
                      </a:lnTo>
                      <a:lnTo>
                        <a:pt x="25" y="15"/>
                      </a:lnTo>
                      <a:lnTo>
                        <a:pt x="34" y="18"/>
                      </a:lnTo>
                      <a:lnTo>
                        <a:pt x="48" y="22"/>
                      </a:lnTo>
                      <a:lnTo>
                        <a:pt x="65" y="24"/>
                      </a:lnTo>
                      <a:lnTo>
                        <a:pt x="85" y="24"/>
                      </a:lnTo>
                      <a:lnTo>
                        <a:pt x="87" y="36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DEBF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5" name="Freeform 110"/>
                <p:cNvSpPr>
                  <a:spLocks noEditPoints="1"/>
                </p:cNvSpPr>
                <p:nvPr/>
              </p:nvSpPr>
              <p:spPr bwMode="auto">
                <a:xfrm>
                  <a:off x="485" y="1981"/>
                  <a:ext cx="118" cy="39"/>
                </a:xfrm>
                <a:custGeom>
                  <a:avLst/>
                  <a:gdLst>
                    <a:gd name="T0" fmla="*/ 118 w 118"/>
                    <a:gd name="T1" fmla="*/ 31 h 39"/>
                    <a:gd name="T2" fmla="*/ 116 w 118"/>
                    <a:gd name="T3" fmla="*/ 39 h 39"/>
                    <a:gd name="T4" fmla="*/ 116 w 118"/>
                    <a:gd name="T5" fmla="*/ 29 h 39"/>
                    <a:gd name="T6" fmla="*/ 112 w 118"/>
                    <a:gd name="T7" fmla="*/ 39 h 39"/>
                    <a:gd name="T8" fmla="*/ 116 w 118"/>
                    <a:gd name="T9" fmla="*/ 29 h 39"/>
                    <a:gd name="T10" fmla="*/ 116 w 118"/>
                    <a:gd name="T11" fmla="*/ 29 h 39"/>
                    <a:gd name="T12" fmla="*/ 116 w 118"/>
                    <a:gd name="T13" fmla="*/ 29 h 39"/>
                    <a:gd name="T14" fmla="*/ 116 w 118"/>
                    <a:gd name="T15" fmla="*/ 29 h 39"/>
                    <a:gd name="T16" fmla="*/ 116 w 118"/>
                    <a:gd name="T17" fmla="*/ 29 h 39"/>
                    <a:gd name="T18" fmla="*/ 110 w 118"/>
                    <a:gd name="T19" fmla="*/ 39 h 39"/>
                    <a:gd name="T20" fmla="*/ 113 w 118"/>
                    <a:gd name="T21" fmla="*/ 27 h 39"/>
                    <a:gd name="T22" fmla="*/ 116 w 118"/>
                    <a:gd name="T23" fmla="*/ 29 h 39"/>
                    <a:gd name="T24" fmla="*/ 110 w 118"/>
                    <a:gd name="T25" fmla="*/ 38 h 39"/>
                    <a:gd name="T26" fmla="*/ 107 w 118"/>
                    <a:gd name="T27" fmla="*/ 38 h 39"/>
                    <a:gd name="T28" fmla="*/ 112 w 118"/>
                    <a:gd name="T29" fmla="*/ 27 h 39"/>
                    <a:gd name="T30" fmla="*/ 110 w 118"/>
                    <a:gd name="T31" fmla="*/ 38 h 39"/>
                    <a:gd name="T32" fmla="*/ 96 w 118"/>
                    <a:gd name="T33" fmla="*/ 36 h 39"/>
                    <a:gd name="T34" fmla="*/ 84 w 118"/>
                    <a:gd name="T35" fmla="*/ 22 h 39"/>
                    <a:gd name="T36" fmla="*/ 110 w 118"/>
                    <a:gd name="T37" fmla="*/ 26 h 39"/>
                    <a:gd name="T38" fmla="*/ 84 w 118"/>
                    <a:gd name="T39" fmla="*/ 22 h 39"/>
                    <a:gd name="T40" fmla="*/ 84 w 118"/>
                    <a:gd name="T41" fmla="*/ 29 h 39"/>
                    <a:gd name="T42" fmla="*/ 84 w 118"/>
                    <a:gd name="T43" fmla="*/ 34 h 39"/>
                    <a:gd name="T44" fmla="*/ 45 w 118"/>
                    <a:gd name="T45" fmla="*/ 32 h 39"/>
                    <a:gd name="T46" fmla="*/ 19 w 118"/>
                    <a:gd name="T47" fmla="*/ 24 h 39"/>
                    <a:gd name="T48" fmla="*/ 0 w 118"/>
                    <a:gd name="T49" fmla="*/ 10 h 39"/>
                    <a:gd name="T50" fmla="*/ 13 w 118"/>
                    <a:gd name="T51" fmla="*/ 5 h 39"/>
                    <a:gd name="T52" fmla="*/ 34 w 118"/>
                    <a:gd name="T53" fmla="*/ 17 h 39"/>
                    <a:gd name="T54" fmla="*/ 64 w 118"/>
                    <a:gd name="T55" fmla="*/ 22 h 39"/>
                    <a:gd name="T56" fmla="*/ 84 w 118"/>
                    <a:gd name="T57" fmla="*/ 34 h 39"/>
                    <a:gd name="T58" fmla="*/ 0 w 118"/>
                    <a:gd name="T59" fmla="*/ 5 h 39"/>
                    <a:gd name="T60" fmla="*/ 5 w 118"/>
                    <a:gd name="T61" fmla="*/ 0 h 39"/>
                    <a:gd name="T62" fmla="*/ 0 w 118"/>
                    <a:gd name="T63" fmla="*/ 10 h 39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118"/>
                    <a:gd name="T97" fmla="*/ 0 h 39"/>
                    <a:gd name="T98" fmla="*/ 118 w 118"/>
                    <a:gd name="T99" fmla="*/ 39 h 39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118" h="39">
                      <a:moveTo>
                        <a:pt x="116" y="29"/>
                      </a:moveTo>
                      <a:lnTo>
                        <a:pt x="118" y="31"/>
                      </a:lnTo>
                      <a:lnTo>
                        <a:pt x="118" y="36"/>
                      </a:lnTo>
                      <a:lnTo>
                        <a:pt x="116" y="39"/>
                      </a:lnTo>
                      <a:lnTo>
                        <a:pt x="112" y="39"/>
                      </a:lnTo>
                      <a:lnTo>
                        <a:pt x="116" y="29"/>
                      </a:lnTo>
                      <a:close/>
                      <a:moveTo>
                        <a:pt x="112" y="39"/>
                      </a:moveTo>
                      <a:lnTo>
                        <a:pt x="112" y="39"/>
                      </a:lnTo>
                      <a:lnTo>
                        <a:pt x="116" y="29"/>
                      </a:lnTo>
                      <a:lnTo>
                        <a:pt x="112" y="39"/>
                      </a:lnTo>
                      <a:close/>
                      <a:moveTo>
                        <a:pt x="116" y="29"/>
                      </a:moveTo>
                      <a:lnTo>
                        <a:pt x="116" y="29"/>
                      </a:lnTo>
                      <a:lnTo>
                        <a:pt x="113" y="34"/>
                      </a:lnTo>
                      <a:lnTo>
                        <a:pt x="116" y="29"/>
                      </a:lnTo>
                      <a:close/>
                      <a:moveTo>
                        <a:pt x="112" y="39"/>
                      </a:moveTo>
                      <a:lnTo>
                        <a:pt x="110" y="39"/>
                      </a:lnTo>
                      <a:lnTo>
                        <a:pt x="110" y="38"/>
                      </a:lnTo>
                      <a:lnTo>
                        <a:pt x="113" y="27"/>
                      </a:lnTo>
                      <a:lnTo>
                        <a:pt x="115" y="27"/>
                      </a:lnTo>
                      <a:lnTo>
                        <a:pt x="116" y="29"/>
                      </a:lnTo>
                      <a:lnTo>
                        <a:pt x="112" y="39"/>
                      </a:lnTo>
                      <a:close/>
                      <a:moveTo>
                        <a:pt x="110" y="38"/>
                      </a:moveTo>
                      <a:lnTo>
                        <a:pt x="109" y="38"/>
                      </a:lnTo>
                      <a:lnTo>
                        <a:pt x="107" y="38"/>
                      </a:lnTo>
                      <a:lnTo>
                        <a:pt x="110" y="26"/>
                      </a:lnTo>
                      <a:lnTo>
                        <a:pt x="112" y="27"/>
                      </a:lnTo>
                      <a:lnTo>
                        <a:pt x="113" y="27"/>
                      </a:lnTo>
                      <a:lnTo>
                        <a:pt x="110" y="38"/>
                      </a:lnTo>
                      <a:close/>
                      <a:moveTo>
                        <a:pt x="107" y="38"/>
                      </a:moveTo>
                      <a:lnTo>
                        <a:pt x="96" y="36"/>
                      </a:lnTo>
                      <a:lnTo>
                        <a:pt x="84" y="34"/>
                      </a:lnTo>
                      <a:lnTo>
                        <a:pt x="84" y="22"/>
                      </a:lnTo>
                      <a:lnTo>
                        <a:pt x="98" y="24"/>
                      </a:lnTo>
                      <a:lnTo>
                        <a:pt x="110" y="26"/>
                      </a:lnTo>
                      <a:lnTo>
                        <a:pt x="107" y="38"/>
                      </a:lnTo>
                      <a:close/>
                      <a:moveTo>
                        <a:pt x="84" y="22"/>
                      </a:moveTo>
                      <a:lnTo>
                        <a:pt x="84" y="22"/>
                      </a:lnTo>
                      <a:lnTo>
                        <a:pt x="84" y="29"/>
                      </a:lnTo>
                      <a:lnTo>
                        <a:pt x="84" y="22"/>
                      </a:lnTo>
                      <a:close/>
                      <a:moveTo>
                        <a:pt x="84" y="34"/>
                      </a:moveTo>
                      <a:lnTo>
                        <a:pt x="62" y="34"/>
                      </a:lnTo>
                      <a:lnTo>
                        <a:pt x="45" y="32"/>
                      </a:lnTo>
                      <a:lnTo>
                        <a:pt x="31" y="27"/>
                      </a:lnTo>
                      <a:lnTo>
                        <a:pt x="19" y="24"/>
                      </a:lnTo>
                      <a:lnTo>
                        <a:pt x="5" y="14"/>
                      </a:lnTo>
                      <a:lnTo>
                        <a:pt x="0" y="10"/>
                      </a:lnTo>
                      <a:lnTo>
                        <a:pt x="8" y="2"/>
                      </a:lnTo>
                      <a:lnTo>
                        <a:pt x="13" y="5"/>
                      </a:lnTo>
                      <a:lnTo>
                        <a:pt x="25" y="14"/>
                      </a:lnTo>
                      <a:lnTo>
                        <a:pt x="34" y="17"/>
                      </a:lnTo>
                      <a:lnTo>
                        <a:pt x="48" y="20"/>
                      </a:lnTo>
                      <a:lnTo>
                        <a:pt x="64" y="22"/>
                      </a:lnTo>
                      <a:lnTo>
                        <a:pt x="84" y="22"/>
                      </a:lnTo>
                      <a:lnTo>
                        <a:pt x="84" y="34"/>
                      </a:lnTo>
                      <a:close/>
                      <a:moveTo>
                        <a:pt x="0" y="10"/>
                      </a:move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6AD8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6" name="Freeform 111"/>
                <p:cNvSpPr>
                  <a:spLocks noEditPoints="1"/>
                </p:cNvSpPr>
                <p:nvPr/>
              </p:nvSpPr>
              <p:spPr bwMode="auto">
                <a:xfrm>
                  <a:off x="485" y="1981"/>
                  <a:ext cx="112" cy="36"/>
                </a:xfrm>
                <a:custGeom>
                  <a:avLst/>
                  <a:gdLst>
                    <a:gd name="T0" fmla="*/ 109 w 112"/>
                    <a:gd name="T1" fmla="*/ 24 h 36"/>
                    <a:gd name="T2" fmla="*/ 112 w 112"/>
                    <a:gd name="T3" fmla="*/ 27 h 36"/>
                    <a:gd name="T4" fmla="*/ 112 w 112"/>
                    <a:gd name="T5" fmla="*/ 31 h 36"/>
                    <a:gd name="T6" fmla="*/ 110 w 112"/>
                    <a:gd name="T7" fmla="*/ 34 h 36"/>
                    <a:gd name="T8" fmla="*/ 105 w 112"/>
                    <a:gd name="T9" fmla="*/ 36 h 36"/>
                    <a:gd name="T10" fmla="*/ 109 w 112"/>
                    <a:gd name="T11" fmla="*/ 24 h 36"/>
                    <a:gd name="T12" fmla="*/ 105 w 112"/>
                    <a:gd name="T13" fmla="*/ 36 h 36"/>
                    <a:gd name="T14" fmla="*/ 104 w 112"/>
                    <a:gd name="T15" fmla="*/ 34 h 36"/>
                    <a:gd name="T16" fmla="*/ 102 w 112"/>
                    <a:gd name="T17" fmla="*/ 34 h 36"/>
                    <a:gd name="T18" fmla="*/ 105 w 112"/>
                    <a:gd name="T19" fmla="*/ 24 h 36"/>
                    <a:gd name="T20" fmla="*/ 107 w 112"/>
                    <a:gd name="T21" fmla="*/ 24 h 36"/>
                    <a:gd name="T22" fmla="*/ 109 w 112"/>
                    <a:gd name="T23" fmla="*/ 24 h 36"/>
                    <a:gd name="T24" fmla="*/ 105 w 112"/>
                    <a:gd name="T25" fmla="*/ 36 h 36"/>
                    <a:gd name="T26" fmla="*/ 102 w 112"/>
                    <a:gd name="T27" fmla="*/ 34 h 36"/>
                    <a:gd name="T28" fmla="*/ 95 w 112"/>
                    <a:gd name="T29" fmla="*/ 32 h 36"/>
                    <a:gd name="T30" fmla="*/ 81 w 112"/>
                    <a:gd name="T31" fmla="*/ 31 h 36"/>
                    <a:gd name="T32" fmla="*/ 81 w 112"/>
                    <a:gd name="T33" fmla="*/ 19 h 36"/>
                    <a:gd name="T34" fmla="*/ 96 w 112"/>
                    <a:gd name="T35" fmla="*/ 20 h 36"/>
                    <a:gd name="T36" fmla="*/ 105 w 112"/>
                    <a:gd name="T37" fmla="*/ 24 h 36"/>
                    <a:gd name="T38" fmla="*/ 102 w 112"/>
                    <a:gd name="T39" fmla="*/ 34 h 36"/>
                    <a:gd name="T40" fmla="*/ 81 w 112"/>
                    <a:gd name="T41" fmla="*/ 19 h 36"/>
                    <a:gd name="T42" fmla="*/ 81 w 112"/>
                    <a:gd name="T43" fmla="*/ 19 h 36"/>
                    <a:gd name="T44" fmla="*/ 81 w 112"/>
                    <a:gd name="T45" fmla="*/ 19 h 36"/>
                    <a:gd name="T46" fmla="*/ 81 w 112"/>
                    <a:gd name="T47" fmla="*/ 26 h 36"/>
                    <a:gd name="T48" fmla="*/ 81 w 112"/>
                    <a:gd name="T49" fmla="*/ 19 h 36"/>
                    <a:gd name="T50" fmla="*/ 81 w 112"/>
                    <a:gd name="T51" fmla="*/ 31 h 36"/>
                    <a:gd name="T52" fmla="*/ 62 w 112"/>
                    <a:gd name="T53" fmla="*/ 31 h 36"/>
                    <a:gd name="T54" fmla="*/ 45 w 112"/>
                    <a:gd name="T55" fmla="*/ 27 h 36"/>
                    <a:gd name="T56" fmla="*/ 31 w 112"/>
                    <a:gd name="T57" fmla="*/ 24 h 36"/>
                    <a:gd name="T58" fmla="*/ 21 w 112"/>
                    <a:gd name="T59" fmla="*/ 20 h 36"/>
                    <a:gd name="T60" fmla="*/ 7 w 112"/>
                    <a:gd name="T61" fmla="*/ 14 h 36"/>
                    <a:gd name="T62" fmla="*/ 2 w 112"/>
                    <a:gd name="T63" fmla="*/ 8 h 36"/>
                    <a:gd name="T64" fmla="*/ 8 w 112"/>
                    <a:gd name="T65" fmla="*/ 0 h 36"/>
                    <a:gd name="T66" fmla="*/ 13 w 112"/>
                    <a:gd name="T67" fmla="*/ 3 h 36"/>
                    <a:gd name="T68" fmla="*/ 25 w 112"/>
                    <a:gd name="T69" fmla="*/ 10 h 36"/>
                    <a:gd name="T70" fmla="*/ 36 w 112"/>
                    <a:gd name="T71" fmla="*/ 14 h 36"/>
                    <a:gd name="T72" fmla="*/ 48 w 112"/>
                    <a:gd name="T73" fmla="*/ 17 h 36"/>
                    <a:gd name="T74" fmla="*/ 62 w 112"/>
                    <a:gd name="T75" fmla="*/ 19 h 36"/>
                    <a:gd name="T76" fmla="*/ 81 w 112"/>
                    <a:gd name="T77" fmla="*/ 19 h 36"/>
                    <a:gd name="T78" fmla="*/ 81 w 112"/>
                    <a:gd name="T79" fmla="*/ 31 h 36"/>
                    <a:gd name="T80" fmla="*/ 2 w 112"/>
                    <a:gd name="T81" fmla="*/ 8 h 36"/>
                    <a:gd name="T82" fmla="*/ 0 w 112"/>
                    <a:gd name="T83" fmla="*/ 5 h 36"/>
                    <a:gd name="T84" fmla="*/ 0 w 112"/>
                    <a:gd name="T85" fmla="*/ 2 h 36"/>
                    <a:gd name="T86" fmla="*/ 5 w 112"/>
                    <a:gd name="T87" fmla="*/ 0 h 36"/>
                    <a:gd name="T88" fmla="*/ 8 w 112"/>
                    <a:gd name="T89" fmla="*/ 0 h 36"/>
                    <a:gd name="T90" fmla="*/ 2 w 112"/>
                    <a:gd name="T91" fmla="*/ 8 h 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2"/>
                    <a:gd name="T139" fmla="*/ 0 h 36"/>
                    <a:gd name="T140" fmla="*/ 112 w 112"/>
                    <a:gd name="T141" fmla="*/ 36 h 36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2" h="36">
                      <a:moveTo>
                        <a:pt x="109" y="24"/>
                      </a:moveTo>
                      <a:lnTo>
                        <a:pt x="112" y="27"/>
                      </a:lnTo>
                      <a:lnTo>
                        <a:pt x="112" y="31"/>
                      </a:lnTo>
                      <a:lnTo>
                        <a:pt x="110" y="34"/>
                      </a:lnTo>
                      <a:lnTo>
                        <a:pt x="105" y="36"/>
                      </a:lnTo>
                      <a:lnTo>
                        <a:pt x="109" y="24"/>
                      </a:lnTo>
                      <a:close/>
                      <a:moveTo>
                        <a:pt x="105" y="36"/>
                      </a:moveTo>
                      <a:lnTo>
                        <a:pt x="104" y="34"/>
                      </a:lnTo>
                      <a:lnTo>
                        <a:pt x="102" y="34"/>
                      </a:lnTo>
                      <a:lnTo>
                        <a:pt x="105" y="24"/>
                      </a:lnTo>
                      <a:lnTo>
                        <a:pt x="107" y="24"/>
                      </a:lnTo>
                      <a:lnTo>
                        <a:pt x="109" y="24"/>
                      </a:lnTo>
                      <a:lnTo>
                        <a:pt x="105" y="36"/>
                      </a:lnTo>
                      <a:close/>
                      <a:moveTo>
                        <a:pt x="102" y="34"/>
                      </a:moveTo>
                      <a:lnTo>
                        <a:pt x="95" y="32"/>
                      </a:lnTo>
                      <a:lnTo>
                        <a:pt x="81" y="31"/>
                      </a:lnTo>
                      <a:lnTo>
                        <a:pt x="81" y="19"/>
                      </a:lnTo>
                      <a:lnTo>
                        <a:pt x="96" y="20"/>
                      </a:lnTo>
                      <a:lnTo>
                        <a:pt x="105" y="24"/>
                      </a:lnTo>
                      <a:lnTo>
                        <a:pt x="102" y="34"/>
                      </a:lnTo>
                      <a:close/>
                      <a:moveTo>
                        <a:pt x="81" y="19"/>
                      </a:moveTo>
                      <a:lnTo>
                        <a:pt x="81" y="19"/>
                      </a:lnTo>
                      <a:lnTo>
                        <a:pt x="81" y="26"/>
                      </a:lnTo>
                      <a:lnTo>
                        <a:pt x="81" y="19"/>
                      </a:lnTo>
                      <a:close/>
                      <a:moveTo>
                        <a:pt x="81" y="31"/>
                      </a:moveTo>
                      <a:lnTo>
                        <a:pt x="62" y="31"/>
                      </a:lnTo>
                      <a:lnTo>
                        <a:pt x="45" y="27"/>
                      </a:lnTo>
                      <a:lnTo>
                        <a:pt x="31" y="24"/>
                      </a:lnTo>
                      <a:lnTo>
                        <a:pt x="21" y="20"/>
                      </a:lnTo>
                      <a:lnTo>
                        <a:pt x="7" y="14"/>
                      </a:lnTo>
                      <a:lnTo>
                        <a:pt x="2" y="8"/>
                      </a:lnTo>
                      <a:lnTo>
                        <a:pt x="8" y="0"/>
                      </a:lnTo>
                      <a:lnTo>
                        <a:pt x="13" y="3"/>
                      </a:lnTo>
                      <a:lnTo>
                        <a:pt x="25" y="10"/>
                      </a:lnTo>
                      <a:lnTo>
                        <a:pt x="36" y="14"/>
                      </a:lnTo>
                      <a:lnTo>
                        <a:pt x="48" y="17"/>
                      </a:lnTo>
                      <a:lnTo>
                        <a:pt x="62" y="19"/>
                      </a:lnTo>
                      <a:lnTo>
                        <a:pt x="81" y="19"/>
                      </a:lnTo>
                      <a:lnTo>
                        <a:pt x="81" y="31"/>
                      </a:lnTo>
                      <a:close/>
                      <a:moveTo>
                        <a:pt x="2" y="8"/>
                      </a:moveTo>
                      <a:lnTo>
                        <a:pt x="0" y="5"/>
                      </a:lnTo>
                      <a:lnTo>
                        <a:pt x="0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CC9E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7" name="Freeform 112"/>
                <p:cNvSpPr>
                  <a:spLocks noEditPoints="1"/>
                </p:cNvSpPr>
                <p:nvPr/>
              </p:nvSpPr>
              <p:spPr bwMode="auto">
                <a:xfrm>
                  <a:off x="484" y="1979"/>
                  <a:ext cx="110" cy="34"/>
                </a:xfrm>
                <a:custGeom>
                  <a:avLst/>
                  <a:gdLst>
                    <a:gd name="T0" fmla="*/ 106 w 110"/>
                    <a:gd name="T1" fmla="*/ 22 h 34"/>
                    <a:gd name="T2" fmla="*/ 110 w 110"/>
                    <a:gd name="T3" fmla="*/ 26 h 34"/>
                    <a:gd name="T4" fmla="*/ 110 w 110"/>
                    <a:gd name="T5" fmla="*/ 29 h 34"/>
                    <a:gd name="T6" fmla="*/ 106 w 110"/>
                    <a:gd name="T7" fmla="*/ 33 h 34"/>
                    <a:gd name="T8" fmla="*/ 103 w 110"/>
                    <a:gd name="T9" fmla="*/ 34 h 34"/>
                    <a:gd name="T10" fmla="*/ 106 w 110"/>
                    <a:gd name="T11" fmla="*/ 22 h 34"/>
                    <a:gd name="T12" fmla="*/ 103 w 110"/>
                    <a:gd name="T13" fmla="*/ 34 h 34"/>
                    <a:gd name="T14" fmla="*/ 99 w 110"/>
                    <a:gd name="T15" fmla="*/ 33 h 34"/>
                    <a:gd name="T16" fmla="*/ 94 w 110"/>
                    <a:gd name="T17" fmla="*/ 31 h 34"/>
                    <a:gd name="T18" fmla="*/ 96 w 110"/>
                    <a:gd name="T19" fmla="*/ 21 h 34"/>
                    <a:gd name="T20" fmla="*/ 102 w 110"/>
                    <a:gd name="T21" fmla="*/ 21 h 34"/>
                    <a:gd name="T22" fmla="*/ 106 w 110"/>
                    <a:gd name="T23" fmla="*/ 22 h 34"/>
                    <a:gd name="T24" fmla="*/ 103 w 110"/>
                    <a:gd name="T25" fmla="*/ 34 h 34"/>
                    <a:gd name="T26" fmla="*/ 94 w 110"/>
                    <a:gd name="T27" fmla="*/ 31 h 34"/>
                    <a:gd name="T28" fmla="*/ 88 w 110"/>
                    <a:gd name="T29" fmla="*/ 31 h 34"/>
                    <a:gd name="T30" fmla="*/ 79 w 110"/>
                    <a:gd name="T31" fmla="*/ 29 h 34"/>
                    <a:gd name="T32" fmla="*/ 80 w 110"/>
                    <a:gd name="T33" fmla="*/ 19 h 34"/>
                    <a:gd name="T34" fmla="*/ 88 w 110"/>
                    <a:gd name="T35" fmla="*/ 19 h 34"/>
                    <a:gd name="T36" fmla="*/ 96 w 110"/>
                    <a:gd name="T37" fmla="*/ 21 h 34"/>
                    <a:gd name="T38" fmla="*/ 94 w 110"/>
                    <a:gd name="T39" fmla="*/ 31 h 34"/>
                    <a:gd name="T40" fmla="*/ 79 w 110"/>
                    <a:gd name="T41" fmla="*/ 19 h 34"/>
                    <a:gd name="T42" fmla="*/ 79 w 110"/>
                    <a:gd name="T43" fmla="*/ 19 h 34"/>
                    <a:gd name="T44" fmla="*/ 80 w 110"/>
                    <a:gd name="T45" fmla="*/ 19 h 34"/>
                    <a:gd name="T46" fmla="*/ 79 w 110"/>
                    <a:gd name="T47" fmla="*/ 24 h 34"/>
                    <a:gd name="T48" fmla="*/ 79 w 110"/>
                    <a:gd name="T49" fmla="*/ 19 h 34"/>
                    <a:gd name="T50" fmla="*/ 79 w 110"/>
                    <a:gd name="T51" fmla="*/ 29 h 34"/>
                    <a:gd name="T52" fmla="*/ 62 w 110"/>
                    <a:gd name="T53" fmla="*/ 29 h 34"/>
                    <a:gd name="T54" fmla="*/ 46 w 110"/>
                    <a:gd name="T55" fmla="*/ 26 h 34"/>
                    <a:gd name="T56" fmla="*/ 34 w 110"/>
                    <a:gd name="T57" fmla="*/ 24 h 34"/>
                    <a:gd name="T58" fmla="*/ 23 w 110"/>
                    <a:gd name="T59" fmla="*/ 21 h 34"/>
                    <a:gd name="T60" fmla="*/ 8 w 110"/>
                    <a:gd name="T61" fmla="*/ 14 h 34"/>
                    <a:gd name="T62" fmla="*/ 3 w 110"/>
                    <a:gd name="T63" fmla="*/ 10 h 34"/>
                    <a:gd name="T64" fmla="*/ 8 w 110"/>
                    <a:gd name="T65" fmla="*/ 0 h 34"/>
                    <a:gd name="T66" fmla="*/ 12 w 110"/>
                    <a:gd name="T67" fmla="*/ 4 h 34"/>
                    <a:gd name="T68" fmla="*/ 26 w 110"/>
                    <a:gd name="T69" fmla="*/ 9 h 34"/>
                    <a:gd name="T70" fmla="*/ 37 w 110"/>
                    <a:gd name="T71" fmla="*/ 12 h 34"/>
                    <a:gd name="T72" fmla="*/ 49 w 110"/>
                    <a:gd name="T73" fmla="*/ 16 h 34"/>
                    <a:gd name="T74" fmla="*/ 63 w 110"/>
                    <a:gd name="T75" fmla="*/ 17 h 34"/>
                    <a:gd name="T76" fmla="*/ 79 w 110"/>
                    <a:gd name="T77" fmla="*/ 19 h 34"/>
                    <a:gd name="T78" fmla="*/ 79 w 110"/>
                    <a:gd name="T79" fmla="*/ 29 h 34"/>
                    <a:gd name="T80" fmla="*/ 3 w 110"/>
                    <a:gd name="T81" fmla="*/ 10 h 34"/>
                    <a:gd name="T82" fmla="*/ 0 w 110"/>
                    <a:gd name="T83" fmla="*/ 7 h 34"/>
                    <a:gd name="T84" fmla="*/ 1 w 110"/>
                    <a:gd name="T85" fmla="*/ 4 h 34"/>
                    <a:gd name="T86" fmla="*/ 5 w 110"/>
                    <a:gd name="T87" fmla="*/ 0 h 34"/>
                    <a:gd name="T88" fmla="*/ 8 w 110"/>
                    <a:gd name="T89" fmla="*/ 0 h 34"/>
                    <a:gd name="T90" fmla="*/ 3 w 110"/>
                    <a:gd name="T91" fmla="*/ 10 h 34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110"/>
                    <a:gd name="T139" fmla="*/ 0 h 34"/>
                    <a:gd name="T140" fmla="*/ 110 w 110"/>
                    <a:gd name="T141" fmla="*/ 34 h 34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110" h="34">
                      <a:moveTo>
                        <a:pt x="106" y="22"/>
                      </a:moveTo>
                      <a:lnTo>
                        <a:pt x="110" y="26"/>
                      </a:lnTo>
                      <a:lnTo>
                        <a:pt x="110" y="29"/>
                      </a:lnTo>
                      <a:lnTo>
                        <a:pt x="106" y="33"/>
                      </a:lnTo>
                      <a:lnTo>
                        <a:pt x="103" y="34"/>
                      </a:lnTo>
                      <a:lnTo>
                        <a:pt x="106" y="22"/>
                      </a:lnTo>
                      <a:close/>
                      <a:moveTo>
                        <a:pt x="103" y="34"/>
                      </a:moveTo>
                      <a:lnTo>
                        <a:pt x="99" y="33"/>
                      </a:lnTo>
                      <a:lnTo>
                        <a:pt x="94" y="31"/>
                      </a:lnTo>
                      <a:lnTo>
                        <a:pt x="96" y="21"/>
                      </a:lnTo>
                      <a:lnTo>
                        <a:pt x="102" y="21"/>
                      </a:lnTo>
                      <a:lnTo>
                        <a:pt x="106" y="22"/>
                      </a:lnTo>
                      <a:lnTo>
                        <a:pt x="103" y="34"/>
                      </a:lnTo>
                      <a:close/>
                      <a:moveTo>
                        <a:pt x="94" y="31"/>
                      </a:moveTo>
                      <a:lnTo>
                        <a:pt x="88" y="31"/>
                      </a:lnTo>
                      <a:lnTo>
                        <a:pt x="79" y="29"/>
                      </a:lnTo>
                      <a:lnTo>
                        <a:pt x="80" y="19"/>
                      </a:lnTo>
                      <a:lnTo>
                        <a:pt x="88" y="19"/>
                      </a:lnTo>
                      <a:lnTo>
                        <a:pt x="96" y="21"/>
                      </a:lnTo>
                      <a:lnTo>
                        <a:pt x="94" y="31"/>
                      </a:lnTo>
                      <a:close/>
                      <a:moveTo>
                        <a:pt x="79" y="19"/>
                      </a:moveTo>
                      <a:lnTo>
                        <a:pt x="79" y="19"/>
                      </a:lnTo>
                      <a:lnTo>
                        <a:pt x="80" y="19"/>
                      </a:lnTo>
                      <a:lnTo>
                        <a:pt x="79" y="24"/>
                      </a:lnTo>
                      <a:lnTo>
                        <a:pt x="79" y="19"/>
                      </a:lnTo>
                      <a:close/>
                      <a:moveTo>
                        <a:pt x="79" y="29"/>
                      </a:moveTo>
                      <a:lnTo>
                        <a:pt x="62" y="29"/>
                      </a:lnTo>
                      <a:lnTo>
                        <a:pt x="46" y="26"/>
                      </a:lnTo>
                      <a:lnTo>
                        <a:pt x="34" y="24"/>
                      </a:lnTo>
                      <a:lnTo>
                        <a:pt x="23" y="21"/>
                      </a:lnTo>
                      <a:lnTo>
                        <a:pt x="8" y="14"/>
                      </a:lnTo>
                      <a:lnTo>
                        <a:pt x="3" y="10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26" y="9"/>
                      </a:lnTo>
                      <a:lnTo>
                        <a:pt x="37" y="12"/>
                      </a:lnTo>
                      <a:lnTo>
                        <a:pt x="49" y="16"/>
                      </a:lnTo>
                      <a:lnTo>
                        <a:pt x="63" y="17"/>
                      </a:lnTo>
                      <a:lnTo>
                        <a:pt x="79" y="19"/>
                      </a:lnTo>
                      <a:lnTo>
                        <a:pt x="79" y="29"/>
                      </a:lnTo>
                      <a:close/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28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8" name="Freeform 113"/>
                <p:cNvSpPr>
                  <a:spLocks noEditPoints="1"/>
                </p:cNvSpPr>
                <p:nvPr/>
              </p:nvSpPr>
              <p:spPr bwMode="auto">
                <a:xfrm>
                  <a:off x="484" y="1977"/>
                  <a:ext cx="106" cy="33"/>
                </a:xfrm>
                <a:custGeom>
                  <a:avLst/>
                  <a:gdLst>
                    <a:gd name="T0" fmla="*/ 105 w 106"/>
                    <a:gd name="T1" fmla="*/ 23 h 33"/>
                    <a:gd name="T2" fmla="*/ 106 w 106"/>
                    <a:gd name="T3" fmla="*/ 26 h 33"/>
                    <a:gd name="T4" fmla="*/ 106 w 106"/>
                    <a:gd name="T5" fmla="*/ 30 h 33"/>
                    <a:gd name="T6" fmla="*/ 103 w 106"/>
                    <a:gd name="T7" fmla="*/ 33 h 33"/>
                    <a:gd name="T8" fmla="*/ 100 w 106"/>
                    <a:gd name="T9" fmla="*/ 33 h 33"/>
                    <a:gd name="T10" fmla="*/ 105 w 106"/>
                    <a:gd name="T11" fmla="*/ 23 h 33"/>
                    <a:gd name="T12" fmla="*/ 100 w 106"/>
                    <a:gd name="T13" fmla="*/ 33 h 33"/>
                    <a:gd name="T14" fmla="*/ 97 w 106"/>
                    <a:gd name="T15" fmla="*/ 31 h 33"/>
                    <a:gd name="T16" fmla="*/ 91 w 106"/>
                    <a:gd name="T17" fmla="*/ 30 h 33"/>
                    <a:gd name="T18" fmla="*/ 93 w 106"/>
                    <a:gd name="T19" fmla="*/ 19 h 33"/>
                    <a:gd name="T20" fmla="*/ 99 w 106"/>
                    <a:gd name="T21" fmla="*/ 21 h 33"/>
                    <a:gd name="T22" fmla="*/ 105 w 106"/>
                    <a:gd name="T23" fmla="*/ 23 h 33"/>
                    <a:gd name="T24" fmla="*/ 100 w 106"/>
                    <a:gd name="T25" fmla="*/ 33 h 33"/>
                    <a:gd name="T26" fmla="*/ 91 w 106"/>
                    <a:gd name="T27" fmla="*/ 30 h 33"/>
                    <a:gd name="T28" fmla="*/ 85 w 106"/>
                    <a:gd name="T29" fmla="*/ 30 h 33"/>
                    <a:gd name="T30" fmla="*/ 76 w 106"/>
                    <a:gd name="T31" fmla="*/ 28 h 33"/>
                    <a:gd name="T32" fmla="*/ 77 w 106"/>
                    <a:gd name="T33" fmla="*/ 16 h 33"/>
                    <a:gd name="T34" fmla="*/ 86 w 106"/>
                    <a:gd name="T35" fmla="*/ 18 h 33"/>
                    <a:gd name="T36" fmla="*/ 93 w 106"/>
                    <a:gd name="T37" fmla="*/ 19 h 33"/>
                    <a:gd name="T38" fmla="*/ 91 w 106"/>
                    <a:gd name="T39" fmla="*/ 30 h 33"/>
                    <a:gd name="T40" fmla="*/ 77 w 106"/>
                    <a:gd name="T41" fmla="*/ 16 h 33"/>
                    <a:gd name="T42" fmla="*/ 77 w 106"/>
                    <a:gd name="T43" fmla="*/ 16 h 33"/>
                    <a:gd name="T44" fmla="*/ 77 w 106"/>
                    <a:gd name="T45" fmla="*/ 16 h 33"/>
                    <a:gd name="T46" fmla="*/ 77 w 106"/>
                    <a:gd name="T47" fmla="*/ 23 h 33"/>
                    <a:gd name="T48" fmla="*/ 77 w 106"/>
                    <a:gd name="T49" fmla="*/ 16 h 33"/>
                    <a:gd name="T50" fmla="*/ 76 w 106"/>
                    <a:gd name="T51" fmla="*/ 28 h 33"/>
                    <a:gd name="T52" fmla="*/ 48 w 106"/>
                    <a:gd name="T53" fmla="*/ 24 h 33"/>
                    <a:gd name="T54" fmla="*/ 25 w 106"/>
                    <a:gd name="T55" fmla="*/ 19 h 33"/>
                    <a:gd name="T56" fmla="*/ 9 w 106"/>
                    <a:gd name="T57" fmla="*/ 14 h 33"/>
                    <a:gd name="T58" fmla="*/ 3 w 106"/>
                    <a:gd name="T59" fmla="*/ 11 h 33"/>
                    <a:gd name="T60" fmla="*/ 8 w 106"/>
                    <a:gd name="T61" fmla="*/ 0 h 33"/>
                    <a:gd name="T62" fmla="*/ 12 w 106"/>
                    <a:gd name="T63" fmla="*/ 4 h 33"/>
                    <a:gd name="T64" fmla="*/ 26 w 106"/>
                    <a:gd name="T65" fmla="*/ 7 h 33"/>
                    <a:gd name="T66" fmla="*/ 49 w 106"/>
                    <a:gd name="T67" fmla="*/ 14 h 33"/>
                    <a:gd name="T68" fmla="*/ 77 w 106"/>
                    <a:gd name="T69" fmla="*/ 16 h 33"/>
                    <a:gd name="T70" fmla="*/ 76 w 106"/>
                    <a:gd name="T71" fmla="*/ 28 h 33"/>
                    <a:gd name="T72" fmla="*/ 3 w 106"/>
                    <a:gd name="T73" fmla="*/ 11 h 33"/>
                    <a:gd name="T74" fmla="*/ 0 w 106"/>
                    <a:gd name="T75" fmla="*/ 9 h 33"/>
                    <a:gd name="T76" fmla="*/ 0 w 106"/>
                    <a:gd name="T77" fmla="*/ 4 h 33"/>
                    <a:gd name="T78" fmla="*/ 3 w 106"/>
                    <a:gd name="T79" fmla="*/ 0 h 33"/>
                    <a:gd name="T80" fmla="*/ 8 w 106"/>
                    <a:gd name="T81" fmla="*/ 0 h 33"/>
                    <a:gd name="T82" fmla="*/ 3 w 106"/>
                    <a:gd name="T83" fmla="*/ 11 h 3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106"/>
                    <a:gd name="T127" fmla="*/ 0 h 33"/>
                    <a:gd name="T128" fmla="*/ 106 w 106"/>
                    <a:gd name="T129" fmla="*/ 33 h 3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106" h="33">
                      <a:moveTo>
                        <a:pt x="105" y="23"/>
                      </a:moveTo>
                      <a:lnTo>
                        <a:pt x="106" y="26"/>
                      </a:lnTo>
                      <a:lnTo>
                        <a:pt x="106" y="30"/>
                      </a:lnTo>
                      <a:lnTo>
                        <a:pt x="103" y="33"/>
                      </a:lnTo>
                      <a:lnTo>
                        <a:pt x="100" y="33"/>
                      </a:lnTo>
                      <a:lnTo>
                        <a:pt x="105" y="23"/>
                      </a:lnTo>
                      <a:close/>
                      <a:moveTo>
                        <a:pt x="100" y="33"/>
                      </a:moveTo>
                      <a:lnTo>
                        <a:pt x="97" y="31"/>
                      </a:lnTo>
                      <a:lnTo>
                        <a:pt x="91" y="30"/>
                      </a:lnTo>
                      <a:lnTo>
                        <a:pt x="93" y="19"/>
                      </a:lnTo>
                      <a:lnTo>
                        <a:pt x="99" y="21"/>
                      </a:lnTo>
                      <a:lnTo>
                        <a:pt x="105" y="23"/>
                      </a:lnTo>
                      <a:lnTo>
                        <a:pt x="100" y="33"/>
                      </a:lnTo>
                      <a:close/>
                      <a:moveTo>
                        <a:pt x="91" y="30"/>
                      </a:moveTo>
                      <a:lnTo>
                        <a:pt x="85" y="30"/>
                      </a:lnTo>
                      <a:lnTo>
                        <a:pt x="76" y="28"/>
                      </a:lnTo>
                      <a:lnTo>
                        <a:pt x="77" y="16"/>
                      </a:lnTo>
                      <a:lnTo>
                        <a:pt x="86" y="18"/>
                      </a:lnTo>
                      <a:lnTo>
                        <a:pt x="93" y="19"/>
                      </a:lnTo>
                      <a:lnTo>
                        <a:pt x="91" y="30"/>
                      </a:lnTo>
                      <a:close/>
                      <a:moveTo>
                        <a:pt x="77" y="16"/>
                      </a:moveTo>
                      <a:lnTo>
                        <a:pt x="77" y="16"/>
                      </a:lnTo>
                      <a:lnTo>
                        <a:pt x="77" y="23"/>
                      </a:lnTo>
                      <a:lnTo>
                        <a:pt x="77" y="16"/>
                      </a:lnTo>
                      <a:close/>
                      <a:moveTo>
                        <a:pt x="76" y="28"/>
                      </a:moveTo>
                      <a:lnTo>
                        <a:pt x="48" y="24"/>
                      </a:lnTo>
                      <a:lnTo>
                        <a:pt x="25" y="19"/>
                      </a:lnTo>
                      <a:lnTo>
                        <a:pt x="9" y="14"/>
                      </a:lnTo>
                      <a:lnTo>
                        <a:pt x="3" y="11"/>
                      </a:lnTo>
                      <a:lnTo>
                        <a:pt x="8" y="0"/>
                      </a:lnTo>
                      <a:lnTo>
                        <a:pt x="12" y="4"/>
                      </a:lnTo>
                      <a:lnTo>
                        <a:pt x="26" y="7"/>
                      </a:lnTo>
                      <a:lnTo>
                        <a:pt x="49" y="14"/>
                      </a:lnTo>
                      <a:lnTo>
                        <a:pt x="77" y="16"/>
                      </a:lnTo>
                      <a:lnTo>
                        <a:pt x="76" y="28"/>
                      </a:lnTo>
                      <a:close/>
                      <a:moveTo>
                        <a:pt x="3" y="11"/>
                      </a:moveTo>
                      <a:lnTo>
                        <a:pt x="0" y="9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8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B87A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499" name="Freeform 114"/>
                <p:cNvSpPr>
                  <a:spLocks noEditPoints="1"/>
                </p:cNvSpPr>
                <p:nvPr/>
              </p:nvSpPr>
              <p:spPr bwMode="auto">
                <a:xfrm>
                  <a:off x="484" y="1977"/>
                  <a:ext cx="105" cy="31"/>
                </a:xfrm>
                <a:custGeom>
                  <a:avLst/>
                  <a:gdLst>
                    <a:gd name="T0" fmla="*/ 103 w 105"/>
                    <a:gd name="T1" fmla="*/ 21 h 31"/>
                    <a:gd name="T2" fmla="*/ 105 w 105"/>
                    <a:gd name="T3" fmla="*/ 23 h 31"/>
                    <a:gd name="T4" fmla="*/ 105 w 105"/>
                    <a:gd name="T5" fmla="*/ 28 h 31"/>
                    <a:gd name="T6" fmla="*/ 102 w 105"/>
                    <a:gd name="T7" fmla="*/ 31 h 31"/>
                    <a:gd name="T8" fmla="*/ 99 w 105"/>
                    <a:gd name="T9" fmla="*/ 30 h 31"/>
                    <a:gd name="T10" fmla="*/ 103 w 105"/>
                    <a:gd name="T11" fmla="*/ 21 h 31"/>
                    <a:gd name="T12" fmla="*/ 99 w 105"/>
                    <a:gd name="T13" fmla="*/ 30 h 31"/>
                    <a:gd name="T14" fmla="*/ 99 w 105"/>
                    <a:gd name="T15" fmla="*/ 30 h 31"/>
                    <a:gd name="T16" fmla="*/ 103 w 105"/>
                    <a:gd name="T17" fmla="*/ 21 h 31"/>
                    <a:gd name="T18" fmla="*/ 103 w 105"/>
                    <a:gd name="T19" fmla="*/ 21 h 31"/>
                    <a:gd name="T20" fmla="*/ 99 w 105"/>
                    <a:gd name="T21" fmla="*/ 30 h 31"/>
                    <a:gd name="T22" fmla="*/ 103 w 105"/>
                    <a:gd name="T23" fmla="*/ 21 h 31"/>
                    <a:gd name="T24" fmla="*/ 103 w 105"/>
                    <a:gd name="T25" fmla="*/ 21 h 31"/>
                    <a:gd name="T26" fmla="*/ 100 w 105"/>
                    <a:gd name="T27" fmla="*/ 26 h 31"/>
                    <a:gd name="T28" fmla="*/ 103 w 105"/>
                    <a:gd name="T29" fmla="*/ 21 h 31"/>
                    <a:gd name="T30" fmla="*/ 99 w 105"/>
                    <a:gd name="T31" fmla="*/ 30 h 31"/>
                    <a:gd name="T32" fmla="*/ 89 w 105"/>
                    <a:gd name="T33" fmla="*/ 28 h 31"/>
                    <a:gd name="T34" fmla="*/ 76 w 105"/>
                    <a:gd name="T35" fmla="*/ 24 h 31"/>
                    <a:gd name="T36" fmla="*/ 77 w 105"/>
                    <a:gd name="T37" fmla="*/ 14 h 31"/>
                    <a:gd name="T38" fmla="*/ 93 w 105"/>
                    <a:gd name="T39" fmla="*/ 18 h 31"/>
                    <a:gd name="T40" fmla="*/ 103 w 105"/>
                    <a:gd name="T41" fmla="*/ 21 h 31"/>
                    <a:gd name="T42" fmla="*/ 99 w 105"/>
                    <a:gd name="T43" fmla="*/ 30 h 31"/>
                    <a:gd name="T44" fmla="*/ 76 w 105"/>
                    <a:gd name="T45" fmla="*/ 24 h 31"/>
                    <a:gd name="T46" fmla="*/ 74 w 105"/>
                    <a:gd name="T47" fmla="*/ 24 h 31"/>
                    <a:gd name="T48" fmla="*/ 72 w 105"/>
                    <a:gd name="T49" fmla="*/ 24 h 31"/>
                    <a:gd name="T50" fmla="*/ 74 w 105"/>
                    <a:gd name="T51" fmla="*/ 12 h 31"/>
                    <a:gd name="T52" fmla="*/ 76 w 105"/>
                    <a:gd name="T53" fmla="*/ 14 h 31"/>
                    <a:gd name="T54" fmla="*/ 77 w 105"/>
                    <a:gd name="T55" fmla="*/ 14 h 31"/>
                    <a:gd name="T56" fmla="*/ 76 w 105"/>
                    <a:gd name="T57" fmla="*/ 24 h 31"/>
                    <a:gd name="T58" fmla="*/ 74 w 105"/>
                    <a:gd name="T59" fmla="*/ 12 h 31"/>
                    <a:gd name="T60" fmla="*/ 74 w 105"/>
                    <a:gd name="T61" fmla="*/ 12 h 31"/>
                    <a:gd name="T62" fmla="*/ 74 w 105"/>
                    <a:gd name="T63" fmla="*/ 12 h 31"/>
                    <a:gd name="T64" fmla="*/ 74 w 105"/>
                    <a:gd name="T65" fmla="*/ 19 h 31"/>
                    <a:gd name="T66" fmla="*/ 74 w 105"/>
                    <a:gd name="T67" fmla="*/ 12 h 31"/>
                    <a:gd name="T68" fmla="*/ 72 w 105"/>
                    <a:gd name="T69" fmla="*/ 24 h 31"/>
                    <a:gd name="T70" fmla="*/ 48 w 105"/>
                    <a:gd name="T71" fmla="*/ 21 h 31"/>
                    <a:gd name="T72" fmla="*/ 25 w 105"/>
                    <a:gd name="T73" fmla="*/ 16 h 31"/>
                    <a:gd name="T74" fmla="*/ 9 w 105"/>
                    <a:gd name="T75" fmla="*/ 12 h 31"/>
                    <a:gd name="T76" fmla="*/ 3 w 105"/>
                    <a:gd name="T77" fmla="*/ 11 h 31"/>
                    <a:gd name="T78" fmla="*/ 6 w 105"/>
                    <a:gd name="T79" fmla="*/ 0 h 31"/>
                    <a:gd name="T80" fmla="*/ 12 w 105"/>
                    <a:gd name="T81" fmla="*/ 2 h 31"/>
                    <a:gd name="T82" fmla="*/ 28 w 105"/>
                    <a:gd name="T83" fmla="*/ 6 h 31"/>
                    <a:gd name="T84" fmla="*/ 49 w 105"/>
                    <a:gd name="T85" fmla="*/ 9 h 31"/>
                    <a:gd name="T86" fmla="*/ 74 w 105"/>
                    <a:gd name="T87" fmla="*/ 12 h 31"/>
                    <a:gd name="T88" fmla="*/ 72 w 105"/>
                    <a:gd name="T89" fmla="*/ 24 h 31"/>
                    <a:gd name="T90" fmla="*/ 3 w 105"/>
                    <a:gd name="T91" fmla="*/ 11 h 31"/>
                    <a:gd name="T92" fmla="*/ 0 w 105"/>
                    <a:gd name="T93" fmla="*/ 7 h 31"/>
                    <a:gd name="T94" fmla="*/ 0 w 105"/>
                    <a:gd name="T95" fmla="*/ 4 h 31"/>
                    <a:gd name="T96" fmla="*/ 3 w 105"/>
                    <a:gd name="T97" fmla="*/ 0 h 31"/>
                    <a:gd name="T98" fmla="*/ 6 w 105"/>
                    <a:gd name="T99" fmla="*/ 0 h 31"/>
                    <a:gd name="T100" fmla="*/ 3 w 105"/>
                    <a:gd name="T101" fmla="*/ 11 h 31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05"/>
                    <a:gd name="T154" fmla="*/ 0 h 31"/>
                    <a:gd name="T155" fmla="*/ 105 w 105"/>
                    <a:gd name="T156" fmla="*/ 31 h 31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05" h="31">
                      <a:moveTo>
                        <a:pt x="103" y="21"/>
                      </a:moveTo>
                      <a:lnTo>
                        <a:pt x="105" y="23"/>
                      </a:lnTo>
                      <a:lnTo>
                        <a:pt x="105" y="28"/>
                      </a:lnTo>
                      <a:lnTo>
                        <a:pt x="102" y="31"/>
                      </a:lnTo>
                      <a:lnTo>
                        <a:pt x="99" y="30"/>
                      </a:lnTo>
                      <a:lnTo>
                        <a:pt x="103" y="21"/>
                      </a:lnTo>
                      <a:close/>
                      <a:moveTo>
                        <a:pt x="99" y="30"/>
                      </a:moveTo>
                      <a:lnTo>
                        <a:pt x="99" y="30"/>
                      </a:lnTo>
                      <a:lnTo>
                        <a:pt x="103" y="21"/>
                      </a:lnTo>
                      <a:lnTo>
                        <a:pt x="99" y="30"/>
                      </a:lnTo>
                      <a:close/>
                      <a:moveTo>
                        <a:pt x="103" y="21"/>
                      </a:moveTo>
                      <a:lnTo>
                        <a:pt x="103" y="21"/>
                      </a:lnTo>
                      <a:lnTo>
                        <a:pt x="100" y="26"/>
                      </a:lnTo>
                      <a:lnTo>
                        <a:pt x="103" y="21"/>
                      </a:lnTo>
                      <a:close/>
                      <a:moveTo>
                        <a:pt x="99" y="30"/>
                      </a:moveTo>
                      <a:lnTo>
                        <a:pt x="89" y="28"/>
                      </a:lnTo>
                      <a:lnTo>
                        <a:pt x="76" y="24"/>
                      </a:lnTo>
                      <a:lnTo>
                        <a:pt x="77" y="14"/>
                      </a:lnTo>
                      <a:lnTo>
                        <a:pt x="93" y="18"/>
                      </a:lnTo>
                      <a:lnTo>
                        <a:pt x="103" y="21"/>
                      </a:lnTo>
                      <a:lnTo>
                        <a:pt x="99" y="30"/>
                      </a:lnTo>
                      <a:close/>
                      <a:moveTo>
                        <a:pt x="76" y="24"/>
                      </a:moveTo>
                      <a:lnTo>
                        <a:pt x="74" y="24"/>
                      </a:lnTo>
                      <a:lnTo>
                        <a:pt x="72" y="24"/>
                      </a:lnTo>
                      <a:lnTo>
                        <a:pt x="74" y="12"/>
                      </a:lnTo>
                      <a:lnTo>
                        <a:pt x="76" y="14"/>
                      </a:lnTo>
                      <a:lnTo>
                        <a:pt x="77" y="14"/>
                      </a:lnTo>
                      <a:lnTo>
                        <a:pt x="76" y="24"/>
                      </a:lnTo>
                      <a:close/>
                      <a:moveTo>
                        <a:pt x="74" y="12"/>
                      </a:moveTo>
                      <a:lnTo>
                        <a:pt x="74" y="12"/>
                      </a:lnTo>
                      <a:lnTo>
                        <a:pt x="74" y="19"/>
                      </a:lnTo>
                      <a:lnTo>
                        <a:pt x="74" y="12"/>
                      </a:lnTo>
                      <a:close/>
                      <a:moveTo>
                        <a:pt x="72" y="24"/>
                      </a:moveTo>
                      <a:lnTo>
                        <a:pt x="48" y="21"/>
                      </a:lnTo>
                      <a:lnTo>
                        <a:pt x="25" y="16"/>
                      </a:lnTo>
                      <a:lnTo>
                        <a:pt x="9" y="12"/>
                      </a:lnTo>
                      <a:lnTo>
                        <a:pt x="3" y="11"/>
                      </a:lnTo>
                      <a:lnTo>
                        <a:pt x="6" y="0"/>
                      </a:lnTo>
                      <a:lnTo>
                        <a:pt x="12" y="2"/>
                      </a:lnTo>
                      <a:lnTo>
                        <a:pt x="28" y="6"/>
                      </a:lnTo>
                      <a:lnTo>
                        <a:pt x="49" y="9"/>
                      </a:lnTo>
                      <a:lnTo>
                        <a:pt x="74" y="12"/>
                      </a:lnTo>
                      <a:lnTo>
                        <a:pt x="72" y="24"/>
                      </a:lnTo>
                      <a:close/>
                      <a:moveTo>
                        <a:pt x="3" y="11"/>
                      </a:move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B06B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0" name="Freeform 115"/>
                <p:cNvSpPr>
                  <a:spLocks noEditPoints="1"/>
                </p:cNvSpPr>
                <p:nvPr/>
              </p:nvSpPr>
              <p:spPr bwMode="auto">
                <a:xfrm>
                  <a:off x="484" y="1976"/>
                  <a:ext cx="105" cy="29"/>
                </a:xfrm>
                <a:custGeom>
                  <a:avLst/>
                  <a:gdLst>
                    <a:gd name="T0" fmla="*/ 102 w 105"/>
                    <a:gd name="T1" fmla="*/ 19 h 29"/>
                    <a:gd name="T2" fmla="*/ 105 w 105"/>
                    <a:gd name="T3" fmla="*/ 22 h 29"/>
                    <a:gd name="T4" fmla="*/ 103 w 105"/>
                    <a:gd name="T5" fmla="*/ 27 h 29"/>
                    <a:gd name="T6" fmla="*/ 102 w 105"/>
                    <a:gd name="T7" fmla="*/ 29 h 29"/>
                    <a:gd name="T8" fmla="*/ 97 w 105"/>
                    <a:gd name="T9" fmla="*/ 29 h 29"/>
                    <a:gd name="T10" fmla="*/ 102 w 105"/>
                    <a:gd name="T11" fmla="*/ 19 h 29"/>
                    <a:gd name="T12" fmla="*/ 97 w 105"/>
                    <a:gd name="T13" fmla="*/ 29 h 29"/>
                    <a:gd name="T14" fmla="*/ 77 w 105"/>
                    <a:gd name="T15" fmla="*/ 24 h 29"/>
                    <a:gd name="T16" fmla="*/ 46 w 105"/>
                    <a:gd name="T17" fmla="*/ 17 h 29"/>
                    <a:gd name="T18" fmla="*/ 17 w 105"/>
                    <a:gd name="T19" fmla="*/ 13 h 29"/>
                    <a:gd name="T20" fmla="*/ 5 w 105"/>
                    <a:gd name="T21" fmla="*/ 10 h 29"/>
                    <a:gd name="T22" fmla="*/ 5 w 105"/>
                    <a:gd name="T23" fmla="*/ 0 h 29"/>
                    <a:gd name="T24" fmla="*/ 18 w 105"/>
                    <a:gd name="T25" fmla="*/ 1 h 29"/>
                    <a:gd name="T26" fmla="*/ 48 w 105"/>
                    <a:gd name="T27" fmla="*/ 7 h 29"/>
                    <a:gd name="T28" fmla="*/ 80 w 105"/>
                    <a:gd name="T29" fmla="*/ 13 h 29"/>
                    <a:gd name="T30" fmla="*/ 102 w 105"/>
                    <a:gd name="T31" fmla="*/ 19 h 29"/>
                    <a:gd name="T32" fmla="*/ 97 w 105"/>
                    <a:gd name="T33" fmla="*/ 29 h 29"/>
                    <a:gd name="T34" fmla="*/ 5 w 105"/>
                    <a:gd name="T35" fmla="*/ 10 h 29"/>
                    <a:gd name="T36" fmla="*/ 0 w 105"/>
                    <a:gd name="T37" fmla="*/ 8 h 29"/>
                    <a:gd name="T38" fmla="*/ 0 w 105"/>
                    <a:gd name="T39" fmla="*/ 5 h 29"/>
                    <a:gd name="T40" fmla="*/ 1 w 105"/>
                    <a:gd name="T41" fmla="*/ 1 h 29"/>
                    <a:gd name="T42" fmla="*/ 5 w 105"/>
                    <a:gd name="T43" fmla="*/ 0 h 29"/>
                    <a:gd name="T44" fmla="*/ 5 w 105"/>
                    <a:gd name="T45" fmla="*/ 10 h 29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105"/>
                    <a:gd name="T70" fmla="*/ 0 h 29"/>
                    <a:gd name="T71" fmla="*/ 105 w 105"/>
                    <a:gd name="T72" fmla="*/ 29 h 29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105" h="29">
                      <a:moveTo>
                        <a:pt x="102" y="19"/>
                      </a:moveTo>
                      <a:lnTo>
                        <a:pt x="105" y="22"/>
                      </a:lnTo>
                      <a:lnTo>
                        <a:pt x="103" y="27"/>
                      </a:lnTo>
                      <a:lnTo>
                        <a:pt x="102" y="29"/>
                      </a:lnTo>
                      <a:lnTo>
                        <a:pt x="97" y="29"/>
                      </a:lnTo>
                      <a:lnTo>
                        <a:pt x="102" y="19"/>
                      </a:lnTo>
                      <a:close/>
                      <a:moveTo>
                        <a:pt x="97" y="29"/>
                      </a:moveTo>
                      <a:lnTo>
                        <a:pt x="77" y="24"/>
                      </a:lnTo>
                      <a:lnTo>
                        <a:pt x="46" y="17"/>
                      </a:lnTo>
                      <a:lnTo>
                        <a:pt x="17" y="13"/>
                      </a:lnTo>
                      <a:lnTo>
                        <a:pt x="5" y="10"/>
                      </a:lnTo>
                      <a:lnTo>
                        <a:pt x="5" y="0"/>
                      </a:lnTo>
                      <a:lnTo>
                        <a:pt x="18" y="1"/>
                      </a:lnTo>
                      <a:lnTo>
                        <a:pt x="48" y="7"/>
                      </a:lnTo>
                      <a:lnTo>
                        <a:pt x="80" y="13"/>
                      </a:lnTo>
                      <a:lnTo>
                        <a:pt x="102" y="19"/>
                      </a:lnTo>
                      <a:lnTo>
                        <a:pt x="97" y="29"/>
                      </a:lnTo>
                      <a:close/>
                      <a:moveTo>
                        <a:pt x="5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1" name="Freeform 116"/>
                <p:cNvSpPr>
                  <a:spLocks noEditPoints="1"/>
                </p:cNvSpPr>
                <p:nvPr/>
              </p:nvSpPr>
              <p:spPr bwMode="auto">
                <a:xfrm>
                  <a:off x="550" y="2017"/>
                  <a:ext cx="50" cy="14"/>
                </a:xfrm>
                <a:custGeom>
                  <a:avLst/>
                  <a:gdLst>
                    <a:gd name="T0" fmla="*/ 47 w 50"/>
                    <a:gd name="T1" fmla="*/ 2 h 14"/>
                    <a:gd name="T2" fmla="*/ 50 w 50"/>
                    <a:gd name="T3" fmla="*/ 5 h 14"/>
                    <a:gd name="T4" fmla="*/ 50 w 50"/>
                    <a:gd name="T5" fmla="*/ 8 h 14"/>
                    <a:gd name="T6" fmla="*/ 48 w 50"/>
                    <a:gd name="T7" fmla="*/ 12 h 14"/>
                    <a:gd name="T8" fmla="*/ 44 w 50"/>
                    <a:gd name="T9" fmla="*/ 14 h 14"/>
                    <a:gd name="T10" fmla="*/ 47 w 50"/>
                    <a:gd name="T11" fmla="*/ 2 h 14"/>
                    <a:gd name="T12" fmla="*/ 44 w 50"/>
                    <a:gd name="T13" fmla="*/ 14 h 14"/>
                    <a:gd name="T14" fmla="*/ 39 w 50"/>
                    <a:gd name="T15" fmla="*/ 12 h 14"/>
                    <a:gd name="T16" fmla="*/ 27 w 50"/>
                    <a:gd name="T17" fmla="*/ 12 h 14"/>
                    <a:gd name="T18" fmla="*/ 27 w 50"/>
                    <a:gd name="T19" fmla="*/ 0 h 14"/>
                    <a:gd name="T20" fmla="*/ 39 w 50"/>
                    <a:gd name="T21" fmla="*/ 0 h 14"/>
                    <a:gd name="T22" fmla="*/ 47 w 50"/>
                    <a:gd name="T23" fmla="*/ 2 h 14"/>
                    <a:gd name="T24" fmla="*/ 44 w 50"/>
                    <a:gd name="T25" fmla="*/ 14 h 14"/>
                    <a:gd name="T26" fmla="*/ 27 w 50"/>
                    <a:gd name="T27" fmla="*/ 0 h 14"/>
                    <a:gd name="T28" fmla="*/ 27 w 50"/>
                    <a:gd name="T29" fmla="*/ 0 h 14"/>
                    <a:gd name="T30" fmla="*/ 27 w 50"/>
                    <a:gd name="T31" fmla="*/ 5 h 14"/>
                    <a:gd name="T32" fmla="*/ 27 w 50"/>
                    <a:gd name="T33" fmla="*/ 0 h 14"/>
                    <a:gd name="T34" fmla="*/ 27 w 50"/>
                    <a:gd name="T35" fmla="*/ 12 h 14"/>
                    <a:gd name="T36" fmla="*/ 13 w 50"/>
                    <a:gd name="T37" fmla="*/ 12 h 14"/>
                    <a:gd name="T38" fmla="*/ 5 w 50"/>
                    <a:gd name="T39" fmla="*/ 12 h 14"/>
                    <a:gd name="T40" fmla="*/ 5 w 50"/>
                    <a:gd name="T41" fmla="*/ 2 h 14"/>
                    <a:gd name="T42" fmla="*/ 13 w 50"/>
                    <a:gd name="T43" fmla="*/ 0 h 14"/>
                    <a:gd name="T44" fmla="*/ 27 w 50"/>
                    <a:gd name="T45" fmla="*/ 0 h 14"/>
                    <a:gd name="T46" fmla="*/ 27 w 50"/>
                    <a:gd name="T47" fmla="*/ 12 h 14"/>
                    <a:gd name="T48" fmla="*/ 5 w 50"/>
                    <a:gd name="T49" fmla="*/ 12 h 14"/>
                    <a:gd name="T50" fmla="*/ 2 w 50"/>
                    <a:gd name="T51" fmla="*/ 10 h 14"/>
                    <a:gd name="T52" fmla="*/ 0 w 50"/>
                    <a:gd name="T53" fmla="*/ 7 h 14"/>
                    <a:gd name="T54" fmla="*/ 2 w 50"/>
                    <a:gd name="T55" fmla="*/ 2 h 14"/>
                    <a:gd name="T56" fmla="*/ 5 w 50"/>
                    <a:gd name="T57" fmla="*/ 2 h 14"/>
                    <a:gd name="T58" fmla="*/ 5 w 50"/>
                    <a:gd name="T59" fmla="*/ 12 h 1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w 50"/>
                    <a:gd name="T91" fmla="*/ 0 h 14"/>
                    <a:gd name="T92" fmla="*/ 50 w 50"/>
                    <a:gd name="T93" fmla="*/ 14 h 14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T90" t="T91" r="T92" b="T93"/>
                  <a:pathLst>
                    <a:path w="50" h="14">
                      <a:moveTo>
                        <a:pt x="47" y="2"/>
                      </a:moveTo>
                      <a:lnTo>
                        <a:pt x="50" y="5"/>
                      </a:lnTo>
                      <a:lnTo>
                        <a:pt x="50" y="8"/>
                      </a:lnTo>
                      <a:lnTo>
                        <a:pt x="48" y="12"/>
                      </a:lnTo>
                      <a:lnTo>
                        <a:pt x="44" y="14"/>
                      </a:lnTo>
                      <a:lnTo>
                        <a:pt x="47" y="2"/>
                      </a:lnTo>
                      <a:close/>
                      <a:moveTo>
                        <a:pt x="44" y="14"/>
                      </a:moveTo>
                      <a:lnTo>
                        <a:pt x="39" y="12"/>
                      </a:lnTo>
                      <a:lnTo>
                        <a:pt x="27" y="12"/>
                      </a:lnTo>
                      <a:lnTo>
                        <a:pt x="27" y="0"/>
                      </a:lnTo>
                      <a:lnTo>
                        <a:pt x="39" y="0"/>
                      </a:lnTo>
                      <a:lnTo>
                        <a:pt x="47" y="2"/>
                      </a:lnTo>
                      <a:lnTo>
                        <a:pt x="44" y="14"/>
                      </a:lnTo>
                      <a:close/>
                      <a:moveTo>
                        <a:pt x="27" y="0"/>
                      </a:moveTo>
                      <a:lnTo>
                        <a:pt x="27" y="0"/>
                      </a:lnTo>
                      <a:lnTo>
                        <a:pt x="27" y="5"/>
                      </a:lnTo>
                      <a:lnTo>
                        <a:pt x="27" y="0"/>
                      </a:lnTo>
                      <a:close/>
                      <a:moveTo>
                        <a:pt x="27" y="12"/>
                      </a:moveTo>
                      <a:lnTo>
                        <a:pt x="13" y="12"/>
                      </a:lnTo>
                      <a:lnTo>
                        <a:pt x="5" y="12"/>
                      </a:lnTo>
                      <a:lnTo>
                        <a:pt x="5" y="2"/>
                      </a:lnTo>
                      <a:lnTo>
                        <a:pt x="13" y="0"/>
                      </a:lnTo>
                      <a:lnTo>
                        <a:pt x="27" y="0"/>
                      </a:lnTo>
                      <a:lnTo>
                        <a:pt x="27" y="12"/>
                      </a:lnTo>
                      <a:close/>
                      <a:moveTo>
                        <a:pt x="5" y="12"/>
                      </a:moveTo>
                      <a:lnTo>
                        <a:pt x="2" y="10"/>
                      </a:lnTo>
                      <a:lnTo>
                        <a:pt x="0" y="7"/>
                      </a:lnTo>
                      <a:lnTo>
                        <a:pt x="2" y="2"/>
                      </a:lnTo>
                      <a:lnTo>
                        <a:pt x="5" y="2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2" name="Freeform 117"/>
                <p:cNvSpPr>
                  <a:spLocks noEditPoints="1"/>
                </p:cNvSpPr>
                <p:nvPr/>
              </p:nvSpPr>
              <p:spPr bwMode="auto">
                <a:xfrm>
                  <a:off x="550" y="2019"/>
                  <a:ext cx="47" cy="15"/>
                </a:xfrm>
                <a:custGeom>
                  <a:avLst/>
                  <a:gdLst>
                    <a:gd name="T0" fmla="*/ 44 w 47"/>
                    <a:gd name="T1" fmla="*/ 5 h 15"/>
                    <a:gd name="T2" fmla="*/ 47 w 47"/>
                    <a:gd name="T3" fmla="*/ 6 h 15"/>
                    <a:gd name="T4" fmla="*/ 47 w 47"/>
                    <a:gd name="T5" fmla="*/ 12 h 15"/>
                    <a:gd name="T6" fmla="*/ 44 w 47"/>
                    <a:gd name="T7" fmla="*/ 15 h 15"/>
                    <a:gd name="T8" fmla="*/ 39 w 47"/>
                    <a:gd name="T9" fmla="*/ 13 h 15"/>
                    <a:gd name="T10" fmla="*/ 44 w 47"/>
                    <a:gd name="T11" fmla="*/ 5 h 15"/>
                    <a:gd name="T12" fmla="*/ 39 w 47"/>
                    <a:gd name="T13" fmla="*/ 13 h 15"/>
                    <a:gd name="T14" fmla="*/ 40 w 47"/>
                    <a:gd name="T15" fmla="*/ 15 h 15"/>
                    <a:gd name="T16" fmla="*/ 40 w 47"/>
                    <a:gd name="T17" fmla="*/ 15 h 15"/>
                    <a:gd name="T18" fmla="*/ 44 w 47"/>
                    <a:gd name="T19" fmla="*/ 3 h 15"/>
                    <a:gd name="T20" fmla="*/ 44 w 47"/>
                    <a:gd name="T21" fmla="*/ 5 h 15"/>
                    <a:gd name="T22" fmla="*/ 44 w 47"/>
                    <a:gd name="T23" fmla="*/ 5 h 15"/>
                    <a:gd name="T24" fmla="*/ 39 w 47"/>
                    <a:gd name="T25" fmla="*/ 13 h 15"/>
                    <a:gd name="T26" fmla="*/ 40 w 47"/>
                    <a:gd name="T27" fmla="*/ 15 h 15"/>
                    <a:gd name="T28" fmla="*/ 40 w 47"/>
                    <a:gd name="T29" fmla="*/ 15 h 15"/>
                    <a:gd name="T30" fmla="*/ 40 w 47"/>
                    <a:gd name="T31" fmla="*/ 15 h 15"/>
                    <a:gd name="T32" fmla="*/ 42 w 47"/>
                    <a:gd name="T33" fmla="*/ 10 h 15"/>
                    <a:gd name="T34" fmla="*/ 40 w 47"/>
                    <a:gd name="T35" fmla="*/ 15 h 15"/>
                    <a:gd name="T36" fmla="*/ 40 w 47"/>
                    <a:gd name="T37" fmla="*/ 15 h 15"/>
                    <a:gd name="T38" fmla="*/ 39 w 47"/>
                    <a:gd name="T39" fmla="*/ 13 h 15"/>
                    <a:gd name="T40" fmla="*/ 39 w 47"/>
                    <a:gd name="T41" fmla="*/ 13 h 15"/>
                    <a:gd name="T42" fmla="*/ 42 w 47"/>
                    <a:gd name="T43" fmla="*/ 3 h 15"/>
                    <a:gd name="T44" fmla="*/ 44 w 47"/>
                    <a:gd name="T45" fmla="*/ 3 h 15"/>
                    <a:gd name="T46" fmla="*/ 44 w 47"/>
                    <a:gd name="T47" fmla="*/ 5 h 15"/>
                    <a:gd name="T48" fmla="*/ 40 w 47"/>
                    <a:gd name="T49" fmla="*/ 15 h 15"/>
                    <a:gd name="T50" fmla="*/ 39 w 47"/>
                    <a:gd name="T51" fmla="*/ 13 h 15"/>
                    <a:gd name="T52" fmla="*/ 39 w 47"/>
                    <a:gd name="T53" fmla="*/ 13 h 15"/>
                    <a:gd name="T54" fmla="*/ 39 w 47"/>
                    <a:gd name="T55" fmla="*/ 13 h 15"/>
                    <a:gd name="T56" fmla="*/ 40 w 47"/>
                    <a:gd name="T57" fmla="*/ 3 h 15"/>
                    <a:gd name="T58" fmla="*/ 42 w 47"/>
                    <a:gd name="T59" fmla="*/ 3 h 15"/>
                    <a:gd name="T60" fmla="*/ 42 w 47"/>
                    <a:gd name="T61" fmla="*/ 3 h 15"/>
                    <a:gd name="T62" fmla="*/ 39 w 47"/>
                    <a:gd name="T63" fmla="*/ 13 h 15"/>
                    <a:gd name="T64" fmla="*/ 39 w 47"/>
                    <a:gd name="T65" fmla="*/ 13 h 15"/>
                    <a:gd name="T66" fmla="*/ 34 w 47"/>
                    <a:gd name="T67" fmla="*/ 13 h 15"/>
                    <a:gd name="T68" fmla="*/ 27 w 47"/>
                    <a:gd name="T69" fmla="*/ 13 h 15"/>
                    <a:gd name="T70" fmla="*/ 27 w 47"/>
                    <a:gd name="T71" fmla="*/ 1 h 15"/>
                    <a:gd name="T72" fmla="*/ 34 w 47"/>
                    <a:gd name="T73" fmla="*/ 1 h 15"/>
                    <a:gd name="T74" fmla="*/ 40 w 47"/>
                    <a:gd name="T75" fmla="*/ 3 h 15"/>
                    <a:gd name="T76" fmla="*/ 39 w 47"/>
                    <a:gd name="T77" fmla="*/ 13 h 15"/>
                    <a:gd name="T78" fmla="*/ 27 w 47"/>
                    <a:gd name="T79" fmla="*/ 13 h 15"/>
                    <a:gd name="T80" fmla="*/ 27 w 47"/>
                    <a:gd name="T81" fmla="*/ 13 h 15"/>
                    <a:gd name="T82" fmla="*/ 27 w 47"/>
                    <a:gd name="T83" fmla="*/ 13 h 15"/>
                    <a:gd name="T84" fmla="*/ 27 w 47"/>
                    <a:gd name="T85" fmla="*/ 6 h 15"/>
                    <a:gd name="T86" fmla="*/ 27 w 47"/>
                    <a:gd name="T87" fmla="*/ 13 h 15"/>
                    <a:gd name="T88" fmla="*/ 27 w 47"/>
                    <a:gd name="T89" fmla="*/ 13 h 15"/>
                    <a:gd name="T90" fmla="*/ 13 w 47"/>
                    <a:gd name="T91" fmla="*/ 12 h 15"/>
                    <a:gd name="T92" fmla="*/ 5 w 47"/>
                    <a:gd name="T93" fmla="*/ 12 h 15"/>
                    <a:gd name="T94" fmla="*/ 5 w 47"/>
                    <a:gd name="T95" fmla="*/ 0 h 15"/>
                    <a:gd name="T96" fmla="*/ 13 w 47"/>
                    <a:gd name="T97" fmla="*/ 1 h 15"/>
                    <a:gd name="T98" fmla="*/ 27 w 47"/>
                    <a:gd name="T99" fmla="*/ 1 h 15"/>
                    <a:gd name="T100" fmla="*/ 27 w 47"/>
                    <a:gd name="T101" fmla="*/ 13 h 15"/>
                    <a:gd name="T102" fmla="*/ 5 w 47"/>
                    <a:gd name="T103" fmla="*/ 12 h 15"/>
                    <a:gd name="T104" fmla="*/ 2 w 47"/>
                    <a:gd name="T105" fmla="*/ 10 h 15"/>
                    <a:gd name="T106" fmla="*/ 0 w 47"/>
                    <a:gd name="T107" fmla="*/ 6 h 15"/>
                    <a:gd name="T108" fmla="*/ 2 w 47"/>
                    <a:gd name="T109" fmla="*/ 1 h 15"/>
                    <a:gd name="T110" fmla="*/ 5 w 47"/>
                    <a:gd name="T111" fmla="*/ 0 h 15"/>
                    <a:gd name="T112" fmla="*/ 5 w 47"/>
                    <a:gd name="T113" fmla="*/ 12 h 15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47"/>
                    <a:gd name="T172" fmla="*/ 0 h 15"/>
                    <a:gd name="T173" fmla="*/ 47 w 47"/>
                    <a:gd name="T174" fmla="*/ 15 h 15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47" h="15">
                      <a:moveTo>
                        <a:pt x="44" y="5"/>
                      </a:moveTo>
                      <a:lnTo>
                        <a:pt x="47" y="6"/>
                      </a:lnTo>
                      <a:lnTo>
                        <a:pt x="47" y="12"/>
                      </a:lnTo>
                      <a:lnTo>
                        <a:pt x="44" y="15"/>
                      </a:lnTo>
                      <a:lnTo>
                        <a:pt x="39" y="13"/>
                      </a:lnTo>
                      <a:lnTo>
                        <a:pt x="44" y="5"/>
                      </a:lnTo>
                      <a:close/>
                      <a:moveTo>
                        <a:pt x="39" y="13"/>
                      </a:moveTo>
                      <a:lnTo>
                        <a:pt x="40" y="15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39" y="13"/>
                      </a:lnTo>
                      <a:close/>
                      <a:moveTo>
                        <a:pt x="40" y="15"/>
                      </a:moveTo>
                      <a:lnTo>
                        <a:pt x="40" y="15"/>
                      </a:lnTo>
                      <a:lnTo>
                        <a:pt x="42" y="10"/>
                      </a:lnTo>
                      <a:lnTo>
                        <a:pt x="40" y="15"/>
                      </a:lnTo>
                      <a:close/>
                      <a:moveTo>
                        <a:pt x="40" y="15"/>
                      </a:moveTo>
                      <a:lnTo>
                        <a:pt x="39" y="13"/>
                      </a:lnTo>
                      <a:lnTo>
                        <a:pt x="42" y="3"/>
                      </a:lnTo>
                      <a:lnTo>
                        <a:pt x="44" y="3"/>
                      </a:lnTo>
                      <a:lnTo>
                        <a:pt x="44" y="5"/>
                      </a:lnTo>
                      <a:lnTo>
                        <a:pt x="40" y="15"/>
                      </a:lnTo>
                      <a:close/>
                      <a:moveTo>
                        <a:pt x="39" y="13"/>
                      </a:moveTo>
                      <a:lnTo>
                        <a:pt x="39" y="13"/>
                      </a:lnTo>
                      <a:lnTo>
                        <a:pt x="40" y="3"/>
                      </a:lnTo>
                      <a:lnTo>
                        <a:pt x="42" y="3"/>
                      </a:lnTo>
                      <a:lnTo>
                        <a:pt x="39" y="13"/>
                      </a:lnTo>
                      <a:close/>
                      <a:moveTo>
                        <a:pt x="39" y="13"/>
                      </a:moveTo>
                      <a:lnTo>
                        <a:pt x="34" y="13"/>
                      </a:lnTo>
                      <a:lnTo>
                        <a:pt x="27" y="13"/>
                      </a:lnTo>
                      <a:lnTo>
                        <a:pt x="27" y="1"/>
                      </a:lnTo>
                      <a:lnTo>
                        <a:pt x="34" y="1"/>
                      </a:lnTo>
                      <a:lnTo>
                        <a:pt x="40" y="3"/>
                      </a:lnTo>
                      <a:lnTo>
                        <a:pt x="39" y="13"/>
                      </a:lnTo>
                      <a:close/>
                      <a:moveTo>
                        <a:pt x="27" y="13"/>
                      </a:moveTo>
                      <a:lnTo>
                        <a:pt x="27" y="13"/>
                      </a:lnTo>
                      <a:lnTo>
                        <a:pt x="27" y="6"/>
                      </a:lnTo>
                      <a:lnTo>
                        <a:pt x="27" y="13"/>
                      </a:lnTo>
                      <a:close/>
                      <a:moveTo>
                        <a:pt x="27" y="13"/>
                      </a:moveTo>
                      <a:lnTo>
                        <a:pt x="13" y="12"/>
                      </a:lnTo>
                      <a:lnTo>
                        <a:pt x="5" y="12"/>
                      </a:lnTo>
                      <a:lnTo>
                        <a:pt x="5" y="0"/>
                      </a:lnTo>
                      <a:lnTo>
                        <a:pt x="13" y="1"/>
                      </a:lnTo>
                      <a:lnTo>
                        <a:pt x="27" y="1"/>
                      </a:lnTo>
                      <a:lnTo>
                        <a:pt x="27" y="13"/>
                      </a:lnTo>
                      <a:close/>
                      <a:moveTo>
                        <a:pt x="5" y="12"/>
                      </a:move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AD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3" name="Freeform 118"/>
                <p:cNvSpPr>
                  <a:spLocks noEditPoints="1"/>
                </p:cNvSpPr>
                <p:nvPr/>
              </p:nvSpPr>
              <p:spPr bwMode="auto">
                <a:xfrm>
                  <a:off x="550" y="2020"/>
                  <a:ext cx="45" cy="17"/>
                </a:xfrm>
                <a:custGeom>
                  <a:avLst/>
                  <a:gdLst>
                    <a:gd name="T0" fmla="*/ 44 w 45"/>
                    <a:gd name="T1" fmla="*/ 7 h 17"/>
                    <a:gd name="T2" fmla="*/ 45 w 45"/>
                    <a:gd name="T3" fmla="*/ 11 h 17"/>
                    <a:gd name="T4" fmla="*/ 45 w 45"/>
                    <a:gd name="T5" fmla="*/ 14 h 17"/>
                    <a:gd name="T6" fmla="*/ 42 w 45"/>
                    <a:gd name="T7" fmla="*/ 17 h 17"/>
                    <a:gd name="T8" fmla="*/ 39 w 45"/>
                    <a:gd name="T9" fmla="*/ 17 h 17"/>
                    <a:gd name="T10" fmla="*/ 44 w 45"/>
                    <a:gd name="T11" fmla="*/ 7 h 17"/>
                    <a:gd name="T12" fmla="*/ 39 w 45"/>
                    <a:gd name="T13" fmla="*/ 17 h 17"/>
                    <a:gd name="T14" fmla="*/ 39 w 45"/>
                    <a:gd name="T15" fmla="*/ 17 h 17"/>
                    <a:gd name="T16" fmla="*/ 44 w 45"/>
                    <a:gd name="T17" fmla="*/ 7 h 17"/>
                    <a:gd name="T18" fmla="*/ 44 w 45"/>
                    <a:gd name="T19" fmla="*/ 7 h 17"/>
                    <a:gd name="T20" fmla="*/ 39 w 45"/>
                    <a:gd name="T21" fmla="*/ 17 h 17"/>
                    <a:gd name="T22" fmla="*/ 44 w 45"/>
                    <a:gd name="T23" fmla="*/ 7 h 17"/>
                    <a:gd name="T24" fmla="*/ 44 w 45"/>
                    <a:gd name="T25" fmla="*/ 7 h 17"/>
                    <a:gd name="T26" fmla="*/ 40 w 45"/>
                    <a:gd name="T27" fmla="*/ 12 h 17"/>
                    <a:gd name="T28" fmla="*/ 44 w 45"/>
                    <a:gd name="T29" fmla="*/ 7 h 17"/>
                    <a:gd name="T30" fmla="*/ 39 w 45"/>
                    <a:gd name="T31" fmla="*/ 17 h 17"/>
                    <a:gd name="T32" fmla="*/ 39 w 45"/>
                    <a:gd name="T33" fmla="*/ 17 h 17"/>
                    <a:gd name="T34" fmla="*/ 37 w 45"/>
                    <a:gd name="T35" fmla="*/ 17 h 17"/>
                    <a:gd name="T36" fmla="*/ 40 w 45"/>
                    <a:gd name="T37" fmla="*/ 5 h 17"/>
                    <a:gd name="T38" fmla="*/ 42 w 45"/>
                    <a:gd name="T39" fmla="*/ 7 h 17"/>
                    <a:gd name="T40" fmla="*/ 44 w 45"/>
                    <a:gd name="T41" fmla="*/ 7 h 17"/>
                    <a:gd name="T42" fmla="*/ 39 w 45"/>
                    <a:gd name="T43" fmla="*/ 17 h 17"/>
                    <a:gd name="T44" fmla="*/ 37 w 45"/>
                    <a:gd name="T45" fmla="*/ 17 h 17"/>
                    <a:gd name="T46" fmla="*/ 36 w 45"/>
                    <a:gd name="T47" fmla="*/ 16 h 17"/>
                    <a:gd name="T48" fmla="*/ 36 w 45"/>
                    <a:gd name="T49" fmla="*/ 16 h 17"/>
                    <a:gd name="T50" fmla="*/ 37 w 45"/>
                    <a:gd name="T51" fmla="*/ 5 h 17"/>
                    <a:gd name="T52" fmla="*/ 39 w 45"/>
                    <a:gd name="T53" fmla="*/ 5 h 17"/>
                    <a:gd name="T54" fmla="*/ 40 w 45"/>
                    <a:gd name="T55" fmla="*/ 5 h 17"/>
                    <a:gd name="T56" fmla="*/ 37 w 45"/>
                    <a:gd name="T57" fmla="*/ 17 h 17"/>
                    <a:gd name="T58" fmla="*/ 36 w 45"/>
                    <a:gd name="T59" fmla="*/ 16 h 17"/>
                    <a:gd name="T60" fmla="*/ 31 w 45"/>
                    <a:gd name="T61" fmla="*/ 16 h 17"/>
                    <a:gd name="T62" fmla="*/ 27 w 45"/>
                    <a:gd name="T63" fmla="*/ 16 h 17"/>
                    <a:gd name="T64" fmla="*/ 27 w 45"/>
                    <a:gd name="T65" fmla="*/ 4 h 17"/>
                    <a:gd name="T66" fmla="*/ 33 w 45"/>
                    <a:gd name="T67" fmla="*/ 4 h 17"/>
                    <a:gd name="T68" fmla="*/ 37 w 45"/>
                    <a:gd name="T69" fmla="*/ 5 h 17"/>
                    <a:gd name="T70" fmla="*/ 36 w 45"/>
                    <a:gd name="T71" fmla="*/ 16 h 17"/>
                    <a:gd name="T72" fmla="*/ 27 w 45"/>
                    <a:gd name="T73" fmla="*/ 16 h 17"/>
                    <a:gd name="T74" fmla="*/ 27 w 45"/>
                    <a:gd name="T75" fmla="*/ 16 h 17"/>
                    <a:gd name="T76" fmla="*/ 27 w 45"/>
                    <a:gd name="T77" fmla="*/ 16 h 17"/>
                    <a:gd name="T78" fmla="*/ 27 w 45"/>
                    <a:gd name="T79" fmla="*/ 9 h 17"/>
                    <a:gd name="T80" fmla="*/ 27 w 45"/>
                    <a:gd name="T81" fmla="*/ 16 h 17"/>
                    <a:gd name="T82" fmla="*/ 27 w 45"/>
                    <a:gd name="T83" fmla="*/ 16 h 17"/>
                    <a:gd name="T84" fmla="*/ 11 w 45"/>
                    <a:gd name="T85" fmla="*/ 12 h 17"/>
                    <a:gd name="T86" fmla="*/ 5 w 45"/>
                    <a:gd name="T87" fmla="*/ 12 h 17"/>
                    <a:gd name="T88" fmla="*/ 6 w 45"/>
                    <a:gd name="T89" fmla="*/ 0 h 17"/>
                    <a:gd name="T90" fmla="*/ 14 w 45"/>
                    <a:gd name="T91" fmla="*/ 2 h 17"/>
                    <a:gd name="T92" fmla="*/ 28 w 45"/>
                    <a:gd name="T93" fmla="*/ 4 h 17"/>
                    <a:gd name="T94" fmla="*/ 27 w 45"/>
                    <a:gd name="T95" fmla="*/ 16 h 17"/>
                    <a:gd name="T96" fmla="*/ 5 w 45"/>
                    <a:gd name="T97" fmla="*/ 12 h 17"/>
                    <a:gd name="T98" fmla="*/ 0 w 45"/>
                    <a:gd name="T99" fmla="*/ 9 h 17"/>
                    <a:gd name="T100" fmla="*/ 0 w 45"/>
                    <a:gd name="T101" fmla="*/ 5 h 17"/>
                    <a:gd name="T102" fmla="*/ 2 w 45"/>
                    <a:gd name="T103" fmla="*/ 2 h 17"/>
                    <a:gd name="T104" fmla="*/ 6 w 45"/>
                    <a:gd name="T105" fmla="*/ 0 h 17"/>
                    <a:gd name="T106" fmla="*/ 5 w 45"/>
                    <a:gd name="T107" fmla="*/ 12 h 17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5"/>
                    <a:gd name="T163" fmla="*/ 0 h 17"/>
                    <a:gd name="T164" fmla="*/ 45 w 45"/>
                    <a:gd name="T165" fmla="*/ 17 h 17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5" h="17">
                      <a:moveTo>
                        <a:pt x="44" y="7"/>
                      </a:moveTo>
                      <a:lnTo>
                        <a:pt x="45" y="11"/>
                      </a:lnTo>
                      <a:lnTo>
                        <a:pt x="45" y="14"/>
                      </a:lnTo>
                      <a:lnTo>
                        <a:pt x="42" y="17"/>
                      </a:lnTo>
                      <a:lnTo>
                        <a:pt x="39" y="17"/>
                      </a:lnTo>
                      <a:lnTo>
                        <a:pt x="44" y="7"/>
                      </a:lnTo>
                      <a:close/>
                      <a:moveTo>
                        <a:pt x="39" y="17"/>
                      </a:moveTo>
                      <a:lnTo>
                        <a:pt x="39" y="17"/>
                      </a:lnTo>
                      <a:lnTo>
                        <a:pt x="44" y="7"/>
                      </a:lnTo>
                      <a:lnTo>
                        <a:pt x="39" y="17"/>
                      </a:lnTo>
                      <a:close/>
                      <a:moveTo>
                        <a:pt x="44" y="7"/>
                      </a:moveTo>
                      <a:lnTo>
                        <a:pt x="44" y="7"/>
                      </a:lnTo>
                      <a:lnTo>
                        <a:pt x="40" y="12"/>
                      </a:lnTo>
                      <a:lnTo>
                        <a:pt x="44" y="7"/>
                      </a:lnTo>
                      <a:close/>
                      <a:moveTo>
                        <a:pt x="39" y="17"/>
                      </a:moveTo>
                      <a:lnTo>
                        <a:pt x="39" y="17"/>
                      </a:lnTo>
                      <a:lnTo>
                        <a:pt x="37" y="17"/>
                      </a:lnTo>
                      <a:lnTo>
                        <a:pt x="40" y="5"/>
                      </a:lnTo>
                      <a:lnTo>
                        <a:pt x="42" y="7"/>
                      </a:lnTo>
                      <a:lnTo>
                        <a:pt x="44" y="7"/>
                      </a:lnTo>
                      <a:lnTo>
                        <a:pt x="39" y="17"/>
                      </a:lnTo>
                      <a:close/>
                      <a:moveTo>
                        <a:pt x="37" y="17"/>
                      </a:moveTo>
                      <a:lnTo>
                        <a:pt x="36" y="16"/>
                      </a:lnTo>
                      <a:lnTo>
                        <a:pt x="37" y="5"/>
                      </a:lnTo>
                      <a:lnTo>
                        <a:pt x="39" y="5"/>
                      </a:lnTo>
                      <a:lnTo>
                        <a:pt x="40" y="5"/>
                      </a:lnTo>
                      <a:lnTo>
                        <a:pt x="37" y="17"/>
                      </a:lnTo>
                      <a:close/>
                      <a:moveTo>
                        <a:pt x="36" y="16"/>
                      </a:moveTo>
                      <a:lnTo>
                        <a:pt x="31" y="16"/>
                      </a:lnTo>
                      <a:lnTo>
                        <a:pt x="27" y="16"/>
                      </a:lnTo>
                      <a:lnTo>
                        <a:pt x="27" y="4"/>
                      </a:lnTo>
                      <a:lnTo>
                        <a:pt x="33" y="4"/>
                      </a:lnTo>
                      <a:lnTo>
                        <a:pt x="37" y="5"/>
                      </a:lnTo>
                      <a:lnTo>
                        <a:pt x="36" y="16"/>
                      </a:lnTo>
                      <a:close/>
                      <a:moveTo>
                        <a:pt x="27" y="16"/>
                      </a:moveTo>
                      <a:lnTo>
                        <a:pt x="27" y="16"/>
                      </a:lnTo>
                      <a:lnTo>
                        <a:pt x="27" y="9"/>
                      </a:lnTo>
                      <a:lnTo>
                        <a:pt x="27" y="16"/>
                      </a:lnTo>
                      <a:close/>
                      <a:moveTo>
                        <a:pt x="27" y="16"/>
                      </a:moveTo>
                      <a:lnTo>
                        <a:pt x="11" y="12"/>
                      </a:lnTo>
                      <a:lnTo>
                        <a:pt x="5" y="12"/>
                      </a:lnTo>
                      <a:lnTo>
                        <a:pt x="6" y="0"/>
                      </a:lnTo>
                      <a:lnTo>
                        <a:pt x="14" y="2"/>
                      </a:lnTo>
                      <a:lnTo>
                        <a:pt x="28" y="4"/>
                      </a:lnTo>
                      <a:lnTo>
                        <a:pt x="27" y="16"/>
                      </a:lnTo>
                      <a:close/>
                      <a:moveTo>
                        <a:pt x="5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6" y="0"/>
                      </a:lnTo>
                      <a:lnTo>
                        <a:pt x="5" y="12"/>
                      </a:lnTo>
                      <a:close/>
                    </a:path>
                  </a:pathLst>
                </a:custGeom>
                <a:solidFill>
                  <a:srgbClr val="B878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4" name="Freeform 119"/>
                <p:cNvSpPr>
                  <a:spLocks noEditPoints="1"/>
                </p:cNvSpPr>
                <p:nvPr/>
              </p:nvSpPr>
              <p:spPr bwMode="auto">
                <a:xfrm>
                  <a:off x="550" y="2022"/>
                  <a:ext cx="45" cy="19"/>
                </a:xfrm>
                <a:custGeom>
                  <a:avLst/>
                  <a:gdLst>
                    <a:gd name="T0" fmla="*/ 42 w 45"/>
                    <a:gd name="T1" fmla="*/ 9 h 19"/>
                    <a:gd name="T2" fmla="*/ 45 w 45"/>
                    <a:gd name="T3" fmla="*/ 10 h 19"/>
                    <a:gd name="T4" fmla="*/ 45 w 45"/>
                    <a:gd name="T5" fmla="*/ 15 h 19"/>
                    <a:gd name="T6" fmla="*/ 44 w 45"/>
                    <a:gd name="T7" fmla="*/ 19 h 19"/>
                    <a:gd name="T8" fmla="*/ 39 w 45"/>
                    <a:gd name="T9" fmla="*/ 19 h 19"/>
                    <a:gd name="T10" fmla="*/ 42 w 45"/>
                    <a:gd name="T11" fmla="*/ 9 h 19"/>
                    <a:gd name="T12" fmla="*/ 39 w 45"/>
                    <a:gd name="T13" fmla="*/ 19 h 19"/>
                    <a:gd name="T14" fmla="*/ 31 w 45"/>
                    <a:gd name="T15" fmla="*/ 17 h 19"/>
                    <a:gd name="T16" fmla="*/ 28 w 45"/>
                    <a:gd name="T17" fmla="*/ 17 h 19"/>
                    <a:gd name="T18" fmla="*/ 28 w 45"/>
                    <a:gd name="T19" fmla="*/ 5 h 19"/>
                    <a:gd name="T20" fmla="*/ 33 w 45"/>
                    <a:gd name="T21" fmla="*/ 7 h 19"/>
                    <a:gd name="T22" fmla="*/ 42 w 45"/>
                    <a:gd name="T23" fmla="*/ 9 h 19"/>
                    <a:gd name="T24" fmla="*/ 39 w 45"/>
                    <a:gd name="T25" fmla="*/ 19 h 19"/>
                    <a:gd name="T26" fmla="*/ 28 w 45"/>
                    <a:gd name="T27" fmla="*/ 17 h 19"/>
                    <a:gd name="T28" fmla="*/ 28 w 45"/>
                    <a:gd name="T29" fmla="*/ 17 h 19"/>
                    <a:gd name="T30" fmla="*/ 27 w 45"/>
                    <a:gd name="T31" fmla="*/ 17 h 19"/>
                    <a:gd name="T32" fmla="*/ 27 w 45"/>
                    <a:gd name="T33" fmla="*/ 7 h 19"/>
                    <a:gd name="T34" fmla="*/ 27 w 45"/>
                    <a:gd name="T35" fmla="*/ 7 h 19"/>
                    <a:gd name="T36" fmla="*/ 28 w 45"/>
                    <a:gd name="T37" fmla="*/ 5 h 19"/>
                    <a:gd name="T38" fmla="*/ 28 w 45"/>
                    <a:gd name="T39" fmla="*/ 17 h 19"/>
                    <a:gd name="T40" fmla="*/ 27 w 45"/>
                    <a:gd name="T41" fmla="*/ 17 h 19"/>
                    <a:gd name="T42" fmla="*/ 27 w 45"/>
                    <a:gd name="T43" fmla="*/ 17 h 19"/>
                    <a:gd name="T44" fmla="*/ 25 w 45"/>
                    <a:gd name="T45" fmla="*/ 17 h 19"/>
                    <a:gd name="T46" fmla="*/ 27 w 45"/>
                    <a:gd name="T47" fmla="*/ 12 h 19"/>
                    <a:gd name="T48" fmla="*/ 27 w 45"/>
                    <a:gd name="T49" fmla="*/ 17 h 19"/>
                    <a:gd name="T50" fmla="*/ 25 w 45"/>
                    <a:gd name="T51" fmla="*/ 17 h 19"/>
                    <a:gd name="T52" fmla="*/ 11 w 45"/>
                    <a:gd name="T53" fmla="*/ 14 h 19"/>
                    <a:gd name="T54" fmla="*/ 5 w 45"/>
                    <a:gd name="T55" fmla="*/ 10 h 19"/>
                    <a:gd name="T56" fmla="*/ 6 w 45"/>
                    <a:gd name="T57" fmla="*/ 0 h 19"/>
                    <a:gd name="T58" fmla="*/ 14 w 45"/>
                    <a:gd name="T59" fmla="*/ 2 h 19"/>
                    <a:gd name="T60" fmla="*/ 28 w 45"/>
                    <a:gd name="T61" fmla="*/ 7 h 19"/>
                    <a:gd name="T62" fmla="*/ 25 w 45"/>
                    <a:gd name="T63" fmla="*/ 17 h 19"/>
                    <a:gd name="T64" fmla="*/ 5 w 45"/>
                    <a:gd name="T65" fmla="*/ 10 h 19"/>
                    <a:gd name="T66" fmla="*/ 2 w 45"/>
                    <a:gd name="T67" fmla="*/ 9 h 19"/>
                    <a:gd name="T68" fmla="*/ 0 w 45"/>
                    <a:gd name="T69" fmla="*/ 5 h 19"/>
                    <a:gd name="T70" fmla="*/ 3 w 45"/>
                    <a:gd name="T71" fmla="*/ 0 h 19"/>
                    <a:gd name="T72" fmla="*/ 6 w 45"/>
                    <a:gd name="T73" fmla="*/ 0 h 19"/>
                    <a:gd name="T74" fmla="*/ 5 w 45"/>
                    <a:gd name="T75" fmla="*/ 10 h 1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5"/>
                    <a:gd name="T115" fmla="*/ 0 h 19"/>
                    <a:gd name="T116" fmla="*/ 45 w 45"/>
                    <a:gd name="T117" fmla="*/ 19 h 1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5" h="19">
                      <a:moveTo>
                        <a:pt x="42" y="9"/>
                      </a:moveTo>
                      <a:lnTo>
                        <a:pt x="45" y="10"/>
                      </a:lnTo>
                      <a:lnTo>
                        <a:pt x="45" y="15"/>
                      </a:lnTo>
                      <a:lnTo>
                        <a:pt x="44" y="19"/>
                      </a:lnTo>
                      <a:lnTo>
                        <a:pt x="39" y="19"/>
                      </a:lnTo>
                      <a:lnTo>
                        <a:pt x="42" y="9"/>
                      </a:lnTo>
                      <a:close/>
                      <a:moveTo>
                        <a:pt x="39" y="19"/>
                      </a:moveTo>
                      <a:lnTo>
                        <a:pt x="31" y="17"/>
                      </a:lnTo>
                      <a:lnTo>
                        <a:pt x="28" y="17"/>
                      </a:lnTo>
                      <a:lnTo>
                        <a:pt x="28" y="5"/>
                      </a:lnTo>
                      <a:lnTo>
                        <a:pt x="33" y="7"/>
                      </a:lnTo>
                      <a:lnTo>
                        <a:pt x="42" y="9"/>
                      </a:lnTo>
                      <a:lnTo>
                        <a:pt x="39" y="19"/>
                      </a:lnTo>
                      <a:close/>
                      <a:moveTo>
                        <a:pt x="28" y="17"/>
                      </a:moveTo>
                      <a:lnTo>
                        <a:pt x="28" y="17"/>
                      </a:lnTo>
                      <a:lnTo>
                        <a:pt x="27" y="17"/>
                      </a:lnTo>
                      <a:lnTo>
                        <a:pt x="27" y="7"/>
                      </a:lnTo>
                      <a:lnTo>
                        <a:pt x="28" y="5"/>
                      </a:lnTo>
                      <a:lnTo>
                        <a:pt x="28" y="17"/>
                      </a:lnTo>
                      <a:close/>
                      <a:moveTo>
                        <a:pt x="27" y="17"/>
                      </a:moveTo>
                      <a:lnTo>
                        <a:pt x="27" y="17"/>
                      </a:lnTo>
                      <a:lnTo>
                        <a:pt x="25" y="17"/>
                      </a:lnTo>
                      <a:lnTo>
                        <a:pt x="27" y="12"/>
                      </a:lnTo>
                      <a:lnTo>
                        <a:pt x="27" y="17"/>
                      </a:lnTo>
                      <a:close/>
                      <a:moveTo>
                        <a:pt x="25" y="17"/>
                      </a:moveTo>
                      <a:lnTo>
                        <a:pt x="11" y="14"/>
                      </a:lnTo>
                      <a:lnTo>
                        <a:pt x="5" y="10"/>
                      </a:lnTo>
                      <a:lnTo>
                        <a:pt x="6" y="0"/>
                      </a:lnTo>
                      <a:lnTo>
                        <a:pt x="14" y="2"/>
                      </a:lnTo>
                      <a:lnTo>
                        <a:pt x="28" y="7"/>
                      </a:lnTo>
                      <a:lnTo>
                        <a:pt x="25" y="17"/>
                      </a:lnTo>
                      <a:close/>
                      <a:moveTo>
                        <a:pt x="5" y="10"/>
                      </a:moveTo>
                      <a:lnTo>
                        <a:pt x="2" y="9"/>
                      </a:lnTo>
                      <a:lnTo>
                        <a:pt x="0" y="5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BF87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5" name="Freeform 120"/>
                <p:cNvSpPr>
                  <a:spLocks noEditPoints="1"/>
                </p:cNvSpPr>
                <p:nvPr/>
              </p:nvSpPr>
              <p:spPr bwMode="auto">
                <a:xfrm>
                  <a:off x="552" y="2024"/>
                  <a:ext cx="43" cy="22"/>
                </a:xfrm>
                <a:custGeom>
                  <a:avLst/>
                  <a:gdLst>
                    <a:gd name="T0" fmla="*/ 40 w 43"/>
                    <a:gd name="T1" fmla="*/ 12 h 22"/>
                    <a:gd name="T2" fmla="*/ 43 w 43"/>
                    <a:gd name="T3" fmla="*/ 15 h 22"/>
                    <a:gd name="T4" fmla="*/ 43 w 43"/>
                    <a:gd name="T5" fmla="*/ 18 h 22"/>
                    <a:gd name="T6" fmla="*/ 42 w 43"/>
                    <a:gd name="T7" fmla="*/ 22 h 22"/>
                    <a:gd name="T8" fmla="*/ 37 w 43"/>
                    <a:gd name="T9" fmla="*/ 22 h 22"/>
                    <a:gd name="T10" fmla="*/ 40 w 43"/>
                    <a:gd name="T11" fmla="*/ 12 h 22"/>
                    <a:gd name="T12" fmla="*/ 37 w 43"/>
                    <a:gd name="T13" fmla="*/ 22 h 22"/>
                    <a:gd name="T14" fmla="*/ 35 w 43"/>
                    <a:gd name="T15" fmla="*/ 22 h 22"/>
                    <a:gd name="T16" fmla="*/ 32 w 43"/>
                    <a:gd name="T17" fmla="*/ 20 h 22"/>
                    <a:gd name="T18" fmla="*/ 34 w 43"/>
                    <a:gd name="T19" fmla="*/ 10 h 22"/>
                    <a:gd name="T20" fmla="*/ 38 w 43"/>
                    <a:gd name="T21" fmla="*/ 10 h 22"/>
                    <a:gd name="T22" fmla="*/ 40 w 43"/>
                    <a:gd name="T23" fmla="*/ 12 h 22"/>
                    <a:gd name="T24" fmla="*/ 37 w 43"/>
                    <a:gd name="T25" fmla="*/ 22 h 22"/>
                    <a:gd name="T26" fmla="*/ 32 w 43"/>
                    <a:gd name="T27" fmla="*/ 20 h 22"/>
                    <a:gd name="T28" fmla="*/ 29 w 43"/>
                    <a:gd name="T29" fmla="*/ 20 h 22"/>
                    <a:gd name="T30" fmla="*/ 25 w 43"/>
                    <a:gd name="T31" fmla="*/ 18 h 22"/>
                    <a:gd name="T32" fmla="*/ 26 w 43"/>
                    <a:gd name="T33" fmla="*/ 8 h 22"/>
                    <a:gd name="T34" fmla="*/ 31 w 43"/>
                    <a:gd name="T35" fmla="*/ 8 h 22"/>
                    <a:gd name="T36" fmla="*/ 34 w 43"/>
                    <a:gd name="T37" fmla="*/ 10 h 22"/>
                    <a:gd name="T38" fmla="*/ 32 w 43"/>
                    <a:gd name="T39" fmla="*/ 20 h 22"/>
                    <a:gd name="T40" fmla="*/ 25 w 43"/>
                    <a:gd name="T41" fmla="*/ 18 h 22"/>
                    <a:gd name="T42" fmla="*/ 25 w 43"/>
                    <a:gd name="T43" fmla="*/ 18 h 22"/>
                    <a:gd name="T44" fmla="*/ 23 w 43"/>
                    <a:gd name="T45" fmla="*/ 18 h 22"/>
                    <a:gd name="T46" fmla="*/ 25 w 43"/>
                    <a:gd name="T47" fmla="*/ 13 h 22"/>
                    <a:gd name="T48" fmla="*/ 25 w 43"/>
                    <a:gd name="T49" fmla="*/ 18 h 22"/>
                    <a:gd name="T50" fmla="*/ 23 w 43"/>
                    <a:gd name="T51" fmla="*/ 18 h 22"/>
                    <a:gd name="T52" fmla="*/ 9 w 43"/>
                    <a:gd name="T53" fmla="*/ 13 h 22"/>
                    <a:gd name="T54" fmla="*/ 3 w 43"/>
                    <a:gd name="T55" fmla="*/ 10 h 22"/>
                    <a:gd name="T56" fmla="*/ 6 w 43"/>
                    <a:gd name="T57" fmla="*/ 0 h 22"/>
                    <a:gd name="T58" fmla="*/ 12 w 43"/>
                    <a:gd name="T59" fmla="*/ 1 h 22"/>
                    <a:gd name="T60" fmla="*/ 26 w 43"/>
                    <a:gd name="T61" fmla="*/ 8 h 22"/>
                    <a:gd name="T62" fmla="*/ 23 w 43"/>
                    <a:gd name="T63" fmla="*/ 18 h 22"/>
                    <a:gd name="T64" fmla="*/ 3 w 43"/>
                    <a:gd name="T65" fmla="*/ 10 h 22"/>
                    <a:gd name="T66" fmla="*/ 0 w 43"/>
                    <a:gd name="T67" fmla="*/ 7 h 22"/>
                    <a:gd name="T68" fmla="*/ 0 w 43"/>
                    <a:gd name="T69" fmla="*/ 3 h 22"/>
                    <a:gd name="T70" fmla="*/ 3 w 43"/>
                    <a:gd name="T71" fmla="*/ 0 h 22"/>
                    <a:gd name="T72" fmla="*/ 6 w 43"/>
                    <a:gd name="T73" fmla="*/ 0 h 22"/>
                    <a:gd name="T74" fmla="*/ 3 w 43"/>
                    <a:gd name="T75" fmla="*/ 10 h 2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3"/>
                    <a:gd name="T115" fmla="*/ 0 h 22"/>
                    <a:gd name="T116" fmla="*/ 43 w 43"/>
                    <a:gd name="T117" fmla="*/ 22 h 2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3" h="22">
                      <a:moveTo>
                        <a:pt x="40" y="12"/>
                      </a:moveTo>
                      <a:lnTo>
                        <a:pt x="43" y="15"/>
                      </a:lnTo>
                      <a:lnTo>
                        <a:pt x="43" y="18"/>
                      </a:lnTo>
                      <a:lnTo>
                        <a:pt x="42" y="22"/>
                      </a:lnTo>
                      <a:lnTo>
                        <a:pt x="37" y="22"/>
                      </a:lnTo>
                      <a:lnTo>
                        <a:pt x="40" y="12"/>
                      </a:lnTo>
                      <a:close/>
                      <a:moveTo>
                        <a:pt x="37" y="22"/>
                      </a:moveTo>
                      <a:lnTo>
                        <a:pt x="35" y="22"/>
                      </a:lnTo>
                      <a:lnTo>
                        <a:pt x="32" y="20"/>
                      </a:lnTo>
                      <a:lnTo>
                        <a:pt x="34" y="10"/>
                      </a:lnTo>
                      <a:lnTo>
                        <a:pt x="38" y="10"/>
                      </a:lnTo>
                      <a:lnTo>
                        <a:pt x="40" y="12"/>
                      </a:lnTo>
                      <a:lnTo>
                        <a:pt x="37" y="22"/>
                      </a:lnTo>
                      <a:close/>
                      <a:moveTo>
                        <a:pt x="32" y="20"/>
                      </a:moveTo>
                      <a:lnTo>
                        <a:pt x="29" y="20"/>
                      </a:lnTo>
                      <a:lnTo>
                        <a:pt x="25" y="18"/>
                      </a:lnTo>
                      <a:lnTo>
                        <a:pt x="26" y="8"/>
                      </a:lnTo>
                      <a:lnTo>
                        <a:pt x="31" y="8"/>
                      </a:lnTo>
                      <a:lnTo>
                        <a:pt x="34" y="10"/>
                      </a:lnTo>
                      <a:lnTo>
                        <a:pt x="32" y="20"/>
                      </a:lnTo>
                      <a:close/>
                      <a:moveTo>
                        <a:pt x="25" y="18"/>
                      </a:moveTo>
                      <a:lnTo>
                        <a:pt x="25" y="18"/>
                      </a:lnTo>
                      <a:lnTo>
                        <a:pt x="23" y="18"/>
                      </a:lnTo>
                      <a:lnTo>
                        <a:pt x="25" y="13"/>
                      </a:lnTo>
                      <a:lnTo>
                        <a:pt x="25" y="18"/>
                      </a:lnTo>
                      <a:close/>
                      <a:moveTo>
                        <a:pt x="23" y="18"/>
                      </a:moveTo>
                      <a:lnTo>
                        <a:pt x="9" y="13"/>
                      </a:lnTo>
                      <a:lnTo>
                        <a:pt x="3" y="10"/>
                      </a:lnTo>
                      <a:lnTo>
                        <a:pt x="6" y="0"/>
                      </a:lnTo>
                      <a:lnTo>
                        <a:pt x="12" y="1"/>
                      </a:lnTo>
                      <a:lnTo>
                        <a:pt x="26" y="8"/>
                      </a:lnTo>
                      <a:lnTo>
                        <a:pt x="23" y="18"/>
                      </a:lnTo>
                      <a:close/>
                      <a:moveTo>
                        <a:pt x="3" y="10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3" y="10"/>
                      </a:lnTo>
                      <a:close/>
                    </a:path>
                  </a:pathLst>
                </a:custGeom>
                <a:solidFill>
                  <a:srgbClr val="C796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6" name="Freeform 121"/>
                <p:cNvSpPr>
                  <a:spLocks noEditPoints="1"/>
                </p:cNvSpPr>
                <p:nvPr/>
              </p:nvSpPr>
              <p:spPr bwMode="auto">
                <a:xfrm>
                  <a:off x="552" y="2024"/>
                  <a:ext cx="46" cy="27"/>
                </a:xfrm>
                <a:custGeom>
                  <a:avLst/>
                  <a:gdLst>
                    <a:gd name="T0" fmla="*/ 42 w 46"/>
                    <a:gd name="T1" fmla="*/ 17 h 27"/>
                    <a:gd name="T2" fmla="*/ 45 w 46"/>
                    <a:gd name="T3" fmla="*/ 18 h 27"/>
                    <a:gd name="T4" fmla="*/ 46 w 46"/>
                    <a:gd name="T5" fmla="*/ 24 h 27"/>
                    <a:gd name="T6" fmla="*/ 43 w 46"/>
                    <a:gd name="T7" fmla="*/ 27 h 27"/>
                    <a:gd name="T8" fmla="*/ 40 w 46"/>
                    <a:gd name="T9" fmla="*/ 27 h 27"/>
                    <a:gd name="T10" fmla="*/ 42 w 46"/>
                    <a:gd name="T11" fmla="*/ 17 h 27"/>
                    <a:gd name="T12" fmla="*/ 40 w 46"/>
                    <a:gd name="T13" fmla="*/ 27 h 27"/>
                    <a:gd name="T14" fmla="*/ 37 w 46"/>
                    <a:gd name="T15" fmla="*/ 27 h 27"/>
                    <a:gd name="T16" fmla="*/ 37 w 46"/>
                    <a:gd name="T17" fmla="*/ 25 h 27"/>
                    <a:gd name="T18" fmla="*/ 40 w 46"/>
                    <a:gd name="T19" fmla="*/ 15 h 27"/>
                    <a:gd name="T20" fmla="*/ 42 w 46"/>
                    <a:gd name="T21" fmla="*/ 15 h 27"/>
                    <a:gd name="T22" fmla="*/ 42 w 46"/>
                    <a:gd name="T23" fmla="*/ 17 h 27"/>
                    <a:gd name="T24" fmla="*/ 40 w 46"/>
                    <a:gd name="T25" fmla="*/ 27 h 27"/>
                    <a:gd name="T26" fmla="*/ 37 w 46"/>
                    <a:gd name="T27" fmla="*/ 25 h 27"/>
                    <a:gd name="T28" fmla="*/ 31 w 46"/>
                    <a:gd name="T29" fmla="*/ 24 h 27"/>
                    <a:gd name="T30" fmla="*/ 25 w 46"/>
                    <a:gd name="T31" fmla="*/ 22 h 27"/>
                    <a:gd name="T32" fmla="*/ 26 w 46"/>
                    <a:gd name="T33" fmla="*/ 12 h 27"/>
                    <a:gd name="T34" fmla="*/ 34 w 46"/>
                    <a:gd name="T35" fmla="*/ 13 h 27"/>
                    <a:gd name="T36" fmla="*/ 40 w 46"/>
                    <a:gd name="T37" fmla="*/ 15 h 27"/>
                    <a:gd name="T38" fmla="*/ 37 w 46"/>
                    <a:gd name="T39" fmla="*/ 25 h 27"/>
                    <a:gd name="T40" fmla="*/ 25 w 46"/>
                    <a:gd name="T41" fmla="*/ 22 h 27"/>
                    <a:gd name="T42" fmla="*/ 25 w 46"/>
                    <a:gd name="T43" fmla="*/ 22 h 27"/>
                    <a:gd name="T44" fmla="*/ 23 w 46"/>
                    <a:gd name="T45" fmla="*/ 22 h 27"/>
                    <a:gd name="T46" fmla="*/ 26 w 46"/>
                    <a:gd name="T47" fmla="*/ 17 h 27"/>
                    <a:gd name="T48" fmla="*/ 25 w 46"/>
                    <a:gd name="T49" fmla="*/ 22 h 27"/>
                    <a:gd name="T50" fmla="*/ 23 w 46"/>
                    <a:gd name="T51" fmla="*/ 22 h 27"/>
                    <a:gd name="T52" fmla="*/ 8 w 46"/>
                    <a:gd name="T53" fmla="*/ 13 h 27"/>
                    <a:gd name="T54" fmla="*/ 1 w 46"/>
                    <a:gd name="T55" fmla="*/ 10 h 27"/>
                    <a:gd name="T56" fmla="*/ 8 w 46"/>
                    <a:gd name="T57" fmla="*/ 1 h 27"/>
                    <a:gd name="T58" fmla="*/ 14 w 46"/>
                    <a:gd name="T59" fmla="*/ 5 h 27"/>
                    <a:gd name="T60" fmla="*/ 28 w 46"/>
                    <a:gd name="T61" fmla="*/ 12 h 27"/>
                    <a:gd name="T62" fmla="*/ 23 w 46"/>
                    <a:gd name="T63" fmla="*/ 22 h 27"/>
                    <a:gd name="T64" fmla="*/ 1 w 46"/>
                    <a:gd name="T65" fmla="*/ 10 h 27"/>
                    <a:gd name="T66" fmla="*/ 0 w 46"/>
                    <a:gd name="T67" fmla="*/ 7 h 27"/>
                    <a:gd name="T68" fmla="*/ 0 w 46"/>
                    <a:gd name="T69" fmla="*/ 3 h 27"/>
                    <a:gd name="T70" fmla="*/ 3 w 46"/>
                    <a:gd name="T71" fmla="*/ 0 h 27"/>
                    <a:gd name="T72" fmla="*/ 8 w 46"/>
                    <a:gd name="T73" fmla="*/ 1 h 27"/>
                    <a:gd name="T74" fmla="*/ 1 w 46"/>
                    <a:gd name="T75" fmla="*/ 10 h 2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6"/>
                    <a:gd name="T115" fmla="*/ 0 h 27"/>
                    <a:gd name="T116" fmla="*/ 46 w 46"/>
                    <a:gd name="T117" fmla="*/ 27 h 2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6" h="27">
                      <a:moveTo>
                        <a:pt x="42" y="17"/>
                      </a:moveTo>
                      <a:lnTo>
                        <a:pt x="45" y="18"/>
                      </a:lnTo>
                      <a:lnTo>
                        <a:pt x="46" y="24"/>
                      </a:lnTo>
                      <a:lnTo>
                        <a:pt x="43" y="27"/>
                      </a:lnTo>
                      <a:lnTo>
                        <a:pt x="40" y="27"/>
                      </a:lnTo>
                      <a:lnTo>
                        <a:pt x="42" y="17"/>
                      </a:lnTo>
                      <a:close/>
                      <a:moveTo>
                        <a:pt x="40" y="27"/>
                      </a:moveTo>
                      <a:lnTo>
                        <a:pt x="37" y="27"/>
                      </a:lnTo>
                      <a:lnTo>
                        <a:pt x="37" y="25"/>
                      </a:lnTo>
                      <a:lnTo>
                        <a:pt x="40" y="15"/>
                      </a:lnTo>
                      <a:lnTo>
                        <a:pt x="42" y="15"/>
                      </a:lnTo>
                      <a:lnTo>
                        <a:pt x="42" y="17"/>
                      </a:lnTo>
                      <a:lnTo>
                        <a:pt x="40" y="27"/>
                      </a:lnTo>
                      <a:close/>
                      <a:moveTo>
                        <a:pt x="37" y="25"/>
                      </a:moveTo>
                      <a:lnTo>
                        <a:pt x="31" y="24"/>
                      </a:lnTo>
                      <a:lnTo>
                        <a:pt x="25" y="22"/>
                      </a:lnTo>
                      <a:lnTo>
                        <a:pt x="26" y="12"/>
                      </a:lnTo>
                      <a:lnTo>
                        <a:pt x="34" y="13"/>
                      </a:lnTo>
                      <a:lnTo>
                        <a:pt x="40" y="15"/>
                      </a:lnTo>
                      <a:lnTo>
                        <a:pt x="37" y="25"/>
                      </a:lnTo>
                      <a:close/>
                      <a:moveTo>
                        <a:pt x="25" y="22"/>
                      </a:moveTo>
                      <a:lnTo>
                        <a:pt x="25" y="22"/>
                      </a:lnTo>
                      <a:lnTo>
                        <a:pt x="23" y="22"/>
                      </a:lnTo>
                      <a:lnTo>
                        <a:pt x="26" y="17"/>
                      </a:lnTo>
                      <a:lnTo>
                        <a:pt x="25" y="22"/>
                      </a:lnTo>
                      <a:close/>
                      <a:moveTo>
                        <a:pt x="23" y="22"/>
                      </a:moveTo>
                      <a:lnTo>
                        <a:pt x="8" y="13"/>
                      </a:lnTo>
                      <a:lnTo>
                        <a:pt x="1" y="10"/>
                      </a:lnTo>
                      <a:lnTo>
                        <a:pt x="8" y="1"/>
                      </a:lnTo>
                      <a:lnTo>
                        <a:pt x="14" y="5"/>
                      </a:lnTo>
                      <a:lnTo>
                        <a:pt x="28" y="12"/>
                      </a:lnTo>
                      <a:lnTo>
                        <a:pt x="23" y="22"/>
                      </a:lnTo>
                      <a:close/>
                      <a:moveTo>
                        <a:pt x="1" y="10"/>
                      </a:move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" y="10"/>
                      </a:lnTo>
                      <a:close/>
                    </a:path>
                  </a:pathLst>
                </a:custGeom>
                <a:solidFill>
                  <a:srgbClr val="D1A6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7" name="Freeform 122"/>
                <p:cNvSpPr>
                  <a:spLocks noEditPoints="1"/>
                </p:cNvSpPr>
                <p:nvPr/>
              </p:nvSpPr>
              <p:spPr bwMode="auto">
                <a:xfrm>
                  <a:off x="552" y="2025"/>
                  <a:ext cx="48" cy="31"/>
                </a:xfrm>
                <a:custGeom>
                  <a:avLst/>
                  <a:gdLst>
                    <a:gd name="T0" fmla="*/ 43 w 48"/>
                    <a:gd name="T1" fmla="*/ 19 h 31"/>
                    <a:gd name="T2" fmla="*/ 46 w 48"/>
                    <a:gd name="T3" fmla="*/ 23 h 31"/>
                    <a:gd name="T4" fmla="*/ 48 w 48"/>
                    <a:gd name="T5" fmla="*/ 26 h 31"/>
                    <a:gd name="T6" fmla="*/ 45 w 48"/>
                    <a:gd name="T7" fmla="*/ 29 h 31"/>
                    <a:gd name="T8" fmla="*/ 42 w 48"/>
                    <a:gd name="T9" fmla="*/ 31 h 31"/>
                    <a:gd name="T10" fmla="*/ 43 w 48"/>
                    <a:gd name="T11" fmla="*/ 19 h 31"/>
                    <a:gd name="T12" fmla="*/ 42 w 48"/>
                    <a:gd name="T13" fmla="*/ 31 h 31"/>
                    <a:gd name="T14" fmla="*/ 35 w 48"/>
                    <a:gd name="T15" fmla="*/ 29 h 31"/>
                    <a:gd name="T16" fmla="*/ 29 w 48"/>
                    <a:gd name="T17" fmla="*/ 26 h 31"/>
                    <a:gd name="T18" fmla="*/ 32 w 48"/>
                    <a:gd name="T19" fmla="*/ 16 h 31"/>
                    <a:gd name="T20" fmla="*/ 38 w 48"/>
                    <a:gd name="T21" fmla="*/ 17 h 31"/>
                    <a:gd name="T22" fmla="*/ 43 w 48"/>
                    <a:gd name="T23" fmla="*/ 19 h 31"/>
                    <a:gd name="T24" fmla="*/ 42 w 48"/>
                    <a:gd name="T25" fmla="*/ 31 h 31"/>
                    <a:gd name="T26" fmla="*/ 29 w 48"/>
                    <a:gd name="T27" fmla="*/ 26 h 31"/>
                    <a:gd name="T28" fmla="*/ 28 w 48"/>
                    <a:gd name="T29" fmla="*/ 26 h 31"/>
                    <a:gd name="T30" fmla="*/ 25 w 48"/>
                    <a:gd name="T31" fmla="*/ 24 h 31"/>
                    <a:gd name="T32" fmla="*/ 28 w 48"/>
                    <a:gd name="T33" fmla="*/ 14 h 31"/>
                    <a:gd name="T34" fmla="*/ 29 w 48"/>
                    <a:gd name="T35" fmla="*/ 16 h 31"/>
                    <a:gd name="T36" fmla="*/ 32 w 48"/>
                    <a:gd name="T37" fmla="*/ 16 h 31"/>
                    <a:gd name="T38" fmla="*/ 29 w 48"/>
                    <a:gd name="T39" fmla="*/ 26 h 31"/>
                    <a:gd name="T40" fmla="*/ 25 w 48"/>
                    <a:gd name="T41" fmla="*/ 24 h 31"/>
                    <a:gd name="T42" fmla="*/ 23 w 48"/>
                    <a:gd name="T43" fmla="*/ 24 h 31"/>
                    <a:gd name="T44" fmla="*/ 23 w 48"/>
                    <a:gd name="T45" fmla="*/ 24 h 31"/>
                    <a:gd name="T46" fmla="*/ 26 w 48"/>
                    <a:gd name="T47" fmla="*/ 19 h 31"/>
                    <a:gd name="T48" fmla="*/ 25 w 48"/>
                    <a:gd name="T49" fmla="*/ 24 h 31"/>
                    <a:gd name="T50" fmla="*/ 23 w 48"/>
                    <a:gd name="T51" fmla="*/ 24 h 31"/>
                    <a:gd name="T52" fmla="*/ 8 w 48"/>
                    <a:gd name="T53" fmla="*/ 16 h 31"/>
                    <a:gd name="T54" fmla="*/ 1 w 48"/>
                    <a:gd name="T55" fmla="*/ 11 h 31"/>
                    <a:gd name="T56" fmla="*/ 8 w 48"/>
                    <a:gd name="T57" fmla="*/ 2 h 31"/>
                    <a:gd name="T58" fmla="*/ 14 w 48"/>
                    <a:gd name="T59" fmla="*/ 6 h 31"/>
                    <a:gd name="T60" fmla="*/ 28 w 48"/>
                    <a:gd name="T61" fmla="*/ 14 h 31"/>
                    <a:gd name="T62" fmla="*/ 23 w 48"/>
                    <a:gd name="T63" fmla="*/ 24 h 31"/>
                    <a:gd name="T64" fmla="*/ 1 w 48"/>
                    <a:gd name="T65" fmla="*/ 11 h 31"/>
                    <a:gd name="T66" fmla="*/ 0 w 48"/>
                    <a:gd name="T67" fmla="*/ 7 h 31"/>
                    <a:gd name="T68" fmla="*/ 1 w 48"/>
                    <a:gd name="T69" fmla="*/ 2 h 31"/>
                    <a:gd name="T70" fmla="*/ 4 w 48"/>
                    <a:gd name="T71" fmla="*/ 0 h 31"/>
                    <a:gd name="T72" fmla="*/ 8 w 48"/>
                    <a:gd name="T73" fmla="*/ 2 h 31"/>
                    <a:gd name="T74" fmla="*/ 1 w 48"/>
                    <a:gd name="T75" fmla="*/ 11 h 31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8"/>
                    <a:gd name="T115" fmla="*/ 0 h 31"/>
                    <a:gd name="T116" fmla="*/ 48 w 48"/>
                    <a:gd name="T117" fmla="*/ 31 h 31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8" h="31">
                      <a:moveTo>
                        <a:pt x="43" y="19"/>
                      </a:moveTo>
                      <a:lnTo>
                        <a:pt x="46" y="23"/>
                      </a:lnTo>
                      <a:lnTo>
                        <a:pt x="48" y="26"/>
                      </a:lnTo>
                      <a:lnTo>
                        <a:pt x="45" y="29"/>
                      </a:lnTo>
                      <a:lnTo>
                        <a:pt x="42" y="31"/>
                      </a:lnTo>
                      <a:lnTo>
                        <a:pt x="43" y="19"/>
                      </a:lnTo>
                      <a:close/>
                      <a:moveTo>
                        <a:pt x="42" y="31"/>
                      </a:moveTo>
                      <a:lnTo>
                        <a:pt x="35" y="29"/>
                      </a:lnTo>
                      <a:lnTo>
                        <a:pt x="29" y="26"/>
                      </a:lnTo>
                      <a:lnTo>
                        <a:pt x="32" y="16"/>
                      </a:lnTo>
                      <a:lnTo>
                        <a:pt x="38" y="17"/>
                      </a:lnTo>
                      <a:lnTo>
                        <a:pt x="43" y="19"/>
                      </a:lnTo>
                      <a:lnTo>
                        <a:pt x="42" y="31"/>
                      </a:lnTo>
                      <a:close/>
                      <a:moveTo>
                        <a:pt x="29" y="26"/>
                      </a:moveTo>
                      <a:lnTo>
                        <a:pt x="28" y="26"/>
                      </a:lnTo>
                      <a:lnTo>
                        <a:pt x="25" y="24"/>
                      </a:lnTo>
                      <a:lnTo>
                        <a:pt x="28" y="14"/>
                      </a:lnTo>
                      <a:lnTo>
                        <a:pt x="29" y="16"/>
                      </a:lnTo>
                      <a:lnTo>
                        <a:pt x="32" y="16"/>
                      </a:lnTo>
                      <a:lnTo>
                        <a:pt x="29" y="26"/>
                      </a:lnTo>
                      <a:close/>
                      <a:moveTo>
                        <a:pt x="25" y="24"/>
                      </a:moveTo>
                      <a:lnTo>
                        <a:pt x="23" y="24"/>
                      </a:lnTo>
                      <a:lnTo>
                        <a:pt x="26" y="19"/>
                      </a:lnTo>
                      <a:lnTo>
                        <a:pt x="25" y="24"/>
                      </a:lnTo>
                      <a:close/>
                      <a:moveTo>
                        <a:pt x="23" y="24"/>
                      </a:moveTo>
                      <a:lnTo>
                        <a:pt x="8" y="16"/>
                      </a:lnTo>
                      <a:lnTo>
                        <a:pt x="1" y="11"/>
                      </a:lnTo>
                      <a:lnTo>
                        <a:pt x="8" y="2"/>
                      </a:lnTo>
                      <a:lnTo>
                        <a:pt x="14" y="6"/>
                      </a:lnTo>
                      <a:lnTo>
                        <a:pt x="28" y="14"/>
                      </a:lnTo>
                      <a:lnTo>
                        <a:pt x="23" y="24"/>
                      </a:lnTo>
                      <a:close/>
                      <a:moveTo>
                        <a:pt x="1" y="11"/>
                      </a:moveTo>
                      <a:lnTo>
                        <a:pt x="0" y="7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2"/>
                      </a:lnTo>
                      <a:lnTo>
                        <a:pt x="1" y="11"/>
                      </a:lnTo>
                      <a:close/>
                    </a:path>
                  </a:pathLst>
                </a:custGeom>
                <a:solidFill>
                  <a:srgbClr val="D9B2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8" name="Freeform 123"/>
                <p:cNvSpPr>
                  <a:spLocks noEditPoints="1"/>
                </p:cNvSpPr>
                <p:nvPr/>
              </p:nvSpPr>
              <p:spPr bwMode="auto">
                <a:xfrm>
                  <a:off x="552" y="2027"/>
                  <a:ext cx="48" cy="34"/>
                </a:xfrm>
                <a:custGeom>
                  <a:avLst/>
                  <a:gdLst>
                    <a:gd name="T0" fmla="*/ 45 w 48"/>
                    <a:gd name="T1" fmla="*/ 22 h 34"/>
                    <a:gd name="T2" fmla="*/ 48 w 48"/>
                    <a:gd name="T3" fmla="*/ 26 h 34"/>
                    <a:gd name="T4" fmla="*/ 48 w 48"/>
                    <a:gd name="T5" fmla="*/ 29 h 34"/>
                    <a:gd name="T6" fmla="*/ 46 w 48"/>
                    <a:gd name="T7" fmla="*/ 33 h 34"/>
                    <a:gd name="T8" fmla="*/ 42 w 48"/>
                    <a:gd name="T9" fmla="*/ 34 h 34"/>
                    <a:gd name="T10" fmla="*/ 45 w 48"/>
                    <a:gd name="T11" fmla="*/ 22 h 34"/>
                    <a:gd name="T12" fmla="*/ 42 w 48"/>
                    <a:gd name="T13" fmla="*/ 34 h 34"/>
                    <a:gd name="T14" fmla="*/ 35 w 48"/>
                    <a:gd name="T15" fmla="*/ 31 h 34"/>
                    <a:gd name="T16" fmla="*/ 29 w 48"/>
                    <a:gd name="T17" fmla="*/ 29 h 34"/>
                    <a:gd name="T18" fmla="*/ 32 w 48"/>
                    <a:gd name="T19" fmla="*/ 17 h 34"/>
                    <a:gd name="T20" fmla="*/ 38 w 48"/>
                    <a:gd name="T21" fmla="*/ 21 h 34"/>
                    <a:gd name="T22" fmla="*/ 45 w 48"/>
                    <a:gd name="T23" fmla="*/ 22 h 34"/>
                    <a:gd name="T24" fmla="*/ 42 w 48"/>
                    <a:gd name="T25" fmla="*/ 34 h 34"/>
                    <a:gd name="T26" fmla="*/ 29 w 48"/>
                    <a:gd name="T27" fmla="*/ 29 h 34"/>
                    <a:gd name="T28" fmla="*/ 26 w 48"/>
                    <a:gd name="T29" fmla="*/ 27 h 34"/>
                    <a:gd name="T30" fmla="*/ 23 w 48"/>
                    <a:gd name="T31" fmla="*/ 26 h 34"/>
                    <a:gd name="T32" fmla="*/ 28 w 48"/>
                    <a:gd name="T33" fmla="*/ 15 h 34"/>
                    <a:gd name="T34" fmla="*/ 29 w 48"/>
                    <a:gd name="T35" fmla="*/ 17 h 34"/>
                    <a:gd name="T36" fmla="*/ 32 w 48"/>
                    <a:gd name="T37" fmla="*/ 17 h 34"/>
                    <a:gd name="T38" fmla="*/ 29 w 48"/>
                    <a:gd name="T39" fmla="*/ 29 h 34"/>
                    <a:gd name="T40" fmla="*/ 23 w 48"/>
                    <a:gd name="T41" fmla="*/ 26 h 34"/>
                    <a:gd name="T42" fmla="*/ 23 w 48"/>
                    <a:gd name="T43" fmla="*/ 26 h 34"/>
                    <a:gd name="T44" fmla="*/ 23 w 48"/>
                    <a:gd name="T45" fmla="*/ 26 h 34"/>
                    <a:gd name="T46" fmla="*/ 26 w 48"/>
                    <a:gd name="T47" fmla="*/ 21 h 34"/>
                    <a:gd name="T48" fmla="*/ 23 w 48"/>
                    <a:gd name="T49" fmla="*/ 26 h 34"/>
                    <a:gd name="T50" fmla="*/ 23 w 48"/>
                    <a:gd name="T51" fmla="*/ 26 h 34"/>
                    <a:gd name="T52" fmla="*/ 8 w 48"/>
                    <a:gd name="T53" fmla="*/ 14 h 34"/>
                    <a:gd name="T54" fmla="*/ 1 w 48"/>
                    <a:gd name="T55" fmla="*/ 9 h 34"/>
                    <a:gd name="T56" fmla="*/ 9 w 48"/>
                    <a:gd name="T57" fmla="*/ 2 h 34"/>
                    <a:gd name="T58" fmla="*/ 14 w 48"/>
                    <a:gd name="T59" fmla="*/ 5 h 34"/>
                    <a:gd name="T60" fmla="*/ 28 w 48"/>
                    <a:gd name="T61" fmla="*/ 15 h 34"/>
                    <a:gd name="T62" fmla="*/ 23 w 48"/>
                    <a:gd name="T63" fmla="*/ 26 h 34"/>
                    <a:gd name="T64" fmla="*/ 1 w 48"/>
                    <a:gd name="T65" fmla="*/ 9 h 34"/>
                    <a:gd name="T66" fmla="*/ 0 w 48"/>
                    <a:gd name="T67" fmla="*/ 5 h 34"/>
                    <a:gd name="T68" fmla="*/ 1 w 48"/>
                    <a:gd name="T69" fmla="*/ 0 h 34"/>
                    <a:gd name="T70" fmla="*/ 6 w 48"/>
                    <a:gd name="T71" fmla="*/ 0 h 34"/>
                    <a:gd name="T72" fmla="*/ 9 w 48"/>
                    <a:gd name="T73" fmla="*/ 2 h 34"/>
                    <a:gd name="T74" fmla="*/ 1 w 48"/>
                    <a:gd name="T75" fmla="*/ 9 h 34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48"/>
                    <a:gd name="T115" fmla="*/ 0 h 34"/>
                    <a:gd name="T116" fmla="*/ 48 w 48"/>
                    <a:gd name="T117" fmla="*/ 34 h 34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48" h="34">
                      <a:moveTo>
                        <a:pt x="45" y="22"/>
                      </a:moveTo>
                      <a:lnTo>
                        <a:pt x="48" y="26"/>
                      </a:lnTo>
                      <a:lnTo>
                        <a:pt x="48" y="29"/>
                      </a:lnTo>
                      <a:lnTo>
                        <a:pt x="46" y="33"/>
                      </a:lnTo>
                      <a:lnTo>
                        <a:pt x="42" y="34"/>
                      </a:lnTo>
                      <a:lnTo>
                        <a:pt x="45" y="22"/>
                      </a:lnTo>
                      <a:close/>
                      <a:moveTo>
                        <a:pt x="42" y="34"/>
                      </a:moveTo>
                      <a:lnTo>
                        <a:pt x="35" y="31"/>
                      </a:lnTo>
                      <a:lnTo>
                        <a:pt x="29" y="29"/>
                      </a:lnTo>
                      <a:lnTo>
                        <a:pt x="32" y="17"/>
                      </a:lnTo>
                      <a:lnTo>
                        <a:pt x="38" y="21"/>
                      </a:lnTo>
                      <a:lnTo>
                        <a:pt x="45" y="22"/>
                      </a:lnTo>
                      <a:lnTo>
                        <a:pt x="42" y="34"/>
                      </a:lnTo>
                      <a:close/>
                      <a:moveTo>
                        <a:pt x="29" y="29"/>
                      </a:moveTo>
                      <a:lnTo>
                        <a:pt x="26" y="27"/>
                      </a:lnTo>
                      <a:lnTo>
                        <a:pt x="23" y="26"/>
                      </a:lnTo>
                      <a:lnTo>
                        <a:pt x="28" y="15"/>
                      </a:lnTo>
                      <a:lnTo>
                        <a:pt x="29" y="17"/>
                      </a:lnTo>
                      <a:lnTo>
                        <a:pt x="32" y="17"/>
                      </a:lnTo>
                      <a:lnTo>
                        <a:pt x="29" y="29"/>
                      </a:lnTo>
                      <a:close/>
                      <a:moveTo>
                        <a:pt x="23" y="26"/>
                      </a:moveTo>
                      <a:lnTo>
                        <a:pt x="23" y="26"/>
                      </a:lnTo>
                      <a:lnTo>
                        <a:pt x="26" y="21"/>
                      </a:lnTo>
                      <a:lnTo>
                        <a:pt x="23" y="26"/>
                      </a:lnTo>
                      <a:close/>
                      <a:moveTo>
                        <a:pt x="23" y="26"/>
                      </a:moveTo>
                      <a:lnTo>
                        <a:pt x="8" y="14"/>
                      </a:lnTo>
                      <a:lnTo>
                        <a:pt x="1" y="9"/>
                      </a:lnTo>
                      <a:lnTo>
                        <a:pt x="9" y="2"/>
                      </a:lnTo>
                      <a:lnTo>
                        <a:pt x="14" y="5"/>
                      </a:lnTo>
                      <a:lnTo>
                        <a:pt x="28" y="15"/>
                      </a:lnTo>
                      <a:lnTo>
                        <a:pt x="23" y="26"/>
                      </a:lnTo>
                      <a:close/>
                      <a:moveTo>
                        <a:pt x="1" y="9"/>
                      </a:moveTo>
                      <a:lnTo>
                        <a:pt x="0" y="5"/>
                      </a:lnTo>
                      <a:lnTo>
                        <a:pt x="1" y="0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" y="9"/>
                      </a:lnTo>
                      <a:close/>
                    </a:path>
                  </a:pathLst>
                </a:custGeom>
                <a:solidFill>
                  <a:srgbClr val="E0C2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09" name="Freeform 124"/>
                <p:cNvSpPr>
                  <a:spLocks noEditPoints="1"/>
                </p:cNvSpPr>
                <p:nvPr/>
              </p:nvSpPr>
              <p:spPr bwMode="auto">
                <a:xfrm>
                  <a:off x="553" y="2029"/>
                  <a:ext cx="50" cy="37"/>
                </a:xfrm>
                <a:custGeom>
                  <a:avLst/>
                  <a:gdLst>
                    <a:gd name="T0" fmla="*/ 47 w 50"/>
                    <a:gd name="T1" fmla="*/ 27 h 37"/>
                    <a:gd name="T2" fmla="*/ 50 w 50"/>
                    <a:gd name="T3" fmla="*/ 29 h 37"/>
                    <a:gd name="T4" fmla="*/ 50 w 50"/>
                    <a:gd name="T5" fmla="*/ 34 h 37"/>
                    <a:gd name="T6" fmla="*/ 48 w 50"/>
                    <a:gd name="T7" fmla="*/ 37 h 37"/>
                    <a:gd name="T8" fmla="*/ 44 w 50"/>
                    <a:gd name="T9" fmla="*/ 37 h 37"/>
                    <a:gd name="T10" fmla="*/ 47 w 50"/>
                    <a:gd name="T11" fmla="*/ 27 h 37"/>
                    <a:gd name="T12" fmla="*/ 44 w 50"/>
                    <a:gd name="T13" fmla="*/ 37 h 37"/>
                    <a:gd name="T14" fmla="*/ 37 w 50"/>
                    <a:gd name="T15" fmla="*/ 36 h 37"/>
                    <a:gd name="T16" fmla="*/ 33 w 50"/>
                    <a:gd name="T17" fmla="*/ 32 h 37"/>
                    <a:gd name="T18" fmla="*/ 36 w 50"/>
                    <a:gd name="T19" fmla="*/ 22 h 37"/>
                    <a:gd name="T20" fmla="*/ 42 w 50"/>
                    <a:gd name="T21" fmla="*/ 24 h 37"/>
                    <a:gd name="T22" fmla="*/ 47 w 50"/>
                    <a:gd name="T23" fmla="*/ 27 h 37"/>
                    <a:gd name="T24" fmla="*/ 44 w 50"/>
                    <a:gd name="T25" fmla="*/ 37 h 37"/>
                    <a:gd name="T26" fmla="*/ 33 w 50"/>
                    <a:gd name="T27" fmla="*/ 32 h 37"/>
                    <a:gd name="T28" fmla="*/ 27 w 50"/>
                    <a:gd name="T29" fmla="*/ 31 h 37"/>
                    <a:gd name="T30" fmla="*/ 22 w 50"/>
                    <a:gd name="T31" fmla="*/ 27 h 37"/>
                    <a:gd name="T32" fmla="*/ 27 w 50"/>
                    <a:gd name="T33" fmla="*/ 17 h 37"/>
                    <a:gd name="T34" fmla="*/ 31 w 50"/>
                    <a:gd name="T35" fmla="*/ 20 h 37"/>
                    <a:gd name="T36" fmla="*/ 36 w 50"/>
                    <a:gd name="T37" fmla="*/ 22 h 37"/>
                    <a:gd name="T38" fmla="*/ 33 w 50"/>
                    <a:gd name="T39" fmla="*/ 32 h 37"/>
                    <a:gd name="T40" fmla="*/ 22 w 50"/>
                    <a:gd name="T41" fmla="*/ 27 h 37"/>
                    <a:gd name="T42" fmla="*/ 22 w 50"/>
                    <a:gd name="T43" fmla="*/ 27 h 37"/>
                    <a:gd name="T44" fmla="*/ 22 w 50"/>
                    <a:gd name="T45" fmla="*/ 27 h 37"/>
                    <a:gd name="T46" fmla="*/ 25 w 50"/>
                    <a:gd name="T47" fmla="*/ 22 h 37"/>
                    <a:gd name="T48" fmla="*/ 22 w 50"/>
                    <a:gd name="T49" fmla="*/ 27 h 37"/>
                    <a:gd name="T50" fmla="*/ 22 w 50"/>
                    <a:gd name="T51" fmla="*/ 27 h 37"/>
                    <a:gd name="T52" fmla="*/ 7 w 50"/>
                    <a:gd name="T53" fmla="*/ 13 h 37"/>
                    <a:gd name="T54" fmla="*/ 0 w 50"/>
                    <a:gd name="T55" fmla="*/ 8 h 37"/>
                    <a:gd name="T56" fmla="*/ 10 w 50"/>
                    <a:gd name="T57" fmla="*/ 2 h 37"/>
                    <a:gd name="T58" fmla="*/ 13 w 50"/>
                    <a:gd name="T59" fmla="*/ 7 h 37"/>
                    <a:gd name="T60" fmla="*/ 27 w 50"/>
                    <a:gd name="T61" fmla="*/ 17 h 37"/>
                    <a:gd name="T62" fmla="*/ 22 w 50"/>
                    <a:gd name="T63" fmla="*/ 27 h 37"/>
                    <a:gd name="T64" fmla="*/ 0 w 50"/>
                    <a:gd name="T65" fmla="*/ 8 h 37"/>
                    <a:gd name="T66" fmla="*/ 0 w 50"/>
                    <a:gd name="T67" fmla="*/ 3 h 37"/>
                    <a:gd name="T68" fmla="*/ 2 w 50"/>
                    <a:gd name="T69" fmla="*/ 0 h 37"/>
                    <a:gd name="T70" fmla="*/ 7 w 50"/>
                    <a:gd name="T71" fmla="*/ 0 h 37"/>
                    <a:gd name="T72" fmla="*/ 10 w 50"/>
                    <a:gd name="T73" fmla="*/ 2 h 37"/>
                    <a:gd name="T74" fmla="*/ 0 w 50"/>
                    <a:gd name="T75" fmla="*/ 8 h 37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0"/>
                    <a:gd name="T115" fmla="*/ 0 h 37"/>
                    <a:gd name="T116" fmla="*/ 50 w 50"/>
                    <a:gd name="T117" fmla="*/ 37 h 37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0" h="37">
                      <a:moveTo>
                        <a:pt x="47" y="27"/>
                      </a:moveTo>
                      <a:lnTo>
                        <a:pt x="50" y="29"/>
                      </a:lnTo>
                      <a:lnTo>
                        <a:pt x="50" y="34"/>
                      </a:lnTo>
                      <a:lnTo>
                        <a:pt x="48" y="37"/>
                      </a:lnTo>
                      <a:lnTo>
                        <a:pt x="44" y="37"/>
                      </a:lnTo>
                      <a:lnTo>
                        <a:pt x="47" y="27"/>
                      </a:lnTo>
                      <a:close/>
                      <a:moveTo>
                        <a:pt x="44" y="37"/>
                      </a:moveTo>
                      <a:lnTo>
                        <a:pt x="37" y="36"/>
                      </a:lnTo>
                      <a:lnTo>
                        <a:pt x="33" y="32"/>
                      </a:lnTo>
                      <a:lnTo>
                        <a:pt x="36" y="22"/>
                      </a:lnTo>
                      <a:lnTo>
                        <a:pt x="42" y="24"/>
                      </a:lnTo>
                      <a:lnTo>
                        <a:pt x="47" y="27"/>
                      </a:lnTo>
                      <a:lnTo>
                        <a:pt x="44" y="37"/>
                      </a:lnTo>
                      <a:close/>
                      <a:moveTo>
                        <a:pt x="33" y="32"/>
                      </a:moveTo>
                      <a:lnTo>
                        <a:pt x="27" y="31"/>
                      </a:lnTo>
                      <a:lnTo>
                        <a:pt x="22" y="27"/>
                      </a:lnTo>
                      <a:lnTo>
                        <a:pt x="27" y="17"/>
                      </a:lnTo>
                      <a:lnTo>
                        <a:pt x="31" y="20"/>
                      </a:lnTo>
                      <a:lnTo>
                        <a:pt x="36" y="22"/>
                      </a:lnTo>
                      <a:lnTo>
                        <a:pt x="33" y="32"/>
                      </a:lnTo>
                      <a:close/>
                      <a:moveTo>
                        <a:pt x="22" y="27"/>
                      </a:moveTo>
                      <a:lnTo>
                        <a:pt x="22" y="27"/>
                      </a:lnTo>
                      <a:lnTo>
                        <a:pt x="25" y="22"/>
                      </a:lnTo>
                      <a:lnTo>
                        <a:pt x="22" y="27"/>
                      </a:lnTo>
                      <a:close/>
                      <a:moveTo>
                        <a:pt x="22" y="27"/>
                      </a:moveTo>
                      <a:lnTo>
                        <a:pt x="7" y="13"/>
                      </a:lnTo>
                      <a:lnTo>
                        <a:pt x="0" y="8"/>
                      </a:lnTo>
                      <a:lnTo>
                        <a:pt x="10" y="2"/>
                      </a:lnTo>
                      <a:lnTo>
                        <a:pt x="13" y="7"/>
                      </a:lnTo>
                      <a:lnTo>
                        <a:pt x="27" y="17"/>
                      </a:lnTo>
                      <a:lnTo>
                        <a:pt x="22" y="27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2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BD1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0" name="Freeform 125"/>
                <p:cNvSpPr>
                  <a:spLocks noEditPoints="1"/>
                </p:cNvSpPr>
                <p:nvPr/>
              </p:nvSpPr>
              <p:spPr bwMode="auto">
                <a:xfrm>
                  <a:off x="553" y="2029"/>
                  <a:ext cx="56" cy="44"/>
                </a:xfrm>
                <a:custGeom>
                  <a:avLst/>
                  <a:gdLst>
                    <a:gd name="T0" fmla="*/ 53 w 56"/>
                    <a:gd name="T1" fmla="*/ 32 h 44"/>
                    <a:gd name="T2" fmla="*/ 56 w 56"/>
                    <a:gd name="T3" fmla="*/ 36 h 44"/>
                    <a:gd name="T4" fmla="*/ 56 w 56"/>
                    <a:gd name="T5" fmla="*/ 41 h 44"/>
                    <a:gd name="T6" fmla="*/ 53 w 56"/>
                    <a:gd name="T7" fmla="*/ 44 h 44"/>
                    <a:gd name="T8" fmla="*/ 50 w 56"/>
                    <a:gd name="T9" fmla="*/ 44 h 44"/>
                    <a:gd name="T10" fmla="*/ 53 w 56"/>
                    <a:gd name="T11" fmla="*/ 32 h 44"/>
                    <a:gd name="T12" fmla="*/ 50 w 56"/>
                    <a:gd name="T13" fmla="*/ 44 h 44"/>
                    <a:gd name="T14" fmla="*/ 36 w 56"/>
                    <a:gd name="T15" fmla="*/ 39 h 44"/>
                    <a:gd name="T16" fmla="*/ 25 w 56"/>
                    <a:gd name="T17" fmla="*/ 32 h 44"/>
                    <a:gd name="T18" fmla="*/ 17 w 56"/>
                    <a:gd name="T19" fmla="*/ 27 h 44"/>
                    <a:gd name="T20" fmla="*/ 11 w 56"/>
                    <a:gd name="T21" fmla="*/ 20 h 44"/>
                    <a:gd name="T22" fmla="*/ 3 w 56"/>
                    <a:gd name="T23" fmla="*/ 12 h 44"/>
                    <a:gd name="T24" fmla="*/ 0 w 56"/>
                    <a:gd name="T25" fmla="*/ 8 h 44"/>
                    <a:gd name="T26" fmla="*/ 10 w 56"/>
                    <a:gd name="T27" fmla="*/ 3 h 44"/>
                    <a:gd name="T28" fmla="*/ 11 w 56"/>
                    <a:gd name="T29" fmla="*/ 7 h 44"/>
                    <a:gd name="T30" fmla="*/ 19 w 56"/>
                    <a:gd name="T31" fmla="*/ 13 h 44"/>
                    <a:gd name="T32" fmla="*/ 24 w 56"/>
                    <a:gd name="T33" fmla="*/ 19 h 44"/>
                    <a:gd name="T34" fmla="*/ 31 w 56"/>
                    <a:gd name="T35" fmla="*/ 24 h 44"/>
                    <a:gd name="T36" fmla="*/ 41 w 56"/>
                    <a:gd name="T37" fmla="*/ 29 h 44"/>
                    <a:gd name="T38" fmla="*/ 53 w 56"/>
                    <a:gd name="T39" fmla="*/ 32 h 44"/>
                    <a:gd name="T40" fmla="*/ 50 w 56"/>
                    <a:gd name="T41" fmla="*/ 44 h 44"/>
                    <a:gd name="T42" fmla="*/ 0 w 56"/>
                    <a:gd name="T43" fmla="*/ 8 h 44"/>
                    <a:gd name="T44" fmla="*/ 0 w 56"/>
                    <a:gd name="T45" fmla="*/ 3 h 44"/>
                    <a:gd name="T46" fmla="*/ 3 w 56"/>
                    <a:gd name="T47" fmla="*/ 0 h 44"/>
                    <a:gd name="T48" fmla="*/ 7 w 56"/>
                    <a:gd name="T49" fmla="*/ 0 h 44"/>
                    <a:gd name="T50" fmla="*/ 10 w 56"/>
                    <a:gd name="T51" fmla="*/ 3 h 44"/>
                    <a:gd name="T52" fmla="*/ 0 w 56"/>
                    <a:gd name="T53" fmla="*/ 8 h 44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44"/>
                    <a:gd name="T83" fmla="*/ 56 w 56"/>
                    <a:gd name="T84" fmla="*/ 44 h 44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44">
                      <a:moveTo>
                        <a:pt x="53" y="32"/>
                      </a:moveTo>
                      <a:lnTo>
                        <a:pt x="56" y="36"/>
                      </a:lnTo>
                      <a:lnTo>
                        <a:pt x="56" y="41"/>
                      </a:lnTo>
                      <a:lnTo>
                        <a:pt x="53" y="44"/>
                      </a:lnTo>
                      <a:lnTo>
                        <a:pt x="50" y="44"/>
                      </a:lnTo>
                      <a:lnTo>
                        <a:pt x="53" y="32"/>
                      </a:lnTo>
                      <a:close/>
                      <a:moveTo>
                        <a:pt x="50" y="44"/>
                      </a:moveTo>
                      <a:lnTo>
                        <a:pt x="36" y="39"/>
                      </a:lnTo>
                      <a:lnTo>
                        <a:pt x="25" y="32"/>
                      </a:lnTo>
                      <a:lnTo>
                        <a:pt x="17" y="27"/>
                      </a:lnTo>
                      <a:lnTo>
                        <a:pt x="11" y="20"/>
                      </a:lnTo>
                      <a:lnTo>
                        <a:pt x="3" y="12"/>
                      </a:lnTo>
                      <a:lnTo>
                        <a:pt x="0" y="8"/>
                      </a:lnTo>
                      <a:lnTo>
                        <a:pt x="10" y="3"/>
                      </a:lnTo>
                      <a:lnTo>
                        <a:pt x="11" y="7"/>
                      </a:lnTo>
                      <a:lnTo>
                        <a:pt x="19" y="13"/>
                      </a:lnTo>
                      <a:lnTo>
                        <a:pt x="24" y="19"/>
                      </a:lnTo>
                      <a:lnTo>
                        <a:pt x="31" y="24"/>
                      </a:lnTo>
                      <a:lnTo>
                        <a:pt x="41" y="29"/>
                      </a:lnTo>
                      <a:lnTo>
                        <a:pt x="53" y="32"/>
                      </a:lnTo>
                      <a:lnTo>
                        <a:pt x="50" y="44"/>
                      </a:lnTo>
                      <a:close/>
                      <a:moveTo>
                        <a:pt x="0" y="8"/>
                      </a:move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7" y="0"/>
                      </a:lnTo>
                      <a:lnTo>
                        <a:pt x="10" y="3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1" name="Freeform 126"/>
                <p:cNvSpPr>
                  <a:spLocks noEditPoints="1"/>
                </p:cNvSpPr>
                <p:nvPr/>
              </p:nvSpPr>
              <p:spPr bwMode="auto">
                <a:xfrm>
                  <a:off x="502" y="1828"/>
                  <a:ext cx="213" cy="124"/>
                </a:xfrm>
                <a:custGeom>
                  <a:avLst/>
                  <a:gdLst>
                    <a:gd name="T0" fmla="*/ 210 w 213"/>
                    <a:gd name="T1" fmla="*/ 108 h 124"/>
                    <a:gd name="T2" fmla="*/ 212 w 213"/>
                    <a:gd name="T3" fmla="*/ 112 h 124"/>
                    <a:gd name="T4" fmla="*/ 213 w 213"/>
                    <a:gd name="T5" fmla="*/ 115 h 124"/>
                    <a:gd name="T6" fmla="*/ 213 w 213"/>
                    <a:gd name="T7" fmla="*/ 117 h 124"/>
                    <a:gd name="T8" fmla="*/ 212 w 213"/>
                    <a:gd name="T9" fmla="*/ 120 h 124"/>
                    <a:gd name="T10" fmla="*/ 210 w 213"/>
                    <a:gd name="T11" fmla="*/ 124 h 124"/>
                    <a:gd name="T12" fmla="*/ 207 w 213"/>
                    <a:gd name="T13" fmla="*/ 124 h 124"/>
                    <a:gd name="T14" fmla="*/ 204 w 213"/>
                    <a:gd name="T15" fmla="*/ 124 h 124"/>
                    <a:gd name="T16" fmla="*/ 201 w 213"/>
                    <a:gd name="T17" fmla="*/ 124 h 124"/>
                    <a:gd name="T18" fmla="*/ 210 w 213"/>
                    <a:gd name="T19" fmla="*/ 108 h 124"/>
                    <a:gd name="T20" fmla="*/ 201 w 213"/>
                    <a:gd name="T21" fmla="*/ 124 h 124"/>
                    <a:gd name="T22" fmla="*/ 189 w 213"/>
                    <a:gd name="T23" fmla="*/ 113 h 124"/>
                    <a:gd name="T24" fmla="*/ 156 w 213"/>
                    <a:gd name="T25" fmla="*/ 84 h 124"/>
                    <a:gd name="T26" fmla="*/ 166 w 213"/>
                    <a:gd name="T27" fmla="*/ 71 h 124"/>
                    <a:gd name="T28" fmla="*/ 198 w 213"/>
                    <a:gd name="T29" fmla="*/ 100 h 124"/>
                    <a:gd name="T30" fmla="*/ 210 w 213"/>
                    <a:gd name="T31" fmla="*/ 108 h 124"/>
                    <a:gd name="T32" fmla="*/ 201 w 213"/>
                    <a:gd name="T33" fmla="*/ 124 h 124"/>
                    <a:gd name="T34" fmla="*/ 156 w 213"/>
                    <a:gd name="T35" fmla="*/ 84 h 124"/>
                    <a:gd name="T36" fmla="*/ 147 w 213"/>
                    <a:gd name="T37" fmla="*/ 76 h 124"/>
                    <a:gd name="T38" fmla="*/ 138 w 213"/>
                    <a:gd name="T39" fmla="*/ 69 h 124"/>
                    <a:gd name="T40" fmla="*/ 127 w 213"/>
                    <a:gd name="T41" fmla="*/ 64 h 124"/>
                    <a:gd name="T42" fmla="*/ 118 w 213"/>
                    <a:gd name="T43" fmla="*/ 59 h 124"/>
                    <a:gd name="T44" fmla="*/ 122 w 213"/>
                    <a:gd name="T45" fmla="*/ 43 h 124"/>
                    <a:gd name="T46" fmla="*/ 135 w 213"/>
                    <a:gd name="T47" fmla="*/ 48 h 124"/>
                    <a:gd name="T48" fmla="*/ 146 w 213"/>
                    <a:gd name="T49" fmla="*/ 53 h 124"/>
                    <a:gd name="T50" fmla="*/ 156 w 213"/>
                    <a:gd name="T51" fmla="*/ 62 h 124"/>
                    <a:gd name="T52" fmla="*/ 166 w 213"/>
                    <a:gd name="T53" fmla="*/ 71 h 124"/>
                    <a:gd name="T54" fmla="*/ 156 w 213"/>
                    <a:gd name="T55" fmla="*/ 84 h 124"/>
                    <a:gd name="T56" fmla="*/ 118 w 213"/>
                    <a:gd name="T57" fmla="*/ 59 h 124"/>
                    <a:gd name="T58" fmla="*/ 96 w 213"/>
                    <a:gd name="T59" fmla="*/ 50 h 124"/>
                    <a:gd name="T60" fmla="*/ 73 w 213"/>
                    <a:gd name="T61" fmla="*/ 43 h 124"/>
                    <a:gd name="T62" fmla="*/ 76 w 213"/>
                    <a:gd name="T63" fmla="*/ 26 h 124"/>
                    <a:gd name="T64" fmla="*/ 88 w 213"/>
                    <a:gd name="T65" fmla="*/ 29 h 124"/>
                    <a:gd name="T66" fmla="*/ 101 w 213"/>
                    <a:gd name="T67" fmla="*/ 35 h 124"/>
                    <a:gd name="T68" fmla="*/ 112 w 213"/>
                    <a:gd name="T69" fmla="*/ 38 h 124"/>
                    <a:gd name="T70" fmla="*/ 122 w 213"/>
                    <a:gd name="T71" fmla="*/ 43 h 124"/>
                    <a:gd name="T72" fmla="*/ 118 w 213"/>
                    <a:gd name="T73" fmla="*/ 59 h 124"/>
                    <a:gd name="T74" fmla="*/ 73 w 213"/>
                    <a:gd name="T75" fmla="*/ 43 h 124"/>
                    <a:gd name="T76" fmla="*/ 71 w 213"/>
                    <a:gd name="T77" fmla="*/ 43 h 124"/>
                    <a:gd name="T78" fmla="*/ 75 w 213"/>
                    <a:gd name="T79" fmla="*/ 35 h 124"/>
                    <a:gd name="T80" fmla="*/ 73 w 213"/>
                    <a:gd name="T81" fmla="*/ 43 h 124"/>
                    <a:gd name="T82" fmla="*/ 71 w 213"/>
                    <a:gd name="T83" fmla="*/ 43 h 124"/>
                    <a:gd name="T84" fmla="*/ 48 w 213"/>
                    <a:gd name="T85" fmla="*/ 35 h 124"/>
                    <a:gd name="T86" fmla="*/ 27 w 213"/>
                    <a:gd name="T87" fmla="*/ 26 h 124"/>
                    <a:gd name="T88" fmla="*/ 11 w 213"/>
                    <a:gd name="T89" fmla="*/ 19 h 124"/>
                    <a:gd name="T90" fmla="*/ 5 w 213"/>
                    <a:gd name="T91" fmla="*/ 16 h 124"/>
                    <a:gd name="T92" fmla="*/ 11 w 213"/>
                    <a:gd name="T93" fmla="*/ 0 h 124"/>
                    <a:gd name="T94" fmla="*/ 17 w 213"/>
                    <a:gd name="T95" fmla="*/ 4 h 124"/>
                    <a:gd name="T96" fmla="*/ 31 w 213"/>
                    <a:gd name="T97" fmla="*/ 11 h 124"/>
                    <a:gd name="T98" fmla="*/ 53 w 213"/>
                    <a:gd name="T99" fmla="*/ 19 h 124"/>
                    <a:gd name="T100" fmla="*/ 76 w 213"/>
                    <a:gd name="T101" fmla="*/ 26 h 124"/>
                    <a:gd name="T102" fmla="*/ 71 w 213"/>
                    <a:gd name="T103" fmla="*/ 43 h 124"/>
                    <a:gd name="T104" fmla="*/ 5 w 213"/>
                    <a:gd name="T105" fmla="*/ 16 h 124"/>
                    <a:gd name="T106" fmla="*/ 2 w 213"/>
                    <a:gd name="T107" fmla="*/ 14 h 124"/>
                    <a:gd name="T108" fmla="*/ 0 w 213"/>
                    <a:gd name="T109" fmla="*/ 11 h 124"/>
                    <a:gd name="T110" fmla="*/ 0 w 213"/>
                    <a:gd name="T111" fmla="*/ 7 h 124"/>
                    <a:gd name="T112" fmla="*/ 2 w 213"/>
                    <a:gd name="T113" fmla="*/ 5 h 124"/>
                    <a:gd name="T114" fmla="*/ 4 w 213"/>
                    <a:gd name="T115" fmla="*/ 2 h 124"/>
                    <a:gd name="T116" fmla="*/ 5 w 213"/>
                    <a:gd name="T117" fmla="*/ 0 h 124"/>
                    <a:gd name="T118" fmla="*/ 8 w 213"/>
                    <a:gd name="T119" fmla="*/ 0 h 124"/>
                    <a:gd name="T120" fmla="*/ 11 w 213"/>
                    <a:gd name="T121" fmla="*/ 0 h 124"/>
                    <a:gd name="T122" fmla="*/ 5 w 213"/>
                    <a:gd name="T123" fmla="*/ 16 h 12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13"/>
                    <a:gd name="T187" fmla="*/ 0 h 124"/>
                    <a:gd name="T188" fmla="*/ 213 w 213"/>
                    <a:gd name="T189" fmla="*/ 124 h 12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13" h="124">
                      <a:moveTo>
                        <a:pt x="210" y="108"/>
                      </a:moveTo>
                      <a:lnTo>
                        <a:pt x="212" y="112"/>
                      </a:lnTo>
                      <a:lnTo>
                        <a:pt x="213" y="115"/>
                      </a:lnTo>
                      <a:lnTo>
                        <a:pt x="213" y="117"/>
                      </a:lnTo>
                      <a:lnTo>
                        <a:pt x="212" y="120"/>
                      </a:lnTo>
                      <a:lnTo>
                        <a:pt x="210" y="124"/>
                      </a:lnTo>
                      <a:lnTo>
                        <a:pt x="207" y="124"/>
                      </a:lnTo>
                      <a:lnTo>
                        <a:pt x="204" y="124"/>
                      </a:lnTo>
                      <a:lnTo>
                        <a:pt x="201" y="124"/>
                      </a:lnTo>
                      <a:lnTo>
                        <a:pt x="210" y="108"/>
                      </a:lnTo>
                      <a:close/>
                      <a:moveTo>
                        <a:pt x="201" y="124"/>
                      </a:moveTo>
                      <a:lnTo>
                        <a:pt x="189" y="113"/>
                      </a:lnTo>
                      <a:lnTo>
                        <a:pt x="156" y="84"/>
                      </a:lnTo>
                      <a:lnTo>
                        <a:pt x="166" y="71"/>
                      </a:lnTo>
                      <a:lnTo>
                        <a:pt x="198" y="100"/>
                      </a:lnTo>
                      <a:lnTo>
                        <a:pt x="210" y="108"/>
                      </a:lnTo>
                      <a:lnTo>
                        <a:pt x="201" y="124"/>
                      </a:lnTo>
                      <a:close/>
                      <a:moveTo>
                        <a:pt x="156" y="84"/>
                      </a:moveTo>
                      <a:lnTo>
                        <a:pt x="147" y="76"/>
                      </a:lnTo>
                      <a:lnTo>
                        <a:pt x="138" y="69"/>
                      </a:lnTo>
                      <a:lnTo>
                        <a:pt x="127" y="64"/>
                      </a:lnTo>
                      <a:lnTo>
                        <a:pt x="118" y="59"/>
                      </a:lnTo>
                      <a:lnTo>
                        <a:pt x="122" y="43"/>
                      </a:lnTo>
                      <a:lnTo>
                        <a:pt x="135" y="48"/>
                      </a:lnTo>
                      <a:lnTo>
                        <a:pt x="146" y="53"/>
                      </a:lnTo>
                      <a:lnTo>
                        <a:pt x="156" y="62"/>
                      </a:lnTo>
                      <a:lnTo>
                        <a:pt x="166" y="71"/>
                      </a:lnTo>
                      <a:lnTo>
                        <a:pt x="156" y="84"/>
                      </a:lnTo>
                      <a:close/>
                      <a:moveTo>
                        <a:pt x="118" y="59"/>
                      </a:moveTo>
                      <a:lnTo>
                        <a:pt x="96" y="50"/>
                      </a:lnTo>
                      <a:lnTo>
                        <a:pt x="73" y="43"/>
                      </a:lnTo>
                      <a:lnTo>
                        <a:pt x="76" y="26"/>
                      </a:lnTo>
                      <a:lnTo>
                        <a:pt x="88" y="29"/>
                      </a:lnTo>
                      <a:lnTo>
                        <a:pt x="101" y="35"/>
                      </a:lnTo>
                      <a:lnTo>
                        <a:pt x="112" y="38"/>
                      </a:lnTo>
                      <a:lnTo>
                        <a:pt x="122" y="43"/>
                      </a:lnTo>
                      <a:lnTo>
                        <a:pt x="118" y="59"/>
                      </a:lnTo>
                      <a:close/>
                      <a:moveTo>
                        <a:pt x="73" y="43"/>
                      </a:moveTo>
                      <a:lnTo>
                        <a:pt x="71" y="43"/>
                      </a:lnTo>
                      <a:lnTo>
                        <a:pt x="75" y="35"/>
                      </a:lnTo>
                      <a:lnTo>
                        <a:pt x="73" y="43"/>
                      </a:lnTo>
                      <a:close/>
                      <a:moveTo>
                        <a:pt x="71" y="43"/>
                      </a:moveTo>
                      <a:lnTo>
                        <a:pt x="48" y="35"/>
                      </a:lnTo>
                      <a:lnTo>
                        <a:pt x="27" y="26"/>
                      </a:lnTo>
                      <a:lnTo>
                        <a:pt x="11" y="19"/>
                      </a:lnTo>
                      <a:lnTo>
                        <a:pt x="5" y="16"/>
                      </a:lnTo>
                      <a:lnTo>
                        <a:pt x="11" y="0"/>
                      </a:lnTo>
                      <a:lnTo>
                        <a:pt x="17" y="4"/>
                      </a:lnTo>
                      <a:lnTo>
                        <a:pt x="31" y="11"/>
                      </a:lnTo>
                      <a:lnTo>
                        <a:pt x="53" y="19"/>
                      </a:lnTo>
                      <a:lnTo>
                        <a:pt x="76" y="26"/>
                      </a:lnTo>
                      <a:lnTo>
                        <a:pt x="71" y="43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2" name="Freeform 127"/>
                <p:cNvSpPr>
                  <a:spLocks noEditPoints="1"/>
                </p:cNvSpPr>
                <p:nvPr/>
              </p:nvSpPr>
              <p:spPr bwMode="auto">
                <a:xfrm>
                  <a:off x="501" y="1827"/>
                  <a:ext cx="211" cy="126"/>
                </a:xfrm>
                <a:custGeom>
                  <a:avLst/>
                  <a:gdLst>
                    <a:gd name="T0" fmla="*/ 210 w 211"/>
                    <a:gd name="T1" fmla="*/ 111 h 126"/>
                    <a:gd name="T2" fmla="*/ 211 w 211"/>
                    <a:gd name="T3" fmla="*/ 118 h 126"/>
                    <a:gd name="T4" fmla="*/ 210 w 211"/>
                    <a:gd name="T5" fmla="*/ 123 h 126"/>
                    <a:gd name="T6" fmla="*/ 204 w 211"/>
                    <a:gd name="T7" fmla="*/ 126 h 126"/>
                    <a:gd name="T8" fmla="*/ 207 w 211"/>
                    <a:gd name="T9" fmla="*/ 109 h 126"/>
                    <a:gd name="T10" fmla="*/ 201 w 211"/>
                    <a:gd name="T11" fmla="*/ 125 h 126"/>
                    <a:gd name="T12" fmla="*/ 207 w 211"/>
                    <a:gd name="T13" fmla="*/ 109 h 126"/>
                    <a:gd name="T14" fmla="*/ 201 w 211"/>
                    <a:gd name="T15" fmla="*/ 125 h 126"/>
                    <a:gd name="T16" fmla="*/ 204 w 211"/>
                    <a:gd name="T17" fmla="*/ 118 h 126"/>
                    <a:gd name="T18" fmla="*/ 201 w 211"/>
                    <a:gd name="T19" fmla="*/ 125 h 126"/>
                    <a:gd name="T20" fmla="*/ 197 w 211"/>
                    <a:gd name="T21" fmla="*/ 125 h 126"/>
                    <a:gd name="T22" fmla="*/ 207 w 211"/>
                    <a:gd name="T23" fmla="*/ 109 h 126"/>
                    <a:gd name="T24" fmla="*/ 201 w 211"/>
                    <a:gd name="T25" fmla="*/ 125 h 126"/>
                    <a:gd name="T26" fmla="*/ 197 w 211"/>
                    <a:gd name="T27" fmla="*/ 123 h 126"/>
                    <a:gd name="T28" fmla="*/ 202 w 211"/>
                    <a:gd name="T29" fmla="*/ 108 h 126"/>
                    <a:gd name="T30" fmla="*/ 205 w 211"/>
                    <a:gd name="T31" fmla="*/ 109 h 126"/>
                    <a:gd name="T32" fmla="*/ 194 w 211"/>
                    <a:gd name="T33" fmla="*/ 121 h 126"/>
                    <a:gd name="T34" fmla="*/ 154 w 211"/>
                    <a:gd name="T35" fmla="*/ 87 h 126"/>
                    <a:gd name="T36" fmla="*/ 187 w 211"/>
                    <a:gd name="T37" fmla="*/ 96 h 126"/>
                    <a:gd name="T38" fmla="*/ 194 w 211"/>
                    <a:gd name="T39" fmla="*/ 121 h 126"/>
                    <a:gd name="T40" fmla="*/ 164 w 211"/>
                    <a:gd name="T41" fmla="*/ 75 h 126"/>
                    <a:gd name="T42" fmla="*/ 159 w 211"/>
                    <a:gd name="T43" fmla="*/ 82 h 126"/>
                    <a:gd name="T44" fmla="*/ 154 w 211"/>
                    <a:gd name="T45" fmla="*/ 89 h 126"/>
                    <a:gd name="T46" fmla="*/ 133 w 211"/>
                    <a:gd name="T47" fmla="*/ 73 h 126"/>
                    <a:gd name="T48" fmla="*/ 109 w 211"/>
                    <a:gd name="T49" fmla="*/ 63 h 126"/>
                    <a:gd name="T50" fmla="*/ 126 w 211"/>
                    <a:gd name="T51" fmla="*/ 51 h 126"/>
                    <a:gd name="T52" fmla="*/ 151 w 211"/>
                    <a:gd name="T53" fmla="*/ 65 h 126"/>
                    <a:gd name="T54" fmla="*/ 154 w 211"/>
                    <a:gd name="T55" fmla="*/ 89 h 126"/>
                    <a:gd name="T56" fmla="*/ 109 w 211"/>
                    <a:gd name="T57" fmla="*/ 63 h 126"/>
                    <a:gd name="T58" fmla="*/ 109 w 211"/>
                    <a:gd name="T59" fmla="*/ 63 h 126"/>
                    <a:gd name="T60" fmla="*/ 96 w 211"/>
                    <a:gd name="T61" fmla="*/ 58 h 126"/>
                    <a:gd name="T62" fmla="*/ 86 w 211"/>
                    <a:gd name="T63" fmla="*/ 36 h 126"/>
                    <a:gd name="T64" fmla="*/ 116 w 211"/>
                    <a:gd name="T65" fmla="*/ 46 h 126"/>
                    <a:gd name="T66" fmla="*/ 82 w 211"/>
                    <a:gd name="T67" fmla="*/ 53 h 126"/>
                    <a:gd name="T68" fmla="*/ 68 w 211"/>
                    <a:gd name="T69" fmla="*/ 48 h 126"/>
                    <a:gd name="T70" fmla="*/ 80 w 211"/>
                    <a:gd name="T71" fmla="*/ 34 h 126"/>
                    <a:gd name="T72" fmla="*/ 82 w 211"/>
                    <a:gd name="T73" fmla="*/ 53 h 126"/>
                    <a:gd name="T74" fmla="*/ 68 w 211"/>
                    <a:gd name="T75" fmla="*/ 48 h 126"/>
                    <a:gd name="T76" fmla="*/ 68 w 211"/>
                    <a:gd name="T77" fmla="*/ 48 h 126"/>
                    <a:gd name="T78" fmla="*/ 52 w 211"/>
                    <a:gd name="T79" fmla="*/ 42 h 126"/>
                    <a:gd name="T80" fmla="*/ 43 w 211"/>
                    <a:gd name="T81" fmla="*/ 20 h 126"/>
                    <a:gd name="T82" fmla="*/ 72 w 211"/>
                    <a:gd name="T83" fmla="*/ 32 h 126"/>
                    <a:gd name="T84" fmla="*/ 43 w 211"/>
                    <a:gd name="T85" fmla="*/ 20 h 126"/>
                    <a:gd name="T86" fmla="*/ 42 w 211"/>
                    <a:gd name="T87" fmla="*/ 29 h 126"/>
                    <a:gd name="T88" fmla="*/ 38 w 211"/>
                    <a:gd name="T89" fmla="*/ 36 h 126"/>
                    <a:gd name="T90" fmla="*/ 3 w 211"/>
                    <a:gd name="T91" fmla="*/ 15 h 126"/>
                    <a:gd name="T92" fmla="*/ 22 w 211"/>
                    <a:gd name="T93" fmla="*/ 8 h 126"/>
                    <a:gd name="T94" fmla="*/ 38 w 211"/>
                    <a:gd name="T95" fmla="*/ 36 h 126"/>
                    <a:gd name="T96" fmla="*/ 1 w 211"/>
                    <a:gd name="T97" fmla="*/ 13 h 126"/>
                    <a:gd name="T98" fmla="*/ 0 w 211"/>
                    <a:gd name="T99" fmla="*/ 6 h 126"/>
                    <a:gd name="T100" fmla="*/ 5 w 211"/>
                    <a:gd name="T101" fmla="*/ 1 h 126"/>
                    <a:gd name="T102" fmla="*/ 9 w 211"/>
                    <a:gd name="T103" fmla="*/ 0 h 126"/>
                    <a:gd name="T104" fmla="*/ 3 w 211"/>
                    <a:gd name="T105" fmla="*/ 15 h 12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211"/>
                    <a:gd name="T160" fmla="*/ 0 h 126"/>
                    <a:gd name="T161" fmla="*/ 211 w 211"/>
                    <a:gd name="T162" fmla="*/ 126 h 126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211" h="126">
                      <a:moveTo>
                        <a:pt x="207" y="109"/>
                      </a:moveTo>
                      <a:lnTo>
                        <a:pt x="210" y="111"/>
                      </a:lnTo>
                      <a:lnTo>
                        <a:pt x="211" y="114"/>
                      </a:lnTo>
                      <a:lnTo>
                        <a:pt x="211" y="118"/>
                      </a:lnTo>
                      <a:lnTo>
                        <a:pt x="211" y="121"/>
                      </a:lnTo>
                      <a:lnTo>
                        <a:pt x="210" y="123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1" y="125"/>
                      </a:lnTo>
                      <a:lnTo>
                        <a:pt x="207" y="109"/>
                      </a:lnTo>
                      <a:close/>
                      <a:moveTo>
                        <a:pt x="201" y="125"/>
                      </a:moveTo>
                      <a:lnTo>
                        <a:pt x="201" y="125"/>
                      </a:lnTo>
                      <a:lnTo>
                        <a:pt x="207" y="109"/>
                      </a:lnTo>
                      <a:lnTo>
                        <a:pt x="201" y="125"/>
                      </a:lnTo>
                      <a:close/>
                      <a:moveTo>
                        <a:pt x="201" y="125"/>
                      </a:moveTo>
                      <a:lnTo>
                        <a:pt x="201" y="125"/>
                      </a:lnTo>
                      <a:lnTo>
                        <a:pt x="204" y="118"/>
                      </a:lnTo>
                      <a:lnTo>
                        <a:pt x="201" y="125"/>
                      </a:lnTo>
                      <a:close/>
                      <a:moveTo>
                        <a:pt x="201" y="125"/>
                      </a:moveTo>
                      <a:lnTo>
                        <a:pt x="199" y="125"/>
                      </a:lnTo>
                      <a:lnTo>
                        <a:pt x="197" y="125"/>
                      </a:lnTo>
                      <a:lnTo>
                        <a:pt x="205" y="109"/>
                      </a:lnTo>
                      <a:lnTo>
                        <a:pt x="207" y="109"/>
                      </a:lnTo>
                      <a:lnTo>
                        <a:pt x="201" y="125"/>
                      </a:lnTo>
                      <a:close/>
                      <a:moveTo>
                        <a:pt x="197" y="125"/>
                      </a:moveTo>
                      <a:lnTo>
                        <a:pt x="197" y="123"/>
                      </a:lnTo>
                      <a:lnTo>
                        <a:pt x="194" y="121"/>
                      </a:lnTo>
                      <a:lnTo>
                        <a:pt x="202" y="108"/>
                      </a:lnTo>
                      <a:lnTo>
                        <a:pt x="204" y="108"/>
                      </a:lnTo>
                      <a:lnTo>
                        <a:pt x="205" y="109"/>
                      </a:lnTo>
                      <a:lnTo>
                        <a:pt x="197" y="125"/>
                      </a:lnTo>
                      <a:close/>
                      <a:moveTo>
                        <a:pt x="194" y="121"/>
                      </a:moveTo>
                      <a:lnTo>
                        <a:pt x="177" y="109"/>
                      </a:lnTo>
                      <a:lnTo>
                        <a:pt x="154" y="87"/>
                      </a:lnTo>
                      <a:lnTo>
                        <a:pt x="164" y="75"/>
                      </a:lnTo>
                      <a:lnTo>
                        <a:pt x="187" y="96"/>
                      </a:lnTo>
                      <a:lnTo>
                        <a:pt x="202" y="108"/>
                      </a:lnTo>
                      <a:lnTo>
                        <a:pt x="194" y="121"/>
                      </a:lnTo>
                      <a:close/>
                      <a:moveTo>
                        <a:pt x="164" y="75"/>
                      </a:moveTo>
                      <a:lnTo>
                        <a:pt x="164" y="75"/>
                      </a:lnTo>
                      <a:lnTo>
                        <a:pt x="159" y="82"/>
                      </a:lnTo>
                      <a:lnTo>
                        <a:pt x="164" y="75"/>
                      </a:lnTo>
                      <a:close/>
                      <a:moveTo>
                        <a:pt x="154" y="89"/>
                      </a:moveTo>
                      <a:lnTo>
                        <a:pt x="143" y="80"/>
                      </a:lnTo>
                      <a:lnTo>
                        <a:pt x="133" y="73"/>
                      </a:lnTo>
                      <a:lnTo>
                        <a:pt x="120" y="66"/>
                      </a:lnTo>
                      <a:lnTo>
                        <a:pt x="109" y="63"/>
                      </a:lnTo>
                      <a:lnTo>
                        <a:pt x="116" y="46"/>
                      </a:lnTo>
                      <a:lnTo>
                        <a:pt x="126" y="51"/>
                      </a:lnTo>
                      <a:lnTo>
                        <a:pt x="139" y="58"/>
                      </a:lnTo>
                      <a:lnTo>
                        <a:pt x="151" y="65"/>
                      </a:lnTo>
                      <a:lnTo>
                        <a:pt x="164" y="75"/>
                      </a:lnTo>
                      <a:lnTo>
                        <a:pt x="154" y="89"/>
                      </a:lnTo>
                      <a:close/>
                      <a:moveTo>
                        <a:pt x="109" y="63"/>
                      </a:moveTo>
                      <a:lnTo>
                        <a:pt x="109" y="63"/>
                      </a:lnTo>
                      <a:lnTo>
                        <a:pt x="113" y="54"/>
                      </a:lnTo>
                      <a:lnTo>
                        <a:pt x="109" y="63"/>
                      </a:lnTo>
                      <a:close/>
                      <a:moveTo>
                        <a:pt x="109" y="63"/>
                      </a:moveTo>
                      <a:lnTo>
                        <a:pt x="96" y="58"/>
                      </a:lnTo>
                      <a:lnTo>
                        <a:pt x="82" y="53"/>
                      </a:lnTo>
                      <a:lnTo>
                        <a:pt x="86" y="36"/>
                      </a:lnTo>
                      <a:lnTo>
                        <a:pt x="102" y="41"/>
                      </a:lnTo>
                      <a:lnTo>
                        <a:pt x="116" y="46"/>
                      </a:lnTo>
                      <a:lnTo>
                        <a:pt x="109" y="63"/>
                      </a:lnTo>
                      <a:close/>
                      <a:moveTo>
                        <a:pt x="82" y="53"/>
                      </a:moveTo>
                      <a:lnTo>
                        <a:pt x="74" y="49"/>
                      </a:lnTo>
                      <a:lnTo>
                        <a:pt x="68" y="48"/>
                      </a:lnTo>
                      <a:lnTo>
                        <a:pt x="72" y="32"/>
                      </a:lnTo>
                      <a:lnTo>
                        <a:pt x="80" y="34"/>
                      </a:lnTo>
                      <a:lnTo>
                        <a:pt x="86" y="36"/>
                      </a:lnTo>
                      <a:lnTo>
                        <a:pt x="82" y="53"/>
                      </a:lnTo>
                      <a:close/>
                      <a:moveTo>
                        <a:pt x="68" y="48"/>
                      </a:moveTo>
                      <a:lnTo>
                        <a:pt x="68" y="48"/>
                      </a:lnTo>
                      <a:lnTo>
                        <a:pt x="69" y="39"/>
                      </a:lnTo>
                      <a:lnTo>
                        <a:pt x="68" y="48"/>
                      </a:lnTo>
                      <a:close/>
                      <a:moveTo>
                        <a:pt x="68" y="48"/>
                      </a:moveTo>
                      <a:lnTo>
                        <a:pt x="52" y="42"/>
                      </a:lnTo>
                      <a:lnTo>
                        <a:pt x="38" y="36"/>
                      </a:lnTo>
                      <a:lnTo>
                        <a:pt x="43" y="20"/>
                      </a:lnTo>
                      <a:lnTo>
                        <a:pt x="57" y="25"/>
                      </a:lnTo>
                      <a:lnTo>
                        <a:pt x="72" y="32"/>
                      </a:lnTo>
                      <a:lnTo>
                        <a:pt x="68" y="48"/>
                      </a:lnTo>
                      <a:close/>
                      <a:moveTo>
                        <a:pt x="43" y="20"/>
                      </a:moveTo>
                      <a:lnTo>
                        <a:pt x="43" y="20"/>
                      </a:lnTo>
                      <a:lnTo>
                        <a:pt x="42" y="29"/>
                      </a:lnTo>
                      <a:lnTo>
                        <a:pt x="43" y="20"/>
                      </a:lnTo>
                      <a:close/>
                      <a:moveTo>
                        <a:pt x="38" y="36"/>
                      </a:moveTo>
                      <a:lnTo>
                        <a:pt x="12" y="22"/>
                      </a:lnTo>
                      <a:lnTo>
                        <a:pt x="3" y="15"/>
                      </a:lnTo>
                      <a:lnTo>
                        <a:pt x="12" y="1"/>
                      </a:lnTo>
                      <a:lnTo>
                        <a:pt x="22" y="8"/>
                      </a:lnTo>
                      <a:lnTo>
                        <a:pt x="43" y="20"/>
                      </a:lnTo>
                      <a:lnTo>
                        <a:pt x="38" y="36"/>
                      </a:lnTo>
                      <a:close/>
                      <a:moveTo>
                        <a:pt x="3" y="15"/>
                      </a:moveTo>
                      <a:lnTo>
                        <a:pt x="1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5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EBCC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3" name="Freeform 128"/>
                <p:cNvSpPr>
                  <a:spLocks noEditPoints="1"/>
                </p:cNvSpPr>
                <p:nvPr/>
              </p:nvSpPr>
              <p:spPr bwMode="auto">
                <a:xfrm>
                  <a:off x="499" y="1827"/>
                  <a:ext cx="210" cy="126"/>
                </a:xfrm>
                <a:custGeom>
                  <a:avLst/>
                  <a:gdLst>
                    <a:gd name="T0" fmla="*/ 210 w 210"/>
                    <a:gd name="T1" fmla="*/ 114 h 126"/>
                    <a:gd name="T2" fmla="*/ 209 w 210"/>
                    <a:gd name="T3" fmla="*/ 123 h 126"/>
                    <a:gd name="T4" fmla="*/ 201 w 210"/>
                    <a:gd name="T5" fmla="*/ 126 h 126"/>
                    <a:gd name="T6" fmla="*/ 201 w 210"/>
                    <a:gd name="T7" fmla="*/ 126 h 126"/>
                    <a:gd name="T8" fmla="*/ 201 w 210"/>
                    <a:gd name="T9" fmla="*/ 126 h 126"/>
                    <a:gd name="T10" fmla="*/ 203 w 210"/>
                    <a:gd name="T11" fmla="*/ 118 h 126"/>
                    <a:gd name="T12" fmla="*/ 199 w 210"/>
                    <a:gd name="T13" fmla="*/ 125 h 126"/>
                    <a:gd name="T14" fmla="*/ 206 w 210"/>
                    <a:gd name="T15" fmla="*/ 109 h 126"/>
                    <a:gd name="T16" fmla="*/ 198 w 210"/>
                    <a:gd name="T17" fmla="*/ 125 h 126"/>
                    <a:gd name="T18" fmla="*/ 199 w 210"/>
                    <a:gd name="T19" fmla="*/ 106 h 126"/>
                    <a:gd name="T20" fmla="*/ 198 w 210"/>
                    <a:gd name="T21" fmla="*/ 125 h 126"/>
                    <a:gd name="T22" fmla="*/ 152 w 210"/>
                    <a:gd name="T23" fmla="*/ 90 h 126"/>
                    <a:gd name="T24" fmla="*/ 199 w 210"/>
                    <a:gd name="T25" fmla="*/ 106 h 126"/>
                    <a:gd name="T26" fmla="*/ 161 w 210"/>
                    <a:gd name="T27" fmla="*/ 77 h 126"/>
                    <a:gd name="T28" fmla="*/ 161 w 210"/>
                    <a:gd name="T29" fmla="*/ 77 h 126"/>
                    <a:gd name="T30" fmla="*/ 130 w 210"/>
                    <a:gd name="T31" fmla="*/ 77 h 126"/>
                    <a:gd name="T32" fmla="*/ 161 w 210"/>
                    <a:gd name="T33" fmla="*/ 77 h 126"/>
                    <a:gd name="T34" fmla="*/ 118 w 210"/>
                    <a:gd name="T35" fmla="*/ 72 h 126"/>
                    <a:gd name="T36" fmla="*/ 124 w 210"/>
                    <a:gd name="T37" fmla="*/ 56 h 126"/>
                    <a:gd name="T38" fmla="*/ 111 w 210"/>
                    <a:gd name="T39" fmla="*/ 51 h 126"/>
                    <a:gd name="T40" fmla="*/ 111 w 210"/>
                    <a:gd name="T41" fmla="*/ 51 h 126"/>
                    <a:gd name="T42" fmla="*/ 107 w 210"/>
                    <a:gd name="T43" fmla="*/ 66 h 126"/>
                    <a:gd name="T44" fmla="*/ 111 w 210"/>
                    <a:gd name="T45" fmla="*/ 51 h 126"/>
                    <a:gd name="T46" fmla="*/ 111 w 210"/>
                    <a:gd name="T47" fmla="*/ 51 h 126"/>
                    <a:gd name="T48" fmla="*/ 111 w 210"/>
                    <a:gd name="T49" fmla="*/ 51 h 126"/>
                    <a:gd name="T50" fmla="*/ 90 w 210"/>
                    <a:gd name="T51" fmla="*/ 61 h 126"/>
                    <a:gd name="T52" fmla="*/ 111 w 210"/>
                    <a:gd name="T53" fmla="*/ 51 h 126"/>
                    <a:gd name="T54" fmla="*/ 78 w 210"/>
                    <a:gd name="T55" fmla="*/ 56 h 126"/>
                    <a:gd name="T56" fmla="*/ 82 w 210"/>
                    <a:gd name="T57" fmla="*/ 39 h 126"/>
                    <a:gd name="T58" fmla="*/ 70 w 210"/>
                    <a:gd name="T59" fmla="*/ 36 h 126"/>
                    <a:gd name="T60" fmla="*/ 70 w 210"/>
                    <a:gd name="T61" fmla="*/ 36 h 126"/>
                    <a:gd name="T62" fmla="*/ 70 w 210"/>
                    <a:gd name="T63" fmla="*/ 36 h 126"/>
                    <a:gd name="T64" fmla="*/ 65 w 210"/>
                    <a:gd name="T65" fmla="*/ 51 h 126"/>
                    <a:gd name="T66" fmla="*/ 47 w 210"/>
                    <a:gd name="T67" fmla="*/ 25 h 126"/>
                    <a:gd name="T68" fmla="*/ 65 w 210"/>
                    <a:gd name="T69" fmla="*/ 51 h 126"/>
                    <a:gd name="T70" fmla="*/ 34 w 210"/>
                    <a:gd name="T71" fmla="*/ 39 h 126"/>
                    <a:gd name="T72" fmla="*/ 47 w 210"/>
                    <a:gd name="T73" fmla="*/ 25 h 126"/>
                    <a:gd name="T74" fmla="*/ 34 w 210"/>
                    <a:gd name="T75" fmla="*/ 39 h 126"/>
                    <a:gd name="T76" fmla="*/ 34 w 210"/>
                    <a:gd name="T77" fmla="*/ 39 h 126"/>
                    <a:gd name="T78" fmla="*/ 10 w 210"/>
                    <a:gd name="T79" fmla="*/ 22 h 126"/>
                    <a:gd name="T80" fmla="*/ 14 w 210"/>
                    <a:gd name="T81" fmla="*/ 3 h 126"/>
                    <a:gd name="T82" fmla="*/ 34 w 210"/>
                    <a:gd name="T83" fmla="*/ 39 h 126"/>
                    <a:gd name="T84" fmla="*/ 0 w 210"/>
                    <a:gd name="T85" fmla="*/ 6 h 126"/>
                    <a:gd name="T86" fmla="*/ 7 w 210"/>
                    <a:gd name="T87" fmla="*/ 0 h 126"/>
                    <a:gd name="T88" fmla="*/ 14 w 210"/>
                    <a:gd name="T89" fmla="*/ 3 h 12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210"/>
                    <a:gd name="T136" fmla="*/ 0 h 126"/>
                    <a:gd name="T137" fmla="*/ 210 w 210"/>
                    <a:gd name="T138" fmla="*/ 126 h 126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210" h="126">
                      <a:moveTo>
                        <a:pt x="206" y="109"/>
                      </a:moveTo>
                      <a:lnTo>
                        <a:pt x="209" y="111"/>
                      </a:lnTo>
                      <a:lnTo>
                        <a:pt x="210" y="114"/>
                      </a:lnTo>
                      <a:lnTo>
                        <a:pt x="210" y="118"/>
                      </a:lnTo>
                      <a:lnTo>
                        <a:pt x="210" y="120"/>
                      </a:lnTo>
                      <a:lnTo>
                        <a:pt x="209" y="123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1" y="126"/>
                      </a:lnTo>
                      <a:lnTo>
                        <a:pt x="206" y="109"/>
                      </a:lnTo>
                      <a:close/>
                      <a:moveTo>
                        <a:pt x="201" y="126"/>
                      </a:moveTo>
                      <a:lnTo>
                        <a:pt x="201" y="126"/>
                      </a:lnTo>
                      <a:lnTo>
                        <a:pt x="206" y="109"/>
                      </a:lnTo>
                      <a:lnTo>
                        <a:pt x="201" y="126"/>
                      </a:lnTo>
                      <a:close/>
                      <a:moveTo>
                        <a:pt x="201" y="126"/>
                      </a:moveTo>
                      <a:lnTo>
                        <a:pt x="201" y="126"/>
                      </a:lnTo>
                      <a:lnTo>
                        <a:pt x="203" y="118"/>
                      </a:lnTo>
                      <a:lnTo>
                        <a:pt x="201" y="126"/>
                      </a:lnTo>
                      <a:close/>
                      <a:moveTo>
                        <a:pt x="201" y="126"/>
                      </a:moveTo>
                      <a:lnTo>
                        <a:pt x="199" y="125"/>
                      </a:lnTo>
                      <a:lnTo>
                        <a:pt x="198" y="125"/>
                      </a:lnTo>
                      <a:lnTo>
                        <a:pt x="204" y="109"/>
                      </a:lnTo>
                      <a:lnTo>
                        <a:pt x="206" y="109"/>
                      </a:lnTo>
                      <a:lnTo>
                        <a:pt x="201" y="126"/>
                      </a:lnTo>
                      <a:close/>
                      <a:moveTo>
                        <a:pt x="198" y="125"/>
                      </a:moveTo>
                      <a:lnTo>
                        <a:pt x="195" y="123"/>
                      </a:lnTo>
                      <a:lnTo>
                        <a:pt x="193" y="121"/>
                      </a:lnTo>
                      <a:lnTo>
                        <a:pt x="199" y="106"/>
                      </a:lnTo>
                      <a:lnTo>
                        <a:pt x="203" y="108"/>
                      </a:lnTo>
                      <a:lnTo>
                        <a:pt x="204" y="109"/>
                      </a:lnTo>
                      <a:lnTo>
                        <a:pt x="198" y="125"/>
                      </a:lnTo>
                      <a:close/>
                      <a:moveTo>
                        <a:pt x="193" y="121"/>
                      </a:moveTo>
                      <a:lnTo>
                        <a:pt x="176" y="109"/>
                      </a:lnTo>
                      <a:lnTo>
                        <a:pt x="152" y="90"/>
                      </a:lnTo>
                      <a:lnTo>
                        <a:pt x="161" y="77"/>
                      </a:lnTo>
                      <a:lnTo>
                        <a:pt x="184" y="96"/>
                      </a:lnTo>
                      <a:lnTo>
                        <a:pt x="199" y="106"/>
                      </a:lnTo>
                      <a:lnTo>
                        <a:pt x="193" y="121"/>
                      </a:lnTo>
                      <a:close/>
                      <a:moveTo>
                        <a:pt x="161" y="77"/>
                      </a:moveTo>
                      <a:lnTo>
                        <a:pt x="161" y="77"/>
                      </a:lnTo>
                      <a:lnTo>
                        <a:pt x="156" y="84"/>
                      </a:lnTo>
                      <a:lnTo>
                        <a:pt x="161" y="77"/>
                      </a:lnTo>
                      <a:close/>
                      <a:moveTo>
                        <a:pt x="152" y="90"/>
                      </a:moveTo>
                      <a:lnTo>
                        <a:pt x="141" y="84"/>
                      </a:lnTo>
                      <a:lnTo>
                        <a:pt x="130" y="77"/>
                      </a:lnTo>
                      <a:lnTo>
                        <a:pt x="136" y="61"/>
                      </a:lnTo>
                      <a:lnTo>
                        <a:pt x="149" y="68"/>
                      </a:lnTo>
                      <a:lnTo>
                        <a:pt x="161" y="77"/>
                      </a:lnTo>
                      <a:lnTo>
                        <a:pt x="152" y="90"/>
                      </a:lnTo>
                      <a:close/>
                      <a:moveTo>
                        <a:pt x="130" y="77"/>
                      </a:moveTo>
                      <a:lnTo>
                        <a:pt x="118" y="72"/>
                      </a:lnTo>
                      <a:lnTo>
                        <a:pt x="107" y="66"/>
                      </a:lnTo>
                      <a:lnTo>
                        <a:pt x="111" y="51"/>
                      </a:lnTo>
                      <a:lnTo>
                        <a:pt x="124" y="56"/>
                      </a:lnTo>
                      <a:lnTo>
                        <a:pt x="136" y="61"/>
                      </a:lnTo>
                      <a:lnTo>
                        <a:pt x="130" y="77"/>
                      </a:lnTo>
                      <a:close/>
                      <a:moveTo>
                        <a:pt x="111" y="51"/>
                      </a:moveTo>
                      <a:lnTo>
                        <a:pt x="111" y="51"/>
                      </a:lnTo>
                      <a:lnTo>
                        <a:pt x="110" y="60"/>
                      </a:lnTo>
                      <a:lnTo>
                        <a:pt x="111" y="51"/>
                      </a:lnTo>
                      <a:close/>
                      <a:moveTo>
                        <a:pt x="107" y="66"/>
                      </a:moveTo>
                      <a:lnTo>
                        <a:pt x="107" y="66"/>
                      </a:lnTo>
                      <a:lnTo>
                        <a:pt x="113" y="51"/>
                      </a:lnTo>
                      <a:lnTo>
                        <a:pt x="111" y="51"/>
                      </a:lnTo>
                      <a:lnTo>
                        <a:pt x="107" y="66"/>
                      </a:lnTo>
                      <a:close/>
                      <a:moveTo>
                        <a:pt x="111" y="51"/>
                      </a:moveTo>
                      <a:lnTo>
                        <a:pt x="111" y="51"/>
                      </a:lnTo>
                      <a:lnTo>
                        <a:pt x="113" y="51"/>
                      </a:lnTo>
                      <a:lnTo>
                        <a:pt x="110" y="60"/>
                      </a:lnTo>
                      <a:lnTo>
                        <a:pt x="111" y="51"/>
                      </a:lnTo>
                      <a:close/>
                      <a:moveTo>
                        <a:pt x="107" y="66"/>
                      </a:moveTo>
                      <a:lnTo>
                        <a:pt x="98" y="63"/>
                      </a:lnTo>
                      <a:lnTo>
                        <a:pt x="90" y="61"/>
                      </a:lnTo>
                      <a:lnTo>
                        <a:pt x="95" y="44"/>
                      </a:lnTo>
                      <a:lnTo>
                        <a:pt x="104" y="48"/>
                      </a:lnTo>
                      <a:lnTo>
                        <a:pt x="111" y="51"/>
                      </a:lnTo>
                      <a:lnTo>
                        <a:pt x="107" y="66"/>
                      </a:lnTo>
                      <a:close/>
                      <a:moveTo>
                        <a:pt x="90" y="61"/>
                      </a:moveTo>
                      <a:lnTo>
                        <a:pt x="78" y="56"/>
                      </a:lnTo>
                      <a:lnTo>
                        <a:pt x="64" y="51"/>
                      </a:lnTo>
                      <a:lnTo>
                        <a:pt x="70" y="36"/>
                      </a:lnTo>
                      <a:lnTo>
                        <a:pt x="82" y="39"/>
                      </a:lnTo>
                      <a:lnTo>
                        <a:pt x="95" y="44"/>
                      </a:lnTo>
                      <a:lnTo>
                        <a:pt x="90" y="61"/>
                      </a:lnTo>
                      <a:close/>
                      <a:moveTo>
                        <a:pt x="70" y="36"/>
                      </a:moveTo>
                      <a:lnTo>
                        <a:pt x="70" y="36"/>
                      </a:lnTo>
                      <a:lnTo>
                        <a:pt x="67" y="42"/>
                      </a:lnTo>
                      <a:lnTo>
                        <a:pt x="70" y="36"/>
                      </a:lnTo>
                      <a:close/>
                      <a:moveTo>
                        <a:pt x="65" y="51"/>
                      </a:moveTo>
                      <a:lnTo>
                        <a:pt x="65" y="51"/>
                      </a:lnTo>
                      <a:lnTo>
                        <a:pt x="70" y="36"/>
                      </a:lnTo>
                      <a:lnTo>
                        <a:pt x="65" y="51"/>
                      </a:lnTo>
                      <a:close/>
                      <a:moveTo>
                        <a:pt x="65" y="51"/>
                      </a:moveTo>
                      <a:lnTo>
                        <a:pt x="53" y="46"/>
                      </a:lnTo>
                      <a:lnTo>
                        <a:pt x="40" y="41"/>
                      </a:lnTo>
                      <a:lnTo>
                        <a:pt x="47" y="25"/>
                      </a:lnTo>
                      <a:lnTo>
                        <a:pt x="57" y="30"/>
                      </a:lnTo>
                      <a:lnTo>
                        <a:pt x="70" y="36"/>
                      </a:lnTo>
                      <a:lnTo>
                        <a:pt x="65" y="51"/>
                      </a:lnTo>
                      <a:close/>
                      <a:moveTo>
                        <a:pt x="40" y="41"/>
                      </a:moveTo>
                      <a:lnTo>
                        <a:pt x="39" y="41"/>
                      </a:lnTo>
                      <a:lnTo>
                        <a:pt x="34" y="39"/>
                      </a:lnTo>
                      <a:lnTo>
                        <a:pt x="40" y="24"/>
                      </a:lnTo>
                      <a:lnTo>
                        <a:pt x="42" y="24"/>
                      </a:lnTo>
                      <a:lnTo>
                        <a:pt x="47" y="25"/>
                      </a:lnTo>
                      <a:lnTo>
                        <a:pt x="40" y="41"/>
                      </a:lnTo>
                      <a:close/>
                      <a:moveTo>
                        <a:pt x="34" y="39"/>
                      </a:moveTo>
                      <a:lnTo>
                        <a:pt x="34" y="39"/>
                      </a:lnTo>
                      <a:lnTo>
                        <a:pt x="37" y="30"/>
                      </a:lnTo>
                      <a:lnTo>
                        <a:pt x="34" y="39"/>
                      </a:lnTo>
                      <a:close/>
                      <a:moveTo>
                        <a:pt x="34" y="39"/>
                      </a:moveTo>
                      <a:lnTo>
                        <a:pt x="20" y="30"/>
                      </a:lnTo>
                      <a:lnTo>
                        <a:pt x="10" y="22"/>
                      </a:lnTo>
                      <a:lnTo>
                        <a:pt x="5" y="15"/>
                      </a:lnTo>
                      <a:lnTo>
                        <a:pt x="2" y="13"/>
                      </a:lnTo>
                      <a:lnTo>
                        <a:pt x="14" y="3"/>
                      </a:lnTo>
                      <a:lnTo>
                        <a:pt x="20" y="10"/>
                      </a:lnTo>
                      <a:lnTo>
                        <a:pt x="40" y="24"/>
                      </a:lnTo>
                      <a:lnTo>
                        <a:pt x="34" y="39"/>
                      </a:lnTo>
                      <a:close/>
                      <a:moveTo>
                        <a:pt x="2" y="13"/>
                      </a:move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5"/>
                      </a:lnTo>
                      <a:lnTo>
                        <a:pt x="3" y="1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1"/>
                      </a:lnTo>
                      <a:lnTo>
                        <a:pt x="14" y="3"/>
                      </a:lnTo>
                      <a:lnTo>
                        <a:pt x="2" y="13"/>
                      </a:lnTo>
                      <a:close/>
                    </a:path>
                  </a:pathLst>
                </a:custGeom>
                <a:solidFill>
                  <a:srgbClr val="E0BDA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4" name="Freeform 129"/>
                <p:cNvSpPr>
                  <a:spLocks noEditPoints="1"/>
                </p:cNvSpPr>
                <p:nvPr/>
              </p:nvSpPr>
              <p:spPr bwMode="auto">
                <a:xfrm>
                  <a:off x="498" y="1827"/>
                  <a:ext cx="210" cy="126"/>
                </a:xfrm>
                <a:custGeom>
                  <a:avLst/>
                  <a:gdLst>
                    <a:gd name="T0" fmla="*/ 208 w 210"/>
                    <a:gd name="T1" fmla="*/ 114 h 126"/>
                    <a:gd name="T2" fmla="*/ 207 w 210"/>
                    <a:gd name="T3" fmla="*/ 125 h 126"/>
                    <a:gd name="T4" fmla="*/ 199 w 210"/>
                    <a:gd name="T5" fmla="*/ 126 h 126"/>
                    <a:gd name="T6" fmla="*/ 197 w 210"/>
                    <a:gd name="T7" fmla="*/ 126 h 126"/>
                    <a:gd name="T8" fmla="*/ 199 w 210"/>
                    <a:gd name="T9" fmla="*/ 126 h 126"/>
                    <a:gd name="T10" fmla="*/ 194 w 210"/>
                    <a:gd name="T11" fmla="*/ 125 h 126"/>
                    <a:gd name="T12" fmla="*/ 205 w 210"/>
                    <a:gd name="T13" fmla="*/ 111 h 126"/>
                    <a:gd name="T14" fmla="*/ 193 w 210"/>
                    <a:gd name="T15" fmla="*/ 123 h 126"/>
                    <a:gd name="T16" fmla="*/ 199 w 210"/>
                    <a:gd name="T17" fmla="*/ 108 h 126"/>
                    <a:gd name="T18" fmla="*/ 190 w 210"/>
                    <a:gd name="T19" fmla="*/ 121 h 126"/>
                    <a:gd name="T20" fmla="*/ 190 w 210"/>
                    <a:gd name="T21" fmla="*/ 121 h 126"/>
                    <a:gd name="T22" fmla="*/ 148 w 210"/>
                    <a:gd name="T23" fmla="*/ 94 h 126"/>
                    <a:gd name="T24" fmla="*/ 197 w 210"/>
                    <a:gd name="T25" fmla="*/ 106 h 126"/>
                    <a:gd name="T26" fmla="*/ 157 w 210"/>
                    <a:gd name="T27" fmla="*/ 78 h 126"/>
                    <a:gd name="T28" fmla="*/ 157 w 210"/>
                    <a:gd name="T29" fmla="*/ 78 h 126"/>
                    <a:gd name="T30" fmla="*/ 125 w 210"/>
                    <a:gd name="T31" fmla="*/ 80 h 126"/>
                    <a:gd name="T32" fmla="*/ 157 w 210"/>
                    <a:gd name="T33" fmla="*/ 78 h 126"/>
                    <a:gd name="T34" fmla="*/ 131 w 210"/>
                    <a:gd name="T35" fmla="*/ 65 h 126"/>
                    <a:gd name="T36" fmla="*/ 125 w 210"/>
                    <a:gd name="T37" fmla="*/ 80 h 126"/>
                    <a:gd name="T38" fmla="*/ 108 w 210"/>
                    <a:gd name="T39" fmla="*/ 54 h 126"/>
                    <a:gd name="T40" fmla="*/ 125 w 210"/>
                    <a:gd name="T41" fmla="*/ 80 h 126"/>
                    <a:gd name="T42" fmla="*/ 108 w 210"/>
                    <a:gd name="T43" fmla="*/ 54 h 126"/>
                    <a:gd name="T44" fmla="*/ 103 w 210"/>
                    <a:gd name="T45" fmla="*/ 72 h 126"/>
                    <a:gd name="T46" fmla="*/ 86 w 210"/>
                    <a:gd name="T47" fmla="*/ 48 h 126"/>
                    <a:gd name="T48" fmla="*/ 103 w 210"/>
                    <a:gd name="T49" fmla="*/ 72 h 126"/>
                    <a:gd name="T50" fmla="*/ 60 w 210"/>
                    <a:gd name="T51" fmla="*/ 54 h 126"/>
                    <a:gd name="T52" fmla="*/ 86 w 210"/>
                    <a:gd name="T53" fmla="*/ 48 h 126"/>
                    <a:gd name="T54" fmla="*/ 60 w 210"/>
                    <a:gd name="T55" fmla="*/ 54 h 126"/>
                    <a:gd name="T56" fmla="*/ 60 w 210"/>
                    <a:gd name="T57" fmla="*/ 54 h 126"/>
                    <a:gd name="T58" fmla="*/ 65 w 210"/>
                    <a:gd name="T59" fmla="*/ 39 h 126"/>
                    <a:gd name="T60" fmla="*/ 60 w 210"/>
                    <a:gd name="T61" fmla="*/ 54 h 126"/>
                    <a:gd name="T62" fmla="*/ 62 w 210"/>
                    <a:gd name="T63" fmla="*/ 46 h 126"/>
                    <a:gd name="T64" fmla="*/ 58 w 210"/>
                    <a:gd name="T65" fmla="*/ 54 h 126"/>
                    <a:gd name="T66" fmla="*/ 63 w 210"/>
                    <a:gd name="T67" fmla="*/ 37 h 126"/>
                    <a:gd name="T68" fmla="*/ 55 w 210"/>
                    <a:gd name="T69" fmla="*/ 53 h 126"/>
                    <a:gd name="T70" fmla="*/ 57 w 210"/>
                    <a:gd name="T71" fmla="*/ 36 h 126"/>
                    <a:gd name="T72" fmla="*/ 55 w 210"/>
                    <a:gd name="T73" fmla="*/ 53 h 126"/>
                    <a:gd name="T74" fmla="*/ 31 w 210"/>
                    <a:gd name="T75" fmla="*/ 41 h 126"/>
                    <a:gd name="T76" fmla="*/ 57 w 210"/>
                    <a:gd name="T77" fmla="*/ 36 h 126"/>
                    <a:gd name="T78" fmla="*/ 31 w 210"/>
                    <a:gd name="T79" fmla="*/ 41 h 126"/>
                    <a:gd name="T80" fmla="*/ 31 w 210"/>
                    <a:gd name="T81" fmla="*/ 41 h 126"/>
                    <a:gd name="T82" fmla="*/ 3 w 210"/>
                    <a:gd name="T83" fmla="*/ 15 h 126"/>
                    <a:gd name="T84" fmla="*/ 17 w 210"/>
                    <a:gd name="T85" fmla="*/ 6 h 126"/>
                    <a:gd name="T86" fmla="*/ 37 w 210"/>
                    <a:gd name="T87" fmla="*/ 25 h 126"/>
                    <a:gd name="T88" fmla="*/ 0 w 210"/>
                    <a:gd name="T89" fmla="*/ 8 h 126"/>
                    <a:gd name="T90" fmla="*/ 4 w 210"/>
                    <a:gd name="T91" fmla="*/ 0 h 126"/>
                    <a:gd name="T92" fmla="*/ 14 w 210"/>
                    <a:gd name="T93" fmla="*/ 1 h 12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10"/>
                    <a:gd name="T142" fmla="*/ 0 h 126"/>
                    <a:gd name="T143" fmla="*/ 210 w 210"/>
                    <a:gd name="T144" fmla="*/ 126 h 126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10" h="126">
                      <a:moveTo>
                        <a:pt x="205" y="111"/>
                      </a:moveTo>
                      <a:lnTo>
                        <a:pt x="207" y="113"/>
                      </a:lnTo>
                      <a:lnTo>
                        <a:pt x="208" y="114"/>
                      </a:lnTo>
                      <a:lnTo>
                        <a:pt x="210" y="118"/>
                      </a:lnTo>
                      <a:lnTo>
                        <a:pt x="208" y="121"/>
                      </a:lnTo>
                      <a:lnTo>
                        <a:pt x="207" y="125"/>
                      </a:lnTo>
                      <a:lnTo>
                        <a:pt x="204" y="126"/>
                      </a:lnTo>
                      <a:lnTo>
                        <a:pt x="200" y="126"/>
                      </a:lnTo>
                      <a:lnTo>
                        <a:pt x="199" y="126"/>
                      </a:lnTo>
                      <a:lnTo>
                        <a:pt x="205" y="111"/>
                      </a:lnTo>
                      <a:close/>
                      <a:moveTo>
                        <a:pt x="199" y="126"/>
                      </a:moveTo>
                      <a:lnTo>
                        <a:pt x="197" y="126"/>
                      </a:lnTo>
                      <a:lnTo>
                        <a:pt x="205" y="111"/>
                      </a:lnTo>
                      <a:lnTo>
                        <a:pt x="199" y="126"/>
                      </a:lnTo>
                      <a:close/>
                      <a:moveTo>
                        <a:pt x="197" y="126"/>
                      </a:moveTo>
                      <a:lnTo>
                        <a:pt x="196" y="125"/>
                      </a:lnTo>
                      <a:lnTo>
                        <a:pt x="194" y="125"/>
                      </a:lnTo>
                      <a:lnTo>
                        <a:pt x="202" y="109"/>
                      </a:lnTo>
                      <a:lnTo>
                        <a:pt x="204" y="109"/>
                      </a:lnTo>
                      <a:lnTo>
                        <a:pt x="205" y="111"/>
                      </a:lnTo>
                      <a:lnTo>
                        <a:pt x="197" y="126"/>
                      </a:lnTo>
                      <a:close/>
                      <a:moveTo>
                        <a:pt x="194" y="125"/>
                      </a:moveTo>
                      <a:lnTo>
                        <a:pt x="193" y="123"/>
                      </a:lnTo>
                      <a:lnTo>
                        <a:pt x="190" y="121"/>
                      </a:lnTo>
                      <a:lnTo>
                        <a:pt x="197" y="106"/>
                      </a:lnTo>
                      <a:lnTo>
                        <a:pt x="199" y="108"/>
                      </a:lnTo>
                      <a:lnTo>
                        <a:pt x="202" y="109"/>
                      </a:lnTo>
                      <a:lnTo>
                        <a:pt x="194" y="125"/>
                      </a:lnTo>
                      <a:close/>
                      <a:moveTo>
                        <a:pt x="190" y="121"/>
                      </a:moveTo>
                      <a:lnTo>
                        <a:pt x="190" y="121"/>
                      </a:lnTo>
                      <a:lnTo>
                        <a:pt x="193" y="114"/>
                      </a:lnTo>
                      <a:lnTo>
                        <a:pt x="190" y="121"/>
                      </a:lnTo>
                      <a:close/>
                      <a:moveTo>
                        <a:pt x="190" y="121"/>
                      </a:moveTo>
                      <a:lnTo>
                        <a:pt x="173" y="111"/>
                      </a:lnTo>
                      <a:lnTo>
                        <a:pt x="148" y="94"/>
                      </a:lnTo>
                      <a:lnTo>
                        <a:pt x="157" y="80"/>
                      </a:lnTo>
                      <a:lnTo>
                        <a:pt x="180" y="96"/>
                      </a:lnTo>
                      <a:lnTo>
                        <a:pt x="197" y="106"/>
                      </a:lnTo>
                      <a:lnTo>
                        <a:pt x="190" y="121"/>
                      </a:lnTo>
                      <a:close/>
                      <a:moveTo>
                        <a:pt x="157" y="78"/>
                      </a:moveTo>
                      <a:lnTo>
                        <a:pt x="157" y="78"/>
                      </a:lnTo>
                      <a:lnTo>
                        <a:pt x="157" y="80"/>
                      </a:lnTo>
                      <a:lnTo>
                        <a:pt x="153" y="87"/>
                      </a:lnTo>
                      <a:lnTo>
                        <a:pt x="157" y="78"/>
                      </a:lnTo>
                      <a:close/>
                      <a:moveTo>
                        <a:pt x="150" y="94"/>
                      </a:moveTo>
                      <a:lnTo>
                        <a:pt x="137" y="87"/>
                      </a:lnTo>
                      <a:lnTo>
                        <a:pt x="125" y="80"/>
                      </a:lnTo>
                      <a:lnTo>
                        <a:pt x="131" y="65"/>
                      </a:lnTo>
                      <a:lnTo>
                        <a:pt x="143" y="72"/>
                      </a:lnTo>
                      <a:lnTo>
                        <a:pt x="157" y="78"/>
                      </a:lnTo>
                      <a:lnTo>
                        <a:pt x="150" y="94"/>
                      </a:lnTo>
                      <a:close/>
                      <a:moveTo>
                        <a:pt x="131" y="65"/>
                      </a:moveTo>
                      <a:lnTo>
                        <a:pt x="131" y="65"/>
                      </a:lnTo>
                      <a:lnTo>
                        <a:pt x="128" y="73"/>
                      </a:lnTo>
                      <a:lnTo>
                        <a:pt x="131" y="65"/>
                      </a:lnTo>
                      <a:close/>
                      <a:moveTo>
                        <a:pt x="125" y="80"/>
                      </a:moveTo>
                      <a:lnTo>
                        <a:pt x="114" y="75"/>
                      </a:lnTo>
                      <a:lnTo>
                        <a:pt x="103" y="72"/>
                      </a:lnTo>
                      <a:lnTo>
                        <a:pt x="108" y="54"/>
                      </a:lnTo>
                      <a:lnTo>
                        <a:pt x="119" y="60"/>
                      </a:lnTo>
                      <a:lnTo>
                        <a:pt x="131" y="65"/>
                      </a:lnTo>
                      <a:lnTo>
                        <a:pt x="125" y="80"/>
                      </a:lnTo>
                      <a:close/>
                      <a:moveTo>
                        <a:pt x="108" y="54"/>
                      </a:moveTo>
                      <a:lnTo>
                        <a:pt x="108" y="54"/>
                      </a:lnTo>
                      <a:lnTo>
                        <a:pt x="105" y="63"/>
                      </a:lnTo>
                      <a:lnTo>
                        <a:pt x="108" y="54"/>
                      </a:lnTo>
                      <a:close/>
                      <a:moveTo>
                        <a:pt x="103" y="72"/>
                      </a:moveTo>
                      <a:lnTo>
                        <a:pt x="92" y="68"/>
                      </a:lnTo>
                      <a:lnTo>
                        <a:pt x="82" y="63"/>
                      </a:lnTo>
                      <a:lnTo>
                        <a:pt x="86" y="48"/>
                      </a:lnTo>
                      <a:lnTo>
                        <a:pt x="97" y="51"/>
                      </a:lnTo>
                      <a:lnTo>
                        <a:pt x="108" y="54"/>
                      </a:lnTo>
                      <a:lnTo>
                        <a:pt x="103" y="72"/>
                      </a:lnTo>
                      <a:close/>
                      <a:moveTo>
                        <a:pt x="82" y="63"/>
                      </a:moveTo>
                      <a:lnTo>
                        <a:pt x="71" y="60"/>
                      </a:lnTo>
                      <a:lnTo>
                        <a:pt x="60" y="54"/>
                      </a:lnTo>
                      <a:lnTo>
                        <a:pt x="65" y="39"/>
                      </a:lnTo>
                      <a:lnTo>
                        <a:pt x="75" y="42"/>
                      </a:lnTo>
                      <a:lnTo>
                        <a:pt x="86" y="48"/>
                      </a:lnTo>
                      <a:lnTo>
                        <a:pt x="82" y="63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3" y="46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5" y="39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60" y="54"/>
                      </a:lnTo>
                      <a:lnTo>
                        <a:pt x="62" y="46"/>
                      </a:lnTo>
                      <a:lnTo>
                        <a:pt x="60" y="54"/>
                      </a:lnTo>
                      <a:close/>
                      <a:moveTo>
                        <a:pt x="60" y="54"/>
                      </a:moveTo>
                      <a:lnTo>
                        <a:pt x="58" y="54"/>
                      </a:lnTo>
                      <a:lnTo>
                        <a:pt x="55" y="53"/>
                      </a:lnTo>
                      <a:lnTo>
                        <a:pt x="62" y="37"/>
                      </a:lnTo>
                      <a:lnTo>
                        <a:pt x="63" y="37"/>
                      </a:lnTo>
                      <a:lnTo>
                        <a:pt x="65" y="39"/>
                      </a:lnTo>
                      <a:lnTo>
                        <a:pt x="60" y="54"/>
                      </a:lnTo>
                      <a:close/>
                      <a:moveTo>
                        <a:pt x="55" y="53"/>
                      </a:moveTo>
                      <a:lnTo>
                        <a:pt x="54" y="51"/>
                      </a:lnTo>
                      <a:lnTo>
                        <a:pt x="51" y="51"/>
                      </a:lnTo>
                      <a:lnTo>
                        <a:pt x="57" y="36"/>
                      </a:lnTo>
                      <a:lnTo>
                        <a:pt x="60" y="36"/>
                      </a:lnTo>
                      <a:lnTo>
                        <a:pt x="62" y="37"/>
                      </a:lnTo>
                      <a:lnTo>
                        <a:pt x="55" y="53"/>
                      </a:lnTo>
                      <a:close/>
                      <a:moveTo>
                        <a:pt x="51" y="51"/>
                      </a:moveTo>
                      <a:lnTo>
                        <a:pt x="41" y="46"/>
                      </a:lnTo>
                      <a:lnTo>
                        <a:pt x="31" y="41"/>
                      </a:lnTo>
                      <a:lnTo>
                        <a:pt x="37" y="25"/>
                      </a:lnTo>
                      <a:lnTo>
                        <a:pt x="48" y="30"/>
                      </a:lnTo>
                      <a:lnTo>
                        <a:pt x="57" y="36"/>
                      </a:lnTo>
                      <a:lnTo>
                        <a:pt x="51" y="51"/>
                      </a:lnTo>
                      <a:close/>
                      <a:moveTo>
                        <a:pt x="31" y="41"/>
                      </a:moveTo>
                      <a:lnTo>
                        <a:pt x="31" y="41"/>
                      </a:lnTo>
                      <a:lnTo>
                        <a:pt x="34" y="34"/>
                      </a:lnTo>
                      <a:lnTo>
                        <a:pt x="31" y="41"/>
                      </a:lnTo>
                      <a:close/>
                      <a:moveTo>
                        <a:pt x="31" y="41"/>
                      </a:moveTo>
                      <a:lnTo>
                        <a:pt x="17" y="30"/>
                      </a:lnTo>
                      <a:lnTo>
                        <a:pt x="8" y="22"/>
                      </a:lnTo>
                      <a:lnTo>
                        <a:pt x="3" y="15"/>
                      </a:lnTo>
                      <a:lnTo>
                        <a:pt x="1" y="12"/>
                      </a:lnTo>
                      <a:lnTo>
                        <a:pt x="15" y="5"/>
                      </a:lnTo>
                      <a:lnTo>
                        <a:pt x="17" y="6"/>
                      </a:lnTo>
                      <a:lnTo>
                        <a:pt x="20" y="12"/>
                      </a:lnTo>
                      <a:lnTo>
                        <a:pt x="26" y="18"/>
                      </a:lnTo>
                      <a:lnTo>
                        <a:pt x="37" y="25"/>
                      </a:lnTo>
                      <a:lnTo>
                        <a:pt x="31" y="41"/>
                      </a:lnTo>
                      <a:close/>
                      <a:moveTo>
                        <a:pt x="1" y="12"/>
                      </a:moveTo>
                      <a:lnTo>
                        <a:pt x="0" y="8"/>
                      </a:lnTo>
                      <a:lnTo>
                        <a:pt x="1" y="5"/>
                      </a:lnTo>
                      <a:lnTo>
                        <a:pt x="3" y="3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4" y="1"/>
                      </a:lnTo>
                      <a:lnTo>
                        <a:pt x="15" y="5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5" name="Freeform 130"/>
                <p:cNvSpPr>
                  <a:spLocks noEditPoints="1"/>
                </p:cNvSpPr>
                <p:nvPr/>
              </p:nvSpPr>
              <p:spPr bwMode="auto">
                <a:xfrm>
                  <a:off x="498" y="1827"/>
                  <a:ext cx="207" cy="126"/>
                </a:xfrm>
                <a:custGeom>
                  <a:avLst/>
                  <a:gdLst>
                    <a:gd name="T0" fmla="*/ 205 w 207"/>
                    <a:gd name="T1" fmla="*/ 114 h 126"/>
                    <a:gd name="T2" fmla="*/ 204 w 207"/>
                    <a:gd name="T3" fmla="*/ 125 h 126"/>
                    <a:gd name="T4" fmla="*/ 196 w 207"/>
                    <a:gd name="T5" fmla="*/ 126 h 126"/>
                    <a:gd name="T6" fmla="*/ 196 w 207"/>
                    <a:gd name="T7" fmla="*/ 126 h 126"/>
                    <a:gd name="T8" fmla="*/ 196 w 207"/>
                    <a:gd name="T9" fmla="*/ 126 h 126"/>
                    <a:gd name="T10" fmla="*/ 199 w 207"/>
                    <a:gd name="T11" fmla="*/ 118 h 126"/>
                    <a:gd name="T12" fmla="*/ 194 w 207"/>
                    <a:gd name="T13" fmla="*/ 125 h 126"/>
                    <a:gd name="T14" fmla="*/ 199 w 207"/>
                    <a:gd name="T15" fmla="*/ 109 h 126"/>
                    <a:gd name="T16" fmla="*/ 197 w 207"/>
                    <a:gd name="T17" fmla="*/ 109 h 126"/>
                    <a:gd name="T18" fmla="*/ 197 w 207"/>
                    <a:gd name="T19" fmla="*/ 109 h 126"/>
                    <a:gd name="T20" fmla="*/ 187 w 207"/>
                    <a:gd name="T21" fmla="*/ 121 h 126"/>
                    <a:gd name="T22" fmla="*/ 197 w 207"/>
                    <a:gd name="T23" fmla="*/ 109 h 126"/>
                    <a:gd name="T24" fmla="*/ 168 w 207"/>
                    <a:gd name="T25" fmla="*/ 111 h 126"/>
                    <a:gd name="T26" fmla="*/ 176 w 207"/>
                    <a:gd name="T27" fmla="*/ 96 h 126"/>
                    <a:gd name="T28" fmla="*/ 153 w 207"/>
                    <a:gd name="T29" fmla="*/ 82 h 126"/>
                    <a:gd name="T30" fmla="*/ 150 w 207"/>
                    <a:gd name="T31" fmla="*/ 89 h 126"/>
                    <a:gd name="T32" fmla="*/ 145 w 207"/>
                    <a:gd name="T33" fmla="*/ 96 h 126"/>
                    <a:gd name="T34" fmla="*/ 145 w 207"/>
                    <a:gd name="T35" fmla="*/ 96 h 126"/>
                    <a:gd name="T36" fmla="*/ 150 w 207"/>
                    <a:gd name="T37" fmla="*/ 89 h 126"/>
                    <a:gd name="T38" fmla="*/ 123 w 207"/>
                    <a:gd name="T39" fmla="*/ 85 h 126"/>
                    <a:gd name="T40" fmla="*/ 128 w 207"/>
                    <a:gd name="T41" fmla="*/ 70 h 126"/>
                    <a:gd name="T42" fmla="*/ 102 w 207"/>
                    <a:gd name="T43" fmla="*/ 77 h 126"/>
                    <a:gd name="T44" fmla="*/ 102 w 207"/>
                    <a:gd name="T45" fmla="*/ 77 h 126"/>
                    <a:gd name="T46" fmla="*/ 97 w 207"/>
                    <a:gd name="T47" fmla="*/ 75 h 126"/>
                    <a:gd name="T48" fmla="*/ 106 w 207"/>
                    <a:gd name="T49" fmla="*/ 61 h 126"/>
                    <a:gd name="T50" fmla="*/ 102 w 207"/>
                    <a:gd name="T51" fmla="*/ 60 h 126"/>
                    <a:gd name="T52" fmla="*/ 97 w 207"/>
                    <a:gd name="T53" fmla="*/ 77 h 126"/>
                    <a:gd name="T54" fmla="*/ 102 w 207"/>
                    <a:gd name="T55" fmla="*/ 60 h 126"/>
                    <a:gd name="T56" fmla="*/ 102 w 207"/>
                    <a:gd name="T57" fmla="*/ 60 h 126"/>
                    <a:gd name="T58" fmla="*/ 97 w 207"/>
                    <a:gd name="T59" fmla="*/ 77 h 126"/>
                    <a:gd name="T60" fmla="*/ 66 w 207"/>
                    <a:gd name="T61" fmla="*/ 46 h 126"/>
                    <a:gd name="T62" fmla="*/ 97 w 207"/>
                    <a:gd name="T63" fmla="*/ 77 h 126"/>
                    <a:gd name="T64" fmla="*/ 54 w 207"/>
                    <a:gd name="T65" fmla="*/ 60 h 126"/>
                    <a:gd name="T66" fmla="*/ 66 w 207"/>
                    <a:gd name="T67" fmla="*/ 46 h 126"/>
                    <a:gd name="T68" fmla="*/ 54 w 207"/>
                    <a:gd name="T69" fmla="*/ 58 h 126"/>
                    <a:gd name="T70" fmla="*/ 54 w 207"/>
                    <a:gd name="T71" fmla="*/ 60 h 126"/>
                    <a:gd name="T72" fmla="*/ 60 w 207"/>
                    <a:gd name="T73" fmla="*/ 42 h 126"/>
                    <a:gd name="T74" fmla="*/ 54 w 207"/>
                    <a:gd name="T75" fmla="*/ 58 h 126"/>
                    <a:gd name="T76" fmla="*/ 57 w 207"/>
                    <a:gd name="T77" fmla="*/ 41 h 126"/>
                    <a:gd name="T78" fmla="*/ 54 w 207"/>
                    <a:gd name="T79" fmla="*/ 58 h 126"/>
                    <a:gd name="T80" fmla="*/ 46 w 207"/>
                    <a:gd name="T81" fmla="*/ 54 h 126"/>
                    <a:gd name="T82" fmla="*/ 57 w 207"/>
                    <a:gd name="T83" fmla="*/ 41 h 126"/>
                    <a:gd name="T84" fmla="*/ 46 w 207"/>
                    <a:gd name="T85" fmla="*/ 54 h 126"/>
                    <a:gd name="T86" fmla="*/ 46 w 207"/>
                    <a:gd name="T87" fmla="*/ 54 h 126"/>
                    <a:gd name="T88" fmla="*/ 32 w 207"/>
                    <a:gd name="T89" fmla="*/ 29 h 126"/>
                    <a:gd name="T90" fmla="*/ 46 w 207"/>
                    <a:gd name="T91" fmla="*/ 54 h 126"/>
                    <a:gd name="T92" fmla="*/ 29 w 207"/>
                    <a:gd name="T93" fmla="*/ 36 h 126"/>
                    <a:gd name="T94" fmla="*/ 17 w 207"/>
                    <a:gd name="T95" fmla="*/ 37 h 126"/>
                    <a:gd name="T96" fmla="*/ 3 w 207"/>
                    <a:gd name="T97" fmla="*/ 20 h 126"/>
                    <a:gd name="T98" fmla="*/ 14 w 207"/>
                    <a:gd name="T99" fmla="*/ 6 h 126"/>
                    <a:gd name="T100" fmla="*/ 23 w 207"/>
                    <a:gd name="T101" fmla="*/ 20 h 126"/>
                    <a:gd name="T102" fmla="*/ 0 w 207"/>
                    <a:gd name="T103" fmla="*/ 10 h 126"/>
                    <a:gd name="T104" fmla="*/ 3 w 207"/>
                    <a:gd name="T105" fmla="*/ 1 h 126"/>
                    <a:gd name="T106" fmla="*/ 11 w 207"/>
                    <a:gd name="T107" fmla="*/ 1 h 126"/>
                    <a:gd name="T108" fmla="*/ 0 w 207"/>
                    <a:gd name="T109" fmla="*/ 10 h 12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7"/>
                    <a:gd name="T166" fmla="*/ 0 h 126"/>
                    <a:gd name="T167" fmla="*/ 207 w 207"/>
                    <a:gd name="T168" fmla="*/ 126 h 12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7" h="126">
                      <a:moveTo>
                        <a:pt x="202" y="111"/>
                      </a:moveTo>
                      <a:lnTo>
                        <a:pt x="204" y="113"/>
                      </a:lnTo>
                      <a:lnTo>
                        <a:pt x="205" y="114"/>
                      </a:lnTo>
                      <a:lnTo>
                        <a:pt x="207" y="118"/>
                      </a:lnTo>
                      <a:lnTo>
                        <a:pt x="205" y="121"/>
                      </a:lnTo>
                      <a:lnTo>
                        <a:pt x="204" y="125"/>
                      </a:lnTo>
                      <a:lnTo>
                        <a:pt x="202" y="126"/>
                      </a:lnTo>
                      <a:lnTo>
                        <a:pt x="199" y="126"/>
                      </a:lnTo>
                      <a:lnTo>
                        <a:pt x="196" y="126"/>
                      </a:lnTo>
                      <a:lnTo>
                        <a:pt x="202" y="111"/>
                      </a:lnTo>
                      <a:close/>
                      <a:moveTo>
                        <a:pt x="196" y="126"/>
                      </a:moveTo>
                      <a:lnTo>
                        <a:pt x="196" y="126"/>
                      </a:lnTo>
                      <a:lnTo>
                        <a:pt x="202" y="111"/>
                      </a:lnTo>
                      <a:lnTo>
                        <a:pt x="196" y="126"/>
                      </a:lnTo>
                      <a:close/>
                      <a:moveTo>
                        <a:pt x="202" y="111"/>
                      </a:moveTo>
                      <a:lnTo>
                        <a:pt x="202" y="111"/>
                      </a:lnTo>
                      <a:lnTo>
                        <a:pt x="199" y="118"/>
                      </a:lnTo>
                      <a:lnTo>
                        <a:pt x="202" y="111"/>
                      </a:lnTo>
                      <a:close/>
                      <a:moveTo>
                        <a:pt x="196" y="126"/>
                      </a:moveTo>
                      <a:lnTo>
                        <a:pt x="194" y="125"/>
                      </a:lnTo>
                      <a:lnTo>
                        <a:pt x="191" y="125"/>
                      </a:lnTo>
                      <a:lnTo>
                        <a:pt x="197" y="109"/>
                      </a:lnTo>
                      <a:lnTo>
                        <a:pt x="199" y="109"/>
                      </a:lnTo>
                      <a:lnTo>
                        <a:pt x="202" y="111"/>
                      </a:lnTo>
                      <a:lnTo>
                        <a:pt x="196" y="126"/>
                      </a:lnTo>
                      <a:close/>
                      <a:moveTo>
                        <a:pt x="197" y="109"/>
                      </a:moveTo>
                      <a:lnTo>
                        <a:pt x="197" y="109"/>
                      </a:lnTo>
                      <a:lnTo>
                        <a:pt x="194" y="116"/>
                      </a:lnTo>
                      <a:lnTo>
                        <a:pt x="197" y="109"/>
                      </a:lnTo>
                      <a:close/>
                      <a:moveTo>
                        <a:pt x="191" y="125"/>
                      </a:moveTo>
                      <a:lnTo>
                        <a:pt x="190" y="123"/>
                      </a:lnTo>
                      <a:lnTo>
                        <a:pt x="187" y="121"/>
                      </a:lnTo>
                      <a:lnTo>
                        <a:pt x="193" y="106"/>
                      </a:lnTo>
                      <a:lnTo>
                        <a:pt x="194" y="108"/>
                      </a:lnTo>
                      <a:lnTo>
                        <a:pt x="197" y="109"/>
                      </a:lnTo>
                      <a:lnTo>
                        <a:pt x="191" y="125"/>
                      </a:lnTo>
                      <a:close/>
                      <a:moveTo>
                        <a:pt x="187" y="121"/>
                      </a:moveTo>
                      <a:lnTo>
                        <a:pt x="168" y="111"/>
                      </a:lnTo>
                      <a:lnTo>
                        <a:pt x="145" y="96"/>
                      </a:lnTo>
                      <a:lnTo>
                        <a:pt x="153" y="82"/>
                      </a:lnTo>
                      <a:lnTo>
                        <a:pt x="176" y="96"/>
                      </a:lnTo>
                      <a:lnTo>
                        <a:pt x="193" y="106"/>
                      </a:lnTo>
                      <a:lnTo>
                        <a:pt x="187" y="121"/>
                      </a:lnTo>
                      <a:close/>
                      <a:moveTo>
                        <a:pt x="153" y="82"/>
                      </a:moveTo>
                      <a:lnTo>
                        <a:pt x="153" y="82"/>
                      </a:lnTo>
                      <a:lnTo>
                        <a:pt x="150" y="89"/>
                      </a:lnTo>
                      <a:lnTo>
                        <a:pt x="153" y="82"/>
                      </a:lnTo>
                      <a:close/>
                      <a:moveTo>
                        <a:pt x="145" y="96"/>
                      </a:moveTo>
                      <a:lnTo>
                        <a:pt x="145" y="96"/>
                      </a:lnTo>
                      <a:lnTo>
                        <a:pt x="153" y="82"/>
                      </a:lnTo>
                      <a:lnTo>
                        <a:pt x="145" y="96"/>
                      </a:lnTo>
                      <a:close/>
                      <a:moveTo>
                        <a:pt x="145" y="96"/>
                      </a:moveTo>
                      <a:lnTo>
                        <a:pt x="145" y="96"/>
                      </a:lnTo>
                      <a:lnTo>
                        <a:pt x="150" y="89"/>
                      </a:lnTo>
                      <a:lnTo>
                        <a:pt x="145" y="96"/>
                      </a:lnTo>
                      <a:close/>
                      <a:moveTo>
                        <a:pt x="145" y="96"/>
                      </a:moveTo>
                      <a:lnTo>
                        <a:pt x="123" y="85"/>
                      </a:lnTo>
                      <a:lnTo>
                        <a:pt x="102" y="77"/>
                      </a:lnTo>
                      <a:lnTo>
                        <a:pt x="106" y="61"/>
                      </a:lnTo>
                      <a:lnTo>
                        <a:pt x="128" y="70"/>
                      </a:lnTo>
                      <a:lnTo>
                        <a:pt x="153" y="82"/>
                      </a:lnTo>
                      <a:lnTo>
                        <a:pt x="145" y="96"/>
                      </a:lnTo>
                      <a:close/>
                      <a:moveTo>
                        <a:pt x="102" y="77"/>
                      </a:moveTo>
                      <a:lnTo>
                        <a:pt x="102" y="77"/>
                      </a:lnTo>
                      <a:lnTo>
                        <a:pt x="105" y="70"/>
                      </a:lnTo>
                      <a:lnTo>
                        <a:pt x="102" y="77"/>
                      </a:lnTo>
                      <a:close/>
                      <a:moveTo>
                        <a:pt x="102" y="77"/>
                      </a:moveTo>
                      <a:lnTo>
                        <a:pt x="100" y="77"/>
                      </a:lnTo>
                      <a:lnTo>
                        <a:pt x="97" y="75"/>
                      </a:lnTo>
                      <a:lnTo>
                        <a:pt x="102" y="60"/>
                      </a:lnTo>
                      <a:lnTo>
                        <a:pt x="105" y="61"/>
                      </a:lnTo>
                      <a:lnTo>
                        <a:pt x="106" y="61"/>
                      </a:lnTo>
                      <a:lnTo>
                        <a:pt x="102" y="77"/>
                      </a:lnTo>
                      <a:close/>
                      <a:moveTo>
                        <a:pt x="102" y="60"/>
                      </a:moveTo>
                      <a:lnTo>
                        <a:pt x="102" y="60"/>
                      </a:lnTo>
                      <a:lnTo>
                        <a:pt x="100" y="68"/>
                      </a:lnTo>
                      <a:lnTo>
                        <a:pt x="102" y="60"/>
                      </a:lnTo>
                      <a:close/>
                      <a:moveTo>
                        <a:pt x="97" y="77"/>
                      </a:moveTo>
                      <a:lnTo>
                        <a:pt x="97" y="77"/>
                      </a:lnTo>
                      <a:lnTo>
                        <a:pt x="102" y="60"/>
                      </a:lnTo>
                      <a:lnTo>
                        <a:pt x="97" y="77"/>
                      </a:lnTo>
                      <a:close/>
                      <a:moveTo>
                        <a:pt x="102" y="60"/>
                      </a:moveTo>
                      <a:lnTo>
                        <a:pt x="102" y="60"/>
                      </a:lnTo>
                      <a:lnTo>
                        <a:pt x="100" y="68"/>
                      </a:lnTo>
                      <a:lnTo>
                        <a:pt x="102" y="60"/>
                      </a:lnTo>
                      <a:close/>
                      <a:moveTo>
                        <a:pt x="97" y="77"/>
                      </a:moveTo>
                      <a:lnTo>
                        <a:pt x="80" y="70"/>
                      </a:lnTo>
                      <a:lnTo>
                        <a:pt x="62" y="61"/>
                      </a:lnTo>
                      <a:lnTo>
                        <a:pt x="66" y="46"/>
                      </a:lnTo>
                      <a:lnTo>
                        <a:pt x="85" y="53"/>
                      </a:lnTo>
                      <a:lnTo>
                        <a:pt x="102" y="60"/>
                      </a:lnTo>
                      <a:lnTo>
                        <a:pt x="97" y="77"/>
                      </a:lnTo>
                      <a:close/>
                      <a:moveTo>
                        <a:pt x="62" y="61"/>
                      </a:moveTo>
                      <a:lnTo>
                        <a:pt x="55" y="60"/>
                      </a:lnTo>
                      <a:lnTo>
                        <a:pt x="54" y="60"/>
                      </a:lnTo>
                      <a:lnTo>
                        <a:pt x="60" y="42"/>
                      </a:lnTo>
                      <a:lnTo>
                        <a:pt x="65" y="44"/>
                      </a:lnTo>
                      <a:lnTo>
                        <a:pt x="66" y="46"/>
                      </a:lnTo>
                      <a:lnTo>
                        <a:pt x="62" y="61"/>
                      </a:lnTo>
                      <a:close/>
                      <a:moveTo>
                        <a:pt x="54" y="60"/>
                      </a:moveTo>
                      <a:lnTo>
                        <a:pt x="54" y="58"/>
                      </a:lnTo>
                      <a:lnTo>
                        <a:pt x="57" y="51"/>
                      </a:lnTo>
                      <a:lnTo>
                        <a:pt x="54" y="60"/>
                      </a:lnTo>
                      <a:close/>
                      <a:moveTo>
                        <a:pt x="54" y="58"/>
                      </a:moveTo>
                      <a:lnTo>
                        <a:pt x="54" y="58"/>
                      </a:lnTo>
                      <a:lnTo>
                        <a:pt x="60" y="42"/>
                      </a:lnTo>
                      <a:lnTo>
                        <a:pt x="54" y="58"/>
                      </a:lnTo>
                      <a:close/>
                      <a:moveTo>
                        <a:pt x="54" y="58"/>
                      </a:moveTo>
                      <a:lnTo>
                        <a:pt x="52" y="58"/>
                      </a:lnTo>
                      <a:lnTo>
                        <a:pt x="51" y="56"/>
                      </a:lnTo>
                      <a:lnTo>
                        <a:pt x="57" y="41"/>
                      </a:lnTo>
                      <a:lnTo>
                        <a:pt x="58" y="42"/>
                      </a:lnTo>
                      <a:lnTo>
                        <a:pt x="60" y="42"/>
                      </a:lnTo>
                      <a:lnTo>
                        <a:pt x="54" y="58"/>
                      </a:lnTo>
                      <a:close/>
                      <a:moveTo>
                        <a:pt x="51" y="56"/>
                      </a:moveTo>
                      <a:lnTo>
                        <a:pt x="48" y="56"/>
                      </a:lnTo>
                      <a:lnTo>
                        <a:pt x="46" y="54"/>
                      </a:lnTo>
                      <a:lnTo>
                        <a:pt x="52" y="39"/>
                      </a:lnTo>
                      <a:lnTo>
                        <a:pt x="54" y="41"/>
                      </a:lnTo>
                      <a:lnTo>
                        <a:pt x="57" y="41"/>
                      </a:lnTo>
                      <a:lnTo>
                        <a:pt x="51" y="56"/>
                      </a:lnTo>
                      <a:close/>
                      <a:moveTo>
                        <a:pt x="46" y="54"/>
                      </a:moveTo>
                      <a:lnTo>
                        <a:pt x="46" y="54"/>
                      </a:lnTo>
                      <a:lnTo>
                        <a:pt x="49" y="48"/>
                      </a:lnTo>
                      <a:lnTo>
                        <a:pt x="46" y="54"/>
                      </a:lnTo>
                      <a:close/>
                      <a:moveTo>
                        <a:pt x="46" y="54"/>
                      </a:moveTo>
                      <a:lnTo>
                        <a:pt x="35" y="49"/>
                      </a:lnTo>
                      <a:lnTo>
                        <a:pt x="26" y="44"/>
                      </a:lnTo>
                      <a:lnTo>
                        <a:pt x="32" y="29"/>
                      </a:lnTo>
                      <a:lnTo>
                        <a:pt x="41" y="34"/>
                      </a:lnTo>
                      <a:lnTo>
                        <a:pt x="52" y="39"/>
                      </a:lnTo>
                      <a:lnTo>
                        <a:pt x="46" y="54"/>
                      </a:lnTo>
                      <a:close/>
                      <a:moveTo>
                        <a:pt x="26" y="44"/>
                      </a:moveTo>
                      <a:lnTo>
                        <a:pt x="26" y="44"/>
                      </a:lnTo>
                      <a:lnTo>
                        <a:pt x="29" y="36"/>
                      </a:lnTo>
                      <a:lnTo>
                        <a:pt x="26" y="44"/>
                      </a:lnTo>
                      <a:close/>
                      <a:moveTo>
                        <a:pt x="26" y="44"/>
                      </a:moveTo>
                      <a:lnTo>
                        <a:pt x="17" y="37"/>
                      </a:lnTo>
                      <a:lnTo>
                        <a:pt x="11" y="32"/>
                      </a:lnTo>
                      <a:lnTo>
                        <a:pt x="6" y="27"/>
                      </a:lnTo>
                      <a:lnTo>
                        <a:pt x="3" y="20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14" y="6"/>
                      </a:lnTo>
                      <a:lnTo>
                        <a:pt x="15" y="8"/>
                      </a:lnTo>
                      <a:lnTo>
                        <a:pt x="17" y="13"/>
                      </a:lnTo>
                      <a:lnTo>
                        <a:pt x="23" y="20"/>
                      </a:lnTo>
                      <a:lnTo>
                        <a:pt x="32" y="29"/>
                      </a:lnTo>
                      <a:lnTo>
                        <a:pt x="26" y="44"/>
                      </a:lnTo>
                      <a:close/>
                      <a:moveTo>
                        <a:pt x="0" y="10"/>
                      </a:move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14" y="6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1A1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6" name="Freeform 131"/>
                <p:cNvSpPr>
                  <a:spLocks noEditPoints="1"/>
                </p:cNvSpPr>
                <p:nvPr/>
              </p:nvSpPr>
              <p:spPr bwMode="auto">
                <a:xfrm>
                  <a:off x="496" y="1827"/>
                  <a:ext cx="206" cy="126"/>
                </a:xfrm>
                <a:custGeom>
                  <a:avLst/>
                  <a:gdLst>
                    <a:gd name="T0" fmla="*/ 206 w 206"/>
                    <a:gd name="T1" fmla="*/ 116 h 126"/>
                    <a:gd name="T2" fmla="*/ 204 w 206"/>
                    <a:gd name="T3" fmla="*/ 125 h 126"/>
                    <a:gd name="T4" fmla="*/ 195 w 206"/>
                    <a:gd name="T5" fmla="*/ 126 h 126"/>
                    <a:gd name="T6" fmla="*/ 195 w 206"/>
                    <a:gd name="T7" fmla="*/ 126 h 126"/>
                    <a:gd name="T8" fmla="*/ 195 w 206"/>
                    <a:gd name="T9" fmla="*/ 126 h 126"/>
                    <a:gd name="T10" fmla="*/ 198 w 206"/>
                    <a:gd name="T11" fmla="*/ 118 h 126"/>
                    <a:gd name="T12" fmla="*/ 193 w 206"/>
                    <a:gd name="T13" fmla="*/ 126 h 126"/>
                    <a:gd name="T14" fmla="*/ 199 w 206"/>
                    <a:gd name="T15" fmla="*/ 109 h 126"/>
                    <a:gd name="T16" fmla="*/ 192 w 206"/>
                    <a:gd name="T17" fmla="*/ 125 h 126"/>
                    <a:gd name="T18" fmla="*/ 158 w 206"/>
                    <a:gd name="T19" fmla="*/ 108 h 126"/>
                    <a:gd name="T20" fmla="*/ 164 w 206"/>
                    <a:gd name="T21" fmla="*/ 92 h 126"/>
                    <a:gd name="T22" fmla="*/ 198 w 206"/>
                    <a:gd name="T23" fmla="*/ 109 h 126"/>
                    <a:gd name="T24" fmla="*/ 150 w 206"/>
                    <a:gd name="T25" fmla="*/ 84 h 126"/>
                    <a:gd name="T26" fmla="*/ 150 w 206"/>
                    <a:gd name="T27" fmla="*/ 84 h 126"/>
                    <a:gd name="T28" fmla="*/ 150 w 206"/>
                    <a:gd name="T29" fmla="*/ 84 h 126"/>
                    <a:gd name="T30" fmla="*/ 144 w 206"/>
                    <a:gd name="T31" fmla="*/ 99 h 126"/>
                    <a:gd name="T32" fmla="*/ 144 w 206"/>
                    <a:gd name="T33" fmla="*/ 99 h 126"/>
                    <a:gd name="T34" fmla="*/ 101 w 206"/>
                    <a:gd name="T35" fmla="*/ 84 h 126"/>
                    <a:gd name="T36" fmla="*/ 150 w 206"/>
                    <a:gd name="T37" fmla="*/ 84 h 126"/>
                    <a:gd name="T38" fmla="*/ 101 w 206"/>
                    <a:gd name="T39" fmla="*/ 84 h 126"/>
                    <a:gd name="T40" fmla="*/ 101 w 206"/>
                    <a:gd name="T41" fmla="*/ 84 h 126"/>
                    <a:gd name="T42" fmla="*/ 99 w 206"/>
                    <a:gd name="T43" fmla="*/ 65 h 126"/>
                    <a:gd name="T44" fmla="*/ 101 w 206"/>
                    <a:gd name="T45" fmla="*/ 84 h 126"/>
                    <a:gd name="T46" fmla="*/ 98 w 206"/>
                    <a:gd name="T47" fmla="*/ 72 h 126"/>
                    <a:gd name="T48" fmla="*/ 94 w 206"/>
                    <a:gd name="T49" fmla="*/ 80 h 126"/>
                    <a:gd name="T50" fmla="*/ 94 w 206"/>
                    <a:gd name="T51" fmla="*/ 80 h 126"/>
                    <a:gd name="T52" fmla="*/ 98 w 206"/>
                    <a:gd name="T53" fmla="*/ 72 h 126"/>
                    <a:gd name="T54" fmla="*/ 91 w 206"/>
                    <a:gd name="T55" fmla="*/ 80 h 126"/>
                    <a:gd name="T56" fmla="*/ 96 w 206"/>
                    <a:gd name="T57" fmla="*/ 63 h 126"/>
                    <a:gd name="T58" fmla="*/ 88 w 206"/>
                    <a:gd name="T59" fmla="*/ 78 h 126"/>
                    <a:gd name="T60" fmla="*/ 88 w 206"/>
                    <a:gd name="T61" fmla="*/ 60 h 126"/>
                    <a:gd name="T62" fmla="*/ 88 w 206"/>
                    <a:gd name="T63" fmla="*/ 78 h 126"/>
                    <a:gd name="T64" fmla="*/ 51 w 206"/>
                    <a:gd name="T65" fmla="*/ 61 h 126"/>
                    <a:gd name="T66" fmla="*/ 88 w 206"/>
                    <a:gd name="T67" fmla="*/ 60 h 126"/>
                    <a:gd name="T68" fmla="*/ 51 w 206"/>
                    <a:gd name="T69" fmla="*/ 61 h 126"/>
                    <a:gd name="T70" fmla="*/ 51 w 206"/>
                    <a:gd name="T71" fmla="*/ 61 h 126"/>
                    <a:gd name="T72" fmla="*/ 57 w 206"/>
                    <a:gd name="T73" fmla="*/ 46 h 126"/>
                    <a:gd name="T74" fmla="*/ 51 w 206"/>
                    <a:gd name="T75" fmla="*/ 61 h 126"/>
                    <a:gd name="T76" fmla="*/ 51 w 206"/>
                    <a:gd name="T77" fmla="*/ 61 h 126"/>
                    <a:gd name="T78" fmla="*/ 51 w 206"/>
                    <a:gd name="T79" fmla="*/ 61 h 126"/>
                    <a:gd name="T80" fmla="*/ 53 w 206"/>
                    <a:gd name="T81" fmla="*/ 44 h 126"/>
                    <a:gd name="T82" fmla="*/ 51 w 206"/>
                    <a:gd name="T83" fmla="*/ 61 h 126"/>
                    <a:gd name="T84" fmla="*/ 42 w 206"/>
                    <a:gd name="T85" fmla="*/ 58 h 126"/>
                    <a:gd name="T86" fmla="*/ 53 w 206"/>
                    <a:gd name="T87" fmla="*/ 44 h 126"/>
                    <a:gd name="T88" fmla="*/ 33 w 206"/>
                    <a:gd name="T89" fmla="*/ 51 h 126"/>
                    <a:gd name="T90" fmla="*/ 39 w 206"/>
                    <a:gd name="T91" fmla="*/ 37 h 126"/>
                    <a:gd name="T92" fmla="*/ 23 w 206"/>
                    <a:gd name="T93" fmla="*/ 46 h 126"/>
                    <a:gd name="T94" fmla="*/ 23 w 206"/>
                    <a:gd name="T95" fmla="*/ 46 h 126"/>
                    <a:gd name="T96" fmla="*/ 8 w 206"/>
                    <a:gd name="T97" fmla="*/ 32 h 126"/>
                    <a:gd name="T98" fmla="*/ 0 w 206"/>
                    <a:gd name="T99" fmla="*/ 12 h 126"/>
                    <a:gd name="T100" fmla="*/ 16 w 206"/>
                    <a:gd name="T101" fmla="*/ 10 h 126"/>
                    <a:gd name="T102" fmla="*/ 30 w 206"/>
                    <a:gd name="T103" fmla="*/ 30 h 126"/>
                    <a:gd name="T104" fmla="*/ 0 w 206"/>
                    <a:gd name="T105" fmla="*/ 3 h 126"/>
                    <a:gd name="T106" fmla="*/ 8 w 206"/>
                    <a:gd name="T107" fmla="*/ 0 h 126"/>
                    <a:gd name="T108" fmla="*/ 14 w 206"/>
                    <a:gd name="T109" fmla="*/ 5 h 12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6"/>
                    <a:gd name="T166" fmla="*/ 0 h 126"/>
                    <a:gd name="T167" fmla="*/ 206 w 206"/>
                    <a:gd name="T168" fmla="*/ 126 h 126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6" h="126">
                      <a:moveTo>
                        <a:pt x="201" y="111"/>
                      </a:moveTo>
                      <a:lnTo>
                        <a:pt x="204" y="113"/>
                      </a:lnTo>
                      <a:lnTo>
                        <a:pt x="206" y="116"/>
                      </a:lnTo>
                      <a:lnTo>
                        <a:pt x="206" y="120"/>
                      </a:lnTo>
                      <a:lnTo>
                        <a:pt x="206" y="121"/>
                      </a:lnTo>
                      <a:lnTo>
                        <a:pt x="204" y="125"/>
                      </a:lnTo>
                      <a:lnTo>
                        <a:pt x="201" y="126"/>
                      </a:lnTo>
                      <a:lnTo>
                        <a:pt x="198" y="126"/>
                      </a:lnTo>
                      <a:lnTo>
                        <a:pt x="195" y="126"/>
                      </a:lnTo>
                      <a:lnTo>
                        <a:pt x="201" y="111"/>
                      </a:lnTo>
                      <a:close/>
                      <a:moveTo>
                        <a:pt x="195" y="126"/>
                      </a:moveTo>
                      <a:lnTo>
                        <a:pt x="195" y="126"/>
                      </a:lnTo>
                      <a:lnTo>
                        <a:pt x="201" y="111"/>
                      </a:lnTo>
                      <a:lnTo>
                        <a:pt x="195" y="126"/>
                      </a:lnTo>
                      <a:close/>
                      <a:moveTo>
                        <a:pt x="195" y="126"/>
                      </a:moveTo>
                      <a:lnTo>
                        <a:pt x="195" y="126"/>
                      </a:lnTo>
                      <a:lnTo>
                        <a:pt x="198" y="118"/>
                      </a:lnTo>
                      <a:lnTo>
                        <a:pt x="195" y="126"/>
                      </a:lnTo>
                      <a:close/>
                      <a:moveTo>
                        <a:pt x="195" y="126"/>
                      </a:moveTo>
                      <a:lnTo>
                        <a:pt x="193" y="126"/>
                      </a:lnTo>
                      <a:lnTo>
                        <a:pt x="192" y="125"/>
                      </a:lnTo>
                      <a:lnTo>
                        <a:pt x="198" y="109"/>
                      </a:lnTo>
                      <a:lnTo>
                        <a:pt x="199" y="109"/>
                      </a:lnTo>
                      <a:lnTo>
                        <a:pt x="201" y="111"/>
                      </a:lnTo>
                      <a:lnTo>
                        <a:pt x="195" y="126"/>
                      </a:lnTo>
                      <a:close/>
                      <a:moveTo>
                        <a:pt x="192" y="125"/>
                      </a:moveTo>
                      <a:lnTo>
                        <a:pt x="182" y="120"/>
                      </a:lnTo>
                      <a:lnTo>
                        <a:pt x="170" y="114"/>
                      </a:lnTo>
                      <a:lnTo>
                        <a:pt x="158" y="108"/>
                      </a:lnTo>
                      <a:lnTo>
                        <a:pt x="144" y="99"/>
                      </a:lnTo>
                      <a:lnTo>
                        <a:pt x="150" y="84"/>
                      </a:lnTo>
                      <a:lnTo>
                        <a:pt x="164" y="92"/>
                      </a:lnTo>
                      <a:lnTo>
                        <a:pt x="178" y="99"/>
                      </a:lnTo>
                      <a:lnTo>
                        <a:pt x="189" y="104"/>
                      </a:lnTo>
                      <a:lnTo>
                        <a:pt x="198" y="109"/>
                      </a:lnTo>
                      <a:lnTo>
                        <a:pt x="192" y="125"/>
                      </a:lnTo>
                      <a:close/>
                      <a:moveTo>
                        <a:pt x="150" y="84"/>
                      </a:moveTo>
                      <a:lnTo>
                        <a:pt x="150" y="84"/>
                      </a:lnTo>
                      <a:lnTo>
                        <a:pt x="147" y="92"/>
                      </a:lnTo>
                      <a:lnTo>
                        <a:pt x="150" y="84"/>
                      </a:lnTo>
                      <a:close/>
                      <a:moveTo>
                        <a:pt x="144" y="99"/>
                      </a:moveTo>
                      <a:lnTo>
                        <a:pt x="144" y="99"/>
                      </a:lnTo>
                      <a:lnTo>
                        <a:pt x="150" y="84"/>
                      </a:lnTo>
                      <a:lnTo>
                        <a:pt x="144" y="99"/>
                      </a:lnTo>
                      <a:close/>
                      <a:moveTo>
                        <a:pt x="144" y="99"/>
                      </a:moveTo>
                      <a:lnTo>
                        <a:pt x="144" y="99"/>
                      </a:lnTo>
                      <a:lnTo>
                        <a:pt x="147" y="92"/>
                      </a:lnTo>
                      <a:lnTo>
                        <a:pt x="144" y="99"/>
                      </a:lnTo>
                      <a:close/>
                      <a:moveTo>
                        <a:pt x="144" y="99"/>
                      </a:moveTo>
                      <a:lnTo>
                        <a:pt x="122" y="90"/>
                      </a:lnTo>
                      <a:lnTo>
                        <a:pt x="101" y="84"/>
                      </a:lnTo>
                      <a:lnTo>
                        <a:pt x="105" y="66"/>
                      </a:lnTo>
                      <a:lnTo>
                        <a:pt x="127" y="73"/>
                      </a:lnTo>
                      <a:lnTo>
                        <a:pt x="150" y="84"/>
                      </a:lnTo>
                      <a:lnTo>
                        <a:pt x="144" y="99"/>
                      </a:lnTo>
                      <a:close/>
                      <a:moveTo>
                        <a:pt x="101" y="84"/>
                      </a:moveTo>
                      <a:lnTo>
                        <a:pt x="101" y="84"/>
                      </a:lnTo>
                      <a:lnTo>
                        <a:pt x="104" y="75"/>
                      </a:lnTo>
                      <a:lnTo>
                        <a:pt x="101" y="84"/>
                      </a:lnTo>
                      <a:close/>
                      <a:moveTo>
                        <a:pt x="101" y="84"/>
                      </a:moveTo>
                      <a:lnTo>
                        <a:pt x="98" y="82"/>
                      </a:lnTo>
                      <a:lnTo>
                        <a:pt x="94" y="80"/>
                      </a:lnTo>
                      <a:lnTo>
                        <a:pt x="99" y="65"/>
                      </a:lnTo>
                      <a:lnTo>
                        <a:pt x="104" y="66"/>
                      </a:lnTo>
                      <a:lnTo>
                        <a:pt x="105" y="66"/>
                      </a:lnTo>
                      <a:lnTo>
                        <a:pt x="101" y="84"/>
                      </a:lnTo>
                      <a:close/>
                      <a:moveTo>
                        <a:pt x="94" y="80"/>
                      </a:moveTo>
                      <a:lnTo>
                        <a:pt x="94" y="80"/>
                      </a:lnTo>
                      <a:lnTo>
                        <a:pt x="98" y="72"/>
                      </a:lnTo>
                      <a:lnTo>
                        <a:pt x="94" y="80"/>
                      </a:lnTo>
                      <a:close/>
                      <a:moveTo>
                        <a:pt x="94" y="80"/>
                      </a:moveTo>
                      <a:lnTo>
                        <a:pt x="94" y="80"/>
                      </a:lnTo>
                      <a:lnTo>
                        <a:pt x="99" y="65"/>
                      </a:lnTo>
                      <a:lnTo>
                        <a:pt x="94" y="80"/>
                      </a:lnTo>
                      <a:close/>
                      <a:moveTo>
                        <a:pt x="99" y="65"/>
                      </a:moveTo>
                      <a:lnTo>
                        <a:pt x="99" y="65"/>
                      </a:lnTo>
                      <a:lnTo>
                        <a:pt x="98" y="72"/>
                      </a:lnTo>
                      <a:lnTo>
                        <a:pt x="99" y="65"/>
                      </a:lnTo>
                      <a:close/>
                      <a:moveTo>
                        <a:pt x="94" y="80"/>
                      </a:moveTo>
                      <a:lnTo>
                        <a:pt x="91" y="80"/>
                      </a:lnTo>
                      <a:lnTo>
                        <a:pt x="88" y="78"/>
                      </a:lnTo>
                      <a:lnTo>
                        <a:pt x="93" y="63"/>
                      </a:lnTo>
                      <a:lnTo>
                        <a:pt x="96" y="63"/>
                      </a:lnTo>
                      <a:lnTo>
                        <a:pt x="99" y="65"/>
                      </a:lnTo>
                      <a:lnTo>
                        <a:pt x="94" y="80"/>
                      </a:lnTo>
                      <a:close/>
                      <a:moveTo>
                        <a:pt x="88" y="78"/>
                      </a:moveTo>
                      <a:lnTo>
                        <a:pt x="87" y="77"/>
                      </a:lnTo>
                      <a:lnTo>
                        <a:pt x="82" y="77"/>
                      </a:lnTo>
                      <a:lnTo>
                        <a:pt x="88" y="60"/>
                      </a:lnTo>
                      <a:lnTo>
                        <a:pt x="90" y="61"/>
                      </a:lnTo>
                      <a:lnTo>
                        <a:pt x="93" y="63"/>
                      </a:lnTo>
                      <a:lnTo>
                        <a:pt x="88" y="78"/>
                      </a:lnTo>
                      <a:close/>
                      <a:moveTo>
                        <a:pt x="82" y="77"/>
                      </a:moveTo>
                      <a:lnTo>
                        <a:pt x="67" y="70"/>
                      </a:lnTo>
                      <a:lnTo>
                        <a:pt x="51" y="61"/>
                      </a:lnTo>
                      <a:lnTo>
                        <a:pt x="57" y="46"/>
                      </a:lnTo>
                      <a:lnTo>
                        <a:pt x="73" y="54"/>
                      </a:lnTo>
                      <a:lnTo>
                        <a:pt x="88" y="60"/>
                      </a:lnTo>
                      <a:lnTo>
                        <a:pt x="82" y="77"/>
                      </a:lnTo>
                      <a:close/>
                      <a:moveTo>
                        <a:pt x="51" y="61"/>
                      </a:moveTo>
                      <a:lnTo>
                        <a:pt x="51" y="61"/>
                      </a:lnTo>
                      <a:lnTo>
                        <a:pt x="54" y="54"/>
                      </a:lnTo>
                      <a:lnTo>
                        <a:pt x="51" y="61"/>
                      </a:lnTo>
                      <a:close/>
                      <a:moveTo>
                        <a:pt x="51" y="61"/>
                      </a:moveTo>
                      <a:lnTo>
                        <a:pt x="51" y="63"/>
                      </a:lnTo>
                      <a:lnTo>
                        <a:pt x="57" y="46"/>
                      </a:lnTo>
                      <a:lnTo>
                        <a:pt x="57" y="48"/>
                      </a:lnTo>
                      <a:lnTo>
                        <a:pt x="51" y="61"/>
                      </a:lnTo>
                      <a:close/>
                      <a:moveTo>
                        <a:pt x="51" y="63"/>
                      </a:moveTo>
                      <a:lnTo>
                        <a:pt x="51" y="63"/>
                      </a:lnTo>
                      <a:lnTo>
                        <a:pt x="51" y="61"/>
                      </a:lnTo>
                      <a:lnTo>
                        <a:pt x="54" y="54"/>
                      </a:lnTo>
                      <a:lnTo>
                        <a:pt x="51" y="63"/>
                      </a:lnTo>
                      <a:close/>
                      <a:moveTo>
                        <a:pt x="51" y="61"/>
                      </a:moveTo>
                      <a:lnTo>
                        <a:pt x="48" y="61"/>
                      </a:lnTo>
                      <a:lnTo>
                        <a:pt x="47" y="60"/>
                      </a:lnTo>
                      <a:lnTo>
                        <a:pt x="53" y="44"/>
                      </a:lnTo>
                      <a:lnTo>
                        <a:pt x="56" y="46"/>
                      </a:lnTo>
                      <a:lnTo>
                        <a:pt x="57" y="48"/>
                      </a:lnTo>
                      <a:lnTo>
                        <a:pt x="51" y="61"/>
                      </a:lnTo>
                      <a:close/>
                      <a:moveTo>
                        <a:pt x="47" y="60"/>
                      </a:moveTo>
                      <a:lnTo>
                        <a:pt x="45" y="58"/>
                      </a:lnTo>
                      <a:lnTo>
                        <a:pt x="42" y="58"/>
                      </a:lnTo>
                      <a:lnTo>
                        <a:pt x="50" y="42"/>
                      </a:lnTo>
                      <a:lnTo>
                        <a:pt x="51" y="44"/>
                      </a:lnTo>
                      <a:lnTo>
                        <a:pt x="53" y="44"/>
                      </a:lnTo>
                      <a:lnTo>
                        <a:pt x="47" y="60"/>
                      </a:lnTo>
                      <a:close/>
                      <a:moveTo>
                        <a:pt x="42" y="58"/>
                      </a:moveTo>
                      <a:lnTo>
                        <a:pt x="33" y="51"/>
                      </a:lnTo>
                      <a:lnTo>
                        <a:pt x="23" y="46"/>
                      </a:lnTo>
                      <a:lnTo>
                        <a:pt x="30" y="30"/>
                      </a:lnTo>
                      <a:lnTo>
                        <a:pt x="39" y="37"/>
                      </a:lnTo>
                      <a:lnTo>
                        <a:pt x="50" y="42"/>
                      </a:lnTo>
                      <a:lnTo>
                        <a:pt x="42" y="58"/>
                      </a:lnTo>
                      <a:close/>
                      <a:moveTo>
                        <a:pt x="23" y="46"/>
                      </a:moveTo>
                      <a:lnTo>
                        <a:pt x="22" y="46"/>
                      </a:lnTo>
                      <a:lnTo>
                        <a:pt x="27" y="39"/>
                      </a:lnTo>
                      <a:lnTo>
                        <a:pt x="23" y="46"/>
                      </a:lnTo>
                      <a:close/>
                      <a:moveTo>
                        <a:pt x="22" y="46"/>
                      </a:moveTo>
                      <a:lnTo>
                        <a:pt x="14" y="39"/>
                      </a:lnTo>
                      <a:lnTo>
                        <a:pt x="8" y="32"/>
                      </a:lnTo>
                      <a:lnTo>
                        <a:pt x="5" y="27"/>
                      </a:lnTo>
                      <a:lnTo>
                        <a:pt x="2" y="20"/>
                      </a:lnTo>
                      <a:lnTo>
                        <a:pt x="0" y="12"/>
                      </a:lnTo>
                      <a:lnTo>
                        <a:pt x="0" y="6"/>
                      </a:lnTo>
                      <a:lnTo>
                        <a:pt x="16" y="8"/>
                      </a:lnTo>
                      <a:lnTo>
                        <a:pt x="16" y="10"/>
                      </a:lnTo>
                      <a:lnTo>
                        <a:pt x="17" y="15"/>
                      </a:lnTo>
                      <a:lnTo>
                        <a:pt x="20" y="24"/>
                      </a:lnTo>
                      <a:lnTo>
                        <a:pt x="30" y="30"/>
                      </a:lnTo>
                      <a:lnTo>
                        <a:pt x="22" y="46"/>
                      </a:lnTo>
                      <a:close/>
                      <a:moveTo>
                        <a:pt x="0" y="6"/>
                      </a:moveTo>
                      <a:lnTo>
                        <a:pt x="0" y="3"/>
                      </a:lnTo>
                      <a:lnTo>
                        <a:pt x="2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1"/>
                      </a:lnTo>
                      <a:lnTo>
                        <a:pt x="14" y="5"/>
                      </a:lnTo>
                      <a:lnTo>
                        <a:pt x="16" y="8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C791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7" name="Freeform 132"/>
                <p:cNvSpPr>
                  <a:spLocks noEditPoints="1"/>
                </p:cNvSpPr>
                <p:nvPr/>
              </p:nvSpPr>
              <p:spPr bwMode="auto">
                <a:xfrm>
                  <a:off x="495" y="1825"/>
                  <a:ext cx="203" cy="128"/>
                </a:xfrm>
                <a:custGeom>
                  <a:avLst/>
                  <a:gdLst>
                    <a:gd name="T0" fmla="*/ 203 w 203"/>
                    <a:gd name="T1" fmla="*/ 118 h 128"/>
                    <a:gd name="T2" fmla="*/ 202 w 203"/>
                    <a:gd name="T3" fmla="*/ 127 h 128"/>
                    <a:gd name="T4" fmla="*/ 193 w 203"/>
                    <a:gd name="T5" fmla="*/ 128 h 128"/>
                    <a:gd name="T6" fmla="*/ 193 w 203"/>
                    <a:gd name="T7" fmla="*/ 128 h 128"/>
                    <a:gd name="T8" fmla="*/ 200 w 203"/>
                    <a:gd name="T9" fmla="*/ 113 h 128"/>
                    <a:gd name="T10" fmla="*/ 194 w 203"/>
                    <a:gd name="T11" fmla="*/ 128 h 128"/>
                    <a:gd name="T12" fmla="*/ 194 w 203"/>
                    <a:gd name="T13" fmla="*/ 128 h 128"/>
                    <a:gd name="T14" fmla="*/ 179 w 203"/>
                    <a:gd name="T15" fmla="*/ 122 h 128"/>
                    <a:gd name="T16" fmla="*/ 199 w 203"/>
                    <a:gd name="T17" fmla="*/ 113 h 128"/>
                    <a:gd name="T18" fmla="*/ 160 w 203"/>
                    <a:gd name="T19" fmla="*/ 113 h 128"/>
                    <a:gd name="T20" fmla="*/ 166 w 203"/>
                    <a:gd name="T21" fmla="*/ 98 h 128"/>
                    <a:gd name="T22" fmla="*/ 146 w 203"/>
                    <a:gd name="T23" fmla="*/ 87 h 128"/>
                    <a:gd name="T24" fmla="*/ 143 w 203"/>
                    <a:gd name="T25" fmla="*/ 96 h 128"/>
                    <a:gd name="T26" fmla="*/ 142 w 203"/>
                    <a:gd name="T27" fmla="*/ 103 h 128"/>
                    <a:gd name="T28" fmla="*/ 142 w 203"/>
                    <a:gd name="T29" fmla="*/ 103 h 128"/>
                    <a:gd name="T30" fmla="*/ 143 w 203"/>
                    <a:gd name="T31" fmla="*/ 96 h 128"/>
                    <a:gd name="T32" fmla="*/ 120 w 203"/>
                    <a:gd name="T33" fmla="*/ 96 h 128"/>
                    <a:gd name="T34" fmla="*/ 125 w 203"/>
                    <a:gd name="T35" fmla="*/ 80 h 128"/>
                    <a:gd name="T36" fmla="*/ 102 w 203"/>
                    <a:gd name="T37" fmla="*/ 91 h 128"/>
                    <a:gd name="T38" fmla="*/ 95 w 203"/>
                    <a:gd name="T39" fmla="*/ 70 h 128"/>
                    <a:gd name="T40" fmla="*/ 102 w 203"/>
                    <a:gd name="T41" fmla="*/ 91 h 128"/>
                    <a:gd name="T42" fmla="*/ 92 w 203"/>
                    <a:gd name="T43" fmla="*/ 79 h 128"/>
                    <a:gd name="T44" fmla="*/ 80 w 203"/>
                    <a:gd name="T45" fmla="*/ 84 h 128"/>
                    <a:gd name="T46" fmla="*/ 85 w 203"/>
                    <a:gd name="T47" fmla="*/ 67 h 128"/>
                    <a:gd name="T48" fmla="*/ 69 w 203"/>
                    <a:gd name="T49" fmla="*/ 79 h 128"/>
                    <a:gd name="T50" fmla="*/ 52 w 203"/>
                    <a:gd name="T51" fmla="*/ 53 h 128"/>
                    <a:gd name="T52" fmla="*/ 69 w 203"/>
                    <a:gd name="T53" fmla="*/ 79 h 128"/>
                    <a:gd name="T54" fmla="*/ 49 w 203"/>
                    <a:gd name="T55" fmla="*/ 60 h 128"/>
                    <a:gd name="T56" fmla="*/ 46 w 203"/>
                    <a:gd name="T57" fmla="*/ 68 h 128"/>
                    <a:gd name="T58" fmla="*/ 46 w 203"/>
                    <a:gd name="T59" fmla="*/ 68 h 128"/>
                    <a:gd name="T60" fmla="*/ 41 w 203"/>
                    <a:gd name="T61" fmla="*/ 65 h 128"/>
                    <a:gd name="T62" fmla="*/ 54 w 203"/>
                    <a:gd name="T63" fmla="*/ 53 h 128"/>
                    <a:gd name="T64" fmla="*/ 40 w 203"/>
                    <a:gd name="T65" fmla="*/ 65 h 128"/>
                    <a:gd name="T66" fmla="*/ 48 w 203"/>
                    <a:gd name="T67" fmla="*/ 50 h 128"/>
                    <a:gd name="T68" fmla="*/ 38 w 203"/>
                    <a:gd name="T69" fmla="*/ 63 h 128"/>
                    <a:gd name="T70" fmla="*/ 26 w 203"/>
                    <a:gd name="T71" fmla="*/ 36 h 128"/>
                    <a:gd name="T72" fmla="*/ 38 w 203"/>
                    <a:gd name="T73" fmla="*/ 63 h 128"/>
                    <a:gd name="T74" fmla="*/ 18 w 203"/>
                    <a:gd name="T75" fmla="*/ 50 h 128"/>
                    <a:gd name="T76" fmla="*/ 18 w 203"/>
                    <a:gd name="T77" fmla="*/ 50 h 128"/>
                    <a:gd name="T78" fmla="*/ 1 w 203"/>
                    <a:gd name="T79" fmla="*/ 29 h 128"/>
                    <a:gd name="T80" fmla="*/ 0 w 203"/>
                    <a:gd name="T81" fmla="*/ 7 h 128"/>
                    <a:gd name="T82" fmla="*/ 15 w 203"/>
                    <a:gd name="T83" fmla="*/ 19 h 128"/>
                    <a:gd name="T84" fmla="*/ 21 w 203"/>
                    <a:gd name="T85" fmla="*/ 32 h 128"/>
                    <a:gd name="T86" fmla="*/ 0 w 203"/>
                    <a:gd name="T87" fmla="*/ 7 h 128"/>
                    <a:gd name="T88" fmla="*/ 6 w 203"/>
                    <a:gd name="T89" fmla="*/ 0 h 128"/>
                    <a:gd name="T90" fmla="*/ 14 w 203"/>
                    <a:gd name="T91" fmla="*/ 5 h 128"/>
                    <a:gd name="T92" fmla="*/ 0 w 203"/>
                    <a:gd name="T93" fmla="*/ 7 h 128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203"/>
                    <a:gd name="T142" fmla="*/ 0 h 128"/>
                    <a:gd name="T143" fmla="*/ 203 w 203"/>
                    <a:gd name="T144" fmla="*/ 128 h 128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203" h="128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3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199" y="128"/>
                      </a:lnTo>
                      <a:lnTo>
                        <a:pt x="196" y="128"/>
                      </a:lnTo>
                      <a:lnTo>
                        <a:pt x="193" y="128"/>
                      </a:lnTo>
                      <a:lnTo>
                        <a:pt x="200" y="113"/>
                      </a:lnTo>
                      <a:close/>
                      <a:moveTo>
                        <a:pt x="193" y="128"/>
                      </a:moveTo>
                      <a:lnTo>
                        <a:pt x="193" y="128"/>
                      </a:lnTo>
                      <a:lnTo>
                        <a:pt x="194" y="128"/>
                      </a:lnTo>
                      <a:lnTo>
                        <a:pt x="199" y="113"/>
                      </a:lnTo>
                      <a:lnTo>
                        <a:pt x="200" y="113"/>
                      </a:lnTo>
                      <a:lnTo>
                        <a:pt x="193" y="128"/>
                      </a:lnTo>
                      <a:close/>
                      <a:moveTo>
                        <a:pt x="194" y="128"/>
                      </a:moveTo>
                      <a:lnTo>
                        <a:pt x="193" y="128"/>
                      </a:lnTo>
                      <a:lnTo>
                        <a:pt x="196" y="120"/>
                      </a:lnTo>
                      <a:lnTo>
                        <a:pt x="194" y="128"/>
                      </a:lnTo>
                      <a:close/>
                      <a:moveTo>
                        <a:pt x="193" y="128"/>
                      </a:moveTo>
                      <a:lnTo>
                        <a:pt x="187" y="125"/>
                      </a:lnTo>
                      <a:lnTo>
                        <a:pt x="179" y="122"/>
                      </a:lnTo>
                      <a:lnTo>
                        <a:pt x="183" y="106"/>
                      </a:lnTo>
                      <a:lnTo>
                        <a:pt x="193" y="110"/>
                      </a:lnTo>
                      <a:lnTo>
                        <a:pt x="199" y="113"/>
                      </a:lnTo>
                      <a:lnTo>
                        <a:pt x="193" y="128"/>
                      </a:lnTo>
                      <a:close/>
                      <a:moveTo>
                        <a:pt x="179" y="122"/>
                      </a:moveTo>
                      <a:lnTo>
                        <a:pt x="160" y="113"/>
                      </a:lnTo>
                      <a:lnTo>
                        <a:pt x="140" y="103"/>
                      </a:lnTo>
                      <a:lnTo>
                        <a:pt x="146" y="87"/>
                      </a:lnTo>
                      <a:lnTo>
                        <a:pt x="166" y="98"/>
                      </a:lnTo>
                      <a:lnTo>
                        <a:pt x="183" y="106"/>
                      </a:lnTo>
                      <a:lnTo>
                        <a:pt x="179" y="122"/>
                      </a:lnTo>
                      <a:close/>
                      <a:moveTo>
                        <a:pt x="146" y="87"/>
                      </a:moveTo>
                      <a:lnTo>
                        <a:pt x="146" y="87"/>
                      </a:lnTo>
                      <a:lnTo>
                        <a:pt x="143" y="96"/>
                      </a:lnTo>
                      <a:lnTo>
                        <a:pt x="146" y="87"/>
                      </a:lnTo>
                      <a:close/>
                      <a:moveTo>
                        <a:pt x="142" y="103"/>
                      </a:moveTo>
                      <a:lnTo>
                        <a:pt x="142" y="103"/>
                      </a:lnTo>
                      <a:lnTo>
                        <a:pt x="146" y="87"/>
                      </a:lnTo>
                      <a:lnTo>
                        <a:pt x="142" y="103"/>
                      </a:lnTo>
                      <a:close/>
                      <a:moveTo>
                        <a:pt x="142" y="103"/>
                      </a:moveTo>
                      <a:lnTo>
                        <a:pt x="142" y="103"/>
                      </a:lnTo>
                      <a:lnTo>
                        <a:pt x="143" y="96"/>
                      </a:lnTo>
                      <a:lnTo>
                        <a:pt x="142" y="103"/>
                      </a:lnTo>
                      <a:close/>
                      <a:moveTo>
                        <a:pt x="142" y="103"/>
                      </a:moveTo>
                      <a:lnTo>
                        <a:pt x="120" y="96"/>
                      </a:lnTo>
                      <a:lnTo>
                        <a:pt x="102" y="91"/>
                      </a:lnTo>
                      <a:lnTo>
                        <a:pt x="105" y="74"/>
                      </a:lnTo>
                      <a:lnTo>
                        <a:pt x="125" y="80"/>
                      </a:lnTo>
                      <a:lnTo>
                        <a:pt x="146" y="87"/>
                      </a:lnTo>
                      <a:lnTo>
                        <a:pt x="142" y="103"/>
                      </a:lnTo>
                      <a:close/>
                      <a:moveTo>
                        <a:pt x="102" y="91"/>
                      </a:moveTo>
                      <a:lnTo>
                        <a:pt x="95" y="89"/>
                      </a:lnTo>
                      <a:lnTo>
                        <a:pt x="91" y="87"/>
                      </a:lnTo>
                      <a:lnTo>
                        <a:pt x="95" y="70"/>
                      </a:lnTo>
                      <a:lnTo>
                        <a:pt x="100" y="72"/>
                      </a:lnTo>
                      <a:lnTo>
                        <a:pt x="105" y="74"/>
                      </a:lnTo>
                      <a:lnTo>
                        <a:pt x="102" y="91"/>
                      </a:lnTo>
                      <a:close/>
                      <a:moveTo>
                        <a:pt x="94" y="70"/>
                      </a:moveTo>
                      <a:lnTo>
                        <a:pt x="95" y="70"/>
                      </a:lnTo>
                      <a:lnTo>
                        <a:pt x="92" y="79"/>
                      </a:lnTo>
                      <a:lnTo>
                        <a:pt x="94" y="70"/>
                      </a:lnTo>
                      <a:close/>
                      <a:moveTo>
                        <a:pt x="91" y="87"/>
                      </a:moveTo>
                      <a:lnTo>
                        <a:pt x="80" y="84"/>
                      </a:lnTo>
                      <a:lnTo>
                        <a:pt x="69" y="79"/>
                      </a:lnTo>
                      <a:lnTo>
                        <a:pt x="74" y="63"/>
                      </a:lnTo>
                      <a:lnTo>
                        <a:pt x="85" y="67"/>
                      </a:lnTo>
                      <a:lnTo>
                        <a:pt x="94" y="70"/>
                      </a:lnTo>
                      <a:lnTo>
                        <a:pt x="91" y="87"/>
                      </a:lnTo>
                      <a:close/>
                      <a:moveTo>
                        <a:pt x="69" y="79"/>
                      </a:moveTo>
                      <a:lnTo>
                        <a:pt x="57" y="74"/>
                      </a:lnTo>
                      <a:lnTo>
                        <a:pt x="46" y="68"/>
                      </a:lnTo>
                      <a:lnTo>
                        <a:pt x="52" y="53"/>
                      </a:lnTo>
                      <a:lnTo>
                        <a:pt x="63" y="58"/>
                      </a:lnTo>
                      <a:lnTo>
                        <a:pt x="74" y="63"/>
                      </a:lnTo>
                      <a:lnTo>
                        <a:pt x="69" y="79"/>
                      </a:lnTo>
                      <a:close/>
                      <a:moveTo>
                        <a:pt x="46" y="68"/>
                      </a:moveTo>
                      <a:lnTo>
                        <a:pt x="46" y="68"/>
                      </a:lnTo>
                      <a:lnTo>
                        <a:pt x="49" y="60"/>
                      </a:lnTo>
                      <a:lnTo>
                        <a:pt x="46" y="68"/>
                      </a:lnTo>
                      <a:close/>
                      <a:moveTo>
                        <a:pt x="46" y="68"/>
                      </a:moveTo>
                      <a:lnTo>
                        <a:pt x="46" y="68"/>
                      </a:lnTo>
                      <a:lnTo>
                        <a:pt x="54" y="53"/>
                      </a:lnTo>
                      <a:lnTo>
                        <a:pt x="46" y="68"/>
                      </a:lnTo>
                      <a:close/>
                      <a:moveTo>
                        <a:pt x="46" y="68"/>
                      </a:moveTo>
                      <a:lnTo>
                        <a:pt x="44" y="67"/>
                      </a:lnTo>
                      <a:lnTo>
                        <a:pt x="41" y="65"/>
                      </a:lnTo>
                      <a:lnTo>
                        <a:pt x="49" y="50"/>
                      </a:lnTo>
                      <a:lnTo>
                        <a:pt x="51" y="51"/>
                      </a:lnTo>
                      <a:lnTo>
                        <a:pt x="54" y="53"/>
                      </a:lnTo>
                      <a:lnTo>
                        <a:pt x="46" y="68"/>
                      </a:lnTo>
                      <a:close/>
                      <a:moveTo>
                        <a:pt x="41" y="65"/>
                      </a:moveTo>
                      <a:lnTo>
                        <a:pt x="40" y="65"/>
                      </a:lnTo>
                      <a:lnTo>
                        <a:pt x="38" y="63"/>
                      </a:lnTo>
                      <a:lnTo>
                        <a:pt x="46" y="48"/>
                      </a:lnTo>
                      <a:lnTo>
                        <a:pt x="48" y="50"/>
                      </a:lnTo>
                      <a:lnTo>
                        <a:pt x="49" y="50"/>
                      </a:lnTo>
                      <a:lnTo>
                        <a:pt x="41" y="65"/>
                      </a:lnTo>
                      <a:close/>
                      <a:moveTo>
                        <a:pt x="38" y="63"/>
                      </a:moveTo>
                      <a:lnTo>
                        <a:pt x="28" y="56"/>
                      </a:lnTo>
                      <a:lnTo>
                        <a:pt x="18" y="50"/>
                      </a:lnTo>
                      <a:lnTo>
                        <a:pt x="26" y="36"/>
                      </a:lnTo>
                      <a:lnTo>
                        <a:pt x="35" y="43"/>
                      </a:lnTo>
                      <a:lnTo>
                        <a:pt x="46" y="48"/>
                      </a:lnTo>
                      <a:lnTo>
                        <a:pt x="38" y="63"/>
                      </a:lnTo>
                      <a:close/>
                      <a:moveTo>
                        <a:pt x="18" y="50"/>
                      </a:moveTo>
                      <a:lnTo>
                        <a:pt x="18" y="50"/>
                      </a:lnTo>
                      <a:lnTo>
                        <a:pt x="23" y="43"/>
                      </a:lnTo>
                      <a:lnTo>
                        <a:pt x="18" y="50"/>
                      </a:lnTo>
                      <a:close/>
                      <a:moveTo>
                        <a:pt x="18" y="50"/>
                      </a:moveTo>
                      <a:lnTo>
                        <a:pt x="11" y="43"/>
                      </a:lnTo>
                      <a:lnTo>
                        <a:pt x="4" y="36"/>
                      </a:lnTo>
                      <a:lnTo>
                        <a:pt x="1" y="29"/>
                      </a:lnTo>
                      <a:lnTo>
                        <a:pt x="0" y="2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5" y="12"/>
                      </a:lnTo>
                      <a:lnTo>
                        <a:pt x="15" y="14"/>
                      </a:lnTo>
                      <a:lnTo>
                        <a:pt x="15" y="19"/>
                      </a:lnTo>
                      <a:lnTo>
                        <a:pt x="17" y="24"/>
                      </a:lnTo>
                      <a:lnTo>
                        <a:pt x="18" y="27"/>
                      </a:lnTo>
                      <a:lnTo>
                        <a:pt x="21" y="32"/>
                      </a:lnTo>
                      <a:lnTo>
                        <a:pt x="26" y="36"/>
                      </a:lnTo>
                      <a:lnTo>
                        <a:pt x="18" y="50"/>
                      </a:lnTo>
                      <a:close/>
                      <a:moveTo>
                        <a:pt x="0" y="7"/>
                      </a:moveTo>
                      <a:lnTo>
                        <a:pt x="1" y="3"/>
                      </a:lnTo>
                      <a:lnTo>
                        <a:pt x="4" y="2"/>
                      </a:lnTo>
                      <a:lnTo>
                        <a:pt x="6" y="0"/>
                      </a:lnTo>
                      <a:lnTo>
                        <a:pt x="9" y="2"/>
                      </a:lnTo>
                      <a:lnTo>
                        <a:pt x="12" y="3"/>
                      </a:lnTo>
                      <a:lnTo>
                        <a:pt x="14" y="5"/>
                      </a:lnTo>
                      <a:lnTo>
                        <a:pt x="15" y="8"/>
                      </a:lnTo>
                      <a:lnTo>
                        <a:pt x="15" y="12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8" name="Freeform 133"/>
                <p:cNvSpPr>
                  <a:spLocks noEditPoints="1"/>
                </p:cNvSpPr>
                <p:nvPr/>
              </p:nvSpPr>
              <p:spPr bwMode="auto">
                <a:xfrm>
                  <a:off x="492" y="1825"/>
                  <a:ext cx="205" cy="130"/>
                </a:xfrm>
                <a:custGeom>
                  <a:avLst/>
                  <a:gdLst>
                    <a:gd name="T0" fmla="*/ 203 w 205"/>
                    <a:gd name="T1" fmla="*/ 118 h 130"/>
                    <a:gd name="T2" fmla="*/ 202 w 205"/>
                    <a:gd name="T3" fmla="*/ 127 h 130"/>
                    <a:gd name="T4" fmla="*/ 194 w 205"/>
                    <a:gd name="T5" fmla="*/ 128 h 130"/>
                    <a:gd name="T6" fmla="*/ 194 w 205"/>
                    <a:gd name="T7" fmla="*/ 128 h 130"/>
                    <a:gd name="T8" fmla="*/ 194 w 205"/>
                    <a:gd name="T9" fmla="*/ 128 h 130"/>
                    <a:gd name="T10" fmla="*/ 197 w 205"/>
                    <a:gd name="T11" fmla="*/ 122 h 130"/>
                    <a:gd name="T12" fmla="*/ 180 w 205"/>
                    <a:gd name="T13" fmla="*/ 123 h 130"/>
                    <a:gd name="T14" fmla="*/ 185 w 205"/>
                    <a:gd name="T15" fmla="*/ 106 h 130"/>
                    <a:gd name="T16" fmla="*/ 165 w 205"/>
                    <a:gd name="T17" fmla="*/ 116 h 130"/>
                    <a:gd name="T18" fmla="*/ 145 w 205"/>
                    <a:gd name="T19" fmla="*/ 91 h 130"/>
                    <a:gd name="T20" fmla="*/ 165 w 205"/>
                    <a:gd name="T21" fmla="*/ 116 h 130"/>
                    <a:gd name="T22" fmla="*/ 145 w 205"/>
                    <a:gd name="T23" fmla="*/ 91 h 130"/>
                    <a:gd name="T24" fmla="*/ 140 w 205"/>
                    <a:gd name="T25" fmla="*/ 106 h 130"/>
                    <a:gd name="T26" fmla="*/ 145 w 205"/>
                    <a:gd name="T27" fmla="*/ 91 h 130"/>
                    <a:gd name="T28" fmla="*/ 140 w 205"/>
                    <a:gd name="T29" fmla="*/ 106 h 130"/>
                    <a:gd name="T30" fmla="*/ 140 w 205"/>
                    <a:gd name="T31" fmla="*/ 106 h 130"/>
                    <a:gd name="T32" fmla="*/ 106 w 205"/>
                    <a:gd name="T33" fmla="*/ 79 h 130"/>
                    <a:gd name="T34" fmla="*/ 140 w 205"/>
                    <a:gd name="T35" fmla="*/ 106 h 130"/>
                    <a:gd name="T36" fmla="*/ 89 w 205"/>
                    <a:gd name="T37" fmla="*/ 92 h 130"/>
                    <a:gd name="T38" fmla="*/ 106 w 205"/>
                    <a:gd name="T39" fmla="*/ 79 h 130"/>
                    <a:gd name="T40" fmla="*/ 89 w 205"/>
                    <a:gd name="T41" fmla="*/ 92 h 130"/>
                    <a:gd name="T42" fmla="*/ 89 w 205"/>
                    <a:gd name="T43" fmla="*/ 92 h 130"/>
                    <a:gd name="T44" fmla="*/ 92 w 205"/>
                    <a:gd name="T45" fmla="*/ 75 h 130"/>
                    <a:gd name="T46" fmla="*/ 89 w 205"/>
                    <a:gd name="T47" fmla="*/ 92 h 130"/>
                    <a:gd name="T48" fmla="*/ 91 w 205"/>
                    <a:gd name="T49" fmla="*/ 84 h 130"/>
                    <a:gd name="T50" fmla="*/ 86 w 205"/>
                    <a:gd name="T51" fmla="*/ 91 h 130"/>
                    <a:gd name="T52" fmla="*/ 89 w 205"/>
                    <a:gd name="T53" fmla="*/ 75 h 130"/>
                    <a:gd name="T54" fmla="*/ 83 w 205"/>
                    <a:gd name="T55" fmla="*/ 89 h 130"/>
                    <a:gd name="T56" fmla="*/ 81 w 205"/>
                    <a:gd name="T57" fmla="*/ 72 h 130"/>
                    <a:gd name="T58" fmla="*/ 83 w 205"/>
                    <a:gd name="T59" fmla="*/ 89 h 130"/>
                    <a:gd name="T60" fmla="*/ 44 w 205"/>
                    <a:gd name="T61" fmla="*/ 72 h 130"/>
                    <a:gd name="T62" fmla="*/ 81 w 205"/>
                    <a:gd name="T63" fmla="*/ 72 h 130"/>
                    <a:gd name="T64" fmla="*/ 51 w 205"/>
                    <a:gd name="T65" fmla="*/ 56 h 130"/>
                    <a:gd name="T66" fmla="*/ 44 w 205"/>
                    <a:gd name="T67" fmla="*/ 72 h 130"/>
                    <a:gd name="T68" fmla="*/ 38 w 205"/>
                    <a:gd name="T69" fmla="*/ 48 h 130"/>
                    <a:gd name="T70" fmla="*/ 44 w 205"/>
                    <a:gd name="T71" fmla="*/ 72 h 130"/>
                    <a:gd name="T72" fmla="*/ 17 w 205"/>
                    <a:gd name="T73" fmla="*/ 51 h 130"/>
                    <a:gd name="T74" fmla="*/ 38 w 205"/>
                    <a:gd name="T75" fmla="*/ 48 h 130"/>
                    <a:gd name="T76" fmla="*/ 24 w 205"/>
                    <a:gd name="T77" fmla="*/ 38 h 130"/>
                    <a:gd name="T78" fmla="*/ 17 w 205"/>
                    <a:gd name="T79" fmla="*/ 53 h 130"/>
                    <a:gd name="T80" fmla="*/ 1 w 205"/>
                    <a:gd name="T81" fmla="*/ 29 h 130"/>
                    <a:gd name="T82" fmla="*/ 3 w 205"/>
                    <a:gd name="T83" fmla="*/ 5 h 130"/>
                    <a:gd name="T84" fmla="*/ 15 w 205"/>
                    <a:gd name="T85" fmla="*/ 20 h 130"/>
                    <a:gd name="T86" fmla="*/ 20 w 205"/>
                    <a:gd name="T87" fmla="*/ 34 h 130"/>
                    <a:gd name="T88" fmla="*/ 3 w 205"/>
                    <a:gd name="T89" fmla="*/ 5 h 130"/>
                    <a:gd name="T90" fmla="*/ 9 w 205"/>
                    <a:gd name="T91" fmla="*/ 0 h 130"/>
                    <a:gd name="T92" fmla="*/ 17 w 205"/>
                    <a:gd name="T93" fmla="*/ 7 h 130"/>
                    <a:gd name="T94" fmla="*/ 3 w 205"/>
                    <a:gd name="T95" fmla="*/ 5 h 130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205"/>
                    <a:gd name="T145" fmla="*/ 0 h 130"/>
                    <a:gd name="T146" fmla="*/ 205 w 205"/>
                    <a:gd name="T147" fmla="*/ 130 h 130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205" h="130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5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200" y="128"/>
                      </a:lnTo>
                      <a:lnTo>
                        <a:pt x="197" y="130"/>
                      </a:lnTo>
                      <a:lnTo>
                        <a:pt x="194" y="128"/>
                      </a:lnTo>
                      <a:lnTo>
                        <a:pt x="200" y="113"/>
                      </a:lnTo>
                      <a:close/>
                      <a:moveTo>
                        <a:pt x="194" y="128"/>
                      </a:moveTo>
                      <a:lnTo>
                        <a:pt x="194" y="128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94" y="128"/>
                      </a:moveTo>
                      <a:lnTo>
                        <a:pt x="194" y="128"/>
                      </a:lnTo>
                      <a:lnTo>
                        <a:pt x="197" y="122"/>
                      </a:lnTo>
                      <a:lnTo>
                        <a:pt x="194" y="128"/>
                      </a:lnTo>
                      <a:close/>
                      <a:moveTo>
                        <a:pt x="194" y="128"/>
                      </a:moveTo>
                      <a:lnTo>
                        <a:pt x="180" y="123"/>
                      </a:lnTo>
                      <a:lnTo>
                        <a:pt x="165" y="116"/>
                      </a:lnTo>
                      <a:lnTo>
                        <a:pt x="169" y="101"/>
                      </a:lnTo>
                      <a:lnTo>
                        <a:pt x="185" y="106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65" y="116"/>
                      </a:moveTo>
                      <a:lnTo>
                        <a:pt x="152" y="111"/>
                      </a:lnTo>
                      <a:lnTo>
                        <a:pt x="140" y="106"/>
                      </a:lnTo>
                      <a:lnTo>
                        <a:pt x="145" y="91"/>
                      </a:lnTo>
                      <a:lnTo>
                        <a:pt x="157" y="96"/>
                      </a:lnTo>
                      <a:lnTo>
                        <a:pt x="169" y="101"/>
                      </a:lnTo>
                      <a:lnTo>
                        <a:pt x="165" y="116"/>
                      </a:lnTo>
                      <a:close/>
                      <a:moveTo>
                        <a:pt x="145" y="91"/>
                      </a:moveTo>
                      <a:lnTo>
                        <a:pt x="145" y="91"/>
                      </a:lnTo>
                      <a:lnTo>
                        <a:pt x="143" y="98"/>
                      </a:lnTo>
                      <a:lnTo>
                        <a:pt x="145" y="91"/>
                      </a:lnTo>
                      <a:close/>
                      <a:moveTo>
                        <a:pt x="140" y="106"/>
                      </a:moveTo>
                      <a:lnTo>
                        <a:pt x="140" y="106"/>
                      </a:lnTo>
                      <a:lnTo>
                        <a:pt x="145" y="91"/>
                      </a:lnTo>
                      <a:lnTo>
                        <a:pt x="140" y="106"/>
                      </a:lnTo>
                      <a:close/>
                      <a:moveTo>
                        <a:pt x="140" y="106"/>
                      </a:moveTo>
                      <a:lnTo>
                        <a:pt x="140" y="106"/>
                      </a:lnTo>
                      <a:lnTo>
                        <a:pt x="143" y="98"/>
                      </a:lnTo>
                      <a:lnTo>
                        <a:pt x="140" y="106"/>
                      </a:lnTo>
                      <a:close/>
                      <a:moveTo>
                        <a:pt x="140" y="106"/>
                      </a:moveTo>
                      <a:lnTo>
                        <a:pt x="120" y="99"/>
                      </a:lnTo>
                      <a:lnTo>
                        <a:pt x="102" y="96"/>
                      </a:lnTo>
                      <a:lnTo>
                        <a:pt x="106" y="79"/>
                      </a:lnTo>
                      <a:lnTo>
                        <a:pt x="123" y="84"/>
                      </a:lnTo>
                      <a:lnTo>
                        <a:pt x="145" y="91"/>
                      </a:lnTo>
                      <a:lnTo>
                        <a:pt x="140" y="106"/>
                      </a:lnTo>
                      <a:close/>
                      <a:moveTo>
                        <a:pt x="102" y="96"/>
                      </a:moveTo>
                      <a:lnTo>
                        <a:pt x="95" y="94"/>
                      </a:lnTo>
                      <a:lnTo>
                        <a:pt x="89" y="92"/>
                      </a:lnTo>
                      <a:lnTo>
                        <a:pt x="92" y="75"/>
                      </a:lnTo>
                      <a:lnTo>
                        <a:pt x="98" y="77"/>
                      </a:lnTo>
                      <a:lnTo>
                        <a:pt x="106" y="79"/>
                      </a:lnTo>
                      <a:lnTo>
                        <a:pt x="102" y="96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1" y="84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2" y="75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9" y="92"/>
                      </a:lnTo>
                      <a:lnTo>
                        <a:pt x="91" y="84"/>
                      </a:lnTo>
                      <a:lnTo>
                        <a:pt x="89" y="92"/>
                      </a:lnTo>
                      <a:close/>
                      <a:moveTo>
                        <a:pt x="89" y="92"/>
                      </a:moveTo>
                      <a:lnTo>
                        <a:pt x="86" y="91"/>
                      </a:lnTo>
                      <a:lnTo>
                        <a:pt x="83" y="89"/>
                      </a:lnTo>
                      <a:lnTo>
                        <a:pt x="88" y="74"/>
                      </a:lnTo>
                      <a:lnTo>
                        <a:pt x="89" y="75"/>
                      </a:lnTo>
                      <a:lnTo>
                        <a:pt x="92" y="75"/>
                      </a:lnTo>
                      <a:lnTo>
                        <a:pt x="89" y="92"/>
                      </a:lnTo>
                      <a:close/>
                      <a:moveTo>
                        <a:pt x="83" y="89"/>
                      </a:moveTo>
                      <a:lnTo>
                        <a:pt x="80" y="89"/>
                      </a:lnTo>
                      <a:lnTo>
                        <a:pt x="77" y="87"/>
                      </a:lnTo>
                      <a:lnTo>
                        <a:pt x="81" y="72"/>
                      </a:lnTo>
                      <a:lnTo>
                        <a:pt x="85" y="72"/>
                      </a:lnTo>
                      <a:lnTo>
                        <a:pt x="88" y="74"/>
                      </a:lnTo>
                      <a:lnTo>
                        <a:pt x="83" y="89"/>
                      </a:lnTo>
                      <a:close/>
                      <a:moveTo>
                        <a:pt x="77" y="87"/>
                      </a:moveTo>
                      <a:lnTo>
                        <a:pt x="60" y="80"/>
                      </a:lnTo>
                      <a:lnTo>
                        <a:pt x="44" y="72"/>
                      </a:lnTo>
                      <a:lnTo>
                        <a:pt x="51" y="56"/>
                      </a:lnTo>
                      <a:lnTo>
                        <a:pt x="66" y="65"/>
                      </a:lnTo>
                      <a:lnTo>
                        <a:pt x="81" y="72"/>
                      </a:lnTo>
                      <a:lnTo>
                        <a:pt x="77" y="87"/>
                      </a:lnTo>
                      <a:close/>
                      <a:moveTo>
                        <a:pt x="51" y="56"/>
                      </a:moveTo>
                      <a:lnTo>
                        <a:pt x="51" y="56"/>
                      </a:lnTo>
                      <a:lnTo>
                        <a:pt x="47" y="63"/>
                      </a:lnTo>
                      <a:lnTo>
                        <a:pt x="51" y="56"/>
                      </a:lnTo>
                      <a:close/>
                      <a:moveTo>
                        <a:pt x="44" y="72"/>
                      </a:moveTo>
                      <a:lnTo>
                        <a:pt x="37" y="67"/>
                      </a:lnTo>
                      <a:lnTo>
                        <a:pt x="29" y="62"/>
                      </a:lnTo>
                      <a:lnTo>
                        <a:pt x="38" y="48"/>
                      </a:lnTo>
                      <a:lnTo>
                        <a:pt x="44" y="51"/>
                      </a:lnTo>
                      <a:lnTo>
                        <a:pt x="51" y="56"/>
                      </a:lnTo>
                      <a:lnTo>
                        <a:pt x="44" y="72"/>
                      </a:lnTo>
                      <a:close/>
                      <a:moveTo>
                        <a:pt x="29" y="62"/>
                      </a:moveTo>
                      <a:lnTo>
                        <a:pt x="23" y="56"/>
                      </a:lnTo>
                      <a:lnTo>
                        <a:pt x="17" y="51"/>
                      </a:lnTo>
                      <a:lnTo>
                        <a:pt x="24" y="38"/>
                      </a:lnTo>
                      <a:lnTo>
                        <a:pt x="31" y="43"/>
                      </a:lnTo>
                      <a:lnTo>
                        <a:pt x="38" y="48"/>
                      </a:lnTo>
                      <a:lnTo>
                        <a:pt x="29" y="62"/>
                      </a:lnTo>
                      <a:close/>
                      <a:moveTo>
                        <a:pt x="24" y="38"/>
                      </a:moveTo>
                      <a:lnTo>
                        <a:pt x="24" y="38"/>
                      </a:lnTo>
                      <a:lnTo>
                        <a:pt x="21" y="44"/>
                      </a:lnTo>
                      <a:lnTo>
                        <a:pt x="24" y="38"/>
                      </a:lnTo>
                      <a:close/>
                      <a:moveTo>
                        <a:pt x="17" y="53"/>
                      </a:moveTo>
                      <a:lnTo>
                        <a:pt x="9" y="44"/>
                      </a:lnTo>
                      <a:lnTo>
                        <a:pt x="3" y="38"/>
                      </a:lnTo>
                      <a:lnTo>
                        <a:pt x="1" y="29"/>
                      </a:lnTo>
                      <a:lnTo>
                        <a:pt x="0" y="22"/>
                      </a:lnTo>
                      <a:lnTo>
                        <a:pt x="1" y="10"/>
                      </a:lnTo>
                      <a:lnTo>
                        <a:pt x="3" y="5"/>
                      </a:lnTo>
                      <a:lnTo>
                        <a:pt x="17" y="12"/>
                      </a:lnTo>
                      <a:lnTo>
                        <a:pt x="15" y="15"/>
                      </a:lnTo>
                      <a:lnTo>
                        <a:pt x="15" y="20"/>
                      </a:lnTo>
                      <a:lnTo>
                        <a:pt x="15" y="26"/>
                      </a:lnTo>
                      <a:lnTo>
                        <a:pt x="17" y="29"/>
                      </a:lnTo>
                      <a:lnTo>
                        <a:pt x="20" y="34"/>
                      </a:lnTo>
                      <a:lnTo>
                        <a:pt x="24" y="38"/>
                      </a:lnTo>
                      <a:lnTo>
                        <a:pt x="17" y="53"/>
                      </a:lnTo>
                      <a:close/>
                      <a:moveTo>
                        <a:pt x="3" y="5"/>
                      </a:moveTo>
                      <a:lnTo>
                        <a:pt x="4" y="3"/>
                      </a:lnTo>
                      <a:lnTo>
                        <a:pt x="6" y="2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5" y="3"/>
                      </a:lnTo>
                      <a:lnTo>
                        <a:pt x="17" y="7"/>
                      </a:lnTo>
                      <a:lnTo>
                        <a:pt x="17" y="10"/>
                      </a:lnTo>
                      <a:lnTo>
                        <a:pt x="17" y="12"/>
                      </a:lnTo>
                      <a:lnTo>
                        <a:pt x="3" y="5"/>
                      </a:lnTo>
                      <a:close/>
                    </a:path>
                  </a:pathLst>
                </a:custGeom>
                <a:solidFill>
                  <a:srgbClr val="B875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19" name="Freeform 134"/>
                <p:cNvSpPr>
                  <a:spLocks noEditPoints="1"/>
                </p:cNvSpPr>
                <p:nvPr/>
              </p:nvSpPr>
              <p:spPr bwMode="auto">
                <a:xfrm>
                  <a:off x="489" y="1825"/>
                  <a:ext cx="205" cy="130"/>
                </a:xfrm>
                <a:custGeom>
                  <a:avLst/>
                  <a:gdLst>
                    <a:gd name="T0" fmla="*/ 203 w 205"/>
                    <a:gd name="T1" fmla="*/ 118 h 130"/>
                    <a:gd name="T2" fmla="*/ 202 w 205"/>
                    <a:gd name="T3" fmla="*/ 127 h 130"/>
                    <a:gd name="T4" fmla="*/ 194 w 205"/>
                    <a:gd name="T5" fmla="*/ 128 h 130"/>
                    <a:gd name="T6" fmla="*/ 182 w 205"/>
                    <a:gd name="T7" fmla="*/ 123 h 130"/>
                    <a:gd name="T8" fmla="*/ 186 w 205"/>
                    <a:gd name="T9" fmla="*/ 108 h 130"/>
                    <a:gd name="T10" fmla="*/ 168 w 205"/>
                    <a:gd name="T11" fmla="*/ 118 h 130"/>
                    <a:gd name="T12" fmla="*/ 143 w 205"/>
                    <a:gd name="T13" fmla="*/ 92 h 130"/>
                    <a:gd name="T14" fmla="*/ 168 w 205"/>
                    <a:gd name="T15" fmla="*/ 118 h 130"/>
                    <a:gd name="T16" fmla="*/ 142 w 205"/>
                    <a:gd name="T17" fmla="*/ 101 h 130"/>
                    <a:gd name="T18" fmla="*/ 140 w 205"/>
                    <a:gd name="T19" fmla="*/ 110 h 130"/>
                    <a:gd name="T20" fmla="*/ 140 w 205"/>
                    <a:gd name="T21" fmla="*/ 110 h 130"/>
                    <a:gd name="T22" fmla="*/ 101 w 205"/>
                    <a:gd name="T23" fmla="*/ 99 h 130"/>
                    <a:gd name="T24" fmla="*/ 143 w 205"/>
                    <a:gd name="T25" fmla="*/ 92 h 130"/>
                    <a:gd name="T26" fmla="*/ 94 w 205"/>
                    <a:gd name="T27" fmla="*/ 98 h 130"/>
                    <a:gd name="T28" fmla="*/ 97 w 205"/>
                    <a:gd name="T29" fmla="*/ 82 h 130"/>
                    <a:gd name="T30" fmla="*/ 86 w 205"/>
                    <a:gd name="T31" fmla="*/ 96 h 130"/>
                    <a:gd name="T32" fmla="*/ 88 w 205"/>
                    <a:gd name="T33" fmla="*/ 89 h 130"/>
                    <a:gd name="T34" fmla="*/ 86 w 205"/>
                    <a:gd name="T35" fmla="*/ 96 h 130"/>
                    <a:gd name="T36" fmla="*/ 91 w 205"/>
                    <a:gd name="T37" fmla="*/ 80 h 130"/>
                    <a:gd name="T38" fmla="*/ 86 w 205"/>
                    <a:gd name="T39" fmla="*/ 96 h 130"/>
                    <a:gd name="T40" fmla="*/ 86 w 205"/>
                    <a:gd name="T41" fmla="*/ 96 h 130"/>
                    <a:gd name="T42" fmla="*/ 80 w 205"/>
                    <a:gd name="T43" fmla="*/ 94 h 130"/>
                    <a:gd name="T44" fmla="*/ 91 w 205"/>
                    <a:gd name="T45" fmla="*/ 80 h 130"/>
                    <a:gd name="T46" fmla="*/ 77 w 205"/>
                    <a:gd name="T47" fmla="*/ 92 h 130"/>
                    <a:gd name="T48" fmla="*/ 81 w 205"/>
                    <a:gd name="T49" fmla="*/ 77 h 130"/>
                    <a:gd name="T50" fmla="*/ 74 w 205"/>
                    <a:gd name="T51" fmla="*/ 92 h 130"/>
                    <a:gd name="T52" fmla="*/ 49 w 205"/>
                    <a:gd name="T53" fmla="*/ 60 h 130"/>
                    <a:gd name="T54" fmla="*/ 74 w 205"/>
                    <a:gd name="T55" fmla="*/ 92 h 130"/>
                    <a:gd name="T56" fmla="*/ 46 w 205"/>
                    <a:gd name="T57" fmla="*/ 68 h 130"/>
                    <a:gd name="T58" fmla="*/ 35 w 205"/>
                    <a:gd name="T59" fmla="*/ 70 h 130"/>
                    <a:gd name="T60" fmla="*/ 43 w 205"/>
                    <a:gd name="T61" fmla="*/ 56 h 130"/>
                    <a:gd name="T62" fmla="*/ 27 w 205"/>
                    <a:gd name="T63" fmla="*/ 65 h 130"/>
                    <a:gd name="T64" fmla="*/ 23 w 205"/>
                    <a:gd name="T65" fmla="*/ 41 h 130"/>
                    <a:gd name="T66" fmla="*/ 27 w 205"/>
                    <a:gd name="T67" fmla="*/ 65 h 130"/>
                    <a:gd name="T68" fmla="*/ 18 w 205"/>
                    <a:gd name="T69" fmla="*/ 48 h 130"/>
                    <a:gd name="T70" fmla="*/ 6 w 205"/>
                    <a:gd name="T71" fmla="*/ 46 h 130"/>
                    <a:gd name="T72" fmla="*/ 0 w 205"/>
                    <a:gd name="T73" fmla="*/ 22 h 130"/>
                    <a:gd name="T74" fmla="*/ 17 w 205"/>
                    <a:gd name="T75" fmla="*/ 14 h 130"/>
                    <a:gd name="T76" fmla="*/ 15 w 205"/>
                    <a:gd name="T77" fmla="*/ 27 h 130"/>
                    <a:gd name="T78" fmla="*/ 23 w 205"/>
                    <a:gd name="T79" fmla="*/ 41 h 130"/>
                    <a:gd name="T80" fmla="*/ 6 w 205"/>
                    <a:gd name="T81" fmla="*/ 2 h 130"/>
                    <a:gd name="T82" fmla="*/ 15 w 205"/>
                    <a:gd name="T83" fmla="*/ 2 h 130"/>
                    <a:gd name="T84" fmla="*/ 18 w 205"/>
                    <a:gd name="T85" fmla="*/ 10 h 130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05"/>
                    <a:gd name="T130" fmla="*/ 0 h 130"/>
                    <a:gd name="T131" fmla="*/ 205 w 205"/>
                    <a:gd name="T132" fmla="*/ 130 h 130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05" h="130">
                      <a:moveTo>
                        <a:pt x="200" y="113"/>
                      </a:moveTo>
                      <a:lnTo>
                        <a:pt x="202" y="115"/>
                      </a:lnTo>
                      <a:lnTo>
                        <a:pt x="203" y="118"/>
                      </a:lnTo>
                      <a:lnTo>
                        <a:pt x="205" y="122"/>
                      </a:lnTo>
                      <a:lnTo>
                        <a:pt x="203" y="125"/>
                      </a:lnTo>
                      <a:lnTo>
                        <a:pt x="202" y="127"/>
                      </a:lnTo>
                      <a:lnTo>
                        <a:pt x="200" y="128"/>
                      </a:lnTo>
                      <a:lnTo>
                        <a:pt x="197" y="130"/>
                      </a:lnTo>
                      <a:lnTo>
                        <a:pt x="194" y="128"/>
                      </a:lnTo>
                      <a:lnTo>
                        <a:pt x="200" y="113"/>
                      </a:lnTo>
                      <a:close/>
                      <a:moveTo>
                        <a:pt x="194" y="128"/>
                      </a:moveTo>
                      <a:lnTo>
                        <a:pt x="182" y="123"/>
                      </a:lnTo>
                      <a:lnTo>
                        <a:pt x="168" y="118"/>
                      </a:lnTo>
                      <a:lnTo>
                        <a:pt x="172" y="103"/>
                      </a:lnTo>
                      <a:lnTo>
                        <a:pt x="186" y="108"/>
                      </a:lnTo>
                      <a:lnTo>
                        <a:pt x="200" y="113"/>
                      </a:lnTo>
                      <a:lnTo>
                        <a:pt x="194" y="128"/>
                      </a:lnTo>
                      <a:close/>
                      <a:moveTo>
                        <a:pt x="168" y="118"/>
                      </a:moveTo>
                      <a:lnTo>
                        <a:pt x="154" y="113"/>
                      </a:lnTo>
                      <a:lnTo>
                        <a:pt x="138" y="110"/>
                      </a:lnTo>
                      <a:lnTo>
                        <a:pt x="143" y="92"/>
                      </a:lnTo>
                      <a:lnTo>
                        <a:pt x="159" y="98"/>
                      </a:lnTo>
                      <a:lnTo>
                        <a:pt x="172" y="103"/>
                      </a:lnTo>
                      <a:lnTo>
                        <a:pt x="168" y="118"/>
                      </a:lnTo>
                      <a:close/>
                      <a:moveTo>
                        <a:pt x="143" y="92"/>
                      </a:moveTo>
                      <a:lnTo>
                        <a:pt x="143" y="92"/>
                      </a:lnTo>
                      <a:lnTo>
                        <a:pt x="142" y="101"/>
                      </a:lnTo>
                      <a:lnTo>
                        <a:pt x="143" y="92"/>
                      </a:lnTo>
                      <a:close/>
                      <a:moveTo>
                        <a:pt x="140" y="110"/>
                      </a:moveTo>
                      <a:lnTo>
                        <a:pt x="140" y="110"/>
                      </a:lnTo>
                      <a:lnTo>
                        <a:pt x="143" y="92"/>
                      </a:lnTo>
                      <a:lnTo>
                        <a:pt x="140" y="110"/>
                      </a:lnTo>
                      <a:close/>
                      <a:moveTo>
                        <a:pt x="140" y="110"/>
                      </a:moveTo>
                      <a:lnTo>
                        <a:pt x="118" y="104"/>
                      </a:lnTo>
                      <a:lnTo>
                        <a:pt x="101" y="99"/>
                      </a:lnTo>
                      <a:lnTo>
                        <a:pt x="105" y="84"/>
                      </a:lnTo>
                      <a:lnTo>
                        <a:pt x="123" y="87"/>
                      </a:lnTo>
                      <a:lnTo>
                        <a:pt x="143" y="92"/>
                      </a:lnTo>
                      <a:lnTo>
                        <a:pt x="140" y="110"/>
                      </a:lnTo>
                      <a:close/>
                      <a:moveTo>
                        <a:pt x="101" y="99"/>
                      </a:moveTo>
                      <a:lnTo>
                        <a:pt x="94" y="98"/>
                      </a:lnTo>
                      <a:lnTo>
                        <a:pt x="86" y="96"/>
                      </a:lnTo>
                      <a:lnTo>
                        <a:pt x="89" y="80"/>
                      </a:lnTo>
                      <a:lnTo>
                        <a:pt x="97" y="82"/>
                      </a:lnTo>
                      <a:lnTo>
                        <a:pt x="105" y="84"/>
                      </a:lnTo>
                      <a:lnTo>
                        <a:pt x="101" y="99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8" y="89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9" y="80"/>
                      </a:lnTo>
                      <a:lnTo>
                        <a:pt x="91" y="80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6" y="96"/>
                      </a:lnTo>
                      <a:lnTo>
                        <a:pt x="88" y="89"/>
                      </a:lnTo>
                      <a:lnTo>
                        <a:pt x="86" y="96"/>
                      </a:lnTo>
                      <a:close/>
                      <a:moveTo>
                        <a:pt x="86" y="96"/>
                      </a:moveTo>
                      <a:lnTo>
                        <a:pt x="83" y="96"/>
                      </a:lnTo>
                      <a:lnTo>
                        <a:pt x="80" y="94"/>
                      </a:lnTo>
                      <a:lnTo>
                        <a:pt x="84" y="79"/>
                      </a:lnTo>
                      <a:lnTo>
                        <a:pt x="88" y="79"/>
                      </a:lnTo>
                      <a:lnTo>
                        <a:pt x="91" y="80"/>
                      </a:lnTo>
                      <a:lnTo>
                        <a:pt x="86" y="96"/>
                      </a:lnTo>
                      <a:close/>
                      <a:moveTo>
                        <a:pt x="80" y="94"/>
                      </a:moveTo>
                      <a:lnTo>
                        <a:pt x="77" y="92"/>
                      </a:lnTo>
                      <a:lnTo>
                        <a:pt x="74" y="92"/>
                      </a:lnTo>
                      <a:lnTo>
                        <a:pt x="78" y="75"/>
                      </a:lnTo>
                      <a:lnTo>
                        <a:pt x="81" y="77"/>
                      </a:lnTo>
                      <a:lnTo>
                        <a:pt x="84" y="79"/>
                      </a:lnTo>
                      <a:lnTo>
                        <a:pt x="80" y="94"/>
                      </a:lnTo>
                      <a:close/>
                      <a:moveTo>
                        <a:pt x="74" y="92"/>
                      </a:moveTo>
                      <a:lnTo>
                        <a:pt x="57" y="84"/>
                      </a:lnTo>
                      <a:lnTo>
                        <a:pt x="41" y="75"/>
                      </a:lnTo>
                      <a:lnTo>
                        <a:pt x="49" y="60"/>
                      </a:lnTo>
                      <a:lnTo>
                        <a:pt x="64" y="68"/>
                      </a:lnTo>
                      <a:lnTo>
                        <a:pt x="78" y="75"/>
                      </a:lnTo>
                      <a:lnTo>
                        <a:pt x="74" y="92"/>
                      </a:lnTo>
                      <a:close/>
                      <a:moveTo>
                        <a:pt x="41" y="75"/>
                      </a:moveTo>
                      <a:lnTo>
                        <a:pt x="41" y="75"/>
                      </a:lnTo>
                      <a:lnTo>
                        <a:pt x="46" y="68"/>
                      </a:lnTo>
                      <a:lnTo>
                        <a:pt x="41" y="75"/>
                      </a:lnTo>
                      <a:close/>
                      <a:moveTo>
                        <a:pt x="41" y="75"/>
                      </a:moveTo>
                      <a:lnTo>
                        <a:pt x="35" y="70"/>
                      </a:lnTo>
                      <a:lnTo>
                        <a:pt x="27" y="65"/>
                      </a:lnTo>
                      <a:lnTo>
                        <a:pt x="35" y="51"/>
                      </a:lnTo>
                      <a:lnTo>
                        <a:pt x="43" y="56"/>
                      </a:lnTo>
                      <a:lnTo>
                        <a:pt x="49" y="60"/>
                      </a:lnTo>
                      <a:lnTo>
                        <a:pt x="41" y="75"/>
                      </a:lnTo>
                      <a:close/>
                      <a:moveTo>
                        <a:pt x="27" y="65"/>
                      </a:moveTo>
                      <a:lnTo>
                        <a:pt x="21" y="60"/>
                      </a:lnTo>
                      <a:lnTo>
                        <a:pt x="13" y="55"/>
                      </a:lnTo>
                      <a:lnTo>
                        <a:pt x="23" y="41"/>
                      </a:lnTo>
                      <a:lnTo>
                        <a:pt x="29" y="46"/>
                      </a:lnTo>
                      <a:lnTo>
                        <a:pt x="35" y="51"/>
                      </a:lnTo>
                      <a:lnTo>
                        <a:pt x="27" y="65"/>
                      </a:lnTo>
                      <a:close/>
                      <a:moveTo>
                        <a:pt x="13" y="55"/>
                      </a:moveTo>
                      <a:lnTo>
                        <a:pt x="13" y="55"/>
                      </a:lnTo>
                      <a:lnTo>
                        <a:pt x="18" y="48"/>
                      </a:lnTo>
                      <a:lnTo>
                        <a:pt x="13" y="55"/>
                      </a:lnTo>
                      <a:close/>
                      <a:moveTo>
                        <a:pt x="13" y="55"/>
                      </a:moveTo>
                      <a:lnTo>
                        <a:pt x="6" y="46"/>
                      </a:lnTo>
                      <a:lnTo>
                        <a:pt x="1" y="38"/>
                      </a:lnTo>
                      <a:lnTo>
                        <a:pt x="0" y="29"/>
                      </a:lnTo>
                      <a:lnTo>
                        <a:pt x="0" y="22"/>
                      </a:lnTo>
                      <a:lnTo>
                        <a:pt x="3" y="10"/>
                      </a:lnTo>
                      <a:lnTo>
                        <a:pt x="4" y="5"/>
                      </a:lnTo>
                      <a:lnTo>
                        <a:pt x="17" y="14"/>
                      </a:lnTo>
                      <a:lnTo>
                        <a:pt x="17" y="15"/>
                      </a:lnTo>
                      <a:lnTo>
                        <a:pt x="15" y="22"/>
                      </a:lnTo>
                      <a:lnTo>
                        <a:pt x="15" y="27"/>
                      </a:lnTo>
                      <a:lnTo>
                        <a:pt x="17" y="32"/>
                      </a:lnTo>
                      <a:lnTo>
                        <a:pt x="18" y="36"/>
                      </a:lnTo>
                      <a:lnTo>
                        <a:pt x="23" y="41"/>
                      </a:lnTo>
                      <a:lnTo>
                        <a:pt x="13" y="55"/>
                      </a:lnTo>
                      <a:close/>
                      <a:moveTo>
                        <a:pt x="4" y="5"/>
                      </a:moveTo>
                      <a:lnTo>
                        <a:pt x="6" y="2"/>
                      </a:lnTo>
                      <a:lnTo>
                        <a:pt x="9" y="2"/>
                      </a:lnTo>
                      <a:lnTo>
                        <a:pt x="12" y="0"/>
                      </a:lnTo>
                      <a:lnTo>
                        <a:pt x="15" y="2"/>
                      </a:lnTo>
                      <a:lnTo>
                        <a:pt x="17" y="3"/>
                      </a:lnTo>
                      <a:lnTo>
                        <a:pt x="18" y="7"/>
                      </a:lnTo>
                      <a:lnTo>
                        <a:pt x="18" y="10"/>
                      </a:lnTo>
                      <a:lnTo>
                        <a:pt x="17" y="14"/>
                      </a:lnTo>
                      <a:lnTo>
                        <a:pt x="4" y="5"/>
                      </a:lnTo>
                      <a:close/>
                    </a:path>
                  </a:pathLst>
                </a:custGeom>
                <a:solidFill>
                  <a:srgbClr val="AD6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0" name="Freeform 135"/>
                <p:cNvSpPr>
                  <a:spLocks noEditPoints="1"/>
                </p:cNvSpPr>
                <p:nvPr/>
              </p:nvSpPr>
              <p:spPr bwMode="auto">
                <a:xfrm>
                  <a:off x="485" y="1825"/>
                  <a:ext cx="206" cy="130"/>
                </a:xfrm>
                <a:custGeom>
                  <a:avLst/>
                  <a:gdLst>
                    <a:gd name="T0" fmla="*/ 204 w 206"/>
                    <a:gd name="T1" fmla="*/ 116 h 130"/>
                    <a:gd name="T2" fmla="*/ 206 w 206"/>
                    <a:gd name="T3" fmla="*/ 122 h 130"/>
                    <a:gd name="T4" fmla="*/ 204 w 206"/>
                    <a:gd name="T5" fmla="*/ 128 h 130"/>
                    <a:gd name="T6" fmla="*/ 198 w 206"/>
                    <a:gd name="T7" fmla="*/ 130 h 130"/>
                    <a:gd name="T8" fmla="*/ 201 w 206"/>
                    <a:gd name="T9" fmla="*/ 115 h 130"/>
                    <a:gd name="T10" fmla="*/ 195 w 206"/>
                    <a:gd name="T11" fmla="*/ 130 h 130"/>
                    <a:gd name="T12" fmla="*/ 201 w 206"/>
                    <a:gd name="T13" fmla="*/ 115 h 130"/>
                    <a:gd name="T14" fmla="*/ 201 w 206"/>
                    <a:gd name="T15" fmla="*/ 115 h 130"/>
                    <a:gd name="T16" fmla="*/ 198 w 206"/>
                    <a:gd name="T17" fmla="*/ 122 h 130"/>
                    <a:gd name="T18" fmla="*/ 195 w 206"/>
                    <a:gd name="T19" fmla="*/ 130 h 130"/>
                    <a:gd name="T20" fmla="*/ 152 w 206"/>
                    <a:gd name="T21" fmla="*/ 115 h 130"/>
                    <a:gd name="T22" fmla="*/ 112 w 206"/>
                    <a:gd name="T23" fmla="*/ 106 h 130"/>
                    <a:gd name="T24" fmla="*/ 133 w 206"/>
                    <a:gd name="T25" fmla="*/ 92 h 130"/>
                    <a:gd name="T26" fmla="*/ 178 w 206"/>
                    <a:gd name="T27" fmla="*/ 104 h 130"/>
                    <a:gd name="T28" fmla="*/ 195 w 206"/>
                    <a:gd name="T29" fmla="*/ 130 h 130"/>
                    <a:gd name="T30" fmla="*/ 96 w 206"/>
                    <a:gd name="T31" fmla="*/ 103 h 130"/>
                    <a:gd name="T32" fmla="*/ 88 w 206"/>
                    <a:gd name="T33" fmla="*/ 84 h 130"/>
                    <a:gd name="T34" fmla="*/ 113 w 206"/>
                    <a:gd name="T35" fmla="*/ 89 h 130"/>
                    <a:gd name="T36" fmla="*/ 88 w 206"/>
                    <a:gd name="T37" fmla="*/ 84 h 130"/>
                    <a:gd name="T38" fmla="*/ 87 w 206"/>
                    <a:gd name="T39" fmla="*/ 92 h 130"/>
                    <a:gd name="T40" fmla="*/ 85 w 206"/>
                    <a:gd name="T41" fmla="*/ 101 h 130"/>
                    <a:gd name="T42" fmla="*/ 47 w 206"/>
                    <a:gd name="T43" fmla="*/ 84 h 130"/>
                    <a:gd name="T44" fmla="*/ 71 w 206"/>
                    <a:gd name="T45" fmla="*/ 79 h 130"/>
                    <a:gd name="T46" fmla="*/ 85 w 206"/>
                    <a:gd name="T47" fmla="*/ 101 h 130"/>
                    <a:gd name="T48" fmla="*/ 30 w 206"/>
                    <a:gd name="T49" fmla="*/ 70 h 130"/>
                    <a:gd name="T50" fmla="*/ 22 w 206"/>
                    <a:gd name="T51" fmla="*/ 44 h 130"/>
                    <a:gd name="T52" fmla="*/ 54 w 206"/>
                    <a:gd name="T53" fmla="*/ 68 h 130"/>
                    <a:gd name="T54" fmla="*/ 13 w 206"/>
                    <a:gd name="T55" fmla="*/ 58 h 130"/>
                    <a:gd name="T56" fmla="*/ 17 w 206"/>
                    <a:gd name="T57" fmla="*/ 51 h 130"/>
                    <a:gd name="T58" fmla="*/ 13 w 206"/>
                    <a:gd name="T59" fmla="*/ 58 h 130"/>
                    <a:gd name="T60" fmla="*/ 0 w 206"/>
                    <a:gd name="T61" fmla="*/ 39 h 130"/>
                    <a:gd name="T62" fmla="*/ 0 w 206"/>
                    <a:gd name="T63" fmla="*/ 22 h 130"/>
                    <a:gd name="T64" fmla="*/ 8 w 206"/>
                    <a:gd name="T65" fmla="*/ 3 h 130"/>
                    <a:gd name="T66" fmla="*/ 19 w 206"/>
                    <a:gd name="T67" fmla="*/ 17 h 130"/>
                    <a:gd name="T68" fmla="*/ 16 w 206"/>
                    <a:gd name="T69" fmla="*/ 29 h 130"/>
                    <a:gd name="T70" fmla="*/ 17 w 206"/>
                    <a:gd name="T71" fmla="*/ 39 h 130"/>
                    <a:gd name="T72" fmla="*/ 13 w 206"/>
                    <a:gd name="T73" fmla="*/ 58 h 130"/>
                    <a:gd name="T74" fmla="*/ 10 w 206"/>
                    <a:gd name="T75" fmla="*/ 2 h 130"/>
                    <a:gd name="T76" fmla="*/ 16 w 206"/>
                    <a:gd name="T77" fmla="*/ 0 h 130"/>
                    <a:gd name="T78" fmla="*/ 21 w 206"/>
                    <a:gd name="T79" fmla="*/ 3 h 130"/>
                    <a:gd name="T80" fmla="*/ 21 w 206"/>
                    <a:gd name="T81" fmla="*/ 10 h 130"/>
                    <a:gd name="T82" fmla="*/ 8 w 206"/>
                    <a:gd name="T83" fmla="*/ 3 h 13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206"/>
                    <a:gd name="T127" fmla="*/ 0 h 130"/>
                    <a:gd name="T128" fmla="*/ 206 w 206"/>
                    <a:gd name="T129" fmla="*/ 130 h 13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206" h="130">
                      <a:moveTo>
                        <a:pt x="201" y="115"/>
                      </a:moveTo>
                      <a:lnTo>
                        <a:pt x="204" y="116"/>
                      </a:lnTo>
                      <a:lnTo>
                        <a:pt x="206" y="118"/>
                      </a:lnTo>
                      <a:lnTo>
                        <a:pt x="206" y="122"/>
                      </a:lnTo>
                      <a:lnTo>
                        <a:pt x="206" y="125"/>
                      </a:lnTo>
                      <a:lnTo>
                        <a:pt x="204" y="128"/>
                      </a:lnTo>
                      <a:lnTo>
                        <a:pt x="201" y="130"/>
                      </a:lnTo>
                      <a:lnTo>
                        <a:pt x="198" y="130"/>
                      </a:lnTo>
                      <a:lnTo>
                        <a:pt x="195" y="130"/>
                      </a:lnTo>
                      <a:lnTo>
                        <a:pt x="201" y="115"/>
                      </a:lnTo>
                      <a:close/>
                      <a:moveTo>
                        <a:pt x="195" y="130"/>
                      </a:moveTo>
                      <a:lnTo>
                        <a:pt x="195" y="130"/>
                      </a:lnTo>
                      <a:lnTo>
                        <a:pt x="201" y="115"/>
                      </a:lnTo>
                      <a:lnTo>
                        <a:pt x="195" y="130"/>
                      </a:lnTo>
                      <a:close/>
                      <a:moveTo>
                        <a:pt x="201" y="115"/>
                      </a:moveTo>
                      <a:lnTo>
                        <a:pt x="201" y="115"/>
                      </a:lnTo>
                      <a:lnTo>
                        <a:pt x="198" y="122"/>
                      </a:lnTo>
                      <a:lnTo>
                        <a:pt x="201" y="115"/>
                      </a:lnTo>
                      <a:close/>
                      <a:moveTo>
                        <a:pt x="195" y="130"/>
                      </a:moveTo>
                      <a:lnTo>
                        <a:pt x="173" y="122"/>
                      </a:lnTo>
                      <a:lnTo>
                        <a:pt x="152" y="115"/>
                      </a:lnTo>
                      <a:lnTo>
                        <a:pt x="130" y="110"/>
                      </a:lnTo>
                      <a:lnTo>
                        <a:pt x="112" y="106"/>
                      </a:lnTo>
                      <a:lnTo>
                        <a:pt x="113" y="89"/>
                      </a:lnTo>
                      <a:lnTo>
                        <a:pt x="133" y="92"/>
                      </a:lnTo>
                      <a:lnTo>
                        <a:pt x="155" y="98"/>
                      </a:lnTo>
                      <a:lnTo>
                        <a:pt x="178" y="104"/>
                      </a:lnTo>
                      <a:lnTo>
                        <a:pt x="201" y="115"/>
                      </a:lnTo>
                      <a:lnTo>
                        <a:pt x="195" y="130"/>
                      </a:lnTo>
                      <a:close/>
                      <a:moveTo>
                        <a:pt x="112" y="106"/>
                      </a:moveTo>
                      <a:lnTo>
                        <a:pt x="96" y="103"/>
                      </a:lnTo>
                      <a:lnTo>
                        <a:pt x="85" y="101"/>
                      </a:lnTo>
                      <a:lnTo>
                        <a:pt x="88" y="84"/>
                      </a:lnTo>
                      <a:lnTo>
                        <a:pt x="99" y="87"/>
                      </a:lnTo>
                      <a:lnTo>
                        <a:pt x="113" y="89"/>
                      </a:lnTo>
                      <a:lnTo>
                        <a:pt x="112" y="106"/>
                      </a:lnTo>
                      <a:close/>
                      <a:moveTo>
                        <a:pt x="88" y="84"/>
                      </a:moveTo>
                      <a:lnTo>
                        <a:pt x="88" y="84"/>
                      </a:lnTo>
                      <a:lnTo>
                        <a:pt x="87" y="92"/>
                      </a:lnTo>
                      <a:lnTo>
                        <a:pt x="88" y="84"/>
                      </a:lnTo>
                      <a:close/>
                      <a:moveTo>
                        <a:pt x="85" y="101"/>
                      </a:moveTo>
                      <a:lnTo>
                        <a:pt x="67" y="94"/>
                      </a:lnTo>
                      <a:lnTo>
                        <a:pt x="47" y="84"/>
                      </a:lnTo>
                      <a:lnTo>
                        <a:pt x="54" y="68"/>
                      </a:lnTo>
                      <a:lnTo>
                        <a:pt x="71" y="79"/>
                      </a:lnTo>
                      <a:lnTo>
                        <a:pt x="88" y="84"/>
                      </a:lnTo>
                      <a:lnTo>
                        <a:pt x="85" y="101"/>
                      </a:lnTo>
                      <a:close/>
                      <a:moveTo>
                        <a:pt x="47" y="84"/>
                      </a:moveTo>
                      <a:lnTo>
                        <a:pt x="30" y="70"/>
                      </a:lnTo>
                      <a:lnTo>
                        <a:pt x="13" y="58"/>
                      </a:lnTo>
                      <a:lnTo>
                        <a:pt x="22" y="44"/>
                      </a:lnTo>
                      <a:lnTo>
                        <a:pt x="38" y="56"/>
                      </a:lnTo>
                      <a:lnTo>
                        <a:pt x="54" y="68"/>
                      </a:lnTo>
                      <a:lnTo>
                        <a:pt x="47" y="84"/>
                      </a:lnTo>
                      <a:close/>
                      <a:moveTo>
                        <a:pt x="13" y="58"/>
                      </a:moveTo>
                      <a:lnTo>
                        <a:pt x="13" y="58"/>
                      </a:lnTo>
                      <a:lnTo>
                        <a:pt x="17" y="51"/>
                      </a:lnTo>
                      <a:lnTo>
                        <a:pt x="13" y="58"/>
                      </a:lnTo>
                      <a:close/>
                      <a:moveTo>
                        <a:pt x="13" y="58"/>
                      </a:moveTo>
                      <a:lnTo>
                        <a:pt x="5" y="48"/>
                      </a:lnTo>
                      <a:lnTo>
                        <a:pt x="0" y="39"/>
                      </a:lnTo>
                      <a:lnTo>
                        <a:pt x="0" y="31"/>
                      </a:lnTo>
                      <a:lnTo>
                        <a:pt x="0" y="22"/>
                      </a:lnTo>
                      <a:lnTo>
                        <a:pt x="5" y="8"/>
                      </a:lnTo>
                      <a:lnTo>
                        <a:pt x="8" y="3"/>
                      </a:lnTo>
                      <a:lnTo>
                        <a:pt x="21" y="14"/>
                      </a:lnTo>
                      <a:lnTo>
                        <a:pt x="19" y="17"/>
                      </a:lnTo>
                      <a:lnTo>
                        <a:pt x="16" y="24"/>
                      </a:lnTo>
                      <a:lnTo>
                        <a:pt x="16" y="29"/>
                      </a:lnTo>
                      <a:lnTo>
                        <a:pt x="16" y="34"/>
                      </a:lnTo>
                      <a:lnTo>
                        <a:pt x="17" y="39"/>
                      </a:lnTo>
                      <a:lnTo>
                        <a:pt x="22" y="44"/>
                      </a:lnTo>
                      <a:lnTo>
                        <a:pt x="13" y="58"/>
                      </a:lnTo>
                      <a:close/>
                      <a:moveTo>
                        <a:pt x="8" y="3"/>
                      </a:moveTo>
                      <a:lnTo>
                        <a:pt x="10" y="2"/>
                      </a:lnTo>
                      <a:lnTo>
                        <a:pt x="13" y="0"/>
                      </a:lnTo>
                      <a:lnTo>
                        <a:pt x="16" y="0"/>
                      </a:lnTo>
                      <a:lnTo>
                        <a:pt x="17" y="2"/>
                      </a:lnTo>
                      <a:lnTo>
                        <a:pt x="21" y="3"/>
                      </a:lnTo>
                      <a:lnTo>
                        <a:pt x="21" y="7"/>
                      </a:lnTo>
                      <a:lnTo>
                        <a:pt x="21" y="10"/>
                      </a:lnTo>
                      <a:lnTo>
                        <a:pt x="21" y="14"/>
                      </a:ln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1" name="Freeform 136"/>
                <p:cNvSpPr>
                  <a:spLocks noEditPoints="1"/>
                </p:cNvSpPr>
                <p:nvPr/>
              </p:nvSpPr>
              <p:spPr bwMode="auto">
                <a:xfrm>
                  <a:off x="504" y="1909"/>
                  <a:ext cx="201" cy="75"/>
                </a:xfrm>
                <a:custGeom>
                  <a:avLst/>
                  <a:gdLst>
                    <a:gd name="T0" fmla="*/ 201 w 201"/>
                    <a:gd name="T1" fmla="*/ 63 h 75"/>
                    <a:gd name="T2" fmla="*/ 199 w 201"/>
                    <a:gd name="T3" fmla="*/ 74 h 75"/>
                    <a:gd name="T4" fmla="*/ 191 w 201"/>
                    <a:gd name="T5" fmla="*/ 75 h 75"/>
                    <a:gd name="T6" fmla="*/ 185 w 201"/>
                    <a:gd name="T7" fmla="*/ 74 h 75"/>
                    <a:gd name="T8" fmla="*/ 188 w 201"/>
                    <a:gd name="T9" fmla="*/ 58 h 75"/>
                    <a:gd name="T10" fmla="*/ 167 w 201"/>
                    <a:gd name="T11" fmla="*/ 58 h 75"/>
                    <a:gd name="T12" fmla="*/ 167 w 201"/>
                    <a:gd name="T13" fmla="*/ 58 h 75"/>
                    <a:gd name="T14" fmla="*/ 170 w 201"/>
                    <a:gd name="T15" fmla="*/ 75 h 75"/>
                    <a:gd name="T16" fmla="*/ 167 w 201"/>
                    <a:gd name="T17" fmla="*/ 58 h 75"/>
                    <a:gd name="T18" fmla="*/ 167 w 201"/>
                    <a:gd name="T19" fmla="*/ 58 h 75"/>
                    <a:gd name="T20" fmla="*/ 170 w 201"/>
                    <a:gd name="T21" fmla="*/ 75 h 75"/>
                    <a:gd name="T22" fmla="*/ 156 w 201"/>
                    <a:gd name="T23" fmla="*/ 58 h 75"/>
                    <a:gd name="T24" fmla="*/ 170 w 201"/>
                    <a:gd name="T25" fmla="*/ 75 h 75"/>
                    <a:gd name="T26" fmla="*/ 144 w 201"/>
                    <a:gd name="T27" fmla="*/ 75 h 75"/>
                    <a:gd name="T28" fmla="*/ 156 w 201"/>
                    <a:gd name="T29" fmla="*/ 58 h 75"/>
                    <a:gd name="T30" fmla="*/ 144 w 201"/>
                    <a:gd name="T31" fmla="*/ 75 h 75"/>
                    <a:gd name="T32" fmla="*/ 144 w 201"/>
                    <a:gd name="T33" fmla="*/ 75 h 75"/>
                    <a:gd name="T34" fmla="*/ 90 w 201"/>
                    <a:gd name="T35" fmla="*/ 72 h 75"/>
                    <a:gd name="T36" fmla="*/ 93 w 201"/>
                    <a:gd name="T37" fmla="*/ 55 h 75"/>
                    <a:gd name="T38" fmla="*/ 144 w 201"/>
                    <a:gd name="T39" fmla="*/ 60 h 75"/>
                    <a:gd name="T40" fmla="*/ 83 w 201"/>
                    <a:gd name="T41" fmla="*/ 53 h 75"/>
                    <a:gd name="T42" fmla="*/ 79 w 201"/>
                    <a:gd name="T43" fmla="*/ 68 h 75"/>
                    <a:gd name="T44" fmla="*/ 83 w 201"/>
                    <a:gd name="T45" fmla="*/ 53 h 75"/>
                    <a:gd name="T46" fmla="*/ 79 w 201"/>
                    <a:gd name="T47" fmla="*/ 68 h 75"/>
                    <a:gd name="T48" fmla="*/ 79 w 201"/>
                    <a:gd name="T49" fmla="*/ 68 h 75"/>
                    <a:gd name="T50" fmla="*/ 37 w 201"/>
                    <a:gd name="T51" fmla="*/ 46 h 75"/>
                    <a:gd name="T52" fmla="*/ 45 w 201"/>
                    <a:gd name="T53" fmla="*/ 31 h 75"/>
                    <a:gd name="T54" fmla="*/ 83 w 201"/>
                    <a:gd name="T55" fmla="*/ 53 h 75"/>
                    <a:gd name="T56" fmla="*/ 26 w 201"/>
                    <a:gd name="T57" fmla="*/ 38 h 75"/>
                    <a:gd name="T58" fmla="*/ 35 w 201"/>
                    <a:gd name="T59" fmla="*/ 24 h 75"/>
                    <a:gd name="T60" fmla="*/ 34 w 201"/>
                    <a:gd name="T61" fmla="*/ 24 h 75"/>
                    <a:gd name="T62" fmla="*/ 31 w 201"/>
                    <a:gd name="T63" fmla="*/ 31 h 75"/>
                    <a:gd name="T64" fmla="*/ 19 w 201"/>
                    <a:gd name="T65" fmla="*/ 32 h 75"/>
                    <a:gd name="T66" fmla="*/ 31 w 201"/>
                    <a:gd name="T67" fmla="*/ 20 h 75"/>
                    <a:gd name="T68" fmla="*/ 15 w 201"/>
                    <a:gd name="T69" fmla="*/ 27 h 75"/>
                    <a:gd name="T70" fmla="*/ 23 w 201"/>
                    <a:gd name="T71" fmla="*/ 12 h 75"/>
                    <a:gd name="T72" fmla="*/ 15 w 201"/>
                    <a:gd name="T73" fmla="*/ 27 h 75"/>
                    <a:gd name="T74" fmla="*/ 22 w 201"/>
                    <a:gd name="T75" fmla="*/ 20 h 75"/>
                    <a:gd name="T76" fmla="*/ 9 w 201"/>
                    <a:gd name="T77" fmla="*/ 22 h 75"/>
                    <a:gd name="T78" fmla="*/ 19 w 201"/>
                    <a:gd name="T79" fmla="*/ 7 h 75"/>
                    <a:gd name="T80" fmla="*/ 3 w 201"/>
                    <a:gd name="T81" fmla="*/ 15 h 75"/>
                    <a:gd name="T82" fmla="*/ 0 w 201"/>
                    <a:gd name="T83" fmla="*/ 5 h 75"/>
                    <a:gd name="T84" fmla="*/ 8 w 201"/>
                    <a:gd name="T85" fmla="*/ 0 h 75"/>
                    <a:gd name="T86" fmla="*/ 3 w 201"/>
                    <a:gd name="T87" fmla="*/ 15 h 75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01"/>
                    <a:gd name="T133" fmla="*/ 0 h 75"/>
                    <a:gd name="T134" fmla="*/ 201 w 201"/>
                    <a:gd name="T135" fmla="*/ 75 h 75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01" h="75">
                      <a:moveTo>
                        <a:pt x="196" y="60"/>
                      </a:moveTo>
                      <a:lnTo>
                        <a:pt x="199" y="62"/>
                      </a:lnTo>
                      <a:lnTo>
                        <a:pt x="201" y="63"/>
                      </a:lnTo>
                      <a:lnTo>
                        <a:pt x="201" y="67"/>
                      </a:lnTo>
                      <a:lnTo>
                        <a:pt x="201" y="70"/>
                      </a:lnTo>
                      <a:lnTo>
                        <a:pt x="199" y="74"/>
                      </a:lnTo>
                      <a:lnTo>
                        <a:pt x="198" y="75"/>
                      </a:lnTo>
                      <a:lnTo>
                        <a:pt x="194" y="75"/>
                      </a:lnTo>
                      <a:lnTo>
                        <a:pt x="191" y="75"/>
                      </a:lnTo>
                      <a:lnTo>
                        <a:pt x="196" y="60"/>
                      </a:lnTo>
                      <a:close/>
                      <a:moveTo>
                        <a:pt x="191" y="75"/>
                      </a:moveTo>
                      <a:lnTo>
                        <a:pt x="185" y="74"/>
                      </a:lnTo>
                      <a:lnTo>
                        <a:pt x="170" y="75"/>
                      </a:lnTo>
                      <a:lnTo>
                        <a:pt x="168" y="58"/>
                      </a:lnTo>
                      <a:lnTo>
                        <a:pt x="188" y="58"/>
                      </a:lnTo>
                      <a:lnTo>
                        <a:pt x="196" y="60"/>
                      </a:lnTo>
                      <a:lnTo>
                        <a:pt x="191" y="75"/>
                      </a:lnTo>
                      <a:close/>
                      <a:moveTo>
                        <a:pt x="167" y="58"/>
                      </a:moveTo>
                      <a:lnTo>
                        <a:pt x="168" y="58"/>
                      </a:lnTo>
                      <a:lnTo>
                        <a:pt x="168" y="67"/>
                      </a:lnTo>
                      <a:lnTo>
                        <a:pt x="167" y="58"/>
                      </a:lnTo>
                      <a:close/>
                      <a:moveTo>
                        <a:pt x="170" y="75"/>
                      </a:moveTo>
                      <a:lnTo>
                        <a:pt x="170" y="75"/>
                      </a:lnTo>
                      <a:lnTo>
                        <a:pt x="167" y="58"/>
                      </a:lnTo>
                      <a:lnTo>
                        <a:pt x="170" y="75"/>
                      </a:lnTo>
                      <a:close/>
                      <a:moveTo>
                        <a:pt x="167" y="58"/>
                      </a:moveTo>
                      <a:lnTo>
                        <a:pt x="167" y="58"/>
                      </a:lnTo>
                      <a:lnTo>
                        <a:pt x="168" y="67"/>
                      </a:lnTo>
                      <a:lnTo>
                        <a:pt x="167" y="58"/>
                      </a:lnTo>
                      <a:close/>
                      <a:moveTo>
                        <a:pt x="170" y="75"/>
                      </a:moveTo>
                      <a:lnTo>
                        <a:pt x="164" y="75"/>
                      </a:lnTo>
                      <a:lnTo>
                        <a:pt x="157" y="75"/>
                      </a:lnTo>
                      <a:lnTo>
                        <a:pt x="156" y="58"/>
                      </a:lnTo>
                      <a:lnTo>
                        <a:pt x="162" y="58"/>
                      </a:lnTo>
                      <a:lnTo>
                        <a:pt x="167" y="58"/>
                      </a:lnTo>
                      <a:lnTo>
                        <a:pt x="170" y="75"/>
                      </a:lnTo>
                      <a:close/>
                      <a:moveTo>
                        <a:pt x="157" y="75"/>
                      </a:moveTo>
                      <a:lnTo>
                        <a:pt x="150" y="75"/>
                      </a:lnTo>
                      <a:lnTo>
                        <a:pt x="144" y="75"/>
                      </a:lnTo>
                      <a:lnTo>
                        <a:pt x="144" y="60"/>
                      </a:lnTo>
                      <a:lnTo>
                        <a:pt x="150" y="60"/>
                      </a:lnTo>
                      <a:lnTo>
                        <a:pt x="156" y="58"/>
                      </a:lnTo>
                      <a:lnTo>
                        <a:pt x="157" y="75"/>
                      </a:lnTo>
                      <a:close/>
                      <a:moveTo>
                        <a:pt x="144" y="75"/>
                      </a:moveTo>
                      <a:lnTo>
                        <a:pt x="144" y="75"/>
                      </a:lnTo>
                      <a:lnTo>
                        <a:pt x="144" y="68"/>
                      </a:lnTo>
                      <a:lnTo>
                        <a:pt x="144" y="75"/>
                      </a:lnTo>
                      <a:close/>
                      <a:moveTo>
                        <a:pt x="144" y="75"/>
                      </a:moveTo>
                      <a:lnTo>
                        <a:pt x="125" y="75"/>
                      </a:lnTo>
                      <a:lnTo>
                        <a:pt x="106" y="74"/>
                      </a:lnTo>
                      <a:lnTo>
                        <a:pt x="90" y="72"/>
                      </a:lnTo>
                      <a:lnTo>
                        <a:pt x="79" y="68"/>
                      </a:lnTo>
                      <a:lnTo>
                        <a:pt x="83" y="53"/>
                      </a:lnTo>
                      <a:lnTo>
                        <a:pt x="93" y="55"/>
                      </a:lnTo>
                      <a:lnTo>
                        <a:pt x="108" y="56"/>
                      </a:lnTo>
                      <a:lnTo>
                        <a:pt x="125" y="58"/>
                      </a:lnTo>
                      <a:lnTo>
                        <a:pt x="144" y="60"/>
                      </a:lnTo>
                      <a:lnTo>
                        <a:pt x="144" y="75"/>
                      </a:lnTo>
                      <a:close/>
                      <a:moveTo>
                        <a:pt x="83" y="53"/>
                      </a:moveTo>
                      <a:lnTo>
                        <a:pt x="83" y="53"/>
                      </a:lnTo>
                      <a:lnTo>
                        <a:pt x="80" y="60"/>
                      </a:lnTo>
                      <a:lnTo>
                        <a:pt x="83" y="53"/>
                      </a:lnTo>
                      <a:close/>
                      <a:moveTo>
                        <a:pt x="79" y="68"/>
                      </a:moveTo>
                      <a:lnTo>
                        <a:pt x="79" y="68"/>
                      </a:lnTo>
                      <a:lnTo>
                        <a:pt x="83" y="53"/>
                      </a:lnTo>
                      <a:lnTo>
                        <a:pt x="79" y="68"/>
                      </a:lnTo>
                      <a:close/>
                      <a:moveTo>
                        <a:pt x="79" y="68"/>
                      </a:moveTo>
                      <a:lnTo>
                        <a:pt x="79" y="68"/>
                      </a:lnTo>
                      <a:lnTo>
                        <a:pt x="80" y="60"/>
                      </a:lnTo>
                      <a:lnTo>
                        <a:pt x="79" y="68"/>
                      </a:lnTo>
                      <a:close/>
                      <a:moveTo>
                        <a:pt x="79" y="68"/>
                      </a:moveTo>
                      <a:lnTo>
                        <a:pt x="65" y="63"/>
                      </a:lnTo>
                      <a:lnTo>
                        <a:pt x="51" y="55"/>
                      </a:lnTo>
                      <a:lnTo>
                        <a:pt x="37" y="46"/>
                      </a:lnTo>
                      <a:lnTo>
                        <a:pt x="28" y="39"/>
                      </a:lnTo>
                      <a:lnTo>
                        <a:pt x="35" y="24"/>
                      </a:lnTo>
                      <a:lnTo>
                        <a:pt x="45" y="31"/>
                      </a:lnTo>
                      <a:lnTo>
                        <a:pt x="57" y="39"/>
                      </a:lnTo>
                      <a:lnTo>
                        <a:pt x="71" y="46"/>
                      </a:lnTo>
                      <a:lnTo>
                        <a:pt x="83" y="53"/>
                      </a:lnTo>
                      <a:lnTo>
                        <a:pt x="79" y="68"/>
                      </a:lnTo>
                      <a:close/>
                      <a:moveTo>
                        <a:pt x="28" y="39"/>
                      </a:moveTo>
                      <a:lnTo>
                        <a:pt x="26" y="38"/>
                      </a:lnTo>
                      <a:lnTo>
                        <a:pt x="35" y="24"/>
                      </a:lnTo>
                      <a:lnTo>
                        <a:pt x="28" y="39"/>
                      </a:lnTo>
                      <a:close/>
                      <a:moveTo>
                        <a:pt x="34" y="24"/>
                      </a:moveTo>
                      <a:lnTo>
                        <a:pt x="35" y="24"/>
                      </a:lnTo>
                      <a:lnTo>
                        <a:pt x="31" y="31"/>
                      </a:lnTo>
                      <a:lnTo>
                        <a:pt x="34" y="24"/>
                      </a:lnTo>
                      <a:close/>
                      <a:moveTo>
                        <a:pt x="28" y="39"/>
                      </a:moveTo>
                      <a:lnTo>
                        <a:pt x="19" y="32"/>
                      </a:lnTo>
                      <a:lnTo>
                        <a:pt x="15" y="27"/>
                      </a:lnTo>
                      <a:lnTo>
                        <a:pt x="29" y="19"/>
                      </a:lnTo>
                      <a:lnTo>
                        <a:pt x="31" y="20"/>
                      </a:lnTo>
                      <a:lnTo>
                        <a:pt x="34" y="24"/>
                      </a:lnTo>
                      <a:lnTo>
                        <a:pt x="28" y="39"/>
                      </a:lnTo>
                      <a:close/>
                      <a:moveTo>
                        <a:pt x="15" y="27"/>
                      </a:moveTo>
                      <a:lnTo>
                        <a:pt x="19" y="27"/>
                      </a:lnTo>
                      <a:lnTo>
                        <a:pt x="20" y="29"/>
                      </a:lnTo>
                      <a:lnTo>
                        <a:pt x="23" y="12"/>
                      </a:lnTo>
                      <a:lnTo>
                        <a:pt x="28" y="15"/>
                      </a:lnTo>
                      <a:lnTo>
                        <a:pt x="29" y="19"/>
                      </a:lnTo>
                      <a:lnTo>
                        <a:pt x="15" y="27"/>
                      </a:lnTo>
                      <a:close/>
                      <a:moveTo>
                        <a:pt x="20" y="29"/>
                      </a:moveTo>
                      <a:lnTo>
                        <a:pt x="20" y="29"/>
                      </a:lnTo>
                      <a:lnTo>
                        <a:pt x="22" y="20"/>
                      </a:lnTo>
                      <a:lnTo>
                        <a:pt x="20" y="29"/>
                      </a:lnTo>
                      <a:close/>
                      <a:moveTo>
                        <a:pt x="20" y="29"/>
                      </a:moveTo>
                      <a:lnTo>
                        <a:pt x="9" y="22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9" y="7"/>
                      </a:lnTo>
                      <a:lnTo>
                        <a:pt x="23" y="12"/>
                      </a:lnTo>
                      <a:lnTo>
                        <a:pt x="20" y="29"/>
                      </a:lnTo>
                      <a:close/>
                      <a:moveTo>
                        <a:pt x="3" y="15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2" name="Freeform 137"/>
                <p:cNvSpPr>
                  <a:spLocks noEditPoints="1"/>
                </p:cNvSpPr>
                <p:nvPr/>
              </p:nvSpPr>
              <p:spPr bwMode="auto">
                <a:xfrm>
                  <a:off x="504" y="1909"/>
                  <a:ext cx="204" cy="75"/>
                </a:xfrm>
                <a:custGeom>
                  <a:avLst/>
                  <a:gdLst>
                    <a:gd name="T0" fmla="*/ 201 w 204"/>
                    <a:gd name="T1" fmla="*/ 60 h 75"/>
                    <a:gd name="T2" fmla="*/ 202 w 204"/>
                    <a:gd name="T3" fmla="*/ 70 h 75"/>
                    <a:gd name="T4" fmla="*/ 196 w 204"/>
                    <a:gd name="T5" fmla="*/ 75 h 75"/>
                    <a:gd name="T6" fmla="*/ 196 w 204"/>
                    <a:gd name="T7" fmla="*/ 75 h 75"/>
                    <a:gd name="T8" fmla="*/ 196 w 204"/>
                    <a:gd name="T9" fmla="*/ 75 h 75"/>
                    <a:gd name="T10" fmla="*/ 194 w 204"/>
                    <a:gd name="T11" fmla="*/ 75 h 75"/>
                    <a:gd name="T12" fmla="*/ 194 w 204"/>
                    <a:gd name="T13" fmla="*/ 75 h 75"/>
                    <a:gd name="T14" fmla="*/ 196 w 204"/>
                    <a:gd name="T15" fmla="*/ 58 h 75"/>
                    <a:gd name="T16" fmla="*/ 194 w 204"/>
                    <a:gd name="T17" fmla="*/ 75 h 75"/>
                    <a:gd name="T18" fmla="*/ 171 w 204"/>
                    <a:gd name="T19" fmla="*/ 74 h 75"/>
                    <a:gd name="T20" fmla="*/ 196 w 204"/>
                    <a:gd name="T21" fmla="*/ 58 h 75"/>
                    <a:gd name="T22" fmla="*/ 171 w 204"/>
                    <a:gd name="T23" fmla="*/ 74 h 75"/>
                    <a:gd name="T24" fmla="*/ 171 w 204"/>
                    <a:gd name="T25" fmla="*/ 74 h 75"/>
                    <a:gd name="T26" fmla="*/ 170 w 204"/>
                    <a:gd name="T27" fmla="*/ 56 h 75"/>
                    <a:gd name="T28" fmla="*/ 171 w 204"/>
                    <a:gd name="T29" fmla="*/ 74 h 75"/>
                    <a:gd name="T30" fmla="*/ 171 w 204"/>
                    <a:gd name="T31" fmla="*/ 74 h 75"/>
                    <a:gd name="T32" fmla="*/ 164 w 204"/>
                    <a:gd name="T33" fmla="*/ 74 h 75"/>
                    <a:gd name="T34" fmla="*/ 170 w 204"/>
                    <a:gd name="T35" fmla="*/ 56 h 75"/>
                    <a:gd name="T36" fmla="*/ 164 w 204"/>
                    <a:gd name="T37" fmla="*/ 56 h 75"/>
                    <a:gd name="T38" fmla="*/ 164 w 204"/>
                    <a:gd name="T39" fmla="*/ 74 h 75"/>
                    <a:gd name="T40" fmla="*/ 157 w 204"/>
                    <a:gd name="T41" fmla="*/ 56 h 75"/>
                    <a:gd name="T42" fmla="*/ 164 w 204"/>
                    <a:gd name="T43" fmla="*/ 74 h 75"/>
                    <a:gd name="T44" fmla="*/ 119 w 204"/>
                    <a:gd name="T45" fmla="*/ 72 h 75"/>
                    <a:gd name="T46" fmla="*/ 157 w 204"/>
                    <a:gd name="T47" fmla="*/ 56 h 75"/>
                    <a:gd name="T48" fmla="*/ 119 w 204"/>
                    <a:gd name="T49" fmla="*/ 72 h 75"/>
                    <a:gd name="T50" fmla="*/ 119 w 204"/>
                    <a:gd name="T51" fmla="*/ 72 h 75"/>
                    <a:gd name="T52" fmla="*/ 120 w 204"/>
                    <a:gd name="T53" fmla="*/ 55 h 75"/>
                    <a:gd name="T54" fmla="*/ 114 w 204"/>
                    <a:gd name="T55" fmla="*/ 70 h 75"/>
                    <a:gd name="T56" fmla="*/ 117 w 204"/>
                    <a:gd name="T57" fmla="*/ 55 h 75"/>
                    <a:gd name="T58" fmla="*/ 113 w 204"/>
                    <a:gd name="T59" fmla="*/ 70 h 75"/>
                    <a:gd name="T60" fmla="*/ 108 w 204"/>
                    <a:gd name="T61" fmla="*/ 53 h 75"/>
                    <a:gd name="T62" fmla="*/ 113 w 204"/>
                    <a:gd name="T63" fmla="*/ 70 h 75"/>
                    <a:gd name="T64" fmla="*/ 80 w 204"/>
                    <a:gd name="T65" fmla="*/ 65 h 75"/>
                    <a:gd name="T66" fmla="*/ 108 w 204"/>
                    <a:gd name="T67" fmla="*/ 53 h 75"/>
                    <a:gd name="T68" fmla="*/ 80 w 204"/>
                    <a:gd name="T69" fmla="*/ 65 h 75"/>
                    <a:gd name="T70" fmla="*/ 80 w 204"/>
                    <a:gd name="T71" fmla="*/ 65 h 75"/>
                    <a:gd name="T72" fmla="*/ 65 w 204"/>
                    <a:gd name="T73" fmla="*/ 39 h 75"/>
                    <a:gd name="T74" fmla="*/ 80 w 204"/>
                    <a:gd name="T75" fmla="*/ 65 h 75"/>
                    <a:gd name="T76" fmla="*/ 39 w 204"/>
                    <a:gd name="T77" fmla="*/ 43 h 75"/>
                    <a:gd name="T78" fmla="*/ 65 w 204"/>
                    <a:gd name="T79" fmla="*/ 39 h 75"/>
                    <a:gd name="T80" fmla="*/ 46 w 204"/>
                    <a:gd name="T81" fmla="*/ 27 h 75"/>
                    <a:gd name="T82" fmla="*/ 39 w 204"/>
                    <a:gd name="T83" fmla="*/ 43 h 75"/>
                    <a:gd name="T84" fmla="*/ 42 w 204"/>
                    <a:gd name="T85" fmla="*/ 26 h 75"/>
                    <a:gd name="T86" fmla="*/ 39 w 204"/>
                    <a:gd name="T87" fmla="*/ 43 h 75"/>
                    <a:gd name="T88" fmla="*/ 29 w 204"/>
                    <a:gd name="T89" fmla="*/ 36 h 75"/>
                    <a:gd name="T90" fmla="*/ 42 w 204"/>
                    <a:gd name="T91" fmla="*/ 26 h 75"/>
                    <a:gd name="T92" fmla="*/ 29 w 204"/>
                    <a:gd name="T93" fmla="*/ 36 h 75"/>
                    <a:gd name="T94" fmla="*/ 29 w 204"/>
                    <a:gd name="T95" fmla="*/ 36 h 75"/>
                    <a:gd name="T96" fmla="*/ 31 w 204"/>
                    <a:gd name="T97" fmla="*/ 17 h 75"/>
                    <a:gd name="T98" fmla="*/ 29 w 204"/>
                    <a:gd name="T99" fmla="*/ 36 h 75"/>
                    <a:gd name="T100" fmla="*/ 25 w 204"/>
                    <a:gd name="T101" fmla="*/ 22 h 75"/>
                    <a:gd name="T102" fmla="*/ 20 w 204"/>
                    <a:gd name="T103" fmla="*/ 27 h 75"/>
                    <a:gd name="T104" fmla="*/ 29 w 204"/>
                    <a:gd name="T105" fmla="*/ 14 h 75"/>
                    <a:gd name="T106" fmla="*/ 23 w 204"/>
                    <a:gd name="T107" fmla="*/ 10 h 75"/>
                    <a:gd name="T108" fmla="*/ 23 w 204"/>
                    <a:gd name="T109" fmla="*/ 19 h 75"/>
                    <a:gd name="T110" fmla="*/ 11 w 204"/>
                    <a:gd name="T111" fmla="*/ 20 h 75"/>
                    <a:gd name="T112" fmla="*/ 19 w 204"/>
                    <a:gd name="T113" fmla="*/ 7 h 75"/>
                    <a:gd name="T114" fmla="*/ 3 w 204"/>
                    <a:gd name="T115" fmla="*/ 15 h 75"/>
                    <a:gd name="T116" fmla="*/ 2 w 204"/>
                    <a:gd name="T117" fmla="*/ 7 h 75"/>
                    <a:gd name="T118" fmla="*/ 8 w 204"/>
                    <a:gd name="T119" fmla="*/ 0 h 75"/>
                    <a:gd name="T120" fmla="*/ 3 w 204"/>
                    <a:gd name="T121" fmla="*/ 15 h 75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204"/>
                    <a:gd name="T184" fmla="*/ 0 h 75"/>
                    <a:gd name="T185" fmla="*/ 204 w 204"/>
                    <a:gd name="T186" fmla="*/ 75 h 75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204" h="75">
                      <a:moveTo>
                        <a:pt x="196" y="58"/>
                      </a:moveTo>
                      <a:lnTo>
                        <a:pt x="198" y="58"/>
                      </a:lnTo>
                      <a:lnTo>
                        <a:pt x="201" y="60"/>
                      </a:lnTo>
                      <a:lnTo>
                        <a:pt x="202" y="63"/>
                      </a:lnTo>
                      <a:lnTo>
                        <a:pt x="204" y="67"/>
                      </a:lnTo>
                      <a:lnTo>
                        <a:pt x="202" y="70"/>
                      </a:lnTo>
                      <a:lnTo>
                        <a:pt x="201" y="72"/>
                      </a:lnTo>
                      <a:lnTo>
                        <a:pt x="198" y="74"/>
                      </a:lnTo>
                      <a:lnTo>
                        <a:pt x="196" y="75"/>
                      </a:lnTo>
                      <a:lnTo>
                        <a:pt x="196" y="58"/>
                      </a:lnTo>
                      <a:close/>
                      <a:moveTo>
                        <a:pt x="196" y="75"/>
                      </a:moveTo>
                      <a:lnTo>
                        <a:pt x="196" y="75"/>
                      </a:lnTo>
                      <a:lnTo>
                        <a:pt x="196" y="58"/>
                      </a:lnTo>
                      <a:lnTo>
                        <a:pt x="196" y="75"/>
                      </a:lnTo>
                      <a:close/>
                      <a:moveTo>
                        <a:pt x="196" y="75"/>
                      </a:moveTo>
                      <a:lnTo>
                        <a:pt x="194" y="75"/>
                      </a:lnTo>
                      <a:lnTo>
                        <a:pt x="196" y="67"/>
                      </a:lnTo>
                      <a:lnTo>
                        <a:pt x="196" y="75"/>
                      </a:lnTo>
                      <a:close/>
                      <a:moveTo>
                        <a:pt x="194" y="75"/>
                      </a:moveTo>
                      <a:lnTo>
                        <a:pt x="194" y="74"/>
                      </a:lnTo>
                      <a:lnTo>
                        <a:pt x="193" y="74"/>
                      </a:lnTo>
                      <a:lnTo>
                        <a:pt x="196" y="58"/>
                      </a:lnTo>
                      <a:lnTo>
                        <a:pt x="194" y="75"/>
                      </a:lnTo>
                      <a:close/>
                      <a:moveTo>
                        <a:pt x="193" y="74"/>
                      </a:moveTo>
                      <a:lnTo>
                        <a:pt x="185" y="72"/>
                      </a:lnTo>
                      <a:lnTo>
                        <a:pt x="171" y="74"/>
                      </a:lnTo>
                      <a:lnTo>
                        <a:pt x="170" y="56"/>
                      </a:lnTo>
                      <a:lnTo>
                        <a:pt x="188" y="56"/>
                      </a:lnTo>
                      <a:lnTo>
                        <a:pt x="196" y="58"/>
                      </a:lnTo>
                      <a:lnTo>
                        <a:pt x="193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65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56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71" y="74"/>
                      </a:lnTo>
                      <a:lnTo>
                        <a:pt x="170" y="65"/>
                      </a:lnTo>
                      <a:lnTo>
                        <a:pt x="171" y="74"/>
                      </a:lnTo>
                      <a:close/>
                      <a:moveTo>
                        <a:pt x="171" y="74"/>
                      </a:moveTo>
                      <a:lnTo>
                        <a:pt x="168" y="74"/>
                      </a:lnTo>
                      <a:lnTo>
                        <a:pt x="164" y="74"/>
                      </a:lnTo>
                      <a:lnTo>
                        <a:pt x="164" y="56"/>
                      </a:lnTo>
                      <a:lnTo>
                        <a:pt x="167" y="56"/>
                      </a:lnTo>
                      <a:lnTo>
                        <a:pt x="170" y="56"/>
                      </a:lnTo>
                      <a:lnTo>
                        <a:pt x="171" y="74"/>
                      </a:lnTo>
                      <a:close/>
                      <a:moveTo>
                        <a:pt x="164" y="56"/>
                      </a:moveTo>
                      <a:lnTo>
                        <a:pt x="164" y="56"/>
                      </a:lnTo>
                      <a:lnTo>
                        <a:pt x="164" y="65"/>
                      </a:lnTo>
                      <a:lnTo>
                        <a:pt x="164" y="56"/>
                      </a:lnTo>
                      <a:close/>
                      <a:moveTo>
                        <a:pt x="164" y="74"/>
                      </a:moveTo>
                      <a:lnTo>
                        <a:pt x="161" y="74"/>
                      </a:lnTo>
                      <a:lnTo>
                        <a:pt x="157" y="74"/>
                      </a:lnTo>
                      <a:lnTo>
                        <a:pt x="157" y="56"/>
                      </a:lnTo>
                      <a:lnTo>
                        <a:pt x="161" y="56"/>
                      </a:lnTo>
                      <a:lnTo>
                        <a:pt x="164" y="56"/>
                      </a:lnTo>
                      <a:lnTo>
                        <a:pt x="164" y="74"/>
                      </a:lnTo>
                      <a:close/>
                      <a:moveTo>
                        <a:pt x="157" y="74"/>
                      </a:moveTo>
                      <a:lnTo>
                        <a:pt x="137" y="74"/>
                      </a:lnTo>
                      <a:lnTo>
                        <a:pt x="119" y="72"/>
                      </a:lnTo>
                      <a:lnTo>
                        <a:pt x="119" y="55"/>
                      </a:lnTo>
                      <a:lnTo>
                        <a:pt x="139" y="56"/>
                      </a:lnTo>
                      <a:lnTo>
                        <a:pt x="157" y="56"/>
                      </a:lnTo>
                      <a:lnTo>
                        <a:pt x="157" y="74"/>
                      </a:lnTo>
                      <a:close/>
                      <a:moveTo>
                        <a:pt x="119" y="72"/>
                      </a:moveTo>
                      <a:lnTo>
                        <a:pt x="119" y="72"/>
                      </a:lnTo>
                      <a:lnTo>
                        <a:pt x="119" y="63"/>
                      </a:lnTo>
                      <a:lnTo>
                        <a:pt x="119" y="72"/>
                      </a:lnTo>
                      <a:close/>
                      <a:moveTo>
                        <a:pt x="119" y="72"/>
                      </a:moveTo>
                      <a:lnTo>
                        <a:pt x="119" y="72"/>
                      </a:lnTo>
                      <a:lnTo>
                        <a:pt x="119" y="55"/>
                      </a:lnTo>
                      <a:lnTo>
                        <a:pt x="120" y="55"/>
                      </a:lnTo>
                      <a:lnTo>
                        <a:pt x="119" y="72"/>
                      </a:lnTo>
                      <a:close/>
                      <a:moveTo>
                        <a:pt x="119" y="72"/>
                      </a:moveTo>
                      <a:lnTo>
                        <a:pt x="114" y="70"/>
                      </a:lnTo>
                      <a:lnTo>
                        <a:pt x="113" y="70"/>
                      </a:lnTo>
                      <a:lnTo>
                        <a:pt x="114" y="53"/>
                      </a:lnTo>
                      <a:lnTo>
                        <a:pt x="117" y="55"/>
                      </a:lnTo>
                      <a:lnTo>
                        <a:pt x="119" y="55"/>
                      </a:lnTo>
                      <a:lnTo>
                        <a:pt x="119" y="72"/>
                      </a:lnTo>
                      <a:close/>
                      <a:moveTo>
                        <a:pt x="113" y="70"/>
                      </a:moveTo>
                      <a:lnTo>
                        <a:pt x="108" y="70"/>
                      </a:lnTo>
                      <a:lnTo>
                        <a:pt x="106" y="70"/>
                      </a:lnTo>
                      <a:lnTo>
                        <a:pt x="108" y="53"/>
                      </a:lnTo>
                      <a:lnTo>
                        <a:pt x="111" y="53"/>
                      </a:lnTo>
                      <a:lnTo>
                        <a:pt x="114" y="53"/>
                      </a:lnTo>
                      <a:lnTo>
                        <a:pt x="113" y="70"/>
                      </a:lnTo>
                      <a:close/>
                      <a:moveTo>
                        <a:pt x="106" y="70"/>
                      </a:moveTo>
                      <a:lnTo>
                        <a:pt x="93" y="68"/>
                      </a:lnTo>
                      <a:lnTo>
                        <a:pt x="80" y="65"/>
                      </a:lnTo>
                      <a:lnTo>
                        <a:pt x="85" y="48"/>
                      </a:lnTo>
                      <a:lnTo>
                        <a:pt x="94" y="51"/>
                      </a:lnTo>
                      <a:lnTo>
                        <a:pt x="108" y="53"/>
                      </a:lnTo>
                      <a:lnTo>
                        <a:pt x="106" y="70"/>
                      </a:lnTo>
                      <a:close/>
                      <a:moveTo>
                        <a:pt x="80" y="65"/>
                      </a:moveTo>
                      <a:lnTo>
                        <a:pt x="80" y="65"/>
                      </a:lnTo>
                      <a:lnTo>
                        <a:pt x="83" y="56"/>
                      </a:lnTo>
                      <a:lnTo>
                        <a:pt x="80" y="65"/>
                      </a:lnTo>
                      <a:close/>
                      <a:moveTo>
                        <a:pt x="80" y="65"/>
                      </a:moveTo>
                      <a:lnTo>
                        <a:pt x="69" y="60"/>
                      </a:lnTo>
                      <a:lnTo>
                        <a:pt x="59" y="55"/>
                      </a:lnTo>
                      <a:lnTo>
                        <a:pt x="65" y="39"/>
                      </a:lnTo>
                      <a:lnTo>
                        <a:pt x="76" y="44"/>
                      </a:lnTo>
                      <a:lnTo>
                        <a:pt x="85" y="48"/>
                      </a:lnTo>
                      <a:lnTo>
                        <a:pt x="80" y="65"/>
                      </a:lnTo>
                      <a:close/>
                      <a:moveTo>
                        <a:pt x="59" y="55"/>
                      </a:moveTo>
                      <a:lnTo>
                        <a:pt x="48" y="48"/>
                      </a:lnTo>
                      <a:lnTo>
                        <a:pt x="39" y="43"/>
                      </a:lnTo>
                      <a:lnTo>
                        <a:pt x="46" y="27"/>
                      </a:lnTo>
                      <a:lnTo>
                        <a:pt x="56" y="34"/>
                      </a:lnTo>
                      <a:lnTo>
                        <a:pt x="65" y="39"/>
                      </a:lnTo>
                      <a:lnTo>
                        <a:pt x="59" y="55"/>
                      </a:lnTo>
                      <a:close/>
                      <a:moveTo>
                        <a:pt x="46" y="27"/>
                      </a:moveTo>
                      <a:lnTo>
                        <a:pt x="46" y="27"/>
                      </a:lnTo>
                      <a:lnTo>
                        <a:pt x="42" y="36"/>
                      </a:lnTo>
                      <a:lnTo>
                        <a:pt x="46" y="27"/>
                      </a:lnTo>
                      <a:close/>
                      <a:moveTo>
                        <a:pt x="39" y="43"/>
                      </a:moveTo>
                      <a:lnTo>
                        <a:pt x="35" y="41"/>
                      </a:lnTo>
                      <a:lnTo>
                        <a:pt x="34" y="39"/>
                      </a:lnTo>
                      <a:lnTo>
                        <a:pt x="42" y="26"/>
                      </a:lnTo>
                      <a:lnTo>
                        <a:pt x="43" y="26"/>
                      </a:lnTo>
                      <a:lnTo>
                        <a:pt x="46" y="27"/>
                      </a:lnTo>
                      <a:lnTo>
                        <a:pt x="39" y="43"/>
                      </a:lnTo>
                      <a:close/>
                      <a:moveTo>
                        <a:pt x="34" y="39"/>
                      </a:moveTo>
                      <a:lnTo>
                        <a:pt x="31" y="38"/>
                      </a:lnTo>
                      <a:lnTo>
                        <a:pt x="29" y="36"/>
                      </a:lnTo>
                      <a:lnTo>
                        <a:pt x="35" y="22"/>
                      </a:lnTo>
                      <a:lnTo>
                        <a:pt x="39" y="22"/>
                      </a:lnTo>
                      <a:lnTo>
                        <a:pt x="42" y="26"/>
                      </a:lnTo>
                      <a:lnTo>
                        <a:pt x="34" y="39"/>
                      </a:lnTo>
                      <a:close/>
                      <a:moveTo>
                        <a:pt x="29" y="36"/>
                      </a:moveTo>
                      <a:lnTo>
                        <a:pt x="29" y="36"/>
                      </a:lnTo>
                      <a:lnTo>
                        <a:pt x="32" y="29"/>
                      </a:lnTo>
                      <a:lnTo>
                        <a:pt x="29" y="36"/>
                      </a:lnTo>
                      <a:close/>
                      <a:moveTo>
                        <a:pt x="29" y="36"/>
                      </a:moveTo>
                      <a:lnTo>
                        <a:pt x="22" y="31"/>
                      </a:lnTo>
                      <a:lnTo>
                        <a:pt x="19" y="26"/>
                      </a:lnTo>
                      <a:lnTo>
                        <a:pt x="31" y="17"/>
                      </a:lnTo>
                      <a:lnTo>
                        <a:pt x="32" y="19"/>
                      </a:lnTo>
                      <a:lnTo>
                        <a:pt x="35" y="22"/>
                      </a:lnTo>
                      <a:lnTo>
                        <a:pt x="29" y="36"/>
                      </a:lnTo>
                      <a:close/>
                      <a:moveTo>
                        <a:pt x="31" y="17"/>
                      </a:moveTo>
                      <a:lnTo>
                        <a:pt x="31" y="17"/>
                      </a:lnTo>
                      <a:lnTo>
                        <a:pt x="25" y="22"/>
                      </a:lnTo>
                      <a:lnTo>
                        <a:pt x="31" y="17"/>
                      </a:lnTo>
                      <a:close/>
                      <a:moveTo>
                        <a:pt x="19" y="26"/>
                      </a:moveTo>
                      <a:lnTo>
                        <a:pt x="20" y="27"/>
                      </a:lnTo>
                      <a:lnTo>
                        <a:pt x="25" y="12"/>
                      </a:lnTo>
                      <a:lnTo>
                        <a:pt x="29" y="14"/>
                      </a:lnTo>
                      <a:lnTo>
                        <a:pt x="31" y="17"/>
                      </a:lnTo>
                      <a:lnTo>
                        <a:pt x="19" y="26"/>
                      </a:lnTo>
                      <a:close/>
                      <a:moveTo>
                        <a:pt x="23" y="10"/>
                      </a:moveTo>
                      <a:lnTo>
                        <a:pt x="25" y="12"/>
                      </a:lnTo>
                      <a:lnTo>
                        <a:pt x="23" y="19"/>
                      </a:lnTo>
                      <a:lnTo>
                        <a:pt x="23" y="10"/>
                      </a:lnTo>
                      <a:close/>
                      <a:moveTo>
                        <a:pt x="22" y="27"/>
                      </a:moveTo>
                      <a:lnTo>
                        <a:pt x="11" y="20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9" y="7"/>
                      </a:lnTo>
                      <a:lnTo>
                        <a:pt x="23" y="10"/>
                      </a:lnTo>
                      <a:lnTo>
                        <a:pt x="22" y="27"/>
                      </a:lnTo>
                      <a:close/>
                      <a:moveTo>
                        <a:pt x="3" y="15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2" y="7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AD66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3" name="Freeform 138"/>
                <p:cNvSpPr>
                  <a:spLocks noEditPoints="1"/>
                </p:cNvSpPr>
                <p:nvPr/>
              </p:nvSpPr>
              <p:spPr bwMode="auto">
                <a:xfrm>
                  <a:off x="506" y="1909"/>
                  <a:ext cx="203" cy="74"/>
                </a:xfrm>
                <a:custGeom>
                  <a:avLst/>
                  <a:gdLst>
                    <a:gd name="T0" fmla="*/ 200 w 203"/>
                    <a:gd name="T1" fmla="*/ 58 h 74"/>
                    <a:gd name="T2" fmla="*/ 202 w 203"/>
                    <a:gd name="T3" fmla="*/ 68 h 74"/>
                    <a:gd name="T4" fmla="*/ 196 w 203"/>
                    <a:gd name="T5" fmla="*/ 74 h 74"/>
                    <a:gd name="T6" fmla="*/ 196 w 203"/>
                    <a:gd name="T7" fmla="*/ 74 h 74"/>
                    <a:gd name="T8" fmla="*/ 196 w 203"/>
                    <a:gd name="T9" fmla="*/ 74 h 74"/>
                    <a:gd name="T10" fmla="*/ 196 w 203"/>
                    <a:gd name="T11" fmla="*/ 65 h 74"/>
                    <a:gd name="T12" fmla="*/ 194 w 203"/>
                    <a:gd name="T13" fmla="*/ 74 h 74"/>
                    <a:gd name="T14" fmla="*/ 196 w 203"/>
                    <a:gd name="T15" fmla="*/ 56 h 74"/>
                    <a:gd name="T16" fmla="*/ 192 w 203"/>
                    <a:gd name="T17" fmla="*/ 72 h 74"/>
                    <a:gd name="T18" fmla="*/ 169 w 203"/>
                    <a:gd name="T19" fmla="*/ 55 h 74"/>
                    <a:gd name="T20" fmla="*/ 192 w 203"/>
                    <a:gd name="T21" fmla="*/ 72 h 74"/>
                    <a:gd name="T22" fmla="*/ 171 w 203"/>
                    <a:gd name="T23" fmla="*/ 70 h 74"/>
                    <a:gd name="T24" fmla="*/ 171 w 203"/>
                    <a:gd name="T25" fmla="*/ 70 h 74"/>
                    <a:gd name="T26" fmla="*/ 169 w 203"/>
                    <a:gd name="T27" fmla="*/ 55 h 74"/>
                    <a:gd name="T28" fmla="*/ 171 w 203"/>
                    <a:gd name="T29" fmla="*/ 70 h 74"/>
                    <a:gd name="T30" fmla="*/ 169 w 203"/>
                    <a:gd name="T31" fmla="*/ 63 h 74"/>
                    <a:gd name="T32" fmla="*/ 159 w 203"/>
                    <a:gd name="T33" fmla="*/ 70 h 74"/>
                    <a:gd name="T34" fmla="*/ 121 w 203"/>
                    <a:gd name="T35" fmla="*/ 68 h 74"/>
                    <a:gd name="T36" fmla="*/ 148 w 203"/>
                    <a:gd name="T37" fmla="*/ 53 h 74"/>
                    <a:gd name="T38" fmla="*/ 169 w 203"/>
                    <a:gd name="T39" fmla="*/ 70 h 74"/>
                    <a:gd name="T40" fmla="*/ 121 w 203"/>
                    <a:gd name="T41" fmla="*/ 60 h 74"/>
                    <a:gd name="T42" fmla="*/ 118 w 203"/>
                    <a:gd name="T43" fmla="*/ 68 h 74"/>
                    <a:gd name="T44" fmla="*/ 120 w 203"/>
                    <a:gd name="T45" fmla="*/ 51 h 74"/>
                    <a:gd name="T46" fmla="*/ 118 w 203"/>
                    <a:gd name="T47" fmla="*/ 68 h 74"/>
                    <a:gd name="T48" fmla="*/ 118 w 203"/>
                    <a:gd name="T49" fmla="*/ 68 h 74"/>
                    <a:gd name="T50" fmla="*/ 120 w 203"/>
                    <a:gd name="T51" fmla="*/ 51 h 74"/>
                    <a:gd name="T52" fmla="*/ 118 w 203"/>
                    <a:gd name="T53" fmla="*/ 68 h 74"/>
                    <a:gd name="T54" fmla="*/ 114 w 203"/>
                    <a:gd name="T55" fmla="*/ 50 h 74"/>
                    <a:gd name="T56" fmla="*/ 118 w 203"/>
                    <a:gd name="T57" fmla="*/ 68 h 74"/>
                    <a:gd name="T58" fmla="*/ 106 w 203"/>
                    <a:gd name="T59" fmla="*/ 67 h 74"/>
                    <a:gd name="T60" fmla="*/ 114 w 203"/>
                    <a:gd name="T61" fmla="*/ 50 h 74"/>
                    <a:gd name="T62" fmla="*/ 92 w 203"/>
                    <a:gd name="T63" fmla="*/ 63 h 74"/>
                    <a:gd name="T64" fmla="*/ 95 w 203"/>
                    <a:gd name="T65" fmla="*/ 48 h 74"/>
                    <a:gd name="T66" fmla="*/ 81 w 203"/>
                    <a:gd name="T67" fmla="*/ 62 h 74"/>
                    <a:gd name="T68" fmla="*/ 83 w 203"/>
                    <a:gd name="T69" fmla="*/ 53 h 74"/>
                    <a:gd name="T70" fmla="*/ 71 w 203"/>
                    <a:gd name="T71" fmla="*/ 56 h 74"/>
                    <a:gd name="T72" fmla="*/ 75 w 203"/>
                    <a:gd name="T73" fmla="*/ 41 h 74"/>
                    <a:gd name="T74" fmla="*/ 58 w 203"/>
                    <a:gd name="T75" fmla="*/ 51 h 74"/>
                    <a:gd name="T76" fmla="*/ 46 w 203"/>
                    <a:gd name="T77" fmla="*/ 26 h 74"/>
                    <a:gd name="T78" fmla="*/ 58 w 203"/>
                    <a:gd name="T79" fmla="*/ 51 h 74"/>
                    <a:gd name="T80" fmla="*/ 38 w 203"/>
                    <a:gd name="T81" fmla="*/ 39 h 74"/>
                    <a:gd name="T82" fmla="*/ 38 w 203"/>
                    <a:gd name="T83" fmla="*/ 39 h 74"/>
                    <a:gd name="T84" fmla="*/ 38 w 203"/>
                    <a:gd name="T85" fmla="*/ 20 h 74"/>
                    <a:gd name="T86" fmla="*/ 38 w 203"/>
                    <a:gd name="T87" fmla="*/ 39 h 74"/>
                    <a:gd name="T88" fmla="*/ 33 w 203"/>
                    <a:gd name="T89" fmla="*/ 27 h 74"/>
                    <a:gd name="T90" fmla="*/ 29 w 203"/>
                    <a:gd name="T91" fmla="*/ 34 h 74"/>
                    <a:gd name="T92" fmla="*/ 37 w 203"/>
                    <a:gd name="T93" fmla="*/ 20 h 74"/>
                    <a:gd name="T94" fmla="*/ 29 w 203"/>
                    <a:gd name="T95" fmla="*/ 34 h 74"/>
                    <a:gd name="T96" fmla="*/ 30 w 203"/>
                    <a:gd name="T97" fmla="*/ 15 h 74"/>
                    <a:gd name="T98" fmla="*/ 29 w 203"/>
                    <a:gd name="T99" fmla="*/ 34 h 74"/>
                    <a:gd name="T100" fmla="*/ 21 w 203"/>
                    <a:gd name="T101" fmla="*/ 27 h 74"/>
                    <a:gd name="T102" fmla="*/ 30 w 203"/>
                    <a:gd name="T103" fmla="*/ 15 h 74"/>
                    <a:gd name="T104" fmla="*/ 23 w 203"/>
                    <a:gd name="T105" fmla="*/ 10 h 74"/>
                    <a:gd name="T106" fmla="*/ 21 w 203"/>
                    <a:gd name="T107" fmla="*/ 27 h 74"/>
                    <a:gd name="T108" fmla="*/ 12 w 203"/>
                    <a:gd name="T109" fmla="*/ 2 h 74"/>
                    <a:gd name="T110" fmla="*/ 21 w 203"/>
                    <a:gd name="T111" fmla="*/ 27 h 74"/>
                    <a:gd name="T112" fmla="*/ 0 w 203"/>
                    <a:gd name="T113" fmla="*/ 8 h 74"/>
                    <a:gd name="T114" fmla="*/ 4 w 203"/>
                    <a:gd name="T115" fmla="*/ 0 h 74"/>
                    <a:gd name="T116" fmla="*/ 12 w 203"/>
                    <a:gd name="T117" fmla="*/ 2 h 74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203"/>
                    <a:gd name="T178" fmla="*/ 0 h 74"/>
                    <a:gd name="T179" fmla="*/ 203 w 203"/>
                    <a:gd name="T180" fmla="*/ 74 h 74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203" h="74">
                      <a:moveTo>
                        <a:pt x="196" y="56"/>
                      </a:moveTo>
                      <a:lnTo>
                        <a:pt x="199" y="56"/>
                      </a:lnTo>
                      <a:lnTo>
                        <a:pt x="200" y="58"/>
                      </a:lnTo>
                      <a:lnTo>
                        <a:pt x="202" y="62"/>
                      </a:lnTo>
                      <a:lnTo>
                        <a:pt x="203" y="65"/>
                      </a:lnTo>
                      <a:lnTo>
                        <a:pt x="202" y="68"/>
                      </a:lnTo>
                      <a:lnTo>
                        <a:pt x="200" y="70"/>
                      </a:lnTo>
                      <a:lnTo>
                        <a:pt x="199" y="72"/>
                      </a:lnTo>
                      <a:lnTo>
                        <a:pt x="196" y="74"/>
                      </a:lnTo>
                      <a:lnTo>
                        <a:pt x="196" y="56"/>
                      </a:lnTo>
                      <a:close/>
                      <a:moveTo>
                        <a:pt x="196" y="74"/>
                      </a:moveTo>
                      <a:lnTo>
                        <a:pt x="196" y="74"/>
                      </a:lnTo>
                      <a:lnTo>
                        <a:pt x="196" y="56"/>
                      </a:lnTo>
                      <a:lnTo>
                        <a:pt x="196" y="74"/>
                      </a:lnTo>
                      <a:close/>
                      <a:moveTo>
                        <a:pt x="196" y="74"/>
                      </a:moveTo>
                      <a:lnTo>
                        <a:pt x="196" y="74"/>
                      </a:lnTo>
                      <a:lnTo>
                        <a:pt x="196" y="65"/>
                      </a:lnTo>
                      <a:lnTo>
                        <a:pt x="196" y="74"/>
                      </a:lnTo>
                      <a:close/>
                      <a:moveTo>
                        <a:pt x="196" y="74"/>
                      </a:moveTo>
                      <a:lnTo>
                        <a:pt x="194" y="74"/>
                      </a:lnTo>
                      <a:lnTo>
                        <a:pt x="192" y="72"/>
                      </a:lnTo>
                      <a:lnTo>
                        <a:pt x="196" y="56"/>
                      </a:lnTo>
                      <a:lnTo>
                        <a:pt x="196" y="74"/>
                      </a:lnTo>
                      <a:close/>
                      <a:moveTo>
                        <a:pt x="192" y="72"/>
                      </a:moveTo>
                      <a:lnTo>
                        <a:pt x="185" y="70"/>
                      </a:lnTo>
                      <a:lnTo>
                        <a:pt x="171" y="70"/>
                      </a:lnTo>
                      <a:lnTo>
                        <a:pt x="169" y="55"/>
                      </a:lnTo>
                      <a:lnTo>
                        <a:pt x="186" y="55"/>
                      </a:lnTo>
                      <a:lnTo>
                        <a:pt x="196" y="56"/>
                      </a:lnTo>
                      <a:lnTo>
                        <a:pt x="192" y="72"/>
                      </a:lnTo>
                      <a:close/>
                      <a:moveTo>
                        <a:pt x="171" y="70"/>
                      </a:moveTo>
                      <a:lnTo>
                        <a:pt x="171" y="70"/>
                      </a:lnTo>
                      <a:lnTo>
                        <a:pt x="171" y="63"/>
                      </a:lnTo>
                      <a:lnTo>
                        <a:pt x="171" y="70"/>
                      </a:lnTo>
                      <a:close/>
                      <a:moveTo>
                        <a:pt x="171" y="70"/>
                      </a:moveTo>
                      <a:lnTo>
                        <a:pt x="171" y="70"/>
                      </a:lnTo>
                      <a:lnTo>
                        <a:pt x="169" y="70"/>
                      </a:lnTo>
                      <a:lnTo>
                        <a:pt x="169" y="55"/>
                      </a:lnTo>
                      <a:lnTo>
                        <a:pt x="171" y="70"/>
                      </a:lnTo>
                      <a:close/>
                      <a:moveTo>
                        <a:pt x="169" y="70"/>
                      </a:moveTo>
                      <a:lnTo>
                        <a:pt x="169" y="70"/>
                      </a:lnTo>
                      <a:lnTo>
                        <a:pt x="169" y="63"/>
                      </a:lnTo>
                      <a:lnTo>
                        <a:pt x="169" y="70"/>
                      </a:lnTo>
                      <a:close/>
                      <a:moveTo>
                        <a:pt x="169" y="70"/>
                      </a:moveTo>
                      <a:lnTo>
                        <a:pt x="159" y="70"/>
                      </a:lnTo>
                      <a:lnTo>
                        <a:pt x="146" y="70"/>
                      </a:lnTo>
                      <a:lnTo>
                        <a:pt x="134" y="68"/>
                      </a:lnTo>
                      <a:lnTo>
                        <a:pt x="121" y="68"/>
                      </a:lnTo>
                      <a:lnTo>
                        <a:pt x="123" y="51"/>
                      </a:lnTo>
                      <a:lnTo>
                        <a:pt x="135" y="53"/>
                      </a:lnTo>
                      <a:lnTo>
                        <a:pt x="148" y="53"/>
                      </a:lnTo>
                      <a:lnTo>
                        <a:pt x="159" y="55"/>
                      </a:lnTo>
                      <a:lnTo>
                        <a:pt x="169" y="55"/>
                      </a:lnTo>
                      <a:lnTo>
                        <a:pt x="169" y="70"/>
                      </a:lnTo>
                      <a:close/>
                      <a:moveTo>
                        <a:pt x="121" y="68"/>
                      </a:moveTo>
                      <a:lnTo>
                        <a:pt x="121" y="68"/>
                      </a:lnTo>
                      <a:lnTo>
                        <a:pt x="121" y="60"/>
                      </a:lnTo>
                      <a:lnTo>
                        <a:pt x="121" y="68"/>
                      </a:lnTo>
                      <a:close/>
                      <a:moveTo>
                        <a:pt x="121" y="68"/>
                      </a:moveTo>
                      <a:lnTo>
                        <a:pt x="118" y="68"/>
                      </a:lnTo>
                      <a:lnTo>
                        <a:pt x="120" y="51"/>
                      </a:lnTo>
                      <a:lnTo>
                        <a:pt x="123" y="51"/>
                      </a:lnTo>
                      <a:lnTo>
                        <a:pt x="121" y="68"/>
                      </a:lnTo>
                      <a:close/>
                      <a:moveTo>
                        <a:pt x="118" y="68"/>
                      </a:moveTo>
                      <a:lnTo>
                        <a:pt x="118" y="68"/>
                      </a:lnTo>
                      <a:lnTo>
                        <a:pt x="120" y="60"/>
                      </a:lnTo>
                      <a:lnTo>
                        <a:pt x="118" y="68"/>
                      </a:lnTo>
                      <a:close/>
                      <a:moveTo>
                        <a:pt x="118" y="68"/>
                      </a:moveTo>
                      <a:lnTo>
                        <a:pt x="118" y="68"/>
                      </a:lnTo>
                      <a:lnTo>
                        <a:pt x="120" y="51"/>
                      </a:lnTo>
                      <a:lnTo>
                        <a:pt x="118" y="68"/>
                      </a:lnTo>
                      <a:close/>
                      <a:moveTo>
                        <a:pt x="118" y="68"/>
                      </a:moveTo>
                      <a:lnTo>
                        <a:pt x="115" y="67"/>
                      </a:lnTo>
                      <a:lnTo>
                        <a:pt x="112" y="67"/>
                      </a:lnTo>
                      <a:lnTo>
                        <a:pt x="114" y="50"/>
                      </a:lnTo>
                      <a:lnTo>
                        <a:pt x="117" y="51"/>
                      </a:lnTo>
                      <a:lnTo>
                        <a:pt x="120" y="51"/>
                      </a:lnTo>
                      <a:lnTo>
                        <a:pt x="118" y="68"/>
                      </a:lnTo>
                      <a:close/>
                      <a:moveTo>
                        <a:pt x="112" y="67"/>
                      </a:moveTo>
                      <a:lnTo>
                        <a:pt x="111" y="67"/>
                      </a:lnTo>
                      <a:lnTo>
                        <a:pt x="106" y="67"/>
                      </a:lnTo>
                      <a:lnTo>
                        <a:pt x="109" y="50"/>
                      </a:lnTo>
                      <a:lnTo>
                        <a:pt x="111" y="50"/>
                      </a:lnTo>
                      <a:lnTo>
                        <a:pt x="114" y="50"/>
                      </a:lnTo>
                      <a:lnTo>
                        <a:pt x="112" y="67"/>
                      </a:lnTo>
                      <a:close/>
                      <a:moveTo>
                        <a:pt x="106" y="67"/>
                      </a:moveTo>
                      <a:lnTo>
                        <a:pt x="92" y="63"/>
                      </a:lnTo>
                      <a:lnTo>
                        <a:pt x="81" y="62"/>
                      </a:lnTo>
                      <a:lnTo>
                        <a:pt x="84" y="44"/>
                      </a:lnTo>
                      <a:lnTo>
                        <a:pt x="95" y="48"/>
                      </a:lnTo>
                      <a:lnTo>
                        <a:pt x="109" y="50"/>
                      </a:lnTo>
                      <a:lnTo>
                        <a:pt x="106" y="67"/>
                      </a:lnTo>
                      <a:close/>
                      <a:moveTo>
                        <a:pt x="81" y="62"/>
                      </a:moveTo>
                      <a:lnTo>
                        <a:pt x="81" y="62"/>
                      </a:lnTo>
                      <a:lnTo>
                        <a:pt x="83" y="53"/>
                      </a:lnTo>
                      <a:lnTo>
                        <a:pt x="81" y="62"/>
                      </a:lnTo>
                      <a:close/>
                      <a:moveTo>
                        <a:pt x="81" y="62"/>
                      </a:moveTo>
                      <a:lnTo>
                        <a:pt x="71" y="56"/>
                      </a:lnTo>
                      <a:lnTo>
                        <a:pt x="58" y="51"/>
                      </a:lnTo>
                      <a:lnTo>
                        <a:pt x="66" y="36"/>
                      </a:lnTo>
                      <a:lnTo>
                        <a:pt x="75" y="41"/>
                      </a:lnTo>
                      <a:lnTo>
                        <a:pt x="86" y="44"/>
                      </a:lnTo>
                      <a:lnTo>
                        <a:pt x="81" y="62"/>
                      </a:lnTo>
                      <a:close/>
                      <a:moveTo>
                        <a:pt x="58" y="51"/>
                      </a:moveTo>
                      <a:lnTo>
                        <a:pt x="47" y="46"/>
                      </a:lnTo>
                      <a:lnTo>
                        <a:pt x="38" y="39"/>
                      </a:lnTo>
                      <a:lnTo>
                        <a:pt x="46" y="26"/>
                      </a:lnTo>
                      <a:lnTo>
                        <a:pt x="55" y="31"/>
                      </a:lnTo>
                      <a:lnTo>
                        <a:pt x="66" y="36"/>
                      </a:lnTo>
                      <a:lnTo>
                        <a:pt x="58" y="51"/>
                      </a:lnTo>
                      <a:close/>
                      <a:moveTo>
                        <a:pt x="38" y="39"/>
                      </a:moveTo>
                      <a:lnTo>
                        <a:pt x="38" y="39"/>
                      </a:lnTo>
                      <a:lnTo>
                        <a:pt x="41" y="32"/>
                      </a:lnTo>
                      <a:lnTo>
                        <a:pt x="38" y="39"/>
                      </a:lnTo>
                      <a:close/>
                      <a:moveTo>
                        <a:pt x="38" y="39"/>
                      </a:moveTo>
                      <a:lnTo>
                        <a:pt x="33" y="38"/>
                      </a:lnTo>
                      <a:lnTo>
                        <a:pt x="30" y="36"/>
                      </a:lnTo>
                      <a:lnTo>
                        <a:pt x="38" y="20"/>
                      </a:lnTo>
                      <a:lnTo>
                        <a:pt x="41" y="22"/>
                      </a:lnTo>
                      <a:lnTo>
                        <a:pt x="46" y="26"/>
                      </a:lnTo>
                      <a:lnTo>
                        <a:pt x="38" y="39"/>
                      </a:lnTo>
                      <a:close/>
                      <a:moveTo>
                        <a:pt x="30" y="36"/>
                      </a:moveTo>
                      <a:lnTo>
                        <a:pt x="30" y="36"/>
                      </a:lnTo>
                      <a:lnTo>
                        <a:pt x="33" y="27"/>
                      </a:lnTo>
                      <a:lnTo>
                        <a:pt x="30" y="36"/>
                      </a:lnTo>
                      <a:close/>
                      <a:moveTo>
                        <a:pt x="30" y="36"/>
                      </a:moveTo>
                      <a:lnTo>
                        <a:pt x="29" y="34"/>
                      </a:lnTo>
                      <a:lnTo>
                        <a:pt x="35" y="19"/>
                      </a:lnTo>
                      <a:lnTo>
                        <a:pt x="37" y="20"/>
                      </a:lnTo>
                      <a:lnTo>
                        <a:pt x="38" y="20"/>
                      </a:lnTo>
                      <a:lnTo>
                        <a:pt x="30" y="36"/>
                      </a:lnTo>
                      <a:close/>
                      <a:moveTo>
                        <a:pt x="29" y="34"/>
                      </a:moveTo>
                      <a:lnTo>
                        <a:pt x="23" y="29"/>
                      </a:lnTo>
                      <a:lnTo>
                        <a:pt x="18" y="26"/>
                      </a:lnTo>
                      <a:lnTo>
                        <a:pt x="30" y="15"/>
                      </a:lnTo>
                      <a:lnTo>
                        <a:pt x="32" y="17"/>
                      </a:lnTo>
                      <a:lnTo>
                        <a:pt x="35" y="19"/>
                      </a:lnTo>
                      <a:lnTo>
                        <a:pt x="29" y="34"/>
                      </a:lnTo>
                      <a:close/>
                      <a:moveTo>
                        <a:pt x="18" y="26"/>
                      </a:moveTo>
                      <a:lnTo>
                        <a:pt x="20" y="26"/>
                      </a:lnTo>
                      <a:lnTo>
                        <a:pt x="21" y="27"/>
                      </a:lnTo>
                      <a:lnTo>
                        <a:pt x="23" y="10"/>
                      </a:lnTo>
                      <a:lnTo>
                        <a:pt x="27" y="12"/>
                      </a:lnTo>
                      <a:lnTo>
                        <a:pt x="30" y="15"/>
                      </a:lnTo>
                      <a:lnTo>
                        <a:pt x="18" y="26"/>
                      </a:lnTo>
                      <a:close/>
                      <a:moveTo>
                        <a:pt x="23" y="10"/>
                      </a:moveTo>
                      <a:lnTo>
                        <a:pt x="23" y="10"/>
                      </a:lnTo>
                      <a:lnTo>
                        <a:pt x="21" y="19"/>
                      </a:lnTo>
                      <a:lnTo>
                        <a:pt x="23" y="10"/>
                      </a:lnTo>
                      <a:close/>
                      <a:moveTo>
                        <a:pt x="21" y="27"/>
                      </a:moveTo>
                      <a:lnTo>
                        <a:pt x="9" y="20"/>
                      </a:lnTo>
                      <a:lnTo>
                        <a:pt x="3" y="15"/>
                      </a:lnTo>
                      <a:lnTo>
                        <a:pt x="12" y="2"/>
                      </a:lnTo>
                      <a:lnTo>
                        <a:pt x="17" y="5"/>
                      </a:lnTo>
                      <a:lnTo>
                        <a:pt x="23" y="10"/>
                      </a:lnTo>
                      <a:lnTo>
                        <a:pt x="21" y="27"/>
                      </a:lnTo>
                      <a:close/>
                      <a:moveTo>
                        <a:pt x="3" y="15"/>
                      </a:move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4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570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4" name="Freeform 139"/>
                <p:cNvSpPr>
                  <a:spLocks noEditPoints="1"/>
                </p:cNvSpPr>
                <p:nvPr/>
              </p:nvSpPr>
              <p:spPr bwMode="auto">
                <a:xfrm>
                  <a:off x="507" y="1909"/>
                  <a:ext cx="204" cy="72"/>
                </a:xfrm>
                <a:custGeom>
                  <a:avLst/>
                  <a:gdLst>
                    <a:gd name="T0" fmla="*/ 201 w 204"/>
                    <a:gd name="T1" fmla="*/ 56 h 72"/>
                    <a:gd name="T2" fmla="*/ 204 w 204"/>
                    <a:gd name="T3" fmla="*/ 67 h 72"/>
                    <a:gd name="T4" fmla="*/ 196 w 204"/>
                    <a:gd name="T5" fmla="*/ 72 h 72"/>
                    <a:gd name="T6" fmla="*/ 196 w 204"/>
                    <a:gd name="T7" fmla="*/ 72 h 72"/>
                    <a:gd name="T8" fmla="*/ 196 w 204"/>
                    <a:gd name="T9" fmla="*/ 72 h 72"/>
                    <a:gd name="T10" fmla="*/ 196 w 204"/>
                    <a:gd name="T11" fmla="*/ 63 h 72"/>
                    <a:gd name="T12" fmla="*/ 195 w 204"/>
                    <a:gd name="T13" fmla="*/ 72 h 72"/>
                    <a:gd name="T14" fmla="*/ 196 w 204"/>
                    <a:gd name="T15" fmla="*/ 55 h 72"/>
                    <a:gd name="T16" fmla="*/ 193 w 204"/>
                    <a:gd name="T17" fmla="*/ 70 h 72"/>
                    <a:gd name="T18" fmla="*/ 171 w 204"/>
                    <a:gd name="T19" fmla="*/ 51 h 72"/>
                    <a:gd name="T20" fmla="*/ 193 w 204"/>
                    <a:gd name="T21" fmla="*/ 70 h 72"/>
                    <a:gd name="T22" fmla="*/ 171 w 204"/>
                    <a:gd name="T23" fmla="*/ 60 h 72"/>
                    <a:gd name="T24" fmla="*/ 171 w 204"/>
                    <a:gd name="T25" fmla="*/ 68 h 72"/>
                    <a:gd name="T26" fmla="*/ 171 w 204"/>
                    <a:gd name="T27" fmla="*/ 68 h 72"/>
                    <a:gd name="T28" fmla="*/ 133 w 204"/>
                    <a:gd name="T29" fmla="*/ 65 h 72"/>
                    <a:gd name="T30" fmla="*/ 171 w 204"/>
                    <a:gd name="T31" fmla="*/ 51 h 72"/>
                    <a:gd name="T32" fmla="*/ 127 w 204"/>
                    <a:gd name="T33" fmla="*/ 65 h 72"/>
                    <a:gd name="T34" fmla="*/ 128 w 204"/>
                    <a:gd name="T35" fmla="*/ 48 h 72"/>
                    <a:gd name="T36" fmla="*/ 120 w 204"/>
                    <a:gd name="T37" fmla="*/ 65 h 72"/>
                    <a:gd name="T38" fmla="*/ 120 w 204"/>
                    <a:gd name="T39" fmla="*/ 65 h 72"/>
                    <a:gd name="T40" fmla="*/ 100 w 204"/>
                    <a:gd name="T41" fmla="*/ 62 h 72"/>
                    <a:gd name="T42" fmla="*/ 122 w 204"/>
                    <a:gd name="T43" fmla="*/ 48 h 72"/>
                    <a:gd name="T44" fmla="*/ 90 w 204"/>
                    <a:gd name="T45" fmla="*/ 60 h 72"/>
                    <a:gd name="T46" fmla="*/ 94 w 204"/>
                    <a:gd name="T47" fmla="*/ 43 h 72"/>
                    <a:gd name="T48" fmla="*/ 87 w 204"/>
                    <a:gd name="T49" fmla="*/ 41 h 72"/>
                    <a:gd name="T50" fmla="*/ 87 w 204"/>
                    <a:gd name="T51" fmla="*/ 41 h 72"/>
                    <a:gd name="T52" fmla="*/ 60 w 204"/>
                    <a:gd name="T53" fmla="*/ 48 h 72"/>
                    <a:gd name="T54" fmla="*/ 87 w 204"/>
                    <a:gd name="T55" fmla="*/ 41 h 72"/>
                    <a:gd name="T56" fmla="*/ 49 w 204"/>
                    <a:gd name="T57" fmla="*/ 43 h 72"/>
                    <a:gd name="T58" fmla="*/ 56 w 204"/>
                    <a:gd name="T59" fmla="*/ 27 h 72"/>
                    <a:gd name="T60" fmla="*/ 39 w 204"/>
                    <a:gd name="T61" fmla="*/ 38 h 72"/>
                    <a:gd name="T62" fmla="*/ 46 w 204"/>
                    <a:gd name="T63" fmla="*/ 22 h 72"/>
                    <a:gd name="T64" fmla="*/ 39 w 204"/>
                    <a:gd name="T65" fmla="*/ 38 h 72"/>
                    <a:gd name="T66" fmla="*/ 45 w 204"/>
                    <a:gd name="T67" fmla="*/ 22 h 72"/>
                    <a:gd name="T68" fmla="*/ 37 w 204"/>
                    <a:gd name="T69" fmla="*/ 36 h 72"/>
                    <a:gd name="T70" fmla="*/ 36 w 204"/>
                    <a:gd name="T71" fmla="*/ 17 h 72"/>
                    <a:gd name="T72" fmla="*/ 37 w 204"/>
                    <a:gd name="T73" fmla="*/ 36 h 72"/>
                    <a:gd name="T74" fmla="*/ 29 w 204"/>
                    <a:gd name="T75" fmla="*/ 32 h 72"/>
                    <a:gd name="T76" fmla="*/ 29 w 204"/>
                    <a:gd name="T77" fmla="*/ 32 h 72"/>
                    <a:gd name="T78" fmla="*/ 31 w 204"/>
                    <a:gd name="T79" fmla="*/ 14 h 72"/>
                    <a:gd name="T80" fmla="*/ 29 w 204"/>
                    <a:gd name="T81" fmla="*/ 32 h 72"/>
                    <a:gd name="T82" fmla="*/ 20 w 204"/>
                    <a:gd name="T83" fmla="*/ 26 h 72"/>
                    <a:gd name="T84" fmla="*/ 31 w 204"/>
                    <a:gd name="T85" fmla="*/ 14 h 72"/>
                    <a:gd name="T86" fmla="*/ 23 w 204"/>
                    <a:gd name="T87" fmla="*/ 8 h 72"/>
                    <a:gd name="T88" fmla="*/ 22 w 204"/>
                    <a:gd name="T89" fmla="*/ 26 h 72"/>
                    <a:gd name="T90" fmla="*/ 11 w 204"/>
                    <a:gd name="T91" fmla="*/ 0 h 72"/>
                    <a:gd name="T92" fmla="*/ 22 w 204"/>
                    <a:gd name="T93" fmla="*/ 26 h 72"/>
                    <a:gd name="T94" fmla="*/ 0 w 204"/>
                    <a:gd name="T95" fmla="*/ 8 h 72"/>
                    <a:gd name="T96" fmla="*/ 3 w 204"/>
                    <a:gd name="T97" fmla="*/ 0 h 72"/>
                    <a:gd name="T98" fmla="*/ 11 w 204"/>
                    <a:gd name="T99" fmla="*/ 0 h 7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204"/>
                    <a:gd name="T151" fmla="*/ 0 h 72"/>
                    <a:gd name="T152" fmla="*/ 204 w 204"/>
                    <a:gd name="T153" fmla="*/ 72 h 7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204" h="72">
                      <a:moveTo>
                        <a:pt x="196" y="55"/>
                      </a:moveTo>
                      <a:lnTo>
                        <a:pt x="199" y="55"/>
                      </a:lnTo>
                      <a:lnTo>
                        <a:pt x="201" y="56"/>
                      </a:lnTo>
                      <a:lnTo>
                        <a:pt x="204" y="60"/>
                      </a:lnTo>
                      <a:lnTo>
                        <a:pt x="204" y="63"/>
                      </a:lnTo>
                      <a:lnTo>
                        <a:pt x="204" y="67"/>
                      </a:lnTo>
                      <a:lnTo>
                        <a:pt x="201" y="68"/>
                      </a:lnTo>
                      <a:lnTo>
                        <a:pt x="199" y="70"/>
                      </a:lnTo>
                      <a:lnTo>
                        <a:pt x="196" y="72"/>
                      </a:lnTo>
                      <a:lnTo>
                        <a:pt x="196" y="55"/>
                      </a:lnTo>
                      <a:close/>
                      <a:moveTo>
                        <a:pt x="196" y="72"/>
                      </a:moveTo>
                      <a:lnTo>
                        <a:pt x="196" y="72"/>
                      </a:lnTo>
                      <a:lnTo>
                        <a:pt x="196" y="55"/>
                      </a:lnTo>
                      <a:lnTo>
                        <a:pt x="196" y="72"/>
                      </a:lnTo>
                      <a:close/>
                      <a:moveTo>
                        <a:pt x="196" y="72"/>
                      </a:moveTo>
                      <a:lnTo>
                        <a:pt x="196" y="72"/>
                      </a:lnTo>
                      <a:lnTo>
                        <a:pt x="196" y="63"/>
                      </a:lnTo>
                      <a:lnTo>
                        <a:pt x="196" y="72"/>
                      </a:lnTo>
                      <a:close/>
                      <a:moveTo>
                        <a:pt x="196" y="72"/>
                      </a:moveTo>
                      <a:lnTo>
                        <a:pt x="195" y="72"/>
                      </a:lnTo>
                      <a:lnTo>
                        <a:pt x="193" y="70"/>
                      </a:lnTo>
                      <a:lnTo>
                        <a:pt x="196" y="55"/>
                      </a:lnTo>
                      <a:lnTo>
                        <a:pt x="196" y="72"/>
                      </a:lnTo>
                      <a:close/>
                      <a:moveTo>
                        <a:pt x="193" y="70"/>
                      </a:moveTo>
                      <a:lnTo>
                        <a:pt x="184" y="70"/>
                      </a:lnTo>
                      <a:lnTo>
                        <a:pt x="171" y="68"/>
                      </a:lnTo>
                      <a:lnTo>
                        <a:pt x="171" y="51"/>
                      </a:lnTo>
                      <a:lnTo>
                        <a:pt x="187" y="53"/>
                      </a:lnTo>
                      <a:lnTo>
                        <a:pt x="196" y="55"/>
                      </a:lnTo>
                      <a:lnTo>
                        <a:pt x="193" y="70"/>
                      </a:lnTo>
                      <a:close/>
                      <a:moveTo>
                        <a:pt x="171" y="68"/>
                      </a:moveTo>
                      <a:lnTo>
                        <a:pt x="171" y="68"/>
                      </a:lnTo>
                      <a:lnTo>
                        <a:pt x="171" y="60"/>
                      </a:lnTo>
                      <a:lnTo>
                        <a:pt x="171" y="68"/>
                      </a:lnTo>
                      <a:close/>
                      <a:moveTo>
                        <a:pt x="171" y="68"/>
                      </a:moveTo>
                      <a:lnTo>
                        <a:pt x="171" y="68"/>
                      </a:lnTo>
                      <a:lnTo>
                        <a:pt x="171" y="51"/>
                      </a:lnTo>
                      <a:lnTo>
                        <a:pt x="171" y="68"/>
                      </a:lnTo>
                      <a:close/>
                      <a:moveTo>
                        <a:pt x="171" y="68"/>
                      </a:moveTo>
                      <a:lnTo>
                        <a:pt x="153" y="68"/>
                      </a:lnTo>
                      <a:lnTo>
                        <a:pt x="133" y="65"/>
                      </a:lnTo>
                      <a:lnTo>
                        <a:pt x="134" y="50"/>
                      </a:lnTo>
                      <a:lnTo>
                        <a:pt x="154" y="51"/>
                      </a:lnTo>
                      <a:lnTo>
                        <a:pt x="171" y="51"/>
                      </a:lnTo>
                      <a:lnTo>
                        <a:pt x="171" y="68"/>
                      </a:lnTo>
                      <a:close/>
                      <a:moveTo>
                        <a:pt x="133" y="65"/>
                      </a:moveTo>
                      <a:lnTo>
                        <a:pt x="127" y="65"/>
                      </a:lnTo>
                      <a:lnTo>
                        <a:pt x="120" y="65"/>
                      </a:lnTo>
                      <a:lnTo>
                        <a:pt x="120" y="48"/>
                      </a:lnTo>
                      <a:lnTo>
                        <a:pt x="128" y="48"/>
                      </a:lnTo>
                      <a:lnTo>
                        <a:pt x="134" y="50"/>
                      </a:lnTo>
                      <a:lnTo>
                        <a:pt x="133" y="65"/>
                      </a:lnTo>
                      <a:close/>
                      <a:moveTo>
                        <a:pt x="120" y="65"/>
                      </a:moveTo>
                      <a:lnTo>
                        <a:pt x="120" y="65"/>
                      </a:lnTo>
                      <a:lnTo>
                        <a:pt x="120" y="56"/>
                      </a:lnTo>
                      <a:lnTo>
                        <a:pt x="120" y="65"/>
                      </a:lnTo>
                      <a:close/>
                      <a:moveTo>
                        <a:pt x="120" y="65"/>
                      </a:moveTo>
                      <a:lnTo>
                        <a:pt x="110" y="63"/>
                      </a:lnTo>
                      <a:lnTo>
                        <a:pt x="100" y="62"/>
                      </a:lnTo>
                      <a:lnTo>
                        <a:pt x="102" y="44"/>
                      </a:lnTo>
                      <a:lnTo>
                        <a:pt x="111" y="46"/>
                      </a:lnTo>
                      <a:lnTo>
                        <a:pt x="122" y="48"/>
                      </a:lnTo>
                      <a:lnTo>
                        <a:pt x="120" y="65"/>
                      </a:lnTo>
                      <a:close/>
                      <a:moveTo>
                        <a:pt x="100" y="62"/>
                      </a:moveTo>
                      <a:lnTo>
                        <a:pt x="90" y="60"/>
                      </a:lnTo>
                      <a:lnTo>
                        <a:pt x="82" y="56"/>
                      </a:lnTo>
                      <a:lnTo>
                        <a:pt x="87" y="41"/>
                      </a:lnTo>
                      <a:lnTo>
                        <a:pt x="94" y="43"/>
                      </a:lnTo>
                      <a:lnTo>
                        <a:pt x="102" y="44"/>
                      </a:lnTo>
                      <a:lnTo>
                        <a:pt x="100" y="62"/>
                      </a:lnTo>
                      <a:close/>
                      <a:moveTo>
                        <a:pt x="87" y="41"/>
                      </a:moveTo>
                      <a:lnTo>
                        <a:pt x="87" y="41"/>
                      </a:lnTo>
                      <a:lnTo>
                        <a:pt x="83" y="50"/>
                      </a:lnTo>
                      <a:lnTo>
                        <a:pt x="87" y="41"/>
                      </a:lnTo>
                      <a:close/>
                      <a:moveTo>
                        <a:pt x="82" y="56"/>
                      </a:moveTo>
                      <a:lnTo>
                        <a:pt x="71" y="53"/>
                      </a:lnTo>
                      <a:lnTo>
                        <a:pt x="60" y="48"/>
                      </a:lnTo>
                      <a:lnTo>
                        <a:pt x="66" y="32"/>
                      </a:lnTo>
                      <a:lnTo>
                        <a:pt x="76" y="38"/>
                      </a:lnTo>
                      <a:lnTo>
                        <a:pt x="87" y="41"/>
                      </a:lnTo>
                      <a:lnTo>
                        <a:pt x="82" y="56"/>
                      </a:lnTo>
                      <a:close/>
                      <a:moveTo>
                        <a:pt x="60" y="48"/>
                      </a:moveTo>
                      <a:lnTo>
                        <a:pt x="49" y="43"/>
                      </a:lnTo>
                      <a:lnTo>
                        <a:pt x="39" y="38"/>
                      </a:lnTo>
                      <a:lnTo>
                        <a:pt x="46" y="22"/>
                      </a:lnTo>
                      <a:lnTo>
                        <a:pt x="56" y="27"/>
                      </a:lnTo>
                      <a:lnTo>
                        <a:pt x="66" y="32"/>
                      </a:lnTo>
                      <a:lnTo>
                        <a:pt x="60" y="48"/>
                      </a:lnTo>
                      <a:close/>
                      <a:moveTo>
                        <a:pt x="39" y="38"/>
                      </a:moveTo>
                      <a:lnTo>
                        <a:pt x="39" y="38"/>
                      </a:lnTo>
                      <a:lnTo>
                        <a:pt x="46" y="22"/>
                      </a:lnTo>
                      <a:lnTo>
                        <a:pt x="39" y="38"/>
                      </a:lnTo>
                      <a:close/>
                      <a:moveTo>
                        <a:pt x="39" y="38"/>
                      </a:moveTo>
                      <a:lnTo>
                        <a:pt x="39" y="38"/>
                      </a:lnTo>
                      <a:lnTo>
                        <a:pt x="37" y="36"/>
                      </a:lnTo>
                      <a:lnTo>
                        <a:pt x="43" y="20"/>
                      </a:lnTo>
                      <a:lnTo>
                        <a:pt x="45" y="22"/>
                      </a:lnTo>
                      <a:lnTo>
                        <a:pt x="46" y="22"/>
                      </a:lnTo>
                      <a:lnTo>
                        <a:pt x="39" y="38"/>
                      </a:lnTo>
                      <a:close/>
                      <a:moveTo>
                        <a:pt x="37" y="36"/>
                      </a:moveTo>
                      <a:lnTo>
                        <a:pt x="32" y="34"/>
                      </a:lnTo>
                      <a:lnTo>
                        <a:pt x="31" y="32"/>
                      </a:lnTo>
                      <a:lnTo>
                        <a:pt x="36" y="17"/>
                      </a:lnTo>
                      <a:lnTo>
                        <a:pt x="39" y="19"/>
                      </a:lnTo>
                      <a:lnTo>
                        <a:pt x="43" y="20"/>
                      </a:lnTo>
                      <a:lnTo>
                        <a:pt x="37" y="36"/>
                      </a:lnTo>
                      <a:close/>
                      <a:moveTo>
                        <a:pt x="31" y="32"/>
                      </a:moveTo>
                      <a:lnTo>
                        <a:pt x="29" y="32"/>
                      </a:lnTo>
                      <a:lnTo>
                        <a:pt x="32" y="26"/>
                      </a:lnTo>
                      <a:lnTo>
                        <a:pt x="31" y="32"/>
                      </a:lnTo>
                      <a:close/>
                      <a:moveTo>
                        <a:pt x="29" y="32"/>
                      </a:moveTo>
                      <a:lnTo>
                        <a:pt x="23" y="29"/>
                      </a:lnTo>
                      <a:lnTo>
                        <a:pt x="20" y="26"/>
                      </a:lnTo>
                      <a:lnTo>
                        <a:pt x="31" y="14"/>
                      </a:lnTo>
                      <a:lnTo>
                        <a:pt x="32" y="15"/>
                      </a:lnTo>
                      <a:lnTo>
                        <a:pt x="37" y="17"/>
                      </a:lnTo>
                      <a:lnTo>
                        <a:pt x="29" y="32"/>
                      </a:lnTo>
                      <a:close/>
                      <a:moveTo>
                        <a:pt x="20" y="26"/>
                      </a:moveTo>
                      <a:lnTo>
                        <a:pt x="20" y="26"/>
                      </a:lnTo>
                      <a:lnTo>
                        <a:pt x="23" y="8"/>
                      </a:lnTo>
                      <a:lnTo>
                        <a:pt x="28" y="10"/>
                      </a:lnTo>
                      <a:lnTo>
                        <a:pt x="31" y="14"/>
                      </a:lnTo>
                      <a:lnTo>
                        <a:pt x="20" y="26"/>
                      </a:lnTo>
                      <a:close/>
                      <a:moveTo>
                        <a:pt x="23" y="8"/>
                      </a:moveTo>
                      <a:lnTo>
                        <a:pt x="23" y="8"/>
                      </a:lnTo>
                      <a:lnTo>
                        <a:pt x="22" y="17"/>
                      </a:lnTo>
                      <a:lnTo>
                        <a:pt x="23" y="8"/>
                      </a:lnTo>
                      <a:close/>
                      <a:moveTo>
                        <a:pt x="22" y="26"/>
                      </a:moveTo>
                      <a:lnTo>
                        <a:pt x="9" y="19"/>
                      </a:lnTo>
                      <a:lnTo>
                        <a:pt x="3" y="14"/>
                      </a:lnTo>
                      <a:lnTo>
                        <a:pt x="11" y="0"/>
                      </a:lnTo>
                      <a:lnTo>
                        <a:pt x="16" y="5"/>
                      </a:lnTo>
                      <a:lnTo>
                        <a:pt x="23" y="8"/>
                      </a:lnTo>
                      <a:lnTo>
                        <a:pt x="22" y="26"/>
                      </a:lnTo>
                      <a:close/>
                      <a:moveTo>
                        <a:pt x="3" y="14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0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BA7D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5" name="Freeform 140"/>
                <p:cNvSpPr>
                  <a:spLocks noEditPoints="1"/>
                </p:cNvSpPr>
                <p:nvPr/>
              </p:nvSpPr>
              <p:spPr bwMode="auto">
                <a:xfrm>
                  <a:off x="507" y="1909"/>
                  <a:ext cx="205" cy="70"/>
                </a:xfrm>
                <a:custGeom>
                  <a:avLst/>
                  <a:gdLst>
                    <a:gd name="T0" fmla="*/ 204 w 205"/>
                    <a:gd name="T1" fmla="*/ 55 h 70"/>
                    <a:gd name="T2" fmla="*/ 205 w 205"/>
                    <a:gd name="T3" fmla="*/ 65 h 70"/>
                    <a:gd name="T4" fmla="*/ 198 w 205"/>
                    <a:gd name="T5" fmla="*/ 70 h 70"/>
                    <a:gd name="T6" fmla="*/ 198 w 205"/>
                    <a:gd name="T7" fmla="*/ 70 h 70"/>
                    <a:gd name="T8" fmla="*/ 198 w 205"/>
                    <a:gd name="T9" fmla="*/ 70 h 70"/>
                    <a:gd name="T10" fmla="*/ 198 w 205"/>
                    <a:gd name="T11" fmla="*/ 62 h 70"/>
                    <a:gd name="T12" fmla="*/ 196 w 205"/>
                    <a:gd name="T13" fmla="*/ 70 h 70"/>
                    <a:gd name="T14" fmla="*/ 198 w 205"/>
                    <a:gd name="T15" fmla="*/ 53 h 70"/>
                    <a:gd name="T16" fmla="*/ 193 w 205"/>
                    <a:gd name="T17" fmla="*/ 68 h 70"/>
                    <a:gd name="T18" fmla="*/ 173 w 205"/>
                    <a:gd name="T19" fmla="*/ 50 h 70"/>
                    <a:gd name="T20" fmla="*/ 193 w 205"/>
                    <a:gd name="T21" fmla="*/ 68 h 70"/>
                    <a:gd name="T22" fmla="*/ 173 w 205"/>
                    <a:gd name="T23" fmla="*/ 67 h 70"/>
                    <a:gd name="T24" fmla="*/ 173 w 205"/>
                    <a:gd name="T25" fmla="*/ 67 h 70"/>
                    <a:gd name="T26" fmla="*/ 173 w 205"/>
                    <a:gd name="T27" fmla="*/ 50 h 70"/>
                    <a:gd name="T28" fmla="*/ 159 w 205"/>
                    <a:gd name="T29" fmla="*/ 65 h 70"/>
                    <a:gd name="T30" fmla="*/ 161 w 205"/>
                    <a:gd name="T31" fmla="*/ 50 h 70"/>
                    <a:gd name="T32" fmla="*/ 145 w 205"/>
                    <a:gd name="T33" fmla="*/ 63 h 70"/>
                    <a:gd name="T34" fmla="*/ 124 w 205"/>
                    <a:gd name="T35" fmla="*/ 44 h 70"/>
                    <a:gd name="T36" fmla="*/ 145 w 205"/>
                    <a:gd name="T37" fmla="*/ 63 h 70"/>
                    <a:gd name="T38" fmla="*/ 122 w 205"/>
                    <a:gd name="T39" fmla="*/ 53 h 70"/>
                    <a:gd name="T40" fmla="*/ 113 w 205"/>
                    <a:gd name="T41" fmla="*/ 60 h 70"/>
                    <a:gd name="T42" fmla="*/ 114 w 205"/>
                    <a:gd name="T43" fmla="*/ 43 h 70"/>
                    <a:gd name="T44" fmla="*/ 102 w 205"/>
                    <a:gd name="T45" fmla="*/ 58 h 70"/>
                    <a:gd name="T46" fmla="*/ 88 w 205"/>
                    <a:gd name="T47" fmla="*/ 38 h 70"/>
                    <a:gd name="T48" fmla="*/ 102 w 205"/>
                    <a:gd name="T49" fmla="*/ 58 h 70"/>
                    <a:gd name="T50" fmla="*/ 83 w 205"/>
                    <a:gd name="T51" fmla="*/ 55 h 70"/>
                    <a:gd name="T52" fmla="*/ 83 w 205"/>
                    <a:gd name="T53" fmla="*/ 55 h 70"/>
                    <a:gd name="T54" fmla="*/ 88 w 205"/>
                    <a:gd name="T55" fmla="*/ 38 h 70"/>
                    <a:gd name="T56" fmla="*/ 82 w 205"/>
                    <a:gd name="T57" fmla="*/ 53 h 70"/>
                    <a:gd name="T58" fmla="*/ 85 w 205"/>
                    <a:gd name="T59" fmla="*/ 38 h 70"/>
                    <a:gd name="T60" fmla="*/ 79 w 205"/>
                    <a:gd name="T61" fmla="*/ 51 h 70"/>
                    <a:gd name="T62" fmla="*/ 77 w 205"/>
                    <a:gd name="T63" fmla="*/ 34 h 70"/>
                    <a:gd name="T64" fmla="*/ 79 w 205"/>
                    <a:gd name="T65" fmla="*/ 51 h 70"/>
                    <a:gd name="T66" fmla="*/ 42 w 205"/>
                    <a:gd name="T67" fmla="*/ 36 h 70"/>
                    <a:gd name="T68" fmla="*/ 77 w 205"/>
                    <a:gd name="T69" fmla="*/ 34 h 70"/>
                    <a:gd name="T70" fmla="*/ 37 w 205"/>
                    <a:gd name="T71" fmla="*/ 32 h 70"/>
                    <a:gd name="T72" fmla="*/ 42 w 205"/>
                    <a:gd name="T73" fmla="*/ 17 h 70"/>
                    <a:gd name="T74" fmla="*/ 32 w 205"/>
                    <a:gd name="T75" fmla="*/ 31 h 70"/>
                    <a:gd name="T76" fmla="*/ 36 w 205"/>
                    <a:gd name="T77" fmla="*/ 22 h 70"/>
                    <a:gd name="T78" fmla="*/ 26 w 205"/>
                    <a:gd name="T79" fmla="*/ 27 h 70"/>
                    <a:gd name="T80" fmla="*/ 34 w 205"/>
                    <a:gd name="T81" fmla="*/ 14 h 70"/>
                    <a:gd name="T82" fmla="*/ 23 w 205"/>
                    <a:gd name="T83" fmla="*/ 24 h 70"/>
                    <a:gd name="T84" fmla="*/ 23 w 205"/>
                    <a:gd name="T85" fmla="*/ 7 h 70"/>
                    <a:gd name="T86" fmla="*/ 23 w 205"/>
                    <a:gd name="T87" fmla="*/ 24 h 70"/>
                    <a:gd name="T88" fmla="*/ 22 w 205"/>
                    <a:gd name="T89" fmla="*/ 24 h 70"/>
                    <a:gd name="T90" fmla="*/ 22 w 205"/>
                    <a:gd name="T91" fmla="*/ 24 h 70"/>
                    <a:gd name="T92" fmla="*/ 12 w 205"/>
                    <a:gd name="T93" fmla="*/ 0 h 70"/>
                    <a:gd name="T94" fmla="*/ 22 w 205"/>
                    <a:gd name="T95" fmla="*/ 24 h 70"/>
                    <a:gd name="T96" fmla="*/ 0 w 205"/>
                    <a:gd name="T97" fmla="*/ 8 h 70"/>
                    <a:gd name="T98" fmla="*/ 3 w 205"/>
                    <a:gd name="T99" fmla="*/ 0 h 70"/>
                    <a:gd name="T100" fmla="*/ 12 w 205"/>
                    <a:gd name="T101" fmla="*/ 0 h 7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05"/>
                    <a:gd name="T154" fmla="*/ 0 h 70"/>
                    <a:gd name="T155" fmla="*/ 205 w 205"/>
                    <a:gd name="T156" fmla="*/ 70 h 7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05" h="70">
                      <a:moveTo>
                        <a:pt x="198" y="53"/>
                      </a:moveTo>
                      <a:lnTo>
                        <a:pt x="201" y="53"/>
                      </a:lnTo>
                      <a:lnTo>
                        <a:pt x="204" y="55"/>
                      </a:lnTo>
                      <a:lnTo>
                        <a:pt x="205" y="58"/>
                      </a:lnTo>
                      <a:lnTo>
                        <a:pt x="205" y="62"/>
                      </a:lnTo>
                      <a:lnTo>
                        <a:pt x="205" y="65"/>
                      </a:lnTo>
                      <a:lnTo>
                        <a:pt x="204" y="67"/>
                      </a:lnTo>
                      <a:lnTo>
                        <a:pt x="201" y="68"/>
                      </a:lnTo>
                      <a:lnTo>
                        <a:pt x="198" y="70"/>
                      </a:lnTo>
                      <a:lnTo>
                        <a:pt x="198" y="53"/>
                      </a:lnTo>
                      <a:close/>
                      <a:moveTo>
                        <a:pt x="198" y="70"/>
                      </a:moveTo>
                      <a:lnTo>
                        <a:pt x="198" y="70"/>
                      </a:lnTo>
                      <a:lnTo>
                        <a:pt x="198" y="53"/>
                      </a:lnTo>
                      <a:lnTo>
                        <a:pt x="198" y="70"/>
                      </a:lnTo>
                      <a:close/>
                      <a:moveTo>
                        <a:pt x="198" y="70"/>
                      </a:moveTo>
                      <a:lnTo>
                        <a:pt x="198" y="70"/>
                      </a:lnTo>
                      <a:lnTo>
                        <a:pt x="198" y="62"/>
                      </a:lnTo>
                      <a:lnTo>
                        <a:pt x="198" y="70"/>
                      </a:lnTo>
                      <a:close/>
                      <a:moveTo>
                        <a:pt x="198" y="70"/>
                      </a:moveTo>
                      <a:lnTo>
                        <a:pt x="196" y="70"/>
                      </a:lnTo>
                      <a:lnTo>
                        <a:pt x="193" y="68"/>
                      </a:lnTo>
                      <a:lnTo>
                        <a:pt x="196" y="53"/>
                      </a:lnTo>
                      <a:lnTo>
                        <a:pt x="198" y="53"/>
                      </a:lnTo>
                      <a:lnTo>
                        <a:pt x="198" y="70"/>
                      </a:lnTo>
                      <a:close/>
                      <a:moveTo>
                        <a:pt x="193" y="68"/>
                      </a:moveTo>
                      <a:lnTo>
                        <a:pt x="185" y="68"/>
                      </a:lnTo>
                      <a:lnTo>
                        <a:pt x="173" y="67"/>
                      </a:lnTo>
                      <a:lnTo>
                        <a:pt x="173" y="50"/>
                      </a:lnTo>
                      <a:lnTo>
                        <a:pt x="187" y="51"/>
                      </a:lnTo>
                      <a:lnTo>
                        <a:pt x="196" y="53"/>
                      </a:lnTo>
                      <a:lnTo>
                        <a:pt x="193" y="68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1" y="67"/>
                      </a:lnTo>
                      <a:lnTo>
                        <a:pt x="173" y="50"/>
                      </a:lnTo>
                      <a:lnTo>
                        <a:pt x="173" y="67"/>
                      </a:lnTo>
                      <a:close/>
                      <a:moveTo>
                        <a:pt x="171" y="67"/>
                      </a:moveTo>
                      <a:lnTo>
                        <a:pt x="159" y="65"/>
                      </a:lnTo>
                      <a:lnTo>
                        <a:pt x="145" y="63"/>
                      </a:lnTo>
                      <a:lnTo>
                        <a:pt x="148" y="48"/>
                      </a:lnTo>
                      <a:lnTo>
                        <a:pt x="161" y="50"/>
                      </a:lnTo>
                      <a:lnTo>
                        <a:pt x="173" y="50"/>
                      </a:lnTo>
                      <a:lnTo>
                        <a:pt x="171" y="67"/>
                      </a:lnTo>
                      <a:close/>
                      <a:moveTo>
                        <a:pt x="145" y="63"/>
                      </a:moveTo>
                      <a:lnTo>
                        <a:pt x="133" y="62"/>
                      </a:lnTo>
                      <a:lnTo>
                        <a:pt x="122" y="60"/>
                      </a:lnTo>
                      <a:lnTo>
                        <a:pt x="124" y="44"/>
                      </a:lnTo>
                      <a:lnTo>
                        <a:pt x="134" y="44"/>
                      </a:lnTo>
                      <a:lnTo>
                        <a:pt x="148" y="48"/>
                      </a:lnTo>
                      <a:lnTo>
                        <a:pt x="145" y="63"/>
                      </a:lnTo>
                      <a:close/>
                      <a:moveTo>
                        <a:pt x="122" y="60"/>
                      </a:moveTo>
                      <a:lnTo>
                        <a:pt x="122" y="60"/>
                      </a:lnTo>
                      <a:lnTo>
                        <a:pt x="122" y="53"/>
                      </a:lnTo>
                      <a:lnTo>
                        <a:pt x="122" y="60"/>
                      </a:lnTo>
                      <a:close/>
                      <a:moveTo>
                        <a:pt x="122" y="60"/>
                      </a:moveTo>
                      <a:lnTo>
                        <a:pt x="113" y="60"/>
                      </a:lnTo>
                      <a:lnTo>
                        <a:pt x="102" y="58"/>
                      </a:lnTo>
                      <a:lnTo>
                        <a:pt x="105" y="41"/>
                      </a:lnTo>
                      <a:lnTo>
                        <a:pt x="114" y="43"/>
                      </a:lnTo>
                      <a:lnTo>
                        <a:pt x="124" y="44"/>
                      </a:lnTo>
                      <a:lnTo>
                        <a:pt x="122" y="60"/>
                      </a:lnTo>
                      <a:close/>
                      <a:moveTo>
                        <a:pt x="102" y="58"/>
                      </a:moveTo>
                      <a:lnTo>
                        <a:pt x="93" y="56"/>
                      </a:lnTo>
                      <a:lnTo>
                        <a:pt x="85" y="55"/>
                      </a:lnTo>
                      <a:lnTo>
                        <a:pt x="88" y="38"/>
                      </a:lnTo>
                      <a:lnTo>
                        <a:pt x="96" y="39"/>
                      </a:lnTo>
                      <a:lnTo>
                        <a:pt x="105" y="41"/>
                      </a:lnTo>
                      <a:lnTo>
                        <a:pt x="102" y="58"/>
                      </a:lnTo>
                      <a:close/>
                      <a:moveTo>
                        <a:pt x="85" y="55"/>
                      </a:moveTo>
                      <a:lnTo>
                        <a:pt x="85" y="55"/>
                      </a:lnTo>
                      <a:lnTo>
                        <a:pt x="83" y="55"/>
                      </a:lnTo>
                      <a:lnTo>
                        <a:pt x="87" y="46"/>
                      </a:lnTo>
                      <a:lnTo>
                        <a:pt x="85" y="55"/>
                      </a:lnTo>
                      <a:close/>
                      <a:moveTo>
                        <a:pt x="83" y="55"/>
                      </a:moveTo>
                      <a:lnTo>
                        <a:pt x="83" y="55"/>
                      </a:lnTo>
                      <a:lnTo>
                        <a:pt x="88" y="38"/>
                      </a:lnTo>
                      <a:lnTo>
                        <a:pt x="83" y="55"/>
                      </a:lnTo>
                      <a:close/>
                      <a:moveTo>
                        <a:pt x="83" y="55"/>
                      </a:moveTo>
                      <a:lnTo>
                        <a:pt x="82" y="53"/>
                      </a:lnTo>
                      <a:lnTo>
                        <a:pt x="79" y="51"/>
                      </a:lnTo>
                      <a:lnTo>
                        <a:pt x="83" y="36"/>
                      </a:lnTo>
                      <a:lnTo>
                        <a:pt x="85" y="38"/>
                      </a:lnTo>
                      <a:lnTo>
                        <a:pt x="88" y="38"/>
                      </a:lnTo>
                      <a:lnTo>
                        <a:pt x="83" y="55"/>
                      </a:lnTo>
                      <a:close/>
                      <a:moveTo>
                        <a:pt x="79" y="51"/>
                      </a:moveTo>
                      <a:lnTo>
                        <a:pt x="76" y="51"/>
                      </a:lnTo>
                      <a:lnTo>
                        <a:pt x="73" y="50"/>
                      </a:lnTo>
                      <a:lnTo>
                        <a:pt x="77" y="34"/>
                      </a:lnTo>
                      <a:lnTo>
                        <a:pt x="80" y="34"/>
                      </a:lnTo>
                      <a:lnTo>
                        <a:pt x="83" y="36"/>
                      </a:lnTo>
                      <a:lnTo>
                        <a:pt x="79" y="51"/>
                      </a:lnTo>
                      <a:close/>
                      <a:moveTo>
                        <a:pt x="73" y="50"/>
                      </a:moveTo>
                      <a:lnTo>
                        <a:pt x="56" y="43"/>
                      </a:lnTo>
                      <a:lnTo>
                        <a:pt x="42" y="36"/>
                      </a:lnTo>
                      <a:lnTo>
                        <a:pt x="48" y="20"/>
                      </a:lnTo>
                      <a:lnTo>
                        <a:pt x="62" y="27"/>
                      </a:lnTo>
                      <a:lnTo>
                        <a:pt x="77" y="34"/>
                      </a:lnTo>
                      <a:lnTo>
                        <a:pt x="73" y="50"/>
                      </a:lnTo>
                      <a:close/>
                      <a:moveTo>
                        <a:pt x="42" y="36"/>
                      </a:moveTo>
                      <a:lnTo>
                        <a:pt x="37" y="32"/>
                      </a:lnTo>
                      <a:lnTo>
                        <a:pt x="32" y="31"/>
                      </a:lnTo>
                      <a:lnTo>
                        <a:pt x="37" y="15"/>
                      </a:lnTo>
                      <a:lnTo>
                        <a:pt x="42" y="17"/>
                      </a:lnTo>
                      <a:lnTo>
                        <a:pt x="48" y="20"/>
                      </a:lnTo>
                      <a:lnTo>
                        <a:pt x="42" y="36"/>
                      </a:lnTo>
                      <a:close/>
                      <a:moveTo>
                        <a:pt x="32" y="31"/>
                      </a:moveTo>
                      <a:lnTo>
                        <a:pt x="32" y="31"/>
                      </a:lnTo>
                      <a:lnTo>
                        <a:pt x="31" y="31"/>
                      </a:lnTo>
                      <a:lnTo>
                        <a:pt x="36" y="22"/>
                      </a:lnTo>
                      <a:lnTo>
                        <a:pt x="32" y="31"/>
                      </a:lnTo>
                      <a:close/>
                      <a:moveTo>
                        <a:pt x="31" y="31"/>
                      </a:moveTo>
                      <a:lnTo>
                        <a:pt x="26" y="27"/>
                      </a:lnTo>
                      <a:lnTo>
                        <a:pt x="23" y="24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9" y="15"/>
                      </a:lnTo>
                      <a:lnTo>
                        <a:pt x="31" y="31"/>
                      </a:lnTo>
                      <a:close/>
                      <a:moveTo>
                        <a:pt x="23" y="24"/>
                      </a:moveTo>
                      <a:lnTo>
                        <a:pt x="23" y="24"/>
                      </a:lnTo>
                      <a:lnTo>
                        <a:pt x="23" y="7"/>
                      </a:lnTo>
                      <a:lnTo>
                        <a:pt x="28" y="8"/>
                      </a:lnTo>
                      <a:lnTo>
                        <a:pt x="32" y="12"/>
                      </a:lnTo>
                      <a:lnTo>
                        <a:pt x="23" y="24"/>
                      </a:lnTo>
                      <a:close/>
                      <a:moveTo>
                        <a:pt x="23" y="24"/>
                      </a:moveTo>
                      <a:lnTo>
                        <a:pt x="23" y="24"/>
                      </a:lnTo>
                      <a:lnTo>
                        <a:pt x="22" y="24"/>
                      </a:lnTo>
                      <a:lnTo>
                        <a:pt x="23" y="15"/>
                      </a:lnTo>
                      <a:lnTo>
                        <a:pt x="23" y="24"/>
                      </a:lnTo>
                      <a:close/>
                      <a:moveTo>
                        <a:pt x="22" y="24"/>
                      </a:moveTo>
                      <a:lnTo>
                        <a:pt x="11" y="19"/>
                      </a:lnTo>
                      <a:lnTo>
                        <a:pt x="3" y="15"/>
                      </a:lnTo>
                      <a:lnTo>
                        <a:pt x="12" y="0"/>
                      </a:lnTo>
                      <a:lnTo>
                        <a:pt x="17" y="3"/>
                      </a:lnTo>
                      <a:lnTo>
                        <a:pt x="25" y="7"/>
                      </a:lnTo>
                      <a:lnTo>
                        <a:pt x="22" y="24"/>
                      </a:lnTo>
                      <a:close/>
                      <a:moveTo>
                        <a:pt x="3" y="15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287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6" name="Freeform 141"/>
                <p:cNvSpPr>
                  <a:spLocks noEditPoints="1"/>
                </p:cNvSpPr>
                <p:nvPr/>
              </p:nvSpPr>
              <p:spPr bwMode="auto">
                <a:xfrm>
                  <a:off x="509" y="1907"/>
                  <a:ext cx="206" cy="70"/>
                </a:xfrm>
                <a:custGeom>
                  <a:avLst/>
                  <a:gdLst>
                    <a:gd name="T0" fmla="*/ 203 w 206"/>
                    <a:gd name="T1" fmla="*/ 57 h 70"/>
                    <a:gd name="T2" fmla="*/ 205 w 206"/>
                    <a:gd name="T3" fmla="*/ 65 h 70"/>
                    <a:gd name="T4" fmla="*/ 199 w 206"/>
                    <a:gd name="T5" fmla="*/ 70 h 70"/>
                    <a:gd name="T6" fmla="*/ 199 w 206"/>
                    <a:gd name="T7" fmla="*/ 70 h 70"/>
                    <a:gd name="T8" fmla="*/ 199 w 206"/>
                    <a:gd name="T9" fmla="*/ 70 h 70"/>
                    <a:gd name="T10" fmla="*/ 199 w 206"/>
                    <a:gd name="T11" fmla="*/ 62 h 70"/>
                    <a:gd name="T12" fmla="*/ 196 w 206"/>
                    <a:gd name="T13" fmla="*/ 70 h 70"/>
                    <a:gd name="T14" fmla="*/ 197 w 206"/>
                    <a:gd name="T15" fmla="*/ 53 h 70"/>
                    <a:gd name="T16" fmla="*/ 193 w 206"/>
                    <a:gd name="T17" fmla="*/ 69 h 70"/>
                    <a:gd name="T18" fmla="*/ 174 w 206"/>
                    <a:gd name="T19" fmla="*/ 50 h 70"/>
                    <a:gd name="T20" fmla="*/ 193 w 206"/>
                    <a:gd name="T21" fmla="*/ 69 h 70"/>
                    <a:gd name="T22" fmla="*/ 173 w 206"/>
                    <a:gd name="T23" fmla="*/ 67 h 70"/>
                    <a:gd name="T24" fmla="*/ 173 w 206"/>
                    <a:gd name="T25" fmla="*/ 67 h 70"/>
                    <a:gd name="T26" fmla="*/ 174 w 206"/>
                    <a:gd name="T27" fmla="*/ 50 h 70"/>
                    <a:gd name="T28" fmla="*/ 173 w 206"/>
                    <a:gd name="T29" fmla="*/ 67 h 70"/>
                    <a:gd name="T30" fmla="*/ 173 w 206"/>
                    <a:gd name="T31" fmla="*/ 67 h 70"/>
                    <a:gd name="T32" fmla="*/ 145 w 206"/>
                    <a:gd name="T33" fmla="*/ 45 h 70"/>
                    <a:gd name="T34" fmla="*/ 173 w 206"/>
                    <a:gd name="T35" fmla="*/ 67 h 70"/>
                    <a:gd name="T36" fmla="*/ 122 w 206"/>
                    <a:gd name="T37" fmla="*/ 58 h 70"/>
                    <a:gd name="T38" fmla="*/ 145 w 206"/>
                    <a:gd name="T39" fmla="*/ 45 h 70"/>
                    <a:gd name="T40" fmla="*/ 122 w 206"/>
                    <a:gd name="T41" fmla="*/ 58 h 70"/>
                    <a:gd name="T42" fmla="*/ 122 w 206"/>
                    <a:gd name="T43" fmla="*/ 58 h 70"/>
                    <a:gd name="T44" fmla="*/ 123 w 206"/>
                    <a:gd name="T45" fmla="*/ 41 h 70"/>
                    <a:gd name="T46" fmla="*/ 120 w 206"/>
                    <a:gd name="T47" fmla="*/ 58 h 70"/>
                    <a:gd name="T48" fmla="*/ 120 w 206"/>
                    <a:gd name="T49" fmla="*/ 41 h 70"/>
                    <a:gd name="T50" fmla="*/ 117 w 206"/>
                    <a:gd name="T51" fmla="*/ 58 h 70"/>
                    <a:gd name="T52" fmla="*/ 114 w 206"/>
                    <a:gd name="T53" fmla="*/ 41 h 70"/>
                    <a:gd name="T54" fmla="*/ 117 w 206"/>
                    <a:gd name="T55" fmla="*/ 58 h 70"/>
                    <a:gd name="T56" fmla="*/ 112 w 206"/>
                    <a:gd name="T57" fmla="*/ 50 h 70"/>
                    <a:gd name="T58" fmla="*/ 98 w 206"/>
                    <a:gd name="T59" fmla="*/ 55 h 70"/>
                    <a:gd name="T60" fmla="*/ 100 w 206"/>
                    <a:gd name="T61" fmla="*/ 38 h 70"/>
                    <a:gd name="T62" fmla="*/ 85 w 206"/>
                    <a:gd name="T63" fmla="*/ 52 h 70"/>
                    <a:gd name="T64" fmla="*/ 85 w 206"/>
                    <a:gd name="T65" fmla="*/ 52 h 70"/>
                    <a:gd name="T66" fmla="*/ 88 w 206"/>
                    <a:gd name="T67" fmla="*/ 36 h 70"/>
                    <a:gd name="T68" fmla="*/ 85 w 206"/>
                    <a:gd name="T69" fmla="*/ 52 h 70"/>
                    <a:gd name="T70" fmla="*/ 85 w 206"/>
                    <a:gd name="T71" fmla="*/ 52 h 70"/>
                    <a:gd name="T72" fmla="*/ 78 w 206"/>
                    <a:gd name="T73" fmla="*/ 50 h 70"/>
                    <a:gd name="T74" fmla="*/ 88 w 206"/>
                    <a:gd name="T75" fmla="*/ 36 h 70"/>
                    <a:gd name="T76" fmla="*/ 75 w 206"/>
                    <a:gd name="T77" fmla="*/ 50 h 70"/>
                    <a:gd name="T78" fmla="*/ 80 w 206"/>
                    <a:gd name="T79" fmla="*/ 33 h 70"/>
                    <a:gd name="T80" fmla="*/ 72 w 206"/>
                    <a:gd name="T81" fmla="*/ 48 h 70"/>
                    <a:gd name="T82" fmla="*/ 47 w 206"/>
                    <a:gd name="T83" fmla="*/ 19 h 70"/>
                    <a:gd name="T84" fmla="*/ 72 w 206"/>
                    <a:gd name="T85" fmla="*/ 48 h 70"/>
                    <a:gd name="T86" fmla="*/ 47 w 206"/>
                    <a:gd name="T87" fmla="*/ 19 h 70"/>
                    <a:gd name="T88" fmla="*/ 41 w 206"/>
                    <a:gd name="T89" fmla="*/ 34 h 70"/>
                    <a:gd name="T90" fmla="*/ 44 w 206"/>
                    <a:gd name="T91" fmla="*/ 17 h 70"/>
                    <a:gd name="T92" fmla="*/ 41 w 206"/>
                    <a:gd name="T93" fmla="*/ 34 h 70"/>
                    <a:gd name="T94" fmla="*/ 32 w 206"/>
                    <a:gd name="T95" fmla="*/ 31 h 70"/>
                    <a:gd name="T96" fmla="*/ 44 w 206"/>
                    <a:gd name="T97" fmla="*/ 17 h 70"/>
                    <a:gd name="T98" fmla="*/ 32 w 206"/>
                    <a:gd name="T99" fmla="*/ 31 h 70"/>
                    <a:gd name="T100" fmla="*/ 32 w 206"/>
                    <a:gd name="T101" fmla="*/ 31 h 70"/>
                    <a:gd name="T102" fmla="*/ 23 w 206"/>
                    <a:gd name="T103" fmla="*/ 26 h 70"/>
                    <a:gd name="T104" fmla="*/ 38 w 206"/>
                    <a:gd name="T105" fmla="*/ 16 h 70"/>
                    <a:gd name="T106" fmla="*/ 23 w 206"/>
                    <a:gd name="T107" fmla="*/ 24 h 70"/>
                    <a:gd name="T108" fmla="*/ 27 w 206"/>
                    <a:gd name="T109" fmla="*/ 9 h 70"/>
                    <a:gd name="T110" fmla="*/ 23 w 206"/>
                    <a:gd name="T111" fmla="*/ 7 h 70"/>
                    <a:gd name="T112" fmla="*/ 23 w 206"/>
                    <a:gd name="T113" fmla="*/ 16 h 70"/>
                    <a:gd name="T114" fmla="*/ 9 w 206"/>
                    <a:gd name="T115" fmla="*/ 21 h 70"/>
                    <a:gd name="T116" fmla="*/ 15 w 206"/>
                    <a:gd name="T117" fmla="*/ 5 h 70"/>
                    <a:gd name="T118" fmla="*/ 3 w 206"/>
                    <a:gd name="T119" fmla="*/ 16 h 70"/>
                    <a:gd name="T120" fmla="*/ 0 w 206"/>
                    <a:gd name="T121" fmla="*/ 7 h 70"/>
                    <a:gd name="T122" fmla="*/ 4 w 206"/>
                    <a:gd name="T123" fmla="*/ 0 h 70"/>
                    <a:gd name="T124" fmla="*/ 3 w 206"/>
                    <a:gd name="T125" fmla="*/ 16 h 7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206"/>
                    <a:gd name="T190" fmla="*/ 0 h 70"/>
                    <a:gd name="T191" fmla="*/ 206 w 206"/>
                    <a:gd name="T192" fmla="*/ 70 h 7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206" h="70">
                      <a:moveTo>
                        <a:pt x="199" y="53"/>
                      </a:moveTo>
                      <a:lnTo>
                        <a:pt x="202" y="53"/>
                      </a:lnTo>
                      <a:lnTo>
                        <a:pt x="203" y="57"/>
                      </a:lnTo>
                      <a:lnTo>
                        <a:pt x="205" y="58"/>
                      </a:lnTo>
                      <a:lnTo>
                        <a:pt x="206" y="62"/>
                      </a:lnTo>
                      <a:lnTo>
                        <a:pt x="205" y="65"/>
                      </a:lnTo>
                      <a:lnTo>
                        <a:pt x="203" y="69"/>
                      </a:lnTo>
                      <a:lnTo>
                        <a:pt x="202" y="70"/>
                      </a:lnTo>
                      <a:lnTo>
                        <a:pt x="199" y="70"/>
                      </a:lnTo>
                      <a:lnTo>
                        <a:pt x="199" y="53"/>
                      </a:lnTo>
                      <a:close/>
                      <a:moveTo>
                        <a:pt x="199" y="70"/>
                      </a:moveTo>
                      <a:lnTo>
                        <a:pt x="199" y="70"/>
                      </a:lnTo>
                      <a:lnTo>
                        <a:pt x="199" y="53"/>
                      </a:lnTo>
                      <a:lnTo>
                        <a:pt x="199" y="70"/>
                      </a:lnTo>
                      <a:close/>
                      <a:moveTo>
                        <a:pt x="199" y="70"/>
                      </a:moveTo>
                      <a:lnTo>
                        <a:pt x="199" y="70"/>
                      </a:lnTo>
                      <a:lnTo>
                        <a:pt x="199" y="62"/>
                      </a:lnTo>
                      <a:lnTo>
                        <a:pt x="199" y="70"/>
                      </a:lnTo>
                      <a:close/>
                      <a:moveTo>
                        <a:pt x="199" y="70"/>
                      </a:moveTo>
                      <a:lnTo>
                        <a:pt x="196" y="70"/>
                      </a:lnTo>
                      <a:lnTo>
                        <a:pt x="193" y="69"/>
                      </a:lnTo>
                      <a:lnTo>
                        <a:pt x="194" y="53"/>
                      </a:lnTo>
                      <a:lnTo>
                        <a:pt x="197" y="53"/>
                      </a:lnTo>
                      <a:lnTo>
                        <a:pt x="199" y="53"/>
                      </a:lnTo>
                      <a:lnTo>
                        <a:pt x="199" y="70"/>
                      </a:lnTo>
                      <a:close/>
                      <a:moveTo>
                        <a:pt x="193" y="69"/>
                      </a:moveTo>
                      <a:lnTo>
                        <a:pt x="183" y="67"/>
                      </a:lnTo>
                      <a:lnTo>
                        <a:pt x="173" y="67"/>
                      </a:lnTo>
                      <a:lnTo>
                        <a:pt x="174" y="50"/>
                      </a:lnTo>
                      <a:lnTo>
                        <a:pt x="186" y="52"/>
                      </a:lnTo>
                      <a:lnTo>
                        <a:pt x="194" y="53"/>
                      </a:lnTo>
                      <a:lnTo>
                        <a:pt x="193" y="69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4" y="50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73" y="67"/>
                      </a:lnTo>
                      <a:lnTo>
                        <a:pt x="173" y="58"/>
                      </a:lnTo>
                      <a:lnTo>
                        <a:pt x="173" y="67"/>
                      </a:lnTo>
                      <a:close/>
                      <a:moveTo>
                        <a:pt x="173" y="67"/>
                      </a:moveTo>
                      <a:lnTo>
                        <a:pt x="159" y="65"/>
                      </a:lnTo>
                      <a:lnTo>
                        <a:pt x="143" y="62"/>
                      </a:lnTo>
                      <a:lnTo>
                        <a:pt x="145" y="45"/>
                      </a:lnTo>
                      <a:lnTo>
                        <a:pt x="159" y="48"/>
                      </a:lnTo>
                      <a:lnTo>
                        <a:pt x="174" y="50"/>
                      </a:lnTo>
                      <a:lnTo>
                        <a:pt x="173" y="67"/>
                      </a:lnTo>
                      <a:close/>
                      <a:moveTo>
                        <a:pt x="143" y="62"/>
                      </a:moveTo>
                      <a:lnTo>
                        <a:pt x="132" y="60"/>
                      </a:lnTo>
                      <a:lnTo>
                        <a:pt x="122" y="58"/>
                      </a:lnTo>
                      <a:lnTo>
                        <a:pt x="123" y="41"/>
                      </a:lnTo>
                      <a:lnTo>
                        <a:pt x="134" y="43"/>
                      </a:lnTo>
                      <a:lnTo>
                        <a:pt x="145" y="45"/>
                      </a:lnTo>
                      <a:lnTo>
                        <a:pt x="143" y="62"/>
                      </a:lnTo>
                      <a:close/>
                      <a:moveTo>
                        <a:pt x="122" y="58"/>
                      </a:moveTo>
                      <a:lnTo>
                        <a:pt x="122" y="58"/>
                      </a:lnTo>
                      <a:lnTo>
                        <a:pt x="123" y="50"/>
                      </a:lnTo>
                      <a:lnTo>
                        <a:pt x="122" y="58"/>
                      </a:lnTo>
                      <a:close/>
                      <a:moveTo>
                        <a:pt x="122" y="58"/>
                      </a:moveTo>
                      <a:lnTo>
                        <a:pt x="122" y="58"/>
                      </a:lnTo>
                      <a:lnTo>
                        <a:pt x="123" y="41"/>
                      </a:lnTo>
                      <a:lnTo>
                        <a:pt x="122" y="58"/>
                      </a:lnTo>
                      <a:close/>
                      <a:moveTo>
                        <a:pt x="122" y="58"/>
                      </a:moveTo>
                      <a:lnTo>
                        <a:pt x="120" y="58"/>
                      </a:lnTo>
                      <a:lnTo>
                        <a:pt x="117" y="58"/>
                      </a:lnTo>
                      <a:lnTo>
                        <a:pt x="118" y="41"/>
                      </a:lnTo>
                      <a:lnTo>
                        <a:pt x="120" y="41"/>
                      </a:lnTo>
                      <a:lnTo>
                        <a:pt x="123" y="41"/>
                      </a:lnTo>
                      <a:lnTo>
                        <a:pt x="122" y="58"/>
                      </a:lnTo>
                      <a:close/>
                      <a:moveTo>
                        <a:pt x="117" y="58"/>
                      </a:moveTo>
                      <a:lnTo>
                        <a:pt x="114" y="58"/>
                      </a:lnTo>
                      <a:lnTo>
                        <a:pt x="112" y="57"/>
                      </a:lnTo>
                      <a:lnTo>
                        <a:pt x="114" y="41"/>
                      </a:lnTo>
                      <a:lnTo>
                        <a:pt x="117" y="41"/>
                      </a:lnTo>
                      <a:lnTo>
                        <a:pt x="118" y="41"/>
                      </a:lnTo>
                      <a:lnTo>
                        <a:pt x="117" y="58"/>
                      </a:lnTo>
                      <a:close/>
                      <a:moveTo>
                        <a:pt x="114" y="41"/>
                      </a:moveTo>
                      <a:lnTo>
                        <a:pt x="114" y="41"/>
                      </a:lnTo>
                      <a:lnTo>
                        <a:pt x="112" y="50"/>
                      </a:lnTo>
                      <a:lnTo>
                        <a:pt x="114" y="41"/>
                      </a:lnTo>
                      <a:close/>
                      <a:moveTo>
                        <a:pt x="112" y="57"/>
                      </a:moveTo>
                      <a:lnTo>
                        <a:pt x="98" y="55"/>
                      </a:lnTo>
                      <a:lnTo>
                        <a:pt x="85" y="52"/>
                      </a:lnTo>
                      <a:lnTo>
                        <a:pt x="88" y="36"/>
                      </a:lnTo>
                      <a:lnTo>
                        <a:pt x="100" y="38"/>
                      </a:lnTo>
                      <a:lnTo>
                        <a:pt x="114" y="41"/>
                      </a:lnTo>
                      <a:lnTo>
                        <a:pt x="112" y="57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6" y="45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8" y="36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5" y="52"/>
                      </a:lnTo>
                      <a:lnTo>
                        <a:pt x="86" y="43"/>
                      </a:lnTo>
                      <a:lnTo>
                        <a:pt x="85" y="52"/>
                      </a:lnTo>
                      <a:close/>
                      <a:moveTo>
                        <a:pt x="85" y="52"/>
                      </a:moveTo>
                      <a:lnTo>
                        <a:pt x="81" y="52"/>
                      </a:lnTo>
                      <a:lnTo>
                        <a:pt x="78" y="50"/>
                      </a:lnTo>
                      <a:lnTo>
                        <a:pt x="83" y="34"/>
                      </a:lnTo>
                      <a:lnTo>
                        <a:pt x="86" y="34"/>
                      </a:lnTo>
                      <a:lnTo>
                        <a:pt x="88" y="36"/>
                      </a:lnTo>
                      <a:lnTo>
                        <a:pt x="85" y="52"/>
                      </a:lnTo>
                      <a:close/>
                      <a:moveTo>
                        <a:pt x="78" y="50"/>
                      </a:moveTo>
                      <a:lnTo>
                        <a:pt x="75" y="50"/>
                      </a:lnTo>
                      <a:lnTo>
                        <a:pt x="72" y="48"/>
                      </a:lnTo>
                      <a:lnTo>
                        <a:pt x="77" y="33"/>
                      </a:lnTo>
                      <a:lnTo>
                        <a:pt x="80" y="33"/>
                      </a:lnTo>
                      <a:lnTo>
                        <a:pt x="83" y="34"/>
                      </a:lnTo>
                      <a:lnTo>
                        <a:pt x="78" y="50"/>
                      </a:lnTo>
                      <a:close/>
                      <a:moveTo>
                        <a:pt x="72" y="48"/>
                      </a:moveTo>
                      <a:lnTo>
                        <a:pt x="55" y="41"/>
                      </a:lnTo>
                      <a:lnTo>
                        <a:pt x="41" y="34"/>
                      </a:lnTo>
                      <a:lnTo>
                        <a:pt x="47" y="19"/>
                      </a:lnTo>
                      <a:lnTo>
                        <a:pt x="61" y="26"/>
                      </a:lnTo>
                      <a:lnTo>
                        <a:pt x="77" y="33"/>
                      </a:lnTo>
                      <a:lnTo>
                        <a:pt x="72" y="48"/>
                      </a:lnTo>
                      <a:close/>
                      <a:moveTo>
                        <a:pt x="47" y="19"/>
                      </a:moveTo>
                      <a:lnTo>
                        <a:pt x="47" y="19"/>
                      </a:lnTo>
                      <a:lnTo>
                        <a:pt x="44" y="28"/>
                      </a:lnTo>
                      <a:lnTo>
                        <a:pt x="47" y="19"/>
                      </a:lnTo>
                      <a:close/>
                      <a:moveTo>
                        <a:pt x="41" y="34"/>
                      </a:moveTo>
                      <a:lnTo>
                        <a:pt x="40" y="34"/>
                      </a:lnTo>
                      <a:lnTo>
                        <a:pt x="38" y="33"/>
                      </a:lnTo>
                      <a:lnTo>
                        <a:pt x="44" y="17"/>
                      </a:lnTo>
                      <a:lnTo>
                        <a:pt x="46" y="19"/>
                      </a:lnTo>
                      <a:lnTo>
                        <a:pt x="47" y="19"/>
                      </a:lnTo>
                      <a:lnTo>
                        <a:pt x="41" y="34"/>
                      </a:lnTo>
                      <a:close/>
                      <a:moveTo>
                        <a:pt x="38" y="33"/>
                      </a:moveTo>
                      <a:lnTo>
                        <a:pt x="35" y="33"/>
                      </a:lnTo>
                      <a:lnTo>
                        <a:pt x="32" y="31"/>
                      </a:lnTo>
                      <a:lnTo>
                        <a:pt x="37" y="14"/>
                      </a:lnTo>
                      <a:lnTo>
                        <a:pt x="40" y="16"/>
                      </a:lnTo>
                      <a:lnTo>
                        <a:pt x="44" y="17"/>
                      </a:lnTo>
                      <a:lnTo>
                        <a:pt x="38" y="33"/>
                      </a:lnTo>
                      <a:close/>
                      <a:moveTo>
                        <a:pt x="32" y="31"/>
                      </a:moveTo>
                      <a:lnTo>
                        <a:pt x="32" y="31"/>
                      </a:lnTo>
                      <a:lnTo>
                        <a:pt x="30" y="31"/>
                      </a:lnTo>
                      <a:lnTo>
                        <a:pt x="34" y="22"/>
                      </a:lnTo>
                      <a:lnTo>
                        <a:pt x="32" y="31"/>
                      </a:lnTo>
                      <a:close/>
                      <a:moveTo>
                        <a:pt x="30" y="31"/>
                      </a:moveTo>
                      <a:lnTo>
                        <a:pt x="26" y="28"/>
                      </a:lnTo>
                      <a:lnTo>
                        <a:pt x="23" y="26"/>
                      </a:lnTo>
                      <a:lnTo>
                        <a:pt x="32" y="12"/>
                      </a:lnTo>
                      <a:lnTo>
                        <a:pt x="34" y="14"/>
                      </a:lnTo>
                      <a:lnTo>
                        <a:pt x="38" y="16"/>
                      </a:lnTo>
                      <a:lnTo>
                        <a:pt x="30" y="31"/>
                      </a:lnTo>
                      <a:close/>
                      <a:moveTo>
                        <a:pt x="23" y="26"/>
                      </a:moveTo>
                      <a:lnTo>
                        <a:pt x="23" y="24"/>
                      </a:lnTo>
                      <a:lnTo>
                        <a:pt x="21" y="24"/>
                      </a:lnTo>
                      <a:lnTo>
                        <a:pt x="24" y="7"/>
                      </a:lnTo>
                      <a:lnTo>
                        <a:pt x="27" y="9"/>
                      </a:lnTo>
                      <a:lnTo>
                        <a:pt x="32" y="12"/>
                      </a:lnTo>
                      <a:lnTo>
                        <a:pt x="23" y="26"/>
                      </a:lnTo>
                      <a:close/>
                      <a:moveTo>
                        <a:pt x="23" y="7"/>
                      </a:moveTo>
                      <a:lnTo>
                        <a:pt x="23" y="7"/>
                      </a:lnTo>
                      <a:lnTo>
                        <a:pt x="24" y="7"/>
                      </a:lnTo>
                      <a:lnTo>
                        <a:pt x="23" y="16"/>
                      </a:lnTo>
                      <a:lnTo>
                        <a:pt x="23" y="7"/>
                      </a:lnTo>
                      <a:close/>
                      <a:moveTo>
                        <a:pt x="23" y="24"/>
                      </a:moveTo>
                      <a:lnTo>
                        <a:pt x="9" y="21"/>
                      </a:lnTo>
                      <a:lnTo>
                        <a:pt x="3" y="16"/>
                      </a:lnTo>
                      <a:lnTo>
                        <a:pt x="10" y="2"/>
                      </a:lnTo>
                      <a:lnTo>
                        <a:pt x="15" y="5"/>
                      </a:lnTo>
                      <a:lnTo>
                        <a:pt x="23" y="7"/>
                      </a:lnTo>
                      <a:lnTo>
                        <a:pt x="23" y="24"/>
                      </a:lnTo>
                      <a:close/>
                      <a:moveTo>
                        <a:pt x="3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C994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7" name="Freeform 142"/>
                <p:cNvSpPr>
                  <a:spLocks noEditPoints="1"/>
                </p:cNvSpPr>
                <p:nvPr/>
              </p:nvSpPr>
              <p:spPr bwMode="auto">
                <a:xfrm>
                  <a:off x="509" y="1907"/>
                  <a:ext cx="208" cy="69"/>
                </a:xfrm>
                <a:custGeom>
                  <a:avLst/>
                  <a:gdLst>
                    <a:gd name="T0" fmla="*/ 205 w 208"/>
                    <a:gd name="T1" fmla="*/ 55 h 69"/>
                    <a:gd name="T2" fmla="*/ 206 w 208"/>
                    <a:gd name="T3" fmla="*/ 64 h 69"/>
                    <a:gd name="T4" fmla="*/ 200 w 208"/>
                    <a:gd name="T5" fmla="*/ 69 h 69"/>
                    <a:gd name="T6" fmla="*/ 200 w 208"/>
                    <a:gd name="T7" fmla="*/ 69 h 69"/>
                    <a:gd name="T8" fmla="*/ 200 w 208"/>
                    <a:gd name="T9" fmla="*/ 69 h 69"/>
                    <a:gd name="T10" fmla="*/ 200 w 208"/>
                    <a:gd name="T11" fmla="*/ 60 h 69"/>
                    <a:gd name="T12" fmla="*/ 197 w 208"/>
                    <a:gd name="T13" fmla="*/ 69 h 69"/>
                    <a:gd name="T14" fmla="*/ 199 w 208"/>
                    <a:gd name="T15" fmla="*/ 52 h 69"/>
                    <a:gd name="T16" fmla="*/ 193 w 208"/>
                    <a:gd name="T17" fmla="*/ 67 h 69"/>
                    <a:gd name="T18" fmla="*/ 176 w 208"/>
                    <a:gd name="T19" fmla="*/ 48 h 69"/>
                    <a:gd name="T20" fmla="*/ 193 w 208"/>
                    <a:gd name="T21" fmla="*/ 67 h 69"/>
                    <a:gd name="T22" fmla="*/ 174 w 208"/>
                    <a:gd name="T23" fmla="*/ 65 h 69"/>
                    <a:gd name="T24" fmla="*/ 174 w 208"/>
                    <a:gd name="T25" fmla="*/ 65 h 69"/>
                    <a:gd name="T26" fmla="*/ 176 w 208"/>
                    <a:gd name="T27" fmla="*/ 48 h 69"/>
                    <a:gd name="T28" fmla="*/ 174 w 208"/>
                    <a:gd name="T29" fmla="*/ 65 h 69"/>
                    <a:gd name="T30" fmla="*/ 176 w 208"/>
                    <a:gd name="T31" fmla="*/ 57 h 69"/>
                    <a:gd name="T32" fmla="*/ 160 w 208"/>
                    <a:gd name="T33" fmla="*/ 62 h 69"/>
                    <a:gd name="T34" fmla="*/ 162 w 208"/>
                    <a:gd name="T35" fmla="*/ 46 h 69"/>
                    <a:gd name="T36" fmla="*/ 145 w 208"/>
                    <a:gd name="T37" fmla="*/ 60 h 69"/>
                    <a:gd name="T38" fmla="*/ 126 w 208"/>
                    <a:gd name="T39" fmla="*/ 38 h 69"/>
                    <a:gd name="T40" fmla="*/ 145 w 208"/>
                    <a:gd name="T41" fmla="*/ 60 h 69"/>
                    <a:gd name="T42" fmla="*/ 125 w 208"/>
                    <a:gd name="T43" fmla="*/ 46 h 69"/>
                    <a:gd name="T44" fmla="*/ 123 w 208"/>
                    <a:gd name="T45" fmla="*/ 55 h 69"/>
                    <a:gd name="T46" fmla="*/ 125 w 208"/>
                    <a:gd name="T47" fmla="*/ 38 h 69"/>
                    <a:gd name="T48" fmla="*/ 122 w 208"/>
                    <a:gd name="T49" fmla="*/ 55 h 69"/>
                    <a:gd name="T50" fmla="*/ 91 w 208"/>
                    <a:gd name="T51" fmla="*/ 33 h 69"/>
                    <a:gd name="T52" fmla="*/ 122 w 208"/>
                    <a:gd name="T53" fmla="*/ 55 h 69"/>
                    <a:gd name="T54" fmla="*/ 89 w 208"/>
                    <a:gd name="T55" fmla="*/ 40 h 69"/>
                    <a:gd name="T56" fmla="*/ 75 w 208"/>
                    <a:gd name="T57" fmla="*/ 45 h 69"/>
                    <a:gd name="T58" fmla="*/ 80 w 208"/>
                    <a:gd name="T59" fmla="*/ 29 h 69"/>
                    <a:gd name="T60" fmla="*/ 64 w 208"/>
                    <a:gd name="T61" fmla="*/ 41 h 69"/>
                    <a:gd name="T62" fmla="*/ 49 w 208"/>
                    <a:gd name="T63" fmla="*/ 17 h 69"/>
                    <a:gd name="T64" fmla="*/ 64 w 208"/>
                    <a:gd name="T65" fmla="*/ 41 h 69"/>
                    <a:gd name="T66" fmla="*/ 43 w 208"/>
                    <a:gd name="T67" fmla="*/ 33 h 69"/>
                    <a:gd name="T68" fmla="*/ 43 w 208"/>
                    <a:gd name="T69" fmla="*/ 33 h 69"/>
                    <a:gd name="T70" fmla="*/ 44 w 208"/>
                    <a:gd name="T71" fmla="*/ 14 h 69"/>
                    <a:gd name="T72" fmla="*/ 43 w 208"/>
                    <a:gd name="T73" fmla="*/ 33 h 69"/>
                    <a:gd name="T74" fmla="*/ 35 w 208"/>
                    <a:gd name="T75" fmla="*/ 29 h 69"/>
                    <a:gd name="T76" fmla="*/ 44 w 208"/>
                    <a:gd name="T77" fmla="*/ 14 h 69"/>
                    <a:gd name="T78" fmla="*/ 34 w 208"/>
                    <a:gd name="T79" fmla="*/ 29 h 69"/>
                    <a:gd name="T80" fmla="*/ 35 w 208"/>
                    <a:gd name="T81" fmla="*/ 29 h 69"/>
                    <a:gd name="T82" fmla="*/ 26 w 208"/>
                    <a:gd name="T83" fmla="*/ 24 h 69"/>
                    <a:gd name="T84" fmla="*/ 40 w 208"/>
                    <a:gd name="T85" fmla="*/ 14 h 69"/>
                    <a:gd name="T86" fmla="*/ 34 w 208"/>
                    <a:gd name="T87" fmla="*/ 10 h 69"/>
                    <a:gd name="T88" fmla="*/ 26 w 208"/>
                    <a:gd name="T89" fmla="*/ 24 h 69"/>
                    <a:gd name="T90" fmla="*/ 24 w 208"/>
                    <a:gd name="T91" fmla="*/ 5 h 69"/>
                    <a:gd name="T92" fmla="*/ 26 w 208"/>
                    <a:gd name="T93" fmla="*/ 24 h 69"/>
                    <a:gd name="T94" fmla="*/ 24 w 208"/>
                    <a:gd name="T95" fmla="*/ 5 h 69"/>
                    <a:gd name="T96" fmla="*/ 23 w 208"/>
                    <a:gd name="T97" fmla="*/ 22 h 69"/>
                    <a:gd name="T98" fmla="*/ 10 w 208"/>
                    <a:gd name="T99" fmla="*/ 0 h 69"/>
                    <a:gd name="T100" fmla="*/ 23 w 208"/>
                    <a:gd name="T101" fmla="*/ 22 h 69"/>
                    <a:gd name="T102" fmla="*/ 0 w 208"/>
                    <a:gd name="T103" fmla="*/ 10 h 69"/>
                    <a:gd name="T104" fmla="*/ 3 w 208"/>
                    <a:gd name="T105" fmla="*/ 2 h 69"/>
                    <a:gd name="T106" fmla="*/ 10 w 208"/>
                    <a:gd name="T107" fmla="*/ 0 h 69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208"/>
                    <a:gd name="T163" fmla="*/ 0 h 69"/>
                    <a:gd name="T164" fmla="*/ 208 w 208"/>
                    <a:gd name="T165" fmla="*/ 69 h 69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208" h="69">
                      <a:moveTo>
                        <a:pt x="200" y="52"/>
                      </a:moveTo>
                      <a:lnTo>
                        <a:pt x="203" y="53"/>
                      </a:lnTo>
                      <a:lnTo>
                        <a:pt x="205" y="55"/>
                      </a:lnTo>
                      <a:lnTo>
                        <a:pt x="206" y="57"/>
                      </a:lnTo>
                      <a:lnTo>
                        <a:pt x="208" y="60"/>
                      </a:lnTo>
                      <a:lnTo>
                        <a:pt x="206" y="64"/>
                      </a:lnTo>
                      <a:lnTo>
                        <a:pt x="205" y="67"/>
                      </a:lnTo>
                      <a:lnTo>
                        <a:pt x="203" y="69"/>
                      </a:lnTo>
                      <a:lnTo>
                        <a:pt x="200" y="69"/>
                      </a:lnTo>
                      <a:lnTo>
                        <a:pt x="200" y="52"/>
                      </a:lnTo>
                      <a:close/>
                      <a:moveTo>
                        <a:pt x="200" y="69"/>
                      </a:moveTo>
                      <a:lnTo>
                        <a:pt x="200" y="69"/>
                      </a:lnTo>
                      <a:lnTo>
                        <a:pt x="200" y="52"/>
                      </a:lnTo>
                      <a:lnTo>
                        <a:pt x="200" y="69"/>
                      </a:lnTo>
                      <a:close/>
                      <a:moveTo>
                        <a:pt x="200" y="69"/>
                      </a:moveTo>
                      <a:lnTo>
                        <a:pt x="200" y="69"/>
                      </a:lnTo>
                      <a:lnTo>
                        <a:pt x="200" y="60"/>
                      </a:lnTo>
                      <a:lnTo>
                        <a:pt x="200" y="69"/>
                      </a:lnTo>
                      <a:close/>
                      <a:moveTo>
                        <a:pt x="200" y="69"/>
                      </a:moveTo>
                      <a:lnTo>
                        <a:pt x="197" y="69"/>
                      </a:lnTo>
                      <a:lnTo>
                        <a:pt x="193" y="67"/>
                      </a:lnTo>
                      <a:lnTo>
                        <a:pt x="196" y="52"/>
                      </a:lnTo>
                      <a:lnTo>
                        <a:pt x="199" y="52"/>
                      </a:lnTo>
                      <a:lnTo>
                        <a:pt x="200" y="52"/>
                      </a:lnTo>
                      <a:lnTo>
                        <a:pt x="200" y="69"/>
                      </a:lnTo>
                      <a:close/>
                      <a:moveTo>
                        <a:pt x="193" y="67"/>
                      </a:moveTo>
                      <a:lnTo>
                        <a:pt x="185" y="67"/>
                      </a:lnTo>
                      <a:lnTo>
                        <a:pt x="174" y="65"/>
                      </a:lnTo>
                      <a:lnTo>
                        <a:pt x="176" y="48"/>
                      </a:lnTo>
                      <a:lnTo>
                        <a:pt x="186" y="50"/>
                      </a:lnTo>
                      <a:lnTo>
                        <a:pt x="196" y="52"/>
                      </a:lnTo>
                      <a:lnTo>
                        <a:pt x="193" y="67"/>
                      </a:lnTo>
                      <a:close/>
                      <a:moveTo>
                        <a:pt x="174" y="65"/>
                      </a:moveTo>
                      <a:lnTo>
                        <a:pt x="174" y="65"/>
                      </a:lnTo>
                      <a:lnTo>
                        <a:pt x="176" y="57"/>
                      </a:lnTo>
                      <a:lnTo>
                        <a:pt x="174" y="65"/>
                      </a:lnTo>
                      <a:close/>
                      <a:moveTo>
                        <a:pt x="174" y="65"/>
                      </a:moveTo>
                      <a:lnTo>
                        <a:pt x="174" y="65"/>
                      </a:lnTo>
                      <a:lnTo>
                        <a:pt x="176" y="48"/>
                      </a:lnTo>
                      <a:lnTo>
                        <a:pt x="177" y="48"/>
                      </a:lnTo>
                      <a:lnTo>
                        <a:pt x="174" y="65"/>
                      </a:lnTo>
                      <a:close/>
                      <a:moveTo>
                        <a:pt x="176" y="48"/>
                      </a:moveTo>
                      <a:lnTo>
                        <a:pt x="176" y="48"/>
                      </a:lnTo>
                      <a:lnTo>
                        <a:pt x="176" y="57"/>
                      </a:lnTo>
                      <a:lnTo>
                        <a:pt x="176" y="48"/>
                      </a:lnTo>
                      <a:close/>
                      <a:moveTo>
                        <a:pt x="174" y="65"/>
                      </a:moveTo>
                      <a:lnTo>
                        <a:pt x="160" y="62"/>
                      </a:lnTo>
                      <a:lnTo>
                        <a:pt x="145" y="60"/>
                      </a:lnTo>
                      <a:lnTo>
                        <a:pt x="148" y="43"/>
                      </a:lnTo>
                      <a:lnTo>
                        <a:pt x="162" y="46"/>
                      </a:lnTo>
                      <a:lnTo>
                        <a:pt x="176" y="48"/>
                      </a:lnTo>
                      <a:lnTo>
                        <a:pt x="174" y="65"/>
                      </a:lnTo>
                      <a:close/>
                      <a:moveTo>
                        <a:pt x="145" y="60"/>
                      </a:moveTo>
                      <a:lnTo>
                        <a:pt x="134" y="57"/>
                      </a:lnTo>
                      <a:lnTo>
                        <a:pt x="125" y="55"/>
                      </a:lnTo>
                      <a:lnTo>
                        <a:pt x="126" y="38"/>
                      </a:lnTo>
                      <a:lnTo>
                        <a:pt x="135" y="40"/>
                      </a:lnTo>
                      <a:lnTo>
                        <a:pt x="148" y="43"/>
                      </a:lnTo>
                      <a:lnTo>
                        <a:pt x="145" y="60"/>
                      </a:lnTo>
                      <a:close/>
                      <a:moveTo>
                        <a:pt x="126" y="38"/>
                      </a:moveTo>
                      <a:lnTo>
                        <a:pt x="126" y="38"/>
                      </a:lnTo>
                      <a:lnTo>
                        <a:pt x="125" y="46"/>
                      </a:lnTo>
                      <a:lnTo>
                        <a:pt x="126" y="38"/>
                      </a:lnTo>
                      <a:close/>
                      <a:moveTo>
                        <a:pt x="125" y="55"/>
                      </a:moveTo>
                      <a:lnTo>
                        <a:pt x="123" y="55"/>
                      </a:lnTo>
                      <a:lnTo>
                        <a:pt x="122" y="55"/>
                      </a:lnTo>
                      <a:lnTo>
                        <a:pt x="123" y="38"/>
                      </a:lnTo>
                      <a:lnTo>
                        <a:pt x="125" y="38"/>
                      </a:lnTo>
                      <a:lnTo>
                        <a:pt x="126" y="38"/>
                      </a:lnTo>
                      <a:lnTo>
                        <a:pt x="125" y="55"/>
                      </a:lnTo>
                      <a:close/>
                      <a:moveTo>
                        <a:pt x="122" y="55"/>
                      </a:moveTo>
                      <a:lnTo>
                        <a:pt x="105" y="52"/>
                      </a:lnTo>
                      <a:lnTo>
                        <a:pt x="88" y="48"/>
                      </a:lnTo>
                      <a:lnTo>
                        <a:pt x="91" y="33"/>
                      </a:lnTo>
                      <a:lnTo>
                        <a:pt x="108" y="36"/>
                      </a:lnTo>
                      <a:lnTo>
                        <a:pt x="123" y="38"/>
                      </a:lnTo>
                      <a:lnTo>
                        <a:pt x="122" y="55"/>
                      </a:lnTo>
                      <a:close/>
                      <a:moveTo>
                        <a:pt x="91" y="33"/>
                      </a:moveTo>
                      <a:lnTo>
                        <a:pt x="91" y="33"/>
                      </a:lnTo>
                      <a:lnTo>
                        <a:pt x="89" y="40"/>
                      </a:lnTo>
                      <a:lnTo>
                        <a:pt x="91" y="33"/>
                      </a:lnTo>
                      <a:close/>
                      <a:moveTo>
                        <a:pt x="88" y="48"/>
                      </a:moveTo>
                      <a:lnTo>
                        <a:pt x="75" y="45"/>
                      </a:lnTo>
                      <a:lnTo>
                        <a:pt x="64" y="41"/>
                      </a:lnTo>
                      <a:lnTo>
                        <a:pt x="69" y="24"/>
                      </a:lnTo>
                      <a:lnTo>
                        <a:pt x="80" y="29"/>
                      </a:lnTo>
                      <a:lnTo>
                        <a:pt x="91" y="33"/>
                      </a:lnTo>
                      <a:lnTo>
                        <a:pt x="88" y="48"/>
                      </a:lnTo>
                      <a:close/>
                      <a:moveTo>
                        <a:pt x="64" y="41"/>
                      </a:moveTo>
                      <a:lnTo>
                        <a:pt x="52" y="36"/>
                      </a:lnTo>
                      <a:lnTo>
                        <a:pt x="43" y="33"/>
                      </a:lnTo>
                      <a:lnTo>
                        <a:pt x="49" y="17"/>
                      </a:lnTo>
                      <a:lnTo>
                        <a:pt x="58" y="21"/>
                      </a:lnTo>
                      <a:lnTo>
                        <a:pt x="69" y="24"/>
                      </a:lnTo>
                      <a:lnTo>
                        <a:pt x="64" y="41"/>
                      </a:lnTo>
                      <a:close/>
                      <a:moveTo>
                        <a:pt x="43" y="33"/>
                      </a:moveTo>
                      <a:lnTo>
                        <a:pt x="43" y="33"/>
                      </a:lnTo>
                      <a:lnTo>
                        <a:pt x="46" y="24"/>
                      </a:lnTo>
                      <a:lnTo>
                        <a:pt x="43" y="33"/>
                      </a:lnTo>
                      <a:close/>
                      <a:moveTo>
                        <a:pt x="43" y="33"/>
                      </a:moveTo>
                      <a:lnTo>
                        <a:pt x="40" y="31"/>
                      </a:lnTo>
                      <a:lnTo>
                        <a:pt x="38" y="29"/>
                      </a:lnTo>
                      <a:lnTo>
                        <a:pt x="44" y="14"/>
                      </a:lnTo>
                      <a:lnTo>
                        <a:pt x="46" y="16"/>
                      </a:lnTo>
                      <a:lnTo>
                        <a:pt x="49" y="17"/>
                      </a:lnTo>
                      <a:lnTo>
                        <a:pt x="43" y="33"/>
                      </a:lnTo>
                      <a:close/>
                      <a:moveTo>
                        <a:pt x="38" y="29"/>
                      </a:moveTo>
                      <a:lnTo>
                        <a:pt x="37" y="29"/>
                      </a:lnTo>
                      <a:lnTo>
                        <a:pt x="35" y="29"/>
                      </a:lnTo>
                      <a:lnTo>
                        <a:pt x="37" y="12"/>
                      </a:lnTo>
                      <a:lnTo>
                        <a:pt x="40" y="14"/>
                      </a:lnTo>
                      <a:lnTo>
                        <a:pt x="44" y="14"/>
                      </a:lnTo>
                      <a:lnTo>
                        <a:pt x="38" y="29"/>
                      </a:lnTo>
                      <a:close/>
                      <a:moveTo>
                        <a:pt x="35" y="29"/>
                      </a:moveTo>
                      <a:lnTo>
                        <a:pt x="34" y="29"/>
                      </a:lnTo>
                      <a:lnTo>
                        <a:pt x="34" y="28"/>
                      </a:lnTo>
                      <a:lnTo>
                        <a:pt x="37" y="21"/>
                      </a:lnTo>
                      <a:lnTo>
                        <a:pt x="35" y="29"/>
                      </a:lnTo>
                      <a:close/>
                      <a:moveTo>
                        <a:pt x="34" y="28"/>
                      </a:moveTo>
                      <a:lnTo>
                        <a:pt x="29" y="26"/>
                      </a:lnTo>
                      <a:lnTo>
                        <a:pt x="26" y="24"/>
                      </a:lnTo>
                      <a:lnTo>
                        <a:pt x="34" y="10"/>
                      </a:lnTo>
                      <a:lnTo>
                        <a:pt x="37" y="12"/>
                      </a:lnTo>
                      <a:lnTo>
                        <a:pt x="40" y="14"/>
                      </a:lnTo>
                      <a:lnTo>
                        <a:pt x="34" y="28"/>
                      </a:lnTo>
                      <a:close/>
                      <a:moveTo>
                        <a:pt x="34" y="10"/>
                      </a:moveTo>
                      <a:lnTo>
                        <a:pt x="34" y="10"/>
                      </a:lnTo>
                      <a:lnTo>
                        <a:pt x="30" y="17"/>
                      </a:lnTo>
                      <a:lnTo>
                        <a:pt x="34" y="10"/>
                      </a:lnTo>
                      <a:close/>
                      <a:moveTo>
                        <a:pt x="26" y="24"/>
                      </a:moveTo>
                      <a:lnTo>
                        <a:pt x="24" y="24"/>
                      </a:lnTo>
                      <a:lnTo>
                        <a:pt x="23" y="22"/>
                      </a:lnTo>
                      <a:lnTo>
                        <a:pt x="24" y="5"/>
                      </a:lnTo>
                      <a:lnTo>
                        <a:pt x="29" y="7"/>
                      </a:lnTo>
                      <a:lnTo>
                        <a:pt x="34" y="10"/>
                      </a:lnTo>
                      <a:lnTo>
                        <a:pt x="26" y="24"/>
                      </a:lnTo>
                      <a:close/>
                      <a:moveTo>
                        <a:pt x="24" y="5"/>
                      </a:moveTo>
                      <a:lnTo>
                        <a:pt x="24" y="5"/>
                      </a:lnTo>
                      <a:lnTo>
                        <a:pt x="24" y="14"/>
                      </a:lnTo>
                      <a:lnTo>
                        <a:pt x="24" y="5"/>
                      </a:lnTo>
                      <a:close/>
                      <a:moveTo>
                        <a:pt x="23" y="22"/>
                      </a:moveTo>
                      <a:lnTo>
                        <a:pt x="10" y="19"/>
                      </a:lnTo>
                      <a:lnTo>
                        <a:pt x="4" y="16"/>
                      </a:lnTo>
                      <a:lnTo>
                        <a:pt x="10" y="0"/>
                      </a:lnTo>
                      <a:lnTo>
                        <a:pt x="15" y="4"/>
                      </a:lnTo>
                      <a:lnTo>
                        <a:pt x="24" y="5"/>
                      </a:lnTo>
                      <a:lnTo>
                        <a:pt x="23" y="22"/>
                      </a:lnTo>
                      <a:close/>
                      <a:moveTo>
                        <a:pt x="4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4" y="16"/>
                      </a:lnTo>
                      <a:close/>
                    </a:path>
                  </a:pathLst>
                </a:custGeom>
                <a:solidFill>
                  <a:srgbClr val="CF9E7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8" name="Freeform 143"/>
                <p:cNvSpPr>
                  <a:spLocks noEditPoints="1"/>
                </p:cNvSpPr>
                <p:nvPr/>
              </p:nvSpPr>
              <p:spPr bwMode="auto">
                <a:xfrm>
                  <a:off x="510" y="1907"/>
                  <a:ext cx="209" cy="67"/>
                </a:xfrm>
                <a:custGeom>
                  <a:avLst/>
                  <a:gdLst>
                    <a:gd name="T0" fmla="*/ 207 w 209"/>
                    <a:gd name="T1" fmla="*/ 53 h 67"/>
                    <a:gd name="T2" fmla="*/ 209 w 209"/>
                    <a:gd name="T3" fmla="*/ 62 h 67"/>
                    <a:gd name="T4" fmla="*/ 201 w 209"/>
                    <a:gd name="T5" fmla="*/ 67 h 67"/>
                    <a:gd name="T6" fmla="*/ 201 w 209"/>
                    <a:gd name="T7" fmla="*/ 67 h 67"/>
                    <a:gd name="T8" fmla="*/ 201 w 209"/>
                    <a:gd name="T9" fmla="*/ 67 h 67"/>
                    <a:gd name="T10" fmla="*/ 190 w 209"/>
                    <a:gd name="T11" fmla="*/ 65 h 67"/>
                    <a:gd name="T12" fmla="*/ 201 w 209"/>
                    <a:gd name="T13" fmla="*/ 50 h 67"/>
                    <a:gd name="T14" fmla="*/ 184 w 209"/>
                    <a:gd name="T15" fmla="*/ 64 h 67"/>
                    <a:gd name="T16" fmla="*/ 185 w 209"/>
                    <a:gd name="T17" fmla="*/ 48 h 67"/>
                    <a:gd name="T18" fmla="*/ 175 w 209"/>
                    <a:gd name="T19" fmla="*/ 64 h 67"/>
                    <a:gd name="T20" fmla="*/ 176 w 209"/>
                    <a:gd name="T21" fmla="*/ 55 h 67"/>
                    <a:gd name="T22" fmla="*/ 175 w 209"/>
                    <a:gd name="T23" fmla="*/ 64 h 67"/>
                    <a:gd name="T24" fmla="*/ 175 w 209"/>
                    <a:gd name="T25" fmla="*/ 64 h 67"/>
                    <a:gd name="T26" fmla="*/ 145 w 209"/>
                    <a:gd name="T27" fmla="*/ 57 h 67"/>
                    <a:gd name="T28" fmla="*/ 178 w 209"/>
                    <a:gd name="T29" fmla="*/ 46 h 67"/>
                    <a:gd name="T30" fmla="*/ 134 w 209"/>
                    <a:gd name="T31" fmla="*/ 53 h 67"/>
                    <a:gd name="T32" fmla="*/ 138 w 209"/>
                    <a:gd name="T33" fmla="*/ 38 h 67"/>
                    <a:gd name="T34" fmla="*/ 127 w 209"/>
                    <a:gd name="T35" fmla="*/ 34 h 67"/>
                    <a:gd name="T36" fmla="*/ 127 w 209"/>
                    <a:gd name="T37" fmla="*/ 43 h 67"/>
                    <a:gd name="T38" fmla="*/ 125 w 209"/>
                    <a:gd name="T39" fmla="*/ 52 h 67"/>
                    <a:gd name="T40" fmla="*/ 125 w 209"/>
                    <a:gd name="T41" fmla="*/ 52 h 67"/>
                    <a:gd name="T42" fmla="*/ 93 w 209"/>
                    <a:gd name="T43" fmla="*/ 46 h 67"/>
                    <a:gd name="T44" fmla="*/ 127 w 209"/>
                    <a:gd name="T45" fmla="*/ 34 h 67"/>
                    <a:gd name="T46" fmla="*/ 90 w 209"/>
                    <a:gd name="T47" fmla="*/ 45 h 67"/>
                    <a:gd name="T48" fmla="*/ 93 w 209"/>
                    <a:gd name="T49" fmla="*/ 29 h 67"/>
                    <a:gd name="T50" fmla="*/ 88 w 209"/>
                    <a:gd name="T51" fmla="*/ 45 h 67"/>
                    <a:gd name="T52" fmla="*/ 88 w 209"/>
                    <a:gd name="T53" fmla="*/ 45 h 67"/>
                    <a:gd name="T54" fmla="*/ 91 w 209"/>
                    <a:gd name="T55" fmla="*/ 28 h 67"/>
                    <a:gd name="T56" fmla="*/ 88 w 209"/>
                    <a:gd name="T57" fmla="*/ 45 h 67"/>
                    <a:gd name="T58" fmla="*/ 88 w 209"/>
                    <a:gd name="T59" fmla="*/ 45 h 67"/>
                    <a:gd name="T60" fmla="*/ 82 w 209"/>
                    <a:gd name="T61" fmla="*/ 43 h 67"/>
                    <a:gd name="T62" fmla="*/ 91 w 209"/>
                    <a:gd name="T63" fmla="*/ 28 h 67"/>
                    <a:gd name="T64" fmla="*/ 85 w 209"/>
                    <a:gd name="T65" fmla="*/ 28 h 67"/>
                    <a:gd name="T66" fmla="*/ 82 w 209"/>
                    <a:gd name="T67" fmla="*/ 43 h 67"/>
                    <a:gd name="T68" fmla="*/ 79 w 209"/>
                    <a:gd name="T69" fmla="*/ 24 h 67"/>
                    <a:gd name="T70" fmla="*/ 82 w 209"/>
                    <a:gd name="T71" fmla="*/ 43 h 67"/>
                    <a:gd name="T72" fmla="*/ 45 w 209"/>
                    <a:gd name="T73" fmla="*/ 29 h 67"/>
                    <a:gd name="T74" fmla="*/ 79 w 209"/>
                    <a:gd name="T75" fmla="*/ 24 h 67"/>
                    <a:gd name="T76" fmla="*/ 51 w 209"/>
                    <a:gd name="T77" fmla="*/ 14 h 67"/>
                    <a:gd name="T78" fmla="*/ 45 w 209"/>
                    <a:gd name="T79" fmla="*/ 31 h 67"/>
                    <a:gd name="T80" fmla="*/ 39 w 209"/>
                    <a:gd name="T81" fmla="*/ 10 h 67"/>
                    <a:gd name="T82" fmla="*/ 45 w 209"/>
                    <a:gd name="T83" fmla="*/ 31 h 67"/>
                    <a:gd name="T84" fmla="*/ 34 w 209"/>
                    <a:gd name="T85" fmla="*/ 26 h 67"/>
                    <a:gd name="T86" fmla="*/ 34 w 209"/>
                    <a:gd name="T87" fmla="*/ 26 h 67"/>
                    <a:gd name="T88" fmla="*/ 34 w 209"/>
                    <a:gd name="T89" fmla="*/ 9 h 67"/>
                    <a:gd name="T90" fmla="*/ 34 w 209"/>
                    <a:gd name="T91" fmla="*/ 26 h 67"/>
                    <a:gd name="T92" fmla="*/ 23 w 209"/>
                    <a:gd name="T93" fmla="*/ 22 h 67"/>
                    <a:gd name="T94" fmla="*/ 34 w 209"/>
                    <a:gd name="T95" fmla="*/ 9 h 67"/>
                    <a:gd name="T96" fmla="*/ 23 w 209"/>
                    <a:gd name="T97" fmla="*/ 22 h 67"/>
                    <a:gd name="T98" fmla="*/ 23 w 209"/>
                    <a:gd name="T99" fmla="*/ 22 h 67"/>
                    <a:gd name="T100" fmla="*/ 5 w 209"/>
                    <a:gd name="T101" fmla="*/ 16 h 67"/>
                    <a:gd name="T102" fmla="*/ 25 w 209"/>
                    <a:gd name="T103" fmla="*/ 5 h 67"/>
                    <a:gd name="T104" fmla="*/ 2 w 209"/>
                    <a:gd name="T105" fmla="*/ 14 h 67"/>
                    <a:gd name="T106" fmla="*/ 0 w 209"/>
                    <a:gd name="T107" fmla="*/ 5 h 67"/>
                    <a:gd name="T108" fmla="*/ 8 w 209"/>
                    <a:gd name="T109" fmla="*/ 0 h 67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209"/>
                    <a:gd name="T166" fmla="*/ 0 h 67"/>
                    <a:gd name="T167" fmla="*/ 209 w 209"/>
                    <a:gd name="T168" fmla="*/ 67 h 67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209" h="67">
                      <a:moveTo>
                        <a:pt x="201" y="50"/>
                      </a:moveTo>
                      <a:lnTo>
                        <a:pt x="204" y="52"/>
                      </a:lnTo>
                      <a:lnTo>
                        <a:pt x="207" y="53"/>
                      </a:lnTo>
                      <a:lnTo>
                        <a:pt x="209" y="55"/>
                      </a:lnTo>
                      <a:lnTo>
                        <a:pt x="209" y="58"/>
                      </a:lnTo>
                      <a:lnTo>
                        <a:pt x="209" y="62"/>
                      </a:lnTo>
                      <a:lnTo>
                        <a:pt x="207" y="65"/>
                      </a:lnTo>
                      <a:lnTo>
                        <a:pt x="204" y="67"/>
                      </a:lnTo>
                      <a:lnTo>
                        <a:pt x="201" y="67"/>
                      </a:lnTo>
                      <a:lnTo>
                        <a:pt x="201" y="50"/>
                      </a:lnTo>
                      <a:close/>
                      <a:moveTo>
                        <a:pt x="201" y="67"/>
                      </a:moveTo>
                      <a:lnTo>
                        <a:pt x="201" y="67"/>
                      </a:lnTo>
                      <a:lnTo>
                        <a:pt x="201" y="50"/>
                      </a:lnTo>
                      <a:lnTo>
                        <a:pt x="201" y="67"/>
                      </a:lnTo>
                      <a:close/>
                      <a:moveTo>
                        <a:pt x="201" y="67"/>
                      </a:moveTo>
                      <a:lnTo>
                        <a:pt x="196" y="67"/>
                      </a:lnTo>
                      <a:lnTo>
                        <a:pt x="190" y="65"/>
                      </a:lnTo>
                      <a:lnTo>
                        <a:pt x="193" y="50"/>
                      </a:lnTo>
                      <a:lnTo>
                        <a:pt x="198" y="50"/>
                      </a:lnTo>
                      <a:lnTo>
                        <a:pt x="201" y="50"/>
                      </a:lnTo>
                      <a:lnTo>
                        <a:pt x="201" y="67"/>
                      </a:lnTo>
                      <a:close/>
                      <a:moveTo>
                        <a:pt x="190" y="65"/>
                      </a:moveTo>
                      <a:lnTo>
                        <a:pt x="184" y="64"/>
                      </a:lnTo>
                      <a:lnTo>
                        <a:pt x="175" y="64"/>
                      </a:lnTo>
                      <a:lnTo>
                        <a:pt x="176" y="46"/>
                      </a:lnTo>
                      <a:lnTo>
                        <a:pt x="185" y="48"/>
                      </a:lnTo>
                      <a:lnTo>
                        <a:pt x="193" y="50"/>
                      </a:lnTo>
                      <a:lnTo>
                        <a:pt x="190" y="65"/>
                      </a:lnTo>
                      <a:close/>
                      <a:moveTo>
                        <a:pt x="175" y="64"/>
                      </a:moveTo>
                      <a:lnTo>
                        <a:pt x="175" y="64"/>
                      </a:lnTo>
                      <a:lnTo>
                        <a:pt x="176" y="55"/>
                      </a:lnTo>
                      <a:lnTo>
                        <a:pt x="175" y="64"/>
                      </a:lnTo>
                      <a:close/>
                      <a:moveTo>
                        <a:pt x="175" y="64"/>
                      </a:moveTo>
                      <a:lnTo>
                        <a:pt x="175" y="64"/>
                      </a:lnTo>
                      <a:lnTo>
                        <a:pt x="178" y="46"/>
                      </a:lnTo>
                      <a:lnTo>
                        <a:pt x="175" y="64"/>
                      </a:lnTo>
                      <a:close/>
                      <a:moveTo>
                        <a:pt x="175" y="64"/>
                      </a:moveTo>
                      <a:lnTo>
                        <a:pt x="161" y="60"/>
                      </a:lnTo>
                      <a:lnTo>
                        <a:pt x="145" y="57"/>
                      </a:lnTo>
                      <a:lnTo>
                        <a:pt x="150" y="40"/>
                      </a:lnTo>
                      <a:lnTo>
                        <a:pt x="164" y="43"/>
                      </a:lnTo>
                      <a:lnTo>
                        <a:pt x="178" y="46"/>
                      </a:lnTo>
                      <a:lnTo>
                        <a:pt x="175" y="64"/>
                      </a:lnTo>
                      <a:close/>
                      <a:moveTo>
                        <a:pt x="145" y="57"/>
                      </a:moveTo>
                      <a:lnTo>
                        <a:pt x="134" y="53"/>
                      </a:lnTo>
                      <a:lnTo>
                        <a:pt x="125" y="52"/>
                      </a:lnTo>
                      <a:lnTo>
                        <a:pt x="128" y="34"/>
                      </a:lnTo>
                      <a:lnTo>
                        <a:pt x="138" y="38"/>
                      </a:lnTo>
                      <a:lnTo>
                        <a:pt x="150" y="40"/>
                      </a:lnTo>
                      <a:lnTo>
                        <a:pt x="145" y="57"/>
                      </a:lnTo>
                      <a:close/>
                      <a:moveTo>
                        <a:pt x="127" y="34"/>
                      </a:moveTo>
                      <a:lnTo>
                        <a:pt x="127" y="34"/>
                      </a:lnTo>
                      <a:lnTo>
                        <a:pt x="128" y="34"/>
                      </a:lnTo>
                      <a:lnTo>
                        <a:pt x="127" y="43"/>
                      </a:lnTo>
                      <a:lnTo>
                        <a:pt x="127" y="34"/>
                      </a:lnTo>
                      <a:close/>
                      <a:moveTo>
                        <a:pt x="125" y="52"/>
                      </a:moveTo>
                      <a:lnTo>
                        <a:pt x="125" y="52"/>
                      </a:lnTo>
                      <a:lnTo>
                        <a:pt x="127" y="34"/>
                      </a:lnTo>
                      <a:lnTo>
                        <a:pt x="125" y="52"/>
                      </a:lnTo>
                      <a:close/>
                      <a:moveTo>
                        <a:pt x="125" y="52"/>
                      </a:moveTo>
                      <a:lnTo>
                        <a:pt x="110" y="50"/>
                      </a:lnTo>
                      <a:lnTo>
                        <a:pt x="93" y="46"/>
                      </a:lnTo>
                      <a:lnTo>
                        <a:pt x="96" y="29"/>
                      </a:lnTo>
                      <a:lnTo>
                        <a:pt x="113" y="33"/>
                      </a:lnTo>
                      <a:lnTo>
                        <a:pt x="127" y="34"/>
                      </a:lnTo>
                      <a:lnTo>
                        <a:pt x="125" y="52"/>
                      </a:lnTo>
                      <a:close/>
                      <a:moveTo>
                        <a:pt x="93" y="46"/>
                      </a:moveTo>
                      <a:lnTo>
                        <a:pt x="90" y="45"/>
                      </a:lnTo>
                      <a:lnTo>
                        <a:pt x="88" y="45"/>
                      </a:lnTo>
                      <a:lnTo>
                        <a:pt x="91" y="28"/>
                      </a:lnTo>
                      <a:lnTo>
                        <a:pt x="93" y="29"/>
                      </a:lnTo>
                      <a:lnTo>
                        <a:pt x="96" y="29"/>
                      </a:lnTo>
                      <a:lnTo>
                        <a:pt x="93" y="46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0" y="36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1" y="28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8" y="45"/>
                      </a:lnTo>
                      <a:lnTo>
                        <a:pt x="90" y="36"/>
                      </a:lnTo>
                      <a:lnTo>
                        <a:pt x="88" y="45"/>
                      </a:lnTo>
                      <a:close/>
                      <a:moveTo>
                        <a:pt x="88" y="45"/>
                      </a:moveTo>
                      <a:lnTo>
                        <a:pt x="85" y="45"/>
                      </a:lnTo>
                      <a:lnTo>
                        <a:pt x="82" y="43"/>
                      </a:lnTo>
                      <a:lnTo>
                        <a:pt x="85" y="28"/>
                      </a:lnTo>
                      <a:lnTo>
                        <a:pt x="88" y="28"/>
                      </a:lnTo>
                      <a:lnTo>
                        <a:pt x="91" y="28"/>
                      </a:lnTo>
                      <a:lnTo>
                        <a:pt x="88" y="45"/>
                      </a:lnTo>
                      <a:close/>
                      <a:moveTo>
                        <a:pt x="85" y="28"/>
                      </a:moveTo>
                      <a:lnTo>
                        <a:pt x="85" y="28"/>
                      </a:lnTo>
                      <a:lnTo>
                        <a:pt x="84" y="34"/>
                      </a:lnTo>
                      <a:lnTo>
                        <a:pt x="85" y="28"/>
                      </a:lnTo>
                      <a:close/>
                      <a:moveTo>
                        <a:pt x="82" y="43"/>
                      </a:moveTo>
                      <a:lnTo>
                        <a:pt x="79" y="43"/>
                      </a:lnTo>
                      <a:lnTo>
                        <a:pt x="76" y="41"/>
                      </a:lnTo>
                      <a:lnTo>
                        <a:pt x="79" y="24"/>
                      </a:lnTo>
                      <a:lnTo>
                        <a:pt x="82" y="26"/>
                      </a:lnTo>
                      <a:lnTo>
                        <a:pt x="85" y="28"/>
                      </a:lnTo>
                      <a:lnTo>
                        <a:pt x="82" y="43"/>
                      </a:lnTo>
                      <a:close/>
                      <a:moveTo>
                        <a:pt x="76" y="41"/>
                      </a:moveTo>
                      <a:lnTo>
                        <a:pt x="59" y="36"/>
                      </a:lnTo>
                      <a:lnTo>
                        <a:pt x="45" y="29"/>
                      </a:lnTo>
                      <a:lnTo>
                        <a:pt x="51" y="14"/>
                      </a:lnTo>
                      <a:lnTo>
                        <a:pt x="63" y="19"/>
                      </a:lnTo>
                      <a:lnTo>
                        <a:pt x="79" y="24"/>
                      </a:lnTo>
                      <a:lnTo>
                        <a:pt x="76" y="41"/>
                      </a:lnTo>
                      <a:close/>
                      <a:moveTo>
                        <a:pt x="50" y="14"/>
                      </a:moveTo>
                      <a:lnTo>
                        <a:pt x="51" y="14"/>
                      </a:lnTo>
                      <a:lnTo>
                        <a:pt x="48" y="22"/>
                      </a:lnTo>
                      <a:lnTo>
                        <a:pt x="50" y="14"/>
                      </a:lnTo>
                      <a:close/>
                      <a:moveTo>
                        <a:pt x="45" y="31"/>
                      </a:moveTo>
                      <a:lnTo>
                        <a:pt x="40" y="28"/>
                      </a:lnTo>
                      <a:lnTo>
                        <a:pt x="34" y="26"/>
                      </a:lnTo>
                      <a:lnTo>
                        <a:pt x="39" y="10"/>
                      </a:lnTo>
                      <a:lnTo>
                        <a:pt x="45" y="12"/>
                      </a:lnTo>
                      <a:lnTo>
                        <a:pt x="50" y="14"/>
                      </a:lnTo>
                      <a:lnTo>
                        <a:pt x="45" y="31"/>
                      </a:lnTo>
                      <a:close/>
                      <a:moveTo>
                        <a:pt x="34" y="26"/>
                      </a:moveTo>
                      <a:lnTo>
                        <a:pt x="34" y="26"/>
                      </a:lnTo>
                      <a:lnTo>
                        <a:pt x="37" y="17"/>
                      </a:lnTo>
                      <a:lnTo>
                        <a:pt x="34" y="26"/>
                      </a:lnTo>
                      <a:close/>
                      <a:moveTo>
                        <a:pt x="34" y="26"/>
                      </a:moveTo>
                      <a:lnTo>
                        <a:pt x="31" y="24"/>
                      </a:lnTo>
                      <a:lnTo>
                        <a:pt x="29" y="24"/>
                      </a:lnTo>
                      <a:lnTo>
                        <a:pt x="34" y="9"/>
                      </a:lnTo>
                      <a:lnTo>
                        <a:pt x="37" y="9"/>
                      </a:lnTo>
                      <a:lnTo>
                        <a:pt x="39" y="10"/>
                      </a:lnTo>
                      <a:lnTo>
                        <a:pt x="34" y="26"/>
                      </a:lnTo>
                      <a:close/>
                      <a:moveTo>
                        <a:pt x="29" y="24"/>
                      </a:moveTo>
                      <a:lnTo>
                        <a:pt x="26" y="22"/>
                      </a:lnTo>
                      <a:lnTo>
                        <a:pt x="23" y="22"/>
                      </a:lnTo>
                      <a:lnTo>
                        <a:pt x="23" y="5"/>
                      </a:lnTo>
                      <a:lnTo>
                        <a:pt x="29" y="5"/>
                      </a:lnTo>
                      <a:lnTo>
                        <a:pt x="34" y="9"/>
                      </a:lnTo>
                      <a:lnTo>
                        <a:pt x="29" y="24"/>
                      </a:lnTo>
                      <a:close/>
                      <a:moveTo>
                        <a:pt x="23" y="22"/>
                      </a:moveTo>
                      <a:lnTo>
                        <a:pt x="23" y="22"/>
                      </a:lnTo>
                      <a:lnTo>
                        <a:pt x="23" y="14"/>
                      </a:lnTo>
                      <a:lnTo>
                        <a:pt x="23" y="22"/>
                      </a:lnTo>
                      <a:close/>
                      <a:moveTo>
                        <a:pt x="23" y="22"/>
                      </a:moveTo>
                      <a:lnTo>
                        <a:pt x="11" y="19"/>
                      </a:lnTo>
                      <a:lnTo>
                        <a:pt x="5" y="16"/>
                      </a:lnTo>
                      <a:lnTo>
                        <a:pt x="9" y="0"/>
                      </a:lnTo>
                      <a:lnTo>
                        <a:pt x="16" y="2"/>
                      </a:lnTo>
                      <a:lnTo>
                        <a:pt x="25" y="5"/>
                      </a:lnTo>
                      <a:lnTo>
                        <a:pt x="23" y="22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D6AB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29" name="Freeform 144"/>
                <p:cNvSpPr>
                  <a:spLocks noEditPoints="1"/>
                </p:cNvSpPr>
                <p:nvPr/>
              </p:nvSpPr>
              <p:spPr bwMode="auto">
                <a:xfrm>
                  <a:off x="510" y="1907"/>
                  <a:ext cx="210" cy="65"/>
                </a:xfrm>
                <a:custGeom>
                  <a:avLst/>
                  <a:gdLst>
                    <a:gd name="T0" fmla="*/ 209 w 210"/>
                    <a:gd name="T1" fmla="*/ 52 h 65"/>
                    <a:gd name="T2" fmla="*/ 210 w 210"/>
                    <a:gd name="T3" fmla="*/ 60 h 65"/>
                    <a:gd name="T4" fmla="*/ 202 w 210"/>
                    <a:gd name="T5" fmla="*/ 65 h 65"/>
                    <a:gd name="T6" fmla="*/ 202 w 210"/>
                    <a:gd name="T7" fmla="*/ 65 h 65"/>
                    <a:gd name="T8" fmla="*/ 202 w 210"/>
                    <a:gd name="T9" fmla="*/ 65 h 65"/>
                    <a:gd name="T10" fmla="*/ 188 w 210"/>
                    <a:gd name="T11" fmla="*/ 64 h 65"/>
                    <a:gd name="T12" fmla="*/ 202 w 210"/>
                    <a:gd name="T13" fmla="*/ 48 h 65"/>
                    <a:gd name="T14" fmla="*/ 182 w 210"/>
                    <a:gd name="T15" fmla="*/ 62 h 65"/>
                    <a:gd name="T16" fmla="*/ 185 w 210"/>
                    <a:gd name="T17" fmla="*/ 46 h 65"/>
                    <a:gd name="T18" fmla="*/ 176 w 210"/>
                    <a:gd name="T19" fmla="*/ 60 h 65"/>
                    <a:gd name="T20" fmla="*/ 178 w 210"/>
                    <a:gd name="T21" fmla="*/ 53 h 65"/>
                    <a:gd name="T22" fmla="*/ 176 w 210"/>
                    <a:gd name="T23" fmla="*/ 60 h 65"/>
                    <a:gd name="T24" fmla="*/ 179 w 210"/>
                    <a:gd name="T25" fmla="*/ 45 h 65"/>
                    <a:gd name="T26" fmla="*/ 179 w 210"/>
                    <a:gd name="T27" fmla="*/ 45 h 65"/>
                    <a:gd name="T28" fmla="*/ 179 w 210"/>
                    <a:gd name="T29" fmla="*/ 45 h 65"/>
                    <a:gd name="T30" fmla="*/ 147 w 210"/>
                    <a:gd name="T31" fmla="*/ 53 h 65"/>
                    <a:gd name="T32" fmla="*/ 179 w 210"/>
                    <a:gd name="T33" fmla="*/ 45 h 65"/>
                    <a:gd name="T34" fmla="*/ 136 w 210"/>
                    <a:gd name="T35" fmla="*/ 50 h 65"/>
                    <a:gd name="T36" fmla="*/ 139 w 210"/>
                    <a:gd name="T37" fmla="*/ 34 h 65"/>
                    <a:gd name="T38" fmla="*/ 130 w 210"/>
                    <a:gd name="T39" fmla="*/ 31 h 65"/>
                    <a:gd name="T40" fmla="*/ 130 w 210"/>
                    <a:gd name="T41" fmla="*/ 31 h 65"/>
                    <a:gd name="T42" fmla="*/ 130 w 210"/>
                    <a:gd name="T43" fmla="*/ 31 h 65"/>
                    <a:gd name="T44" fmla="*/ 130 w 210"/>
                    <a:gd name="T45" fmla="*/ 31 h 65"/>
                    <a:gd name="T46" fmla="*/ 130 w 210"/>
                    <a:gd name="T47" fmla="*/ 31 h 65"/>
                    <a:gd name="T48" fmla="*/ 121 w 210"/>
                    <a:gd name="T49" fmla="*/ 46 h 65"/>
                    <a:gd name="T50" fmla="*/ 130 w 210"/>
                    <a:gd name="T51" fmla="*/ 31 h 65"/>
                    <a:gd name="T52" fmla="*/ 107 w 210"/>
                    <a:gd name="T53" fmla="*/ 45 h 65"/>
                    <a:gd name="T54" fmla="*/ 108 w 210"/>
                    <a:gd name="T55" fmla="*/ 28 h 65"/>
                    <a:gd name="T56" fmla="*/ 93 w 210"/>
                    <a:gd name="T57" fmla="*/ 24 h 65"/>
                    <a:gd name="T58" fmla="*/ 93 w 210"/>
                    <a:gd name="T59" fmla="*/ 33 h 65"/>
                    <a:gd name="T60" fmla="*/ 91 w 210"/>
                    <a:gd name="T61" fmla="*/ 41 h 65"/>
                    <a:gd name="T62" fmla="*/ 91 w 210"/>
                    <a:gd name="T63" fmla="*/ 41 h 65"/>
                    <a:gd name="T64" fmla="*/ 84 w 210"/>
                    <a:gd name="T65" fmla="*/ 40 h 65"/>
                    <a:gd name="T66" fmla="*/ 93 w 210"/>
                    <a:gd name="T67" fmla="*/ 24 h 65"/>
                    <a:gd name="T68" fmla="*/ 80 w 210"/>
                    <a:gd name="T69" fmla="*/ 38 h 65"/>
                    <a:gd name="T70" fmla="*/ 84 w 210"/>
                    <a:gd name="T71" fmla="*/ 22 h 65"/>
                    <a:gd name="T72" fmla="*/ 77 w 210"/>
                    <a:gd name="T73" fmla="*/ 38 h 65"/>
                    <a:gd name="T74" fmla="*/ 53 w 210"/>
                    <a:gd name="T75" fmla="*/ 12 h 65"/>
                    <a:gd name="T76" fmla="*/ 77 w 210"/>
                    <a:gd name="T77" fmla="*/ 38 h 65"/>
                    <a:gd name="T78" fmla="*/ 50 w 210"/>
                    <a:gd name="T79" fmla="*/ 19 h 65"/>
                    <a:gd name="T80" fmla="*/ 46 w 210"/>
                    <a:gd name="T81" fmla="*/ 28 h 65"/>
                    <a:gd name="T82" fmla="*/ 46 w 210"/>
                    <a:gd name="T83" fmla="*/ 28 h 65"/>
                    <a:gd name="T84" fmla="*/ 39 w 210"/>
                    <a:gd name="T85" fmla="*/ 24 h 65"/>
                    <a:gd name="T86" fmla="*/ 53 w 210"/>
                    <a:gd name="T87" fmla="*/ 12 h 65"/>
                    <a:gd name="T88" fmla="*/ 37 w 210"/>
                    <a:gd name="T89" fmla="*/ 24 h 65"/>
                    <a:gd name="T90" fmla="*/ 43 w 210"/>
                    <a:gd name="T91" fmla="*/ 9 h 65"/>
                    <a:gd name="T92" fmla="*/ 37 w 210"/>
                    <a:gd name="T93" fmla="*/ 24 h 65"/>
                    <a:gd name="T94" fmla="*/ 36 w 210"/>
                    <a:gd name="T95" fmla="*/ 7 h 65"/>
                    <a:gd name="T96" fmla="*/ 37 w 210"/>
                    <a:gd name="T97" fmla="*/ 24 h 65"/>
                    <a:gd name="T98" fmla="*/ 23 w 210"/>
                    <a:gd name="T99" fmla="*/ 21 h 65"/>
                    <a:gd name="T100" fmla="*/ 36 w 210"/>
                    <a:gd name="T101" fmla="*/ 7 h 65"/>
                    <a:gd name="T102" fmla="*/ 25 w 210"/>
                    <a:gd name="T103" fmla="*/ 4 h 65"/>
                    <a:gd name="T104" fmla="*/ 25 w 210"/>
                    <a:gd name="T105" fmla="*/ 4 h 65"/>
                    <a:gd name="T106" fmla="*/ 5 w 210"/>
                    <a:gd name="T107" fmla="*/ 16 h 65"/>
                    <a:gd name="T108" fmla="*/ 25 w 210"/>
                    <a:gd name="T109" fmla="*/ 4 h 65"/>
                    <a:gd name="T110" fmla="*/ 3 w 210"/>
                    <a:gd name="T111" fmla="*/ 14 h 65"/>
                    <a:gd name="T112" fmla="*/ 2 w 210"/>
                    <a:gd name="T113" fmla="*/ 5 h 65"/>
                    <a:gd name="T114" fmla="*/ 8 w 210"/>
                    <a:gd name="T115" fmla="*/ 0 h 65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0"/>
                    <a:gd name="T175" fmla="*/ 0 h 65"/>
                    <a:gd name="T176" fmla="*/ 210 w 210"/>
                    <a:gd name="T177" fmla="*/ 65 h 65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0" h="65">
                      <a:moveTo>
                        <a:pt x="202" y="48"/>
                      </a:moveTo>
                      <a:lnTo>
                        <a:pt x="205" y="50"/>
                      </a:lnTo>
                      <a:lnTo>
                        <a:pt x="209" y="52"/>
                      </a:lnTo>
                      <a:lnTo>
                        <a:pt x="210" y="53"/>
                      </a:lnTo>
                      <a:lnTo>
                        <a:pt x="210" y="57"/>
                      </a:lnTo>
                      <a:lnTo>
                        <a:pt x="210" y="60"/>
                      </a:lnTo>
                      <a:lnTo>
                        <a:pt x="209" y="64"/>
                      </a:lnTo>
                      <a:lnTo>
                        <a:pt x="205" y="65"/>
                      </a:lnTo>
                      <a:lnTo>
                        <a:pt x="202" y="65"/>
                      </a:lnTo>
                      <a:lnTo>
                        <a:pt x="202" y="48"/>
                      </a:lnTo>
                      <a:close/>
                      <a:moveTo>
                        <a:pt x="202" y="65"/>
                      </a:moveTo>
                      <a:lnTo>
                        <a:pt x="202" y="65"/>
                      </a:lnTo>
                      <a:lnTo>
                        <a:pt x="202" y="48"/>
                      </a:lnTo>
                      <a:lnTo>
                        <a:pt x="202" y="65"/>
                      </a:lnTo>
                      <a:close/>
                      <a:moveTo>
                        <a:pt x="202" y="65"/>
                      </a:moveTo>
                      <a:lnTo>
                        <a:pt x="196" y="65"/>
                      </a:lnTo>
                      <a:lnTo>
                        <a:pt x="188" y="64"/>
                      </a:lnTo>
                      <a:lnTo>
                        <a:pt x="192" y="46"/>
                      </a:lnTo>
                      <a:lnTo>
                        <a:pt x="199" y="48"/>
                      </a:lnTo>
                      <a:lnTo>
                        <a:pt x="202" y="48"/>
                      </a:lnTo>
                      <a:lnTo>
                        <a:pt x="202" y="65"/>
                      </a:lnTo>
                      <a:close/>
                      <a:moveTo>
                        <a:pt x="188" y="64"/>
                      </a:moveTo>
                      <a:lnTo>
                        <a:pt x="182" y="62"/>
                      </a:lnTo>
                      <a:lnTo>
                        <a:pt x="176" y="60"/>
                      </a:lnTo>
                      <a:lnTo>
                        <a:pt x="179" y="45"/>
                      </a:lnTo>
                      <a:lnTo>
                        <a:pt x="185" y="46"/>
                      </a:lnTo>
                      <a:lnTo>
                        <a:pt x="192" y="46"/>
                      </a:lnTo>
                      <a:lnTo>
                        <a:pt x="188" y="64"/>
                      </a:lnTo>
                      <a:close/>
                      <a:moveTo>
                        <a:pt x="176" y="60"/>
                      </a:moveTo>
                      <a:lnTo>
                        <a:pt x="176" y="60"/>
                      </a:lnTo>
                      <a:lnTo>
                        <a:pt x="178" y="53"/>
                      </a:lnTo>
                      <a:lnTo>
                        <a:pt x="176" y="60"/>
                      </a:lnTo>
                      <a:close/>
                      <a:moveTo>
                        <a:pt x="176" y="60"/>
                      </a:moveTo>
                      <a:lnTo>
                        <a:pt x="176" y="60"/>
                      </a:lnTo>
                      <a:lnTo>
                        <a:pt x="179" y="45"/>
                      </a:lnTo>
                      <a:lnTo>
                        <a:pt x="176" y="60"/>
                      </a:lnTo>
                      <a:close/>
                      <a:moveTo>
                        <a:pt x="179" y="45"/>
                      </a:moveTo>
                      <a:lnTo>
                        <a:pt x="179" y="45"/>
                      </a:lnTo>
                      <a:lnTo>
                        <a:pt x="178" y="53"/>
                      </a:lnTo>
                      <a:lnTo>
                        <a:pt x="179" y="45"/>
                      </a:lnTo>
                      <a:close/>
                      <a:moveTo>
                        <a:pt x="176" y="60"/>
                      </a:moveTo>
                      <a:lnTo>
                        <a:pt x="162" y="57"/>
                      </a:lnTo>
                      <a:lnTo>
                        <a:pt x="147" y="53"/>
                      </a:lnTo>
                      <a:lnTo>
                        <a:pt x="151" y="36"/>
                      </a:lnTo>
                      <a:lnTo>
                        <a:pt x="165" y="41"/>
                      </a:lnTo>
                      <a:lnTo>
                        <a:pt x="179" y="45"/>
                      </a:lnTo>
                      <a:lnTo>
                        <a:pt x="176" y="60"/>
                      </a:lnTo>
                      <a:close/>
                      <a:moveTo>
                        <a:pt x="147" y="53"/>
                      </a:moveTo>
                      <a:lnTo>
                        <a:pt x="136" y="50"/>
                      </a:lnTo>
                      <a:lnTo>
                        <a:pt x="127" y="48"/>
                      </a:lnTo>
                      <a:lnTo>
                        <a:pt x="130" y="31"/>
                      </a:lnTo>
                      <a:lnTo>
                        <a:pt x="139" y="34"/>
                      </a:lnTo>
                      <a:lnTo>
                        <a:pt x="151" y="36"/>
                      </a:lnTo>
                      <a:lnTo>
                        <a:pt x="147" y="53"/>
                      </a:lnTo>
                      <a:close/>
                      <a:moveTo>
                        <a:pt x="130" y="31"/>
                      </a:moveTo>
                      <a:lnTo>
                        <a:pt x="130" y="31"/>
                      </a:lnTo>
                      <a:lnTo>
                        <a:pt x="128" y="40"/>
                      </a:lnTo>
                      <a:lnTo>
                        <a:pt x="130" y="31"/>
                      </a:lnTo>
                      <a:close/>
                      <a:moveTo>
                        <a:pt x="127" y="48"/>
                      </a:moveTo>
                      <a:lnTo>
                        <a:pt x="127" y="48"/>
                      </a:lnTo>
                      <a:lnTo>
                        <a:pt x="130" y="31"/>
                      </a:lnTo>
                      <a:lnTo>
                        <a:pt x="127" y="48"/>
                      </a:lnTo>
                      <a:close/>
                      <a:moveTo>
                        <a:pt x="130" y="31"/>
                      </a:moveTo>
                      <a:lnTo>
                        <a:pt x="130" y="31"/>
                      </a:lnTo>
                      <a:lnTo>
                        <a:pt x="128" y="40"/>
                      </a:lnTo>
                      <a:lnTo>
                        <a:pt x="130" y="31"/>
                      </a:lnTo>
                      <a:close/>
                      <a:moveTo>
                        <a:pt x="127" y="48"/>
                      </a:moveTo>
                      <a:lnTo>
                        <a:pt x="125" y="48"/>
                      </a:lnTo>
                      <a:lnTo>
                        <a:pt x="121" y="46"/>
                      </a:lnTo>
                      <a:lnTo>
                        <a:pt x="122" y="31"/>
                      </a:lnTo>
                      <a:lnTo>
                        <a:pt x="125" y="31"/>
                      </a:lnTo>
                      <a:lnTo>
                        <a:pt x="130" y="31"/>
                      </a:lnTo>
                      <a:lnTo>
                        <a:pt x="127" y="48"/>
                      </a:lnTo>
                      <a:close/>
                      <a:moveTo>
                        <a:pt x="121" y="46"/>
                      </a:moveTo>
                      <a:lnTo>
                        <a:pt x="107" y="45"/>
                      </a:lnTo>
                      <a:lnTo>
                        <a:pt x="90" y="41"/>
                      </a:lnTo>
                      <a:lnTo>
                        <a:pt x="94" y="24"/>
                      </a:lnTo>
                      <a:lnTo>
                        <a:pt x="108" y="28"/>
                      </a:lnTo>
                      <a:lnTo>
                        <a:pt x="122" y="31"/>
                      </a:lnTo>
                      <a:lnTo>
                        <a:pt x="121" y="46"/>
                      </a:lnTo>
                      <a:close/>
                      <a:moveTo>
                        <a:pt x="93" y="24"/>
                      </a:moveTo>
                      <a:lnTo>
                        <a:pt x="94" y="24"/>
                      </a:lnTo>
                      <a:lnTo>
                        <a:pt x="93" y="33"/>
                      </a:lnTo>
                      <a:lnTo>
                        <a:pt x="93" y="24"/>
                      </a:lnTo>
                      <a:close/>
                      <a:moveTo>
                        <a:pt x="91" y="41"/>
                      </a:moveTo>
                      <a:lnTo>
                        <a:pt x="91" y="41"/>
                      </a:lnTo>
                      <a:lnTo>
                        <a:pt x="93" y="24"/>
                      </a:lnTo>
                      <a:lnTo>
                        <a:pt x="91" y="41"/>
                      </a:lnTo>
                      <a:close/>
                      <a:moveTo>
                        <a:pt x="91" y="41"/>
                      </a:moveTo>
                      <a:lnTo>
                        <a:pt x="87" y="40"/>
                      </a:lnTo>
                      <a:lnTo>
                        <a:pt x="84" y="40"/>
                      </a:lnTo>
                      <a:lnTo>
                        <a:pt x="87" y="22"/>
                      </a:lnTo>
                      <a:lnTo>
                        <a:pt x="91" y="24"/>
                      </a:lnTo>
                      <a:lnTo>
                        <a:pt x="93" y="24"/>
                      </a:lnTo>
                      <a:lnTo>
                        <a:pt x="91" y="41"/>
                      </a:lnTo>
                      <a:close/>
                      <a:moveTo>
                        <a:pt x="84" y="40"/>
                      </a:moveTo>
                      <a:lnTo>
                        <a:pt x="80" y="38"/>
                      </a:lnTo>
                      <a:lnTo>
                        <a:pt x="77" y="38"/>
                      </a:lnTo>
                      <a:lnTo>
                        <a:pt x="80" y="21"/>
                      </a:lnTo>
                      <a:lnTo>
                        <a:pt x="84" y="22"/>
                      </a:lnTo>
                      <a:lnTo>
                        <a:pt x="87" y="22"/>
                      </a:lnTo>
                      <a:lnTo>
                        <a:pt x="84" y="40"/>
                      </a:lnTo>
                      <a:close/>
                      <a:moveTo>
                        <a:pt x="77" y="38"/>
                      </a:moveTo>
                      <a:lnTo>
                        <a:pt x="60" y="33"/>
                      </a:lnTo>
                      <a:lnTo>
                        <a:pt x="46" y="28"/>
                      </a:lnTo>
                      <a:lnTo>
                        <a:pt x="53" y="12"/>
                      </a:lnTo>
                      <a:lnTo>
                        <a:pt x="65" y="17"/>
                      </a:lnTo>
                      <a:lnTo>
                        <a:pt x="80" y="21"/>
                      </a:lnTo>
                      <a:lnTo>
                        <a:pt x="77" y="38"/>
                      </a:lnTo>
                      <a:close/>
                      <a:moveTo>
                        <a:pt x="46" y="28"/>
                      </a:moveTo>
                      <a:lnTo>
                        <a:pt x="46" y="28"/>
                      </a:lnTo>
                      <a:lnTo>
                        <a:pt x="50" y="19"/>
                      </a:lnTo>
                      <a:lnTo>
                        <a:pt x="46" y="28"/>
                      </a:lnTo>
                      <a:close/>
                      <a:moveTo>
                        <a:pt x="46" y="28"/>
                      </a:moveTo>
                      <a:lnTo>
                        <a:pt x="46" y="28"/>
                      </a:lnTo>
                      <a:lnTo>
                        <a:pt x="53" y="12"/>
                      </a:lnTo>
                      <a:lnTo>
                        <a:pt x="46" y="28"/>
                      </a:lnTo>
                      <a:close/>
                      <a:moveTo>
                        <a:pt x="46" y="28"/>
                      </a:moveTo>
                      <a:lnTo>
                        <a:pt x="43" y="26"/>
                      </a:lnTo>
                      <a:lnTo>
                        <a:pt x="39" y="24"/>
                      </a:lnTo>
                      <a:lnTo>
                        <a:pt x="43" y="9"/>
                      </a:lnTo>
                      <a:lnTo>
                        <a:pt x="48" y="10"/>
                      </a:lnTo>
                      <a:lnTo>
                        <a:pt x="53" y="12"/>
                      </a:lnTo>
                      <a:lnTo>
                        <a:pt x="46" y="28"/>
                      </a:lnTo>
                      <a:close/>
                      <a:moveTo>
                        <a:pt x="39" y="24"/>
                      </a:moveTo>
                      <a:lnTo>
                        <a:pt x="37" y="24"/>
                      </a:lnTo>
                      <a:lnTo>
                        <a:pt x="40" y="9"/>
                      </a:lnTo>
                      <a:lnTo>
                        <a:pt x="43" y="9"/>
                      </a:lnTo>
                      <a:lnTo>
                        <a:pt x="39" y="24"/>
                      </a:lnTo>
                      <a:close/>
                      <a:moveTo>
                        <a:pt x="37" y="24"/>
                      </a:moveTo>
                      <a:lnTo>
                        <a:pt x="34" y="24"/>
                      </a:lnTo>
                      <a:lnTo>
                        <a:pt x="31" y="22"/>
                      </a:lnTo>
                      <a:lnTo>
                        <a:pt x="36" y="7"/>
                      </a:lnTo>
                      <a:lnTo>
                        <a:pt x="39" y="7"/>
                      </a:lnTo>
                      <a:lnTo>
                        <a:pt x="40" y="9"/>
                      </a:lnTo>
                      <a:lnTo>
                        <a:pt x="37" y="24"/>
                      </a:lnTo>
                      <a:close/>
                      <a:moveTo>
                        <a:pt x="31" y="22"/>
                      </a:moveTo>
                      <a:lnTo>
                        <a:pt x="28" y="21"/>
                      </a:lnTo>
                      <a:lnTo>
                        <a:pt x="23" y="21"/>
                      </a:lnTo>
                      <a:lnTo>
                        <a:pt x="26" y="4"/>
                      </a:lnTo>
                      <a:lnTo>
                        <a:pt x="31" y="5"/>
                      </a:lnTo>
                      <a:lnTo>
                        <a:pt x="36" y="7"/>
                      </a:lnTo>
                      <a:lnTo>
                        <a:pt x="31" y="22"/>
                      </a:lnTo>
                      <a:close/>
                      <a:moveTo>
                        <a:pt x="25" y="4"/>
                      </a:moveTo>
                      <a:lnTo>
                        <a:pt x="25" y="4"/>
                      </a:lnTo>
                      <a:lnTo>
                        <a:pt x="26" y="4"/>
                      </a:lnTo>
                      <a:lnTo>
                        <a:pt x="25" y="12"/>
                      </a:lnTo>
                      <a:lnTo>
                        <a:pt x="25" y="4"/>
                      </a:lnTo>
                      <a:close/>
                      <a:moveTo>
                        <a:pt x="25" y="21"/>
                      </a:moveTo>
                      <a:lnTo>
                        <a:pt x="11" y="17"/>
                      </a:lnTo>
                      <a:lnTo>
                        <a:pt x="5" y="16"/>
                      </a:lnTo>
                      <a:lnTo>
                        <a:pt x="11" y="0"/>
                      </a:lnTo>
                      <a:lnTo>
                        <a:pt x="16" y="2"/>
                      </a:lnTo>
                      <a:lnTo>
                        <a:pt x="25" y="4"/>
                      </a:lnTo>
                      <a:lnTo>
                        <a:pt x="25" y="21"/>
                      </a:lnTo>
                      <a:close/>
                      <a:moveTo>
                        <a:pt x="5" y="16"/>
                      </a:move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DEB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0" name="Freeform 145"/>
                <p:cNvSpPr>
                  <a:spLocks noEditPoints="1"/>
                </p:cNvSpPr>
                <p:nvPr/>
              </p:nvSpPr>
              <p:spPr bwMode="auto">
                <a:xfrm>
                  <a:off x="512" y="1907"/>
                  <a:ext cx="210" cy="64"/>
                </a:xfrm>
                <a:custGeom>
                  <a:avLst/>
                  <a:gdLst>
                    <a:gd name="T0" fmla="*/ 208 w 210"/>
                    <a:gd name="T1" fmla="*/ 50 h 64"/>
                    <a:gd name="T2" fmla="*/ 210 w 210"/>
                    <a:gd name="T3" fmla="*/ 58 h 64"/>
                    <a:gd name="T4" fmla="*/ 202 w 210"/>
                    <a:gd name="T5" fmla="*/ 64 h 64"/>
                    <a:gd name="T6" fmla="*/ 202 w 210"/>
                    <a:gd name="T7" fmla="*/ 64 h 64"/>
                    <a:gd name="T8" fmla="*/ 202 w 210"/>
                    <a:gd name="T9" fmla="*/ 64 h 64"/>
                    <a:gd name="T10" fmla="*/ 188 w 210"/>
                    <a:gd name="T11" fmla="*/ 62 h 64"/>
                    <a:gd name="T12" fmla="*/ 202 w 210"/>
                    <a:gd name="T13" fmla="*/ 46 h 64"/>
                    <a:gd name="T14" fmla="*/ 183 w 210"/>
                    <a:gd name="T15" fmla="*/ 60 h 64"/>
                    <a:gd name="T16" fmla="*/ 186 w 210"/>
                    <a:gd name="T17" fmla="*/ 45 h 64"/>
                    <a:gd name="T18" fmla="*/ 177 w 210"/>
                    <a:gd name="T19" fmla="*/ 60 h 64"/>
                    <a:gd name="T20" fmla="*/ 179 w 210"/>
                    <a:gd name="T21" fmla="*/ 52 h 64"/>
                    <a:gd name="T22" fmla="*/ 176 w 210"/>
                    <a:gd name="T23" fmla="*/ 58 h 64"/>
                    <a:gd name="T24" fmla="*/ 180 w 210"/>
                    <a:gd name="T25" fmla="*/ 43 h 64"/>
                    <a:gd name="T26" fmla="*/ 176 w 210"/>
                    <a:gd name="T27" fmla="*/ 58 h 64"/>
                    <a:gd name="T28" fmla="*/ 176 w 210"/>
                    <a:gd name="T29" fmla="*/ 58 h 64"/>
                    <a:gd name="T30" fmla="*/ 151 w 210"/>
                    <a:gd name="T31" fmla="*/ 52 h 64"/>
                    <a:gd name="T32" fmla="*/ 180 w 210"/>
                    <a:gd name="T33" fmla="*/ 43 h 64"/>
                    <a:gd name="T34" fmla="*/ 137 w 210"/>
                    <a:gd name="T35" fmla="*/ 48 h 64"/>
                    <a:gd name="T36" fmla="*/ 142 w 210"/>
                    <a:gd name="T37" fmla="*/ 31 h 64"/>
                    <a:gd name="T38" fmla="*/ 129 w 210"/>
                    <a:gd name="T39" fmla="*/ 28 h 64"/>
                    <a:gd name="T40" fmla="*/ 128 w 210"/>
                    <a:gd name="T41" fmla="*/ 36 h 64"/>
                    <a:gd name="T42" fmla="*/ 128 w 210"/>
                    <a:gd name="T43" fmla="*/ 45 h 64"/>
                    <a:gd name="T44" fmla="*/ 128 w 210"/>
                    <a:gd name="T45" fmla="*/ 45 h 64"/>
                    <a:gd name="T46" fmla="*/ 128 w 210"/>
                    <a:gd name="T47" fmla="*/ 36 h 64"/>
                    <a:gd name="T48" fmla="*/ 117 w 210"/>
                    <a:gd name="T49" fmla="*/ 43 h 64"/>
                    <a:gd name="T50" fmla="*/ 120 w 210"/>
                    <a:gd name="T51" fmla="*/ 26 h 64"/>
                    <a:gd name="T52" fmla="*/ 106 w 210"/>
                    <a:gd name="T53" fmla="*/ 41 h 64"/>
                    <a:gd name="T54" fmla="*/ 94 w 210"/>
                    <a:gd name="T55" fmla="*/ 21 h 64"/>
                    <a:gd name="T56" fmla="*/ 106 w 210"/>
                    <a:gd name="T57" fmla="*/ 41 h 64"/>
                    <a:gd name="T58" fmla="*/ 91 w 210"/>
                    <a:gd name="T59" fmla="*/ 38 h 64"/>
                    <a:gd name="T60" fmla="*/ 91 w 210"/>
                    <a:gd name="T61" fmla="*/ 38 h 64"/>
                    <a:gd name="T62" fmla="*/ 94 w 210"/>
                    <a:gd name="T63" fmla="*/ 21 h 64"/>
                    <a:gd name="T64" fmla="*/ 88 w 210"/>
                    <a:gd name="T65" fmla="*/ 38 h 64"/>
                    <a:gd name="T66" fmla="*/ 91 w 210"/>
                    <a:gd name="T67" fmla="*/ 21 h 64"/>
                    <a:gd name="T68" fmla="*/ 85 w 210"/>
                    <a:gd name="T69" fmla="*/ 36 h 64"/>
                    <a:gd name="T70" fmla="*/ 82 w 210"/>
                    <a:gd name="T71" fmla="*/ 17 h 64"/>
                    <a:gd name="T72" fmla="*/ 85 w 210"/>
                    <a:gd name="T73" fmla="*/ 36 h 64"/>
                    <a:gd name="T74" fmla="*/ 48 w 210"/>
                    <a:gd name="T75" fmla="*/ 26 h 64"/>
                    <a:gd name="T76" fmla="*/ 82 w 210"/>
                    <a:gd name="T77" fmla="*/ 17 h 64"/>
                    <a:gd name="T78" fmla="*/ 51 w 210"/>
                    <a:gd name="T79" fmla="*/ 9 h 64"/>
                    <a:gd name="T80" fmla="*/ 51 w 210"/>
                    <a:gd name="T81" fmla="*/ 9 h 64"/>
                    <a:gd name="T82" fmla="*/ 37 w 210"/>
                    <a:gd name="T83" fmla="*/ 22 h 64"/>
                    <a:gd name="T84" fmla="*/ 51 w 210"/>
                    <a:gd name="T85" fmla="*/ 9 h 64"/>
                    <a:gd name="T86" fmla="*/ 40 w 210"/>
                    <a:gd name="T87" fmla="*/ 5 h 64"/>
                    <a:gd name="T88" fmla="*/ 40 w 210"/>
                    <a:gd name="T89" fmla="*/ 5 h 64"/>
                    <a:gd name="T90" fmla="*/ 31 w 210"/>
                    <a:gd name="T91" fmla="*/ 21 h 64"/>
                    <a:gd name="T92" fmla="*/ 40 w 210"/>
                    <a:gd name="T93" fmla="*/ 5 h 64"/>
                    <a:gd name="T94" fmla="*/ 35 w 210"/>
                    <a:gd name="T95" fmla="*/ 4 h 64"/>
                    <a:gd name="T96" fmla="*/ 31 w 210"/>
                    <a:gd name="T97" fmla="*/ 21 h 64"/>
                    <a:gd name="T98" fmla="*/ 24 w 210"/>
                    <a:gd name="T99" fmla="*/ 2 h 64"/>
                    <a:gd name="T100" fmla="*/ 31 w 210"/>
                    <a:gd name="T101" fmla="*/ 21 h 64"/>
                    <a:gd name="T102" fmla="*/ 24 w 210"/>
                    <a:gd name="T103" fmla="*/ 2 h 64"/>
                    <a:gd name="T104" fmla="*/ 24 w 210"/>
                    <a:gd name="T105" fmla="*/ 19 h 64"/>
                    <a:gd name="T106" fmla="*/ 9 w 210"/>
                    <a:gd name="T107" fmla="*/ 0 h 64"/>
                    <a:gd name="T108" fmla="*/ 24 w 210"/>
                    <a:gd name="T109" fmla="*/ 19 h 64"/>
                    <a:gd name="T110" fmla="*/ 1 w 210"/>
                    <a:gd name="T111" fmla="*/ 12 h 64"/>
                    <a:gd name="T112" fmla="*/ 1 w 210"/>
                    <a:gd name="T113" fmla="*/ 4 h 64"/>
                    <a:gd name="T114" fmla="*/ 9 w 210"/>
                    <a:gd name="T115" fmla="*/ 0 h 64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210"/>
                    <a:gd name="T175" fmla="*/ 0 h 64"/>
                    <a:gd name="T176" fmla="*/ 210 w 210"/>
                    <a:gd name="T177" fmla="*/ 64 h 64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210" h="64">
                      <a:moveTo>
                        <a:pt x="202" y="46"/>
                      </a:moveTo>
                      <a:lnTo>
                        <a:pt x="205" y="48"/>
                      </a:lnTo>
                      <a:lnTo>
                        <a:pt x="208" y="50"/>
                      </a:lnTo>
                      <a:lnTo>
                        <a:pt x="210" y="52"/>
                      </a:lnTo>
                      <a:lnTo>
                        <a:pt x="210" y="55"/>
                      </a:lnTo>
                      <a:lnTo>
                        <a:pt x="210" y="58"/>
                      </a:lnTo>
                      <a:lnTo>
                        <a:pt x="208" y="62"/>
                      </a:lnTo>
                      <a:lnTo>
                        <a:pt x="205" y="64"/>
                      </a:lnTo>
                      <a:lnTo>
                        <a:pt x="202" y="64"/>
                      </a:lnTo>
                      <a:lnTo>
                        <a:pt x="202" y="46"/>
                      </a:lnTo>
                      <a:close/>
                      <a:moveTo>
                        <a:pt x="202" y="64"/>
                      </a:moveTo>
                      <a:lnTo>
                        <a:pt x="202" y="64"/>
                      </a:lnTo>
                      <a:lnTo>
                        <a:pt x="202" y="46"/>
                      </a:lnTo>
                      <a:lnTo>
                        <a:pt x="202" y="64"/>
                      </a:lnTo>
                      <a:close/>
                      <a:moveTo>
                        <a:pt x="202" y="64"/>
                      </a:moveTo>
                      <a:lnTo>
                        <a:pt x="196" y="64"/>
                      </a:lnTo>
                      <a:lnTo>
                        <a:pt x="188" y="62"/>
                      </a:lnTo>
                      <a:lnTo>
                        <a:pt x="191" y="45"/>
                      </a:lnTo>
                      <a:lnTo>
                        <a:pt x="199" y="46"/>
                      </a:lnTo>
                      <a:lnTo>
                        <a:pt x="202" y="46"/>
                      </a:lnTo>
                      <a:lnTo>
                        <a:pt x="202" y="64"/>
                      </a:lnTo>
                      <a:close/>
                      <a:moveTo>
                        <a:pt x="188" y="62"/>
                      </a:moveTo>
                      <a:lnTo>
                        <a:pt x="183" y="60"/>
                      </a:lnTo>
                      <a:lnTo>
                        <a:pt x="177" y="60"/>
                      </a:lnTo>
                      <a:lnTo>
                        <a:pt x="179" y="43"/>
                      </a:lnTo>
                      <a:lnTo>
                        <a:pt x="186" y="45"/>
                      </a:lnTo>
                      <a:lnTo>
                        <a:pt x="191" y="45"/>
                      </a:lnTo>
                      <a:lnTo>
                        <a:pt x="188" y="62"/>
                      </a:lnTo>
                      <a:close/>
                      <a:moveTo>
                        <a:pt x="177" y="60"/>
                      </a:moveTo>
                      <a:lnTo>
                        <a:pt x="177" y="60"/>
                      </a:lnTo>
                      <a:lnTo>
                        <a:pt x="176" y="58"/>
                      </a:lnTo>
                      <a:lnTo>
                        <a:pt x="179" y="52"/>
                      </a:lnTo>
                      <a:lnTo>
                        <a:pt x="177" y="60"/>
                      </a:lnTo>
                      <a:close/>
                      <a:moveTo>
                        <a:pt x="176" y="58"/>
                      </a:moveTo>
                      <a:lnTo>
                        <a:pt x="176" y="58"/>
                      </a:lnTo>
                      <a:lnTo>
                        <a:pt x="180" y="43"/>
                      </a:lnTo>
                      <a:lnTo>
                        <a:pt x="176" y="58"/>
                      </a:lnTo>
                      <a:close/>
                      <a:moveTo>
                        <a:pt x="176" y="58"/>
                      </a:moveTo>
                      <a:lnTo>
                        <a:pt x="176" y="58"/>
                      </a:lnTo>
                      <a:lnTo>
                        <a:pt x="177" y="52"/>
                      </a:lnTo>
                      <a:lnTo>
                        <a:pt x="176" y="58"/>
                      </a:lnTo>
                      <a:close/>
                      <a:moveTo>
                        <a:pt x="176" y="58"/>
                      </a:moveTo>
                      <a:lnTo>
                        <a:pt x="163" y="55"/>
                      </a:lnTo>
                      <a:lnTo>
                        <a:pt x="151" y="52"/>
                      </a:lnTo>
                      <a:lnTo>
                        <a:pt x="156" y="36"/>
                      </a:lnTo>
                      <a:lnTo>
                        <a:pt x="168" y="40"/>
                      </a:lnTo>
                      <a:lnTo>
                        <a:pt x="180" y="43"/>
                      </a:lnTo>
                      <a:lnTo>
                        <a:pt x="176" y="58"/>
                      </a:lnTo>
                      <a:close/>
                      <a:moveTo>
                        <a:pt x="151" y="52"/>
                      </a:moveTo>
                      <a:lnTo>
                        <a:pt x="137" y="48"/>
                      </a:lnTo>
                      <a:lnTo>
                        <a:pt x="128" y="45"/>
                      </a:lnTo>
                      <a:lnTo>
                        <a:pt x="129" y="28"/>
                      </a:lnTo>
                      <a:lnTo>
                        <a:pt x="142" y="31"/>
                      </a:lnTo>
                      <a:lnTo>
                        <a:pt x="156" y="36"/>
                      </a:lnTo>
                      <a:lnTo>
                        <a:pt x="151" y="52"/>
                      </a:lnTo>
                      <a:close/>
                      <a:moveTo>
                        <a:pt x="129" y="28"/>
                      </a:moveTo>
                      <a:lnTo>
                        <a:pt x="129" y="28"/>
                      </a:lnTo>
                      <a:lnTo>
                        <a:pt x="128" y="36"/>
                      </a:lnTo>
                      <a:lnTo>
                        <a:pt x="129" y="28"/>
                      </a:lnTo>
                      <a:close/>
                      <a:moveTo>
                        <a:pt x="128" y="45"/>
                      </a:moveTo>
                      <a:lnTo>
                        <a:pt x="128" y="45"/>
                      </a:lnTo>
                      <a:lnTo>
                        <a:pt x="129" y="28"/>
                      </a:lnTo>
                      <a:lnTo>
                        <a:pt x="128" y="45"/>
                      </a:lnTo>
                      <a:close/>
                      <a:moveTo>
                        <a:pt x="128" y="45"/>
                      </a:moveTo>
                      <a:lnTo>
                        <a:pt x="128" y="45"/>
                      </a:lnTo>
                      <a:lnTo>
                        <a:pt x="128" y="36"/>
                      </a:lnTo>
                      <a:lnTo>
                        <a:pt x="128" y="45"/>
                      </a:lnTo>
                      <a:close/>
                      <a:moveTo>
                        <a:pt x="128" y="45"/>
                      </a:moveTo>
                      <a:lnTo>
                        <a:pt x="117" y="43"/>
                      </a:lnTo>
                      <a:lnTo>
                        <a:pt x="106" y="41"/>
                      </a:lnTo>
                      <a:lnTo>
                        <a:pt x="108" y="24"/>
                      </a:lnTo>
                      <a:lnTo>
                        <a:pt x="120" y="26"/>
                      </a:lnTo>
                      <a:lnTo>
                        <a:pt x="129" y="28"/>
                      </a:lnTo>
                      <a:lnTo>
                        <a:pt x="128" y="45"/>
                      </a:lnTo>
                      <a:close/>
                      <a:moveTo>
                        <a:pt x="106" y="41"/>
                      </a:moveTo>
                      <a:lnTo>
                        <a:pt x="98" y="40"/>
                      </a:lnTo>
                      <a:lnTo>
                        <a:pt x="91" y="38"/>
                      </a:lnTo>
                      <a:lnTo>
                        <a:pt x="94" y="21"/>
                      </a:lnTo>
                      <a:lnTo>
                        <a:pt x="102" y="22"/>
                      </a:lnTo>
                      <a:lnTo>
                        <a:pt x="108" y="24"/>
                      </a:lnTo>
                      <a:lnTo>
                        <a:pt x="106" y="41"/>
                      </a:lnTo>
                      <a:close/>
                      <a:moveTo>
                        <a:pt x="91" y="38"/>
                      </a:moveTo>
                      <a:lnTo>
                        <a:pt x="91" y="38"/>
                      </a:lnTo>
                      <a:lnTo>
                        <a:pt x="92" y="29"/>
                      </a:lnTo>
                      <a:lnTo>
                        <a:pt x="91" y="38"/>
                      </a:lnTo>
                      <a:close/>
                      <a:moveTo>
                        <a:pt x="91" y="38"/>
                      </a:moveTo>
                      <a:lnTo>
                        <a:pt x="91" y="38"/>
                      </a:lnTo>
                      <a:lnTo>
                        <a:pt x="94" y="21"/>
                      </a:lnTo>
                      <a:lnTo>
                        <a:pt x="91" y="38"/>
                      </a:lnTo>
                      <a:close/>
                      <a:moveTo>
                        <a:pt x="91" y="38"/>
                      </a:moveTo>
                      <a:lnTo>
                        <a:pt x="88" y="38"/>
                      </a:lnTo>
                      <a:lnTo>
                        <a:pt x="85" y="36"/>
                      </a:lnTo>
                      <a:lnTo>
                        <a:pt x="88" y="19"/>
                      </a:lnTo>
                      <a:lnTo>
                        <a:pt x="91" y="21"/>
                      </a:lnTo>
                      <a:lnTo>
                        <a:pt x="94" y="21"/>
                      </a:lnTo>
                      <a:lnTo>
                        <a:pt x="91" y="38"/>
                      </a:lnTo>
                      <a:close/>
                      <a:moveTo>
                        <a:pt x="85" y="36"/>
                      </a:moveTo>
                      <a:lnTo>
                        <a:pt x="80" y="34"/>
                      </a:lnTo>
                      <a:lnTo>
                        <a:pt x="77" y="34"/>
                      </a:lnTo>
                      <a:lnTo>
                        <a:pt x="82" y="17"/>
                      </a:lnTo>
                      <a:lnTo>
                        <a:pt x="85" y="19"/>
                      </a:lnTo>
                      <a:lnTo>
                        <a:pt x="88" y="19"/>
                      </a:lnTo>
                      <a:lnTo>
                        <a:pt x="85" y="36"/>
                      </a:lnTo>
                      <a:close/>
                      <a:moveTo>
                        <a:pt x="77" y="34"/>
                      </a:moveTo>
                      <a:lnTo>
                        <a:pt x="60" y="29"/>
                      </a:lnTo>
                      <a:lnTo>
                        <a:pt x="48" y="26"/>
                      </a:lnTo>
                      <a:lnTo>
                        <a:pt x="52" y="9"/>
                      </a:lnTo>
                      <a:lnTo>
                        <a:pt x="65" y="14"/>
                      </a:lnTo>
                      <a:lnTo>
                        <a:pt x="82" y="17"/>
                      </a:lnTo>
                      <a:lnTo>
                        <a:pt x="77" y="34"/>
                      </a:lnTo>
                      <a:close/>
                      <a:moveTo>
                        <a:pt x="51" y="9"/>
                      </a:moveTo>
                      <a:lnTo>
                        <a:pt x="51" y="9"/>
                      </a:lnTo>
                      <a:lnTo>
                        <a:pt x="52" y="9"/>
                      </a:lnTo>
                      <a:lnTo>
                        <a:pt x="49" y="17"/>
                      </a:lnTo>
                      <a:lnTo>
                        <a:pt x="51" y="9"/>
                      </a:lnTo>
                      <a:close/>
                      <a:moveTo>
                        <a:pt x="48" y="26"/>
                      </a:moveTo>
                      <a:lnTo>
                        <a:pt x="41" y="24"/>
                      </a:lnTo>
                      <a:lnTo>
                        <a:pt x="37" y="22"/>
                      </a:lnTo>
                      <a:lnTo>
                        <a:pt x="41" y="5"/>
                      </a:lnTo>
                      <a:lnTo>
                        <a:pt x="46" y="7"/>
                      </a:lnTo>
                      <a:lnTo>
                        <a:pt x="51" y="9"/>
                      </a:lnTo>
                      <a:lnTo>
                        <a:pt x="48" y="26"/>
                      </a:lnTo>
                      <a:close/>
                      <a:moveTo>
                        <a:pt x="40" y="5"/>
                      </a:moveTo>
                      <a:lnTo>
                        <a:pt x="40" y="5"/>
                      </a:lnTo>
                      <a:lnTo>
                        <a:pt x="41" y="5"/>
                      </a:lnTo>
                      <a:lnTo>
                        <a:pt x="38" y="14"/>
                      </a:lnTo>
                      <a:lnTo>
                        <a:pt x="40" y="5"/>
                      </a:lnTo>
                      <a:close/>
                      <a:moveTo>
                        <a:pt x="37" y="22"/>
                      </a:moveTo>
                      <a:lnTo>
                        <a:pt x="34" y="21"/>
                      </a:lnTo>
                      <a:lnTo>
                        <a:pt x="31" y="21"/>
                      </a:lnTo>
                      <a:lnTo>
                        <a:pt x="35" y="4"/>
                      </a:lnTo>
                      <a:lnTo>
                        <a:pt x="37" y="5"/>
                      </a:lnTo>
                      <a:lnTo>
                        <a:pt x="40" y="5"/>
                      </a:lnTo>
                      <a:lnTo>
                        <a:pt x="37" y="22"/>
                      </a:lnTo>
                      <a:close/>
                      <a:moveTo>
                        <a:pt x="35" y="4"/>
                      </a:moveTo>
                      <a:lnTo>
                        <a:pt x="35" y="4"/>
                      </a:lnTo>
                      <a:lnTo>
                        <a:pt x="34" y="12"/>
                      </a:lnTo>
                      <a:lnTo>
                        <a:pt x="35" y="4"/>
                      </a:lnTo>
                      <a:close/>
                      <a:moveTo>
                        <a:pt x="31" y="21"/>
                      </a:moveTo>
                      <a:lnTo>
                        <a:pt x="27" y="19"/>
                      </a:lnTo>
                      <a:lnTo>
                        <a:pt x="23" y="19"/>
                      </a:lnTo>
                      <a:lnTo>
                        <a:pt x="24" y="2"/>
                      </a:lnTo>
                      <a:lnTo>
                        <a:pt x="31" y="4"/>
                      </a:lnTo>
                      <a:lnTo>
                        <a:pt x="35" y="4"/>
                      </a:lnTo>
                      <a:lnTo>
                        <a:pt x="31" y="21"/>
                      </a:lnTo>
                      <a:close/>
                      <a:moveTo>
                        <a:pt x="24" y="2"/>
                      </a:moveTo>
                      <a:lnTo>
                        <a:pt x="24" y="2"/>
                      </a:lnTo>
                      <a:lnTo>
                        <a:pt x="24" y="10"/>
                      </a:lnTo>
                      <a:lnTo>
                        <a:pt x="24" y="2"/>
                      </a:lnTo>
                      <a:close/>
                      <a:moveTo>
                        <a:pt x="24" y="19"/>
                      </a:moveTo>
                      <a:lnTo>
                        <a:pt x="11" y="17"/>
                      </a:lnTo>
                      <a:lnTo>
                        <a:pt x="6" y="16"/>
                      </a:lnTo>
                      <a:lnTo>
                        <a:pt x="9" y="0"/>
                      </a:lnTo>
                      <a:lnTo>
                        <a:pt x="14" y="0"/>
                      </a:lnTo>
                      <a:lnTo>
                        <a:pt x="24" y="2"/>
                      </a:lnTo>
                      <a:lnTo>
                        <a:pt x="24" y="19"/>
                      </a:lnTo>
                      <a:close/>
                      <a:moveTo>
                        <a:pt x="6" y="16"/>
                      </a:moveTo>
                      <a:lnTo>
                        <a:pt x="3" y="16"/>
                      </a:lnTo>
                      <a:lnTo>
                        <a:pt x="1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6" y="16"/>
                      </a:lnTo>
                      <a:close/>
                    </a:path>
                  </a:pathLst>
                </a:custGeom>
                <a:solidFill>
                  <a:srgbClr val="E5C2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1" name="Freeform 146"/>
                <p:cNvSpPr>
                  <a:spLocks noEditPoints="1"/>
                </p:cNvSpPr>
                <p:nvPr/>
              </p:nvSpPr>
              <p:spPr bwMode="auto">
                <a:xfrm>
                  <a:off x="512" y="1905"/>
                  <a:ext cx="213" cy="64"/>
                </a:xfrm>
                <a:custGeom>
                  <a:avLst/>
                  <a:gdLst>
                    <a:gd name="T0" fmla="*/ 210 w 213"/>
                    <a:gd name="T1" fmla="*/ 50 h 64"/>
                    <a:gd name="T2" fmla="*/ 211 w 213"/>
                    <a:gd name="T3" fmla="*/ 59 h 64"/>
                    <a:gd name="T4" fmla="*/ 205 w 213"/>
                    <a:gd name="T5" fmla="*/ 64 h 64"/>
                    <a:gd name="T6" fmla="*/ 205 w 213"/>
                    <a:gd name="T7" fmla="*/ 64 h 64"/>
                    <a:gd name="T8" fmla="*/ 205 w 213"/>
                    <a:gd name="T9" fmla="*/ 64 h 64"/>
                    <a:gd name="T10" fmla="*/ 193 w 213"/>
                    <a:gd name="T11" fmla="*/ 62 h 64"/>
                    <a:gd name="T12" fmla="*/ 205 w 213"/>
                    <a:gd name="T13" fmla="*/ 48 h 64"/>
                    <a:gd name="T14" fmla="*/ 186 w 213"/>
                    <a:gd name="T15" fmla="*/ 60 h 64"/>
                    <a:gd name="T16" fmla="*/ 190 w 213"/>
                    <a:gd name="T17" fmla="*/ 45 h 64"/>
                    <a:gd name="T18" fmla="*/ 179 w 213"/>
                    <a:gd name="T19" fmla="*/ 59 h 64"/>
                    <a:gd name="T20" fmla="*/ 180 w 213"/>
                    <a:gd name="T21" fmla="*/ 52 h 64"/>
                    <a:gd name="T22" fmla="*/ 177 w 213"/>
                    <a:gd name="T23" fmla="*/ 59 h 64"/>
                    <a:gd name="T24" fmla="*/ 177 w 213"/>
                    <a:gd name="T25" fmla="*/ 59 h 64"/>
                    <a:gd name="T26" fmla="*/ 180 w 213"/>
                    <a:gd name="T27" fmla="*/ 50 h 64"/>
                    <a:gd name="T28" fmla="*/ 165 w 213"/>
                    <a:gd name="T29" fmla="*/ 55 h 64"/>
                    <a:gd name="T30" fmla="*/ 168 w 213"/>
                    <a:gd name="T31" fmla="*/ 38 h 64"/>
                    <a:gd name="T32" fmla="*/ 151 w 213"/>
                    <a:gd name="T33" fmla="*/ 50 h 64"/>
                    <a:gd name="T34" fmla="*/ 132 w 213"/>
                    <a:gd name="T35" fmla="*/ 26 h 64"/>
                    <a:gd name="T36" fmla="*/ 151 w 213"/>
                    <a:gd name="T37" fmla="*/ 50 h 64"/>
                    <a:gd name="T38" fmla="*/ 132 w 213"/>
                    <a:gd name="T39" fmla="*/ 26 h 64"/>
                    <a:gd name="T40" fmla="*/ 129 w 213"/>
                    <a:gd name="T41" fmla="*/ 43 h 64"/>
                    <a:gd name="T42" fmla="*/ 132 w 213"/>
                    <a:gd name="T43" fmla="*/ 26 h 64"/>
                    <a:gd name="T44" fmla="*/ 129 w 213"/>
                    <a:gd name="T45" fmla="*/ 43 h 64"/>
                    <a:gd name="T46" fmla="*/ 129 w 213"/>
                    <a:gd name="T47" fmla="*/ 43 h 64"/>
                    <a:gd name="T48" fmla="*/ 103 w 213"/>
                    <a:gd name="T49" fmla="*/ 21 h 64"/>
                    <a:gd name="T50" fmla="*/ 129 w 213"/>
                    <a:gd name="T51" fmla="*/ 43 h 64"/>
                    <a:gd name="T52" fmla="*/ 94 w 213"/>
                    <a:gd name="T53" fmla="*/ 36 h 64"/>
                    <a:gd name="T54" fmla="*/ 103 w 213"/>
                    <a:gd name="T55" fmla="*/ 21 h 64"/>
                    <a:gd name="T56" fmla="*/ 95 w 213"/>
                    <a:gd name="T57" fmla="*/ 19 h 64"/>
                    <a:gd name="T58" fmla="*/ 94 w 213"/>
                    <a:gd name="T59" fmla="*/ 36 h 64"/>
                    <a:gd name="T60" fmla="*/ 95 w 213"/>
                    <a:gd name="T61" fmla="*/ 19 h 64"/>
                    <a:gd name="T62" fmla="*/ 91 w 213"/>
                    <a:gd name="T63" fmla="*/ 35 h 64"/>
                    <a:gd name="T64" fmla="*/ 92 w 213"/>
                    <a:gd name="T65" fmla="*/ 18 h 64"/>
                    <a:gd name="T66" fmla="*/ 86 w 213"/>
                    <a:gd name="T67" fmla="*/ 35 h 64"/>
                    <a:gd name="T68" fmla="*/ 83 w 213"/>
                    <a:gd name="T69" fmla="*/ 16 h 64"/>
                    <a:gd name="T70" fmla="*/ 86 w 213"/>
                    <a:gd name="T71" fmla="*/ 35 h 64"/>
                    <a:gd name="T72" fmla="*/ 49 w 213"/>
                    <a:gd name="T73" fmla="*/ 24 h 64"/>
                    <a:gd name="T74" fmla="*/ 83 w 213"/>
                    <a:gd name="T75" fmla="*/ 16 h 64"/>
                    <a:gd name="T76" fmla="*/ 54 w 213"/>
                    <a:gd name="T77" fmla="*/ 9 h 64"/>
                    <a:gd name="T78" fmla="*/ 49 w 213"/>
                    <a:gd name="T79" fmla="*/ 24 h 64"/>
                    <a:gd name="T80" fmla="*/ 41 w 213"/>
                    <a:gd name="T81" fmla="*/ 6 h 64"/>
                    <a:gd name="T82" fmla="*/ 49 w 213"/>
                    <a:gd name="T83" fmla="*/ 24 h 64"/>
                    <a:gd name="T84" fmla="*/ 38 w 213"/>
                    <a:gd name="T85" fmla="*/ 23 h 64"/>
                    <a:gd name="T86" fmla="*/ 38 w 213"/>
                    <a:gd name="T87" fmla="*/ 23 h 64"/>
                    <a:gd name="T88" fmla="*/ 26 w 213"/>
                    <a:gd name="T89" fmla="*/ 2 h 64"/>
                    <a:gd name="T90" fmla="*/ 38 w 213"/>
                    <a:gd name="T91" fmla="*/ 23 h 64"/>
                    <a:gd name="T92" fmla="*/ 7 w 213"/>
                    <a:gd name="T93" fmla="*/ 18 h 64"/>
                    <a:gd name="T94" fmla="*/ 26 w 213"/>
                    <a:gd name="T95" fmla="*/ 2 h 64"/>
                    <a:gd name="T96" fmla="*/ 4 w 213"/>
                    <a:gd name="T97" fmla="*/ 18 h 64"/>
                    <a:gd name="T98" fmla="*/ 0 w 213"/>
                    <a:gd name="T99" fmla="*/ 9 h 64"/>
                    <a:gd name="T100" fmla="*/ 6 w 213"/>
                    <a:gd name="T101" fmla="*/ 0 h 6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213"/>
                    <a:gd name="T154" fmla="*/ 0 h 64"/>
                    <a:gd name="T155" fmla="*/ 213 w 213"/>
                    <a:gd name="T156" fmla="*/ 64 h 6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213" h="64">
                      <a:moveTo>
                        <a:pt x="205" y="48"/>
                      </a:moveTo>
                      <a:lnTo>
                        <a:pt x="208" y="48"/>
                      </a:lnTo>
                      <a:lnTo>
                        <a:pt x="210" y="50"/>
                      </a:lnTo>
                      <a:lnTo>
                        <a:pt x="211" y="54"/>
                      </a:lnTo>
                      <a:lnTo>
                        <a:pt x="213" y="57"/>
                      </a:lnTo>
                      <a:lnTo>
                        <a:pt x="211" y="59"/>
                      </a:lnTo>
                      <a:lnTo>
                        <a:pt x="210" y="62"/>
                      </a:lnTo>
                      <a:lnTo>
                        <a:pt x="208" y="64"/>
                      </a:lnTo>
                      <a:lnTo>
                        <a:pt x="205" y="64"/>
                      </a:lnTo>
                      <a:lnTo>
                        <a:pt x="205" y="48"/>
                      </a:lnTo>
                      <a:close/>
                      <a:moveTo>
                        <a:pt x="205" y="64"/>
                      </a:moveTo>
                      <a:lnTo>
                        <a:pt x="205" y="64"/>
                      </a:lnTo>
                      <a:lnTo>
                        <a:pt x="205" y="48"/>
                      </a:lnTo>
                      <a:lnTo>
                        <a:pt x="205" y="64"/>
                      </a:lnTo>
                      <a:close/>
                      <a:moveTo>
                        <a:pt x="205" y="64"/>
                      </a:moveTo>
                      <a:lnTo>
                        <a:pt x="199" y="64"/>
                      </a:lnTo>
                      <a:lnTo>
                        <a:pt x="193" y="62"/>
                      </a:lnTo>
                      <a:lnTo>
                        <a:pt x="196" y="47"/>
                      </a:lnTo>
                      <a:lnTo>
                        <a:pt x="200" y="47"/>
                      </a:lnTo>
                      <a:lnTo>
                        <a:pt x="205" y="48"/>
                      </a:lnTo>
                      <a:lnTo>
                        <a:pt x="205" y="64"/>
                      </a:lnTo>
                      <a:close/>
                      <a:moveTo>
                        <a:pt x="193" y="62"/>
                      </a:moveTo>
                      <a:lnTo>
                        <a:pt x="186" y="60"/>
                      </a:lnTo>
                      <a:lnTo>
                        <a:pt x="179" y="59"/>
                      </a:lnTo>
                      <a:lnTo>
                        <a:pt x="182" y="43"/>
                      </a:lnTo>
                      <a:lnTo>
                        <a:pt x="190" y="45"/>
                      </a:lnTo>
                      <a:lnTo>
                        <a:pt x="196" y="47"/>
                      </a:lnTo>
                      <a:lnTo>
                        <a:pt x="193" y="62"/>
                      </a:lnTo>
                      <a:close/>
                      <a:moveTo>
                        <a:pt x="179" y="59"/>
                      </a:moveTo>
                      <a:lnTo>
                        <a:pt x="179" y="59"/>
                      </a:lnTo>
                      <a:lnTo>
                        <a:pt x="177" y="59"/>
                      </a:lnTo>
                      <a:lnTo>
                        <a:pt x="180" y="52"/>
                      </a:lnTo>
                      <a:lnTo>
                        <a:pt x="179" y="59"/>
                      </a:lnTo>
                      <a:close/>
                      <a:moveTo>
                        <a:pt x="177" y="59"/>
                      </a:moveTo>
                      <a:lnTo>
                        <a:pt x="177" y="59"/>
                      </a:lnTo>
                      <a:lnTo>
                        <a:pt x="182" y="43"/>
                      </a:lnTo>
                      <a:lnTo>
                        <a:pt x="177" y="59"/>
                      </a:lnTo>
                      <a:close/>
                      <a:moveTo>
                        <a:pt x="182" y="43"/>
                      </a:moveTo>
                      <a:lnTo>
                        <a:pt x="182" y="43"/>
                      </a:lnTo>
                      <a:lnTo>
                        <a:pt x="180" y="50"/>
                      </a:lnTo>
                      <a:lnTo>
                        <a:pt x="182" y="43"/>
                      </a:lnTo>
                      <a:close/>
                      <a:moveTo>
                        <a:pt x="177" y="59"/>
                      </a:moveTo>
                      <a:lnTo>
                        <a:pt x="165" y="55"/>
                      </a:lnTo>
                      <a:lnTo>
                        <a:pt x="151" y="50"/>
                      </a:lnTo>
                      <a:lnTo>
                        <a:pt x="156" y="33"/>
                      </a:lnTo>
                      <a:lnTo>
                        <a:pt x="168" y="38"/>
                      </a:lnTo>
                      <a:lnTo>
                        <a:pt x="182" y="43"/>
                      </a:lnTo>
                      <a:lnTo>
                        <a:pt x="177" y="59"/>
                      </a:lnTo>
                      <a:close/>
                      <a:moveTo>
                        <a:pt x="151" y="50"/>
                      </a:moveTo>
                      <a:lnTo>
                        <a:pt x="139" y="45"/>
                      </a:lnTo>
                      <a:lnTo>
                        <a:pt x="129" y="43"/>
                      </a:lnTo>
                      <a:lnTo>
                        <a:pt x="132" y="26"/>
                      </a:lnTo>
                      <a:lnTo>
                        <a:pt x="142" y="30"/>
                      </a:lnTo>
                      <a:lnTo>
                        <a:pt x="156" y="33"/>
                      </a:lnTo>
                      <a:lnTo>
                        <a:pt x="151" y="50"/>
                      </a:lnTo>
                      <a:close/>
                      <a:moveTo>
                        <a:pt x="132" y="26"/>
                      </a:moveTo>
                      <a:lnTo>
                        <a:pt x="132" y="26"/>
                      </a:lnTo>
                      <a:lnTo>
                        <a:pt x="131" y="35"/>
                      </a:lnTo>
                      <a:lnTo>
                        <a:pt x="132" y="26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2" y="26"/>
                      </a:lnTo>
                      <a:lnTo>
                        <a:pt x="129" y="43"/>
                      </a:lnTo>
                      <a:close/>
                      <a:moveTo>
                        <a:pt x="129" y="43"/>
                      </a:moveTo>
                      <a:lnTo>
                        <a:pt x="129" y="43"/>
                      </a:lnTo>
                      <a:lnTo>
                        <a:pt x="131" y="35"/>
                      </a:lnTo>
                      <a:lnTo>
                        <a:pt x="129" y="43"/>
                      </a:lnTo>
                      <a:close/>
                      <a:moveTo>
                        <a:pt x="129" y="43"/>
                      </a:moveTo>
                      <a:lnTo>
                        <a:pt x="117" y="40"/>
                      </a:lnTo>
                      <a:lnTo>
                        <a:pt x="100" y="36"/>
                      </a:lnTo>
                      <a:lnTo>
                        <a:pt x="103" y="21"/>
                      </a:lnTo>
                      <a:lnTo>
                        <a:pt x="120" y="24"/>
                      </a:lnTo>
                      <a:lnTo>
                        <a:pt x="132" y="26"/>
                      </a:lnTo>
                      <a:lnTo>
                        <a:pt x="129" y="43"/>
                      </a:lnTo>
                      <a:close/>
                      <a:moveTo>
                        <a:pt x="100" y="36"/>
                      </a:moveTo>
                      <a:lnTo>
                        <a:pt x="97" y="36"/>
                      </a:lnTo>
                      <a:lnTo>
                        <a:pt x="94" y="36"/>
                      </a:lnTo>
                      <a:lnTo>
                        <a:pt x="95" y="19"/>
                      </a:lnTo>
                      <a:lnTo>
                        <a:pt x="100" y="19"/>
                      </a:lnTo>
                      <a:lnTo>
                        <a:pt x="103" y="21"/>
                      </a:lnTo>
                      <a:lnTo>
                        <a:pt x="100" y="36"/>
                      </a:lnTo>
                      <a:close/>
                      <a:moveTo>
                        <a:pt x="95" y="19"/>
                      </a:moveTo>
                      <a:lnTo>
                        <a:pt x="95" y="19"/>
                      </a:lnTo>
                      <a:lnTo>
                        <a:pt x="95" y="28"/>
                      </a:lnTo>
                      <a:lnTo>
                        <a:pt x="95" y="19"/>
                      </a:lnTo>
                      <a:close/>
                      <a:moveTo>
                        <a:pt x="94" y="36"/>
                      </a:moveTo>
                      <a:lnTo>
                        <a:pt x="94" y="36"/>
                      </a:lnTo>
                      <a:lnTo>
                        <a:pt x="95" y="19"/>
                      </a:lnTo>
                      <a:lnTo>
                        <a:pt x="94" y="36"/>
                      </a:lnTo>
                      <a:close/>
                      <a:moveTo>
                        <a:pt x="94" y="36"/>
                      </a:moveTo>
                      <a:lnTo>
                        <a:pt x="91" y="35"/>
                      </a:lnTo>
                      <a:lnTo>
                        <a:pt x="86" y="35"/>
                      </a:lnTo>
                      <a:lnTo>
                        <a:pt x="89" y="18"/>
                      </a:lnTo>
                      <a:lnTo>
                        <a:pt x="92" y="18"/>
                      </a:lnTo>
                      <a:lnTo>
                        <a:pt x="95" y="19"/>
                      </a:lnTo>
                      <a:lnTo>
                        <a:pt x="94" y="36"/>
                      </a:lnTo>
                      <a:close/>
                      <a:moveTo>
                        <a:pt x="86" y="35"/>
                      </a:moveTo>
                      <a:lnTo>
                        <a:pt x="83" y="33"/>
                      </a:lnTo>
                      <a:lnTo>
                        <a:pt x="80" y="33"/>
                      </a:lnTo>
                      <a:lnTo>
                        <a:pt x="83" y="16"/>
                      </a:lnTo>
                      <a:lnTo>
                        <a:pt x="86" y="18"/>
                      </a:lnTo>
                      <a:lnTo>
                        <a:pt x="89" y="18"/>
                      </a:lnTo>
                      <a:lnTo>
                        <a:pt x="86" y="35"/>
                      </a:lnTo>
                      <a:close/>
                      <a:moveTo>
                        <a:pt x="80" y="33"/>
                      </a:moveTo>
                      <a:lnTo>
                        <a:pt x="63" y="28"/>
                      </a:lnTo>
                      <a:lnTo>
                        <a:pt x="49" y="24"/>
                      </a:lnTo>
                      <a:lnTo>
                        <a:pt x="54" y="9"/>
                      </a:lnTo>
                      <a:lnTo>
                        <a:pt x="66" y="12"/>
                      </a:lnTo>
                      <a:lnTo>
                        <a:pt x="83" y="16"/>
                      </a:lnTo>
                      <a:lnTo>
                        <a:pt x="80" y="33"/>
                      </a:lnTo>
                      <a:close/>
                      <a:moveTo>
                        <a:pt x="54" y="9"/>
                      </a:moveTo>
                      <a:lnTo>
                        <a:pt x="54" y="9"/>
                      </a:lnTo>
                      <a:lnTo>
                        <a:pt x="51" y="16"/>
                      </a:lnTo>
                      <a:lnTo>
                        <a:pt x="54" y="9"/>
                      </a:lnTo>
                      <a:close/>
                      <a:moveTo>
                        <a:pt x="49" y="24"/>
                      </a:moveTo>
                      <a:lnTo>
                        <a:pt x="44" y="23"/>
                      </a:lnTo>
                      <a:lnTo>
                        <a:pt x="40" y="23"/>
                      </a:lnTo>
                      <a:lnTo>
                        <a:pt x="41" y="6"/>
                      </a:lnTo>
                      <a:lnTo>
                        <a:pt x="48" y="7"/>
                      </a:lnTo>
                      <a:lnTo>
                        <a:pt x="54" y="9"/>
                      </a:lnTo>
                      <a:lnTo>
                        <a:pt x="49" y="24"/>
                      </a:lnTo>
                      <a:close/>
                      <a:moveTo>
                        <a:pt x="40" y="23"/>
                      </a:moveTo>
                      <a:lnTo>
                        <a:pt x="38" y="23"/>
                      </a:lnTo>
                      <a:lnTo>
                        <a:pt x="40" y="14"/>
                      </a:lnTo>
                      <a:lnTo>
                        <a:pt x="40" y="23"/>
                      </a:lnTo>
                      <a:close/>
                      <a:moveTo>
                        <a:pt x="38" y="23"/>
                      </a:moveTo>
                      <a:lnTo>
                        <a:pt x="31" y="21"/>
                      </a:lnTo>
                      <a:lnTo>
                        <a:pt x="24" y="19"/>
                      </a:lnTo>
                      <a:lnTo>
                        <a:pt x="26" y="2"/>
                      </a:lnTo>
                      <a:lnTo>
                        <a:pt x="34" y="4"/>
                      </a:lnTo>
                      <a:lnTo>
                        <a:pt x="41" y="6"/>
                      </a:lnTo>
                      <a:lnTo>
                        <a:pt x="38" y="23"/>
                      </a:lnTo>
                      <a:close/>
                      <a:moveTo>
                        <a:pt x="24" y="19"/>
                      </a:moveTo>
                      <a:lnTo>
                        <a:pt x="12" y="19"/>
                      </a:lnTo>
                      <a:lnTo>
                        <a:pt x="7" y="18"/>
                      </a:lnTo>
                      <a:lnTo>
                        <a:pt x="7" y="0"/>
                      </a:lnTo>
                      <a:lnTo>
                        <a:pt x="14" y="2"/>
                      </a:lnTo>
                      <a:lnTo>
                        <a:pt x="26" y="2"/>
                      </a:lnTo>
                      <a:lnTo>
                        <a:pt x="24" y="19"/>
                      </a:lnTo>
                      <a:close/>
                      <a:moveTo>
                        <a:pt x="7" y="18"/>
                      </a:moveTo>
                      <a:lnTo>
                        <a:pt x="4" y="18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6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7" y="18"/>
                      </a:lnTo>
                      <a:close/>
                    </a:path>
                  </a:pathLst>
                </a:custGeom>
                <a:solidFill>
                  <a:srgbClr val="EBCFB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2" name="Freeform 147"/>
                <p:cNvSpPr>
                  <a:spLocks noEditPoints="1"/>
                </p:cNvSpPr>
                <p:nvPr/>
              </p:nvSpPr>
              <p:spPr bwMode="auto">
                <a:xfrm>
                  <a:off x="513" y="1905"/>
                  <a:ext cx="213" cy="64"/>
                </a:xfrm>
                <a:custGeom>
                  <a:avLst/>
                  <a:gdLst>
                    <a:gd name="T0" fmla="*/ 209 w 213"/>
                    <a:gd name="T1" fmla="*/ 47 h 64"/>
                    <a:gd name="T2" fmla="*/ 212 w 213"/>
                    <a:gd name="T3" fmla="*/ 52 h 64"/>
                    <a:gd name="T4" fmla="*/ 212 w 213"/>
                    <a:gd name="T5" fmla="*/ 57 h 64"/>
                    <a:gd name="T6" fmla="*/ 209 w 213"/>
                    <a:gd name="T7" fmla="*/ 62 h 64"/>
                    <a:gd name="T8" fmla="*/ 206 w 213"/>
                    <a:gd name="T9" fmla="*/ 47 h 64"/>
                    <a:gd name="T10" fmla="*/ 206 w 213"/>
                    <a:gd name="T11" fmla="*/ 64 h 64"/>
                    <a:gd name="T12" fmla="*/ 206 w 213"/>
                    <a:gd name="T13" fmla="*/ 47 h 64"/>
                    <a:gd name="T14" fmla="*/ 206 w 213"/>
                    <a:gd name="T15" fmla="*/ 47 h 64"/>
                    <a:gd name="T16" fmla="*/ 206 w 213"/>
                    <a:gd name="T17" fmla="*/ 64 h 64"/>
                    <a:gd name="T18" fmla="*/ 206 w 213"/>
                    <a:gd name="T19" fmla="*/ 55 h 64"/>
                    <a:gd name="T20" fmla="*/ 206 w 213"/>
                    <a:gd name="T21" fmla="*/ 64 h 64"/>
                    <a:gd name="T22" fmla="*/ 181 w 213"/>
                    <a:gd name="T23" fmla="*/ 59 h 64"/>
                    <a:gd name="T24" fmla="*/ 152 w 213"/>
                    <a:gd name="T25" fmla="*/ 47 h 64"/>
                    <a:gd name="T26" fmla="*/ 170 w 213"/>
                    <a:gd name="T27" fmla="*/ 36 h 64"/>
                    <a:gd name="T28" fmla="*/ 196 w 213"/>
                    <a:gd name="T29" fmla="*/ 45 h 64"/>
                    <a:gd name="T30" fmla="*/ 206 w 213"/>
                    <a:gd name="T31" fmla="*/ 64 h 64"/>
                    <a:gd name="T32" fmla="*/ 139 w 213"/>
                    <a:gd name="T33" fmla="*/ 43 h 64"/>
                    <a:gd name="T34" fmla="*/ 133 w 213"/>
                    <a:gd name="T35" fmla="*/ 23 h 64"/>
                    <a:gd name="T36" fmla="*/ 158 w 213"/>
                    <a:gd name="T37" fmla="*/ 31 h 64"/>
                    <a:gd name="T38" fmla="*/ 131 w 213"/>
                    <a:gd name="T39" fmla="*/ 40 h 64"/>
                    <a:gd name="T40" fmla="*/ 131 w 213"/>
                    <a:gd name="T41" fmla="*/ 31 h 64"/>
                    <a:gd name="T42" fmla="*/ 130 w 213"/>
                    <a:gd name="T43" fmla="*/ 40 h 64"/>
                    <a:gd name="T44" fmla="*/ 135 w 213"/>
                    <a:gd name="T45" fmla="*/ 23 h 64"/>
                    <a:gd name="T46" fmla="*/ 130 w 213"/>
                    <a:gd name="T47" fmla="*/ 40 h 64"/>
                    <a:gd name="T48" fmla="*/ 119 w 213"/>
                    <a:gd name="T49" fmla="*/ 36 h 64"/>
                    <a:gd name="T50" fmla="*/ 104 w 213"/>
                    <a:gd name="T51" fmla="*/ 18 h 64"/>
                    <a:gd name="T52" fmla="*/ 135 w 213"/>
                    <a:gd name="T53" fmla="*/ 23 h 64"/>
                    <a:gd name="T54" fmla="*/ 102 w 213"/>
                    <a:gd name="T55" fmla="*/ 33 h 64"/>
                    <a:gd name="T56" fmla="*/ 73 w 213"/>
                    <a:gd name="T57" fmla="*/ 28 h 64"/>
                    <a:gd name="T58" fmla="*/ 50 w 213"/>
                    <a:gd name="T59" fmla="*/ 23 h 64"/>
                    <a:gd name="T60" fmla="*/ 64 w 213"/>
                    <a:gd name="T61" fmla="*/ 9 h 64"/>
                    <a:gd name="T62" fmla="*/ 90 w 213"/>
                    <a:gd name="T63" fmla="*/ 14 h 64"/>
                    <a:gd name="T64" fmla="*/ 102 w 213"/>
                    <a:gd name="T65" fmla="*/ 33 h 64"/>
                    <a:gd name="T66" fmla="*/ 50 w 213"/>
                    <a:gd name="T67" fmla="*/ 23 h 64"/>
                    <a:gd name="T68" fmla="*/ 50 w 213"/>
                    <a:gd name="T69" fmla="*/ 23 h 64"/>
                    <a:gd name="T70" fmla="*/ 22 w 213"/>
                    <a:gd name="T71" fmla="*/ 19 h 64"/>
                    <a:gd name="T72" fmla="*/ 8 w 213"/>
                    <a:gd name="T73" fmla="*/ 0 h 64"/>
                    <a:gd name="T74" fmla="*/ 23 w 213"/>
                    <a:gd name="T75" fmla="*/ 2 h 64"/>
                    <a:gd name="T76" fmla="*/ 54 w 213"/>
                    <a:gd name="T77" fmla="*/ 6 h 64"/>
                    <a:gd name="T78" fmla="*/ 8 w 213"/>
                    <a:gd name="T79" fmla="*/ 18 h 64"/>
                    <a:gd name="T80" fmla="*/ 2 w 213"/>
                    <a:gd name="T81" fmla="*/ 16 h 64"/>
                    <a:gd name="T82" fmla="*/ 0 w 213"/>
                    <a:gd name="T83" fmla="*/ 9 h 64"/>
                    <a:gd name="T84" fmla="*/ 2 w 213"/>
                    <a:gd name="T85" fmla="*/ 4 h 64"/>
                    <a:gd name="T86" fmla="*/ 8 w 213"/>
                    <a:gd name="T87" fmla="*/ 0 h 64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213"/>
                    <a:gd name="T133" fmla="*/ 0 h 64"/>
                    <a:gd name="T134" fmla="*/ 213 w 213"/>
                    <a:gd name="T135" fmla="*/ 64 h 64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213" h="64">
                      <a:moveTo>
                        <a:pt x="206" y="47"/>
                      </a:moveTo>
                      <a:lnTo>
                        <a:pt x="209" y="47"/>
                      </a:lnTo>
                      <a:lnTo>
                        <a:pt x="210" y="48"/>
                      </a:lnTo>
                      <a:lnTo>
                        <a:pt x="212" y="52"/>
                      </a:lnTo>
                      <a:lnTo>
                        <a:pt x="213" y="54"/>
                      </a:lnTo>
                      <a:lnTo>
                        <a:pt x="212" y="57"/>
                      </a:lnTo>
                      <a:lnTo>
                        <a:pt x="210" y="60"/>
                      </a:lnTo>
                      <a:lnTo>
                        <a:pt x="209" y="62"/>
                      </a:lnTo>
                      <a:lnTo>
                        <a:pt x="206" y="64"/>
                      </a:lnTo>
                      <a:lnTo>
                        <a:pt x="206" y="47"/>
                      </a:lnTo>
                      <a:close/>
                      <a:moveTo>
                        <a:pt x="206" y="64"/>
                      </a:moveTo>
                      <a:lnTo>
                        <a:pt x="206" y="64"/>
                      </a:lnTo>
                      <a:lnTo>
                        <a:pt x="206" y="47"/>
                      </a:lnTo>
                      <a:lnTo>
                        <a:pt x="206" y="64"/>
                      </a:lnTo>
                      <a:close/>
                      <a:moveTo>
                        <a:pt x="206" y="64"/>
                      </a:moveTo>
                      <a:lnTo>
                        <a:pt x="206" y="64"/>
                      </a:lnTo>
                      <a:lnTo>
                        <a:pt x="206" y="55"/>
                      </a:lnTo>
                      <a:lnTo>
                        <a:pt x="206" y="64"/>
                      </a:lnTo>
                      <a:close/>
                      <a:moveTo>
                        <a:pt x="206" y="64"/>
                      </a:moveTo>
                      <a:lnTo>
                        <a:pt x="195" y="62"/>
                      </a:lnTo>
                      <a:lnTo>
                        <a:pt x="181" y="59"/>
                      </a:lnTo>
                      <a:lnTo>
                        <a:pt x="167" y="54"/>
                      </a:lnTo>
                      <a:lnTo>
                        <a:pt x="152" y="47"/>
                      </a:lnTo>
                      <a:lnTo>
                        <a:pt x="158" y="31"/>
                      </a:lnTo>
                      <a:lnTo>
                        <a:pt x="170" y="36"/>
                      </a:lnTo>
                      <a:lnTo>
                        <a:pt x="184" y="42"/>
                      </a:lnTo>
                      <a:lnTo>
                        <a:pt x="196" y="45"/>
                      </a:lnTo>
                      <a:lnTo>
                        <a:pt x="206" y="47"/>
                      </a:lnTo>
                      <a:lnTo>
                        <a:pt x="206" y="64"/>
                      </a:lnTo>
                      <a:close/>
                      <a:moveTo>
                        <a:pt x="152" y="47"/>
                      </a:moveTo>
                      <a:lnTo>
                        <a:pt x="139" y="43"/>
                      </a:lnTo>
                      <a:lnTo>
                        <a:pt x="131" y="40"/>
                      </a:lnTo>
                      <a:lnTo>
                        <a:pt x="133" y="23"/>
                      </a:lnTo>
                      <a:lnTo>
                        <a:pt x="144" y="26"/>
                      </a:lnTo>
                      <a:lnTo>
                        <a:pt x="158" y="31"/>
                      </a:lnTo>
                      <a:lnTo>
                        <a:pt x="152" y="47"/>
                      </a:lnTo>
                      <a:close/>
                      <a:moveTo>
                        <a:pt x="131" y="40"/>
                      </a:moveTo>
                      <a:lnTo>
                        <a:pt x="130" y="40"/>
                      </a:lnTo>
                      <a:lnTo>
                        <a:pt x="131" y="31"/>
                      </a:lnTo>
                      <a:lnTo>
                        <a:pt x="131" y="40"/>
                      </a:lnTo>
                      <a:close/>
                      <a:moveTo>
                        <a:pt x="130" y="40"/>
                      </a:moveTo>
                      <a:lnTo>
                        <a:pt x="130" y="40"/>
                      </a:lnTo>
                      <a:lnTo>
                        <a:pt x="135" y="23"/>
                      </a:lnTo>
                      <a:lnTo>
                        <a:pt x="130" y="40"/>
                      </a:lnTo>
                      <a:close/>
                      <a:moveTo>
                        <a:pt x="130" y="40"/>
                      </a:moveTo>
                      <a:lnTo>
                        <a:pt x="119" y="36"/>
                      </a:lnTo>
                      <a:lnTo>
                        <a:pt x="102" y="33"/>
                      </a:lnTo>
                      <a:lnTo>
                        <a:pt x="104" y="18"/>
                      </a:lnTo>
                      <a:lnTo>
                        <a:pt x="122" y="21"/>
                      </a:lnTo>
                      <a:lnTo>
                        <a:pt x="135" y="23"/>
                      </a:lnTo>
                      <a:lnTo>
                        <a:pt x="130" y="40"/>
                      </a:lnTo>
                      <a:close/>
                      <a:moveTo>
                        <a:pt x="102" y="33"/>
                      </a:moveTo>
                      <a:lnTo>
                        <a:pt x="87" y="31"/>
                      </a:lnTo>
                      <a:lnTo>
                        <a:pt x="73" y="28"/>
                      </a:lnTo>
                      <a:lnTo>
                        <a:pt x="60" y="24"/>
                      </a:lnTo>
                      <a:lnTo>
                        <a:pt x="50" y="23"/>
                      </a:lnTo>
                      <a:lnTo>
                        <a:pt x="54" y="6"/>
                      </a:lnTo>
                      <a:lnTo>
                        <a:pt x="64" y="9"/>
                      </a:lnTo>
                      <a:lnTo>
                        <a:pt x="76" y="11"/>
                      </a:lnTo>
                      <a:lnTo>
                        <a:pt x="90" y="14"/>
                      </a:lnTo>
                      <a:lnTo>
                        <a:pt x="104" y="18"/>
                      </a:lnTo>
                      <a:lnTo>
                        <a:pt x="102" y="33"/>
                      </a:lnTo>
                      <a:close/>
                      <a:moveTo>
                        <a:pt x="50" y="23"/>
                      </a:moveTo>
                      <a:lnTo>
                        <a:pt x="50" y="23"/>
                      </a:lnTo>
                      <a:lnTo>
                        <a:pt x="53" y="14"/>
                      </a:lnTo>
                      <a:lnTo>
                        <a:pt x="50" y="23"/>
                      </a:lnTo>
                      <a:close/>
                      <a:moveTo>
                        <a:pt x="50" y="23"/>
                      </a:moveTo>
                      <a:lnTo>
                        <a:pt x="22" y="19"/>
                      </a:lnTo>
                      <a:lnTo>
                        <a:pt x="8" y="18"/>
                      </a:lnTo>
                      <a:lnTo>
                        <a:pt x="8" y="0"/>
                      </a:lnTo>
                      <a:lnTo>
                        <a:pt x="13" y="0"/>
                      </a:lnTo>
                      <a:lnTo>
                        <a:pt x="23" y="2"/>
                      </a:lnTo>
                      <a:lnTo>
                        <a:pt x="39" y="4"/>
                      </a:lnTo>
                      <a:lnTo>
                        <a:pt x="54" y="6"/>
                      </a:lnTo>
                      <a:lnTo>
                        <a:pt x="50" y="23"/>
                      </a:lnTo>
                      <a:close/>
                      <a:moveTo>
                        <a:pt x="8" y="18"/>
                      </a:moveTo>
                      <a:lnTo>
                        <a:pt x="5" y="18"/>
                      </a:ln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3" name="Freeform 148"/>
                <p:cNvSpPr>
                  <a:spLocks noEditPoints="1"/>
                </p:cNvSpPr>
                <p:nvPr/>
              </p:nvSpPr>
              <p:spPr bwMode="auto">
                <a:xfrm>
                  <a:off x="589" y="1998"/>
                  <a:ext cx="74" cy="27"/>
                </a:xfrm>
                <a:custGeom>
                  <a:avLst/>
                  <a:gdLst>
                    <a:gd name="T0" fmla="*/ 71 w 74"/>
                    <a:gd name="T1" fmla="*/ 17 h 27"/>
                    <a:gd name="T2" fmla="*/ 74 w 74"/>
                    <a:gd name="T3" fmla="*/ 21 h 27"/>
                    <a:gd name="T4" fmla="*/ 74 w 74"/>
                    <a:gd name="T5" fmla="*/ 24 h 27"/>
                    <a:gd name="T6" fmla="*/ 71 w 74"/>
                    <a:gd name="T7" fmla="*/ 27 h 27"/>
                    <a:gd name="T8" fmla="*/ 68 w 74"/>
                    <a:gd name="T9" fmla="*/ 27 h 27"/>
                    <a:gd name="T10" fmla="*/ 71 w 74"/>
                    <a:gd name="T11" fmla="*/ 17 h 27"/>
                    <a:gd name="T12" fmla="*/ 68 w 74"/>
                    <a:gd name="T13" fmla="*/ 27 h 27"/>
                    <a:gd name="T14" fmla="*/ 49 w 74"/>
                    <a:gd name="T15" fmla="*/ 21 h 27"/>
                    <a:gd name="T16" fmla="*/ 29 w 74"/>
                    <a:gd name="T17" fmla="*/ 15 h 27"/>
                    <a:gd name="T18" fmla="*/ 12 w 74"/>
                    <a:gd name="T19" fmla="*/ 12 h 27"/>
                    <a:gd name="T20" fmla="*/ 5 w 74"/>
                    <a:gd name="T21" fmla="*/ 10 h 27"/>
                    <a:gd name="T22" fmla="*/ 6 w 74"/>
                    <a:gd name="T23" fmla="*/ 0 h 27"/>
                    <a:gd name="T24" fmla="*/ 14 w 74"/>
                    <a:gd name="T25" fmla="*/ 0 h 27"/>
                    <a:gd name="T26" fmla="*/ 31 w 74"/>
                    <a:gd name="T27" fmla="*/ 5 h 27"/>
                    <a:gd name="T28" fmla="*/ 52 w 74"/>
                    <a:gd name="T29" fmla="*/ 10 h 27"/>
                    <a:gd name="T30" fmla="*/ 71 w 74"/>
                    <a:gd name="T31" fmla="*/ 17 h 27"/>
                    <a:gd name="T32" fmla="*/ 68 w 74"/>
                    <a:gd name="T33" fmla="*/ 27 h 27"/>
                    <a:gd name="T34" fmla="*/ 5 w 74"/>
                    <a:gd name="T35" fmla="*/ 10 h 27"/>
                    <a:gd name="T36" fmla="*/ 1 w 74"/>
                    <a:gd name="T37" fmla="*/ 9 h 27"/>
                    <a:gd name="T38" fmla="*/ 0 w 74"/>
                    <a:gd name="T39" fmla="*/ 3 h 27"/>
                    <a:gd name="T40" fmla="*/ 3 w 74"/>
                    <a:gd name="T41" fmla="*/ 0 h 27"/>
                    <a:gd name="T42" fmla="*/ 6 w 74"/>
                    <a:gd name="T43" fmla="*/ 0 h 27"/>
                    <a:gd name="T44" fmla="*/ 5 w 74"/>
                    <a:gd name="T45" fmla="*/ 10 h 27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74"/>
                    <a:gd name="T70" fmla="*/ 0 h 27"/>
                    <a:gd name="T71" fmla="*/ 74 w 74"/>
                    <a:gd name="T72" fmla="*/ 27 h 27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74" h="27">
                      <a:moveTo>
                        <a:pt x="71" y="17"/>
                      </a:move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1" y="27"/>
                      </a:lnTo>
                      <a:lnTo>
                        <a:pt x="68" y="27"/>
                      </a:lnTo>
                      <a:lnTo>
                        <a:pt x="71" y="17"/>
                      </a:lnTo>
                      <a:close/>
                      <a:moveTo>
                        <a:pt x="68" y="27"/>
                      </a:moveTo>
                      <a:lnTo>
                        <a:pt x="49" y="21"/>
                      </a:lnTo>
                      <a:lnTo>
                        <a:pt x="29" y="15"/>
                      </a:lnTo>
                      <a:lnTo>
                        <a:pt x="12" y="12"/>
                      </a:lnTo>
                      <a:lnTo>
                        <a:pt x="5" y="10"/>
                      </a:lnTo>
                      <a:lnTo>
                        <a:pt x="6" y="0"/>
                      </a:lnTo>
                      <a:lnTo>
                        <a:pt x="14" y="0"/>
                      </a:lnTo>
                      <a:lnTo>
                        <a:pt x="31" y="5"/>
                      </a:lnTo>
                      <a:lnTo>
                        <a:pt x="52" y="10"/>
                      </a:lnTo>
                      <a:lnTo>
                        <a:pt x="71" y="17"/>
                      </a:lnTo>
                      <a:lnTo>
                        <a:pt x="68" y="27"/>
                      </a:lnTo>
                      <a:close/>
                      <a:moveTo>
                        <a:pt x="5" y="10"/>
                      </a:moveTo>
                      <a:lnTo>
                        <a:pt x="1" y="9"/>
                      </a:lnTo>
                      <a:lnTo>
                        <a:pt x="0" y="3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5" y="10"/>
                      </a:lnTo>
                      <a:close/>
                    </a:path>
                  </a:pathLst>
                </a:custGeom>
                <a:solidFill>
                  <a:srgbClr val="F2E0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4" name="Freeform 149"/>
                <p:cNvSpPr>
                  <a:spLocks noEditPoints="1"/>
                </p:cNvSpPr>
                <p:nvPr/>
              </p:nvSpPr>
              <p:spPr bwMode="auto">
                <a:xfrm>
                  <a:off x="587" y="1996"/>
                  <a:ext cx="79" cy="33"/>
                </a:xfrm>
                <a:custGeom>
                  <a:avLst/>
                  <a:gdLst>
                    <a:gd name="T0" fmla="*/ 76 w 79"/>
                    <a:gd name="T1" fmla="*/ 21 h 33"/>
                    <a:gd name="T2" fmla="*/ 78 w 79"/>
                    <a:gd name="T3" fmla="*/ 21 h 33"/>
                    <a:gd name="T4" fmla="*/ 79 w 79"/>
                    <a:gd name="T5" fmla="*/ 24 h 33"/>
                    <a:gd name="T6" fmla="*/ 79 w 79"/>
                    <a:gd name="T7" fmla="*/ 26 h 33"/>
                    <a:gd name="T8" fmla="*/ 79 w 79"/>
                    <a:gd name="T9" fmla="*/ 28 h 33"/>
                    <a:gd name="T10" fmla="*/ 78 w 79"/>
                    <a:gd name="T11" fmla="*/ 29 h 33"/>
                    <a:gd name="T12" fmla="*/ 76 w 79"/>
                    <a:gd name="T13" fmla="*/ 31 h 33"/>
                    <a:gd name="T14" fmla="*/ 73 w 79"/>
                    <a:gd name="T15" fmla="*/ 33 h 33"/>
                    <a:gd name="T16" fmla="*/ 71 w 79"/>
                    <a:gd name="T17" fmla="*/ 31 h 33"/>
                    <a:gd name="T18" fmla="*/ 76 w 79"/>
                    <a:gd name="T19" fmla="*/ 21 h 33"/>
                    <a:gd name="T20" fmla="*/ 71 w 79"/>
                    <a:gd name="T21" fmla="*/ 31 h 33"/>
                    <a:gd name="T22" fmla="*/ 71 w 79"/>
                    <a:gd name="T23" fmla="*/ 31 h 33"/>
                    <a:gd name="T24" fmla="*/ 76 w 79"/>
                    <a:gd name="T25" fmla="*/ 21 h 33"/>
                    <a:gd name="T26" fmla="*/ 76 w 79"/>
                    <a:gd name="T27" fmla="*/ 21 h 33"/>
                    <a:gd name="T28" fmla="*/ 71 w 79"/>
                    <a:gd name="T29" fmla="*/ 31 h 33"/>
                    <a:gd name="T30" fmla="*/ 76 w 79"/>
                    <a:gd name="T31" fmla="*/ 21 h 33"/>
                    <a:gd name="T32" fmla="*/ 76 w 79"/>
                    <a:gd name="T33" fmla="*/ 21 h 33"/>
                    <a:gd name="T34" fmla="*/ 73 w 79"/>
                    <a:gd name="T35" fmla="*/ 26 h 33"/>
                    <a:gd name="T36" fmla="*/ 76 w 79"/>
                    <a:gd name="T37" fmla="*/ 21 h 33"/>
                    <a:gd name="T38" fmla="*/ 71 w 79"/>
                    <a:gd name="T39" fmla="*/ 31 h 33"/>
                    <a:gd name="T40" fmla="*/ 67 w 79"/>
                    <a:gd name="T41" fmla="*/ 31 h 33"/>
                    <a:gd name="T42" fmla="*/ 61 w 79"/>
                    <a:gd name="T43" fmla="*/ 29 h 33"/>
                    <a:gd name="T44" fmla="*/ 64 w 79"/>
                    <a:gd name="T45" fmla="*/ 17 h 33"/>
                    <a:gd name="T46" fmla="*/ 70 w 79"/>
                    <a:gd name="T47" fmla="*/ 19 h 33"/>
                    <a:gd name="T48" fmla="*/ 76 w 79"/>
                    <a:gd name="T49" fmla="*/ 21 h 33"/>
                    <a:gd name="T50" fmla="*/ 71 w 79"/>
                    <a:gd name="T51" fmla="*/ 31 h 33"/>
                    <a:gd name="T52" fmla="*/ 61 w 79"/>
                    <a:gd name="T53" fmla="*/ 29 h 33"/>
                    <a:gd name="T54" fmla="*/ 54 w 79"/>
                    <a:gd name="T55" fmla="*/ 28 h 33"/>
                    <a:gd name="T56" fmla="*/ 47 w 79"/>
                    <a:gd name="T57" fmla="*/ 26 h 33"/>
                    <a:gd name="T58" fmla="*/ 50 w 79"/>
                    <a:gd name="T59" fmla="*/ 14 h 33"/>
                    <a:gd name="T60" fmla="*/ 57 w 79"/>
                    <a:gd name="T61" fmla="*/ 16 h 33"/>
                    <a:gd name="T62" fmla="*/ 64 w 79"/>
                    <a:gd name="T63" fmla="*/ 17 h 33"/>
                    <a:gd name="T64" fmla="*/ 61 w 79"/>
                    <a:gd name="T65" fmla="*/ 29 h 33"/>
                    <a:gd name="T66" fmla="*/ 50 w 79"/>
                    <a:gd name="T67" fmla="*/ 14 h 33"/>
                    <a:gd name="T68" fmla="*/ 50 w 79"/>
                    <a:gd name="T69" fmla="*/ 14 h 33"/>
                    <a:gd name="T70" fmla="*/ 48 w 79"/>
                    <a:gd name="T71" fmla="*/ 19 h 33"/>
                    <a:gd name="T72" fmla="*/ 50 w 79"/>
                    <a:gd name="T73" fmla="*/ 14 h 33"/>
                    <a:gd name="T74" fmla="*/ 47 w 79"/>
                    <a:gd name="T75" fmla="*/ 26 h 33"/>
                    <a:gd name="T76" fmla="*/ 17 w 79"/>
                    <a:gd name="T77" fmla="*/ 17 h 33"/>
                    <a:gd name="T78" fmla="*/ 3 w 79"/>
                    <a:gd name="T79" fmla="*/ 12 h 33"/>
                    <a:gd name="T80" fmla="*/ 8 w 79"/>
                    <a:gd name="T81" fmla="*/ 0 h 33"/>
                    <a:gd name="T82" fmla="*/ 20 w 79"/>
                    <a:gd name="T83" fmla="*/ 5 h 33"/>
                    <a:gd name="T84" fmla="*/ 50 w 79"/>
                    <a:gd name="T85" fmla="*/ 14 h 33"/>
                    <a:gd name="T86" fmla="*/ 47 w 79"/>
                    <a:gd name="T87" fmla="*/ 26 h 33"/>
                    <a:gd name="T88" fmla="*/ 3 w 79"/>
                    <a:gd name="T89" fmla="*/ 12 h 33"/>
                    <a:gd name="T90" fmla="*/ 2 w 79"/>
                    <a:gd name="T91" fmla="*/ 11 h 33"/>
                    <a:gd name="T92" fmla="*/ 0 w 79"/>
                    <a:gd name="T93" fmla="*/ 9 h 33"/>
                    <a:gd name="T94" fmla="*/ 0 w 79"/>
                    <a:gd name="T95" fmla="*/ 7 h 33"/>
                    <a:gd name="T96" fmla="*/ 0 w 79"/>
                    <a:gd name="T97" fmla="*/ 4 h 33"/>
                    <a:gd name="T98" fmla="*/ 2 w 79"/>
                    <a:gd name="T99" fmla="*/ 2 h 33"/>
                    <a:gd name="T100" fmla="*/ 3 w 79"/>
                    <a:gd name="T101" fmla="*/ 0 h 33"/>
                    <a:gd name="T102" fmla="*/ 5 w 79"/>
                    <a:gd name="T103" fmla="*/ 0 h 33"/>
                    <a:gd name="T104" fmla="*/ 8 w 79"/>
                    <a:gd name="T105" fmla="*/ 0 h 33"/>
                    <a:gd name="T106" fmla="*/ 3 w 79"/>
                    <a:gd name="T107" fmla="*/ 12 h 3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79"/>
                    <a:gd name="T163" fmla="*/ 0 h 33"/>
                    <a:gd name="T164" fmla="*/ 79 w 79"/>
                    <a:gd name="T165" fmla="*/ 33 h 3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79" h="33">
                      <a:moveTo>
                        <a:pt x="76" y="21"/>
                      </a:moveTo>
                      <a:lnTo>
                        <a:pt x="78" y="21"/>
                      </a:lnTo>
                      <a:lnTo>
                        <a:pt x="79" y="24"/>
                      </a:lnTo>
                      <a:lnTo>
                        <a:pt x="79" y="26"/>
                      </a:lnTo>
                      <a:lnTo>
                        <a:pt x="79" y="28"/>
                      </a:lnTo>
                      <a:lnTo>
                        <a:pt x="78" y="29"/>
                      </a:lnTo>
                      <a:lnTo>
                        <a:pt x="76" y="31"/>
                      </a:lnTo>
                      <a:lnTo>
                        <a:pt x="73" y="33"/>
                      </a:lnTo>
                      <a:lnTo>
                        <a:pt x="71" y="31"/>
                      </a:lnTo>
                      <a:lnTo>
                        <a:pt x="76" y="21"/>
                      </a:lnTo>
                      <a:close/>
                      <a:moveTo>
                        <a:pt x="71" y="31"/>
                      </a:moveTo>
                      <a:lnTo>
                        <a:pt x="71" y="31"/>
                      </a:lnTo>
                      <a:lnTo>
                        <a:pt x="76" y="21"/>
                      </a:lnTo>
                      <a:lnTo>
                        <a:pt x="71" y="31"/>
                      </a:lnTo>
                      <a:close/>
                      <a:moveTo>
                        <a:pt x="76" y="21"/>
                      </a:moveTo>
                      <a:lnTo>
                        <a:pt x="76" y="21"/>
                      </a:lnTo>
                      <a:lnTo>
                        <a:pt x="73" y="26"/>
                      </a:lnTo>
                      <a:lnTo>
                        <a:pt x="76" y="21"/>
                      </a:lnTo>
                      <a:close/>
                      <a:moveTo>
                        <a:pt x="71" y="31"/>
                      </a:moveTo>
                      <a:lnTo>
                        <a:pt x="67" y="31"/>
                      </a:lnTo>
                      <a:lnTo>
                        <a:pt x="61" y="29"/>
                      </a:lnTo>
                      <a:lnTo>
                        <a:pt x="64" y="17"/>
                      </a:lnTo>
                      <a:lnTo>
                        <a:pt x="70" y="19"/>
                      </a:lnTo>
                      <a:lnTo>
                        <a:pt x="76" y="21"/>
                      </a:lnTo>
                      <a:lnTo>
                        <a:pt x="71" y="31"/>
                      </a:lnTo>
                      <a:close/>
                      <a:moveTo>
                        <a:pt x="61" y="29"/>
                      </a:moveTo>
                      <a:lnTo>
                        <a:pt x="54" y="28"/>
                      </a:lnTo>
                      <a:lnTo>
                        <a:pt x="47" y="26"/>
                      </a:lnTo>
                      <a:lnTo>
                        <a:pt x="50" y="14"/>
                      </a:lnTo>
                      <a:lnTo>
                        <a:pt x="57" y="16"/>
                      </a:lnTo>
                      <a:lnTo>
                        <a:pt x="64" y="17"/>
                      </a:lnTo>
                      <a:lnTo>
                        <a:pt x="61" y="29"/>
                      </a:lnTo>
                      <a:close/>
                      <a:moveTo>
                        <a:pt x="50" y="14"/>
                      </a:moveTo>
                      <a:lnTo>
                        <a:pt x="50" y="14"/>
                      </a:lnTo>
                      <a:lnTo>
                        <a:pt x="48" y="19"/>
                      </a:lnTo>
                      <a:lnTo>
                        <a:pt x="50" y="14"/>
                      </a:lnTo>
                      <a:close/>
                      <a:moveTo>
                        <a:pt x="47" y="26"/>
                      </a:moveTo>
                      <a:lnTo>
                        <a:pt x="17" y="17"/>
                      </a:lnTo>
                      <a:lnTo>
                        <a:pt x="3" y="12"/>
                      </a:lnTo>
                      <a:lnTo>
                        <a:pt x="8" y="0"/>
                      </a:lnTo>
                      <a:lnTo>
                        <a:pt x="20" y="5"/>
                      </a:lnTo>
                      <a:lnTo>
                        <a:pt x="50" y="14"/>
                      </a:lnTo>
                      <a:lnTo>
                        <a:pt x="47" y="26"/>
                      </a:lnTo>
                      <a:close/>
                      <a:moveTo>
                        <a:pt x="3" y="12"/>
                      </a:moveTo>
                      <a:lnTo>
                        <a:pt x="2" y="11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3" y="12"/>
                      </a:lnTo>
                      <a:close/>
                    </a:path>
                  </a:pathLst>
                </a:custGeom>
                <a:solidFill>
                  <a:srgbClr val="E3C4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5" name="Freeform 150"/>
                <p:cNvSpPr>
                  <a:spLocks noEditPoints="1"/>
                </p:cNvSpPr>
                <p:nvPr/>
              </p:nvSpPr>
              <p:spPr bwMode="auto">
                <a:xfrm>
                  <a:off x="586" y="1995"/>
                  <a:ext cx="82" cy="36"/>
                </a:xfrm>
                <a:custGeom>
                  <a:avLst/>
                  <a:gdLst>
                    <a:gd name="T0" fmla="*/ 79 w 82"/>
                    <a:gd name="T1" fmla="*/ 22 h 36"/>
                    <a:gd name="T2" fmla="*/ 80 w 82"/>
                    <a:gd name="T3" fmla="*/ 24 h 36"/>
                    <a:gd name="T4" fmla="*/ 82 w 82"/>
                    <a:gd name="T5" fmla="*/ 25 h 36"/>
                    <a:gd name="T6" fmla="*/ 82 w 82"/>
                    <a:gd name="T7" fmla="*/ 29 h 36"/>
                    <a:gd name="T8" fmla="*/ 82 w 82"/>
                    <a:gd name="T9" fmla="*/ 30 h 36"/>
                    <a:gd name="T10" fmla="*/ 80 w 82"/>
                    <a:gd name="T11" fmla="*/ 34 h 36"/>
                    <a:gd name="T12" fmla="*/ 79 w 82"/>
                    <a:gd name="T13" fmla="*/ 36 h 36"/>
                    <a:gd name="T14" fmla="*/ 75 w 82"/>
                    <a:gd name="T15" fmla="*/ 36 h 36"/>
                    <a:gd name="T16" fmla="*/ 74 w 82"/>
                    <a:gd name="T17" fmla="*/ 36 h 36"/>
                    <a:gd name="T18" fmla="*/ 79 w 82"/>
                    <a:gd name="T19" fmla="*/ 22 h 36"/>
                    <a:gd name="T20" fmla="*/ 74 w 82"/>
                    <a:gd name="T21" fmla="*/ 36 h 36"/>
                    <a:gd name="T22" fmla="*/ 74 w 82"/>
                    <a:gd name="T23" fmla="*/ 36 h 36"/>
                    <a:gd name="T24" fmla="*/ 74 w 82"/>
                    <a:gd name="T25" fmla="*/ 36 h 36"/>
                    <a:gd name="T26" fmla="*/ 79 w 82"/>
                    <a:gd name="T27" fmla="*/ 22 h 36"/>
                    <a:gd name="T28" fmla="*/ 79 w 82"/>
                    <a:gd name="T29" fmla="*/ 22 h 36"/>
                    <a:gd name="T30" fmla="*/ 79 w 82"/>
                    <a:gd name="T31" fmla="*/ 22 h 36"/>
                    <a:gd name="T32" fmla="*/ 74 w 82"/>
                    <a:gd name="T33" fmla="*/ 36 h 36"/>
                    <a:gd name="T34" fmla="*/ 74 w 82"/>
                    <a:gd name="T35" fmla="*/ 36 h 36"/>
                    <a:gd name="T36" fmla="*/ 74 w 82"/>
                    <a:gd name="T37" fmla="*/ 36 h 36"/>
                    <a:gd name="T38" fmla="*/ 75 w 82"/>
                    <a:gd name="T39" fmla="*/ 29 h 36"/>
                    <a:gd name="T40" fmla="*/ 74 w 82"/>
                    <a:gd name="T41" fmla="*/ 36 h 36"/>
                    <a:gd name="T42" fmla="*/ 74 w 82"/>
                    <a:gd name="T43" fmla="*/ 36 h 36"/>
                    <a:gd name="T44" fmla="*/ 71 w 82"/>
                    <a:gd name="T45" fmla="*/ 34 h 36"/>
                    <a:gd name="T46" fmla="*/ 68 w 82"/>
                    <a:gd name="T47" fmla="*/ 34 h 36"/>
                    <a:gd name="T48" fmla="*/ 68 w 82"/>
                    <a:gd name="T49" fmla="*/ 20 h 36"/>
                    <a:gd name="T50" fmla="*/ 74 w 82"/>
                    <a:gd name="T51" fmla="*/ 20 h 36"/>
                    <a:gd name="T52" fmla="*/ 79 w 82"/>
                    <a:gd name="T53" fmla="*/ 22 h 36"/>
                    <a:gd name="T54" fmla="*/ 74 w 82"/>
                    <a:gd name="T55" fmla="*/ 36 h 36"/>
                    <a:gd name="T56" fmla="*/ 68 w 82"/>
                    <a:gd name="T57" fmla="*/ 34 h 36"/>
                    <a:gd name="T58" fmla="*/ 58 w 82"/>
                    <a:gd name="T59" fmla="*/ 34 h 36"/>
                    <a:gd name="T60" fmla="*/ 48 w 82"/>
                    <a:gd name="T61" fmla="*/ 30 h 36"/>
                    <a:gd name="T62" fmla="*/ 51 w 82"/>
                    <a:gd name="T63" fmla="*/ 17 h 36"/>
                    <a:gd name="T64" fmla="*/ 60 w 82"/>
                    <a:gd name="T65" fmla="*/ 18 h 36"/>
                    <a:gd name="T66" fmla="*/ 68 w 82"/>
                    <a:gd name="T67" fmla="*/ 20 h 36"/>
                    <a:gd name="T68" fmla="*/ 68 w 82"/>
                    <a:gd name="T69" fmla="*/ 34 h 36"/>
                    <a:gd name="T70" fmla="*/ 48 w 82"/>
                    <a:gd name="T71" fmla="*/ 30 h 36"/>
                    <a:gd name="T72" fmla="*/ 48 w 82"/>
                    <a:gd name="T73" fmla="*/ 30 h 36"/>
                    <a:gd name="T74" fmla="*/ 49 w 82"/>
                    <a:gd name="T75" fmla="*/ 24 h 36"/>
                    <a:gd name="T76" fmla="*/ 48 w 82"/>
                    <a:gd name="T77" fmla="*/ 30 h 36"/>
                    <a:gd name="T78" fmla="*/ 48 w 82"/>
                    <a:gd name="T79" fmla="*/ 30 h 36"/>
                    <a:gd name="T80" fmla="*/ 15 w 82"/>
                    <a:gd name="T81" fmla="*/ 20 h 36"/>
                    <a:gd name="T82" fmla="*/ 3 w 82"/>
                    <a:gd name="T83" fmla="*/ 13 h 36"/>
                    <a:gd name="T84" fmla="*/ 9 w 82"/>
                    <a:gd name="T85" fmla="*/ 1 h 36"/>
                    <a:gd name="T86" fmla="*/ 20 w 82"/>
                    <a:gd name="T87" fmla="*/ 6 h 36"/>
                    <a:gd name="T88" fmla="*/ 51 w 82"/>
                    <a:gd name="T89" fmla="*/ 17 h 36"/>
                    <a:gd name="T90" fmla="*/ 48 w 82"/>
                    <a:gd name="T91" fmla="*/ 30 h 36"/>
                    <a:gd name="T92" fmla="*/ 3 w 82"/>
                    <a:gd name="T93" fmla="*/ 13 h 36"/>
                    <a:gd name="T94" fmla="*/ 0 w 82"/>
                    <a:gd name="T95" fmla="*/ 12 h 36"/>
                    <a:gd name="T96" fmla="*/ 0 w 82"/>
                    <a:gd name="T97" fmla="*/ 8 h 36"/>
                    <a:gd name="T98" fmla="*/ 0 w 82"/>
                    <a:gd name="T99" fmla="*/ 6 h 36"/>
                    <a:gd name="T100" fmla="*/ 0 w 82"/>
                    <a:gd name="T101" fmla="*/ 3 h 36"/>
                    <a:gd name="T102" fmla="*/ 1 w 82"/>
                    <a:gd name="T103" fmla="*/ 1 h 36"/>
                    <a:gd name="T104" fmla="*/ 3 w 82"/>
                    <a:gd name="T105" fmla="*/ 0 h 36"/>
                    <a:gd name="T106" fmla="*/ 6 w 82"/>
                    <a:gd name="T107" fmla="*/ 0 h 36"/>
                    <a:gd name="T108" fmla="*/ 9 w 82"/>
                    <a:gd name="T109" fmla="*/ 1 h 36"/>
                    <a:gd name="T110" fmla="*/ 3 w 82"/>
                    <a:gd name="T111" fmla="*/ 13 h 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2"/>
                    <a:gd name="T169" fmla="*/ 0 h 36"/>
                    <a:gd name="T170" fmla="*/ 82 w 82"/>
                    <a:gd name="T171" fmla="*/ 36 h 36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2" h="36">
                      <a:moveTo>
                        <a:pt x="79" y="22"/>
                      </a:moveTo>
                      <a:lnTo>
                        <a:pt x="80" y="24"/>
                      </a:lnTo>
                      <a:lnTo>
                        <a:pt x="82" y="25"/>
                      </a:lnTo>
                      <a:lnTo>
                        <a:pt x="82" y="29"/>
                      </a:lnTo>
                      <a:lnTo>
                        <a:pt x="82" y="30"/>
                      </a:lnTo>
                      <a:lnTo>
                        <a:pt x="80" y="34"/>
                      </a:lnTo>
                      <a:lnTo>
                        <a:pt x="79" y="36"/>
                      </a:lnTo>
                      <a:lnTo>
                        <a:pt x="75" y="36"/>
                      </a:lnTo>
                      <a:lnTo>
                        <a:pt x="74" y="36"/>
                      </a:lnTo>
                      <a:lnTo>
                        <a:pt x="79" y="22"/>
                      </a:lnTo>
                      <a:close/>
                      <a:moveTo>
                        <a:pt x="74" y="36"/>
                      </a:moveTo>
                      <a:lnTo>
                        <a:pt x="74" y="36"/>
                      </a:lnTo>
                      <a:lnTo>
                        <a:pt x="79" y="22"/>
                      </a:lnTo>
                      <a:lnTo>
                        <a:pt x="74" y="36"/>
                      </a:lnTo>
                      <a:close/>
                      <a:moveTo>
                        <a:pt x="74" y="36"/>
                      </a:moveTo>
                      <a:lnTo>
                        <a:pt x="74" y="36"/>
                      </a:lnTo>
                      <a:lnTo>
                        <a:pt x="75" y="29"/>
                      </a:lnTo>
                      <a:lnTo>
                        <a:pt x="74" y="36"/>
                      </a:lnTo>
                      <a:close/>
                      <a:moveTo>
                        <a:pt x="74" y="36"/>
                      </a:moveTo>
                      <a:lnTo>
                        <a:pt x="71" y="34"/>
                      </a:lnTo>
                      <a:lnTo>
                        <a:pt x="68" y="34"/>
                      </a:lnTo>
                      <a:lnTo>
                        <a:pt x="68" y="20"/>
                      </a:lnTo>
                      <a:lnTo>
                        <a:pt x="74" y="20"/>
                      </a:lnTo>
                      <a:lnTo>
                        <a:pt x="79" y="22"/>
                      </a:lnTo>
                      <a:lnTo>
                        <a:pt x="74" y="36"/>
                      </a:lnTo>
                      <a:close/>
                      <a:moveTo>
                        <a:pt x="68" y="34"/>
                      </a:moveTo>
                      <a:lnTo>
                        <a:pt x="58" y="34"/>
                      </a:lnTo>
                      <a:lnTo>
                        <a:pt x="48" y="30"/>
                      </a:lnTo>
                      <a:lnTo>
                        <a:pt x="51" y="17"/>
                      </a:lnTo>
                      <a:lnTo>
                        <a:pt x="60" y="18"/>
                      </a:lnTo>
                      <a:lnTo>
                        <a:pt x="68" y="20"/>
                      </a:lnTo>
                      <a:lnTo>
                        <a:pt x="68" y="34"/>
                      </a:lnTo>
                      <a:close/>
                      <a:moveTo>
                        <a:pt x="48" y="30"/>
                      </a:moveTo>
                      <a:lnTo>
                        <a:pt x="48" y="30"/>
                      </a:lnTo>
                      <a:lnTo>
                        <a:pt x="49" y="24"/>
                      </a:lnTo>
                      <a:lnTo>
                        <a:pt x="48" y="30"/>
                      </a:lnTo>
                      <a:close/>
                      <a:moveTo>
                        <a:pt x="48" y="30"/>
                      </a:moveTo>
                      <a:lnTo>
                        <a:pt x="15" y="20"/>
                      </a:lnTo>
                      <a:lnTo>
                        <a:pt x="3" y="13"/>
                      </a:lnTo>
                      <a:lnTo>
                        <a:pt x="9" y="1"/>
                      </a:lnTo>
                      <a:lnTo>
                        <a:pt x="20" y="6"/>
                      </a:lnTo>
                      <a:lnTo>
                        <a:pt x="51" y="17"/>
                      </a:lnTo>
                      <a:lnTo>
                        <a:pt x="48" y="30"/>
                      </a:lnTo>
                      <a:close/>
                      <a:moveTo>
                        <a:pt x="3" y="13"/>
                      </a:move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9" y="1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D4AB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6" name="Freeform 151"/>
                <p:cNvSpPr>
                  <a:spLocks noEditPoints="1"/>
                </p:cNvSpPr>
                <p:nvPr/>
              </p:nvSpPr>
              <p:spPr bwMode="auto">
                <a:xfrm>
                  <a:off x="583" y="1995"/>
                  <a:ext cx="88" cy="37"/>
                </a:xfrm>
                <a:custGeom>
                  <a:avLst/>
                  <a:gdLst>
                    <a:gd name="T0" fmla="*/ 83 w 88"/>
                    <a:gd name="T1" fmla="*/ 24 h 37"/>
                    <a:gd name="T2" fmla="*/ 86 w 88"/>
                    <a:gd name="T3" fmla="*/ 25 h 37"/>
                    <a:gd name="T4" fmla="*/ 86 w 88"/>
                    <a:gd name="T5" fmla="*/ 27 h 37"/>
                    <a:gd name="T6" fmla="*/ 88 w 88"/>
                    <a:gd name="T7" fmla="*/ 30 h 37"/>
                    <a:gd name="T8" fmla="*/ 86 w 88"/>
                    <a:gd name="T9" fmla="*/ 34 h 37"/>
                    <a:gd name="T10" fmla="*/ 86 w 88"/>
                    <a:gd name="T11" fmla="*/ 36 h 37"/>
                    <a:gd name="T12" fmla="*/ 83 w 88"/>
                    <a:gd name="T13" fmla="*/ 37 h 37"/>
                    <a:gd name="T14" fmla="*/ 82 w 88"/>
                    <a:gd name="T15" fmla="*/ 37 h 37"/>
                    <a:gd name="T16" fmla="*/ 78 w 88"/>
                    <a:gd name="T17" fmla="*/ 37 h 37"/>
                    <a:gd name="T18" fmla="*/ 83 w 88"/>
                    <a:gd name="T19" fmla="*/ 24 h 37"/>
                    <a:gd name="T20" fmla="*/ 78 w 88"/>
                    <a:gd name="T21" fmla="*/ 37 h 37"/>
                    <a:gd name="T22" fmla="*/ 78 w 88"/>
                    <a:gd name="T23" fmla="*/ 37 h 37"/>
                    <a:gd name="T24" fmla="*/ 83 w 88"/>
                    <a:gd name="T25" fmla="*/ 24 h 37"/>
                    <a:gd name="T26" fmla="*/ 83 w 88"/>
                    <a:gd name="T27" fmla="*/ 24 h 37"/>
                    <a:gd name="T28" fmla="*/ 78 w 88"/>
                    <a:gd name="T29" fmla="*/ 37 h 37"/>
                    <a:gd name="T30" fmla="*/ 83 w 88"/>
                    <a:gd name="T31" fmla="*/ 24 h 37"/>
                    <a:gd name="T32" fmla="*/ 83 w 88"/>
                    <a:gd name="T33" fmla="*/ 24 h 37"/>
                    <a:gd name="T34" fmla="*/ 80 w 88"/>
                    <a:gd name="T35" fmla="*/ 30 h 37"/>
                    <a:gd name="T36" fmla="*/ 83 w 88"/>
                    <a:gd name="T37" fmla="*/ 24 h 37"/>
                    <a:gd name="T38" fmla="*/ 78 w 88"/>
                    <a:gd name="T39" fmla="*/ 37 h 37"/>
                    <a:gd name="T40" fmla="*/ 77 w 88"/>
                    <a:gd name="T41" fmla="*/ 37 h 37"/>
                    <a:gd name="T42" fmla="*/ 75 w 88"/>
                    <a:gd name="T43" fmla="*/ 37 h 37"/>
                    <a:gd name="T44" fmla="*/ 75 w 88"/>
                    <a:gd name="T45" fmla="*/ 22 h 37"/>
                    <a:gd name="T46" fmla="*/ 80 w 88"/>
                    <a:gd name="T47" fmla="*/ 24 h 37"/>
                    <a:gd name="T48" fmla="*/ 83 w 88"/>
                    <a:gd name="T49" fmla="*/ 24 h 37"/>
                    <a:gd name="T50" fmla="*/ 78 w 88"/>
                    <a:gd name="T51" fmla="*/ 37 h 37"/>
                    <a:gd name="T52" fmla="*/ 75 w 88"/>
                    <a:gd name="T53" fmla="*/ 37 h 37"/>
                    <a:gd name="T54" fmla="*/ 65 w 88"/>
                    <a:gd name="T55" fmla="*/ 37 h 37"/>
                    <a:gd name="T56" fmla="*/ 51 w 88"/>
                    <a:gd name="T57" fmla="*/ 36 h 37"/>
                    <a:gd name="T58" fmla="*/ 54 w 88"/>
                    <a:gd name="T59" fmla="*/ 20 h 37"/>
                    <a:gd name="T60" fmla="*/ 66 w 88"/>
                    <a:gd name="T61" fmla="*/ 22 h 37"/>
                    <a:gd name="T62" fmla="*/ 75 w 88"/>
                    <a:gd name="T63" fmla="*/ 22 h 37"/>
                    <a:gd name="T64" fmla="*/ 75 w 88"/>
                    <a:gd name="T65" fmla="*/ 37 h 37"/>
                    <a:gd name="T66" fmla="*/ 51 w 88"/>
                    <a:gd name="T67" fmla="*/ 36 h 37"/>
                    <a:gd name="T68" fmla="*/ 51 w 88"/>
                    <a:gd name="T69" fmla="*/ 36 h 37"/>
                    <a:gd name="T70" fmla="*/ 52 w 88"/>
                    <a:gd name="T71" fmla="*/ 29 h 37"/>
                    <a:gd name="T72" fmla="*/ 51 w 88"/>
                    <a:gd name="T73" fmla="*/ 36 h 37"/>
                    <a:gd name="T74" fmla="*/ 51 w 88"/>
                    <a:gd name="T75" fmla="*/ 36 h 37"/>
                    <a:gd name="T76" fmla="*/ 31 w 88"/>
                    <a:gd name="T77" fmla="*/ 29 h 37"/>
                    <a:gd name="T78" fmla="*/ 17 w 88"/>
                    <a:gd name="T79" fmla="*/ 22 h 37"/>
                    <a:gd name="T80" fmla="*/ 6 w 88"/>
                    <a:gd name="T81" fmla="*/ 15 h 37"/>
                    <a:gd name="T82" fmla="*/ 3 w 88"/>
                    <a:gd name="T83" fmla="*/ 13 h 37"/>
                    <a:gd name="T84" fmla="*/ 11 w 88"/>
                    <a:gd name="T85" fmla="*/ 1 h 37"/>
                    <a:gd name="T86" fmla="*/ 14 w 88"/>
                    <a:gd name="T87" fmla="*/ 3 h 37"/>
                    <a:gd name="T88" fmla="*/ 23 w 88"/>
                    <a:gd name="T89" fmla="*/ 8 h 37"/>
                    <a:gd name="T90" fmla="*/ 37 w 88"/>
                    <a:gd name="T91" fmla="*/ 15 h 37"/>
                    <a:gd name="T92" fmla="*/ 54 w 88"/>
                    <a:gd name="T93" fmla="*/ 20 h 37"/>
                    <a:gd name="T94" fmla="*/ 51 w 88"/>
                    <a:gd name="T95" fmla="*/ 36 h 37"/>
                    <a:gd name="T96" fmla="*/ 3 w 88"/>
                    <a:gd name="T97" fmla="*/ 13 h 37"/>
                    <a:gd name="T98" fmla="*/ 1 w 88"/>
                    <a:gd name="T99" fmla="*/ 12 h 37"/>
                    <a:gd name="T100" fmla="*/ 0 w 88"/>
                    <a:gd name="T101" fmla="*/ 8 h 37"/>
                    <a:gd name="T102" fmla="*/ 0 w 88"/>
                    <a:gd name="T103" fmla="*/ 5 h 37"/>
                    <a:gd name="T104" fmla="*/ 1 w 88"/>
                    <a:gd name="T105" fmla="*/ 3 h 37"/>
                    <a:gd name="T106" fmla="*/ 3 w 88"/>
                    <a:gd name="T107" fmla="*/ 1 h 37"/>
                    <a:gd name="T108" fmla="*/ 6 w 88"/>
                    <a:gd name="T109" fmla="*/ 0 h 37"/>
                    <a:gd name="T110" fmla="*/ 9 w 88"/>
                    <a:gd name="T111" fmla="*/ 0 h 37"/>
                    <a:gd name="T112" fmla="*/ 11 w 88"/>
                    <a:gd name="T113" fmla="*/ 1 h 37"/>
                    <a:gd name="T114" fmla="*/ 3 w 88"/>
                    <a:gd name="T115" fmla="*/ 13 h 3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88"/>
                    <a:gd name="T175" fmla="*/ 0 h 37"/>
                    <a:gd name="T176" fmla="*/ 88 w 88"/>
                    <a:gd name="T177" fmla="*/ 37 h 3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88" h="37">
                      <a:moveTo>
                        <a:pt x="83" y="24"/>
                      </a:moveTo>
                      <a:lnTo>
                        <a:pt x="86" y="25"/>
                      </a:lnTo>
                      <a:lnTo>
                        <a:pt x="86" y="27"/>
                      </a:lnTo>
                      <a:lnTo>
                        <a:pt x="88" y="30"/>
                      </a:lnTo>
                      <a:lnTo>
                        <a:pt x="86" y="34"/>
                      </a:lnTo>
                      <a:lnTo>
                        <a:pt x="86" y="36"/>
                      </a:lnTo>
                      <a:lnTo>
                        <a:pt x="83" y="37"/>
                      </a:lnTo>
                      <a:lnTo>
                        <a:pt x="82" y="37"/>
                      </a:lnTo>
                      <a:lnTo>
                        <a:pt x="78" y="37"/>
                      </a:lnTo>
                      <a:lnTo>
                        <a:pt x="83" y="24"/>
                      </a:lnTo>
                      <a:close/>
                      <a:moveTo>
                        <a:pt x="78" y="37"/>
                      </a:moveTo>
                      <a:lnTo>
                        <a:pt x="78" y="37"/>
                      </a:lnTo>
                      <a:lnTo>
                        <a:pt x="83" y="24"/>
                      </a:lnTo>
                      <a:lnTo>
                        <a:pt x="78" y="37"/>
                      </a:lnTo>
                      <a:close/>
                      <a:moveTo>
                        <a:pt x="83" y="24"/>
                      </a:moveTo>
                      <a:lnTo>
                        <a:pt x="83" y="24"/>
                      </a:lnTo>
                      <a:lnTo>
                        <a:pt x="80" y="30"/>
                      </a:lnTo>
                      <a:lnTo>
                        <a:pt x="83" y="24"/>
                      </a:lnTo>
                      <a:close/>
                      <a:moveTo>
                        <a:pt x="78" y="37"/>
                      </a:moveTo>
                      <a:lnTo>
                        <a:pt x="77" y="37"/>
                      </a:lnTo>
                      <a:lnTo>
                        <a:pt x="75" y="37"/>
                      </a:lnTo>
                      <a:lnTo>
                        <a:pt x="75" y="22"/>
                      </a:lnTo>
                      <a:lnTo>
                        <a:pt x="80" y="24"/>
                      </a:lnTo>
                      <a:lnTo>
                        <a:pt x="83" y="24"/>
                      </a:lnTo>
                      <a:lnTo>
                        <a:pt x="78" y="37"/>
                      </a:lnTo>
                      <a:close/>
                      <a:moveTo>
                        <a:pt x="75" y="37"/>
                      </a:moveTo>
                      <a:lnTo>
                        <a:pt x="65" y="37"/>
                      </a:lnTo>
                      <a:lnTo>
                        <a:pt x="51" y="36"/>
                      </a:lnTo>
                      <a:lnTo>
                        <a:pt x="54" y="20"/>
                      </a:lnTo>
                      <a:lnTo>
                        <a:pt x="66" y="22"/>
                      </a:lnTo>
                      <a:lnTo>
                        <a:pt x="75" y="22"/>
                      </a:lnTo>
                      <a:lnTo>
                        <a:pt x="75" y="37"/>
                      </a:lnTo>
                      <a:close/>
                      <a:moveTo>
                        <a:pt x="51" y="36"/>
                      </a:moveTo>
                      <a:lnTo>
                        <a:pt x="51" y="36"/>
                      </a:lnTo>
                      <a:lnTo>
                        <a:pt x="52" y="29"/>
                      </a:lnTo>
                      <a:lnTo>
                        <a:pt x="51" y="36"/>
                      </a:lnTo>
                      <a:close/>
                      <a:moveTo>
                        <a:pt x="51" y="36"/>
                      </a:moveTo>
                      <a:lnTo>
                        <a:pt x="31" y="29"/>
                      </a:lnTo>
                      <a:lnTo>
                        <a:pt x="17" y="22"/>
                      </a:lnTo>
                      <a:lnTo>
                        <a:pt x="6" y="15"/>
                      </a:lnTo>
                      <a:lnTo>
                        <a:pt x="3" y="13"/>
                      </a:lnTo>
                      <a:lnTo>
                        <a:pt x="11" y="1"/>
                      </a:lnTo>
                      <a:lnTo>
                        <a:pt x="14" y="3"/>
                      </a:lnTo>
                      <a:lnTo>
                        <a:pt x="23" y="8"/>
                      </a:lnTo>
                      <a:lnTo>
                        <a:pt x="37" y="15"/>
                      </a:lnTo>
                      <a:lnTo>
                        <a:pt x="54" y="20"/>
                      </a:lnTo>
                      <a:lnTo>
                        <a:pt x="51" y="36"/>
                      </a:lnTo>
                      <a:close/>
                      <a:moveTo>
                        <a:pt x="3" y="13"/>
                      </a:move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1" y="1"/>
                      </a:ln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C48F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7" name="Freeform 152"/>
                <p:cNvSpPr>
                  <a:spLocks noEditPoints="1"/>
                </p:cNvSpPr>
                <p:nvPr/>
              </p:nvSpPr>
              <p:spPr bwMode="auto">
                <a:xfrm>
                  <a:off x="581" y="1993"/>
                  <a:ext cx="91" cy="43"/>
                </a:xfrm>
                <a:custGeom>
                  <a:avLst/>
                  <a:gdLst>
                    <a:gd name="T0" fmla="*/ 87 w 91"/>
                    <a:gd name="T1" fmla="*/ 27 h 43"/>
                    <a:gd name="T2" fmla="*/ 90 w 91"/>
                    <a:gd name="T3" fmla="*/ 29 h 43"/>
                    <a:gd name="T4" fmla="*/ 91 w 91"/>
                    <a:gd name="T5" fmla="*/ 31 h 43"/>
                    <a:gd name="T6" fmla="*/ 91 w 91"/>
                    <a:gd name="T7" fmla="*/ 34 h 43"/>
                    <a:gd name="T8" fmla="*/ 91 w 91"/>
                    <a:gd name="T9" fmla="*/ 38 h 43"/>
                    <a:gd name="T10" fmla="*/ 88 w 91"/>
                    <a:gd name="T11" fmla="*/ 39 h 43"/>
                    <a:gd name="T12" fmla="*/ 87 w 91"/>
                    <a:gd name="T13" fmla="*/ 41 h 43"/>
                    <a:gd name="T14" fmla="*/ 84 w 91"/>
                    <a:gd name="T15" fmla="*/ 43 h 43"/>
                    <a:gd name="T16" fmla="*/ 80 w 91"/>
                    <a:gd name="T17" fmla="*/ 41 h 43"/>
                    <a:gd name="T18" fmla="*/ 87 w 91"/>
                    <a:gd name="T19" fmla="*/ 27 h 43"/>
                    <a:gd name="T20" fmla="*/ 80 w 91"/>
                    <a:gd name="T21" fmla="*/ 41 h 43"/>
                    <a:gd name="T22" fmla="*/ 82 w 91"/>
                    <a:gd name="T23" fmla="*/ 41 h 43"/>
                    <a:gd name="T24" fmla="*/ 82 w 91"/>
                    <a:gd name="T25" fmla="*/ 41 h 43"/>
                    <a:gd name="T26" fmla="*/ 87 w 91"/>
                    <a:gd name="T27" fmla="*/ 27 h 43"/>
                    <a:gd name="T28" fmla="*/ 87 w 91"/>
                    <a:gd name="T29" fmla="*/ 27 h 43"/>
                    <a:gd name="T30" fmla="*/ 87 w 91"/>
                    <a:gd name="T31" fmla="*/ 27 h 43"/>
                    <a:gd name="T32" fmla="*/ 80 w 91"/>
                    <a:gd name="T33" fmla="*/ 41 h 43"/>
                    <a:gd name="T34" fmla="*/ 87 w 91"/>
                    <a:gd name="T35" fmla="*/ 27 h 43"/>
                    <a:gd name="T36" fmla="*/ 87 w 91"/>
                    <a:gd name="T37" fmla="*/ 27 h 43"/>
                    <a:gd name="T38" fmla="*/ 84 w 91"/>
                    <a:gd name="T39" fmla="*/ 34 h 43"/>
                    <a:gd name="T40" fmla="*/ 87 w 91"/>
                    <a:gd name="T41" fmla="*/ 27 h 43"/>
                    <a:gd name="T42" fmla="*/ 82 w 91"/>
                    <a:gd name="T43" fmla="*/ 41 h 43"/>
                    <a:gd name="T44" fmla="*/ 82 w 91"/>
                    <a:gd name="T45" fmla="*/ 41 h 43"/>
                    <a:gd name="T46" fmla="*/ 82 w 91"/>
                    <a:gd name="T47" fmla="*/ 43 h 43"/>
                    <a:gd name="T48" fmla="*/ 80 w 91"/>
                    <a:gd name="T49" fmla="*/ 26 h 43"/>
                    <a:gd name="T50" fmla="*/ 84 w 91"/>
                    <a:gd name="T51" fmla="*/ 26 h 43"/>
                    <a:gd name="T52" fmla="*/ 87 w 91"/>
                    <a:gd name="T53" fmla="*/ 27 h 43"/>
                    <a:gd name="T54" fmla="*/ 82 w 91"/>
                    <a:gd name="T55" fmla="*/ 41 h 43"/>
                    <a:gd name="T56" fmla="*/ 82 w 91"/>
                    <a:gd name="T57" fmla="*/ 43 h 43"/>
                    <a:gd name="T58" fmla="*/ 71 w 91"/>
                    <a:gd name="T59" fmla="*/ 43 h 43"/>
                    <a:gd name="T60" fmla="*/ 53 w 91"/>
                    <a:gd name="T61" fmla="*/ 41 h 43"/>
                    <a:gd name="T62" fmla="*/ 54 w 91"/>
                    <a:gd name="T63" fmla="*/ 26 h 43"/>
                    <a:gd name="T64" fmla="*/ 71 w 91"/>
                    <a:gd name="T65" fmla="*/ 27 h 43"/>
                    <a:gd name="T66" fmla="*/ 80 w 91"/>
                    <a:gd name="T67" fmla="*/ 26 h 43"/>
                    <a:gd name="T68" fmla="*/ 82 w 91"/>
                    <a:gd name="T69" fmla="*/ 43 h 43"/>
                    <a:gd name="T70" fmla="*/ 53 w 91"/>
                    <a:gd name="T71" fmla="*/ 41 h 43"/>
                    <a:gd name="T72" fmla="*/ 53 w 91"/>
                    <a:gd name="T73" fmla="*/ 41 h 43"/>
                    <a:gd name="T74" fmla="*/ 54 w 91"/>
                    <a:gd name="T75" fmla="*/ 32 h 43"/>
                    <a:gd name="T76" fmla="*/ 53 w 91"/>
                    <a:gd name="T77" fmla="*/ 41 h 43"/>
                    <a:gd name="T78" fmla="*/ 53 w 91"/>
                    <a:gd name="T79" fmla="*/ 41 h 43"/>
                    <a:gd name="T80" fmla="*/ 40 w 91"/>
                    <a:gd name="T81" fmla="*/ 38 h 43"/>
                    <a:gd name="T82" fmla="*/ 31 w 91"/>
                    <a:gd name="T83" fmla="*/ 34 h 43"/>
                    <a:gd name="T84" fmla="*/ 23 w 91"/>
                    <a:gd name="T85" fmla="*/ 29 h 43"/>
                    <a:gd name="T86" fmla="*/ 16 w 91"/>
                    <a:gd name="T87" fmla="*/ 24 h 43"/>
                    <a:gd name="T88" fmla="*/ 6 w 91"/>
                    <a:gd name="T89" fmla="*/ 17 h 43"/>
                    <a:gd name="T90" fmla="*/ 3 w 91"/>
                    <a:gd name="T91" fmla="*/ 14 h 43"/>
                    <a:gd name="T92" fmla="*/ 13 w 91"/>
                    <a:gd name="T93" fmla="*/ 3 h 43"/>
                    <a:gd name="T94" fmla="*/ 16 w 91"/>
                    <a:gd name="T95" fmla="*/ 5 h 43"/>
                    <a:gd name="T96" fmla="*/ 23 w 91"/>
                    <a:gd name="T97" fmla="*/ 12 h 43"/>
                    <a:gd name="T98" fmla="*/ 37 w 91"/>
                    <a:gd name="T99" fmla="*/ 19 h 43"/>
                    <a:gd name="T100" fmla="*/ 56 w 91"/>
                    <a:gd name="T101" fmla="*/ 26 h 43"/>
                    <a:gd name="T102" fmla="*/ 53 w 91"/>
                    <a:gd name="T103" fmla="*/ 41 h 43"/>
                    <a:gd name="T104" fmla="*/ 3 w 91"/>
                    <a:gd name="T105" fmla="*/ 14 h 43"/>
                    <a:gd name="T106" fmla="*/ 2 w 91"/>
                    <a:gd name="T107" fmla="*/ 12 h 43"/>
                    <a:gd name="T108" fmla="*/ 0 w 91"/>
                    <a:gd name="T109" fmla="*/ 8 h 43"/>
                    <a:gd name="T110" fmla="*/ 0 w 91"/>
                    <a:gd name="T111" fmla="*/ 5 h 43"/>
                    <a:gd name="T112" fmla="*/ 2 w 91"/>
                    <a:gd name="T113" fmla="*/ 3 h 43"/>
                    <a:gd name="T114" fmla="*/ 5 w 91"/>
                    <a:gd name="T115" fmla="*/ 2 h 43"/>
                    <a:gd name="T116" fmla="*/ 8 w 91"/>
                    <a:gd name="T117" fmla="*/ 0 h 43"/>
                    <a:gd name="T118" fmla="*/ 9 w 91"/>
                    <a:gd name="T119" fmla="*/ 2 h 43"/>
                    <a:gd name="T120" fmla="*/ 13 w 91"/>
                    <a:gd name="T121" fmla="*/ 3 h 43"/>
                    <a:gd name="T122" fmla="*/ 3 w 91"/>
                    <a:gd name="T123" fmla="*/ 14 h 4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91"/>
                    <a:gd name="T187" fmla="*/ 0 h 43"/>
                    <a:gd name="T188" fmla="*/ 91 w 91"/>
                    <a:gd name="T189" fmla="*/ 43 h 4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91" h="43">
                      <a:moveTo>
                        <a:pt x="87" y="27"/>
                      </a:moveTo>
                      <a:lnTo>
                        <a:pt x="90" y="29"/>
                      </a:lnTo>
                      <a:lnTo>
                        <a:pt x="91" y="31"/>
                      </a:lnTo>
                      <a:lnTo>
                        <a:pt x="91" y="34"/>
                      </a:lnTo>
                      <a:lnTo>
                        <a:pt x="91" y="38"/>
                      </a:lnTo>
                      <a:lnTo>
                        <a:pt x="88" y="39"/>
                      </a:lnTo>
                      <a:lnTo>
                        <a:pt x="87" y="41"/>
                      </a:lnTo>
                      <a:lnTo>
                        <a:pt x="84" y="43"/>
                      </a:lnTo>
                      <a:lnTo>
                        <a:pt x="80" y="41"/>
                      </a:lnTo>
                      <a:lnTo>
                        <a:pt x="87" y="27"/>
                      </a:lnTo>
                      <a:close/>
                      <a:moveTo>
                        <a:pt x="80" y="41"/>
                      </a:moveTo>
                      <a:lnTo>
                        <a:pt x="82" y="41"/>
                      </a:lnTo>
                      <a:lnTo>
                        <a:pt x="87" y="27"/>
                      </a:lnTo>
                      <a:lnTo>
                        <a:pt x="80" y="41"/>
                      </a:lnTo>
                      <a:close/>
                      <a:moveTo>
                        <a:pt x="87" y="27"/>
                      </a:moveTo>
                      <a:lnTo>
                        <a:pt x="87" y="27"/>
                      </a:lnTo>
                      <a:lnTo>
                        <a:pt x="84" y="34"/>
                      </a:lnTo>
                      <a:lnTo>
                        <a:pt x="87" y="27"/>
                      </a:lnTo>
                      <a:close/>
                      <a:moveTo>
                        <a:pt x="82" y="41"/>
                      </a:moveTo>
                      <a:lnTo>
                        <a:pt x="82" y="41"/>
                      </a:lnTo>
                      <a:lnTo>
                        <a:pt x="82" y="43"/>
                      </a:lnTo>
                      <a:lnTo>
                        <a:pt x="80" y="26"/>
                      </a:lnTo>
                      <a:lnTo>
                        <a:pt x="84" y="26"/>
                      </a:lnTo>
                      <a:lnTo>
                        <a:pt x="87" y="27"/>
                      </a:lnTo>
                      <a:lnTo>
                        <a:pt x="82" y="41"/>
                      </a:lnTo>
                      <a:close/>
                      <a:moveTo>
                        <a:pt x="82" y="43"/>
                      </a:moveTo>
                      <a:lnTo>
                        <a:pt x="71" y="43"/>
                      </a:lnTo>
                      <a:lnTo>
                        <a:pt x="53" y="41"/>
                      </a:lnTo>
                      <a:lnTo>
                        <a:pt x="54" y="26"/>
                      </a:lnTo>
                      <a:lnTo>
                        <a:pt x="71" y="27"/>
                      </a:lnTo>
                      <a:lnTo>
                        <a:pt x="80" y="26"/>
                      </a:lnTo>
                      <a:lnTo>
                        <a:pt x="82" y="43"/>
                      </a:lnTo>
                      <a:close/>
                      <a:moveTo>
                        <a:pt x="53" y="41"/>
                      </a:moveTo>
                      <a:lnTo>
                        <a:pt x="53" y="41"/>
                      </a:lnTo>
                      <a:lnTo>
                        <a:pt x="54" y="32"/>
                      </a:lnTo>
                      <a:lnTo>
                        <a:pt x="53" y="41"/>
                      </a:lnTo>
                      <a:close/>
                      <a:moveTo>
                        <a:pt x="53" y="41"/>
                      </a:moveTo>
                      <a:lnTo>
                        <a:pt x="40" y="38"/>
                      </a:lnTo>
                      <a:lnTo>
                        <a:pt x="31" y="34"/>
                      </a:lnTo>
                      <a:lnTo>
                        <a:pt x="23" y="29"/>
                      </a:lnTo>
                      <a:lnTo>
                        <a:pt x="16" y="24"/>
                      </a:lnTo>
                      <a:lnTo>
                        <a:pt x="6" y="17"/>
                      </a:lnTo>
                      <a:lnTo>
                        <a:pt x="3" y="14"/>
                      </a:lnTo>
                      <a:lnTo>
                        <a:pt x="13" y="3"/>
                      </a:lnTo>
                      <a:lnTo>
                        <a:pt x="16" y="5"/>
                      </a:lnTo>
                      <a:lnTo>
                        <a:pt x="23" y="12"/>
                      </a:lnTo>
                      <a:lnTo>
                        <a:pt x="37" y="19"/>
                      </a:lnTo>
                      <a:lnTo>
                        <a:pt x="56" y="26"/>
                      </a:lnTo>
                      <a:lnTo>
                        <a:pt x="53" y="41"/>
                      </a:lnTo>
                      <a:close/>
                      <a:moveTo>
                        <a:pt x="3" y="14"/>
                      </a:moveTo>
                      <a:lnTo>
                        <a:pt x="2" y="12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9" y="2"/>
                      </a:lnTo>
                      <a:lnTo>
                        <a:pt x="13" y="3"/>
                      </a:ln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B575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8" name="Freeform 153"/>
                <p:cNvSpPr>
                  <a:spLocks noEditPoints="1"/>
                </p:cNvSpPr>
                <p:nvPr/>
              </p:nvSpPr>
              <p:spPr bwMode="auto">
                <a:xfrm>
                  <a:off x="580" y="1993"/>
                  <a:ext cx="94" cy="46"/>
                </a:xfrm>
                <a:custGeom>
                  <a:avLst/>
                  <a:gdLst>
                    <a:gd name="T0" fmla="*/ 85 w 94"/>
                    <a:gd name="T1" fmla="*/ 27 h 46"/>
                    <a:gd name="T2" fmla="*/ 88 w 94"/>
                    <a:gd name="T3" fmla="*/ 27 h 46"/>
                    <a:gd name="T4" fmla="*/ 91 w 94"/>
                    <a:gd name="T5" fmla="*/ 29 h 46"/>
                    <a:gd name="T6" fmla="*/ 92 w 94"/>
                    <a:gd name="T7" fmla="*/ 31 h 46"/>
                    <a:gd name="T8" fmla="*/ 94 w 94"/>
                    <a:gd name="T9" fmla="*/ 32 h 46"/>
                    <a:gd name="T10" fmla="*/ 94 w 94"/>
                    <a:gd name="T11" fmla="*/ 36 h 46"/>
                    <a:gd name="T12" fmla="*/ 94 w 94"/>
                    <a:gd name="T13" fmla="*/ 39 h 46"/>
                    <a:gd name="T14" fmla="*/ 92 w 94"/>
                    <a:gd name="T15" fmla="*/ 43 h 46"/>
                    <a:gd name="T16" fmla="*/ 89 w 94"/>
                    <a:gd name="T17" fmla="*/ 44 h 46"/>
                    <a:gd name="T18" fmla="*/ 85 w 94"/>
                    <a:gd name="T19" fmla="*/ 27 h 46"/>
                    <a:gd name="T20" fmla="*/ 89 w 94"/>
                    <a:gd name="T21" fmla="*/ 44 h 46"/>
                    <a:gd name="T22" fmla="*/ 86 w 94"/>
                    <a:gd name="T23" fmla="*/ 44 h 46"/>
                    <a:gd name="T24" fmla="*/ 80 w 94"/>
                    <a:gd name="T25" fmla="*/ 46 h 46"/>
                    <a:gd name="T26" fmla="*/ 68 w 94"/>
                    <a:gd name="T27" fmla="*/ 46 h 46"/>
                    <a:gd name="T28" fmla="*/ 54 w 94"/>
                    <a:gd name="T29" fmla="*/ 44 h 46"/>
                    <a:gd name="T30" fmla="*/ 57 w 94"/>
                    <a:gd name="T31" fmla="*/ 29 h 46"/>
                    <a:gd name="T32" fmla="*/ 77 w 94"/>
                    <a:gd name="T33" fmla="*/ 29 h 46"/>
                    <a:gd name="T34" fmla="*/ 85 w 94"/>
                    <a:gd name="T35" fmla="*/ 27 h 46"/>
                    <a:gd name="T36" fmla="*/ 89 w 94"/>
                    <a:gd name="T37" fmla="*/ 44 h 46"/>
                    <a:gd name="T38" fmla="*/ 54 w 94"/>
                    <a:gd name="T39" fmla="*/ 44 h 46"/>
                    <a:gd name="T40" fmla="*/ 54 w 94"/>
                    <a:gd name="T41" fmla="*/ 44 h 46"/>
                    <a:gd name="T42" fmla="*/ 55 w 94"/>
                    <a:gd name="T43" fmla="*/ 36 h 46"/>
                    <a:gd name="T44" fmla="*/ 54 w 94"/>
                    <a:gd name="T45" fmla="*/ 44 h 46"/>
                    <a:gd name="T46" fmla="*/ 54 w 94"/>
                    <a:gd name="T47" fmla="*/ 44 h 46"/>
                    <a:gd name="T48" fmla="*/ 41 w 94"/>
                    <a:gd name="T49" fmla="*/ 41 h 46"/>
                    <a:gd name="T50" fmla="*/ 30 w 94"/>
                    <a:gd name="T51" fmla="*/ 36 h 46"/>
                    <a:gd name="T52" fmla="*/ 21 w 94"/>
                    <a:gd name="T53" fmla="*/ 31 h 46"/>
                    <a:gd name="T54" fmla="*/ 14 w 94"/>
                    <a:gd name="T55" fmla="*/ 26 h 46"/>
                    <a:gd name="T56" fmla="*/ 4 w 94"/>
                    <a:gd name="T57" fmla="*/ 17 h 46"/>
                    <a:gd name="T58" fmla="*/ 1 w 94"/>
                    <a:gd name="T59" fmla="*/ 14 h 46"/>
                    <a:gd name="T60" fmla="*/ 14 w 94"/>
                    <a:gd name="T61" fmla="*/ 2 h 46"/>
                    <a:gd name="T62" fmla="*/ 15 w 94"/>
                    <a:gd name="T63" fmla="*/ 5 h 46"/>
                    <a:gd name="T64" fmla="*/ 24 w 94"/>
                    <a:gd name="T65" fmla="*/ 12 h 46"/>
                    <a:gd name="T66" fmla="*/ 29 w 94"/>
                    <a:gd name="T67" fmla="*/ 17 h 46"/>
                    <a:gd name="T68" fmla="*/ 37 w 94"/>
                    <a:gd name="T69" fmla="*/ 20 h 46"/>
                    <a:gd name="T70" fmla="*/ 46 w 94"/>
                    <a:gd name="T71" fmla="*/ 26 h 46"/>
                    <a:gd name="T72" fmla="*/ 57 w 94"/>
                    <a:gd name="T73" fmla="*/ 29 h 46"/>
                    <a:gd name="T74" fmla="*/ 54 w 94"/>
                    <a:gd name="T75" fmla="*/ 44 h 46"/>
                    <a:gd name="T76" fmla="*/ 1 w 94"/>
                    <a:gd name="T77" fmla="*/ 14 h 46"/>
                    <a:gd name="T78" fmla="*/ 0 w 94"/>
                    <a:gd name="T79" fmla="*/ 10 h 46"/>
                    <a:gd name="T80" fmla="*/ 0 w 94"/>
                    <a:gd name="T81" fmla="*/ 7 h 46"/>
                    <a:gd name="T82" fmla="*/ 1 w 94"/>
                    <a:gd name="T83" fmla="*/ 3 h 46"/>
                    <a:gd name="T84" fmla="*/ 3 w 94"/>
                    <a:gd name="T85" fmla="*/ 2 h 46"/>
                    <a:gd name="T86" fmla="*/ 4 w 94"/>
                    <a:gd name="T87" fmla="*/ 0 h 46"/>
                    <a:gd name="T88" fmla="*/ 7 w 94"/>
                    <a:gd name="T89" fmla="*/ 0 h 46"/>
                    <a:gd name="T90" fmla="*/ 10 w 94"/>
                    <a:gd name="T91" fmla="*/ 0 h 46"/>
                    <a:gd name="T92" fmla="*/ 14 w 94"/>
                    <a:gd name="T93" fmla="*/ 2 h 46"/>
                    <a:gd name="T94" fmla="*/ 1 w 94"/>
                    <a:gd name="T95" fmla="*/ 14 h 4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94"/>
                    <a:gd name="T145" fmla="*/ 0 h 46"/>
                    <a:gd name="T146" fmla="*/ 94 w 94"/>
                    <a:gd name="T147" fmla="*/ 46 h 46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94" h="46">
                      <a:moveTo>
                        <a:pt x="85" y="27"/>
                      </a:moveTo>
                      <a:lnTo>
                        <a:pt x="88" y="27"/>
                      </a:lnTo>
                      <a:lnTo>
                        <a:pt x="91" y="29"/>
                      </a:lnTo>
                      <a:lnTo>
                        <a:pt x="92" y="31"/>
                      </a:lnTo>
                      <a:lnTo>
                        <a:pt x="94" y="32"/>
                      </a:lnTo>
                      <a:lnTo>
                        <a:pt x="94" y="36"/>
                      </a:lnTo>
                      <a:lnTo>
                        <a:pt x="94" y="39"/>
                      </a:lnTo>
                      <a:lnTo>
                        <a:pt x="92" y="43"/>
                      </a:lnTo>
                      <a:lnTo>
                        <a:pt x="89" y="44"/>
                      </a:lnTo>
                      <a:lnTo>
                        <a:pt x="85" y="27"/>
                      </a:lnTo>
                      <a:close/>
                      <a:moveTo>
                        <a:pt x="89" y="44"/>
                      </a:moveTo>
                      <a:lnTo>
                        <a:pt x="86" y="44"/>
                      </a:lnTo>
                      <a:lnTo>
                        <a:pt x="80" y="46"/>
                      </a:lnTo>
                      <a:lnTo>
                        <a:pt x="68" y="46"/>
                      </a:lnTo>
                      <a:lnTo>
                        <a:pt x="54" y="44"/>
                      </a:lnTo>
                      <a:lnTo>
                        <a:pt x="57" y="29"/>
                      </a:lnTo>
                      <a:lnTo>
                        <a:pt x="77" y="29"/>
                      </a:lnTo>
                      <a:lnTo>
                        <a:pt x="85" y="27"/>
                      </a:lnTo>
                      <a:lnTo>
                        <a:pt x="89" y="44"/>
                      </a:lnTo>
                      <a:close/>
                      <a:moveTo>
                        <a:pt x="54" y="44"/>
                      </a:moveTo>
                      <a:lnTo>
                        <a:pt x="54" y="44"/>
                      </a:lnTo>
                      <a:lnTo>
                        <a:pt x="55" y="36"/>
                      </a:lnTo>
                      <a:lnTo>
                        <a:pt x="54" y="44"/>
                      </a:lnTo>
                      <a:close/>
                      <a:moveTo>
                        <a:pt x="54" y="44"/>
                      </a:moveTo>
                      <a:lnTo>
                        <a:pt x="41" y="41"/>
                      </a:lnTo>
                      <a:lnTo>
                        <a:pt x="30" y="36"/>
                      </a:lnTo>
                      <a:lnTo>
                        <a:pt x="21" y="31"/>
                      </a:lnTo>
                      <a:lnTo>
                        <a:pt x="14" y="26"/>
                      </a:lnTo>
                      <a:lnTo>
                        <a:pt x="4" y="17"/>
                      </a:lnTo>
                      <a:lnTo>
                        <a:pt x="1" y="14"/>
                      </a:lnTo>
                      <a:lnTo>
                        <a:pt x="14" y="2"/>
                      </a:lnTo>
                      <a:lnTo>
                        <a:pt x="15" y="5"/>
                      </a:lnTo>
                      <a:lnTo>
                        <a:pt x="24" y="12"/>
                      </a:lnTo>
                      <a:lnTo>
                        <a:pt x="29" y="17"/>
                      </a:lnTo>
                      <a:lnTo>
                        <a:pt x="37" y="20"/>
                      </a:lnTo>
                      <a:lnTo>
                        <a:pt x="46" y="26"/>
                      </a:lnTo>
                      <a:lnTo>
                        <a:pt x="57" y="29"/>
                      </a:lnTo>
                      <a:lnTo>
                        <a:pt x="54" y="44"/>
                      </a:lnTo>
                      <a:close/>
                      <a:moveTo>
                        <a:pt x="1" y="14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4" y="2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39" name="Freeform 154"/>
                <p:cNvSpPr>
                  <a:spLocks noEditPoints="1"/>
                </p:cNvSpPr>
                <p:nvPr/>
              </p:nvSpPr>
              <p:spPr bwMode="auto">
                <a:xfrm>
                  <a:off x="780" y="1899"/>
                  <a:ext cx="85" cy="44"/>
                </a:xfrm>
                <a:custGeom>
                  <a:avLst/>
                  <a:gdLst>
                    <a:gd name="T0" fmla="*/ 77 w 85"/>
                    <a:gd name="T1" fmla="*/ 1 h 44"/>
                    <a:gd name="T2" fmla="*/ 79 w 85"/>
                    <a:gd name="T3" fmla="*/ 0 h 44"/>
                    <a:gd name="T4" fmla="*/ 82 w 85"/>
                    <a:gd name="T5" fmla="*/ 1 h 44"/>
                    <a:gd name="T6" fmla="*/ 84 w 85"/>
                    <a:gd name="T7" fmla="*/ 3 h 44"/>
                    <a:gd name="T8" fmla="*/ 84 w 85"/>
                    <a:gd name="T9" fmla="*/ 5 h 44"/>
                    <a:gd name="T10" fmla="*/ 85 w 85"/>
                    <a:gd name="T11" fmla="*/ 6 h 44"/>
                    <a:gd name="T12" fmla="*/ 84 w 85"/>
                    <a:gd name="T13" fmla="*/ 8 h 44"/>
                    <a:gd name="T14" fmla="*/ 84 w 85"/>
                    <a:gd name="T15" fmla="*/ 12 h 44"/>
                    <a:gd name="T16" fmla="*/ 82 w 85"/>
                    <a:gd name="T17" fmla="*/ 12 h 44"/>
                    <a:gd name="T18" fmla="*/ 77 w 85"/>
                    <a:gd name="T19" fmla="*/ 1 h 44"/>
                    <a:gd name="T20" fmla="*/ 82 w 85"/>
                    <a:gd name="T21" fmla="*/ 12 h 44"/>
                    <a:gd name="T22" fmla="*/ 76 w 85"/>
                    <a:gd name="T23" fmla="*/ 17 h 44"/>
                    <a:gd name="T24" fmla="*/ 68 w 85"/>
                    <a:gd name="T25" fmla="*/ 22 h 44"/>
                    <a:gd name="T26" fmla="*/ 62 w 85"/>
                    <a:gd name="T27" fmla="*/ 12 h 44"/>
                    <a:gd name="T28" fmla="*/ 70 w 85"/>
                    <a:gd name="T29" fmla="*/ 5 h 44"/>
                    <a:gd name="T30" fmla="*/ 77 w 85"/>
                    <a:gd name="T31" fmla="*/ 1 h 44"/>
                    <a:gd name="T32" fmla="*/ 82 w 85"/>
                    <a:gd name="T33" fmla="*/ 12 h 44"/>
                    <a:gd name="T34" fmla="*/ 68 w 85"/>
                    <a:gd name="T35" fmla="*/ 22 h 44"/>
                    <a:gd name="T36" fmla="*/ 56 w 85"/>
                    <a:gd name="T37" fmla="*/ 32 h 44"/>
                    <a:gd name="T38" fmla="*/ 39 w 85"/>
                    <a:gd name="T39" fmla="*/ 41 h 44"/>
                    <a:gd name="T40" fmla="*/ 36 w 85"/>
                    <a:gd name="T41" fmla="*/ 29 h 44"/>
                    <a:gd name="T42" fmla="*/ 51 w 85"/>
                    <a:gd name="T43" fmla="*/ 20 h 44"/>
                    <a:gd name="T44" fmla="*/ 62 w 85"/>
                    <a:gd name="T45" fmla="*/ 12 h 44"/>
                    <a:gd name="T46" fmla="*/ 68 w 85"/>
                    <a:gd name="T47" fmla="*/ 22 h 44"/>
                    <a:gd name="T48" fmla="*/ 36 w 85"/>
                    <a:gd name="T49" fmla="*/ 29 h 44"/>
                    <a:gd name="T50" fmla="*/ 36 w 85"/>
                    <a:gd name="T51" fmla="*/ 29 h 44"/>
                    <a:gd name="T52" fmla="*/ 37 w 85"/>
                    <a:gd name="T53" fmla="*/ 34 h 44"/>
                    <a:gd name="T54" fmla="*/ 36 w 85"/>
                    <a:gd name="T55" fmla="*/ 29 h 44"/>
                    <a:gd name="T56" fmla="*/ 39 w 85"/>
                    <a:gd name="T57" fmla="*/ 41 h 44"/>
                    <a:gd name="T58" fmla="*/ 31 w 85"/>
                    <a:gd name="T59" fmla="*/ 42 h 44"/>
                    <a:gd name="T60" fmla="*/ 23 w 85"/>
                    <a:gd name="T61" fmla="*/ 44 h 44"/>
                    <a:gd name="T62" fmla="*/ 17 w 85"/>
                    <a:gd name="T63" fmla="*/ 44 h 44"/>
                    <a:gd name="T64" fmla="*/ 13 w 85"/>
                    <a:gd name="T65" fmla="*/ 42 h 44"/>
                    <a:gd name="T66" fmla="*/ 5 w 85"/>
                    <a:gd name="T67" fmla="*/ 39 h 44"/>
                    <a:gd name="T68" fmla="*/ 3 w 85"/>
                    <a:gd name="T69" fmla="*/ 37 h 44"/>
                    <a:gd name="T70" fmla="*/ 10 w 85"/>
                    <a:gd name="T71" fmla="*/ 27 h 44"/>
                    <a:gd name="T72" fmla="*/ 11 w 85"/>
                    <a:gd name="T73" fmla="*/ 29 h 44"/>
                    <a:gd name="T74" fmla="*/ 16 w 85"/>
                    <a:gd name="T75" fmla="*/ 30 h 44"/>
                    <a:gd name="T76" fmla="*/ 23 w 85"/>
                    <a:gd name="T77" fmla="*/ 32 h 44"/>
                    <a:gd name="T78" fmla="*/ 36 w 85"/>
                    <a:gd name="T79" fmla="*/ 29 h 44"/>
                    <a:gd name="T80" fmla="*/ 39 w 85"/>
                    <a:gd name="T81" fmla="*/ 41 h 44"/>
                    <a:gd name="T82" fmla="*/ 3 w 85"/>
                    <a:gd name="T83" fmla="*/ 37 h 44"/>
                    <a:gd name="T84" fmla="*/ 2 w 85"/>
                    <a:gd name="T85" fmla="*/ 36 h 44"/>
                    <a:gd name="T86" fmla="*/ 0 w 85"/>
                    <a:gd name="T87" fmla="*/ 32 h 44"/>
                    <a:gd name="T88" fmla="*/ 2 w 85"/>
                    <a:gd name="T89" fmla="*/ 30 h 44"/>
                    <a:gd name="T90" fmla="*/ 2 w 85"/>
                    <a:gd name="T91" fmla="*/ 29 h 44"/>
                    <a:gd name="T92" fmla="*/ 5 w 85"/>
                    <a:gd name="T93" fmla="*/ 27 h 44"/>
                    <a:gd name="T94" fmla="*/ 6 w 85"/>
                    <a:gd name="T95" fmla="*/ 27 h 44"/>
                    <a:gd name="T96" fmla="*/ 8 w 85"/>
                    <a:gd name="T97" fmla="*/ 27 h 44"/>
                    <a:gd name="T98" fmla="*/ 10 w 85"/>
                    <a:gd name="T99" fmla="*/ 27 h 44"/>
                    <a:gd name="T100" fmla="*/ 3 w 85"/>
                    <a:gd name="T101" fmla="*/ 37 h 44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"/>
                    <a:gd name="T154" fmla="*/ 0 h 44"/>
                    <a:gd name="T155" fmla="*/ 85 w 85"/>
                    <a:gd name="T156" fmla="*/ 44 h 44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" h="44">
                      <a:moveTo>
                        <a:pt x="77" y="1"/>
                      </a:moveTo>
                      <a:lnTo>
                        <a:pt x="79" y="0"/>
                      </a:lnTo>
                      <a:lnTo>
                        <a:pt x="82" y="1"/>
                      </a:lnTo>
                      <a:lnTo>
                        <a:pt x="84" y="3"/>
                      </a:lnTo>
                      <a:lnTo>
                        <a:pt x="84" y="5"/>
                      </a:lnTo>
                      <a:lnTo>
                        <a:pt x="85" y="6"/>
                      </a:lnTo>
                      <a:lnTo>
                        <a:pt x="84" y="8"/>
                      </a:lnTo>
                      <a:lnTo>
                        <a:pt x="84" y="12"/>
                      </a:lnTo>
                      <a:lnTo>
                        <a:pt x="82" y="12"/>
                      </a:lnTo>
                      <a:lnTo>
                        <a:pt x="77" y="1"/>
                      </a:lnTo>
                      <a:close/>
                      <a:moveTo>
                        <a:pt x="82" y="12"/>
                      </a:moveTo>
                      <a:lnTo>
                        <a:pt x="76" y="17"/>
                      </a:lnTo>
                      <a:lnTo>
                        <a:pt x="68" y="22"/>
                      </a:lnTo>
                      <a:lnTo>
                        <a:pt x="62" y="12"/>
                      </a:lnTo>
                      <a:lnTo>
                        <a:pt x="70" y="5"/>
                      </a:lnTo>
                      <a:lnTo>
                        <a:pt x="77" y="1"/>
                      </a:lnTo>
                      <a:lnTo>
                        <a:pt x="82" y="12"/>
                      </a:lnTo>
                      <a:close/>
                      <a:moveTo>
                        <a:pt x="68" y="22"/>
                      </a:moveTo>
                      <a:lnTo>
                        <a:pt x="56" y="32"/>
                      </a:lnTo>
                      <a:lnTo>
                        <a:pt x="39" y="41"/>
                      </a:lnTo>
                      <a:lnTo>
                        <a:pt x="36" y="29"/>
                      </a:lnTo>
                      <a:lnTo>
                        <a:pt x="51" y="20"/>
                      </a:lnTo>
                      <a:lnTo>
                        <a:pt x="62" y="12"/>
                      </a:lnTo>
                      <a:lnTo>
                        <a:pt x="68" y="22"/>
                      </a:lnTo>
                      <a:close/>
                      <a:moveTo>
                        <a:pt x="36" y="29"/>
                      </a:moveTo>
                      <a:lnTo>
                        <a:pt x="36" y="29"/>
                      </a:lnTo>
                      <a:lnTo>
                        <a:pt x="37" y="34"/>
                      </a:lnTo>
                      <a:lnTo>
                        <a:pt x="36" y="29"/>
                      </a:lnTo>
                      <a:close/>
                      <a:moveTo>
                        <a:pt x="39" y="41"/>
                      </a:moveTo>
                      <a:lnTo>
                        <a:pt x="31" y="42"/>
                      </a:lnTo>
                      <a:lnTo>
                        <a:pt x="23" y="44"/>
                      </a:lnTo>
                      <a:lnTo>
                        <a:pt x="17" y="44"/>
                      </a:lnTo>
                      <a:lnTo>
                        <a:pt x="13" y="42"/>
                      </a:lnTo>
                      <a:lnTo>
                        <a:pt x="5" y="39"/>
                      </a:lnTo>
                      <a:lnTo>
                        <a:pt x="3" y="37"/>
                      </a:lnTo>
                      <a:lnTo>
                        <a:pt x="10" y="27"/>
                      </a:lnTo>
                      <a:lnTo>
                        <a:pt x="11" y="29"/>
                      </a:lnTo>
                      <a:lnTo>
                        <a:pt x="16" y="30"/>
                      </a:lnTo>
                      <a:lnTo>
                        <a:pt x="23" y="32"/>
                      </a:lnTo>
                      <a:lnTo>
                        <a:pt x="36" y="29"/>
                      </a:lnTo>
                      <a:lnTo>
                        <a:pt x="39" y="41"/>
                      </a:lnTo>
                      <a:close/>
                      <a:moveTo>
                        <a:pt x="3" y="37"/>
                      </a:move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30"/>
                      </a:lnTo>
                      <a:lnTo>
                        <a:pt x="2" y="29"/>
                      </a:lnTo>
                      <a:lnTo>
                        <a:pt x="5" y="27"/>
                      </a:lnTo>
                      <a:lnTo>
                        <a:pt x="6" y="27"/>
                      </a:lnTo>
                      <a:lnTo>
                        <a:pt x="8" y="27"/>
                      </a:lnTo>
                      <a:lnTo>
                        <a:pt x="10" y="27"/>
                      </a:lnTo>
                      <a:lnTo>
                        <a:pt x="3" y="37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0" name="Freeform 155"/>
                <p:cNvSpPr>
                  <a:spLocks noEditPoints="1"/>
                </p:cNvSpPr>
                <p:nvPr/>
              </p:nvSpPr>
              <p:spPr bwMode="auto">
                <a:xfrm>
                  <a:off x="782" y="1895"/>
                  <a:ext cx="85" cy="43"/>
                </a:xfrm>
                <a:custGeom>
                  <a:avLst/>
                  <a:gdLst>
                    <a:gd name="T0" fmla="*/ 77 w 85"/>
                    <a:gd name="T1" fmla="*/ 0 h 43"/>
                    <a:gd name="T2" fmla="*/ 80 w 85"/>
                    <a:gd name="T3" fmla="*/ 0 h 43"/>
                    <a:gd name="T4" fmla="*/ 82 w 85"/>
                    <a:gd name="T5" fmla="*/ 2 h 43"/>
                    <a:gd name="T6" fmla="*/ 83 w 85"/>
                    <a:gd name="T7" fmla="*/ 4 h 43"/>
                    <a:gd name="T8" fmla="*/ 85 w 85"/>
                    <a:gd name="T9" fmla="*/ 5 h 43"/>
                    <a:gd name="T10" fmla="*/ 85 w 85"/>
                    <a:gd name="T11" fmla="*/ 9 h 43"/>
                    <a:gd name="T12" fmla="*/ 85 w 85"/>
                    <a:gd name="T13" fmla="*/ 10 h 43"/>
                    <a:gd name="T14" fmla="*/ 83 w 85"/>
                    <a:gd name="T15" fmla="*/ 12 h 43"/>
                    <a:gd name="T16" fmla="*/ 82 w 85"/>
                    <a:gd name="T17" fmla="*/ 14 h 43"/>
                    <a:gd name="T18" fmla="*/ 77 w 85"/>
                    <a:gd name="T19" fmla="*/ 0 h 43"/>
                    <a:gd name="T20" fmla="*/ 82 w 85"/>
                    <a:gd name="T21" fmla="*/ 14 h 43"/>
                    <a:gd name="T22" fmla="*/ 72 w 85"/>
                    <a:gd name="T23" fmla="*/ 17 h 43"/>
                    <a:gd name="T24" fmla="*/ 65 w 85"/>
                    <a:gd name="T25" fmla="*/ 24 h 43"/>
                    <a:gd name="T26" fmla="*/ 59 w 85"/>
                    <a:gd name="T27" fmla="*/ 12 h 43"/>
                    <a:gd name="T28" fmla="*/ 68 w 85"/>
                    <a:gd name="T29" fmla="*/ 5 h 43"/>
                    <a:gd name="T30" fmla="*/ 77 w 85"/>
                    <a:gd name="T31" fmla="*/ 0 h 43"/>
                    <a:gd name="T32" fmla="*/ 82 w 85"/>
                    <a:gd name="T33" fmla="*/ 14 h 43"/>
                    <a:gd name="T34" fmla="*/ 65 w 85"/>
                    <a:gd name="T35" fmla="*/ 24 h 43"/>
                    <a:gd name="T36" fmla="*/ 52 w 85"/>
                    <a:gd name="T37" fmla="*/ 31 h 43"/>
                    <a:gd name="T38" fmla="*/ 38 w 85"/>
                    <a:gd name="T39" fmla="*/ 40 h 43"/>
                    <a:gd name="T40" fmla="*/ 34 w 85"/>
                    <a:gd name="T41" fmla="*/ 26 h 43"/>
                    <a:gd name="T42" fmla="*/ 48 w 85"/>
                    <a:gd name="T43" fmla="*/ 19 h 43"/>
                    <a:gd name="T44" fmla="*/ 59 w 85"/>
                    <a:gd name="T45" fmla="*/ 12 h 43"/>
                    <a:gd name="T46" fmla="*/ 65 w 85"/>
                    <a:gd name="T47" fmla="*/ 24 h 43"/>
                    <a:gd name="T48" fmla="*/ 38 w 85"/>
                    <a:gd name="T49" fmla="*/ 40 h 43"/>
                    <a:gd name="T50" fmla="*/ 38 w 85"/>
                    <a:gd name="T51" fmla="*/ 40 h 43"/>
                    <a:gd name="T52" fmla="*/ 37 w 85"/>
                    <a:gd name="T53" fmla="*/ 33 h 43"/>
                    <a:gd name="T54" fmla="*/ 38 w 85"/>
                    <a:gd name="T55" fmla="*/ 40 h 43"/>
                    <a:gd name="T56" fmla="*/ 38 w 85"/>
                    <a:gd name="T57" fmla="*/ 40 h 43"/>
                    <a:gd name="T58" fmla="*/ 23 w 85"/>
                    <a:gd name="T59" fmla="*/ 43 h 43"/>
                    <a:gd name="T60" fmla="*/ 12 w 85"/>
                    <a:gd name="T61" fmla="*/ 43 h 43"/>
                    <a:gd name="T62" fmla="*/ 6 w 85"/>
                    <a:gd name="T63" fmla="*/ 43 h 43"/>
                    <a:gd name="T64" fmla="*/ 3 w 85"/>
                    <a:gd name="T65" fmla="*/ 41 h 43"/>
                    <a:gd name="T66" fmla="*/ 9 w 85"/>
                    <a:gd name="T67" fmla="*/ 29 h 43"/>
                    <a:gd name="T68" fmla="*/ 11 w 85"/>
                    <a:gd name="T69" fmla="*/ 29 h 43"/>
                    <a:gd name="T70" fmla="*/ 15 w 85"/>
                    <a:gd name="T71" fmla="*/ 31 h 43"/>
                    <a:gd name="T72" fmla="*/ 23 w 85"/>
                    <a:gd name="T73" fmla="*/ 29 h 43"/>
                    <a:gd name="T74" fmla="*/ 34 w 85"/>
                    <a:gd name="T75" fmla="*/ 26 h 43"/>
                    <a:gd name="T76" fmla="*/ 38 w 85"/>
                    <a:gd name="T77" fmla="*/ 40 h 43"/>
                    <a:gd name="T78" fmla="*/ 3 w 85"/>
                    <a:gd name="T79" fmla="*/ 41 h 43"/>
                    <a:gd name="T80" fmla="*/ 1 w 85"/>
                    <a:gd name="T81" fmla="*/ 40 h 43"/>
                    <a:gd name="T82" fmla="*/ 0 w 85"/>
                    <a:gd name="T83" fmla="*/ 38 h 43"/>
                    <a:gd name="T84" fmla="*/ 0 w 85"/>
                    <a:gd name="T85" fmla="*/ 34 h 43"/>
                    <a:gd name="T86" fmla="*/ 0 w 85"/>
                    <a:gd name="T87" fmla="*/ 33 h 43"/>
                    <a:gd name="T88" fmla="*/ 1 w 85"/>
                    <a:gd name="T89" fmla="*/ 29 h 43"/>
                    <a:gd name="T90" fmla="*/ 4 w 85"/>
                    <a:gd name="T91" fmla="*/ 29 h 43"/>
                    <a:gd name="T92" fmla="*/ 6 w 85"/>
                    <a:gd name="T93" fmla="*/ 28 h 43"/>
                    <a:gd name="T94" fmla="*/ 9 w 85"/>
                    <a:gd name="T95" fmla="*/ 29 h 43"/>
                    <a:gd name="T96" fmla="*/ 3 w 85"/>
                    <a:gd name="T97" fmla="*/ 41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5"/>
                    <a:gd name="T148" fmla="*/ 0 h 43"/>
                    <a:gd name="T149" fmla="*/ 85 w 85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5" h="43">
                      <a:moveTo>
                        <a:pt x="77" y="0"/>
                      </a:moveTo>
                      <a:lnTo>
                        <a:pt x="80" y="0"/>
                      </a:lnTo>
                      <a:lnTo>
                        <a:pt x="82" y="2"/>
                      </a:lnTo>
                      <a:lnTo>
                        <a:pt x="83" y="4"/>
                      </a:lnTo>
                      <a:lnTo>
                        <a:pt x="85" y="5"/>
                      </a:lnTo>
                      <a:lnTo>
                        <a:pt x="85" y="9"/>
                      </a:lnTo>
                      <a:lnTo>
                        <a:pt x="85" y="10"/>
                      </a:lnTo>
                      <a:lnTo>
                        <a:pt x="83" y="12"/>
                      </a:lnTo>
                      <a:lnTo>
                        <a:pt x="82" y="14"/>
                      </a:lnTo>
                      <a:lnTo>
                        <a:pt x="77" y="0"/>
                      </a:lnTo>
                      <a:close/>
                      <a:moveTo>
                        <a:pt x="82" y="14"/>
                      </a:moveTo>
                      <a:lnTo>
                        <a:pt x="72" y="17"/>
                      </a:lnTo>
                      <a:lnTo>
                        <a:pt x="65" y="24"/>
                      </a:lnTo>
                      <a:lnTo>
                        <a:pt x="59" y="12"/>
                      </a:lnTo>
                      <a:lnTo>
                        <a:pt x="68" y="5"/>
                      </a:lnTo>
                      <a:lnTo>
                        <a:pt x="77" y="0"/>
                      </a:lnTo>
                      <a:lnTo>
                        <a:pt x="82" y="14"/>
                      </a:lnTo>
                      <a:close/>
                      <a:moveTo>
                        <a:pt x="65" y="24"/>
                      </a:moveTo>
                      <a:lnTo>
                        <a:pt x="52" y="31"/>
                      </a:lnTo>
                      <a:lnTo>
                        <a:pt x="38" y="40"/>
                      </a:lnTo>
                      <a:lnTo>
                        <a:pt x="34" y="26"/>
                      </a:lnTo>
                      <a:lnTo>
                        <a:pt x="48" y="19"/>
                      </a:lnTo>
                      <a:lnTo>
                        <a:pt x="59" y="12"/>
                      </a:lnTo>
                      <a:lnTo>
                        <a:pt x="65" y="24"/>
                      </a:lnTo>
                      <a:close/>
                      <a:moveTo>
                        <a:pt x="38" y="40"/>
                      </a:moveTo>
                      <a:lnTo>
                        <a:pt x="38" y="40"/>
                      </a:lnTo>
                      <a:lnTo>
                        <a:pt x="37" y="33"/>
                      </a:lnTo>
                      <a:lnTo>
                        <a:pt x="38" y="40"/>
                      </a:lnTo>
                      <a:close/>
                      <a:moveTo>
                        <a:pt x="38" y="40"/>
                      </a:moveTo>
                      <a:lnTo>
                        <a:pt x="23" y="43"/>
                      </a:lnTo>
                      <a:lnTo>
                        <a:pt x="12" y="43"/>
                      </a:lnTo>
                      <a:lnTo>
                        <a:pt x="6" y="43"/>
                      </a:lnTo>
                      <a:lnTo>
                        <a:pt x="3" y="41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5" y="31"/>
                      </a:lnTo>
                      <a:lnTo>
                        <a:pt x="23" y="29"/>
                      </a:lnTo>
                      <a:lnTo>
                        <a:pt x="34" y="26"/>
                      </a:lnTo>
                      <a:lnTo>
                        <a:pt x="38" y="40"/>
                      </a:lnTo>
                      <a:close/>
                      <a:moveTo>
                        <a:pt x="3" y="41"/>
                      </a:moveTo>
                      <a:lnTo>
                        <a:pt x="1" y="40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1" y="29"/>
                      </a:lnTo>
                      <a:lnTo>
                        <a:pt x="4" y="29"/>
                      </a:lnTo>
                      <a:lnTo>
                        <a:pt x="6" y="28"/>
                      </a:lnTo>
                      <a:lnTo>
                        <a:pt x="9" y="29"/>
                      </a:lnTo>
                      <a:lnTo>
                        <a:pt x="3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1" name="Freeform 156"/>
                <p:cNvSpPr>
                  <a:spLocks noEditPoints="1"/>
                </p:cNvSpPr>
                <p:nvPr/>
              </p:nvSpPr>
              <p:spPr bwMode="auto">
                <a:xfrm>
                  <a:off x="782" y="1892"/>
                  <a:ext cx="88" cy="44"/>
                </a:xfrm>
                <a:custGeom>
                  <a:avLst/>
                  <a:gdLst>
                    <a:gd name="T0" fmla="*/ 79 w 88"/>
                    <a:gd name="T1" fmla="*/ 0 h 44"/>
                    <a:gd name="T2" fmla="*/ 82 w 88"/>
                    <a:gd name="T3" fmla="*/ 0 h 44"/>
                    <a:gd name="T4" fmla="*/ 83 w 88"/>
                    <a:gd name="T5" fmla="*/ 0 h 44"/>
                    <a:gd name="T6" fmla="*/ 86 w 88"/>
                    <a:gd name="T7" fmla="*/ 3 h 44"/>
                    <a:gd name="T8" fmla="*/ 86 w 88"/>
                    <a:gd name="T9" fmla="*/ 5 h 44"/>
                    <a:gd name="T10" fmla="*/ 88 w 88"/>
                    <a:gd name="T11" fmla="*/ 8 h 44"/>
                    <a:gd name="T12" fmla="*/ 86 w 88"/>
                    <a:gd name="T13" fmla="*/ 10 h 44"/>
                    <a:gd name="T14" fmla="*/ 85 w 88"/>
                    <a:gd name="T15" fmla="*/ 13 h 44"/>
                    <a:gd name="T16" fmla="*/ 82 w 88"/>
                    <a:gd name="T17" fmla="*/ 13 h 44"/>
                    <a:gd name="T18" fmla="*/ 79 w 88"/>
                    <a:gd name="T19" fmla="*/ 0 h 44"/>
                    <a:gd name="T20" fmla="*/ 82 w 88"/>
                    <a:gd name="T21" fmla="*/ 13 h 44"/>
                    <a:gd name="T22" fmla="*/ 72 w 88"/>
                    <a:gd name="T23" fmla="*/ 19 h 44"/>
                    <a:gd name="T24" fmla="*/ 60 w 88"/>
                    <a:gd name="T25" fmla="*/ 25 h 44"/>
                    <a:gd name="T26" fmla="*/ 54 w 88"/>
                    <a:gd name="T27" fmla="*/ 12 h 44"/>
                    <a:gd name="T28" fmla="*/ 66 w 88"/>
                    <a:gd name="T29" fmla="*/ 5 h 44"/>
                    <a:gd name="T30" fmla="*/ 79 w 88"/>
                    <a:gd name="T31" fmla="*/ 0 h 44"/>
                    <a:gd name="T32" fmla="*/ 82 w 88"/>
                    <a:gd name="T33" fmla="*/ 13 h 44"/>
                    <a:gd name="T34" fmla="*/ 60 w 88"/>
                    <a:gd name="T35" fmla="*/ 25 h 44"/>
                    <a:gd name="T36" fmla="*/ 51 w 88"/>
                    <a:gd name="T37" fmla="*/ 31 h 44"/>
                    <a:gd name="T38" fmla="*/ 40 w 88"/>
                    <a:gd name="T39" fmla="*/ 36 h 44"/>
                    <a:gd name="T40" fmla="*/ 34 w 88"/>
                    <a:gd name="T41" fmla="*/ 22 h 44"/>
                    <a:gd name="T42" fmla="*/ 45 w 88"/>
                    <a:gd name="T43" fmla="*/ 17 h 44"/>
                    <a:gd name="T44" fmla="*/ 54 w 88"/>
                    <a:gd name="T45" fmla="*/ 12 h 44"/>
                    <a:gd name="T46" fmla="*/ 60 w 88"/>
                    <a:gd name="T47" fmla="*/ 25 h 44"/>
                    <a:gd name="T48" fmla="*/ 40 w 88"/>
                    <a:gd name="T49" fmla="*/ 36 h 44"/>
                    <a:gd name="T50" fmla="*/ 40 w 88"/>
                    <a:gd name="T51" fmla="*/ 36 h 44"/>
                    <a:gd name="T52" fmla="*/ 37 w 88"/>
                    <a:gd name="T53" fmla="*/ 29 h 44"/>
                    <a:gd name="T54" fmla="*/ 40 w 88"/>
                    <a:gd name="T55" fmla="*/ 36 h 44"/>
                    <a:gd name="T56" fmla="*/ 40 w 88"/>
                    <a:gd name="T57" fmla="*/ 36 h 44"/>
                    <a:gd name="T58" fmla="*/ 15 w 88"/>
                    <a:gd name="T59" fmla="*/ 44 h 44"/>
                    <a:gd name="T60" fmla="*/ 6 w 88"/>
                    <a:gd name="T61" fmla="*/ 44 h 44"/>
                    <a:gd name="T62" fmla="*/ 8 w 88"/>
                    <a:gd name="T63" fmla="*/ 31 h 44"/>
                    <a:gd name="T64" fmla="*/ 14 w 88"/>
                    <a:gd name="T65" fmla="*/ 29 h 44"/>
                    <a:gd name="T66" fmla="*/ 34 w 88"/>
                    <a:gd name="T67" fmla="*/ 22 h 44"/>
                    <a:gd name="T68" fmla="*/ 40 w 88"/>
                    <a:gd name="T69" fmla="*/ 36 h 44"/>
                    <a:gd name="T70" fmla="*/ 6 w 88"/>
                    <a:gd name="T71" fmla="*/ 44 h 44"/>
                    <a:gd name="T72" fmla="*/ 4 w 88"/>
                    <a:gd name="T73" fmla="*/ 44 h 44"/>
                    <a:gd name="T74" fmla="*/ 1 w 88"/>
                    <a:gd name="T75" fmla="*/ 43 h 44"/>
                    <a:gd name="T76" fmla="*/ 0 w 88"/>
                    <a:gd name="T77" fmla="*/ 39 h 44"/>
                    <a:gd name="T78" fmla="*/ 0 w 88"/>
                    <a:gd name="T79" fmla="*/ 37 h 44"/>
                    <a:gd name="T80" fmla="*/ 1 w 88"/>
                    <a:gd name="T81" fmla="*/ 34 h 44"/>
                    <a:gd name="T82" fmla="*/ 3 w 88"/>
                    <a:gd name="T83" fmla="*/ 32 h 44"/>
                    <a:gd name="T84" fmla="*/ 4 w 88"/>
                    <a:gd name="T85" fmla="*/ 31 h 44"/>
                    <a:gd name="T86" fmla="*/ 8 w 88"/>
                    <a:gd name="T87" fmla="*/ 31 h 44"/>
                    <a:gd name="T88" fmla="*/ 6 w 88"/>
                    <a:gd name="T89" fmla="*/ 44 h 44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8"/>
                    <a:gd name="T136" fmla="*/ 0 h 44"/>
                    <a:gd name="T137" fmla="*/ 88 w 88"/>
                    <a:gd name="T138" fmla="*/ 44 h 44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8" h="44">
                      <a:moveTo>
                        <a:pt x="79" y="0"/>
                      </a:moveTo>
                      <a:lnTo>
                        <a:pt x="82" y="0"/>
                      </a:lnTo>
                      <a:lnTo>
                        <a:pt x="83" y="0"/>
                      </a:lnTo>
                      <a:lnTo>
                        <a:pt x="86" y="3"/>
                      </a:lnTo>
                      <a:lnTo>
                        <a:pt x="86" y="5"/>
                      </a:lnTo>
                      <a:lnTo>
                        <a:pt x="88" y="8"/>
                      </a:lnTo>
                      <a:lnTo>
                        <a:pt x="86" y="10"/>
                      </a:lnTo>
                      <a:lnTo>
                        <a:pt x="85" y="13"/>
                      </a:lnTo>
                      <a:lnTo>
                        <a:pt x="82" y="13"/>
                      </a:lnTo>
                      <a:lnTo>
                        <a:pt x="79" y="0"/>
                      </a:lnTo>
                      <a:close/>
                      <a:moveTo>
                        <a:pt x="82" y="13"/>
                      </a:moveTo>
                      <a:lnTo>
                        <a:pt x="72" y="19"/>
                      </a:lnTo>
                      <a:lnTo>
                        <a:pt x="60" y="25"/>
                      </a:lnTo>
                      <a:lnTo>
                        <a:pt x="54" y="12"/>
                      </a:lnTo>
                      <a:lnTo>
                        <a:pt x="66" y="5"/>
                      </a:lnTo>
                      <a:lnTo>
                        <a:pt x="79" y="0"/>
                      </a:lnTo>
                      <a:lnTo>
                        <a:pt x="82" y="13"/>
                      </a:lnTo>
                      <a:close/>
                      <a:moveTo>
                        <a:pt x="60" y="25"/>
                      </a:moveTo>
                      <a:lnTo>
                        <a:pt x="51" y="31"/>
                      </a:lnTo>
                      <a:lnTo>
                        <a:pt x="40" y="36"/>
                      </a:lnTo>
                      <a:lnTo>
                        <a:pt x="34" y="22"/>
                      </a:lnTo>
                      <a:lnTo>
                        <a:pt x="45" y="17"/>
                      </a:lnTo>
                      <a:lnTo>
                        <a:pt x="54" y="12"/>
                      </a:lnTo>
                      <a:lnTo>
                        <a:pt x="60" y="25"/>
                      </a:lnTo>
                      <a:close/>
                      <a:moveTo>
                        <a:pt x="40" y="36"/>
                      </a:moveTo>
                      <a:lnTo>
                        <a:pt x="40" y="36"/>
                      </a:lnTo>
                      <a:lnTo>
                        <a:pt x="37" y="29"/>
                      </a:lnTo>
                      <a:lnTo>
                        <a:pt x="40" y="36"/>
                      </a:lnTo>
                      <a:close/>
                      <a:moveTo>
                        <a:pt x="40" y="36"/>
                      </a:moveTo>
                      <a:lnTo>
                        <a:pt x="15" y="44"/>
                      </a:lnTo>
                      <a:lnTo>
                        <a:pt x="6" y="44"/>
                      </a:lnTo>
                      <a:lnTo>
                        <a:pt x="8" y="31"/>
                      </a:lnTo>
                      <a:lnTo>
                        <a:pt x="14" y="29"/>
                      </a:lnTo>
                      <a:lnTo>
                        <a:pt x="34" y="22"/>
                      </a:lnTo>
                      <a:lnTo>
                        <a:pt x="40" y="36"/>
                      </a:lnTo>
                      <a:close/>
                      <a:moveTo>
                        <a:pt x="6" y="44"/>
                      </a:moveTo>
                      <a:lnTo>
                        <a:pt x="4" y="44"/>
                      </a:lnTo>
                      <a:lnTo>
                        <a:pt x="1" y="43"/>
                      </a:lnTo>
                      <a:lnTo>
                        <a:pt x="0" y="39"/>
                      </a:lnTo>
                      <a:lnTo>
                        <a:pt x="0" y="37"/>
                      </a:lnTo>
                      <a:lnTo>
                        <a:pt x="1" y="34"/>
                      </a:lnTo>
                      <a:lnTo>
                        <a:pt x="3" y="32"/>
                      </a:lnTo>
                      <a:lnTo>
                        <a:pt x="4" y="31"/>
                      </a:lnTo>
                      <a:lnTo>
                        <a:pt x="8" y="31"/>
                      </a:lnTo>
                      <a:lnTo>
                        <a:pt x="6" y="4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2" name="Freeform 157"/>
                <p:cNvSpPr>
                  <a:spLocks noEditPoints="1"/>
                </p:cNvSpPr>
                <p:nvPr/>
              </p:nvSpPr>
              <p:spPr bwMode="auto">
                <a:xfrm>
                  <a:off x="783" y="1888"/>
                  <a:ext cx="88" cy="48"/>
                </a:xfrm>
                <a:custGeom>
                  <a:avLst/>
                  <a:gdLst>
                    <a:gd name="T0" fmla="*/ 81 w 88"/>
                    <a:gd name="T1" fmla="*/ 0 h 48"/>
                    <a:gd name="T2" fmla="*/ 82 w 88"/>
                    <a:gd name="T3" fmla="*/ 0 h 48"/>
                    <a:gd name="T4" fmla="*/ 85 w 88"/>
                    <a:gd name="T5" fmla="*/ 0 h 48"/>
                    <a:gd name="T6" fmla="*/ 87 w 88"/>
                    <a:gd name="T7" fmla="*/ 4 h 48"/>
                    <a:gd name="T8" fmla="*/ 88 w 88"/>
                    <a:gd name="T9" fmla="*/ 5 h 48"/>
                    <a:gd name="T10" fmla="*/ 88 w 88"/>
                    <a:gd name="T11" fmla="*/ 9 h 48"/>
                    <a:gd name="T12" fmla="*/ 87 w 88"/>
                    <a:gd name="T13" fmla="*/ 12 h 48"/>
                    <a:gd name="T14" fmla="*/ 85 w 88"/>
                    <a:gd name="T15" fmla="*/ 14 h 48"/>
                    <a:gd name="T16" fmla="*/ 82 w 88"/>
                    <a:gd name="T17" fmla="*/ 16 h 48"/>
                    <a:gd name="T18" fmla="*/ 81 w 88"/>
                    <a:gd name="T19" fmla="*/ 0 h 48"/>
                    <a:gd name="T20" fmla="*/ 82 w 88"/>
                    <a:gd name="T21" fmla="*/ 16 h 48"/>
                    <a:gd name="T22" fmla="*/ 82 w 88"/>
                    <a:gd name="T23" fmla="*/ 16 h 48"/>
                    <a:gd name="T24" fmla="*/ 82 w 88"/>
                    <a:gd name="T25" fmla="*/ 16 h 48"/>
                    <a:gd name="T26" fmla="*/ 81 w 88"/>
                    <a:gd name="T27" fmla="*/ 0 h 48"/>
                    <a:gd name="T28" fmla="*/ 81 w 88"/>
                    <a:gd name="T29" fmla="*/ 0 h 48"/>
                    <a:gd name="T30" fmla="*/ 81 w 88"/>
                    <a:gd name="T31" fmla="*/ 0 h 48"/>
                    <a:gd name="T32" fmla="*/ 82 w 88"/>
                    <a:gd name="T33" fmla="*/ 16 h 48"/>
                    <a:gd name="T34" fmla="*/ 81 w 88"/>
                    <a:gd name="T35" fmla="*/ 0 h 48"/>
                    <a:gd name="T36" fmla="*/ 81 w 88"/>
                    <a:gd name="T37" fmla="*/ 0 h 48"/>
                    <a:gd name="T38" fmla="*/ 81 w 88"/>
                    <a:gd name="T39" fmla="*/ 7 h 48"/>
                    <a:gd name="T40" fmla="*/ 81 w 88"/>
                    <a:gd name="T41" fmla="*/ 0 h 48"/>
                    <a:gd name="T42" fmla="*/ 82 w 88"/>
                    <a:gd name="T43" fmla="*/ 16 h 48"/>
                    <a:gd name="T44" fmla="*/ 68 w 88"/>
                    <a:gd name="T45" fmla="*/ 21 h 48"/>
                    <a:gd name="T46" fmla="*/ 53 w 88"/>
                    <a:gd name="T47" fmla="*/ 28 h 48"/>
                    <a:gd name="T48" fmla="*/ 47 w 88"/>
                    <a:gd name="T49" fmla="*/ 14 h 48"/>
                    <a:gd name="T50" fmla="*/ 64 w 88"/>
                    <a:gd name="T51" fmla="*/ 5 h 48"/>
                    <a:gd name="T52" fmla="*/ 81 w 88"/>
                    <a:gd name="T53" fmla="*/ 0 h 48"/>
                    <a:gd name="T54" fmla="*/ 82 w 88"/>
                    <a:gd name="T55" fmla="*/ 16 h 48"/>
                    <a:gd name="T56" fmla="*/ 53 w 88"/>
                    <a:gd name="T57" fmla="*/ 28 h 48"/>
                    <a:gd name="T58" fmla="*/ 47 w 88"/>
                    <a:gd name="T59" fmla="*/ 31 h 48"/>
                    <a:gd name="T60" fmla="*/ 39 w 88"/>
                    <a:gd name="T61" fmla="*/ 35 h 48"/>
                    <a:gd name="T62" fmla="*/ 34 w 88"/>
                    <a:gd name="T63" fmla="*/ 21 h 48"/>
                    <a:gd name="T64" fmla="*/ 41 w 88"/>
                    <a:gd name="T65" fmla="*/ 17 h 48"/>
                    <a:gd name="T66" fmla="*/ 47 w 88"/>
                    <a:gd name="T67" fmla="*/ 14 h 48"/>
                    <a:gd name="T68" fmla="*/ 53 w 88"/>
                    <a:gd name="T69" fmla="*/ 28 h 48"/>
                    <a:gd name="T70" fmla="*/ 34 w 88"/>
                    <a:gd name="T71" fmla="*/ 21 h 48"/>
                    <a:gd name="T72" fmla="*/ 34 w 88"/>
                    <a:gd name="T73" fmla="*/ 21 h 48"/>
                    <a:gd name="T74" fmla="*/ 37 w 88"/>
                    <a:gd name="T75" fmla="*/ 28 h 48"/>
                    <a:gd name="T76" fmla="*/ 34 w 88"/>
                    <a:gd name="T77" fmla="*/ 21 h 48"/>
                    <a:gd name="T78" fmla="*/ 41 w 88"/>
                    <a:gd name="T79" fmla="*/ 35 h 48"/>
                    <a:gd name="T80" fmla="*/ 17 w 88"/>
                    <a:gd name="T81" fmla="*/ 45 h 48"/>
                    <a:gd name="T82" fmla="*/ 10 w 88"/>
                    <a:gd name="T83" fmla="*/ 48 h 48"/>
                    <a:gd name="T84" fmla="*/ 5 w 88"/>
                    <a:gd name="T85" fmla="*/ 33 h 48"/>
                    <a:gd name="T86" fmla="*/ 13 w 88"/>
                    <a:gd name="T87" fmla="*/ 29 h 48"/>
                    <a:gd name="T88" fmla="*/ 34 w 88"/>
                    <a:gd name="T89" fmla="*/ 21 h 48"/>
                    <a:gd name="T90" fmla="*/ 41 w 88"/>
                    <a:gd name="T91" fmla="*/ 35 h 48"/>
                    <a:gd name="T92" fmla="*/ 10 w 88"/>
                    <a:gd name="T93" fmla="*/ 48 h 48"/>
                    <a:gd name="T94" fmla="*/ 7 w 88"/>
                    <a:gd name="T95" fmla="*/ 48 h 48"/>
                    <a:gd name="T96" fmla="*/ 3 w 88"/>
                    <a:gd name="T97" fmla="*/ 47 h 48"/>
                    <a:gd name="T98" fmla="*/ 2 w 88"/>
                    <a:gd name="T99" fmla="*/ 45 h 48"/>
                    <a:gd name="T100" fmla="*/ 0 w 88"/>
                    <a:gd name="T101" fmla="*/ 43 h 48"/>
                    <a:gd name="T102" fmla="*/ 0 w 88"/>
                    <a:gd name="T103" fmla="*/ 40 h 48"/>
                    <a:gd name="T104" fmla="*/ 0 w 88"/>
                    <a:gd name="T105" fmla="*/ 36 h 48"/>
                    <a:gd name="T106" fmla="*/ 2 w 88"/>
                    <a:gd name="T107" fmla="*/ 35 h 48"/>
                    <a:gd name="T108" fmla="*/ 5 w 88"/>
                    <a:gd name="T109" fmla="*/ 33 h 48"/>
                    <a:gd name="T110" fmla="*/ 10 w 88"/>
                    <a:gd name="T111" fmla="*/ 48 h 4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48"/>
                    <a:gd name="T170" fmla="*/ 88 w 88"/>
                    <a:gd name="T171" fmla="*/ 48 h 4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48">
                      <a:moveTo>
                        <a:pt x="81" y="0"/>
                      </a:moveTo>
                      <a:lnTo>
                        <a:pt x="82" y="0"/>
                      </a:lnTo>
                      <a:lnTo>
                        <a:pt x="85" y="0"/>
                      </a:lnTo>
                      <a:lnTo>
                        <a:pt x="87" y="4"/>
                      </a:lnTo>
                      <a:lnTo>
                        <a:pt x="88" y="5"/>
                      </a:lnTo>
                      <a:lnTo>
                        <a:pt x="88" y="9"/>
                      </a:lnTo>
                      <a:lnTo>
                        <a:pt x="87" y="12"/>
                      </a:lnTo>
                      <a:lnTo>
                        <a:pt x="85" y="14"/>
                      </a:lnTo>
                      <a:lnTo>
                        <a:pt x="82" y="16"/>
                      </a:lnTo>
                      <a:lnTo>
                        <a:pt x="81" y="0"/>
                      </a:lnTo>
                      <a:close/>
                      <a:moveTo>
                        <a:pt x="82" y="16"/>
                      </a:moveTo>
                      <a:lnTo>
                        <a:pt x="82" y="16"/>
                      </a:lnTo>
                      <a:lnTo>
                        <a:pt x="81" y="0"/>
                      </a:lnTo>
                      <a:lnTo>
                        <a:pt x="82" y="16"/>
                      </a:lnTo>
                      <a:close/>
                      <a:moveTo>
                        <a:pt x="81" y="0"/>
                      </a:moveTo>
                      <a:lnTo>
                        <a:pt x="81" y="0"/>
                      </a:lnTo>
                      <a:lnTo>
                        <a:pt x="81" y="7"/>
                      </a:lnTo>
                      <a:lnTo>
                        <a:pt x="81" y="0"/>
                      </a:lnTo>
                      <a:close/>
                      <a:moveTo>
                        <a:pt x="82" y="16"/>
                      </a:moveTo>
                      <a:lnTo>
                        <a:pt x="68" y="21"/>
                      </a:lnTo>
                      <a:lnTo>
                        <a:pt x="53" y="28"/>
                      </a:lnTo>
                      <a:lnTo>
                        <a:pt x="47" y="14"/>
                      </a:lnTo>
                      <a:lnTo>
                        <a:pt x="64" y="5"/>
                      </a:lnTo>
                      <a:lnTo>
                        <a:pt x="81" y="0"/>
                      </a:lnTo>
                      <a:lnTo>
                        <a:pt x="82" y="16"/>
                      </a:lnTo>
                      <a:close/>
                      <a:moveTo>
                        <a:pt x="53" y="28"/>
                      </a:moveTo>
                      <a:lnTo>
                        <a:pt x="47" y="31"/>
                      </a:lnTo>
                      <a:lnTo>
                        <a:pt x="39" y="35"/>
                      </a:lnTo>
                      <a:lnTo>
                        <a:pt x="34" y="21"/>
                      </a:lnTo>
                      <a:lnTo>
                        <a:pt x="41" y="17"/>
                      </a:lnTo>
                      <a:lnTo>
                        <a:pt x="47" y="14"/>
                      </a:lnTo>
                      <a:lnTo>
                        <a:pt x="53" y="28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8"/>
                      </a:lnTo>
                      <a:lnTo>
                        <a:pt x="34" y="21"/>
                      </a:lnTo>
                      <a:close/>
                      <a:moveTo>
                        <a:pt x="41" y="35"/>
                      </a:moveTo>
                      <a:lnTo>
                        <a:pt x="17" y="45"/>
                      </a:lnTo>
                      <a:lnTo>
                        <a:pt x="10" y="48"/>
                      </a:lnTo>
                      <a:lnTo>
                        <a:pt x="5" y="33"/>
                      </a:lnTo>
                      <a:lnTo>
                        <a:pt x="13" y="29"/>
                      </a:lnTo>
                      <a:lnTo>
                        <a:pt x="34" y="21"/>
                      </a:lnTo>
                      <a:lnTo>
                        <a:pt x="41" y="35"/>
                      </a:lnTo>
                      <a:close/>
                      <a:moveTo>
                        <a:pt x="10" y="48"/>
                      </a:moveTo>
                      <a:lnTo>
                        <a:pt x="7" y="48"/>
                      </a:lnTo>
                      <a:lnTo>
                        <a:pt x="3" y="47"/>
                      </a:lnTo>
                      <a:lnTo>
                        <a:pt x="2" y="45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5"/>
                      </a:lnTo>
                      <a:lnTo>
                        <a:pt x="5" y="33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3" name="Freeform 158"/>
                <p:cNvSpPr>
                  <a:spLocks noEditPoints="1"/>
                </p:cNvSpPr>
                <p:nvPr/>
              </p:nvSpPr>
              <p:spPr bwMode="auto">
                <a:xfrm>
                  <a:off x="783" y="1883"/>
                  <a:ext cx="91" cy="53"/>
                </a:xfrm>
                <a:custGeom>
                  <a:avLst/>
                  <a:gdLst>
                    <a:gd name="T0" fmla="*/ 82 w 91"/>
                    <a:gd name="T1" fmla="*/ 0 h 53"/>
                    <a:gd name="T2" fmla="*/ 85 w 91"/>
                    <a:gd name="T3" fmla="*/ 0 h 53"/>
                    <a:gd name="T4" fmla="*/ 88 w 91"/>
                    <a:gd name="T5" fmla="*/ 2 h 53"/>
                    <a:gd name="T6" fmla="*/ 90 w 91"/>
                    <a:gd name="T7" fmla="*/ 5 h 53"/>
                    <a:gd name="T8" fmla="*/ 91 w 91"/>
                    <a:gd name="T9" fmla="*/ 7 h 53"/>
                    <a:gd name="T10" fmla="*/ 90 w 91"/>
                    <a:gd name="T11" fmla="*/ 10 h 53"/>
                    <a:gd name="T12" fmla="*/ 88 w 91"/>
                    <a:gd name="T13" fmla="*/ 14 h 53"/>
                    <a:gd name="T14" fmla="*/ 87 w 91"/>
                    <a:gd name="T15" fmla="*/ 16 h 53"/>
                    <a:gd name="T16" fmla="*/ 84 w 91"/>
                    <a:gd name="T17" fmla="*/ 17 h 53"/>
                    <a:gd name="T18" fmla="*/ 82 w 91"/>
                    <a:gd name="T19" fmla="*/ 0 h 53"/>
                    <a:gd name="T20" fmla="*/ 84 w 91"/>
                    <a:gd name="T21" fmla="*/ 17 h 53"/>
                    <a:gd name="T22" fmla="*/ 74 w 91"/>
                    <a:gd name="T23" fmla="*/ 19 h 53"/>
                    <a:gd name="T24" fmla="*/ 62 w 91"/>
                    <a:gd name="T25" fmla="*/ 24 h 53"/>
                    <a:gd name="T26" fmla="*/ 51 w 91"/>
                    <a:gd name="T27" fmla="*/ 29 h 53"/>
                    <a:gd name="T28" fmla="*/ 39 w 91"/>
                    <a:gd name="T29" fmla="*/ 36 h 53"/>
                    <a:gd name="T30" fmla="*/ 20 w 91"/>
                    <a:gd name="T31" fmla="*/ 46 h 53"/>
                    <a:gd name="T32" fmla="*/ 13 w 91"/>
                    <a:gd name="T33" fmla="*/ 52 h 53"/>
                    <a:gd name="T34" fmla="*/ 5 w 91"/>
                    <a:gd name="T35" fmla="*/ 36 h 53"/>
                    <a:gd name="T36" fmla="*/ 13 w 91"/>
                    <a:gd name="T37" fmla="*/ 31 h 53"/>
                    <a:gd name="T38" fmla="*/ 33 w 91"/>
                    <a:gd name="T39" fmla="*/ 19 h 53"/>
                    <a:gd name="T40" fmla="*/ 45 w 91"/>
                    <a:gd name="T41" fmla="*/ 14 h 53"/>
                    <a:gd name="T42" fmla="*/ 59 w 91"/>
                    <a:gd name="T43" fmla="*/ 7 h 53"/>
                    <a:gd name="T44" fmla="*/ 71 w 91"/>
                    <a:gd name="T45" fmla="*/ 4 h 53"/>
                    <a:gd name="T46" fmla="*/ 82 w 91"/>
                    <a:gd name="T47" fmla="*/ 0 h 53"/>
                    <a:gd name="T48" fmla="*/ 84 w 91"/>
                    <a:gd name="T49" fmla="*/ 17 h 53"/>
                    <a:gd name="T50" fmla="*/ 13 w 91"/>
                    <a:gd name="T51" fmla="*/ 52 h 53"/>
                    <a:gd name="T52" fmla="*/ 10 w 91"/>
                    <a:gd name="T53" fmla="*/ 53 h 53"/>
                    <a:gd name="T54" fmla="*/ 7 w 91"/>
                    <a:gd name="T55" fmla="*/ 52 h 53"/>
                    <a:gd name="T56" fmla="*/ 3 w 91"/>
                    <a:gd name="T57" fmla="*/ 52 h 53"/>
                    <a:gd name="T58" fmla="*/ 2 w 91"/>
                    <a:gd name="T59" fmla="*/ 48 h 53"/>
                    <a:gd name="T60" fmla="*/ 0 w 91"/>
                    <a:gd name="T61" fmla="*/ 45 h 53"/>
                    <a:gd name="T62" fmla="*/ 2 w 91"/>
                    <a:gd name="T63" fmla="*/ 41 h 53"/>
                    <a:gd name="T64" fmla="*/ 2 w 91"/>
                    <a:gd name="T65" fmla="*/ 40 h 53"/>
                    <a:gd name="T66" fmla="*/ 5 w 91"/>
                    <a:gd name="T67" fmla="*/ 36 h 53"/>
                    <a:gd name="T68" fmla="*/ 13 w 91"/>
                    <a:gd name="T69" fmla="*/ 52 h 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1"/>
                    <a:gd name="T106" fmla="*/ 0 h 53"/>
                    <a:gd name="T107" fmla="*/ 91 w 91"/>
                    <a:gd name="T108" fmla="*/ 53 h 5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1" h="53">
                      <a:moveTo>
                        <a:pt x="82" y="0"/>
                      </a:moveTo>
                      <a:lnTo>
                        <a:pt x="85" y="0"/>
                      </a:lnTo>
                      <a:lnTo>
                        <a:pt x="88" y="2"/>
                      </a:lnTo>
                      <a:lnTo>
                        <a:pt x="90" y="5"/>
                      </a:lnTo>
                      <a:lnTo>
                        <a:pt x="91" y="7"/>
                      </a:lnTo>
                      <a:lnTo>
                        <a:pt x="90" y="10"/>
                      </a:lnTo>
                      <a:lnTo>
                        <a:pt x="88" y="14"/>
                      </a:lnTo>
                      <a:lnTo>
                        <a:pt x="87" y="16"/>
                      </a:lnTo>
                      <a:lnTo>
                        <a:pt x="84" y="17"/>
                      </a:lnTo>
                      <a:lnTo>
                        <a:pt x="82" y="0"/>
                      </a:lnTo>
                      <a:close/>
                      <a:moveTo>
                        <a:pt x="84" y="17"/>
                      </a:moveTo>
                      <a:lnTo>
                        <a:pt x="74" y="19"/>
                      </a:lnTo>
                      <a:lnTo>
                        <a:pt x="62" y="24"/>
                      </a:lnTo>
                      <a:lnTo>
                        <a:pt x="51" y="29"/>
                      </a:lnTo>
                      <a:lnTo>
                        <a:pt x="39" y="36"/>
                      </a:lnTo>
                      <a:lnTo>
                        <a:pt x="20" y="46"/>
                      </a:lnTo>
                      <a:lnTo>
                        <a:pt x="13" y="52"/>
                      </a:lnTo>
                      <a:lnTo>
                        <a:pt x="5" y="36"/>
                      </a:lnTo>
                      <a:lnTo>
                        <a:pt x="13" y="31"/>
                      </a:lnTo>
                      <a:lnTo>
                        <a:pt x="33" y="19"/>
                      </a:lnTo>
                      <a:lnTo>
                        <a:pt x="45" y="14"/>
                      </a:lnTo>
                      <a:lnTo>
                        <a:pt x="59" y="7"/>
                      </a:lnTo>
                      <a:lnTo>
                        <a:pt x="71" y="4"/>
                      </a:lnTo>
                      <a:lnTo>
                        <a:pt x="82" y="0"/>
                      </a:lnTo>
                      <a:lnTo>
                        <a:pt x="84" y="17"/>
                      </a:lnTo>
                      <a:close/>
                      <a:moveTo>
                        <a:pt x="13" y="52"/>
                      </a:moveTo>
                      <a:lnTo>
                        <a:pt x="10" y="53"/>
                      </a:lnTo>
                      <a:lnTo>
                        <a:pt x="7" y="52"/>
                      </a:lnTo>
                      <a:lnTo>
                        <a:pt x="3" y="52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2" y="41"/>
                      </a:lnTo>
                      <a:lnTo>
                        <a:pt x="2" y="40"/>
                      </a:lnTo>
                      <a:lnTo>
                        <a:pt x="5" y="36"/>
                      </a:lnTo>
                      <a:lnTo>
                        <a:pt x="13" y="5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4" name="Freeform 159"/>
                <p:cNvSpPr>
                  <a:spLocks noEditPoints="1"/>
                </p:cNvSpPr>
                <p:nvPr/>
              </p:nvSpPr>
              <p:spPr bwMode="auto">
                <a:xfrm>
                  <a:off x="782" y="1904"/>
                  <a:ext cx="80" cy="43"/>
                </a:xfrm>
                <a:custGeom>
                  <a:avLst/>
                  <a:gdLst>
                    <a:gd name="T0" fmla="*/ 74 w 80"/>
                    <a:gd name="T1" fmla="*/ 0 h 43"/>
                    <a:gd name="T2" fmla="*/ 77 w 80"/>
                    <a:gd name="T3" fmla="*/ 0 h 43"/>
                    <a:gd name="T4" fmla="*/ 80 w 80"/>
                    <a:gd name="T5" fmla="*/ 3 h 43"/>
                    <a:gd name="T6" fmla="*/ 80 w 80"/>
                    <a:gd name="T7" fmla="*/ 7 h 43"/>
                    <a:gd name="T8" fmla="*/ 79 w 80"/>
                    <a:gd name="T9" fmla="*/ 10 h 43"/>
                    <a:gd name="T10" fmla="*/ 74 w 80"/>
                    <a:gd name="T11" fmla="*/ 0 h 43"/>
                    <a:gd name="T12" fmla="*/ 79 w 80"/>
                    <a:gd name="T13" fmla="*/ 10 h 43"/>
                    <a:gd name="T14" fmla="*/ 74 w 80"/>
                    <a:gd name="T15" fmla="*/ 13 h 43"/>
                    <a:gd name="T16" fmla="*/ 69 w 80"/>
                    <a:gd name="T17" fmla="*/ 19 h 43"/>
                    <a:gd name="T18" fmla="*/ 62 w 80"/>
                    <a:gd name="T19" fmla="*/ 10 h 43"/>
                    <a:gd name="T20" fmla="*/ 68 w 80"/>
                    <a:gd name="T21" fmla="*/ 5 h 43"/>
                    <a:gd name="T22" fmla="*/ 74 w 80"/>
                    <a:gd name="T23" fmla="*/ 0 h 43"/>
                    <a:gd name="T24" fmla="*/ 79 w 80"/>
                    <a:gd name="T25" fmla="*/ 10 h 43"/>
                    <a:gd name="T26" fmla="*/ 69 w 80"/>
                    <a:gd name="T27" fmla="*/ 19 h 43"/>
                    <a:gd name="T28" fmla="*/ 63 w 80"/>
                    <a:gd name="T29" fmla="*/ 24 h 43"/>
                    <a:gd name="T30" fmla="*/ 55 w 80"/>
                    <a:gd name="T31" fmla="*/ 29 h 43"/>
                    <a:gd name="T32" fmla="*/ 48 w 80"/>
                    <a:gd name="T33" fmla="*/ 34 h 43"/>
                    <a:gd name="T34" fmla="*/ 37 w 80"/>
                    <a:gd name="T35" fmla="*/ 39 h 43"/>
                    <a:gd name="T36" fmla="*/ 34 w 80"/>
                    <a:gd name="T37" fmla="*/ 29 h 43"/>
                    <a:gd name="T38" fmla="*/ 43 w 80"/>
                    <a:gd name="T39" fmla="*/ 25 h 43"/>
                    <a:gd name="T40" fmla="*/ 51 w 80"/>
                    <a:gd name="T41" fmla="*/ 20 h 43"/>
                    <a:gd name="T42" fmla="*/ 57 w 80"/>
                    <a:gd name="T43" fmla="*/ 15 h 43"/>
                    <a:gd name="T44" fmla="*/ 62 w 80"/>
                    <a:gd name="T45" fmla="*/ 10 h 43"/>
                    <a:gd name="T46" fmla="*/ 69 w 80"/>
                    <a:gd name="T47" fmla="*/ 19 h 43"/>
                    <a:gd name="T48" fmla="*/ 34 w 80"/>
                    <a:gd name="T49" fmla="*/ 29 h 43"/>
                    <a:gd name="T50" fmla="*/ 34 w 80"/>
                    <a:gd name="T51" fmla="*/ 29 h 43"/>
                    <a:gd name="T52" fmla="*/ 35 w 80"/>
                    <a:gd name="T53" fmla="*/ 34 h 43"/>
                    <a:gd name="T54" fmla="*/ 34 w 80"/>
                    <a:gd name="T55" fmla="*/ 29 h 43"/>
                    <a:gd name="T56" fmla="*/ 37 w 80"/>
                    <a:gd name="T57" fmla="*/ 39 h 43"/>
                    <a:gd name="T58" fmla="*/ 28 w 80"/>
                    <a:gd name="T59" fmla="*/ 43 h 43"/>
                    <a:gd name="T60" fmla="*/ 20 w 80"/>
                    <a:gd name="T61" fmla="*/ 43 h 43"/>
                    <a:gd name="T62" fmla="*/ 14 w 80"/>
                    <a:gd name="T63" fmla="*/ 41 h 43"/>
                    <a:gd name="T64" fmla="*/ 9 w 80"/>
                    <a:gd name="T65" fmla="*/ 39 h 43"/>
                    <a:gd name="T66" fmla="*/ 3 w 80"/>
                    <a:gd name="T67" fmla="*/ 36 h 43"/>
                    <a:gd name="T68" fmla="*/ 1 w 80"/>
                    <a:gd name="T69" fmla="*/ 32 h 43"/>
                    <a:gd name="T70" fmla="*/ 9 w 80"/>
                    <a:gd name="T71" fmla="*/ 25 h 43"/>
                    <a:gd name="T72" fmla="*/ 11 w 80"/>
                    <a:gd name="T73" fmla="*/ 27 h 43"/>
                    <a:gd name="T74" fmla="*/ 14 w 80"/>
                    <a:gd name="T75" fmla="*/ 31 h 43"/>
                    <a:gd name="T76" fmla="*/ 18 w 80"/>
                    <a:gd name="T77" fmla="*/ 31 h 43"/>
                    <a:gd name="T78" fmla="*/ 21 w 80"/>
                    <a:gd name="T79" fmla="*/ 31 h 43"/>
                    <a:gd name="T80" fmla="*/ 28 w 80"/>
                    <a:gd name="T81" fmla="*/ 31 h 43"/>
                    <a:gd name="T82" fmla="*/ 34 w 80"/>
                    <a:gd name="T83" fmla="*/ 29 h 43"/>
                    <a:gd name="T84" fmla="*/ 37 w 80"/>
                    <a:gd name="T85" fmla="*/ 39 h 43"/>
                    <a:gd name="T86" fmla="*/ 1 w 80"/>
                    <a:gd name="T87" fmla="*/ 32 h 43"/>
                    <a:gd name="T88" fmla="*/ 0 w 80"/>
                    <a:gd name="T89" fmla="*/ 29 h 43"/>
                    <a:gd name="T90" fmla="*/ 1 w 80"/>
                    <a:gd name="T91" fmla="*/ 25 h 43"/>
                    <a:gd name="T92" fmla="*/ 6 w 80"/>
                    <a:gd name="T93" fmla="*/ 24 h 43"/>
                    <a:gd name="T94" fmla="*/ 9 w 80"/>
                    <a:gd name="T95" fmla="*/ 25 h 43"/>
                    <a:gd name="T96" fmla="*/ 1 w 80"/>
                    <a:gd name="T97" fmla="*/ 32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0"/>
                    <a:gd name="T148" fmla="*/ 0 h 43"/>
                    <a:gd name="T149" fmla="*/ 80 w 80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0" h="43">
                      <a:moveTo>
                        <a:pt x="74" y="0"/>
                      </a:moveTo>
                      <a:lnTo>
                        <a:pt x="77" y="0"/>
                      </a:lnTo>
                      <a:lnTo>
                        <a:pt x="80" y="3"/>
                      </a:lnTo>
                      <a:lnTo>
                        <a:pt x="80" y="7"/>
                      </a:lnTo>
                      <a:lnTo>
                        <a:pt x="79" y="10"/>
                      </a:lnTo>
                      <a:lnTo>
                        <a:pt x="74" y="0"/>
                      </a:lnTo>
                      <a:close/>
                      <a:moveTo>
                        <a:pt x="79" y="10"/>
                      </a:moveTo>
                      <a:lnTo>
                        <a:pt x="74" y="13"/>
                      </a:lnTo>
                      <a:lnTo>
                        <a:pt x="69" y="19"/>
                      </a:lnTo>
                      <a:lnTo>
                        <a:pt x="62" y="10"/>
                      </a:lnTo>
                      <a:lnTo>
                        <a:pt x="68" y="5"/>
                      </a:lnTo>
                      <a:lnTo>
                        <a:pt x="74" y="0"/>
                      </a:lnTo>
                      <a:lnTo>
                        <a:pt x="79" y="10"/>
                      </a:lnTo>
                      <a:close/>
                      <a:moveTo>
                        <a:pt x="69" y="19"/>
                      </a:moveTo>
                      <a:lnTo>
                        <a:pt x="63" y="24"/>
                      </a:lnTo>
                      <a:lnTo>
                        <a:pt x="55" y="29"/>
                      </a:lnTo>
                      <a:lnTo>
                        <a:pt x="48" y="34"/>
                      </a:lnTo>
                      <a:lnTo>
                        <a:pt x="37" y="39"/>
                      </a:lnTo>
                      <a:lnTo>
                        <a:pt x="34" y="29"/>
                      </a:lnTo>
                      <a:lnTo>
                        <a:pt x="43" y="25"/>
                      </a:lnTo>
                      <a:lnTo>
                        <a:pt x="51" y="20"/>
                      </a:lnTo>
                      <a:lnTo>
                        <a:pt x="57" y="15"/>
                      </a:lnTo>
                      <a:lnTo>
                        <a:pt x="62" y="10"/>
                      </a:lnTo>
                      <a:lnTo>
                        <a:pt x="69" y="19"/>
                      </a:lnTo>
                      <a:close/>
                      <a:moveTo>
                        <a:pt x="34" y="29"/>
                      </a:moveTo>
                      <a:lnTo>
                        <a:pt x="34" y="29"/>
                      </a:lnTo>
                      <a:lnTo>
                        <a:pt x="35" y="34"/>
                      </a:lnTo>
                      <a:lnTo>
                        <a:pt x="34" y="29"/>
                      </a:lnTo>
                      <a:close/>
                      <a:moveTo>
                        <a:pt x="37" y="39"/>
                      </a:moveTo>
                      <a:lnTo>
                        <a:pt x="28" y="43"/>
                      </a:lnTo>
                      <a:lnTo>
                        <a:pt x="20" y="43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3" y="36"/>
                      </a:lnTo>
                      <a:lnTo>
                        <a:pt x="1" y="32"/>
                      </a:lnTo>
                      <a:lnTo>
                        <a:pt x="9" y="25"/>
                      </a:lnTo>
                      <a:lnTo>
                        <a:pt x="11" y="27"/>
                      </a:lnTo>
                      <a:lnTo>
                        <a:pt x="14" y="31"/>
                      </a:lnTo>
                      <a:lnTo>
                        <a:pt x="18" y="31"/>
                      </a:lnTo>
                      <a:lnTo>
                        <a:pt x="21" y="31"/>
                      </a:lnTo>
                      <a:lnTo>
                        <a:pt x="28" y="31"/>
                      </a:lnTo>
                      <a:lnTo>
                        <a:pt x="34" y="29"/>
                      </a:lnTo>
                      <a:lnTo>
                        <a:pt x="37" y="39"/>
                      </a:lnTo>
                      <a:close/>
                      <a:moveTo>
                        <a:pt x="1" y="32"/>
                      </a:moveTo>
                      <a:lnTo>
                        <a:pt x="0" y="29"/>
                      </a:lnTo>
                      <a:lnTo>
                        <a:pt x="1" y="25"/>
                      </a:lnTo>
                      <a:lnTo>
                        <a:pt x="6" y="24"/>
                      </a:lnTo>
                      <a:lnTo>
                        <a:pt x="9" y="25"/>
                      </a:lnTo>
                      <a:lnTo>
                        <a:pt x="1" y="3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5" name="Freeform 160"/>
                <p:cNvSpPr>
                  <a:spLocks noEditPoints="1"/>
                </p:cNvSpPr>
                <p:nvPr/>
              </p:nvSpPr>
              <p:spPr bwMode="auto">
                <a:xfrm>
                  <a:off x="745" y="1929"/>
                  <a:ext cx="71" cy="48"/>
                </a:xfrm>
                <a:custGeom>
                  <a:avLst/>
                  <a:gdLst>
                    <a:gd name="T0" fmla="*/ 62 w 71"/>
                    <a:gd name="T1" fmla="*/ 31 h 48"/>
                    <a:gd name="T2" fmla="*/ 66 w 71"/>
                    <a:gd name="T3" fmla="*/ 35 h 48"/>
                    <a:gd name="T4" fmla="*/ 66 w 71"/>
                    <a:gd name="T5" fmla="*/ 42 h 48"/>
                    <a:gd name="T6" fmla="*/ 63 w 71"/>
                    <a:gd name="T7" fmla="*/ 47 h 48"/>
                    <a:gd name="T8" fmla="*/ 58 w 71"/>
                    <a:gd name="T9" fmla="*/ 30 h 48"/>
                    <a:gd name="T10" fmla="*/ 48 w 71"/>
                    <a:gd name="T11" fmla="*/ 48 h 48"/>
                    <a:gd name="T12" fmla="*/ 26 w 71"/>
                    <a:gd name="T13" fmla="*/ 45 h 48"/>
                    <a:gd name="T14" fmla="*/ 21 w 71"/>
                    <a:gd name="T15" fmla="*/ 26 h 48"/>
                    <a:gd name="T16" fmla="*/ 38 w 71"/>
                    <a:gd name="T17" fmla="*/ 30 h 48"/>
                    <a:gd name="T18" fmla="*/ 58 w 71"/>
                    <a:gd name="T19" fmla="*/ 30 h 48"/>
                    <a:gd name="T20" fmla="*/ 17 w 71"/>
                    <a:gd name="T21" fmla="*/ 42 h 48"/>
                    <a:gd name="T22" fmla="*/ 4 w 71"/>
                    <a:gd name="T23" fmla="*/ 35 h 48"/>
                    <a:gd name="T24" fmla="*/ 18 w 71"/>
                    <a:gd name="T25" fmla="*/ 24 h 48"/>
                    <a:gd name="T26" fmla="*/ 17 w 71"/>
                    <a:gd name="T27" fmla="*/ 42 h 48"/>
                    <a:gd name="T28" fmla="*/ 3 w 71"/>
                    <a:gd name="T29" fmla="*/ 31 h 48"/>
                    <a:gd name="T30" fmla="*/ 0 w 71"/>
                    <a:gd name="T31" fmla="*/ 24 h 48"/>
                    <a:gd name="T32" fmla="*/ 15 w 71"/>
                    <a:gd name="T33" fmla="*/ 23 h 48"/>
                    <a:gd name="T34" fmla="*/ 15 w 71"/>
                    <a:gd name="T35" fmla="*/ 23 h 48"/>
                    <a:gd name="T36" fmla="*/ 0 w 71"/>
                    <a:gd name="T37" fmla="*/ 19 h 48"/>
                    <a:gd name="T38" fmla="*/ 4 w 71"/>
                    <a:gd name="T39" fmla="*/ 11 h 48"/>
                    <a:gd name="T40" fmla="*/ 15 w 71"/>
                    <a:gd name="T41" fmla="*/ 23 h 48"/>
                    <a:gd name="T42" fmla="*/ 0 w 71"/>
                    <a:gd name="T43" fmla="*/ 19 h 48"/>
                    <a:gd name="T44" fmla="*/ 15 w 71"/>
                    <a:gd name="T45" fmla="*/ 23 h 48"/>
                    <a:gd name="T46" fmla="*/ 15 w 71"/>
                    <a:gd name="T47" fmla="*/ 23 h 48"/>
                    <a:gd name="T48" fmla="*/ 12 w 71"/>
                    <a:gd name="T49" fmla="*/ 6 h 48"/>
                    <a:gd name="T50" fmla="*/ 31 w 71"/>
                    <a:gd name="T51" fmla="*/ 0 h 48"/>
                    <a:gd name="T52" fmla="*/ 58 w 71"/>
                    <a:gd name="T53" fmla="*/ 4 h 48"/>
                    <a:gd name="T54" fmla="*/ 62 w 71"/>
                    <a:gd name="T55" fmla="*/ 23 h 48"/>
                    <a:gd name="T56" fmla="*/ 41 w 71"/>
                    <a:gd name="T57" fmla="*/ 18 h 48"/>
                    <a:gd name="T58" fmla="*/ 26 w 71"/>
                    <a:gd name="T59" fmla="*/ 18 h 48"/>
                    <a:gd name="T60" fmla="*/ 15 w 71"/>
                    <a:gd name="T61" fmla="*/ 23 h 48"/>
                    <a:gd name="T62" fmla="*/ 65 w 71"/>
                    <a:gd name="T63" fmla="*/ 6 h 48"/>
                    <a:gd name="T64" fmla="*/ 69 w 71"/>
                    <a:gd name="T65" fmla="*/ 11 h 48"/>
                    <a:gd name="T66" fmla="*/ 71 w 71"/>
                    <a:gd name="T67" fmla="*/ 16 h 48"/>
                    <a:gd name="T68" fmla="*/ 68 w 71"/>
                    <a:gd name="T69" fmla="*/ 21 h 48"/>
                    <a:gd name="T70" fmla="*/ 62 w 71"/>
                    <a:gd name="T71" fmla="*/ 23 h 48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71"/>
                    <a:gd name="T109" fmla="*/ 0 h 48"/>
                    <a:gd name="T110" fmla="*/ 71 w 71"/>
                    <a:gd name="T111" fmla="*/ 48 h 48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71" h="48">
                      <a:moveTo>
                        <a:pt x="58" y="30"/>
                      </a:moveTo>
                      <a:lnTo>
                        <a:pt x="62" y="31"/>
                      </a:lnTo>
                      <a:lnTo>
                        <a:pt x="65" y="33"/>
                      </a:lnTo>
                      <a:lnTo>
                        <a:pt x="66" y="35"/>
                      </a:lnTo>
                      <a:lnTo>
                        <a:pt x="66" y="38"/>
                      </a:lnTo>
                      <a:lnTo>
                        <a:pt x="66" y="42"/>
                      </a:lnTo>
                      <a:lnTo>
                        <a:pt x="65" y="45"/>
                      </a:lnTo>
                      <a:lnTo>
                        <a:pt x="63" y="47"/>
                      </a:lnTo>
                      <a:lnTo>
                        <a:pt x="60" y="47"/>
                      </a:lnTo>
                      <a:lnTo>
                        <a:pt x="58" y="30"/>
                      </a:lnTo>
                      <a:close/>
                      <a:moveTo>
                        <a:pt x="60" y="47"/>
                      </a:moveTo>
                      <a:lnTo>
                        <a:pt x="48" y="48"/>
                      </a:lnTo>
                      <a:lnTo>
                        <a:pt x="37" y="47"/>
                      </a:lnTo>
                      <a:lnTo>
                        <a:pt x="26" y="45"/>
                      </a:lnTo>
                      <a:lnTo>
                        <a:pt x="17" y="42"/>
                      </a:lnTo>
                      <a:lnTo>
                        <a:pt x="21" y="26"/>
                      </a:lnTo>
                      <a:lnTo>
                        <a:pt x="29" y="28"/>
                      </a:lnTo>
                      <a:lnTo>
                        <a:pt x="38" y="30"/>
                      </a:lnTo>
                      <a:lnTo>
                        <a:pt x="49" y="31"/>
                      </a:lnTo>
                      <a:lnTo>
                        <a:pt x="58" y="30"/>
                      </a:lnTo>
                      <a:lnTo>
                        <a:pt x="60" y="47"/>
                      </a:lnTo>
                      <a:close/>
                      <a:moveTo>
                        <a:pt x="17" y="42"/>
                      </a:moveTo>
                      <a:lnTo>
                        <a:pt x="11" y="38"/>
                      </a:lnTo>
                      <a:lnTo>
                        <a:pt x="4" y="35"/>
                      </a:lnTo>
                      <a:lnTo>
                        <a:pt x="15" y="23"/>
                      </a:lnTo>
                      <a:lnTo>
                        <a:pt x="18" y="24"/>
                      </a:lnTo>
                      <a:lnTo>
                        <a:pt x="21" y="26"/>
                      </a:lnTo>
                      <a:lnTo>
                        <a:pt x="17" y="42"/>
                      </a:lnTo>
                      <a:close/>
                      <a:moveTo>
                        <a:pt x="4" y="35"/>
                      </a:moveTo>
                      <a:lnTo>
                        <a:pt x="3" y="31"/>
                      </a:lnTo>
                      <a:lnTo>
                        <a:pt x="0" y="28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15" y="23"/>
                      </a:lnTo>
                      <a:lnTo>
                        <a:pt x="4" y="35"/>
                      </a:lnTo>
                      <a:close/>
                      <a:moveTo>
                        <a:pt x="0" y="19"/>
                      </a:moveTo>
                      <a:lnTo>
                        <a:pt x="1" y="16"/>
                      </a:lnTo>
                      <a:lnTo>
                        <a:pt x="4" y="11"/>
                      </a:lnTo>
                      <a:lnTo>
                        <a:pt x="15" y="23"/>
                      </a:lnTo>
                      <a:lnTo>
                        <a:pt x="0" y="19"/>
                      </a:lnTo>
                      <a:close/>
                      <a:moveTo>
                        <a:pt x="15" y="23"/>
                      </a:moveTo>
                      <a:lnTo>
                        <a:pt x="15" y="23"/>
                      </a:lnTo>
                      <a:lnTo>
                        <a:pt x="11" y="18"/>
                      </a:lnTo>
                      <a:lnTo>
                        <a:pt x="15" y="23"/>
                      </a:lnTo>
                      <a:close/>
                      <a:moveTo>
                        <a:pt x="4" y="11"/>
                      </a:moveTo>
                      <a:lnTo>
                        <a:pt x="12" y="6"/>
                      </a:lnTo>
                      <a:lnTo>
                        <a:pt x="20" y="2"/>
                      </a:lnTo>
                      <a:lnTo>
                        <a:pt x="31" y="0"/>
                      </a:lnTo>
                      <a:lnTo>
                        <a:pt x="40" y="0"/>
                      </a:lnTo>
                      <a:lnTo>
                        <a:pt x="58" y="4"/>
                      </a:lnTo>
                      <a:lnTo>
                        <a:pt x="65" y="6"/>
                      </a:lnTo>
                      <a:lnTo>
                        <a:pt x="62" y="23"/>
                      </a:lnTo>
                      <a:lnTo>
                        <a:pt x="55" y="21"/>
                      </a:lnTo>
                      <a:lnTo>
                        <a:pt x="41" y="18"/>
                      </a:lnTo>
                      <a:lnTo>
                        <a:pt x="34" y="18"/>
                      </a:lnTo>
                      <a:lnTo>
                        <a:pt x="26" y="18"/>
                      </a:lnTo>
                      <a:lnTo>
                        <a:pt x="20" y="19"/>
                      </a:lnTo>
                      <a:lnTo>
                        <a:pt x="15" y="23"/>
                      </a:lnTo>
                      <a:lnTo>
                        <a:pt x="4" y="11"/>
                      </a:lnTo>
                      <a:close/>
                      <a:moveTo>
                        <a:pt x="65" y="6"/>
                      </a:moveTo>
                      <a:lnTo>
                        <a:pt x="68" y="7"/>
                      </a:lnTo>
                      <a:lnTo>
                        <a:pt x="69" y="11"/>
                      </a:lnTo>
                      <a:lnTo>
                        <a:pt x="71" y="12"/>
                      </a:lnTo>
                      <a:lnTo>
                        <a:pt x="71" y="16"/>
                      </a:lnTo>
                      <a:lnTo>
                        <a:pt x="69" y="19"/>
                      </a:lnTo>
                      <a:lnTo>
                        <a:pt x="68" y="21"/>
                      </a:lnTo>
                      <a:lnTo>
                        <a:pt x="65" y="23"/>
                      </a:lnTo>
                      <a:lnTo>
                        <a:pt x="62" y="23"/>
                      </a:lnTo>
                      <a:lnTo>
                        <a:pt x="65" y="6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6" name="Freeform 161"/>
                <p:cNvSpPr>
                  <a:spLocks noEditPoints="1"/>
                </p:cNvSpPr>
                <p:nvPr/>
              </p:nvSpPr>
              <p:spPr bwMode="auto">
                <a:xfrm>
                  <a:off x="749" y="1933"/>
                  <a:ext cx="65" cy="41"/>
                </a:xfrm>
                <a:custGeom>
                  <a:avLst/>
                  <a:gdLst>
                    <a:gd name="T0" fmla="*/ 58 w 65"/>
                    <a:gd name="T1" fmla="*/ 24 h 41"/>
                    <a:gd name="T2" fmla="*/ 62 w 65"/>
                    <a:gd name="T3" fmla="*/ 29 h 41"/>
                    <a:gd name="T4" fmla="*/ 62 w 65"/>
                    <a:gd name="T5" fmla="*/ 34 h 41"/>
                    <a:gd name="T6" fmla="*/ 59 w 65"/>
                    <a:gd name="T7" fmla="*/ 39 h 41"/>
                    <a:gd name="T8" fmla="*/ 54 w 65"/>
                    <a:gd name="T9" fmla="*/ 24 h 41"/>
                    <a:gd name="T10" fmla="*/ 39 w 65"/>
                    <a:gd name="T11" fmla="*/ 41 h 41"/>
                    <a:gd name="T12" fmla="*/ 25 w 65"/>
                    <a:gd name="T13" fmla="*/ 22 h 41"/>
                    <a:gd name="T14" fmla="*/ 54 w 65"/>
                    <a:gd name="T15" fmla="*/ 24 h 41"/>
                    <a:gd name="T16" fmla="*/ 22 w 65"/>
                    <a:gd name="T17" fmla="*/ 38 h 41"/>
                    <a:gd name="T18" fmla="*/ 8 w 65"/>
                    <a:gd name="T19" fmla="*/ 31 h 41"/>
                    <a:gd name="T20" fmla="*/ 21 w 65"/>
                    <a:gd name="T21" fmla="*/ 20 h 41"/>
                    <a:gd name="T22" fmla="*/ 22 w 65"/>
                    <a:gd name="T23" fmla="*/ 38 h 41"/>
                    <a:gd name="T24" fmla="*/ 5 w 65"/>
                    <a:gd name="T25" fmla="*/ 29 h 41"/>
                    <a:gd name="T26" fmla="*/ 0 w 65"/>
                    <a:gd name="T27" fmla="*/ 22 h 41"/>
                    <a:gd name="T28" fmla="*/ 14 w 65"/>
                    <a:gd name="T29" fmla="*/ 19 h 41"/>
                    <a:gd name="T30" fmla="*/ 16 w 65"/>
                    <a:gd name="T31" fmla="*/ 17 h 41"/>
                    <a:gd name="T32" fmla="*/ 14 w 65"/>
                    <a:gd name="T33" fmla="*/ 19 h 41"/>
                    <a:gd name="T34" fmla="*/ 8 w 65"/>
                    <a:gd name="T35" fmla="*/ 19 h 41"/>
                    <a:gd name="T36" fmla="*/ 0 w 65"/>
                    <a:gd name="T37" fmla="*/ 17 h 41"/>
                    <a:gd name="T38" fmla="*/ 2 w 65"/>
                    <a:gd name="T39" fmla="*/ 14 h 41"/>
                    <a:gd name="T40" fmla="*/ 14 w 65"/>
                    <a:gd name="T41" fmla="*/ 19 h 41"/>
                    <a:gd name="T42" fmla="*/ 0 w 65"/>
                    <a:gd name="T43" fmla="*/ 17 h 41"/>
                    <a:gd name="T44" fmla="*/ 14 w 65"/>
                    <a:gd name="T45" fmla="*/ 19 h 41"/>
                    <a:gd name="T46" fmla="*/ 8 w 65"/>
                    <a:gd name="T47" fmla="*/ 17 h 41"/>
                    <a:gd name="T48" fmla="*/ 0 w 65"/>
                    <a:gd name="T49" fmla="*/ 17 h 41"/>
                    <a:gd name="T50" fmla="*/ 4 w 65"/>
                    <a:gd name="T51" fmla="*/ 8 h 41"/>
                    <a:gd name="T52" fmla="*/ 14 w 65"/>
                    <a:gd name="T53" fmla="*/ 17 h 41"/>
                    <a:gd name="T54" fmla="*/ 0 w 65"/>
                    <a:gd name="T55" fmla="*/ 17 h 41"/>
                    <a:gd name="T56" fmla="*/ 5 w 65"/>
                    <a:gd name="T57" fmla="*/ 8 h 41"/>
                    <a:gd name="T58" fmla="*/ 4 w 65"/>
                    <a:gd name="T59" fmla="*/ 8 h 41"/>
                    <a:gd name="T60" fmla="*/ 5 w 65"/>
                    <a:gd name="T61" fmla="*/ 8 h 41"/>
                    <a:gd name="T62" fmla="*/ 14 w 65"/>
                    <a:gd name="T63" fmla="*/ 19 h 41"/>
                    <a:gd name="T64" fmla="*/ 14 w 65"/>
                    <a:gd name="T65" fmla="*/ 20 h 41"/>
                    <a:gd name="T66" fmla="*/ 14 w 65"/>
                    <a:gd name="T67" fmla="*/ 19 h 41"/>
                    <a:gd name="T68" fmla="*/ 14 w 65"/>
                    <a:gd name="T69" fmla="*/ 19 h 41"/>
                    <a:gd name="T70" fmla="*/ 14 w 65"/>
                    <a:gd name="T71" fmla="*/ 19 h 41"/>
                    <a:gd name="T72" fmla="*/ 10 w 65"/>
                    <a:gd name="T73" fmla="*/ 3 h 41"/>
                    <a:gd name="T74" fmla="*/ 28 w 65"/>
                    <a:gd name="T75" fmla="*/ 0 h 41"/>
                    <a:gd name="T76" fmla="*/ 53 w 65"/>
                    <a:gd name="T77" fmla="*/ 3 h 41"/>
                    <a:gd name="T78" fmla="*/ 58 w 65"/>
                    <a:gd name="T79" fmla="*/ 20 h 41"/>
                    <a:gd name="T80" fmla="*/ 39 w 65"/>
                    <a:gd name="T81" fmla="*/ 17 h 41"/>
                    <a:gd name="T82" fmla="*/ 25 w 65"/>
                    <a:gd name="T83" fmla="*/ 15 h 41"/>
                    <a:gd name="T84" fmla="*/ 14 w 65"/>
                    <a:gd name="T85" fmla="*/ 19 h 41"/>
                    <a:gd name="T86" fmla="*/ 61 w 65"/>
                    <a:gd name="T87" fmla="*/ 5 h 41"/>
                    <a:gd name="T88" fmla="*/ 65 w 65"/>
                    <a:gd name="T89" fmla="*/ 8 h 41"/>
                    <a:gd name="T90" fmla="*/ 65 w 65"/>
                    <a:gd name="T91" fmla="*/ 14 h 41"/>
                    <a:gd name="T92" fmla="*/ 62 w 65"/>
                    <a:gd name="T93" fmla="*/ 19 h 41"/>
                    <a:gd name="T94" fmla="*/ 58 w 65"/>
                    <a:gd name="T95" fmla="*/ 20 h 41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65"/>
                    <a:gd name="T145" fmla="*/ 0 h 41"/>
                    <a:gd name="T146" fmla="*/ 65 w 65"/>
                    <a:gd name="T147" fmla="*/ 41 h 41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65" h="41">
                      <a:moveTo>
                        <a:pt x="54" y="24"/>
                      </a:moveTo>
                      <a:lnTo>
                        <a:pt x="58" y="24"/>
                      </a:lnTo>
                      <a:lnTo>
                        <a:pt x="61" y="26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2" y="34"/>
                      </a:lnTo>
                      <a:lnTo>
                        <a:pt x="61" y="38"/>
                      </a:lnTo>
                      <a:lnTo>
                        <a:pt x="59" y="39"/>
                      </a:lnTo>
                      <a:lnTo>
                        <a:pt x="56" y="41"/>
                      </a:lnTo>
                      <a:lnTo>
                        <a:pt x="54" y="24"/>
                      </a:lnTo>
                      <a:close/>
                      <a:moveTo>
                        <a:pt x="56" y="41"/>
                      </a:moveTo>
                      <a:lnTo>
                        <a:pt x="39" y="41"/>
                      </a:lnTo>
                      <a:lnTo>
                        <a:pt x="22" y="38"/>
                      </a:lnTo>
                      <a:lnTo>
                        <a:pt x="25" y="22"/>
                      </a:lnTo>
                      <a:lnTo>
                        <a:pt x="41" y="24"/>
                      </a:lnTo>
                      <a:lnTo>
                        <a:pt x="54" y="24"/>
                      </a:lnTo>
                      <a:lnTo>
                        <a:pt x="56" y="41"/>
                      </a:lnTo>
                      <a:close/>
                      <a:moveTo>
                        <a:pt x="22" y="38"/>
                      </a:moveTo>
                      <a:lnTo>
                        <a:pt x="14" y="34"/>
                      </a:lnTo>
                      <a:lnTo>
                        <a:pt x="8" y="31"/>
                      </a:lnTo>
                      <a:lnTo>
                        <a:pt x="16" y="17"/>
                      </a:lnTo>
                      <a:lnTo>
                        <a:pt x="21" y="20"/>
                      </a:lnTo>
                      <a:lnTo>
                        <a:pt x="25" y="22"/>
                      </a:lnTo>
                      <a:lnTo>
                        <a:pt x="22" y="38"/>
                      </a:lnTo>
                      <a:close/>
                      <a:moveTo>
                        <a:pt x="8" y="31"/>
                      </a:moveTo>
                      <a:lnTo>
                        <a:pt x="5" y="29"/>
                      </a:lnTo>
                      <a:lnTo>
                        <a:pt x="2" y="26"/>
                      </a:lnTo>
                      <a:lnTo>
                        <a:pt x="0" y="22"/>
                      </a:lnTo>
                      <a:lnTo>
                        <a:pt x="0" y="17"/>
                      </a:lnTo>
                      <a:lnTo>
                        <a:pt x="14" y="19"/>
                      </a:lnTo>
                      <a:lnTo>
                        <a:pt x="16" y="17"/>
                      </a:lnTo>
                      <a:lnTo>
                        <a:pt x="8" y="31"/>
                      </a:lnTo>
                      <a:close/>
                      <a:moveTo>
                        <a:pt x="14" y="19"/>
                      </a:moveTo>
                      <a:lnTo>
                        <a:pt x="14" y="19"/>
                      </a:lnTo>
                      <a:lnTo>
                        <a:pt x="8" y="19"/>
                      </a:lnTo>
                      <a:lnTo>
                        <a:pt x="14" y="19"/>
                      </a:lnTo>
                      <a:close/>
                      <a:moveTo>
                        <a:pt x="0" y="17"/>
                      </a:moveTo>
                      <a:lnTo>
                        <a:pt x="0" y="15"/>
                      </a:lnTo>
                      <a:lnTo>
                        <a:pt x="2" y="14"/>
                      </a:lnTo>
                      <a:lnTo>
                        <a:pt x="14" y="20"/>
                      </a:lnTo>
                      <a:lnTo>
                        <a:pt x="14" y="19"/>
                      </a:lnTo>
                      <a:lnTo>
                        <a:pt x="0" y="17"/>
                      </a:lnTo>
                      <a:close/>
                      <a:moveTo>
                        <a:pt x="14" y="17"/>
                      </a:moveTo>
                      <a:lnTo>
                        <a:pt x="14" y="19"/>
                      </a:lnTo>
                      <a:lnTo>
                        <a:pt x="14" y="20"/>
                      </a:lnTo>
                      <a:lnTo>
                        <a:pt x="8" y="17"/>
                      </a:lnTo>
                      <a:lnTo>
                        <a:pt x="14" y="17"/>
                      </a:lnTo>
                      <a:close/>
                      <a:moveTo>
                        <a:pt x="0" y="17"/>
                      </a:moveTo>
                      <a:lnTo>
                        <a:pt x="2" y="12"/>
                      </a:lnTo>
                      <a:lnTo>
                        <a:pt x="4" y="8"/>
                      </a:lnTo>
                      <a:lnTo>
                        <a:pt x="14" y="20"/>
                      </a:lnTo>
                      <a:lnTo>
                        <a:pt x="14" y="17"/>
                      </a:lnTo>
                      <a:lnTo>
                        <a:pt x="0" y="17"/>
                      </a:lnTo>
                      <a:close/>
                      <a:moveTo>
                        <a:pt x="4" y="8"/>
                      </a:moveTo>
                      <a:lnTo>
                        <a:pt x="5" y="8"/>
                      </a:lnTo>
                      <a:lnTo>
                        <a:pt x="10" y="15"/>
                      </a:lnTo>
                      <a:lnTo>
                        <a:pt x="4" y="8"/>
                      </a:lnTo>
                      <a:close/>
                      <a:moveTo>
                        <a:pt x="5" y="8"/>
                      </a:moveTo>
                      <a:lnTo>
                        <a:pt x="5" y="8"/>
                      </a:lnTo>
                      <a:lnTo>
                        <a:pt x="14" y="19"/>
                      </a:lnTo>
                      <a:lnTo>
                        <a:pt x="14" y="20"/>
                      </a:lnTo>
                      <a:lnTo>
                        <a:pt x="5" y="8"/>
                      </a:lnTo>
                      <a:close/>
                      <a:moveTo>
                        <a:pt x="14" y="19"/>
                      </a:moveTo>
                      <a:lnTo>
                        <a:pt x="14" y="19"/>
                      </a:lnTo>
                      <a:lnTo>
                        <a:pt x="10" y="14"/>
                      </a:lnTo>
                      <a:lnTo>
                        <a:pt x="14" y="19"/>
                      </a:lnTo>
                      <a:close/>
                      <a:moveTo>
                        <a:pt x="5" y="8"/>
                      </a:moveTo>
                      <a:lnTo>
                        <a:pt x="10" y="3"/>
                      </a:lnTo>
                      <a:lnTo>
                        <a:pt x="19" y="2"/>
                      </a:lnTo>
                      <a:lnTo>
                        <a:pt x="28" y="0"/>
                      </a:lnTo>
                      <a:lnTo>
                        <a:pt x="37" y="0"/>
                      </a:lnTo>
                      <a:lnTo>
                        <a:pt x="53" y="3"/>
                      </a:lnTo>
                      <a:lnTo>
                        <a:pt x="61" y="5"/>
                      </a:lnTo>
                      <a:lnTo>
                        <a:pt x="58" y="20"/>
                      </a:lnTo>
                      <a:lnTo>
                        <a:pt x="51" y="19"/>
                      </a:lnTo>
                      <a:lnTo>
                        <a:pt x="39" y="17"/>
                      </a:lnTo>
                      <a:lnTo>
                        <a:pt x="31" y="15"/>
                      </a:lnTo>
                      <a:lnTo>
                        <a:pt x="25" y="15"/>
                      </a:lnTo>
                      <a:lnTo>
                        <a:pt x="19" y="17"/>
                      </a:lnTo>
                      <a:lnTo>
                        <a:pt x="14" y="19"/>
                      </a:lnTo>
                      <a:lnTo>
                        <a:pt x="5" y="8"/>
                      </a:lnTo>
                      <a:close/>
                      <a:moveTo>
                        <a:pt x="61" y="5"/>
                      </a:moveTo>
                      <a:lnTo>
                        <a:pt x="64" y="5"/>
                      </a:lnTo>
                      <a:lnTo>
                        <a:pt x="65" y="8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5" y="17"/>
                      </a:lnTo>
                      <a:lnTo>
                        <a:pt x="62" y="19"/>
                      </a:lnTo>
                      <a:lnTo>
                        <a:pt x="61" y="20"/>
                      </a:lnTo>
                      <a:lnTo>
                        <a:pt x="58" y="20"/>
                      </a:lnTo>
                      <a:lnTo>
                        <a:pt x="61" y="5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7" name="Freeform 162"/>
                <p:cNvSpPr>
                  <a:spLocks noEditPoints="1"/>
                </p:cNvSpPr>
                <p:nvPr/>
              </p:nvSpPr>
              <p:spPr bwMode="auto">
                <a:xfrm>
                  <a:off x="754" y="1936"/>
                  <a:ext cx="59" cy="35"/>
                </a:xfrm>
                <a:custGeom>
                  <a:avLst/>
                  <a:gdLst>
                    <a:gd name="T0" fmla="*/ 53 w 59"/>
                    <a:gd name="T1" fmla="*/ 21 h 35"/>
                    <a:gd name="T2" fmla="*/ 57 w 59"/>
                    <a:gd name="T3" fmla="*/ 24 h 35"/>
                    <a:gd name="T4" fmla="*/ 57 w 59"/>
                    <a:gd name="T5" fmla="*/ 29 h 35"/>
                    <a:gd name="T6" fmla="*/ 54 w 59"/>
                    <a:gd name="T7" fmla="*/ 35 h 35"/>
                    <a:gd name="T8" fmla="*/ 49 w 59"/>
                    <a:gd name="T9" fmla="*/ 19 h 35"/>
                    <a:gd name="T10" fmla="*/ 37 w 59"/>
                    <a:gd name="T11" fmla="*/ 35 h 35"/>
                    <a:gd name="T12" fmla="*/ 23 w 59"/>
                    <a:gd name="T13" fmla="*/ 17 h 35"/>
                    <a:gd name="T14" fmla="*/ 49 w 59"/>
                    <a:gd name="T15" fmla="*/ 19 h 35"/>
                    <a:gd name="T16" fmla="*/ 20 w 59"/>
                    <a:gd name="T17" fmla="*/ 31 h 35"/>
                    <a:gd name="T18" fmla="*/ 8 w 59"/>
                    <a:gd name="T19" fmla="*/ 26 h 35"/>
                    <a:gd name="T20" fmla="*/ 19 w 59"/>
                    <a:gd name="T21" fmla="*/ 16 h 35"/>
                    <a:gd name="T22" fmla="*/ 20 w 59"/>
                    <a:gd name="T23" fmla="*/ 31 h 35"/>
                    <a:gd name="T24" fmla="*/ 5 w 59"/>
                    <a:gd name="T25" fmla="*/ 24 h 35"/>
                    <a:gd name="T26" fmla="*/ 0 w 59"/>
                    <a:gd name="T27" fmla="*/ 17 h 35"/>
                    <a:gd name="T28" fmla="*/ 12 w 59"/>
                    <a:gd name="T29" fmla="*/ 16 h 35"/>
                    <a:gd name="T30" fmla="*/ 14 w 59"/>
                    <a:gd name="T31" fmla="*/ 14 h 35"/>
                    <a:gd name="T32" fmla="*/ 12 w 59"/>
                    <a:gd name="T33" fmla="*/ 16 h 35"/>
                    <a:gd name="T34" fmla="*/ 6 w 59"/>
                    <a:gd name="T35" fmla="*/ 16 h 35"/>
                    <a:gd name="T36" fmla="*/ 0 w 59"/>
                    <a:gd name="T37" fmla="*/ 14 h 35"/>
                    <a:gd name="T38" fmla="*/ 0 w 59"/>
                    <a:gd name="T39" fmla="*/ 11 h 35"/>
                    <a:gd name="T40" fmla="*/ 12 w 59"/>
                    <a:gd name="T41" fmla="*/ 16 h 35"/>
                    <a:gd name="T42" fmla="*/ 0 w 59"/>
                    <a:gd name="T43" fmla="*/ 14 h 35"/>
                    <a:gd name="T44" fmla="*/ 2 w 59"/>
                    <a:gd name="T45" fmla="*/ 9 h 35"/>
                    <a:gd name="T46" fmla="*/ 6 w 59"/>
                    <a:gd name="T47" fmla="*/ 14 h 35"/>
                    <a:gd name="T48" fmla="*/ 2 w 59"/>
                    <a:gd name="T49" fmla="*/ 9 h 35"/>
                    <a:gd name="T50" fmla="*/ 2 w 59"/>
                    <a:gd name="T51" fmla="*/ 9 h 35"/>
                    <a:gd name="T52" fmla="*/ 12 w 59"/>
                    <a:gd name="T53" fmla="*/ 17 h 35"/>
                    <a:gd name="T54" fmla="*/ 2 w 59"/>
                    <a:gd name="T55" fmla="*/ 9 h 35"/>
                    <a:gd name="T56" fmla="*/ 12 w 59"/>
                    <a:gd name="T57" fmla="*/ 17 h 35"/>
                    <a:gd name="T58" fmla="*/ 12 w 59"/>
                    <a:gd name="T59" fmla="*/ 17 h 35"/>
                    <a:gd name="T60" fmla="*/ 2 w 59"/>
                    <a:gd name="T61" fmla="*/ 7 h 35"/>
                    <a:gd name="T62" fmla="*/ 12 w 59"/>
                    <a:gd name="T63" fmla="*/ 17 h 35"/>
                    <a:gd name="T64" fmla="*/ 12 w 59"/>
                    <a:gd name="T65" fmla="*/ 17 h 35"/>
                    <a:gd name="T66" fmla="*/ 12 w 59"/>
                    <a:gd name="T67" fmla="*/ 17 h 35"/>
                    <a:gd name="T68" fmla="*/ 8 w 59"/>
                    <a:gd name="T69" fmla="*/ 12 h 35"/>
                    <a:gd name="T70" fmla="*/ 3 w 59"/>
                    <a:gd name="T71" fmla="*/ 7 h 35"/>
                    <a:gd name="T72" fmla="*/ 16 w 59"/>
                    <a:gd name="T73" fmla="*/ 0 h 35"/>
                    <a:gd name="T74" fmla="*/ 32 w 59"/>
                    <a:gd name="T75" fmla="*/ 0 h 35"/>
                    <a:gd name="T76" fmla="*/ 54 w 59"/>
                    <a:gd name="T77" fmla="*/ 4 h 35"/>
                    <a:gd name="T78" fmla="*/ 46 w 59"/>
                    <a:gd name="T79" fmla="*/ 17 h 35"/>
                    <a:gd name="T80" fmla="*/ 28 w 59"/>
                    <a:gd name="T81" fmla="*/ 14 h 35"/>
                    <a:gd name="T82" fmla="*/ 16 w 59"/>
                    <a:gd name="T83" fmla="*/ 16 h 35"/>
                    <a:gd name="T84" fmla="*/ 3 w 59"/>
                    <a:gd name="T85" fmla="*/ 7 h 35"/>
                    <a:gd name="T86" fmla="*/ 57 w 59"/>
                    <a:gd name="T87" fmla="*/ 5 h 35"/>
                    <a:gd name="T88" fmla="*/ 59 w 59"/>
                    <a:gd name="T89" fmla="*/ 11 h 35"/>
                    <a:gd name="T90" fmla="*/ 59 w 59"/>
                    <a:gd name="T91" fmla="*/ 16 h 35"/>
                    <a:gd name="T92" fmla="*/ 54 w 59"/>
                    <a:gd name="T93" fmla="*/ 19 h 35"/>
                    <a:gd name="T94" fmla="*/ 54 w 59"/>
                    <a:gd name="T95" fmla="*/ 4 h 35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35"/>
                    <a:gd name="T146" fmla="*/ 59 w 59"/>
                    <a:gd name="T147" fmla="*/ 35 h 35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35">
                      <a:moveTo>
                        <a:pt x="49" y="19"/>
                      </a:moveTo>
                      <a:lnTo>
                        <a:pt x="53" y="21"/>
                      </a:lnTo>
                      <a:lnTo>
                        <a:pt x="54" y="21"/>
                      </a:lnTo>
                      <a:lnTo>
                        <a:pt x="57" y="24"/>
                      </a:lnTo>
                      <a:lnTo>
                        <a:pt x="57" y="26"/>
                      </a:lnTo>
                      <a:lnTo>
                        <a:pt x="57" y="29"/>
                      </a:lnTo>
                      <a:lnTo>
                        <a:pt x="56" y="31"/>
                      </a:lnTo>
                      <a:lnTo>
                        <a:pt x="54" y="35"/>
                      </a:lnTo>
                      <a:lnTo>
                        <a:pt x="51" y="35"/>
                      </a:lnTo>
                      <a:lnTo>
                        <a:pt x="49" y="19"/>
                      </a:lnTo>
                      <a:close/>
                      <a:moveTo>
                        <a:pt x="51" y="35"/>
                      </a:moveTo>
                      <a:lnTo>
                        <a:pt x="37" y="35"/>
                      </a:lnTo>
                      <a:lnTo>
                        <a:pt x="20" y="31"/>
                      </a:lnTo>
                      <a:lnTo>
                        <a:pt x="23" y="17"/>
                      </a:lnTo>
                      <a:lnTo>
                        <a:pt x="37" y="19"/>
                      </a:lnTo>
                      <a:lnTo>
                        <a:pt x="49" y="19"/>
                      </a:lnTo>
                      <a:lnTo>
                        <a:pt x="51" y="35"/>
                      </a:lnTo>
                      <a:close/>
                      <a:moveTo>
                        <a:pt x="20" y="31"/>
                      </a:moveTo>
                      <a:lnTo>
                        <a:pt x="14" y="29"/>
                      </a:lnTo>
                      <a:lnTo>
                        <a:pt x="8" y="26"/>
                      </a:lnTo>
                      <a:lnTo>
                        <a:pt x="14" y="14"/>
                      </a:lnTo>
                      <a:lnTo>
                        <a:pt x="19" y="16"/>
                      </a:lnTo>
                      <a:lnTo>
                        <a:pt x="23" y="17"/>
                      </a:lnTo>
                      <a:lnTo>
                        <a:pt x="20" y="31"/>
                      </a:lnTo>
                      <a:close/>
                      <a:moveTo>
                        <a:pt x="8" y="26"/>
                      </a:moveTo>
                      <a:lnTo>
                        <a:pt x="5" y="24"/>
                      </a:lnTo>
                      <a:lnTo>
                        <a:pt x="2" y="21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12" y="16"/>
                      </a:lnTo>
                      <a:lnTo>
                        <a:pt x="14" y="14"/>
                      </a:lnTo>
                      <a:lnTo>
                        <a:pt x="8" y="26"/>
                      </a:lnTo>
                      <a:close/>
                      <a:moveTo>
                        <a:pt x="12" y="16"/>
                      </a:moveTo>
                      <a:lnTo>
                        <a:pt x="12" y="16"/>
                      </a:lnTo>
                      <a:lnTo>
                        <a:pt x="6" y="16"/>
                      </a:lnTo>
                      <a:lnTo>
                        <a:pt x="12" y="16"/>
                      </a:lnTo>
                      <a:close/>
                      <a:moveTo>
                        <a:pt x="0" y="14"/>
                      </a:moveTo>
                      <a:lnTo>
                        <a:pt x="0" y="12"/>
                      </a:lnTo>
                      <a:lnTo>
                        <a:pt x="0" y="11"/>
                      </a:lnTo>
                      <a:lnTo>
                        <a:pt x="12" y="17"/>
                      </a:lnTo>
                      <a:lnTo>
                        <a:pt x="12" y="16"/>
                      </a:lnTo>
                      <a:lnTo>
                        <a:pt x="0" y="14"/>
                      </a:lnTo>
                      <a:close/>
                      <a:moveTo>
                        <a:pt x="0" y="11"/>
                      </a:moveTo>
                      <a:lnTo>
                        <a:pt x="2" y="9"/>
                      </a:lnTo>
                      <a:lnTo>
                        <a:pt x="6" y="14"/>
                      </a:lnTo>
                      <a:lnTo>
                        <a:pt x="0" y="11"/>
                      </a:lnTo>
                      <a:close/>
                      <a:moveTo>
                        <a:pt x="2" y="9"/>
                      </a:moveTo>
                      <a:lnTo>
                        <a:pt x="2" y="9"/>
                      </a:lnTo>
                      <a:lnTo>
                        <a:pt x="12" y="17"/>
                      </a:lnTo>
                      <a:lnTo>
                        <a:pt x="11" y="19"/>
                      </a:lnTo>
                      <a:lnTo>
                        <a:pt x="2" y="9"/>
                      </a:lnTo>
                      <a:close/>
                      <a:moveTo>
                        <a:pt x="12" y="17"/>
                      </a:moveTo>
                      <a:lnTo>
                        <a:pt x="12" y="17"/>
                      </a:lnTo>
                      <a:lnTo>
                        <a:pt x="8" y="12"/>
                      </a:lnTo>
                      <a:lnTo>
                        <a:pt x="12" y="17"/>
                      </a:lnTo>
                      <a:close/>
                      <a:moveTo>
                        <a:pt x="2" y="9"/>
                      </a:moveTo>
                      <a:lnTo>
                        <a:pt x="2" y="7"/>
                      </a:lnTo>
                      <a:lnTo>
                        <a:pt x="3" y="7"/>
                      </a:lnTo>
                      <a:lnTo>
                        <a:pt x="12" y="17"/>
                      </a:lnTo>
                      <a:lnTo>
                        <a:pt x="2" y="9"/>
                      </a:lnTo>
                      <a:close/>
                      <a:moveTo>
                        <a:pt x="12" y="17"/>
                      </a:moveTo>
                      <a:lnTo>
                        <a:pt x="12" y="17"/>
                      </a:lnTo>
                      <a:lnTo>
                        <a:pt x="8" y="12"/>
                      </a:lnTo>
                      <a:lnTo>
                        <a:pt x="12" y="17"/>
                      </a:lnTo>
                      <a:close/>
                      <a:moveTo>
                        <a:pt x="3" y="7"/>
                      </a:moveTo>
                      <a:lnTo>
                        <a:pt x="8" y="4"/>
                      </a:lnTo>
                      <a:lnTo>
                        <a:pt x="16" y="0"/>
                      </a:lnTo>
                      <a:lnTo>
                        <a:pt x="23" y="0"/>
                      </a:lnTo>
                      <a:lnTo>
                        <a:pt x="32" y="0"/>
                      </a:lnTo>
                      <a:lnTo>
                        <a:pt x="48" y="2"/>
                      </a:lnTo>
                      <a:lnTo>
                        <a:pt x="54" y="4"/>
                      </a:lnTo>
                      <a:lnTo>
                        <a:pt x="51" y="19"/>
                      </a:lnTo>
                      <a:lnTo>
                        <a:pt x="46" y="17"/>
                      </a:lnTo>
                      <a:lnTo>
                        <a:pt x="34" y="16"/>
                      </a:lnTo>
                      <a:lnTo>
                        <a:pt x="28" y="14"/>
                      </a:lnTo>
                      <a:lnTo>
                        <a:pt x="22" y="14"/>
                      </a:lnTo>
                      <a:lnTo>
                        <a:pt x="16" y="16"/>
                      </a:lnTo>
                      <a:lnTo>
                        <a:pt x="12" y="17"/>
                      </a:lnTo>
                      <a:lnTo>
                        <a:pt x="3" y="7"/>
                      </a:lnTo>
                      <a:close/>
                      <a:moveTo>
                        <a:pt x="54" y="4"/>
                      </a:move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11"/>
                      </a:lnTo>
                      <a:lnTo>
                        <a:pt x="59" y="12"/>
                      </a:lnTo>
                      <a:lnTo>
                        <a:pt x="59" y="16"/>
                      </a:lnTo>
                      <a:lnTo>
                        <a:pt x="57" y="17"/>
                      </a:lnTo>
                      <a:lnTo>
                        <a:pt x="54" y="19"/>
                      </a:lnTo>
                      <a:lnTo>
                        <a:pt x="51" y="19"/>
                      </a:lnTo>
                      <a:lnTo>
                        <a:pt x="54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8" name="Freeform 163"/>
                <p:cNvSpPr>
                  <a:spLocks noEditPoints="1"/>
                </p:cNvSpPr>
                <p:nvPr/>
              </p:nvSpPr>
              <p:spPr bwMode="auto">
                <a:xfrm>
                  <a:off x="759" y="1940"/>
                  <a:ext cx="54" cy="29"/>
                </a:xfrm>
                <a:custGeom>
                  <a:avLst/>
                  <a:gdLst>
                    <a:gd name="T0" fmla="*/ 48 w 54"/>
                    <a:gd name="T1" fmla="*/ 15 h 29"/>
                    <a:gd name="T2" fmla="*/ 52 w 54"/>
                    <a:gd name="T3" fmla="*/ 19 h 29"/>
                    <a:gd name="T4" fmla="*/ 52 w 54"/>
                    <a:gd name="T5" fmla="*/ 24 h 29"/>
                    <a:gd name="T6" fmla="*/ 49 w 54"/>
                    <a:gd name="T7" fmla="*/ 27 h 29"/>
                    <a:gd name="T8" fmla="*/ 46 w 54"/>
                    <a:gd name="T9" fmla="*/ 13 h 29"/>
                    <a:gd name="T10" fmla="*/ 32 w 54"/>
                    <a:gd name="T11" fmla="*/ 27 h 29"/>
                    <a:gd name="T12" fmla="*/ 20 w 54"/>
                    <a:gd name="T13" fmla="*/ 10 h 29"/>
                    <a:gd name="T14" fmla="*/ 46 w 54"/>
                    <a:gd name="T15" fmla="*/ 13 h 29"/>
                    <a:gd name="T16" fmla="*/ 17 w 54"/>
                    <a:gd name="T17" fmla="*/ 24 h 29"/>
                    <a:gd name="T18" fmla="*/ 6 w 54"/>
                    <a:gd name="T19" fmla="*/ 20 h 29"/>
                    <a:gd name="T20" fmla="*/ 15 w 54"/>
                    <a:gd name="T21" fmla="*/ 8 h 29"/>
                    <a:gd name="T22" fmla="*/ 17 w 54"/>
                    <a:gd name="T23" fmla="*/ 24 h 29"/>
                    <a:gd name="T24" fmla="*/ 3 w 54"/>
                    <a:gd name="T25" fmla="*/ 19 h 29"/>
                    <a:gd name="T26" fmla="*/ 0 w 54"/>
                    <a:gd name="T27" fmla="*/ 13 h 29"/>
                    <a:gd name="T28" fmla="*/ 12 w 54"/>
                    <a:gd name="T29" fmla="*/ 12 h 29"/>
                    <a:gd name="T30" fmla="*/ 12 w 54"/>
                    <a:gd name="T31" fmla="*/ 8 h 29"/>
                    <a:gd name="T32" fmla="*/ 12 w 54"/>
                    <a:gd name="T33" fmla="*/ 12 h 29"/>
                    <a:gd name="T34" fmla="*/ 6 w 54"/>
                    <a:gd name="T35" fmla="*/ 10 h 29"/>
                    <a:gd name="T36" fmla="*/ 0 w 54"/>
                    <a:gd name="T37" fmla="*/ 10 h 29"/>
                    <a:gd name="T38" fmla="*/ 0 w 54"/>
                    <a:gd name="T39" fmla="*/ 7 h 29"/>
                    <a:gd name="T40" fmla="*/ 12 w 54"/>
                    <a:gd name="T41" fmla="*/ 12 h 29"/>
                    <a:gd name="T42" fmla="*/ 0 w 54"/>
                    <a:gd name="T43" fmla="*/ 10 h 29"/>
                    <a:gd name="T44" fmla="*/ 12 w 54"/>
                    <a:gd name="T45" fmla="*/ 12 h 29"/>
                    <a:gd name="T46" fmla="*/ 6 w 54"/>
                    <a:gd name="T47" fmla="*/ 10 h 29"/>
                    <a:gd name="T48" fmla="*/ 0 w 54"/>
                    <a:gd name="T49" fmla="*/ 10 h 29"/>
                    <a:gd name="T50" fmla="*/ 3 w 54"/>
                    <a:gd name="T51" fmla="*/ 3 h 29"/>
                    <a:gd name="T52" fmla="*/ 12 w 54"/>
                    <a:gd name="T53" fmla="*/ 12 h 29"/>
                    <a:gd name="T54" fmla="*/ 0 w 54"/>
                    <a:gd name="T55" fmla="*/ 10 h 29"/>
                    <a:gd name="T56" fmla="*/ 6 w 54"/>
                    <a:gd name="T57" fmla="*/ 1 h 29"/>
                    <a:gd name="T58" fmla="*/ 20 w 54"/>
                    <a:gd name="T59" fmla="*/ 0 h 29"/>
                    <a:gd name="T60" fmla="*/ 43 w 54"/>
                    <a:gd name="T61" fmla="*/ 1 h 29"/>
                    <a:gd name="T62" fmla="*/ 46 w 54"/>
                    <a:gd name="T63" fmla="*/ 17 h 29"/>
                    <a:gd name="T64" fmla="*/ 11 w 54"/>
                    <a:gd name="T65" fmla="*/ 13 h 29"/>
                    <a:gd name="T66" fmla="*/ 49 w 54"/>
                    <a:gd name="T67" fmla="*/ 3 h 29"/>
                    <a:gd name="T68" fmla="*/ 52 w 54"/>
                    <a:gd name="T69" fmla="*/ 5 h 29"/>
                    <a:gd name="T70" fmla="*/ 54 w 54"/>
                    <a:gd name="T71" fmla="*/ 10 h 29"/>
                    <a:gd name="T72" fmla="*/ 51 w 54"/>
                    <a:gd name="T73" fmla="*/ 15 h 29"/>
                    <a:gd name="T74" fmla="*/ 46 w 54"/>
                    <a:gd name="T75" fmla="*/ 17 h 29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4"/>
                    <a:gd name="T115" fmla="*/ 0 h 29"/>
                    <a:gd name="T116" fmla="*/ 54 w 54"/>
                    <a:gd name="T117" fmla="*/ 29 h 29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4" h="29">
                      <a:moveTo>
                        <a:pt x="46" y="13"/>
                      </a:moveTo>
                      <a:lnTo>
                        <a:pt x="48" y="15"/>
                      </a:lnTo>
                      <a:lnTo>
                        <a:pt x="51" y="15"/>
                      </a:lnTo>
                      <a:lnTo>
                        <a:pt x="52" y="19"/>
                      </a:lnTo>
                      <a:lnTo>
                        <a:pt x="52" y="20"/>
                      </a:lnTo>
                      <a:lnTo>
                        <a:pt x="52" y="24"/>
                      </a:lnTo>
                      <a:lnTo>
                        <a:pt x="51" y="25"/>
                      </a:lnTo>
                      <a:lnTo>
                        <a:pt x="49" y="27"/>
                      </a:lnTo>
                      <a:lnTo>
                        <a:pt x="46" y="29"/>
                      </a:lnTo>
                      <a:lnTo>
                        <a:pt x="46" y="13"/>
                      </a:lnTo>
                      <a:close/>
                      <a:moveTo>
                        <a:pt x="46" y="29"/>
                      </a:moveTo>
                      <a:lnTo>
                        <a:pt x="32" y="27"/>
                      </a:lnTo>
                      <a:lnTo>
                        <a:pt x="17" y="24"/>
                      </a:lnTo>
                      <a:lnTo>
                        <a:pt x="20" y="10"/>
                      </a:lnTo>
                      <a:lnTo>
                        <a:pt x="34" y="13"/>
                      </a:lnTo>
                      <a:lnTo>
                        <a:pt x="46" y="13"/>
                      </a:lnTo>
                      <a:lnTo>
                        <a:pt x="46" y="29"/>
                      </a:lnTo>
                      <a:close/>
                      <a:moveTo>
                        <a:pt x="17" y="24"/>
                      </a:moveTo>
                      <a:lnTo>
                        <a:pt x="11" y="22"/>
                      </a:lnTo>
                      <a:lnTo>
                        <a:pt x="6" y="20"/>
                      </a:lnTo>
                      <a:lnTo>
                        <a:pt x="12" y="8"/>
                      </a:lnTo>
                      <a:lnTo>
                        <a:pt x="15" y="8"/>
                      </a:lnTo>
                      <a:lnTo>
                        <a:pt x="20" y="10"/>
                      </a:lnTo>
                      <a:lnTo>
                        <a:pt x="17" y="24"/>
                      </a:lnTo>
                      <a:close/>
                      <a:moveTo>
                        <a:pt x="6" y="20"/>
                      </a:moveTo>
                      <a:lnTo>
                        <a:pt x="3" y="19"/>
                      </a:lnTo>
                      <a:lnTo>
                        <a:pt x="1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12" y="8"/>
                      </a:lnTo>
                      <a:lnTo>
                        <a:pt x="6" y="20"/>
                      </a:lnTo>
                      <a:close/>
                      <a:moveTo>
                        <a:pt x="12" y="12"/>
                      </a:moveTo>
                      <a:lnTo>
                        <a:pt x="12" y="12"/>
                      </a:lnTo>
                      <a:lnTo>
                        <a:pt x="6" y="10"/>
                      </a:lnTo>
                      <a:lnTo>
                        <a:pt x="12" y="12"/>
                      </a:lnTo>
                      <a:close/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12" y="13"/>
                      </a:lnTo>
                      <a:lnTo>
                        <a:pt x="12" y="12"/>
                      </a:lnTo>
                      <a:lnTo>
                        <a:pt x="0" y="10"/>
                      </a:lnTo>
                      <a:close/>
                      <a:moveTo>
                        <a:pt x="12" y="10"/>
                      </a:moveTo>
                      <a:lnTo>
                        <a:pt x="12" y="12"/>
                      </a:lnTo>
                      <a:lnTo>
                        <a:pt x="12" y="13"/>
                      </a:lnTo>
                      <a:lnTo>
                        <a:pt x="6" y="10"/>
                      </a:lnTo>
                      <a:lnTo>
                        <a:pt x="12" y="10"/>
                      </a:lnTo>
                      <a:close/>
                      <a:moveTo>
                        <a:pt x="0" y="10"/>
                      </a:moveTo>
                      <a:lnTo>
                        <a:pt x="0" y="7"/>
                      </a:lnTo>
                      <a:lnTo>
                        <a:pt x="3" y="3"/>
                      </a:lnTo>
                      <a:lnTo>
                        <a:pt x="11" y="13"/>
                      </a:lnTo>
                      <a:lnTo>
                        <a:pt x="12" y="12"/>
                      </a:lnTo>
                      <a:lnTo>
                        <a:pt x="12" y="10"/>
                      </a:lnTo>
                      <a:lnTo>
                        <a:pt x="0" y="10"/>
                      </a:lnTo>
                      <a:close/>
                      <a:moveTo>
                        <a:pt x="3" y="3"/>
                      </a:move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20" y="0"/>
                      </a:lnTo>
                      <a:lnTo>
                        <a:pt x="27" y="0"/>
                      </a:lnTo>
                      <a:lnTo>
                        <a:pt x="43" y="1"/>
                      </a:lnTo>
                      <a:lnTo>
                        <a:pt x="49" y="3"/>
                      </a:lnTo>
                      <a:lnTo>
                        <a:pt x="46" y="17"/>
                      </a:lnTo>
                      <a:lnTo>
                        <a:pt x="31" y="13"/>
                      </a:lnTo>
                      <a:lnTo>
                        <a:pt x="11" y="13"/>
                      </a:lnTo>
                      <a:lnTo>
                        <a:pt x="3" y="3"/>
                      </a:lnTo>
                      <a:close/>
                      <a:moveTo>
                        <a:pt x="49" y="3"/>
                      </a:moveTo>
                      <a:lnTo>
                        <a:pt x="51" y="3"/>
                      </a:lnTo>
                      <a:lnTo>
                        <a:pt x="52" y="5"/>
                      </a:lnTo>
                      <a:lnTo>
                        <a:pt x="54" y="8"/>
                      </a:lnTo>
                      <a:lnTo>
                        <a:pt x="54" y="10"/>
                      </a:lnTo>
                      <a:lnTo>
                        <a:pt x="52" y="13"/>
                      </a:lnTo>
                      <a:lnTo>
                        <a:pt x="51" y="15"/>
                      </a:lnTo>
                      <a:lnTo>
                        <a:pt x="49" y="17"/>
                      </a:lnTo>
                      <a:lnTo>
                        <a:pt x="46" y="17"/>
                      </a:lnTo>
                      <a:lnTo>
                        <a:pt x="49" y="3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49" name="Freeform 164"/>
                <p:cNvSpPr>
                  <a:spLocks noEditPoints="1"/>
                </p:cNvSpPr>
                <p:nvPr/>
              </p:nvSpPr>
              <p:spPr bwMode="auto">
                <a:xfrm>
                  <a:off x="763" y="1943"/>
                  <a:ext cx="48" cy="22"/>
                </a:xfrm>
                <a:custGeom>
                  <a:avLst/>
                  <a:gdLst>
                    <a:gd name="T0" fmla="*/ 44 w 48"/>
                    <a:gd name="T1" fmla="*/ 10 h 22"/>
                    <a:gd name="T2" fmla="*/ 47 w 48"/>
                    <a:gd name="T3" fmla="*/ 14 h 22"/>
                    <a:gd name="T4" fmla="*/ 47 w 48"/>
                    <a:gd name="T5" fmla="*/ 17 h 22"/>
                    <a:gd name="T6" fmla="*/ 45 w 48"/>
                    <a:gd name="T7" fmla="*/ 21 h 22"/>
                    <a:gd name="T8" fmla="*/ 42 w 48"/>
                    <a:gd name="T9" fmla="*/ 10 h 22"/>
                    <a:gd name="T10" fmla="*/ 31 w 48"/>
                    <a:gd name="T11" fmla="*/ 21 h 22"/>
                    <a:gd name="T12" fmla="*/ 17 w 48"/>
                    <a:gd name="T13" fmla="*/ 5 h 22"/>
                    <a:gd name="T14" fmla="*/ 42 w 48"/>
                    <a:gd name="T15" fmla="*/ 10 h 22"/>
                    <a:gd name="T16" fmla="*/ 14 w 48"/>
                    <a:gd name="T17" fmla="*/ 17 h 22"/>
                    <a:gd name="T18" fmla="*/ 7 w 48"/>
                    <a:gd name="T19" fmla="*/ 16 h 22"/>
                    <a:gd name="T20" fmla="*/ 13 w 48"/>
                    <a:gd name="T21" fmla="*/ 5 h 22"/>
                    <a:gd name="T22" fmla="*/ 14 w 48"/>
                    <a:gd name="T23" fmla="*/ 17 h 22"/>
                    <a:gd name="T24" fmla="*/ 3 w 48"/>
                    <a:gd name="T25" fmla="*/ 14 h 22"/>
                    <a:gd name="T26" fmla="*/ 0 w 48"/>
                    <a:gd name="T27" fmla="*/ 10 h 22"/>
                    <a:gd name="T28" fmla="*/ 11 w 48"/>
                    <a:gd name="T29" fmla="*/ 9 h 22"/>
                    <a:gd name="T30" fmla="*/ 10 w 48"/>
                    <a:gd name="T31" fmla="*/ 4 h 22"/>
                    <a:gd name="T32" fmla="*/ 0 w 48"/>
                    <a:gd name="T33" fmla="*/ 7 h 22"/>
                    <a:gd name="T34" fmla="*/ 5 w 48"/>
                    <a:gd name="T35" fmla="*/ 9 h 22"/>
                    <a:gd name="T36" fmla="*/ 0 w 48"/>
                    <a:gd name="T37" fmla="*/ 7 h 22"/>
                    <a:gd name="T38" fmla="*/ 0 w 48"/>
                    <a:gd name="T39" fmla="*/ 5 h 22"/>
                    <a:gd name="T40" fmla="*/ 11 w 48"/>
                    <a:gd name="T41" fmla="*/ 9 h 22"/>
                    <a:gd name="T42" fmla="*/ 0 w 48"/>
                    <a:gd name="T43" fmla="*/ 7 h 22"/>
                    <a:gd name="T44" fmla="*/ 0 w 48"/>
                    <a:gd name="T45" fmla="*/ 5 h 22"/>
                    <a:gd name="T46" fmla="*/ 5 w 48"/>
                    <a:gd name="T47" fmla="*/ 9 h 22"/>
                    <a:gd name="T48" fmla="*/ 2 w 48"/>
                    <a:gd name="T49" fmla="*/ 4 h 22"/>
                    <a:gd name="T50" fmla="*/ 7 w 48"/>
                    <a:gd name="T51" fmla="*/ 2 h 22"/>
                    <a:gd name="T52" fmla="*/ 8 w 48"/>
                    <a:gd name="T53" fmla="*/ 12 h 22"/>
                    <a:gd name="T54" fmla="*/ 2 w 48"/>
                    <a:gd name="T55" fmla="*/ 4 h 22"/>
                    <a:gd name="T56" fmla="*/ 8 w 48"/>
                    <a:gd name="T57" fmla="*/ 12 h 22"/>
                    <a:gd name="T58" fmla="*/ 7 w 48"/>
                    <a:gd name="T59" fmla="*/ 7 h 22"/>
                    <a:gd name="T60" fmla="*/ 2 w 48"/>
                    <a:gd name="T61" fmla="*/ 4 h 22"/>
                    <a:gd name="T62" fmla="*/ 25 w 48"/>
                    <a:gd name="T63" fmla="*/ 0 h 22"/>
                    <a:gd name="T64" fmla="*/ 44 w 48"/>
                    <a:gd name="T65" fmla="*/ 2 h 22"/>
                    <a:gd name="T66" fmla="*/ 27 w 48"/>
                    <a:gd name="T67" fmla="*/ 12 h 22"/>
                    <a:gd name="T68" fmla="*/ 2 w 48"/>
                    <a:gd name="T69" fmla="*/ 4 h 22"/>
                    <a:gd name="T70" fmla="*/ 45 w 48"/>
                    <a:gd name="T71" fmla="*/ 4 h 22"/>
                    <a:gd name="T72" fmla="*/ 48 w 48"/>
                    <a:gd name="T73" fmla="*/ 7 h 22"/>
                    <a:gd name="T74" fmla="*/ 48 w 48"/>
                    <a:gd name="T75" fmla="*/ 12 h 22"/>
                    <a:gd name="T76" fmla="*/ 45 w 48"/>
                    <a:gd name="T77" fmla="*/ 14 h 22"/>
                    <a:gd name="T78" fmla="*/ 44 w 48"/>
                    <a:gd name="T79" fmla="*/ 2 h 22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8"/>
                    <a:gd name="T121" fmla="*/ 0 h 22"/>
                    <a:gd name="T122" fmla="*/ 48 w 48"/>
                    <a:gd name="T123" fmla="*/ 22 h 22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8" h="22">
                      <a:moveTo>
                        <a:pt x="42" y="10"/>
                      </a:moveTo>
                      <a:lnTo>
                        <a:pt x="44" y="10"/>
                      </a:lnTo>
                      <a:lnTo>
                        <a:pt x="45" y="12"/>
                      </a:lnTo>
                      <a:lnTo>
                        <a:pt x="47" y="14"/>
                      </a:lnTo>
                      <a:lnTo>
                        <a:pt x="48" y="16"/>
                      </a:lnTo>
                      <a:lnTo>
                        <a:pt x="47" y="17"/>
                      </a:lnTo>
                      <a:lnTo>
                        <a:pt x="47" y="21"/>
                      </a:lnTo>
                      <a:lnTo>
                        <a:pt x="45" y="21"/>
                      </a:lnTo>
                      <a:lnTo>
                        <a:pt x="42" y="22"/>
                      </a:lnTo>
                      <a:lnTo>
                        <a:pt x="42" y="10"/>
                      </a:lnTo>
                      <a:close/>
                      <a:moveTo>
                        <a:pt x="42" y="22"/>
                      </a:moveTo>
                      <a:lnTo>
                        <a:pt x="31" y="21"/>
                      </a:lnTo>
                      <a:lnTo>
                        <a:pt x="14" y="17"/>
                      </a:lnTo>
                      <a:lnTo>
                        <a:pt x="17" y="5"/>
                      </a:lnTo>
                      <a:lnTo>
                        <a:pt x="31" y="9"/>
                      </a:lnTo>
                      <a:lnTo>
                        <a:pt x="42" y="10"/>
                      </a:lnTo>
                      <a:lnTo>
                        <a:pt x="42" y="22"/>
                      </a:lnTo>
                      <a:close/>
                      <a:moveTo>
                        <a:pt x="14" y="17"/>
                      </a:moveTo>
                      <a:lnTo>
                        <a:pt x="10" y="17"/>
                      </a:lnTo>
                      <a:lnTo>
                        <a:pt x="7" y="16"/>
                      </a:lnTo>
                      <a:lnTo>
                        <a:pt x="10" y="4"/>
                      </a:lnTo>
                      <a:lnTo>
                        <a:pt x="13" y="5"/>
                      </a:lnTo>
                      <a:lnTo>
                        <a:pt x="17" y="5"/>
                      </a:lnTo>
                      <a:lnTo>
                        <a:pt x="14" y="17"/>
                      </a:lnTo>
                      <a:close/>
                      <a:moveTo>
                        <a:pt x="7" y="16"/>
                      </a:moveTo>
                      <a:lnTo>
                        <a:pt x="3" y="14"/>
                      </a:lnTo>
                      <a:lnTo>
                        <a:pt x="2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1" y="9"/>
                      </a:lnTo>
                      <a:lnTo>
                        <a:pt x="10" y="7"/>
                      </a:lnTo>
                      <a:lnTo>
                        <a:pt x="10" y="4"/>
                      </a:lnTo>
                      <a:lnTo>
                        <a:pt x="7" y="16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5" y="9"/>
                      </a:lnTo>
                      <a:lnTo>
                        <a:pt x="0" y="7"/>
                      </a:lnTo>
                      <a:close/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11" y="10"/>
                      </a:lnTo>
                      <a:lnTo>
                        <a:pt x="11" y="9"/>
                      </a:lnTo>
                      <a:lnTo>
                        <a:pt x="0" y="7"/>
                      </a:lnTo>
                      <a:close/>
                      <a:moveTo>
                        <a:pt x="0" y="5"/>
                      </a:move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5" y="9"/>
                      </a:lnTo>
                      <a:lnTo>
                        <a:pt x="0" y="5"/>
                      </a:lnTo>
                      <a:close/>
                      <a:moveTo>
                        <a:pt x="2" y="4"/>
                      </a:moveTo>
                      <a:lnTo>
                        <a:pt x="5" y="2"/>
                      </a:lnTo>
                      <a:lnTo>
                        <a:pt x="7" y="2"/>
                      </a:lnTo>
                      <a:lnTo>
                        <a:pt x="7" y="14"/>
                      </a:lnTo>
                      <a:lnTo>
                        <a:pt x="8" y="12"/>
                      </a:lnTo>
                      <a:lnTo>
                        <a:pt x="10" y="12"/>
                      </a:lnTo>
                      <a:lnTo>
                        <a:pt x="2" y="4"/>
                      </a:lnTo>
                      <a:close/>
                      <a:moveTo>
                        <a:pt x="10" y="12"/>
                      </a:moveTo>
                      <a:lnTo>
                        <a:pt x="8" y="12"/>
                      </a:lnTo>
                      <a:lnTo>
                        <a:pt x="7" y="14"/>
                      </a:lnTo>
                      <a:lnTo>
                        <a:pt x="7" y="7"/>
                      </a:lnTo>
                      <a:lnTo>
                        <a:pt x="10" y="12"/>
                      </a:lnTo>
                      <a:close/>
                      <a:moveTo>
                        <a:pt x="2" y="4"/>
                      </a:moveTo>
                      <a:lnTo>
                        <a:pt x="11" y="0"/>
                      </a:lnTo>
                      <a:lnTo>
                        <a:pt x="25" y="0"/>
                      </a:lnTo>
                      <a:lnTo>
                        <a:pt x="37" y="2"/>
                      </a:lnTo>
                      <a:lnTo>
                        <a:pt x="44" y="2"/>
                      </a:lnTo>
                      <a:lnTo>
                        <a:pt x="42" y="14"/>
                      </a:lnTo>
                      <a:lnTo>
                        <a:pt x="27" y="12"/>
                      </a:lnTo>
                      <a:lnTo>
                        <a:pt x="10" y="12"/>
                      </a:lnTo>
                      <a:lnTo>
                        <a:pt x="2" y="4"/>
                      </a:lnTo>
                      <a:close/>
                      <a:moveTo>
                        <a:pt x="44" y="2"/>
                      </a:moveTo>
                      <a:lnTo>
                        <a:pt x="45" y="4"/>
                      </a:lnTo>
                      <a:lnTo>
                        <a:pt x="47" y="5"/>
                      </a:lnTo>
                      <a:lnTo>
                        <a:pt x="48" y="7"/>
                      </a:lnTo>
                      <a:lnTo>
                        <a:pt x="48" y="9"/>
                      </a:lnTo>
                      <a:lnTo>
                        <a:pt x="48" y="12"/>
                      </a:lnTo>
                      <a:lnTo>
                        <a:pt x="47" y="14"/>
                      </a:lnTo>
                      <a:lnTo>
                        <a:pt x="45" y="14"/>
                      </a:lnTo>
                      <a:lnTo>
                        <a:pt x="42" y="14"/>
                      </a:lnTo>
                      <a:lnTo>
                        <a:pt x="44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0" name="Freeform 165"/>
                <p:cNvSpPr>
                  <a:spLocks noEditPoints="1"/>
                </p:cNvSpPr>
                <p:nvPr/>
              </p:nvSpPr>
              <p:spPr bwMode="auto">
                <a:xfrm>
                  <a:off x="768" y="1947"/>
                  <a:ext cx="42" cy="15"/>
                </a:xfrm>
                <a:custGeom>
                  <a:avLst/>
                  <a:gdLst>
                    <a:gd name="T0" fmla="*/ 39 w 42"/>
                    <a:gd name="T1" fmla="*/ 5 h 15"/>
                    <a:gd name="T2" fmla="*/ 42 w 42"/>
                    <a:gd name="T3" fmla="*/ 6 h 15"/>
                    <a:gd name="T4" fmla="*/ 42 w 42"/>
                    <a:gd name="T5" fmla="*/ 12 h 15"/>
                    <a:gd name="T6" fmla="*/ 40 w 42"/>
                    <a:gd name="T7" fmla="*/ 15 h 15"/>
                    <a:gd name="T8" fmla="*/ 37 w 42"/>
                    <a:gd name="T9" fmla="*/ 15 h 15"/>
                    <a:gd name="T10" fmla="*/ 39 w 42"/>
                    <a:gd name="T11" fmla="*/ 5 h 15"/>
                    <a:gd name="T12" fmla="*/ 37 w 42"/>
                    <a:gd name="T13" fmla="*/ 15 h 15"/>
                    <a:gd name="T14" fmla="*/ 3 w 42"/>
                    <a:gd name="T15" fmla="*/ 10 h 15"/>
                    <a:gd name="T16" fmla="*/ 6 w 42"/>
                    <a:gd name="T17" fmla="*/ 0 h 15"/>
                    <a:gd name="T18" fmla="*/ 39 w 42"/>
                    <a:gd name="T19" fmla="*/ 5 h 15"/>
                    <a:gd name="T20" fmla="*/ 37 w 42"/>
                    <a:gd name="T21" fmla="*/ 15 h 15"/>
                    <a:gd name="T22" fmla="*/ 3 w 42"/>
                    <a:gd name="T23" fmla="*/ 10 h 15"/>
                    <a:gd name="T24" fmla="*/ 2 w 42"/>
                    <a:gd name="T25" fmla="*/ 8 h 15"/>
                    <a:gd name="T26" fmla="*/ 0 w 42"/>
                    <a:gd name="T27" fmla="*/ 5 h 15"/>
                    <a:gd name="T28" fmla="*/ 2 w 42"/>
                    <a:gd name="T29" fmla="*/ 0 h 15"/>
                    <a:gd name="T30" fmla="*/ 5 w 42"/>
                    <a:gd name="T31" fmla="*/ 0 h 15"/>
                    <a:gd name="T32" fmla="*/ 5 w 42"/>
                    <a:gd name="T33" fmla="*/ 5 h 15"/>
                    <a:gd name="T34" fmla="*/ 3 w 42"/>
                    <a:gd name="T35" fmla="*/ 10 h 15"/>
                    <a:gd name="T36" fmla="*/ 5 w 42"/>
                    <a:gd name="T37" fmla="*/ 0 h 15"/>
                    <a:gd name="T38" fmla="*/ 37 w 42"/>
                    <a:gd name="T39" fmla="*/ 1 h 15"/>
                    <a:gd name="T40" fmla="*/ 37 w 42"/>
                    <a:gd name="T41" fmla="*/ 12 h 15"/>
                    <a:gd name="T42" fmla="*/ 5 w 42"/>
                    <a:gd name="T43" fmla="*/ 10 h 15"/>
                    <a:gd name="T44" fmla="*/ 5 w 42"/>
                    <a:gd name="T45" fmla="*/ 0 h 15"/>
                    <a:gd name="T46" fmla="*/ 37 w 42"/>
                    <a:gd name="T47" fmla="*/ 1 h 15"/>
                    <a:gd name="T48" fmla="*/ 40 w 42"/>
                    <a:gd name="T49" fmla="*/ 3 h 15"/>
                    <a:gd name="T50" fmla="*/ 42 w 42"/>
                    <a:gd name="T51" fmla="*/ 6 h 15"/>
                    <a:gd name="T52" fmla="*/ 40 w 42"/>
                    <a:gd name="T53" fmla="*/ 10 h 15"/>
                    <a:gd name="T54" fmla="*/ 37 w 42"/>
                    <a:gd name="T55" fmla="*/ 12 h 15"/>
                    <a:gd name="T56" fmla="*/ 37 w 42"/>
                    <a:gd name="T57" fmla="*/ 1 h 1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42"/>
                    <a:gd name="T88" fmla="*/ 0 h 15"/>
                    <a:gd name="T89" fmla="*/ 42 w 42"/>
                    <a:gd name="T90" fmla="*/ 15 h 1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42" h="15">
                      <a:moveTo>
                        <a:pt x="39" y="5"/>
                      </a:moveTo>
                      <a:lnTo>
                        <a:pt x="42" y="6"/>
                      </a:lnTo>
                      <a:lnTo>
                        <a:pt x="42" y="12"/>
                      </a:lnTo>
                      <a:lnTo>
                        <a:pt x="40" y="15"/>
                      </a:lnTo>
                      <a:lnTo>
                        <a:pt x="37" y="15"/>
                      </a:lnTo>
                      <a:lnTo>
                        <a:pt x="39" y="5"/>
                      </a:lnTo>
                      <a:close/>
                      <a:moveTo>
                        <a:pt x="37" y="15"/>
                      </a:moveTo>
                      <a:lnTo>
                        <a:pt x="3" y="10"/>
                      </a:lnTo>
                      <a:lnTo>
                        <a:pt x="6" y="0"/>
                      </a:lnTo>
                      <a:lnTo>
                        <a:pt x="39" y="5"/>
                      </a:lnTo>
                      <a:lnTo>
                        <a:pt x="37" y="15"/>
                      </a:lnTo>
                      <a:close/>
                      <a:moveTo>
                        <a:pt x="3" y="10"/>
                      </a:moveTo>
                      <a:lnTo>
                        <a:pt x="2" y="8"/>
                      </a:lnTo>
                      <a:lnTo>
                        <a:pt x="0" y="5"/>
                      </a:lnTo>
                      <a:lnTo>
                        <a:pt x="2" y="0"/>
                      </a:lnTo>
                      <a:lnTo>
                        <a:pt x="5" y="0"/>
                      </a:lnTo>
                      <a:lnTo>
                        <a:pt x="5" y="5"/>
                      </a:lnTo>
                      <a:lnTo>
                        <a:pt x="3" y="10"/>
                      </a:lnTo>
                      <a:close/>
                      <a:moveTo>
                        <a:pt x="5" y="0"/>
                      </a:moveTo>
                      <a:lnTo>
                        <a:pt x="37" y="1"/>
                      </a:lnTo>
                      <a:lnTo>
                        <a:pt x="37" y="12"/>
                      </a:lnTo>
                      <a:lnTo>
                        <a:pt x="5" y="10"/>
                      </a:lnTo>
                      <a:lnTo>
                        <a:pt x="5" y="0"/>
                      </a:lnTo>
                      <a:close/>
                      <a:moveTo>
                        <a:pt x="37" y="1"/>
                      </a:moveTo>
                      <a:lnTo>
                        <a:pt x="40" y="3"/>
                      </a:lnTo>
                      <a:lnTo>
                        <a:pt x="42" y="6"/>
                      </a:lnTo>
                      <a:lnTo>
                        <a:pt x="40" y="10"/>
                      </a:lnTo>
                      <a:lnTo>
                        <a:pt x="37" y="12"/>
                      </a:lnTo>
                      <a:lnTo>
                        <a:pt x="37" y="1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1" name="Freeform 166"/>
                <p:cNvSpPr>
                  <a:spLocks noEditPoints="1"/>
                </p:cNvSpPr>
                <p:nvPr/>
              </p:nvSpPr>
              <p:spPr bwMode="auto">
                <a:xfrm>
                  <a:off x="623" y="1984"/>
                  <a:ext cx="63" cy="40"/>
                </a:xfrm>
                <a:custGeom>
                  <a:avLst/>
                  <a:gdLst>
                    <a:gd name="T0" fmla="*/ 55 w 63"/>
                    <a:gd name="T1" fmla="*/ 23 h 40"/>
                    <a:gd name="T2" fmla="*/ 59 w 63"/>
                    <a:gd name="T3" fmla="*/ 23 h 40"/>
                    <a:gd name="T4" fmla="*/ 62 w 63"/>
                    <a:gd name="T5" fmla="*/ 24 h 40"/>
                    <a:gd name="T6" fmla="*/ 63 w 63"/>
                    <a:gd name="T7" fmla="*/ 28 h 40"/>
                    <a:gd name="T8" fmla="*/ 63 w 63"/>
                    <a:gd name="T9" fmla="*/ 31 h 40"/>
                    <a:gd name="T10" fmla="*/ 63 w 63"/>
                    <a:gd name="T11" fmla="*/ 35 h 40"/>
                    <a:gd name="T12" fmla="*/ 62 w 63"/>
                    <a:gd name="T13" fmla="*/ 36 h 40"/>
                    <a:gd name="T14" fmla="*/ 59 w 63"/>
                    <a:gd name="T15" fmla="*/ 40 h 40"/>
                    <a:gd name="T16" fmla="*/ 55 w 63"/>
                    <a:gd name="T17" fmla="*/ 40 h 40"/>
                    <a:gd name="T18" fmla="*/ 55 w 63"/>
                    <a:gd name="T19" fmla="*/ 23 h 40"/>
                    <a:gd name="T20" fmla="*/ 55 w 63"/>
                    <a:gd name="T21" fmla="*/ 40 h 40"/>
                    <a:gd name="T22" fmla="*/ 49 w 63"/>
                    <a:gd name="T23" fmla="*/ 40 h 40"/>
                    <a:gd name="T24" fmla="*/ 31 w 63"/>
                    <a:gd name="T25" fmla="*/ 36 h 40"/>
                    <a:gd name="T26" fmla="*/ 21 w 63"/>
                    <a:gd name="T27" fmla="*/ 33 h 40"/>
                    <a:gd name="T28" fmla="*/ 12 w 63"/>
                    <a:gd name="T29" fmla="*/ 28 h 40"/>
                    <a:gd name="T30" fmla="*/ 8 w 63"/>
                    <a:gd name="T31" fmla="*/ 26 h 40"/>
                    <a:gd name="T32" fmla="*/ 4 w 63"/>
                    <a:gd name="T33" fmla="*/ 21 h 40"/>
                    <a:gd name="T34" fmla="*/ 1 w 63"/>
                    <a:gd name="T35" fmla="*/ 17 h 40"/>
                    <a:gd name="T36" fmla="*/ 0 w 63"/>
                    <a:gd name="T37" fmla="*/ 12 h 40"/>
                    <a:gd name="T38" fmla="*/ 14 w 63"/>
                    <a:gd name="T39" fmla="*/ 5 h 40"/>
                    <a:gd name="T40" fmla="*/ 17 w 63"/>
                    <a:gd name="T41" fmla="*/ 12 h 40"/>
                    <a:gd name="T42" fmla="*/ 23 w 63"/>
                    <a:gd name="T43" fmla="*/ 16 h 40"/>
                    <a:gd name="T44" fmla="*/ 29 w 63"/>
                    <a:gd name="T45" fmla="*/ 19 h 40"/>
                    <a:gd name="T46" fmla="*/ 37 w 63"/>
                    <a:gd name="T47" fmla="*/ 21 h 40"/>
                    <a:gd name="T48" fmla="*/ 51 w 63"/>
                    <a:gd name="T49" fmla="*/ 23 h 40"/>
                    <a:gd name="T50" fmla="*/ 55 w 63"/>
                    <a:gd name="T51" fmla="*/ 23 h 40"/>
                    <a:gd name="T52" fmla="*/ 55 w 63"/>
                    <a:gd name="T53" fmla="*/ 40 h 40"/>
                    <a:gd name="T54" fmla="*/ 0 w 63"/>
                    <a:gd name="T55" fmla="*/ 12 h 40"/>
                    <a:gd name="T56" fmla="*/ 0 w 63"/>
                    <a:gd name="T57" fmla="*/ 9 h 40"/>
                    <a:gd name="T58" fmla="*/ 0 w 63"/>
                    <a:gd name="T59" fmla="*/ 5 h 40"/>
                    <a:gd name="T60" fmla="*/ 1 w 63"/>
                    <a:gd name="T61" fmla="*/ 2 h 40"/>
                    <a:gd name="T62" fmla="*/ 4 w 63"/>
                    <a:gd name="T63" fmla="*/ 0 h 40"/>
                    <a:gd name="T64" fmla="*/ 8 w 63"/>
                    <a:gd name="T65" fmla="*/ 0 h 40"/>
                    <a:gd name="T66" fmla="*/ 11 w 63"/>
                    <a:gd name="T67" fmla="*/ 2 h 40"/>
                    <a:gd name="T68" fmla="*/ 12 w 63"/>
                    <a:gd name="T69" fmla="*/ 4 h 40"/>
                    <a:gd name="T70" fmla="*/ 14 w 63"/>
                    <a:gd name="T71" fmla="*/ 5 h 40"/>
                    <a:gd name="T72" fmla="*/ 0 w 63"/>
                    <a:gd name="T73" fmla="*/ 12 h 4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3"/>
                    <a:gd name="T112" fmla="*/ 0 h 40"/>
                    <a:gd name="T113" fmla="*/ 63 w 63"/>
                    <a:gd name="T114" fmla="*/ 40 h 4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3" h="40">
                      <a:moveTo>
                        <a:pt x="55" y="23"/>
                      </a:moveTo>
                      <a:lnTo>
                        <a:pt x="59" y="23"/>
                      </a:lnTo>
                      <a:lnTo>
                        <a:pt x="62" y="24"/>
                      </a:lnTo>
                      <a:lnTo>
                        <a:pt x="63" y="28"/>
                      </a:lnTo>
                      <a:lnTo>
                        <a:pt x="63" y="31"/>
                      </a:lnTo>
                      <a:lnTo>
                        <a:pt x="63" y="35"/>
                      </a:lnTo>
                      <a:lnTo>
                        <a:pt x="62" y="36"/>
                      </a:lnTo>
                      <a:lnTo>
                        <a:pt x="59" y="40"/>
                      </a:lnTo>
                      <a:lnTo>
                        <a:pt x="55" y="40"/>
                      </a:lnTo>
                      <a:lnTo>
                        <a:pt x="55" y="23"/>
                      </a:lnTo>
                      <a:close/>
                      <a:moveTo>
                        <a:pt x="55" y="40"/>
                      </a:moveTo>
                      <a:lnTo>
                        <a:pt x="49" y="40"/>
                      </a:lnTo>
                      <a:lnTo>
                        <a:pt x="31" y="36"/>
                      </a:lnTo>
                      <a:lnTo>
                        <a:pt x="21" y="33"/>
                      </a:lnTo>
                      <a:lnTo>
                        <a:pt x="12" y="28"/>
                      </a:lnTo>
                      <a:lnTo>
                        <a:pt x="8" y="26"/>
                      </a:lnTo>
                      <a:lnTo>
                        <a:pt x="4" y="21"/>
                      </a:lnTo>
                      <a:lnTo>
                        <a:pt x="1" y="17"/>
                      </a:lnTo>
                      <a:lnTo>
                        <a:pt x="0" y="12"/>
                      </a:lnTo>
                      <a:lnTo>
                        <a:pt x="14" y="5"/>
                      </a:lnTo>
                      <a:lnTo>
                        <a:pt x="17" y="12"/>
                      </a:lnTo>
                      <a:lnTo>
                        <a:pt x="23" y="16"/>
                      </a:lnTo>
                      <a:lnTo>
                        <a:pt x="29" y="19"/>
                      </a:lnTo>
                      <a:lnTo>
                        <a:pt x="37" y="21"/>
                      </a:lnTo>
                      <a:lnTo>
                        <a:pt x="51" y="23"/>
                      </a:lnTo>
                      <a:lnTo>
                        <a:pt x="55" y="23"/>
                      </a:lnTo>
                      <a:lnTo>
                        <a:pt x="55" y="40"/>
                      </a:lnTo>
                      <a:close/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2" y="4"/>
                      </a:lnTo>
                      <a:lnTo>
                        <a:pt x="14" y="5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2" name="Freeform 167"/>
                <p:cNvSpPr>
                  <a:spLocks noEditPoints="1"/>
                </p:cNvSpPr>
                <p:nvPr/>
              </p:nvSpPr>
              <p:spPr bwMode="auto">
                <a:xfrm>
                  <a:off x="623" y="1984"/>
                  <a:ext cx="62" cy="35"/>
                </a:xfrm>
                <a:custGeom>
                  <a:avLst/>
                  <a:gdLst>
                    <a:gd name="T0" fmla="*/ 54 w 62"/>
                    <a:gd name="T1" fmla="*/ 17 h 35"/>
                    <a:gd name="T2" fmla="*/ 55 w 62"/>
                    <a:gd name="T3" fmla="*/ 17 h 35"/>
                    <a:gd name="T4" fmla="*/ 59 w 62"/>
                    <a:gd name="T5" fmla="*/ 19 h 35"/>
                    <a:gd name="T6" fmla="*/ 60 w 62"/>
                    <a:gd name="T7" fmla="*/ 23 h 35"/>
                    <a:gd name="T8" fmla="*/ 62 w 62"/>
                    <a:gd name="T9" fmla="*/ 26 h 35"/>
                    <a:gd name="T10" fmla="*/ 60 w 62"/>
                    <a:gd name="T11" fmla="*/ 29 h 35"/>
                    <a:gd name="T12" fmla="*/ 59 w 62"/>
                    <a:gd name="T13" fmla="*/ 31 h 35"/>
                    <a:gd name="T14" fmla="*/ 55 w 62"/>
                    <a:gd name="T15" fmla="*/ 33 h 35"/>
                    <a:gd name="T16" fmla="*/ 54 w 62"/>
                    <a:gd name="T17" fmla="*/ 35 h 35"/>
                    <a:gd name="T18" fmla="*/ 54 w 62"/>
                    <a:gd name="T19" fmla="*/ 17 h 35"/>
                    <a:gd name="T20" fmla="*/ 54 w 62"/>
                    <a:gd name="T21" fmla="*/ 35 h 35"/>
                    <a:gd name="T22" fmla="*/ 46 w 62"/>
                    <a:gd name="T23" fmla="*/ 33 h 35"/>
                    <a:gd name="T24" fmla="*/ 31 w 62"/>
                    <a:gd name="T25" fmla="*/ 31 h 35"/>
                    <a:gd name="T26" fmla="*/ 21 w 62"/>
                    <a:gd name="T27" fmla="*/ 29 h 35"/>
                    <a:gd name="T28" fmla="*/ 12 w 62"/>
                    <a:gd name="T29" fmla="*/ 24 h 35"/>
                    <a:gd name="T30" fmla="*/ 6 w 62"/>
                    <a:gd name="T31" fmla="*/ 19 h 35"/>
                    <a:gd name="T32" fmla="*/ 0 w 62"/>
                    <a:gd name="T33" fmla="*/ 12 h 35"/>
                    <a:gd name="T34" fmla="*/ 14 w 62"/>
                    <a:gd name="T35" fmla="*/ 4 h 35"/>
                    <a:gd name="T36" fmla="*/ 17 w 62"/>
                    <a:gd name="T37" fmla="*/ 9 h 35"/>
                    <a:gd name="T38" fmla="*/ 23 w 62"/>
                    <a:gd name="T39" fmla="*/ 12 h 35"/>
                    <a:gd name="T40" fmla="*/ 29 w 62"/>
                    <a:gd name="T41" fmla="*/ 14 h 35"/>
                    <a:gd name="T42" fmla="*/ 35 w 62"/>
                    <a:gd name="T43" fmla="*/ 16 h 35"/>
                    <a:gd name="T44" fmla="*/ 48 w 62"/>
                    <a:gd name="T45" fmla="*/ 17 h 35"/>
                    <a:gd name="T46" fmla="*/ 54 w 62"/>
                    <a:gd name="T47" fmla="*/ 17 h 35"/>
                    <a:gd name="T48" fmla="*/ 54 w 62"/>
                    <a:gd name="T49" fmla="*/ 35 h 35"/>
                    <a:gd name="T50" fmla="*/ 0 w 62"/>
                    <a:gd name="T51" fmla="*/ 12 h 35"/>
                    <a:gd name="T52" fmla="*/ 0 w 62"/>
                    <a:gd name="T53" fmla="*/ 9 h 35"/>
                    <a:gd name="T54" fmla="*/ 0 w 62"/>
                    <a:gd name="T55" fmla="*/ 5 h 35"/>
                    <a:gd name="T56" fmla="*/ 1 w 62"/>
                    <a:gd name="T57" fmla="*/ 2 h 35"/>
                    <a:gd name="T58" fmla="*/ 4 w 62"/>
                    <a:gd name="T59" fmla="*/ 0 h 35"/>
                    <a:gd name="T60" fmla="*/ 8 w 62"/>
                    <a:gd name="T61" fmla="*/ 0 h 35"/>
                    <a:gd name="T62" fmla="*/ 9 w 62"/>
                    <a:gd name="T63" fmla="*/ 0 h 35"/>
                    <a:gd name="T64" fmla="*/ 12 w 62"/>
                    <a:gd name="T65" fmla="*/ 2 h 35"/>
                    <a:gd name="T66" fmla="*/ 14 w 62"/>
                    <a:gd name="T67" fmla="*/ 4 h 35"/>
                    <a:gd name="T68" fmla="*/ 0 w 62"/>
                    <a:gd name="T69" fmla="*/ 12 h 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5"/>
                    <a:gd name="T107" fmla="*/ 62 w 62"/>
                    <a:gd name="T108" fmla="*/ 35 h 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5">
                      <a:moveTo>
                        <a:pt x="54" y="17"/>
                      </a:moveTo>
                      <a:lnTo>
                        <a:pt x="55" y="17"/>
                      </a:lnTo>
                      <a:lnTo>
                        <a:pt x="59" y="19"/>
                      </a:lnTo>
                      <a:lnTo>
                        <a:pt x="60" y="23"/>
                      </a:lnTo>
                      <a:lnTo>
                        <a:pt x="62" y="26"/>
                      </a:lnTo>
                      <a:lnTo>
                        <a:pt x="60" y="29"/>
                      </a:lnTo>
                      <a:lnTo>
                        <a:pt x="59" y="31"/>
                      </a:lnTo>
                      <a:lnTo>
                        <a:pt x="55" y="33"/>
                      </a:lnTo>
                      <a:lnTo>
                        <a:pt x="54" y="35"/>
                      </a:lnTo>
                      <a:lnTo>
                        <a:pt x="54" y="17"/>
                      </a:lnTo>
                      <a:close/>
                      <a:moveTo>
                        <a:pt x="54" y="35"/>
                      </a:moveTo>
                      <a:lnTo>
                        <a:pt x="46" y="33"/>
                      </a:lnTo>
                      <a:lnTo>
                        <a:pt x="31" y="31"/>
                      </a:lnTo>
                      <a:lnTo>
                        <a:pt x="21" y="29"/>
                      </a:lnTo>
                      <a:lnTo>
                        <a:pt x="12" y="24"/>
                      </a:lnTo>
                      <a:lnTo>
                        <a:pt x="6" y="19"/>
                      </a:lnTo>
                      <a:lnTo>
                        <a:pt x="0" y="12"/>
                      </a:lnTo>
                      <a:lnTo>
                        <a:pt x="14" y="4"/>
                      </a:lnTo>
                      <a:lnTo>
                        <a:pt x="17" y="9"/>
                      </a:lnTo>
                      <a:lnTo>
                        <a:pt x="23" y="12"/>
                      </a:lnTo>
                      <a:lnTo>
                        <a:pt x="29" y="14"/>
                      </a:lnTo>
                      <a:lnTo>
                        <a:pt x="35" y="16"/>
                      </a:lnTo>
                      <a:lnTo>
                        <a:pt x="48" y="17"/>
                      </a:lnTo>
                      <a:lnTo>
                        <a:pt x="54" y="17"/>
                      </a:lnTo>
                      <a:lnTo>
                        <a:pt x="54" y="35"/>
                      </a:lnTo>
                      <a:close/>
                      <a:moveTo>
                        <a:pt x="0" y="12"/>
                      </a:move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2" y="2"/>
                      </a:lnTo>
                      <a:lnTo>
                        <a:pt x="14" y="4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3" name="Freeform 168"/>
                <p:cNvSpPr>
                  <a:spLocks noEditPoints="1"/>
                </p:cNvSpPr>
                <p:nvPr/>
              </p:nvSpPr>
              <p:spPr bwMode="auto">
                <a:xfrm>
                  <a:off x="623" y="1983"/>
                  <a:ext cx="63" cy="30"/>
                </a:xfrm>
                <a:custGeom>
                  <a:avLst/>
                  <a:gdLst>
                    <a:gd name="T0" fmla="*/ 57 w 63"/>
                    <a:gd name="T1" fmla="*/ 13 h 30"/>
                    <a:gd name="T2" fmla="*/ 59 w 63"/>
                    <a:gd name="T3" fmla="*/ 13 h 30"/>
                    <a:gd name="T4" fmla="*/ 62 w 63"/>
                    <a:gd name="T5" fmla="*/ 15 h 30"/>
                    <a:gd name="T6" fmla="*/ 63 w 63"/>
                    <a:gd name="T7" fmla="*/ 18 h 30"/>
                    <a:gd name="T8" fmla="*/ 63 w 63"/>
                    <a:gd name="T9" fmla="*/ 22 h 30"/>
                    <a:gd name="T10" fmla="*/ 63 w 63"/>
                    <a:gd name="T11" fmla="*/ 25 h 30"/>
                    <a:gd name="T12" fmla="*/ 62 w 63"/>
                    <a:gd name="T13" fmla="*/ 27 h 30"/>
                    <a:gd name="T14" fmla="*/ 59 w 63"/>
                    <a:gd name="T15" fmla="*/ 29 h 30"/>
                    <a:gd name="T16" fmla="*/ 55 w 63"/>
                    <a:gd name="T17" fmla="*/ 30 h 30"/>
                    <a:gd name="T18" fmla="*/ 57 w 63"/>
                    <a:gd name="T19" fmla="*/ 13 h 30"/>
                    <a:gd name="T20" fmla="*/ 55 w 63"/>
                    <a:gd name="T21" fmla="*/ 30 h 30"/>
                    <a:gd name="T22" fmla="*/ 49 w 63"/>
                    <a:gd name="T23" fmla="*/ 29 h 30"/>
                    <a:gd name="T24" fmla="*/ 32 w 63"/>
                    <a:gd name="T25" fmla="*/ 27 h 30"/>
                    <a:gd name="T26" fmla="*/ 23 w 63"/>
                    <a:gd name="T27" fmla="*/ 25 h 30"/>
                    <a:gd name="T28" fmla="*/ 15 w 63"/>
                    <a:gd name="T29" fmla="*/ 22 h 30"/>
                    <a:gd name="T30" fmla="*/ 8 w 63"/>
                    <a:gd name="T31" fmla="*/ 18 h 30"/>
                    <a:gd name="T32" fmla="*/ 1 w 63"/>
                    <a:gd name="T33" fmla="*/ 13 h 30"/>
                    <a:gd name="T34" fmla="*/ 14 w 63"/>
                    <a:gd name="T35" fmla="*/ 3 h 30"/>
                    <a:gd name="T36" fmla="*/ 17 w 63"/>
                    <a:gd name="T37" fmla="*/ 6 h 30"/>
                    <a:gd name="T38" fmla="*/ 23 w 63"/>
                    <a:gd name="T39" fmla="*/ 8 h 30"/>
                    <a:gd name="T40" fmla="*/ 29 w 63"/>
                    <a:gd name="T41" fmla="*/ 10 h 30"/>
                    <a:gd name="T42" fmla="*/ 37 w 63"/>
                    <a:gd name="T43" fmla="*/ 12 h 30"/>
                    <a:gd name="T44" fmla="*/ 51 w 63"/>
                    <a:gd name="T45" fmla="*/ 13 h 30"/>
                    <a:gd name="T46" fmla="*/ 57 w 63"/>
                    <a:gd name="T47" fmla="*/ 13 h 30"/>
                    <a:gd name="T48" fmla="*/ 55 w 63"/>
                    <a:gd name="T49" fmla="*/ 30 h 30"/>
                    <a:gd name="T50" fmla="*/ 1 w 63"/>
                    <a:gd name="T51" fmla="*/ 13 h 30"/>
                    <a:gd name="T52" fmla="*/ 0 w 63"/>
                    <a:gd name="T53" fmla="*/ 10 h 30"/>
                    <a:gd name="T54" fmla="*/ 0 w 63"/>
                    <a:gd name="T55" fmla="*/ 6 h 30"/>
                    <a:gd name="T56" fmla="*/ 1 w 63"/>
                    <a:gd name="T57" fmla="*/ 5 h 30"/>
                    <a:gd name="T58" fmla="*/ 3 w 63"/>
                    <a:gd name="T59" fmla="*/ 1 h 30"/>
                    <a:gd name="T60" fmla="*/ 6 w 63"/>
                    <a:gd name="T61" fmla="*/ 0 h 30"/>
                    <a:gd name="T62" fmla="*/ 9 w 63"/>
                    <a:gd name="T63" fmla="*/ 0 h 30"/>
                    <a:gd name="T64" fmla="*/ 12 w 63"/>
                    <a:gd name="T65" fmla="*/ 1 h 30"/>
                    <a:gd name="T66" fmla="*/ 14 w 63"/>
                    <a:gd name="T67" fmla="*/ 3 h 30"/>
                    <a:gd name="T68" fmla="*/ 1 w 63"/>
                    <a:gd name="T69" fmla="*/ 13 h 3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30"/>
                    <a:gd name="T107" fmla="*/ 63 w 63"/>
                    <a:gd name="T108" fmla="*/ 30 h 3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30">
                      <a:moveTo>
                        <a:pt x="57" y="13"/>
                      </a:moveTo>
                      <a:lnTo>
                        <a:pt x="59" y="13"/>
                      </a:lnTo>
                      <a:lnTo>
                        <a:pt x="62" y="15"/>
                      </a:lnTo>
                      <a:lnTo>
                        <a:pt x="63" y="18"/>
                      </a:lnTo>
                      <a:lnTo>
                        <a:pt x="63" y="22"/>
                      </a:lnTo>
                      <a:lnTo>
                        <a:pt x="63" y="25"/>
                      </a:lnTo>
                      <a:lnTo>
                        <a:pt x="62" y="27"/>
                      </a:lnTo>
                      <a:lnTo>
                        <a:pt x="59" y="29"/>
                      </a:lnTo>
                      <a:lnTo>
                        <a:pt x="55" y="30"/>
                      </a:lnTo>
                      <a:lnTo>
                        <a:pt x="57" y="13"/>
                      </a:lnTo>
                      <a:close/>
                      <a:moveTo>
                        <a:pt x="55" y="30"/>
                      </a:moveTo>
                      <a:lnTo>
                        <a:pt x="49" y="29"/>
                      </a:lnTo>
                      <a:lnTo>
                        <a:pt x="32" y="27"/>
                      </a:lnTo>
                      <a:lnTo>
                        <a:pt x="23" y="25"/>
                      </a:lnTo>
                      <a:lnTo>
                        <a:pt x="15" y="22"/>
                      </a:lnTo>
                      <a:lnTo>
                        <a:pt x="8" y="18"/>
                      </a:lnTo>
                      <a:lnTo>
                        <a:pt x="1" y="13"/>
                      </a:lnTo>
                      <a:lnTo>
                        <a:pt x="14" y="3"/>
                      </a:lnTo>
                      <a:lnTo>
                        <a:pt x="17" y="6"/>
                      </a:lnTo>
                      <a:lnTo>
                        <a:pt x="23" y="8"/>
                      </a:lnTo>
                      <a:lnTo>
                        <a:pt x="29" y="10"/>
                      </a:lnTo>
                      <a:lnTo>
                        <a:pt x="37" y="12"/>
                      </a:lnTo>
                      <a:lnTo>
                        <a:pt x="51" y="13"/>
                      </a:lnTo>
                      <a:lnTo>
                        <a:pt x="57" y="13"/>
                      </a:lnTo>
                      <a:lnTo>
                        <a:pt x="55" y="30"/>
                      </a:lnTo>
                      <a:close/>
                      <a:moveTo>
                        <a:pt x="1" y="13"/>
                      </a:move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4" name="Freeform 169"/>
                <p:cNvSpPr>
                  <a:spLocks noEditPoints="1"/>
                </p:cNvSpPr>
                <p:nvPr/>
              </p:nvSpPr>
              <p:spPr bwMode="auto">
                <a:xfrm>
                  <a:off x="624" y="1981"/>
                  <a:ext cx="65" cy="27"/>
                </a:xfrm>
                <a:custGeom>
                  <a:avLst/>
                  <a:gdLst>
                    <a:gd name="T0" fmla="*/ 58 w 65"/>
                    <a:gd name="T1" fmla="*/ 10 h 27"/>
                    <a:gd name="T2" fmla="*/ 61 w 65"/>
                    <a:gd name="T3" fmla="*/ 10 h 27"/>
                    <a:gd name="T4" fmla="*/ 62 w 65"/>
                    <a:gd name="T5" fmla="*/ 12 h 27"/>
                    <a:gd name="T6" fmla="*/ 64 w 65"/>
                    <a:gd name="T7" fmla="*/ 15 h 27"/>
                    <a:gd name="T8" fmla="*/ 65 w 65"/>
                    <a:gd name="T9" fmla="*/ 19 h 27"/>
                    <a:gd name="T10" fmla="*/ 64 w 65"/>
                    <a:gd name="T11" fmla="*/ 22 h 27"/>
                    <a:gd name="T12" fmla="*/ 62 w 65"/>
                    <a:gd name="T13" fmla="*/ 24 h 27"/>
                    <a:gd name="T14" fmla="*/ 59 w 65"/>
                    <a:gd name="T15" fmla="*/ 26 h 27"/>
                    <a:gd name="T16" fmla="*/ 56 w 65"/>
                    <a:gd name="T17" fmla="*/ 27 h 27"/>
                    <a:gd name="T18" fmla="*/ 58 w 65"/>
                    <a:gd name="T19" fmla="*/ 10 h 27"/>
                    <a:gd name="T20" fmla="*/ 56 w 65"/>
                    <a:gd name="T21" fmla="*/ 27 h 27"/>
                    <a:gd name="T22" fmla="*/ 50 w 65"/>
                    <a:gd name="T23" fmla="*/ 26 h 27"/>
                    <a:gd name="T24" fmla="*/ 34 w 65"/>
                    <a:gd name="T25" fmla="*/ 24 h 27"/>
                    <a:gd name="T26" fmla="*/ 16 w 65"/>
                    <a:gd name="T27" fmla="*/ 20 h 27"/>
                    <a:gd name="T28" fmla="*/ 3 w 65"/>
                    <a:gd name="T29" fmla="*/ 15 h 27"/>
                    <a:gd name="T30" fmla="*/ 11 w 65"/>
                    <a:gd name="T31" fmla="*/ 2 h 27"/>
                    <a:gd name="T32" fmla="*/ 37 w 65"/>
                    <a:gd name="T33" fmla="*/ 8 h 27"/>
                    <a:gd name="T34" fmla="*/ 58 w 65"/>
                    <a:gd name="T35" fmla="*/ 10 h 27"/>
                    <a:gd name="T36" fmla="*/ 56 w 65"/>
                    <a:gd name="T37" fmla="*/ 27 h 27"/>
                    <a:gd name="T38" fmla="*/ 3 w 65"/>
                    <a:gd name="T39" fmla="*/ 15 h 27"/>
                    <a:gd name="T40" fmla="*/ 0 w 65"/>
                    <a:gd name="T41" fmla="*/ 14 h 27"/>
                    <a:gd name="T42" fmla="*/ 0 w 65"/>
                    <a:gd name="T43" fmla="*/ 10 h 27"/>
                    <a:gd name="T44" fmla="*/ 0 w 65"/>
                    <a:gd name="T45" fmla="*/ 7 h 27"/>
                    <a:gd name="T46" fmla="*/ 0 w 65"/>
                    <a:gd name="T47" fmla="*/ 5 h 27"/>
                    <a:gd name="T48" fmla="*/ 3 w 65"/>
                    <a:gd name="T49" fmla="*/ 2 h 27"/>
                    <a:gd name="T50" fmla="*/ 5 w 65"/>
                    <a:gd name="T51" fmla="*/ 0 h 27"/>
                    <a:gd name="T52" fmla="*/ 8 w 65"/>
                    <a:gd name="T53" fmla="*/ 0 h 27"/>
                    <a:gd name="T54" fmla="*/ 11 w 65"/>
                    <a:gd name="T55" fmla="*/ 2 h 27"/>
                    <a:gd name="T56" fmla="*/ 3 w 65"/>
                    <a:gd name="T57" fmla="*/ 15 h 2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7"/>
                    <a:gd name="T89" fmla="*/ 65 w 65"/>
                    <a:gd name="T90" fmla="*/ 27 h 2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7">
                      <a:moveTo>
                        <a:pt x="58" y="10"/>
                      </a:moveTo>
                      <a:lnTo>
                        <a:pt x="61" y="10"/>
                      </a:lnTo>
                      <a:lnTo>
                        <a:pt x="62" y="12"/>
                      </a:lnTo>
                      <a:lnTo>
                        <a:pt x="64" y="15"/>
                      </a:lnTo>
                      <a:lnTo>
                        <a:pt x="65" y="19"/>
                      </a:lnTo>
                      <a:lnTo>
                        <a:pt x="64" y="22"/>
                      </a:lnTo>
                      <a:lnTo>
                        <a:pt x="62" y="24"/>
                      </a:lnTo>
                      <a:lnTo>
                        <a:pt x="59" y="26"/>
                      </a:lnTo>
                      <a:lnTo>
                        <a:pt x="56" y="27"/>
                      </a:lnTo>
                      <a:lnTo>
                        <a:pt x="58" y="10"/>
                      </a:lnTo>
                      <a:close/>
                      <a:moveTo>
                        <a:pt x="56" y="27"/>
                      </a:moveTo>
                      <a:lnTo>
                        <a:pt x="50" y="26"/>
                      </a:lnTo>
                      <a:lnTo>
                        <a:pt x="34" y="24"/>
                      </a:lnTo>
                      <a:lnTo>
                        <a:pt x="16" y="20"/>
                      </a:lnTo>
                      <a:lnTo>
                        <a:pt x="3" y="15"/>
                      </a:lnTo>
                      <a:lnTo>
                        <a:pt x="11" y="2"/>
                      </a:lnTo>
                      <a:lnTo>
                        <a:pt x="37" y="8"/>
                      </a:lnTo>
                      <a:lnTo>
                        <a:pt x="58" y="10"/>
                      </a:lnTo>
                      <a:lnTo>
                        <a:pt x="56" y="27"/>
                      </a:lnTo>
                      <a:close/>
                      <a:moveTo>
                        <a:pt x="3" y="15"/>
                      </a:move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5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5" name="Freeform 170"/>
                <p:cNvSpPr>
                  <a:spLocks noEditPoints="1"/>
                </p:cNvSpPr>
                <p:nvPr/>
              </p:nvSpPr>
              <p:spPr bwMode="auto">
                <a:xfrm>
                  <a:off x="624" y="1981"/>
                  <a:ext cx="71" cy="20"/>
                </a:xfrm>
                <a:custGeom>
                  <a:avLst/>
                  <a:gdLst>
                    <a:gd name="T0" fmla="*/ 64 w 71"/>
                    <a:gd name="T1" fmla="*/ 3 h 20"/>
                    <a:gd name="T2" fmla="*/ 67 w 71"/>
                    <a:gd name="T3" fmla="*/ 5 h 20"/>
                    <a:gd name="T4" fmla="*/ 68 w 71"/>
                    <a:gd name="T5" fmla="*/ 7 h 20"/>
                    <a:gd name="T6" fmla="*/ 70 w 71"/>
                    <a:gd name="T7" fmla="*/ 10 h 20"/>
                    <a:gd name="T8" fmla="*/ 71 w 71"/>
                    <a:gd name="T9" fmla="*/ 14 h 20"/>
                    <a:gd name="T10" fmla="*/ 70 w 71"/>
                    <a:gd name="T11" fmla="*/ 17 h 20"/>
                    <a:gd name="T12" fmla="*/ 68 w 71"/>
                    <a:gd name="T13" fmla="*/ 19 h 20"/>
                    <a:gd name="T14" fmla="*/ 65 w 71"/>
                    <a:gd name="T15" fmla="*/ 20 h 20"/>
                    <a:gd name="T16" fmla="*/ 62 w 71"/>
                    <a:gd name="T17" fmla="*/ 20 h 20"/>
                    <a:gd name="T18" fmla="*/ 64 w 71"/>
                    <a:gd name="T19" fmla="*/ 3 h 20"/>
                    <a:gd name="T20" fmla="*/ 62 w 71"/>
                    <a:gd name="T21" fmla="*/ 20 h 20"/>
                    <a:gd name="T22" fmla="*/ 56 w 71"/>
                    <a:gd name="T23" fmla="*/ 20 h 20"/>
                    <a:gd name="T24" fmla="*/ 39 w 71"/>
                    <a:gd name="T25" fmla="*/ 19 h 20"/>
                    <a:gd name="T26" fmla="*/ 20 w 71"/>
                    <a:gd name="T27" fmla="*/ 17 h 20"/>
                    <a:gd name="T28" fmla="*/ 7 w 71"/>
                    <a:gd name="T29" fmla="*/ 17 h 20"/>
                    <a:gd name="T30" fmla="*/ 8 w 71"/>
                    <a:gd name="T31" fmla="*/ 0 h 20"/>
                    <a:gd name="T32" fmla="*/ 20 w 71"/>
                    <a:gd name="T33" fmla="*/ 0 h 20"/>
                    <a:gd name="T34" fmla="*/ 39 w 71"/>
                    <a:gd name="T35" fmla="*/ 2 h 20"/>
                    <a:gd name="T36" fmla="*/ 56 w 71"/>
                    <a:gd name="T37" fmla="*/ 3 h 20"/>
                    <a:gd name="T38" fmla="*/ 64 w 71"/>
                    <a:gd name="T39" fmla="*/ 3 h 20"/>
                    <a:gd name="T40" fmla="*/ 62 w 71"/>
                    <a:gd name="T41" fmla="*/ 20 h 20"/>
                    <a:gd name="T42" fmla="*/ 7 w 71"/>
                    <a:gd name="T43" fmla="*/ 17 h 20"/>
                    <a:gd name="T44" fmla="*/ 3 w 71"/>
                    <a:gd name="T45" fmla="*/ 15 h 20"/>
                    <a:gd name="T46" fmla="*/ 2 w 71"/>
                    <a:gd name="T47" fmla="*/ 14 h 20"/>
                    <a:gd name="T48" fmla="*/ 0 w 71"/>
                    <a:gd name="T49" fmla="*/ 10 h 20"/>
                    <a:gd name="T50" fmla="*/ 0 w 71"/>
                    <a:gd name="T51" fmla="*/ 7 h 20"/>
                    <a:gd name="T52" fmla="*/ 0 w 71"/>
                    <a:gd name="T53" fmla="*/ 3 h 20"/>
                    <a:gd name="T54" fmla="*/ 3 w 71"/>
                    <a:gd name="T55" fmla="*/ 2 h 20"/>
                    <a:gd name="T56" fmla="*/ 5 w 71"/>
                    <a:gd name="T57" fmla="*/ 0 h 20"/>
                    <a:gd name="T58" fmla="*/ 8 w 71"/>
                    <a:gd name="T59" fmla="*/ 0 h 20"/>
                    <a:gd name="T60" fmla="*/ 7 w 71"/>
                    <a:gd name="T61" fmla="*/ 17 h 2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0"/>
                    <a:gd name="T95" fmla="*/ 71 w 71"/>
                    <a:gd name="T96" fmla="*/ 20 h 2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0">
                      <a:moveTo>
                        <a:pt x="64" y="3"/>
                      </a:moveTo>
                      <a:lnTo>
                        <a:pt x="67" y="5"/>
                      </a:lnTo>
                      <a:lnTo>
                        <a:pt x="68" y="7"/>
                      </a:lnTo>
                      <a:lnTo>
                        <a:pt x="70" y="10"/>
                      </a:lnTo>
                      <a:lnTo>
                        <a:pt x="71" y="14"/>
                      </a:lnTo>
                      <a:lnTo>
                        <a:pt x="70" y="17"/>
                      </a:lnTo>
                      <a:lnTo>
                        <a:pt x="68" y="19"/>
                      </a:lnTo>
                      <a:lnTo>
                        <a:pt x="65" y="20"/>
                      </a:lnTo>
                      <a:lnTo>
                        <a:pt x="62" y="20"/>
                      </a:lnTo>
                      <a:lnTo>
                        <a:pt x="64" y="3"/>
                      </a:lnTo>
                      <a:close/>
                      <a:moveTo>
                        <a:pt x="62" y="20"/>
                      </a:moveTo>
                      <a:lnTo>
                        <a:pt x="56" y="20"/>
                      </a:lnTo>
                      <a:lnTo>
                        <a:pt x="39" y="19"/>
                      </a:lnTo>
                      <a:lnTo>
                        <a:pt x="20" y="17"/>
                      </a:lnTo>
                      <a:lnTo>
                        <a:pt x="7" y="17"/>
                      </a:lnTo>
                      <a:lnTo>
                        <a:pt x="8" y="0"/>
                      </a:lnTo>
                      <a:lnTo>
                        <a:pt x="20" y="0"/>
                      </a:lnTo>
                      <a:lnTo>
                        <a:pt x="39" y="2"/>
                      </a:lnTo>
                      <a:lnTo>
                        <a:pt x="56" y="3"/>
                      </a:lnTo>
                      <a:lnTo>
                        <a:pt x="64" y="3"/>
                      </a:lnTo>
                      <a:lnTo>
                        <a:pt x="62" y="20"/>
                      </a:lnTo>
                      <a:close/>
                      <a:moveTo>
                        <a:pt x="7" y="17"/>
                      </a:move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6" name="Freeform 171"/>
                <p:cNvSpPr>
                  <a:spLocks noEditPoints="1"/>
                </p:cNvSpPr>
                <p:nvPr/>
              </p:nvSpPr>
              <p:spPr bwMode="auto">
                <a:xfrm>
                  <a:off x="624" y="1977"/>
                  <a:ext cx="73" cy="21"/>
                </a:xfrm>
                <a:custGeom>
                  <a:avLst/>
                  <a:gdLst>
                    <a:gd name="T0" fmla="*/ 65 w 73"/>
                    <a:gd name="T1" fmla="*/ 4 h 21"/>
                    <a:gd name="T2" fmla="*/ 68 w 73"/>
                    <a:gd name="T3" fmla="*/ 6 h 21"/>
                    <a:gd name="T4" fmla="*/ 71 w 73"/>
                    <a:gd name="T5" fmla="*/ 7 h 21"/>
                    <a:gd name="T6" fmla="*/ 71 w 73"/>
                    <a:gd name="T7" fmla="*/ 11 h 21"/>
                    <a:gd name="T8" fmla="*/ 73 w 73"/>
                    <a:gd name="T9" fmla="*/ 14 h 21"/>
                    <a:gd name="T10" fmla="*/ 71 w 73"/>
                    <a:gd name="T11" fmla="*/ 16 h 21"/>
                    <a:gd name="T12" fmla="*/ 70 w 73"/>
                    <a:gd name="T13" fmla="*/ 19 h 21"/>
                    <a:gd name="T14" fmla="*/ 67 w 73"/>
                    <a:gd name="T15" fmla="*/ 21 h 21"/>
                    <a:gd name="T16" fmla="*/ 64 w 73"/>
                    <a:gd name="T17" fmla="*/ 21 h 21"/>
                    <a:gd name="T18" fmla="*/ 65 w 73"/>
                    <a:gd name="T19" fmla="*/ 4 h 21"/>
                    <a:gd name="T20" fmla="*/ 64 w 73"/>
                    <a:gd name="T21" fmla="*/ 21 h 21"/>
                    <a:gd name="T22" fmla="*/ 58 w 73"/>
                    <a:gd name="T23" fmla="*/ 19 h 21"/>
                    <a:gd name="T24" fmla="*/ 42 w 73"/>
                    <a:gd name="T25" fmla="*/ 18 h 21"/>
                    <a:gd name="T26" fmla="*/ 25 w 73"/>
                    <a:gd name="T27" fmla="*/ 16 h 21"/>
                    <a:gd name="T28" fmla="*/ 11 w 73"/>
                    <a:gd name="T29" fmla="*/ 19 h 21"/>
                    <a:gd name="T30" fmla="*/ 5 w 73"/>
                    <a:gd name="T31" fmla="*/ 4 h 21"/>
                    <a:gd name="T32" fmla="*/ 13 w 73"/>
                    <a:gd name="T33" fmla="*/ 0 h 21"/>
                    <a:gd name="T34" fmla="*/ 22 w 73"/>
                    <a:gd name="T35" fmla="*/ 0 h 21"/>
                    <a:gd name="T36" fmla="*/ 31 w 73"/>
                    <a:gd name="T37" fmla="*/ 0 h 21"/>
                    <a:gd name="T38" fmla="*/ 42 w 73"/>
                    <a:gd name="T39" fmla="*/ 0 h 21"/>
                    <a:gd name="T40" fmla="*/ 59 w 73"/>
                    <a:gd name="T41" fmla="*/ 2 h 21"/>
                    <a:gd name="T42" fmla="*/ 65 w 73"/>
                    <a:gd name="T43" fmla="*/ 4 h 21"/>
                    <a:gd name="T44" fmla="*/ 64 w 73"/>
                    <a:gd name="T45" fmla="*/ 21 h 21"/>
                    <a:gd name="T46" fmla="*/ 11 w 73"/>
                    <a:gd name="T47" fmla="*/ 19 h 21"/>
                    <a:gd name="T48" fmla="*/ 8 w 73"/>
                    <a:gd name="T49" fmla="*/ 19 h 21"/>
                    <a:gd name="T50" fmla="*/ 5 w 73"/>
                    <a:gd name="T51" fmla="*/ 19 h 21"/>
                    <a:gd name="T52" fmla="*/ 3 w 73"/>
                    <a:gd name="T53" fmla="*/ 18 h 21"/>
                    <a:gd name="T54" fmla="*/ 2 w 73"/>
                    <a:gd name="T55" fmla="*/ 14 h 21"/>
                    <a:gd name="T56" fmla="*/ 0 w 73"/>
                    <a:gd name="T57" fmla="*/ 11 h 21"/>
                    <a:gd name="T58" fmla="*/ 0 w 73"/>
                    <a:gd name="T59" fmla="*/ 7 h 21"/>
                    <a:gd name="T60" fmla="*/ 2 w 73"/>
                    <a:gd name="T61" fmla="*/ 6 h 21"/>
                    <a:gd name="T62" fmla="*/ 5 w 73"/>
                    <a:gd name="T63" fmla="*/ 4 h 21"/>
                    <a:gd name="T64" fmla="*/ 11 w 73"/>
                    <a:gd name="T65" fmla="*/ 19 h 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3"/>
                    <a:gd name="T100" fmla="*/ 0 h 21"/>
                    <a:gd name="T101" fmla="*/ 73 w 73"/>
                    <a:gd name="T102" fmla="*/ 21 h 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3" h="21">
                      <a:moveTo>
                        <a:pt x="65" y="4"/>
                      </a:moveTo>
                      <a:lnTo>
                        <a:pt x="68" y="6"/>
                      </a:lnTo>
                      <a:lnTo>
                        <a:pt x="71" y="7"/>
                      </a:lnTo>
                      <a:lnTo>
                        <a:pt x="71" y="11"/>
                      </a:lnTo>
                      <a:lnTo>
                        <a:pt x="73" y="14"/>
                      </a:lnTo>
                      <a:lnTo>
                        <a:pt x="71" y="16"/>
                      </a:lnTo>
                      <a:lnTo>
                        <a:pt x="70" y="19"/>
                      </a:lnTo>
                      <a:lnTo>
                        <a:pt x="67" y="21"/>
                      </a:lnTo>
                      <a:lnTo>
                        <a:pt x="64" y="21"/>
                      </a:lnTo>
                      <a:lnTo>
                        <a:pt x="65" y="4"/>
                      </a:lnTo>
                      <a:close/>
                      <a:moveTo>
                        <a:pt x="64" y="21"/>
                      </a:moveTo>
                      <a:lnTo>
                        <a:pt x="58" y="19"/>
                      </a:lnTo>
                      <a:lnTo>
                        <a:pt x="42" y="18"/>
                      </a:lnTo>
                      <a:lnTo>
                        <a:pt x="25" y="16"/>
                      </a:lnTo>
                      <a:lnTo>
                        <a:pt x="11" y="19"/>
                      </a:lnTo>
                      <a:lnTo>
                        <a:pt x="5" y="4"/>
                      </a:lnTo>
                      <a:lnTo>
                        <a:pt x="13" y="0"/>
                      </a:lnTo>
                      <a:lnTo>
                        <a:pt x="22" y="0"/>
                      </a:lnTo>
                      <a:lnTo>
                        <a:pt x="31" y="0"/>
                      </a:lnTo>
                      <a:lnTo>
                        <a:pt x="42" y="0"/>
                      </a:lnTo>
                      <a:lnTo>
                        <a:pt x="59" y="2"/>
                      </a:lnTo>
                      <a:lnTo>
                        <a:pt x="65" y="4"/>
                      </a:lnTo>
                      <a:lnTo>
                        <a:pt x="64" y="2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8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6"/>
                      </a:lnTo>
                      <a:lnTo>
                        <a:pt x="5" y="4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7" name="Freeform 172"/>
                <p:cNvSpPr>
                  <a:spLocks noEditPoints="1"/>
                </p:cNvSpPr>
                <p:nvPr/>
              </p:nvSpPr>
              <p:spPr bwMode="auto">
                <a:xfrm>
                  <a:off x="624" y="1972"/>
                  <a:ext cx="78" cy="23"/>
                </a:xfrm>
                <a:custGeom>
                  <a:avLst/>
                  <a:gdLst>
                    <a:gd name="T0" fmla="*/ 71 w 78"/>
                    <a:gd name="T1" fmla="*/ 4 h 23"/>
                    <a:gd name="T2" fmla="*/ 74 w 78"/>
                    <a:gd name="T3" fmla="*/ 4 h 23"/>
                    <a:gd name="T4" fmla="*/ 76 w 78"/>
                    <a:gd name="T5" fmla="*/ 7 h 23"/>
                    <a:gd name="T6" fmla="*/ 78 w 78"/>
                    <a:gd name="T7" fmla="*/ 9 h 23"/>
                    <a:gd name="T8" fmla="*/ 78 w 78"/>
                    <a:gd name="T9" fmla="*/ 12 h 23"/>
                    <a:gd name="T10" fmla="*/ 76 w 78"/>
                    <a:gd name="T11" fmla="*/ 16 h 23"/>
                    <a:gd name="T12" fmla="*/ 74 w 78"/>
                    <a:gd name="T13" fmla="*/ 17 h 23"/>
                    <a:gd name="T14" fmla="*/ 71 w 78"/>
                    <a:gd name="T15" fmla="*/ 19 h 23"/>
                    <a:gd name="T16" fmla="*/ 68 w 78"/>
                    <a:gd name="T17" fmla="*/ 19 h 23"/>
                    <a:gd name="T18" fmla="*/ 71 w 78"/>
                    <a:gd name="T19" fmla="*/ 4 h 23"/>
                    <a:gd name="T20" fmla="*/ 68 w 78"/>
                    <a:gd name="T21" fmla="*/ 19 h 23"/>
                    <a:gd name="T22" fmla="*/ 62 w 78"/>
                    <a:gd name="T23" fmla="*/ 19 h 23"/>
                    <a:gd name="T24" fmla="*/ 45 w 78"/>
                    <a:gd name="T25" fmla="*/ 16 h 23"/>
                    <a:gd name="T26" fmla="*/ 36 w 78"/>
                    <a:gd name="T27" fmla="*/ 16 h 23"/>
                    <a:gd name="T28" fmla="*/ 27 w 78"/>
                    <a:gd name="T29" fmla="*/ 16 h 23"/>
                    <a:gd name="T30" fmla="*/ 19 w 78"/>
                    <a:gd name="T31" fmla="*/ 17 h 23"/>
                    <a:gd name="T32" fmla="*/ 14 w 78"/>
                    <a:gd name="T33" fmla="*/ 21 h 23"/>
                    <a:gd name="T34" fmla="*/ 3 w 78"/>
                    <a:gd name="T35" fmla="*/ 9 h 23"/>
                    <a:gd name="T36" fmla="*/ 11 w 78"/>
                    <a:gd name="T37" fmla="*/ 4 h 23"/>
                    <a:gd name="T38" fmla="*/ 22 w 78"/>
                    <a:gd name="T39" fmla="*/ 0 h 23"/>
                    <a:gd name="T40" fmla="*/ 33 w 78"/>
                    <a:gd name="T41" fmla="*/ 0 h 23"/>
                    <a:gd name="T42" fmla="*/ 44 w 78"/>
                    <a:gd name="T43" fmla="*/ 0 h 23"/>
                    <a:gd name="T44" fmla="*/ 64 w 78"/>
                    <a:gd name="T45" fmla="*/ 2 h 23"/>
                    <a:gd name="T46" fmla="*/ 71 w 78"/>
                    <a:gd name="T47" fmla="*/ 4 h 23"/>
                    <a:gd name="T48" fmla="*/ 68 w 78"/>
                    <a:gd name="T49" fmla="*/ 19 h 23"/>
                    <a:gd name="T50" fmla="*/ 14 w 78"/>
                    <a:gd name="T51" fmla="*/ 21 h 23"/>
                    <a:gd name="T52" fmla="*/ 11 w 78"/>
                    <a:gd name="T53" fmla="*/ 23 h 23"/>
                    <a:gd name="T54" fmla="*/ 8 w 78"/>
                    <a:gd name="T55" fmla="*/ 23 h 23"/>
                    <a:gd name="T56" fmla="*/ 5 w 78"/>
                    <a:gd name="T57" fmla="*/ 23 h 23"/>
                    <a:gd name="T58" fmla="*/ 3 w 78"/>
                    <a:gd name="T59" fmla="*/ 21 h 23"/>
                    <a:gd name="T60" fmla="*/ 2 w 78"/>
                    <a:gd name="T61" fmla="*/ 17 h 23"/>
                    <a:gd name="T62" fmla="*/ 0 w 78"/>
                    <a:gd name="T63" fmla="*/ 14 h 23"/>
                    <a:gd name="T64" fmla="*/ 2 w 78"/>
                    <a:gd name="T65" fmla="*/ 11 h 23"/>
                    <a:gd name="T66" fmla="*/ 3 w 78"/>
                    <a:gd name="T67" fmla="*/ 9 h 23"/>
                    <a:gd name="T68" fmla="*/ 14 w 78"/>
                    <a:gd name="T69" fmla="*/ 21 h 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8"/>
                    <a:gd name="T106" fmla="*/ 0 h 23"/>
                    <a:gd name="T107" fmla="*/ 78 w 78"/>
                    <a:gd name="T108" fmla="*/ 23 h 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8" h="23">
                      <a:moveTo>
                        <a:pt x="71" y="4"/>
                      </a:moveTo>
                      <a:lnTo>
                        <a:pt x="74" y="4"/>
                      </a:lnTo>
                      <a:lnTo>
                        <a:pt x="76" y="7"/>
                      </a:lnTo>
                      <a:lnTo>
                        <a:pt x="78" y="9"/>
                      </a:lnTo>
                      <a:lnTo>
                        <a:pt x="78" y="12"/>
                      </a:lnTo>
                      <a:lnTo>
                        <a:pt x="76" y="16"/>
                      </a:lnTo>
                      <a:lnTo>
                        <a:pt x="74" y="17"/>
                      </a:lnTo>
                      <a:lnTo>
                        <a:pt x="71" y="19"/>
                      </a:lnTo>
                      <a:lnTo>
                        <a:pt x="68" y="19"/>
                      </a:lnTo>
                      <a:lnTo>
                        <a:pt x="71" y="4"/>
                      </a:lnTo>
                      <a:close/>
                      <a:moveTo>
                        <a:pt x="68" y="19"/>
                      </a:moveTo>
                      <a:lnTo>
                        <a:pt x="62" y="19"/>
                      </a:lnTo>
                      <a:lnTo>
                        <a:pt x="45" y="16"/>
                      </a:lnTo>
                      <a:lnTo>
                        <a:pt x="36" y="16"/>
                      </a:lnTo>
                      <a:lnTo>
                        <a:pt x="27" y="16"/>
                      </a:lnTo>
                      <a:lnTo>
                        <a:pt x="19" y="17"/>
                      </a:lnTo>
                      <a:lnTo>
                        <a:pt x="14" y="21"/>
                      </a:lnTo>
                      <a:lnTo>
                        <a:pt x="3" y="9"/>
                      </a:lnTo>
                      <a:lnTo>
                        <a:pt x="11" y="4"/>
                      </a:lnTo>
                      <a:lnTo>
                        <a:pt x="22" y="0"/>
                      </a:lnTo>
                      <a:lnTo>
                        <a:pt x="33" y="0"/>
                      </a:lnTo>
                      <a:lnTo>
                        <a:pt x="44" y="0"/>
                      </a:lnTo>
                      <a:lnTo>
                        <a:pt x="64" y="2"/>
                      </a:lnTo>
                      <a:lnTo>
                        <a:pt x="71" y="4"/>
                      </a:lnTo>
                      <a:lnTo>
                        <a:pt x="68" y="19"/>
                      </a:lnTo>
                      <a:close/>
                      <a:moveTo>
                        <a:pt x="14" y="21"/>
                      </a:moveTo>
                      <a:lnTo>
                        <a:pt x="11" y="23"/>
                      </a:lnTo>
                      <a:lnTo>
                        <a:pt x="8" y="23"/>
                      </a:lnTo>
                      <a:lnTo>
                        <a:pt x="5" y="23"/>
                      </a:lnTo>
                      <a:lnTo>
                        <a:pt x="3" y="21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2" y="11"/>
                      </a:lnTo>
                      <a:lnTo>
                        <a:pt x="3" y="9"/>
                      </a:lnTo>
                      <a:lnTo>
                        <a:pt x="14" y="21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8" name="Freeform 173"/>
                <p:cNvSpPr>
                  <a:spLocks noEditPoints="1"/>
                </p:cNvSpPr>
                <p:nvPr/>
              </p:nvSpPr>
              <p:spPr bwMode="auto">
                <a:xfrm>
                  <a:off x="626" y="1983"/>
                  <a:ext cx="65" cy="25"/>
                </a:xfrm>
                <a:custGeom>
                  <a:avLst/>
                  <a:gdLst>
                    <a:gd name="T0" fmla="*/ 57 w 65"/>
                    <a:gd name="T1" fmla="*/ 8 h 25"/>
                    <a:gd name="T2" fmla="*/ 60 w 65"/>
                    <a:gd name="T3" fmla="*/ 10 h 25"/>
                    <a:gd name="T4" fmla="*/ 62 w 65"/>
                    <a:gd name="T5" fmla="*/ 12 h 25"/>
                    <a:gd name="T6" fmla="*/ 63 w 65"/>
                    <a:gd name="T7" fmla="*/ 13 h 25"/>
                    <a:gd name="T8" fmla="*/ 65 w 65"/>
                    <a:gd name="T9" fmla="*/ 17 h 25"/>
                    <a:gd name="T10" fmla="*/ 63 w 65"/>
                    <a:gd name="T11" fmla="*/ 20 h 25"/>
                    <a:gd name="T12" fmla="*/ 62 w 65"/>
                    <a:gd name="T13" fmla="*/ 24 h 25"/>
                    <a:gd name="T14" fmla="*/ 59 w 65"/>
                    <a:gd name="T15" fmla="*/ 25 h 25"/>
                    <a:gd name="T16" fmla="*/ 56 w 65"/>
                    <a:gd name="T17" fmla="*/ 25 h 25"/>
                    <a:gd name="T18" fmla="*/ 57 w 65"/>
                    <a:gd name="T19" fmla="*/ 8 h 25"/>
                    <a:gd name="T20" fmla="*/ 56 w 65"/>
                    <a:gd name="T21" fmla="*/ 25 h 25"/>
                    <a:gd name="T22" fmla="*/ 49 w 65"/>
                    <a:gd name="T23" fmla="*/ 25 h 25"/>
                    <a:gd name="T24" fmla="*/ 34 w 65"/>
                    <a:gd name="T25" fmla="*/ 22 h 25"/>
                    <a:gd name="T26" fmla="*/ 15 w 65"/>
                    <a:gd name="T27" fmla="*/ 20 h 25"/>
                    <a:gd name="T28" fmla="*/ 3 w 65"/>
                    <a:gd name="T29" fmla="*/ 15 h 25"/>
                    <a:gd name="T30" fmla="*/ 12 w 65"/>
                    <a:gd name="T31" fmla="*/ 0 h 25"/>
                    <a:gd name="T32" fmla="*/ 37 w 65"/>
                    <a:gd name="T33" fmla="*/ 6 h 25"/>
                    <a:gd name="T34" fmla="*/ 57 w 65"/>
                    <a:gd name="T35" fmla="*/ 8 h 25"/>
                    <a:gd name="T36" fmla="*/ 56 w 65"/>
                    <a:gd name="T37" fmla="*/ 25 h 25"/>
                    <a:gd name="T38" fmla="*/ 3 w 65"/>
                    <a:gd name="T39" fmla="*/ 15 h 25"/>
                    <a:gd name="T40" fmla="*/ 1 w 65"/>
                    <a:gd name="T41" fmla="*/ 12 h 25"/>
                    <a:gd name="T42" fmla="*/ 0 w 65"/>
                    <a:gd name="T43" fmla="*/ 10 h 25"/>
                    <a:gd name="T44" fmla="*/ 0 w 65"/>
                    <a:gd name="T45" fmla="*/ 6 h 25"/>
                    <a:gd name="T46" fmla="*/ 1 w 65"/>
                    <a:gd name="T47" fmla="*/ 3 h 25"/>
                    <a:gd name="T48" fmla="*/ 3 w 65"/>
                    <a:gd name="T49" fmla="*/ 1 h 25"/>
                    <a:gd name="T50" fmla="*/ 6 w 65"/>
                    <a:gd name="T51" fmla="*/ 0 h 25"/>
                    <a:gd name="T52" fmla="*/ 9 w 65"/>
                    <a:gd name="T53" fmla="*/ 0 h 25"/>
                    <a:gd name="T54" fmla="*/ 12 w 65"/>
                    <a:gd name="T55" fmla="*/ 0 h 25"/>
                    <a:gd name="T56" fmla="*/ 3 w 65"/>
                    <a:gd name="T57" fmla="*/ 15 h 2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5"/>
                    <a:gd name="T89" fmla="*/ 65 w 65"/>
                    <a:gd name="T90" fmla="*/ 25 h 2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5">
                      <a:moveTo>
                        <a:pt x="57" y="8"/>
                      </a:moveTo>
                      <a:lnTo>
                        <a:pt x="60" y="10"/>
                      </a:lnTo>
                      <a:lnTo>
                        <a:pt x="62" y="12"/>
                      </a:lnTo>
                      <a:lnTo>
                        <a:pt x="63" y="13"/>
                      </a:lnTo>
                      <a:lnTo>
                        <a:pt x="65" y="17"/>
                      </a:lnTo>
                      <a:lnTo>
                        <a:pt x="63" y="20"/>
                      </a:lnTo>
                      <a:lnTo>
                        <a:pt x="62" y="24"/>
                      </a:lnTo>
                      <a:lnTo>
                        <a:pt x="59" y="25"/>
                      </a:lnTo>
                      <a:lnTo>
                        <a:pt x="56" y="25"/>
                      </a:lnTo>
                      <a:lnTo>
                        <a:pt x="57" y="8"/>
                      </a:lnTo>
                      <a:close/>
                      <a:moveTo>
                        <a:pt x="56" y="25"/>
                      </a:moveTo>
                      <a:lnTo>
                        <a:pt x="49" y="25"/>
                      </a:lnTo>
                      <a:lnTo>
                        <a:pt x="34" y="22"/>
                      </a:lnTo>
                      <a:lnTo>
                        <a:pt x="15" y="20"/>
                      </a:lnTo>
                      <a:lnTo>
                        <a:pt x="3" y="15"/>
                      </a:lnTo>
                      <a:lnTo>
                        <a:pt x="12" y="0"/>
                      </a:lnTo>
                      <a:lnTo>
                        <a:pt x="37" y="6"/>
                      </a:lnTo>
                      <a:lnTo>
                        <a:pt x="57" y="8"/>
                      </a:lnTo>
                      <a:lnTo>
                        <a:pt x="56" y="25"/>
                      </a:lnTo>
                      <a:close/>
                      <a:moveTo>
                        <a:pt x="3" y="15"/>
                      </a:move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0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59" name="Freeform 174"/>
                <p:cNvSpPr>
                  <a:spLocks noEditPoints="1"/>
                </p:cNvSpPr>
                <p:nvPr/>
              </p:nvSpPr>
              <p:spPr bwMode="auto">
                <a:xfrm>
                  <a:off x="669" y="1977"/>
                  <a:ext cx="67" cy="31"/>
                </a:xfrm>
                <a:custGeom>
                  <a:avLst/>
                  <a:gdLst>
                    <a:gd name="T0" fmla="*/ 60 w 67"/>
                    <a:gd name="T1" fmla="*/ 2 h 31"/>
                    <a:gd name="T2" fmla="*/ 63 w 67"/>
                    <a:gd name="T3" fmla="*/ 2 h 31"/>
                    <a:gd name="T4" fmla="*/ 65 w 67"/>
                    <a:gd name="T5" fmla="*/ 6 h 31"/>
                    <a:gd name="T6" fmla="*/ 67 w 67"/>
                    <a:gd name="T7" fmla="*/ 7 h 31"/>
                    <a:gd name="T8" fmla="*/ 67 w 67"/>
                    <a:gd name="T9" fmla="*/ 11 h 31"/>
                    <a:gd name="T10" fmla="*/ 65 w 67"/>
                    <a:gd name="T11" fmla="*/ 14 h 31"/>
                    <a:gd name="T12" fmla="*/ 63 w 67"/>
                    <a:gd name="T13" fmla="*/ 18 h 31"/>
                    <a:gd name="T14" fmla="*/ 60 w 67"/>
                    <a:gd name="T15" fmla="*/ 18 h 31"/>
                    <a:gd name="T16" fmla="*/ 57 w 67"/>
                    <a:gd name="T17" fmla="*/ 18 h 31"/>
                    <a:gd name="T18" fmla="*/ 60 w 67"/>
                    <a:gd name="T19" fmla="*/ 2 h 31"/>
                    <a:gd name="T20" fmla="*/ 57 w 67"/>
                    <a:gd name="T21" fmla="*/ 18 h 31"/>
                    <a:gd name="T22" fmla="*/ 51 w 67"/>
                    <a:gd name="T23" fmla="*/ 18 h 31"/>
                    <a:gd name="T24" fmla="*/ 39 w 67"/>
                    <a:gd name="T25" fmla="*/ 16 h 31"/>
                    <a:gd name="T26" fmla="*/ 31 w 67"/>
                    <a:gd name="T27" fmla="*/ 18 h 31"/>
                    <a:gd name="T28" fmla="*/ 23 w 67"/>
                    <a:gd name="T29" fmla="*/ 19 h 31"/>
                    <a:gd name="T30" fmla="*/ 19 w 67"/>
                    <a:gd name="T31" fmla="*/ 21 h 31"/>
                    <a:gd name="T32" fmla="*/ 14 w 67"/>
                    <a:gd name="T33" fmla="*/ 26 h 31"/>
                    <a:gd name="T34" fmla="*/ 0 w 67"/>
                    <a:gd name="T35" fmla="*/ 19 h 31"/>
                    <a:gd name="T36" fmla="*/ 3 w 67"/>
                    <a:gd name="T37" fmla="*/ 14 h 31"/>
                    <a:gd name="T38" fmla="*/ 6 w 67"/>
                    <a:gd name="T39" fmla="*/ 11 h 31"/>
                    <a:gd name="T40" fmla="*/ 11 w 67"/>
                    <a:gd name="T41" fmla="*/ 7 h 31"/>
                    <a:gd name="T42" fmla="*/ 16 w 67"/>
                    <a:gd name="T43" fmla="*/ 4 h 31"/>
                    <a:gd name="T44" fmla="*/ 25 w 67"/>
                    <a:gd name="T45" fmla="*/ 2 h 31"/>
                    <a:gd name="T46" fmla="*/ 36 w 67"/>
                    <a:gd name="T47" fmla="*/ 0 h 31"/>
                    <a:gd name="T48" fmla="*/ 53 w 67"/>
                    <a:gd name="T49" fmla="*/ 0 h 31"/>
                    <a:gd name="T50" fmla="*/ 60 w 67"/>
                    <a:gd name="T51" fmla="*/ 2 h 31"/>
                    <a:gd name="T52" fmla="*/ 57 w 67"/>
                    <a:gd name="T53" fmla="*/ 18 h 31"/>
                    <a:gd name="T54" fmla="*/ 14 w 67"/>
                    <a:gd name="T55" fmla="*/ 26 h 31"/>
                    <a:gd name="T56" fmla="*/ 13 w 67"/>
                    <a:gd name="T57" fmla="*/ 30 h 31"/>
                    <a:gd name="T58" fmla="*/ 9 w 67"/>
                    <a:gd name="T59" fmla="*/ 31 h 31"/>
                    <a:gd name="T60" fmla="*/ 6 w 67"/>
                    <a:gd name="T61" fmla="*/ 31 h 31"/>
                    <a:gd name="T62" fmla="*/ 3 w 67"/>
                    <a:gd name="T63" fmla="*/ 30 h 31"/>
                    <a:gd name="T64" fmla="*/ 2 w 67"/>
                    <a:gd name="T65" fmla="*/ 28 h 31"/>
                    <a:gd name="T66" fmla="*/ 0 w 67"/>
                    <a:gd name="T67" fmla="*/ 26 h 31"/>
                    <a:gd name="T68" fmla="*/ 0 w 67"/>
                    <a:gd name="T69" fmla="*/ 23 h 31"/>
                    <a:gd name="T70" fmla="*/ 0 w 67"/>
                    <a:gd name="T71" fmla="*/ 19 h 31"/>
                    <a:gd name="T72" fmla="*/ 14 w 67"/>
                    <a:gd name="T73" fmla="*/ 26 h 3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7"/>
                    <a:gd name="T112" fmla="*/ 0 h 31"/>
                    <a:gd name="T113" fmla="*/ 67 w 67"/>
                    <a:gd name="T114" fmla="*/ 31 h 3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7" h="31">
                      <a:moveTo>
                        <a:pt x="60" y="2"/>
                      </a:moveTo>
                      <a:lnTo>
                        <a:pt x="63" y="2"/>
                      </a:lnTo>
                      <a:lnTo>
                        <a:pt x="65" y="6"/>
                      </a:lnTo>
                      <a:lnTo>
                        <a:pt x="67" y="7"/>
                      </a:lnTo>
                      <a:lnTo>
                        <a:pt x="67" y="11"/>
                      </a:lnTo>
                      <a:lnTo>
                        <a:pt x="65" y="14"/>
                      </a:lnTo>
                      <a:lnTo>
                        <a:pt x="63" y="18"/>
                      </a:lnTo>
                      <a:lnTo>
                        <a:pt x="60" y="18"/>
                      </a:lnTo>
                      <a:lnTo>
                        <a:pt x="57" y="18"/>
                      </a:lnTo>
                      <a:lnTo>
                        <a:pt x="60" y="2"/>
                      </a:lnTo>
                      <a:close/>
                      <a:moveTo>
                        <a:pt x="57" y="18"/>
                      </a:moveTo>
                      <a:lnTo>
                        <a:pt x="51" y="18"/>
                      </a:lnTo>
                      <a:lnTo>
                        <a:pt x="39" y="16"/>
                      </a:lnTo>
                      <a:lnTo>
                        <a:pt x="31" y="18"/>
                      </a:lnTo>
                      <a:lnTo>
                        <a:pt x="23" y="19"/>
                      </a:lnTo>
                      <a:lnTo>
                        <a:pt x="19" y="21"/>
                      </a:lnTo>
                      <a:lnTo>
                        <a:pt x="14" y="26"/>
                      </a:lnTo>
                      <a:lnTo>
                        <a:pt x="0" y="19"/>
                      </a:lnTo>
                      <a:lnTo>
                        <a:pt x="3" y="14"/>
                      </a:lnTo>
                      <a:lnTo>
                        <a:pt x="6" y="11"/>
                      </a:lnTo>
                      <a:lnTo>
                        <a:pt x="11" y="7"/>
                      </a:lnTo>
                      <a:lnTo>
                        <a:pt x="16" y="4"/>
                      </a:lnTo>
                      <a:lnTo>
                        <a:pt x="25" y="2"/>
                      </a:lnTo>
                      <a:lnTo>
                        <a:pt x="36" y="0"/>
                      </a:lnTo>
                      <a:lnTo>
                        <a:pt x="53" y="0"/>
                      </a:lnTo>
                      <a:lnTo>
                        <a:pt x="60" y="2"/>
                      </a:lnTo>
                      <a:lnTo>
                        <a:pt x="57" y="18"/>
                      </a:lnTo>
                      <a:close/>
                      <a:moveTo>
                        <a:pt x="14" y="26"/>
                      </a:moveTo>
                      <a:lnTo>
                        <a:pt x="13" y="30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3" y="30"/>
                      </a:lnTo>
                      <a:lnTo>
                        <a:pt x="2" y="28"/>
                      </a:ln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14" y="26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0" name="Freeform 175"/>
                <p:cNvSpPr>
                  <a:spLocks noEditPoints="1"/>
                </p:cNvSpPr>
                <p:nvPr/>
              </p:nvSpPr>
              <p:spPr bwMode="auto">
                <a:xfrm>
                  <a:off x="669" y="1983"/>
                  <a:ext cx="63" cy="25"/>
                </a:xfrm>
                <a:custGeom>
                  <a:avLst/>
                  <a:gdLst>
                    <a:gd name="T0" fmla="*/ 57 w 63"/>
                    <a:gd name="T1" fmla="*/ 1 h 25"/>
                    <a:gd name="T2" fmla="*/ 59 w 63"/>
                    <a:gd name="T3" fmla="*/ 1 h 25"/>
                    <a:gd name="T4" fmla="*/ 62 w 63"/>
                    <a:gd name="T5" fmla="*/ 5 h 25"/>
                    <a:gd name="T6" fmla="*/ 63 w 63"/>
                    <a:gd name="T7" fmla="*/ 6 h 25"/>
                    <a:gd name="T8" fmla="*/ 63 w 63"/>
                    <a:gd name="T9" fmla="*/ 10 h 25"/>
                    <a:gd name="T10" fmla="*/ 62 w 63"/>
                    <a:gd name="T11" fmla="*/ 13 h 25"/>
                    <a:gd name="T12" fmla="*/ 60 w 63"/>
                    <a:gd name="T13" fmla="*/ 17 h 25"/>
                    <a:gd name="T14" fmla="*/ 57 w 63"/>
                    <a:gd name="T15" fmla="*/ 17 h 25"/>
                    <a:gd name="T16" fmla="*/ 54 w 63"/>
                    <a:gd name="T17" fmla="*/ 17 h 25"/>
                    <a:gd name="T18" fmla="*/ 57 w 63"/>
                    <a:gd name="T19" fmla="*/ 1 h 25"/>
                    <a:gd name="T20" fmla="*/ 54 w 63"/>
                    <a:gd name="T21" fmla="*/ 17 h 25"/>
                    <a:gd name="T22" fmla="*/ 50 w 63"/>
                    <a:gd name="T23" fmla="*/ 17 h 25"/>
                    <a:gd name="T24" fmla="*/ 37 w 63"/>
                    <a:gd name="T25" fmla="*/ 15 h 25"/>
                    <a:gd name="T26" fmla="*/ 29 w 63"/>
                    <a:gd name="T27" fmla="*/ 17 h 25"/>
                    <a:gd name="T28" fmla="*/ 23 w 63"/>
                    <a:gd name="T29" fmla="*/ 17 h 25"/>
                    <a:gd name="T30" fmla="*/ 17 w 63"/>
                    <a:gd name="T31" fmla="*/ 18 h 25"/>
                    <a:gd name="T32" fmla="*/ 14 w 63"/>
                    <a:gd name="T33" fmla="*/ 22 h 25"/>
                    <a:gd name="T34" fmla="*/ 2 w 63"/>
                    <a:gd name="T35" fmla="*/ 13 h 25"/>
                    <a:gd name="T36" fmla="*/ 8 w 63"/>
                    <a:gd name="T37" fmla="*/ 6 h 25"/>
                    <a:gd name="T38" fmla="*/ 16 w 63"/>
                    <a:gd name="T39" fmla="*/ 3 h 25"/>
                    <a:gd name="T40" fmla="*/ 25 w 63"/>
                    <a:gd name="T41" fmla="*/ 0 h 25"/>
                    <a:gd name="T42" fmla="*/ 34 w 63"/>
                    <a:gd name="T43" fmla="*/ 0 h 25"/>
                    <a:gd name="T44" fmla="*/ 50 w 63"/>
                    <a:gd name="T45" fmla="*/ 0 h 25"/>
                    <a:gd name="T46" fmla="*/ 57 w 63"/>
                    <a:gd name="T47" fmla="*/ 1 h 25"/>
                    <a:gd name="T48" fmla="*/ 54 w 63"/>
                    <a:gd name="T49" fmla="*/ 17 h 25"/>
                    <a:gd name="T50" fmla="*/ 14 w 63"/>
                    <a:gd name="T51" fmla="*/ 22 h 25"/>
                    <a:gd name="T52" fmla="*/ 11 w 63"/>
                    <a:gd name="T53" fmla="*/ 25 h 25"/>
                    <a:gd name="T54" fmla="*/ 9 w 63"/>
                    <a:gd name="T55" fmla="*/ 25 h 25"/>
                    <a:gd name="T56" fmla="*/ 6 w 63"/>
                    <a:gd name="T57" fmla="*/ 25 h 25"/>
                    <a:gd name="T58" fmla="*/ 3 w 63"/>
                    <a:gd name="T59" fmla="*/ 25 h 25"/>
                    <a:gd name="T60" fmla="*/ 2 w 63"/>
                    <a:gd name="T61" fmla="*/ 22 h 25"/>
                    <a:gd name="T62" fmla="*/ 0 w 63"/>
                    <a:gd name="T63" fmla="*/ 18 h 25"/>
                    <a:gd name="T64" fmla="*/ 0 w 63"/>
                    <a:gd name="T65" fmla="*/ 17 h 25"/>
                    <a:gd name="T66" fmla="*/ 2 w 63"/>
                    <a:gd name="T67" fmla="*/ 13 h 25"/>
                    <a:gd name="T68" fmla="*/ 14 w 63"/>
                    <a:gd name="T69" fmla="*/ 22 h 2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25"/>
                    <a:gd name="T107" fmla="*/ 63 w 63"/>
                    <a:gd name="T108" fmla="*/ 25 h 2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25">
                      <a:moveTo>
                        <a:pt x="57" y="1"/>
                      </a:moveTo>
                      <a:lnTo>
                        <a:pt x="59" y="1"/>
                      </a:lnTo>
                      <a:lnTo>
                        <a:pt x="62" y="5"/>
                      </a:lnTo>
                      <a:lnTo>
                        <a:pt x="63" y="6"/>
                      </a:lnTo>
                      <a:lnTo>
                        <a:pt x="63" y="10"/>
                      </a:lnTo>
                      <a:lnTo>
                        <a:pt x="62" y="13"/>
                      </a:lnTo>
                      <a:lnTo>
                        <a:pt x="60" y="17"/>
                      </a:lnTo>
                      <a:lnTo>
                        <a:pt x="57" y="17"/>
                      </a:lnTo>
                      <a:lnTo>
                        <a:pt x="54" y="17"/>
                      </a:lnTo>
                      <a:lnTo>
                        <a:pt x="57" y="1"/>
                      </a:lnTo>
                      <a:close/>
                      <a:moveTo>
                        <a:pt x="54" y="17"/>
                      </a:moveTo>
                      <a:lnTo>
                        <a:pt x="50" y="17"/>
                      </a:lnTo>
                      <a:lnTo>
                        <a:pt x="37" y="15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8"/>
                      </a:lnTo>
                      <a:lnTo>
                        <a:pt x="14" y="22"/>
                      </a:lnTo>
                      <a:lnTo>
                        <a:pt x="2" y="13"/>
                      </a:lnTo>
                      <a:lnTo>
                        <a:pt x="8" y="6"/>
                      </a:lnTo>
                      <a:lnTo>
                        <a:pt x="16" y="3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50" y="0"/>
                      </a:lnTo>
                      <a:lnTo>
                        <a:pt x="57" y="1"/>
                      </a:lnTo>
                      <a:lnTo>
                        <a:pt x="54" y="17"/>
                      </a:lnTo>
                      <a:close/>
                      <a:moveTo>
                        <a:pt x="14" y="22"/>
                      </a:moveTo>
                      <a:lnTo>
                        <a:pt x="11" y="25"/>
                      </a:lnTo>
                      <a:lnTo>
                        <a:pt x="9" y="25"/>
                      </a:lnTo>
                      <a:lnTo>
                        <a:pt x="6" y="25"/>
                      </a:lnTo>
                      <a:lnTo>
                        <a:pt x="3" y="25"/>
                      </a:lnTo>
                      <a:lnTo>
                        <a:pt x="2" y="22"/>
                      </a:lnTo>
                      <a:lnTo>
                        <a:pt x="0" y="18"/>
                      </a:lnTo>
                      <a:lnTo>
                        <a:pt x="0" y="17"/>
                      </a:lnTo>
                      <a:lnTo>
                        <a:pt x="2" y="13"/>
                      </a:lnTo>
                      <a:lnTo>
                        <a:pt x="14" y="2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1" name="Freeform 176"/>
                <p:cNvSpPr>
                  <a:spLocks noEditPoints="1"/>
                </p:cNvSpPr>
                <p:nvPr/>
              </p:nvSpPr>
              <p:spPr bwMode="auto">
                <a:xfrm>
                  <a:off x="669" y="1988"/>
                  <a:ext cx="65" cy="22"/>
                </a:xfrm>
                <a:custGeom>
                  <a:avLst/>
                  <a:gdLst>
                    <a:gd name="T0" fmla="*/ 59 w 65"/>
                    <a:gd name="T1" fmla="*/ 1 h 22"/>
                    <a:gd name="T2" fmla="*/ 62 w 65"/>
                    <a:gd name="T3" fmla="*/ 3 h 22"/>
                    <a:gd name="T4" fmla="*/ 63 w 65"/>
                    <a:gd name="T5" fmla="*/ 5 h 22"/>
                    <a:gd name="T6" fmla="*/ 65 w 65"/>
                    <a:gd name="T7" fmla="*/ 8 h 22"/>
                    <a:gd name="T8" fmla="*/ 65 w 65"/>
                    <a:gd name="T9" fmla="*/ 12 h 22"/>
                    <a:gd name="T10" fmla="*/ 63 w 65"/>
                    <a:gd name="T11" fmla="*/ 13 h 22"/>
                    <a:gd name="T12" fmla="*/ 62 w 65"/>
                    <a:gd name="T13" fmla="*/ 17 h 22"/>
                    <a:gd name="T14" fmla="*/ 59 w 65"/>
                    <a:gd name="T15" fmla="*/ 19 h 22"/>
                    <a:gd name="T16" fmla="*/ 56 w 65"/>
                    <a:gd name="T17" fmla="*/ 19 h 22"/>
                    <a:gd name="T18" fmla="*/ 59 w 65"/>
                    <a:gd name="T19" fmla="*/ 1 h 22"/>
                    <a:gd name="T20" fmla="*/ 56 w 65"/>
                    <a:gd name="T21" fmla="*/ 19 h 22"/>
                    <a:gd name="T22" fmla="*/ 51 w 65"/>
                    <a:gd name="T23" fmla="*/ 17 h 22"/>
                    <a:gd name="T24" fmla="*/ 37 w 65"/>
                    <a:gd name="T25" fmla="*/ 17 h 22"/>
                    <a:gd name="T26" fmla="*/ 29 w 65"/>
                    <a:gd name="T27" fmla="*/ 17 h 22"/>
                    <a:gd name="T28" fmla="*/ 23 w 65"/>
                    <a:gd name="T29" fmla="*/ 17 h 22"/>
                    <a:gd name="T30" fmla="*/ 17 w 65"/>
                    <a:gd name="T31" fmla="*/ 19 h 22"/>
                    <a:gd name="T32" fmla="*/ 13 w 65"/>
                    <a:gd name="T33" fmla="*/ 20 h 22"/>
                    <a:gd name="T34" fmla="*/ 3 w 65"/>
                    <a:gd name="T35" fmla="*/ 8 h 22"/>
                    <a:gd name="T36" fmla="*/ 8 w 65"/>
                    <a:gd name="T37" fmla="*/ 3 h 22"/>
                    <a:gd name="T38" fmla="*/ 17 w 65"/>
                    <a:gd name="T39" fmla="*/ 1 h 22"/>
                    <a:gd name="T40" fmla="*/ 26 w 65"/>
                    <a:gd name="T41" fmla="*/ 0 h 22"/>
                    <a:gd name="T42" fmla="*/ 36 w 65"/>
                    <a:gd name="T43" fmla="*/ 0 h 22"/>
                    <a:gd name="T44" fmla="*/ 51 w 65"/>
                    <a:gd name="T45" fmla="*/ 0 h 22"/>
                    <a:gd name="T46" fmla="*/ 59 w 65"/>
                    <a:gd name="T47" fmla="*/ 1 h 22"/>
                    <a:gd name="T48" fmla="*/ 56 w 65"/>
                    <a:gd name="T49" fmla="*/ 19 h 22"/>
                    <a:gd name="T50" fmla="*/ 13 w 65"/>
                    <a:gd name="T51" fmla="*/ 20 h 22"/>
                    <a:gd name="T52" fmla="*/ 11 w 65"/>
                    <a:gd name="T53" fmla="*/ 22 h 22"/>
                    <a:gd name="T54" fmla="*/ 8 w 65"/>
                    <a:gd name="T55" fmla="*/ 22 h 22"/>
                    <a:gd name="T56" fmla="*/ 5 w 65"/>
                    <a:gd name="T57" fmla="*/ 22 h 22"/>
                    <a:gd name="T58" fmla="*/ 2 w 65"/>
                    <a:gd name="T59" fmla="*/ 20 h 22"/>
                    <a:gd name="T60" fmla="*/ 0 w 65"/>
                    <a:gd name="T61" fmla="*/ 17 h 22"/>
                    <a:gd name="T62" fmla="*/ 0 w 65"/>
                    <a:gd name="T63" fmla="*/ 13 h 22"/>
                    <a:gd name="T64" fmla="*/ 0 w 65"/>
                    <a:gd name="T65" fmla="*/ 10 h 22"/>
                    <a:gd name="T66" fmla="*/ 3 w 65"/>
                    <a:gd name="T67" fmla="*/ 8 h 22"/>
                    <a:gd name="T68" fmla="*/ 13 w 65"/>
                    <a:gd name="T69" fmla="*/ 20 h 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2"/>
                    <a:gd name="T107" fmla="*/ 65 w 65"/>
                    <a:gd name="T108" fmla="*/ 22 h 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2">
                      <a:moveTo>
                        <a:pt x="59" y="1"/>
                      </a:moveTo>
                      <a:lnTo>
                        <a:pt x="62" y="3"/>
                      </a:lnTo>
                      <a:lnTo>
                        <a:pt x="63" y="5"/>
                      </a:lnTo>
                      <a:lnTo>
                        <a:pt x="65" y="8"/>
                      </a:lnTo>
                      <a:lnTo>
                        <a:pt x="65" y="12"/>
                      </a:lnTo>
                      <a:lnTo>
                        <a:pt x="63" y="13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1"/>
                      </a:lnTo>
                      <a:close/>
                      <a:moveTo>
                        <a:pt x="56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9"/>
                      </a:lnTo>
                      <a:lnTo>
                        <a:pt x="13" y="20"/>
                      </a:lnTo>
                      <a:lnTo>
                        <a:pt x="3" y="8"/>
                      </a:lnTo>
                      <a:lnTo>
                        <a:pt x="8" y="3"/>
                      </a:lnTo>
                      <a:lnTo>
                        <a:pt x="17" y="1"/>
                      </a:lnTo>
                      <a:lnTo>
                        <a:pt x="26" y="0"/>
                      </a:lnTo>
                      <a:lnTo>
                        <a:pt x="36" y="0"/>
                      </a:lnTo>
                      <a:lnTo>
                        <a:pt x="51" y="0"/>
                      </a:lnTo>
                      <a:lnTo>
                        <a:pt x="59" y="1"/>
                      </a:lnTo>
                      <a:lnTo>
                        <a:pt x="56" y="19"/>
                      </a:lnTo>
                      <a:close/>
                      <a:moveTo>
                        <a:pt x="13" y="20"/>
                      </a:moveTo>
                      <a:lnTo>
                        <a:pt x="11" y="22"/>
                      </a:lnTo>
                      <a:lnTo>
                        <a:pt x="8" y="22"/>
                      </a:lnTo>
                      <a:lnTo>
                        <a:pt x="5" y="22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3" y="8"/>
                      </a:lnTo>
                      <a:lnTo>
                        <a:pt x="13" y="2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2" name="Freeform 177"/>
                <p:cNvSpPr>
                  <a:spLocks noEditPoints="1"/>
                </p:cNvSpPr>
                <p:nvPr/>
              </p:nvSpPr>
              <p:spPr bwMode="auto">
                <a:xfrm>
                  <a:off x="669" y="1993"/>
                  <a:ext cx="65" cy="19"/>
                </a:xfrm>
                <a:custGeom>
                  <a:avLst/>
                  <a:gdLst>
                    <a:gd name="T0" fmla="*/ 59 w 65"/>
                    <a:gd name="T1" fmla="*/ 2 h 19"/>
                    <a:gd name="T2" fmla="*/ 62 w 65"/>
                    <a:gd name="T3" fmla="*/ 2 h 19"/>
                    <a:gd name="T4" fmla="*/ 63 w 65"/>
                    <a:gd name="T5" fmla="*/ 5 h 19"/>
                    <a:gd name="T6" fmla="*/ 65 w 65"/>
                    <a:gd name="T7" fmla="*/ 7 h 19"/>
                    <a:gd name="T8" fmla="*/ 65 w 65"/>
                    <a:gd name="T9" fmla="*/ 10 h 19"/>
                    <a:gd name="T10" fmla="*/ 65 w 65"/>
                    <a:gd name="T11" fmla="*/ 14 h 19"/>
                    <a:gd name="T12" fmla="*/ 63 w 65"/>
                    <a:gd name="T13" fmla="*/ 17 h 19"/>
                    <a:gd name="T14" fmla="*/ 60 w 65"/>
                    <a:gd name="T15" fmla="*/ 19 h 19"/>
                    <a:gd name="T16" fmla="*/ 57 w 65"/>
                    <a:gd name="T17" fmla="*/ 19 h 19"/>
                    <a:gd name="T18" fmla="*/ 59 w 65"/>
                    <a:gd name="T19" fmla="*/ 2 h 19"/>
                    <a:gd name="T20" fmla="*/ 57 w 65"/>
                    <a:gd name="T21" fmla="*/ 19 h 19"/>
                    <a:gd name="T22" fmla="*/ 51 w 65"/>
                    <a:gd name="T23" fmla="*/ 17 h 19"/>
                    <a:gd name="T24" fmla="*/ 37 w 65"/>
                    <a:gd name="T25" fmla="*/ 17 h 19"/>
                    <a:gd name="T26" fmla="*/ 22 w 65"/>
                    <a:gd name="T27" fmla="*/ 17 h 19"/>
                    <a:gd name="T28" fmla="*/ 11 w 65"/>
                    <a:gd name="T29" fmla="*/ 17 h 19"/>
                    <a:gd name="T30" fmla="*/ 5 w 65"/>
                    <a:gd name="T31" fmla="*/ 2 h 19"/>
                    <a:gd name="T32" fmla="*/ 19 w 65"/>
                    <a:gd name="T33" fmla="*/ 0 h 19"/>
                    <a:gd name="T34" fmla="*/ 36 w 65"/>
                    <a:gd name="T35" fmla="*/ 0 h 19"/>
                    <a:gd name="T36" fmla="*/ 53 w 65"/>
                    <a:gd name="T37" fmla="*/ 2 h 19"/>
                    <a:gd name="T38" fmla="*/ 59 w 65"/>
                    <a:gd name="T39" fmla="*/ 2 h 19"/>
                    <a:gd name="T40" fmla="*/ 57 w 65"/>
                    <a:gd name="T41" fmla="*/ 19 h 19"/>
                    <a:gd name="T42" fmla="*/ 11 w 65"/>
                    <a:gd name="T43" fmla="*/ 17 h 19"/>
                    <a:gd name="T44" fmla="*/ 8 w 65"/>
                    <a:gd name="T45" fmla="*/ 19 h 19"/>
                    <a:gd name="T46" fmla="*/ 5 w 65"/>
                    <a:gd name="T47" fmla="*/ 17 h 19"/>
                    <a:gd name="T48" fmla="*/ 3 w 65"/>
                    <a:gd name="T49" fmla="*/ 15 h 19"/>
                    <a:gd name="T50" fmla="*/ 2 w 65"/>
                    <a:gd name="T51" fmla="*/ 14 h 19"/>
                    <a:gd name="T52" fmla="*/ 0 w 65"/>
                    <a:gd name="T53" fmla="*/ 10 h 19"/>
                    <a:gd name="T54" fmla="*/ 2 w 65"/>
                    <a:gd name="T55" fmla="*/ 7 h 19"/>
                    <a:gd name="T56" fmla="*/ 3 w 65"/>
                    <a:gd name="T57" fmla="*/ 3 h 19"/>
                    <a:gd name="T58" fmla="*/ 5 w 65"/>
                    <a:gd name="T59" fmla="*/ 2 h 19"/>
                    <a:gd name="T60" fmla="*/ 11 w 65"/>
                    <a:gd name="T61" fmla="*/ 17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19"/>
                    <a:gd name="T95" fmla="*/ 65 w 65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19">
                      <a:moveTo>
                        <a:pt x="59" y="2"/>
                      </a:moveTo>
                      <a:lnTo>
                        <a:pt x="62" y="2"/>
                      </a:lnTo>
                      <a:lnTo>
                        <a:pt x="63" y="5"/>
                      </a:lnTo>
                      <a:lnTo>
                        <a:pt x="65" y="7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9" y="2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2" y="17"/>
                      </a:lnTo>
                      <a:lnTo>
                        <a:pt x="11" y="17"/>
                      </a:lnTo>
                      <a:lnTo>
                        <a:pt x="5" y="2"/>
                      </a:lnTo>
                      <a:lnTo>
                        <a:pt x="19" y="0"/>
                      </a:lnTo>
                      <a:lnTo>
                        <a:pt x="36" y="0"/>
                      </a:lnTo>
                      <a:lnTo>
                        <a:pt x="53" y="2"/>
                      </a:lnTo>
                      <a:lnTo>
                        <a:pt x="59" y="2"/>
                      </a:lnTo>
                      <a:lnTo>
                        <a:pt x="57" y="19"/>
                      </a:lnTo>
                      <a:close/>
                      <a:moveTo>
                        <a:pt x="11" y="17"/>
                      </a:move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3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3" y="3"/>
                      </a:lnTo>
                      <a:lnTo>
                        <a:pt x="5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3" name="Freeform 178"/>
                <p:cNvSpPr>
                  <a:spLocks noEditPoints="1"/>
                </p:cNvSpPr>
                <p:nvPr/>
              </p:nvSpPr>
              <p:spPr bwMode="auto">
                <a:xfrm>
                  <a:off x="669" y="1996"/>
                  <a:ext cx="71" cy="23"/>
                </a:xfrm>
                <a:custGeom>
                  <a:avLst/>
                  <a:gdLst>
                    <a:gd name="T0" fmla="*/ 65 w 71"/>
                    <a:gd name="T1" fmla="*/ 5 h 23"/>
                    <a:gd name="T2" fmla="*/ 68 w 71"/>
                    <a:gd name="T3" fmla="*/ 7 h 23"/>
                    <a:gd name="T4" fmla="*/ 70 w 71"/>
                    <a:gd name="T5" fmla="*/ 9 h 23"/>
                    <a:gd name="T6" fmla="*/ 71 w 71"/>
                    <a:gd name="T7" fmla="*/ 12 h 23"/>
                    <a:gd name="T8" fmla="*/ 71 w 71"/>
                    <a:gd name="T9" fmla="*/ 16 h 23"/>
                    <a:gd name="T10" fmla="*/ 71 w 71"/>
                    <a:gd name="T11" fmla="*/ 17 h 23"/>
                    <a:gd name="T12" fmla="*/ 68 w 71"/>
                    <a:gd name="T13" fmla="*/ 21 h 23"/>
                    <a:gd name="T14" fmla="*/ 67 w 71"/>
                    <a:gd name="T15" fmla="*/ 23 h 23"/>
                    <a:gd name="T16" fmla="*/ 63 w 71"/>
                    <a:gd name="T17" fmla="*/ 23 h 23"/>
                    <a:gd name="T18" fmla="*/ 65 w 71"/>
                    <a:gd name="T19" fmla="*/ 5 h 23"/>
                    <a:gd name="T20" fmla="*/ 63 w 71"/>
                    <a:gd name="T21" fmla="*/ 23 h 23"/>
                    <a:gd name="T22" fmla="*/ 56 w 71"/>
                    <a:gd name="T23" fmla="*/ 21 h 23"/>
                    <a:gd name="T24" fmla="*/ 39 w 71"/>
                    <a:gd name="T25" fmla="*/ 19 h 23"/>
                    <a:gd name="T26" fmla="*/ 20 w 71"/>
                    <a:gd name="T27" fmla="*/ 17 h 23"/>
                    <a:gd name="T28" fmla="*/ 8 w 71"/>
                    <a:gd name="T29" fmla="*/ 16 h 23"/>
                    <a:gd name="T30" fmla="*/ 9 w 71"/>
                    <a:gd name="T31" fmla="*/ 0 h 23"/>
                    <a:gd name="T32" fmla="*/ 22 w 71"/>
                    <a:gd name="T33" fmla="*/ 0 h 23"/>
                    <a:gd name="T34" fmla="*/ 40 w 71"/>
                    <a:gd name="T35" fmla="*/ 4 h 23"/>
                    <a:gd name="T36" fmla="*/ 57 w 71"/>
                    <a:gd name="T37" fmla="*/ 5 h 23"/>
                    <a:gd name="T38" fmla="*/ 65 w 71"/>
                    <a:gd name="T39" fmla="*/ 5 h 23"/>
                    <a:gd name="T40" fmla="*/ 63 w 71"/>
                    <a:gd name="T41" fmla="*/ 23 h 23"/>
                    <a:gd name="T42" fmla="*/ 8 w 71"/>
                    <a:gd name="T43" fmla="*/ 16 h 23"/>
                    <a:gd name="T44" fmla="*/ 5 w 71"/>
                    <a:gd name="T45" fmla="*/ 16 h 23"/>
                    <a:gd name="T46" fmla="*/ 2 w 71"/>
                    <a:gd name="T47" fmla="*/ 14 h 23"/>
                    <a:gd name="T48" fmla="*/ 0 w 71"/>
                    <a:gd name="T49" fmla="*/ 11 h 23"/>
                    <a:gd name="T50" fmla="*/ 0 w 71"/>
                    <a:gd name="T51" fmla="*/ 7 h 23"/>
                    <a:gd name="T52" fmla="*/ 2 w 71"/>
                    <a:gd name="T53" fmla="*/ 4 h 23"/>
                    <a:gd name="T54" fmla="*/ 3 w 71"/>
                    <a:gd name="T55" fmla="*/ 2 h 23"/>
                    <a:gd name="T56" fmla="*/ 6 w 71"/>
                    <a:gd name="T57" fmla="*/ 0 h 23"/>
                    <a:gd name="T58" fmla="*/ 9 w 71"/>
                    <a:gd name="T59" fmla="*/ 0 h 23"/>
                    <a:gd name="T60" fmla="*/ 8 w 71"/>
                    <a:gd name="T61" fmla="*/ 16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3"/>
                    <a:gd name="T95" fmla="*/ 71 w 71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3">
                      <a:moveTo>
                        <a:pt x="65" y="5"/>
                      </a:moveTo>
                      <a:lnTo>
                        <a:pt x="68" y="7"/>
                      </a:lnTo>
                      <a:lnTo>
                        <a:pt x="70" y="9"/>
                      </a:lnTo>
                      <a:lnTo>
                        <a:pt x="71" y="12"/>
                      </a:lnTo>
                      <a:lnTo>
                        <a:pt x="71" y="16"/>
                      </a:lnTo>
                      <a:lnTo>
                        <a:pt x="71" y="17"/>
                      </a:lnTo>
                      <a:lnTo>
                        <a:pt x="68" y="21"/>
                      </a:lnTo>
                      <a:lnTo>
                        <a:pt x="67" y="23"/>
                      </a:lnTo>
                      <a:lnTo>
                        <a:pt x="63" y="23"/>
                      </a:lnTo>
                      <a:lnTo>
                        <a:pt x="65" y="5"/>
                      </a:lnTo>
                      <a:close/>
                      <a:moveTo>
                        <a:pt x="63" y="23"/>
                      </a:moveTo>
                      <a:lnTo>
                        <a:pt x="56" y="21"/>
                      </a:lnTo>
                      <a:lnTo>
                        <a:pt x="39" y="19"/>
                      </a:lnTo>
                      <a:lnTo>
                        <a:pt x="20" y="17"/>
                      </a:lnTo>
                      <a:lnTo>
                        <a:pt x="8" y="16"/>
                      </a:lnTo>
                      <a:lnTo>
                        <a:pt x="9" y="0"/>
                      </a:lnTo>
                      <a:lnTo>
                        <a:pt x="22" y="0"/>
                      </a:lnTo>
                      <a:lnTo>
                        <a:pt x="40" y="4"/>
                      </a:lnTo>
                      <a:lnTo>
                        <a:pt x="57" y="5"/>
                      </a:lnTo>
                      <a:lnTo>
                        <a:pt x="65" y="5"/>
                      </a:lnTo>
                      <a:lnTo>
                        <a:pt x="63" y="23"/>
                      </a:lnTo>
                      <a:close/>
                      <a:moveTo>
                        <a:pt x="8" y="16"/>
                      </a:move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8" y="1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4" name="Freeform 179"/>
                <p:cNvSpPr>
                  <a:spLocks noEditPoints="1"/>
                </p:cNvSpPr>
                <p:nvPr/>
              </p:nvSpPr>
              <p:spPr bwMode="auto">
                <a:xfrm>
                  <a:off x="671" y="1996"/>
                  <a:ext cx="71" cy="28"/>
                </a:xfrm>
                <a:custGeom>
                  <a:avLst/>
                  <a:gdLst>
                    <a:gd name="T0" fmla="*/ 63 w 71"/>
                    <a:gd name="T1" fmla="*/ 11 h 28"/>
                    <a:gd name="T2" fmla="*/ 66 w 71"/>
                    <a:gd name="T3" fmla="*/ 11 h 28"/>
                    <a:gd name="T4" fmla="*/ 68 w 71"/>
                    <a:gd name="T5" fmla="*/ 12 h 28"/>
                    <a:gd name="T6" fmla="*/ 69 w 71"/>
                    <a:gd name="T7" fmla="*/ 16 h 28"/>
                    <a:gd name="T8" fmla="*/ 71 w 71"/>
                    <a:gd name="T9" fmla="*/ 19 h 28"/>
                    <a:gd name="T10" fmla="*/ 69 w 71"/>
                    <a:gd name="T11" fmla="*/ 23 h 28"/>
                    <a:gd name="T12" fmla="*/ 68 w 71"/>
                    <a:gd name="T13" fmla="*/ 24 h 28"/>
                    <a:gd name="T14" fmla="*/ 66 w 71"/>
                    <a:gd name="T15" fmla="*/ 26 h 28"/>
                    <a:gd name="T16" fmla="*/ 63 w 71"/>
                    <a:gd name="T17" fmla="*/ 28 h 28"/>
                    <a:gd name="T18" fmla="*/ 63 w 71"/>
                    <a:gd name="T19" fmla="*/ 11 h 28"/>
                    <a:gd name="T20" fmla="*/ 63 w 71"/>
                    <a:gd name="T21" fmla="*/ 28 h 28"/>
                    <a:gd name="T22" fmla="*/ 55 w 71"/>
                    <a:gd name="T23" fmla="*/ 28 h 28"/>
                    <a:gd name="T24" fmla="*/ 38 w 71"/>
                    <a:gd name="T25" fmla="*/ 26 h 28"/>
                    <a:gd name="T26" fmla="*/ 27 w 71"/>
                    <a:gd name="T27" fmla="*/ 24 h 28"/>
                    <a:gd name="T28" fmla="*/ 18 w 71"/>
                    <a:gd name="T29" fmla="*/ 23 h 28"/>
                    <a:gd name="T30" fmla="*/ 9 w 71"/>
                    <a:gd name="T31" fmla="*/ 19 h 28"/>
                    <a:gd name="T32" fmla="*/ 3 w 71"/>
                    <a:gd name="T33" fmla="*/ 16 h 28"/>
                    <a:gd name="T34" fmla="*/ 11 w 71"/>
                    <a:gd name="T35" fmla="*/ 2 h 28"/>
                    <a:gd name="T36" fmla="*/ 23 w 71"/>
                    <a:gd name="T37" fmla="*/ 7 h 28"/>
                    <a:gd name="T38" fmla="*/ 41 w 71"/>
                    <a:gd name="T39" fmla="*/ 9 h 28"/>
                    <a:gd name="T40" fmla="*/ 57 w 71"/>
                    <a:gd name="T41" fmla="*/ 11 h 28"/>
                    <a:gd name="T42" fmla="*/ 63 w 71"/>
                    <a:gd name="T43" fmla="*/ 11 h 28"/>
                    <a:gd name="T44" fmla="*/ 63 w 71"/>
                    <a:gd name="T45" fmla="*/ 28 h 28"/>
                    <a:gd name="T46" fmla="*/ 3 w 71"/>
                    <a:gd name="T47" fmla="*/ 16 h 28"/>
                    <a:gd name="T48" fmla="*/ 0 w 71"/>
                    <a:gd name="T49" fmla="*/ 14 h 28"/>
                    <a:gd name="T50" fmla="*/ 0 w 71"/>
                    <a:gd name="T51" fmla="*/ 11 h 28"/>
                    <a:gd name="T52" fmla="*/ 0 w 71"/>
                    <a:gd name="T53" fmla="*/ 7 h 28"/>
                    <a:gd name="T54" fmla="*/ 0 w 71"/>
                    <a:gd name="T55" fmla="*/ 4 h 28"/>
                    <a:gd name="T56" fmla="*/ 3 w 71"/>
                    <a:gd name="T57" fmla="*/ 2 h 28"/>
                    <a:gd name="T58" fmla="*/ 4 w 71"/>
                    <a:gd name="T59" fmla="*/ 0 h 28"/>
                    <a:gd name="T60" fmla="*/ 7 w 71"/>
                    <a:gd name="T61" fmla="*/ 0 h 28"/>
                    <a:gd name="T62" fmla="*/ 11 w 71"/>
                    <a:gd name="T63" fmla="*/ 2 h 28"/>
                    <a:gd name="T64" fmla="*/ 3 w 71"/>
                    <a:gd name="T65" fmla="*/ 16 h 28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28"/>
                    <a:gd name="T101" fmla="*/ 71 w 71"/>
                    <a:gd name="T102" fmla="*/ 28 h 28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28">
                      <a:moveTo>
                        <a:pt x="63" y="11"/>
                      </a:moveTo>
                      <a:lnTo>
                        <a:pt x="66" y="11"/>
                      </a:lnTo>
                      <a:lnTo>
                        <a:pt x="68" y="12"/>
                      </a:lnTo>
                      <a:lnTo>
                        <a:pt x="69" y="16"/>
                      </a:lnTo>
                      <a:lnTo>
                        <a:pt x="71" y="19"/>
                      </a:lnTo>
                      <a:lnTo>
                        <a:pt x="69" y="23"/>
                      </a:lnTo>
                      <a:lnTo>
                        <a:pt x="68" y="24"/>
                      </a:lnTo>
                      <a:lnTo>
                        <a:pt x="66" y="26"/>
                      </a:lnTo>
                      <a:lnTo>
                        <a:pt x="63" y="28"/>
                      </a:lnTo>
                      <a:lnTo>
                        <a:pt x="63" y="11"/>
                      </a:lnTo>
                      <a:close/>
                      <a:moveTo>
                        <a:pt x="63" y="28"/>
                      </a:moveTo>
                      <a:lnTo>
                        <a:pt x="55" y="28"/>
                      </a:lnTo>
                      <a:lnTo>
                        <a:pt x="38" y="26"/>
                      </a:lnTo>
                      <a:lnTo>
                        <a:pt x="27" y="24"/>
                      </a:lnTo>
                      <a:lnTo>
                        <a:pt x="18" y="23"/>
                      </a:lnTo>
                      <a:lnTo>
                        <a:pt x="9" y="19"/>
                      </a:lnTo>
                      <a:lnTo>
                        <a:pt x="3" y="16"/>
                      </a:lnTo>
                      <a:lnTo>
                        <a:pt x="11" y="2"/>
                      </a:lnTo>
                      <a:lnTo>
                        <a:pt x="23" y="7"/>
                      </a:lnTo>
                      <a:lnTo>
                        <a:pt x="41" y="9"/>
                      </a:lnTo>
                      <a:lnTo>
                        <a:pt x="57" y="11"/>
                      </a:lnTo>
                      <a:lnTo>
                        <a:pt x="63" y="11"/>
                      </a:lnTo>
                      <a:lnTo>
                        <a:pt x="63" y="28"/>
                      </a:lnTo>
                      <a:close/>
                      <a:moveTo>
                        <a:pt x="3" y="16"/>
                      </a:move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5" name="Freeform 180"/>
                <p:cNvSpPr>
                  <a:spLocks noEditPoints="1"/>
                </p:cNvSpPr>
                <p:nvPr/>
              </p:nvSpPr>
              <p:spPr bwMode="auto">
                <a:xfrm>
                  <a:off x="671" y="1998"/>
                  <a:ext cx="74" cy="33"/>
                </a:xfrm>
                <a:custGeom>
                  <a:avLst/>
                  <a:gdLst>
                    <a:gd name="T0" fmla="*/ 66 w 74"/>
                    <a:gd name="T1" fmla="*/ 15 h 33"/>
                    <a:gd name="T2" fmla="*/ 69 w 74"/>
                    <a:gd name="T3" fmla="*/ 15 h 33"/>
                    <a:gd name="T4" fmla="*/ 72 w 74"/>
                    <a:gd name="T5" fmla="*/ 17 h 33"/>
                    <a:gd name="T6" fmla="*/ 74 w 74"/>
                    <a:gd name="T7" fmla="*/ 21 h 33"/>
                    <a:gd name="T8" fmla="*/ 74 w 74"/>
                    <a:gd name="T9" fmla="*/ 24 h 33"/>
                    <a:gd name="T10" fmla="*/ 74 w 74"/>
                    <a:gd name="T11" fmla="*/ 27 h 33"/>
                    <a:gd name="T12" fmla="*/ 72 w 74"/>
                    <a:gd name="T13" fmla="*/ 29 h 33"/>
                    <a:gd name="T14" fmla="*/ 69 w 74"/>
                    <a:gd name="T15" fmla="*/ 31 h 33"/>
                    <a:gd name="T16" fmla="*/ 66 w 74"/>
                    <a:gd name="T17" fmla="*/ 33 h 33"/>
                    <a:gd name="T18" fmla="*/ 66 w 74"/>
                    <a:gd name="T19" fmla="*/ 15 h 33"/>
                    <a:gd name="T20" fmla="*/ 66 w 74"/>
                    <a:gd name="T21" fmla="*/ 33 h 33"/>
                    <a:gd name="T22" fmla="*/ 58 w 74"/>
                    <a:gd name="T23" fmla="*/ 31 h 33"/>
                    <a:gd name="T24" fmla="*/ 40 w 74"/>
                    <a:gd name="T25" fmla="*/ 29 h 33"/>
                    <a:gd name="T26" fmla="*/ 27 w 74"/>
                    <a:gd name="T27" fmla="*/ 27 h 33"/>
                    <a:gd name="T28" fmla="*/ 17 w 74"/>
                    <a:gd name="T29" fmla="*/ 24 h 33"/>
                    <a:gd name="T30" fmla="*/ 7 w 74"/>
                    <a:gd name="T31" fmla="*/ 21 h 33"/>
                    <a:gd name="T32" fmla="*/ 1 w 74"/>
                    <a:gd name="T33" fmla="*/ 14 h 33"/>
                    <a:gd name="T34" fmla="*/ 12 w 74"/>
                    <a:gd name="T35" fmla="*/ 2 h 33"/>
                    <a:gd name="T36" fmla="*/ 18 w 74"/>
                    <a:gd name="T37" fmla="*/ 7 h 33"/>
                    <a:gd name="T38" fmla="*/ 24 w 74"/>
                    <a:gd name="T39" fmla="*/ 10 h 33"/>
                    <a:gd name="T40" fmla="*/ 34 w 74"/>
                    <a:gd name="T41" fmla="*/ 12 h 33"/>
                    <a:gd name="T42" fmla="*/ 43 w 74"/>
                    <a:gd name="T43" fmla="*/ 14 h 33"/>
                    <a:gd name="T44" fmla="*/ 60 w 74"/>
                    <a:gd name="T45" fmla="*/ 15 h 33"/>
                    <a:gd name="T46" fmla="*/ 66 w 74"/>
                    <a:gd name="T47" fmla="*/ 15 h 33"/>
                    <a:gd name="T48" fmla="*/ 66 w 74"/>
                    <a:gd name="T49" fmla="*/ 33 h 33"/>
                    <a:gd name="T50" fmla="*/ 1 w 74"/>
                    <a:gd name="T51" fmla="*/ 14 h 33"/>
                    <a:gd name="T52" fmla="*/ 0 w 74"/>
                    <a:gd name="T53" fmla="*/ 10 h 33"/>
                    <a:gd name="T54" fmla="*/ 0 w 74"/>
                    <a:gd name="T55" fmla="*/ 7 h 33"/>
                    <a:gd name="T56" fmla="*/ 0 w 74"/>
                    <a:gd name="T57" fmla="*/ 3 h 33"/>
                    <a:gd name="T58" fmla="*/ 1 w 74"/>
                    <a:gd name="T59" fmla="*/ 2 h 33"/>
                    <a:gd name="T60" fmla="*/ 4 w 74"/>
                    <a:gd name="T61" fmla="*/ 0 h 33"/>
                    <a:gd name="T62" fmla="*/ 7 w 74"/>
                    <a:gd name="T63" fmla="*/ 0 h 33"/>
                    <a:gd name="T64" fmla="*/ 11 w 74"/>
                    <a:gd name="T65" fmla="*/ 0 h 33"/>
                    <a:gd name="T66" fmla="*/ 12 w 74"/>
                    <a:gd name="T67" fmla="*/ 2 h 33"/>
                    <a:gd name="T68" fmla="*/ 1 w 74"/>
                    <a:gd name="T69" fmla="*/ 14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4"/>
                    <a:gd name="T106" fmla="*/ 0 h 33"/>
                    <a:gd name="T107" fmla="*/ 74 w 74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4" h="33">
                      <a:moveTo>
                        <a:pt x="66" y="15"/>
                      </a:moveTo>
                      <a:lnTo>
                        <a:pt x="69" y="15"/>
                      </a:lnTo>
                      <a:lnTo>
                        <a:pt x="72" y="17"/>
                      </a:ln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4" y="27"/>
                      </a:lnTo>
                      <a:lnTo>
                        <a:pt x="72" y="29"/>
                      </a:lnTo>
                      <a:lnTo>
                        <a:pt x="69" y="31"/>
                      </a:lnTo>
                      <a:lnTo>
                        <a:pt x="66" y="33"/>
                      </a:lnTo>
                      <a:lnTo>
                        <a:pt x="66" y="15"/>
                      </a:lnTo>
                      <a:close/>
                      <a:moveTo>
                        <a:pt x="66" y="33"/>
                      </a:moveTo>
                      <a:lnTo>
                        <a:pt x="58" y="31"/>
                      </a:lnTo>
                      <a:lnTo>
                        <a:pt x="40" y="29"/>
                      </a:lnTo>
                      <a:lnTo>
                        <a:pt x="27" y="27"/>
                      </a:lnTo>
                      <a:lnTo>
                        <a:pt x="17" y="24"/>
                      </a:lnTo>
                      <a:lnTo>
                        <a:pt x="7" y="21"/>
                      </a:lnTo>
                      <a:lnTo>
                        <a:pt x="1" y="14"/>
                      </a:lnTo>
                      <a:lnTo>
                        <a:pt x="12" y="2"/>
                      </a:lnTo>
                      <a:lnTo>
                        <a:pt x="18" y="7"/>
                      </a:lnTo>
                      <a:lnTo>
                        <a:pt x="24" y="10"/>
                      </a:lnTo>
                      <a:lnTo>
                        <a:pt x="34" y="12"/>
                      </a:lnTo>
                      <a:lnTo>
                        <a:pt x="43" y="14"/>
                      </a:lnTo>
                      <a:lnTo>
                        <a:pt x="60" y="15"/>
                      </a:lnTo>
                      <a:lnTo>
                        <a:pt x="66" y="15"/>
                      </a:lnTo>
                      <a:lnTo>
                        <a:pt x="66" y="33"/>
                      </a:lnTo>
                      <a:close/>
                      <a:moveTo>
                        <a:pt x="1" y="14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1" y="0"/>
                      </a:lnTo>
                      <a:lnTo>
                        <a:pt x="12" y="2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6" name="Freeform 181"/>
                <p:cNvSpPr>
                  <a:spLocks noEditPoints="1"/>
                </p:cNvSpPr>
                <p:nvPr/>
              </p:nvSpPr>
              <p:spPr bwMode="auto">
                <a:xfrm>
                  <a:off x="698" y="1940"/>
                  <a:ext cx="68" cy="25"/>
                </a:xfrm>
                <a:custGeom>
                  <a:avLst/>
                  <a:gdLst>
                    <a:gd name="T0" fmla="*/ 64 w 68"/>
                    <a:gd name="T1" fmla="*/ 8 h 25"/>
                    <a:gd name="T2" fmla="*/ 67 w 68"/>
                    <a:gd name="T3" fmla="*/ 10 h 25"/>
                    <a:gd name="T4" fmla="*/ 68 w 68"/>
                    <a:gd name="T5" fmla="*/ 13 h 25"/>
                    <a:gd name="T6" fmla="*/ 68 w 68"/>
                    <a:gd name="T7" fmla="*/ 17 h 25"/>
                    <a:gd name="T8" fmla="*/ 68 w 68"/>
                    <a:gd name="T9" fmla="*/ 20 h 25"/>
                    <a:gd name="T10" fmla="*/ 65 w 68"/>
                    <a:gd name="T11" fmla="*/ 22 h 25"/>
                    <a:gd name="T12" fmla="*/ 64 w 68"/>
                    <a:gd name="T13" fmla="*/ 24 h 25"/>
                    <a:gd name="T14" fmla="*/ 61 w 68"/>
                    <a:gd name="T15" fmla="*/ 25 h 25"/>
                    <a:gd name="T16" fmla="*/ 58 w 68"/>
                    <a:gd name="T17" fmla="*/ 24 h 25"/>
                    <a:gd name="T18" fmla="*/ 64 w 68"/>
                    <a:gd name="T19" fmla="*/ 8 h 25"/>
                    <a:gd name="T20" fmla="*/ 58 w 68"/>
                    <a:gd name="T21" fmla="*/ 24 h 25"/>
                    <a:gd name="T22" fmla="*/ 51 w 68"/>
                    <a:gd name="T23" fmla="*/ 22 h 25"/>
                    <a:gd name="T24" fmla="*/ 39 w 68"/>
                    <a:gd name="T25" fmla="*/ 19 h 25"/>
                    <a:gd name="T26" fmla="*/ 33 w 68"/>
                    <a:gd name="T27" fmla="*/ 17 h 25"/>
                    <a:gd name="T28" fmla="*/ 25 w 68"/>
                    <a:gd name="T29" fmla="*/ 17 h 25"/>
                    <a:gd name="T30" fmla="*/ 19 w 68"/>
                    <a:gd name="T31" fmla="*/ 19 h 25"/>
                    <a:gd name="T32" fmla="*/ 14 w 68"/>
                    <a:gd name="T33" fmla="*/ 22 h 25"/>
                    <a:gd name="T34" fmla="*/ 2 w 68"/>
                    <a:gd name="T35" fmla="*/ 10 h 25"/>
                    <a:gd name="T36" fmla="*/ 5 w 68"/>
                    <a:gd name="T37" fmla="*/ 7 h 25"/>
                    <a:gd name="T38" fmla="*/ 10 w 68"/>
                    <a:gd name="T39" fmla="*/ 3 h 25"/>
                    <a:gd name="T40" fmla="*/ 14 w 68"/>
                    <a:gd name="T41" fmla="*/ 1 h 25"/>
                    <a:gd name="T42" fmla="*/ 19 w 68"/>
                    <a:gd name="T43" fmla="*/ 0 h 25"/>
                    <a:gd name="T44" fmla="*/ 30 w 68"/>
                    <a:gd name="T45" fmla="*/ 0 h 25"/>
                    <a:gd name="T46" fmla="*/ 39 w 68"/>
                    <a:gd name="T47" fmla="*/ 1 h 25"/>
                    <a:gd name="T48" fmla="*/ 56 w 68"/>
                    <a:gd name="T49" fmla="*/ 7 h 25"/>
                    <a:gd name="T50" fmla="*/ 64 w 68"/>
                    <a:gd name="T51" fmla="*/ 8 h 25"/>
                    <a:gd name="T52" fmla="*/ 58 w 68"/>
                    <a:gd name="T53" fmla="*/ 24 h 25"/>
                    <a:gd name="T54" fmla="*/ 14 w 68"/>
                    <a:gd name="T55" fmla="*/ 22 h 25"/>
                    <a:gd name="T56" fmla="*/ 11 w 68"/>
                    <a:gd name="T57" fmla="*/ 24 h 25"/>
                    <a:gd name="T58" fmla="*/ 8 w 68"/>
                    <a:gd name="T59" fmla="*/ 24 h 25"/>
                    <a:gd name="T60" fmla="*/ 5 w 68"/>
                    <a:gd name="T61" fmla="*/ 24 h 25"/>
                    <a:gd name="T62" fmla="*/ 4 w 68"/>
                    <a:gd name="T63" fmla="*/ 22 h 25"/>
                    <a:gd name="T64" fmla="*/ 0 w 68"/>
                    <a:gd name="T65" fmla="*/ 20 h 25"/>
                    <a:gd name="T66" fmla="*/ 0 w 68"/>
                    <a:gd name="T67" fmla="*/ 17 h 25"/>
                    <a:gd name="T68" fmla="*/ 0 w 68"/>
                    <a:gd name="T69" fmla="*/ 13 h 25"/>
                    <a:gd name="T70" fmla="*/ 2 w 68"/>
                    <a:gd name="T71" fmla="*/ 10 h 25"/>
                    <a:gd name="T72" fmla="*/ 14 w 68"/>
                    <a:gd name="T73" fmla="*/ 22 h 2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8"/>
                    <a:gd name="T112" fmla="*/ 0 h 25"/>
                    <a:gd name="T113" fmla="*/ 68 w 68"/>
                    <a:gd name="T114" fmla="*/ 25 h 2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8" h="25">
                      <a:moveTo>
                        <a:pt x="64" y="8"/>
                      </a:moveTo>
                      <a:lnTo>
                        <a:pt x="67" y="10"/>
                      </a:lnTo>
                      <a:lnTo>
                        <a:pt x="68" y="13"/>
                      </a:lnTo>
                      <a:lnTo>
                        <a:pt x="68" y="17"/>
                      </a:lnTo>
                      <a:lnTo>
                        <a:pt x="68" y="20"/>
                      </a:lnTo>
                      <a:lnTo>
                        <a:pt x="65" y="22"/>
                      </a:lnTo>
                      <a:lnTo>
                        <a:pt x="64" y="24"/>
                      </a:lnTo>
                      <a:lnTo>
                        <a:pt x="61" y="25"/>
                      </a:lnTo>
                      <a:lnTo>
                        <a:pt x="58" y="24"/>
                      </a:lnTo>
                      <a:lnTo>
                        <a:pt x="64" y="8"/>
                      </a:lnTo>
                      <a:close/>
                      <a:moveTo>
                        <a:pt x="58" y="24"/>
                      </a:moveTo>
                      <a:lnTo>
                        <a:pt x="51" y="22"/>
                      </a:lnTo>
                      <a:lnTo>
                        <a:pt x="39" y="19"/>
                      </a:lnTo>
                      <a:lnTo>
                        <a:pt x="33" y="17"/>
                      </a:lnTo>
                      <a:lnTo>
                        <a:pt x="25" y="17"/>
                      </a:lnTo>
                      <a:lnTo>
                        <a:pt x="19" y="19"/>
                      </a:lnTo>
                      <a:lnTo>
                        <a:pt x="14" y="22"/>
                      </a:lnTo>
                      <a:lnTo>
                        <a:pt x="2" y="10"/>
                      </a:lnTo>
                      <a:lnTo>
                        <a:pt x="5" y="7"/>
                      </a:lnTo>
                      <a:lnTo>
                        <a:pt x="10" y="3"/>
                      </a:lnTo>
                      <a:lnTo>
                        <a:pt x="14" y="1"/>
                      </a:lnTo>
                      <a:lnTo>
                        <a:pt x="19" y="0"/>
                      </a:lnTo>
                      <a:lnTo>
                        <a:pt x="30" y="0"/>
                      </a:lnTo>
                      <a:lnTo>
                        <a:pt x="39" y="1"/>
                      </a:lnTo>
                      <a:lnTo>
                        <a:pt x="56" y="7"/>
                      </a:lnTo>
                      <a:lnTo>
                        <a:pt x="64" y="8"/>
                      </a:lnTo>
                      <a:lnTo>
                        <a:pt x="58" y="24"/>
                      </a:lnTo>
                      <a:close/>
                      <a:moveTo>
                        <a:pt x="14" y="22"/>
                      </a:moveTo>
                      <a:lnTo>
                        <a:pt x="11" y="24"/>
                      </a:lnTo>
                      <a:lnTo>
                        <a:pt x="8" y="24"/>
                      </a:lnTo>
                      <a:lnTo>
                        <a:pt x="5" y="24"/>
                      </a:lnTo>
                      <a:lnTo>
                        <a:pt x="4" y="22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0" y="13"/>
                      </a:lnTo>
                      <a:lnTo>
                        <a:pt x="2" y="10"/>
                      </a:lnTo>
                      <a:lnTo>
                        <a:pt x="14" y="2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7" name="Freeform 182"/>
                <p:cNvSpPr>
                  <a:spLocks noEditPoints="1"/>
                </p:cNvSpPr>
                <p:nvPr/>
              </p:nvSpPr>
              <p:spPr bwMode="auto">
                <a:xfrm>
                  <a:off x="698" y="1945"/>
                  <a:ext cx="64" cy="24"/>
                </a:xfrm>
                <a:custGeom>
                  <a:avLst/>
                  <a:gdLst>
                    <a:gd name="T0" fmla="*/ 59 w 64"/>
                    <a:gd name="T1" fmla="*/ 8 h 24"/>
                    <a:gd name="T2" fmla="*/ 62 w 64"/>
                    <a:gd name="T3" fmla="*/ 10 h 24"/>
                    <a:gd name="T4" fmla="*/ 64 w 64"/>
                    <a:gd name="T5" fmla="*/ 12 h 24"/>
                    <a:gd name="T6" fmla="*/ 64 w 64"/>
                    <a:gd name="T7" fmla="*/ 15 h 24"/>
                    <a:gd name="T8" fmla="*/ 64 w 64"/>
                    <a:gd name="T9" fmla="*/ 19 h 24"/>
                    <a:gd name="T10" fmla="*/ 62 w 64"/>
                    <a:gd name="T11" fmla="*/ 22 h 24"/>
                    <a:gd name="T12" fmla="*/ 59 w 64"/>
                    <a:gd name="T13" fmla="*/ 24 h 24"/>
                    <a:gd name="T14" fmla="*/ 56 w 64"/>
                    <a:gd name="T15" fmla="*/ 24 h 24"/>
                    <a:gd name="T16" fmla="*/ 53 w 64"/>
                    <a:gd name="T17" fmla="*/ 24 h 24"/>
                    <a:gd name="T18" fmla="*/ 59 w 64"/>
                    <a:gd name="T19" fmla="*/ 8 h 24"/>
                    <a:gd name="T20" fmla="*/ 53 w 64"/>
                    <a:gd name="T21" fmla="*/ 24 h 24"/>
                    <a:gd name="T22" fmla="*/ 48 w 64"/>
                    <a:gd name="T23" fmla="*/ 22 h 24"/>
                    <a:gd name="T24" fmla="*/ 38 w 64"/>
                    <a:gd name="T25" fmla="*/ 17 h 24"/>
                    <a:gd name="T26" fmla="*/ 30 w 64"/>
                    <a:gd name="T27" fmla="*/ 15 h 24"/>
                    <a:gd name="T28" fmla="*/ 24 w 64"/>
                    <a:gd name="T29" fmla="*/ 15 h 24"/>
                    <a:gd name="T30" fmla="*/ 17 w 64"/>
                    <a:gd name="T31" fmla="*/ 15 h 24"/>
                    <a:gd name="T32" fmla="*/ 13 w 64"/>
                    <a:gd name="T33" fmla="*/ 19 h 24"/>
                    <a:gd name="T34" fmla="*/ 4 w 64"/>
                    <a:gd name="T35" fmla="*/ 5 h 24"/>
                    <a:gd name="T36" fmla="*/ 10 w 64"/>
                    <a:gd name="T37" fmla="*/ 2 h 24"/>
                    <a:gd name="T38" fmla="*/ 19 w 64"/>
                    <a:gd name="T39" fmla="*/ 0 h 24"/>
                    <a:gd name="T40" fmla="*/ 28 w 64"/>
                    <a:gd name="T41" fmla="*/ 0 h 24"/>
                    <a:gd name="T42" fmla="*/ 38 w 64"/>
                    <a:gd name="T43" fmla="*/ 0 h 24"/>
                    <a:gd name="T44" fmla="*/ 53 w 64"/>
                    <a:gd name="T45" fmla="*/ 5 h 24"/>
                    <a:gd name="T46" fmla="*/ 59 w 64"/>
                    <a:gd name="T47" fmla="*/ 8 h 24"/>
                    <a:gd name="T48" fmla="*/ 53 w 64"/>
                    <a:gd name="T49" fmla="*/ 24 h 24"/>
                    <a:gd name="T50" fmla="*/ 13 w 64"/>
                    <a:gd name="T51" fmla="*/ 19 h 24"/>
                    <a:gd name="T52" fmla="*/ 10 w 64"/>
                    <a:gd name="T53" fmla="*/ 20 h 24"/>
                    <a:gd name="T54" fmla="*/ 7 w 64"/>
                    <a:gd name="T55" fmla="*/ 20 h 24"/>
                    <a:gd name="T56" fmla="*/ 5 w 64"/>
                    <a:gd name="T57" fmla="*/ 20 h 24"/>
                    <a:gd name="T58" fmla="*/ 2 w 64"/>
                    <a:gd name="T59" fmla="*/ 17 h 24"/>
                    <a:gd name="T60" fmla="*/ 0 w 64"/>
                    <a:gd name="T61" fmla="*/ 15 h 24"/>
                    <a:gd name="T62" fmla="*/ 0 w 64"/>
                    <a:gd name="T63" fmla="*/ 12 h 24"/>
                    <a:gd name="T64" fmla="*/ 0 w 64"/>
                    <a:gd name="T65" fmla="*/ 8 h 24"/>
                    <a:gd name="T66" fmla="*/ 4 w 64"/>
                    <a:gd name="T67" fmla="*/ 5 h 24"/>
                    <a:gd name="T68" fmla="*/ 13 w 64"/>
                    <a:gd name="T69" fmla="*/ 19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24"/>
                    <a:gd name="T107" fmla="*/ 64 w 64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24">
                      <a:moveTo>
                        <a:pt x="59" y="8"/>
                      </a:moveTo>
                      <a:lnTo>
                        <a:pt x="62" y="10"/>
                      </a:lnTo>
                      <a:lnTo>
                        <a:pt x="64" y="12"/>
                      </a:lnTo>
                      <a:lnTo>
                        <a:pt x="64" y="15"/>
                      </a:lnTo>
                      <a:lnTo>
                        <a:pt x="64" y="19"/>
                      </a:lnTo>
                      <a:lnTo>
                        <a:pt x="62" y="22"/>
                      </a:lnTo>
                      <a:lnTo>
                        <a:pt x="59" y="24"/>
                      </a:lnTo>
                      <a:lnTo>
                        <a:pt x="56" y="24"/>
                      </a:lnTo>
                      <a:lnTo>
                        <a:pt x="53" y="24"/>
                      </a:lnTo>
                      <a:lnTo>
                        <a:pt x="59" y="8"/>
                      </a:lnTo>
                      <a:close/>
                      <a:moveTo>
                        <a:pt x="53" y="24"/>
                      </a:moveTo>
                      <a:lnTo>
                        <a:pt x="48" y="22"/>
                      </a:lnTo>
                      <a:lnTo>
                        <a:pt x="38" y="17"/>
                      </a:lnTo>
                      <a:lnTo>
                        <a:pt x="30" y="15"/>
                      </a:lnTo>
                      <a:lnTo>
                        <a:pt x="24" y="15"/>
                      </a:lnTo>
                      <a:lnTo>
                        <a:pt x="17" y="15"/>
                      </a:lnTo>
                      <a:lnTo>
                        <a:pt x="13" y="19"/>
                      </a:lnTo>
                      <a:lnTo>
                        <a:pt x="4" y="5"/>
                      </a:lnTo>
                      <a:lnTo>
                        <a:pt x="10" y="2"/>
                      </a:lnTo>
                      <a:lnTo>
                        <a:pt x="19" y="0"/>
                      </a:lnTo>
                      <a:lnTo>
                        <a:pt x="28" y="0"/>
                      </a:lnTo>
                      <a:lnTo>
                        <a:pt x="38" y="0"/>
                      </a:lnTo>
                      <a:lnTo>
                        <a:pt x="53" y="5"/>
                      </a:lnTo>
                      <a:lnTo>
                        <a:pt x="59" y="8"/>
                      </a:lnTo>
                      <a:lnTo>
                        <a:pt x="53" y="24"/>
                      </a:lnTo>
                      <a:close/>
                      <a:moveTo>
                        <a:pt x="13" y="19"/>
                      </a:moveTo>
                      <a:lnTo>
                        <a:pt x="10" y="20"/>
                      </a:lnTo>
                      <a:lnTo>
                        <a:pt x="7" y="20"/>
                      </a:lnTo>
                      <a:lnTo>
                        <a:pt x="5" y="20"/>
                      </a:lnTo>
                      <a:lnTo>
                        <a:pt x="2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8"/>
                      </a:lnTo>
                      <a:lnTo>
                        <a:pt x="4" y="5"/>
                      </a:lnTo>
                      <a:lnTo>
                        <a:pt x="13" y="19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8" name="Freeform 183"/>
                <p:cNvSpPr>
                  <a:spLocks noEditPoints="1"/>
                </p:cNvSpPr>
                <p:nvPr/>
              </p:nvSpPr>
              <p:spPr bwMode="auto">
                <a:xfrm>
                  <a:off x="698" y="1948"/>
                  <a:ext cx="65" cy="26"/>
                </a:xfrm>
                <a:custGeom>
                  <a:avLst/>
                  <a:gdLst>
                    <a:gd name="T0" fmla="*/ 59 w 65"/>
                    <a:gd name="T1" fmla="*/ 11 h 26"/>
                    <a:gd name="T2" fmla="*/ 62 w 65"/>
                    <a:gd name="T3" fmla="*/ 12 h 26"/>
                    <a:gd name="T4" fmla="*/ 64 w 65"/>
                    <a:gd name="T5" fmla="*/ 14 h 26"/>
                    <a:gd name="T6" fmla="*/ 65 w 65"/>
                    <a:gd name="T7" fmla="*/ 17 h 26"/>
                    <a:gd name="T8" fmla="*/ 64 w 65"/>
                    <a:gd name="T9" fmla="*/ 21 h 26"/>
                    <a:gd name="T10" fmla="*/ 62 w 65"/>
                    <a:gd name="T11" fmla="*/ 24 h 26"/>
                    <a:gd name="T12" fmla="*/ 61 w 65"/>
                    <a:gd name="T13" fmla="*/ 26 h 26"/>
                    <a:gd name="T14" fmla="*/ 58 w 65"/>
                    <a:gd name="T15" fmla="*/ 26 h 26"/>
                    <a:gd name="T16" fmla="*/ 55 w 65"/>
                    <a:gd name="T17" fmla="*/ 26 h 26"/>
                    <a:gd name="T18" fmla="*/ 59 w 65"/>
                    <a:gd name="T19" fmla="*/ 11 h 26"/>
                    <a:gd name="T20" fmla="*/ 55 w 65"/>
                    <a:gd name="T21" fmla="*/ 26 h 26"/>
                    <a:gd name="T22" fmla="*/ 48 w 65"/>
                    <a:gd name="T23" fmla="*/ 24 h 26"/>
                    <a:gd name="T24" fmla="*/ 36 w 65"/>
                    <a:gd name="T25" fmla="*/ 19 h 26"/>
                    <a:gd name="T26" fmla="*/ 28 w 65"/>
                    <a:gd name="T27" fmla="*/ 17 h 26"/>
                    <a:gd name="T28" fmla="*/ 22 w 65"/>
                    <a:gd name="T29" fmla="*/ 17 h 26"/>
                    <a:gd name="T30" fmla="*/ 16 w 65"/>
                    <a:gd name="T31" fmla="*/ 16 h 26"/>
                    <a:gd name="T32" fmla="*/ 11 w 65"/>
                    <a:gd name="T33" fmla="*/ 17 h 26"/>
                    <a:gd name="T34" fmla="*/ 4 w 65"/>
                    <a:gd name="T35" fmla="*/ 2 h 26"/>
                    <a:gd name="T36" fmla="*/ 11 w 65"/>
                    <a:gd name="T37" fmla="*/ 0 h 26"/>
                    <a:gd name="T38" fmla="*/ 19 w 65"/>
                    <a:gd name="T39" fmla="*/ 0 h 26"/>
                    <a:gd name="T40" fmla="*/ 28 w 65"/>
                    <a:gd name="T41" fmla="*/ 0 h 26"/>
                    <a:gd name="T42" fmla="*/ 38 w 65"/>
                    <a:gd name="T43" fmla="*/ 4 h 26"/>
                    <a:gd name="T44" fmla="*/ 53 w 65"/>
                    <a:gd name="T45" fmla="*/ 7 h 26"/>
                    <a:gd name="T46" fmla="*/ 59 w 65"/>
                    <a:gd name="T47" fmla="*/ 11 h 26"/>
                    <a:gd name="T48" fmla="*/ 55 w 65"/>
                    <a:gd name="T49" fmla="*/ 26 h 26"/>
                    <a:gd name="T50" fmla="*/ 11 w 65"/>
                    <a:gd name="T51" fmla="*/ 17 h 26"/>
                    <a:gd name="T52" fmla="*/ 8 w 65"/>
                    <a:gd name="T53" fmla="*/ 19 h 26"/>
                    <a:gd name="T54" fmla="*/ 5 w 65"/>
                    <a:gd name="T55" fmla="*/ 17 h 26"/>
                    <a:gd name="T56" fmla="*/ 4 w 65"/>
                    <a:gd name="T57" fmla="*/ 17 h 26"/>
                    <a:gd name="T58" fmla="*/ 0 w 65"/>
                    <a:gd name="T59" fmla="*/ 14 h 26"/>
                    <a:gd name="T60" fmla="*/ 0 w 65"/>
                    <a:gd name="T61" fmla="*/ 11 h 26"/>
                    <a:gd name="T62" fmla="*/ 0 w 65"/>
                    <a:gd name="T63" fmla="*/ 7 h 26"/>
                    <a:gd name="T64" fmla="*/ 2 w 65"/>
                    <a:gd name="T65" fmla="*/ 5 h 26"/>
                    <a:gd name="T66" fmla="*/ 4 w 65"/>
                    <a:gd name="T67" fmla="*/ 2 h 26"/>
                    <a:gd name="T68" fmla="*/ 11 w 65"/>
                    <a:gd name="T69" fmla="*/ 17 h 2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6"/>
                    <a:gd name="T107" fmla="*/ 65 w 65"/>
                    <a:gd name="T108" fmla="*/ 26 h 2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6">
                      <a:moveTo>
                        <a:pt x="59" y="11"/>
                      </a:moveTo>
                      <a:lnTo>
                        <a:pt x="62" y="12"/>
                      </a:lnTo>
                      <a:lnTo>
                        <a:pt x="64" y="14"/>
                      </a:lnTo>
                      <a:lnTo>
                        <a:pt x="65" y="17"/>
                      </a:lnTo>
                      <a:lnTo>
                        <a:pt x="64" y="21"/>
                      </a:lnTo>
                      <a:lnTo>
                        <a:pt x="62" y="24"/>
                      </a:lnTo>
                      <a:lnTo>
                        <a:pt x="61" y="26"/>
                      </a:lnTo>
                      <a:lnTo>
                        <a:pt x="58" y="26"/>
                      </a:lnTo>
                      <a:lnTo>
                        <a:pt x="55" y="26"/>
                      </a:lnTo>
                      <a:lnTo>
                        <a:pt x="59" y="11"/>
                      </a:lnTo>
                      <a:close/>
                      <a:moveTo>
                        <a:pt x="55" y="26"/>
                      </a:moveTo>
                      <a:lnTo>
                        <a:pt x="48" y="24"/>
                      </a:lnTo>
                      <a:lnTo>
                        <a:pt x="36" y="19"/>
                      </a:lnTo>
                      <a:lnTo>
                        <a:pt x="28" y="17"/>
                      </a:lnTo>
                      <a:lnTo>
                        <a:pt x="22" y="17"/>
                      </a:lnTo>
                      <a:lnTo>
                        <a:pt x="16" y="16"/>
                      </a:lnTo>
                      <a:lnTo>
                        <a:pt x="11" y="17"/>
                      </a:lnTo>
                      <a:lnTo>
                        <a:pt x="4" y="2"/>
                      </a:lnTo>
                      <a:lnTo>
                        <a:pt x="11" y="0"/>
                      </a:lnTo>
                      <a:lnTo>
                        <a:pt x="19" y="0"/>
                      </a:lnTo>
                      <a:lnTo>
                        <a:pt x="28" y="0"/>
                      </a:lnTo>
                      <a:lnTo>
                        <a:pt x="38" y="4"/>
                      </a:lnTo>
                      <a:lnTo>
                        <a:pt x="53" y="7"/>
                      </a:lnTo>
                      <a:lnTo>
                        <a:pt x="59" y="11"/>
                      </a:lnTo>
                      <a:lnTo>
                        <a:pt x="55" y="26"/>
                      </a:lnTo>
                      <a:close/>
                      <a:moveTo>
                        <a:pt x="11" y="17"/>
                      </a:moveTo>
                      <a:lnTo>
                        <a:pt x="8" y="19"/>
                      </a:lnTo>
                      <a:lnTo>
                        <a:pt x="5" y="17"/>
                      </a:lnTo>
                      <a:lnTo>
                        <a:pt x="4" y="17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69" name="Freeform 184"/>
                <p:cNvSpPr>
                  <a:spLocks noEditPoints="1"/>
                </p:cNvSpPr>
                <p:nvPr/>
              </p:nvSpPr>
              <p:spPr bwMode="auto">
                <a:xfrm>
                  <a:off x="698" y="1950"/>
                  <a:ext cx="65" cy="31"/>
                </a:xfrm>
                <a:custGeom>
                  <a:avLst/>
                  <a:gdLst>
                    <a:gd name="T0" fmla="*/ 59 w 65"/>
                    <a:gd name="T1" fmla="*/ 14 h 31"/>
                    <a:gd name="T2" fmla="*/ 62 w 65"/>
                    <a:gd name="T3" fmla="*/ 15 h 31"/>
                    <a:gd name="T4" fmla="*/ 64 w 65"/>
                    <a:gd name="T5" fmla="*/ 19 h 31"/>
                    <a:gd name="T6" fmla="*/ 65 w 65"/>
                    <a:gd name="T7" fmla="*/ 21 h 31"/>
                    <a:gd name="T8" fmla="*/ 64 w 65"/>
                    <a:gd name="T9" fmla="*/ 24 h 31"/>
                    <a:gd name="T10" fmla="*/ 62 w 65"/>
                    <a:gd name="T11" fmla="*/ 27 h 31"/>
                    <a:gd name="T12" fmla="*/ 61 w 65"/>
                    <a:gd name="T13" fmla="*/ 29 h 31"/>
                    <a:gd name="T14" fmla="*/ 58 w 65"/>
                    <a:gd name="T15" fmla="*/ 31 h 31"/>
                    <a:gd name="T16" fmla="*/ 55 w 65"/>
                    <a:gd name="T17" fmla="*/ 31 h 31"/>
                    <a:gd name="T18" fmla="*/ 59 w 65"/>
                    <a:gd name="T19" fmla="*/ 14 h 31"/>
                    <a:gd name="T20" fmla="*/ 55 w 65"/>
                    <a:gd name="T21" fmla="*/ 31 h 31"/>
                    <a:gd name="T22" fmla="*/ 34 w 65"/>
                    <a:gd name="T23" fmla="*/ 24 h 31"/>
                    <a:gd name="T24" fmla="*/ 8 w 65"/>
                    <a:gd name="T25" fmla="*/ 17 h 31"/>
                    <a:gd name="T26" fmla="*/ 7 w 65"/>
                    <a:gd name="T27" fmla="*/ 0 h 31"/>
                    <a:gd name="T28" fmla="*/ 21 w 65"/>
                    <a:gd name="T29" fmla="*/ 2 h 31"/>
                    <a:gd name="T30" fmla="*/ 38 w 65"/>
                    <a:gd name="T31" fmla="*/ 7 h 31"/>
                    <a:gd name="T32" fmla="*/ 53 w 65"/>
                    <a:gd name="T33" fmla="*/ 12 h 31"/>
                    <a:gd name="T34" fmla="*/ 59 w 65"/>
                    <a:gd name="T35" fmla="*/ 14 h 31"/>
                    <a:gd name="T36" fmla="*/ 55 w 65"/>
                    <a:gd name="T37" fmla="*/ 31 h 31"/>
                    <a:gd name="T38" fmla="*/ 8 w 65"/>
                    <a:gd name="T39" fmla="*/ 17 h 31"/>
                    <a:gd name="T40" fmla="*/ 5 w 65"/>
                    <a:gd name="T41" fmla="*/ 17 h 31"/>
                    <a:gd name="T42" fmla="*/ 4 w 65"/>
                    <a:gd name="T43" fmla="*/ 15 h 31"/>
                    <a:gd name="T44" fmla="*/ 2 w 65"/>
                    <a:gd name="T45" fmla="*/ 14 h 31"/>
                    <a:gd name="T46" fmla="*/ 0 w 65"/>
                    <a:gd name="T47" fmla="*/ 10 h 31"/>
                    <a:gd name="T48" fmla="*/ 0 w 65"/>
                    <a:gd name="T49" fmla="*/ 7 h 31"/>
                    <a:gd name="T50" fmla="*/ 2 w 65"/>
                    <a:gd name="T51" fmla="*/ 3 h 31"/>
                    <a:gd name="T52" fmla="*/ 4 w 65"/>
                    <a:gd name="T53" fmla="*/ 2 h 31"/>
                    <a:gd name="T54" fmla="*/ 7 w 65"/>
                    <a:gd name="T55" fmla="*/ 0 h 31"/>
                    <a:gd name="T56" fmla="*/ 8 w 65"/>
                    <a:gd name="T57" fmla="*/ 17 h 3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31"/>
                    <a:gd name="T89" fmla="*/ 65 w 65"/>
                    <a:gd name="T90" fmla="*/ 31 h 3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31">
                      <a:moveTo>
                        <a:pt x="59" y="14"/>
                      </a:moveTo>
                      <a:lnTo>
                        <a:pt x="62" y="15"/>
                      </a:lnTo>
                      <a:lnTo>
                        <a:pt x="64" y="19"/>
                      </a:lnTo>
                      <a:lnTo>
                        <a:pt x="65" y="21"/>
                      </a:lnTo>
                      <a:lnTo>
                        <a:pt x="64" y="24"/>
                      </a:lnTo>
                      <a:lnTo>
                        <a:pt x="62" y="27"/>
                      </a:lnTo>
                      <a:lnTo>
                        <a:pt x="61" y="29"/>
                      </a:lnTo>
                      <a:lnTo>
                        <a:pt x="58" y="31"/>
                      </a:lnTo>
                      <a:lnTo>
                        <a:pt x="55" y="31"/>
                      </a:lnTo>
                      <a:lnTo>
                        <a:pt x="59" y="14"/>
                      </a:lnTo>
                      <a:close/>
                      <a:moveTo>
                        <a:pt x="55" y="31"/>
                      </a:moveTo>
                      <a:lnTo>
                        <a:pt x="34" y="24"/>
                      </a:lnTo>
                      <a:lnTo>
                        <a:pt x="8" y="17"/>
                      </a:lnTo>
                      <a:lnTo>
                        <a:pt x="7" y="0"/>
                      </a:lnTo>
                      <a:lnTo>
                        <a:pt x="21" y="2"/>
                      </a:lnTo>
                      <a:lnTo>
                        <a:pt x="38" y="7"/>
                      </a:lnTo>
                      <a:lnTo>
                        <a:pt x="53" y="12"/>
                      </a:lnTo>
                      <a:lnTo>
                        <a:pt x="59" y="14"/>
                      </a:lnTo>
                      <a:lnTo>
                        <a:pt x="55" y="31"/>
                      </a:lnTo>
                      <a:close/>
                      <a:moveTo>
                        <a:pt x="8" y="17"/>
                      </a:moveTo>
                      <a:lnTo>
                        <a:pt x="5" y="17"/>
                      </a:lnTo>
                      <a:lnTo>
                        <a:pt x="4" y="15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0" name="Freeform 185"/>
                <p:cNvSpPr>
                  <a:spLocks noEditPoints="1"/>
                </p:cNvSpPr>
                <p:nvPr/>
              </p:nvSpPr>
              <p:spPr bwMode="auto">
                <a:xfrm>
                  <a:off x="698" y="1952"/>
                  <a:ext cx="68" cy="36"/>
                </a:xfrm>
                <a:custGeom>
                  <a:avLst/>
                  <a:gdLst>
                    <a:gd name="T0" fmla="*/ 64 w 68"/>
                    <a:gd name="T1" fmla="*/ 20 h 36"/>
                    <a:gd name="T2" fmla="*/ 65 w 68"/>
                    <a:gd name="T3" fmla="*/ 22 h 36"/>
                    <a:gd name="T4" fmla="*/ 67 w 68"/>
                    <a:gd name="T5" fmla="*/ 24 h 36"/>
                    <a:gd name="T6" fmla="*/ 68 w 68"/>
                    <a:gd name="T7" fmla="*/ 27 h 36"/>
                    <a:gd name="T8" fmla="*/ 68 w 68"/>
                    <a:gd name="T9" fmla="*/ 31 h 36"/>
                    <a:gd name="T10" fmla="*/ 67 w 68"/>
                    <a:gd name="T11" fmla="*/ 34 h 36"/>
                    <a:gd name="T12" fmla="*/ 64 w 68"/>
                    <a:gd name="T13" fmla="*/ 36 h 36"/>
                    <a:gd name="T14" fmla="*/ 61 w 68"/>
                    <a:gd name="T15" fmla="*/ 36 h 36"/>
                    <a:gd name="T16" fmla="*/ 58 w 68"/>
                    <a:gd name="T17" fmla="*/ 36 h 36"/>
                    <a:gd name="T18" fmla="*/ 64 w 68"/>
                    <a:gd name="T19" fmla="*/ 20 h 36"/>
                    <a:gd name="T20" fmla="*/ 58 w 68"/>
                    <a:gd name="T21" fmla="*/ 36 h 36"/>
                    <a:gd name="T22" fmla="*/ 51 w 68"/>
                    <a:gd name="T23" fmla="*/ 32 h 36"/>
                    <a:gd name="T24" fmla="*/ 34 w 68"/>
                    <a:gd name="T25" fmla="*/ 27 h 36"/>
                    <a:gd name="T26" fmla="*/ 16 w 68"/>
                    <a:gd name="T27" fmla="*/ 20 h 36"/>
                    <a:gd name="T28" fmla="*/ 5 w 68"/>
                    <a:gd name="T29" fmla="*/ 17 h 36"/>
                    <a:gd name="T30" fmla="*/ 10 w 68"/>
                    <a:gd name="T31" fmla="*/ 1 h 36"/>
                    <a:gd name="T32" fmla="*/ 24 w 68"/>
                    <a:gd name="T33" fmla="*/ 5 h 36"/>
                    <a:gd name="T34" fmla="*/ 42 w 68"/>
                    <a:gd name="T35" fmla="*/ 12 h 36"/>
                    <a:gd name="T36" fmla="*/ 56 w 68"/>
                    <a:gd name="T37" fmla="*/ 17 h 36"/>
                    <a:gd name="T38" fmla="*/ 64 w 68"/>
                    <a:gd name="T39" fmla="*/ 20 h 36"/>
                    <a:gd name="T40" fmla="*/ 58 w 68"/>
                    <a:gd name="T41" fmla="*/ 36 h 36"/>
                    <a:gd name="T42" fmla="*/ 5 w 68"/>
                    <a:gd name="T43" fmla="*/ 17 h 36"/>
                    <a:gd name="T44" fmla="*/ 4 w 68"/>
                    <a:gd name="T45" fmla="*/ 15 h 36"/>
                    <a:gd name="T46" fmla="*/ 0 w 68"/>
                    <a:gd name="T47" fmla="*/ 12 h 36"/>
                    <a:gd name="T48" fmla="*/ 0 w 68"/>
                    <a:gd name="T49" fmla="*/ 10 h 36"/>
                    <a:gd name="T50" fmla="*/ 0 w 68"/>
                    <a:gd name="T51" fmla="*/ 7 h 36"/>
                    <a:gd name="T52" fmla="*/ 2 w 68"/>
                    <a:gd name="T53" fmla="*/ 3 h 36"/>
                    <a:gd name="T54" fmla="*/ 5 w 68"/>
                    <a:gd name="T55" fmla="*/ 1 h 36"/>
                    <a:gd name="T56" fmla="*/ 7 w 68"/>
                    <a:gd name="T57" fmla="*/ 0 h 36"/>
                    <a:gd name="T58" fmla="*/ 10 w 68"/>
                    <a:gd name="T59" fmla="*/ 1 h 36"/>
                    <a:gd name="T60" fmla="*/ 5 w 68"/>
                    <a:gd name="T61" fmla="*/ 17 h 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36"/>
                    <a:gd name="T95" fmla="*/ 68 w 68"/>
                    <a:gd name="T96" fmla="*/ 36 h 3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36">
                      <a:moveTo>
                        <a:pt x="64" y="20"/>
                      </a:moveTo>
                      <a:lnTo>
                        <a:pt x="65" y="22"/>
                      </a:lnTo>
                      <a:lnTo>
                        <a:pt x="67" y="24"/>
                      </a:lnTo>
                      <a:lnTo>
                        <a:pt x="68" y="27"/>
                      </a:lnTo>
                      <a:lnTo>
                        <a:pt x="68" y="31"/>
                      </a:lnTo>
                      <a:lnTo>
                        <a:pt x="67" y="34"/>
                      </a:lnTo>
                      <a:lnTo>
                        <a:pt x="64" y="36"/>
                      </a:lnTo>
                      <a:lnTo>
                        <a:pt x="61" y="36"/>
                      </a:lnTo>
                      <a:lnTo>
                        <a:pt x="58" y="36"/>
                      </a:lnTo>
                      <a:lnTo>
                        <a:pt x="64" y="20"/>
                      </a:lnTo>
                      <a:close/>
                      <a:moveTo>
                        <a:pt x="58" y="36"/>
                      </a:moveTo>
                      <a:lnTo>
                        <a:pt x="51" y="32"/>
                      </a:lnTo>
                      <a:lnTo>
                        <a:pt x="34" y="27"/>
                      </a:lnTo>
                      <a:lnTo>
                        <a:pt x="16" y="20"/>
                      </a:lnTo>
                      <a:lnTo>
                        <a:pt x="5" y="17"/>
                      </a:lnTo>
                      <a:lnTo>
                        <a:pt x="10" y="1"/>
                      </a:lnTo>
                      <a:lnTo>
                        <a:pt x="24" y="5"/>
                      </a:lnTo>
                      <a:lnTo>
                        <a:pt x="42" y="12"/>
                      </a:lnTo>
                      <a:lnTo>
                        <a:pt x="56" y="17"/>
                      </a:lnTo>
                      <a:lnTo>
                        <a:pt x="64" y="20"/>
                      </a:lnTo>
                      <a:lnTo>
                        <a:pt x="58" y="36"/>
                      </a:lnTo>
                      <a:close/>
                      <a:moveTo>
                        <a:pt x="5" y="17"/>
                      </a:moveTo>
                      <a:lnTo>
                        <a:pt x="4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3"/>
                      </a:lnTo>
                      <a:lnTo>
                        <a:pt x="5" y="1"/>
                      </a:lnTo>
                      <a:lnTo>
                        <a:pt x="7" y="0"/>
                      </a:lnTo>
                      <a:lnTo>
                        <a:pt x="10" y="1"/>
                      </a:lnTo>
                      <a:lnTo>
                        <a:pt x="5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1" name="Freeform 186"/>
                <p:cNvSpPr>
                  <a:spLocks noEditPoints="1"/>
                </p:cNvSpPr>
                <p:nvPr/>
              </p:nvSpPr>
              <p:spPr bwMode="auto">
                <a:xfrm>
                  <a:off x="698" y="1953"/>
                  <a:ext cx="68" cy="40"/>
                </a:xfrm>
                <a:custGeom>
                  <a:avLst/>
                  <a:gdLst>
                    <a:gd name="T0" fmla="*/ 62 w 68"/>
                    <a:gd name="T1" fmla="*/ 24 h 40"/>
                    <a:gd name="T2" fmla="*/ 65 w 68"/>
                    <a:gd name="T3" fmla="*/ 24 h 40"/>
                    <a:gd name="T4" fmla="*/ 67 w 68"/>
                    <a:gd name="T5" fmla="*/ 28 h 40"/>
                    <a:gd name="T6" fmla="*/ 68 w 68"/>
                    <a:gd name="T7" fmla="*/ 31 h 40"/>
                    <a:gd name="T8" fmla="*/ 68 w 68"/>
                    <a:gd name="T9" fmla="*/ 33 h 40"/>
                    <a:gd name="T10" fmla="*/ 67 w 68"/>
                    <a:gd name="T11" fmla="*/ 36 h 40"/>
                    <a:gd name="T12" fmla="*/ 65 w 68"/>
                    <a:gd name="T13" fmla="*/ 40 h 40"/>
                    <a:gd name="T14" fmla="*/ 62 w 68"/>
                    <a:gd name="T15" fmla="*/ 40 h 40"/>
                    <a:gd name="T16" fmla="*/ 59 w 68"/>
                    <a:gd name="T17" fmla="*/ 40 h 40"/>
                    <a:gd name="T18" fmla="*/ 62 w 68"/>
                    <a:gd name="T19" fmla="*/ 24 h 40"/>
                    <a:gd name="T20" fmla="*/ 59 w 68"/>
                    <a:gd name="T21" fmla="*/ 40 h 40"/>
                    <a:gd name="T22" fmla="*/ 51 w 68"/>
                    <a:gd name="T23" fmla="*/ 38 h 40"/>
                    <a:gd name="T24" fmla="*/ 34 w 68"/>
                    <a:gd name="T25" fmla="*/ 33 h 40"/>
                    <a:gd name="T26" fmla="*/ 25 w 68"/>
                    <a:gd name="T27" fmla="*/ 28 h 40"/>
                    <a:gd name="T28" fmla="*/ 16 w 68"/>
                    <a:gd name="T29" fmla="*/ 24 h 40"/>
                    <a:gd name="T30" fmla="*/ 8 w 68"/>
                    <a:gd name="T31" fmla="*/ 19 h 40"/>
                    <a:gd name="T32" fmla="*/ 2 w 68"/>
                    <a:gd name="T33" fmla="*/ 14 h 40"/>
                    <a:gd name="T34" fmla="*/ 14 w 68"/>
                    <a:gd name="T35" fmla="*/ 2 h 40"/>
                    <a:gd name="T36" fmla="*/ 25 w 68"/>
                    <a:gd name="T37" fmla="*/ 11 h 40"/>
                    <a:gd name="T38" fmla="*/ 41 w 68"/>
                    <a:gd name="T39" fmla="*/ 18 h 40"/>
                    <a:gd name="T40" fmla="*/ 56 w 68"/>
                    <a:gd name="T41" fmla="*/ 21 h 40"/>
                    <a:gd name="T42" fmla="*/ 62 w 68"/>
                    <a:gd name="T43" fmla="*/ 24 h 40"/>
                    <a:gd name="T44" fmla="*/ 59 w 68"/>
                    <a:gd name="T45" fmla="*/ 40 h 40"/>
                    <a:gd name="T46" fmla="*/ 2 w 68"/>
                    <a:gd name="T47" fmla="*/ 14 h 40"/>
                    <a:gd name="T48" fmla="*/ 0 w 68"/>
                    <a:gd name="T49" fmla="*/ 12 h 40"/>
                    <a:gd name="T50" fmla="*/ 0 w 68"/>
                    <a:gd name="T51" fmla="*/ 9 h 40"/>
                    <a:gd name="T52" fmla="*/ 2 w 68"/>
                    <a:gd name="T53" fmla="*/ 6 h 40"/>
                    <a:gd name="T54" fmla="*/ 4 w 68"/>
                    <a:gd name="T55" fmla="*/ 2 h 40"/>
                    <a:gd name="T56" fmla="*/ 5 w 68"/>
                    <a:gd name="T57" fmla="*/ 0 h 40"/>
                    <a:gd name="T58" fmla="*/ 8 w 68"/>
                    <a:gd name="T59" fmla="*/ 0 h 40"/>
                    <a:gd name="T60" fmla="*/ 11 w 68"/>
                    <a:gd name="T61" fmla="*/ 0 h 40"/>
                    <a:gd name="T62" fmla="*/ 14 w 68"/>
                    <a:gd name="T63" fmla="*/ 2 h 40"/>
                    <a:gd name="T64" fmla="*/ 2 w 68"/>
                    <a:gd name="T65" fmla="*/ 14 h 40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8"/>
                    <a:gd name="T100" fmla="*/ 0 h 40"/>
                    <a:gd name="T101" fmla="*/ 68 w 68"/>
                    <a:gd name="T102" fmla="*/ 40 h 40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8" h="40">
                      <a:moveTo>
                        <a:pt x="62" y="24"/>
                      </a:moveTo>
                      <a:lnTo>
                        <a:pt x="65" y="24"/>
                      </a:lnTo>
                      <a:lnTo>
                        <a:pt x="67" y="28"/>
                      </a:lnTo>
                      <a:lnTo>
                        <a:pt x="68" y="31"/>
                      </a:lnTo>
                      <a:lnTo>
                        <a:pt x="68" y="33"/>
                      </a:lnTo>
                      <a:lnTo>
                        <a:pt x="67" y="36"/>
                      </a:lnTo>
                      <a:lnTo>
                        <a:pt x="65" y="40"/>
                      </a:lnTo>
                      <a:lnTo>
                        <a:pt x="62" y="40"/>
                      </a:lnTo>
                      <a:lnTo>
                        <a:pt x="59" y="40"/>
                      </a:lnTo>
                      <a:lnTo>
                        <a:pt x="62" y="24"/>
                      </a:lnTo>
                      <a:close/>
                      <a:moveTo>
                        <a:pt x="59" y="40"/>
                      </a:moveTo>
                      <a:lnTo>
                        <a:pt x="51" y="38"/>
                      </a:lnTo>
                      <a:lnTo>
                        <a:pt x="34" y="33"/>
                      </a:lnTo>
                      <a:lnTo>
                        <a:pt x="25" y="28"/>
                      </a:lnTo>
                      <a:lnTo>
                        <a:pt x="16" y="24"/>
                      </a:lnTo>
                      <a:lnTo>
                        <a:pt x="8" y="19"/>
                      </a:lnTo>
                      <a:lnTo>
                        <a:pt x="2" y="14"/>
                      </a:lnTo>
                      <a:lnTo>
                        <a:pt x="14" y="2"/>
                      </a:lnTo>
                      <a:lnTo>
                        <a:pt x="25" y="11"/>
                      </a:lnTo>
                      <a:lnTo>
                        <a:pt x="41" y="18"/>
                      </a:lnTo>
                      <a:lnTo>
                        <a:pt x="56" y="21"/>
                      </a:lnTo>
                      <a:lnTo>
                        <a:pt x="62" y="24"/>
                      </a:lnTo>
                      <a:lnTo>
                        <a:pt x="59" y="40"/>
                      </a:lnTo>
                      <a:close/>
                      <a:moveTo>
                        <a:pt x="2" y="14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2" y="6"/>
                      </a:lnTo>
                      <a:lnTo>
                        <a:pt x="4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4" y="2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2" name="Freeform 187"/>
                <p:cNvSpPr>
                  <a:spLocks noEditPoints="1"/>
                </p:cNvSpPr>
                <p:nvPr/>
              </p:nvSpPr>
              <p:spPr bwMode="auto">
                <a:xfrm>
                  <a:off x="698" y="1953"/>
                  <a:ext cx="72" cy="48"/>
                </a:xfrm>
                <a:custGeom>
                  <a:avLst/>
                  <a:gdLst>
                    <a:gd name="T0" fmla="*/ 65 w 72"/>
                    <a:gd name="T1" fmla="*/ 31 h 48"/>
                    <a:gd name="T2" fmla="*/ 68 w 72"/>
                    <a:gd name="T3" fmla="*/ 33 h 48"/>
                    <a:gd name="T4" fmla="*/ 70 w 72"/>
                    <a:gd name="T5" fmla="*/ 35 h 48"/>
                    <a:gd name="T6" fmla="*/ 72 w 72"/>
                    <a:gd name="T7" fmla="*/ 38 h 48"/>
                    <a:gd name="T8" fmla="*/ 72 w 72"/>
                    <a:gd name="T9" fmla="*/ 42 h 48"/>
                    <a:gd name="T10" fmla="*/ 70 w 72"/>
                    <a:gd name="T11" fmla="*/ 45 h 48"/>
                    <a:gd name="T12" fmla="*/ 67 w 72"/>
                    <a:gd name="T13" fmla="*/ 47 h 48"/>
                    <a:gd name="T14" fmla="*/ 65 w 72"/>
                    <a:gd name="T15" fmla="*/ 48 h 48"/>
                    <a:gd name="T16" fmla="*/ 62 w 72"/>
                    <a:gd name="T17" fmla="*/ 48 h 48"/>
                    <a:gd name="T18" fmla="*/ 65 w 72"/>
                    <a:gd name="T19" fmla="*/ 31 h 48"/>
                    <a:gd name="T20" fmla="*/ 62 w 72"/>
                    <a:gd name="T21" fmla="*/ 48 h 48"/>
                    <a:gd name="T22" fmla="*/ 55 w 72"/>
                    <a:gd name="T23" fmla="*/ 45 h 48"/>
                    <a:gd name="T24" fmla="*/ 36 w 72"/>
                    <a:gd name="T25" fmla="*/ 40 h 48"/>
                    <a:gd name="T26" fmla="*/ 25 w 72"/>
                    <a:gd name="T27" fmla="*/ 35 h 48"/>
                    <a:gd name="T28" fmla="*/ 14 w 72"/>
                    <a:gd name="T29" fmla="*/ 28 h 48"/>
                    <a:gd name="T30" fmla="*/ 7 w 72"/>
                    <a:gd name="T31" fmla="*/ 21 h 48"/>
                    <a:gd name="T32" fmla="*/ 2 w 72"/>
                    <a:gd name="T33" fmla="*/ 14 h 48"/>
                    <a:gd name="T34" fmla="*/ 16 w 72"/>
                    <a:gd name="T35" fmla="*/ 6 h 48"/>
                    <a:gd name="T36" fmla="*/ 19 w 72"/>
                    <a:gd name="T37" fmla="*/ 11 h 48"/>
                    <a:gd name="T38" fmla="*/ 25 w 72"/>
                    <a:gd name="T39" fmla="*/ 16 h 48"/>
                    <a:gd name="T40" fmla="*/ 34 w 72"/>
                    <a:gd name="T41" fmla="*/ 21 h 48"/>
                    <a:gd name="T42" fmla="*/ 42 w 72"/>
                    <a:gd name="T43" fmla="*/ 24 h 48"/>
                    <a:gd name="T44" fmla="*/ 58 w 72"/>
                    <a:gd name="T45" fmla="*/ 30 h 48"/>
                    <a:gd name="T46" fmla="*/ 65 w 72"/>
                    <a:gd name="T47" fmla="*/ 31 h 48"/>
                    <a:gd name="T48" fmla="*/ 62 w 72"/>
                    <a:gd name="T49" fmla="*/ 48 h 48"/>
                    <a:gd name="T50" fmla="*/ 2 w 72"/>
                    <a:gd name="T51" fmla="*/ 14 h 48"/>
                    <a:gd name="T52" fmla="*/ 0 w 72"/>
                    <a:gd name="T53" fmla="*/ 11 h 48"/>
                    <a:gd name="T54" fmla="*/ 0 w 72"/>
                    <a:gd name="T55" fmla="*/ 7 h 48"/>
                    <a:gd name="T56" fmla="*/ 2 w 72"/>
                    <a:gd name="T57" fmla="*/ 4 h 48"/>
                    <a:gd name="T58" fmla="*/ 5 w 72"/>
                    <a:gd name="T59" fmla="*/ 2 h 48"/>
                    <a:gd name="T60" fmla="*/ 8 w 72"/>
                    <a:gd name="T61" fmla="*/ 0 h 48"/>
                    <a:gd name="T62" fmla="*/ 11 w 72"/>
                    <a:gd name="T63" fmla="*/ 2 h 48"/>
                    <a:gd name="T64" fmla="*/ 13 w 72"/>
                    <a:gd name="T65" fmla="*/ 4 h 48"/>
                    <a:gd name="T66" fmla="*/ 16 w 72"/>
                    <a:gd name="T67" fmla="*/ 6 h 48"/>
                    <a:gd name="T68" fmla="*/ 2 w 72"/>
                    <a:gd name="T69" fmla="*/ 14 h 4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2"/>
                    <a:gd name="T106" fmla="*/ 0 h 48"/>
                    <a:gd name="T107" fmla="*/ 72 w 72"/>
                    <a:gd name="T108" fmla="*/ 48 h 4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2" h="48">
                      <a:moveTo>
                        <a:pt x="65" y="31"/>
                      </a:moveTo>
                      <a:lnTo>
                        <a:pt x="68" y="33"/>
                      </a:lnTo>
                      <a:lnTo>
                        <a:pt x="70" y="35"/>
                      </a:lnTo>
                      <a:lnTo>
                        <a:pt x="72" y="38"/>
                      </a:lnTo>
                      <a:lnTo>
                        <a:pt x="72" y="42"/>
                      </a:lnTo>
                      <a:lnTo>
                        <a:pt x="70" y="45"/>
                      </a:lnTo>
                      <a:lnTo>
                        <a:pt x="67" y="47"/>
                      </a:lnTo>
                      <a:lnTo>
                        <a:pt x="65" y="48"/>
                      </a:lnTo>
                      <a:lnTo>
                        <a:pt x="62" y="48"/>
                      </a:lnTo>
                      <a:lnTo>
                        <a:pt x="65" y="31"/>
                      </a:lnTo>
                      <a:close/>
                      <a:moveTo>
                        <a:pt x="62" y="48"/>
                      </a:moveTo>
                      <a:lnTo>
                        <a:pt x="55" y="45"/>
                      </a:lnTo>
                      <a:lnTo>
                        <a:pt x="36" y="40"/>
                      </a:lnTo>
                      <a:lnTo>
                        <a:pt x="25" y="35"/>
                      </a:lnTo>
                      <a:lnTo>
                        <a:pt x="14" y="28"/>
                      </a:lnTo>
                      <a:lnTo>
                        <a:pt x="7" y="21"/>
                      </a:lnTo>
                      <a:lnTo>
                        <a:pt x="2" y="14"/>
                      </a:lnTo>
                      <a:lnTo>
                        <a:pt x="16" y="6"/>
                      </a:lnTo>
                      <a:lnTo>
                        <a:pt x="19" y="11"/>
                      </a:lnTo>
                      <a:lnTo>
                        <a:pt x="25" y="16"/>
                      </a:lnTo>
                      <a:lnTo>
                        <a:pt x="34" y="21"/>
                      </a:lnTo>
                      <a:lnTo>
                        <a:pt x="42" y="24"/>
                      </a:lnTo>
                      <a:lnTo>
                        <a:pt x="58" y="30"/>
                      </a:lnTo>
                      <a:lnTo>
                        <a:pt x="65" y="31"/>
                      </a:lnTo>
                      <a:lnTo>
                        <a:pt x="62" y="48"/>
                      </a:lnTo>
                      <a:close/>
                      <a:moveTo>
                        <a:pt x="2" y="14"/>
                      </a:move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4"/>
                      </a:lnTo>
                      <a:lnTo>
                        <a:pt x="16" y="6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3" name="Freeform 188"/>
                <p:cNvSpPr>
                  <a:spLocks noEditPoints="1"/>
                </p:cNvSpPr>
                <p:nvPr/>
              </p:nvSpPr>
              <p:spPr bwMode="auto">
                <a:xfrm>
                  <a:off x="671" y="1993"/>
                  <a:ext cx="66" cy="19"/>
                </a:xfrm>
                <a:custGeom>
                  <a:avLst/>
                  <a:gdLst>
                    <a:gd name="T0" fmla="*/ 58 w 66"/>
                    <a:gd name="T1" fmla="*/ 2 h 19"/>
                    <a:gd name="T2" fmla="*/ 61 w 66"/>
                    <a:gd name="T3" fmla="*/ 2 h 19"/>
                    <a:gd name="T4" fmla="*/ 65 w 66"/>
                    <a:gd name="T5" fmla="*/ 5 h 19"/>
                    <a:gd name="T6" fmla="*/ 65 w 66"/>
                    <a:gd name="T7" fmla="*/ 7 h 19"/>
                    <a:gd name="T8" fmla="*/ 66 w 66"/>
                    <a:gd name="T9" fmla="*/ 10 h 19"/>
                    <a:gd name="T10" fmla="*/ 65 w 66"/>
                    <a:gd name="T11" fmla="*/ 14 h 19"/>
                    <a:gd name="T12" fmla="*/ 63 w 66"/>
                    <a:gd name="T13" fmla="*/ 17 h 19"/>
                    <a:gd name="T14" fmla="*/ 60 w 66"/>
                    <a:gd name="T15" fmla="*/ 19 h 19"/>
                    <a:gd name="T16" fmla="*/ 57 w 66"/>
                    <a:gd name="T17" fmla="*/ 19 h 19"/>
                    <a:gd name="T18" fmla="*/ 58 w 66"/>
                    <a:gd name="T19" fmla="*/ 2 h 19"/>
                    <a:gd name="T20" fmla="*/ 57 w 66"/>
                    <a:gd name="T21" fmla="*/ 19 h 19"/>
                    <a:gd name="T22" fmla="*/ 51 w 66"/>
                    <a:gd name="T23" fmla="*/ 17 h 19"/>
                    <a:gd name="T24" fmla="*/ 37 w 66"/>
                    <a:gd name="T25" fmla="*/ 17 h 19"/>
                    <a:gd name="T26" fmla="*/ 21 w 66"/>
                    <a:gd name="T27" fmla="*/ 17 h 19"/>
                    <a:gd name="T28" fmla="*/ 11 w 66"/>
                    <a:gd name="T29" fmla="*/ 17 h 19"/>
                    <a:gd name="T30" fmla="*/ 6 w 66"/>
                    <a:gd name="T31" fmla="*/ 2 h 19"/>
                    <a:gd name="T32" fmla="*/ 18 w 66"/>
                    <a:gd name="T33" fmla="*/ 0 h 19"/>
                    <a:gd name="T34" fmla="*/ 37 w 66"/>
                    <a:gd name="T35" fmla="*/ 0 h 19"/>
                    <a:gd name="T36" fmla="*/ 52 w 66"/>
                    <a:gd name="T37" fmla="*/ 2 h 19"/>
                    <a:gd name="T38" fmla="*/ 58 w 66"/>
                    <a:gd name="T39" fmla="*/ 2 h 19"/>
                    <a:gd name="T40" fmla="*/ 57 w 66"/>
                    <a:gd name="T41" fmla="*/ 19 h 19"/>
                    <a:gd name="T42" fmla="*/ 11 w 66"/>
                    <a:gd name="T43" fmla="*/ 17 h 19"/>
                    <a:gd name="T44" fmla="*/ 7 w 66"/>
                    <a:gd name="T45" fmla="*/ 19 h 19"/>
                    <a:gd name="T46" fmla="*/ 4 w 66"/>
                    <a:gd name="T47" fmla="*/ 17 h 19"/>
                    <a:gd name="T48" fmla="*/ 3 w 66"/>
                    <a:gd name="T49" fmla="*/ 15 h 19"/>
                    <a:gd name="T50" fmla="*/ 1 w 66"/>
                    <a:gd name="T51" fmla="*/ 14 h 19"/>
                    <a:gd name="T52" fmla="*/ 0 w 66"/>
                    <a:gd name="T53" fmla="*/ 10 h 19"/>
                    <a:gd name="T54" fmla="*/ 1 w 66"/>
                    <a:gd name="T55" fmla="*/ 7 h 19"/>
                    <a:gd name="T56" fmla="*/ 3 w 66"/>
                    <a:gd name="T57" fmla="*/ 3 h 19"/>
                    <a:gd name="T58" fmla="*/ 6 w 66"/>
                    <a:gd name="T59" fmla="*/ 2 h 19"/>
                    <a:gd name="T60" fmla="*/ 11 w 66"/>
                    <a:gd name="T61" fmla="*/ 17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19"/>
                    <a:gd name="T95" fmla="*/ 66 w 66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19"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5" y="5"/>
                      </a:lnTo>
                      <a:lnTo>
                        <a:pt x="65" y="7"/>
                      </a:lnTo>
                      <a:lnTo>
                        <a:pt x="66" y="10"/>
                      </a:lnTo>
                      <a:lnTo>
                        <a:pt x="65" y="14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8" y="2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7" y="17"/>
                      </a:lnTo>
                      <a:lnTo>
                        <a:pt x="21" y="17"/>
                      </a:lnTo>
                      <a:lnTo>
                        <a:pt x="11" y="17"/>
                      </a:lnTo>
                      <a:lnTo>
                        <a:pt x="6" y="2"/>
                      </a:lnTo>
                      <a:lnTo>
                        <a:pt x="18" y="0"/>
                      </a:lnTo>
                      <a:lnTo>
                        <a:pt x="37" y="0"/>
                      </a:lnTo>
                      <a:lnTo>
                        <a:pt x="52" y="2"/>
                      </a:lnTo>
                      <a:lnTo>
                        <a:pt x="58" y="2"/>
                      </a:lnTo>
                      <a:lnTo>
                        <a:pt x="57" y="19"/>
                      </a:lnTo>
                      <a:close/>
                      <a:moveTo>
                        <a:pt x="11" y="17"/>
                      </a:moveTo>
                      <a:lnTo>
                        <a:pt x="7" y="19"/>
                      </a:lnTo>
                      <a:lnTo>
                        <a:pt x="4" y="17"/>
                      </a:lnTo>
                      <a:lnTo>
                        <a:pt x="3" y="1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1" y="7"/>
                      </a:lnTo>
                      <a:lnTo>
                        <a:pt x="3" y="3"/>
                      </a:lnTo>
                      <a:lnTo>
                        <a:pt x="6" y="2"/>
                      </a:lnTo>
                      <a:lnTo>
                        <a:pt x="11" y="17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4" name="Freeform 189"/>
                <p:cNvSpPr>
                  <a:spLocks noEditPoints="1"/>
                </p:cNvSpPr>
                <p:nvPr/>
              </p:nvSpPr>
              <p:spPr bwMode="auto">
                <a:xfrm>
                  <a:off x="589" y="2032"/>
                  <a:ext cx="57" cy="46"/>
                </a:xfrm>
                <a:custGeom>
                  <a:avLst/>
                  <a:gdLst>
                    <a:gd name="T0" fmla="*/ 52 w 57"/>
                    <a:gd name="T1" fmla="*/ 34 h 46"/>
                    <a:gd name="T2" fmla="*/ 57 w 57"/>
                    <a:gd name="T3" fmla="*/ 38 h 46"/>
                    <a:gd name="T4" fmla="*/ 57 w 57"/>
                    <a:gd name="T5" fmla="*/ 41 h 46"/>
                    <a:gd name="T6" fmla="*/ 55 w 57"/>
                    <a:gd name="T7" fmla="*/ 45 h 46"/>
                    <a:gd name="T8" fmla="*/ 51 w 57"/>
                    <a:gd name="T9" fmla="*/ 46 h 46"/>
                    <a:gd name="T10" fmla="*/ 52 w 57"/>
                    <a:gd name="T11" fmla="*/ 34 h 46"/>
                    <a:gd name="T12" fmla="*/ 51 w 57"/>
                    <a:gd name="T13" fmla="*/ 46 h 46"/>
                    <a:gd name="T14" fmla="*/ 43 w 57"/>
                    <a:gd name="T15" fmla="*/ 45 h 46"/>
                    <a:gd name="T16" fmla="*/ 28 w 57"/>
                    <a:gd name="T17" fmla="*/ 38 h 46"/>
                    <a:gd name="T18" fmla="*/ 18 w 57"/>
                    <a:gd name="T19" fmla="*/ 33 h 46"/>
                    <a:gd name="T20" fmla="*/ 11 w 57"/>
                    <a:gd name="T21" fmla="*/ 26 h 46"/>
                    <a:gd name="T22" fmla="*/ 3 w 57"/>
                    <a:gd name="T23" fmla="*/ 17 h 46"/>
                    <a:gd name="T24" fmla="*/ 0 w 57"/>
                    <a:gd name="T25" fmla="*/ 7 h 46"/>
                    <a:gd name="T26" fmla="*/ 9 w 57"/>
                    <a:gd name="T27" fmla="*/ 5 h 46"/>
                    <a:gd name="T28" fmla="*/ 12 w 57"/>
                    <a:gd name="T29" fmla="*/ 12 h 46"/>
                    <a:gd name="T30" fmla="*/ 18 w 57"/>
                    <a:gd name="T31" fmla="*/ 19 h 46"/>
                    <a:gd name="T32" fmla="*/ 25 w 57"/>
                    <a:gd name="T33" fmla="*/ 24 h 46"/>
                    <a:gd name="T34" fmla="*/ 32 w 57"/>
                    <a:gd name="T35" fmla="*/ 28 h 46"/>
                    <a:gd name="T36" fmla="*/ 46 w 57"/>
                    <a:gd name="T37" fmla="*/ 33 h 46"/>
                    <a:gd name="T38" fmla="*/ 52 w 57"/>
                    <a:gd name="T39" fmla="*/ 34 h 46"/>
                    <a:gd name="T40" fmla="*/ 51 w 57"/>
                    <a:gd name="T41" fmla="*/ 46 h 46"/>
                    <a:gd name="T42" fmla="*/ 0 w 57"/>
                    <a:gd name="T43" fmla="*/ 7 h 46"/>
                    <a:gd name="T44" fmla="*/ 0 w 57"/>
                    <a:gd name="T45" fmla="*/ 4 h 46"/>
                    <a:gd name="T46" fmla="*/ 3 w 57"/>
                    <a:gd name="T47" fmla="*/ 0 h 46"/>
                    <a:gd name="T48" fmla="*/ 8 w 57"/>
                    <a:gd name="T49" fmla="*/ 2 h 46"/>
                    <a:gd name="T50" fmla="*/ 9 w 57"/>
                    <a:gd name="T51" fmla="*/ 5 h 46"/>
                    <a:gd name="T52" fmla="*/ 0 w 57"/>
                    <a:gd name="T53" fmla="*/ 7 h 4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7"/>
                    <a:gd name="T82" fmla="*/ 0 h 46"/>
                    <a:gd name="T83" fmla="*/ 57 w 57"/>
                    <a:gd name="T84" fmla="*/ 46 h 4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7" h="46">
                      <a:moveTo>
                        <a:pt x="52" y="34"/>
                      </a:moveTo>
                      <a:lnTo>
                        <a:pt x="57" y="38"/>
                      </a:lnTo>
                      <a:lnTo>
                        <a:pt x="57" y="41"/>
                      </a:lnTo>
                      <a:lnTo>
                        <a:pt x="55" y="45"/>
                      </a:lnTo>
                      <a:lnTo>
                        <a:pt x="51" y="46"/>
                      </a:lnTo>
                      <a:lnTo>
                        <a:pt x="52" y="34"/>
                      </a:lnTo>
                      <a:close/>
                      <a:moveTo>
                        <a:pt x="51" y="46"/>
                      </a:moveTo>
                      <a:lnTo>
                        <a:pt x="43" y="45"/>
                      </a:lnTo>
                      <a:lnTo>
                        <a:pt x="28" y="38"/>
                      </a:lnTo>
                      <a:lnTo>
                        <a:pt x="18" y="33"/>
                      </a:lnTo>
                      <a:lnTo>
                        <a:pt x="11" y="26"/>
                      </a:lnTo>
                      <a:lnTo>
                        <a:pt x="3" y="17"/>
                      </a:lnTo>
                      <a:lnTo>
                        <a:pt x="0" y="7"/>
                      </a:lnTo>
                      <a:lnTo>
                        <a:pt x="9" y="5"/>
                      </a:lnTo>
                      <a:lnTo>
                        <a:pt x="12" y="12"/>
                      </a:lnTo>
                      <a:lnTo>
                        <a:pt x="18" y="19"/>
                      </a:lnTo>
                      <a:lnTo>
                        <a:pt x="25" y="24"/>
                      </a:lnTo>
                      <a:lnTo>
                        <a:pt x="32" y="28"/>
                      </a:lnTo>
                      <a:lnTo>
                        <a:pt x="46" y="33"/>
                      </a:lnTo>
                      <a:lnTo>
                        <a:pt x="52" y="34"/>
                      </a:lnTo>
                      <a:lnTo>
                        <a:pt x="51" y="46"/>
                      </a:lnTo>
                      <a:close/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8" y="2"/>
                      </a:lnTo>
                      <a:lnTo>
                        <a:pt x="9" y="5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5" name="Freeform 190"/>
                <p:cNvSpPr>
                  <a:spLocks noEditPoints="1"/>
                </p:cNvSpPr>
                <p:nvPr/>
              </p:nvSpPr>
              <p:spPr bwMode="auto">
                <a:xfrm>
                  <a:off x="589" y="2031"/>
                  <a:ext cx="55" cy="42"/>
                </a:xfrm>
                <a:custGeom>
                  <a:avLst/>
                  <a:gdLst>
                    <a:gd name="T0" fmla="*/ 51 w 55"/>
                    <a:gd name="T1" fmla="*/ 30 h 42"/>
                    <a:gd name="T2" fmla="*/ 52 w 55"/>
                    <a:gd name="T3" fmla="*/ 30 h 42"/>
                    <a:gd name="T4" fmla="*/ 54 w 55"/>
                    <a:gd name="T5" fmla="*/ 32 h 42"/>
                    <a:gd name="T6" fmla="*/ 55 w 55"/>
                    <a:gd name="T7" fmla="*/ 34 h 42"/>
                    <a:gd name="T8" fmla="*/ 55 w 55"/>
                    <a:gd name="T9" fmla="*/ 37 h 42"/>
                    <a:gd name="T10" fmla="*/ 54 w 55"/>
                    <a:gd name="T11" fmla="*/ 39 h 42"/>
                    <a:gd name="T12" fmla="*/ 52 w 55"/>
                    <a:gd name="T13" fmla="*/ 41 h 42"/>
                    <a:gd name="T14" fmla="*/ 51 w 55"/>
                    <a:gd name="T15" fmla="*/ 42 h 42"/>
                    <a:gd name="T16" fmla="*/ 48 w 55"/>
                    <a:gd name="T17" fmla="*/ 42 h 42"/>
                    <a:gd name="T18" fmla="*/ 51 w 55"/>
                    <a:gd name="T19" fmla="*/ 30 h 42"/>
                    <a:gd name="T20" fmla="*/ 48 w 55"/>
                    <a:gd name="T21" fmla="*/ 42 h 42"/>
                    <a:gd name="T22" fmla="*/ 42 w 55"/>
                    <a:gd name="T23" fmla="*/ 39 h 42"/>
                    <a:gd name="T24" fmla="*/ 28 w 55"/>
                    <a:gd name="T25" fmla="*/ 34 h 42"/>
                    <a:gd name="T26" fmla="*/ 18 w 55"/>
                    <a:gd name="T27" fmla="*/ 29 h 42"/>
                    <a:gd name="T28" fmla="*/ 11 w 55"/>
                    <a:gd name="T29" fmla="*/ 23 h 42"/>
                    <a:gd name="T30" fmla="*/ 5 w 55"/>
                    <a:gd name="T31" fmla="*/ 17 h 42"/>
                    <a:gd name="T32" fmla="*/ 0 w 55"/>
                    <a:gd name="T33" fmla="*/ 8 h 42"/>
                    <a:gd name="T34" fmla="*/ 11 w 55"/>
                    <a:gd name="T35" fmla="*/ 5 h 42"/>
                    <a:gd name="T36" fmla="*/ 14 w 55"/>
                    <a:gd name="T37" fmla="*/ 10 h 42"/>
                    <a:gd name="T38" fmla="*/ 18 w 55"/>
                    <a:gd name="T39" fmla="*/ 15 h 42"/>
                    <a:gd name="T40" fmla="*/ 26 w 55"/>
                    <a:gd name="T41" fmla="*/ 18 h 42"/>
                    <a:gd name="T42" fmla="*/ 32 w 55"/>
                    <a:gd name="T43" fmla="*/ 23 h 42"/>
                    <a:gd name="T44" fmla="*/ 45 w 55"/>
                    <a:gd name="T45" fmla="*/ 29 h 42"/>
                    <a:gd name="T46" fmla="*/ 51 w 55"/>
                    <a:gd name="T47" fmla="*/ 30 h 42"/>
                    <a:gd name="T48" fmla="*/ 48 w 55"/>
                    <a:gd name="T49" fmla="*/ 42 h 42"/>
                    <a:gd name="T50" fmla="*/ 0 w 55"/>
                    <a:gd name="T51" fmla="*/ 8 h 42"/>
                    <a:gd name="T52" fmla="*/ 0 w 55"/>
                    <a:gd name="T53" fmla="*/ 6 h 42"/>
                    <a:gd name="T54" fmla="*/ 0 w 55"/>
                    <a:gd name="T55" fmla="*/ 3 h 42"/>
                    <a:gd name="T56" fmla="*/ 1 w 55"/>
                    <a:gd name="T57" fmla="*/ 1 h 42"/>
                    <a:gd name="T58" fmla="*/ 3 w 55"/>
                    <a:gd name="T59" fmla="*/ 1 h 42"/>
                    <a:gd name="T60" fmla="*/ 6 w 55"/>
                    <a:gd name="T61" fmla="*/ 0 h 42"/>
                    <a:gd name="T62" fmla="*/ 8 w 55"/>
                    <a:gd name="T63" fmla="*/ 1 h 42"/>
                    <a:gd name="T64" fmla="*/ 9 w 55"/>
                    <a:gd name="T65" fmla="*/ 1 h 42"/>
                    <a:gd name="T66" fmla="*/ 11 w 55"/>
                    <a:gd name="T67" fmla="*/ 5 h 42"/>
                    <a:gd name="T68" fmla="*/ 0 w 55"/>
                    <a:gd name="T69" fmla="*/ 8 h 4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"/>
                    <a:gd name="T106" fmla="*/ 0 h 42"/>
                    <a:gd name="T107" fmla="*/ 55 w 55"/>
                    <a:gd name="T108" fmla="*/ 42 h 4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" h="42">
                      <a:moveTo>
                        <a:pt x="51" y="30"/>
                      </a:moveTo>
                      <a:lnTo>
                        <a:pt x="52" y="30"/>
                      </a:lnTo>
                      <a:lnTo>
                        <a:pt x="54" y="32"/>
                      </a:lnTo>
                      <a:lnTo>
                        <a:pt x="55" y="34"/>
                      </a:lnTo>
                      <a:lnTo>
                        <a:pt x="55" y="37"/>
                      </a:lnTo>
                      <a:lnTo>
                        <a:pt x="54" y="39"/>
                      </a:lnTo>
                      <a:lnTo>
                        <a:pt x="52" y="41"/>
                      </a:lnTo>
                      <a:lnTo>
                        <a:pt x="51" y="42"/>
                      </a:lnTo>
                      <a:lnTo>
                        <a:pt x="48" y="42"/>
                      </a:lnTo>
                      <a:lnTo>
                        <a:pt x="51" y="30"/>
                      </a:lnTo>
                      <a:close/>
                      <a:moveTo>
                        <a:pt x="48" y="42"/>
                      </a:moveTo>
                      <a:lnTo>
                        <a:pt x="42" y="39"/>
                      </a:lnTo>
                      <a:lnTo>
                        <a:pt x="28" y="34"/>
                      </a:lnTo>
                      <a:lnTo>
                        <a:pt x="18" y="29"/>
                      </a:lnTo>
                      <a:lnTo>
                        <a:pt x="11" y="23"/>
                      </a:lnTo>
                      <a:lnTo>
                        <a:pt x="5" y="17"/>
                      </a:lnTo>
                      <a:lnTo>
                        <a:pt x="0" y="8"/>
                      </a:lnTo>
                      <a:lnTo>
                        <a:pt x="11" y="5"/>
                      </a:lnTo>
                      <a:lnTo>
                        <a:pt x="14" y="10"/>
                      </a:lnTo>
                      <a:lnTo>
                        <a:pt x="18" y="15"/>
                      </a:lnTo>
                      <a:lnTo>
                        <a:pt x="26" y="18"/>
                      </a:lnTo>
                      <a:lnTo>
                        <a:pt x="32" y="23"/>
                      </a:lnTo>
                      <a:lnTo>
                        <a:pt x="45" y="29"/>
                      </a:lnTo>
                      <a:lnTo>
                        <a:pt x="51" y="30"/>
                      </a:lnTo>
                      <a:lnTo>
                        <a:pt x="48" y="42"/>
                      </a:lnTo>
                      <a:close/>
                      <a:moveTo>
                        <a:pt x="0" y="8"/>
                      </a:move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8" y="1"/>
                      </a:lnTo>
                      <a:lnTo>
                        <a:pt x="9" y="1"/>
                      </a:lnTo>
                      <a:lnTo>
                        <a:pt x="11" y="5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6" name="Freeform 191"/>
                <p:cNvSpPr>
                  <a:spLocks noEditPoints="1"/>
                </p:cNvSpPr>
                <p:nvPr/>
              </p:nvSpPr>
              <p:spPr bwMode="auto">
                <a:xfrm>
                  <a:off x="589" y="2029"/>
                  <a:ext cx="59" cy="41"/>
                </a:xfrm>
                <a:custGeom>
                  <a:avLst/>
                  <a:gdLst>
                    <a:gd name="T0" fmla="*/ 54 w 59"/>
                    <a:gd name="T1" fmla="*/ 27 h 41"/>
                    <a:gd name="T2" fmla="*/ 55 w 59"/>
                    <a:gd name="T3" fmla="*/ 29 h 41"/>
                    <a:gd name="T4" fmla="*/ 57 w 59"/>
                    <a:gd name="T5" fmla="*/ 31 h 41"/>
                    <a:gd name="T6" fmla="*/ 59 w 59"/>
                    <a:gd name="T7" fmla="*/ 32 h 41"/>
                    <a:gd name="T8" fmla="*/ 59 w 59"/>
                    <a:gd name="T9" fmla="*/ 36 h 41"/>
                    <a:gd name="T10" fmla="*/ 57 w 59"/>
                    <a:gd name="T11" fmla="*/ 37 h 41"/>
                    <a:gd name="T12" fmla="*/ 55 w 59"/>
                    <a:gd name="T13" fmla="*/ 39 h 41"/>
                    <a:gd name="T14" fmla="*/ 54 w 59"/>
                    <a:gd name="T15" fmla="*/ 41 h 41"/>
                    <a:gd name="T16" fmla="*/ 51 w 59"/>
                    <a:gd name="T17" fmla="*/ 39 h 41"/>
                    <a:gd name="T18" fmla="*/ 54 w 59"/>
                    <a:gd name="T19" fmla="*/ 27 h 41"/>
                    <a:gd name="T20" fmla="*/ 51 w 59"/>
                    <a:gd name="T21" fmla="*/ 39 h 41"/>
                    <a:gd name="T22" fmla="*/ 45 w 59"/>
                    <a:gd name="T23" fmla="*/ 37 h 41"/>
                    <a:gd name="T24" fmla="*/ 29 w 59"/>
                    <a:gd name="T25" fmla="*/ 31 h 41"/>
                    <a:gd name="T26" fmla="*/ 20 w 59"/>
                    <a:gd name="T27" fmla="*/ 27 h 41"/>
                    <a:gd name="T28" fmla="*/ 12 w 59"/>
                    <a:gd name="T29" fmla="*/ 22 h 41"/>
                    <a:gd name="T30" fmla="*/ 5 w 59"/>
                    <a:gd name="T31" fmla="*/ 17 h 41"/>
                    <a:gd name="T32" fmla="*/ 0 w 59"/>
                    <a:gd name="T33" fmla="*/ 10 h 41"/>
                    <a:gd name="T34" fmla="*/ 11 w 59"/>
                    <a:gd name="T35" fmla="*/ 3 h 41"/>
                    <a:gd name="T36" fmla="*/ 14 w 59"/>
                    <a:gd name="T37" fmla="*/ 8 h 41"/>
                    <a:gd name="T38" fmla="*/ 20 w 59"/>
                    <a:gd name="T39" fmla="*/ 12 h 41"/>
                    <a:gd name="T40" fmla="*/ 28 w 59"/>
                    <a:gd name="T41" fmla="*/ 17 h 41"/>
                    <a:gd name="T42" fmla="*/ 35 w 59"/>
                    <a:gd name="T43" fmla="*/ 20 h 41"/>
                    <a:gd name="T44" fmla="*/ 48 w 59"/>
                    <a:gd name="T45" fmla="*/ 25 h 41"/>
                    <a:gd name="T46" fmla="*/ 54 w 59"/>
                    <a:gd name="T47" fmla="*/ 27 h 41"/>
                    <a:gd name="T48" fmla="*/ 51 w 59"/>
                    <a:gd name="T49" fmla="*/ 39 h 41"/>
                    <a:gd name="T50" fmla="*/ 0 w 59"/>
                    <a:gd name="T51" fmla="*/ 10 h 41"/>
                    <a:gd name="T52" fmla="*/ 0 w 59"/>
                    <a:gd name="T53" fmla="*/ 8 h 41"/>
                    <a:gd name="T54" fmla="*/ 0 w 59"/>
                    <a:gd name="T55" fmla="*/ 5 h 41"/>
                    <a:gd name="T56" fmla="*/ 1 w 59"/>
                    <a:gd name="T57" fmla="*/ 3 h 41"/>
                    <a:gd name="T58" fmla="*/ 3 w 59"/>
                    <a:gd name="T59" fmla="*/ 2 h 41"/>
                    <a:gd name="T60" fmla="*/ 5 w 59"/>
                    <a:gd name="T61" fmla="*/ 0 h 41"/>
                    <a:gd name="T62" fmla="*/ 8 w 59"/>
                    <a:gd name="T63" fmla="*/ 2 h 41"/>
                    <a:gd name="T64" fmla="*/ 9 w 59"/>
                    <a:gd name="T65" fmla="*/ 2 h 41"/>
                    <a:gd name="T66" fmla="*/ 11 w 59"/>
                    <a:gd name="T67" fmla="*/ 3 h 41"/>
                    <a:gd name="T68" fmla="*/ 0 w 59"/>
                    <a:gd name="T69" fmla="*/ 10 h 4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9"/>
                    <a:gd name="T106" fmla="*/ 0 h 41"/>
                    <a:gd name="T107" fmla="*/ 59 w 59"/>
                    <a:gd name="T108" fmla="*/ 41 h 4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9" h="41">
                      <a:moveTo>
                        <a:pt x="54" y="27"/>
                      </a:moveTo>
                      <a:lnTo>
                        <a:pt x="55" y="29"/>
                      </a:lnTo>
                      <a:lnTo>
                        <a:pt x="57" y="31"/>
                      </a:lnTo>
                      <a:lnTo>
                        <a:pt x="59" y="32"/>
                      </a:lnTo>
                      <a:lnTo>
                        <a:pt x="59" y="36"/>
                      </a:lnTo>
                      <a:lnTo>
                        <a:pt x="57" y="37"/>
                      </a:lnTo>
                      <a:lnTo>
                        <a:pt x="55" y="39"/>
                      </a:lnTo>
                      <a:lnTo>
                        <a:pt x="54" y="41"/>
                      </a:lnTo>
                      <a:lnTo>
                        <a:pt x="51" y="39"/>
                      </a:lnTo>
                      <a:lnTo>
                        <a:pt x="54" y="27"/>
                      </a:lnTo>
                      <a:close/>
                      <a:moveTo>
                        <a:pt x="51" y="39"/>
                      </a:moveTo>
                      <a:lnTo>
                        <a:pt x="45" y="37"/>
                      </a:lnTo>
                      <a:lnTo>
                        <a:pt x="29" y="31"/>
                      </a:lnTo>
                      <a:lnTo>
                        <a:pt x="20" y="27"/>
                      </a:lnTo>
                      <a:lnTo>
                        <a:pt x="12" y="22"/>
                      </a:lnTo>
                      <a:lnTo>
                        <a:pt x="5" y="17"/>
                      </a:lnTo>
                      <a:lnTo>
                        <a:pt x="0" y="10"/>
                      </a:lnTo>
                      <a:lnTo>
                        <a:pt x="11" y="3"/>
                      </a:lnTo>
                      <a:lnTo>
                        <a:pt x="14" y="8"/>
                      </a:lnTo>
                      <a:lnTo>
                        <a:pt x="20" y="12"/>
                      </a:lnTo>
                      <a:lnTo>
                        <a:pt x="28" y="17"/>
                      </a:lnTo>
                      <a:lnTo>
                        <a:pt x="35" y="20"/>
                      </a:lnTo>
                      <a:lnTo>
                        <a:pt x="48" y="25"/>
                      </a:lnTo>
                      <a:lnTo>
                        <a:pt x="54" y="27"/>
                      </a:lnTo>
                      <a:lnTo>
                        <a:pt x="51" y="39"/>
                      </a:lnTo>
                      <a:close/>
                      <a:moveTo>
                        <a:pt x="0" y="10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2"/>
                      </a:lnTo>
                      <a:lnTo>
                        <a:pt x="9" y="2"/>
                      </a:lnTo>
                      <a:lnTo>
                        <a:pt x="11" y="3"/>
                      </a:lnTo>
                      <a:lnTo>
                        <a:pt x="0" y="1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7" name="Freeform 192"/>
                <p:cNvSpPr>
                  <a:spLocks noEditPoints="1"/>
                </p:cNvSpPr>
                <p:nvPr/>
              </p:nvSpPr>
              <p:spPr bwMode="auto">
                <a:xfrm>
                  <a:off x="589" y="2031"/>
                  <a:ext cx="62" cy="35"/>
                </a:xfrm>
                <a:custGeom>
                  <a:avLst/>
                  <a:gdLst>
                    <a:gd name="T0" fmla="*/ 57 w 62"/>
                    <a:gd name="T1" fmla="*/ 22 h 35"/>
                    <a:gd name="T2" fmla="*/ 60 w 62"/>
                    <a:gd name="T3" fmla="*/ 23 h 35"/>
                    <a:gd name="T4" fmla="*/ 62 w 62"/>
                    <a:gd name="T5" fmla="*/ 25 h 35"/>
                    <a:gd name="T6" fmla="*/ 62 w 62"/>
                    <a:gd name="T7" fmla="*/ 27 h 35"/>
                    <a:gd name="T8" fmla="*/ 62 w 62"/>
                    <a:gd name="T9" fmla="*/ 30 h 35"/>
                    <a:gd name="T10" fmla="*/ 60 w 62"/>
                    <a:gd name="T11" fmla="*/ 34 h 35"/>
                    <a:gd name="T12" fmla="*/ 59 w 62"/>
                    <a:gd name="T13" fmla="*/ 35 h 35"/>
                    <a:gd name="T14" fmla="*/ 57 w 62"/>
                    <a:gd name="T15" fmla="*/ 35 h 35"/>
                    <a:gd name="T16" fmla="*/ 54 w 62"/>
                    <a:gd name="T17" fmla="*/ 35 h 35"/>
                    <a:gd name="T18" fmla="*/ 57 w 62"/>
                    <a:gd name="T19" fmla="*/ 22 h 35"/>
                    <a:gd name="T20" fmla="*/ 54 w 62"/>
                    <a:gd name="T21" fmla="*/ 35 h 35"/>
                    <a:gd name="T22" fmla="*/ 48 w 62"/>
                    <a:gd name="T23" fmla="*/ 32 h 35"/>
                    <a:gd name="T24" fmla="*/ 32 w 62"/>
                    <a:gd name="T25" fmla="*/ 27 h 35"/>
                    <a:gd name="T26" fmla="*/ 15 w 62"/>
                    <a:gd name="T27" fmla="*/ 20 h 35"/>
                    <a:gd name="T28" fmla="*/ 3 w 62"/>
                    <a:gd name="T29" fmla="*/ 11 h 35"/>
                    <a:gd name="T30" fmla="*/ 12 w 62"/>
                    <a:gd name="T31" fmla="*/ 1 h 35"/>
                    <a:gd name="T32" fmla="*/ 37 w 62"/>
                    <a:gd name="T33" fmla="*/ 15 h 35"/>
                    <a:gd name="T34" fmla="*/ 57 w 62"/>
                    <a:gd name="T35" fmla="*/ 22 h 35"/>
                    <a:gd name="T36" fmla="*/ 54 w 62"/>
                    <a:gd name="T37" fmla="*/ 35 h 35"/>
                    <a:gd name="T38" fmla="*/ 3 w 62"/>
                    <a:gd name="T39" fmla="*/ 11 h 35"/>
                    <a:gd name="T40" fmla="*/ 1 w 62"/>
                    <a:gd name="T41" fmla="*/ 10 h 35"/>
                    <a:gd name="T42" fmla="*/ 0 w 62"/>
                    <a:gd name="T43" fmla="*/ 6 h 35"/>
                    <a:gd name="T44" fmla="*/ 1 w 62"/>
                    <a:gd name="T45" fmla="*/ 3 h 35"/>
                    <a:gd name="T46" fmla="*/ 3 w 62"/>
                    <a:gd name="T47" fmla="*/ 1 h 35"/>
                    <a:gd name="T48" fmla="*/ 5 w 62"/>
                    <a:gd name="T49" fmla="*/ 0 h 35"/>
                    <a:gd name="T50" fmla="*/ 8 w 62"/>
                    <a:gd name="T51" fmla="*/ 0 h 35"/>
                    <a:gd name="T52" fmla="*/ 9 w 62"/>
                    <a:gd name="T53" fmla="*/ 0 h 35"/>
                    <a:gd name="T54" fmla="*/ 12 w 62"/>
                    <a:gd name="T55" fmla="*/ 1 h 35"/>
                    <a:gd name="T56" fmla="*/ 3 w 62"/>
                    <a:gd name="T57" fmla="*/ 11 h 3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35"/>
                    <a:gd name="T89" fmla="*/ 62 w 62"/>
                    <a:gd name="T90" fmla="*/ 35 h 3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35">
                      <a:moveTo>
                        <a:pt x="57" y="22"/>
                      </a:moveTo>
                      <a:lnTo>
                        <a:pt x="60" y="23"/>
                      </a:lnTo>
                      <a:lnTo>
                        <a:pt x="62" y="25"/>
                      </a:lnTo>
                      <a:lnTo>
                        <a:pt x="62" y="27"/>
                      </a:lnTo>
                      <a:lnTo>
                        <a:pt x="62" y="30"/>
                      </a:lnTo>
                      <a:lnTo>
                        <a:pt x="60" y="34"/>
                      </a:lnTo>
                      <a:lnTo>
                        <a:pt x="59" y="35"/>
                      </a:lnTo>
                      <a:lnTo>
                        <a:pt x="57" y="35"/>
                      </a:lnTo>
                      <a:lnTo>
                        <a:pt x="54" y="35"/>
                      </a:lnTo>
                      <a:lnTo>
                        <a:pt x="57" y="22"/>
                      </a:lnTo>
                      <a:close/>
                      <a:moveTo>
                        <a:pt x="54" y="35"/>
                      </a:moveTo>
                      <a:lnTo>
                        <a:pt x="48" y="32"/>
                      </a:lnTo>
                      <a:lnTo>
                        <a:pt x="32" y="27"/>
                      </a:lnTo>
                      <a:lnTo>
                        <a:pt x="15" y="20"/>
                      </a:lnTo>
                      <a:lnTo>
                        <a:pt x="3" y="11"/>
                      </a:lnTo>
                      <a:lnTo>
                        <a:pt x="12" y="1"/>
                      </a:lnTo>
                      <a:lnTo>
                        <a:pt x="37" y="15"/>
                      </a:lnTo>
                      <a:lnTo>
                        <a:pt x="57" y="22"/>
                      </a:lnTo>
                      <a:lnTo>
                        <a:pt x="54" y="35"/>
                      </a:lnTo>
                      <a:close/>
                      <a:moveTo>
                        <a:pt x="3" y="11"/>
                      </a:moveTo>
                      <a:lnTo>
                        <a:pt x="1" y="10"/>
                      </a:lnTo>
                      <a:lnTo>
                        <a:pt x="0" y="6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3" y="1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8" name="Freeform 193"/>
                <p:cNvSpPr>
                  <a:spLocks noEditPoints="1"/>
                </p:cNvSpPr>
                <p:nvPr/>
              </p:nvSpPr>
              <p:spPr bwMode="auto">
                <a:xfrm>
                  <a:off x="589" y="2027"/>
                  <a:ext cx="68" cy="34"/>
                </a:xfrm>
                <a:custGeom>
                  <a:avLst/>
                  <a:gdLst>
                    <a:gd name="T0" fmla="*/ 63 w 68"/>
                    <a:gd name="T1" fmla="*/ 19 h 34"/>
                    <a:gd name="T2" fmla="*/ 66 w 68"/>
                    <a:gd name="T3" fmla="*/ 21 h 34"/>
                    <a:gd name="T4" fmla="*/ 68 w 68"/>
                    <a:gd name="T5" fmla="*/ 24 h 34"/>
                    <a:gd name="T6" fmla="*/ 68 w 68"/>
                    <a:gd name="T7" fmla="*/ 26 h 34"/>
                    <a:gd name="T8" fmla="*/ 68 w 68"/>
                    <a:gd name="T9" fmla="*/ 29 h 34"/>
                    <a:gd name="T10" fmla="*/ 66 w 68"/>
                    <a:gd name="T11" fmla="*/ 31 h 34"/>
                    <a:gd name="T12" fmla="*/ 65 w 68"/>
                    <a:gd name="T13" fmla="*/ 33 h 34"/>
                    <a:gd name="T14" fmla="*/ 62 w 68"/>
                    <a:gd name="T15" fmla="*/ 34 h 34"/>
                    <a:gd name="T16" fmla="*/ 59 w 68"/>
                    <a:gd name="T17" fmla="*/ 34 h 34"/>
                    <a:gd name="T18" fmla="*/ 63 w 68"/>
                    <a:gd name="T19" fmla="*/ 19 h 34"/>
                    <a:gd name="T20" fmla="*/ 59 w 68"/>
                    <a:gd name="T21" fmla="*/ 34 h 34"/>
                    <a:gd name="T22" fmla="*/ 52 w 68"/>
                    <a:gd name="T23" fmla="*/ 31 h 34"/>
                    <a:gd name="T24" fmla="*/ 35 w 68"/>
                    <a:gd name="T25" fmla="*/ 26 h 34"/>
                    <a:gd name="T26" fmla="*/ 17 w 68"/>
                    <a:gd name="T27" fmla="*/ 19 h 34"/>
                    <a:gd name="T28" fmla="*/ 5 w 68"/>
                    <a:gd name="T29" fmla="*/ 15 h 34"/>
                    <a:gd name="T30" fmla="*/ 9 w 68"/>
                    <a:gd name="T31" fmla="*/ 0 h 34"/>
                    <a:gd name="T32" fmla="*/ 21 w 68"/>
                    <a:gd name="T33" fmla="*/ 5 h 34"/>
                    <a:gd name="T34" fmla="*/ 40 w 68"/>
                    <a:gd name="T35" fmla="*/ 12 h 34"/>
                    <a:gd name="T36" fmla="*/ 55 w 68"/>
                    <a:gd name="T37" fmla="*/ 17 h 34"/>
                    <a:gd name="T38" fmla="*/ 63 w 68"/>
                    <a:gd name="T39" fmla="*/ 19 h 34"/>
                    <a:gd name="T40" fmla="*/ 59 w 68"/>
                    <a:gd name="T41" fmla="*/ 34 h 34"/>
                    <a:gd name="T42" fmla="*/ 5 w 68"/>
                    <a:gd name="T43" fmla="*/ 15 h 34"/>
                    <a:gd name="T44" fmla="*/ 1 w 68"/>
                    <a:gd name="T45" fmla="*/ 14 h 34"/>
                    <a:gd name="T46" fmla="*/ 0 w 68"/>
                    <a:gd name="T47" fmla="*/ 10 h 34"/>
                    <a:gd name="T48" fmla="*/ 0 w 68"/>
                    <a:gd name="T49" fmla="*/ 9 h 34"/>
                    <a:gd name="T50" fmla="*/ 0 w 68"/>
                    <a:gd name="T51" fmla="*/ 5 h 34"/>
                    <a:gd name="T52" fmla="*/ 1 w 68"/>
                    <a:gd name="T53" fmla="*/ 4 h 34"/>
                    <a:gd name="T54" fmla="*/ 3 w 68"/>
                    <a:gd name="T55" fmla="*/ 2 h 34"/>
                    <a:gd name="T56" fmla="*/ 6 w 68"/>
                    <a:gd name="T57" fmla="*/ 0 h 34"/>
                    <a:gd name="T58" fmla="*/ 9 w 68"/>
                    <a:gd name="T59" fmla="*/ 0 h 34"/>
                    <a:gd name="T60" fmla="*/ 5 w 68"/>
                    <a:gd name="T61" fmla="*/ 15 h 3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34"/>
                    <a:gd name="T95" fmla="*/ 68 w 68"/>
                    <a:gd name="T96" fmla="*/ 34 h 3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34">
                      <a:moveTo>
                        <a:pt x="63" y="19"/>
                      </a:moveTo>
                      <a:lnTo>
                        <a:pt x="66" y="21"/>
                      </a:lnTo>
                      <a:lnTo>
                        <a:pt x="68" y="24"/>
                      </a:lnTo>
                      <a:lnTo>
                        <a:pt x="68" y="26"/>
                      </a:lnTo>
                      <a:lnTo>
                        <a:pt x="68" y="29"/>
                      </a:lnTo>
                      <a:lnTo>
                        <a:pt x="66" y="31"/>
                      </a:lnTo>
                      <a:lnTo>
                        <a:pt x="65" y="33"/>
                      </a:lnTo>
                      <a:lnTo>
                        <a:pt x="62" y="34"/>
                      </a:lnTo>
                      <a:lnTo>
                        <a:pt x="59" y="34"/>
                      </a:lnTo>
                      <a:lnTo>
                        <a:pt x="63" y="19"/>
                      </a:lnTo>
                      <a:close/>
                      <a:moveTo>
                        <a:pt x="59" y="34"/>
                      </a:moveTo>
                      <a:lnTo>
                        <a:pt x="52" y="31"/>
                      </a:lnTo>
                      <a:lnTo>
                        <a:pt x="35" y="26"/>
                      </a:lnTo>
                      <a:lnTo>
                        <a:pt x="17" y="19"/>
                      </a:lnTo>
                      <a:lnTo>
                        <a:pt x="5" y="15"/>
                      </a:lnTo>
                      <a:lnTo>
                        <a:pt x="9" y="0"/>
                      </a:lnTo>
                      <a:lnTo>
                        <a:pt x="21" y="5"/>
                      </a:lnTo>
                      <a:lnTo>
                        <a:pt x="40" y="12"/>
                      </a:lnTo>
                      <a:lnTo>
                        <a:pt x="55" y="17"/>
                      </a:lnTo>
                      <a:lnTo>
                        <a:pt x="63" y="19"/>
                      </a:lnTo>
                      <a:lnTo>
                        <a:pt x="59" y="34"/>
                      </a:lnTo>
                      <a:close/>
                      <a:moveTo>
                        <a:pt x="5" y="15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5" y="15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79" name="Freeform 194"/>
                <p:cNvSpPr>
                  <a:spLocks noEditPoints="1"/>
                </p:cNvSpPr>
                <p:nvPr/>
              </p:nvSpPr>
              <p:spPr bwMode="auto">
                <a:xfrm>
                  <a:off x="589" y="2025"/>
                  <a:ext cx="71" cy="33"/>
                </a:xfrm>
                <a:custGeom>
                  <a:avLst/>
                  <a:gdLst>
                    <a:gd name="T0" fmla="*/ 66 w 71"/>
                    <a:gd name="T1" fmla="*/ 17 h 33"/>
                    <a:gd name="T2" fmla="*/ 69 w 71"/>
                    <a:gd name="T3" fmla="*/ 19 h 33"/>
                    <a:gd name="T4" fmla="*/ 71 w 71"/>
                    <a:gd name="T5" fmla="*/ 21 h 33"/>
                    <a:gd name="T6" fmla="*/ 71 w 71"/>
                    <a:gd name="T7" fmla="*/ 24 h 33"/>
                    <a:gd name="T8" fmla="*/ 71 w 71"/>
                    <a:gd name="T9" fmla="*/ 28 h 33"/>
                    <a:gd name="T10" fmla="*/ 69 w 71"/>
                    <a:gd name="T11" fmla="*/ 29 h 33"/>
                    <a:gd name="T12" fmla="*/ 66 w 71"/>
                    <a:gd name="T13" fmla="*/ 31 h 33"/>
                    <a:gd name="T14" fmla="*/ 63 w 71"/>
                    <a:gd name="T15" fmla="*/ 33 h 33"/>
                    <a:gd name="T16" fmla="*/ 62 w 71"/>
                    <a:gd name="T17" fmla="*/ 31 h 33"/>
                    <a:gd name="T18" fmla="*/ 66 w 71"/>
                    <a:gd name="T19" fmla="*/ 17 h 33"/>
                    <a:gd name="T20" fmla="*/ 62 w 71"/>
                    <a:gd name="T21" fmla="*/ 31 h 33"/>
                    <a:gd name="T22" fmla="*/ 54 w 71"/>
                    <a:gd name="T23" fmla="*/ 29 h 33"/>
                    <a:gd name="T24" fmla="*/ 38 w 71"/>
                    <a:gd name="T25" fmla="*/ 23 h 33"/>
                    <a:gd name="T26" fmla="*/ 21 w 71"/>
                    <a:gd name="T27" fmla="*/ 17 h 33"/>
                    <a:gd name="T28" fmla="*/ 9 w 71"/>
                    <a:gd name="T29" fmla="*/ 16 h 33"/>
                    <a:gd name="T30" fmla="*/ 6 w 71"/>
                    <a:gd name="T31" fmla="*/ 0 h 33"/>
                    <a:gd name="T32" fmla="*/ 12 w 71"/>
                    <a:gd name="T33" fmla="*/ 0 h 33"/>
                    <a:gd name="T34" fmla="*/ 21 w 71"/>
                    <a:gd name="T35" fmla="*/ 2 h 33"/>
                    <a:gd name="T36" fmla="*/ 32 w 71"/>
                    <a:gd name="T37" fmla="*/ 4 h 33"/>
                    <a:gd name="T38" fmla="*/ 42 w 71"/>
                    <a:gd name="T39" fmla="*/ 7 h 33"/>
                    <a:gd name="T40" fmla="*/ 59 w 71"/>
                    <a:gd name="T41" fmla="*/ 14 h 33"/>
                    <a:gd name="T42" fmla="*/ 66 w 71"/>
                    <a:gd name="T43" fmla="*/ 17 h 33"/>
                    <a:gd name="T44" fmla="*/ 62 w 71"/>
                    <a:gd name="T45" fmla="*/ 31 h 33"/>
                    <a:gd name="T46" fmla="*/ 9 w 71"/>
                    <a:gd name="T47" fmla="*/ 16 h 33"/>
                    <a:gd name="T48" fmla="*/ 6 w 71"/>
                    <a:gd name="T49" fmla="*/ 16 h 33"/>
                    <a:gd name="T50" fmla="*/ 3 w 71"/>
                    <a:gd name="T51" fmla="*/ 16 h 33"/>
                    <a:gd name="T52" fmla="*/ 1 w 71"/>
                    <a:gd name="T53" fmla="*/ 12 h 33"/>
                    <a:gd name="T54" fmla="*/ 0 w 71"/>
                    <a:gd name="T55" fmla="*/ 11 h 33"/>
                    <a:gd name="T56" fmla="*/ 0 w 71"/>
                    <a:gd name="T57" fmla="*/ 7 h 33"/>
                    <a:gd name="T58" fmla="*/ 1 w 71"/>
                    <a:gd name="T59" fmla="*/ 4 h 33"/>
                    <a:gd name="T60" fmla="*/ 3 w 71"/>
                    <a:gd name="T61" fmla="*/ 2 h 33"/>
                    <a:gd name="T62" fmla="*/ 6 w 71"/>
                    <a:gd name="T63" fmla="*/ 0 h 33"/>
                    <a:gd name="T64" fmla="*/ 9 w 71"/>
                    <a:gd name="T65" fmla="*/ 16 h 3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33"/>
                    <a:gd name="T101" fmla="*/ 71 w 71"/>
                    <a:gd name="T102" fmla="*/ 33 h 3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33">
                      <a:moveTo>
                        <a:pt x="66" y="17"/>
                      </a:moveTo>
                      <a:lnTo>
                        <a:pt x="69" y="19"/>
                      </a:lnTo>
                      <a:lnTo>
                        <a:pt x="71" y="21"/>
                      </a:lnTo>
                      <a:lnTo>
                        <a:pt x="71" y="24"/>
                      </a:lnTo>
                      <a:lnTo>
                        <a:pt x="71" y="28"/>
                      </a:lnTo>
                      <a:lnTo>
                        <a:pt x="69" y="29"/>
                      </a:lnTo>
                      <a:lnTo>
                        <a:pt x="66" y="31"/>
                      </a:lnTo>
                      <a:lnTo>
                        <a:pt x="63" y="33"/>
                      </a:lnTo>
                      <a:lnTo>
                        <a:pt x="62" y="31"/>
                      </a:lnTo>
                      <a:lnTo>
                        <a:pt x="66" y="17"/>
                      </a:lnTo>
                      <a:close/>
                      <a:moveTo>
                        <a:pt x="62" y="31"/>
                      </a:moveTo>
                      <a:lnTo>
                        <a:pt x="54" y="29"/>
                      </a:lnTo>
                      <a:lnTo>
                        <a:pt x="38" y="23"/>
                      </a:lnTo>
                      <a:lnTo>
                        <a:pt x="21" y="17"/>
                      </a:lnTo>
                      <a:lnTo>
                        <a:pt x="9" y="16"/>
                      </a:lnTo>
                      <a:lnTo>
                        <a:pt x="6" y="0"/>
                      </a:lnTo>
                      <a:lnTo>
                        <a:pt x="12" y="0"/>
                      </a:lnTo>
                      <a:lnTo>
                        <a:pt x="21" y="2"/>
                      </a:lnTo>
                      <a:lnTo>
                        <a:pt x="32" y="4"/>
                      </a:lnTo>
                      <a:lnTo>
                        <a:pt x="42" y="7"/>
                      </a:lnTo>
                      <a:lnTo>
                        <a:pt x="59" y="14"/>
                      </a:lnTo>
                      <a:lnTo>
                        <a:pt x="66" y="17"/>
                      </a:lnTo>
                      <a:lnTo>
                        <a:pt x="62" y="31"/>
                      </a:lnTo>
                      <a:close/>
                      <a:moveTo>
                        <a:pt x="9" y="16"/>
                      </a:moveTo>
                      <a:lnTo>
                        <a:pt x="6" y="16"/>
                      </a:lnTo>
                      <a:lnTo>
                        <a:pt x="3" y="16"/>
                      </a:lnTo>
                      <a:lnTo>
                        <a:pt x="1" y="12"/>
                      </a:lnTo>
                      <a:lnTo>
                        <a:pt x="0" y="11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0" name="Freeform 195"/>
                <p:cNvSpPr>
                  <a:spLocks noEditPoints="1"/>
                </p:cNvSpPr>
                <p:nvPr/>
              </p:nvSpPr>
              <p:spPr bwMode="auto">
                <a:xfrm>
                  <a:off x="589" y="2022"/>
                  <a:ext cx="77" cy="32"/>
                </a:xfrm>
                <a:custGeom>
                  <a:avLst/>
                  <a:gdLst>
                    <a:gd name="T0" fmla="*/ 72 w 77"/>
                    <a:gd name="T1" fmla="*/ 15 h 32"/>
                    <a:gd name="T2" fmla="*/ 74 w 77"/>
                    <a:gd name="T3" fmla="*/ 17 h 32"/>
                    <a:gd name="T4" fmla="*/ 76 w 77"/>
                    <a:gd name="T5" fmla="*/ 20 h 32"/>
                    <a:gd name="T6" fmla="*/ 77 w 77"/>
                    <a:gd name="T7" fmla="*/ 24 h 32"/>
                    <a:gd name="T8" fmla="*/ 76 w 77"/>
                    <a:gd name="T9" fmla="*/ 27 h 32"/>
                    <a:gd name="T10" fmla="*/ 74 w 77"/>
                    <a:gd name="T11" fmla="*/ 29 h 32"/>
                    <a:gd name="T12" fmla="*/ 72 w 77"/>
                    <a:gd name="T13" fmla="*/ 31 h 32"/>
                    <a:gd name="T14" fmla="*/ 69 w 77"/>
                    <a:gd name="T15" fmla="*/ 32 h 32"/>
                    <a:gd name="T16" fmla="*/ 66 w 77"/>
                    <a:gd name="T17" fmla="*/ 31 h 32"/>
                    <a:gd name="T18" fmla="*/ 72 w 77"/>
                    <a:gd name="T19" fmla="*/ 15 h 32"/>
                    <a:gd name="T20" fmla="*/ 66 w 77"/>
                    <a:gd name="T21" fmla="*/ 31 h 32"/>
                    <a:gd name="T22" fmla="*/ 59 w 77"/>
                    <a:gd name="T23" fmla="*/ 27 h 32"/>
                    <a:gd name="T24" fmla="*/ 43 w 77"/>
                    <a:gd name="T25" fmla="*/ 22 h 32"/>
                    <a:gd name="T26" fmla="*/ 34 w 77"/>
                    <a:gd name="T27" fmla="*/ 19 h 32"/>
                    <a:gd name="T28" fmla="*/ 25 w 77"/>
                    <a:gd name="T29" fmla="*/ 17 h 32"/>
                    <a:gd name="T30" fmla="*/ 17 w 77"/>
                    <a:gd name="T31" fmla="*/ 17 h 32"/>
                    <a:gd name="T32" fmla="*/ 11 w 77"/>
                    <a:gd name="T33" fmla="*/ 19 h 32"/>
                    <a:gd name="T34" fmla="*/ 5 w 77"/>
                    <a:gd name="T35" fmla="*/ 3 h 32"/>
                    <a:gd name="T36" fmla="*/ 12 w 77"/>
                    <a:gd name="T37" fmla="*/ 0 h 32"/>
                    <a:gd name="T38" fmla="*/ 23 w 77"/>
                    <a:gd name="T39" fmla="*/ 0 h 32"/>
                    <a:gd name="T40" fmla="*/ 34 w 77"/>
                    <a:gd name="T41" fmla="*/ 2 h 32"/>
                    <a:gd name="T42" fmla="*/ 45 w 77"/>
                    <a:gd name="T43" fmla="*/ 5 h 32"/>
                    <a:gd name="T44" fmla="*/ 65 w 77"/>
                    <a:gd name="T45" fmla="*/ 12 h 32"/>
                    <a:gd name="T46" fmla="*/ 72 w 77"/>
                    <a:gd name="T47" fmla="*/ 15 h 32"/>
                    <a:gd name="T48" fmla="*/ 66 w 77"/>
                    <a:gd name="T49" fmla="*/ 31 h 32"/>
                    <a:gd name="T50" fmla="*/ 11 w 77"/>
                    <a:gd name="T51" fmla="*/ 19 h 32"/>
                    <a:gd name="T52" fmla="*/ 8 w 77"/>
                    <a:gd name="T53" fmla="*/ 19 h 32"/>
                    <a:gd name="T54" fmla="*/ 6 w 77"/>
                    <a:gd name="T55" fmla="*/ 19 h 32"/>
                    <a:gd name="T56" fmla="*/ 3 w 77"/>
                    <a:gd name="T57" fmla="*/ 17 h 32"/>
                    <a:gd name="T58" fmla="*/ 1 w 77"/>
                    <a:gd name="T59" fmla="*/ 15 h 32"/>
                    <a:gd name="T60" fmla="*/ 0 w 77"/>
                    <a:gd name="T61" fmla="*/ 12 h 32"/>
                    <a:gd name="T62" fmla="*/ 0 w 77"/>
                    <a:gd name="T63" fmla="*/ 9 h 32"/>
                    <a:gd name="T64" fmla="*/ 1 w 77"/>
                    <a:gd name="T65" fmla="*/ 5 h 32"/>
                    <a:gd name="T66" fmla="*/ 5 w 77"/>
                    <a:gd name="T67" fmla="*/ 3 h 32"/>
                    <a:gd name="T68" fmla="*/ 11 w 77"/>
                    <a:gd name="T69" fmla="*/ 19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7"/>
                    <a:gd name="T106" fmla="*/ 0 h 32"/>
                    <a:gd name="T107" fmla="*/ 77 w 77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7" h="32">
                      <a:moveTo>
                        <a:pt x="72" y="15"/>
                      </a:moveTo>
                      <a:lnTo>
                        <a:pt x="74" y="17"/>
                      </a:lnTo>
                      <a:lnTo>
                        <a:pt x="76" y="20"/>
                      </a:lnTo>
                      <a:lnTo>
                        <a:pt x="77" y="24"/>
                      </a:lnTo>
                      <a:lnTo>
                        <a:pt x="76" y="27"/>
                      </a:lnTo>
                      <a:lnTo>
                        <a:pt x="74" y="29"/>
                      </a:lnTo>
                      <a:lnTo>
                        <a:pt x="72" y="31"/>
                      </a:lnTo>
                      <a:lnTo>
                        <a:pt x="69" y="32"/>
                      </a:lnTo>
                      <a:lnTo>
                        <a:pt x="66" y="31"/>
                      </a:lnTo>
                      <a:lnTo>
                        <a:pt x="72" y="15"/>
                      </a:lnTo>
                      <a:close/>
                      <a:moveTo>
                        <a:pt x="66" y="31"/>
                      </a:moveTo>
                      <a:lnTo>
                        <a:pt x="59" y="27"/>
                      </a:lnTo>
                      <a:lnTo>
                        <a:pt x="43" y="22"/>
                      </a:lnTo>
                      <a:lnTo>
                        <a:pt x="34" y="19"/>
                      </a:lnTo>
                      <a:lnTo>
                        <a:pt x="25" y="17"/>
                      </a:lnTo>
                      <a:lnTo>
                        <a:pt x="17" y="17"/>
                      </a:lnTo>
                      <a:lnTo>
                        <a:pt x="11" y="19"/>
                      </a:lnTo>
                      <a:lnTo>
                        <a:pt x="5" y="3"/>
                      </a:lnTo>
                      <a:lnTo>
                        <a:pt x="12" y="0"/>
                      </a:lnTo>
                      <a:lnTo>
                        <a:pt x="23" y="0"/>
                      </a:lnTo>
                      <a:lnTo>
                        <a:pt x="34" y="2"/>
                      </a:lnTo>
                      <a:lnTo>
                        <a:pt x="45" y="5"/>
                      </a:lnTo>
                      <a:lnTo>
                        <a:pt x="65" y="12"/>
                      </a:lnTo>
                      <a:lnTo>
                        <a:pt x="72" y="15"/>
                      </a:lnTo>
                      <a:lnTo>
                        <a:pt x="66" y="3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6" y="19"/>
                      </a:lnTo>
                      <a:lnTo>
                        <a:pt x="3" y="17"/>
                      </a:lnTo>
                      <a:lnTo>
                        <a:pt x="1" y="15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1" y="5"/>
                      </a:lnTo>
                      <a:lnTo>
                        <a:pt x="5" y="3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1" name="Freeform 196"/>
                <p:cNvSpPr>
                  <a:spLocks noEditPoints="1"/>
                </p:cNvSpPr>
                <p:nvPr/>
              </p:nvSpPr>
              <p:spPr bwMode="auto">
                <a:xfrm>
                  <a:off x="590" y="2029"/>
                  <a:ext cx="62" cy="36"/>
                </a:xfrm>
                <a:custGeom>
                  <a:avLst/>
                  <a:gdLst>
                    <a:gd name="T0" fmla="*/ 58 w 62"/>
                    <a:gd name="T1" fmla="*/ 22 h 36"/>
                    <a:gd name="T2" fmla="*/ 59 w 62"/>
                    <a:gd name="T3" fmla="*/ 24 h 36"/>
                    <a:gd name="T4" fmla="*/ 61 w 62"/>
                    <a:gd name="T5" fmla="*/ 25 h 36"/>
                    <a:gd name="T6" fmla="*/ 62 w 62"/>
                    <a:gd name="T7" fmla="*/ 29 h 36"/>
                    <a:gd name="T8" fmla="*/ 62 w 62"/>
                    <a:gd name="T9" fmla="*/ 31 h 36"/>
                    <a:gd name="T10" fmla="*/ 61 w 62"/>
                    <a:gd name="T11" fmla="*/ 34 h 36"/>
                    <a:gd name="T12" fmla="*/ 59 w 62"/>
                    <a:gd name="T13" fmla="*/ 36 h 36"/>
                    <a:gd name="T14" fmla="*/ 56 w 62"/>
                    <a:gd name="T15" fmla="*/ 36 h 36"/>
                    <a:gd name="T16" fmla="*/ 54 w 62"/>
                    <a:gd name="T17" fmla="*/ 36 h 36"/>
                    <a:gd name="T18" fmla="*/ 58 w 62"/>
                    <a:gd name="T19" fmla="*/ 22 h 36"/>
                    <a:gd name="T20" fmla="*/ 54 w 62"/>
                    <a:gd name="T21" fmla="*/ 36 h 36"/>
                    <a:gd name="T22" fmla="*/ 47 w 62"/>
                    <a:gd name="T23" fmla="*/ 34 h 36"/>
                    <a:gd name="T24" fmla="*/ 31 w 62"/>
                    <a:gd name="T25" fmla="*/ 27 h 36"/>
                    <a:gd name="T26" fmla="*/ 14 w 62"/>
                    <a:gd name="T27" fmla="*/ 20 h 36"/>
                    <a:gd name="T28" fmla="*/ 2 w 62"/>
                    <a:gd name="T29" fmla="*/ 12 h 36"/>
                    <a:gd name="T30" fmla="*/ 11 w 62"/>
                    <a:gd name="T31" fmla="*/ 2 h 36"/>
                    <a:gd name="T32" fmla="*/ 37 w 62"/>
                    <a:gd name="T33" fmla="*/ 15 h 36"/>
                    <a:gd name="T34" fmla="*/ 58 w 62"/>
                    <a:gd name="T35" fmla="*/ 22 h 36"/>
                    <a:gd name="T36" fmla="*/ 54 w 62"/>
                    <a:gd name="T37" fmla="*/ 36 h 36"/>
                    <a:gd name="T38" fmla="*/ 2 w 62"/>
                    <a:gd name="T39" fmla="*/ 12 h 36"/>
                    <a:gd name="T40" fmla="*/ 0 w 62"/>
                    <a:gd name="T41" fmla="*/ 10 h 36"/>
                    <a:gd name="T42" fmla="*/ 0 w 62"/>
                    <a:gd name="T43" fmla="*/ 8 h 36"/>
                    <a:gd name="T44" fmla="*/ 0 w 62"/>
                    <a:gd name="T45" fmla="*/ 5 h 36"/>
                    <a:gd name="T46" fmla="*/ 2 w 62"/>
                    <a:gd name="T47" fmla="*/ 3 h 36"/>
                    <a:gd name="T48" fmla="*/ 4 w 62"/>
                    <a:gd name="T49" fmla="*/ 2 h 36"/>
                    <a:gd name="T50" fmla="*/ 7 w 62"/>
                    <a:gd name="T51" fmla="*/ 0 h 36"/>
                    <a:gd name="T52" fmla="*/ 10 w 62"/>
                    <a:gd name="T53" fmla="*/ 0 h 36"/>
                    <a:gd name="T54" fmla="*/ 11 w 62"/>
                    <a:gd name="T55" fmla="*/ 2 h 36"/>
                    <a:gd name="T56" fmla="*/ 2 w 62"/>
                    <a:gd name="T57" fmla="*/ 12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36"/>
                    <a:gd name="T89" fmla="*/ 62 w 6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36">
                      <a:moveTo>
                        <a:pt x="58" y="22"/>
                      </a:moveTo>
                      <a:lnTo>
                        <a:pt x="59" y="24"/>
                      </a:lnTo>
                      <a:lnTo>
                        <a:pt x="61" y="25"/>
                      </a:lnTo>
                      <a:lnTo>
                        <a:pt x="62" y="29"/>
                      </a:lnTo>
                      <a:lnTo>
                        <a:pt x="62" y="31"/>
                      </a:lnTo>
                      <a:lnTo>
                        <a:pt x="61" y="34"/>
                      </a:lnTo>
                      <a:lnTo>
                        <a:pt x="59" y="36"/>
                      </a:lnTo>
                      <a:lnTo>
                        <a:pt x="56" y="36"/>
                      </a:lnTo>
                      <a:lnTo>
                        <a:pt x="54" y="36"/>
                      </a:lnTo>
                      <a:lnTo>
                        <a:pt x="58" y="22"/>
                      </a:lnTo>
                      <a:close/>
                      <a:moveTo>
                        <a:pt x="54" y="36"/>
                      </a:moveTo>
                      <a:lnTo>
                        <a:pt x="47" y="34"/>
                      </a:lnTo>
                      <a:lnTo>
                        <a:pt x="31" y="27"/>
                      </a:lnTo>
                      <a:lnTo>
                        <a:pt x="14" y="20"/>
                      </a:lnTo>
                      <a:lnTo>
                        <a:pt x="2" y="12"/>
                      </a:lnTo>
                      <a:lnTo>
                        <a:pt x="11" y="2"/>
                      </a:lnTo>
                      <a:lnTo>
                        <a:pt x="37" y="15"/>
                      </a:lnTo>
                      <a:lnTo>
                        <a:pt x="58" y="22"/>
                      </a:lnTo>
                      <a:lnTo>
                        <a:pt x="54" y="36"/>
                      </a:lnTo>
                      <a:close/>
                      <a:moveTo>
                        <a:pt x="2" y="12"/>
                      </a:moveTo>
                      <a:lnTo>
                        <a:pt x="0" y="10"/>
                      </a:ln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1" y="2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2" name="Freeform 197"/>
                <p:cNvSpPr>
                  <a:spLocks noEditPoints="1"/>
                </p:cNvSpPr>
                <p:nvPr/>
              </p:nvSpPr>
              <p:spPr bwMode="auto">
                <a:xfrm>
                  <a:off x="609" y="2054"/>
                  <a:ext cx="62" cy="24"/>
                </a:xfrm>
                <a:custGeom>
                  <a:avLst/>
                  <a:gdLst>
                    <a:gd name="T0" fmla="*/ 59 w 62"/>
                    <a:gd name="T1" fmla="*/ 2 h 24"/>
                    <a:gd name="T2" fmla="*/ 62 w 62"/>
                    <a:gd name="T3" fmla="*/ 4 h 24"/>
                    <a:gd name="T4" fmla="*/ 62 w 62"/>
                    <a:gd name="T5" fmla="*/ 7 h 24"/>
                    <a:gd name="T6" fmla="*/ 60 w 62"/>
                    <a:gd name="T7" fmla="*/ 11 h 24"/>
                    <a:gd name="T8" fmla="*/ 56 w 62"/>
                    <a:gd name="T9" fmla="*/ 12 h 24"/>
                    <a:gd name="T10" fmla="*/ 59 w 62"/>
                    <a:gd name="T11" fmla="*/ 2 h 24"/>
                    <a:gd name="T12" fmla="*/ 56 w 62"/>
                    <a:gd name="T13" fmla="*/ 12 h 24"/>
                    <a:gd name="T14" fmla="*/ 49 w 62"/>
                    <a:gd name="T15" fmla="*/ 11 h 24"/>
                    <a:gd name="T16" fmla="*/ 35 w 62"/>
                    <a:gd name="T17" fmla="*/ 11 h 24"/>
                    <a:gd name="T18" fmla="*/ 28 w 62"/>
                    <a:gd name="T19" fmla="*/ 11 h 24"/>
                    <a:gd name="T20" fmla="*/ 20 w 62"/>
                    <a:gd name="T21" fmla="*/ 12 h 24"/>
                    <a:gd name="T22" fmla="*/ 14 w 62"/>
                    <a:gd name="T23" fmla="*/ 18 h 24"/>
                    <a:gd name="T24" fmla="*/ 9 w 62"/>
                    <a:gd name="T25" fmla="*/ 23 h 24"/>
                    <a:gd name="T26" fmla="*/ 0 w 62"/>
                    <a:gd name="T27" fmla="*/ 18 h 24"/>
                    <a:gd name="T28" fmla="*/ 3 w 62"/>
                    <a:gd name="T29" fmla="*/ 12 h 24"/>
                    <a:gd name="T30" fmla="*/ 6 w 62"/>
                    <a:gd name="T31" fmla="*/ 9 h 24"/>
                    <a:gd name="T32" fmla="*/ 11 w 62"/>
                    <a:gd name="T33" fmla="*/ 6 h 24"/>
                    <a:gd name="T34" fmla="*/ 15 w 62"/>
                    <a:gd name="T35" fmla="*/ 4 h 24"/>
                    <a:gd name="T36" fmla="*/ 25 w 62"/>
                    <a:gd name="T37" fmla="*/ 0 h 24"/>
                    <a:gd name="T38" fmla="*/ 34 w 62"/>
                    <a:gd name="T39" fmla="*/ 0 h 24"/>
                    <a:gd name="T40" fmla="*/ 51 w 62"/>
                    <a:gd name="T41" fmla="*/ 0 h 24"/>
                    <a:gd name="T42" fmla="*/ 59 w 62"/>
                    <a:gd name="T43" fmla="*/ 2 h 24"/>
                    <a:gd name="T44" fmla="*/ 56 w 62"/>
                    <a:gd name="T45" fmla="*/ 12 h 24"/>
                    <a:gd name="T46" fmla="*/ 9 w 62"/>
                    <a:gd name="T47" fmla="*/ 23 h 24"/>
                    <a:gd name="T48" fmla="*/ 6 w 62"/>
                    <a:gd name="T49" fmla="*/ 24 h 24"/>
                    <a:gd name="T50" fmla="*/ 3 w 62"/>
                    <a:gd name="T51" fmla="*/ 24 h 24"/>
                    <a:gd name="T52" fmla="*/ 0 w 62"/>
                    <a:gd name="T53" fmla="*/ 21 h 24"/>
                    <a:gd name="T54" fmla="*/ 0 w 62"/>
                    <a:gd name="T55" fmla="*/ 18 h 24"/>
                    <a:gd name="T56" fmla="*/ 9 w 62"/>
                    <a:gd name="T57" fmla="*/ 23 h 24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4"/>
                    <a:gd name="T89" fmla="*/ 62 w 62"/>
                    <a:gd name="T90" fmla="*/ 24 h 24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4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2" y="7"/>
                      </a:lnTo>
                      <a:lnTo>
                        <a:pt x="60" y="11"/>
                      </a:lnTo>
                      <a:lnTo>
                        <a:pt x="56" y="12"/>
                      </a:lnTo>
                      <a:lnTo>
                        <a:pt x="59" y="2"/>
                      </a:lnTo>
                      <a:close/>
                      <a:moveTo>
                        <a:pt x="56" y="12"/>
                      </a:moveTo>
                      <a:lnTo>
                        <a:pt x="49" y="11"/>
                      </a:lnTo>
                      <a:lnTo>
                        <a:pt x="35" y="11"/>
                      </a:lnTo>
                      <a:lnTo>
                        <a:pt x="28" y="11"/>
                      </a:lnTo>
                      <a:lnTo>
                        <a:pt x="20" y="12"/>
                      </a:lnTo>
                      <a:lnTo>
                        <a:pt x="14" y="18"/>
                      </a:lnTo>
                      <a:lnTo>
                        <a:pt x="9" y="23"/>
                      </a:lnTo>
                      <a:lnTo>
                        <a:pt x="0" y="18"/>
                      </a:lnTo>
                      <a:lnTo>
                        <a:pt x="3" y="12"/>
                      </a:lnTo>
                      <a:lnTo>
                        <a:pt x="6" y="9"/>
                      </a:lnTo>
                      <a:lnTo>
                        <a:pt x="11" y="6"/>
                      </a:lnTo>
                      <a:lnTo>
                        <a:pt x="15" y="4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51" y="0"/>
                      </a:lnTo>
                      <a:lnTo>
                        <a:pt x="59" y="2"/>
                      </a:lnTo>
                      <a:lnTo>
                        <a:pt x="56" y="12"/>
                      </a:lnTo>
                      <a:close/>
                      <a:moveTo>
                        <a:pt x="9" y="23"/>
                      </a:moveTo>
                      <a:lnTo>
                        <a:pt x="6" y="24"/>
                      </a:lnTo>
                      <a:lnTo>
                        <a:pt x="3" y="24"/>
                      </a:lnTo>
                      <a:lnTo>
                        <a:pt x="0" y="21"/>
                      </a:lnTo>
                      <a:lnTo>
                        <a:pt x="0" y="18"/>
                      </a:lnTo>
                      <a:lnTo>
                        <a:pt x="9" y="2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3" name="Freeform 198"/>
                <p:cNvSpPr>
                  <a:spLocks noEditPoints="1"/>
                </p:cNvSpPr>
                <p:nvPr/>
              </p:nvSpPr>
              <p:spPr bwMode="auto">
                <a:xfrm>
                  <a:off x="609" y="2058"/>
                  <a:ext cx="59" cy="22"/>
                </a:xfrm>
                <a:custGeom>
                  <a:avLst/>
                  <a:gdLst>
                    <a:gd name="T0" fmla="*/ 54 w 59"/>
                    <a:gd name="T1" fmla="*/ 2 h 22"/>
                    <a:gd name="T2" fmla="*/ 56 w 59"/>
                    <a:gd name="T3" fmla="*/ 3 h 22"/>
                    <a:gd name="T4" fmla="*/ 57 w 59"/>
                    <a:gd name="T5" fmla="*/ 5 h 22"/>
                    <a:gd name="T6" fmla="*/ 59 w 59"/>
                    <a:gd name="T7" fmla="*/ 7 h 22"/>
                    <a:gd name="T8" fmla="*/ 59 w 59"/>
                    <a:gd name="T9" fmla="*/ 8 h 22"/>
                    <a:gd name="T10" fmla="*/ 59 w 59"/>
                    <a:gd name="T11" fmla="*/ 12 h 22"/>
                    <a:gd name="T12" fmla="*/ 57 w 59"/>
                    <a:gd name="T13" fmla="*/ 14 h 22"/>
                    <a:gd name="T14" fmla="*/ 54 w 59"/>
                    <a:gd name="T15" fmla="*/ 14 h 22"/>
                    <a:gd name="T16" fmla="*/ 52 w 59"/>
                    <a:gd name="T17" fmla="*/ 14 h 22"/>
                    <a:gd name="T18" fmla="*/ 54 w 59"/>
                    <a:gd name="T19" fmla="*/ 2 h 22"/>
                    <a:gd name="T20" fmla="*/ 52 w 59"/>
                    <a:gd name="T21" fmla="*/ 14 h 22"/>
                    <a:gd name="T22" fmla="*/ 46 w 59"/>
                    <a:gd name="T23" fmla="*/ 14 h 22"/>
                    <a:gd name="T24" fmla="*/ 34 w 59"/>
                    <a:gd name="T25" fmla="*/ 12 h 22"/>
                    <a:gd name="T26" fmla="*/ 28 w 59"/>
                    <a:gd name="T27" fmla="*/ 12 h 22"/>
                    <a:gd name="T28" fmla="*/ 20 w 59"/>
                    <a:gd name="T29" fmla="*/ 14 h 22"/>
                    <a:gd name="T30" fmla="*/ 14 w 59"/>
                    <a:gd name="T31" fmla="*/ 17 h 22"/>
                    <a:gd name="T32" fmla="*/ 11 w 59"/>
                    <a:gd name="T33" fmla="*/ 20 h 22"/>
                    <a:gd name="T34" fmla="*/ 1 w 59"/>
                    <a:gd name="T35" fmla="*/ 14 h 22"/>
                    <a:gd name="T36" fmla="*/ 6 w 59"/>
                    <a:gd name="T37" fmla="*/ 7 h 22"/>
                    <a:gd name="T38" fmla="*/ 14 w 59"/>
                    <a:gd name="T39" fmla="*/ 3 h 22"/>
                    <a:gd name="T40" fmla="*/ 23 w 59"/>
                    <a:gd name="T41" fmla="*/ 2 h 22"/>
                    <a:gd name="T42" fmla="*/ 32 w 59"/>
                    <a:gd name="T43" fmla="*/ 0 h 22"/>
                    <a:gd name="T44" fmla="*/ 48 w 59"/>
                    <a:gd name="T45" fmla="*/ 2 h 22"/>
                    <a:gd name="T46" fmla="*/ 54 w 59"/>
                    <a:gd name="T47" fmla="*/ 2 h 22"/>
                    <a:gd name="T48" fmla="*/ 52 w 59"/>
                    <a:gd name="T49" fmla="*/ 14 h 22"/>
                    <a:gd name="T50" fmla="*/ 11 w 59"/>
                    <a:gd name="T51" fmla="*/ 20 h 22"/>
                    <a:gd name="T52" fmla="*/ 9 w 59"/>
                    <a:gd name="T53" fmla="*/ 22 h 22"/>
                    <a:gd name="T54" fmla="*/ 6 w 59"/>
                    <a:gd name="T55" fmla="*/ 22 h 22"/>
                    <a:gd name="T56" fmla="*/ 5 w 59"/>
                    <a:gd name="T57" fmla="*/ 22 h 22"/>
                    <a:gd name="T58" fmla="*/ 3 w 59"/>
                    <a:gd name="T59" fmla="*/ 22 h 22"/>
                    <a:gd name="T60" fmla="*/ 1 w 59"/>
                    <a:gd name="T61" fmla="*/ 20 h 22"/>
                    <a:gd name="T62" fmla="*/ 0 w 59"/>
                    <a:gd name="T63" fmla="*/ 17 h 22"/>
                    <a:gd name="T64" fmla="*/ 0 w 59"/>
                    <a:gd name="T65" fmla="*/ 15 h 22"/>
                    <a:gd name="T66" fmla="*/ 1 w 59"/>
                    <a:gd name="T67" fmla="*/ 14 h 22"/>
                    <a:gd name="T68" fmla="*/ 11 w 59"/>
                    <a:gd name="T69" fmla="*/ 20 h 2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9"/>
                    <a:gd name="T106" fmla="*/ 0 h 22"/>
                    <a:gd name="T107" fmla="*/ 59 w 59"/>
                    <a:gd name="T108" fmla="*/ 22 h 2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9" h="22">
                      <a:moveTo>
                        <a:pt x="54" y="2"/>
                      </a:moveTo>
                      <a:lnTo>
                        <a:pt x="56" y="3"/>
                      </a:ln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8"/>
                      </a:lnTo>
                      <a:lnTo>
                        <a:pt x="59" y="12"/>
                      </a:lnTo>
                      <a:lnTo>
                        <a:pt x="57" y="14"/>
                      </a:lnTo>
                      <a:lnTo>
                        <a:pt x="54" y="14"/>
                      </a:lnTo>
                      <a:lnTo>
                        <a:pt x="52" y="14"/>
                      </a:lnTo>
                      <a:lnTo>
                        <a:pt x="54" y="2"/>
                      </a:lnTo>
                      <a:close/>
                      <a:moveTo>
                        <a:pt x="52" y="14"/>
                      </a:moveTo>
                      <a:lnTo>
                        <a:pt x="46" y="14"/>
                      </a:lnTo>
                      <a:lnTo>
                        <a:pt x="34" y="12"/>
                      </a:lnTo>
                      <a:lnTo>
                        <a:pt x="28" y="12"/>
                      </a:lnTo>
                      <a:lnTo>
                        <a:pt x="20" y="14"/>
                      </a:lnTo>
                      <a:lnTo>
                        <a:pt x="14" y="17"/>
                      </a:lnTo>
                      <a:lnTo>
                        <a:pt x="11" y="20"/>
                      </a:lnTo>
                      <a:lnTo>
                        <a:pt x="1" y="14"/>
                      </a:lnTo>
                      <a:lnTo>
                        <a:pt x="6" y="7"/>
                      </a:lnTo>
                      <a:lnTo>
                        <a:pt x="14" y="3"/>
                      </a:lnTo>
                      <a:lnTo>
                        <a:pt x="23" y="2"/>
                      </a:lnTo>
                      <a:lnTo>
                        <a:pt x="32" y="0"/>
                      </a:lnTo>
                      <a:lnTo>
                        <a:pt x="48" y="2"/>
                      </a:lnTo>
                      <a:lnTo>
                        <a:pt x="54" y="2"/>
                      </a:lnTo>
                      <a:lnTo>
                        <a:pt x="52" y="14"/>
                      </a:lnTo>
                      <a:close/>
                      <a:moveTo>
                        <a:pt x="11" y="20"/>
                      </a:moveTo>
                      <a:lnTo>
                        <a:pt x="9" y="22"/>
                      </a:lnTo>
                      <a:lnTo>
                        <a:pt x="6" y="22"/>
                      </a:lnTo>
                      <a:lnTo>
                        <a:pt x="5" y="22"/>
                      </a:lnTo>
                      <a:lnTo>
                        <a:pt x="3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0" y="15"/>
                      </a:lnTo>
                      <a:lnTo>
                        <a:pt x="1" y="14"/>
                      </a:lnTo>
                      <a:lnTo>
                        <a:pt x="11" y="20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4" name="Freeform 199"/>
                <p:cNvSpPr>
                  <a:spLocks noEditPoints="1"/>
                </p:cNvSpPr>
                <p:nvPr/>
              </p:nvSpPr>
              <p:spPr bwMode="auto">
                <a:xfrm>
                  <a:off x="609" y="2063"/>
                  <a:ext cx="62" cy="19"/>
                </a:xfrm>
                <a:custGeom>
                  <a:avLst/>
                  <a:gdLst>
                    <a:gd name="T0" fmla="*/ 56 w 62"/>
                    <a:gd name="T1" fmla="*/ 2 h 19"/>
                    <a:gd name="T2" fmla="*/ 59 w 62"/>
                    <a:gd name="T3" fmla="*/ 2 h 19"/>
                    <a:gd name="T4" fmla="*/ 60 w 62"/>
                    <a:gd name="T5" fmla="*/ 3 h 19"/>
                    <a:gd name="T6" fmla="*/ 60 w 62"/>
                    <a:gd name="T7" fmla="*/ 7 h 19"/>
                    <a:gd name="T8" fmla="*/ 62 w 62"/>
                    <a:gd name="T9" fmla="*/ 9 h 19"/>
                    <a:gd name="T10" fmla="*/ 60 w 62"/>
                    <a:gd name="T11" fmla="*/ 12 h 19"/>
                    <a:gd name="T12" fmla="*/ 59 w 62"/>
                    <a:gd name="T13" fmla="*/ 14 h 19"/>
                    <a:gd name="T14" fmla="*/ 57 w 62"/>
                    <a:gd name="T15" fmla="*/ 14 h 19"/>
                    <a:gd name="T16" fmla="*/ 54 w 62"/>
                    <a:gd name="T17" fmla="*/ 15 h 19"/>
                    <a:gd name="T18" fmla="*/ 56 w 62"/>
                    <a:gd name="T19" fmla="*/ 2 h 19"/>
                    <a:gd name="T20" fmla="*/ 54 w 62"/>
                    <a:gd name="T21" fmla="*/ 15 h 19"/>
                    <a:gd name="T22" fmla="*/ 48 w 62"/>
                    <a:gd name="T23" fmla="*/ 14 h 19"/>
                    <a:gd name="T24" fmla="*/ 35 w 62"/>
                    <a:gd name="T25" fmla="*/ 14 h 19"/>
                    <a:gd name="T26" fmla="*/ 28 w 62"/>
                    <a:gd name="T27" fmla="*/ 14 h 19"/>
                    <a:gd name="T28" fmla="*/ 20 w 62"/>
                    <a:gd name="T29" fmla="*/ 14 h 19"/>
                    <a:gd name="T30" fmla="*/ 14 w 62"/>
                    <a:gd name="T31" fmla="*/ 15 h 19"/>
                    <a:gd name="T32" fmla="*/ 9 w 62"/>
                    <a:gd name="T33" fmla="*/ 17 h 19"/>
                    <a:gd name="T34" fmla="*/ 1 w 62"/>
                    <a:gd name="T35" fmla="*/ 9 h 19"/>
                    <a:gd name="T36" fmla="*/ 8 w 62"/>
                    <a:gd name="T37" fmla="*/ 3 h 19"/>
                    <a:gd name="T38" fmla="*/ 15 w 62"/>
                    <a:gd name="T39" fmla="*/ 2 h 19"/>
                    <a:gd name="T40" fmla="*/ 25 w 62"/>
                    <a:gd name="T41" fmla="*/ 0 h 19"/>
                    <a:gd name="T42" fmla="*/ 34 w 62"/>
                    <a:gd name="T43" fmla="*/ 0 h 19"/>
                    <a:gd name="T44" fmla="*/ 49 w 62"/>
                    <a:gd name="T45" fmla="*/ 0 h 19"/>
                    <a:gd name="T46" fmla="*/ 56 w 62"/>
                    <a:gd name="T47" fmla="*/ 2 h 19"/>
                    <a:gd name="T48" fmla="*/ 54 w 62"/>
                    <a:gd name="T49" fmla="*/ 15 h 19"/>
                    <a:gd name="T50" fmla="*/ 9 w 62"/>
                    <a:gd name="T51" fmla="*/ 17 h 19"/>
                    <a:gd name="T52" fmla="*/ 8 w 62"/>
                    <a:gd name="T53" fmla="*/ 19 h 19"/>
                    <a:gd name="T54" fmla="*/ 5 w 62"/>
                    <a:gd name="T55" fmla="*/ 19 h 19"/>
                    <a:gd name="T56" fmla="*/ 3 w 62"/>
                    <a:gd name="T57" fmla="*/ 19 h 19"/>
                    <a:gd name="T58" fmla="*/ 1 w 62"/>
                    <a:gd name="T59" fmla="*/ 17 h 19"/>
                    <a:gd name="T60" fmla="*/ 0 w 62"/>
                    <a:gd name="T61" fmla="*/ 15 h 19"/>
                    <a:gd name="T62" fmla="*/ 0 w 62"/>
                    <a:gd name="T63" fmla="*/ 12 h 19"/>
                    <a:gd name="T64" fmla="*/ 0 w 62"/>
                    <a:gd name="T65" fmla="*/ 10 h 19"/>
                    <a:gd name="T66" fmla="*/ 1 w 62"/>
                    <a:gd name="T67" fmla="*/ 9 h 19"/>
                    <a:gd name="T68" fmla="*/ 9 w 62"/>
                    <a:gd name="T69" fmla="*/ 17 h 1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19"/>
                    <a:gd name="T107" fmla="*/ 62 w 62"/>
                    <a:gd name="T108" fmla="*/ 19 h 1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19">
                      <a:moveTo>
                        <a:pt x="56" y="2"/>
                      </a:moveTo>
                      <a:lnTo>
                        <a:pt x="59" y="2"/>
                      </a:lnTo>
                      <a:lnTo>
                        <a:pt x="60" y="3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0" y="12"/>
                      </a:lnTo>
                      <a:lnTo>
                        <a:pt x="59" y="14"/>
                      </a:lnTo>
                      <a:lnTo>
                        <a:pt x="57" y="14"/>
                      </a:lnTo>
                      <a:lnTo>
                        <a:pt x="54" y="15"/>
                      </a:lnTo>
                      <a:lnTo>
                        <a:pt x="56" y="2"/>
                      </a:lnTo>
                      <a:close/>
                      <a:moveTo>
                        <a:pt x="54" y="15"/>
                      </a:moveTo>
                      <a:lnTo>
                        <a:pt x="48" y="14"/>
                      </a:lnTo>
                      <a:lnTo>
                        <a:pt x="35" y="14"/>
                      </a:lnTo>
                      <a:lnTo>
                        <a:pt x="28" y="14"/>
                      </a:lnTo>
                      <a:lnTo>
                        <a:pt x="20" y="14"/>
                      </a:lnTo>
                      <a:lnTo>
                        <a:pt x="14" y="15"/>
                      </a:lnTo>
                      <a:lnTo>
                        <a:pt x="9" y="17"/>
                      </a:lnTo>
                      <a:lnTo>
                        <a:pt x="1" y="9"/>
                      </a:lnTo>
                      <a:lnTo>
                        <a:pt x="8" y="3"/>
                      </a:lnTo>
                      <a:lnTo>
                        <a:pt x="15" y="2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6" y="2"/>
                      </a:lnTo>
                      <a:lnTo>
                        <a:pt x="54" y="15"/>
                      </a:lnTo>
                      <a:close/>
                      <a:moveTo>
                        <a:pt x="9" y="17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9"/>
                      </a:lnTo>
                      <a:lnTo>
                        <a:pt x="1" y="17"/>
                      </a:lnTo>
                      <a:lnTo>
                        <a:pt x="0" y="15"/>
                      </a:ln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1" y="9"/>
                      </a:lnTo>
                      <a:lnTo>
                        <a:pt x="9" y="17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5" name="Freeform 200"/>
                <p:cNvSpPr>
                  <a:spLocks noEditPoints="1"/>
                </p:cNvSpPr>
                <p:nvPr/>
              </p:nvSpPr>
              <p:spPr bwMode="auto">
                <a:xfrm>
                  <a:off x="609" y="2068"/>
                  <a:ext cx="63" cy="16"/>
                </a:xfrm>
                <a:custGeom>
                  <a:avLst/>
                  <a:gdLst>
                    <a:gd name="T0" fmla="*/ 57 w 63"/>
                    <a:gd name="T1" fmla="*/ 2 h 16"/>
                    <a:gd name="T2" fmla="*/ 59 w 63"/>
                    <a:gd name="T3" fmla="*/ 2 h 16"/>
                    <a:gd name="T4" fmla="*/ 62 w 63"/>
                    <a:gd name="T5" fmla="*/ 4 h 16"/>
                    <a:gd name="T6" fmla="*/ 62 w 63"/>
                    <a:gd name="T7" fmla="*/ 7 h 16"/>
                    <a:gd name="T8" fmla="*/ 63 w 63"/>
                    <a:gd name="T9" fmla="*/ 9 h 16"/>
                    <a:gd name="T10" fmla="*/ 62 w 63"/>
                    <a:gd name="T11" fmla="*/ 12 h 16"/>
                    <a:gd name="T12" fmla="*/ 60 w 63"/>
                    <a:gd name="T13" fmla="*/ 14 h 16"/>
                    <a:gd name="T14" fmla="*/ 59 w 63"/>
                    <a:gd name="T15" fmla="*/ 16 h 16"/>
                    <a:gd name="T16" fmla="*/ 56 w 63"/>
                    <a:gd name="T17" fmla="*/ 16 h 16"/>
                    <a:gd name="T18" fmla="*/ 57 w 63"/>
                    <a:gd name="T19" fmla="*/ 2 h 16"/>
                    <a:gd name="T20" fmla="*/ 56 w 63"/>
                    <a:gd name="T21" fmla="*/ 16 h 16"/>
                    <a:gd name="T22" fmla="*/ 49 w 63"/>
                    <a:gd name="T23" fmla="*/ 16 h 16"/>
                    <a:gd name="T24" fmla="*/ 35 w 63"/>
                    <a:gd name="T25" fmla="*/ 14 h 16"/>
                    <a:gd name="T26" fmla="*/ 20 w 63"/>
                    <a:gd name="T27" fmla="*/ 14 h 16"/>
                    <a:gd name="T28" fmla="*/ 9 w 63"/>
                    <a:gd name="T29" fmla="*/ 16 h 16"/>
                    <a:gd name="T30" fmla="*/ 3 w 63"/>
                    <a:gd name="T31" fmla="*/ 2 h 16"/>
                    <a:gd name="T32" fmla="*/ 17 w 63"/>
                    <a:gd name="T33" fmla="*/ 0 h 16"/>
                    <a:gd name="T34" fmla="*/ 34 w 63"/>
                    <a:gd name="T35" fmla="*/ 0 h 16"/>
                    <a:gd name="T36" fmla="*/ 49 w 63"/>
                    <a:gd name="T37" fmla="*/ 0 h 16"/>
                    <a:gd name="T38" fmla="*/ 57 w 63"/>
                    <a:gd name="T39" fmla="*/ 2 h 16"/>
                    <a:gd name="T40" fmla="*/ 56 w 63"/>
                    <a:gd name="T41" fmla="*/ 16 h 16"/>
                    <a:gd name="T42" fmla="*/ 9 w 63"/>
                    <a:gd name="T43" fmla="*/ 16 h 16"/>
                    <a:gd name="T44" fmla="*/ 6 w 63"/>
                    <a:gd name="T45" fmla="*/ 16 h 16"/>
                    <a:gd name="T46" fmla="*/ 3 w 63"/>
                    <a:gd name="T47" fmla="*/ 16 h 16"/>
                    <a:gd name="T48" fmla="*/ 1 w 63"/>
                    <a:gd name="T49" fmla="*/ 14 h 16"/>
                    <a:gd name="T50" fmla="*/ 0 w 63"/>
                    <a:gd name="T51" fmla="*/ 12 h 16"/>
                    <a:gd name="T52" fmla="*/ 0 w 63"/>
                    <a:gd name="T53" fmla="*/ 9 h 16"/>
                    <a:gd name="T54" fmla="*/ 0 w 63"/>
                    <a:gd name="T55" fmla="*/ 5 h 16"/>
                    <a:gd name="T56" fmla="*/ 1 w 63"/>
                    <a:gd name="T57" fmla="*/ 4 h 16"/>
                    <a:gd name="T58" fmla="*/ 3 w 63"/>
                    <a:gd name="T59" fmla="*/ 2 h 16"/>
                    <a:gd name="T60" fmla="*/ 9 w 63"/>
                    <a:gd name="T61" fmla="*/ 16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3"/>
                    <a:gd name="T94" fmla="*/ 0 h 16"/>
                    <a:gd name="T95" fmla="*/ 63 w 63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3" h="16">
                      <a:moveTo>
                        <a:pt x="57" y="2"/>
                      </a:moveTo>
                      <a:lnTo>
                        <a:pt x="59" y="2"/>
                      </a:lnTo>
                      <a:lnTo>
                        <a:pt x="62" y="4"/>
                      </a:lnTo>
                      <a:lnTo>
                        <a:pt x="62" y="7"/>
                      </a:lnTo>
                      <a:lnTo>
                        <a:pt x="63" y="9"/>
                      </a:lnTo>
                      <a:lnTo>
                        <a:pt x="62" y="12"/>
                      </a:lnTo>
                      <a:lnTo>
                        <a:pt x="60" y="14"/>
                      </a:lnTo>
                      <a:lnTo>
                        <a:pt x="59" y="16"/>
                      </a:lnTo>
                      <a:lnTo>
                        <a:pt x="56" y="16"/>
                      </a:lnTo>
                      <a:lnTo>
                        <a:pt x="57" y="2"/>
                      </a:lnTo>
                      <a:close/>
                      <a:moveTo>
                        <a:pt x="56" y="16"/>
                      </a:moveTo>
                      <a:lnTo>
                        <a:pt x="49" y="16"/>
                      </a:lnTo>
                      <a:lnTo>
                        <a:pt x="35" y="14"/>
                      </a:lnTo>
                      <a:lnTo>
                        <a:pt x="20" y="14"/>
                      </a:lnTo>
                      <a:lnTo>
                        <a:pt x="9" y="16"/>
                      </a:lnTo>
                      <a:lnTo>
                        <a:pt x="3" y="2"/>
                      </a:lnTo>
                      <a:lnTo>
                        <a:pt x="17" y="0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7" y="2"/>
                      </a:lnTo>
                      <a:lnTo>
                        <a:pt x="56" y="16"/>
                      </a:lnTo>
                      <a:close/>
                      <a:moveTo>
                        <a:pt x="9" y="16"/>
                      </a:moveTo>
                      <a:lnTo>
                        <a:pt x="6" y="16"/>
                      </a:lnTo>
                      <a:lnTo>
                        <a:pt x="3" y="16"/>
                      </a:lnTo>
                      <a:lnTo>
                        <a:pt x="1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9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6" name="Freeform 201"/>
                <p:cNvSpPr>
                  <a:spLocks noEditPoints="1"/>
                </p:cNvSpPr>
                <p:nvPr/>
              </p:nvSpPr>
              <p:spPr bwMode="auto">
                <a:xfrm>
                  <a:off x="609" y="2070"/>
                  <a:ext cx="68" cy="20"/>
                </a:xfrm>
                <a:custGeom>
                  <a:avLst/>
                  <a:gdLst>
                    <a:gd name="T0" fmla="*/ 62 w 68"/>
                    <a:gd name="T1" fmla="*/ 7 h 20"/>
                    <a:gd name="T2" fmla="*/ 65 w 68"/>
                    <a:gd name="T3" fmla="*/ 7 h 20"/>
                    <a:gd name="T4" fmla="*/ 66 w 68"/>
                    <a:gd name="T5" fmla="*/ 8 h 20"/>
                    <a:gd name="T6" fmla="*/ 68 w 68"/>
                    <a:gd name="T7" fmla="*/ 12 h 20"/>
                    <a:gd name="T8" fmla="*/ 68 w 68"/>
                    <a:gd name="T9" fmla="*/ 14 h 20"/>
                    <a:gd name="T10" fmla="*/ 68 w 68"/>
                    <a:gd name="T11" fmla="*/ 17 h 20"/>
                    <a:gd name="T12" fmla="*/ 66 w 68"/>
                    <a:gd name="T13" fmla="*/ 19 h 20"/>
                    <a:gd name="T14" fmla="*/ 63 w 68"/>
                    <a:gd name="T15" fmla="*/ 20 h 20"/>
                    <a:gd name="T16" fmla="*/ 62 w 68"/>
                    <a:gd name="T17" fmla="*/ 20 h 20"/>
                    <a:gd name="T18" fmla="*/ 62 w 68"/>
                    <a:gd name="T19" fmla="*/ 7 h 20"/>
                    <a:gd name="T20" fmla="*/ 62 w 68"/>
                    <a:gd name="T21" fmla="*/ 20 h 20"/>
                    <a:gd name="T22" fmla="*/ 54 w 68"/>
                    <a:gd name="T23" fmla="*/ 20 h 20"/>
                    <a:gd name="T24" fmla="*/ 37 w 68"/>
                    <a:gd name="T25" fmla="*/ 19 h 20"/>
                    <a:gd name="T26" fmla="*/ 18 w 68"/>
                    <a:gd name="T27" fmla="*/ 15 h 20"/>
                    <a:gd name="T28" fmla="*/ 6 w 68"/>
                    <a:gd name="T29" fmla="*/ 15 h 20"/>
                    <a:gd name="T30" fmla="*/ 6 w 68"/>
                    <a:gd name="T31" fmla="*/ 0 h 20"/>
                    <a:gd name="T32" fmla="*/ 20 w 68"/>
                    <a:gd name="T33" fmla="*/ 2 h 20"/>
                    <a:gd name="T34" fmla="*/ 39 w 68"/>
                    <a:gd name="T35" fmla="*/ 3 h 20"/>
                    <a:gd name="T36" fmla="*/ 56 w 68"/>
                    <a:gd name="T37" fmla="*/ 5 h 20"/>
                    <a:gd name="T38" fmla="*/ 62 w 68"/>
                    <a:gd name="T39" fmla="*/ 7 h 20"/>
                    <a:gd name="T40" fmla="*/ 62 w 68"/>
                    <a:gd name="T41" fmla="*/ 20 h 20"/>
                    <a:gd name="T42" fmla="*/ 6 w 68"/>
                    <a:gd name="T43" fmla="*/ 15 h 20"/>
                    <a:gd name="T44" fmla="*/ 3 w 68"/>
                    <a:gd name="T45" fmla="*/ 14 h 20"/>
                    <a:gd name="T46" fmla="*/ 1 w 68"/>
                    <a:gd name="T47" fmla="*/ 12 h 20"/>
                    <a:gd name="T48" fmla="*/ 0 w 68"/>
                    <a:gd name="T49" fmla="*/ 10 h 20"/>
                    <a:gd name="T50" fmla="*/ 0 w 68"/>
                    <a:gd name="T51" fmla="*/ 7 h 20"/>
                    <a:gd name="T52" fmla="*/ 0 w 68"/>
                    <a:gd name="T53" fmla="*/ 3 h 20"/>
                    <a:gd name="T54" fmla="*/ 1 w 68"/>
                    <a:gd name="T55" fmla="*/ 2 h 20"/>
                    <a:gd name="T56" fmla="*/ 5 w 68"/>
                    <a:gd name="T57" fmla="*/ 0 h 20"/>
                    <a:gd name="T58" fmla="*/ 6 w 68"/>
                    <a:gd name="T59" fmla="*/ 0 h 20"/>
                    <a:gd name="T60" fmla="*/ 6 w 68"/>
                    <a:gd name="T61" fmla="*/ 15 h 20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8"/>
                    <a:gd name="T94" fmla="*/ 0 h 20"/>
                    <a:gd name="T95" fmla="*/ 68 w 68"/>
                    <a:gd name="T96" fmla="*/ 20 h 20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8" h="20">
                      <a:moveTo>
                        <a:pt x="62" y="7"/>
                      </a:moveTo>
                      <a:lnTo>
                        <a:pt x="65" y="7"/>
                      </a:lnTo>
                      <a:lnTo>
                        <a:pt x="66" y="8"/>
                      </a:lnTo>
                      <a:lnTo>
                        <a:pt x="68" y="12"/>
                      </a:lnTo>
                      <a:lnTo>
                        <a:pt x="68" y="14"/>
                      </a:lnTo>
                      <a:lnTo>
                        <a:pt x="68" y="17"/>
                      </a:lnTo>
                      <a:lnTo>
                        <a:pt x="66" y="19"/>
                      </a:lnTo>
                      <a:lnTo>
                        <a:pt x="63" y="20"/>
                      </a:lnTo>
                      <a:lnTo>
                        <a:pt x="62" y="20"/>
                      </a:lnTo>
                      <a:lnTo>
                        <a:pt x="62" y="7"/>
                      </a:lnTo>
                      <a:close/>
                      <a:moveTo>
                        <a:pt x="62" y="20"/>
                      </a:moveTo>
                      <a:lnTo>
                        <a:pt x="54" y="20"/>
                      </a:lnTo>
                      <a:lnTo>
                        <a:pt x="37" y="19"/>
                      </a:lnTo>
                      <a:lnTo>
                        <a:pt x="18" y="15"/>
                      </a:lnTo>
                      <a:lnTo>
                        <a:pt x="6" y="15"/>
                      </a:lnTo>
                      <a:lnTo>
                        <a:pt x="6" y="0"/>
                      </a:lnTo>
                      <a:lnTo>
                        <a:pt x="20" y="2"/>
                      </a:lnTo>
                      <a:lnTo>
                        <a:pt x="39" y="3"/>
                      </a:lnTo>
                      <a:lnTo>
                        <a:pt x="56" y="5"/>
                      </a:lnTo>
                      <a:lnTo>
                        <a:pt x="62" y="7"/>
                      </a:lnTo>
                      <a:lnTo>
                        <a:pt x="62" y="20"/>
                      </a:lnTo>
                      <a:close/>
                      <a:moveTo>
                        <a:pt x="6" y="15"/>
                      </a:moveTo>
                      <a:lnTo>
                        <a:pt x="3" y="14"/>
                      </a:lnTo>
                      <a:lnTo>
                        <a:pt x="1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1" y="2"/>
                      </a:lnTo>
                      <a:lnTo>
                        <a:pt x="5" y="0"/>
                      </a:lnTo>
                      <a:lnTo>
                        <a:pt x="6" y="0"/>
                      </a:lnTo>
                      <a:lnTo>
                        <a:pt x="6" y="15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7" name="Freeform 202"/>
                <p:cNvSpPr>
                  <a:spLocks noEditPoints="1"/>
                </p:cNvSpPr>
                <p:nvPr/>
              </p:nvSpPr>
              <p:spPr bwMode="auto">
                <a:xfrm>
                  <a:off x="609" y="2070"/>
                  <a:ext cx="69" cy="26"/>
                </a:xfrm>
                <a:custGeom>
                  <a:avLst/>
                  <a:gdLst>
                    <a:gd name="T0" fmla="*/ 63 w 69"/>
                    <a:gd name="T1" fmla="*/ 10 h 26"/>
                    <a:gd name="T2" fmla="*/ 65 w 69"/>
                    <a:gd name="T3" fmla="*/ 10 h 26"/>
                    <a:gd name="T4" fmla="*/ 68 w 69"/>
                    <a:gd name="T5" fmla="*/ 12 h 26"/>
                    <a:gd name="T6" fmla="*/ 69 w 69"/>
                    <a:gd name="T7" fmla="*/ 15 h 26"/>
                    <a:gd name="T8" fmla="*/ 69 w 69"/>
                    <a:gd name="T9" fmla="*/ 17 h 26"/>
                    <a:gd name="T10" fmla="*/ 69 w 69"/>
                    <a:gd name="T11" fmla="*/ 20 h 26"/>
                    <a:gd name="T12" fmla="*/ 68 w 69"/>
                    <a:gd name="T13" fmla="*/ 24 h 26"/>
                    <a:gd name="T14" fmla="*/ 65 w 69"/>
                    <a:gd name="T15" fmla="*/ 26 h 26"/>
                    <a:gd name="T16" fmla="*/ 63 w 69"/>
                    <a:gd name="T17" fmla="*/ 26 h 26"/>
                    <a:gd name="T18" fmla="*/ 63 w 69"/>
                    <a:gd name="T19" fmla="*/ 10 h 26"/>
                    <a:gd name="T20" fmla="*/ 63 w 69"/>
                    <a:gd name="T21" fmla="*/ 26 h 26"/>
                    <a:gd name="T22" fmla="*/ 56 w 69"/>
                    <a:gd name="T23" fmla="*/ 26 h 26"/>
                    <a:gd name="T24" fmla="*/ 39 w 69"/>
                    <a:gd name="T25" fmla="*/ 24 h 26"/>
                    <a:gd name="T26" fmla="*/ 28 w 69"/>
                    <a:gd name="T27" fmla="*/ 22 h 26"/>
                    <a:gd name="T28" fmla="*/ 18 w 69"/>
                    <a:gd name="T29" fmla="*/ 20 h 26"/>
                    <a:gd name="T30" fmla="*/ 9 w 69"/>
                    <a:gd name="T31" fmla="*/ 19 h 26"/>
                    <a:gd name="T32" fmla="*/ 3 w 69"/>
                    <a:gd name="T33" fmla="*/ 15 h 26"/>
                    <a:gd name="T34" fmla="*/ 11 w 69"/>
                    <a:gd name="T35" fmla="*/ 2 h 26"/>
                    <a:gd name="T36" fmla="*/ 23 w 69"/>
                    <a:gd name="T37" fmla="*/ 7 h 26"/>
                    <a:gd name="T38" fmla="*/ 40 w 69"/>
                    <a:gd name="T39" fmla="*/ 8 h 26"/>
                    <a:gd name="T40" fmla="*/ 56 w 69"/>
                    <a:gd name="T41" fmla="*/ 10 h 26"/>
                    <a:gd name="T42" fmla="*/ 63 w 69"/>
                    <a:gd name="T43" fmla="*/ 10 h 26"/>
                    <a:gd name="T44" fmla="*/ 63 w 69"/>
                    <a:gd name="T45" fmla="*/ 26 h 26"/>
                    <a:gd name="T46" fmla="*/ 3 w 69"/>
                    <a:gd name="T47" fmla="*/ 15 h 26"/>
                    <a:gd name="T48" fmla="*/ 0 w 69"/>
                    <a:gd name="T49" fmla="*/ 14 h 26"/>
                    <a:gd name="T50" fmla="*/ 0 w 69"/>
                    <a:gd name="T51" fmla="*/ 10 h 26"/>
                    <a:gd name="T52" fmla="*/ 0 w 69"/>
                    <a:gd name="T53" fmla="*/ 7 h 26"/>
                    <a:gd name="T54" fmla="*/ 0 w 69"/>
                    <a:gd name="T55" fmla="*/ 3 h 26"/>
                    <a:gd name="T56" fmla="*/ 3 w 69"/>
                    <a:gd name="T57" fmla="*/ 2 h 26"/>
                    <a:gd name="T58" fmla="*/ 5 w 69"/>
                    <a:gd name="T59" fmla="*/ 0 h 26"/>
                    <a:gd name="T60" fmla="*/ 8 w 69"/>
                    <a:gd name="T61" fmla="*/ 0 h 26"/>
                    <a:gd name="T62" fmla="*/ 11 w 69"/>
                    <a:gd name="T63" fmla="*/ 2 h 26"/>
                    <a:gd name="T64" fmla="*/ 3 w 69"/>
                    <a:gd name="T65" fmla="*/ 15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9"/>
                    <a:gd name="T100" fmla="*/ 0 h 26"/>
                    <a:gd name="T101" fmla="*/ 69 w 69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9" h="26">
                      <a:moveTo>
                        <a:pt x="63" y="10"/>
                      </a:moveTo>
                      <a:lnTo>
                        <a:pt x="65" y="10"/>
                      </a:lnTo>
                      <a:lnTo>
                        <a:pt x="68" y="12"/>
                      </a:lnTo>
                      <a:lnTo>
                        <a:pt x="69" y="15"/>
                      </a:lnTo>
                      <a:lnTo>
                        <a:pt x="69" y="17"/>
                      </a:lnTo>
                      <a:lnTo>
                        <a:pt x="69" y="20"/>
                      </a:lnTo>
                      <a:lnTo>
                        <a:pt x="68" y="24"/>
                      </a:lnTo>
                      <a:lnTo>
                        <a:pt x="65" y="26"/>
                      </a:lnTo>
                      <a:lnTo>
                        <a:pt x="63" y="26"/>
                      </a:lnTo>
                      <a:lnTo>
                        <a:pt x="63" y="10"/>
                      </a:lnTo>
                      <a:close/>
                      <a:moveTo>
                        <a:pt x="63" y="26"/>
                      </a:moveTo>
                      <a:lnTo>
                        <a:pt x="56" y="26"/>
                      </a:lnTo>
                      <a:lnTo>
                        <a:pt x="39" y="24"/>
                      </a:lnTo>
                      <a:lnTo>
                        <a:pt x="28" y="22"/>
                      </a:lnTo>
                      <a:lnTo>
                        <a:pt x="18" y="20"/>
                      </a:lnTo>
                      <a:lnTo>
                        <a:pt x="9" y="19"/>
                      </a:lnTo>
                      <a:lnTo>
                        <a:pt x="3" y="15"/>
                      </a:lnTo>
                      <a:lnTo>
                        <a:pt x="11" y="2"/>
                      </a:lnTo>
                      <a:lnTo>
                        <a:pt x="23" y="7"/>
                      </a:lnTo>
                      <a:lnTo>
                        <a:pt x="40" y="8"/>
                      </a:lnTo>
                      <a:lnTo>
                        <a:pt x="56" y="10"/>
                      </a:lnTo>
                      <a:lnTo>
                        <a:pt x="63" y="10"/>
                      </a:lnTo>
                      <a:lnTo>
                        <a:pt x="63" y="26"/>
                      </a:lnTo>
                      <a:close/>
                      <a:moveTo>
                        <a:pt x="3" y="15"/>
                      </a:move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0" y="3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8" name="Freeform 203"/>
                <p:cNvSpPr>
                  <a:spLocks noEditPoints="1"/>
                </p:cNvSpPr>
                <p:nvPr/>
              </p:nvSpPr>
              <p:spPr bwMode="auto">
                <a:xfrm>
                  <a:off x="609" y="2072"/>
                  <a:ext cx="74" cy="32"/>
                </a:xfrm>
                <a:custGeom>
                  <a:avLst/>
                  <a:gdLst>
                    <a:gd name="T0" fmla="*/ 66 w 74"/>
                    <a:gd name="T1" fmla="*/ 15 h 32"/>
                    <a:gd name="T2" fmla="*/ 69 w 74"/>
                    <a:gd name="T3" fmla="*/ 15 h 32"/>
                    <a:gd name="T4" fmla="*/ 73 w 74"/>
                    <a:gd name="T5" fmla="*/ 17 h 32"/>
                    <a:gd name="T6" fmla="*/ 74 w 74"/>
                    <a:gd name="T7" fmla="*/ 20 h 32"/>
                    <a:gd name="T8" fmla="*/ 74 w 74"/>
                    <a:gd name="T9" fmla="*/ 24 h 32"/>
                    <a:gd name="T10" fmla="*/ 74 w 74"/>
                    <a:gd name="T11" fmla="*/ 25 h 32"/>
                    <a:gd name="T12" fmla="*/ 73 w 74"/>
                    <a:gd name="T13" fmla="*/ 29 h 32"/>
                    <a:gd name="T14" fmla="*/ 69 w 74"/>
                    <a:gd name="T15" fmla="*/ 30 h 32"/>
                    <a:gd name="T16" fmla="*/ 66 w 74"/>
                    <a:gd name="T17" fmla="*/ 32 h 32"/>
                    <a:gd name="T18" fmla="*/ 66 w 74"/>
                    <a:gd name="T19" fmla="*/ 15 h 32"/>
                    <a:gd name="T20" fmla="*/ 66 w 74"/>
                    <a:gd name="T21" fmla="*/ 32 h 32"/>
                    <a:gd name="T22" fmla="*/ 59 w 74"/>
                    <a:gd name="T23" fmla="*/ 30 h 32"/>
                    <a:gd name="T24" fmla="*/ 39 w 74"/>
                    <a:gd name="T25" fmla="*/ 29 h 32"/>
                    <a:gd name="T26" fmla="*/ 28 w 74"/>
                    <a:gd name="T27" fmla="*/ 27 h 32"/>
                    <a:gd name="T28" fmla="*/ 17 w 74"/>
                    <a:gd name="T29" fmla="*/ 24 h 32"/>
                    <a:gd name="T30" fmla="*/ 8 w 74"/>
                    <a:gd name="T31" fmla="*/ 18 h 32"/>
                    <a:gd name="T32" fmla="*/ 1 w 74"/>
                    <a:gd name="T33" fmla="*/ 13 h 32"/>
                    <a:gd name="T34" fmla="*/ 12 w 74"/>
                    <a:gd name="T35" fmla="*/ 1 h 32"/>
                    <a:gd name="T36" fmla="*/ 18 w 74"/>
                    <a:gd name="T37" fmla="*/ 6 h 32"/>
                    <a:gd name="T38" fmla="*/ 25 w 74"/>
                    <a:gd name="T39" fmla="*/ 10 h 32"/>
                    <a:gd name="T40" fmla="*/ 34 w 74"/>
                    <a:gd name="T41" fmla="*/ 12 h 32"/>
                    <a:gd name="T42" fmla="*/ 43 w 74"/>
                    <a:gd name="T43" fmla="*/ 13 h 32"/>
                    <a:gd name="T44" fmla="*/ 60 w 74"/>
                    <a:gd name="T45" fmla="*/ 15 h 32"/>
                    <a:gd name="T46" fmla="*/ 66 w 74"/>
                    <a:gd name="T47" fmla="*/ 15 h 32"/>
                    <a:gd name="T48" fmla="*/ 66 w 74"/>
                    <a:gd name="T49" fmla="*/ 32 h 32"/>
                    <a:gd name="T50" fmla="*/ 1 w 74"/>
                    <a:gd name="T51" fmla="*/ 13 h 32"/>
                    <a:gd name="T52" fmla="*/ 0 w 74"/>
                    <a:gd name="T53" fmla="*/ 10 h 32"/>
                    <a:gd name="T54" fmla="*/ 0 w 74"/>
                    <a:gd name="T55" fmla="*/ 6 h 32"/>
                    <a:gd name="T56" fmla="*/ 0 w 74"/>
                    <a:gd name="T57" fmla="*/ 3 h 32"/>
                    <a:gd name="T58" fmla="*/ 1 w 74"/>
                    <a:gd name="T59" fmla="*/ 1 h 32"/>
                    <a:gd name="T60" fmla="*/ 5 w 74"/>
                    <a:gd name="T61" fmla="*/ 0 h 32"/>
                    <a:gd name="T62" fmla="*/ 8 w 74"/>
                    <a:gd name="T63" fmla="*/ 0 h 32"/>
                    <a:gd name="T64" fmla="*/ 11 w 74"/>
                    <a:gd name="T65" fmla="*/ 0 h 32"/>
                    <a:gd name="T66" fmla="*/ 12 w 74"/>
                    <a:gd name="T67" fmla="*/ 1 h 32"/>
                    <a:gd name="T68" fmla="*/ 1 w 74"/>
                    <a:gd name="T69" fmla="*/ 13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4"/>
                    <a:gd name="T106" fmla="*/ 0 h 32"/>
                    <a:gd name="T107" fmla="*/ 74 w 74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4" h="32">
                      <a:moveTo>
                        <a:pt x="66" y="15"/>
                      </a:moveTo>
                      <a:lnTo>
                        <a:pt x="69" y="15"/>
                      </a:lnTo>
                      <a:lnTo>
                        <a:pt x="73" y="17"/>
                      </a:lnTo>
                      <a:lnTo>
                        <a:pt x="74" y="20"/>
                      </a:lnTo>
                      <a:lnTo>
                        <a:pt x="74" y="24"/>
                      </a:lnTo>
                      <a:lnTo>
                        <a:pt x="74" y="25"/>
                      </a:lnTo>
                      <a:lnTo>
                        <a:pt x="73" y="29"/>
                      </a:lnTo>
                      <a:lnTo>
                        <a:pt x="69" y="30"/>
                      </a:lnTo>
                      <a:lnTo>
                        <a:pt x="66" y="32"/>
                      </a:lnTo>
                      <a:lnTo>
                        <a:pt x="66" y="15"/>
                      </a:lnTo>
                      <a:close/>
                      <a:moveTo>
                        <a:pt x="66" y="32"/>
                      </a:moveTo>
                      <a:lnTo>
                        <a:pt x="59" y="30"/>
                      </a:lnTo>
                      <a:lnTo>
                        <a:pt x="39" y="29"/>
                      </a:lnTo>
                      <a:lnTo>
                        <a:pt x="28" y="27"/>
                      </a:lnTo>
                      <a:lnTo>
                        <a:pt x="17" y="24"/>
                      </a:lnTo>
                      <a:lnTo>
                        <a:pt x="8" y="18"/>
                      </a:lnTo>
                      <a:lnTo>
                        <a:pt x="1" y="13"/>
                      </a:lnTo>
                      <a:lnTo>
                        <a:pt x="12" y="1"/>
                      </a:lnTo>
                      <a:lnTo>
                        <a:pt x="18" y="6"/>
                      </a:lnTo>
                      <a:lnTo>
                        <a:pt x="25" y="10"/>
                      </a:lnTo>
                      <a:lnTo>
                        <a:pt x="34" y="12"/>
                      </a:lnTo>
                      <a:lnTo>
                        <a:pt x="43" y="13"/>
                      </a:lnTo>
                      <a:lnTo>
                        <a:pt x="60" y="15"/>
                      </a:lnTo>
                      <a:lnTo>
                        <a:pt x="66" y="15"/>
                      </a:lnTo>
                      <a:lnTo>
                        <a:pt x="66" y="32"/>
                      </a:lnTo>
                      <a:close/>
                      <a:moveTo>
                        <a:pt x="1" y="13"/>
                      </a:move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0" y="3"/>
                      </a:lnTo>
                      <a:lnTo>
                        <a:pt x="1" y="1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2" y="1"/>
                      </a:lnTo>
                      <a:lnTo>
                        <a:pt x="1" y="1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89" name="Freeform 204"/>
                <p:cNvSpPr>
                  <a:spLocks noEditPoints="1"/>
                </p:cNvSpPr>
                <p:nvPr/>
              </p:nvSpPr>
              <p:spPr bwMode="auto">
                <a:xfrm>
                  <a:off x="610" y="2068"/>
                  <a:ext cx="64" cy="16"/>
                </a:xfrm>
                <a:custGeom>
                  <a:avLst/>
                  <a:gdLst>
                    <a:gd name="T0" fmla="*/ 58 w 64"/>
                    <a:gd name="T1" fmla="*/ 2 h 16"/>
                    <a:gd name="T2" fmla="*/ 61 w 64"/>
                    <a:gd name="T3" fmla="*/ 2 h 16"/>
                    <a:gd name="T4" fmla="*/ 62 w 64"/>
                    <a:gd name="T5" fmla="*/ 4 h 16"/>
                    <a:gd name="T6" fmla="*/ 64 w 64"/>
                    <a:gd name="T7" fmla="*/ 7 h 16"/>
                    <a:gd name="T8" fmla="*/ 64 w 64"/>
                    <a:gd name="T9" fmla="*/ 9 h 16"/>
                    <a:gd name="T10" fmla="*/ 62 w 64"/>
                    <a:gd name="T11" fmla="*/ 12 h 16"/>
                    <a:gd name="T12" fmla="*/ 61 w 64"/>
                    <a:gd name="T13" fmla="*/ 14 h 16"/>
                    <a:gd name="T14" fmla="*/ 59 w 64"/>
                    <a:gd name="T15" fmla="*/ 16 h 16"/>
                    <a:gd name="T16" fmla="*/ 56 w 64"/>
                    <a:gd name="T17" fmla="*/ 16 h 16"/>
                    <a:gd name="T18" fmla="*/ 58 w 64"/>
                    <a:gd name="T19" fmla="*/ 2 h 16"/>
                    <a:gd name="T20" fmla="*/ 56 w 64"/>
                    <a:gd name="T21" fmla="*/ 16 h 16"/>
                    <a:gd name="T22" fmla="*/ 50 w 64"/>
                    <a:gd name="T23" fmla="*/ 16 h 16"/>
                    <a:gd name="T24" fmla="*/ 36 w 64"/>
                    <a:gd name="T25" fmla="*/ 14 h 16"/>
                    <a:gd name="T26" fmla="*/ 21 w 64"/>
                    <a:gd name="T27" fmla="*/ 14 h 16"/>
                    <a:gd name="T28" fmla="*/ 10 w 64"/>
                    <a:gd name="T29" fmla="*/ 16 h 16"/>
                    <a:gd name="T30" fmla="*/ 5 w 64"/>
                    <a:gd name="T31" fmla="*/ 2 h 16"/>
                    <a:gd name="T32" fmla="*/ 17 w 64"/>
                    <a:gd name="T33" fmla="*/ 0 h 16"/>
                    <a:gd name="T34" fmla="*/ 36 w 64"/>
                    <a:gd name="T35" fmla="*/ 0 h 16"/>
                    <a:gd name="T36" fmla="*/ 51 w 64"/>
                    <a:gd name="T37" fmla="*/ 0 h 16"/>
                    <a:gd name="T38" fmla="*/ 58 w 64"/>
                    <a:gd name="T39" fmla="*/ 2 h 16"/>
                    <a:gd name="T40" fmla="*/ 56 w 64"/>
                    <a:gd name="T41" fmla="*/ 16 h 16"/>
                    <a:gd name="T42" fmla="*/ 10 w 64"/>
                    <a:gd name="T43" fmla="*/ 16 h 16"/>
                    <a:gd name="T44" fmla="*/ 7 w 64"/>
                    <a:gd name="T45" fmla="*/ 16 h 16"/>
                    <a:gd name="T46" fmla="*/ 5 w 64"/>
                    <a:gd name="T47" fmla="*/ 16 h 16"/>
                    <a:gd name="T48" fmla="*/ 2 w 64"/>
                    <a:gd name="T49" fmla="*/ 14 h 16"/>
                    <a:gd name="T50" fmla="*/ 0 w 64"/>
                    <a:gd name="T51" fmla="*/ 12 h 16"/>
                    <a:gd name="T52" fmla="*/ 0 w 64"/>
                    <a:gd name="T53" fmla="*/ 9 h 16"/>
                    <a:gd name="T54" fmla="*/ 0 w 64"/>
                    <a:gd name="T55" fmla="*/ 5 h 16"/>
                    <a:gd name="T56" fmla="*/ 2 w 64"/>
                    <a:gd name="T57" fmla="*/ 4 h 16"/>
                    <a:gd name="T58" fmla="*/ 5 w 64"/>
                    <a:gd name="T59" fmla="*/ 2 h 16"/>
                    <a:gd name="T60" fmla="*/ 10 w 64"/>
                    <a:gd name="T61" fmla="*/ 16 h 1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16"/>
                    <a:gd name="T95" fmla="*/ 64 w 64"/>
                    <a:gd name="T96" fmla="*/ 16 h 1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16">
                      <a:moveTo>
                        <a:pt x="58" y="2"/>
                      </a:move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7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1" y="14"/>
                      </a:lnTo>
                      <a:lnTo>
                        <a:pt x="59" y="16"/>
                      </a:lnTo>
                      <a:lnTo>
                        <a:pt x="56" y="16"/>
                      </a:lnTo>
                      <a:lnTo>
                        <a:pt x="58" y="2"/>
                      </a:lnTo>
                      <a:close/>
                      <a:moveTo>
                        <a:pt x="56" y="16"/>
                      </a:moveTo>
                      <a:lnTo>
                        <a:pt x="50" y="16"/>
                      </a:lnTo>
                      <a:lnTo>
                        <a:pt x="36" y="14"/>
                      </a:lnTo>
                      <a:lnTo>
                        <a:pt x="21" y="14"/>
                      </a:lnTo>
                      <a:lnTo>
                        <a:pt x="10" y="16"/>
                      </a:lnTo>
                      <a:lnTo>
                        <a:pt x="5" y="2"/>
                      </a:lnTo>
                      <a:lnTo>
                        <a:pt x="17" y="0"/>
                      </a:lnTo>
                      <a:lnTo>
                        <a:pt x="36" y="0"/>
                      </a:lnTo>
                      <a:lnTo>
                        <a:pt x="51" y="0"/>
                      </a:lnTo>
                      <a:lnTo>
                        <a:pt x="58" y="2"/>
                      </a:lnTo>
                      <a:lnTo>
                        <a:pt x="56" y="16"/>
                      </a:lnTo>
                      <a:close/>
                      <a:moveTo>
                        <a:pt x="10" y="16"/>
                      </a:moveTo>
                      <a:lnTo>
                        <a:pt x="7" y="16"/>
                      </a:ln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2" y="4"/>
                      </a:lnTo>
                      <a:lnTo>
                        <a:pt x="5" y="2"/>
                      </a:lnTo>
                      <a:lnTo>
                        <a:pt x="10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90" name="Freeform 205"/>
                <p:cNvSpPr>
                  <a:spLocks noEditPoints="1"/>
                </p:cNvSpPr>
                <p:nvPr/>
              </p:nvSpPr>
              <p:spPr bwMode="auto">
                <a:xfrm>
                  <a:off x="649" y="2012"/>
                  <a:ext cx="66" cy="30"/>
                </a:xfrm>
                <a:custGeom>
                  <a:avLst/>
                  <a:gdLst>
                    <a:gd name="T0" fmla="*/ 60 w 66"/>
                    <a:gd name="T1" fmla="*/ 1 h 30"/>
                    <a:gd name="T2" fmla="*/ 63 w 66"/>
                    <a:gd name="T3" fmla="*/ 3 h 30"/>
                    <a:gd name="T4" fmla="*/ 65 w 66"/>
                    <a:gd name="T5" fmla="*/ 5 h 30"/>
                    <a:gd name="T6" fmla="*/ 66 w 66"/>
                    <a:gd name="T7" fmla="*/ 8 h 30"/>
                    <a:gd name="T8" fmla="*/ 66 w 66"/>
                    <a:gd name="T9" fmla="*/ 12 h 30"/>
                    <a:gd name="T10" fmla="*/ 65 w 66"/>
                    <a:gd name="T11" fmla="*/ 15 h 30"/>
                    <a:gd name="T12" fmla="*/ 63 w 66"/>
                    <a:gd name="T13" fmla="*/ 17 h 30"/>
                    <a:gd name="T14" fmla="*/ 60 w 66"/>
                    <a:gd name="T15" fmla="*/ 19 h 30"/>
                    <a:gd name="T16" fmla="*/ 57 w 66"/>
                    <a:gd name="T17" fmla="*/ 19 h 30"/>
                    <a:gd name="T18" fmla="*/ 60 w 66"/>
                    <a:gd name="T19" fmla="*/ 1 h 30"/>
                    <a:gd name="T20" fmla="*/ 57 w 66"/>
                    <a:gd name="T21" fmla="*/ 19 h 30"/>
                    <a:gd name="T22" fmla="*/ 51 w 66"/>
                    <a:gd name="T23" fmla="*/ 17 h 30"/>
                    <a:gd name="T24" fmla="*/ 39 w 66"/>
                    <a:gd name="T25" fmla="*/ 17 h 30"/>
                    <a:gd name="T26" fmla="*/ 31 w 66"/>
                    <a:gd name="T27" fmla="*/ 17 h 30"/>
                    <a:gd name="T28" fmla="*/ 25 w 66"/>
                    <a:gd name="T29" fmla="*/ 19 h 30"/>
                    <a:gd name="T30" fmla="*/ 19 w 66"/>
                    <a:gd name="T31" fmla="*/ 22 h 30"/>
                    <a:gd name="T32" fmla="*/ 14 w 66"/>
                    <a:gd name="T33" fmla="*/ 27 h 30"/>
                    <a:gd name="T34" fmla="*/ 0 w 66"/>
                    <a:gd name="T35" fmla="*/ 19 h 30"/>
                    <a:gd name="T36" fmla="*/ 3 w 66"/>
                    <a:gd name="T37" fmla="*/ 13 h 30"/>
                    <a:gd name="T38" fmla="*/ 6 w 66"/>
                    <a:gd name="T39" fmla="*/ 10 h 30"/>
                    <a:gd name="T40" fmla="*/ 11 w 66"/>
                    <a:gd name="T41" fmla="*/ 7 h 30"/>
                    <a:gd name="T42" fmla="*/ 16 w 66"/>
                    <a:gd name="T43" fmla="*/ 5 h 30"/>
                    <a:gd name="T44" fmla="*/ 25 w 66"/>
                    <a:gd name="T45" fmla="*/ 1 h 30"/>
                    <a:gd name="T46" fmla="*/ 36 w 66"/>
                    <a:gd name="T47" fmla="*/ 0 h 30"/>
                    <a:gd name="T48" fmla="*/ 53 w 66"/>
                    <a:gd name="T49" fmla="*/ 0 h 30"/>
                    <a:gd name="T50" fmla="*/ 60 w 66"/>
                    <a:gd name="T51" fmla="*/ 1 h 30"/>
                    <a:gd name="T52" fmla="*/ 57 w 66"/>
                    <a:gd name="T53" fmla="*/ 19 h 30"/>
                    <a:gd name="T54" fmla="*/ 14 w 66"/>
                    <a:gd name="T55" fmla="*/ 27 h 30"/>
                    <a:gd name="T56" fmla="*/ 12 w 66"/>
                    <a:gd name="T57" fmla="*/ 29 h 30"/>
                    <a:gd name="T58" fmla="*/ 9 w 66"/>
                    <a:gd name="T59" fmla="*/ 30 h 30"/>
                    <a:gd name="T60" fmla="*/ 6 w 66"/>
                    <a:gd name="T61" fmla="*/ 30 h 30"/>
                    <a:gd name="T62" fmla="*/ 3 w 66"/>
                    <a:gd name="T63" fmla="*/ 30 h 30"/>
                    <a:gd name="T64" fmla="*/ 2 w 66"/>
                    <a:gd name="T65" fmla="*/ 27 h 30"/>
                    <a:gd name="T66" fmla="*/ 0 w 66"/>
                    <a:gd name="T67" fmla="*/ 25 h 30"/>
                    <a:gd name="T68" fmla="*/ 0 w 66"/>
                    <a:gd name="T69" fmla="*/ 22 h 30"/>
                    <a:gd name="T70" fmla="*/ 0 w 66"/>
                    <a:gd name="T71" fmla="*/ 19 h 30"/>
                    <a:gd name="T72" fmla="*/ 14 w 66"/>
                    <a:gd name="T73" fmla="*/ 27 h 30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0"/>
                    <a:gd name="T113" fmla="*/ 66 w 66"/>
                    <a:gd name="T114" fmla="*/ 30 h 30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0">
                      <a:moveTo>
                        <a:pt x="60" y="1"/>
                      </a:moveTo>
                      <a:lnTo>
                        <a:pt x="63" y="3"/>
                      </a:lnTo>
                      <a:lnTo>
                        <a:pt x="65" y="5"/>
                      </a:lnTo>
                      <a:lnTo>
                        <a:pt x="66" y="8"/>
                      </a:lnTo>
                      <a:lnTo>
                        <a:pt x="66" y="12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60" y="1"/>
                      </a:lnTo>
                      <a:close/>
                      <a:moveTo>
                        <a:pt x="57" y="19"/>
                      </a:moveTo>
                      <a:lnTo>
                        <a:pt x="51" y="17"/>
                      </a:lnTo>
                      <a:lnTo>
                        <a:pt x="39" y="17"/>
                      </a:lnTo>
                      <a:lnTo>
                        <a:pt x="31" y="17"/>
                      </a:lnTo>
                      <a:lnTo>
                        <a:pt x="25" y="19"/>
                      </a:lnTo>
                      <a:lnTo>
                        <a:pt x="19" y="22"/>
                      </a:lnTo>
                      <a:lnTo>
                        <a:pt x="14" y="27"/>
                      </a:lnTo>
                      <a:lnTo>
                        <a:pt x="0" y="19"/>
                      </a:lnTo>
                      <a:lnTo>
                        <a:pt x="3" y="13"/>
                      </a:lnTo>
                      <a:lnTo>
                        <a:pt x="6" y="10"/>
                      </a:lnTo>
                      <a:lnTo>
                        <a:pt x="11" y="7"/>
                      </a:lnTo>
                      <a:lnTo>
                        <a:pt x="16" y="5"/>
                      </a:lnTo>
                      <a:lnTo>
                        <a:pt x="25" y="1"/>
                      </a:lnTo>
                      <a:lnTo>
                        <a:pt x="36" y="0"/>
                      </a:lnTo>
                      <a:lnTo>
                        <a:pt x="53" y="0"/>
                      </a:lnTo>
                      <a:lnTo>
                        <a:pt x="60" y="1"/>
                      </a:lnTo>
                      <a:lnTo>
                        <a:pt x="57" y="19"/>
                      </a:lnTo>
                      <a:close/>
                      <a:moveTo>
                        <a:pt x="14" y="27"/>
                      </a:moveTo>
                      <a:lnTo>
                        <a:pt x="12" y="29"/>
                      </a:lnTo>
                      <a:lnTo>
                        <a:pt x="9" y="30"/>
                      </a:lnTo>
                      <a:lnTo>
                        <a:pt x="6" y="30"/>
                      </a:lnTo>
                      <a:lnTo>
                        <a:pt x="3" y="30"/>
                      </a:lnTo>
                      <a:lnTo>
                        <a:pt x="2" y="27"/>
                      </a:lnTo>
                      <a:lnTo>
                        <a:pt x="0" y="25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14" y="2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91" name="Freeform 206"/>
                <p:cNvSpPr>
                  <a:spLocks noEditPoints="1"/>
                </p:cNvSpPr>
                <p:nvPr/>
              </p:nvSpPr>
              <p:spPr bwMode="auto">
                <a:xfrm>
                  <a:off x="649" y="2017"/>
                  <a:ext cx="63" cy="27"/>
                </a:xfrm>
                <a:custGeom>
                  <a:avLst/>
                  <a:gdLst>
                    <a:gd name="T0" fmla="*/ 57 w 63"/>
                    <a:gd name="T1" fmla="*/ 2 h 27"/>
                    <a:gd name="T2" fmla="*/ 60 w 63"/>
                    <a:gd name="T3" fmla="*/ 3 h 27"/>
                    <a:gd name="T4" fmla="*/ 62 w 63"/>
                    <a:gd name="T5" fmla="*/ 5 h 27"/>
                    <a:gd name="T6" fmla="*/ 63 w 63"/>
                    <a:gd name="T7" fmla="*/ 8 h 27"/>
                    <a:gd name="T8" fmla="*/ 63 w 63"/>
                    <a:gd name="T9" fmla="*/ 12 h 27"/>
                    <a:gd name="T10" fmla="*/ 62 w 63"/>
                    <a:gd name="T11" fmla="*/ 15 h 27"/>
                    <a:gd name="T12" fmla="*/ 60 w 63"/>
                    <a:gd name="T13" fmla="*/ 17 h 27"/>
                    <a:gd name="T14" fmla="*/ 57 w 63"/>
                    <a:gd name="T15" fmla="*/ 19 h 27"/>
                    <a:gd name="T16" fmla="*/ 54 w 63"/>
                    <a:gd name="T17" fmla="*/ 19 h 27"/>
                    <a:gd name="T18" fmla="*/ 57 w 63"/>
                    <a:gd name="T19" fmla="*/ 2 h 27"/>
                    <a:gd name="T20" fmla="*/ 54 w 63"/>
                    <a:gd name="T21" fmla="*/ 19 h 27"/>
                    <a:gd name="T22" fmla="*/ 49 w 63"/>
                    <a:gd name="T23" fmla="*/ 17 h 27"/>
                    <a:gd name="T24" fmla="*/ 37 w 63"/>
                    <a:gd name="T25" fmla="*/ 17 h 27"/>
                    <a:gd name="T26" fmla="*/ 29 w 63"/>
                    <a:gd name="T27" fmla="*/ 17 h 27"/>
                    <a:gd name="T28" fmla="*/ 23 w 63"/>
                    <a:gd name="T29" fmla="*/ 19 h 27"/>
                    <a:gd name="T30" fmla="*/ 17 w 63"/>
                    <a:gd name="T31" fmla="*/ 20 h 27"/>
                    <a:gd name="T32" fmla="*/ 14 w 63"/>
                    <a:gd name="T33" fmla="*/ 24 h 27"/>
                    <a:gd name="T34" fmla="*/ 2 w 63"/>
                    <a:gd name="T35" fmla="*/ 14 h 27"/>
                    <a:gd name="T36" fmla="*/ 8 w 63"/>
                    <a:gd name="T37" fmla="*/ 7 h 27"/>
                    <a:gd name="T38" fmla="*/ 16 w 63"/>
                    <a:gd name="T39" fmla="*/ 3 h 27"/>
                    <a:gd name="T40" fmla="*/ 25 w 63"/>
                    <a:gd name="T41" fmla="*/ 2 h 27"/>
                    <a:gd name="T42" fmla="*/ 34 w 63"/>
                    <a:gd name="T43" fmla="*/ 0 h 27"/>
                    <a:gd name="T44" fmla="*/ 49 w 63"/>
                    <a:gd name="T45" fmla="*/ 0 h 27"/>
                    <a:gd name="T46" fmla="*/ 57 w 63"/>
                    <a:gd name="T47" fmla="*/ 2 h 27"/>
                    <a:gd name="T48" fmla="*/ 54 w 63"/>
                    <a:gd name="T49" fmla="*/ 19 h 27"/>
                    <a:gd name="T50" fmla="*/ 14 w 63"/>
                    <a:gd name="T51" fmla="*/ 24 h 27"/>
                    <a:gd name="T52" fmla="*/ 12 w 63"/>
                    <a:gd name="T53" fmla="*/ 25 h 27"/>
                    <a:gd name="T54" fmla="*/ 9 w 63"/>
                    <a:gd name="T55" fmla="*/ 27 h 27"/>
                    <a:gd name="T56" fmla="*/ 6 w 63"/>
                    <a:gd name="T57" fmla="*/ 27 h 27"/>
                    <a:gd name="T58" fmla="*/ 3 w 63"/>
                    <a:gd name="T59" fmla="*/ 25 h 27"/>
                    <a:gd name="T60" fmla="*/ 2 w 63"/>
                    <a:gd name="T61" fmla="*/ 24 h 27"/>
                    <a:gd name="T62" fmla="*/ 0 w 63"/>
                    <a:gd name="T63" fmla="*/ 20 h 27"/>
                    <a:gd name="T64" fmla="*/ 0 w 63"/>
                    <a:gd name="T65" fmla="*/ 17 h 27"/>
                    <a:gd name="T66" fmla="*/ 2 w 63"/>
                    <a:gd name="T67" fmla="*/ 14 h 27"/>
                    <a:gd name="T68" fmla="*/ 14 w 63"/>
                    <a:gd name="T69" fmla="*/ 24 h 2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27"/>
                    <a:gd name="T107" fmla="*/ 63 w 63"/>
                    <a:gd name="T108" fmla="*/ 27 h 2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27">
                      <a:moveTo>
                        <a:pt x="57" y="2"/>
                      </a:moveTo>
                      <a:lnTo>
                        <a:pt x="60" y="3"/>
                      </a:lnTo>
                      <a:lnTo>
                        <a:pt x="62" y="5"/>
                      </a:lnTo>
                      <a:lnTo>
                        <a:pt x="63" y="8"/>
                      </a:lnTo>
                      <a:lnTo>
                        <a:pt x="63" y="12"/>
                      </a:lnTo>
                      <a:lnTo>
                        <a:pt x="62" y="15"/>
                      </a:lnTo>
                      <a:lnTo>
                        <a:pt x="60" y="17"/>
                      </a:lnTo>
                      <a:lnTo>
                        <a:pt x="57" y="19"/>
                      </a:lnTo>
                      <a:lnTo>
                        <a:pt x="54" y="19"/>
                      </a:lnTo>
                      <a:lnTo>
                        <a:pt x="57" y="2"/>
                      </a:lnTo>
                      <a:close/>
                      <a:moveTo>
                        <a:pt x="54" y="19"/>
                      </a:moveTo>
                      <a:lnTo>
                        <a:pt x="49" y="17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9"/>
                      </a:lnTo>
                      <a:lnTo>
                        <a:pt x="17" y="20"/>
                      </a:lnTo>
                      <a:lnTo>
                        <a:pt x="14" y="24"/>
                      </a:lnTo>
                      <a:lnTo>
                        <a:pt x="2" y="14"/>
                      </a:lnTo>
                      <a:lnTo>
                        <a:pt x="8" y="7"/>
                      </a:lnTo>
                      <a:lnTo>
                        <a:pt x="16" y="3"/>
                      </a:lnTo>
                      <a:lnTo>
                        <a:pt x="25" y="2"/>
                      </a:lnTo>
                      <a:lnTo>
                        <a:pt x="34" y="0"/>
                      </a:lnTo>
                      <a:lnTo>
                        <a:pt x="49" y="0"/>
                      </a:lnTo>
                      <a:lnTo>
                        <a:pt x="57" y="2"/>
                      </a:lnTo>
                      <a:lnTo>
                        <a:pt x="54" y="19"/>
                      </a:lnTo>
                      <a:close/>
                      <a:moveTo>
                        <a:pt x="14" y="24"/>
                      </a:moveTo>
                      <a:lnTo>
                        <a:pt x="12" y="25"/>
                      </a:lnTo>
                      <a:lnTo>
                        <a:pt x="9" y="27"/>
                      </a:lnTo>
                      <a:lnTo>
                        <a:pt x="6" y="27"/>
                      </a:lnTo>
                      <a:lnTo>
                        <a:pt x="3" y="25"/>
                      </a:lnTo>
                      <a:lnTo>
                        <a:pt x="2" y="24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2" y="14"/>
                      </a:lnTo>
                      <a:lnTo>
                        <a:pt x="14" y="24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592" name="Freeform 207"/>
                <p:cNvSpPr>
                  <a:spLocks noEditPoints="1"/>
                </p:cNvSpPr>
                <p:nvPr/>
              </p:nvSpPr>
              <p:spPr bwMode="auto">
                <a:xfrm>
                  <a:off x="649" y="2022"/>
                  <a:ext cx="65" cy="24"/>
                </a:xfrm>
                <a:custGeom>
                  <a:avLst/>
                  <a:gdLst>
                    <a:gd name="T0" fmla="*/ 59 w 65"/>
                    <a:gd name="T1" fmla="*/ 2 h 24"/>
                    <a:gd name="T2" fmla="*/ 62 w 65"/>
                    <a:gd name="T3" fmla="*/ 3 h 24"/>
                    <a:gd name="T4" fmla="*/ 63 w 65"/>
                    <a:gd name="T5" fmla="*/ 5 h 24"/>
                    <a:gd name="T6" fmla="*/ 65 w 65"/>
                    <a:gd name="T7" fmla="*/ 9 h 24"/>
                    <a:gd name="T8" fmla="*/ 65 w 65"/>
                    <a:gd name="T9" fmla="*/ 12 h 24"/>
                    <a:gd name="T10" fmla="*/ 63 w 65"/>
                    <a:gd name="T11" fmla="*/ 15 h 24"/>
                    <a:gd name="T12" fmla="*/ 62 w 65"/>
                    <a:gd name="T13" fmla="*/ 17 h 24"/>
                    <a:gd name="T14" fmla="*/ 59 w 65"/>
                    <a:gd name="T15" fmla="*/ 19 h 24"/>
                    <a:gd name="T16" fmla="*/ 56 w 65"/>
                    <a:gd name="T17" fmla="*/ 19 h 24"/>
                    <a:gd name="T18" fmla="*/ 59 w 65"/>
                    <a:gd name="T19" fmla="*/ 2 h 24"/>
                    <a:gd name="T20" fmla="*/ 56 w 65"/>
                    <a:gd name="T21" fmla="*/ 19 h 24"/>
                    <a:gd name="T22" fmla="*/ 51 w 65"/>
                    <a:gd name="T23" fmla="*/ 19 h 24"/>
                    <a:gd name="T24" fmla="*/ 37 w 65"/>
                    <a:gd name="T25" fmla="*/ 17 h 24"/>
                    <a:gd name="T26" fmla="*/ 29 w 65"/>
                    <a:gd name="T27" fmla="*/ 17 h 24"/>
                    <a:gd name="T28" fmla="*/ 23 w 65"/>
                    <a:gd name="T29" fmla="*/ 17 h 24"/>
                    <a:gd name="T30" fmla="*/ 17 w 65"/>
                    <a:gd name="T31" fmla="*/ 19 h 24"/>
                    <a:gd name="T32" fmla="*/ 12 w 65"/>
                    <a:gd name="T33" fmla="*/ 20 h 24"/>
                    <a:gd name="T34" fmla="*/ 3 w 65"/>
                    <a:gd name="T35" fmla="*/ 9 h 24"/>
                    <a:gd name="T36" fmla="*/ 9 w 65"/>
                    <a:gd name="T37" fmla="*/ 5 h 24"/>
                    <a:gd name="T38" fmla="*/ 17 w 65"/>
                    <a:gd name="T39" fmla="*/ 2 h 24"/>
                    <a:gd name="T40" fmla="*/ 26 w 65"/>
                    <a:gd name="T41" fmla="*/ 2 h 24"/>
                    <a:gd name="T42" fmla="*/ 36 w 65"/>
                    <a:gd name="T43" fmla="*/ 0 h 24"/>
                    <a:gd name="T44" fmla="*/ 51 w 65"/>
                    <a:gd name="T45" fmla="*/ 2 h 24"/>
                    <a:gd name="T46" fmla="*/ 59 w 65"/>
                    <a:gd name="T47" fmla="*/ 2 h 24"/>
                    <a:gd name="T48" fmla="*/ 56 w 65"/>
                    <a:gd name="T49" fmla="*/ 19 h 24"/>
                    <a:gd name="T50" fmla="*/ 12 w 65"/>
                    <a:gd name="T51" fmla="*/ 20 h 24"/>
                    <a:gd name="T52" fmla="*/ 11 w 65"/>
                    <a:gd name="T53" fmla="*/ 22 h 24"/>
                    <a:gd name="T54" fmla="*/ 8 w 65"/>
                    <a:gd name="T55" fmla="*/ 24 h 24"/>
                    <a:gd name="T56" fmla="*/ 5 w 65"/>
                    <a:gd name="T57" fmla="*/ 22 h 24"/>
                    <a:gd name="T58" fmla="*/ 2 w 65"/>
                    <a:gd name="T59" fmla="*/ 20 h 24"/>
                    <a:gd name="T60" fmla="*/ 0 w 65"/>
                    <a:gd name="T61" fmla="*/ 17 h 24"/>
                    <a:gd name="T62" fmla="*/ 0 w 65"/>
                    <a:gd name="T63" fmla="*/ 14 h 24"/>
                    <a:gd name="T64" fmla="*/ 0 w 65"/>
                    <a:gd name="T65" fmla="*/ 12 h 24"/>
                    <a:gd name="T66" fmla="*/ 3 w 65"/>
                    <a:gd name="T67" fmla="*/ 9 h 24"/>
                    <a:gd name="T68" fmla="*/ 12 w 65"/>
                    <a:gd name="T69" fmla="*/ 20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24"/>
                    <a:gd name="T107" fmla="*/ 65 w 65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24">
                      <a:moveTo>
                        <a:pt x="59" y="2"/>
                      </a:moveTo>
                      <a:lnTo>
                        <a:pt x="62" y="3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5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2"/>
                      </a:lnTo>
                      <a:close/>
                      <a:moveTo>
                        <a:pt x="56" y="19"/>
                      </a:moveTo>
                      <a:lnTo>
                        <a:pt x="51" y="19"/>
                      </a:lnTo>
                      <a:lnTo>
                        <a:pt x="37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19"/>
                      </a:lnTo>
                      <a:lnTo>
                        <a:pt x="12" y="20"/>
                      </a:lnTo>
                      <a:lnTo>
                        <a:pt x="3" y="9"/>
                      </a:lnTo>
                      <a:lnTo>
                        <a:pt x="9" y="5"/>
                      </a:lnTo>
                      <a:lnTo>
                        <a:pt x="17" y="2"/>
                      </a:lnTo>
                      <a:lnTo>
                        <a:pt x="26" y="2"/>
                      </a:lnTo>
                      <a:lnTo>
                        <a:pt x="36" y="0"/>
                      </a:lnTo>
                      <a:lnTo>
                        <a:pt x="51" y="2"/>
                      </a:lnTo>
                      <a:lnTo>
                        <a:pt x="59" y="2"/>
                      </a:lnTo>
                      <a:lnTo>
                        <a:pt x="56" y="19"/>
                      </a:lnTo>
                      <a:close/>
                      <a:moveTo>
                        <a:pt x="12" y="20"/>
                      </a:moveTo>
                      <a:lnTo>
                        <a:pt x="11" y="22"/>
                      </a:lnTo>
                      <a:lnTo>
                        <a:pt x="8" y="24"/>
                      </a:lnTo>
                      <a:lnTo>
                        <a:pt x="5" y="22"/>
                      </a:lnTo>
                      <a:lnTo>
                        <a:pt x="2" y="20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2"/>
                      </a:lnTo>
                      <a:lnTo>
                        <a:pt x="3" y="9"/>
                      </a:lnTo>
                      <a:lnTo>
                        <a:pt x="12" y="20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</p:grpSp>
          <p:grpSp>
            <p:nvGrpSpPr>
              <p:cNvPr id="7176" name="Group 208"/>
              <p:cNvGrpSpPr>
                <a:grpSpLocks/>
              </p:cNvGrpSpPr>
              <p:nvPr/>
            </p:nvGrpSpPr>
            <p:grpSpPr bwMode="auto">
              <a:xfrm>
                <a:off x="626" y="1354"/>
                <a:ext cx="928" cy="1490"/>
                <a:chOff x="626" y="1354"/>
                <a:chExt cx="928" cy="1490"/>
              </a:xfrm>
            </p:grpSpPr>
            <p:sp>
              <p:nvSpPr>
                <p:cNvPr id="7193" name="Freeform 209"/>
                <p:cNvSpPr>
                  <a:spLocks noEditPoints="1"/>
                </p:cNvSpPr>
                <p:nvPr/>
              </p:nvSpPr>
              <p:spPr bwMode="auto">
                <a:xfrm>
                  <a:off x="649" y="2027"/>
                  <a:ext cx="66" cy="19"/>
                </a:xfrm>
                <a:custGeom>
                  <a:avLst/>
                  <a:gdLst>
                    <a:gd name="T0" fmla="*/ 59 w 66"/>
                    <a:gd name="T1" fmla="*/ 2 h 19"/>
                    <a:gd name="T2" fmla="*/ 62 w 66"/>
                    <a:gd name="T3" fmla="*/ 4 h 19"/>
                    <a:gd name="T4" fmla="*/ 63 w 66"/>
                    <a:gd name="T5" fmla="*/ 5 h 19"/>
                    <a:gd name="T6" fmla="*/ 65 w 66"/>
                    <a:gd name="T7" fmla="*/ 9 h 19"/>
                    <a:gd name="T8" fmla="*/ 66 w 66"/>
                    <a:gd name="T9" fmla="*/ 12 h 19"/>
                    <a:gd name="T10" fmla="*/ 65 w 66"/>
                    <a:gd name="T11" fmla="*/ 15 h 19"/>
                    <a:gd name="T12" fmla="*/ 63 w 66"/>
                    <a:gd name="T13" fmla="*/ 17 h 19"/>
                    <a:gd name="T14" fmla="*/ 60 w 66"/>
                    <a:gd name="T15" fmla="*/ 19 h 19"/>
                    <a:gd name="T16" fmla="*/ 57 w 66"/>
                    <a:gd name="T17" fmla="*/ 19 h 19"/>
                    <a:gd name="T18" fmla="*/ 59 w 66"/>
                    <a:gd name="T19" fmla="*/ 2 h 19"/>
                    <a:gd name="T20" fmla="*/ 57 w 66"/>
                    <a:gd name="T21" fmla="*/ 19 h 19"/>
                    <a:gd name="T22" fmla="*/ 51 w 66"/>
                    <a:gd name="T23" fmla="*/ 19 h 19"/>
                    <a:gd name="T24" fmla="*/ 37 w 66"/>
                    <a:gd name="T25" fmla="*/ 17 h 19"/>
                    <a:gd name="T26" fmla="*/ 22 w 66"/>
                    <a:gd name="T27" fmla="*/ 17 h 19"/>
                    <a:gd name="T28" fmla="*/ 11 w 66"/>
                    <a:gd name="T29" fmla="*/ 19 h 19"/>
                    <a:gd name="T30" fmla="*/ 5 w 66"/>
                    <a:gd name="T31" fmla="*/ 4 h 19"/>
                    <a:gd name="T32" fmla="*/ 19 w 66"/>
                    <a:gd name="T33" fmla="*/ 0 h 19"/>
                    <a:gd name="T34" fmla="*/ 37 w 66"/>
                    <a:gd name="T35" fmla="*/ 0 h 19"/>
                    <a:gd name="T36" fmla="*/ 53 w 66"/>
                    <a:gd name="T37" fmla="*/ 2 h 19"/>
                    <a:gd name="T38" fmla="*/ 59 w 66"/>
                    <a:gd name="T39" fmla="*/ 2 h 19"/>
                    <a:gd name="T40" fmla="*/ 57 w 66"/>
                    <a:gd name="T41" fmla="*/ 19 h 19"/>
                    <a:gd name="T42" fmla="*/ 11 w 66"/>
                    <a:gd name="T43" fmla="*/ 19 h 19"/>
                    <a:gd name="T44" fmla="*/ 8 w 66"/>
                    <a:gd name="T45" fmla="*/ 19 h 19"/>
                    <a:gd name="T46" fmla="*/ 5 w 66"/>
                    <a:gd name="T47" fmla="*/ 19 h 19"/>
                    <a:gd name="T48" fmla="*/ 3 w 66"/>
                    <a:gd name="T49" fmla="*/ 17 h 19"/>
                    <a:gd name="T50" fmla="*/ 2 w 66"/>
                    <a:gd name="T51" fmla="*/ 14 h 19"/>
                    <a:gd name="T52" fmla="*/ 0 w 66"/>
                    <a:gd name="T53" fmla="*/ 10 h 19"/>
                    <a:gd name="T54" fmla="*/ 2 w 66"/>
                    <a:gd name="T55" fmla="*/ 7 h 19"/>
                    <a:gd name="T56" fmla="*/ 3 w 66"/>
                    <a:gd name="T57" fmla="*/ 5 h 19"/>
                    <a:gd name="T58" fmla="*/ 5 w 66"/>
                    <a:gd name="T59" fmla="*/ 4 h 19"/>
                    <a:gd name="T60" fmla="*/ 11 w 66"/>
                    <a:gd name="T61" fmla="*/ 19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19"/>
                    <a:gd name="T95" fmla="*/ 66 w 66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19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6" y="12"/>
                      </a:lnTo>
                      <a:lnTo>
                        <a:pt x="65" y="15"/>
                      </a:lnTo>
                      <a:lnTo>
                        <a:pt x="63" y="17"/>
                      </a:lnTo>
                      <a:lnTo>
                        <a:pt x="60" y="19"/>
                      </a:lnTo>
                      <a:lnTo>
                        <a:pt x="57" y="19"/>
                      </a:lnTo>
                      <a:lnTo>
                        <a:pt x="59" y="2"/>
                      </a:lnTo>
                      <a:close/>
                      <a:moveTo>
                        <a:pt x="57" y="19"/>
                      </a:moveTo>
                      <a:lnTo>
                        <a:pt x="51" y="19"/>
                      </a:lnTo>
                      <a:lnTo>
                        <a:pt x="37" y="17"/>
                      </a:lnTo>
                      <a:lnTo>
                        <a:pt x="22" y="17"/>
                      </a:lnTo>
                      <a:lnTo>
                        <a:pt x="11" y="19"/>
                      </a:lnTo>
                      <a:lnTo>
                        <a:pt x="5" y="4"/>
                      </a:lnTo>
                      <a:lnTo>
                        <a:pt x="19" y="0"/>
                      </a:lnTo>
                      <a:lnTo>
                        <a:pt x="37" y="0"/>
                      </a:lnTo>
                      <a:lnTo>
                        <a:pt x="53" y="2"/>
                      </a:lnTo>
                      <a:lnTo>
                        <a:pt x="59" y="2"/>
                      </a:lnTo>
                      <a:lnTo>
                        <a:pt x="57" y="19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3" y="17"/>
                      </a:ln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2" y="7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4" name="Freeform 210"/>
                <p:cNvSpPr>
                  <a:spLocks noEditPoints="1"/>
                </p:cNvSpPr>
                <p:nvPr/>
              </p:nvSpPr>
              <p:spPr bwMode="auto">
                <a:xfrm>
                  <a:off x="649" y="2031"/>
                  <a:ext cx="71" cy="22"/>
                </a:xfrm>
                <a:custGeom>
                  <a:avLst/>
                  <a:gdLst>
                    <a:gd name="T0" fmla="*/ 63 w 71"/>
                    <a:gd name="T1" fmla="*/ 5 h 22"/>
                    <a:gd name="T2" fmla="*/ 66 w 71"/>
                    <a:gd name="T3" fmla="*/ 6 h 22"/>
                    <a:gd name="T4" fmla="*/ 70 w 71"/>
                    <a:gd name="T5" fmla="*/ 8 h 22"/>
                    <a:gd name="T6" fmla="*/ 71 w 71"/>
                    <a:gd name="T7" fmla="*/ 11 h 22"/>
                    <a:gd name="T8" fmla="*/ 71 w 71"/>
                    <a:gd name="T9" fmla="*/ 15 h 22"/>
                    <a:gd name="T10" fmla="*/ 70 w 71"/>
                    <a:gd name="T11" fmla="*/ 17 h 22"/>
                    <a:gd name="T12" fmla="*/ 68 w 71"/>
                    <a:gd name="T13" fmla="*/ 20 h 22"/>
                    <a:gd name="T14" fmla="*/ 65 w 71"/>
                    <a:gd name="T15" fmla="*/ 22 h 22"/>
                    <a:gd name="T16" fmla="*/ 63 w 71"/>
                    <a:gd name="T17" fmla="*/ 22 h 22"/>
                    <a:gd name="T18" fmla="*/ 63 w 71"/>
                    <a:gd name="T19" fmla="*/ 5 h 22"/>
                    <a:gd name="T20" fmla="*/ 63 w 71"/>
                    <a:gd name="T21" fmla="*/ 22 h 22"/>
                    <a:gd name="T22" fmla="*/ 56 w 71"/>
                    <a:gd name="T23" fmla="*/ 22 h 22"/>
                    <a:gd name="T24" fmla="*/ 39 w 71"/>
                    <a:gd name="T25" fmla="*/ 20 h 22"/>
                    <a:gd name="T26" fmla="*/ 20 w 71"/>
                    <a:gd name="T27" fmla="*/ 18 h 22"/>
                    <a:gd name="T28" fmla="*/ 8 w 71"/>
                    <a:gd name="T29" fmla="*/ 17 h 22"/>
                    <a:gd name="T30" fmla="*/ 9 w 71"/>
                    <a:gd name="T31" fmla="*/ 0 h 22"/>
                    <a:gd name="T32" fmla="*/ 22 w 71"/>
                    <a:gd name="T33" fmla="*/ 1 h 22"/>
                    <a:gd name="T34" fmla="*/ 40 w 71"/>
                    <a:gd name="T35" fmla="*/ 3 h 22"/>
                    <a:gd name="T36" fmla="*/ 57 w 71"/>
                    <a:gd name="T37" fmla="*/ 5 h 22"/>
                    <a:gd name="T38" fmla="*/ 63 w 71"/>
                    <a:gd name="T39" fmla="*/ 5 h 22"/>
                    <a:gd name="T40" fmla="*/ 63 w 71"/>
                    <a:gd name="T41" fmla="*/ 22 h 22"/>
                    <a:gd name="T42" fmla="*/ 8 w 71"/>
                    <a:gd name="T43" fmla="*/ 17 h 22"/>
                    <a:gd name="T44" fmla="*/ 5 w 71"/>
                    <a:gd name="T45" fmla="*/ 15 h 22"/>
                    <a:gd name="T46" fmla="*/ 2 w 71"/>
                    <a:gd name="T47" fmla="*/ 13 h 22"/>
                    <a:gd name="T48" fmla="*/ 2 w 71"/>
                    <a:gd name="T49" fmla="*/ 10 h 22"/>
                    <a:gd name="T50" fmla="*/ 0 w 71"/>
                    <a:gd name="T51" fmla="*/ 6 h 22"/>
                    <a:gd name="T52" fmla="*/ 2 w 71"/>
                    <a:gd name="T53" fmla="*/ 3 h 22"/>
                    <a:gd name="T54" fmla="*/ 3 w 71"/>
                    <a:gd name="T55" fmla="*/ 1 h 22"/>
                    <a:gd name="T56" fmla="*/ 6 w 71"/>
                    <a:gd name="T57" fmla="*/ 0 h 22"/>
                    <a:gd name="T58" fmla="*/ 9 w 71"/>
                    <a:gd name="T59" fmla="*/ 0 h 22"/>
                    <a:gd name="T60" fmla="*/ 8 w 71"/>
                    <a:gd name="T61" fmla="*/ 17 h 22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2"/>
                    <a:gd name="T95" fmla="*/ 71 w 71"/>
                    <a:gd name="T96" fmla="*/ 22 h 22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2">
                      <a:moveTo>
                        <a:pt x="63" y="5"/>
                      </a:moveTo>
                      <a:lnTo>
                        <a:pt x="66" y="6"/>
                      </a:lnTo>
                      <a:lnTo>
                        <a:pt x="70" y="8"/>
                      </a:lnTo>
                      <a:lnTo>
                        <a:pt x="71" y="11"/>
                      </a:lnTo>
                      <a:lnTo>
                        <a:pt x="71" y="15"/>
                      </a:lnTo>
                      <a:lnTo>
                        <a:pt x="70" y="17"/>
                      </a:lnTo>
                      <a:lnTo>
                        <a:pt x="68" y="20"/>
                      </a:lnTo>
                      <a:lnTo>
                        <a:pt x="65" y="22"/>
                      </a:lnTo>
                      <a:lnTo>
                        <a:pt x="63" y="22"/>
                      </a:lnTo>
                      <a:lnTo>
                        <a:pt x="63" y="5"/>
                      </a:lnTo>
                      <a:close/>
                      <a:moveTo>
                        <a:pt x="63" y="22"/>
                      </a:moveTo>
                      <a:lnTo>
                        <a:pt x="56" y="22"/>
                      </a:lnTo>
                      <a:lnTo>
                        <a:pt x="39" y="20"/>
                      </a:lnTo>
                      <a:lnTo>
                        <a:pt x="20" y="18"/>
                      </a:lnTo>
                      <a:lnTo>
                        <a:pt x="8" y="17"/>
                      </a:lnTo>
                      <a:lnTo>
                        <a:pt x="9" y="0"/>
                      </a:lnTo>
                      <a:lnTo>
                        <a:pt x="22" y="1"/>
                      </a:lnTo>
                      <a:lnTo>
                        <a:pt x="40" y="3"/>
                      </a:lnTo>
                      <a:lnTo>
                        <a:pt x="57" y="5"/>
                      </a:lnTo>
                      <a:lnTo>
                        <a:pt x="63" y="5"/>
                      </a:lnTo>
                      <a:lnTo>
                        <a:pt x="63" y="22"/>
                      </a:lnTo>
                      <a:close/>
                      <a:moveTo>
                        <a:pt x="8" y="17"/>
                      </a:moveTo>
                      <a:lnTo>
                        <a:pt x="5" y="15"/>
                      </a:lnTo>
                      <a:lnTo>
                        <a:pt x="2" y="13"/>
                      </a:lnTo>
                      <a:lnTo>
                        <a:pt x="2" y="10"/>
                      </a:lnTo>
                      <a:lnTo>
                        <a:pt x="0" y="6"/>
                      </a:lnTo>
                      <a:lnTo>
                        <a:pt x="2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8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5" name="Freeform 211"/>
                <p:cNvSpPr>
                  <a:spLocks noEditPoints="1"/>
                </p:cNvSpPr>
                <p:nvPr/>
              </p:nvSpPr>
              <p:spPr bwMode="auto">
                <a:xfrm>
                  <a:off x="651" y="2032"/>
                  <a:ext cx="71" cy="26"/>
                </a:xfrm>
                <a:custGeom>
                  <a:avLst/>
                  <a:gdLst>
                    <a:gd name="T0" fmla="*/ 63 w 71"/>
                    <a:gd name="T1" fmla="*/ 9 h 26"/>
                    <a:gd name="T2" fmla="*/ 66 w 71"/>
                    <a:gd name="T3" fmla="*/ 10 h 26"/>
                    <a:gd name="T4" fmla="*/ 68 w 71"/>
                    <a:gd name="T5" fmla="*/ 12 h 26"/>
                    <a:gd name="T6" fmla="*/ 69 w 71"/>
                    <a:gd name="T7" fmla="*/ 14 h 26"/>
                    <a:gd name="T8" fmla="*/ 71 w 71"/>
                    <a:gd name="T9" fmla="*/ 17 h 26"/>
                    <a:gd name="T10" fmla="*/ 69 w 71"/>
                    <a:gd name="T11" fmla="*/ 21 h 26"/>
                    <a:gd name="T12" fmla="*/ 68 w 71"/>
                    <a:gd name="T13" fmla="*/ 24 h 26"/>
                    <a:gd name="T14" fmla="*/ 64 w 71"/>
                    <a:gd name="T15" fmla="*/ 26 h 26"/>
                    <a:gd name="T16" fmla="*/ 63 w 71"/>
                    <a:gd name="T17" fmla="*/ 26 h 26"/>
                    <a:gd name="T18" fmla="*/ 63 w 71"/>
                    <a:gd name="T19" fmla="*/ 9 h 26"/>
                    <a:gd name="T20" fmla="*/ 63 w 71"/>
                    <a:gd name="T21" fmla="*/ 26 h 26"/>
                    <a:gd name="T22" fmla="*/ 55 w 71"/>
                    <a:gd name="T23" fmla="*/ 26 h 26"/>
                    <a:gd name="T24" fmla="*/ 38 w 71"/>
                    <a:gd name="T25" fmla="*/ 24 h 26"/>
                    <a:gd name="T26" fmla="*/ 27 w 71"/>
                    <a:gd name="T27" fmla="*/ 22 h 26"/>
                    <a:gd name="T28" fmla="*/ 18 w 71"/>
                    <a:gd name="T29" fmla="*/ 21 h 26"/>
                    <a:gd name="T30" fmla="*/ 9 w 71"/>
                    <a:gd name="T31" fmla="*/ 19 h 26"/>
                    <a:gd name="T32" fmla="*/ 3 w 71"/>
                    <a:gd name="T33" fmla="*/ 16 h 26"/>
                    <a:gd name="T34" fmla="*/ 10 w 71"/>
                    <a:gd name="T35" fmla="*/ 0 h 26"/>
                    <a:gd name="T36" fmla="*/ 23 w 71"/>
                    <a:gd name="T37" fmla="*/ 5 h 26"/>
                    <a:gd name="T38" fmla="*/ 41 w 71"/>
                    <a:gd name="T39" fmla="*/ 7 h 26"/>
                    <a:gd name="T40" fmla="*/ 55 w 71"/>
                    <a:gd name="T41" fmla="*/ 9 h 26"/>
                    <a:gd name="T42" fmla="*/ 63 w 71"/>
                    <a:gd name="T43" fmla="*/ 9 h 26"/>
                    <a:gd name="T44" fmla="*/ 63 w 71"/>
                    <a:gd name="T45" fmla="*/ 26 h 26"/>
                    <a:gd name="T46" fmla="*/ 3 w 71"/>
                    <a:gd name="T47" fmla="*/ 16 h 26"/>
                    <a:gd name="T48" fmla="*/ 0 w 71"/>
                    <a:gd name="T49" fmla="*/ 12 h 26"/>
                    <a:gd name="T50" fmla="*/ 0 w 71"/>
                    <a:gd name="T51" fmla="*/ 9 h 26"/>
                    <a:gd name="T52" fmla="*/ 0 w 71"/>
                    <a:gd name="T53" fmla="*/ 7 h 26"/>
                    <a:gd name="T54" fmla="*/ 0 w 71"/>
                    <a:gd name="T55" fmla="*/ 4 h 26"/>
                    <a:gd name="T56" fmla="*/ 3 w 71"/>
                    <a:gd name="T57" fmla="*/ 0 h 26"/>
                    <a:gd name="T58" fmla="*/ 6 w 71"/>
                    <a:gd name="T59" fmla="*/ 0 h 26"/>
                    <a:gd name="T60" fmla="*/ 7 w 71"/>
                    <a:gd name="T61" fmla="*/ 0 h 26"/>
                    <a:gd name="T62" fmla="*/ 10 w 71"/>
                    <a:gd name="T63" fmla="*/ 0 h 26"/>
                    <a:gd name="T64" fmla="*/ 3 w 71"/>
                    <a:gd name="T65" fmla="*/ 16 h 2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1"/>
                    <a:gd name="T100" fmla="*/ 0 h 26"/>
                    <a:gd name="T101" fmla="*/ 71 w 71"/>
                    <a:gd name="T102" fmla="*/ 26 h 26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1" h="26">
                      <a:moveTo>
                        <a:pt x="63" y="9"/>
                      </a:moveTo>
                      <a:lnTo>
                        <a:pt x="66" y="10"/>
                      </a:lnTo>
                      <a:lnTo>
                        <a:pt x="68" y="12"/>
                      </a:lnTo>
                      <a:lnTo>
                        <a:pt x="69" y="14"/>
                      </a:lnTo>
                      <a:lnTo>
                        <a:pt x="71" y="17"/>
                      </a:lnTo>
                      <a:lnTo>
                        <a:pt x="69" y="21"/>
                      </a:lnTo>
                      <a:lnTo>
                        <a:pt x="68" y="24"/>
                      </a:lnTo>
                      <a:lnTo>
                        <a:pt x="64" y="26"/>
                      </a:lnTo>
                      <a:lnTo>
                        <a:pt x="63" y="26"/>
                      </a:lnTo>
                      <a:lnTo>
                        <a:pt x="63" y="9"/>
                      </a:lnTo>
                      <a:close/>
                      <a:moveTo>
                        <a:pt x="63" y="26"/>
                      </a:moveTo>
                      <a:lnTo>
                        <a:pt x="55" y="26"/>
                      </a:lnTo>
                      <a:lnTo>
                        <a:pt x="38" y="24"/>
                      </a:lnTo>
                      <a:lnTo>
                        <a:pt x="27" y="22"/>
                      </a:lnTo>
                      <a:lnTo>
                        <a:pt x="18" y="21"/>
                      </a:lnTo>
                      <a:lnTo>
                        <a:pt x="9" y="19"/>
                      </a:lnTo>
                      <a:lnTo>
                        <a:pt x="3" y="16"/>
                      </a:lnTo>
                      <a:lnTo>
                        <a:pt x="10" y="0"/>
                      </a:lnTo>
                      <a:lnTo>
                        <a:pt x="23" y="5"/>
                      </a:lnTo>
                      <a:lnTo>
                        <a:pt x="41" y="7"/>
                      </a:lnTo>
                      <a:lnTo>
                        <a:pt x="55" y="9"/>
                      </a:lnTo>
                      <a:lnTo>
                        <a:pt x="63" y="9"/>
                      </a:lnTo>
                      <a:lnTo>
                        <a:pt x="63" y="26"/>
                      </a:lnTo>
                      <a:close/>
                      <a:moveTo>
                        <a:pt x="3" y="16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7"/>
                      </a:lnTo>
                      <a:lnTo>
                        <a:pt x="0" y="4"/>
                      </a:lnTo>
                      <a:lnTo>
                        <a:pt x="3" y="0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6" name="Freeform 212"/>
                <p:cNvSpPr>
                  <a:spLocks noEditPoints="1"/>
                </p:cNvSpPr>
                <p:nvPr/>
              </p:nvSpPr>
              <p:spPr bwMode="auto">
                <a:xfrm>
                  <a:off x="651" y="2032"/>
                  <a:ext cx="75" cy="33"/>
                </a:xfrm>
                <a:custGeom>
                  <a:avLst/>
                  <a:gdLst>
                    <a:gd name="T0" fmla="*/ 68 w 75"/>
                    <a:gd name="T1" fmla="*/ 16 h 33"/>
                    <a:gd name="T2" fmla="*/ 69 w 75"/>
                    <a:gd name="T3" fmla="*/ 16 h 33"/>
                    <a:gd name="T4" fmla="*/ 72 w 75"/>
                    <a:gd name="T5" fmla="*/ 17 h 33"/>
                    <a:gd name="T6" fmla="*/ 74 w 75"/>
                    <a:gd name="T7" fmla="*/ 21 h 33"/>
                    <a:gd name="T8" fmla="*/ 75 w 75"/>
                    <a:gd name="T9" fmla="*/ 24 h 33"/>
                    <a:gd name="T10" fmla="*/ 74 w 75"/>
                    <a:gd name="T11" fmla="*/ 28 h 33"/>
                    <a:gd name="T12" fmla="*/ 72 w 75"/>
                    <a:gd name="T13" fmla="*/ 29 h 33"/>
                    <a:gd name="T14" fmla="*/ 71 w 75"/>
                    <a:gd name="T15" fmla="*/ 33 h 33"/>
                    <a:gd name="T16" fmla="*/ 68 w 75"/>
                    <a:gd name="T17" fmla="*/ 33 h 33"/>
                    <a:gd name="T18" fmla="*/ 68 w 75"/>
                    <a:gd name="T19" fmla="*/ 16 h 33"/>
                    <a:gd name="T20" fmla="*/ 68 w 75"/>
                    <a:gd name="T21" fmla="*/ 33 h 33"/>
                    <a:gd name="T22" fmla="*/ 58 w 75"/>
                    <a:gd name="T23" fmla="*/ 33 h 33"/>
                    <a:gd name="T24" fmla="*/ 40 w 75"/>
                    <a:gd name="T25" fmla="*/ 31 h 33"/>
                    <a:gd name="T26" fmla="*/ 29 w 75"/>
                    <a:gd name="T27" fmla="*/ 29 h 33"/>
                    <a:gd name="T28" fmla="*/ 18 w 75"/>
                    <a:gd name="T29" fmla="*/ 26 h 33"/>
                    <a:gd name="T30" fmla="*/ 7 w 75"/>
                    <a:gd name="T31" fmla="*/ 21 h 33"/>
                    <a:gd name="T32" fmla="*/ 1 w 75"/>
                    <a:gd name="T33" fmla="*/ 14 h 33"/>
                    <a:gd name="T34" fmla="*/ 12 w 75"/>
                    <a:gd name="T35" fmla="*/ 4 h 33"/>
                    <a:gd name="T36" fmla="*/ 18 w 75"/>
                    <a:gd name="T37" fmla="*/ 7 h 33"/>
                    <a:gd name="T38" fmla="*/ 26 w 75"/>
                    <a:gd name="T39" fmla="*/ 10 h 33"/>
                    <a:gd name="T40" fmla="*/ 34 w 75"/>
                    <a:gd name="T41" fmla="*/ 14 h 33"/>
                    <a:gd name="T42" fmla="*/ 43 w 75"/>
                    <a:gd name="T43" fmla="*/ 14 h 33"/>
                    <a:gd name="T44" fmla="*/ 60 w 75"/>
                    <a:gd name="T45" fmla="*/ 16 h 33"/>
                    <a:gd name="T46" fmla="*/ 68 w 75"/>
                    <a:gd name="T47" fmla="*/ 16 h 33"/>
                    <a:gd name="T48" fmla="*/ 68 w 75"/>
                    <a:gd name="T49" fmla="*/ 33 h 33"/>
                    <a:gd name="T50" fmla="*/ 1 w 75"/>
                    <a:gd name="T51" fmla="*/ 14 h 33"/>
                    <a:gd name="T52" fmla="*/ 0 w 75"/>
                    <a:gd name="T53" fmla="*/ 12 h 33"/>
                    <a:gd name="T54" fmla="*/ 0 w 75"/>
                    <a:gd name="T55" fmla="*/ 9 h 33"/>
                    <a:gd name="T56" fmla="*/ 0 w 75"/>
                    <a:gd name="T57" fmla="*/ 5 h 33"/>
                    <a:gd name="T58" fmla="*/ 1 w 75"/>
                    <a:gd name="T59" fmla="*/ 2 h 33"/>
                    <a:gd name="T60" fmla="*/ 4 w 75"/>
                    <a:gd name="T61" fmla="*/ 0 h 33"/>
                    <a:gd name="T62" fmla="*/ 7 w 75"/>
                    <a:gd name="T63" fmla="*/ 0 h 33"/>
                    <a:gd name="T64" fmla="*/ 10 w 75"/>
                    <a:gd name="T65" fmla="*/ 2 h 33"/>
                    <a:gd name="T66" fmla="*/ 12 w 75"/>
                    <a:gd name="T67" fmla="*/ 4 h 33"/>
                    <a:gd name="T68" fmla="*/ 1 w 75"/>
                    <a:gd name="T69" fmla="*/ 14 h 3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5"/>
                    <a:gd name="T106" fmla="*/ 0 h 33"/>
                    <a:gd name="T107" fmla="*/ 75 w 75"/>
                    <a:gd name="T108" fmla="*/ 33 h 3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5" h="33">
                      <a:moveTo>
                        <a:pt x="68" y="16"/>
                      </a:moveTo>
                      <a:lnTo>
                        <a:pt x="69" y="16"/>
                      </a:lnTo>
                      <a:lnTo>
                        <a:pt x="72" y="17"/>
                      </a:lnTo>
                      <a:lnTo>
                        <a:pt x="74" y="21"/>
                      </a:lnTo>
                      <a:lnTo>
                        <a:pt x="75" y="24"/>
                      </a:lnTo>
                      <a:lnTo>
                        <a:pt x="74" y="28"/>
                      </a:lnTo>
                      <a:lnTo>
                        <a:pt x="72" y="29"/>
                      </a:lnTo>
                      <a:lnTo>
                        <a:pt x="71" y="33"/>
                      </a:lnTo>
                      <a:lnTo>
                        <a:pt x="68" y="33"/>
                      </a:lnTo>
                      <a:lnTo>
                        <a:pt x="68" y="16"/>
                      </a:lnTo>
                      <a:close/>
                      <a:moveTo>
                        <a:pt x="68" y="33"/>
                      </a:moveTo>
                      <a:lnTo>
                        <a:pt x="58" y="33"/>
                      </a:lnTo>
                      <a:lnTo>
                        <a:pt x="40" y="31"/>
                      </a:lnTo>
                      <a:lnTo>
                        <a:pt x="29" y="29"/>
                      </a:lnTo>
                      <a:lnTo>
                        <a:pt x="18" y="26"/>
                      </a:lnTo>
                      <a:lnTo>
                        <a:pt x="7" y="21"/>
                      </a:lnTo>
                      <a:lnTo>
                        <a:pt x="1" y="14"/>
                      </a:lnTo>
                      <a:lnTo>
                        <a:pt x="12" y="4"/>
                      </a:lnTo>
                      <a:lnTo>
                        <a:pt x="18" y="7"/>
                      </a:lnTo>
                      <a:lnTo>
                        <a:pt x="26" y="10"/>
                      </a:lnTo>
                      <a:lnTo>
                        <a:pt x="34" y="14"/>
                      </a:lnTo>
                      <a:lnTo>
                        <a:pt x="43" y="14"/>
                      </a:lnTo>
                      <a:lnTo>
                        <a:pt x="60" y="16"/>
                      </a:lnTo>
                      <a:lnTo>
                        <a:pt x="68" y="16"/>
                      </a:lnTo>
                      <a:lnTo>
                        <a:pt x="68" y="33"/>
                      </a:lnTo>
                      <a:close/>
                      <a:moveTo>
                        <a:pt x="1" y="14"/>
                      </a:move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5"/>
                      </a:lnTo>
                      <a:lnTo>
                        <a:pt x="1" y="2"/>
                      </a:lnTo>
                      <a:lnTo>
                        <a:pt x="4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12" y="4"/>
                      </a:lnTo>
                      <a:lnTo>
                        <a:pt x="1" y="1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7" name="Freeform 213"/>
                <p:cNvSpPr>
                  <a:spLocks noEditPoints="1"/>
                </p:cNvSpPr>
                <p:nvPr/>
              </p:nvSpPr>
              <p:spPr bwMode="auto">
                <a:xfrm>
                  <a:off x="652" y="2027"/>
                  <a:ext cx="65" cy="19"/>
                </a:xfrm>
                <a:custGeom>
                  <a:avLst/>
                  <a:gdLst>
                    <a:gd name="T0" fmla="*/ 57 w 65"/>
                    <a:gd name="T1" fmla="*/ 2 h 19"/>
                    <a:gd name="T2" fmla="*/ 60 w 65"/>
                    <a:gd name="T3" fmla="*/ 4 h 19"/>
                    <a:gd name="T4" fmla="*/ 63 w 65"/>
                    <a:gd name="T5" fmla="*/ 5 h 19"/>
                    <a:gd name="T6" fmla="*/ 65 w 65"/>
                    <a:gd name="T7" fmla="*/ 9 h 19"/>
                    <a:gd name="T8" fmla="*/ 65 w 65"/>
                    <a:gd name="T9" fmla="*/ 12 h 19"/>
                    <a:gd name="T10" fmla="*/ 63 w 65"/>
                    <a:gd name="T11" fmla="*/ 15 h 19"/>
                    <a:gd name="T12" fmla="*/ 62 w 65"/>
                    <a:gd name="T13" fmla="*/ 17 h 19"/>
                    <a:gd name="T14" fmla="*/ 59 w 65"/>
                    <a:gd name="T15" fmla="*/ 19 h 19"/>
                    <a:gd name="T16" fmla="*/ 56 w 65"/>
                    <a:gd name="T17" fmla="*/ 19 h 19"/>
                    <a:gd name="T18" fmla="*/ 57 w 65"/>
                    <a:gd name="T19" fmla="*/ 2 h 19"/>
                    <a:gd name="T20" fmla="*/ 56 w 65"/>
                    <a:gd name="T21" fmla="*/ 19 h 19"/>
                    <a:gd name="T22" fmla="*/ 50 w 65"/>
                    <a:gd name="T23" fmla="*/ 19 h 19"/>
                    <a:gd name="T24" fmla="*/ 36 w 65"/>
                    <a:gd name="T25" fmla="*/ 17 h 19"/>
                    <a:gd name="T26" fmla="*/ 20 w 65"/>
                    <a:gd name="T27" fmla="*/ 17 h 19"/>
                    <a:gd name="T28" fmla="*/ 9 w 65"/>
                    <a:gd name="T29" fmla="*/ 19 h 19"/>
                    <a:gd name="T30" fmla="*/ 5 w 65"/>
                    <a:gd name="T31" fmla="*/ 4 h 19"/>
                    <a:gd name="T32" fmla="*/ 17 w 65"/>
                    <a:gd name="T33" fmla="*/ 0 h 19"/>
                    <a:gd name="T34" fmla="*/ 36 w 65"/>
                    <a:gd name="T35" fmla="*/ 0 h 19"/>
                    <a:gd name="T36" fmla="*/ 51 w 65"/>
                    <a:gd name="T37" fmla="*/ 2 h 19"/>
                    <a:gd name="T38" fmla="*/ 57 w 65"/>
                    <a:gd name="T39" fmla="*/ 2 h 19"/>
                    <a:gd name="T40" fmla="*/ 56 w 65"/>
                    <a:gd name="T41" fmla="*/ 19 h 19"/>
                    <a:gd name="T42" fmla="*/ 9 w 65"/>
                    <a:gd name="T43" fmla="*/ 19 h 19"/>
                    <a:gd name="T44" fmla="*/ 6 w 65"/>
                    <a:gd name="T45" fmla="*/ 19 h 19"/>
                    <a:gd name="T46" fmla="*/ 5 w 65"/>
                    <a:gd name="T47" fmla="*/ 19 h 19"/>
                    <a:gd name="T48" fmla="*/ 2 w 65"/>
                    <a:gd name="T49" fmla="*/ 17 h 19"/>
                    <a:gd name="T50" fmla="*/ 0 w 65"/>
                    <a:gd name="T51" fmla="*/ 14 h 19"/>
                    <a:gd name="T52" fmla="*/ 0 w 65"/>
                    <a:gd name="T53" fmla="*/ 10 h 19"/>
                    <a:gd name="T54" fmla="*/ 0 w 65"/>
                    <a:gd name="T55" fmla="*/ 7 h 19"/>
                    <a:gd name="T56" fmla="*/ 2 w 65"/>
                    <a:gd name="T57" fmla="*/ 5 h 19"/>
                    <a:gd name="T58" fmla="*/ 5 w 65"/>
                    <a:gd name="T59" fmla="*/ 4 h 19"/>
                    <a:gd name="T60" fmla="*/ 9 w 65"/>
                    <a:gd name="T61" fmla="*/ 19 h 19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5"/>
                    <a:gd name="T94" fmla="*/ 0 h 19"/>
                    <a:gd name="T95" fmla="*/ 65 w 65"/>
                    <a:gd name="T96" fmla="*/ 19 h 19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5" h="19">
                      <a:moveTo>
                        <a:pt x="57" y="2"/>
                      </a:moveTo>
                      <a:lnTo>
                        <a:pt x="60" y="4"/>
                      </a:lnTo>
                      <a:lnTo>
                        <a:pt x="63" y="5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5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7" y="2"/>
                      </a:lnTo>
                      <a:close/>
                      <a:moveTo>
                        <a:pt x="56" y="19"/>
                      </a:moveTo>
                      <a:lnTo>
                        <a:pt x="50" y="19"/>
                      </a:lnTo>
                      <a:lnTo>
                        <a:pt x="36" y="17"/>
                      </a:lnTo>
                      <a:lnTo>
                        <a:pt x="20" y="17"/>
                      </a:lnTo>
                      <a:lnTo>
                        <a:pt x="9" y="19"/>
                      </a:lnTo>
                      <a:lnTo>
                        <a:pt x="5" y="4"/>
                      </a:lnTo>
                      <a:lnTo>
                        <a:pt x="17" y="0"/>
                      </a:lnTo>
                      <a:lnTo>
                        <a:pt x="36" y="0"/>
                      </a:lnTo>
                      <a:lnTo>
                        <a:pt x="51" y="2"/>
                      </a:lnTo>
                      <a:lnTo>
                        <a:pt x="57" y="2"/>
                      </a:lnTo>
                      <a:lnTo>
                        <a:pt x="56" y="19"/>
                      </a:lnTo>
                      <a:close/>
                      <a:moveTo>
                        <a:pt x="9" y="19"/>
                      </a:moveTo>
                      <a:lnTo>
                        <a:pt x="6" y="19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5"/>
                      </a:lnTo>
                      <a:lnTo>
                        <a:pt x="5" y="4"/>
                      </a:lnTo>
                      <a:lnTo>
                        <a:pt x="9" y="1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8" name="Freeform 214"/>
                <p:cNvSpPr>
                  <a:spLocks noEditPoints="1"/>
                </p:cNvSpPr>
                <p:nvPr/>
              </p:nvSpPr>
              <p:spPr bwMode="auto">
                <a:xfrm>
                  <a:off x="626" y="2080"/>
                  <a:ext cx="65" cy="31"/>
                </a:xfrm>
                <a:custGeom>
                  <a:avLst/>
                  <a:gdLst>
                    <a:gd name="T0" fmla="*/ 59 w 65"/>
                    <a:gd name="T1" fmla="*/ 2 h 31"/>
                    <a:gd name="T2" fmla="*/ 62 w 65"/>
                    <a:gd name="T3" fmla="*/ 4 h 31"/>
                    <a:gd name="T4" fmla="*/ 63 w 65"/>
                    <a:gd name="T5" fmla="*/ 7 h 31"/>
                    <a:gd name="T6" fmla="*/ 65 w 65"/>
                    <a:gd name="T7" fmla="*/ 9 h 31"/>
                    <a:gd name="T8" fmla="*/ 65 w 65"/>
                    <a:gd name="T9" fmla="*/ 12 h 31"/>
                    <a:gd name="T10" fmla="*/ 63 w 65"/>
                    <a:gd name="T11" fmla="*/ 16 h 31"/>
                    <a:gd name="T12" fmla="*/ 62 w 65"/>
                    <a:gd name="T13" fmla="*/ 17 h 31"/>
                    <a:gd name="T14" fmla="*/ 59 w 65"/>
                    <a:gd name="T15" fmla="*/ 19 h 31"/>
                    <a:gd name="T16" fmla="*/ 56 w 65"/>
                    <a:gd name="T17" fmla="*/ 19 h 31"/>
                    <a:gd name="T18" fmla="*/ 59 w 65"/>
                    <a:gd name="T19" fmla="*/ 2 h 31"/>
                    <a:gd name="T20" fmla="*/ 56 w 65"/>
                    <a:gd name="T21" fmla="*/ 19 h 31"/>
                    <a:gd name="T22" fmla="*/ 51 w 65"/>
                    <a:gd name="T23" fmla="*/ 17 h 31"/>
                    <a:gd name="T24" fmla="*/ 39 w 65"/>
                    <a:gd name="T25" fmla="*/ 17 h 31"/>
                    <a:gd name="T26" fmla="*/ 31 w 65"/>
                    <a:gd name="T27" fmla="*/ 17 h 31"/>
                    <a:gd name="T28" fmla="*/ 25 w 65"/>
                    <a:gd name="T29" fmla="*/ 19 h 31"/>
                    <a:gd name="T30" fmla="*/ 18 w 65"/>
                    <a:gd name="T31" fmla="*/ 22 h 31"/>
                    <a:gd name="T32" fmla="*/ 14 w 65"/>
                    <a:gd name="T33" fmla="*/ 28 h 31"/>
                    <a:gd name="T34" fmla="*/ 1 w 65"/>
                    <a:gd name="T35" fmla="*/ 17 h 31"/>
                    <a:gd name="T36" fmla="*/ 5 w 65"/>
                    <a:gd name="T37" fmla="*/ 14 h 31"/>
                    <a:gd name="T38" fmla="*/ 8 w 65"/>
                    <a:gd name="T39" fmla="*/ 9 h 31"/>
                    <a:gd name="T40" fmla="*/ 12 w 65"/>
                    <a:gd name="T41" fmla="*/ 7 h 31"/>
                    <a:gd name="T42" fmla="*/ 17 w 65"/>
                    <a:gd name="T43" fmla="*/ 4 h 31"/>
                    <a:gd name="T44" fmla="*/ 26 w 65"/>
                    <a:gd name="T45" fmla="*/ 2 h 31"/>
                    <a:gd name="T46" fmla="*/ 35 w 65"/>
                    <a:gd name="T47" fmla="*/ 0 h 31"/>
                    <a:gd name="T48" fmla="*/ 52 w 65"/>
                    <a:gd name="T49" fmla="*/ 2 h 31"/>
                    <a:gd name="T50" fmla="*/ 59 w 65"/>
                    <a:gd name="T51" fmla="*/ 2 h 31"/>
                    <a:gd name="T52" fmla="*/ 56 w 65"/>
                    <a:gd name="T53" fmla="*/ 19 h 31"/>
                    <a:gd name="T54" fmla="*/ 14 w 65"/>
                    <a:gd name="T55" fmla="*/ 28 h 31"/>
                    <a:gd name="T56" fmla="*/ 11 w 65"/>
                    <a:gd name="T57" fmla="*/ 29 h 31"/>
                    <a:gd name="T58" fmla="*/ 9 w 65"/>
                    <a:gd name="T59" fmla="*/ 31 h 31"/>
                    <a:gd name="T60" fmla="*/ 6 w 65"/>
                    <a:gd name="T61" fmla="*/ 31 h 31"/>
                    <a:gd name="T62" fmla="*/ 3 w 65"/>
                    <a:gd name="T63" fmla="*/ 29 h 31"/>
                    <a:gd name="T64" fmla="*/ 1 w 65"/>
                    <a:gd name="T65" fmla="*/ 28 h 31"/>
                    <a:gd name="T66" fmla="*/ 0 w 65"/>
                    <a:gd name="T67" fmla="*/ 24 h 31"/>
                    <a:gd name="T68" fmla="*/ 0 w 65"/>
                    <a:gd name="T69" fmla="*/ 21 h 31"/>
                    <a:gd name="T70" fmla="*/ 1 w 65"/>
                    <a:gd name="T71" fmla="*/ 17 h 31"/>
                    <a:gd name="T72" fmla="*/ 14 w 65"/>
                    <a:gd name="T73" fmla="*/ 28 h 31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5"/>
                    <a:gd name="T112" fmla="*/ 0 h 31"/>
                    <a:gd name="T113" fmla="*/ 65 w 65"/>
                    <a:gd name="T114" fmla="*/ 31 h 31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5" h="31">
                      <a:moveTo>
                        <a:pt x="59" y="2"/>
                      </a:moveTo>
                      <a:lnTo>
                        <a:pt x="62" y="4"/>
                      </a:lnTo>
                      <a:lnTo>
                        <a:pt x="63" y="7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3" y="16"/>
                      </a:lnTo>
                      <a:lnTo>
                        <a:pt x="62" y="17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9" y="2"/>
                      </a:lnTo>
                      <a:close/>
                      <a:moveTo>
                        <a:pt x="56" y="19"/>
                      </a:moveTo>
                      <a:lnTo>
                        <a:pt x="51" y="17"/>
                      </a:lnTo>
                      <a:lnTo>
                        <a:pt x="39" y="17"/>
                      </a:lnTo>
                      <a:lnTo>
                        <a:pt x="31" y="17"/>
                      </a:lnTo>
                      <a:lnTo>
                        <a:pt x="25" y="19"/>
                      </a:lnTo>
                      <a:lnTo>
                        <a:pt x="18" y="22"/>
                      </a:lnTo>
                      <a:lnTo>
                        <a:pt x="14" y="28"/>
                      </a:lnTo>
                      <a:lnTo>
                        <a:pt x="1" y="17"/>
                      </a:lnTo>
                      <a:lnTo>
                        <a:pt x="5" y="14"/>
                      </a:lnTo>
                      <a:lnTo>
                        <a:pt x="8" y="9"/>
                      </a:lnTo>
                      <a:lnTo>
                        <a:pt x="12" y="7"/>
                      </a:lnTo>
                      <a:lnTo>
                        <a:pt x="17" y="4"/>
                      </a:lnTo>
                      <a:lnTo>
                        <a:pt x="26" y="2"/>
                      </a:lnTo>
                      <a:lnTo>
                        <a:pt x="35" y="0"/>
                      </a:lnTo>
                      <a:lnTo>
                        <a:pt x="52" y="2"/>
                      </a:lnTo>
                      <a:lnTo>
                        <a:pt x="59" y="2"/>
                      </a:lnTo>
                      <a:lnTo>
                        <a:pt x="56" y="19"/>
                      </a:lnTo>
                      <a:close/>
                      <a:moveTo>
                        <a:pt x="14" y="28"/>
                      </a:moveTo>
                      <a:lnTo>
                        <a:pt x="11" y="29"/>
                      </a:lnTo>
                      <a:lnTo>
                        <a:pt x="9" y="31"/>
                      </a:lnTo>
                      <a:lnTo>
                        <a:pt x="6" y="31"/>
                      </a:lnTo>
                      <a:lnTo>
                        <a:pt x="3" y="29"/>
                      </a:lnTo>
                      <a:lnTo>
                        <a:pt x="1" y="28"/>
                      </a:lnTo>
                      <a:lnTo>
                        <a:pt x="0" y="24"/>
                      </a:lnTo>
                      <a:lnTo>
                        <a:pt x="0" y="21"/>
                      </a:lnTo>
                      <a:lnTo>
                        <a:pt x="1" y="17"/>
                      </a:lnTo>
                      <a:lnTo>
                        <a:pt x="14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199" name="Freeform 215"/>
                <p:cNvSpPr>
                  <a:spLocks noEditPoints="1"/>
                </p:cNvSpPr>
                <p:nvPr/>
              </p:nvSpPr>
              <p:spPr bwMode="auto">
                <a:xfrm>
                  <a:off x="626" y="2085"/>
                  <a:ext cx="62" cy="28"/>
                </a:xfrm>
                <a:custGeom>
                  <a:avLst/>
                  <a:gdLst>
                    <a:gd name="T0" fmla="*/ 56 w 62"/>
                    <a:gd name="T1" fmla="*/ 2 h 28"/>
                    <a:gd name="T2" fmla="*/ 59 w 62"/>
                    <a:gd name="T3" fmla="*/ 4 h 28"/>
                    <a:gd name="T4" fmla="*/ 60 w 62"/>
                    <a:gd name="T5" fmla="*/ 7 h 28"/>
                    <a:gd name="T6" fmla="*/ 62 w 62"/>
                    <a:gd name="T7" fmla="*/ 9 h 28"/>
                    <a:gd name="T8" fmla="*/ 60 w 62"/>
                    <a:gd name="T9" fmla="*/ 12 h 28"/>
                    <a:gd name="T10" fmla="*/ 60 w 62"/>
                    <a:gd name="T11" fmla="*/ 16 h 28"/>
                    <a:gd name="T12" fmla="*/ 57 w 62"/>
                    <a:gd name="T13" fmla="*/ 17 h 28"/>
                    <a:gd name="T14" fmla="*/ 56 w 62"/>
                    <a:gd name="T15" fmla="*/ 19 h 28"/>
                    <a:gd name="T16" fmla="*/ 52 w 62"/>
                    <a:gd name="T17" fmla="*/ 19 h 28"/>
                    <a:gd name="T18" fmla="*/ 56 w 62"/>
                    <a:gd name="T19" fmla="*/ 2 h 28"/>
                    <a:gd name="T20" fmla="*/ 52 w 62"/>
                    <a:gd name="T21" fmla="*/ 19 h 28"/>
                    <a:gd name="T22" fmla="*/ 46 w 62"/>
                    <a:gd name="T23" fmla="*/ 17 h 28"/>
                    <a:gd name="T24" fmla="*/ 35 w 62"/>
                    <a:gd name="T25" fmla="*/ 17 h 28"/>
                    <a:gd name="T26" fmla="*/ 29 w 62"/>
                    <a:gd name="T27" fmla="*/ 17 h 28"/>
                    <a:gd name="T28" fmla="*/ 23 w 62"/>
                    <a:gd name="T29" fmla="*/ 17 h 28"/>
                    <a:gd name="T30" fmla="*/ 17 w 62"/>
                    <a:gd name="T31" fmla="*/ 21 h 28"/>
                    <a:gd name="T32" fmla="*/ 12 w 62"/>
                    <a:gd name="T33" fmla="*/ 24 h 28"/>
                    <a:gd name="T34" fmla="*/ 1 w 62"/>
                    <a:gd name="T35" fmla="*/ 14 h 28"/>
                    <a:gd name="T36" fmla="*/ 8 w 62"/>
                    <a:gd name="T37" fmla="*/ 7 h 28"/>
                    <a:gd name="T38" fmla="*/ 15 w 62"/>
                    <a:gd name="T39" fmla="*/ 4 h 28"/>
                    <a:gd name="T40" fmla="*/ 25 w 62"/>
                    <a:gd name="T41" fmla="*/ 0 h 28"/>
                    <a:gd name="T42" fmla="*/ 34 w 62"/>
                    <a:gd name="T43" fmla="*/ 0 h 28"/>
                    <a:gd name="T44" fmla="*/ 49 w 62"/>
                    <a:gd name="T45" fmla="*/ 2 h 28"/>
                    <a:gd name="T46" fmla="*/ 56 w 62"/>
                    <a:gd name="T47" fmla="*/ 2 h 28"/>
                    <a:gd name="T48" fmla="*/ 52 w 62"/>
                    <a:gd name="T49" fmla="*/ 19 h 28"/>
                    <a:gd name="T50" fmla="*/ 12 w 62"/>
                    <a:gd name="T51" fmla="*/ 24 h 28"/>
                    <a:gd name="T52" fmla="*/ 11 w 62"/>
                    <a:gd name="T53" fmla="*/ 26 h 28"/>
                    <a:gd name="T54" fmla="*/ 8 w 62"/>
                    <a:gd name="T55" fmla="*/ 28 h 28"/>
                    <a:gd name="T56" fmla="*/ 5 w 62"/>
                    <a:gd name="T57" fmla="*/ 26 h 28"/>
                    <a:gd name="T58" fmla="*/ 3 w 62"/>
                    <a:gd name="T59" fmla="*/ 24 h 28"/>
                    <a:gd name="T60" fmla="*/ 0 w 62"/>
                    <a:gd name="T61" fmla="*/ 23 h 28"/>
                    <a:gd name="T62" fmla="*/ 0 w 62"/>
                    <a:gd name="T63" fmla="*/ 19 h 28"/>
                    <a:gd name="T64" fmla="*/ 0 w 62"/>
                    <a:gd name="T65" fmla="*/ 16 h 28"/>
                    <a:gd name="T66" fmla="*/ 1 w 62"/>
                    <a:gd name="T67" fmla="*/ 14 h 28"/>
                    <a:gd name="T68" fmla="*/ 12 w 62"/>
                    <a:gd name="T69" fmla="*/ 24 h 2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28"/>
                    <a:gd name="T107" fmla="*/ 62 w 62"/>
                    <a:gd name="T108" fmla="*/ 28 h 2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28">
                      <a:moveTo>
                        <a:pt x="56" y="2"/>
                      </a:moveTo>
                      <a:lnTo>
                        <a:pt x="59" y="4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0" y="12"/>
                      </a:lnTo>
                      <a:lnTo>
                        <a:pt x="60" y="16"/>
                      </a:lnTo>
                      <a:lnTo>
                        <a:pt x="57" y="17"/>
                      </a:lnTo>
                      <a:lnTo>
                        <a:pt x="56" y="19"/>
                      </a:lnTo>
                      <a:lnTo>
                        <a:pt x="52" y="19"/>
                      </a:lnTo>
                      <a:lnTo>
                        <a:pt x="56" y="2"/>
                      </a:lnTo>
                      <a:close/>
                      <a:moveTo>
                        <a:pt x="52" y="19"/>
                      </a:moveTo>
                      <a:lnTo>
                        <a:pt x="46" y="17"/>
                      </a:lnTo>
                      <a:lnTo>
                        <a:pt x="35" y="17"/>
                      </a:lnTo>
                      <a:lnTo>
                        <a:pt x="29" y="17"/>
                      </a:lnTo>
                      <a:lnTo>
                        <a:pt x="23" y="17"/>
                      </a:lnTo>
                      <a:lnTo>
                        <a:pt x="17" y="21"/>
                      </a:lnTo>
                      <a:lnTo>
                        <a:pt x="12" y="24"/>
                      </a:lnTo>
                      <a:lnTo>
                        <a:pt x="1" y="14"/>
                      </a:lnTo>
                      <a:lnTo>
                        <a:pt x="8" y="7"/>
                      </a:lnTo>
                      <a:lnTo>
                        <a:pt x="15" y="4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2"/>
                      </a:lnTo>
                      <a:lnTo>
                        <a:pt x="56" y="2"/>
                      </a:lnTo>
                      <a:lnTo>
                        <a:pt x="52" y="19"/>
                      </a:lnTo>
                      <a:close/>
                      <a:moveTo>
                        <a:pt x="12" y="24"/>
                      </a:moveTo>
                      <a:lnTo>
                        <a:pt x="11" y="26"/>
                      </a:lnTo>
                      <a:lnTo>
                        <a:pt x="8" y="28"/>
                      </a:lnTo>
                      <a:lnTo>
                        <a:pt x="5" y="26"/>
                      </a:lnTo>
                      <a:lnTo>
                        <a:pt x="3" y="24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0" y="16"/>
                      </a:lnTo>
                      <a:lnTo>
                        <a:pt x="1" y="14"/>
                      </a:lnTo>
                      <a:lnTo>
                        <a:pt x="12" y="24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0" name="Freeform 216"/>
                <p:cNvSpPr>
                  <a:spLocks noEditPoints="1"/>
                </p:cNvSpPr>
                <p:nvPr/>
              </p:nvSpPr>
              <p:spPr bwMode="auto">
                <a:xfrm>
                  <a:off x="626" y="2090"/>
                  <a:ext cx="62" cy="23"/>
                </a:xfrm>
                <a:custGeom>
                  <a:avLst/>
                  <a:gdLst>
                    <a:gd name="T0" fmla="*/ 56 w 62"/>
                    <a:gd name="T1" fmla="*/ 4 h 23"/>
                    <a:gd name="T2" fmla="*/ 59 w 62"/>
                    <a:gd name="T3" fmla="*/ 4 h 23"/>
                    <a:gd name="T4" fmla="*/ 60 w 62"/>
                    <a:gd name="T5" fmla="*/ 7 h 23"/>
                    <a:gd name="T6" fmla="*/ 62 w 62"/>
                    <a:gd name="T7" fmla="*/ 9 h 23"/>
                    <a:gd name="T8" fmla="*/ 62 w 62"/>
                    <a:gd name="T9" fmla="*/ 12 h 23"/>
                    <a:gd name="T10" fmla="*/ 60 w 62"/>
                    <a:gd name="T11" fmla="*/ 16 h 23"/>
                    <a:gd name="T12" fmla="*/ 59 w 62"/>
                    <a:gd name="T13" fmla="*/ 19 h 23"/>
                    <a:gd name="T14" fmla="*/ 56 w 62"/>
                    <a:gd name="T15" fmla="*/ 19 h 23"/>
                    <a:gd name="T16" fmla="*/ 52 w 62"/>
                    <a:gd name="T17" fmla="*/ 19 h 23"/>
                    <a:gd name="T18" fmla="*/ 56 w 62"/>
                    <a:gd name="T19" fmla="*/ 4 h 23"/>
                    <a:gd name="T20" fmla="*/ 52 w 62"/>
                    <a:gd name="T21" fmla="*/ 19 h 23"/>
                    <a:gd name="T22" fmla="*/ 48 w 62"/>
                    <a:gd name="T23" fmla="*/ 19 h 23"/>
                    <a:gd name="T24" fmla="*/ 35 w 62"/>
                    <a:gd name="T25" fmla="*/ 18 h 23"/>
                    <a:gd name="T26" fmla="*/ 29 w 62"/>
                    <a:gd name="T27" fmla="*/ 18 h 23"/>
                    <a:gd name="T28" fmla="*/ 22 w 62"/>
                    <a:gd name="T29" fmla="*/ 18 h 23"/>
                    <a:gd name="T30" fmla="*/ 17 w 62"/>
                    <a:gd name="T31" fmla="*/ 19 h 23"/>
                    <a:gd name="T32" fmla="*/ 12 w 62"/>
                    <a:gd name="T33" fmla="*/ 21 h 23"/>
                    <a:gd name="T34" fmla="*/ 1 w 62"/>
                    <a:gd name="T35" fmla="*/ 9 h 23"/>
                    <a:gd name="T36" fmla="*/ 8 w 62"/>
                    <a:gd name="T37" fmla="*/ 4 h 23"/>
                    <a:gd name="T38" fmla="*/ 17 w 62"/>
                    <a:gd name="T39" fmla="*/ 2 h 23"/>
                    <a:gd name="T40" fmla="*/ 25 w 62"/>
                    <a:gd name="T41" fmla="*/ 0 h 23"/>
                    <a:gd name="T42" fmla="*/ 34 w 62"/>
                    <a:gd name="T43" fmla="*/ 0 h 23"/>
                    <a:gd name="T44" fmla="*/ 49 w 62"/>
                    <a:gd name="T45" fmla="*/ 2 h 23"/>
                    <a:gd name="T46" fmla="*/ 56 w 62"/>
                    <a:gd name="T47" fmla="*/ 4 h 23"/>
                    <a:gd name="T48" fmla="*/ 52 w 62"/>
                    <a:gd name="T49" fmla="*/ 19 h 23"/>
                    <a:gd name="T50" fmla="*/ 12 w 62"/>
                    <a:gd name="T51" fmla="*/ 21 h 23"/>
                    <a:gd name="T52" fmla="*/ 9 w 62"/>
                    <a:gd name="T53" fmla="*/ 23 h 23"/>
                    <a:gd name="T54" fmla="*/ 6 w 62"/>
                    <a:gd name="T55" fmla="*/ 23 h 23"/>
                    <a:gd name="T56" fmla="*/ 3 w 62"/>
                    <a:gd name="T57" fmla="*/ 23 h 23"/>
                    <a:gd name="T58" fmla="*/ 1 w 62"/>
                    <a:gd name="T59" fmla="*/ 21 h 23"/>
                    <a:gd name="T60" fmla="*/ 0 w 62"/>
                    <a:gd name="T61" fmla="*/ 18 h 23"/>
                    <a:gd name="T62" fmla="*/ 0 w 62"/>
                    <a:gd name="T63" fmla="*/ 14 h 23"/>
                    <a:gd name="T64" fmla="*/ 0 w 62"/>
                    <a:gd name="T65" fmla="*/ 11 h 23"/>
                    <a:gd name="T66" fmla="*/ 1 w 62"/>
                    <a:gd name="T67" fmla="*/ 9 h 23"/>
                    <a:gd name="T68" fmla="*/ 12 w 62"/>
                    <a:gd name="T69" fmla="*/ 21 h 2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23"/>
                    <a:gd name="T107" fmla="*/ 62 w 62"/>
                    <a:gd name="T108" fmla="*/ 23 h 2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23">
                      <a:moveTo>
                        <a:pt x="56" y="4"/>
                      </a:moveTo>
                      <a:lnTo>
                        <a:pt x="59" y="4"/>
                      </a:lnTo>
                      <a:lnTo>
                        <a:pt x="60" y="7"/>
                      </a:lnTo>
                      <a:lnTo>
                        <a:pt x="62" y="9"/>
                      </a:lnTo>
                      <a:lnTo>
                        <a:pt x="62" y="12"/>
                      </a:lnTo>
                      <a:lnTo>
                        <a:pt x="60" y="16"/>
                      </a:lnTo>
                      <a:lnTo>
                        <a:pt x="59" y="19"/>
                      </a:lnTo>
                      <a:lnTo>
                        <a:pt x="56" y="19"/>
                      </a:lnTo>
                      <a:lnTo>
                        <a:pt x="52" y="19"/>
                      </a:lnTo>
                      <a:lnTo>
                        <a:pt x="56" y="4"/>
                      </a:lnTo>
                      <a:close/>
                      <a:moveTo>
                        <a:pt x="52" y="19"/>
                      </a:moveTo>
                      <a:lnTo>
                        <a:pt x="48" y="19"/>
                      </a:lnTo>
                      <a:lnTo>
                        <a:pt x="35" y="18"/>
                      </a:lnTo>
                      <a:lnTo>
                        <a:pt x="29" y="18"/>
                      </a:lnTo>
                      <a:lnTo>
                        <a:pt x="22" y="18"/>
                      </a:lnTo>
                      <a:lnTo>
                        <a:pt x="17" y="19"/>
                      </a:lnTo>
                      <a:lnTo>
                        <a:pt x="12" y="21"/>
                      </a:lnTo>
                      <a:lnTo>
                        <a:pt x="1" y="9"/>
                      </a:lnTo>
                      <a:lnTo>
                        <a:pt x="8" y="4"/>
                      </a:lnTo>
                      <a:lnTo>
                        <a:pt x="17" y="2"/>
                      </a:lnTo>
                      <a:lnTo>
                        <a:pt x="25" y="0"/>
                      </a:lnTo>
                      <a:lnTo>
                        <a:pt x="34" y="0"/>
                      </a:lnTo>
                      <a:lnTo>
                        <a:pt x="49" y="2"/>
                      </a:lnTo>
                      <a:lnTo>
                        <a:pt x="56" y="4"/>
                      </a:lnTo>
                      <a:lnTo>
                        <a:pt x="52" y="19"/>
                      </a:lnTo>
                      <a:close/>
                      <a:moveTo>
                        <a:pt x="12" y="21"/>
                      </a:moveTo>
                      <a:lnTo>
                        <a:pt x="9" y="23"/>
                      </a:lnTo>
                      <a:lnTo>
                        <a:pt x="6" y="23"/>
                      </a:lnTo>
                      <a:lnTo>
                        <a:pt x="3" y="23"/>
                      </a:lnTo>
                      <a:lnTo>
                        <a:pt x="1" y="21"/>
                      </a:lnTo>
                      <a:lnTo>
                        <a:pt x="0" y="18"/>
                      </a:lnTo>
                      <a:lnTo>
                        <a:pt x="0" y="14"/>
                      </a:lnTo>
                      <a:lnTo>
                        <a:pt x="0" y="11"/>
                      </a:lnTo>
                      <a:lnTo>
                        <a:pt x="1" y="9"/>
                      </a:lnTo>
                      <a:lnTo>
                        <a:pt x="12" y="21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1" name="Freeform 217"/>
                <p:cNvSpPr>
                  <a:spLocks noEditPoints="1"/>
                </p:cNvSpPr>
                <p:nvPr/>
              </p:nvSpPr>
              <p:spPr bwMode="auto">
                <a:xfrm>
                  <a:off x="626" y="2096"/>
                  <a:ext cx="62" cy="20"/>
                </a:xfrm>
                <a:custGeom>
                  <a:avLst/>
                  <a:gdLst>
                    <a:gd name="T0" fmla="*/ 56 w 62"/>
                    <a:gd name="T1" fmla="*/ 3 h 20"/>
                    <a:gd name="T2" fmla="*/ 59 w 62"/>
                    <a:gd name="T3" fmla="*/ 5 h 20"/>
                    <a:gd name="T4" fmla="*/ 60 w 62"/>
                    <a:gd name="T5" fmla="*/ 6 h 20"/>
                    <a:gd name="T6" fmla="*/ 62 w 62"/>
                    <a:gd name="T7" fmla="*/ 10 h 20"/>
                    <a:gd name="T8" fmla="*/ 62 w 62"/>
                    <a:gd name="T9" fmla="*/ 13 h 20"/>
                    <a:gd name="T10" fmla="*/ 60 w 62"/>
                    <a:gd name="T11" fmla="*/ 17 h 20"/>
                    <a:gd name="T12" fmla="*/ 59 w 62"/>
                    <a:gd name="T13" fmla="*/ 18 h 20"/>
                    <a:gd name="T14" fmla="*/ 56 w 62"/>
                    <a:gd name="T15" fmla="*/ 20 h 20"/>
                    <a:gd name="T16" fmla="*/ 54 w 62"/>
                    <a:gd name="T17" fmla="*/ 20 h 20"/>
                    <a:gd name="T18" fmla="*/ 56 w 62"/>
                    <a:gd name="T19" fmla="*/ 3 h 20"/>
                    <a:gd name="T20" fmla="*/ 54 w 62"/>
                    <a:gd name="T21" fmla="*/ 20 h 20"/>
                    <a:gd name="T22" fmla="*/ 35 w 62"/>
                    <a:gd name="T23" fmla="*/ 17 h 20"/>
                    <a:gd name="T24" fmla="*/ 11 w 62"/>
                    <a:gd name="T25" fmla="*/ 18 h 20"/>
                    <a:gd name="T26" fmla="*/ 5 w 62"/>
                    <a:gd name="T27" fmla="*/ 3 h 20"/>
                    <a:gd name="T28" fmla="*/ 17 w 62"/>
                    <a:gd name="T29" fmla="*/ 0 h 20"/>
                    <a:gd name="T30" fmla="*/ 34 w 62"/>
                    <a:gd name="T31" fmla="*/ 1 h 20"/>
                    <a:gd name="T32" fmla="*/ 49 w 62"/>
                    <a:gd name="T33" fmla="*/ 3 h 20"/>
                    <a:gd name="T34" fmla="*/ 56 w 62"/>
                    <a:gd name="T35" fmla="*/ 3 h 20"/>
                    <a:gd name="T36" fmla="*/ 54 w 62"/>
                    <a:gd name="T37" fmla="*/ 20 h 20"/>
                    <a:gd name="T38" fmla="*/ 11 w 62"/>
                    <a:gd name="T39" fmla="*/ 18 h 20"/>
                    <a:gd name="T40" fmla="*/ 8 w 62"/>
                    <a:gd name="T41" fmla="*/ 18 h 20"/>
                    <a:gd name="T42" fmla="*/ 5 w 62"/>
                    <a:gd name="T43" fmla="*/ 18 h 20"/>
                    <a:gd name="T44" fmla="*/ 3 w 62"/>
                    <a:gd name="T45" fmla="*/ 17 h 20"/>
                    <a:gd name="T46" fmla="*/ 0 w 62"/>
                    <a:gd name="T47" fmla="*/ 13 h 20"/>
                    <a:gd name="T48" fmla="*/ 0 w 62"/>
                    <a:gd name="T49" fmla="*/ 10 h 20"/>
                    <a:gd name="T50" fmla="*/ 0 w 62"/>
                    <a:gd name="T51" fmla="*/ 6 h 20"/>
                    <a:gd name="T52" fmla="*/ 1 w 62"/>
                    <a:gd name="T53" fmla="*/ 5 h 20"/>
                    <a:gd name="T54" fmla="*/ 5 w 62"/>
                    <a:gd name="T55" fmla="*/ 3 h 20"/>
                    <a:gd name="T56" fmla="*/ 11 w 62"/>
                    <a:gd name="T57" fmla="*/ 18 h 2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0"/>
                    <a:gd name="T89" fmla="*/ 62 w 62"/>
                    <a:gd name="T90" fmla="*/ 20 h 2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0">
                      <a:moveTo>
                        <a:pt x="56" y="3"/>
                      </a:moveTo>
                      <a:lnTo>
                        <a:pt x="59" y="5"/>
                      </a:lnTo>
                      <a:lnTo>
                        <a:pt x="60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60" y="17"/>
                      </a:lnTo>
                      <a:lnTo>
                        <a:pt x="59" y="18"/>
                      </a:lnTo>
                      <a:lnTo>
                        <a:pt x="56" y="20"/>
                      </a:lnTo>
                      <a:lnTo>
                        <a:pt x="54" y="20"/>
                      </a:lnTo>
                      <a:lnTo>
                        <a:pt x="56" y="3"/>
                      </a:lnTo>
                      <a:close/>
                      <a:moveTo>
                        <a:pt x="54" y="20"/>
                      </a:moveTo>
                      <a:lnTo>
                        <a:pt x="35" y="17"/>
                      </a:lnTo>
                      <a:lnTo>
                        <a:pt x="11" y="18"/>
                      </a:lnTo>
                      <a:lnTo>
                        <a:pt x="5" y="3"/>
                      </a:lnTo>
                      <a:lnTo>
                        <a:pt x="17" y="0"/>
                      </a:lnTo>
                      <a:lnTo>
                        <a:pt x="34" y="1"/>
                      </a:lnTo>
                      <a:lnTo>
                        <a:pt x="49" y="3"/>
                      </a:lnTo>
                      <a:lnTo>
                        <a:pt x="56" y="3"/>
                      </a:lnTo>
                      <a:lnTo>
                        <a:pt x="54" y="20"/>
                      </a:lnTo>
                      <a:close/>
                      <a:moveTo>
                        <a:pt x="11" y="18"/>
                      </a:moveTo>
                      <a:lnTo>
                        <a:pt x="8" y="18"/>
                      </a:lnTo>
                      <a:lnTo>
                        <a:pt x="5" y="18"/>
                      </a:lnTo>
                      <a:lnTo>
                        <a:pt x="3" y="17"/>
                      </a:lnTo>
                      <a:lnTo>
                        <a:pt x="0" y="13"/>
                      </a:lnTo>
                      <a:lnTo>
                        <a:pt x="0" y="10"/>
                      </a:lnTo>
                      <a:lnTo>
                        <a:pt x="0" y="6"/>
                      </a:lnTo>
                      <a:lnTo>
                        <a:pt x="1" y="5"/>
                      </a:lnTo>
                      <a:lnTo>
                        <a:pt x="5" y="3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2" name="Freeform 218"/>
                <p:cNvSpPr>
                  <a:spLocks noEditPoints="1"/>
                </p:cNvSpPr>
                <p:nvPr/>
              </p:nvSpPr>
              <p:spPr bwMode="auto">
                <a:xfrm>
                  <a:off x="626" y="2099"/>
                  <a:ext cx="66" cy="24"/>
                </a:xfrm>
                <a:custGeom>
                  <a:avLst/>
                  <a:gdLst>
                    <a:gd name="T0" fmla="*/ 59 w 66"/>
                    <a:gd name="T1" fmla="*/ 7 h 24"/>
                    <a:gd name="T2" fmla="*/ 62 w 66"/>
                    <a:gd name="T3" fmla="*/ 9 h 24"/>
                    <a:gd name="T4" fmla="*/ 65 w 66"/>
                    <a:gd name="T5" fmla="*/ 10 h 24"/>
                    <a:gd name="T6" fmla="*/ 65 w 66"/>
                    <a:gd name="T7" fmla="*/ 14 h 24"/>
                    <a:gd name="T8" fmla="*/ 66 w 66"/>
                    <a:gd name="T9" fmla="*/ 17 h 24"/>
                    <a:gd name="T10" fmla="*/ 65 w 66"/>
                    <a:gd name="T11" fmla="*/ 21 h 24"/>
                    <a:gd name="T12" fmla="*/ 63 w 66"/>
                    <a:gd name="T13" fmla="*/ 22 h 24"/>
                    <a:gd name="T14" fmla="*/ 60 w 66"/>
                    <a:gd name="T15" fmla="*/ 24 h 24"/>
                    <a:gd name="T16" fmla="*/ 57 w 66"/>
                    <a:gd name="T17" fmla="*/ 24 h 24"/>
                    <a:gd name="T18" fmla="*/ 59 w 66"/>
                    <a:gd name="T19" fmla="*/ 7 h 24"/>
                    <a:gd name="T20" fmla="*/ 57 w 66"/>
                    <a:gd name="T21" fmla="*/ 24 h 24"/>
                    <a:gd name="T22" fmla="*/ 51 w 66"/>
                    <a:gd name="T23" fmla="*/ 24 h 24"/>
                    <a:gd name="T24" fmla="*/ 35 w 66"/>
                    <a:gd name="T25" fmla="*/ 21 h 24"/>
                    <a:gd name="T26" fmla="*/ 18 w 66"/>
                    <a:gd name="T27" fmla="*/ 19 h 24"/>
                    <a:gd name="T28" fmla="*/ 6 w 66"/>
                    <a:gd name="T29" fmla="*/ 17 h 24"/>
                    <a:gd name="T30" fmla="*/ 9 w 66"/>
                    <a:gd name="T31" fmla="*/ 0 h 24"/>
                    <a:gd name="T32" fmla="*/ 20 w 66"/>
                    <a:gd name="T33" fmla="*/ 2 h 24"/>
                    <a:gd name="T34" fmla="*/ 37 w 66"/>
                    <a:gd name="T35" fmla="*/ 3 h 24"/>
                    <a:gd name="T36" fmla="*/ 52 w 66"/>
                    <a:gd name="T37" fmla="*/ 7 h 24"/>
                    <a:gd name="T38" fmla="*/ 59 w 66"/>
                    <a:gd name="T39" fmla="*/ 7 h 24"/>
                    <a:gd name="T40" fmla="*/ 57 w 66"/>
                    <a:gd name="T41" fmla="*/ 24 h 24"/>
                    <a:gd name="T42" fmla="*/ 6 w 66"/>
                    <a:gd name="T43" fmla="*/ 17 h 24"/>
                    <a:gd name="T44" fmla="*/ 3 w 66"/>
                    <a:gd name="T45" fmla="*/ 15 h 24"/>
                    <a:gd name="T46" fmla="*/ 1 w 66"/>
                    <a:gd name="T47" fmla="*/ 14 h 24"/>
                    <a:gd name="T48" fmla="*/ 0 w 66"/>
                    <a:gd name="T49" fmla="*/ 10 h 24"/>
                    <a:gd name="T50" fmla="*/ 0 w 66"/>
                    <a:gd name="T51" fmla="*/ 7 h 24"/>
                    <a:gd name="T52" fmla="*/ 1 w 66"/>
                    <a:gd name="T53" fmla="*/ 3 h 24"/>
                    <a:gd name="T54" fmla="*/ 3 w 66"/>
                    <a:gd name="T55" fmla="*/ 2 h 24"/>
                    <a:gd name="T56" fmla="*/ 6 w 66"/>
                    <a:gd name="T57" fmla="*/ 0 h 24"/>
                    <a:gd name="T58" fmla="*/ 9 w 66"/>
                    <a:gd name="T59" fmla="*/ 0 h 24"/>
                    <a:gd name="T60" fmla="*/ 6 w 66"/>
                    <a:gd name="T61" fmla="*/ 17 h 24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6"/>
                    <a:gd name="T94" fmla="*/ 0 h 24"/>
                    <a:gd name="T95" fmla="*/ 66 w 66"/>
                    <a:gd name="T96" fmla="*/ 24 h 24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6" h="24">
                      <a:moveTo>
                        <a:pt x="59" y="7"/>
                      </a:moveTo>
                      <a:lnTo>
                        <a:pt x="62" y="9"/>
                      </a:lnTo>
                      <a:lnTo>
                        <a:pt x="65" y="10"/>
                      </a:lnTo>
                      <a:lnTo>
                        <a:pt x="65" y="14"/>
                      </a:lnTo>
                      <a:lnTo>
                        <a:pt x="66" y="17"/>
                      </a:lnTo>
                      <a:lnTo>
                        <a:pt x="65" y="21"/>
                      </a:lnTo>
                      <a:lnTo>
                        <a:pt x="63" y="22"/>
                      </a:lnTo>
                      <a:lnTo>
                        <a:pt x="60" y="24"/>
                      </a:lnTo>
                      <a:lnTo>
                        <a:pt x="57" y="24"/>
                      </a:lnTo>
                      <a:lnTo>
                        <a:pt x="59" y="7"/>
                      </a:lnTo>
                      <a:close/>
                      <a:moveTo>
                        <a:pt x="57" y="24"/>
                      </a:moveTo>
                      <a:lnTo>
                        <a:pt x="51" y="24"/>
                      </a:lnTo>
                      <a:lnTo>
                        <a:pt x="35" y="21"/>
                      </a:lnTo>
                      <a:lnTo>
                        <a:pt x="18" y="19"/>
                      </a:lnTo>
                      <a:lnTo>
                        <a:pt x="6" y="17"/>
                      </a:lnTo>
                      <a:lnTo>
                        <a:pt x="9" y="0"/>
                      </a:lnTo>
                      <a:lnTo>
                        <a:pt x="20" y="2"/>
                      </a:lnTo>
                      <a:lnTo>
                        <a:pt x="37" y="3"/>
                      </a:lnTo>
                      <a:lnTo>
                        <a:pt x="52" y="7"/>
                      </a:lnTo>
                      <a:lnTo>
                        <a:pt x="59" y="7"/>
                      </a:lnTo>
                      <a:lnTo>
                        <a:pt x="57" y="24"/>
                      </a:lnTo>
                      <a:close/>
                      <a:moveTo>
                        <a:pt x="6" y="17"/>
                      </a:moveTo>
                      <a:lnTo>
                        <a:pt x="3" y="15"/>
                      </a:ln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6" y="17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3" name="Freeform 219"/>
                <p:cNvSpPr>
                  <a:spLocks noEditPoints="1"/>
                </p:cNvSpPr>
                <p:nvPr/>
              </p:nvSpPr>
              <p:spPr bwMode="auto">
                <a:xfrm>
                  <a:off x="626" y="2099"/>
                  <a:ext cx="66" cy="29"/>
                </a:xfrm>
                <a:custGeom>
                  <a:avLst/>
                  <a:gdLst>
                    <a:gd name="T0" fmla="*/ 59 w 66"/>
                    <a:gd name="T1" fmla="*/ 12 h 29"/>
                    <a:gd name="T2" fmla="*/ 62 w 66"/>
                    <a:gd name="T3" fmla="*/ 14 h 29"/>
                    <a:gd name="T4" fmla="*/ 65 w 66"/>
                    <a:gd name="T5" fmla="*/ 15 h 29"/>
                    <a:gd name="T6" fmla="*/ 66 w 66"/>
                    <a:gd name="T7" fmla="*/ 17 h 29"/>
                    <a:gd name="T8" fmla="*/ 66 w 66"/>
                    <a:gd name="T9" fmla="*/ 21 h 29"/>
                    <a:gd name="T10" fmla="*/ 65 w 66"/>
                    <a:gd name="T11" fmla="*/ 24 h 29"/>
                    <a:gd name="T12" fmla="*/ 63 w 66"/>
                    <a:gd name="T13" fmla="*/ 27 h 29"/>
                    <a:gd name="T14" fmla="*/ 62 w 66"/>
                    <a:gd name="T15" fmla="*/ 29 h 29"/>
                    <a:gd name="T16" fmla="*/ 59 w 66"/>
                    <a:gd name="T17" fmla="*/ 29 h 29"/>
                    <a:gd name="T18" fmla="*/ 59 w 66"/>
                    <a:gd name="T19" fmla="*/ 12 h 29"/>
                    <a:gd name="T20" fmla="*/ 59 w 66"/>
                    <a:gd name="T21" fmla="*/ 29 h 29"/>
                    <a:gd name="T22" fmla="*/ 51 w 66"/>
                    <a:gd name="T23" fmla="*/ 29 h 29"/>
                    <a:gd name="T24" fmla="*/ 35 w 66"/>
                    <a:gd name="T25" fmla="*/ 27 h 29"/>
                    <a:gd name="T26" fmla="*/ 26 w 66"/>
                    <a:gd name="T27" fmla="*/ 26 h 29"/>
                    <a:gd name="T28" fmla="*/ 17 w 66"/>
                    <a:gd name="T29" fmla="*/ 22 h 29"/>
                    <a:gd name="T30" fmla="*/ 8 w 66"/>
                    <a:gd name="T31" fmla="*/ 19 h 29"/>
                    <a:gd name="T32" fmla="*/ 3 w 66"/>
                    <a:gd name="T33" fmla="*/ 15 h 29"/>
                    <a:gd name="T34" fmla="*/ 12 w 66"/>
                    <a:gd name="T35" fmla="*/ 3 h 29"/>
                    <a:gd name="T36" fmla="*/ 23 w 66"/>
                    <a:gd name="T37" fmla="*/ 9 h 29"/>
                    <a:gd name="T38" fmla="*/ 39 w 66"/>
                    <a:gd name="T39" fmla="*/ 10 h 29"/>
                    <a:gd name="T40" fmla="*/ 52 w 66"/>
                    <a:gd name="T41" fmla="*/ 12 h 29"/>
                    <a:gd name="T42" fmla="*/ 59 w 66"/>
                    <a:gd name="T43" fmla="*/ 12 h 29"/>
                    <a:gd name="T44" fmla="*/ 59 w 66"/>
                    <a:gd name="T45" fmla="*/ 29 h 29"/>
                    <a:gd name="T46" fmla="*/ 3 w 66"/>
                    <a:gd name="T47" fmla="*/ 15 h 29"/>
                    <a:gd name="T48" fmla="*/ 0 w 66"/>
                    <a:gd name="T49" fmla="*/ 12 h 29"/>
                    <a:gd name="T50" fmla="*/ 0 w 66"/>
                    <a:gd name="T51" fmla="*/ 10 h 29"/>
                    <a:gd name="T52" fmla="*/ 0 w 66"/>
                    <a:gd name="T53" fmla="*/ 7 h 29"/>
                    <a:gd name="T54" fmla="*/ 1 w 66"/>
                    <a:gd name="T55" fmla="*/ 3 h 29"/>
                    <a:gd name="T56" fmla="*/ 5 w 66"/>
                    <a:gd name="T57" fmla="*/ 2 h 29"/>
                    <a:gd name="T58" fmla="*/ 8 w 66"/>
                    <a:gd name="T59" fmla="*/ 0 h 29"/>
                    <a:gd name="T60" fmla="*/ 11 w 66"/>
                    <a:gd name="T61" fmla="*/ 2 h 29"/>
                    <a:gd name="T62" fmla="*/ 12 w 66"/>
                    <a:gd name="T63" fmla="*/ 3 h 29"/>
                    <a:gd name="T64" fmla="*/ 3 w 66"/>
                    <a:gd name="T65" fmla="*/ 15 h 29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6"/>
                    <a:gd name="T100" fmla="*/ 0 h 29"/>
                    <a:gd name="T101" fmla="*/ 66 w 66"/>
                    <a:gd name="T102" fmla="*/ 29 h 29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6" h="29">
                      <a:moveTo>
                        <a:pt x="59" y="12"/>
                      </a:moveTo>
                      <a:lnTo>
                        <a:pt x="62" y="14"/>
                      </a:lnTo>
                      <a:lnTo>
                        <a:pt x="65" y="15"/>
                      </a:lnTo>
                      <a:lnTo>
                        <a:pt x="66" y="17"/>
                      </a:lnTo>
                      <a:lnTo>
                        <a:pt x="66" y="21"/>
                      </a:lnTo>
                      <a:lnTo>
                        <a:pt x="65" y="24"/>
                      </a:lnTo>
                      <a:lnTo>
                        <a:pt x="63" y="27"/>
                      </a:lnTo>
                      <a:lnTo>
                        <a:pt x="62" y="29"/>
                      </a:lnTo>
                      <a:lnTo>
                        <a:pt x="59" y="29"/>
                      </a:lnTo>
                      <a:lnTo>
                        <a:pt x="59" y="12"/>
                      </a:lnTo>
                      <a:close/>
                      <a:moveTo>
                        <a:pt x="59" y="29"/>
                      </a:moveTo>
                      <a:lnTo>
                        <a:pt x="51" y="29"/>
                      </a:lnTo>
                      <a:lnTo>
                        <a:pt x="35" y="27"/>
                      </a:lnTo>
                      <a:lnTo>
                        <a:pt x="26" y="26"/>
                      </a:lnTo>
                      <a:lnTo>
                        <a:pt x="17" y="22"/>
                      </a:lnTo>
                      <a:lnTo>
                        <a:pt x="8" y="19"/>
                      </a:lnTo>
                      <a:lnTo>
                        <a:pt x="3" y="15"/>
                      </a:lnTo>
                      <a:lnTo>
                        <a:pt x="12" y="3"/>
                      </a:lnTo>
                      <a:lnTo>
                        <a:pt x="23" y="9"/>
                      </a:lnTo>
                      <a:lnTo>
                        <a:pt x="39" y="10"/>
                      </a:lnTo>
                      <a:lnTo>
                        <a:pt x="52" y="12"/>
                      </a:lnTo>
                      <a:lnTo>
                        <a:pt x="59" y="12"/>
                      </a:lnTo>
                      <a:lnTo>
                        <a:pt x="59" y="29"/>
                      </a:lnTo>
                      <a:close/>
                      <a:moveTo>
                        <a:pt x="3" y="15"/>
                      </a:moveTo>
                      <a:lnTo>
                        <a:pt x="0" y="12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3" y="15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4" name="Freeform 220"/>
                <p:cNvSpPr>
                  <a:spLocks noEditPoints="1"/>
                </p:cNvSpPr>
                <p:nvPr/>
              </p:nvSpPr>
              <p:spPr bwMode="auto">
                <a:xfrm>
                  <a:off x="626" y="2101"/>
                  <a:ext cx="69" cy="34"/>
                </a:xfrm>
                <a:custGeom>
                  <a:avLst/>
                  <a:gdLst>
                    <a:gd name="T0" fmla="*/ 62 w 69"/>
                    <a:gd name="T1" fmla="*/ 19 h 34"/>
                    <a:gd name="T2" fmla="*/ 65 w 69"/>
                    <a:gd name="T3" fmla="*/ 19 h 34"/>
                    <a:gd name="T4" fmla="*/ 66 w 69"/>
                    <a:gd name="T5" fmla="*/ 20 h 34"/>
                    <a:gd name="T6" fmla="*/ 68 w 69"/>
                    <a:gd name="T7" fmla="*/ 24 h 34"/>
                    <a:gd name="T8" fmla="*/ 69 w 69"/>
                    <a:gd name="T9" fmla="*/ 27 h 34"/>
                    <a:gd name="T10" fmla="*/ 68 w 69"/>
                    <a:gd name="T11" fmla="*/ 29 h 34"/>
                    <a:gd name="T12" fmla="*/ 66 w 69"/>
                    <a:gd name="T13" fmla="*/ 32 h 34"/>
                    <a:gd name="T14" fmla="*/ 65 w 69"/>
                    <a:gd name="T15" fmla="*/ 34 h 34"/>
                    <a:gd name="T16" fmla="*/ 62 w 69"/>
                    <a:gd name="T17" fmla="*/ 34 h 34"/>
                    <a:gd name="T18" fmla="*/ 62 w 69"/>
                    <a:gd name="T19" fmla="*/ 19 h 34"/>
                    <a:gd name="T20" fmla="*/ 62 w 69"/>
                    <a:gd name="T21" fmla="*/ 34 h 34"/>
                    <a:gd name="T22" fmla="*/ 54 w 69"/>
                    <a:gd name="T23" fmla="*/ 34 h 34"/>
                    <a:gd name="T24" fmla="*/ 35 w 69"/>
                    <a:gd name="T25" fmla="*/ 32 h 34"/>
                    <a:gd name="T26" fmla="*/ 25 w 69"/>
                    <a:gd name="T27" fmla="*/ 29 h 34"/>
                    <a:gd name="T28" fmla="*/ 15 w 69"/>
                    <a:gd name="T29" fmla="*/ 25 h 34"/>
                    <a:gd name="T30" fmla="*/ 6 w 69"/>
                    <a:gd name="T31" fmla="*/ 20 h 34"/>
                    <a:gd name="T32" fmla="*/ 1 w 69"/>
                    <a:gd name="T33" fmla="*/ 12 h 34"/>
                    <a:gd name="T34" fmla="*/ 14 w 69"/>
                    <a:gd name="T35" fmla="*/ 3 h 34"/>
                    <a:gd name="T36" fmla="*/ 18 w 69"/>
                    <a:gd name="T37" fmla="*/ 8 h 34"/>
                    <a:gd name="T38" fmla="*/ 25 w 69"/>
                    <a:gd name="T39" fmla="*/ 12 h 34"/>
                    <a:gd name="T40" fmla="*/ 32 w 69"/>
                    <a:gd name="T41" fmla="*/ 13 h 34"/>
                    <a:gd name="T42" fmla="*/ 40 w 69"/>
                    <a:gd name="T43" fmla="*/ 15 h 34"/>
                    <a:gd name="T44" fmla="*/ 56 w 69"/>
                    <a:gd name="T45" fmla="*/ 17 h 34"/>
                    <a:gd name="T46" fmla="*/ 62 w 69"/>
                    <a:gd name="T47" fmla="*/ 19 h 34"/>
                    <a:gd name="T48" fmla="*/ 62 w 69"/>
                    <a:gd name="T49" fmla="*/ 34 h 34"/>
                    <a:gd name="T50" fmla="*/ 1 w 69"/>
                    <a:gd name="T51" fmla="*/ 12 h 34"/>
                    <a:gd name="T52" fmla="*/ 0 w 69"/>
                    <a:gd name="T53" fmla="*/ 10 h 34"/>
                    <a:gd name="T54" fmla="*/ 0 w 69"/>
                    <a:gd name="T55" fmla="*/ 7 h 34"/>
                    <a:gd name="T56" fmla="*/ 1 w 69"/>
                    <a:gd name="T57" fmla="*/ 3 h 34"/>
                    <a:gd name="T58" fmla="*/ 3 w 69"/>
                    <a:gd name="T59" fmla="*/ 1 h 34"/>
                    <a:gd name="T60" fmla="*/ 6 w 69"/>
                    <a:gd name="T61" fmla="*/ 0 h 34"/>
                    <a:gd name="T62" fmla="*/ 9 w 69"/>
                    <a:gd name="T63" fmla="*/ 0 h 34"/>
                    <a:gd name="T64" fmla="*/ 12 w 69"/>
                    <a:gd name="T65" fmla="*/ 1 h 34"/>
                    <a:gd name="T66" fmla="*/ 14 w 69"/>
                    <a:gd name="T67" fmla="*/ 3 h 34"/>
                    <a:gd name="T68" fmla="*/ 1 w 69"/>
                    <a:gd name="T69" fmla="*/ 12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9"/>
                    <a:gd name="T106" fmla="*/ 0 h 34"/>
                    <a:gd name="T107" fmla="*/ 69 w 69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9" h="34">
                      <a:moveTo>
                        <a:pt x="62" y="19"/>
                      </a:moveTo>
                      <a:lnTo>
                        <a:pt x="65" y="19"/>
                      </a:lnTo>
                      <a:lnTo>
                        <a:pt x="66" y="20"/>
                      </a:lnTo>
                      <a:lnTo>
                        <a:pt x="68" y="24"/>
                      </a:lnTo>
                      <a:lnTo>
                        <a:pt x="69" y="27"/>
                      </a:lnTo>
                      <a:lnTo>
                        <a:pt x="68" y="29"/>
                      </a:lnTo>
                      <a:lnTo>
                        <a:pt x="66" y="32"/>
                      </a:lnTo>
                      <a:lnTo>
                        <a:pt x="65" y="34"/>
                      </a:lnTo>
                      <a:lnTo>
                        <a:pt x="62" y="34"/>
                      </a:lnTo>
                      <a:lnTo>
                        <a:pt x="62" y="19"/>
                      </a:lnTo>
                      <a:close/>
                      <a:moveTo>
                        <a:pt x="62" y="34"/>
                      </a:moveTo>
                      <a:lnTo>
                        <a:pt x="54" y="34"/>
                      </a:lnTo>
                      <a:lnTo>
                        <a:pt x="35" y="32"/>
                      </a:lnTo>
                      <a:lnTo>
                        <a:pt x="25" y="29"/>
                      </a:lnTo>
                      <a:lnTo>
                        <a:pt x="15" y="25"/>
                      </a:lnTo>
                      <a:lnTo>
                        <a:pt x="6" y="20"/>
                      </a:lnTo>
                      <a:lnTo>
                        <a:pt x="1" y="12"/>
                      </a:lnTo>
                      <a:lnTo>
                        <a:pt x="14" y="3"/>
                      </a:lnTo>
                      <a:lnTo>
                        <a:pt x="18" y="8"/>
                      </a:lnTo>
                      <a:lnTo>
                        <a:pt x="25" y="12"/>
                      </a:lnTo>
                      <a:lnTo>
                        <a:pt x="32" y="13"/>
                      </a:lnTo>
                      <a:lnTo>
                        <a:pt x="40" y="15"/>
                      </a:lnTo>
                      <a:lnTo>
                        <a:pt x="56" y="17"/>
                      </a:lnTo>
                      <a:lnTo>
                        <a:pt x="62" y="19"/>
                      </a:lnTo>
                      <a:lnTo>
                        <a:pt x="62" y="34"/>
                      </a:lnTo>
                      <a:close/>
                      <a:moveTo>
                        <a:pt x="1" y="12"/>
                      </a:move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3"/>
                      </a:lnTo>
                      <a:lnTo>
                        <a:pt x="3" y="1"/>
                      </a:lnTo>
                      <a:lnTo>
                        <a:pt x="6" y="0"/>
                      </a:lnTo>
                      <a:lnTo>
                        <a:pt x="9" y="0"/>
                      </a:lnTo>
                      <a:lnTo>
                        <a:pt x="12" y="1"/>
                      </a:lnTo>
                      <a:lnTo>
                        <a:pt x="14" y="3"/>
                      </a:lnTo>
                      <a:lnTo>
                        <a:pt x="1" y="1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5" name="Freeform 221"/>
                <p:cNvSpPr>
                  <a:spLocks noEditPoints="1"/>
                </p:cNvSpPr>
                <p:nvPr/>
              </p:nvSpPr>
              <p:spPr bwMode="auto">
                <a:xfrm>
                  <a:off x="627" y="2096"/>
                  <a:ext cx="62" cy="20"/>
                </a:xfrm>
                <a:custGeom>
                  <a:avLst/>
                  <a:gdLst>
                    <a:gd name="T0" fmla="*/ 56 w 62"/>
                    <a:gd name="T1" fmla="*/ 3 h 20"/>
                    <a:gd name="T2" fmla="*/ 59 w 62"/>
                    <a:gd name="T3" fmla="*/ 5 h 20"/>
                    <a:gd name="T4" fmla="*/ 61 w 62"/>
                    <a:gd name="T5" fmla="*/ 6 h 20"/>
                    <a:gd name="T6" fmla="*/ 62 w 62"/>
                    <a:gd name="T7" fmla="*/ 10 h 20"/>
                    <a:gd name="T8" fmla="*/ 62 w 62"/>
                    <a:gd name="T9" fmla="*/ 13 h 20"/>
                    <a:gd name="T10" fmla="*/ 62 w 62"/>
                    <a:gd name="T11" fmla="*/ 17 h 20"/>
                    <a:gd name="T12" fmla="*/ 59 w 62"/>
                    <a:gd name="T13" fmla="*/ 18 h 20"/>
                    <a:gd name="T14" fmla="*/ 58 w 62"/>
                    <a:gd name="T15" fmla="*/ 20 h 20"/>
                    <a:gd name="T16" fmla="*/ 55 w 62"/>
                    <a:gd name="T17" fmla="*/ 20 h 20"/>
                    <a:gd name="T18" fmla="*/ 56 w 62"/>
                    <a:gd name="T19" fmla="*/ 3 h 20"/>
                    <a:gd name="T20" fmla="*/ 55 w 62"/>
                    <a:gd name="T21" fmla="*/ 20 h 20"/>
                    <a:gd name="T22" fmla="*/ 36 w 62"/>
                    <a:gd name="T23" fmla="*/ 17 h 20"/>
                    <a:gd name="T24" fmla="*/ 11 w 62"/>
                    <a:gd name="T25" fmla="*/ 18 h 20"/>
                    <a:gd name="T26" fmla="*/ 5 w 62"/>
                    <a:gd name="T27" fmla="*/ 3 h 20"/>
                    <a:gd name="T28" fmla="*/ 19 w 62"/>
                    <a:gd name="T29" fmla="*/ 0 h 20"/>
                    <a:gd name="T30" fmla="*/ 36 w 62"/>
                    <a:gd name="T31" fmla="*/ 1 h 20"/>
                    <a:gd name="T32" fmla="*/ 50 w 62"/>
                    <a:gd name="T33" fmla="*/ 3 h 20"/>
                    <a:gd name="T34" fmla="*/ 56 w 62"/>
                    <a:gd name="T35" fmla="*/ 3 h 20"/>
                    <a:gd name="T36" fmla="*/ 55 w 62"/>
                    <a:gd name="T37" fmla="*/ 20 h 20"/>
                    <a:gd name="T38" fmla="*/ 11 w 62"/>
                    <a:gd name="T39" fmla="*/ 18 h 20"/>
                    <a:gd name="T40" fmla="*/ 8 w 62"/>
                    <a:gd name="T41" fmla="*/ 18 h 20"/>
                    <a:gd name="T42" fmla="*/ 5 w 62"/>
                    <a:gd name="T43" fmla="*/ 18 h 20"/>
                    <a:gd name="T44" fmla="*/ 4 w 62"/>
                    <a:gd name="T45" fmla="*/ 17 h 20"/>
                    <a:gd name="T46" fmla="*/ 2 w 62"/>
                    <a:gd name="T47" fmla="*/ 13 h 20"/>
                    <a:gd name="T48" fmla="*/ 0 w 62"/>
                    <a:gd name="T49" fmla="*/ 10 h 20"/>
                    <a:gd name="T50" fmla="*/ 2 w 62"/>
                    <a:gd name="T51" fmla="*/ 6 h 20"/>
                    <a:gd name="T52" fmla="*/ 4 w 62"/>
                    <a:gd name="T53" fmla="*/ 5 h 20"/>
                    <a:gd name="T54" fmla="*/ 5 w 62"/>
                    <a:gd name="T55" fmla="*/ 3 h 20"/>
                    <a:gd name="T56" fmla="*/ 11 w 62"/>
                    <a:gd name="T57" fmla="*/ 18 h 2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20"/>
                    <a:gd name="T89" fmla="*/ 62 w 62"/>
                    <a:gd name="T90" fmla="*/ 20 h 2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20">
                      <a:moveTo>
                        <a:pt x="56" y="3"/>
                      </a:moveTo>
                      <a:lnTo>
                        <a:pt x="59" y="5"/>
                      </a:lnTo>
                      <a:lnTo>
                        <a:pt x="61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62" y="17"/>
                      </a:lnTo>
                      <a:lnTo>
                        <a:pt x="59" y="18"/>
                      </a:lnTo>
                      <a:lnTo>
                        <a:pt x="58" y="20"/>
                      </a:lnTo>
                      <a:lnTo>
                        <a:pt x="55" y="20"/>
                      </a:lnTo>
                      <a:lnTo>
                        <a:pt x="56" y="3"/>
                      </a:lnTo>
                      <a:close/>
                      <a:moveTo>
                        <a:pt x="55" y="20"/>
                      </a:moveTo>
                      <a:lnTo>
                        <a:pt x="36" y="17"/>
                      </a:lnTo>
                      <a:lnTo>
                        <a:pt x="11" y="18"/>
                      </a:lnTo>
                      <a:lnTo>
                        <a:pt x="5" y="3"/>
                      </a:lnTo>
                      <a:lnTo>
                        <a:pt x="19" y="0"/>
                      </a:lnTo>
                      <a:lnTo>
                        <a:pt x="36" y="1"/>
                      </a:lnTo>
                      <a:lnTo>
                        <a:pt x="50" y="3"/>
                      </a:lnTo>
                      <a:lnTo>
                        <a:pt x="56" y="3"/>
                      </a:lnTo>
                      <a:lnTo>
                        <a:pt x="55" y="20"/>
                      </a:lnTo>
                      <a:close/>
                      <a:moveTo>
                        <a:pt x="11" y="18"/>
                      </a:moveTo>
                      <a:lnTo>
                        <a:pt x="8" y="18"/>
                      </a:lnTo>
                      <a:lnTo>
                        <a:pt x="5" y="18"/>
                      </a:lnTo>
                      <a:lnTo>
                        <a:pt x="4" y="17"/>
                      </a:lnTo>
                      <a:lnTo>
                        <a:pt x="2" y="13"/>
                      </a:lnTo>
                      <a:lnTo>
                        <a:pt x="0" y="10"/>
                      </a:lnTo>
                      <a:lnTo>
                        <a:pt x="2" y="6"/>
                      </a:lnTo>
                      <a:lnTo>
                        <a:pt x="4" y="5"/>
                      </a:lnTo>
                      <a:lnTo>
                        <a:pt x="5" y="3"/>
                      </a:lnTo>
                      <a:lnTo>
                        <a:pt x="11" y="18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6" name="Freeform 222"/>
                <p:cNvSpPr>
                  <a:spLocks noEditPoints="1"/>
                </p:cNvSpPr>
                <p:nvPr/>
              </p:nvSpPr>
              <p:spPr bwMode="auto">
                <a:xfrm>
                  <a:off x="644" y="2058"/>
                  <a:ext cx="64" cy="39"/>
                </a:xfrm>
                <a:custGeom>
                  <a:avLst/>
                  <a:gdLst>
                    <a:gd name="T0" fmla="*/ 56 w 64"/>
                    <a:gd name="T1" fmla="*/ 22 h 39"/>
                    <a:gd name="T2" fmla="*/ 59 w 64"/>
                    <a:gd name="T3" fmla="*/ 22 h 39"/>
                    <a:gd name="T4" fmla="*/ 62 w 64"/>
                    <a:gd name="T5" fmla="*/ 24 h 39"/>
                    <a:gd name="T6" fmla="*/ 64 w 64"/>
                    <a:gd name="T7" fmla="*/ 27 h 39"/>
                    <a:gd name="T8" fmla="*/ 64 w 64"/>
                    <a:gd name="T9" fmla="*/ 31 h 39"/>
                    <a:gd name="T10" fmla="*/ 64 w 64"/>
                    <a:gd name="T11" fmla="*/ 34 h 39"/>
                    <a:gd name="T12" fmla="*/ 62 w 64"/>
                    <a:gd name="T13" fmla="*/ 36 h 39"/>
                    <a:gd name="T14" fmla="*/ 59 w 64"/>
                    <a:gd name="T15" fmla="*/ 38 h 39"/>
                    <a:gd name="T16" fmla="*/ 56 w 64"/>
                    <a:gd name="T17" fmla="*/ 39 h 39"/>
                    <a:gd name="T18" fmla="*/ 56 w 64"/>
                    <a:gd name="T19" fmla="*/ 22 h 39"/>
                    <a:gd name="T20" fmla="*/ 56 w 64"/>
                    <a:gd name="T21" fmla="*/ 39 h 39"/>
                    <a:gd name="T22" fmla="*/ 48 w 64"/>
                    <a:gd name="T23" fmla="*/ 39 h 39"/>
                    <a:gd name="T24" fmla="*/ 31 w 64"/>
                    <a:gd name="T25" fmla="*/ 36 h 39"/>
                    <a:gd name="T26" fmla="*/ 22 w 64"/>
                    <a:gd name="T27" fmla="*/ 32 h 39"/>
                    <a:gd name="T28" fmla="*/ 13 w 64"/>
                    <a:gd name="T29" fmla="*/ 27 h 39"/>
                    <a:gd name="T30" fmla="*/ 8 w 64"/>
                    <a:gd name="T31" fmla="*/ 26 h 39"/>
                    <a:gd name="T32" fmla="*/ 5 w 64"/>
                    <a:gd name="T33" fmla="*/ 20 h 39"/>
                    <a:gd name="T34" fmla="*/ 2 w 64"/>
                    <a:gd name="T35" fmla="*/ 17 h 39"/>
                    <a:gd name="T36" fmla="*/ 0 w 64"/>
                    <a:gd name="T37" fmla="*/ 12 h 39"/>
                    <a:gd name="T38" fmla="*/ 14 w 64"/>
                    <a:gd name="T39" fmla="*/ 7 h 39"/>
                    <a:gd name="T40" fmla="*/ 17 w 64"/>
                    <a:gd name="T41" fmla="*/ 12 h 39"/>
                    <a:gd name="T42" fmla="*/ 24 w 64"/>
                    <a:gd name="T43" fmla="*/ 15 h 39"/>
                    <a:gd name="T44" fmla="*/ 30 w 64"/>
                    <a:gd name="T45" fmla="*/ 19 h 39"/>
                    <a:gd name="T46" fmla="*/ 38 w 64"/>
                    <a:gd name="T47" fmla="*/ 20 h 39"/>
                    <a:gd name="T48" fmla="*/ 50 w 64"/>
                    <a:gd name="T49" fmla="*/ 22 h 39"/>
                    <a:gd name="T50" fmla="*/ 56 w 64"/>
                    <a:gd name="T51" fmla="*/ 22 h 39"/>
                    <a:gd name="T52" fmla="*/ 56 w 64"/>
                    <a:gd name="T53" fmla="*/ 39 h 39"/>
                    <a:gd name="T54" fmla="*/ 0 w 64"/>
                    <a:gd name="T55" fmla="*/ 12 h 39"/>
                    <a:gd name="T56" fmla="*/ 0 w 64"/>
                    <a:gd name="T57" fmla="*/ 8 h 39"/>
                    <a:gd name="T58" fmla="*/ 0 w 64"/>
                    <a:gd name="T59" fmla="*/ 5 h 39"/>
                    <a:gd name="T60" fmla="*/ 2 w 64"/>
                    <a:gd name="T61" fmla="*/ 3 h 39"/>
                    <a:gd name="T62" fmla="*/ 5 w 64"/>
                    <a:gd name="T63" fmla="*/ 2 h 39"/>
                    <a:gd name="T64" fmla="*/ 8 w 64"/>
                    <a:gd name="T65" fmla="*/ 0 h 39"/>
                    <a:gd name="T66" fmla="*/ 11 w 64"/>
                    <a:gd name="T67" fmla="*/ 2 h 39"/>
                    <a:gd name="T68" fmla="*/ 13 w 64"/>
                    <a:gd name="T69" fmla="*/ 3 h 39"/>
                    <a:gd name="T70" fmla="*/ 14 w 64"/>
                    <a:gd name="T71" fmla="*/ 7 h 39"/>
                    <a:gd name="T72" fmla="*/ 0 w 64"/>
                    <a:gd name="T73" fmla="*/ 12 h 39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4"/>
                    <a:gd name="T112" fmla="*/ 0 h 39"/>
                    <a:gd name="T113" fmla="*/ 64 w 64"/>
                    <a:gd name="T114" fmla="*/ 39 h 39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4" h="39">
                      <a:moveTo>
                        <a:pt x="56" y="22"/>
                      </a:moveTo>
                      <a:lnTo>
                        <a:pt x="59" y="22"/>
                      </a:lnTo>
                      <a:lnTo>
                        <a:pt x="62" y="24"/>
                      </a:lnTo>
                      <a:lnTo>
                        <a:pt x="64" y="27"/>
                      </a:lnTo>
                      <a:lnTo>
                        <a:pt x="64" y="31"/>
                      </a:lnTo>
                      <a:lnTo>
                        <a:pt x="64" y="34"/>
                      </a:lnTo>
                      <a:lnTo>
                        <a:pt x="62" y="36"/>
                      </a:lnTo>
                      <a:lnTo>
                        <a:pt x="59" y="38"/>
                      </a:lnTo>
                      <a:lnTo>
                        <a:pt x="56" y="39"/>
                      </a:lnTo>
                      <a:lnTo>
                        <a:pt x="56" y="22"/>
                      </a:lnTo>
                      <a:close/>
                      <a:moveTo>
                        <a:pt x="56" y="39"/>
                      </a:moveTo>
                      <a:lnTo>
                        <a:pt x="48" y="39"/>
                      </a:lnTo>
                      <a:lnTo>
                        <a:pt x="31" y="36"/>
                      </a:lnTo>
                      <a:lnTo>
                        <a:pt x="22" y="32"/>
                      </a:lnTo>
                      <a:lnTo>
                        <a:pt x="13" y="27"/>
                      </a:lnTo>
                      <a:lnTo>
                        <a:pt x="8" y="26"/>
                      </a:lnTo>
                      <a:lnTo>
                        <a:pt x="5" y="20"/>
                      </a:lnTo>
                      <a:lnTo>
                        <a:pt x="2" y="17"/>
                      </a:lnTo>
                      <a:lnTo>
                        <a:pt x="0" y="12"/>
                      </a:lnTo>
                      <a:lnTo>
                        <a:pt x="14" y="7"/>
                      </a:lnTo>
                      <a:lnTo>
                        <a:pt x="17" y="12"/>
                      </a:lnTo>
                      <a:lnTo>
                        <a:pt x="24" y="15"/>
                      </a:lnTo>
                      <a:lnTo>
                        <a:pt x="30" y="19"/>
                      </a:lnTo>
                      <a:lnTo>
                        <a:pt x="38" y="20"/>
                      </a:lnTo>
                      <a:lnTo>
                        <a:pt x="50" y="22"/>
                      </a:lnTo>
                      <a:lnTo>
                        <a:pt x="56" y="22"/>
                      </a:lnTo>
                      <a:lnTo>
                        <a:pt x="56" y="39"/>
                      </a:lnTo>
                      <a:close/>
                      <a:moveTo>
                        <a:pt x="0" y="12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3"/>
                      </a:lnTo>
                      <a:lnTo>
                        <a:pt x="5" y="2"/>
                      </a:lnTo>
                      <a:lnTo>
                        <a:pt x="8" y="0"/>
                      </a:lnTo>
                      <a:lnTo>
                        <a:pt x="11" y="2"/>
                      </a:lnTo>
                      <a:lnTo>
                        <a:pt x="13" y="3"/>
                      </a:lnTo>
                      <a:lnTo>
                        <a:pt x="14" y="7"/>
                      </a:ln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7" name="Freeform 223"/>
                <p:cNvSpPr>
                  <a:spLocks noEditPoints="1"/>
                </p:cNvSpPr>
                <p:nvPr/>
              </p:nvSpPr>
              <p:spPr bwMode="auto">
                <a:xfrm>
                  <a:off x="644" y="2058"/>
                  <a:ext cx="62" cy="34"/>
                </a:xfrm>
                <a:custGeom>
                  <a:avLst/>
                  <a:gdLst>
                    <a:gd name="T0" fmla="*/ 54 w 62"/>
                    <a:gd name="T1" fmla="*/ 17 h 34"/>
                    <a:gd name="T2" fmla="*/ 58 w 62"/>
                    <a:gd name="T3" fmla="*/ 17 h 34"/>
                    <a:gd name="T4" fmla="*/ 59 w 62"/>
                    <a:gd name="T5" fmla="*/ 19 h 34"/>
                    <a:gd name="T6" fmla="*/ 61 w 62"/>
                    <a:gd name="T7" fmla="*/ 22 h 34"/>
                    <a:gd name="T8" fmla="*/ 62 w 62"/>
                    <a:gd name="T9" fmla="*/ 26 h 34"/>
                    <a:gd name="T10" fmla="*/ 61 w 62"/>
                    <a:gd name="T11" fmla="*/ 29 h 34"/>
                    <a:gd name="T12" fmla="*/ 59 w 62"/>
                    <a:gd name="T13" fmla="*/ 31 h 34"/>
                    <a:gd name="T14" fmla="*/ 58 w 62"/>
                    <a:gd name="T15" fmla="*/ 32 h 34"/>
                    <a:gd name="T16" fmla="*/ 54 w 62"/>
                    <a:gd name="T17" fmla="*/ 34 h 34"/>
                    <a:gd name="T18" fmla="*/ 54 w 62"/>
                    <a:gd name="T19" fmla="*/ 17 h 34"/>
                    <a:gd name="T20" fmla="*/ 54 w 62"/>
                    <a:gd name="T21" fmla="*/ 34 h 34"/>
                    <a:gd name="T22" fmla="*/ 47 w 62"/>
                    <a:gd name="T23" fmla="*/ 32 h 34"/>
                    <a:gd name="T24" fmla="*/ 31 w 62"/>
                    <a:gd name="T25" fmla="*/ 31 h 34"/>
                    <a:gd name="T26" fmla="*/ 22 w 62"/>
                    <a:gd name="T27" fmla="*/ 27 h 34"/>
                    <a:gd name="T28" fmla="*/ 13 w 62"/>
                    <a:gd name="T29" fmla="*/ 24 h 34"/>
                    <a:gd name="T30" fmla="*/ 7 w 62"/>
                    <a:gd name="T31" fmla="*/ 19 h 34"/>
                    <a:gd name="T32" fmla="*/ 2 w 62"/>
                    <a:gd name="T33" fmla="*/ 12 h 34"/>
                    <a:gd name="T34" fmla="*/ 14 w 62"/>
                    <a:gd name="T35" fmla="*/ 5 h 34"/>
                    <a:gd name="T36" fmla="*/ 17 w 62"/>
                    <a:gd name="T37" fmla="*/ 8 h 34"/>
                    <a:gd name="T38" fmla="*/ 24 w 62"/>
                    <a:gd name="T39" fmla="*/ 12 h 34"/>
                    <a:gd name="T40" fmla="*/ 30 w 62"/>
                    <a:gd name="T41" fmla="*/ 14 h 34"/>
                    <a:gd name="T42" fmla="*/ 36 w 62"/>
                    <a:gd name="T43" fmla="*/ 15 h 34"/>
                    <a:gd name="T44" fmla="*/ 48 w 62"/>
                    <a:gd name="T45" fmla="*/ 17 h 34"/>
                    <a:gd name="T46" fmla="*/ 54 w 62"/>
                    <a:gd name="T47" fmla="*/ 17 h 34"/>
                    <a:gd name="T48" fmla="*/ 54 w 62"/>
                    <a:gd name="T49" fmla="*/ 34 h 34"/>
                    <a:gd name="T50" fmla="*/ 2 w 62"/>
                    <a:gd name="T51" fmla="*/ 12 h 34"/>
                    <a:gd name="T52" fmla="*/ 0 w 62"/>
                    <a:gd name="T53" fmla="*/ 8 h 34"/>
                    <a:gd name="T54" fmla="*/ 0 w 62"/>
                    <a:gd name="T55" fmla="*/ 5 h 34"/>
                    <a:gd name="T56" fmla="*/ 2 w 62"/>
                    <a:gd name="T57" fmla="*/ 2 h 34"/>
                    <a:gd name="T58" fmla="*/ 5 w 62"/>
                    <a:gd name="T59" fmla="*/ 0 h 34"/>
                    <a:gd name="T60" fmla="*/ 8 w 62"/>
                    <a:gd name="T61" fmla="*/ 0 h 34"/>
                    <a:gd name="T62" fmla="*/ 11 w 62"/>
                    <a:gd name="T63" fmla="*/ 0 h 34"/>
                    <a:gd name="T64" fmla="*/ 13 w 62"/>
                    <a:gd name="T65" fmla="*/ 2 h 34"/>
                    <a:gd name="T66" fmla="*/ 14 w 62"/>
                    <a:gd name="T67" fmla="*/ 5 h 34"/>
                    <a:gd name="T68" fmla="*/ 2 w 62"/>
                    <a:gd name="T69" fmla="*/ 12 h 3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4"/>
                    <a:gd name="T107" fmla="*/ 62 w 62"/>
                    <a:gd name="T108" fmla="*/ 34 h 3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4">
                      <a:moveTo>
                        <a:pt x="54" y="17"/>
                      </a:moveTo>
                      <a:lnTo>
                        <a:pt x="58" y="17"/>
                      </a:lnTo>
                      <a:lnTo>
                        <a:pt x="59" y="19"/>
                      </a:lnTo>
                      <a:lnTo>
                        <a:pt x="61" y="22"/>
                      </a:lnTo>
                      <a:lnTo>
                        <a:pt x="62" y="26"/>
                      </a:lnTo>
                      <a:lnTo>
                        <a:pt x="61" y="29"/>
                      </a:lnTo>
                      <a:lnTo>
                        <a:pt x="59" y="31"/>
                      </a:lnTo>
                      <a:lnTo>
                        <a:pt x="58" y="32"/>
                      </a:lnTo>
                      <a:lnTo>
                        <a:pt x="54" y="34"/>
                      </a:lnTo>
                      <a:lnTo>
                        <a:pt x="54" y="17"/>
                      </a:lnTo>
                      <a:close/>
                      <a:moveTo>
                        <a:pt x="54" y="34"/>
                      </a:moveTo>
                      <a:lnTo>
                        <a:pt x="47" y="32"/>
                      </a:lnTo>
                      <a:lnTo>
                        <a:pt x="31" y="31"/>
                      </a:lnTo>
                      <a:lnTo>
                        <a:pt x="22" y="27"/>
                      </a:lnTo>
                      <a:lnTo>
                        <a:pt x="13" y="24"/>
                      </a:lnTo>
                      <a:lnTo>
                        <a:pt x="7" y="19"/>
                      </a:lnTo>
                      <a:lnTo>
                        <a:pt x="2" y="12"/>
                      </a:lnTo>
                      <a:lnTo>
                        <a:pt x="14" y="5"/>
                      </a:lnTo>
                      <a:lnTo>
                        <a:pt x="17" y="8"/>
                      </a:lnTo>
                      <a:lnTo>
                        <a:pt x="24" y="12"/>
                      </a:lnTo>
                      <a:lnTo>
                        <a:pt x="30" y="14"/>
                      </a:lnTo>
                      <a:lnTo>
                        <a:pt x="36" y="15"/>
                      </a:lnTo>
                      <a:lnTo>
                        <a:pt x="48" y="17"/>
                      </a:lnTo>
                      <a:lnTo>
                        <a:pt x="54" y="17"/>
                      </a:lnTo>
                      <a:lnTo>
                        <a:pt x="54" y="34"/>
                      </a:lnTo>
                      <a:close/>
                      <a:moveTo>
                        <a:pt x="2" y="12"/>
                      </a:moveTo>
                      <a:lnTo>
                        <a:pt x="0" y="8"/>
                      </a:lnTo>
                      <a:lnTo>
                        <a:pt x="0" y="5"/>
                      </a:lnTo>
                      <a:lnTo>
                        <a:pt x="2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11" y="0"/>
                      </a:lnTo>
                      <a:lnTo>
                        <a:pt x="13" y="2"/>
                      </a:lnTo>
                      <a:lnTo>
                        <a:pt x="14" y="5"/>
                      </a:lnTo>
                      <a:lnTo>
                        <a:pt x="2" y="12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8" name="Freeform 224"/>
                <p:cNvSpPr>
                  <a:spLocks noEditPoints="1"/>
                </p:cNvSpPr>
                <p:nvPr/>
              </p:nvSpPr>
              <p:spPr bwMode="auto">
                <a:xfrm>
                  <a:off x="644" y="2056"/>
                  <a:ext cx="64" cy="31"/>
                </a:xfrm>
                <a:custGeom>
                  <a:avLst/>
                  <a:gdLst>
                    <a:gd name="T0" fmla="*/ 58 w 64"/>
                    <a:gd name="T1" fmla="*/ 14 h 31"/>
                    <a:gd name="T2" fmla="*/ 61 w 64"/>
                    <a:gd name="T3" fmla="*/ 14 h 31"/>
                    <a:gd name="T4" fmla="*/ 62 w 64"/>
                    <a:gd name="T5" fmla="*/ 17 h 31"/>
                    <a:gd name="T6" fmla="*/ 64 w 64"/>
                    <a:gd name="T7" fmla="*/ 19 h 31"/>
                    <a:gd name="T8" fmla="*/ 64 w 64"/>
                    <a:gd name="T9" fmla="*/ 22 h 31"/>
                    <a:gd name="T10" fmla="*/ 64 w 64"/>
                    <a:gd name="T11" fmla="*/ 26 h 31"/>
                    <a:gd name="T12" fmla="*/ 62 w 64"/>
                    <a:gd name="T13" fmla="*/ 29 h 31"/>
                    <a:gd name="T14" fmla="*/ 59 w 64"/>
                    <a:gd name="T15" fmla="*/ 31 h 31"/>
                    <a:gd name="T16" fmla="*/ 56 w 64"/>
                    <a:gd name="T17" fmla="*/ 31 h 31"/>
                    <a:gd name="T18" fmla="*/ 58 w 64"/>
                    <a:gd name="T19" fmla="*/ 14 h 31"/>
                    <a:gd name="T20" fmla="*/ 56 w 64"/>
                    <a:gd name="T21" fmla="*/ 31 h 31"/>
                    <a:gd name="T22" fmla="*/ 50 w 64"/>
                    <a:gd name="T23" fmla="*/ 31 h 31"/>
                    <a:gd name="T24" fmla="*/ 33 w 64"/>
                    <a:gd name="T25" fmla="*/ 28 h 31"/>
                    <a:gd name="T26" fmla="*/ 24 w 64"/>
                    <a:gd name="T27" fmla="*/ 26 h 31"/>
                    <a:gd name="T28" fmla="*/ 16 w 64"/>
                    <a:gd name="T29" fmla="*/ 22 h 31"/>
                    <a:gd name="T30" fmla="*/ 8 w 64"/>
                    <a:gd name="T31" fmla="*/ 19 h 31"/>
                    <a:gd name="T32" fmla="*/ 2 w 64"/>
                    <a:gd name="T33" fmla="*/ 14 h 31"/>
                    <a:gd name="T34" fmla="*/ 14 w 64"/>
                    <a:gd name="T35" fmla="*/ 4 h 31"/>
                    <a:gd name="T36" fmla="*/ 17 w 64"/>
                    <a:gd name="T37" fmla="*/ 7 h 31"/>
                    <a:gd name="T38" fmla="*/ 24 w 64"/>
                    <a:gd name="T39" fmla="*/ 9 h 31"/>
                    <a:gd name="T40" fmla="*/ 31 w 64"/>
                    <a:gd name="T41" fmla="*/ 10 h 31"/>
                    <a:gd name="T42" fmla="*/ 38 w 64"/>
                    <a:gd name="T43" fmla="*/ 12 h 31"/>
                    <a:gd name="T44" fmla="*/ 51 w 64"/>
                    <a:gd name="T45" fmla="*/ 14 h 31"/>
                    <a:gd name="T46" fmla="*/ 58 w 64"/>
                    <a:gd name="T47" fmla="*/ 14 h 31"/>
                    <a:gd name="T48" fmla="*/ 56 w 64"/>
                    <a:gd name="T49" fmla="*/ 31 h 31"/>
                    <a:gd name="T50" fmla="*/ 2 w 64"/>
                    <a:gd name="T51" fmla="*/ 14 h 31"/>
                    <a:gd name="T52" fmla="*/ 0 w 64"/>
                    <a:gd name="T53" fmla="*/ 10 h 31"/>
                    <a:gd name="T54" fmla="*/ 0 w 64"/>
                    <a:gd name="T55" fmla="*/ 9 h 31"/>
                    <a:gd name="T56" fmla="*/ 2 w 64"/>
                    <a:gd name="T57" fmla="*/ 5 h 31"/>
                    <a:gd name="T58" fmla="*/ 4 w 64"/>
                    <a:gd name="T59" fmla="*/ 2 h 31"/>
                    <a:gd name="T60" fmla="*/ 7 w 64"/>
                    <a:gd name="T61" fmla="*/ 0 h 31"/>
                    <a:gd name="T62" fmla="*/ 10 w 64"/>
                    <a:gd name="T63" fmla="*/ 0 h 31"/>
                    <a:gd name="T64" fmla="*/ 13 w 64"/>
                    <a:gd name="T65" fmla="*/ 2 h 31"/>
                    <a:gd name="T66" fmla="*/ 14 w 64"/>
                    <a:gd name="T67" fmla="*/ 4 h 31"/>
                    <a:gd name="T68" fmla="*/ 2 w 64"/>
                    <a:gd name="T69" fmla="*/ 14 h 3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31"/>
                    <a:gd name="T107" fmla="*/ 64 w 64"/>
                    <a:gd name="T108" fmla="*/ 31 h 3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31">
                      <a:moveTo>
                        <a:pt x="58" y="14"/>
                      </a:moveTo>
                      <a:lnTo>
                        <a:pt x="61" y="14"/>
                      </a:lnTo>
                      <a:lnTo>
                        <a:pt x="62" y="17"/>
                      </a:lnTo>
                      <a:lnTo>
                        <a:pt x="64" y="19"/>
                      </a:lnTo>
                      <a:lnTo>
                        <a:pt x="64" y="22"/>
                      </a:lnTo>
                      <a:lnTo>
                        <a:pt x="64" y="26"/>
                      </a:lnTo>
                      <a:lnTo>
                        <a:pt x="62" y="29"/>
                      </a:lnTo>
                      <a:lnTo>
                        <a:pt x="59" y="31"/>
                      </a:lnTo>
                      <a:lnTo>
                        <a:pt x="56" y="31"/>
                      </a:lnTo>
                      <a:lnTo>
                        <a:pt x="58" y="14"/>
                      </a:lnTo>
                      <a:close/>
                      <a:moveTo>
                        <a:pt x="56" y="31"/>
                      </a:moveTo>
                      <a:lnTo>
                        <a:pt x="50" y="31"/>
                      </a:lnTo>
                      <a:lnTo>
                        <a:pt x="33" y="28"/>
                      </a:lnTo>
                      <a:lnTo>
                        <a:pt x="24" y="26"/>
                      </a:lnTo>
                      <a:lnTo>
                        <a:pt x="16" y="22"/>
                      </a:lnTo>
                      <a:lnTo>
                        <a:pt x="8" y="19"/>
                      </a:lnTo>
                      <a:lnTo>
                        <a:pt x="2" y="14"/>
                      </a:lnTo>
                      <a:lnTo>
                        <a:pt x="14" y="4"/>
                      </a:lnTo>
                      <a:lnTo>
                        <a:pt x="17" y="7"/>
                      </a:lnTo>
                      <a:lnTo>
                        <a:pt x="24" y="9"/>
                      </a:lnTo>
                      <a:lnTo>
                        <a:pt x="31" y="10"/>
                      </a:lnTo>
                      <a:lnTo>
                        <a:pt x="38" y="12"/>
                      </a:lnTo>
                      <a:lnTo>
                        <a:pt x="51" y="14"/>
                      </a:lnTo>
                      <a:lnTo>
                        <a:pt x="58" y="14"/>
                      </a:lnTo>
                      <a:lnTo>
                        <a:pt x="56" y="31"/>
                      </a:lnTo>
                      <a:close/>
                      <a:moveTo>
                        <a:pt x="2" y="14"/>
                      </a:move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2"/>
                      </a:lnTo>
                      <a:lnTo>
                        <a:pt x="14" y="4"/>
                      </a:lnTo>
                      <a:lnTo>
                        <a:pt x="2" y="14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09" name="Freeform 225"/>
                <p:cNvSpPr>
                  <a:spLocks noEditPoints="1"/>
                </p:cNvSpPr>
                <p:nvPr/>
              </p:nvSpPr>
              <p:spPr bwMode="auto">
                <a:xfrm>
                  <a:off x="644" y="2056"/>
                  <a:ext cx="65" cy="26"/>
                </a:xfrm>
                <a:custGeom>
                  <a:avLst/>
                  <a:gdLst>
                    <a:gd name="T0" fmla="*/ 59 w 65"/>
                    <a:gd name="T1" fmla="*/ 9 h 26"/>
                    <a:gd name="T2" fmla="*/ 62 w 65"/>
                    <a:gd name="T3" fmla="*/ 10 h 26"/>
                    <a:gd name="T4" fmla="*/ 64 w 65"/>
                    <a:gd name="T5" fmla="*/ 12 h 26"/>
                    <a:gd name="T6" fmla="*/ 65 w 65"/>
                    <a:gd name="T7" fmla="*/ 14 h 26"/>
                    <a:gd name="T8" fmla="*/ 65 w 65"/>
                    <a:gd name="T9" fmla="*/ 17 h 26"/>
                    <a:gd name="T10" fmla="*/ 65 w 65"/>
                    <a:gd name="T11" fmla="*/ 21 h 26"/>
                    <a:gd name="T12" fmla="*/ 64 w 65"/>
                    <a:gd name="T13" fmla="*/ 24 h 26"/>
                    <a:gd name="T14" fmla="*/ 61 w 65"/>
                    <a:gd name="T15" fmla="*/ 26 h 26"/>
                    <a:gd name="T16" fmla="*/ 58 w 65"/>
                    <a:gd name="T17" fmla="*/ 26 h 26"/>
                    <a:gd name="T18" fmla="*/ 59 w 65"/>
                    <a:gd name="T19" fmla="*/ 9 h 26"/>
                    <a:gd name="T20" fmla="*/ 58 w 65"/>
                    <a:gd name="T21" fmla="*/ 26 h 26"/>
                    <a:gd name="T22" fmla="*/ 51 w 65"/>
                    <a:gd name="T23" fmla="*/ 26 h 26"/>
                    <a:gd name="T24" fmla="*/ 36 w 65"/>
                    <a:gd name="T25" fmla="*/ 22 h 26"/>
                    <a:gd name="T26" fmla="*/ 17 w 65"/>
                    <a:gd name="T27" fmla="*/ 21 h 26"/>
                    <a:gd name="T28" fmla="*/ 5 w 65"/>
                    <a:gd name="T29" fmla="*/ 16 h 26"/>
                    <a:gd name="T30" fmla="*/ 13 w 65"/>
                    <a:gd name="T31" fmla="*/ 0 h 26"/>
                    <a:gd name="T32" fmla="*/ 39 w 65"/>
                    <a:gd name="T33" fmla="*/ 7 h 26"/>
                    <a:gd name="T34" fmla="*/ 59 w 65"/>
                    <a:gd name="T35" fmla="*/ 9 h 26"/>
                    <a:gd name="T36" fmla="*/ 58 w 65"/>
                    <a:gd name="T37" fmla="*/ 26 h 26"/>
                    <a:gd name="T38" fmla="*/ 5 w 65"/>
                    <a:gd name="T39" fmla="*/ 16 h 26"/>
                    <a:gd name="T40" fmla="*/ 2 w 65"/>
                    <a:gd name="T41" fmla="*/ 14 h 26"/>
                    <a:gd name="T42" fmla="*/ 0 w 65"/>
                    <a:gd name="T43" fmla="*/ 10 h 26"/>
                    <a:gd name="T44" fmla="*/ 0 w 65"/>
                    <a:gd name="T45" fmla="*/ 7 h 26"/>
                    <a:gd name="T46" fmla="*/ 2 w 65"/>
                    <a:gd name="T47" fmla="*/ 4 h 26"/>
                    <a:gd name="T48" fmla="*/ 4 w 65"/>
                    <a:gd name="T49" fmla="*/ 2 h 26"/>
                    <a:gd name="T50" fmla="*/ 7 w 65"/>
                    <a:gd name="T51" fmla="*/ 0 h 26"/>
                    <a:gd name="T52" fmla="*/ 10 w 65"/>
                    <a:gd name="T53" fmla="*/ 0 h 26"/>
                    <a:gd name="T54" fmla="*/ 13 w 65"/>
                    <a:gd name="T55" fmla="*/ 0 h 26"/>
                    <a:gd name="T56" fmla="*/ 5 w 65"/>
                    <a:gd name="T57" fmla="*/ 16 h 2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5"/>
                    <a:gd name="T88" fmla="*/ 0 h 26"/>
                    <a:gd name="T89" fmla="*/ 65 w 65"/>
                    <a:gd name="T90" fmla="*/ 26 h 2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5" h="26">
                      <a:moveTo>
                        <a:pt x="59" y="9"/>
                      </a:moveTo>
                      <a:lnTo>
                        <a:pt x="62" y="10"/>
                      </a:lnTo>
                      <a:lnTo>
                        <a:pt x="64" y="12"/>
                      </a:lnTo>
                      <a:lnTo>
                        <a:pt x="65" y="14"/>
                      </a:lnTo>
                      <a:lnTo>
                        <a:pt x="65" y="17"/>
                      </a:lnTo>
                      <a:lnTo>
                        <a:pt x="65" y="21"/>
                      </a:lnTo>
                      <a:lnTo>
                        <a:pt x="64" y="24"/>
                      </a:lnTo>
                      <a:lnTo>
                        <a:pt x="61" y="26"/>
                      </a:lnTo>
                      <a:lnTo>
                        <a:pt x="58" y="26"/>
                      </a:lnTo>
                      <a:lnTo>
                        <a:pt x="59" y="9"/>
                      </a:lnTo>
                      <a:close/>
                      <a:moveTo>
                        <a:pt x="58" y="26"/>
                      </a:moveTo>
                      <a:lnTo>
                        <a:pt x="51" y="26"/>
                      </a:lnTo>
                      <a:lnTo>
                        <a:pt x="36" y="22"/>
                      </a:lnTo>
                      <a:lnTo>
                        <a:pt x="17" y="21"/>
                      </a:lnTo>
                      <a:lnTo>
                        <a:pt x="5" y="16"/>
                      </a:lnTo>
                      <a:lnTo>
                        <a:pt x="13" y="0"/>
                      </a:lnTo>
                      <a:lnTo>
                        <a:pt x="39" y="7"/>
                      </a:lnTo>
                      <a:lnTo>
                        <a:pt x="59" y="9"/>
                      </a:lnTo>
                      <a:lnTo>
                        <a:pt x="58" y="26"/>
                      </a:lnTo>
                      <a:close/>
                      <a:moveTo>
                        <a:pt x="5" y="16"/>
                      </a:moveTo>
                      <a:lnTo>
                        <a:pt x="2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2" y="4"/>
                      </a:lnTo>
                      <a:lnTo>
                        <a:pt x="4" y="2"/>
                      </a:lnTo>
                      <a:lnTo>
                        <a:pt x="7" y="0"/>
                      </a:lnTo>
                      <a:lnTo>
                        <a:pt x="10" y="0"/>
                      </a:lnTo>
                      <a:lnTo>
                        <a:pt x="13" y="0"/>
                      </a:lnTo>
                      <a:lnTo>
                        <a:pt x="5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0" name="Freeform 226"/>
                <p:cNvSpPr>
                  <a:spLocks noEditPoints="1"/>
                </p:cNvSpPr>
                <p:nvPr/>
              </p:nvSpPr>
              <p:spPr bwMode="auto">
                <a:xfrm>
                  <a:off x="646" y="2054"/>
                  <a:ext cx="71" cy="23"/>
                </a:xfrm>
                <a:custGeom>
                  <a:avLst/>
                  <a:gdLst>
                    <a:gd name="T0" fmla="*/ 63 w 71"/>
                    <a:gd name="T1" fmla="*/ 6 h 23"/>
                    <a:gd name="T2" fmla="*/ 66 w 71"/>
                    <a:gd name="T3" fmla="*/ 6 h 23"/>
                    <a:gd name="T4" fmla="*/ 68 w 71"/>
                    <a:gd name="T5" fmla="*/ 7 h 23"/>
                    <a:gd name="T6" fmla="*/ 69 w 71"/>
                    <a:gd name="T7" fmla="*/ 11 h 23"/>
                    <a:gd name="T8" fmla="*/ 71 w 71"/>
                    <a:gd name="T9" fmla="*/ 14 h 23"/>
                    <a:gd name="T10" fmla="*/ 69 w 71"/>
                    <a:gd name="T11" fmla="*/ 18 h 23"/>
                    <a:gd name="T12" fmla="*/ 68 w 71"/>
                    <a:gd name="T13" fmla="*/ 19 h 23"/>
                    <a:gd name="T14" fmla="*/ 65 w 71"/>
                    <a:gd name="T15" fmla="*/ 21 h 23"/>
                    <a:gd name="T16" fmla="*/ 62 w 71"/>
                    <a:gd name="T17" fmla="*/ 23 h 23"/>
                    <a:gd name="T18" fmla="*/ 63 w 71"/>
                    <a:gd name="T19" fmla="*/ 6 h 23"/>
                    <a:gd name="T20" fmla="*/ 62 w 71"/>
                    <a:gd name="T21" fmla="*/ 23 h 23"/>
                    <a:gd name="T22" fmla="*/ 54 w 71"/>
                    <a:gd name="T23" fmla="*/ 21 h 23"/>
                    <a:gd name="T24" fmla="*/ 39 w 71"/>
                    <a:gd name="T25" fmla="*/ 19 h 23"/>
                    <a:gd name="T26" fmla="*/ 20 w 71"/>
                    <a:gd name="T27" fmla="*/ 18 h 23"/>
                    <a:gd name="T28" fmla="*/ 8 w 71"/>
                    <a:gd name="T29" fmla="*/ 18 h 23"/>
                    <a:gd name="T30" fmla="*/ 8 w 71"/>
                    <a:gd name="T31" fmla="*/ 0 h 23"/>
                    <a:gd name="T32" fmla="*/ 20 w 71"/>
                    <a:gd name="T33" fmla="*/ 2 h 23"/>
                    <a:gd name="T34" fmla="*/ 39 w 71"/>
                    <a:gd name="T35" fmla="*/ 2 h 23"/>
                    <a:gd name="T36" fmla="*/ 56 w 71"/>
                    <a:gd name="T37" fmla="*/ 4 h 23"/>
                    <a:gd name="T38" fmla="*/ 63 w 71"/>
                    <a:gd name="T39" fmla="*/ 6 h 23"/>
                    <a:gd name="T40" fmla="*/ 62 w 71"/>
                    <a:gd name="T41" fmla="*/ 23 h 23"/>
                    <a:gd name="T42" fmla="*/ 8 w 71"/>
                    <a:gd name="T43" fmla="*/ 18 h 23"/>
                    <a:gd name="T44" fmla="*/ 5 w 71"/>
                    <a:gd name="T45" fmla="*/ 16 h 23"/>
                    <a:gd name="T46" fmla="*/ 2 w 71"/>
                    <a:gd name="T47" fmla="*/ 14 h 23"/>
                    <a:gd name="T48" fmla="*/ 0 w 71"/>
                    <a:gd name="T49" fmla="*/ 12 h 23"/>
                    <a:gd name="T50" fmla="*/ 0 w 71"/>
                    <a:gd name="T51" fmla="*/ 9 h 23"/>
                    <a:gd name="T52" fmla="*/ 0 w 71"/>
                    <a:gd name="T53" fmla="*/ 6 h 23"/>
                    <a:gd name="T54" fmla="*/ 3 w 71"/>
                    <a:gd name="T55" fmla="*/ 2 h 23"/>
                    <a:gd name="T56" fmla="*/ 5 w 71"/>
                    <a:gd name="T57" fmla="*/ 0 h 23"/>
                    <a:gd name="T58" fmla="*/ 8 w 71"/>
                    <a:gd name="T59" fmla="*/ 0 h 23"/>
                    <a:gd name="T60" fmla="*/ 8 w 71"/>
                    <a:gd name="T61" fmla="*/ 18 h 23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71"/>
                    <a:gd name="T94" fmla="*/ 0 h 23"/>
                    <a:gd name="T95" fmla="*/ 71 w 71"/>
                    <a:gd name="T96" fmla="*/ 23 h 23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71" h="23">
                      <a:moveTo>
                        <a:pt x="63" y="6"/>
                      </a:moveTo>
                      <a:lnTo>
                        <a:pt x="66" y="6"/>
                      </a:lnTo>
                      <a:lnTo>
                        <a:pt x="68" y="7"/>
                      </a:lnTo>
                      <a:lnTo>
                        <a:pt x="69" y="11"/>
                      </a:lnTo>
                      <a:lnTo>
                        <a:pt x="71" y="14"/>
                      </a:lnTo>
                      <a:lnTo>
                        <a:pt x="69" y="18"/>
                      </a:lnTo>
                      <a:lnTo>
                        <a:pt x="68" y="19"/>
                      </a:lnTo>
                      <a:lnTo>
                        <a:pt x="65" y="21"/>
                      </a:lnTo>
                      <a:lnTo>
                        <a:pt x="62" y="23"/>
                      </a:lnTo>
                      <a:lnTo>
                        <a:pt x="63" y="6"/>
                      </a:lnTo>
                      <a:close/>
                      <a:moveTo>
                        <a:pt x="62" y="23"/>
                      </a:moveTo>
                      <a:lnTo>
                        <a:pt x="54" y="21"/>
                      </a:lnTo>
                      <a:lnTo>
                        <a:pt x="39" y="19"/>
                      </a:lnTo>
                      <a:lnTo>
                        <a:pt x="20" y="18"/>
                      </a:lnTo>
                      <a:lnTo>
                        <a:pt x="8" y="18"/>
                      </a:lnTo>
                      <a:lnTo>
                        <a:pt x="8" y="0"/>
                      </a:lnTo>
                      <a:lnTo>
                        <a:pt x="20" y="2"/>
                      </a:lnTo>
                      <a:lnTo>
                        <a:pt x="39" y="2"/>
                      </a:lnTo>
                      <a:lnTo>
                        <a:pt x="56" y="4"/>
                      </a:lnTo>
                      <a:lnTo>
                        <a:pt x="63" y="6"/>
                      </a:lnTo>
                      <a:lnTo>
                        <a:pt x="62" y="23"/>
                      </a:lnTo>
                      <a:close/>
                      <a:moveTo>
                        <a:pt x="8" y="18"/>
                      </a:moveTo>
                      <a:lnTo>
                        <a:pt x="5" y="16"/>
                      </a:lnTo>
                      <a:lnTo>
                        <a:pt x="2" y="14"/>
                      </a:lnTo>
                      <a:lnTo>
                        <a:pt x="0" y="12"/>
                      </a:lnTo>
                      <a:lnTo>
                        <a:pt x="0" y="9"/>
                      </a:lnTo>
                      <a:lnTo>
                        <a:pt x="0" y="6"/>
                      </a:lnTo>
                      <a:lnTo>
                        <a:pt x="3" y="2"/>
                      </a:lnTo>
                      <a:lnTo>
                        <a:pt x="5" y="0"/>
                      </a:lnTo>
                      <a:lnTo>
                        <a:pt x="8" y="0"/>
                      </a:lnTo>
                      <a:lnTo>
                        <a:pt x="8" y="18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1" name="Freeform 227"/>
                <p:cNvSpPr>
                  <a:spLocks noEditPoints="1"/>
                </p:cNvSpPr>
                <p:nvPr/>
              </p:nvSpPr>
              <p:spPr bwMode="auto">
                <a:xfrm>
                  <a:off x="646" y="2051"/>
                  <a:ext cx="73" cy="21"/>
                </a:xfrm>
                <a:custGeom>
                  <a:avLst/>
                  <a:gdLst>
                    <a:gd name="T0" fmla="*/ 66 w 73"/>
                    <a:gd name="T1" fmla="*/ 3 h 21"/>
                    <a:gd name="T2" fmla="*/ 68 w 73"/>
                    <a:gd name="T3" fmla="*/ 5 h 21"/>
                    <a:gd name="T4" fmla="*/ 71 w 73"/>
                    <a:gd name="T5" fmla="*/ 7 h 21"/>
                    <a:gd name="T6" fmla="*/ 73 w 73"/>
                    <a:gd name="T7" fmla="*/ 10 h 21"/>
                    <a:gd name="T8" fmla="*/ 73 w 73"/>
                    <a:gd name="T9" fmla="*/ 14 h 21"/>
                    <a:gd name="T10" fmla="*/ 71 w 73"/>
                    <a:gd name="T11" fmla="*/ 17 h 21"/>
                    <a:gd name="T12" fmla="*/ 69 w 73"/>
                    <a:gd name="T13" fmla="*/ 19 h 21"/>
                    <a:gd name="T14" fmla="*/ 66 w 73"/>
                    <a:gd name="T15" fmla="*/ 21 h 21"/>
                    <a:gd name="T16" fmla="*/ 63 w 73"/>
                    <a:gd name="T17" fmla="*/ 21 h 21"/>
                    <a:gd name="T18" fmla="*/ 66 w 73"/>
                    <a:gd name="T19" fmla="*/ 3 h 21"/>
                    <a:gd name="T20" fmla="*/ 63 w 73"/>
                    <a:gd name="T21" fmla="*/ 21 h 21"/>
                    <a:gd name="T22" fmla="*/ 57 w 73"/>
                    <a:gd name="T23" fmla="*/ 19 h 21"/>
                    <a:gd name="T24" fmla="*/ 42 w 73"/>
                    <a:gd name="T25" fmla="*/ 17 h 21"/>
                    <a:gd name="T26" fmla="*/ 23 w 73"/>
                    <a:gd name="T27" fmla="*/ 17 h 21"/>
                    <a:gd name="T28" fmla="*/ 11 w 73"/>
                    <a:gd name="T29" fmla="*/ 19 h 21"/>
                    <a:gd name="T30" fmla="*/ 5 w 73"/>
                    <a:gd name="T31" fmla="*/ 3 h 21"/>
                    <a:gd name="T32" fmla="*/ 12 w 73"/>
                    <a:gd name="T33" fmla="*/ 2 h 21"/>
                    <a:gd name="T34" fmla="*/ 20 w 73"/>
                    <a:gd name="T35" fmla="*/ 0 h 21"/>
                    <a:gd name="T36" fmla="*/ 31 w 73"/>
                    <a:gd name="T37" fmla="*/ 0 h 21"/>
                    <a:gd name="T38" fmla="*/ 42 w 73"/>
                    <a:gd name="T39" fmla="*/ 0 h 21"/>
                    <a:gd name="T40" fmla="*/ 59 w 73"/>
                    <a:gd name="T41" fmla="*/ 3 h 21"/>
                    <a:gd name="T42" fmla="*/ 66 w 73"/>
                    <a:gd name="T43" fmla="*/ 3 h 21"/>
                    <a:gd name="T44" fmla="*/ 63 w 73"/>
                    <a:gd name="T45" fmla="*/ 21 h 21"/>
                    <a:gd name="T46" fmla="*/ 11 w 73"/>
                    <a:gd name="T47" fmla="*/ 19 h 21"/>
                    <a:gd name="T48" fmla="*/ 8 w 73"/>
                    <a:gd name="T49" fmla="*/ 19 h 21"/>
                    <a:gd name="T50" fmla="*/ 5 w 73"/>
                    <a:gd name="T51" fmla="*/ 19 h 21"/>
                    <a:gd name="T52" fmla="*/ 2 w 73"/>
                    <a:gd name="T53" fmla="*/ 17 h 21"/>
                    <a:gd name="T54" fmla="*/ 0 w 73"/>
                    <a:gd name="T55" fmla="*/ 14 h 21"/>
                    <a:gd name="T56" fmla="*/ 0 w 73"/>
                    <a:gd name="T57" fmla="*/ 10 h 21"/>
                    <a:gd name="T58" fmla="*/ 0 w 73"/>
                    <a:gd name="T59" fmla="*/ 9 h 21"/>
                    <a:gd name="T60" fmla="*/ 2 w 73"/>
                    <a:gd name="T61" fmla="*/ 5 h 21"/>
                    <a:gd name="T62" fmla="*/ 5 w 73"/>
                    <a:gd name="T63" fmla="*/ 3 h 21"/>
                    <a:gd name="T64" fmla="*/ 11 w 73"/>
                    <a:gd name="T65" fmla="*/ 19 h 2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73"/>
                    <a:gd name="T100" fmla="*/ 0 h 21"/>
                    <a:gd name="T101" fmla="*/ 73 w 73"/>
                    <a:gd name="T102" fmla="*/ 21 h 2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73" h="21">
                      <a:moveTo>
                        <a:pt x="66" y="3"/>
                      </a:moveTo>
                      <a:lnTo>
                        <a:pt x="68" y="5"/>
                      </a:lnTo>
                      <a:lnTo>
                        <a:pt x="71" y="7"/>
                      </a:lnTo>
                      <a:lnTo>
                        <a:pt x="73" y="10"/>
                      </a:lnTo>
                      <a:lnTo>
                        <a:pt x="73" y="14"/>
                      </a:lnTo>
                      <a:lnTo>
                        <a:pt x="71" y="17"/>
                      </a:lnTo>
                      <a:lnTo>
                        <a:pt x="69" y="19"/>
                      </a:lnTo>
                      <a:lnTo>
                        <a:pt x="66" y="21"/>
                      </a:lnTo>
                      <a:lnTo>
                        <a:pt x="63" y="21"/>
                      </a:lnTo>
                      <a:lnTo>
                        <a:pt x="66" y="3"/>
                      </a:lnTo>
                      <a:close/>
                      <a:moveTo>
                        <a:pt x="63" y="21"/>
                      </a:moveTo>
                      <a:lnTo>
                        <a:pt x="57" y="19"/>
                      </a:lnTo>
                      <a:lnTo>
                        <a:pt x="42" y="17"/>
                      </a:lnTo>
                      <a:lnTo>
                        <a:pt x="23" y="17"/>
                      </a:lnTo>
                      <a:lnTo>
                        <a:pt x="11" y="19"/>
                      </a:lnTo>
                      <a:lnTo>
                        <a:pt x="5" y="3"/>
                      </a:lnTo>
                      <a:lnTo>
                        <a:pt x="12" y="2"/>
                      </a:lnTo>
                      <a:lnTo>
                        <a:pt x="20" y="0"/>
                      </a:lnTo>
                      <a:lnTo>
                        <a:pt x="31" y="0"/>
                      </a:lnTo>
                      <a:lnTo>
                        <a:pt x="42" y="0"/>
                      </a:lnTo>
                      <a:lnTo>
                        <a:pt x="59" y="3"/>
                      </a:lnTo>
                      <a:lnTo>
                        <a:pt x="66" y="3"/>
                      </a:lnTo>
                      <a:lnTo>
                        <a:pt x="63" y="21"/>
                      </a:lnTo>
                      <a:close/>
                      <a:moveTo>
                        <a:pt x="11" y="19"/>
                      </a:moveTo>
                      <a:lnTo>
                        <a:pt x="8" y="19"/>
                      </a:lnTo>
                      <a:lnTo>
                        <a:pt x="5" y="19"/>
                      </a:lnTo>
                      <a:lnTo>
                        <a:pt x="2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0" y="9"/>
                      </a:lnTo>
                      <a:lnTo>
                        <a:pt x="2" y="5"/>
                      </a:lnTo>
                      <a:lnTo>
                        <a:pt x="5" y="3"/>
                      </a:lnTo>
                      <a:lnTo>
                        <a:pt x="11" y="19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2" name="Freeform 228"/>
                <p:cNvSpPr>
                  <a:spLocks noEditPoints="1"/>
                </p:cNvSpPr>
                <p:nvPr/>
              </p:nvSpPr>
              <p:spPr bwMode="auto">
                <a:xfrm>
                  <a:off x="648" y="2046"/>
                  <a:ext cx="75" cy="24"/>
                </a:xfrm>
                <a:custGeom>
                  <a:avLst/>
                  <a:gdLst>
                    <a:gd name="T0" fmla="*/ 69 w 75"/>
                    <a:gd name="T1" fmla="*/ 3 h 24"/>
                    <a:gd name="T2" fmla="*/ 72 w 75"/>
                    <a:gd name="T3" fmla="*/ 5 h 24"/>
                    <a:gd name="T4" fmla="*/ 74 w 75"/>
                    <a:gd name="T5" fmla="*/ 7 h 24"/>
                    <a:gd name="T6" fmla="*/ 75 w 75"/>
                    <a:gd name="T7" fmla="*/ 10 h 24"/>
                    <a:gd name="T8" fmla="*/ 75 w 75"/>
                    <a:gd name="T9" fmla="*/ 14 h 24"/>
                    <a:gd name="T10" fmla="*/ 74 w 75"/>
                    <a:gd name="T11" fmla="*/ 15 h 24"/>
                    <a:gd name="T12" fmla="*/ 72 w 75"/>
                    <a:gd name="T13" fmla="*/ 19 h 24"/>
                    <a:gd name="T14" fmla="*/ 69 w 75"/>
                    <a:gd name="T15" fmla="*/ 19 h 24"/>
                    <a:gd name="T16" fmla="*/ 66 w 75"/>
                    <a:gd name="T17" fmla="*/ 19 h 24"/>
                    <a:gd name="T18" fmla="*/ 69 w 75"/>
                    <a:gd name="T19" fmla="*/ 3 h 24"/>
                    <a:gd name="T20" fmla="*/ 66 w 75"/>
                    <a:gd name="T21" fmla="*/ 19 h 24"/>
                    <a:gd name="T22" fmla="*/ 60 w 75"/>
                    <a:gd name="T23" fmla="*/ 19 h 24"/>
                    <a:gd name="T24" fmla="*/ 43 w 75"/>
                    <a:gd name="T25" fmla="*/ 17 h 24"/>
                    <a:gd name="T26" fmla="*/ 34 w 75"/>
                    <a:gd name="T27" fmla="*/ 15 h 24"/>
                    <a:gd name="T28" fmla="*/ 24 w 75"/>
                    <a:gd name="T29" fmla="*/ 17 h 24"/>
                    <a:gd name="T30" fmla="*/ 17 w 75"/>
                    <a:gd name="T31" fmla="*/ 19 h 24"/>
                    <a:gd name="T32" fmla="*/ 12 w 75"/>
                    <a:gd name="T33" fmla="*/ 22 h 24"/>
                    <a:gd name="T34" fmla="*/ 1 w 75"/>
                    <a:gd name="T35" fmla="*/ 8 h 24"/>
                    <a:gd name="T36" fmla="*/ 9 w 75"/>
                    <a:gd name="T37" fmla="*/ 3 h 24"/>
                    <a:gd name="T38" fmla="*/ 20 w 75"/>
                    <a:gd name="T39" fmla="*/ 2 h 24"/>
                    <a:gd name="T40" fmla="*/ 30 w 75"/>
                    <a:gd name="T41" fmla="*/ 0 h 24"/>
                    <a:gd name="T42" fmla="*/ 41 w 75"/>
                    <a:gd name="T43" fmla="*/ 0 h 24"/>
                    <a:gd name="T44" fmla="*/ 61 w 75"/>
                    <a:gd name="T45" fmla="*/ 2 h 24"/>
                    <a:gd name="T46" fmla="*/ 69 w 75"/>
                    <a:gd name="T47" fmla="*/ 3 h 24"/>
                    <a:gd name="T48" fmla="*/ 66 w 75"/>
                    <a:gd name="T49" fmla="*/ 19 h 24"/>
                    <a:gd name="T50" fmla="*/ 12 w 75"/>
                    <a:gd name="T51" fmla="*/ 22 h 24"/>
                    <a:gd name="T52" fmla="*/ 9 w 75"/>
                    <a:gd name="T53" fmla="*/ 22 h 24"/>
                    <a:gd name="T54" fmla="*/ 6 w 75"/>
                    <a:gd name="T55" fmla="*/ 24 h 24"/>
                    <a:gd name="T56" fmla="*/ 3 w 75"/>
                    <a:gd name="T57" fmla="*/ 22 h 24"/>
                    <a:gd name="T58" fmla="*/ 1 w 75"/>
                    <a:gd name="T59" fmla="*/ 20 h 24"/>
                    <a:gd name="T60" fmla="*/ 0 w 75"/>
                    <a:gd name="T61" fmla="*/ 17 h 24"/>
                    <a:gd name="T62" fmla="*/ 0 w 75"/>
                    <a:gd name="T63" fmla="*/ 14 h 24"/>
                    <a:gd name="T64" fmla="*/ 0 w 75"/>
                    <a:gd name="T65" fmla="*/ 10 h 24"/>
                    <a:gd name="T66" fmla="*/ 1 w 75"/>
                    <a:gd name="T67" fmla="*/ 8 h 24"/>
                    <a:gd name="T68" fmla="*/ 12 w 75"/>
                    <a:gd name="T69" fmla="*/ 22 h 2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75"/>
                    <a:gd name="T106" fmla="*/ 0 h 24"/>
                    <a:gd name="T107" fmla="*/ 75 w 75"/>
                    <a:gd name="T108" fmla="*/ 24 h 2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75" h="24">
                      <a:moveTo>
                        <a:pt x="69" y="3"/>
                      </a:moveTo>
                      <a:lnTo>
                        <a:pt x="72" y="5"/>
                      </a:lnTo>
                      <a:lnTo>
                        <a:pt x="74" y="7"/>
                      </a:lnTo>
                      <a:lnTo>
                        <a:pt x="75" y="10"/>
                      </a:lnTo>
                      <a:lnTo>
                        <a:pt x="75" y="14"/>
                      </a:lnTo>
                      <a:lnTo>
                        <a:pt x="74" y="15"/>
                      </a:lnTo>
                      <a:lnTo>
                        <a:pt x="72" y="19"/>
                      </a:lnTo>
                      <a:lnTo>
                        <a:pt x="69" y="19"/>
                      </a:lnTo>
                      <a:lnTo>
                        <a:pt x="66" y="19"/>
                      </a:lnTo>
                      <a:lnTo>
                        <a:pt x="69" y="3"/>
                      </a:lnTo>
                      <a:close/>
                      <a:moveTo>
                        <a:pt x="66" y="19"/>
                      </a:moveTo>
                      <a:lnTo>
                        <a:pt x="60" y="19"/>
                      </a:lnTo>
                      <a:lnTo>
                        <a:pt x="43" y="17"/>
                      </a:lnTo>
                      <a:lnTo>
                        <a:pt x="34" y="15"/>
                      </a:lnTo>
                      <a:lnTo>
                        <a:pt x="24" y="17"/>
                      </a:lnTo>
                      <a:lnTo>
                        <a:pt x="17" y="19"/>
                      </a:lnTo>
                      <a:lnTo>
                        <a:pt x="12" y="22"/>
                      </a:lnTo>
                      <a:lnTo>
                        <a:pt x="1" y="8"/>
                      </a:lnTo>
                      <a:lnTo>
                        <a:pt x="9" y="3"/>
                      </a:lnTo>
                      <a:lnTo>
                        <a:pt x="20" y="2"/>
                      </a:lnTo>
                      <a:lnTo>
                        <a:pt x="30" y="0"/>
                      </a:lnTo>
                      <a:lnTo>
                        <a:pt x="41" y="0"/>
                      </a:lnTo>
                      <a:lnTo>
                        <a:pt x="61" y="2"/>
                      </a:lnTo>
                      <a:lnTo>
                        <a:pt x="69" y="3"/>
                      </a:lnTo>
                      <a:lnTo>
                        <a:pt x="66" y="19"/>
                      </a:lnTo>
                      <a:close/>
                      <a:moveTo>
                        <a:pt x="12" y="22"/>
                      </a:moveTo>
                      <a:lnTo>
                        <a:pt x="9" y="22"/>
                      </a:lnTo>
                      <a:lnTo>
                        <a:pt x="6" y="24"/>
                      </a:lnTo>
                      <a:lnTo>
                        <a:pt x="3" y="22"/>
                      </a:lnTo>
                      <a:lnTo>
                        <a:pt x="1" y="20"/>
                      </a:lnTo>
                      <a:lnTo>
                        <a:pt x="0" y="17"/>
                      </a:lnTo>
                      <a:lnTo>
                        <a:pt x="0" y="14"/>
                      </a:lnTo>
                      <a:lnTo>
                        <a:pt x="0" y="10"/>
                      </a:lnTo>
                      <a:lnTo>
                        <a:pt x="1" y="8"/>
                      </a:lnTo>
                      <a:lnTo>
                        <a:pt x="12" y="2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3" name="Freeform 229"/>
                <p:cNvSpPr>
                  <a:spLocks noEditPoints="1"/>
                </p:cNvSpPr>
                <p:nvPr/>
              </p:nvSpPr>
              <p:spPr bwMode="auto">
                <a:xfrm>
                  <a:off x="648" y="2056"/>
                  <a:ext cx="64" cy="26"/>
                </a:xfrm>
                <a:custGeom>
                  <a:avLst/>
                  <a:gdLst>
                    <a:gd name="T0" fmla="*/ 57 w 64"/>
                    <a:gd name="T1" fmla="*/ 9 h 26"/>
                    <a:gd name="T2" fmla="*/ 60 w 64"/>
                    <a:gd name="T3" fmla="*/ 10 h 26"/>
                    <a:gd name="T4" fmla="*/ 63 w 64"/>
                    <a:gd name="T5" fmla="*/ 12 h 26"/>
                    <a:gd name="T6" fmla="*/ 64 w 64"/>
                    <a:gd name="T7" fmla="*/ 16 h 26"/>
                    <a:gd name="T8" fmla="*/ 64 w 64"/>
                    <a:gd name="T9" fmla="*/ 19 h 26"/>
                    <a:gd name="T10" fmla="*/ 63 w 64"/>
                    <a:gd name="T11" fmla="*/ 21 h 26"/>
                    <a:gd name="T12" fmla="*/ 61 w 64"/>
                    <a:gd name="T13" fmla="*/ 24 h 26"/>
                    <a:gd name="T14" fmla="*/ 60 w 64"/>
                    <a:gd name="T15" fmla="*/ 26 h 26"/>
                    <a:gd name="T16" fmla="*/ 57 w 64"/>
                    <a:gd name="T17" fmla="*/ 26 h 26"/>
                    <a:gd name="T18" fmla="*/ 57 w 64"/>
                    <a:gd name="T19" fmla="*/ 9 h 26"/>
                    <a:gd name="T20" fmla="*/ 57 w 64"/>
                    <a:gd name="T21" fmla="*/ 26 h 26"/>
                    <a:gd name="T22" fmla="*/ 49 w 64"/>
                    <a:gd name="T23" fmla="*/ 26 h 26"/>
                    <a:gd name="T24" fmla="*/ 34 w 64"/>
                    <a:gd name="T25" fmla="*/ 24 h 26"/>
                    <a:gd name="T26" fmla="*/ 17 w 64"/>
                    <a:gd name="T27" fmla="*/ 21 h 26"/>
                    <a:gd name="T28" fmla="*/ 3 w 64"/>
                    <a:gd name="T29" fmla="*/ 16 h 26"/>
                    <a:gd name="T30" fmla="*/ 10 w 64"/>
                    <a:gd name="T31" fmla="*/ 2 h 26"/>
                    <a:gd name="T32" fmla="*/ 37 w 64"/>
                    <a:gd name="T33" fmla="*/ 7 h 26"/>
                    <a:gd name="T34" fmla="*/ 57 w 64"/>
                    <a:gd name="T35" fmla="*/ 9 h 26"/>
                    <a:gd name="T36" fmla="*/ 57 w 64"/>
                    <a:gd name="T37" fmla="*/ 26 h 26"/>
                    <a:gd name="T38" fmla="*/ 3 w 64"/>
                    <a:gd name="T39" fmla="*/ 16 h 26"/>
                    <a:gd name="T40" fmla="*/ 1 w 64"/>
                    <a:gd name="T41" fmla="*/ 14 h 26"/>
                    <a:gd name="T42" fmla="*/ 0 w 64"/>
                    <a:gd name="T43" fmla="*/ 10 h 26"/>
                    <a:gd name="T44" fmla="*/ 0 w 64"/>
                    <a:gd name="T45" fmla="*/ 7 h 26"/>
                    <a:gd name="T46" fmla="*/ 1 w 64"/>
                    <a:gd name="T47" fmla="*/ 4 h 26"/>
                    <a:gd name="T48" fmla="*/ 3 w 64"/>
                    <a:gd name="T49" fmla="*/ 2 h 26"/>
                    <a:gd name="T50" fmla="*/ 6 w 64"/>
                    <a:gd name="T51" fmla="*/ 0 h 26"/>
                    <a:gd name="T52" fmla="*/ 7 w 64"/>
                    <a:gd name="T53" fmla="*/ 0 h 26"/>
                    <a:gd name="T54" fmla="*/ 10 w 64"/>
                    <a:gd name="T55" fmla="*/ 2 h 26"/>
                    <a:gd name="T56" fmla="*/ 3 w 64"/>
                    <a:gd name="T57" fmla="*/ 16 h 2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4"/>
                    <a:gd name="T88" fmla="*/ 0 h 26"/>
                    <a:gd name="T89" fmla="*/ 64 w 64"/>
                    <a:gd name="T90" fmla="*/ 26 h 2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4" h="26">
                      <a:moveTo>
                        <a:pt x="57" y="9"/>
                      </a:moveTo>
                      <a:lnTo>
                        <a:pt x="60" y="10"/>
                      </a:lnTo>
                      <a:lnTo>
                        <a:pt x="63" y="12"/>
                      </a:lnTo>
                      <a:lnTo>
                        <a:pt x="64" y="16"/>
                      </a:lnTo>
                      <a:lnTo>
                        <a:pt x="64" y="19"/>
                      </a:lnTo>
                      <a:lnTo>
                        <a:pt x="63" y="21"/>
                      </a:lnTo>
                      <a:lnTo>
                        <a:pt x="61" y="24"/>
                      </a:lnTo>
                      <a:lnTo>
                        <a:pt x="60" y="26"/>
                      </a:lnTo>
                      <a:lnTo>
                        <a:pt x="57" y="26"/>
                      </a:lnTo>
                      <a:lnTo>
                        <a:pt x="57" y="9"/>
                      </a:lnTo>
                      <a:close/>
                      <a:moveTo>
                        <a:pt x="57" y="26"/>
                      </a:moveTo>
                      <a:lnTo>
                        <a:pt x="49" y="26"/>
                      </a:lnTo>
                      <a:lnTo>
                        <a:pt x="34" y="24"/>
                      </a:lnTo>
                      <a:lnTo>
                        <a:pt x="17" y="21"/>
                      </a:lnTo>
                      <a:lnTo>
                        <a:pt x="3" y="16"/>
                      </a:lnTo>
                      <a:lnTo>
                        <a:pt x="10" y="2"/>
                      </a:lnTo>
                      <a:lnTo>
                        <a:pt x="37" y="7"/>
                      </a:lnTo>
                      <a:lnTo>
                        <a:pt x="57" y="9"/>
                      </a:lnTo>
                      <a:lnTo>
                        <a:pt x="57" y="26"/>
                      </a:lnTo>
                      <a:close/>
                      <a:moveTo>
                        <a:pt x="3" y="16"/>
                      </a:moveTo>
                      <a:lnTo>
                        <a:pt x="1" y="14"/>
                      </a:lnTo>
                      <a:lnTo>
                        <a:pt x="0" y="10"/>
                      </a:lnTo>
                      <a:lnTo>
                        <a:pt x="0" y="7"/>
                      </a:lnTo>
                      <a:lnTo>
                        <a:pt x="1" y="4"/>
                      </a:lnTo>
                      <a:lnTo>
                        <a:pt x="3" y="2"/>
                      </a:lnTo>
                      <a:lnTo>
                        <a:pt x="6" y="0"/>
                      </a:lnTo>
                      <a:lnTo>
                        <a:pt x="7" y="0"/>
                      </a:lnTo>
                      <a:lnTo>
                        <a:pt x="10" y="2"/>
                      </a:lnTo>
                      <a:lnTo>
                        <a:pt x="3" y="16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4" name="Freeform 230"/>
                <p:cNvSpPr>
                  <a:spLocks noEditPoints="1"/>
                </p:cNvSpPr>
                <p:nvPr/>
              </p:nvSpPr>
              <p:spPr bwMode="auto">
                <a:xfrm>
                  <a:off x="1084" y="1827"/>
                  <a:ext cx="442" cy="692"/>
                </a:xfrm>
                <a:custGeom>
                  <a:avLst/>
                  <a:gdLst>
                    <a:gd name="T0" fmla="*/ 428 w 442"/>
                    <a:gd name="T1" fmla="*/ 36 h 692"/>
                    <a:gd name="T2" fmla="*/ 405 w 442"/>
                    <a:gd name="T3" fmla="*/ 68 h 692"/>
                    <a:gd name="T4" fmla="*/ 399 w 442"/>
                    <a:gd name="T5" fmla="*/ 73 h 692"/>
                    <a:gd name="T6" fmla="*/ 382 w 442"/>
                    <a:gd name="T7" fmla="*/ 75 h 692"/>
                    <a:gd name="T8" fmla="*/ 363 w 442"/>
                    <a:gd name="T9" fmla="*/ 128 h 692"/>
                    <a:gd name="T10" fmla="*/ 359 w 442"/>
                    <a:gd name="T11" fmla="*/ 132 h 692"/>
                    <a:gd name="T12" fmla="*/ 348 w 442"/>
                    <a:gd name="T13" fmla="*/ 113 h 692"/>
                    <a:gd name="T14" fmla="*/ 334 w 442"/>
                    <a:gd name="T15" fmla="*/ 101 h 692"/>
                    <a:gd name="T16" fmla="*/ 322 w 442"/>
                    <a:gd name="T17" fmla="*/ 89 h 692"/>
                    <a:gd name="T18" fmla="*/ 322 w 442"/>
                    <a:gd name="T19" fmla="*/ 63 h 692"/>
                    <a:gd name="T20" fmla="*/ 318 w 442"/>
                    <a:gd name="T21" fmla="*/ 58 h 692"/>
                    <a:gd name="T22" fmla="*/ 314 w 442"/>
                    <a:gd name="T23" fmla="*/ 39 h 692"/>
                    <a:gd name="T24" fmla="*/ 326 w 442"/>
                    <a:gd name="T25" fmla="*/ 65 h 692"/>
                    <a:gd name="T26" fmla="*/ 325 w 442"/>
                    <a:gd name="T27" fmla="*/ 73 h 692"/>
                    <a:gd name="T28" fmla="*/ 300 w 442"/>
                    <a:gd name="T29" fmla="*/ 94 h 692"/>
                    <a:gd name="T30" fmla="*/ 317 w 442"/>
                    <a:gd name="T31" fmla="*/ 99 h 692"/>
                    <a:gd name="T32" fmla="*/ 288 w 442"/>
                    <a:gd name="T33" fmla="*/ 154 h 692"/>
                    <a:gd name="T34" fmla="*/ 295 w 442"/>
                    <a:gd name="T35" fmla="*/ 149 h 692"/>
                    <a:gd name="T36" fmla="*/ 292 w 442"/>
                    <a:gd name="T37" fmla="*/ 157 h 692"/>
                    <a:gd name="T38" fmla="*/ 306 w 442"/>
                    <a:gd name="T39" fmla="*/ 161 h 692"/>
                    <a:gd name="T40" fmla="*/ 303 w 442"/>
                    <a:gd name="T41" fmla="*/ 140 h 692"/>
                    <a:gd name="T42" fmla="*/ 311 w 442"/>
                    <a:gd name="T43" fmla="*/ 159 h 692"/>
                    <a:gd name="T44" fmla="*/ 303 w 442"/>
                    <a:gd name="T45" fmla="*/ 149 h 692"/>
                    <a:gd name="T46" fmla="*/ 322 w 442"/>
                    <a:gd name="T47" fmla="*/ 149 h 692"/>
                    <a:gd name="T48" fmla="*/ 317 w 442"/>
                    <a:gd name="T49" fmla="*/ 164 h 692"/>
                    <a:gd name="T50" fmla="*/ 317 w 442"/>
                    <a:gd name="T51" fmla="*/ 164 h 692"/>
                    <a:gd name="T52" fmla="*/ 329 w 442"/>
                    <a:gd name="T53" fmla="*/ 157 h 692"/>
                    <a:gd name="T54" fmla="*/ 334 w 442"/>
                    <a:gd name="T55" fmla="*/ 154 h 692"/>
                    <a:gd name="T56" fmla="*/ 348 w 442"/>
                    <a:gd name="T57" fmla="*/ 156 h 692"/>
                    <a:gd name="T58" fmla="*/ 360 w 442"/>
                    <a:gd name="T59" fmla="*/ 161 h 692"/>
                    <a:gd name="T60" fmla="*/ 380 w 442"/>
                    <a:gd name="T61" fmla="*/ 135 h 692"/>
                    <a:gd name="T62" fmla="*/ 335 w 442"/>
                    <a:gd name="T63" fmla="*/ 246 h 692"/>
                    <a:gd name="T64" fmla="*/ 338 w 442"/>
                    <a:gd name="T65" fmla="*/ 291 h 692"/>
                    <a:gd name="T66" fmla="*/ 322 w 442"/>
                    <a:gd name="T67" fmla="*/ 284 h 692"/>
                    <a:gd name="T68" fmla="*/ 312 w 442"/>
                    <a:gd name="T69" fmla="*/ 337 h 692"/>
                    <a:gd name="T70" fmla="*/ 254 w 442"/>
                    <a:gd name="T71" fmla="*/ 404 h 692"/>
                    <a:gd name="T72" fmla="*/ 229 w 442"/>
                    <a:gd name="T73" fmla="*/ 402 h 692"/>
                    <a:gd name="T74" fmla="*/ 207 w 442"/>
                    <a:gd name="T75" fmla="*/ 464 h 692"/>
                    <a:gd name="T76" fmla="*/ 186 w 442"/>
                    <a:gd name="T77" fmla="*/ 464 h 692"/>
                    <a:gd name="T78" fmla="*/ 192 w 442"/>
                    <a:gd name="T79" fmla="*/ 488 h 692"/>
                    <a:gd name="T80" fmla="*/ 173 w 442"/>
                    <a:gd name="T81" fmla="*/ 479 h 692"/>
                    <a:gd name="T82" fmla="*/ 167 w 442"/>
                    <a:gd name="T83" fmla="*/ 488 h 692"/>
                    <a:gd name="T84" fmla="*/ 153 w 442"/>
                    <a:gd name="T85" fmla="*/ 474 h 692"/>
                    <a:gd name="T86" fmla="*/ 164 w 442"/>
                    <a:gd name="T87" fmla="*/ 490 h 692"/>
                    <a:gd name="T88" fmla="*/ 149 w 442"/>
                    <a:gd name="T89" fmla="*/ 479 h 692"/>
                    <a:gd name="T90" fmla="*/ 141 w 442"/>
                    <a:gd name="T91" fmla="*/ 495 h 692"/>
                    <a:gd name="T92" fmla="*/ 125 w 442"/>
                    <a:gd name="T93" fmla="*/ 522 h 692"/>
                    <a:gd name="T94" fmla="*/ 142 w 442"/>
                    <a:gd name="T95" fmla="*/ 529 h 692"/>
                    <a:gd name="T96" fmla="*/ 132 w 442"/>
                    <a:gd name="T97" fmla="*/ 577 h 692"/>
                    <a:gd name="T98" fmla="*/ 124 w 442"/>
                    <a:gd name="T99" fmla="*/ 584 h 692"/>
                    <a:gd name="T100" fmla="*/ 127 w 442"/>
                    <a:gd name="T101" fmla="*/ 567 h 692"/>
                    <a:gd name="T102" fmla="*/ 113 w 442"/>
                    <a:gd name="T103" fmla="*/ 577 h 692"/>
                    <a:gd name="T104" fmla="*/ 107 w 442"/>
                    <a:gd name="T105" fmla="*/ 541 h 692"/>
                    <a:gd name="T106" fmla="*/ 107 w 442"/>
                    <a:gd name="T107" fmla="*/ 541 h 692"/>
                    <a:gd name="T108" fmla="*/ 92 w 442"/>
                    <a:gd name="T109" fmla="*/ 558 h 692"/>
                    <a:gd name="T110" fmla="*/ 90 w 442"/>
                    <a:gd name="T111" fmla="*/ 567 h 692"/>
                    <a:gd name="T112" fmla="*/ 107 w 442"/>
                    <a:gd name="T113" fmla="*/ 568 h 692"/>
                    <a:gd name="T114" fmla="*/ 81 w 442"/>
                    <a:gd name="T115" fmla="*/ 649 h 692"/>
                    <a:gd name="T116" fmla="*/ 90 w 442"/>
                    <a:gd name="T117" fmla="*/ 596 h 692"/>
                    <a:gd name="T118" fmla="*/ 7 w 442"/>
                    <a:gd name="T119" fmla="*/ 673 h 69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442"/>
                    <a:gd name="T181" fmla="*/ 0 h 692"/>
                    <a:gd name="T182" fmla="*/ 442 w 442"/>
                    <a:gd name="T183" fmla="*/ 692 h 69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442" h="692">
                      <a:moveTo>
                        <a:pt x="426" y="3"/>
                      </a:moveTo>
                      <a:lnTo>
                        <a:pt x="430" y="1"/>
                      </a:lnTo>
                      <a:lnTo>
                        <a:pt x="433" y="0"/>
                      </a:lnTo>
                      <a:lnTo>
                        <a:pt x="436" y="0"/>
                      </a:lnTo>
                      <a:lnTo>
                        <a:pt x="439" y="1"/>
                      </a:lnTo>
                      <a:lnTo>
                        <a:pt x="442" y="3"/>
                      </a:lnTo>
                      <a:lnTo>
                        <a:pt x="442" y="8"/>
                      </a:lnTo>
                      <a:lnTo>
                        <a:pt x="442" y="12"/>
                      </a:lnTo>
                      <a:lnTo>
                        <a:pt x="442" y="15"/>
                      </a:lnTo>
                      <a:lnTo>
                        <a:pt x="426" y="3"/>
                      </a:lnTo>
                      <a:close/>
                      <a:moveTo>
                        <a:pt x="442" y="15"/>
                      </a:moveTo>
                      <a:lnTo>
                        <a:pt x="428" y="36"/>
                      </a:lnTo>
                      <a:lnTo>
                        <a:pt x="411" y="61"/>
                      </a:lnTo>
                      <a:lnTo>
                        <a:pt x="397" y="51"/>
                      </a:lnTo>
                      <a:lnTo>
                        <a:pt x="413" y="24"/>
                      </a:lnTo>
                      <a:lnTo>
                        <a:pt x="426" y="3"/>
                      </a:lnTo>
                      <a:lnTo>
                        <a:pt x="442" y="15"/>
                      </a:lnTo>
                      <a:close/>
                      <a:moveTo>
                        <a:pt x="411" y="61"/>
                      </a:moveTo>
                      <a:lnTo>
                        <a:pt x="411" y="63"/>
                      </a:lnTo>
                      <a:lnTo>
                        <a:pt x="403" y="56"/>
                      </a:lnTo>
                      <a:lnTo>
                        <a:pt x="411" y="61"/>
                      </a:lnTo>
                      <a:close/>
                      <a:moveTo>
                        <a:pt x="411" y="63"/>
                      </a:moveTo>
                      <a:lnTo>
                        <a:pt x="405" y="68"/>
                      </a:lnTo>
                      <a:lnTo>
                        <a:pt x="399" y="73"/>
                      </a:lnTo>
                      <a:lnTo>
                        <a:pt x="389" y="56"/>
                      </a:lnTo>
                      <a:lnTo>
                        <a:pt x="394" y="53"/>
                      </a:lnTo>
                      <a:lnTo>
                        <a:pt x="397" y="49"/>
                      </a:lnTo>
                      <a:lnTo>
                        <a:pt x="411" y="63"/>
                      </a:lnTo>
                      <a:close/>
                      <a:moveTo>
                        <a:pt x="399" y="73"/>
                      </a:moveTo>
                      <a:lnTo>
                        <a:pt x="394" y="77"/>
                      </a:lnTo>
                      <a:lnTo>
                        <a:pt x="389" y="82"/>
                      </a:lnTo>
                      <a:lnTo>
                        <a:pt x="376" y="70"/>
                      </a:lnTo>
                      <a:lnTo>
                        <a:pt x="383" y="61"/>
                      </a:lnTo>
                      <a:lnTo>
                        <a:pt x="389" y="56"/>
                      </a:lnTo>
                      <a:lnTo>
                        <a:pt x="399" y="73"/>
                      </a:lnTo>
                      <a:close/>
                      <a:moveTo>
                        <a:pt x="376" y="70"/>
                      </a:moveTo>
                      <a:lnTo>
                        <a:pt x="376" y="70"/>
                      </a:lnTo>
                      <a:lnTo>
                        <a:pt x="382" y="75"/>
                      </a:lnTo>
                      <a:lnTo>
                        <a:pt x="376" y="70"/>
                      </a:lnTo>
                      <a:close/>
                      <a:moveTo>
                        <a:pt x="389" y="82"/>
                      </a:moveTo>
                      <a:lnTo>
                        <a:pt x="389" y="82"/>
                      </a:lnTo>
                      <a:lnTo>
                        <a:pt x="376" y="70"/>
                      </a:lnTo>
                      <a:lnTo>
                        <a:pt x="389" y="82"/>
                      </a:lnTo>
                      <a:close/>
                      <a:moveTo>
                        <a:pt x="389" y="82"/>
                      </a:moveTo>
                      <a:lnTo>
                        <a:pt x="389" y="82"/>
                      </a:lnTo>
                      <a:lnTo>
                        <a:pt x="382" y="75"/>
                      </a:lnTo>
                      <a:lnTo>
                        <a:pt x="389" y="82"/>
                      </a:lnTo>
                      <a:close/>
                      <a:moveTo>
                        <a:pt x="389" y="82"/>
                      </a:moveTo>
                      <a:lnTo>
                        <a:pt x="385" y="90"/>
                      </a:lnTo>
                      <a:lnTo>
                        <a:pt x="379" y="101"/>
                      </a:lnTo>
                      <a:lnTo>
                        <a:pt x="363" y="92"/>
                      </a:lnTo>
                      <a:lnTo>
                        <a:pt x="369" y="80"/>
                      </a:lnTo>
                      <a:lnTo>
                        <a:pt x="376" y="70"/>
                      </a:lnTo>
                      <a:lnTo>
                        <a:pt x="389" y="82"/>
                      </a:lnTo>
                      <a:close/>
                      <a:moveTo>
                        <a:pt x="379" y="101"/>
                      </a:moveTo>
                      <a:lnTo>
                        <a:pt x="374" y="111"/>
                      </a:lnTo>
                      <a:lnTo>
                        <a:pt x="368" y="121"/>
                      </a:lnTo>
                      <a:lnTo>
                        <a:pt x="363" y="128"/>
                      </a:lnTo>
                      <a:lnTo>
                        <a:pt x="359" y="132"/>
                      </a:lnTo>
                      <a:lnTo>
                        <a:pt x="349" y="114"/>
                      </a:lnTo>
                      <a:lnTo>
                        <a:pt x="355" y="106"/>
                      </a:lnTo>
                      <a:lnTo>
                        <a:pt x="363" y="92"/>
                      </a:lnTo>
                      <a:lnTo>
                        <a:pt x="379" y="101"/>
                      </a:lnTo>
                      <a:close/>
                      <a:moveTo>
                        <a:pt x="359" y="132"/>
                      </a:moveTo>
                      <a:lnTo>
                        <a:pt x="355" y="133"/>
                      </a:lnTo>
                      <a:lnTo>
                        <a:pt x="354" y="133"/>
                      </a:lnTo>
                      <a:lnTo>
                        <a:pt x="349" y="114"/>
                      </a:lnTo>
                      <a:lnTo>
                        <a:pt x="359" y="132"/>
                      </a:lnTo>
                      <a:close/>
                      <a:moveTo>
                        <a:pt x="354" y="133"/>
                      </a:moveTo>
                      <a:lnTo>
                        <a:pt x="346" y="135"/>
                      </a:lnTo>
                      <a:lnTo>
                        <a:pt x="340" y="132"/>
                      </a:lnTo>
                      <a:lnTo>
                        <a:pt x="349" y="114"/>
                      </a:lnTo>
                      <a:lnTo>
                        <a:pt x="354" y="133"/>
                      </a:lnTo>
                      <a:close/>
                      <a:moveTo>
                        <a:pt x="340" y="132"/>
                      </a:moveTo>
                      <a:lnTo>
                        <a:pt x="334" y="126"/>
                      </a:lnTo>
                      <a:lnTo>
                        <a:pt x="329" y="120"/>
                      </a:lnTo>
                      <a:lnTo>
                        <a:pt x="346" y="109"/>
                      </a:lnTo>
                      <a:lnTo>
                        <a:pt x="348" y="113"/>
                      </a:lnTo>
                      <a:lnTo>
                        <a:pt x="349" y="114"/>
                      </a:lnTo>
                      <a:lnTo>
                        <a:pt x="340" y="132"/>
                      </a:lnTo>
                      <a:close/>
                      <a:moveTo>
                        <a:pt x="329" y="120"/>
                      </a:moveTo>
                      <a:lnTo>
                        <a:pt x="328" y="113"/>
                      </a:lnTo>
                      <a:lnTo>
                        <a:pt x="325" y="104"/>
                      </a:lnTo>
                      <a:lnTo>
                        <a:pt x="343" y="99"/>
                      </a:lnTo>
                      <a:lnTo>
                        <a:pt x="345" y="106"/>
                      </a:lnTo>
                      <a:lnTo>
                        <a:pt x="346" y="109"/>
                      </a:lnTo>
                      <a:lnTo>
                        <a:pt x="329" y="120"/>
                      </a:lnTo>
                      <a:close/>
                      <a:moveTo>
                        <a:pt x="325" y="104"/>
                      </a:moveTo>
                      <a:lnTo>
                        <a:pt x="325" y="104"/>
                      </a:lnTo>
                      <a:lnTo>
                        <a:pt x="334" y="101"/>
                      </a:lnTo>
                      <a:lnTo>
                        <a:pt x="325" y="104"/>
                      </a:lnTo>
                      <a:close/>
                      <a:moveTo>
                        <a:pt x="325" y="104"/>
                      </a:moveTo>
                      <a:lnTo>
                        <a:pt x="322" y="89"/>
                      </a:lnTo>
                      <a:lnTo>
                        <a:pt x="340" y="85"/>
                      </a:lnTo>
                      <a:lnTo>
                        <a:pt x="343" y="99"/>
                      </a:lnTo>
                      <a:lnTo>
                        <a:pt x="325" y="104"/>
                      </a:lnTo>
                      <a:close/>
                      <a:moveTo>
                        <a:pt x="340" y="85"/>
                      </a:moveTo>
                      <a:lnTo>
                        <a:pt x="340" y="85"/>
                      </a:lnTo>
                      <a:lnTo>
                        <a:pt x="331" y="87"/>
                      </a:lnTo>
                      <a:lnTo>
                        <a:pt x="340" y="85"/>
                      </a:lnTo>
                      <a:close/>
                      <a:moveTo>
                        <a:pt x="322" y="89"/>
                      </a:moveTo>
                      <a:lnTo>
                        <a:pt x="322" y="89"/>
                      </a:lnTo>
                      <a:lnTo>
                        <a:pt x="340" y="85"/>
                      </a:lnTo>
                      <a:lnTo>
                        <a:pt x="322" y="89"/>
                      </a:lnTo>
                      <a:close/>
                      <a:moveTo>
                        <a:pt x="322" y="89"/>
                      </a:moveTo>
                      <a:lnTo>
                        <a:pt x="320" y="82"/>
                      </a:lnTo>
                      <a:lnTo>
                        <a:pt x="318" y="73"/>
                      </a:lnTo>
                      <a:lnTo>
                        <a:pt x="337" y="70"/>
                      </a:lnTo>
                      <a:lnTo>
                        <a:pt x="338" y="77"/>
                      </a:lnTo>
                      <a:lnTo>
                        <a:pt x="340" y="85"/>
                      </a:lnTo>
                      <a:lnTo>
                        <a:pt x="322" y="89"/>
                      </a:lnTo>
                      <a:close/>
                      <a:moveTo>
                        <a:pt x="318" y="73"/>
                      </a:moveTo>
                      <a:lnTo>
                        <a:pt x="322" y="63"/>
                      </a:lnTo>
                      <a:lnTo>
                        <a:pt x="322" y="58"/>
                      </a:lnTo>
                      <a:lnTo>
                        <a:pt x="320" y="39"/>
                      </a:lnTo>
                      <a:lnTo>
                        <a:pt x="323" y="39"/>
                      </a:lnTo>
                      <a:lnTo>
                        <a:pt x="326" y="41"/>
                      </a:lnTo>
                      <a:lnTo>
                        <a:pt x="329" y="42"/>
                      </a:lnTo>
                      <a:lnTo>
                        <a:pt x="331" y="48"/>
                      </a:lnTo>
                      <a:lnTo>
                        <a:pt x="334" y="58"/>
                      </a:lnTo>
                      <a:lnTo>
                        <a:pt x="337" y="70"/>
                      </a:lnTo>
                      <a:lnTo>
                        <a:pt x="318" y="73"/>
                      </a:lnTo>
                      <a:close/>
                      <a:moveTo>
                        <a:pt x="322" y="58"/>
                      </a:moveTo>
                      <a:lnTo>
                        <a:pt x="320" y="58"/>
                      </a:lnTo>
                      <a:lnTo>
                        <a:pt x="318" y="58"/>
                      </a:lnTo>
                      <a:lnTo>
                        <a:pt x="320" y="48"/>
                      </a:lnTo>
                      <a:lnTo>
                        <a:pt x="322" y="58"/>
                      </a:lnTo>
                      <a:close/>
                      <a:moveTo>
                        <a:pt x="318" y="58"/>
                      </a:moveTo>
                      <a:lnTo>
                        <a:pt x="317" y="58"/>
                      </a:lnTo>
                      <a:lnTo>
                        <a:pt x="317" y="56"/>
                      </a:lnTo>
                      <a:lnTo>
                        <a:pt x="318" y="54"/>
                      </a:lnTo>
                      <a:lnTo>
                        <a:pt x="322" y="53"/>
                      </a:lnTo>
                      <a:lnTo>
                        <a:pt x="325" y="51"/>
                      </a:lnTo>
                      <a:lnTo>
                        <a:pt x="328" y="53"/>
                      </a:lnTo>
                      <a:lnTo>
                        <a:pt x="309" y="48"/>
                      </a:lnTo>
                      <a:lnTo>
                        <a:pt x="311" y="42"/>
                      </a:lnTo>
                      <a:lnTo>
                        <a:pt x="314" y="39"/>
                      </a:lnTo>
                      <a:lnTo>
                        <a:pt x="317" y="37"/>
                      </a:lnTo>
                      <a:lnTo>
                        <a:pt x="323" y="39"/>
                      </a:lnTo>
                      <a:lnTo>
                        <a:pt x="318" y="58"/>
                      </a:lnTo>
                      <a:close/>
                      <a:moveTo>
                        <a:pt x="328" y="53"/>
                      </a:moveTo>
                      <a:lnTo>
                        <a:pt x="326" y="54"/>
                      </a:lnTo>
                      <a:lnTo>
                        <a:pt x="326" y="58"/>
                      </a:lnTo>
                      <a:lnTo>
                        <a:pt x="309" y="56"/>
                      </a:lnTo>
                      <a:lnTo>
                        <a:pt x="309" y="51"/>
                      </a:lnTo>
                      <a:lnTo>
                        <a:pt x="309" y="48"/>
                      </a:lnTo>
                      <a:lnTo>
                        <a:pt x="328" y="53"/>
                      </a:lnTo>
                      <a:close/>
                      <a:moveTo>
                        <a:pt x="326" y="58"/>
                      </a:moveTo>
                      <a:lnTo>
                        <a:pt x="326" y="65"/>
                      </a:lnTo>
                      <a:lnTo>
                        <a:pt x="325" y="75"/>
                      </a:lnTo>
                      <a:lnTo>
                        <a:pt x="308" y="68"/>
                      </a:lnTo>
                      <a:lnTo>
                        <a:pt x="308" y="61"/>
                      </a:lnTo>
                      <a:lnTo>
                        <a:pt x="309" y="56"/>
                      </a:lnTo>
                      <a:lnTo>
                        <a:pt x="326" y="58"/>
                      </a:lnTo>
                      <a:close/>
                      <a:moveTo>
                        <a:pt x="308" y="68"/>
                      </a:moveTo>
                      <a:lnTo>
                        <a:pt x="308" y="68"/>
                      </a:lnTo>
                      <a:lnTo>
                        <a:pt x="315" y="72"/>
                      </a:lnTo>
                      <a:lnTo>
                        <a:pt x="308" y="68"/>
                      </a:lnTo>
                      <a:close/>
                      <a:moveTo>
                        <a:pt x="325" y="73"/>
                      </a:moveTo>
                      <a:lnTo>
                        <a:pt x="325" y="73"/>
                      </a:lnTo>
                      <a:lnTo>
                        <a:pt x="306" y="70"/>
                      </a:lnTo>
                      <a:lnTo>
                        <a:pt x="308" y="68"/>
                      </a:lnTo>
                      <a:lnTo>
                        <a:pt x="325" y="73"/>
                      </a:lnTo>
                      <a:close/>
                      <a:moveTo>
                        <a:pt x="325" y="73"/>
                      </a:moveTo>
                      <a:lnTo>
                        <a:pt x="325" y="75"/>
                      </a:lnTo>
                      <a:lnTo>
                        <a:pt x="315" y="72"/>
                      </a:lnTo>
                      <a:lnTo>
                        <a:pt x="325" y="73"/>
                      </a:lnTo>
                      <a:close/>
                      <a:moveTo>
                        <a:pt x="325" y="75"/>
                      </a:moveTo>
                      <a:lnTo>
                        <a:pt x="322" y="85"/>
                      </a:lnTo>
                      <a:lnTo>
                        <a:pt x="317" y="99"/>
                      </a:lnTo>
                      <a:lnTo>
                        <a:pt x="300" y="94"/>
                      </a:lnTo>
                      <a:lnTo>
                        <a:pt x="305" y="78"/>
                      </a:lnTo>
                      <a:lnTo>
                        <a:pt x="306" y="68"/>
                      </a:lnTo>
                      <a:lnTo>
                        <a:pt x="325" y="75"/>
                      </a:lnTo>
                      <a:close/>
                      <a:moveTo>
                        <a:pt x="317" y="99"/>
                      </a:moveTo>
                      <a:lnTo>
                        <a:pt x="308" y="130"/>
                      </a:lnTo>
                      <a:lnTo>
                        <a:pt x="305" y="145"/>
                      </a:lnTo>
                      <a:lnTo>
                        <a:pt x="286" y="149"/>
                      </a:lnTo>
                      <a:lnTo>
                        <a:pt x="288" y="140"/>
                      </a:lnTo>
                      <a:lnTo>
                        <a:pt x="291" y="126"/>
                      </a:lnTo>
                      <a:lnTo>
                        <a:pt x="295" y="109"/>
                      </a:lnTo>
                      <a:lnTo>
                        <a:pt x="300" y="94"/>
                      </a:lnTo>
                      <a:lnTo>
                        <a:pt x="317" y="99"/>
                      </a:lnTo>
                      <a:close/>
                      <a:moveTo>
                        <a:pt x="288" y="154"/>
                      </a:moveTo>
                      <a:lnTo>
                        <a:pt x="288" y="150"/>
                      </a:lnTo>
                      <a:lnTo>
                        <a:pt x="286" y="149"/>
                      </a:lnTo>
                      <a:lnTo>
                        <a:pt x="295" y="147"/>
                      </a:lnTo>
                      <a:lnTo>
                        <a:pt x="288" y="154"/>
                      </a:lnTo>
                      <a:close/>
                      <a:moveTo>
                        <a:pt x="303" y="142"/>
                      </a:moveTo>
                      <a:lnTo>
                        <a:pt x="303" y="142"/>
                      </a:lnTo>
                      <a:lnTo>
                        <a:pt x="288" y="154"/>
                      </a:lnTo>
                      <a:lnTo>
                        <a:pt x="303" y="142"/>
                      </a:lnTo>
                      <a:close/>
                      <a:moveTo>
                        <a:pt x="288" y="154"/>
                      </a:moveTo>
                      <a:lnTo>
                        <a:pt x="288" y="154"/>
                      </a:lnTo>
                      <a:lnTo>
                        <a:pt x="295" y="147"/>
                      </a:lnTo>
                      <a:lnTo>
                        <a:pt x="288" y="154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1" y="140"/>
                      </a:lnTo>
                      <a:lnTo>
                        <a:pt x="289" y="156"/>
                      </a:lnTo>
                      <a:lnTo>
                        <a:pt x="289" y="154"/>
                      </a:lnTo>
                      <a:lnTo>
                        <a:pt x="288" y="154"/>
                      </a:lnTo>
                      <a:lnTo>
                        <a:pt x="303" y="140"/>
                      </a:lnTo>
                      <a:close/>
                      <a:moveTo>
                        <a:pt x="301" y="140"/>
                      </a:moveTo>
                      <a:lnTo>
                        <a:pt x="303" y="140"/>
                      </a:lnTo>
                      <a:lnTo>
                        <a:pt x="295" y="149"/>
                      </a:lnTo>
                      <a:lnTo>
                        <a:pt x="301" y="140"/>
                      </a:lnTo>
                      <a:close/>
                      <a:moveTo>
                        <a:pt x="303" y="140"/>
                      </a:moveTo>
                      <a:lnTo>
                        <a:pt x="301" y="140"/>
                      </a:lnTo>
                      <a:lnTo>
                        <a:pt x="291" y="157"/>
                      </a:lnTo>
                      <a:lnTo>
                        <a:pt x="291" y="156"/>
                      </a:lnTo>
                      <a:lnTo>
                        <a:pt x="289" y="156"/>
                      </a:lnTo>
                      <a:lnTo>
                        <a:pt x="303" y="140"/>
                      </a:lnTo>
                      <a:close/>
                      <a:moveTo>
                        <a:pt x="292" y="157"/>
                      </a:moveTo>
                      <a:lnTo>
                        <a:pt x="291" y="157"/>
                      </a:lnTo>
                      <a:lnTo>
                        <a:pt x="297" y="149"/>
                      </a:lnTo>
                      <a:lnTo>
                        <a:pt x="292" y="157"/>
                      </a:lnTo>
                      <a:close/>
                      <a:moveTo>
                        <a:pt x="301" y="140"/>
                      </a:moveTo>
                      <a:lnTo>
                        <a:pt x="303" y="140"/>
                      </a:lnTo>
                      <a:lnTo>
                        <a:pt x="305" y="161"/>
                      </a:lnTo>
                      <a:lnTo>
                        <a:pt x="297" y="161"/>
                      </a:lnTo>
                      <a:lnTo>
                        <a:pt x="292" y="157"/>
                      </a:lnTo>
                      <a:lnTo>
                        <a:pt x="301" y="140"/>
                      </a:lnTo>
                      <a:close/>
                      <a:moveTo>
                        <a:pt x="306" y="161"/>
                      </a:moveTo>
                      <a:lnTo>
                        <a:pt x="306" y="161"/>
                      </a:lnTo>
                      <a:lnTo>
                        <a:pt x="305" y="161"/>
                      </a:lnTo>
                      <a:lnTo>
                        <a:pt x="305" y="150"/>
                      </a:lnTo>
                      <a:lnTo>
                        <a:pt x="306" y="161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8" y="161"/>
                      </a:lnTo>
                      <a:lnTo>
                        <a:pt x="306" y="161"/>
                      </a:lnTo>
                      <a:lnTo>
                        <a:pt x="303" y="140"/>
                      </a:lnTo>
                      <a:close/>
                      <a:moveTo>
                        <a:pt x="303" y="140"/>
                      </a:moveTo>
                      <a:lnTo>
                        <a:pt x="303" y="140"/>
                      </a:lnTo>
                      <a:lnTo>
                        <a:pt x="305" y="150"/>
                      </a:lnTo>
                      <a:lnTo>
                        <a:pt x="303" y="140"/>
                      </a:lnTo>
                      <a:close/>
                      <a:moveTo>
                        <a:pt x="303" y="140"/>
                      </a:moveTo>
                      <a:lnTo>
                        <a:pt x="305" y="140"/>
                      </a:lnTo>
                      <a:lnTo>
                        <a:pt x="306" y="140"/>
                      </a:lnTo>
                      <a:lnTo>
                        <a:pt x="311" y="159"/>
                      </a:lnTo>
                      <a:lnTo>
                        <a:pt x="308" y="161"/>
                      </a:lnTo>
                      <a:lnTo>
                        <a:pt x="306" y="161"/>
                      </a:lnTo>
                      <a:lnTo>
                        <a:pt x="303" y="140"/>
                      </a:lnTo>
                      <a:close/>
                      <a:moveTo>
                        <a:pt x="306" y="140"/>
                      </a:moveTo>
                      <a:lnTo>
                        <a:pt x="308" y="140"/>
                      </a:lnTo>
                      <a:lnTo>
                        <a:pt x="308" y="138"/>
                      </a:lnTo>
                      <a:lnTo>
                        <a:pt x="317" y="157"/>
                      </a:lnTo>
                      <a:lnTo>
                        <a:pt x="314" y="159"/>
                      </a:lnTo>
                      <a:lnTo>
                        <a:pt x="311" y="159"/>
                      </a:lnTo>
                      <a:lnTo>
                        <a:pt x="306" y="140"/>
                      </a:lnTo>
                      <a:close/>
                      <a:moveTo>
                        <a:pt x="308" y="138"/>
                      </a:moveTo>
                      <a:lnTo>
                        <a:pt x="312" y="138"/>
                      </a:lnTo>
                      <a:lnTo>
                        <a:pt x="317" y="140"/>
                      </a:lnTo>
                      <a:lnTo>
                        <a:pt x="320" y="144"/>
                      </a:lnTo>
                      <a:lnTo>
                        <a:pt x="322" y="149"/>
                      </a:lnTo>
                      <a:lnTo>
                        <a:pt x="312" y="149"/>
                      </a:lnTo>
                      <a:lnTo>
                        <a:pt x="308" y="138"/>
                      </a:lnTo>
                      <a:close/>
                      <a:moveTo>
                        <a:pt x="322" y="149"/>
                      </a:moveTo>
                      <a:lnTo>
                        <a:pt x="322" y="149"/>
                      </a:lnTo>
                      <a:lnTo>
                        <a:pt x="303" y="149"/>
                      </a:lnTo>
                      <a:lnTo>
                        <a:pt x="322" y="149"/>
                      </a:lnTo>
                      <a:close/>
                      <a:moveTo>
                        <a:pt x="322" y="149"/>
                      </a:moveTo>
                      <a:lnTo>
                        <a:pt x="322" y="149"/>
                      </a:lnTo>
                      <a:lnTo>
                        <a:pt x="312" y="149"/>
                      </a:lnTo>
                      <a:lnTo>
                        <a:pt x="322" y="149"/>
                      </a:lnTo>
                      <a:close/>
                      <a:moveTo>
                        <a:pt x="322" y="149"/>
                      </a:moveTo>
                      <a:lnTo>
                        <a:pt x="322" y="150"/>
                      </a:lnTo>
                      <a:lnTo>
                        <a:pt x="322" y="152"/>
                      </a:lnTo>
                      <a:lnTo>
                        <a:pt x="303" y="149"/>
                      </a:lnTo>
                      <a:lnTo>
                        <a:pt x="322" y="149"/>
                      </a:lnTo>
                      <a:close/>
                      <a:moveTo>
                        <a:pt x="322" y="152"/>
                      </a:moveTo>
                      <a:lnTo>
                        <a:pt x="320" y="161"/>
                      </a:lnTo>
                      <a:lnTo>
                        <a:pt x="320" y="166"/>
                      </a:lnTo>
                      <a:lnTo>
                        <a:pt x="305" y="176"/>
                      </a:lnTo>
                      <a:lnTo>
                        <a:pt x="303" y="169"/>
                      </a:lnTo>
                      <a:lnTo>
                        <a:pt x="301" y="162"/>
                      </a:lnTo>
                      <a:lnTo>
                        <a:pt x="303" y="156"/>
                      </a:lnTo>
                      <a:lnTo>
                        <a:pt x="303" y="149"/>
                      </a:lnTo>
                      <a:lnTo>
                        <a:pt x="322" y="152"/>
                      </a:lnTo>
                      <a:close/>
                      <a:moveTo>
                        <a:pt x="320" y="166"/>
                      </a:moveTo>
                      <a:lnTo>
                        <a:pt x="318" y="166"/>
                      </a:lnTo>
                      <a:lnTo>
                        <a:pt x="317" y="164"/>
                      </a:lnTo>
                      <a:lnTo>
                        <a:pt x="325" y="181"/>
                      </a:lnTo>
                      <a:lnTo>
                        <a:pt x="317" y="185"/>
                      </a:lnTo>
                      <a:lnTo>
                        <a:pt x="312" y="183"/>
                      </a:lnTo>
                      <a:lnTo>
                        <a:pt x="308" y="181"/>
                      </a:lnTo>
                      <a:lnTo>
                        <a:pt x="305" y="176"/>
                      </a:lnTo>
                      <a:lnTo>
                        <a:pt x="320" y="166"/>
                      </a:lnTo>
                      <a:close/>
                      <a:moveTo>
                        <a:pt x="317" y="164"/>
                      </a:moveTo>
                      <a:lnTo>
                        <a:pt x="317" y="164"/>
                      </a:lnTo>
                      <a:lnTo>
                        <a:pt x="320" y="173"/>
                      </a:lnTo>
                      <a:lnTo>
                        <a:pt x="317" y="164"/>
                      </a:lnTo>
                      <a:close/>
                      <a:moveTo>
                        <a:pt x="317" y="164"/>
                      </a:moveTo>
                      <a:lnTo>
                        <a:pt x="320" y="162"/>
                      </a:lnTo>
                      <a:lnTo>
                        <a:pt x="325" y="159"/>
                      </a:lnTo>
                      <a:lnTo>
                        <a:pt x="332" y="176"/>
                      </a:lnTo>
                      <a:lnTo>
                        <a:pt x="328" y="180"/>
                      </a:lnTo>
                      <a:lnTo>
                        <a:pt x="323" y="181"/>
                      </a:lnTo>
                      <a:lnTo>
                        <a:pt x="317" y="164"/>
                      </a:lnTo>
                      <a:close/>
                      <a:moveTo>
                        <a:pt x="325" y="159"/>
                      </a:moveTo>
                      <a:lnTo>
                        <a:pt x="325" y="159"/>
                      </a:lnTo>
                      <a:lnTo>
                        <a:pt x="329" y="168"/>
                      </a:lnTo>
                      <a:lnTo>
                        <a:pt x="325" y="159"/>
                      </a:lnTo>
                      <a:close/>
                      <a:moveTo>
                        <a:pt x="325" y="159"/>
                      </a:moveTo>
                      <a:lnTo>
                        <a:pt x="329" y="157"/>
                      </a:lnTo>
                      <a:lnTo>
                        <a:pt x="334" y="154"/>
                      </a:lnTo>
                      <a:lnTo>
                        <a:pt x="343" y="171"/>
                      </a:lnTo>
                      <a:lnTo>
                        <a:pt x="337" y="174"/>
                      </a:lnTo>
                      <a:lnTo>
                        <a:pt x="332" y="176"/>
                      </a:lnTo>
                      <a:lnTo>
                        <a:pt x="325" y="159"/>
                      </a:lnTo>
                      <a:close/>
                      <a:moveTo>
                        <a:pt x="334" y="154"/>
                      </a:moveTo>
                      <a:lnTo>
                        <a:pt x="338" y="150"/>
                      </a:lnTo>
                      <a:lnTo>
                        <a:pt x="343" y="147"/>
                      </a:lnTo>
                      <a:lnTo>
                        <a:pt x="351" y="166"/>
                      </a:lnTo>
                      <a:lnTo>
                        <a:pt x="348" y="168"/>
                      </a:lnTo>
                      <a:lnTo>
                        <a:pt x="343" y="171"/>
                      </a:lnTo>
                      <a:lnTo>
                        <a:pt x="334" y="154"/>
                      </a:lnTo>
                      <a:close/>
                      <a:moveTo>
                        <a:pt x="351" y="166"/>
                      </a:moveTo>
                      <a:lnTo>
                        <a:pt x="351" y="166"/>
                      </a:lnTo>
                      <a:lnTo>
                        <a:pt x="348" y="156"/>
                      </a:lnTo>
                      <a:lnTo>
                        <a:pt x="351" y="166"/>
                      </a:lnTo>
                      <a:close/>
                      <a:moveTo>
                        <a:pt x="343" y="147"/>
                      </a:moveTo>
                      <a:lnTo>
                        <a:pt x="343" y="147"/>
                      </a:lnTo>
                      <a:lnTo>
                        <a:pt x="351" y="166"/>
                      </a:lnTo>
                      <a:lnTo>
                        <a:pt x="343" y="147"/>
                      </a:lnTo>
                      <a:close/>
                      <a:moveTo>
                        <a:pt x="352" y="164"/>
                      </a:moveTo>
                      <a:lnTo>
                        <a:pt x="351" y="166"/>
                      </a:lnTo>
                      <a:lnTo>
                        <a:pt x="348" y="156"/>
                      </a:lnTo>
                      <a:lnTo>
                        <a:pt x="352" y="164"/>
                      </a:lnTo>
                      <a:close/>
                      <a:moveTo>
                        <a:pt x="343" y="147"/>
                      </a:moveTo>
                      <a:lnTo>
                        <a:pt x="345" y="147"/>
                      </a:lnTo>
                      <a:lnTo>
                        <a:pt x="348" y="145"/>
                      </a:lnTo>
                      <a:lnTo>
                        <a:pt x="355" y="162"/>
                      </a:lnTo>
                      <a:lnTo>
                        <a:pt x="354" y="164"/>
                      </a:lnTo>
                      <a:lnTo>
                        <a:pt x="352" y="164"/>
                      </a:lnTo>
                      <a:lnTo>
                        <a:pt x="343" y="147"/>
                      </a:lnTo>
                      <a:close/>
                      <a:moveTo>
                        <a:pt x="348" y="145"/>
                      </a:moveTo>
                      <a:lnTo>
                        <a:pt x="349" y="144"/>
                      </a:lnTo>
                      <a:lnTo>
                        <a:pt x="352" y="142"/>
                      </a:lnTo>
                      <a:lnTo>
                        <a:pt x="360" y="161"/>
                      </a:lnTo>
                      <a:lnTo>
                        <a:pt x="357" y="161"/>
                      </a:lnTo>
                      <a:lnTo>
                        <a:pt x="355" y="162"/>
                      </a:lnTo>
                      <a:lnTo>
                        <a:pt x="348" y="145"/>
                      </a:lnTo>
                      <a:close/>
                      <a:moveTo>
                        <a:pt x="352" y="142"/>
                      </a:moveTo>
                      <a:lnTo>
                        <a:pt x="365" y="135"/>
                      </a:lnTo>
                      <a:lnTo>
                        <a:pt x="377" y="133"/>
                      </a:lnTo>
                      <a:lnTo>
                        <a:pt x="377" y="154"/>
                      </a:lnTo>
                      <a:lnTo>
                        <a:pt x="369" y="156"/>
                      </a:lnTo>
                      <a:lnTo>
                        <a:pt x="360" y="161"/>
                      </a:lnTo>
                      <a:lnTo>
                        <a:pt x="352" y="142"/>
                      </a:lnTo>
                      <a:close/>
                      <a:moveTo>
                        <a:pt x="377" y="133"/>
                      </a:moveTo>
                      <a:lnTo>
                        <a:pt x="380" y="135"/>
                      </a:lnTo>
                      <a:lnTo>
                        <a:pt x="383" y="138"/>
                      </a:lnTo>
                      <a:lnTo>
                        <a:pt x="386" y="142"/>
                      </a:lnTo>
                      <a:lnTo>
                        <a:pt x="385" y="147"/>
                      </a:lnTo>
                      <a:lnTo>
                        <a:pt x="377" y="144"/>
                      </a:lnTo>
                      <a:lnTo>
                        <a:pt x="377" y="133"/>
                      </a:lnTo>
                      <a:close/>
                      <a:moveTo>
                        <a:pt x="385" y="147"/>
                      </a:moveTo>
                      <a:lnTo>
                        <a:pt x="380" y="164"/>
                      </a:lnTo>
                      <a:lnTo>
                        <a:pt x="366" y="205"/>
                      </a:lnTo>
                      <a:lnTo>
                        <a:pt x="352" y="253"/>
                      </a:lnTo>
                      <a:lnTo>
                        <a:pt x="340" y="287"/>
                      </a:lnTo>
                      <a:lnTo>
                        <a:pt x="323" y="281"/>
                      </a:lnTo>
                      <a:lnTo>
                        <a:pt x="335" y="246"/>
                      </a:lnTo>
                      <a:lnTo>
                        <a:pt x="349" y="198"/>
                      </a:lnTo>
                      <a:lnTo>
                        <a:pt x="363" y="157"/>
                      </a:lnTo>
                      <a:lnTo>
                        <a:pt x="368" y="140"/>
                      </a:lnTo>
                      <a:lnTo>
                        <a:pt x="385" y="147"/>
                      </a:lnTo>
                      <a:close/>
                      <a:moveTo>
                        <a:pt x="340" y="287"/>
                      </a:moveTo>
                      <a:lnTo>
                        <a:pt x="340" y="289"/>
                      </a:lnTo>
                      <a:lnTo>
                        <a:pt x="331" y="284"/>
                      </a:lnTo>
                      <a:lnTo>
                        <a:pt x="340" y="287"/>
                      </a:lnTo>
                      <a:close/>
                      <a:moveTo>
                        <a:pt x="340" y="289"/>
                      </a:moveTo>
                      <a:lnTo>
                        <a:pt x="338" y="289"/>
                      </a:lnTo>
                      <a:lnTo>
                        <a:pt x="338" y="291"/>
                      </a:lnTo>
                      <a:lnTo>
                        <a:pt x="323" y="282"/>
                      </a:lnTo>
                      <a:lnTo>
                        <a:pt x="323" y="281"/>
                      </a:lnTo>
                      <a:lnTo>
                        <a:pt x="340" y="289"/>
                      </a:lnTo>
                      <a:close/>
                      <a:moveTo>
                        <a:pt x="338" y="291"/>
                      </a:moveTo>
                      <a:lnTo>
                        <a:pt x="337" y="293"/>
                      </a:lnTo>
                      <a:lnTo>
                        <a:pt x="335" y="296"/>
                      </a:lnTo>
                      <a:lnTo>
                        <a:pt x="323" y="282"/>
                      </a:lnTo>
                      <a:lnTo>
                        <a:pt x="338" y="291"/>
                      </a:lnTo>
                      <a:close/>
                      <a:moveTo>
                        <a:pt x="322" y="284"/>
                      </a:moveTo>
                      <a:lnTo>
                        <a:pt x="322" y="282"/>
                      </a:lnTo>
                      <a:lnTo>
                        <a:pt x="323" y="282"/>
                      </a:lnTo>
                      <a:lnTo>
                        <a:pt x="329" y="289"/>
                      </a:lnTo>
                      <a:lnTo>
                        <a:pt x="322" y="284"/>
                      </a:lnTo>
                      <a:close/>
                      <a:moveTo>
                        <a:pt x="337" y="293"/>
                      </a:moveTo>
                      <a:lnTo>
                        <a:pt x="328" y="311"/>
                      </a:lnTo>
                      <a:lnTo>
                        <a:pt x="312" y="337"/>
                      </a:lnTo>
                      <a:lnTo>
                        <a:pt x="298" y="325"/>
                      </a:lnTo>
                      <a:lnTo>
                        <a:pt x="312" y="301"/>
                      </a:lnTo>
                      <a:lnTo>
                        <a:pt x="322" y="284"/>
                      </a:lnTo>
                      <a:lnTo>
                        <a:pt x="337" y="293"/>
                      </a:lnTo>
                      <a:close/>
                      <a:moveTo>
                        <a:pt x="312" y="337"/>
                      </a:moveTo>
                      <a:lnTo>
                        <a:pt x="301" y="353"/>
                      </a:lnTo>
                      <a:lnTo>
                        <a:pt x="288" y="370"/>
                      </a:lnTo>
                      <a:lnTo>
                        <a:pt x="272" y="387"/>
                      </a:lnTo>
                      <a:lnTo>
                        <a:pt x="254" y="404"/>
                      </a:lnTo>
                      <a:lnTo>
                        <a:pt x="243" y="389"/>
                      </a:lnTo>
                      <a:lnTo>
                        <a:pt x="260" y="371"/>
                      </a:lnTo>
                      <a:lnTo>
                        <a:pt x="275" y="356"/>
                      </a:lnTo>
                      <a:lnTo>
                        <a:pt x="288" y="341"/>
                      </a:lnTo>
                      <a:lnTo>
                        <a:pt x="298" y="325"/>
                      </a:lnTo>
                      <a:lnTo>
                        <a:pt x="312" y="337"/>
                      </a:lnTo>
                      <a:close/>
                      <a:moveTo>
                        <a:pt x="254" y="404"/>
                      </a:moveTo>
                      <a:lnTo>
                        <a:pt x="254" y="404"/>
                      </a:lnTo>
                      <a:lnTo>
                        <a:pt x="247" y="397"/>
                      </a:lnTo>
                      <a:lnTo>
                        <a:pt x="254" y="404"/>
                      </a:lnTo>
                      <a:close/>
                      <a:moveTo>
                        <a:pt x="254" y="404"/>
                      </a:moveTo>
                      <a:lnTo>
                        <a:pt x="247" y="411"/>
                      </a:lnTo>
                      <a:lnTo>
                        <a:pt x="241" y="416"/>
                      </a:lnTo>
                      <a:lnTo>
                        <a:pt x="229" y="402"/>
                      </a:lnTo>
                      <a:lnTo>
                        <a:pt x="235" y="395"/>
                      </a:lnTo>
                      <a:lnTo>
                        <a:pt x="243" y="389"/>
                      </a:lnTo>
                      <a:lnTo>
                        <a:pt x="254" y="404"/>
                      </a:lnTo>
                      <a:close/>
                      <a:moveTo>
                        <a:pt x="229" y="402"/>
                      </a:moveTo>
                      <a:lnTo>
                        <a:pt x="229" y="402"/>
                      </a:lnTo>
                      <a:lnTo>
                        <a:pt x="235" y="409"/>
                      </a:lnTo>
                      <a:lnTo>
                        <a:pt x="229" y="402"/>
                      </a:lnTo>
                      <a:close/>
                      <a:moveTo>
                        <a:pt x="241" y="416"/>
                      </a:moveTo>
                      <a:lnTo>
                        <a:pt x="224" y="437"/>
                      </a:lnTo>
                      <a:lnTo>
                        <a:pt x="213" y="455"/>
                      </a:lnTo>
                      <a:lnTo>
                        <a:pt x="198" y="443"/>
                      </a:lnTo>
                      <a:lnTo>
                        <a:pt x="210" y="425"/>
                      </a:lnTo>
                      <a:lnTo>
                        <a:pt x="229" y="402"/>
                      </a:lnTo>
                      <a:lnTo>
                        <a:pt x="241" y="416"/>
                      </a:lnTo>
                      <a:close/>
                      <a:moveTo>
                        <a:pt x="213" y="455"/>
                      </a:moveTo>
                      <a:lnTo>
                        <a:pt x="210" y="459"/>
                      </a:lnTo>
                      <a:lnTo>
                        <a:pt x="207" y="464"/>
                      </a:lnTo>
                      <a:lnTo>
                        <a:pt x="193" y="452"/>
                      </a:lnTo>
                      <a:lnTo>
                        <a:pt x="195" y="449"/>
                      </a:lnTo>
                      <a:lnTo>
                        <a:pt x="198" y="443"/>
                      </a:lnTo>
                      <a:lnTo>
                        <a:pt x="213" y="455"/>
                      </a:lnTo>
                      <a:close/>
                      <a:moveTo>
                        <a:pt x="207" y="464"/>
                      </a:moveTo>
                      <a:lnTo>
                        <a:pt x="207" y="464"/>
                      </a:lnTo>
                      <a:lnTo>
                        <a:pt x="200" y="459"/>
                      </a:lnTo>
                      <a:lnTo>
                        <a:pt x="207" y="464"/>
                      </a:lnTo>
                      <a:close/>
                      <a:moveTo>
                        <a:pt x="207" y="464"/>
                      </a:moveTo>
                      <a:lnTo>
                        <a:pt x="204" y="469"/>
                      </a:lnTo>
                      <a:lnTo>
                        <a:pt x="201" y="474"/>
                      </a:lnTo>
                      <a:lnTo>
                        <a:pt x="186" y="464"/>
                      </a:lnTo>
                      <a:lnTo>
                        <a:pt x="189" y="459"/>
                      </a:lnTo>
                      <a:lnTo>
                        <a:pt x="193" y="452"/>
                      </a:lnTo>
                      <a:lnTo>
                        <a:pt x="207" y="464"/>
                      </a:lnTo>
                      <a:close/>
                      <a:moveTo>
                        <a:pt x="186" y="466"/>
                      </a:moveTo>
                      <a:lnTo>
                        <a:pt x="186" y="466"/>
                      </a:lnTo>
                      <a:lnTo>
                        <a:pt x="186" y="464"/>
                      </a:lnTo>
                      <a:lnTo>
                        <a:pt x="193" y="469"/>
                      </a:lnTo>
                      <a:lnTo>
                        <a:pt x="186" y="466"/>
                      </a:lnTo>
                      <a:close/>
                      <a:moveTo>
                        <a:pt x="203" y="474"/>
                      </a:moveTo>
                      <a:lnTo>
                        <a:pt x="200" y="479"/>
                      </a:lnTo>
                      <a:lnTo>
                        <a:pt x="195" y="485"/>
                      </a:lnTo>
                      <a:lnTo>
                        <a:pt x="192" y="488"/>
                      </a:lnTo>
                      <a:lnTo>
                        <a:pt x="187" y="490"/>
                      </a:lnTo>
                      <a:lnTo>
                        <a:pt x="179" y="490"/>
                      </a:lnTo>
                      <a:lnTo>
                        <a:pt x="172" y="488"/>
                      </a:lnTo>
                      <a:lnTo>
                        <a:pt x="175" y="469"/>
                      </a:lnTo>
                      <a:lnTo>
                        <a:pt x="178" y="469"/>
                      </a:lnTo>
                      <a:lnTo>
                        <a:pt x="181" y="469"/>
                      </a:lnTo>
                      <a:lnTo>
                        <a:pt x="184" y="469"/>
                      </a:lnTo>
                      <a:lnTo>
                        <a:pt x="186" y="466"/>
                      </a:lnTo>
                      <a:lnTo>
                        <a:pt x="203" y="474"/>
                      </a:lnTo>
                      <a:close/>
                      <a:moveTo>
                        <a:pt x="172" y="488"/>
                      </a:moveTo>
                      <a:lnTo>
                        <a:pt x="172" y="488"/>
                      </a:lnTo>
                      <a:lnTo>
                        <a:pt x="173" y="479"/>
                      </a:lnTo>
                      <a:lnTo>
                        <a:pt x="172" y="488"/>
                      </a:lnTo>
                      <a:close/>
                      <a:moveTo>
                        <a:pt x="172" y="488"/>
                      </a:moveTo>
                      <a:lnTo>
                        <a:pt x="169" y="488"/>
                      </a:lnTo>
                      <a:lnTo>
                        <a:pt x="167" y="488"/>
                      </a:lnTo>
                      <a:lnTo>
                        <a:pt x="153" y="474"/>
                      </a:lnTo>
                      <a:lnTo>
                        <a:pt x="158" y="469"/>
                      </a:lnTo>
                      <a:lnTo>
                        <a:pt x="164" y="467"/>
                      </a:lnTo>
                      <a:lnTo>
                        <a:pt x="169" y="467"/>
                      </a:lnTo>
                      <a:lnTo>
                        <a:pt x="175" y="469"/>
                      </a:lnTo>
                      <a:lnTo>
                        <a:pt x="172" y="488"/>
                      </a:lnTo>
                      <a:close/>
                      <a:moveTo>
                        <a:pt x="167" y="488"/>
                      </a:moveTo>
                      <a:lnTo>
                        <a:pt x="167" y="488"/>
                      </a:lnTo>
                      <a:lnTo>
                        <a:pt x="166" y="488"/>
                      </a:lnTo>
                      <a:lnTo>
                        <a:pt x="159" y="481"/>
                      </a:lnTo>
                      <a:lnTo>
                        <a:pt x="167" y="488"/>
                      </a:lnTo>
                      <a:close/>
                      <a:moveTo>
                        <a:pt x="166" y="488"/>
                      </a:moveTo>
                      <a:lnTo>
                        <a:pt x="166" y="488"/>
                      </a:lnTo>
                      <a:lnTo>
                        <a:pt x="153" y="474"/>
                      </a:lnTo>
                      <a:lnTo>
                        <a:pt x="166" y="488"/>
                      </a:lnTo>
                      <a:close/>
                      <a:moveTo>
                        <a:pt x="153" y="474"/>
                      </a:moveTo>
                      <a:lnTo>
                        <a:pt x="153" y="474"/>
                      </a:lnTo>
                      <a:lnTo>
                        <a:pt x="159" y="481"/>
                      </a:lnTo>
                      <a:lnTo>
                        <a:pt x="153" y="474"/>
                      </a:lnTo>
                      <a:close/>
                      <a:moveTo>
                        <a:pt x="166" y="488"/>
                      </a:moveTo>
                      <a:lnTo>
                        <a:pt x="166" y="488"/>
                      </a:lnTo>
                      <a:lnTo>
                        <a:pt x="164" y="490"/>
                      </a:lnTo>
                      <a:lnTo>
                        <a:pt x="152" y="476"/>
                      </a:lnTo>
                      <a:lnTo>
                        <a:pt x="153" y="474"/>
                      </a:lnTo>
                      <a:lnTo>
                        <a:pt x="166" y="488"/>
                      </a:lnTo>
                      <a:close/>
                      <a:moveTo>
                        <a:pt x="164" y="490"/>
                      </a:moveTo>
                      <a:lnTo>
                        <a:pt x="164" y="490"/>
                      </a:lnTo>
                      <a:lnTo>
                        <a:pt x="158" y="483"/>
                      </a:lnTo>
                      <a:lnTo>
                        <a:pt x="164" y="490"/>
                      </a:lnTo>
                      <a:close/>
                      <a:moveTo>
                        <a:pt x="164" y="490"/>
                      </a:moveTo>
                      <a:lnTo>
                        <a:pt x="164" y="491"/>
                      </a:lnTo>
                      <a:lnTo>
                        <a:pt x="163" y="491"/>
                      </a:lnTo>
                      <a:lnTo>
                        <a:pt x="149" y="479"/>
                      </a:lnTo>
                      <a:lnTo>
                        <a:pt x="150" y="478"/>
                      </a:lnTo>
                      <a:lnTo>
                        <a:pt x="152" y="476"/>
                      </a:lnTo>
                      <a:lnTo>
                        <a:pt x="164" y="490"/>
                      </a:lnTo>
                      <a:close/>
                      <a:moveTo>
                        <a:pt x="163" y="491"/>
                      </a:moveTo>
                      <a:lnTo>
                        <a:pt x="159" y="498"/>
                      </a:lnTo>
                      <a:lnTo>
                        <a:pt x="156" y="503"/>
                      </a:lnTo>
                      <a:lnTo>
                        <a:pt x="139" y="495"/>
                      </a:lnTo>
                      <a:lnTo>
                        <a:pt x="144" y="486"/>
                      </a:lnTo>
                      <a:lnTo>
                        <a:pt x="149" y="479"/>
                      </a:lnTo>
                      <a:lnTo>
                        <a:pt x="163" y="491"/>
                      </a:lnTo>
                      <a:close/>
                      <a:moveTo>
                        <a:pt x="156" y="503"/>
                      </a:moveTo>
                      <a:lnTo>
                        <a:pt x="156" y="505"/>
                      </a:lnTo>
                      <a:lnTo>
                        <a:pt x="155" y="505"/>
                      </a:lnTo>
                      <a:lnTo>
                        <a:pt x="147" y="500"/>
                      </a:lnTo>
                      <a:lnTo>
                        <a:pt x="156" y="503"/>
                      </a:lnTo>
                      <a:close/>
                      <a:moveTo>
                        <a:pt x="155" y="505"/>
                      </a:moveTo>
                      <a:lnTo>
                        <a:pt x="155" y="505"/>
                      </a:lnTo>
                      <a:lnTo>
                        <a:pt x="153" y="507"/>
                      </a:lnTo>
                      <a:lnTo>
                        <a:pt x="139" y="497"/>
                      </a:lnTo>
                      <a:lnTo>
                        <a:pt x="141" y="495"/>
                      </a:lnTo>
                      <a:lnTo>
                        <a:pt x="155" y="505"/>
                      </a:lnTo>
                      <a:close/>
                      <a:moveTo>
                        <a:pt x="153" y="507"/>
                      </a:moveTo>
                      <a:lnTo>
                        <a:pt x="149" y="519"/>
                      </a:lnTo>
                      <a:lnTo>
                        <a:pt x="142" y="531"/>
                      </a:lnTo>
                      <a:lnTo>
                        <a:pt x="125" y="522"/>
                      </a:lnTo>
                      <a:lnTo>
                        <a:pt x="132" y="508"/>
                      </a:lnTo>
                      <a:lnTo>
                        <a:pt x="139" y="497"/>
                      </a:lnTo>
                      <a:lnTo>
                        <a:pt x="153" y="507"/>
                      </a:lnTo>
                      <a:close/>
                      <a:moveTo>
                        <a:pt x="125" y="522"/>
                      </a:moveTo>
                      <a:lnTo>
                        <a:pt x="125" y="522"/>
                      </a:lnTo>
                      <a:lnTo>
                        <a:pt x="135" y="526"/>
                      </a:lnTo>
                      <a:lnTo>
                        <a:pt x="125" y="522"/>
                      </a:lnTo>
                      <a:close/>
                      <a:moveTo>
                        <a:pt x="142" y="529"/>
                      </a:moveTo>
                      <a:lnTo>
                        <a:pt x="142" y="529"/>
                      </a:lnTo>
                      <a:lnTo>
                        <a:pt x="125" y="522"/>
                      </a:lnTo>
                      <a:lnTo>
                        <a:pt x="142" y="529"/>
                      </a:lnTo>
                      <a:close/>
                      <a:moveTo>
                        <a:pt x="142" y="529"/>
                      </a:moveTo>
                      <a:lnTo>
                        <a:pt x="136" y="551"/>
                      </a:lnTo>
                      <a:lnTo>
                        <a:pt x="133" y="570"/>
                      </a:lnTo>
                      <a:lnTo>
                        <a:pt x="115" y="567"/>
                      </a:lnTo>
                      <a:lnTo>
                        <a:pt x="119" y="544"/>
                      </a:lnTo>
                      <a:lnTo>
                        <a:pt x="125" y="522"/>
                      </a:lnTo>
                      <a:lnTo>
                        <a:pt x="142" y="529"/>
                      </a:lnTo>
                      <a:close/>
                      <a:moveTo>
                        <a:pt x="133" y="570"/>
                      </a:moveTo>
                      <a:lnTo>
                        <a:pt x="132" y="574"/>
                      </a:lnTo>
                      <a:lnTo>
                        <a:pt x="132" y="577"/>
                      </a:lnTo>
                      <a:lnTo>
                        <a:pt x="115" y="572"/>
                      </a:lnTo>
                      <a:lnTo>
                        <a:pt x="115" y="568"/>
                      </a:lnTo>
                      <a:lnTo>
                        <a:pt x="115" y="567"/>
                      </a:lnTo>
                      <a:lnTo>
                        <a:pt x="133" y="570"/>
                      </a:lnTo>
                      <a:close/>
                      <a:moveTo>
                        <a:pt x="132" y="577"/>
                      </a:moveTo>
                      <a:lnTo>
                        <a:pt x="132" y="577"/>
                      </a:lnTo>
                      <a:lnTo>
                        <a:pt x="122" y="574"/>
                      </a:lnTo>
                      <a:lnTo>
                        <a:pt x="132" y="577"/>
                      </a:lnTo>
                      <a:close/>
                      <a:moveTo>
                        <a:pt x="132" y="577"/>
                      </a:moveTo>
                      <a:lnTo>
                        <a:pt x="129" y="582"/>
                      </a:lnTo>
                      <a:lnTo>
                        <a:pt x="124" y="584"/>
                      </a:lnTo>
                      <a:lnTo>
                        <a:pt x="121" y="565"/>
                      </a:lnTo>
                      <a:lnTo>
                        <a:pt x="119" y="568"/>
                      </a:lnTo>
                      <a:lnTo>
                        <a:pt x="115" y="572"/>
                      </a:lnTo>
                      <a:lnTo>
                        <a:pt x="132" y="577"/>
                      </a:lnTo>
                      <a:close/>
                      <a:moveTo>
                        <a:pt x="124" y="584"/>
                      </a:moveTo>
                      <a:lnTo>
                        <a:pt x="124" y="584"/>
                      </a:lnTo>
                      <a:lnTo>
                        <a:pt x="122" y="575"/>
                      </a:lnTo>
                      <a:lnTo>
                        <a:pt x="124" y="584"/>
                      </a:lnTo>
                      <a:close/>
                      <a:moveTo>
                        <a:pt x="124" y="584"/>
                      </a:moveTo>
                      <a:lnTo>
                        <a:pt x="119" y="584"/>
                      </a:lnTo>
                      <a:lnTo>
                        <a:pt x="116" y="582"/>
                      </a:lnTo>
                      <a:lnTo>
                        <a:pt x="127" y="567"/>
                      </a:lnTo>
                      <a:lnTo>
                        <a:pt x="124" y="567"/>
                      </a:lnTo>
                      <a:lnTo>
                        <a:pt x="121" y="565"/>
                      </a:lnTo>
                      <a:lnTo>
                        <a:pt x="124" y="584"/>
                      </a:lnTo>
                      <a:close/>
                      <a:moveTo>
                        <a:pt x="116" y="582"/>
                      </a:moveTo>
                      <a:lnTo>
                        <a:pt x="115" y="580"/>
                      </a:lnTo>
                      <a:lnTo>
                        <a:pt x="113" y="577"/>
                      </a:lnTo>
                      <a:lnTo>
                        <a:pt x="127" y="565"/>
                      </a:lnTo>
                      <a:lnTo>
                        <a:pt x="127" y="567"/>
                      </a:lnTo>
                      <a:lnTo>
                        <a:pt x="116" y="582"/>
                      </a:lnTo>
                      <a:close/>
                      <a:moveTo>
                        <a:pt x="113" y="577"/>
                      </a:moveTo>
                      <a:lnTo>
                        <a:pt x="110" y="572"/>
                      </a:lnTo>
                      <a:lnTo>
                        <a:pt x="107" y="565"/>
                      </a:lnTo>
                      <a:lnTo>
                        <a:pt x="105" y="555"/>
                      </a:lnTo>
                      <a:lnTo>
                        <a:pt x="105" y="541"/>
                      </a:lnTo>
                      <a:lnTo>
                        <a:pt x="124" y="544"/>
                      </a:lnTo>
                      <a:lnTo>
                        <a:pt x="124" y="551"/>
                      </a:lnTo>
                      <a:lnTo>
                        <a:pt x="124" y="558"/>
                      </a:lnTo>
                      <a:lnTo>
                        <a:pt x="125" y="563"/>
                      </a:lnTo>
                      <a:lnTo>
                        <a:pt x="127" y="565"/>
                      </a:lnTo>
                      <a:lnTo>
                        <a:pt x="113" y="577"/>
                      </a:lnTo>
                      <a:close/>
                      <a:moveTo>
                        <a:pt x="124" y="544"/>
                      </a:moveTo>
                      <a:lnTo>
                        <a:pt x="124" y="544"/>
                      </a:lnTo>
                      <a:lnTo>
                        <a:pt x="115" y="543"/>
                      </a:lnTo>
                      <a:lnTo>
                        <a:pt x="124" y="544"/>
                      </a:lnTo>
                      <a:close/>
                      <a:moveTo>
                        <a:pt x="105" y="541"/>
                      </a:moveTo>
                      <a:lnTo>
                        <a:pt x="107" y="541"/>
                      </a:lnTo>
                      <a:lnTo>
                        <a:pt x="122" y="531"/>
                      </a:lnTo>
                      <a:lnTo>
                        <a:pt x="124" y="536"/>
                      </a:lnTo>
                      <a:lnTo>
                        <a:pt x="124" y="544"/>
                      </a:lnTo>
                      <a:lnTo>
                        <a:pt x="105" y="541"/>
                      </a:lnTo>
                      <a:close/>
                      <a:moveTo>
                        <a:pt x="107" y="541"/>
                      </a:moveTo>
                      <a:lnTo>
                        <a:pt x="107" y="539"/>
                      </a:lnTo>
                      <a:lnTo>
                        <a:pt x="108" y="538"/>
                      </a:lnTo>
                      <a:lnTo>
                        <a:pt x="110" y="538"/>
                      </a:lnTo>
                      <a:lnTo>
                        <a:pt x="113" y="539"/>
                      </a:lnTo>
                      <a:lnTo>
                        <a:pt x="116" y="541"/>
                      </a:lnTo>
                      <a:lnTo>
                        <a:pt x="118" y="543"/>
                      </a:lnTo>
                      <a:lnTo>
                        <a:pt x="108" y="526"/>
                      </a:lnTo>
                      <a:lnTo>
                        <a:pt x="112" y="524"/>
                      </a:lnTo>
                      <a:lnTo>
                        <a:pt x="116" y="524"/>
                      </a:lnTo>
                      <a:lnTo>
                        <a:pt x="119" y="526"/>
                      </a:lnTo>
                      <a:lnTo>
                        <a:pt x="122" y="531"/>
                      </a:lnTo>
                      <a:lnTo>
                        <a:pt x="107" y="541"/>
                      </a:lnTo>
                      <a:close/>
                      <a:moveTo>
                        <a:pt x="118" y="543"/>
                      </a:moveTo>
                      <a:lnTo>
                        <a:pt x="118" y="544"/>
                      </a:lnTo>
                      <a:lnTo>
                        <a:pt x="116" y="544"/>
                      </a:lnTo>
                      <a:lnTo>
                        <a:pt x="102" y="532"/>
                      </a:lnTo>
                      <a:lnTo>
                        <a:pt x="105" y="529"/>
                      </a:lnTo>
                      <a:lnTo>
                        <a:pt x="108" y="526"/>
                      </a:lnTo>
                      <a:lnTo>
                        <a:pt x="118" y="543"/>
                      </a:lnTo>
                      <a:close/>
                      <a:moveTo>
                        <a:pt x="116" y="544"/>
                      </a:moveTo>
                      <a:lnTo>
                        <a:pt x="112" y="556"/>
                      </a:lnTo>
                      <a:lnTo>
                        <a:pt x="107" y="570"/>
                      </a:lnTo>
                      <a:lnTo>
                        <a:pt x="90" y="567"/>
                      </a:lnTo>
                      <a:lnTo>
                        <a:pt x="92" y="558"/>
                      </a:lnTo>
                      <a:lnTo>
                        <a:pt x="95" y="548"/>
                      </a:lnTo>
                      <a:lnTo>
                        <a:pt x="98" y="539"/>
                      </a:lnTo>
                      <a:lnTo>
                        <a:pt x="102" y="532"/>
                      </a:lnTo>
                      <a:lnTo>
                        <a:pt x="116" y="544"/>
                      </a:lnTo>
                      <a:close/>
                      <a:moveTo>
                        <a:pt x="90" y="567"/>
                      </a:moveTo>
                      <a:lnTo>
                        <a:pt x="90" y="567"/>
                      </a:lnTo>
                      <a:lnTo>
                        <a:pt x="99" y="568"/>
                      </a:lnTo>
                      <a:lnTo>
                        <a:pt x="90" y="567"/>
                      </a:lnTo>
                      <a:close/>
                      <a:moveTo>
                        <a:pt x="107" y="568"/>
                      </a:moveTo>
                      <a:lnTo>
                        <a:pt x="107" y="570"/>
                      </a:lnTo>
                      <a:lnTo>
                        <a:pt x="90" y="567"/>
                      </a:lnTo>
                      <a:lnTo>
                        <a:pt x="107" y="568"/>
                      </a:lnTo>
                      <a:close/>
                      <a:moveTo>
                        <a:pt x="90" y="567"/>
                      </a:moveTo>
                      <a:lnTo>
                        <a:pt x="90" y="567"/>
                      </a:lnTo>
                      <a:lnTo>
                        <a:pt x="99" y="568"/>
                      </a:lnTo>
                      <a:lnTo>
                        <a:pt x="90" y="567"/>
                      </a:lnTo>
                      <a:close/>
                      <a:moveTo>
                        <a:pt x="107" y="568"/>
                      </a:moveTo>
                      <a:lnTo>
                        <a:pt x="108" y="572"/>
                      </a:lnTo>
                      <a:lnTo>
                        <a:pt x="108" y="577"/>
                      </a:lnTo>
                      <a:lnTo>
                        <a:pt x="90" y="579"/>
                      </a:lnTo>
                      <a:lnTo>
                        <a:pt x="90" y="574"/>
                      </a:lnTo>
                      <a:lnTo>
                        <a:pt x="90" y="567"/>
                      </a:lnTo>
                      <a:lnTo>
                        <a:pt x="107" y="568"/>
                      </a:lnTo>
                      <a:close/>
                      <a:moveTo>
                        <a:pt x="90" y="579"/>
                      </a:moveTo>
                      <a:lnTo>
                        <a:pt x="90" y="579"/>
                      </a:lnTo>
                      <a:lnTo>
                        <a:pt x="99" y="579"/>
                      </a:lnTo>
                      <a:lnTo>
                        <a:pt x="90" y="579"/>
                      </a:lnTo>
                      <a:close/>
                      <a:moveTo>
                        <a:pt x="108" y="577"/>
                      </a:moveTo>
                      <a:lnTo>
                        <a:pt x="108" y="587"/>
                      </a:lnTo>
                      <a:lnTo>
                        <a:pt x="108" y="599"/>
                      </a:lnTo>
                      <a:lnTo>
                        <a:pt x="107" y="611"/>
                      </a:lnTo>
                      <a:lnTo>
                        <a:pt x="101" y="627"/>
                      </a:lnTo>
                      <a:lnTo>
                        <a:pt x="95" y="634"/>
                      </a:lnTo>
                      <a:lnTo>
                        <a:pt x="88" y="642"/>
                      </a:lnTo>
                      <a:lnTo>
                        <a:pt x="81" y="649"/>
                      </a:lnTo>
                      <a:lnTo>
                        <a:pt x="71" y="658"/>
                      </a:lnTo>
                      <a:lnTo>
                        <a:pt x="61" y="666"/>
                      </a:lnTo>
                      <a:lnTo>
                        <a:pt x="47" y="675"/>
                      </a:lnTo>
                      <a:lnTo>
                        <a:pt x="31" y="683"/>
                      </a:lnTo>
                      <a:lnTo>
                        <a:pt x="14" y="692"/>
                      </a:lnTo>
                      <a:lnTo>
                        <a:pt x="7" y="673"/>
                      </a:lnTo>
                      <a:lnTo>
                        <a:pt x="36" y="658"/>
                      </a:lnTo>
                      <a:lnTo>
                        <a:pt x="58" y="644"/>
                      </a:lnTo>
                      <a:lnTo>
                        <a:pt x="73" y="630"/>
                      </a:lnTo>
                      <a:lnTo>
                        <a:pt x="82" y="618"/>
                      </a:lnTo>
                      <a:lnTo>
                        <a:pt x="88" y="606"/>
                      </a:lnTo>
                      <a:lnTo>
                        <a:pt x="90" y="596"/>
                      </a:lnTo>
                      <a:lnTo>
                        <a:pt x="92" y="587"/>
                      </a:lnTo>
                      <a:lnTo>
                        <a:pt x="90" y="579"/>
                      </a:lnTo>
                      <a:lnTo>
                        <a:pt x="108" y="577"/>
                      </a:lnTo>
                      <a:close/>
                      <a:moveTo>
                        <a:pt x="14" y="692"/>
                      </a:moveTo>
                      <a:lnTo>
                        <a:pt x="10" y="692"/>
                      </a:lnTo>
                      <a:lnTo>
                        <a:pt x="7" y="692"/>
                      </a:lnTo>
                      <a:lnTo>
                        <a:pt x="4" y="688"/>
                      </a:lnTo>
                      <a:lnTo>
                        <a:pt x="2" y="685"/>
                      </a:lnTo>
                      <a:lnTo>
                        <a:pt x="0" y="682"/>
                      </a:lnTo>
                      <a:lnTo>
                        <a:pt x="2" y="678"/>
                      </a:lnTo>
                      <a:lnTo>
                        <a:pt x="4" y="675"/>
                      </a:lnTo>
                      <a:lnTo>
                        <a:pt x="7" y="673"/>
                      </a:lnTo>
                      <a:lnTo>
                        <a:pt x="14" y="692"/>
                      </a:lnTo>
                      <a:close/>
                    </a:path>
                  </a:pathLst>
                </a:custGeom>
                <a:solidFill>
                  <a:srgbClr val="59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5" name="Freeform 231"/>
                <p:cNvSpPr>
                  <a:spLocks noEditPoints="1"/>
                </p:cNvSpPr>
                <p:nvPr/>
              </p:nvSpPr>
              <p:spPr bwMode="auto">
                <a:xfrm>
                  <a:off x="1098" y="1821"/>
                  <a:ext cx="428" cy="688"/>
                </a:xfrm>
                <a:custGeom>
                  <a:avLst/>
                  <a:gdLst>
                    <a:gd name="T0" fmla="*/ 412 w 428"/>
                    <a:gd name="T1" fmla="*/ 36 h 688"/>
                    <a:gd name="T2" fmla="*/ 391 w 428"/>
                    <a:gd name="T3" fmla="*/ 67 h 688"/>
                    <a:gd name="T4" fmla="*/ 385 w 428"/>
                    <a:gd name="T5" fmla="*/ 72 h 688"/>
                    <a:gd name="T6" fmla="*/ 362 w 428"/>
                    <a:gd name="T7" fmla="*/ 69 h 688"/>
                    <a:gd name="T8" fmla="*/ 354 w 428"/>
                    <a:gd name="T9" fmla="*/ 119 h 688"/>
                    <a:gd name="T10" fmla="*/ 343 w 428"/>
                    <a:gd name="T11" fmla="*/ 131 h 688"/>
                    <a:gd name="T12" fmla="*/ 331 w 428"/>
                    <a:gd name="T13" fmla="*/ 95 h 688"/>
                    <a:gd name="T14" fmla="*/ 331 w 428"/>
                    <a:gd name="T15" fmla="*/ 95 h 688"/>
                    <a:gd name="T16" fmla="*/ 314 w 428"/>
                    <a:gd name="T17" fmla="*/ 102 h 688"/>
                    <a:gd name="T18" fmla="*/ 312 w 428"/>
                    <a:gd name="T19" fmla="*/ 96 h 688"/>
                    <a:gd name="T20" fmla="*/ 309 w 428"/>
                    <a:gd name="T21" fmla="*/ 88 h 688"/>
                    <a:gd name="T22" fmla="*/ 306 w 428"/>
                    <a:gd name="T23" fmla="*/ 78 h 688"/>
                    <a:gd name="T24" fmla="*/ 309 w 428"/>
                    <a:gd name="T25" fmla="*/ 43 h 688"/>
                    <a:gd name="T26" fmla="*/ 301 w 428"/>
                    <a:gd name="T27" fmla="*/ 59 h 688"/>
                    <a:gd name="T28" fmla="*/ 309 w 428"/>
                    <a:gd name="T29" fmla="*/ 60 h 688"/>
                    <a:gd name="T30" fmla="*/ 289 w 428"/>
                    <a:gd name="T31" fmla="*/ 72 h 688"/>
                    <a:gd name="T32" fmla="*/ 300 w 428"/>
                    <a:gd name="T33" fmla="*/ 107 h 688"/>
                    <a:gd name="T34" fmla="*/ 272 w 428"/>
                    <a:gd name="T35" fmla="*/ 153 h 688"/>
                    <a:gd name="T36" fmla="*/ 289 w 428"/>
                    <a:gd name="T37" fmla="*/ 144 h 688"/>
                    <a:gd name="T38" fmla="*/ 289 w 428"/>
                    <a:gd name="T39" fmla="*/ 144 h 688"/>
                    <a:gd name="T40" fmla="*/ 287 w 428"/>
                    <a:gd name="T41" fmla="*/ 155 h 688"/>
                    <a:gd name="T42" fmla="*/ 291 w 428"/>
                    <a:gd name="T43" fmla="*/ 144 h 688"/>
                    <a:gd name="T44" fmla="*/ 291 w 428"/>
                    <a:gd name="T45" fmla="*/ 144 h 688"/>
                    <a:gd name="T46" fmla="*/ 297 w 428"/>
                    <a:gd name="T47" fmla="*/ 163 h 688"/>
                    <a:gd name="T48" fmla="*/ 301 w 428"/>
                    <a:gd name="T49" fmla="*/ 162 h 688"/>
                    <a:gd name="T50" fmla="*/ 301 w 428"/>
                    <a:gd name="T51" fmla="*/ 172 h 688"/>
                    <a:gd name="T52" fmla="*/ 284 w 428"/>
                    <a:gd name="T53" fmla="*/ 180 h 688"/>
                    <a:gd name="T54" fmla="*/ 297 w 428"/>
                    <a:gd name="T55" fmla="*/ 170 h 688"/>
                    <a:gd name="T56" fmla="*/ 300 w 428"/>
                    <a:gd name="T57" fmla="*/ 168 h 688"/>
                    <a:gd name="T58" fmla="*/ 315 w 428"/>
                    <a:gd name="T59" fmla="*/ 184 h 688"/>
                    <a:gd name="T60" fmla="*/ 329 w 428"/>
                    <a:gd name="T61" fmla="*/ 179 h 688"/>
                    <a:gd name="T62" fmla="*/ 332 w 428"/>
                    <a:gd name="T63" fmla="*/ 177 h 688"/>
                    <a:gd name="T64" fmla="*/ 334 w 428"/>
                    <a:gd name="T65" fmla="*/ 175 h 688"/>
                    <a:gd name="T66" fmla="*/ 365 w 428"/>
                    <a:gd name="T67" fmla="*/ 155 h 688"/>
                    <a:gd name="T68" fmla="*/ 343 w 428"/>
                    <a:gd name="T69" fmla="*/ 172 h 688"/>
                    <a:gd name="T70" fmla="*/ 304 w 428"/>
                    <a:gd name="T71" fmla="*/ 290 h 688"/>
                    <a:gd name="T72" fmla="*/ 320 w 428"/>
                    <a:gd name="T73" fmla="*/ 300 h 688"/>
                    <a:gd name="T74" fmla="*/ 320 w 428"/>
                    <a:gd name="T75" fmla="*/ 300 h 688"/>
                    <a:gd name="T76" fmla="*/ 318 w 428"/>
                    <a:gd name="T77" fmla="*/ 304 h 688"/>
                    <a:gd name="T78" fmla="*/ 306 w 428"/>
                    <a:gd name="T79" fmla="*/ 326 h 688"/>
                    <a:gd name="T80" fmla="*/ 264 w 428"/>
                    <a:gd name="T81" fmla="*/ 350 h 688"/>
                    <a:gd name="T82" fmla="*/ 215 w 428"/>
                    <a:gd name="T83" fmla="*/ 401 h 688"/>
                    <a:gd name="T84" fmla="*/ 196 w 428"/>
                    <a:gd name="T85" fmla="*/ 424 h 688"/>
                    <a:gd name="T86" fmla="*/ 176 w 428"/>
                    <a:gd name="T87" fmla="*/ 455 h 688"/>
                    <a:gd name="T88" fmla="*/ 169 w 428"/>
                    <a:gd name="T89" fmla="*/ 465 h 688"/>
                    <a:gd name="T90" fmla="*/ 162 w 428"/>
                    <a:gd name="T91" fmla="*/ 470 h 688"/>
                    <a:gd name="T92" fmla="*/ 155 w 428"/>
                    <a:gd name="T93" fmla="*/ 491 h 688"/>
                    <a:gd name="T94" fmla="*/ 149 w 428"/>
                    <a:gd name="T95" fmla="*/ 491 h 688"/>
                    <a:gd name="T96" fmla="*/ 124 w 428"/>
                    <a:gd name="T97" fmla="*/ 497 h 688"/>
                    <a:gd name="T98" fmla="*/ 127 w 428"/>
                    <a:gd name="T99" fmla="*/ 523 h 688"/>
                    <a:gd name="T100" fmla="*/ 124 w 428"/>
                    <a:gd name="T101" fmla="*/ 528 h 688"/>
                    <a:gd name="T102" fmla="*/ 101 w 428"/>
                    <a:gd name="T103" fmla="*/ 544 h 688"/>
                    <a:gd name="T104" fmla="*/ 111 w 428"/>
                    <a:gd name="T105" fmla="*/ 574 h 688"/>
                    <a:gd name="T106" fmla="*/ 96 w 428"/>
                    <a:gd name="T107" fmla="*/ 580 h 688"/>
                    <a:gd name="T108" fmla="*/ 105 w 428"/>
                    <a:gd name="T109" fmla="*/ 562 h 688"/>
                    <a:gd name="T110" fmla="*/ 90 w 428"/>
                    <a:gd name="T111" fmla="*/ 574 h 688"/>
                    <a:gd name="T112" fmla="*/ 93 w 428"/>
                    <a:gd name="T113" fmla="*/ 547 h 688"/>
                    <a:gd name="T114" fmla="*/ 98 w 428"/>
                    <a:gd name="T115" fmla="*/ 552 h 688"/>
                    <a:gd name="T116" fmla="*/ 90 w 428"/>
                    <a:gd name="T117" fmla="*/ 580 h 688"/>
                    <a:gd name="T118" fmla="*/ 90 w 428"/>
                    <a:gd name="T119" fmla="*/ 580 h 688"/>
                    <a:gd name="T120" fmla="*/ 71 w 428"/>
                    <a:gd name="T121" fmla="*/ 581 h 688"/>
                    <a:gd name="T122" fmla="*/ 48 w 428"/>
                    <a:gd name="T123" fmla="*/ 667 h 688"/>
                    <a:gd name="T124" fmla="*/ 71 w 428"/>
                    <a:gd name="T125" fmla="*/ 586 h 68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428"/>
                    <a:gd name="T190" fmla="*/ 0 h 688"/>
                    <a:gd name="T191" fmla="*/ 428 w 428"/>
                    <a:gd name="T192" fmla="*/ 688 h 68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428" h="688">
                      <a:moveTo>
                        <a:pt x="412" y="4"/>
                      </a:moveTo>
                      <a:lnTo>
                        <a:pt x="414" y="2"/>
                      </a:lnTo>
                      <a:lnTo>
                        <a:pt x="419" y="0"/>
                      </a:lnTo>
                      <a:lnTo>
                        <a:pt x="422" y="0"/>
                      </a:lnTo>
                      <a:lnTo>
                        <a:pt x="425" y="2"/>
                      </a:lnTo>
                      <a:lnTo>
                        <a:pt x="426" y="6"/>
                      </a:lnTo>
                      <a:lnTo>
                        <a:pt x="428" y="9"/>
                      </a:lnTo>
                      <a:lnTo>
                        <a:pt x="428" y="12"/>
                      </a:lnTo>
                      <a:lnTo>
                        <a:pt x="426" y="16"/>
                      </a:lnTo>
                      <a:lnTo>
                        <a:pt x="412" y="4"/>
                      </a:lnTo>
                      <a:close/>
                      <a:moveTo>
                        <a:pt x="426" y="16"/>
                      </a:moveTo>
                      <a:lnTo>
                        <a:pt x="412" y="36"/>
                      </a:lnTo>
                      <a:lnTo>
                        <a:pt x="396" y="62"/>
                      </a:lnTo>
                      <a:lnTo>
                        <a:pt x="382" y="50"/>
                      </a:lnTo>
                      <a:lnTo>
                        <a:pt x="399" y="24"/>
                      </a:lnTo>
                      <a:lnTo>
                        <a:pt x="412" y="4"/>
                      </a:lnTo>
                      <a:lnTo>
                        <a:pt x="426" y="16"/>
                      </a:lnTo>
                      <a:close/>
                      <a:moveTo>
                        <a:pt x="396" y="62"/>
                      </a:moveTo>
                      <a:lnTo>
                        <a:pt x="396" y="62"/>
                      </a:lnTo>
                      <a:lnTo>
                        <a:pt x="389" y="55"/>
                      </a:lnTo>
                      <a:lnTo>
                        <a:pt x="396" y="62"/>
                      </a:lnTo>
                      <a:close/>
                      <a:moveTo>
                        <a:pt x="396" y="62"/>
                      </a:moveTo>
                      <a:lnTo>
                        <a:pt x="391" y="67"/>
                      </a:lnTo>
                      <a:lnTo>
                        <a:pt x="385" y="72"/>
                      </a:lnTo>
                      <a:lnTo>
                        <a:pt x="375" y="55"/>
                      </a:lnTo>
                      <a:lnTo>
                        <a:pt x="379" y="54"/>
                      </a:lnTo>
                      <a:lnTo>
                        <a:pt x="382" y="50"/>
                      </a:lnTo>
                      <a:lnTo>
                        <a:pt x="396" y="62"/>
                      </a:lnTo>
                      <a:close/>
                      <a:moveTo>
                        <a:pt x="385" y="72"/>
                      </a:moveTo>
                      <a:lnTo>
                        <a:pt x="380" y="76"/>
                      </a:lnTo>
                      <a:lnTo>
                        <a:pt x="375" y="81"/>
                      </a:lnTo>
                      <a:lnTo>
                        <a:pt x="362" y="71"/>
                      </a:lnTo>
                      <a:lnTo>
                        <a:pt x="368" y="62"/>
                      </a:lnTo>
                      <a:lnTo>
                        <a:pt x="375" y="55"/>
                      </a:lnTo>
                      <a:lnTo>
                        <a:pt x="385" y="72"/>
                      </a:lnTo>
                      <a:close/>
                      <a:moveTo>
                        <a:pt x="375" y="81"/>
                      </a:moveTo>
                      <a:lnTo>
                        <a:pt x="375" y="81"/>
                      </a:lnTo>
                      <a:lnTo>
                        <a:pt x="375" y="83"/>
                      </a:lnTo>
                      <a:lnTo>
                        <a:pt x="369" y="76"/>
                      </a:lnTo>
                      <a:lnTo>
                        <a:pt x="375" y="81"/>
                      </a:lnTo>
                      <a:close/>
                      <a:moveTo>
                        <a:pt x="375" y="83"/>
                      </a:moveTo>
                      <a:lnTo>
                        <a:pt x="375" y="83"/>
                      </a:lnTo>
                      <a:lnTo>
                        <a:pt x="362" y="69"/>
                      </a:lnTo>
                      <a:lnTo>
                        <a:pt x="375" y="83"/>
                      </a:lnTo>
                      <a:close/>
                      <a:moveTo>
                        <a:pt x="362" y="69"/>
                      </a:moveTo>
                      <a:lnTo>
                        <a:pt x="362" y="69"/>
                      </a:lnTo>
                      <a:lnTo>
                        <a:pt x="369" y="76"/>
                      </a:lnTo>
                      <a:lnTo>
                        <a:pt x="362" y="69"/>
                      </a:lnTo>
                      <a:close/>
                      <a:moveTo>
                        <a:pt x="375" y="83"/>
                      </a:moveTo>
                      <a:lnTo>
                        <a:pt x="371" y="90"/>
                      </a:lnTo>
                      <a:lnTo>
                        <a:pt x="365" y="100"/>
                      </a:lnTo>
                      <a:lnTo>
                        <a:pt x="349" y="90"/>
                      </a:lnTo>
                      <a:lnTo>
                        <a:pt x="355" y="79"/>
                      </a:lnTo>
                      <a:lnTo>
                        <a:pt x="362" y="69"/>
                      </a:lnTo>
                      <a:lnTo>
                        <a:pt x="375" y="83"/>
                      </a:lnTo>
                      <a:close/>
                      <a:moveTo>
                        <a:pt x="365" y="100"/>
                      </a:moveTo>
                      <a:lnTo>
                        <a:pt x="360" y="110"/>
                      </a:lnTo>
                      <a:lnTo>
                        <a:pt x="354" y="119"/>
                      </a:lnTo>
                      <a:lnTo>
                        <a:pt x="349" y="126"/>
                      </a:lnTo>
                      <a:lnTo>
                        <a:pt x="343" y="131"/>
                      </a:lnTo>
                      <a:lnTo>
                        <a:pt x="337" y="112"/>
                      </a:lnTo>
                      <a:lnTo>
                        <a:pt x="341" y="103"/>
                      </a:lnTo>
                      <a:lnTo>
                        <a:pt x="349" y="90"/>
                      </a:lnTo>
                      <a:lnTo>
                        <a:pt x="365" y="100"/>
                      </a:lnTo>
                      <a:close/>
                      <a:moveTo>
                        <a:pt x="337" y="112"/>
                      </a:moveTo>
                      <a:lnTo>
                        <a:pt x="337" y="112"/>
                      </a:lnTo>
                      <a:lnTo>
                        <a:pt x="340" y="120"/>
                      </a:lnTo>
                      <a:lnTo>
                        <a:pt x="337" y="112"/>
                      </a:lnTo>
                      <a:close/>
                      <a:moveTo>
                        <a:pt x="343" y="131"/>
                      </a:moveTo>
                      <a:lnTo>
                        <a:pt x="338" y="131"/>
                      </a:lnTo>
                      <a:lnTo>
                        <a:pt x="334" y="131"/>
                      </a:lnTo>
                      <a:lnTo>
                        <a:pt x="328" y="129"/>
                      </a:lnTo>
                      <a:lnTo>
                        <a:pt x="323" y="126"/>
                      </a:lnTo>
                      <a:lnTo>
                        <a:pt x="337" y="110"/>
                      </a:lnTo>
                      <a:lnTo>
                        <a:pt x="337" y="112"/>
                      </a:lnTo>
                      <a:lnTo>
                        <a:pt x="343" y="131"/>
                      </a:lnTo>
                      <a:close/>
                      <a:moveTo>
                        <a:pt x="323" y="126"/>
                      </a:moveTo>
                      <a:lnTo>
                        <a:pt x="318" y="115"/>
                      </a:lnTo>
                      <a:lnTo>
                        <a:pt x="312" y="100"/>
                      </a:lnTo>
                      <a:lnTo>
                        <a:pt x="331" y="95"/>
                      </a:lnTo>
                      <a:lnTo>
                        <a:pt x="334" y="105"/>
                      </a:lnTo>
                      <a:lnTo>
                        <a:pt x="337" y="110"/>
                      </a:lnTo>
                      <a:lnTo>
                        <a:pt x="323" y="126"/>
                      </a:lnTo>
                      <a:close/>
                      <a:moveTo>
                        <a:pt x="331" y="95"/>
                      </a:moveTo>
                      <a:lnTo>
                        <a:pt x="331" y="95"/>
                      </a:lnTo>
                      <a:lnTo>
                        <a:pt x="321" y="98"/>
                      </a:lnTo>
                      <a:lnTo>
                        <a:pt x="331" y="95"/>
                      </a:lnTo>
                      <a:close/>
                      <a:moveTo>
                        <a:pt x="314" y="102"/>
                      </a:moveTo>
                      <a:lnTo>
                        <a:pt x="314" y="102"/>
                      </a:lnTo>
                      <a:lnTo>
                        <a:pt x="331" y="95"/>
                      </a:lnTo>
                      <a:lnTo>
                        <a:pt x="314" y="102"/>
                      </a:lnTo>
                      <a:close/>
                      <a:moveTo>
                        <a:pt x="331" y="95"/>
                      </a:moveTo>
                      <a:lnTo>
                        <a:pt x="331" y="95"/>
                      </a:lnTo>
                      <a:lnTo>
                        <a:pt x="321" y="98"/>
                      </a:lnTo>
                      <a:lnTo>
                        <a:pt x="331" y="95"/>
                      </a:lnTo>
                      <a:close/>
                      <a:moveTo>
                        <a:pt x="314" y="102"/>
                      </a:moveTo>
                      <a:lnTo>
                        <a:pt x="312" y="100"/>
                      </a:lnTo>
                      <a:lnTo>
                        <a:pt x="329" y="93"/>
                      </a:lnTo>
                      <a:lnTo>
                        <a:pt x="331" y="95"/>
                      </a:lnTo>
                      <a:lnTo>
                        <a:pt x="314" y="102"/>
                      </a:lnTo>
                      <a:close/>
                      <a:moveTo>
                        <a:pt x="312" y="100"/>
                      </a:moveTo>
                      <a:lnTo>
                        <a:pt x="312" y="98"/>
                      </a:lnTo>
                      <a:lnTo>
                        <a:pt x="312" y="96"/>
                      </a:lnTo>
                      <a:lnTo>
                        <a:pt x="329" y="91"/>
                      </a:lnTo>
                      <a:lnTo>
                        <a:pt x="329" y="93"/>
                      </a:lnTo>
                      <a:lnTo>
                        <a:pt x="312" y="100"/>
                      </a:lnTo>
                      <a:close/>
                      <a:moveTo>
                        <a:pt x="312" y="96"/>
                      </a:moveTo>
                      <a:lnTo>
                        <a:pt x="312" y="96"/>
                      </a:lnTo>
                      <a:lnTo>
                        <a:pt x="320" y="93"/>
                      </a:lnTo>
                      <a:lnTo>
                        <a:pt x="312" y="96"/>
                      </a:lnTo>
                      <a:close/>
                      <a:moveTo>
                        <a:pt x="312" y="96"/>
                      </a:moveTo>
                      <a:lnTo>
                        <a:pt x="311" y="91"/>
                      </a:lnTo>
                      <a:lnTo>
                        <a:pt x="309" y="88"/>
                      </a:lnTo>
                      <a:lnTo>
                        <a:pt x="326" y="83"/>
                      </a:lnTo>
                      <a:lnTo>
                        <a:pt x="328" y="86"/>
                      </a:lnTo>
                      <a:lnTo>
                        <a:pt x="329" y="91"/>
                      </a:lnTo>
                      <a:lnTo>
                        <a:pt x="312" y="96"/>
                      </a:lnTo>
                      <a:close/>
                      <a:moveTo>
                        <a:pt x="326" y="81"/>
                      </a:moveTo>
                      <a:lnTo>
                        <a:pt x="326" y="81"/>
                      </a:lnTo>
                      <a:lnTo>
                        <a:pt x="326" y="83"/>
                      </a:lnTo>
                      <a:lnTo>
                        <a:pt x="318" y="84"/>
                      </a:lnTo>
                      <a:lnTo>
                        <a:pt x="326" y="81"/>
                      </a:lnTo>
                      <a:close/>
                      <a:moveTo>
                        <a:pt x="309" y="88"/>
                      </a:moveTo>
                      <a:lnTo>
                        <a:pt x="309" y="88"/>
                      </a:lnTo>
                      <a:lnTo>
                        <a:pt x="326" y="81"/>
                      </a:lnTo>
                      <a:lnTo>
                        <a:pt x="309" y="88"/>
                      </a:lnTo>
                      <a:close/>
                      <a:moveTo>
                        <a:pt x="309" y="88"/>
                      </a:moveTo>
                      <a:lnTo>
                        <a:pt x="308" y="83"/>
                      </a:lnTo>
                      <a:lnTo>
                        <a:pt x="306" y="78"/>
                      </a:lnTo>
                      <a:lnTo>
                        <a:pt x="323" y="71"/>
                      </a:lnTo>
                      <a:lnTo>
                        <a:pt x="324" y="76"/>
                      </a:lnTo>
                      <a:lnTo>
                        <a:pt x="326" y="81"/>
                      </a:lnTo>
                      <a:lnTo>
                        <a:pt x="309" y="88"/>
                      </a:lnTo>
                      <a:close/>
                      <a:moveTo>
                        <a:pt x="306" y="78"/>
                      </a:moveTo>
                      <a:lnTo>
                        <a:pt x="303" y="69"/>
                      </a:lnTo>
                      <a:lnTo>
                        <a:pt x="300" y="62"/>
                      </a:lnTo>
                      <a:lnTo>
                        <a:pt x="317" y="54"/>
                      </a:lnTo>
                      <a:lnTo>
                        <a:pt x="320" y="60"/>
                      </a:lnTo>
                      <a:lnTo>
                        <a:pt x="323" y="71"/>
                      </a:lnTo>
                      <a:lnTo>
                        <a:pt x="306" y="78"/>
                      </a:lnTo>
                      <a:close/>
                      <a:moveTo>
                        <a:pt x="300" y="62"/>
                      </a:moveTo>
                      <a:lnTo>
                        <a:pt x="304" y="60"/>
                      </a:lnTo>
                      <a:lnTo>
                        <a:pt x="308" y="62"/>
                      </a:lnTo>
                      <a:lnTo>
                        <a:pt x="298" y="45"/>
                      </a:lnTo>
                      <a:lnTo>
                        <a:pt x="304" y="42"/>
                      </a:lnTo>
                      <a:lnTo>
                        <a:pt x="309" y="43"/>
                      </a:lnTo>
                      <a:lnTo>
                        <a:pt x="312" y="47"/>
                      </a:lnTo>
                      <a:lnTo>
                        <a:pt x="317" y="54"/>
                      </a:lnTo>
                      <a:lnTo>
                        <a:pt x="300" y="62"/>
                      </a:lnTo>
                      <a:close/>
                      <a:moveTo>
                        <a:pt x="308" y="62"/>
                      </a:moveTo>
                      <a:lnTo>
                        <a:pt x="303" y="62"/>
                      </a:lnTo>
                      <a:lnTo>
                        <a:pt x="300" y="62"/>
                      </a:lnTo>
                      <a:lnTo>
                        <a:pt x="303" y="54"/>
                      </a:lnTo>
                      <a:lnTo>
                        <a:pt x="308" y="62"/>
                      </a:lnTo>
                      <a:close/>
                      <a:moveTo>
                        <a:pt x="300" y="62"/>
                      </a:moveTo>
                      <a:lnTo>
                        <a:pt x="298" y="62"/>
                      </a:lnTo>
                      <a:lnTo>
                        <a:pt x="300" y="60"/>
                      </a:lnTo>
                      <a:lnTo>
                        <a:pt x="301" y="59"/>
                      </a:lnTo>
                      <a:lnTo>
                        <a:pt x="303" y="57"/>
                      </a:lnTo>
                      <a:lnTo>
                        <a:pt x="308" y="55"/>
                      </a:lnTo>
                      <a:lnTo>
                        <a:pt x="309" y="57"/>
                      </a:lnTo>
                      <a:lnTo>
                        <a:pt x="292" y="52"/>
                      </a:lnTo>
                      <a:lnTo>
                        <a:pt x="294" y="47"/>
                      </a:lnTo>
                      <a:lnTo>
                        <a:pt x="297" y="43"/>
                      </a:lnTo>
                      <a:lnTo>
                        <a:pt x="300" y="43"/>
                      </a:lnTo>
                      <a:lnTo>
                        <a:pt x="304" y="43"/>
                      </a:lnTo>
                      <a:lnTo>
                        <a:pt x="300" y="62"/>
                      </a:lnTo>
                      <a:close/>
                      <a:moveTo>
                        <a:pt x="309" y="57"/>
                      </a:moveTo>
                      <a:lnTo>
                        <a:pt x="309" y="59"/>
                      </a:lnTo>
                      <a:lnTo>
                        <a:pt x="309" y="60"/>
                      </a:lnTo>
                      <a:lnTo>
                        <a:pt x="292" y="59"/>
                      </a:lnTo>
                      <a:lnTo>
                        <a:pt x="292" y="55"/>
                      </a:lnTo>
                      <a:lnTo>
                        <a:pt x="292" y="52"/>
                      </a:lnTo>
                      <a:lnTo>
                        <a:pt x="309" y="57"/>
                      </a:lnTo>
                      <a:close/>
                      <a:moveTo>
                        <a:pt x="309" y="60"/>
                      </a:moveTo>
                      <a:lnTo>
                        <a:pt x="309" y="69"/>
                      </a:lnTo>
                      <a:lnTo>
                        <a:pt x="308" y="78"/>
                      </a:lnTo>
                      <a:lnTo>
                        <a:pt x="289" y="72"/>
                      </a:lnTo>
                      <a:lnTo>
                        <a:pt x="291" y="66"/>
                      </a:lnTo>
                      <a:lnTo>
                        <a:pt x="292" y="59"/>
                      </a:lnTo>
                      <a:lnTo>
                        <a:pt x="309" y="60"/>
                      </a:lnTo>
                      <a:close/>
                      <a:moveTo>
                        <a:pt x="289" y="72"/>
                      </a:moveTo>
                      <a:lnTo>
                        <a:pt x="289" y="72"/>
                      </a:lnTo>
                      <a:lnTo>
                        <a:pt x="298" y="74"/>
                      </a:lnTo>
                      <a:lnTo>
                        <a:pt x="289" y="72"/>
                      </a:lnTo>
                      <a:close/>
                      <a:moveTo>
                        <a:pt x="308" y="78"/>
                      </a:moveTo>
                      <a:lnTo>
                        <a:pt x="308" y="78"/>
                      </a:lnTo>
                      <a:lnTo>
                        <a:pt x="289" y="72"/>
                      </a:lnTo>
                      <a:lnTo>
                        <a:pt x="308" y="78"/>
                      </a:lnTo>
                      <a:close/>
                      <a:moveTo>
                        <a:pt x="308" y="78"/>
                      </a:moveTo>
                      <a:lnTo>
                        <a:pt x="304" y="90"/>
                      </a:lnTo>
                      <a:lnTo>
                        <a:pt x="300" y="107"/>
                      </a:lnTo>
                      <a:lnTo>
                        <a:pt x="283" y="102"/>
                      </a:lnTo>
                      <a:lnTo>
                        <a:pt x="287" y="84"/>
                      </a:lnTo>
                      <a:lnTo>
                        <a:pt x="289" y="72"/>
                      </a:lnTo>
                      <a:lnTo>
                        <a:pt x="308" y="78"/>
                      </a:lnTo>
                      <a:close/>
                      <a:moveTo>
                        <a:pt x="300" y="107"/>
                      </a:moveTo>
                      <a:lnTo>
                        <a:pt x="292" y="134"/>
                      </a:lnTo>
                      <a:lnTo>
                        <a:pt x="289" y="150"/>
                      </a:lnTo>
                      <a:lnTo>
                        <a:pt x="270" y="150"/>
                      </a:lnTo>
                      <a:lnTo>
                        <a:pt x="275" y="131"/>
                      </a:lnTo>
                      <a:lnTo>
                        <a:pt x="283" y="102"/>
                      </a:lnTo>
                      <a:lnTo>
                        <a:pt x="300" y="107"/>
                      </a:lnTo>
                      <a:close/>
                      <a:moveTo>
                        <a:pt x="272" y="153"/>
                      </a:moveTo>
                      <a:lnTo>
                        <a:pt x="272" y="151"/>
                      </a:lnTo>
                      <a:lnTo>
                        <a:pt x="270" y="150"/>
                      </a:lnTo>
                      <a:lnTo>
                        <a:pt x="280" y="150"/>
                      </a:lnTo>
                      <a:lnTo>
                        <a:pt x="272" y="153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2" y="153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4" y="155"/>
                      </a:lnTo>
                      <a:lnTo>
                        <a:pt x="272" y="153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9" y="144"/>
                      </a:lnTo>
                      <a:lnTo>
                        <a:pt x="275" y="158"/>
                      </a:lnTo>
                      <a:lnTo>
                        <a:pt x="274" y="156"/>
                      </a:lnTo>
                      <a:lnTo>
                        <a:pt x="274" y="155"/>
                      </a:lnTo>
                      <a:lnTo>
                        <a:pt x="289" y="144"/>
                      </a:lnTo>
                      <a:close/>
                      <a:moveTo>
                        <a:pt x="289" y="144"/>
                      </a:moveTo>
                      <a:lnTo>
                        <a:pt x="287" y="144"/>
                      </a:lnTo>
                      <a:lnTo>
                        <a:pt x="287" y="163"/>
                      </a:lnTo>
                      <a:lnTo>
                        <a:pt x="283" y="163"/>
                      </a:lnTo>
                      <a:lnTo>
                        <a:pt x="280" y="162"/>
                      </a:lnTo>
                      <a:lnTo>
                        <a:pt x="277" y="160"/>
                      </a:lnTo>
                      <a:lnTo>
                        <a:pt x="275" y="158"/>
                      </a:lnTo>
                      <a:lnTo>
                        <a:pt x="289" y="144"/>
                      </a:lnTo>
                      <a:close/>
                      <a:moveTo>
                        <a:pt x="287" y="144"/>
                      </a:moveTo>
                      <a:lnTo>
                        <a:pt x="289" y="144"/>
                      </a:lnTo>
                      <a:lnTo>
                        <a:pt x="291" y="144"/>
                      </a:lnTo>
                      <a:lnTo>
                        <a:pt x="287" y="155"/>
                      </a:lnTo>
                      <a:lnTo>
                        <a:pt x="287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84" y="163"/>
                      </a:lnTo>
                      <a:lnTo>
                        <a:pt x="291" y="144"/>
                      </a:lnTo>
                      <a:close/>
                      <a:moveTo>
                        <a:pt x="284" y="163"/>
                      </a:moveTo>
                      <a:lnTo>
                        <a:pt x="284" y="163"/>
                      </a:lnTo>
                      <a:lnTo>
                        <a:pt x="287" y="155"/>
                      </a:lnTo>
                      <a:lnTo>
                        <a:pt x="284" y="163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65"/>
                      </a:lnTo>
                      <a:lnTo>
                        <a:pt x="287" y="165"/>
                      </a:lnTo>
                      <a:lnTo>
                        <a:pt x="284" y="163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5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2" y="165"/>
                      </a:lnTo>
                      <a:lnTo>
                        <a:pt x="291" y="16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1" y="15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1" y="144"/>
                      </a:lnTo>
                      <a:lnTo>
                        <a:pt x="297" y="163"/>
                      </a:lnTo>
                      <a:lnTo>
                        <a:pt x="295" y="163"/>
                      </a:lnTo>
                      <a:lnTo>
                        <a:pt x="292" y="165"/>
                      </a:lnTo>
                      <a:lnTo>
                        <a:pt x="291" y="144"/>
                      </a:lnTo>
                      <a:close/>
                      <a:moveTo>
                        <a:pt x="291" y="144"/>
                      </a:moveTo>
                      <a:lnTo>
                        <a:pt x="295" y="144"/>
                      </a:lnTo>
                      <a:lnTo>
                        <a:pt x="300" y="146"/>
                      </a:lnTo>
                      <a:lnTo>
                        <a:pt x="303" y="151"/>
                      </a:lnTo>
                      <a:lnTo>
                        <a:pt x="303" y="156"/>
                      </a:lnTo>
                      <a:lnTo>
                        <a:pt x="294" y="153"/>
                      </a:lnTo>
                      <a:lnTo>
                        <a:pt x="291" y="144"/>
                      </a:lnTo>
                      <a:close/>
                      <a:moveTo>
                        <a:pt x="303" y="156"/>
                      </a:moveTo>
                      <a:lnTo>
                        <a:pt x="301" y="162"/>
                      </a:lnTo>
                      <a:lnTo>
                        <a:pt x="301" y="168"/>
                      </a:lnTo>
                      <a:lnTo>
                        <a:pt x="283" y="170"/>
                      </a:lnTo>
                      <a:lnTo>
                        <a:pt x="284" y="158"/>
                      </a:lnTo>
                      <a:lnTo>
                        <a:pt x="284" y="151"/>
                      </a:lnTo>
                      <a:lnTo>
                        <a:pt x="303" y="156"/>
                      </a:lnTo>
                      <a:close/>
                      <a:moveTo>
                        <a:pt x="301" y="168"/>
                      </a:moveTo>
                      <a:lnTo>
                        <a:pt x="301" y="168"/>
                      </a:lnTo>
                      <a:lnTo>
                        <a:pt x="292" y="170"/>
                      </a:lnTo>
                      <a:lnTo>
                        <a:pt x="301" y="168"/>
                      </a:lnTo>
                      <a:close/>
                      <a:moveTo>
                        <a:pt x="301" y="168"/>
                      </a:moveTo>
                      <a:lnTo>
                        <a:pt x="301" y="172"/>
                      </a:lnTo>
                      <a:lnTo>
                        <a:pt x="284" y="180"/>
                      </a:lnTo>
                      <a:lnTo>
                        <a:pt x="284" y="175"/>
                      </a:lnTo>
                      <a:lnTo>
                        <a:pt x="283" y="170"/>
                      </a:lnTo>
                      <a:lnTo>
                        <a:pt x="301" y="168"/>
                      </a:lnTo>
                      <a:close/>
                      <a:moveTo>
                        <a:pt x="301" y="172"/>
                      </a:moveTo>
                      <a:lnTo>
                        <a:pt x="298" y="172"/>
                      </a:lnTo>
                      <a:lnTo>
                        <a:pt x="297" y="170"/>
                      </a:lnTo>
                      <a:lnTo>
                        <a:pt x="297" y="189"/>
                      </a:lnTo>
                      <a:lnTo>
                        <a:pt x="294" y="189"/>
                      </a:lnTo>
                      <a:lnTo>
                        <a:pt x="289" y="187"/>
                      </a:lnTo>
                      <a:lnTo>
                        <a:pt x="287" y="184"/>
                      </a:lnTo>
                      <a:lnTo>
                        <a:pt x="284" y="180"/>
                      </a:lnTo>
                      <a:lnTo>
                        <a:pt x="301" y="172"/>
                      </a:lnTo>
                      <a:close/>
                      <a:moveTo>
                        <a:pt x="297" y="189"/>
                      </a:moveTo>
                      <a:lnTo>
                        <a:pt x="297" y="189"/>
                      </a:lnTo>
                      <a:lnTo>
                        <a:pt x="297" y="179"/>
                      </a:lnTo>
                      <a:lnTo>
                        <a:pt x="297" y="189"/>
                      </a:lnTo>
                      <a:close/>
                      <a:moveTo>
                        <a:pt x="297" y="170"/>
                      </a:moveTo>
                      <a:lnTo>
                        <a:pt x="297" y="170"/>
                      </a:lnTo>
                      <a:lnTo>
                        <a:pt x="304" y="187"/>
                      </a:lnTo>
                      <a:lnTo>
                        <a:pt x="300" y="189"/>
                      </a:lnTo>
                      <a:lnTo>
                        <a:pt x="297" y="189"/>
                      </a:lnTo>
                      <a:lnTo>
                        <a:pt x="297" y="170"/>
                      </a:lnTo>
                      <a:close/>
                      <a:moveTo>
                        <a:pt x="297" y="170"/>
                      </a:moveTo>
                      <a:lnTo>
                        <a:pt x="298" y="168"/>
                      </a:lnTo>
                      <a:lnTo>
                        <a:pt x="300" y="168"/>
                      </a:lnTo>
                      <a:lnTo>
                        <a:pt x="300" y="179"/>
                      </a:lnTo>
                      <a:lnTo>
                        <a:pt x="297" y="170"/>
                      </a:lnTo>
                      <a:close/>
                      <a:moveTo>
                        <a:pt x="300" y="168"/>
                      </a:moveTo>
                      <a:lnTo>
                        <a:pt x="301" y="168"/>
                      </a:lnTo>
                      <a:lnTo>
                        <a:pt x="306" y="187"/>
                      </a:lnTo>
                      <a:lnTo>
                        <a:pt x="303" y="189"/>
                      </a:lnTo>
                      <a:lnTo>
                        <a:pt x="300" y="189"/>
                      </a:lnTo>
                      <a:lnTo>
                        <a:pt x="300" y="168"/>
                      </a:lnTo>
                      <a:close/>
                      <a:moveTo>
                        <a:pt x="301" y="168"/>
                      </a:moveTo>
                      <a:lnTo>
                        <a:pt x="303" y="168"/>
                      </a:lnTo>
                      <a:lnTo>
                        <a:pt x="304" y="167"/>
                      </a:lnTo>
                      <a:lnTo>
                        <a:pt x="312" y="186"/>
                      </a:lnTo>
                      <a:lnTo>
                        <a:pt x="309" y="187"/>
                      </a:lnTo>
                      <a:lnTo>
                        <a:pt x="306" y="187"/>
                      </a:lnTo>
                      <a:lnTo>
                        <a:pt x="301" y="168"/>
                      </a:lnTo>
                      <a:close/>
                      <a:moveTo>
                        <a:pt x="304" y="167"/>
                      </a:moveTo>
                      <a:lnTo>
                        <a:pt x="306" y="167"/>
                      </a:lnTo>
                      <a:lnTo>
                        <a:pt x="309" y="165"/>
                      </a:lnTo>
                      <a:lnTo>
                        <a:pt x="317" y="184"/>
                      </a:lnTo>
                      <a:lnTo>
                        <a:pt x="315" y="184"/>
                      </a:lnTo>
                      <a:lnTo>
                        <a:pt x="312" y="186"/>
                      </a:lnTo>
                      <a:lnTo>
                        <a:pt x="304" y="167"/>
                      </a:lnTo>
                      <a:close/>
                      <a:moveTo>
                        <a:pt x="309" y="165"/>
                      </a:moveTo>
                      <a:lnTo>
                        <a:pt x="317" y="162"/>
                      </a:lnTo>
                      <a:lnTo>
                        <a:pt x="324" y="158"/>
                      </a:lnTo>
                      <a:lnTo>
                        <a:pt x="329" y="179"/>
                      </a:lnTo>
                      <a:lnTo>
                        <a:pt x="323" y="180"/>
                      </a:lnTo>
                      <a:lnTo>
                        <a:pt x="317" y="184"/>
                      </a:lnTo>
                      <a:lnTo>
                        <a:pt x="309" y="165"/>
                      </a:lnTo>
                      <a:close/>
                      <a:moveTo>
                        <a:pt x="331" y="177"/>
                      </a:moveTo>
                      <a:lnTo>
                        <a:pt x="329" y="179"/>
                      </a:lnTo>
                      <a:lnTo>
                        <a:pt x="326" y="168"/>
                      </a:lnTo>
                      <a:lnTo>
                        <a:pt x="331" y="177"/>
                      </a:lnTo>
                      <a:close/>
                      <a:moveTo>
                        <a:pt x="323" y="160"/>
                      </a:moveTo>
                      <a:lnTo>
                        <a:pt x="323" y="160"/>
                      </a:lnTo>
                      <a:lnTo>
                        <a:pt x="331" y="177"/>
                      </a:lnTo>
                      <a:lnTo>
                        <a:pt x="323" y="160"/>
                      </a:lnTo>
                      <a:close/>
                      <a:moveTo>
                        <a:pt x="323" y="160"/>
                      </a:moveTo>
                      <a:lnTo>
                        <a:pt x="324" y="158"/>
                      </a:lnTo>
                      <a:lnTo>
                        <a:pt x="328" y="156"/>
                      </a:lnTo>
                      <a:lnTo>
                        <a:pt x="334" y="175"/>
                      </a:lnTo>
                      <a:lnTo>
                        <a:pt x="332" y="177"/>
                      </a:lnTo>
                      <a:lnTo>
                        <a:pt x="331" y="177"/>
                      </a:lnTo>
                      <a:lnTo>
                        <a:pt x="323" y="160"/>
                      </a:lnTo>
                      <a:close/>
                      <a:moveTo>
                        <a:pt x="334" y="175"/>
                      </a:moveTo>
                      <a:lnTo>
                        <a:pt x="334" y="175"/>
                      </a:lnTo>
                      <a:lnTo>
                        <a:pt x="331" y="167"/>
                      </a:lnTo>
                      <a:lnTo>
                        <a:pt x="334" y="175"/>
                      </a:lnTo>
                      <a:close/>
                      <a:moveTo>
                        <a:pt x="328" y="156"/>
                      </a:moveTo>
                      <a:lnTo>
                        <a:pt x="329" y="156"/>
                      </a:lnTo>
                      <a:lnTo>
                        <a:pt x="332" y="155"/>
                      </a:lnTo>
                      <a:lnTo>
                        <a:pt x="338" y="174"/>
                      </a:lnTo>
                      <a:lnTo>
                        <a:pt x="337" y="175"/>
                      </a:lnTo>
                      <a:lnTo>
                        <a:pt x="334" y="175"/>
                      </a:lnTo>
                      <a:lnTo>
                        <a:pt x="328" y="156"/>
                      </a:lnTo>
                      <a:close/>
                      <a:moveTo>
                        <a:pt x="332" y="155"/>
                      </a:moveTo>
                      <a:lnTo>
                        <a:pt x="345" y="151"/>
                      </a:lnTo>
                      <a:lnTo>
                        <a:pt x="355" y="148"/>
                      </a:lnTo>
                      <a:lnTo>
                        <a:pt x="358" y="167"/>
                      </a:lnTo>
                      <a:lnTo>
                        <a:pt x="349" y="170"/>
                      </a:lnTo>
                      <a:lnTo>
                        <a:pt x="338" y="174"/>
                      </a:lnTo>
                      <a:lnTo>
                        <a:pt x="332" y="155"/>
                      </a:lnTo>
                      <a:close/>
                      <a:moveTo>
                        <a:pt x="355" y="148"/>
                      </a:moveTo>
                      <a:lnTo>
                        <a:pt x="360" y="148"/>
                      </a:lnTo>
                      <a:lnTo>
                        <a:pt x="363" y="151"/>
                      </a:lnTo>
                      <a:lnTo>
                        <a:pt x="365" y="155"/>
                      </a:lnTo>
                      <a:lnTo>
                        <a:pt x="365" y="160"/>
                      </a:lnTo>
                      <a:lnTo>
                        <a:pt x="357" y="158"/>
                      </a:lnTo>
                      <a:lnTo>
                        <a:pt x="355" y="148"/>
                      </a:lnTo>
                      <a:close/>
                      <a:moveTo>
                        <a:pt x="365" y="160"/>
                      </a:moveTo>
                      <a:lnTo>
                        <a:pt x="360" y="177"/>
                      </a:lnTo>
                      <a:lnTo>
                        <a:pt x="348" y="218"/>
                      </a:lnTo>
                      <a:lnTo>
                        <a:pt x="334" y="263"/>
                      </a:lnTo>
                      <a:lnTo>
                        <a:pt x="320" y="299"/>
                      </a:lnTo>
                      <a:lnTo>
                        <a:pt x="304" y="290"/>
                      </a:lnTo>
                      <a:lnTo>
                        <a:pt x="317" y="256"/>
                      </a:lnTo>
                      <a:lnTo>
                        <a:pt x="331" y="211"/>
                      </a:lnTo>
                      <a:lnTo>
                        <a:pt x="343" y="172"/>
                      </a:lnTo>
                      <a:lnTo>
                        <a:pt x="348" y="155"/>
                      </a:lnTo>
                      <a:lnTo>
                        <a:pt x="365" y="160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12" y="293"/>
                      </a:lnTo>
                      <a:lnTo>
                        <a:pt x="320" y="299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04" y="290"/>
                      </a:lnTo>
                      <a:lnTo>
                        <a:pt x="320" y="299"/>
                      </a:lnTo>
                      <a:close/>
                      <a:moveTo>
                        <a:pt x="304" y="290"/>
                      </a:moveTo>
                      <a:lnTo>
                        <a:pt x="304" y="290"/>
                      </a:lnTo>
                      <a:lnTo>
                        <a:pt x="312" y="293"/>
                      </a:lnTo>
                      <a:lnTo>
                        <a:pt x="304" y="290"/>
                      </a:lnTo>
                      <a:close/>
                      <a:moveTo>
                        <a:pt x="320" y="299"/>
                      </a:moveTo>
                      <a:lnTo>
                        <a:pt x="320" y="299"/>
                      </a:lnTo>
                      <a:lnTo>
                        <a:pt x="320" y="300"/>
                      </a:lnTo>
                      <a:lnTo>
                        <a:pt x="303" y="292"/>
                      </a:lnTo>
                      <a:lnTo>
                        <a:pt x="303" y="290"/>
                      </a:lnTo>
                      <a:lnTo>
                        <a:pt x="304" y="290"/>
                      </a:lnTo>
                      <a:lnTo>
                        <a:pt x="320" y="299"/>
                      </a:lnTo>
                      <a:close/>
                      <a:moveTo>
                        <a:pt x="320" y="300"/>
                      </a:moveTo>
                      <a:lnTo>
                        <a:pt x="320" y="300"/>
                      </a:lnTo>
                      <a:lnTo>
                        <a:pt x="303" y="293"/>
                      </a:lnTo>
                      <a:lnTo>
                        <a:pt x="303" y="292"/>
                      </a:lnTo>
                      <a:lnTo>
                        <a:pt x="320" y="300"/>
                      </a:lnTo>
                      <a:close/>
                      <a:moveTo>
                        <a:pt x="320" y="300"/>
                      </a:moveTo>
                      <a:lnTo>
                        <a:pt x="318" y="304"/>
                      </a:lnTo>
                      <a:lnTo>
                        <a:pt x="317" y="305"/>
                      </a:lnTo>
                      <a:lnTo>
                        <a:pt x="303" y="292"/>
                      </a:lnTo>
                      <a:lnTo>
                        <a:pt x="303" y="293"/>
                      </a:lnTo>
                      <a:lnTo>
                        <a:pt x="320" y="300"/>
                      </a:lnTo>
                      <a:close/>
                      <a:moveTo>
                        <a:pt x="301" y="293"/>
                      </a:moveTo>
                      <a:lnTo>
                        <a:pt x="303" y="293"/>
                      </a:lnTo>
                      <a:lnTo>
                        <a:pt x="303" y="292"/>
                      </a:lnTo>
                      <a:lnTo>
                        <a:pt x="311" y="299"/>
                      </a:lnTo>
                      <a:lnTo>
                        <a:pt x="301" y="293"/>
                      </a:lnTo>
                      <a:close/>
                      <a:moveTo>
                        <a:pt x="318" y="304"/>
                      </a:moveTo>
                      <a:lnTo>
                        <a:pt x="318" y="304"/>
                      </a:lnTo>
                      <a:lnTo>
                        <a:pt x="301" y="293"/>
                      </a:lnTo>
                      <a:lnTo>
                        <a:pt x="318" y="304"/>
                      </a:lnTo>
                      <a:close/>
                      <a:moveTo>
                        <a:pt x="318" y="304"/>
                      </a:moveTo>
                      <a:lnTo>
                        <a:pt x="318" y="304"/>
                      </a:lnTo>
                      <a:lnTo>
                        <a:pt x="311" y="299"/>
                      </a:lnTo>
                      <a:lnTo>
                        <a:pt x="318" y="304"/>
                      </a:lnTo>
                      <a:close/>
                      <a:moveTo>
                        <a:pt x="318" y="304"/>
                      </a:moveTo>
                      <a:lnTo>
                        <a:pt x="315" y="309"/>
                      </a:lnTo>
                      <a:lnTo>
                        <a:pt x="312" y="314"/>
                      </a:lnTo>
                      <a:lnTo>
                        <a:pt x="297" y="304"/>
                      </a:lnTo>
                      <a:lnTo>
                        <a:pt x="300" y="299"/>
                      </a:lnTo>
                      <a:lnTo>
                        <a:pt x="301" y="293"/>
                      </a:lnTo>
                      <a:lnTo>
                        <a:pt x="318" y="304"/>
                      </a:lnTo>
                      <a:close/>
                      <a:moveTo>
                        <a:pt x="312" y="314"/>
                      </a:moveTo>
                      <a:lnTo>
                        <a:pt x="309" y="319"/>
                      </a:lnTo>
                      <a:lnTo>
                        <a:pt x="306" y="326"/>
                      </a:lnTo>
                      <a:lnTo>
                        <a:pt x="291" y="314"/>
                      </a:lnTo>
                      <a:lnTo>
                        <a:pt x="294" y="309"/>
                      </a:lnTo>
                      <a:lnTo>
                        <a:pt x="297" y="304"/>
                      </a:lnTo>
                      <a:lnTo>
                        <a:pt x="312" y="314"/>
                      </a:lnTo>
                      <a:close/>
                      <a:moveTo>
                        <a:pt x="306" y="326"/>
                      </a:moveTo>
                      <a:lnTo>
                        <a:pt x="294" y="343"/>
                      </a:lnTo>
                      <a:lnTo>
                        <a:pt x="277" y="364"/>
                      </a:lnTo>
                      <a:lnTo>
                        <a:pt x="258" y="386"/>
                      </a:lnTo>
                      <a:lnTo>
                        <a:pt x="233" y="408"/>
                      </a:lnTo>
                      <a:lnTo>
                        <a:pt x="223" y="393"/>
                      </a:lnTo>
                      <a:lnTo>
                        <a:pt x="246" y="371"/>
                      </a:lnTo>
                      <a:lnTo>
                        <a:pt x="264" y="350"/>
                      </a:lnTo>
                      <a:lnTo>
                        <a:pt x="280" y="331"/>
                      </a:lnTo>
                      <a:lnTo>
                        <a:pt x="291" y="314"/>
                      </a:lnTo>
                      <a:lnTo>
                        <a:pt x="306" y="326"/>
                      </a:lnTo>
                      <a:close/>
                      <a:moveTo>
                        <a:pt x="223" y="395"/>
                      </a:moveTo>
                      <a:lnTo>
                        <a:pt x="223" y="393"/>
                      </a:lnTo>
                      <a:lnTo>
                        <a:pt x="227" y="401"/>
                      </a:lnTo>
                      <a:lnTo>
                        <a:pt x="223" y="395"/>
                      </a:lnTo>
                      <a:close/>
                      <a:moveTo>
                        <a:pt x="233" y="408"/>
                      </a:moveTo>
                      <a:lnTo>
                        <a:pt x="229" y="413"/>
                      </a:lnTo>
                      <a:lnTo>
                        <a:pt x="221" y="420"/>
                      </a:lnTo>
                      <a:lnTo>
                        <a:pt x="210" y="407"/>
                      </a:lnTo>
                      <a:lnTo>
                        <a:pt x="215" y="401"/>
                      </a:lnTo>
                      <a:lnTo>
                        <a:pt x="223" y="395"/>
                      </a:lnTo>
                      <a:lnTo>
                        <a:pt x="233" y="408"/>
                      </a:lnTo>
                      <a:close/>
                      <a:moveTo>
                        <a:pt x="209" y="407"/>
                      </a:moveTo>
                      <a:lnTo>
                        <a:pt x="210" y="407"/>
                      </a:lnTo>
                      <a:lnTo>
                        <a:pt x="216" y="413"/>
                      </a:lnTo>
                      <a:lnTo>
                        <a:pt x="209" y="407"/>
                      </a:lnTo>
                      <a:close/>
                      <a:moveTo>
                        <a:pt x="223" y="420"/>
                      </a:moveTo>
                      <a:lnTo>
                        <a:pt x="210" y="436"/>
                      </a:lnTo>
                      <a:lnTo>
                        <a:pt x="201" y="449"/>
                      </a:lnTo>
                      <a:lnTo>
                        <a:pt x="187" y="439"/>
                      </a:lnTo>
                      <a:lnTo>
                        <a:pt x="196" y="424"/>
                      </a:lnTo>
                      <a:lnTo>
                        <a:pt x="209" y="407"/>
                      </a:lnTo>
                      <a:lnTo>
                        <a:pt x="223" y="420"/>
                      </a:lnTo>
                      <a:close/>
                      <a:moveTo>
                        <a:pt x="201" y="449"/>
                      </a:moveTo>
                      <a:lnTo>
                        <a:pt x="195" y="460"/>
                      </a:lnTo>
                      <a:lnTo>
                        <a:pt x="189" y="468"/>
                      </a:lnTo>
                      <a:lnTo>
                        <a:pt x="176" y="455"/>
                      </a:lnTo>
                      <a:lnTo>
                        <a:pt x="181" y="448"/>
                      </a:lnTo>
                      <a:lnTo>
                        <a:pt x="187" y="439"/>
                      </a:lnTo>
                      <a:lnTo>
                        <a:pt x="201" y="449"/>
                      </a:lnTo>
                      <a:close/>
                      <a:moveTo>
                        <a:pt x="176" y="455"/>
                      </a:moveTo>
                      <a:lnTo>
                        <a:pt x="176" y="455"/>
                      </a:lnTo>
                      <a:lnTo>
                        <a:pt x="182" y="461"/>
                      </a:lnTo>
                      <a:lnTo>
                        <a:pt x="176" y="455"/>
                      </a:lnTo>
                      <a:close/>
                      <a:moveTo>
                        <a:pt x="189" y="468"/>
                      </a:moveTo>
                      <a:lnTo>
                        <a:pt x="187" y="472"/>
                      </a:lnTo>
                      <a:lnTo>
                        <a:pt x="182" y="477"/>
                      </a:lnTo>
                      <a:lnTo>
                        <a:pt x="169" y="465"/>
                      </a:lnTo>
                      <a:lnTo>
                        <a:pt x="170" y="461"/>
                      </a:lnTo>
                      <a:lnTo>
                        <a:pt x="176" y="455"/>
                      </a:lnTo>
                      <a:lnTo>
                        <a:pt x="189" y="468"/>
                      </a:lnTo>
                      <a:close/>
                      <a:moveTo>
                        <a:pt x="167" y="467"/>
                      </a:moveTo>
                      <a:lnTo>
                        <a:pt x="167" y="465"/>
                      </a:lnTo>
                      <a:lnTo>
                        <a:pt x="169" y="465"/>
                      </a:lnTo>
                      <a:lnTo>
                        <a:pt x="175" y="472"/>
                      </a:lnTo>
                      <a:lnTo>
                        <a:pt x="167" y="467"/>
                      </a:lnTo>
                      <a:close/>
                      <a:moveTo>
                        <a:pt x="182" y="475"/>
                      </a:moveTo>
                      <a:lnTo>
                        <a:pt x="179" y="480"/>
                      </a:lnTo>
                      <a:lnTo>
                        <a:pt x="176" y="485"/>
                      </a:lnTo>
                      <a:lnTo>
                        <a:pt x="173" y="487"/>
                      </a:lnTo>
                      <a:lnTo>
                        <a:pt x="170" y="489"/>
                      </a:lnTo>
                      <a:lnTo>
                        <a:pt x="162" y="491"/>
                      </a:lnTo>
                      <a:lnTo>
                        <a:pt x="155" y="491"/>
                      </a:lnTo>
                      <a:lnTo>
                        <a:pt x="156" y="470"/>
                      </a:lnTo>
                      <a:lnTo>
                        <a:pt x="159" y="470"/>
                      </a:lnTo>
                      <a:lnTo>
                        <a:pt x="162" y="470"/>
                      </a:lnTo>
                      <a:lnTo>
                        <a:pt x="165" y="468"/>
                      </a:lnTo>
                      <a:lnTo>
                        <a:pt x="167" y="467"/>
                      </a:lnTo>
                      <a:lnTo>
                        <a:pt x="182" y="475"/>
                      </a:lnTo>
                      <a:close/>
                      <a:moveTo>
                        <a:pt x="155" y="491"/>
                      </a:moveTo>
                      <a:lnTo>
                        <a:pt x="152" y="491"/>
                      </a:lnTo>
                      <a:lnTo>
                        <a:pt x="150" y="491"/>
                      </a:lnTo>
                      <a:lnTo>
                        <a:pt x="136" y="477"/>
                      </a:lnTo>
                      <a:lnTo>
                        <a:pt x="141" y="473"/>
                      </a:lnTo>
                      <a:lnTo>
                        <a:pt x="145" y="470"/>
                      </a:lnTo>
                      <a:lnTo>
                        <a:pt x="150" y="470"/>
                      </a:lnTo>
                      <a:lnTo>
                        <a:pt x="156" y="470"/>
                      </a:lnTo>
                      <a:lnTo>
                        <a:pt x="155" y="491"/>
                      </a:lnTo>
                      <a:close/>
                      <a:moveTo>
                        <a:pt x="150" y="491"/>
                      </a:moveTo>
                      <a:lnTo>
                        <a:pt x="150" y="491"/>
                      </a:lnTo>
                      <a:lnTo>
                        <a:pt x="149" y="491"/>
                      </a:lnTo>
                      <a:lnTo>
                        <a:pt x="142" y="484"/>
                      </a:lnTo>
                      <a:lnTo>
                        <a:pt x="150" y="491"/>
                      </a:lnTo>
                      <a:close/>
                      <a:moveTo>
                        <a:pt x="149" y="491"/>
                      </a:moveTo>
                      <a:lnTo>
                        <a:pt x="147" y="494"/>
                      </a:lnTo>
                      <a:lnTo>
                        <a:pt x="144" y="497"/>
                      </a:lnTo>
                      <a:lnTo>
                        <a:pt x="128" y="487"/>
                      </a:lnTo>
                      <a:lnTo>
                        <a:pt x="133" y="482"/>
                      </a:lnTo>
                      <a:lnTo>
                        <a:pt x="136" y="477"/>
                      </a:lnTo>
                      <a:lnTo>
                        <a:pt x="149" y="491"/>
                      </a:lnTo>
                      <a:close/>
                      <a:moveTo>
                        <a:pt x="128" y="487"/>
                      </a:moveTo>
                      <a:lnTo>
                        <a:pt x="128" y="487"/>
                      </a:lnTo>
                      <a:lnTo>
                        <a:pt x="136" y="492"/>
                      </a:lnTo>
                      <a:lnTo>
                        <a:pt x="128" y="487"/>
                      </a:lnTo>
                      <a:close/>
                      <a:moveTo>
                        <a:pt x="144" y="497"/>
                      </a:moveTo>
                      <a:lnTo>
                        <a:pt x="141" y="503"/>
                      </a:lnTo>
                      <a:lnTo>
                        <a:pt x="139" y="506"/>
                      </a:lnTo>
                      <a:lnTo>
                        <a:pt x="124" y="497"/>
                      </a:lnTo>
                      <a:lnTo>
                        <a:pt x="125" y="492"/>
                      </a:lnTo>
                      <a:lnTo>
                        <a:pt x="128" y="487"/>
                      </a:lnTo>
                      <a:lnTo>
                        <a:pt x="144" y="497"/>
                      </a:lnTo>
                      <a:close/>
                      <a:moveTo>
                        <a:pt x="124" y="497"/>
                      </a:moveTo>
                      <a:lnTo>
                        <a:pt x="124" y="497"/>
                      </a:lnTo>
                      <a:lnTo>
                        <a:pt x="132" y="503"/>
                      </a:lnTo>
                      <a:lnTo>
                        <a:pt x="124" y="497"/>
                      </a:lnTo>
                      <a:close/>
                      <a:moveTo>
                        <a:pt x="139" y="506"/>
                      </a:moveTo>
                      <a:lnTo>
                        <a:pt x="136" y="513"/>
                      </a:lnTo>
                      <a:lnTo>
                        <a:pt x="132" y="518"/>
                      </a:lnTo>
                      <a:lnTo>
                        <a:pt x="118" y="504"/>
                      </a:lnTo>
                      <a:lnTo>
                        <a:pt x="121" y="501"/>
                      </a:lnTo>
                      <a:lnTo>
                        <a:pt x="124" y="497"/>
                      </a:lnTo>
                      <a:lnTo>
                        <a:pt x="139" y="506"/>
                      </a:lnTo>
                      <a:close/>
                      <a:moveTo>
                        <a:pt x="132" y="518"/>
                      </a:moveTo>
                      <a:lnTo>
                        <a:pt x="127" y="523"/>
                      </a:lnTo>
                      <a:lnTo>
                        <a:pt x="124" y="530"/>
                      </a:lnTo>
                      <a:lnTo>
                        <a:pt x="108" y="520"/>
                      </a:lnTo>
                      <a:lnTo>
                        <a:pt x="113" y="511"/>
                      </a:lnTo>
                      <a:lnTo>
                        <a:pt x="118" y="504"/>
                      </a:lnTo>
                      <a:lnTo>
                        <a:pt x="132" y="518"/>
                      </a:lnTo>
                      <a:close/>
                      <a:moveTo>
                        <a:pt x="107" y="520"/>
                      </a:moveTo>
                      <a:lnTo>
                        <a:pt x="108" y="520"/>
                      </a:lnTo>
                      <a:lnTo>
                        <a:pt x="116" y="525"/>
                      </a:lnTo>
                      <a:lnTo>
                        <a:pt x="107" y="520"/>
                      </a:lnTo>
                      <a:close/>
                      <a:moveTo>
                        <a:pt x="124" y="528"/>
                      </a:moveTo>
                      <a:lnTo>
                        <a:pt x="124" y="528"/>
                      </a:lnTo>
                      <a:lnTo>
                        <a:pt x="107" y="520"/>
                      </a:lnTo>
                      <a:lnTo>
                        <a:pt x="124" y="528"/>
                      </a:lnTo>
                      <a:close/>
                      <a:moveTo>
                        <a:pt x="124" y="528"/>
                      </a:moveTo>
                      <a:lnTo>
                        <a:pt x="124" y="528"/>
                      </a:lnTo>
                      <a:lnTo>
                        <a:pt x="116" y="525"/>
                      </a:lnTo>
                      <a:lnTo>
                        <a:pt x="124" y="528"/>
                      </a:lnTo>
                      <a:close/>
                      <a:moveTo>
                        <a:pt x="124" y="528"/>
                      </a:moveTo>
                      <a:lnTo>
                        <a:pt x="118" y="550"/>
                      </a:lnTo>
                      <a:lnTo>
                        <a:pt x="111" y="571"/>
                      </a:lnTo>
                      <a:lnTo>
                        <a:pt x="94" y="566"/>
                      </a:lnTo>
                      <a:lnTo>
                        <a:pt x="101" y="544"/>
                      </a:lnTo>
                      <a:lnTo>
                        <a:pt x="107" y="520"/>
                      </a:lnTo>
                      <a:lnTo>
                        <a:pt x="124" y="528"/>
                      </a:lnTo>
                      <a:close/>
                      <a:moveTo>
                        <a:pt x="111" y="571"/>
                      </a:moveTo>
                      <a:lnTo>
                        <a:pt x="111" y="571"/>
                      </a:lnTo>
                      <a:lnTo>
                        <a:pt x="111" y="573"/>
                      </a:lnTo>
                      <a:lnTo>
                        <a:pt x="94" y="568"/>
                      </a:lnTo>
                      <a:lnTo>
                        <a:pt x="94" y="566"/>
                      </a:lnTo>
                      <a:lnTo>
                        <a:pt x="111" y="571"/>
                      </a:lnTo>
                      <a:close/>
                      <a:moveTo>
                        <a:pt x="111" y="573"/>
                      </a:moveTo>
                      <a:lnTo>
                        <a:pt x="111" y="573"/>
                      </a:lnTo>
                      <a:lnTo>
                        <a:pt x="111" y="574"/>
                      </a:lnTo>
                      <a:lnTo>
                        <a:pt x="102" y="569"/>
                      </a:lnTo>
                      <a:lnTo>
                        <a:pt x="111" y="573"/>
                      </a:lnTo>
                      <a:close/>
                      <a:moveTo>
                        <a:pt x="111" y="574"/>
                      </a:moveTo>
                      <a:lnTo>
                        <a:pt x="108" y="578"/>
                      </a:lnTo>
                      <a:lnTo>
                        <a:pt x="104" y="581"/>
                      </a:lnTo>
                      <a:lnTo>
                        <a:pt x="101" y="561"/>
                      </a:lnTo>
                      <a:lnTo>
                        <a:pt x="98" y="564"/>
                      </a:lnTo>
                      <a:lnTo>
                        <a:pt x="94" y="566"/>
                      </a:lnTo>
                      <a:lnTo>
                        <a:pt x="111" y="574"/>
                      </a:lnTo>
                      <a:close/>
                      <a:moveTo>
                        <a:pt x="104" y="581"/>
                      </a:moveTo>
                      <a:lnTo>
                        <a:pt x="99" y="581"/>
                      </a:lnTo>
                      <a:lnTo>
                        <a:pt x="96" y="580"/>
                      </a:lnTo>
                      <a:lnTo>
                        <a:pt x="104" y="561"/>
                      </a:lnTo>
                      <a:lnTo>
                        <a:pt x="102" y="562"/>
                      </a:lnTo>
                      <a:lnTo>
                        <a:pt x="101" y="561"/>
                      </a:lnTo>
                      <a:lnTo>
                        <a:pt x="104" y="581"/>
                      </a:lnTo>
                      <a:close/>
                      <a:moveTo>
                        <a:pt x="96" y="580"/>
                      </a:moveTo>
                      <a:lnTo>
                        <a:pt x="96" y="580"/>
                      </a:lnTo>
                      <a:lnTo>
                        <a:pt x="99" y="571"/>
                      </a:lnTo>
                      <a:lnTo>
                        <a:pt x="96" y="580"/>
                      </a:lnTo>
                      <a:close/>
                      <a:moveTo>
                        <a:pt x="96" y="580"/>
                      </a:moveTo>
                      <a:lnTo>
                        <a:pt x="93" y="576"/>
                      </a:lnTo>
                      <a:lnTo>
                        <a:pt x="90" y="574"/>
                      </a:lnTo>
                      <a:lnTo>
                        <a:pt x="105" y="562"/>
                      </a:lnTo>
                      <a:lnTo>
                        <a:pt x="104" y="562"/>
                      </a:lnTo>
                      <a:lnTo>
                        <a:pt x="96" y="580"/>
                      </a:lnTo>
                      <a:close/>
                      <a:moveTo>
                        <a:pt x="90" y="574"/>
                      </a:moveTo>
                      <a:lnTo>
                        <a:pt x="88" y="569"/>
                      </a:lnTo>
                      <a:lnTo>
                        <a:pt x="87" y="564"/>
                      </a:lnTo>
                      <a:lnTo>
                        <a:pt x="85" y="557"/>
                      </a:lnTo>
                      <a:lnTo>
                        <a:pt x="85" y="549"/>
                      </a:lnTo>
                      <a:lnTo>
                        <a:pt x="104" y="550"/>
                      </a:lnTo>
                      <a:lnTo>
                        <a:pt x="104" y="557"/>
                      </a:lnTo>
                      <a:lnTo>
                        <a:pt x="105" y="562"/>
                      </a:lnTo>
                      <a:lnTo>
                        <a:pt x="90" y="574"/>
                      </a:lnTo>
                      <a:close/>
                      <a:moveTo>
                        <a:pt x="85" y="549"/>
                      </a:moveTo>
                      <a:lnTo>
                        <a:pt x="87" y="550"/>
                      </a:lnTo>
                      <a:lnTo>
                        <a:pt x="102" y="540"/>
                      </a:lnTo>
                      <a:lnTo>
                        <a:pt x="104" y="545"/>
                      </a:lnTo>
                      <a:lnTo>
                        <a:pt x="104" y="550"/>
                      </a:lnTo>
                      <a:lnTo>
                        <a:pt x="85" y="549"/>
                      </a:lnTo>
                      <a:close/>
                      <a:moveTo>
                        <a:pt x="87" y="550"/>
                      </a:moveTo>
                      <a:lnTo>
                        <a:pt x="87" y="549"/>
                      </a:lnTo>
                      <a:lnTo>
                        <a:pt x="88" y="547"/>
                      </a:lnTo>
                      <a:lnTo>
                        <a:pt x="90" y="547"/>
                      </a:lnTo>
                      <a:lnTo>
                        <a:pt x="93" y="547"/>
                      </a:lnTo>
                      <a:lnTo>
                        <a:pt x="96" y="549"/>
                      </a:lnTo>
                      <a:lnTo>
                        <a:pt x="98" y="550"/>
                      </a:lnTo>
                      <a:lnTo>
                        <a:pt x="99" y="552"/>
                      </a:lnTo>
                      <a:lnTo>
                        <a:pt x="98" y="552"/>
                      </a:lnTo>
                      <a:lnTo>
                        <a:pt x="87" y="537"/>
                      </a:lnTo>
                      <a:lnTo>
                        <a:pt x="91" y="535"/>
                      </a:lnTo>
                      <a:lnTo>
                        <a:pt x="96" y="533"/>
                      </a:lnTo>
                      <a:lnTo>
                        <a:pt x="99" y="535"/>
                      </a:lnTo>
                      <a:lnTo>
                        <a:pt x="102" y="540"/>
                      </a:lnTo>
                      <a:lnTo>
                        <a:pt x="87" y="550"/>
                      </a:lnTo>
                      <a:close/>
                      <a:moveTo>
                        <a:pt x="98" y="552"/>
                      </a:moveTo>
                      <a:lnTo>
                        <a:pt x="98" y="552"/>
                      </a:lnTo>
                      <a:lnTo>
                        <a:pt x="93" y="545"/>
                      </a:lnTo>
                      <a:lnTo>
                        <a:pt x="98" y="552"/>
                      </a:lnTo>
                      <a:close/>
                      <a:moveTo>
                        <a:pt x="98" y="552"/>
                      </a:moveTo>
                      <a:lnTo>
                        <a:pt x="98" y="554"/>
                      </a:lnTo>
                      <a:lnTo>
                        <a:pt x="82" y="544"/>
                      </a:lnTo>
                      <a:lnTo>
                        <a:pt x="85" y="540"/>
                      </a:lnTo>
                      <a:lnTo>
                        <a:pt x="87" y="537"/>
                      </a:lnTo>
                      <a:lnTo>
                        <a:pt x="98" y="552"/>
                      </a:lnTo>
                      <a:close/>
                      <a:moveTo>
                        <a:pt x="98" y="554"/>
                      </a:moveTo>
                      <a:lnTo>
                        <a:pt x="93" y="566"/>
                      </a:lnTo>
                      <a:lnTo>
                        <a:pt x="90" y="580"/>
                      </a:lnTo>
                      <a:lnTo>
                        <a:pt x="71" y="578"/>
                      </a:lnTo>
                      <a:lnTo>
                        <a:pt x="73" y="568"/>
                      </a:lnTo>
                      <a:lnTo>
                        <a:pt x="76" y="559"/>
                      </a:lnTo>
                      <a:lnTo>
                        <a:pt x="79" y="550"/>
                      </a:lnTo>
                      <a:lnTo>
                        <a:pt x="82" y="544"/>
                      </a:lnTo>
                      <a:lnTo>
                        <a:pt x="98" y="554"/>
                      </a:lnTo>
                      <a:close/>
                      <a:moveTo>
                        <a:pt x="90" y="580"/>
                      </a:moveTo>
                      <a:lnTo>
                        <a:pt x="90" y="580"/>
                      </a:lnTo>
                      <a:lnTo>
                        <a:pt x="81" y="578"/>
                      </a:lnTo>
                      <a:lnTo>
                        <a:pt x="90" y="580"/>
                      </a:lnTo>
                      <a:close/>
                      <a:moveTo>
                        <a:pt x="90" y="580"/>
                      </a:moveTo>
                      <a:lnTo>
                        <a:pt x="90" y="580"/>
                      </a:lnTo>
                      <a:lnTo>
                        <a:pt x="71" y="578"/>
                      </a:lnTo>
                      <a:lnTo>
                        <a:pt x="90" y="580"/>
                      </a:lnTo>
                      <a:close/>
                      <a:moveTo>
                        <a:pt x="71" y="578"/>
                      </a:moveTo>
                      <a:lnTo>
                        <a:pt x="71" y="578"/>
                      </a:lnTo>
                      <a:lnTo>
                        <a:pt x="81" y="578"/>
                      </a:lnTo>
                      <a:lnTo>
                        <a:pt x="71" y="578"/>
                      </a:lnTo>
                      <a:close/>
                      <a:moveTo>
                        <a:pt x="90" y="580"/>
                      </a:moveTo>
                      <a:lnTo>
                        <a:pt x="90" y="583"/>
                      </a:lnTo>
                      <a:lnTo>
                        <a:pt x="90" y="586"/>
                      </a:lnTo>
                      <a:lnTo>
                        <a:pt x="71" y="586"/>
                      </a:lnTo>
                      <a:lnTo>
                        <a:pt x="71" y="581"/>
                      </a:lnTo>
                      <a:lnTo>
                        <a:pt x="71" y="578"/>
                      </a:lnTo>
                      <a:lnTo>
                        <a:pt x="90" y="580"/>
                      </a:lnTo>
                      <a:close/>
                      <a:moveTo>
                        <a:pt x="90" y="586"/>
                      </a:moveTo>
                      <a:lnTo>
                        <a:pt x="90" y="597"/>
                      </a:lnTo>
                      <a:lnTo>
                        <a:pt x="88" y="607"/>
                      </a:lnTo>
                      <a:lnTo>
                        <a:pt x="85" y="619"/>
                      </a:lnTo>
                      <a:lnTo>
                        <a:pt x="81" y="633"/>
                      </a:lnTo>
                      <a:lnTo>
                        <a:pt x="76" y="640"/>
                      </a:lnTo>
                      <a:lnTo>
                        <a:pt x="71" y="646"/>
                      </a:lnTo>
                      <a:lnTo>
                        <a:pt x="65" y="653"/>
                      </a:lnTo>
                      <a:lnTo>
                        <a:pt x="57" y="660"/>
                      </a:lnTo>
                      <a:lnTo>
                        <a:pt x="48" y="667"/>
                      </a:lnTo>
                      <a:lnTo>
                        <a:pt x="37" y="674"/>
                      </a:lnTo>
                      <a:lnTo>
                        <a:pt x="25" y="681"/>
                      </a:lnTo>
                      <a:lnTo>
                        <a:pt x="13" y="686"/>
                      </a:lnTo>
                      <a:lnTo>
                        <a:pt x="5" y="667"/>
                      </a:lnTo>
                      <a:lnTo>
                        <a:pt x="27" y="657"/>
                      </a:lnTo>
                      <a:lnTo>
                        <a:pt x="44" y="645"/>
                      </a:lnTo>
                      <a:lnTo>
                        <a:pt x="56" y="634"/>
                      </a:lnTo>
                      <a:lnTo>
                        <a:pt x="64" y="624"/>
                      </a:lnTo>
                      <a:lnTo>
                        <a:pt x="68" y="614"/>
                      </a:lnTo>
                      <a:lnTo>
                        <a:pt x="71" y="604"/>
                      </a:lnTo>
                      <a:lnTo>
                        <a:pt x="71" y="595"/>
                      </a:lnTo>
                      <a:lnTo>
                        <a:pt x="71" y="586"/>
                      </a:lnTo>
                      <a:lnTo>
                        <a:pt x="90" y="586"/>
                      </a:lnTo>
                      <a:close/>
                      <a:moveTo>
                        <a:pt x="13" y="686"/>
                      </a:moveTo>
                      <a:lnTo>
                        <a:pt x="8" y="688"/>
                      </a:lnTo>
                      <a:lnTo>
                        <a:pt x="5" y="686"/>
                      </a:lnTo>
                      <a:lnTo>
                        <a:pt x="2" y="684"/>
                      </a:lnTo>
                      <a:lnTo>
                        <a:pt x="0" y="681"/>
                      </a:lnTo>
                      <a:lnTo>
                        <a:pt x="0" y="677"/>
                      </a:lnTo>
                      <a:lnTo>
                        <a:pt x="0" y="674"/>
                      </a:lnTo>
                      <a:lnTo>
                        <a:pt x="2" y="670"/>
                      </a:lnTo>
                      <a:lnTo>
                        <a:pt x="5" y="667"/>
                      </a:lnTo>
                      <a:lnTo>
                        <a:pt x="13" y="686"/>
                      </a:lnTo>
                      <a:close/>
                    </a:path>
                  </a:pathLst>
                </a:custGeom>
                <a:solidFill>
                  <a:srgbClr val="66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6" name="Freeform 232"/>
                <p:cNvSpPr>
                  <a:spLocks noEditPoints="1"/>
                </p:cNvSpPr>
                <p:nvPr/>
              </p:nvSpPr>
              <p:spPr bwMode="auto">
                <a:xfrm>
                  <a:off x="1112" y="1816"/>
                  <a:ext cx="414" cy="681"/>
                </a:xfrm>
                <a:custGeom>
                  <a:avLst/>
                  <a:gdLst>
                    <a:gd name="T0" fmla="*/ 412 w 414"/>
                    <a:gd name="T1" fmla="*/ 17 h 681"/>
                    <a:gd name="T2" fmla="*/ 382 w 414"/>
                    <a:gd name="T3" fmla="*/ 60 h 681"/>
                    <a:gd name="T4" fmla="*/ 348 w 414"/>
                    <a:gd name="T5" fmla="*/ 69 h 681"/>
                    <a:gd name="T6" fmla="*/ 348 w 414"/>
                    <a:gd name="T7" fmla="*/ 69 h 681"/>
                    <a:gd name="T8" fmla="*/ 338 w 414"/>
                    <a:gd name="T9" fmla="*/ 86 h 681"/>
                    <a:gd name="T10" fmla="*/ 338 w 414"/>
                    <a:gd name="T11" fmla="*/ 86 h 681"/>
                    <a:gd name="T12" fmla="*/ 324 w 414"/>
                    <a:gd name="T13" fmla="*/ 107 h 681"/>
                    <a:gd name="T14" fmla="*/ 317 w 414"/>
                    <a:gd name="T15" fmla="*/ 89 h 681"/>
                    <a:gd name="T16" fmla="*/ 300 w 414"/>
                    <a:gd name="T17" fmla="*/ 96 h 681"/>
                    <a:gd name="T18" fmla="*/ 312 w 414"/>
                    <a:gd name="T19" fmla="*/ 77 h 681"/>
                    <a:gd name="T20" fmla="*/ 289 w 414"/>
                    <a:gd name="T21" fmla="*/ 65 h 681"/>
                    <a:gd name="T22" fmla="*/ 292 w 414"/>
                    <a:gd name="T23" fmla="*/ 60 h 681"/>
                    <a:gd name="T24" fmla="*/ 273 w 414"/>
                    <a:gd name="T25" fmla="*/ 60 h 681"/>
                    <a:gd name="T26" fmla="*/ 273 w 414"/>
                    <a:gd name="T27" fmla="*/ 69 h 681"/>
                    <a:gd name="T28" fmla="*/ 273 w 414"/>
                    <a:gd name="T29" fmla="*/ 74 h 681"/>
                    <a:gd name="T30" fmla="*/ 270 w 414"/>
                    <a:gd name="T31" fmla="*/ 88 h 681"/>
                    <a:gd name="T32" fmla="*/ 256 w 414"/>
                    <a:gd name="T33" fmla="*/ 149 h 681"/>
                    <a:gd name="T34" fmla="*/ 266 w 414"/>
                    <a:gd name="T35" fmla="*/ 149 h 681"/>
                    <a:gd name="T36" fmla="*/ 273 w 414"/>
                    <a:gd name="T37" fmla="*/ 148 h 681"/>
                    <a:gd name="T38" fmla="*/ 272 w 414"/>
                    <a:gd name="T39" fmla="*/ 146 h 681"/>
                    <a:gd name="T40" fmla="*/ 272 w 414"/>
                    <a:gd name="T41" fmla="*/ 146 h 681"/>
                    <a:gd name="T42" fmla="*/ 269 w 414"/>
                    <a:gd name="T43" fmla="*/ 167 h 681"/>
                    <a:gd name="T44" fmla="*/ 284 w 414"/>
                    <a:gd name="T45" fmla="*/ 156 h 681"/>
                    <a:gd name="T46" fmla="*/ 283 w 414"/>
                    <a:gd name="T47" fmla="*/ 173 h 681"/>
                    <a:gd name="T48" fmla="*/ 273 w 414"/>
                    <a:gd name="T49" fmla="*/ 194 h 681"/>
                    <a:gd name="T50" fmla="*/ 278 w 414"/>
                    <a:gd name="T51" fmla="*/ 175 h 681"/>
                    <a:gd name="T52" fmla="*/ 283 w 414"/>
                    <a:gd name="T53" fmla="*/ 173 h 681"/>
                    <a:gd name="T54" fmla="*/ 286 w 414"/>
                    <a:gd name="T55" fmla="*/ 173 h 681"/>
                    <a:gd name="T56" fmla="*/ 303 w 414"/>
                    <a:gd name="T57" fmla="*/ 191 h 681"/>
                    <a:gd name="T58" fmla="*/ 307 w 414"/>
                    <a:gd name="T59" fmla="*/ 189 h 681"/>
                    <a:gd name="T60" fmla="*/ 307 w 414"/>
                    <a:gd name="T61" fmla="*/ 189 h 681"/>
                    <a:gd name="T62" fmla="*/ 341 w 414"/>
                    <a:gd name="T63" fmla="*/ 165 h 681"/>
                    <a:gd name="T64" fmla="*/ 298 w 414"/>
                    <a:gd name="T65" fmla="*/ 264 h 681"/>
                    <a:gd name="T66" fmla="*/ 301 w 414"/>
                    <a:gd name="T67" fmla="*/ 309 h 681"/>
                    <a:gd name="T68" fmla="*/ 284 w 414"/>
                    <a:gd name="T69" fmla="*/ 302 h 681"/>
                    <a:gd name="T70" fmla="*/ 298 w 414"/>
                    <a:gd name="T71" fmla="*/ 314 h 681"/>
                    <a:gd name="T72" fmla="*/ 298 w 414"/>
                    <a:gd name="T73" fmla="*/ 314 h 681"/>
                    <a:gd name="T74" fmla="*/ 236 w 414"/>
                    <a:gd name="T75" fmla="*/ 391 h 681"/>
                    <a:gd name="T76" fmla="*/ 209 w 414"/>
                    <a:gd name="T77" fmla="*/ 405 h 681"/>
                    <a:gd name="T78" fmla="*/ 213 w 414"/>
                    <a:gd name="T79" fmla="*/ 413 h 681"/>
                    <a:gd name="T80" fmla="*/ 193 w 414"/>
                    <a:gd name="T81" fmla="*/ 406 h 681"/>
                    <a:gd name="T82" fmla="*/ 170 w 414"/>
                    <a:gd name="T83" fmla="*/ 439 h 681"/>
                    <a:gd name="T84" fmla="*/ 159 w 414"/>
                    <a:gd name="T85" fmla="*/ 456 h 681"/>
                    <a:gd name="T86" fmla="*/ 170 w 414"/>
                    <a:gd name="T87" fmla="*/ 472 h 681"/>
                    <a:gd name="T88" fmla="*/ 139 w 414"/>
                    <a:gd name="T89" fmla="*/ 470 h 681"/>
                    <a:gd name="T90" fmla="*/ 139 w 414"/>
                    <a:gd name="T91" fmla="*/ 470 h 681"/>
                    <a:gd name="T92" fmla="*/ 118 w 414"/>
                    <a:gd name="T93" fmla="*/ 478 h 681"/>
                    <a:gd name="T94" fmla="*/ 107 w 414"/>
                    <a:gd name="T95" fmla="*/ 499 h 681"/>
                    <a:gd name="T96" fmla="*/ 90 w 414"/>
                    <a:gd name="T97" fmla="*/ 516 h 681"/>
                    <a:gd name="T98" fmla="*/ 94 w 414"/>
                    <a:gd name="T99" fmla="*/ 557 h 681"/>
                    <a:gd name="T100" fmla="*/ 91 w 414"/>
                    <a:gd name="T101" fmla="*/ 569 h 681"/>
                    <a:gd name="T102" fmla="*/ 80 w 414"/>
                    <a:gd name="T103" fmla="*/ 557 h 681"/>
                    <a:gd name="T104" fmla="*/ 84 w 414"/>
                    <a:gd name="T105" fmla="*/ 559 h 681"/>
                    <a:gd name="T106" fmla="*/ 70 w 414"/>
                    <a:gd name="T107" fmla="*/ 573 h 681"/>
                    <a:gd name="T108" fmla="*/ 65 w 414"/>
                    <a:gd name="T109" fmla="*/ 555 h 681"/>
                    <a:gd name="T110" fmla="*/ 71 w 414"/>
                    <a:gd name="T111" fmla="*/ 543 h 681"/>
                    <a:gd name="T112" fmla="*/ 79 w 414"/>
                    <a:gd name="T113" fmla="*/ 561 h 681"/>
                    <a:gd name="T114" fmla="*/ 54 w 414"/>
                    <a:gd name="T115" fmla="*/ 586 h 681"/>
                    <a:gd name="T116" fmla="*/ 68 w 414"/>
                    <a:gd name="T117" fmla="*/ 622 h 681"/>
                    <a:gd name="T118" fmla="*/ 51 w 414"/>
                    <a:gd name="T119" fmla="*/ 615 h 681"/>
                    <a:gd name="T120" fmla="*/ 0 w 414"/>
                    <a:gd name="T121" fmla="*/ 669 h 681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14"/>
                    <a:gd name="T184" fmla="*/ 0 h 681"/>
                    <a:gd name="T185" fmla="*/ 414 w 414"/>
                    <a:gd name="T186" fmla="*/ 681 h 681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14" h="681">
                      <a:moveTo>
                        <a:pt x="398" y="4"/>
                      </a:moveTo>
                      <a:lnTo>
                        <a:pt x="400" y="2"/>
                      </a:lnTo>
                      <a:lnTo>
                        <a:pt x="405" y="0"/>
                      </a:lnTo>
                      <a:lnTo>
                        <a:pt x="408" y="0"/>
                      </a:lnTo>
                      <a:lnTo>
                        <a:pt x="411" y="2"/>
                      </a:lnTo>
                      <a:lnTo>
                        <a:pt x="412" y="5"/>
                      </a:lnTo>
                      <a:lnTo>
                        <a:pt x="414" y="9"/>
                      </a:lnTo>
                      <a:lnTo>
                        <a:pt x="414" y="14"/>
                      </a:lnTo>
                      <a:lnTo>
                        <a:pt x="412" y="17"/>
                      </a:lnTo>
                      <a:lnTo>
                        <a:pt x="398" y="4"/>
                      </a:lnTo>
                      <a:close/>
                      <a:moveTo>
                        <a:pt x="412" y="17"/>
                      </a:moveTo>
                      <a:lnTo>
                        <a:pt x="398" y="35"/>
                      </a:lnTo>
                      <a:lnTo>
                        <a:pt x="382" y="60"/>
                      </a:lnTo>
                      <a:lnTo>
                        <a:pt x="366" y="48"/>
                      </a:lnTo>
                      <a:lnTo>
                        <a:pt x="385" y="23"/>
                      </a:lnTo>
                      <a:lnTo>
                        <a:pt x="398" y="4"/>
                      </a:lnTo>
                      <a:lnTo>
                        <a:pt x="412" y="17"/>
                      </a:lnTo>
                      <a:close/>
                      <a:moveTo>
                        <a:pt x="382" y="60"/>
                      </a:moveTo>
                      <a:lnTo>
                        <a:pt x="380" y="60"/>
                      </a:lnTo>
                      <a:lnTo>
                        <a:pt x="374" y="55"/>
                      </a:lnTo>
                      <a:lnTo>
                        <a:pt x="382" y="60"/>
                      </a:lnTo>
                      <a:close/>
                      <a:moveTo>
                        <a:pt x="380" y="60"/>
                      </a:moveTo>
                      <a:lnTo>
                        <a:pt x="375" y="67"/>
                      </a:lnTo>
                      <a:lnTo>
                        <a:pt x="371" y="71"/>
                      </a:lnTo>
                      <a:lnTo>
                        <a:pt x="360" y="55"/>
                      </a:lnTo>
                      <a:lnTo>
                        <a:pt x="363" y="52"/>
                      </a:lnTo>
                      <a:lnTo>
                        <a:pt x="366" y="48"/>
                      </a:lnTo>
                      <a:lnTo>
                        <a:pt x="380" y="60"/>
                      </a:lnTo>
                      <a:close/>
                      <a:moveTo>
                        <a:pt x="371" y="71"/>
                      </a:moveTo>
                      <a:lnTo>
                        <a:pt x="366" y="76"/>
                      </a:lnTo>
                      <a:lnTo>
                        <a:pt x="361" y="81"/>
                      </a:lnTo>
                      <a:lnTo>
                        <a:pt x="348" y="69"/>
                      </a:lnTo>
                      <a:lnTo>
                        <a:pt x="354" y="60"/>
                      </a:lnTo>
                      <a:lnTo>
                        <a:pt x="360" y="55"/>
                      </a:lnTo>
                      <a:lnTo>
                        <a:pt x="371" y="71"/>
                      </a:lnTo>
                      <a:close/>
                      <a:moveTo>
                        <a:pt x="348" y="69"/>
                      </a:moveTo>
                      <a:lnTo>
                        <a:pt x="348" y="69"/>
                      </a:lnTo>
                      <a:lnTo>
                        <a:pt x="355" y="74"/>
                      </a:lnTo>
                      <a:lnTo>
                        <a:pt x="348" y="69"/>
                      </a:lnTo>
                      <a:close/>
                      <a:moveTo>
                        <a:pt x="361" y="81"/>
                      </a:moveTo>
                      <a:lnTo>
                        <a:pt x="361" y="81"/>
                      </a:lnTo>
                      <a:lnTo>
                        <a:pt x="348" y="69"/>
                      </a:lnTo>
                      <a:lnTo>
                        <a:pt x="361" y="81"/>
                      </a:lnTo>
                      <a:close/>
                      <a:moveTo>
                        <a:pt x="348" y="69"/>
                      </a:moveTo>
                      <a:lnTo>
                        <a:pt x="348" y="69"/>
                      </a:lnTo>
                      <a:lnTo>
                        <a:pt x="355" y="74"/>
                      </a:lnTo>
                      <a:lnTo>
                        <a:pt x="348" y="69"/>
                      </a:lnTo>
                      <a:close/>
                      <a:moveTo>
                        <a:pt x="361" y="81"/>
                      </a:moveTo>
                      <a:lnTo>
                        <a:pt x="357" y="88"/>
                      </a:lnTo>
                      <a:lnTo>
                        <a:pt x="354" y="96"/>
                      </a:lnTo>
                      <a:lnTo>
                        <a:pt x="338" y="86"/>
                      </a:lnTo>
                      <a:lnTo>
                        <a:pt x="343" y="76"/>
                      </a:lnTo>
                      <a:lnTo>
                        <a:pt x="348" y="69"/>
                      </a:lnTo>
                      <a:lnTo>
                        <a:pt x="361" y="81"/>
                      </a:lnTo>
                      <a:close/>
                      <a:moveTo>
                        <a:pt x="354" y="96"/>
                      </a:moveTo>
                      <a:lnTo>
                        <a:pt x="348" y="107"/>
                      </a:lnTo>
                      <a:lnTo>
                        <a:pt x="341" y="115"/>
                      </a:lnTo>
                      <a:lnTo>
                        <a:pt x="335" y="124"/>
                      </a:lnTo>
                      <a:lnTo>
                        <a:pt x="329" y="127"/>
                      </a:lnTo>
                      <a:lnTo>
                        <a:pt x="324" y="108"/>
                      </a:lnTo>
                      <a:lnTo>
                        <a:pt x="329" y="100"/>
                      </a:lnTo>
                      <a:lnTo>
                        <a:pt x="338" y="86"/>
                      </a:lnTo>
                      <a:lnTo>
                        <a:pt x="354" y="96"/>
                      </a:lnTo>
                      <a:close/>
                      <a:moveTo>
                        <a:pt x="329" y="127"/>
                      </a:moveTo>
                      <a:lnTo>
                        <a:pt x="329" y="127"/>
                      </a:lnTo>
                      <a:lnTo>
                        <a:pt x="326" y="117"/>
                      </a:lnTo>
                      <a:lnTo>
                        <a:pt x="329" y="127"/>
                      </a:lnTo>
                      <a:close/>
                      <a:moveTo>
                        <a:pt x="329" y="127"/>
                      </a:moveTo>
                      <a:lnTo>
                        <a:pt x="323" y="127"/>
                      </a:lnTo>
                      <a:lnTo>
                        <a:pt x="318" y="127"/>
                      </a:lnTo>
                      <a:lnTo>
                        <a:pt x="314" y="124"/>
                      </a:lnTo>
                      <a:lnTo>
                        <a:pt x="310" y="119"/>
                      </a:lnTo>
                      <a:lnTo>
                        <a:pt x="324" y="107"/>
                      </a:lnTo>
                      <a:lnTo>
                        <a:pt x="324" y="108"/>
                      </a:lnTo>
                      <a:lnTo>
                        <a:pt x="329" y="127"/>
                      </a:lnTo>
                      <a:close/>
                      <a:moveTo>
                        <a:pt x="310" y="119"/>
                      </a:moveTo>
                      <a:lnTo>
                        <a:pt x="304" y="110"/>
                      </a:lnTo>
                      <a:lnTo>
                        <a:pt x="300" y="96"/>
                      </a:lnTo>
                      <a:lnTo>
                        <a:pt x="318" y="89"/>
                      </a:lnTo>
                      <a:lnTo>
                        <a:pt x="321" y="101"/>
                      </a:lnTo>
                      <a:lnTo>
                        <a:pt x="324" y="107"/>
                      </a:lnTo>
                      <a:lnTo>
                        <a:pt x="310" y="119"/>
                      </a:lnTo>
                      <a:close/>
                      <a:moveTo>
                        <a:pt x="317" y="89"/>
                      </a:moveTo>
                      <a:lnTo>
                        <a:pt x="317" y="89"/>
                      </a:lnTo>
                      <a:lnTo>
                        <a:pt x="318" y="89"/>
                      </a:lnTo>
                      <a:lnTo>
                        <a:pt x="309" y="93"/>
                      </a:lnTo>
                      <a:lnTo>
                        <a:pt x="317" y="89"/>
                      </a:lnTo>
                      <a:close/>
                      <a:moveTo>
                        <a:pt x="300" y="96"/>
                      </a:moveTo>
                      <a:lnTo>
                        <a:pt x="298" y="91"/>
                      </a:lnTo>
                      <a:lnTo>
                        <a:pt x="297" y="86"/>
                      </a:lnTo>
                      <a:lnTo>
                        <a:pt x="312" y="76"/>
                      </a:lnTo>
                      <a:lnTo>
                        <a:pt x="315" y="83"/>
                      </a:lnTo>
                      <a:lnTo>
                        <a:pt x="317" y="89"/>
                      </a:lnTo>
                      <a:lnTo>
                        <a:pt x="300" y="96"/>
                      </a:lnTo>
                      <a:close/>
                      <a:moveTo>
                        <a:pt x="297" y="86"/>
                      </a:moveTo>
                      <a:lnTo>
                        <a:pt x="297" y="86"/>
                      </a:lnTo>
                      <a:lnTo>
                        <a:pt x="304" y="81"/>
                      </a:lnTo>
                      <a:lnTo>
                        <a:pt x="297" y="86"/>
                      </a:lnTo>
                      <a:close/>
                      <a:moveTo>
                        <a:pt x="297" y="86"/>
                      </a:moveTo>
                      <a:lnTo>
                        <a:pt x="290" y="74"/>
                      </a:lnTo>
                      <a:lnTo>
                        <a:pt x="286" y="67"/>
                      </a:lnTo>
                      <a:lnTo>
                        <a:pt x="301" y="55"/>
                      </a:lnTo>
                      <a:lnTo>
                        <a:pt x="306" y="64"/>
                      </a:lnTo>
                      <a:lnTo>
                        <a:pt x="312" y="77"/>
                      </a:lnTo>
                      <a:lnTo>
                        <a:pt x="297" y="86"/>
                      </a:lnTo>
                      <a:close/>
                      <a:moveTo>
                        <a:pt x="286" y="67"/>
                      </a:moveTo>
                      <a:lnTo>
                        <a:pt x="289" y="65"/>
                      </a:lnTo>
                      <a:lnTo>
                        <a:pt x="280" y="48"/>
                      </a:lnTo>
                      <a:lnTo>
                        <a:pt x="286" y="45"/>
                      </a:lnTo>
                      <a:lnTo>
                        <a:pt x="290" y="45"/>
                      </a:lnTo>
                      <a:lnTo>
                        <a:pt x="295" y="48"/>
                      </a:lnTo>
                      <a:lnTo>
                        <a:pt x="301" y="55"/>
                      </a:lnTo>
                      <a:lnTo>
                        <a:pt x="286" y="67"/>
                      </a:lnTo>
                      <a:close/>
                      <a:moveTo>
                        <a:pt x="289" y="65"/>
                      </a:moveTo>
                      <a:lnTo>
                        <a:pt x="286" y="65"/>
                      </a:lnTo>
                      <a:lnTo>
                        <a:pt x="283" y="67"/>
                      </a:lnTo>
                      <a:lnTo>
                        <a:pt x="284" y="57"/>
                      </a:lnTo>
                      <a:lnTo>
                        <a:pt x="289" y="65"/>
                      </a:lnTo>
                      <a:close/>
                      <a:moveTo>
                        <a:pt x="283" y="67"/>
                      </a:moveTo>
                      <a:lnTo>
                        <a:pt x="281" y="65"/>
                      </a:lnTo>
                      <a:lnTo>
                        <a:pt x="281" y="64"/>
                      </a:lnTo>
                      <a:lnTo>
                        <a:pt x="283" y="64"/>
                      </a:lnTo>
                      <a:lnTo>
                        <a:pt x="286" y="62"/>
                      </a:lnTo>
                      <a:lnTo>
                        <a:pt x="290" y="59"/>
                      </a:lnTo>
                      <a:lnTo>
                        <a:pt x="292" y="60"/>
                      </a:lnTo>
                      <a:lnTo>
                        <a:pt x="273" y="57"/>
                      </a:lnTo>
                      <a:lnTo>
                        <a:pt x="275" y="52"/>
                      </a:lnTo>
                      <a:lnTo>
                        <a:pt x="278" y="48"/>
                      </a:lnTo>
                      <a:lnTo>
                        <a:pt x="281" y="47"/>
                      </a:lnTo>
                      <a:lnTo>
                        <a:pt x="286" y="47"/>
                      </a:lnTo>
                      <a:lnTo>
                        <a:pt x="283" y="67"/>
                      </a:lnTo>
                      <a:close/>
                      <a:moveTo>
                        <a:pt x="292" y="60"/>
                      </a:moveTo>
                      <a:lnTo>
                        <a:pt x="292" y="62"/>
                      </a:lnTo>
                      <a:lnTo>
                        <a:pt x="292" y="64"/>
                      </a:lnTo>
                      <a:lnTo>
                        <a:pt x="273" y="64"/>
                      </a:lnTo>
                      <a:lnTo>
                        <a:pt x="273" y="60"/>
                      </a:lnTo>
                      <a:lnTo>
                        <a:pt x="273" y="57"/>
                      </a:lnTo>
                      <a:lnTo>
                        <a:pt x="292" y="60"/>
                      </a:lnTo>
                      <a:close/>
                      <a:moveTo>
                        <a:pt x="273" y="64"/>
                      </a:moveTo>
                      <a:lnTo>
                        <a:pt x="273" y="64"/>
                      </a:lnTo>
                      <a:lnTo>
                        <a:pt x="283" y="64"/>
                      </a:lnTo>
                      <a:lnTo>
                        <a:pt x="273" y="64"/>
                      </a:lnTo>
                      <a:close/>
                      <a:moveTo>
                        <a:pt x="292" y="64"/>
                      </a:moveTo>
                      <a:lnTo>
                        <a:pt x="292" y="71"/>
                      </a:lnTo>
                      <a:lnTo>
                        <a:pt x="290" y="79"/>
                      </a:lnTo>
                      <a:lnTo>
                        <a:pt x="273" y="76"/>
                      </a:lnTo>
                      <a:lnTo>
                        <a:pt x="273" y="69"/>
                      </a:lnTo>
                      <a:lnTo>
                        <a:pt x="273" y="64"/>
                      </a:lnTo>
                      <a:lnTo>
                        <a:pt x="292" y="64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81" y="77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72" y="76"/>
                      </a:lnTo>
                      <a:lnTo>
                        <a:pt x="273" y="74"/>
                      </a:lnTo>
                      <a:lnTo>
                        <a:pt x="273" y="76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90" y="79"/>
                      </a:lnTo>
                      <a:lnTo>
                        <a:pt x="281" y="77"/>
                      </a:lnTo>
                      <a:lnTo>
                        <a:pt x="290" y="79"/>
                      </a:lnTo>
                      <a:close/>
                      <a:moveTo>
                        <a:pt x="290" y="79"/>
                      </a:moveTo>
                      <a:lnTo>
                        <a:pt x="287" y="93"/>
                      </a:lnTo>
                      <a:lnTo>
                        <a:pt x="283" y="110"/>
                      </a:lnTo>
                      <a:lnTo>
                        <a:pt x="266" y="105"/>
                      </a:lnTo>
                      <a:lnTo>
                        <a:pt x="270" y="88"/>
                      </a:lnTo>
                      <a:lnTo>
                        <a:pt x="273" y="76"/>
                      </a:lnTo>
                      <a:lnTo>
                        <a:pt x="290" y="79"/>
                      </a:lnTo>
                      <a:close/>
                      <a:moveTo>
                        <a:pt x="283" y="110"/>
                      </a:moveTo>
                      <a:lnTo>
                        <a:pt x="278" y="134"/>
                      </a:lnTo>
                      <a:lnTo>
                        <a:pt x="275" y="151"/>
                      </a:lnTo>
                      <a:lnTo>
                        <a:pt x="256" y="149"/>
                      </a:lnTo>
                      <a:lnTo>
                        <a:pt x="260" y="131"/>
                      </a:lnTo>
                      <a:lnTo>
                        <a:pt x="266" y="105"/>
                      </a:lnTo>
                      <a:lnTo>
                        <a:pt x="283" y="110"/>
                      </a:lnTo>
                      <a:close/>
                      <a:moveTo>
                        <a:pt x="256" y="151"/>
                      </a:moveTo>
                      <a:lnTo>
                        <a:pt x="256" y="149"/>
                      </a:lnTo>
                      <a:lnTo>
                        <a:pt x="266" y="149"/>
                      </a:lnTo>
                      <a:lnTo>
                        <a:pt x="256" y="151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56" y="151"/>
                      </a:lnTo>
                      <a:lnTo>
                        <a:pt x="275" y="148"/>
                      </a:lnTo>
                      <a:close/>
                      <a:moveTo>
                        <a:pt x="256" y="151"/>
                      </a:moveTo>
                      <a:lnTo>
                        <a:pt x="256" y="151"/>
                      </a:lnTo>
                      <a:lnTo>
                        <a:pt x="266" y="149"/>
                      </a:lnTo>
                      <a:lnTo>
                        <a:pt x="256" y="151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73" y="148"/>
                      </a:lnTo>
                      <a:lnTo>
                        <a:pt x="256" y="155"/>
                      </a:lnTo>
                      <a:lnTo>
                        <a:pt x="256" y="153"/>
                      </a:lnTo>
                      <a:lnTo>
                        <a:pt x="256" y="151"/>
                      </a:lnTo>
                      <a:lnTo>
                        <a:pt x="275" y="148"/>
                      </a:lnTo>
                      <a:close/>
                      <a:moveTo>
                        <a:pt x="273" y="148"/>
                      </a:moveTo>
                      <a:lnTo>
                        <a:pt x="273" y="148"/>
                      </a:lnTo>
                      <a:lnTo>
                        <a:pt x="258" y="156"/>
                      </a:lnTo>
                      <a:lnTo>
                        <a:pt x="256" y="155"/>
                      </a:lnTo>
                      <a:lnTo>
                        <a:pt x="273" y="148"/>
                      </a:lnTo>
                      <a:close/>
                      <a:moveTo>
                        <a:pt x="258" y="156"/>
                      </a:moveTo>
                      <a:lnTo>
                        <a:pt x="258" y="156"/>
                      </a:lnTo>
                      <a:lnTo>
                        <a:pt x="266" y="153"/>
                      </a:lnTo>
                      <a:lnTo>
                        <a:pt x="258" y="156"/>
                      </a:lnTo>
                      <a:close/>
                      <a:moveTo>
                        <a:pt x="273" y="148"/>
                      </a:moveTo>
                      <a:lnTo>
                        <a:pt x="273" y="148"/>
                      </a:lnTo>
                      <a:lnTo>
                        <a:pt x="272" y="146"/>
                      </a:lnTo>
                      <a:lnTo>
                        <a:pt x="269" y="167"/>
                      </a:lnTo>
                      <a:lnTo>
                        <a:pt x="266" y="165"/>
                      </a:lnTo>
                      <a:lnTo>
                        <a:pt x="263" y="163"/>
                      </a:lnTo>
                      <a:lnTo>
                        <a:pt x="260" y="160"/>
                      </a:lnTo>
                      <a:lnTo>
                        <a:pt x="258" y="156"/>
                      </a:lnTo>
                      <a:lnTo>
                        <a:pt x="273" y="148"/>
                      </a:lnTo>
                      <a:close/>
                      <a:moveTo>
                        <a:pt x="272" y="146"/>
                      </a:moveTo>
                      <a:lnTo>
                        <a:pt x="275" y="148"/>
                      </a:lnTo>
                      <a:lnTo>
                        <a:pt x="278" y="151"/>
                      </a:lnTo>
                      <a:lnTo>
                        <a:pt x="270" y="156"/>
                      </a:lnTo>
                      <a:lnTo>
                        <a:pt x="272" y="146"/>
                      </a:lnTo>
                      <a:close/>
                      <a:moveTo>
                        <a:pt x="278" y="151"/>
                      </a:moveTo>
                      <a:lnTo>
                        <a:pt x="277" y="149"/>
                      </a:lnTo>
                      <a:lnTo>
                        <a:pt x="275" y="148"/>
                      </a:lnTo>
                      <a:lnTo>
                        <a:pt x="269" y="167"/>
                      </a:lnTo>
                      <a:lnTo>
                        <a:pt x="266" y="165"/>
                      </a:lnTo>
                      <a:lnTo>
                        <a:pt x="263" y="161"/>
                      </a:lnTo>
                      <a:lnTo>
                        <a:pt x="278" y="151"/>
                      </a:lnTo>
                      <a:close/>
                      <a:moveTo>
                        <a:pt x="269" y="167"/>
                      </a:moveTo>
                      <a:lnTo>
                        <a:pt x="269" y="167"/>
                      </a:lnTo>
                      <a:lnTo>
                        <a:pt x="272" y="158"/>
                      </a:lnTo>
                      <a:lnTo>
                        <a:pt x="269" y="167"/>
                      </a:lnTo>
                      <a:close/>
                      <a:moveTo>
                        <a:pt x="275" y="148"/>
                      </a:moveTo>
                      <a:lnTo>
                        <a:pt x="275" y="148"/>
                      </a:lnTo>
                      <a:lnTo>
                        <a:pt x="275" y="168"/>
                      </a:lnTo>
                      <a:lnTo>
                        <a:pt x="272" y="168"/>
                      </a:lnTo>
                      <a:lnTo>
                        <a:pt x="269" y="167"/>
                      </a:lnTo>
                      <a:lnTo>
                        <a:pt x="275" y="148"/>
                      </a:lnTo>
                      <a:close/>
                      <a:moveTo>
                        <a:pt x="275" y="148"/>
                      </a:moveTo>
                      <a:lnTo>
                        <a:pt x="280" y="149"/>
                      </a:lnTo>
                      <a:lnTo>
                        <a:pt x="283" y="151"/>
                      </a:lnTo>
                      <a:lnTo>
                        <a:pt x="284" y="156"/>
                      </a:lnTo>
                      <a:lnTo>
                        <a:pt x="284" y="160"/>
                      </a:lnTo>
                      <a:lnTo>
                        <a:pt x="275" y="158"/>
                      </a:lnTo>
                      <a:lnTo>
                        <a:pt x="275" y="148"/>
                      </a:lnTo>
                      <a:close/>
                      <a:moveTo>
                        <a:pt x="284" y="160"/>
                      </a:moveTo>
                      <a:lnTo>
                        <a:pt x="283" y="167"/>
                      </a:lnTo>
                      <a:lnTo>
                        <a:pt x="283" y="173"/>
                      </a:lnTo>
                      <a:lnTo>
                        <a:pt x="264" y="173"/>
                      </a:lnTo>
                      <a:lnTo>
                        <a:pt x="266" y="163"/>
                      </a:lnTo>
                      <a:lnTo>
                        <a:pt x="266" y="156"/>
                      </a:lnTo>
                      <a:lnTo>
                        <a:pt x="284" y="160"/>
                      </a:lnTo>
                      <a:close/>
                      <a:moveTo>
                        <a:pt x="283" y="173"/>
                      </a:moveTo>
                      <a:lnTo>
                        <a:pt x="283" y="175"/>
                      </a:lnTo>
                      <a:lnTo>
                        <a:pt x="283" y="177"/>
                      </a:lnTo>
                      <a:lnTo>
                        <a:pt x="266" y="185"/>
                      </a:lnTo>
                      <a:lnTo>
                        <a:pt x="264" y="179"/>
                      </a:lnTo>
                      <a:lnTo>
                        <a:pt x="264" y="173"/>
                      </a:lnTo>
                      <a:lnTo>
                        <a:pt x="283" y="173"/>
                      </a:lnTo>
                      <a:close/>
                      <a:moveTo>
                        <a:pt x="283" y="177"/>
                      </a:moveTo>
                      <a:lnTo>
                        <a:pt x="280" y="177"/>
                      </a:lnTo>
                      <a:lnTo>
                        <a:pt x="278" y="175"/>
                      </a:lnTo>
                      <a:lnTo>
                        <a:pt x="278" y="194"/>
                      </a:lnTo>
                      <a:lnTo>
                        <a:pt x="273" y="194"/>
                      </a:lnTo>
                      <a:lnTo>
                        <a:pt x="270" y="192"/>
                      </a:lnTo>
                      <a:lnTo>
                        <a:pt x="267" y="189"/>
                      </a:lnTo>
                      <a:lnTo>
                        <a:pt x="266" y="185"/>
                      </a:lnTo>
                      <a:lnTo>
                        <a:pt x="283" y="177"/>
                      </a:lnTo>
                      <a:close/>
                      <a:moveTo>
                        <a:pt x="278" y="194"/>
                      </a:moveTo>
                      <a:lnTo>
                        <a:pt x="278" y="194"/>
                      </a:lnTo>
                      <a:lnTo>
                        <a:pt x="278" y="184"/>
                      </a:lnTo>
                      <a:lnTo>
                        <a:pt x="278" y="194"/>
                      </a:lnTo>
                      <a:close/>
                      <a:moveTo>
                        <a:pt x="278" y="175"/>
                      </a:moveTo>
                      <a:lnTo>
                        <a:pt x="278" y="175"/>
                      </a:lnTo>
                      <a:lnTo>
                        <a:pt x="283" y="194"/>
                      </a:lnTo>
                      <a:lnTo>
                        <a:pt x="280" y="194"/>
                      </a:lnTo>
                      <a:lnTo>
                        <a:pt x="278" y="194"/>
                      </a:lnTo>
                      <a:lnTo>
                        <a:pt x="278" y="175"/>
                      </a:lnTo>
                      <a:close/>
                      <a:moveTo>
                        <a:pt x="278" y="175"/>
                      </a:moveTo>
                      <a:lnTo>
                        <a:pt x="280" y="175"/>
                      </a:lnTo>
                      <a:lnTo>
                        <a:pt x="281" y="175"/>
                      </a:lnTo>
                      <a:lnTo>
                        <a:pt x="280" y="184"/>
                      </a:lnTo>
                      <a:lnTo>
                        <a:pt x="278" y="175"/>
                      </a:lnTo>
                      <a:close/>
                      <a:moveTo>
                        <a:pt x="281" y="175"/>
                      </a:moveTo>
                      <a:lnTo>
                        <a:pt x="283" y="173"/>
                      </a:lnTo>
                      <a:lnTo>
                        <a:pt x="284" y="173"/>
                      </a:lnTo>
                      <a:lnTo>
                        <a:pt x="292" y="192"/>
                      </a:lnTo>
                      <a:lnTo>
                        <a:pt x="284" y="194"/>
                      </a:lnTo>
                      <a:lnTo>
                        <a:pt x="278" y="194"/>
                      </a:lnTo>
                      <a:lnTo>
                        <a:pt x="281" y="175"/>
                      </a:lnTo>
                      <a:close/>
                      <a:moveTo>
                        <a:pt x="284" y="173"/>
                      </a:moveTo>
                      <a:lnTo>
                        <a:pt x="286" y="173"/>
                      </a:lnTo>
                      <a:lnTo>
                        <a:pt x="289" y="182"/>
                      </a:lnTo>
                      <a:lnTo>
                        <a:pt x="284" y="173"/>
                      </a:lnTo>
                      <a:close/>
                      <a:moveTo>
                        <a:pt x="286" y="173"/>
                      </a:moveTo>
                      <a:lnTo>
                        <a:pt x="290" y="172"/>
                      </a:lnTo>
                      <a:lnTo>
                        <a:pt x="297" y="170"/>
                      </a:lnTo>
                      <a:lnTo>
                        <a:pt x="298" y="191"/>
                      </a:lnTo>
                      <a:lnTo>
                        <a:pt x="295" y="191"/>
                      </a:lnTo>
                      <a:lnTo>
                        <a:pt x="290" y="192"/>
                      </a:lnTo>
                      <a:lnTo>
                        <a:pt x="286" y="173"/>
                      </a:lnTo>
                      <a:close/>
                      <a:moveTo>
                        <a:pt x="297" y="170"/>
                      </a:moveTo>
                      <a:lnTo>
                        <a:pt x="301" y="170"/>
                      </a:lnTo>
                      <a:lnTo>
                        <a:pt x="306" y="170"/>
                      </a:lnTo>
                      <a:lnTo>
                        <a:pt x="306" y="189"/>
                      </a:lnTo>
                      <a:lnTo>
                        <a:pt x="303" y="191"/>
                      </a:lnTo>
                      <a:lnTo>
                        <a:pt x="298" y="191"/>
                      </a:lnTo>
                      <a:lnTo>
                        <a:pt x="297" y="170"/>
                      </a:lnTo>
                      <a:close/>
                      <a:moveTo>
                        <a:pt x="307" y="189"/>
                      </a:moveTo>
                      <a:lnTo>
                        <a:pt x="307" y="189"/>
                      </a:lnTo>
                      <a:lnTo>
                        <a:pt x="306" y="189"/>
                      </a:lnTo>
                      <a:lnTo>
                        <a:pt x="306" y="180"/>
                      </a:lnTo>
                      <a:lnTo>
                        <a:pt x="307" y="189"/>
                      </a:lnTo>
                      <a:close/>
                      <a:moveTo>
                        <a:pt x="304" y="170"/>
                      </a:moveTo>
                      <a:lnTo>
                        <a:pt x="304" y="170"/>
                      </a:lnTo>
                      <a:lnTo>
                        <a:pt x="307" y="189"/>
                      </a:lnTo>
                      <a:lnTo>
                        <a:pt x="304" y="170"/>
                      </a:lnTo>
                      <a:close/>
                      <a:moveTo>
                        <a:pt x="307" y="189"/>
                      </a:moveTo>
                      <a:lnTo>
                        <a:pt x="307" y="189"/>
                      </a:lnTo>
                      <a:lnTo>
                        <a:pt x="306" y="180"/>
                      </a:lnTo>
                      <a:lnTo>
                        <a:pt x="307" y="189"/>
                      </a:lnTo>
                      <a:close/>
                      <a:moveTo>
                        <a:pt x="304" y="170"/>
                      </a:moveTo>
                      <a:lnTo>
                        <a:pt x="306" y="170"/>
                      </a:lnTo>
                      <a:lnTo>
                        <a:pt x="307" y="168"/>
                      </a:lnTo>
                      <a:lnTo>
                        <a:pt x="312" y="189"/>
                      </a:lnTo>
                      <a:lnTo>
                        <a:pt x="310" y="189"/>
                      </a:lnTo>
                      <a:lnTo>
                        <a:pt x="307" y="189"/>
                      </a:lnTo>
                      <a:lnTo>
                        <a:pt x="304" y="170"/>
                      </a:lnTo>
                      <a:close/>
                      <a:moveTo>
                        <a:pt x="307" y="168"/>
                      </a:moveTo>
                      <a:lnTo>
                        <a:pt x="321" y="165"/>
                      </a:lnTo>
                      <a:lnTo>
                        <a:pt x="334" y="161"/>
                      </a:lnTo>
                      <a:lnTo>
                        <a:pt x="338" y="180"/>
                      </a:lnTo>
                      <a:lnTo>
                        <a:pt x="326" y="185"/>
                      </a:lnTo>
                      <a:lnTo>
                        <a:pt x="312" y="189"/>
                      </a:lnTo>
                      <a:lnTo>
                        <a:pt x="307" y="168"/>
                      </a:lnTo>
                      <a:close/>
                      <a:moveTo>
                        <a:pt x="334" y="161"/>
                      </a:moveTo>
                      <a:lnTo>
                        <a:pt x="338" y="161"/>
                      </a:lnTo>
                      <a:lnTo>
                        <a:pt x="341" y="165"/>
                      </a:lnTo>
                      <a:lnTo>
                        <a:pt x="344" y="168"/>
                      </a:lnTo>
                      <a:lnTo>
                        <a:pt x="344" y="175"/>
                      </a:lnTo>
                      <a:lnTo>
                        <a:pt x="335" y="172"/>
                      </a:lnTo>
                      <a:lnTo>
                        <a:pt x="334" y="161"/>
                      </a:lnTo>
                      <a:close/>
                      <a:moveTo>
                        <a:pt x="344" y="175"/>
                      </a:moveTo>
                      <a:lnTo>
                        <a:pt x="340" y="191"/>
                      </a:lnTo>
                      <a:lnTo>
                        <a:pt x="329" y="228"/>
                      </a:lnTo>
                      <a:lnTo>
                        <a:pt x="315" y="273"/>
                      </a:lnTo>
                      <a:lnTo>
                        <a:pt x="301" y="307"/>
                      </a:lnTo>
                      <a:lnTo>
                        <a:pt x="286" y="298"/>
                      </a:lnTo>
                      <a:lnTo>
                        <a:pt x="298" y="264"/>
                      </a:lnTo>
                      <a:lnTo>
                        <a:pt x="312" y="221"/>
                      </a:lnTo>
                      <a:lnTo>
                        <a:pt x="323" y="184"/>
                      </a:lnTo>
                      <a:lnTo>
                        <a:pt x="327" y="168"/>
                      </a:lnTo>
                      <a:lnTo>
                        <a:pt x="344" y="175"/>
                      </a:lnTo>
                      <a:close/>
                      <a:moveTo>
                        <a:pt x="284" y="300"/>
                      </a:moveTo>
                      <a:lnTo>
                        <a:pt x="284" y="300"/>
                      </a:lnTo>
                      <a:lnTo>
                        <a:pt x="286" y="298"/>
                      </a:lnTo>
                      <a:lnTo>
                        <a:pt x="294" y="304"/>
                      </a:lnTo>
                      <a:lnTo>
                        <a:pt x="284" y="300"/>
                      </a:lnTo>
                      <a:close/>
                      <a:moveTo>
                        <a:pt x="301" y="305"/>
                      </a:moveTo>
                      <a:lnTo>
                        <a:pt x="301" y="309"/>
                      </a:lnTo>
                      <a:lnTo>
                        <a:pt x="300" y="310"/>
                      </a:lnTo>
                      <a:lnTo>
                        <a:pt x="284" y="302"/>
                      </a:lnTo>
                      <a:lnTo>
                        <a:pt x="284" y="300"/>
                      </a:lnTo>
                      <a:lnTo>
                        <a:pt x="301" y="305"/>
                      </a:lnTo>
                      <a:close/>
                      <a:moveTo>
                        <a:pt x="300" y="310"/>
                      </a:moveTo>
                      <a:lnTo>
                        <a:pt x="300" y="310"/>
                      </a:lnTo>
                      <a:lnTo>
                        <a:pt x="283" y="305"/>
                      </a:lnTo>
                      <a:lnTo>
                        <a:pt x="283" y="304"/>
                      </a:lnTo>
                      <a:lnTo>
                        <a:pt x="284" y="302"/>
                      </a:lnTo>
                      <a:lnTo>
                        <a:pt x="300" y="310"/>
                      </a:lnTo>
                      <a:close/>
                      <a:moveTo>
                        <a:pt x="300" y="310"/>
                      </a:moveTo>
                      <a:lnTo>
                        <a:pt x="300" y="312"/>
                      </a:lnTo>
                      <a:lnTo>
                        <a:pt x="298" y="314"/>
                      </a:lnTo>
                      <a:lnTo>
                        <a:pt x="292" y="309"/>
                      </a:lnTo>
                      <a:lnTo>
                        <a:pt x="300" y="310"/>
                      </a:lnTo>
                      <a:close/>
                      <a:moveTo>
                        <a:pt x="298" y="314"/>
                      </a:moveTo>
                      <a:lnTo>
                        <a:pt x="298" y="314"/>
                      </a:lnTo>
                      <a:lnTo>
                        <a:pt x="284" y="302"/>
                      </a:lnTo>
                      <a:lnTo>
                        <a:pt x="298" y="314"/>
                      </a:lnTo>
                      <a:close/>
                      <a:moveTo>
                        <a:pt x="284" y="304"/>
                      </a:moveTo>
                      <a:lnTo>
                        <a:pt x="284" y="302"/>
                      </a:lnTo>
                      <a:lnTo>
                        <a:pt x="292" y="309"/>
                      </a:lnTo>
                      <a:lnTo>
                        <a:pt x="284" y="304"/>
                      </a:lnTo>
                      <a:close/>
                      <a:moveTo>
                        <a:pt x="298" y="314"/>
                      </a:moveTo>
                      <a:lnTo>
                        <a:pt x="297" y="319"/>
                      </a:lnTo>
                      <a:lnTo>
                        <a:pt x="292" y="324"/>
                      </a:lnTo>
                      <a:lnTo>
                        <a:pt x="278" y="312"/>
                      </a:lnTo>
                      <a:lnTo>
                        <a:pt x="281" y="307"/>
                      </a:lnTo>
                      <a:lnTo>
                        <a:pt x="284" y="304"/>
                      </a:lnTo>
                      <a:lnTo>
                        <a:pt x="298" y="314"/>
                      </a:lnTo>
                      <a:close/>
                      <a:moveTo>
                        <a:pt x="292" y="324"/>
                      </a:moveTo>
                      <a:lnTo>
                        <a:pt x="289" y="329"/>
                      </a:lnTo>
                      <a:lnTo>
                        <a:pt x="284" y="336"/>
                      </a:lnTo>
                      <a:lnTo>
                        <a:pt x="270" y="322"/>
                      </a:lnTo>
                      <a:lnTo>
                        <a:pt x="275" y="317"/>
                      </a:lnTo>
                      <a:lnTo>
                        <a:pt x="278" y="312"/>
                      </a:lnTo>
                      <a:lnTo>
                        <a:pt x="292" y="324"/>
                      </a:lnTo>
                      <a:close/>
                      <a:moveTo>
                        <a:pt x="284" y="336"/>
                      </a:moveTo>
                      <a:lnTo>
                        <a:pt x="272" y="352"/>
                      </a:lnTo>
                      <a:lnTo>
                        <a:pt x="255" y="370"/>
                      </a:lnTo>
                      <a:lnTo>
                        <a:pt x="236" y="391"/>
                      </a:lnTo>
                      <a:lnTo>
                        <a:pt x="215" y="413"/>
                      </a:lnTo>
                      <a:lnTo>
                        <a:pt x="202" y="398"/>
                      </a:lnTo>
                      <a:lnTo>
                        <a:pt x="224" y="377"/>
                      </a:lnTo>
                      <a:lnTo>
                        <a:pt x="243" y="357"/>
                      </a:lnTo>
                      <a:lnTo>
                        <a:pt x="258" y="340"/>
                      </a:lnTo>
                      <a:lnTo>
                        <a:pt x="270" y="322"/>
                      </a:lnTo>
                      <a:lnTo>
                        <a:pt x="284" y="336"/>
                      </a:lnTo>
                      <a:close/>
                      <a:moveTo>
                        <a:pt x="215" y="413"/>
                      </a:moveTo>
                      <a:lnTo>
                        <a:pt x="213" y="413"/>
                      </a:lnTo>
                      <a:lnTo>
                        <a:pt x="209" y="405"/>
                      </a:lnTo>
                      <a:lnTo>
                        <a:pt x="215" y="413"/>
                      </a:lnTo>
                      <a:close/>
                      <a:moveTo>
                        <a:pt x="213" y="413"/>
                      </a:moveTo>
                      <a:lnTo>
                        <a:pt x="213" y="413"/>
                      </a:lnTo>
                      <a:lnTo>
                        <a:pt x="202" y="396"/>
                      </a:lnTo>
                      <a:lnTo>
                        <a:pt x="213" y="413"/>
                      </a:lnTo>
                      <a:close/>
                      <a:moveTo>
                        <a:pt x="202" y="396"/>
                      </a:moveTo>
                      <a:lnTo>
                        <a:pt x="202" y="396"/>
                      </a:lnTo>
                      <a:lnTo>
                        <a:pt x="209" y="405"/>
                      </a:lnTo>
                      <a:lnTo>
                        <a:pt x="202" y="396"/>
                      </a:lnTo>
                      <a:close/>
                      <a:moveTo>
                        <a:pt x="213" y="413"/>
                      </a:moveTo>
                      <a:lnTo>
                        <a:pt x="210" y="415"/>
                      </a:lnTo>
                      <a:lnTo>
                        <a:pt x="207" y="418"/>
                      </a:lnTo>
                      <a:lnTo>
                        <a:pt x="195" y="405"/>
                      </a:lnTo>
                      <a:lnTo>
                        <a:pt x="199" y="401"/>
                      </a:lnTo>
                      <a:lnTo>
                        <a:pt x="202" y="396"/>
                      </a:lnTo>
                      <a:lnTo>
                        <a:pt x="213" y="413"/>
                      </a:lnTo>
                      <a:close/>
                      <a:moveTo>
                        <a:pt x="207" y="418"/>
                      </a:moveTo>
                      <a:lnTo>
                        <a:pt x="206" y="422"/>
                      </a:lnTo>
                      <a:lnTo>
                        <a:pt x="202" y="424"/>
                      </a:lnTo>
                      <a:lnTo>
                        <a:pt x="190" y="410"/>
                      </a:lnTo>
                      <a:lnTo>
                        <a:pt x="193" y="406"/>
                      </a:lnTo>
                      <a:lnTo>
                        <a:pt x="195" y="405"/>
                      </a:lnTo>
                      <a:lnTo>
                        <a:pt x="207" y="418"/>
                      </a:lnTo>
                      <a:close/>
                      <a:moveTo>
                        <a:pt x="190" y="410"/>
                      </a:moveTo>
                      <a:lnTo>
                        <a:pt x="190" y="410"/>
                      </a:lnTo>
                      <a:lnTo>
                        <a:pt x="196" y="417"/>
                      </a:lnTo>
                      <a:lnTo>
                        <a:pt x="190" y="410"/>
                      </a:lnTo>
                      <a:close/>
                      <a:moveTo>
                        <a:pt x="204" y="424"/>
                      </a:moveTo>
                      <a:lnTo>
                        <a:pt x="193" y="437"/>
                      </a:lnTo>
                      <a:lnTo>
                        <a:pt x="185" y="451"/>
                      </a:lnTo>
                      <a:lnTo>
                        <a:pt x="170" y="439"/>
                      </a:lnTo>
                      <a:lnTo>
                        <a:pt x="178" y="427"/>
                      </a:lnTo>
                      <a:lnTo>
                        <a:pt x="190" y="410"/>
                      </a:lnTo>
                      <a:lnTo>
                        <a:pt x="204" y="424"/>
                      </a:lnTo>
                      <a:close/>
                      <a:moveTo>
                        <a:pt x="185" y="451"/>
                      </a:moveTo>
                      <a:lnTo>
                        <a:pt x="178" y="463"/>
                      </a:lnTo>
                      <a:lnTo>
                        <a:pt x="170" y="472"/>
                      </a:lnTo>
                      <a:lnTo>
                        <a:pt x="159" y="456"/>
                      </a:lnTo>
                      <a:lnTo>
                        <a:pt x="165" y="449"/>
                      </a:lnTo>
                      <a:lnTo>
                        <a:pt x="170" y="439"/>
                      </a:lnTo>
                      <a:lnTo>
                        <a:pt x="185" y="451"/>
                      </a:lnTo>
                      <a:close/>
                      <a:moveTo>
                        <a:pt x="159" y="456"/>
                      </a:moveTo>
                      <a:lnTo>
                        <a:pt x="159" y="456"/>
                      </a:lnTo>
                      <a:lnTo>
                        <a:pt x="165" y="463"/>
                      </a:lnTo>
                      <a:lnTo>
                        <a:pt x="159" y="456"/>
                      </a:lnTo>
                      <a:close/>
                      <a:moveTo>
                        <a:pt x="170" y="472"/>
                      </a:moveTo>
                      <a:lnTo>
                        <a:pt x="167" y="475"/>
                      </a:lnTo>
                      <a:lnTo>
                        <a:pt x="164" y="478"/>
                      </a:lnTo>
                      <a:lnTo>
                        <a:pt x="150" y="465"/>
                      </a:lnTo>
                      <a:lnTo>
                        <a:pt x="155" y="460"/>
                      </a:lnTo>
                      <a:lnTo>
                        <a:pt x="159" y="456"/>
                      </a:lnTo>
                      <a:lnTo>
                        <a:pt x="170" y="472"/>
                      </a:lnTo>
                      <a:close/>
                      <a:moveTo>
                        <a:pt x="150" y="466"/>
                      </a:moveTo>
                      <a:lnTo>
                        <a:pt x="150" y="466"/>
                      </a:lnTo>
                      <a:lnTo>
                        <a:pt x="150" y="465"/>
                      </a:lnTo>
                      <a:lnTo>
                        <a:pt x="158" y="472"/>
                      </a:lnTo>
                      <a:lnTo>
                        <a:pt x="150" y="466"/>
                      </a:lnTo>
                      <a:close/>
                      <a:moveTo>
                        <a:pt x="164" y="477"/>
                      </a:moveTo>
                      <a:lnTo>
                        <a:pt x="159" y="484"/>
                      </a:lnTo>
                      <a:lnTo>
                        <a:pt x="153" y="489"/>
                      </a:lnTo>
                      <a:lnTo>
                        <a:pt x="145" y="490"/>
                      </a:lnTo>
                      <a:lnTo>
                        <a:pt x="139" y="490"/>
                      </a:lnTo>
                      <a:lnTo>
                        <a:pt x="139" y="470"/>
                      </a:lnTo>
                      <a:lnTo>
                        <a:pt x="145" y="470"/>
                      </a:lnTo>
                      <a:lnTo>
                        <a:pt x="150" y="466"/>
                      </a:lnTo>
                      <a:lnTo>
                        <a:pt x="164" y="477"/>
                      </a:lnTo>
                      <a:close/>
                      <a:moveTo>
                        <a:pt x="139" y="490"/>
                      </a:moveTo>
                      <a:lnTo>
                        <a:pt x="135" y="490"/>
                      </a:lnTo>
                      <a:lnTo>
                        <a:pt x="131" y="492"/>
                      </a:lnTo>
                      <a:lnTo>
                        <a:pt x="118" y="478"/>
                      </a:lnTo>
                      <a:lnTo>
                        <a:pt x="122" y="475"/>
                      </a:lnTo>
                      <a:lnTo>
                        <a:pt x="128" y="472"/>
                      </a:lnTo>
                      <a:lnTo>
                        <a:pt x="133" y="472"/>
                      </a:lnTo>
                      <a:lnTo>
                        <a:pt x="139" y="470"/>
                      </a:lnTo>
                      <a:lnTo>
                        <a:pt x="139" y="490"/>
                      </a:lnTo>
                      <a:close/>
                      <a:moveTo>
                        <a:pt x="131" y="492"/>
                      </a:moveTo>
                      <a:lnTo>
                        <a:pt x="131" y="492"/>
                      </a:lnTo>
                      <a:lnTo>
                        <a:pt x="125" y="485"/>
                      </a:lnTo>
                      <a:lnTo>
                        <a:pt x="131" y="492"/>
                      </a:lnTo>
                      <a:close/>
                      <a:moveTo>
                        <a:pt x="131" y="492"/>
                      </a:moveTo>
                      <a:lnTo>
                        <a:pt x="127" y="501"/>
                      </a:lnTo>
                      <a:lnTo>
                        <a:pt x="122" y="509"/>
                      </a:lnTo>
                      <a:lnTo>
                        <a:pt x="107" y="499"/>
                      </a:lnTo>
                      <a:lnTo>
                        <a:pt x="111" y="489"/>
                      </a:lnTo>
                      <a:lnTo>
                        <a:pt x="118" y="478"/>
                      </a:lnTo>
                      <a:lnTo>
                        <a:pt x="131" y="492"/>
                      </a:lnTo>
                      <a:close/>
                      <a:moveTo>
                        <a:pt x="122" y="509"/>
                      </a:moveTo>
                      <a:lnTo>
                        <a:pt x="122" y="509"/>
                      </a:lnTo>
                      <a:lnTo>
                        <a:pt x="114" y="504"/>
                      </a:lnTo>
                      <a:lnTo>
                        <a:pt x="122" y="509"/>
                      </a:lnTo>
                      <a:close/>
                      <a:moveTo>
                        <a:pt x="122" y="509"/>
                      </a:moveTo>
                      <a:lnTo>
                        <a:pt x="119" y="514"/>
                      </a:lnTo>
                      <a:lnTo>
                        <a:pt x="114" y="518"/>
                      </a:lnTo>
                      <a:lnTo>
                        <a:pt x="104" y="502"/>
                      </a:lnTo>
                      <a:lnTo>
                        <a:pt x="105" y="501"/>
                      </a:lnTo>
                      <a:lnTo>
                        <a:pt x="107" y="499"/>
                      </a:lnTo>
                      <a:lnTo>
                        <a:pt x="122" y="509"/>
                      </a:lnTo>
                      <a:close/>
                      <a:moveTo>
                        <a:pt x="114" y="518"/>
                      </a:moveTo>
                      <a:lnTo>
                        <a:pt x="110" y="521"/>
                      </a:lnTo>
                      <a:lnTo>
                        <a:pt x="105" y="528"/>
                      </a:lnTo>
                      <a:lnTo>
                        <a:pt x="90" y="516"/>
                      </a:lnTo>
                      <a:lnTo>
                        <a:pt x="97" y="508"/>
                      </a:lnTo>
                      <a:lnTo>
                        <a:pt x="104" y="502"/>
                      </a:lnTo>
                      <a:lnTo>
                        <a:pt x="114" y="518"/>
                      </a:lnTo>
                      <a:close/>
                      <a:moveTo>
                        <a:pt x="90" y="518"/>
                      </a:moveTo>
                      <a:lnTo>
                        <a:pt x="90" y="516"/>
                      </a:lnTo>
                      <a:lnTo>
                        <a:pt x="97" y="521"/>
                      </a:lnTo>
                      <a:lnTo>
                        <a:pt x="90" y="518"/>
                      </a:lnTo>
                      <a:close/>
                      <a:moveTo>
                        <a:pt x="105" y="526"/>
                      </a:moveTo>
                      <a:lnTo>
                        <a:pt x="101" y="537"/>
                      </a:lnTo>
                      <a:lnTo>
                        <a:pt x="97" y="547"/>
                      </a:lnTo>
                      <a:lnTo>
                        <a:pt x="80" y="540"/>
                      </a:lnTo>
                      <a:lnTo>
                        <a:pt x="85" y="528"/>
                      </a:lnTo>
                      <a:lnTo>
                        <a:pt x="90" y="518"/>
                      </a:lnTo>
                      <a:lnTo>
                        <a:pt x="105" y="526"/>
                      </a:lnTo>
                      <a:close/>
                      <a:moveTo>
                        <a:pt x="97" y="547"/>
                      </a:moveTo>
                      <a:lnTo>
                        <a:pt x="94" y="557"/>
                      </a:lnTo>
                      <a:lnTo>
                        <a:pt x="91" y="567"/>
                      </a:lnTo>
                      <a:lnTo>
                        <a:pt x="74" y="562"/>
                      </a:lnTo>
                      <a:lnTo>
                        <a:pt x="77" y="552"/>
                      </a:lnTo>
                      <a:lnTo>
                        <a:pt x="80" y="540"/>
                      </a:lnTo>
                      <a:lnTo>
                        <a:pt x="97" y="547"/>
                      </a:lnTo>
                      <a:close/>
                      <a:moveTo>
                        <a:pt x="91" y="567"/>
                      </a:moveTo>
                      <a:lnTo>
                        <a:pt x="91" y="569"/>
                      </a:lnTo>
                      <a:lnTo>
                        <a:pt x="82" y="566"/>
                      </a:lnTo>
                      <a:lnTo>
                        <a:pt x="91" y="567"/>
                      </a:lnTo>
                      <a:close/>
                      <a:moveTo>
                        <a:pt x="91" y="569"/>
                      </a:moveTo>
                      <a:lnTo>
                        <a:pt x="88" y="574"/>
                      </a:lnTo>
                      <a:lnTo>
                        <a:pt x="84" y="578"/>
                      </a:lnTo>
                      <a:lnTo>
                        <a:pt x="79" y="557"/>
                      </a:lnTo>
                      <a:lnTo>
                        <a:pt x="77" y="561"/>
                      </a:lnTo>
                      <a:lnTo>
                        <a:pt x="74" y="561"/>
                      </a:lnTo>
                      <a:lnTo>
                        <a:pt x="91" y="569"/>
                      </a:lnTo>
                      <a:close/>
                      <a:moveTo>
                        <a:pt x="84" y="578"/>
                      </a:moveTo>
                      <a:lnTo>
                        <a:pt x="79" y="578"/>
                      </a:lnTo>
                      <a:lnTo>
                        <a:pt x="76" y="576"/>
                      </a:lnTo>
                      <a:lnTo>
                        <a:pt x="82" y="557"/>
                      </a:lnTo>
                      <a:lnTo>
                        <a:pt x="80" y="557"/>
                      </a:lnTo>
                      <a:lnTo>
                        <a:pt x="79" y="557"/>
                      </a:lnTo>
                      <a:lnTo>
                        <a:pt x="84" y="578"/>
                      </a:lnTo>
                      <a:close/>
                      <a:moveTo>
                        <a:pt x="76" y="576"/>
                      </a:moveTo>
                      <a:lnTo>
                        <a:pt x="73" y="574"/>
                      </a:lnTo>
                      <a:lnTo>
                        <a:pt x="70" y="573"/>
                      </a:lnTo>
                      <a:lnTo>
                        <a:pt x="84" y="559"/>
                      </a:lnTo>
                      <a:lnTo>
                        <a:pt x="82" y="559"/>
                      </a:lnTo>
                      <a:lnTo>
                        <a:pt x="82" y="557"/>
                      </a:lnTo>
                      <a:lnTo>
                        <a:pt x="76" y="576"/>
                      </a:lnTo>
                      <a:close/>
                      <a:moveTo>
                        <a:pt x="84" y="559"/>
                      </a:moveTo>
                      <a:lnTo>
                        <a:pt x="84" y="559"/>
                      </a:lnTo>
                      <a:lnTo>
                        <a:pt x="76" y="566"/>
                      </a:lnTo>
                      <a:lnTo>
                        <a:pt x="84" y="559"/>
                      </a:lnTo>
                      <a:close/>
                      <a:moveTo>
                        <a:pt x="70" y="573"/>
                      </a:moveTo>
                      <a:lnTo>
                        <a:pt x="68" y="569"/>
                      </a:lnTo>
                      <a:lnTo>
                        <a:pt x="67" y="566"/>
                      </a:lnTo>
                      <a:lnTo>
                        <a:pt x="65" y="561"/>
                      </a:lnTo>
                      <a:lnTo>
                        <a:pt x="65" y="555"/>
                      </a:lnTo>
                      <a:lnTo>
                        <a:pt x="84" y="557"/>
                      </a:lnTo>
                      <a:lnTo>
                        <a:pt x="84" y="559"/>
                      </a:lnTo>
                      <a:lnTo>
                        <a:pt x="70" y="573"/>
                      </a:lnTo>
                      <a:close/>
                      <a:moveTo>
                        <a:pt x="84" y="557"/>
                      </a:moveTo>
                      <a:lnTo>
                        <a:pt x="84" y="557"/>
                      </a:lnTo>
                      <a:lnTo>
                        <a:pt x="74" y="555"/>
                      </a:lnTo>
                      <a:lnTo>
                        <a:pt x="84" y="557"/>
                      </a:lnTo>
                      <a:close/>
                      <a:moveTo>
                        <a:pt x="65" y="555"/>
                      </a:moveTo>
                      <a:lnTo>
                        <a:pt x="67" y="557"/>
                      </a:lnTo>
                      <a:lnTo>
                        <a:pt x="67" y="559"/>
                      </a:lnTo>
                      <a:lnTo>
                        <a:pt x="82" y="549"/>
                      </a:lnTo>
                      <a:lnTo>
                        <a:pt x="84" y="552"/>
                      </a:lnTo>
                      <a:lnTo>
                        <a:pt x="84" y="557"/>
                      </a:lnTo>
                      <a:lnTo>
                        <a:pt x="65" y="555"/>
                      </a:lnTo>
                      <a:close/>
                      <a:moveTo>
                        <a:pt x="67" y="559"/>
                      </a:moveTo>
                      <a:lnTo>
                        <a:pt x="67" y="557"/>
                      </a:lnTo>
                      <a:lnTo>
                        <a:pt x="68" y="555"/>
                      </a:lnTo>
                      <a:lnTo>
                        <a:pt x="70" y="555"/>
                      </a:lnTo>
                      <a:lnTo>
                        <a:pt x="73" y="555"/>
                      </a:lnTo>
                      <a:lnTo>
                        <a:pt x="76" y="555"/>
                      </a:lnTo>
                      <a:lnTo>
                        <a:pt x="79" y="557"/>
                      </a:lnTo>
                      <a:lnTo>
                        <a:pt x="80" y="559"/>
                      </a:lnTo>
                      <a:lnTo>
                        <a:pt x="79" y="561"/>
                      </a:lnTo>
                      <a:lnTo>
                        <a:pt x="67" y="547"/>
                      </a:lnTo>
                      <a:lnTo>
                        <a:pt x="71" y="543"/>
                      </a:lnTo>
                      <a:lnTo>
                        <a:pt x="74" y="542"/>
                      </a:lnTo>
                      <a:lnTo>
                        <a:pt x="79" y="543"/>
                      </a:lnTo>
                      <a:lnTo>
                        <a:pt x="82" y="549"/>
                      </a:lnTo>
                      <a:lnTo>
                        <a:pt x="67" y="559"/>
                      </a:lnTo>
                      <a:close/>
                      <a:moveTo>
                        <a:pt x="79" y="561"/>
                      </a:moveTo>
                      <a:lnTo>
                        <a:pt x="79" y="561"/>
                      </a:lnTo>
                      <a:lnTo>
                        <a:pt x="79" y="562"/>
                      </a:lnTo>
                      <a:lnTo>
                        <a:pt x="64" y="552"/>
                      </a:lnTo>
                      <a:lnTo>
                        <a:pt x="65" y="549"/>
                      </a:lnTo>
                      <a:lnTo>
                        <a:pt x="67" y="547"/>
                      </a:lnTo>
                      <a:lnTo>
                        <a:pt x="79" y="561"/>
                      </a:lnTo>
                      <a:close/>
                      <a:moveTo>
                        <a:pt x="79" y="562"/>
                      </a:moveTo>
                      <a:lnTo>
                        <a:pt x="74" y="574"/>
                      </a:lnTo>
                      <a:lnTo>
                        <a:pt x="71" y="588"/>
                      </a:lnTo>
                      <a:lnTo>
                        <a:pt x="54" y="586"/>
                      </a:lnTo>
                      <a:lnTo>
                        <a:pt x="57" y="567"/>
                      </a:lnTo>
                      <a:lnTo>
                        <a:pt x="64" y="552"/>
                      </a:lnTo>
                      <a:lnTo>
                        <a:pt x="79" y="562"/>
                      </a:lnTo>
                      <a:close/>
                      <a:moveTo>
                        <a:pt x="54" y="586"/>
                      </a:moveTo>
                      <a:lnTo>
                        <a:pt x="54" y="586"/>
                      </a:lnTo>
                      <a:lnTo>
                        <a:pt x="64" y="588"/>
                      </a:lnTo>
                      <a:lnTo>
                        <a:pt x="54" y="586"/>
                      </a:lnTo>
                      <a:close/>
                      <a:moveTo>
                        <a:pt x="71" y="588"/>
                      </a:moveTo>
                      <a:lnTo>
                        <a:pt x="71" y="590"/>
                      </a:lnTo>
                      <a:lnTo>
                        <a:pt x="71" y="593"/>
                      </a:lnTo>
                      <a:lnTo>
                        <a:pt x="54" y="593"/>
                      </a:lnTo>
                      <a:lnTo>
                        <a:pt x="54" y="590"/>
                      </a:lnTo>
                      <a:lnTo>
                        <a:pt x="54" y="586"/>
                      </a:lnTo>
                      <a:lnTo>
                        <a:pt x="71" y="588"/>
                      </a:lnTo>
                      <a:close/>
                      <a:moveTo>
                        <a:pt x="71" y="593"/>
                      </a:moveTo>
                      <a:lnTo>
                        <a:pt x="71" y="602"/>
                      </a:lnTo>
                      <a:lnTo>
                        <a:pt x="70" y="612"/>
                      </a:lnTo>
                      <a:lnTo>
                        <a:pt x="68" y="622"/>
                      </a:lnTo>
                      <a:lnTo>
                        <a:pt x="64" y="633"/>
                      </a:lnTo>
                      <a:lnTo>
                        <a:pt x="57" y="645"/>
                      </a:lnTo>
                      <a:lnTo>
                        <a:pt x="47" y="655"/>
                      </a:lnTo>
                      <a:lnTo>
                        <a:pt x="33" y="667"/>
                      </a:lnTo>
                      <a:lnTo>
                        <a:pt x="14" y="681"/>
                      </a:lnTo>
                      <a:lnTo>
                        <a:pt x="5" y="662"/>
                      </a:lnTo>
                      <a:lnTo>
                        <a:pt x="20" y="651"/>
                      </a:lnTo>
                      <a:lnTo>
                        <a:pt x="33" y="643"/>
                      </a:lnTo>
                      <a:lnTo>
                        <a:pt x="42" y="633"/>
                      </a:lnTo>
                      <a:lnTo>
                        <a:pt x="47" y="624"/>
                      </a:lnTo>
                      <a:lnTo>
                        <a:pt x="51" y="615"/>
                      </a:lnTo>
                      <a:lnTo>
                        <a:pt x="53" y="607"/>
                      </a:lnTo>
                      <a:lnTo>
                        <a:pt x="53" y="600"/>
                      </a:lnTo>
                      <a:lnTo>
                        <a:pt x="54" y="593"/>
                      </a:lnTo>
                      <a:lnTo>
                        <a:pt x="71" y="593"/>
                      </a:lnTo>
                      <a:close/>
                      <a:moveTo>
                        <a:pt x="14" y="681"/>
                      </a:moveTo>
                      <a:lnTo>
                        <a:pt x="11" y="681"/>
                      </a:lnTo>
                      <a:lnTo>
                        <a:pt x="6" y="681"/>
                      </a:lnTo>
                      <a:lnTo>
                        <a:pt x="3" y="679"/>
                      </a:lnTo>
                      <a:lnTo>
                        <a:pt x="2" y="675"/>
                      </a:lnTo>
                      <a:lnTo>
                        <a:pt x="0" y="672"/>
                      </a:lnTo>
                      <a:lnTo>
                        <a:pt x="0" y="669"/>
                      </a:lnTo>
                      <a:lnTo>
                        <a:pt x="2" y="665"/>
                      </a:lnTo>
                      <a:lnTo>
                        <a:pt x="5" y="662"/>
                      </a:lnTo>
                      <a:lnTo>
                        <a:pt x="14" y="681"/>
                      </a:lnTo>
                      <a:close/>
                    </a:path>
                  </a:pathLst>
                </a:custGeom>
                <a:solidFill>
                  <a:srgbClr val="73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7" name="Freeform 233"/>
                <p:cNvSpPr>
                  <a:spLocks noEditPoints="1"/>
                </p:cNvSpPr>
                <p:nvPr/>
              </p:nvSpPr>
              <p:spPr bwMode="auto">
                <a:xfrm>
                  <a:off x="1118" y="1811"/>
                  <a:ext cx="408" cy="677"/>
                </a:xfrm>
                <a:custGeom>
                  <a:avLst/>
                  <a:gdLst>
                    <a:gd name="T0" fmla="*/ 405 w 408"/>
                    <a:gd name="T1" fmla="*/ 17 h 677"/>
                    <a:gd name="T2" fmla="*/ 374 w 408"/>
                    <a:gd name="T3" fmla="*/ 58 h 677"/>
                    <a:gd name="T4" fmla="*/ 342 w 408"/>
                    <a:gd name="T5" fmla="*/ 69 h 677"/>
                    <a:gd name="T6" fmla="*/ 342 w 408"/>
                    <a:gd name="T7" fmla="*/ 69 h 677"/>
                    <a:gd name="T8" fmla="*/ 335 w 408"/>
                    <a:gd name="T9" fmla="*/ 113 h 677"/>
                    <a:gd name="T10" fmla="*/ 323 w 408"/>
                    <a:gd name="T11" fmla="*/ 124 h 677"/>
                    <a:gd name="T12" fmla="*/ 295 w 408"/>
                    <a:gd name="T13" fmla="*/ 93 h 677"/>
                    <a:gd name="T14" fmla="*/ 292 w 408"/>
                    <a:gd name="T15" fmla="*/ 84 h 677"/>
                    <a:gd name="T16" fmla="*/ 280 w 408"/>
                    <a:gd name="T17" fmla="*/ 69 h 677"/>
                    <a:gd name="T18" fmla="*/ 284 w 408"/>
                    <a:gd name="T19" fmla="*/ 50 h 677"/>
                    <a:gd name="T20" fmla="*/ 274 w 408"/>
                    <a:gd name="T21" fmla="*/ 67 h 677"/>
                    <a:gd name="T22" fmla="*/ 283 w 408"/>
                    <a:gd name="T23" fmla="*/ 65 h 677"/>
                    <a:gd name="T24" fmla="*/ 264 w 408"/>
                    <a:gd name="T25" fmla="*/ 67 h 677"/>
                    <a:gd name="T26" fmla="*/ 263 w 408"/>
                    <a:gd name="T27" fmla="*/ 79 h 677"/>
                    <a:gd name="T28" fmla="*/ 263 w 408"/>
                    <a:gd name="T29" fmla="*/ 77 h 677"/>
                    <a:gd name="T30" fmla="*/ 249 w 408"/>
                    <a:gd name="T31" fmla="*/ 149 h 677"/>
                    <a:gd name="T32" fmla="*/ 267 w 408"/>
                    <a:gd name="T33" fmla="*/ 151 h 677"/>
                    <a:gd name="T34" fmla="*/ 254 w 408"/>
                    <a:gd name="T35" fmla="*/ 165 h 677"/>
                    <a:gd name="T36" fmla="*/ 254 w 408"/>
                    <a:gd name="T37" fmla="*/ 172 h 677"/>
                    <a:gd name="T38" fmla="*/ 255 w 408"/>
                    <a:gd name="T39" fmla="*/ 187 h 677"/>
                    <a:gd name="T40" fmla="*/ 264 w 408"/>
                    <a:gd name="T41" fmla="*/ 199 h 677"/>
                    <a:gd name="T42" fmla="*/ 269 w 408"/>
                    <a:gd name="T43" fmla="*/ 180 h 677"/>
                    <a:gd name="T44" fmla="*/ 272 w 408"/>
                    <a:gd name="T45" fmla="*/ 180 h 677"/>
                    <a:gd name="T46" fmla="*/ 275 w 408"/>
                    <a:gd name="T47" fmla="*/ 180 h 677"/>
                    <a:gd name="T48" fmla="*/ 288 w 408"/>
                    <a:gd name="T49" fmla="*/ 199 h 677"/>
                    <a:gd name="T50" fmla="*/ 292 w 408"/>
                    <a:gd name="T51" fmla="*/ 201 h 677"/>
                    <a:gd name="T52" fmla="*/ 297 w 408"/>
                    <a:gd name="T53" fmla="*/ 201 h 677"/>
                    <a:gd name="T54" fmla="*/ 301 w 408"/>
                    <a:gd name="T55" fmla="*/ 201 h 677"/>
                    <a:gd name="T56" fmla="*/ 320 w 408"/>
                    <a:gd name="T57" fmla="*/ 175 h 677"/>
                    <a:gd name="T58" fmla="*/ 304 w 408"/>
                    <a:gd name="T59" fmla="*/ 283 h 677"/>
                    <a:gd name="T60" fmla="*/ 275 w 408"/>
                    <a:gd name="T61" fmla="*/ 307 h 677"/>
                    <a:gd name="T62" fmla="*/ 289 w 408"/>
                    <a:gd name="T63" fmla="*/ 321 h 677"/>
                    <a:gd name="T64" fmla="*/ 288 w 408"/>
                    <a:gd name="T65" fmla="*/ 322 h 677"/>
                    <a:gd name="T66" fmla="*/ 203 w 408"/>
                    <a:gd name="T67" fmla="*/ 417 h 677"/>
                    <a:gd name="T68" fmla="*/ 203 w 408"/>
                    <a:gd name="T69" fmla="*/ 417 h 677"/>
                    <a:gd name="T70" fmla="*/ 179 w 408"/>
                    <a:gd name="T71" fmla="*/ 413 h 677"/>
                    <a:gd name="T72" fmla="*/ 161 w 408"/>
                    <a:gd name="T73" fmla="*/ 442 h 677"/>
                    <a:gd name="T74" fmla="*/ 161 w 408"/>
                    <a:gd name="T75" fmla="*/ 442 h 677"/>
                    <a:gd name="T76" fmla="*/ 159 w 408"/>
                    <a:gd name="T77" fmla="*/ 473 h 677"/>
                    <a:gd name="T78" fmla="*/ 159 w 408"/>
                    <a:gd name="T79" fmla="*/ 473 h 677"/>
                    <a:gd name="T80" fmla="*/ 147 w 408"/>
                    <a:gd name="T81" fmla="*/ 471 h 677"/>
                    <a:gd name="T82" fmla="*/ 132 w 408"/>
                    <a:gd name="T83" fmla="*/ 490 h 677"/>
                    <a:gd name="T84" fmla="*/ 116 w 408"/>
                    <a:gd name="T85" fmla="*/ 489 h 677"/>
                    <a:gd name="T86" fmla="*/ 115 w 408"/>
                    <a:gd name="T87" fmla="*/ 511 h 677"/>
                    <a:gd name="T88" fmla="*/ 110 w 408"/>
                    <a:gd name="T89" fmla="*/ 516 h 677"/>
                    <a:gd name="T90" fmla="*/ 90 w 408"/>
                    <a:gd name="T91" fmla="*/ 502 h 677"/>
                    <a:gd name="T92" fmla="*/ 79 w 408"/>
                    <a:gd name="T93" fmla="*/ 514 h 677"/>
                    <a:gd name="T94" fmla="*/ 78 w 408"/>
                    <a:gd name="T95" fmla="*/ 518 h 677"/>
                    <a:gd name="T96" fmla="*/ 84 w 408"/>
                    <a:gd name="T97" fmla="*/ 548 h 677"/>
                    <a:gd name="T98" fmla="*/ 79 w 408"/>
                    <a:gd name="T99" fmla="*/ 564 h 677"/>
                    <a:gd name="T100" fmla="*/ 64 w 408"/>
                    <a:gd name="T101" fmla="*/ 555 h 677"/>
                    <a:gd name="T102" fmla="*/ 54 w 408"/>
                    <a:gd name="T103" fmla="*/ 567 h 677"/>
                    <a:gd name="T104" fmla="*/ 53 w 408"/>
                    <a:gd name="T105" fmla="*/ 560 h 677"/>
                    <a:gd name="T106" fmla="*/ 54 w 408"/>
                    <a:gd name="T107" fmla="*/ 566 h 677"/>
                    <a:gd name="T108" fmla="*/ 62 w 408"/>
                    <a:gd name="T109" fmla="*/ 548 h 677"/>
                    <a:gd name="T110" fmla="*/ 68 w 408"/>
                    <a:gd name="T111" fmla="*/ 569 h 677"/>
                    <a:gd name="T112" fmla="*/ 62 w 408"/>
                    <a:gd name="T113" fmla="*/ 596 h 677"/>
                    <a:gd name="T114" fmla="*/ 41 w 408"/>
                    <a:gd name="T115" fmla="*/ 655 h 677"/>
                    <a:gd name="T116" fmla="*/ 7 w 408"/>
                    <a:gd name="T117" fmla="*/ 677 h 67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408"/>
                    <a:gd name="T178" fmla="*/ 0 h 677"/>
                    <a:gd name="T179" fmla="*/ 408 w 408"/>
                    <a:gd name="T180" fmla="*/ 677 h 67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408" h="677">
                      <a:moveTo>
                        <a:pt x="391" y="4"/>
                      </a:moveTo>
                      <a:lnTo>
                        <a:pt x="394" y="2"/>
                      </a:lnTo>
                      <a:lnTo>
                        <a:pt x="397" y="0"/>
                      </a:lnTo>
                      <a:lnTo>
                        <a:pt x="402" y="0"/>
                      </a:lnTo>
                      <a:lnTo>
                        <a:pt x="405" y="2"/>
                      </a:lnTo>
                      <a:lnTo>
                        <a:pt x="406" y="5"/>
                      </a:lnTo>
                      <a:lnTo>
                        <a:pt x="408" y="10"/>
                      </a:lnTo>
                      <a:lnTo>
                        <a:pt x="406" y="14"/>
                      </a:lnTo>
                      <a:lnTo>
                        <a:pt x="405" y="17"/>
                      </a:lnTo>
                      <a:lnTo>
                        <a:pt x="391" y="4"/>
                      </a:lnTo>
                      <a:close/>
                      <a:moveTo>
                        <a:pt x="405" y="17"/>
                      </a:moveTo>
                      <a:lnTo>
                        <a:pt x="391" y="34"/>
                      </a:lnTo>
                      <a:lnTo>
                        <a:pt x="374" y="58"/>
                      </a:lnTo>
                      <a:lnTo>
                        <a:pt x="359" y="48"/>
                      </a:lnTo>
                      <a:lnTo>
                        <a:pt x="377" y="22"/>
                      </a:lnTo>
                      <a:lnTo>
                        <a:pt x="391" y="4"/>
                      </a:lnTo>
                      <a:lnTo>
                        <a:pt x="405" y="17"/>
                      </a:lnTo>
                      <a:close/>
                      <a:moveTo>
                        <a:pt x="374" y="58"/>
                      </a:moveTo>
                      <a:lnTo>
                        <a:pt x="374" y="58"/>
                      </a:lnTo>
                      <a:lnTo>
                        <a:pt x="366" y="53"/>
                      </a:lnTo>
                      <a:lnTo>
                        <a:pt x="374" y="58"/>
                      </a:lnTo>
                      <a:close/>
                      <a:moveTo>
                        <a:pt x="374" y="58"/>
                      </a:moveTo>
                      <a:lnTo>
                        <a:pt x="369" y="65"/>
                      </a:lnTo>
                      <a:lnTo>
                        <a:pt x="365" y="69"/>
                      </a:lnTo>
                      <a:lnTo>
                        <a:pt x="352" y="55"/>
                      </a:lnTo>
                      <a:lnTo>
                        <a:pt x="355" y="52"/>
                      </a:lnTo>
                      <a:lnTo>
                        <a:pt x="359" y="48"/>
                      </a:lnTo>
                      <a:lnTo>
                        <a:pt x="374" y="58"/>
                      </a:lnTo>
                      <a:close/>
                      <a:moveTo>
                        <a:pt x="365" y="69"/>
                      </a:moveTo>
                      <a:lnTo>
                        <a:pt x="362" y="74"/>
                      </a:lnTo>
                      <a:lnTo>
                        <a:pt x="357" y="79"/>
                      </a:lnTo>
                      <a:lnTo>
                        <a:pt x="342" y="69"/>
                      </a:lnTo>
                      <a:lnTo>
                        <a:pt x="348" y="60"/>
                      </a:lnTo>
                      <a:lnTo>
                        <a:pt x="352" y="55"/>
                      </a:lnTo>
                      <a:lnTo>
                        <a:pt x="365" y="69"/>
                      </a:lnTo>
                      <a:close/>
                      <a:moveTo>
                        <a:pt x="357" y="79"/>
                      </a:moveTo>
                      <a:lnTo>
                        <a:pt x="357" y="81"/>
                      </a:lnTo>
                      <a:lnTo>
                        <a:pt x="349" y="74"/>
                      </a:lnTo>
                      <a:lnTo>
                        <a:pt x="357" y="79"/>
                      </a:lnTo>
                      <a:close/>
                      <a:moveTo>
                        <a:pt x="357" y="81"/>
                      </a:moveTo>
                      <a:lnTo>
                        <a:pt x="357" y="81"/>
                      </a:lnTo>
                      <a:lnTo>
                        <a:pt x="342" y="69"/>
                      </a:lnTo>
                      <a:lnTo>
                        <a:pt x="357" y="81"/>
                      </a:lnTo>
                      <a:close/>
                      <a:moveTo>
                        <a:pt x="357" y="81"/>
                      </a:moveTo>
                      <a:lnTo>
                        <a:pt x="352" y="86"/>
                      </a:lnTo>
                      <a:lnTo>
                        <a:pt x="348" y="93"/>
                      </a:lnTo>
                      <a:lnTo>
                        <a:pt x="334" y="82"/>
                      </a:lnTo>
                      <a:lnTo>
                        <a:pt x="337" y="76"/>
                      </a:lnTo>
                      <a:lnTo>
                        <a:pt x="342" y="69"/>
                      </a:lnTo>
                      <a:lnTo>
                        <a:pt x="357" y="81"/>
                      </a:lnTo>
                      <a:close/>
                      <a:moveTo>
                        <a:pt x="348" y="93"/>
                      </a:moveTo>
                      <a:lnTo>
                        <a:pt x="342" y="103"/>
                      </a:lnTo>
                      <a:lnTo>
                        <a:pt x="335" y="113"/>
                      </a:lnTo>
                      <a:lnTo>
                        <a:pt x="329" y="120"/>
                      </a:lnTo>
                      <a:lnTo>
                        <a:pt x="323" y="124"/>
                      </a:lnTo>
                      <a:lnTo>
                        <a:pt x="318" y="103"/>
                      </a:lnTo>
                      <a:lnTo>
                        <a:pt x="325" y="96"/>
                      </a:lnTo>
                      <a:lnTo>
                        <a:pt x="334" y="82"/>
                      </a:lnTo>
                      <a:lnTo>
                        <a:pt x="348" y="93"/>
                      </a:lnTo>
                      <a:close/>
                      <a:moveTo>
                        <a:pt x="323" y="124"/>
                      </a:moveTo>
                      <a:lnTo>
                        <a:pt x="323" y="124"/>
                      </a:lnTo>
                      <a:lnTo>
                        <a:pt x="321" y="113"/>
                      </a:lnTo>
                      <a:lnTo>
                        <a:pt x="323" y="124"/>
                      </a:lnTo>
                      <a:close/>
                      <a:moveTo>
                        <a:pt x="323" y="124"/>
                      </a:moveTo>
                      <a:lnTo>
                        <a:pt x="317" y="124"/>
                      </a:lnTo>
                      <a:lnTo>
                        <a:pt x="312" y="122"/>
                      </a:lnTo>
                      <a:lnTo>
                        <a:pt x="308" y="118"/>
                      </a:lnTo>
                      <a:lnTo>
                        <a:pt x="304" y="113"/>
                      </a:lnTo>
                      <a:lnTo>
                        <a:pt x="320" y="103"/>
                      </a:lnTo>
                      <a:lnTo>
                        <a:pt x="323" y="124"/>
                      </a:lnTo>
                      <a:close/>
                      <a:moveTo>
                        <a:pt x="304" y="113"/>
                      </a:moveTo>
                      <a:lnTo>
                        <a:pt x="300" y="105"/>
                      </a:lnTo>
                      <a:lnTo>
                        <a:pt x="295" y="93"/>
                      </a:lnTo>
                      <a:lnTo>
                        <a:pt x="312" y="84"/>
                      </a:lnTo>
                      <a:lnTo>
                        <a:pt x="317" y="96"/>
                      </a:lnTo>
                      <a:lnTo>
                        <a:pt x="320" y="103"/>
                      </a:lnTo>
                      <a:lnTo>
                        <a:pt x="304" y="113"/>
                      </a:lnTo>
                      <a:close/>
                      <a:moveTo>
                        <a:pt x="312" y="84"/>
                      </a:moveTo>
                      <a:lnTo>
                        <a:pt x="312" y="84"/>
                      </a:lnTo>
                      <a:lnTo>
                        <a:pt x="304" y="88"/>
                      </a:lnTo>
                      <a:lnTo>
                        <a:pt x="312" y="84"/>
                      </a:lnTo>
                      <a:close/>
                      <a:moveTo>
                        <a:pt x="295" y="93"/>
                      </a:moveTo>
                      <a:lnTo>
                        <a:pt x="294" y="88"/>
                      </a:lnTo>
                      <a:lnTo>
                        <a:pt x="292" y="84"/>
                      </a:lnTo>
                      <a:lnTo>
                        <a:pt x="306" y="72"/>
                      </a:lnTo>
                      <a:lnTo>
                        <a:pt x="311" y="79"/>
                      </a:lnTo>
                      <a:lnTo>
                        <a:pt x="312" y="84"/>
                      </a:lnTo>
                      <a:lnTo>
                        <a:pt x="295" y="93"/>
                      </a:lnTo>
                      <a:close/>
                      <a:moveTo>
                        <a:pt x="306" y="72"/>
                      </a:moveTo>
                      <a:lnTo>
                        <a:pt x="306" y="72"/>
                      </a:lnTo>
                      <a:lnTo>
                        <a:pt x="300" y="77"/>
                      </a:lnTo>
                      <a:lnTo>
                        <a:pt x="306" y="72"/>
                      </a:lnTo>
                      <a:close/>
                      <a:moveTo>
                        <a:pt x="292" y="84"/>
                      </a:moveTo>
                      <a:lnTo>
                        <a:pt x="286" y="74"/>
                      </a:lnTo>
                      <a:lnTo>
                        <a:pt x="280" y="69"/>
                      </a:lnTo>
                      <a:lnTo>
                        <a:pt x="291" y="53"/>
                      </a:lnTo>
                      <a:lnTo>
                        <a:pt x="298" y="60"/>
                      </a:lnTo>
                      <a:lnTo>
                        <a:pt x="306" y="72"/>
                      </a:lnTo>
                      <a:lnTo>
                        <a:pt x="292" y="84"/>
                      </a:lnTo>
                      <a:close/>
                      <a:moveTo>
                        <a:pt x="280" y="69"/>
                      </a:moveTo>
                      <a:lnTo>
                        <a:pt x="281" y="69"/>
                      </a:lnTo>
                      <a:lnTo>
                        <a:pt x="281" y="67"/>
                      </a:lnTo>
                      <a:lnTo>
                        <a:pt x="269" y="53"/>
                      </a:lnTo>
                      <a:lnTo>
                        <a:pt x="274" y="50"/>
                      </a:lnTo>
                      <a:lnTo>
                        <a:pt x="278" y="48"/>
                      </a:lnTo>
                      <a:lnTo>
                        <a:pt x="284" y="50"/>
                      </a:lnTo>
                      <a:lnTo>
                        <a:pt x="291" y="53"/>
                      </a:lnTo>
                      <a:lnTo>
                        <a:pt x="280" y="69"/>
                      </a:lnTo>
                      <a:close/>
                      <a:moveTo>
                        <a:pt x="281" y="67"/>
                      </a:moveTo>
                      <a:lnTo>
                        <a:pt x="277" y="70"/>
                      </a:lnTo>
                      <a:lnTo>
                        <a:pt x="272" y="70"/>
                      </a:lnTo>
                      <a:lnTo>
                        <a:pt x="275" y="60"/>
                      </a:lnTo>
                      <a:lnTo>
                        <a:pt x="281" y="67"/>
                      </a:lnTo>
                      <a:close/>
                      <a:moveTo>
                        <a:pt x="272" y="70"/>
                      </a:moveTo>
                      <a:lnTo>
                        <a:pt x="271" y="69"/>
                      </a:lnTo>
                      <a:lnTo>
                        <a:pt x="272" y="69"/>
                      </a:lnTo>
                      <a:lnTo>
                        <a:pt x="274" y="67"/>
                      </a:lnTo>
                      <a:lnTo>
                        <a:pt x="275" y="65"/>
                      </a:lnTo>
                      <a:lnTo>
                        <a:pt x="281" y="62"/>
                      </a:lnTo>
                      <a:lnTo>
                        <a:pt x="283" y="64"/>
                      </a:lnTo>
                      <a:lnTo>
                        <a:pt x="264" y="60"/>
                      </a:lnTo>
                      <a:lnTo>
                        <a:pt x="266" y="55"/>
                      </a:lnTo>
                      <a:lnTo>
                        <a:pt x="269" y="52"/>
                      </a:lnTo>
                      <a:lnTo>
                        <a:pt x="272" y="50"/>
                      </a:lnTo>
                      <a:lnTo>
                        <a:pt x="277" y="52"/>
                      </a:lnTo>
                      <a:lnTo>
                        <a:pt x="272" y="70"/>
                      </a:lnTo>
                      <a:close/>
                      <a:moveTo>
                        <a:pt x="283" y="64"/>
                      </a:moveTo>
                      <a:lnTo>
                        <a:pt x="283" y="65"/>
                      </a:lnTo>
                      <a:lnTo>
                        <a:pt x="283" y="69"/>
                      </a:lnTo>
                      <a:lnTo>
                        <a:pt x="264" y="67"/>
                      </a:lnTo>
                      <a:lnTo>
                        <a:pt x="264" y="64"/>
                      </a:lnTo>
                      <a:lnTo>
                        <a:pt x="264" y="60"/>
                      </a:lnTo>
                      <a:lnTo>
                        <a:pt x="283" y="64"/>
                      </a:lnTo>
                      <a:close/>
                      <a:moveTo>
                        <a:pt x="283" y="69"/>
                      </a:moveTo>
                      <a:lnTo>
                        <a:pt x="281" y="74"/>
                      </a:lnTo>
                      <a:lnTo>
                        <a:pt x="281" y="81"/>
                      </a:lnTo>
                      <a:lnTo>
                        <a:pt x="263" y="79"/>
                      </a:lnTo>
                      <a:lnTo>
                        <a:pt x="264" y="72"/>
                      </a:lnTo>
                      <a:lnTo>
                        <a:pt x="264" y="67"/>
                      </a:lnTo>
                      <a:lnTo>
                        <a:pt x="283" y="69"/>
                      </a:lnTo>
                      <a:close/>
                      <a:moveTo>
                        <a:pt x="263" y="79"/>
                      </a:moveTo>
                      <a:lnTo>
                        <a:pt x="263" y="79"/>
                      </a:lnTo>
                      <a:lnTo>
                        <a:pt x="272" y="79"/>
                      </a:lnTo>
                      <a:lnTo>
                        <a:pt x="263" y="79"/>
                      </a:lnTo>
                      <a:close/>
                      <a:moveTo>
                        <a:pt x="281" y="81"/>
                      </a:moveTo>
                      <a:lnTo>
                        <a:pt x="281" y="82"/>
                      </a:lnTo>
                      <a:lnTo>
                        <a:pt x="263" y="77"/>
                      </a:lnTo>
                      <a:lnTo>
                        <a:pt x="263" y="79"/>
                      </a:lnTo>
                      <a:lnTo>
                        <a:pt x="281" y="81"/>
                      </a:lnTo>
                      <a:close/>
                      <a:moveTo>
                        <a:pt x="263" y="77"/>
                      </a:moveTo>
                      <a:lnTo>
                        <a:pt x="263" y="77"/>
                      </a:lnTo>
                      <a:lnTo>
                        <a:pt x="272" y="79"/>
                      </a:lnTo>
                      <a:lnTo>
                        <a:pt x="263" y="77"/>
                      </a:lnTo>
                      <a:close/>
                      <a:moveTo>
                        <a:pt x="281" y="81"/>
                      </a:moveTo>
                      <a:lnTo>
                        <a:pt x="278" y="96"/>
                      </a:lnTo>
                      <a:lnTo>
                        <a:pt x="274" y="117"/>
                      </a:lnTo>
                      <a:lnTo>
                        <a:pt x="257" y="112"/>
                      </a:lnTo>
                      <a:lnTo>
                        <a:pt x="261" y="93"/>
                      </a:lnTo>
                      <a:lnTo>
                        <a:pt x="263" y="77"/>
                      </a:lnTo>
                      <a:lnTo>
                        <a:pt x="281" y="81"/>
                      </a:lnTo>
                      <a:close/>
                      <a:moveTo>
                        <a:pt x="274" y="117"/>
                      </a:moveTo>
                      <a:lnTo>
                        <a:pt x="271" y="137"/>
                      </a:lnTo>
                      <a:lnTo>
                        <a:pt x="267" y="153"/>
                      </a:lnTo>
                      <a:lnTo>
                        <a:pt x="249" y="149"/>
                      </a:lnTo>
                      <a:lnTo>
                        <a:pt x="252" y="134"/>
                      </a:lnTo>
                      <a:lnTo>
                        <a:pt x="257" y="112"/>
                      </a:lnTo>
                      <a:lnTo>
                        <a:pt x="274" y="117"/>
                      </a:lnTo>
                      <a:close/>
                      <a:moveTo>
                        <a:pt x="249" y="151"/>
                      </a:moveTo>
                      <a:lnTo>
                        <a:pt x="249" y="151"/>
                      </a:lnTo>
                      <a:lnTo>
                        <a:pt x="249" y="149"/>
                      </a:lnTo>
                      <a:lnTo>
                        <a:pt x="258" y="151"/>
                      </a:lnTo>
                      <a:lnTo>
                        <a:pt x="249" y="151"/>
                      </a:lnTo>
                      <a:close/>
                      <a:moveTo>
                        <a:pt x="267" y="151"/>
                      </a:moveTo>
                      <a:lnTo>
                        <a:pt x="267" y="151"/>
                      </a:lnTo>
                      <a:lnTo>
                        <a:pt x="266" y="151"/>
                      </a:lnTo>
                      <a:lnTo>
                        <a:pt x="255" y="166"/>
                      </a:lnTo>
                      <a:lnTo>
                        <a:pt x="254" y="163"/>
                      </a:lnTo>
                      <a:lnTo>
                        <a:pt x="250" y="160"/>
                      </a:lnTo>
                      <a:lnTo>
                        <a:pt x="250" y="156"/>
                      </a:lnTo>
                      <a:lnTo>
                        <a:pt x="249" y="151"/>
                      </a:lnTo>
                      <a:lnTo>
                        <a:pt x="267" y="151"/>
                      </a:lnTo>
                      <a:close/>
                      <a:moveTo>
                        <a:pt x="266" y="151"/>
                      </a:moveTo>
                      <a:lnTo>
                        <a:pt x="267" y="153"/>
                      </a:lnTo>
                      <a:lnTo>
                        <a:pt x="269" y="153"/>
                      </a:lnTo>
                      <a:lnTo>
                        <a:pt x="261" y="160"/>
                      </a:lnTo>
                      <a:lnTo>
                        <a:pt x="266" y="151"/>
                      </a:lnTo>
                      <a:close/>
                      <a:moveTo>
                        <a:pt x="269" y="153"/>
                      </a:moveTo>
                      <a:lnTo>
                        <a:pt x="269" y="154"/>
                      </a:lnTo>
                      <a:lnTo>
                        <a:pt x="271" y="156"/>
                      </a:lnTo>
                      <a:lnTo>
                        <a:pt x="258" y="170"/>
                      </a:lnTo>
                      <a:lnTo>
                        <a:pt x="255" y="168"/>
                      </a:lnTo>
                      <a:lnTo>
                        <a:pt x="254" y="165"/>
                      </a:lnTo>
                      <a:lnTo>
                        <a:pt x="269" y="153"/>
                      </a:lnTo>
                      <a:close/>
                      <a:moveTo>
                        <a:pt x="271" y="156"/>
                      </a:moveTo>
                      <a:lnTo>
                        <a:pt x="272" y="161"/>
                      </a:lnTo>
                      <a:lnTo>
                        <a:pt x="272" y="165"/>
                      </a:lnTo>
                      <a:lnTo>
                        <a:pt x="264" y="163"/>
                      </a:lnTo>
                      <a:lnTo>
                        <a:pt x="271" y="156"/>
                      </a:lnTo>
                      <a:close/>
                      <a:moveTo>
                        <a:pt x="272" y="165"/>
                      </a:moveTo>
                      <a:lnTo>
                        <a:pt x="272" y="173"/>
                      </a:lnTo>
                      <a:lnTo>
                        <a:pt x="272" y="180"/>
                      </a:lnTo>
                      <a:lnTo>
                        <a:pt x="254" y="182"/>
                      </a:lnTo>
                      <a:lnTo>
                        <a:pt x="254" y="172"/>
                      </a:lnTo>
                      <a:lnTo>
                        <a:pt x="255" y="161"/>
                      </a:lnTo>
                      <a:lnTo>
                        <a:pt x="272" y="165"/>
                      </a:lnTo>
                      <a:close/>
                      <a:moveTo>
                        <a:pt x="254" y="182"/>
                      </a:moveTo>
                      <a:lnTo>
                        <a:pt x="254" y="182"/>
                      </a:lnTo>
                      <a:lnTo>
                        <a:pt x="263" y="182"/>
                      </a:lnTo>
                      <a:lnTo>
                        <a:pt x="254" y="182"/>
                      </a:lnTo>
                      <a:close/>
                      <a:moveTo>
                        <a:pt x="272" y="180"/>
                      </a:moveTo>
                      <a:lnTo>
                        <a:pt x="272" y="182"/>
                      </a:lnTo>
                      <a:lnTo>
                        <a:pt x="255" y="190"/>
                      </a:lnTo>
                      <a:lnTo>
                        <a:pt x="255" y="187"/>
                      </a:lnTo>
                      <a:lnTo>
                        <a:pt x="254" y="182"/>
                      </a:lnTo>
                      <a:lnTo>
                        <a:pt x="272" y="180"/>
                      </a:lnTo>
                      <a:close/>
                      <a:moveTo>
                        <a:pt x="272" y="182"/>
                      </a:moveTo>
                      <a:lnTo>
                        <a:pt x="271" y="180"/>
                      </a:lnTo>
                      <a:lnTo>
                        <a:pt x="269" y="180"/>
                      </a:lnTo>
                      <a:lnTo>
                        <a:pt x="264" y="199"/>
                      </a:lnTo>
                      <a:lnTo>
                        <a:pt x="260" y="196"/>
                      </a:lnTo>
                      <a:lnTo>
                        <a:pt x="255" y="190"/>
                      </a:lnTo>
                      <a:lnTo>
                        <a:pt x="272" y="182"/>
                      </a:lnTo>
                      <a:close/>
                      <a:moveTo>
                        <a:pt x="264" y="199"/>
                      </a:moveTo>
                      <a:lnTo>
                        <a:pt x="264" y="199"/>
                      </a:lnTo>
                      <a:lnTo>
                        <a:pt x="266" y="189"/>
                      </a:lnTo>
                      <a:lnTo>
                        <a:pt x="264" y="199"/>
                      </a:lnTo>
                      <a:close/>
                      <a:moveTo>
                        <a:pt x="269" y="180"/>
                      </a:moveTo>
                      <a:lnTo>
                        <a:pt x="267" y="180"/>
                      </a:lnTo>
                      <a:lnTo>
                        <a:pt x="269" y="199"/>
                      </a:lnTo>
                      <a:lnTo>
                        <a:pt x="267" y="199"/>
                      </a:lnTo>
                      <a:lnTo>
                        <a:pt x="264" y="199"/>
                      </a:lnTo>
                      <a:lnTo>
                        <a:pt x="269" y="180"/>
                      </a:lnTo>
                      <a:close/>
                      <a:moveTo>
                        <a:pt x="267" y="180"/>
                      </a:moveTo>
                      <a:lnTo>
                        <a:pt x="269" y="180"/>
                      </a:lnTo>
                      <a:lnTo>
                        <a:pt x="272" y="180"/>
                      </a:lnTo>
                      <a:lnTo>
                        <a:pt x="267" y="189"/>
                      </a:lnTo>
                      <a:lnTo>
                        <a:pt x="267" y="180"/>
                      </a:lnTo>
                      <a:close/>
                      <a:moveTo>
                        <a:pt x="272" y="180"/>
                      </a:moveTo>
                      <a:lnTo>
                        <a:pt x="272" y="180"/>
                      </a:lnTo>
                      <a:lnTo>
                        <a:pt x="272" y="201"/>
                      </a:lnTo>
                      <a:lnTo>
                        <a:pt x="267" y="199"/>
                      </a:lnTo>
                      <a:lnTo>
                        <a:pt x="264" y="199"/>
                      </a:lnTo>
                      <a:lnTo>
                        <a:pt x="272" y="180"/>
                      </a:lnTo>
                      <a:close/>
                      <a:moveTo>
                        <a:pt x="272" y="180"/>
                      </a:moveTo>
                      <a:lnTo>
                        <a:pt x="274" y="180"/>
                      </a:lnTo>
                      <a:lnTo>
                        <a:pt x="275" y="180"/>
                      </a:lnTo>
                      <a:lnTo>
                        <a:pt x="278" y="199"/>
                      </a:lnTo>
                      <a:lnTo>
                        <a:pt x="275" y="201"/>
                      </a:lnTo>
                      <a:lnTo>
                        <a:pt x="272" y="201"/>
                      </a:lnTo>
                      <a:lnTo>
                        <a:pt x="272" y="180"/>
                      </a:lnTo>
                      <a:close/>
                      <a:moveTo>
                        <a:pt x="275" y="180"/>
                      </a:moveTo>
                      <a:lnTo>
                        <a:pt x="275" y="180"/>
                      </a:lnTo>
                      <a:lnTo>
                        <a:pt x="277" y="190"/>
                      </a:lnTo>
                      <a:lnTo>
                        <a:pt x="275" y="180"/>
                      </a:lnTo>
                      <a:close/>
                      <a:moveTo>
                        <a:pt x="275" y="180"/>
                      </a:moveTo>
                      <a:lnTo>
                        <a:pt x="281" y="178"/>
                      </a:lnTo>
                      <a:lnTo>
                        <a:pt x="286" y="178"/>
                      </a:lnTo>
                      <a:lnTo>
                        <a:pt x="284" y="199"/>
                      </a:lnTo>
                      <a:lnTo>
                        <a:pt x="281" y="199"/>
                      </a:lnTo>
                      <a:lnTo>
                        <a:pt x="278" y="199"/>
                      </a:lnTo>
                      <a:lnTo>
                        <a:pt x="275" y="180"/>
                      </a:lnTo>
                      <a:close/>
                      <a:moveTo>
                        <a:pt x="286" y="178"/>
                      </a:moveTo>
                      <a:lnTo>
                        <a:pt x="291" y="180"/>
                      </a:lnTo>
                      <a:lnTo>
                        <a:pt x="297" y="182"/>
                      </a:lnTo>
                      <a:lnTo>
                        <a:pt x="289" y="201"/>
                      </a:lnTo>
                      <a:lnTo>
                        <a:pt x="288" y="199"/>
                      </a:lnTo>
                      <a:lnTo>
                        <a:pt x="284" y="199"/>
                      </a:lnTo>
                      <a:lnTo>
                        <a:pt x="286" y="178"/>
                      </a:lnTo>
                      <a:close/>
                      <a:moveTo>
                        <a:pt x="292" y="201"/>
                      </a:moveTo>
                      <a:lnTo>
                        <a:pt x="291" y="201"/>
                      </a:lnTo>
                      <a:lnTo>
                        <a:pt x="289" y="201"/>
                      </a:lnTo>
                      <a:lnTo>
                        <a:pt x="292" y="190"/>
                      </a:lnTo>
                      <a:lnTo>
                        <a:pt x="292" y="201"/>
                      </a:lnTo>
                      <a:close/>
                      <a:moveTo>
                        <a:pt x="294" y="180"/>
                      </a:moveTo>
                      <a:lnTo>
                        <a:pt x="294" y="180"/>
                      </a:lnTo>
                      <a:lnTo>
                        <a:pt x="292" y="201"/>
                      </a:lnTo>
                      <a:lnTo>
                        <a:pt x="294" y="180"/>
                      </a:lnTo>
                      <a:close/>
                      <a:moveTo>
                        <a:pt x="292" y="201"/>
                      </a:moveTo>
                      <a:lnTo>
                        <a:pt x="292" y="201"/>
                      </a:lnTo>
                      <a:lnTo>
                        <a:pt x="292" y="190"/>
                      </a:lnTo>
                      <a:lnTo>
                        <a:pt x="292" y="201"/>
                      </a:lnTo>
                      <a:close/>
                      <a:moveTo>
                        <a:pt x="294" y="180"/>
                      </a:moveTo>
                      <a:lnTo>
                        <a:pt x="295" y="180"/>
                      </a:lnTo>
                      <a:lnTo>
                        <a:pt x="297" y="180"/>
                      </a:lnTo>
                      <a:lnTo>
                        <a:pt x="297" y="201"/>
                      </a:lnTo>
                      <a:lnTo>
                        <a:pt x="294" y="201"/>
                      </a:lnTo>
                      <a:lnTo>
                        <a:pt x="292" y="201"/>
                      </a:lnTo>
                      <a:lnTo>
                        <a:pt x="294" y="180"/>
                      </a:lnTo>
                      <a:close/>
                      <a:moveTo>
                        <a:pt x="297" y="180"/>
                      </a:moveTo>
                      <a:lnTo>
                        <a:pt x="298" y="180"/>
                      </a:lnTo>
                      <a:lnTo>
                        <a:pt x="300" y="180"/>
                      </a:lnTo>
                      <a:lnTo>
                        <a:pt x="301" y="201"/>
                      </a:lnTo>
                      <a:lnTo>
                        <a:pt x="298" y="201"/>
                      </a:lnTo>
                      <a:lnTo>
                        <a:pt x="297" y="201"/>
                      </a:lnTo>
                      <a:lnTo>
                        <a:pt x="297" y="180"/>
                      </a:lnTo>
                      <a:close/>
                      <a:moveTo>
                        <a:pt x="301" y="201"/>
                      </a:moveTo>
                      <a:lnTo>
                        <a:pt x="301" y="201"/>
                      </a:lnTo>
                      <a:lnTo>
                        <a:pt x="300" y="190"/>
                      </a:lnTo>
                      <a:lnTo>
                        <a:pt x="301" y="201"/>
                      </a:lnTo>
                      <a:close/>
                      <a:moveTo>
                        <a:pt x="300" y="180"/>
                      </a:moveTo>
                      <a:lnTo>
                        <a:pt x="311" y="178"/>
                      </a:lnTo>
                      <a:lnTo>
                        <a:pt x="320" y="175"/>
                      </a:lnTo>
                      <a:lnTo>
                        <a:pt x="328" y="194"/>
                      </a:lnTo>
                      <a:lnTo>
                        <a:pt x="315" y="199"/>
                      </a:lnTo>
                      <a:lnTo>
                        <a:pt x="301" y="201"/>
                      </a:lnTo>
                      <a:lnTo>
                        <a:pt x="300" y="180"/>
                      </a:lnTo>
                      <a:close/>
                      <a:moveTo>
                        <a:pt x="320" y="175"/>
                      </a:moveTo>
                      <a:lnTo>
                        <a:pt x="325" y="175"/>
                      </a:lnTo>
                      <a:lnTo>
                        <a:pt x="329" y="177"/>
                      </a:lnTo>
                      <a:lnTo>
                        <a:pt x="332" y="182"/>
                      </a:lnTo>
                      <a:lnTo>
                        <a:pt x="332" y="187"/>
                      </a:lnTo>
                      <a:lnTo>
                        <a:pt x="323" y="185"/>
                      </a:lnTo>
                      <a:lnTo>
                        <a:pt x="320" y="175"/>
                      </a:lnTo>
                      <a:close/>
                      <a:moveTo>
                        <a:pt x="332" y="187"/>
                      </a:moveTo>
                      <a:lnTo>
                        <a:pt x="328" y="202"/>
                      </a:lnTo>
                      <a:lnTo>
                        <a:pt x="318" y="240"/>
                      </a:lnTo>
                      <a:lnTo>
                        <a:pt x="311" y="261"/>
                      </a:lnTo>
                      <a:lnTo>
                        <a:pt x="304" y="283"/>
                      </a:lnTo>
                      <a:lnTo>
                        <a:pt x="297" y="302"/>
                      </a:lnTo>
                      <a:lnTo>
                        <a:pt x="291" y="317"/>
                      </a:lnTo>
                      <a:lnTo>
                        <a:pt x="275" y="307"/>
                      </a:lnTo>
                      <a:lnTo>
                        <a:pt x="288" y="274"/>
                      </a:lnTo>
                      <a:lnTo>
                        <a:pt x="301" y="233"/>
                      </a:lnTo>
                      <a:lnTo>
                        <a:pt x="311" y="197"/>
                      </a:lnTo>
                      <a:lnTo>
                        <a:pt x="315" y="182"/>
                      </a:lnTo>
                      <a:lnTo>
                        <a:pt x="332" y="187"/>
                      </a:lnTo>
                      <a:close/>
                      <a:moveTo>
                        <a:pt x="275" y="307"/>
                      </a:moveTo>
                      <a:lnTo>
                        <a:pt x="275" y="307"/>
                      </a:lnTo>
                      <a:lnTo>
                        <a:pt x="283" y="312"/>
                      </a:lnTo>
                      <a:lnTo>
                        <a:pt x="275" y="307"/>
                      </a:lnTo>
                      <a:close/>
                      <a:moveTo>
                        <a:pt x="291" y="317"/>
                      </a:moveTo>
                      <a:lnTo>
                        <a:pt x="291" y="317"/>
                      </a:lnTo>
                      <a:lnTo>
                        <a:pt x="274" y="310"/>
                      </a:lnTo>
                      <a:lnTo>
                        <a:pt x="274" y="309"/>
                      </a:lnTo>
                      <a:lnTo>
                        <a:pt x="275" y="307"/>
                      </a:lnTo>
                      <a:lnTo>
                        <a:pt x="291" y="317"/>
                      </a:lnTo>
                      <a:close/>
                      <a:moveTo>
                        <a:pt x="291" y="317"/>
                      </a:moveTo>
                      <a:lnTo>
                        <a:pt x="289" y="321"/>
                      </a:lnTo>
                      <a:lnTo>
                        <a:pt x="286" y="324"/>
                      </a:lnTo>
                      <a:lnTo>
                        <a:pt x="274" y="310"/>
                      </a:lnTo>
                      <a:lnTo>
                        <a:pt x="291" y="317"/>
                      </a:lnTo>
                      <a:close/>
                      <a:moveTo>
                        <a:pt x="272" y="312"/>
                      </a:moveTo>
                      <a:lnTo>
                        <a:pt x="274" y="310"/>
                      </a:lnTo>
                      <a:lnTo>
                        <a:pt x="280" y="317"/>
                      </a:lnTo>
                      <a:lnTo>
                        <a:pt x="272" y="312"/>
                      </a:lnTo>
                      <a:close/>
                      <a:moveTo>
                        <a:pt x="288" y="322"/>
                      </a:moveTo>
                      <a:lnTo>
                        <a:pt x="274" y="343"/>
                      </a:lnTo>
                      <a:lnTo>
                        <a:pt x="254" y="365"/>
                      </a:lnTo>
                      <a:lnTo>
                        <a:pt x="241" y="351"/>
                      </a:lnTo>
                      <a:lnTo>
                        <a:pt x="260" y="329"/>
                      </a:lnTo>
                      <a:lnTo>
                        <a:pt x="272" y="312"/>
                      </a:lnTo>
                      <a:lnTo>
                        <a:pt x="288" y="322"/>
                      </a:lnTo>
                      <a:close/>
                      <a:moveTo>
                        <a:pt x="254" y="365"/>
                      </a:moveTo>
                      <a:lnTo>
                        <a:pt x="243" y="377"/>
                      </a:lnTo>
                      <a:lnTo>
                        <a:pt x="230" y="389"/>
                      </a:lnTo>
                      <a:lnTo>
                        <a:pt x="217" y="403"/>
                      </a:lnTo>
                      <a:lnTo>
                        <a:pt x="203" y="417"/>
                      </a:lnTo>
                      <a:lnTo>
                        <a:pt x="190" y="401"/>
                      </a:lnTo>
                      <a:lnTo>
                        <a:pt x="204" y="387"/>
                      </a:lnTo>
                      <a:lnTo>
                        <a:pt x="218" y="375"/>
                      </a:lnTo>
                      <a:lnTo>
                        <a:pt x="230" y="363"/>
                      </a:lnTo>
                      <a:lnTo>
                        <a:pt x="241" y="351"/>
                      </a:lnTo>
                      <a:lnTo>
                        <a:pt x="254" y="365"/>
                      </a:lnTo>
                      <a:close/>
                      <a:moveTo>
                        <a:pt x="203" y="417"/>
                      </a:moveTo>
                      <a:lnTo>
                        <a:pt x="203" y="417"/>
                      </a:lnTo>
                      <a:lnTo>
                        <a:pt x="196" y="408"/>
                      </a:lnTo>
                      <a:lnTo>
                        <a:pt x="203" y="417"/>
                      </a:lnTo>
                      <a:close/>
                      <a:moveTo>
                        <a:pt x="203" y="417"/>
                      </a:moveTo>
                      <a:lnTo>
                        <a:pt x="200" y="418"/>
                      </a:lnTo>
                      <a:lnTo>
                        <a:pt x="196" y="422"/>
                      </a:lnTo>
                      <a:lnTo>
                        <a:pt x="184" y="406"/>
                      </a:lnTo>
                      <a:lnTo>
                        <a:pt x="187" y="403"/>
                      </a:lnTo>
                      <a:lnTo>
                        <a:pt x="192" y="401"/>
                      </a:lnTo>
                      <a:lnTo>
                        <a:pt x="203" y="417"/>
                      </a:lnTo>
                      <a:close/>
                      <a:moveTo>
                        <a:pt x="196" y="422"/>
                      </a:moveTo>
                      <a:lnTo>
                        <a:pt x="195" y="423"/>
                      </a:lnTo>
                      <a:lnTo>
                        <a:pt x="192" y="427"/>
                      </a:lnTo>
                      <a:lnTo>
                        <a:pt x="179" y="413"/>
                      </a:lnTo>
                      <a:lnTo>
                        <a:pt x="181" y="410"/>
                      </a:lnTo>
                      <a:lnTo>
                        <a:pt x="184" y="406"/>
                      </a:lnTo>
                      <a:lnTo>
                        <a:pt x="196" y="422"/>
                      </a:lnTo>
                      <a:close/>
                      <a:moveTo>
                        <a:pt x="178" y="413"/>
                      </a:moveTo>
                      <a:lnTo>
                        <a:pt x="179" y="413"/>
                      </a:lnTo>
                      <a:lnTo>
                        <a:pt x="186" y="420"/>
                      </a:lnTo>
                      <a:lnTo>
                        <a:pt x="178" y="413"/>
                      </a:lnTo>
                      <a:close/>
                      <a:moveTo>
                        <a:pt x="193" y="427"/>
                      </a:moveTo>
                      <a:lnTo>
                        <a:pt x="183" y="441"/>
                      </a:lnTo>
                      <a:lnTo>
                        <a:pt x="176" y="453"/>
                      </a:lnTo>
                      <a:lnTo>
                        <a:pt x="161" y="442"/>
                      </a:lnTo>
                      <a:lnTo>
                        <a:pt x="169" y="430"/>
                      </a:lnTo>
                      <a:lnTo>
                        <a:pt x="178" y="413"/>
                      </a:lnTo>
                      <a:lnTo>
                        <a:pt x="193" y="427"/>
                      </a:lnTo>
                      <a:close/>
                      <a:moveTo>
                        <a:pt x="176" y="453"/>
                      </a:moveTo>
                      <a:lnTo>
                        <a:pt x="173" y="459"/>
                      </a:lnTo>
                      <a:lnTo>
                        <a:pt x="169" y="466"/>
                      </a:lnTo>
                      <a:lnTo>
                        <a:pt x="164" y="471"/>
                      </a:lnTo>
                      <a:lnTo>
                        <a:pt x="159" y="475"/>
                      </a:lnTo>
                      <a:lnTo>
                        <a:pt x="152" y="456"/>
                      </a:lnTo>
                      <a:lnTo>
                        <a:pt x="156" y="451"/>
                      </a:lnTo>
                      <a:lnTo>
                        <a:pt x="161" y="442"/>
                      </a:lnTo>
                      <a:lnTo>
                        <a:pt x="176" y="453"/>
                      </a:lnTo>
                      <a:close/>
                      <a:moveTo>
                        <a:pt x="150" y="458"/>
                      </a:moveTo>
                      <a:lnTo>
                        <a:pt x="150" y="456"/>
                      </a:lnTo>
                      <a:lnTo>
                        <a:pt x="152" y="456"/>
                      </a:lnTo>
                      <a:lnTo>
                        <a:pt x="155" y="466"/>
                      </a:lnTo>
                      <a:lnTo>
                        <a:pt x="150" y="458"/>
                      </a:lnTo>
                      <a:close/>
                      <a:moveTo>
                        <a:pt x="159" y="473"/>
                      </a:moveTo>
                      <a:lnTo>
                        <a:pt x="159" y="473"/>
                      </a:lnTo>
                      <a:lnTo>
                        <a:pt x="150" y="458"/>
                      </a:lnTo>
                      <a:lnTo>
                        <a:pt x="159" y="473"/>
                      </a:lnTo>
                      <a:close/>
                      <a:moveTo>
                        <a:pt x="150" y="458"/>
                      </a:moveTo>
                      <a:lnTo>
                        <a:pt x="150" y="458"/>
                      </a:lnTo>
                      <a:lnTo>
                        <a:pt x="155" y="466"/>
                      </a:lnTo>
                      <a:lnTo>
                        <a:pt x="150" y="458"/>
                      </a:lnTo>
                      <a:close/>
                      <a:moveTo>
                        <a:pt x="159" y="473"/>
                      </a:moveTo>
                      <a:lnTo>
                        <a:pt x="158" y="475"/>
                      </a:lnTo>
                      <a:lnTo>
                        <a:pt x="147" y="459"/>
                      </a:lnTo>
                      <a:lnTo>
                        <a:pt x="149" y="458"/>
                      </a:lnTo>
                      <a:lnTo>
                        <a:pt x="150" y="458"/>
                      </a:lnTo>
                      <a:lnTo>
                        <a:pt x="159" y="473"/>
                      </a:lnTo>
                      <a:close/>
                      <a:moveTo>
                        <a:pt x="158" y="475"/>
                      </a:moveTo>
                      <a:lnTo>
                        <a:pt x="155" y="478"/>
                      </a:lnTo>
                      <a:lnTo>
                        <a:pt x="152" y="480"/>
                      </a:lnTo>
                      <a:lnTo>
                        <a:pt x="141" y="465"/>
                      </a:lnTo>
                      <a:lnTo>
                        <a:pt x="144" y="461"/>
                      </a:lnTo>
                      <a:lnTo>
                        <a:pt x="147" y="459"/>
                      </a:lnTo>
                      <a:lnTo>
                        <a:pt x="158" y="475"/>
                      </a:lnTo>
                      <a:close/>
                      <a:moveTo>
                        <a:pt x="139" y="466"/>
                      </a:moveTo>
                      <a:lnTo>
                        <a:pt x="139" y="465"/>
                      </a:lnTo>
                      <a:lnTo>
                        <a:pt x="141" y="465"/>
                      </a:lnTo>
                      <a:lnTo>
                        <a:pt x="147" y="471"/>
                      </a:lnTo>
                      <a:lnTo>
                        <a:pt x="139" y="466"/>
                      </a:lnTo>
                      <a:close/>
                      <a:moveTo>
                        <a:pt x="153" y="478"/>
                      </a:moveTo>
                      <a:lnTo>
                        <a:pt x="149" y="483"/>
                      </a:lnTo>
                      <a:lnTo>
                        <a:pt x="142" y="487"/>
                      </a:lnTo>
                      <a:lnTo>
                        <a:pt x="138" y="489"/>
                      </a:lnTo>
                      <a:lnTo>
                        <a:pt x="132" y="490"/>
                      </a:lnTo>
                      <a:lnTo>
                        <a:pt x="129" y="470"/>
                      </a:lnTo>
                      <a:lnTo>
                        <a:pt x="135" y="468"/>
                      </a:lnTo>
                      <a:lnTo>
                        <a:pt x="139" y="466"/>
                      </a:lnTo>
                      <a:lnTo>
                        <a:pt x="153" y="478"/>
                      </a:lnTo>
                      <a:close/>
                      <a:moveTo>
                        <a:pt x="132" y="490"/>
                      </a:moveTo>
                      <a:lnTo>
                        <a:pt x="127" y="492"/>
                      </a:lnTo>
                      <a:lnTo>
                        <a:pt x="122" y="494"/>
                      </a:lnTo>
                      <a:lnTo>
                        <a:pt x="108" y="482"/>
                      </a:lnTo>
                      <a:lnTo>
                        <a:pt x="113" y="477"/>
                      </a:lnTo>
                      <a:lnTo>
                        <a:pt x="118" y="473"/>
                      </a:lnTo>
                      <a:lnTo>
                        <a:pt x="124" y="471"/>
                      </a:lnTo>
                      <a:lnTo>
                        <a:pt x="129" y="470"/>
                      </a:lnTo>
                      <a:lnTo>
                        <a:pt x="132" y="490"/>
                      </a:lnTo>
                      <a:close/>
                      <a:moveTo>
                        <a:pt x="122" y="494"/>
                      </a:moveTo>
                      <a:lnTo>
                        <a:pt x="122" y="494"/>
                      </a:lnTo>
                      <a:lnTo>
                        <a:pt x="116" y="489"/>
                      </a:lnTo>
                      <a:lnTo>
                        <a:pt x="122" y="494"/>
                      </a:lnTo>
                      <a:close/>
                      <a:moveTo>
                        <a:pt x="122" y="494"/>
                      </a:moveTo>
                      <a:lnTo>
                        <a:pt x="121" y="497"/>
                      </a:lnTo>
                      <a:lnTo>
                        <a:pt x="118" y="502"/>
                      </a:lnTo>
                      <a:lnTo>
                        <a:pt x="102" y="490"/>
                      </a:lnTo>
                      <a:lnTo>
                        <a:pt x="105" y="487"/>
                      </a:lnTo>
                      <a:lnTo>
                        <a:pt x="108" y="482"/>
                      </a:lnTo>
                      <a:lnTo>
                        <a:pt x="122" y="494"/>
                      </a:lnTo>
                      <a:close/>
                      <a:moveTo>
                        <a:pt x="118" y="502"/>
                      </a:moveTo>
                      <a:lnTo>
                        <a:pt x="116" y="506"/>
                      </a:lnTo>
                      <a:lnTo>
                        <a:pt x="115" y="511"/>
                      </a:lnTo>
                      <a:lnTo>
                        <a:pt x="98" y="502"/>
                      </a:lnTo>
                      <a:lnTo>
                        <a:pt x="101" y="497"/>
                      </a:lnTo>
                      <a:lnTo>
                        <a:pt x="102" y="490"/>
                      </a:lnTo>
                      <a:lnTo>
                        <a:pt x="118" y="502"/>
                      </a:lnTo>
                      <a:close/>
                      <a:moveTo>
                        <a:pt x="115" y="511"/>
                      </a:moveTo>
                      <a:lnTo>
                        <a:pt x="115" y="511"/>
                      </a:lnTo>
                      <a:lnTo>
                        <a:pt x="113" y="511"/>
                      </a:lnTo>
                      <a:lnTo>
                        <a:pt x="105" y="506"/>
                      </a:lnTo>
                      <a:lnTo>
                        <a:pt x="115" y="511"/>
                      </a:lnTo>
                      <a:close/>
                      <a:moveTo>
                        <a:pt x="113" y="511"/>
                      </a:moveTo>
                      <a:lnTo>
                        <a:pt x="110" y="516"/>
                      </a:lnTo>
                      <a:lnTo>
                        <a:pt x="104" y="519"/>
                      </a:lnTo>
                      <a:lnTo>
                        <a:pt x="99" y="499"/>
                      </a:lnTo>
                      <a:lnTo>
                        <a:pt x="98" y="501"/>
                      </a:lnTo>
                      <a:lnTo>
                        <a:pt x="113" y="511"/>
                      </a:lnTo>
                      <a:close/>
                      <a:moveTo>
                        <a:pt x="104" y="519"/>
                      </a:moveTo>
                      <a:lnTo>
                        <a:pt x="99" y="521"/>
                      </a:lnTo>
                      <a:lnTo>
                        <a:pt x="95" y="526"/>
                      </a:lnTo>
                      <a:lnTo>
                        <a:pt x="81" y="513"/>
                      </a:lnTo>
                      <a:lnTo>
                        <a:pt x="85" y="507"/>
                      </a:lnTo>
                      <a:lnTo>
                        <a:pt x="90" y="502"/>
                      </a:lnTo>
                      <a:lnTo>
                        <a:pt x="95" y="501"/>
                      </a:lnTo>
                      <a:lnTo>
                        <a:pt x="99" y="499"/>
                      </a:lnTo>
                      <a:lnTo>
                        <a:pt x="104" y="519"/>
                      </a:lnTo>
                      <a:close/>
                      <a:moveTo>
                        <a:pt x="79" y="514"/>
                      </a:moveTo>
                      <a:lnTo>
                        <a:pt x="81" y="513"/>
                      </a:lnTo>
                      <a:lnTo>
                        <a:pt x="87" y="519"/>
                      </a:lnTo>
                      <a:lnTo>
                        <a:pt x="79" y="514"/>
                      </a:lnTo>
                      <a:close/>
                      <a:moveTo>
                        <a:pt x="95" y="524"/>
                      </a:moveTo>
                      <a:lnTo>
                        <a:pt x="95" y="524"/>
                      </a:lnTo>
                      <a:lnTo>
                        <a:pt x="79" y="514"/>
                      </a:lnTo>
                      <a:lnTo>
                        <a:pt x="95" y="524"/>
                      </a:lnTo>
                      <a:close/>
                      <a:moveTo>
                        <a:pt x="95" y="524"/>
                      </a:moveTo>
                      <a:lnTo>
                        <a:pt x="95" y="524"/>
                      </a:lnTo>
                      <a:lnTo>
                        <a:pt x="87" y="519"/>
                      </a:lnTo>
                      <a:lnTo>
                        <a:pt x="95" y="524"/>
                      </a:lnTo>
                      <a:close/>
                      <a:moveTo>
                        <a:pt x="95" y="524"/>
                      </a:moveTo>
                      <a:lnTo>
                        <a:pt x="95" y="526"/>
                      </a:lnTo>
                      <a:lnTo>
                        <a:pt x="93" y="530"/>
                      </a:lnTo>
                      <a:lnTo>
                        <a:pt x="76" y="519"/>
                      </a:lnTo>
                      <a:lnTo>
                        <a:pt x="78" y="518"/>
                      </a:lnTo>
                      <a:lnTo>
                        <a:pt x="79" y="514"/>
                      </a:lnTo>
                      <a:lnTo>
                        <a:pt x="95" y="524"/>
                      </a:lnTo>
                      <a:close/>
                      <a:moveTo>
                        <a:pt x="93" y="530"/>
                      </a:moveTo>
                      <a:lnTo>
                        <a:pt x="91" y="531"/>
                      </a:lnTo>
                      <a:lnTo>
                        <a:pt x="90" y="535"/>
                      </a:lnTo>
                      <a:lnTo>
                        <a:pt x="74" y="526"/>
                      </a:lnTo>
                      <a:lnTo>
                        <a:pt x="76" y="523"/>
                      </a:lnTo>
                      <a:lnTo>
                        <a:pt x="76" y="519"/>
                      </a:lnTo>
                      <a:lnTo>
                        <a:pt x="93" y="530"/>
                      </a:lnTo>
                      <a:close/>
                      <a:moveTo>
                        <a:pt x="90" y="535"/>
                      </a:moveTo>
                      <a:lnTo>
                        <a:pt x="84" y="548"/>
                      </a:lnTo>
                      <a:lnTo>
                        <a:pt x="79" y="564"/>
                      </a:lnTo>
                      <a:lnTo>
                        <a:pt x="62" y="557"/>
                      </a:lnTo>
                      <a:lnTo>
                        <a:pt x="67" y="542"/>
                      </a:lnTo>
                      <a:lnTo>
                        <a:pt x="74" y="526"/>
                      </a:lnTo>
                      <a:lnTo>
                        <a:pt x="90" y="535"/>
                      </a:lnTo>
                      <a:close/>
                      <a:moveTo>
                        <a:pt x="79" y="564"/>
                      </a:moveTo>
                      <a:lnTo>
                        <a:pt x="79" y="564"/>
                      </a:lnTo>
                      <a:lnTo>
                        <a:pt x="71" y="560"/>
                      </a:lnTo>
                      <a:lnTo>
                        <a:pt x="79" y="564"/>
                      </a:lnTo>
                      <a:close/>
                      <a:moveTo>
                        <a:pt x="79" y="564"/>
                      </a:moveTo>
                      <a:lnTo>
                        <a:pt x="76" y="571"/>
                      </a:lnTo>
                      <a:lnTo>
                        <a:pt x="71" y="574"/>
                      </a:lnTo>
                      <a:lnTo>
                        <a:pt x="64" y="555"/>
                      </a:lnTo>
                      <a:lnTo>
                        <a:pt x="62" y="557"/>
                      </a:lnTo>
                      <a:lnTo>
                        <a:pt x="79" y="564"/>
                      </a:lnTo>
                      <a:close/>
                      <a:moveTo>
                        <a:pt x="71" y="574"/>
                      </a:moveTo>
                      <a:lnTo>
                        <a:pt x="67" y="574"/>
                      </a:lnTo>
                      <a:lnTo>
                        <a:pt x="64" y="576"/>
                      </a:lnTo>
                      <a:lnTo>
                        <a:pt x="65" y="555"/>
                      </a:lnTo>
                      <a:lnTo>
                        <a:pt x="64" y="555"/>
                      </a:lnTo>
                      <a:lnTo>
                        <a:pt x="71" y="574"/>
                      </a:lnTo>
                      <a:close/>
                      <a:moveTo>
                        <a:pt x="64" y="576"/>
                      </a:moveTo>
                      <a:lnTo>
                        <a:pt x="61" y="574"/>
                      </a:lnTo>
                      <a:lnTo>
                        <a:pt x="56" y="572"/>
                      </a:lnTo>
                      <a:lnTo>
                        <a:pt x="68" y="557"/>
                      </a:lnTo>
                      <a:lnTo>
                        <a:pt x="67" y="557"/>
                      </a:lnTo>
                      <a:lnTo>
                        <a:pt x="65" y="555"/>
                      </a:lnTo>
                      <a:lnTo>
                        <a:pt x="64" y="576"/>
                      </a:lnTo>
                      <a:close/>
                      <a:moveTo>
                        <a:pt x="56" y="572"/>
                      </a:moveTo>
                      <a:lnTo>
                        <a:pt x="54" y="567"/>
                      </a:lnTo>
                      <a:lnTo>
                        <a:pt x="53" y="562"/>
                      </a:lnTo>
                      <a:lnTo>
                        <a:pt x="71" y="562"/>
                      </a:lnTo>
                      <a:lnTo>
                        <a:pt x="70" y="560"/>
                      </a:lnTo>
                      <a:lnTo>
                        <a:pt x="68" y="557"/>
                      </a:lnTo>
                      <a:lnTo>
                        <a:pt x="56" y="572"/>
                      </a:lnTo>
                      <a:close/>
                      <a:moveTo>
                        <a:pt x="53" y="562"/>
                      </a:moveTo>
                      <a:lnTo>
                        <a:pt x="53" y="562"/>
                      </a:lnTo>
                      <a:lnTo>
                        <a:pt x="53" y="560"/>
                      </a:lnTo>
                      <a:lnTo>
                        <a:pt x="62" y="562"/>
                      </a:lnTo>
                      <a:lnTo>
                        <a:pt x="53" y="562"/>
                      </a:lnTo>
                      <a:close/>
                      <a:moveTo>
                        <a:pt x="53" y="560"/>
                      </a:moveTo>
                      <a:lnTo>
                        <a:pt x="54" y="564"/>
                      </a:lnTo>
                      <a:lnTo>
                        <a:pt x="54" y="566"/>
                      </a:lnTo>
                      <a:lnTo>
                        <a:pt x="70" y="557"/>
                      </a:lnTo>
                      <a:lnTo>
                        <a:pt x="71" y="560"/>
                      </a:lnTo>
                      <a:lnTo>
                        <a:pt x="71" y="564"/>
                      </a:lnTo>
                      <a:lnTo>
                        <a:pt x="53" y="560"/>
                      </a:lnTo>
                      <a:close/>
                      <a:moveTo>
                        <a:pt x="54" y="566"/>
                      </a:moveTo>
                      <a:lnTo>
                        <a:pt x="54" y="566"/>
                      </a:lnTo>
                      <a:lnTo>
                        <a:pt x="62" y="562"/>
                      </a:lnTo>
                      <a:lnTo>
                        <a:pt x="54" y="566"/>
                      </a:lnTo>
                      <a:close/>
                      <a:moveTo>
                        <a:pt x="54" y="566"/>
                      </a:moveTo>
                      <a:lnTo>
                        <a:pt x="53" y="562"/>
                      </a:lnTo>
                      <a:lnTo>
                        <a:pt x="54" y="560"/>
                      </a:lnTo>
                      <a:lnTo>
                        <a:pt x="58" y="559"/>
                      </a:lnTo>
                      <a:lnTo>
                        <a:pt x="62" y="559"/>
                      </a:lnTo>
                      <a:lnTo>
                        <a:pt x="65" y="560"/>
                      </a:lnTo>
                      <a:lnTo>
                        <a:pt x="68" y="562"/>
                      </a:lnTo>
                      <a:lnTo>
                        <a:pt x="70" y="564"/>
                      </a:lnTo>
                      <a:lnTo>
                        <a:pt x="68" y="567"/>
                      </a:lnTo>
                      <a:lnTo>
                        <a:pt x="53" y="557"/>
                      </a:lnTo>
                      <a:lnTo>
                        <a:pt x="58" y="550"/>
                      </a:lnTo>
                      <a:lnTo>
                        <a:pt x="62" y="548"/>
                      </a:lnTo>
                      <a:lnTo>
                        <a:pt x="65" y="550"/>
                      </a:lnTo>
                      <a:lnTo>
                        <a:pt x="70" y="557"/>
                      </a:lnTo>
                      <a:lnTo>
                        <a:pt x="54" y="566"/>
                      </a:lnTo>
                      <a:close/>
                      <a:moveTo>
                        <a:pt x="68" y="567"/>
                      </a:moveTo>
                      <a:lnTo>
                        <a:pt x="68" y="567"/>
                      </a:lnTo>
                      <a:lnTo>
                        <a:pt x="68" y="569"/>
                      </a:lnTo>
                      <a:lnTo>
                        <a:pt x="51" y="562"/>
                      </a:lnTo>
                      <a:lnTo>
                        <a:pt x="53" y="559"/>
                      </a:lnTo>
                      <a:lnTo>
                        <a:pt x="53" y="557"/>
                      </a:lnTo>
                      <a:lnTo>
                        <a:pt x="68" y="567"/>
                      </a:lnTo>
                      <a:close/>
                      <a:moveTo>
                        <a:pt x="68" y="569"/>
                      </a:moveTo>
                      <a:lnTo>
                        <a:pt x="65" y="581"/>
                      </a:lnTo>
                      <a:lnTo>
                        <a:pt x="62" y="596"/>
                      </a:lnTo>
                      <a:lnTo>
                        <a:pt x="44" y="596"/>
                      </a:lnTo>
                      <a:lnTo>
                        <a:pt x="47" y="578"/>
                      </a:lnTo>
                      <a:lnTo>
                        <a:pt x="51" y="562"/>
                      </a:lnTo>
                      <a:lnTo>
                        <a:pt x="68" y="569"/>
                      </a:lnTo>
                      <a:close/>
                      <a:moveTo>
                        <a:pt x="44" y="596"/>
                      </a:moveTo>
                      <a:lnTo>
                        <a:pt x="44" y="596"/>
                      </a:lnTo>
                      <a:lnTo>
                        <a:pt x="53" y="596"/>
                      </a:lnTo>
                      <a:lnTo>
                        <a:pt x="44" y="596"/>
                      </a:lnTo>
                      <a:close/>
                      <a:moveTo>
                        <a:pt x="62" y="596"/>
                      </a:moveTo>
                      <a:lnTo>
                        <a:pt x="62" y="605"/>
                      </a:lnTo>
                      <a:lnTo>
                        <a:pt x="61" y="614"/>
                      </a:lnTo>
                      <a:lnTo>
                        <a:pt x="59" y="622"/>
                      </a:lnTo>
                      <a:lnTo>
                        <a:pt x="54" y="632"/>
                      </a:lnTo>
                      <a:lnTo>
                        <a:pt x="39" y="624"/>
                      </a:lnTo>
                      <a:lnTo>
                        <a:pt x="44" y="608"/>
                      </a:lnTo>
                      <a:lnTo>
                        <a:pt x="44" y="596"/>
                      </a:lnTo>
                      <a:lnTo>
                        <a:pt x="62" y="596"/>
                      </a:lnTo>
                      <a:close/>
                      <a:moveTo>
                        <a:pt x="54" y="632"/>
                      </a:moveTo>
                      <a:lnTo>
                        <a:pt x="50" y="643"/>
                      </a:lnTo>
                      <a:lnTo>
                        <a:pt x="41" y="655"/>
                      </a:lnTo>
                      <a:lnTo>
                        <a:pt x="28" y="665"/>
                      </a:lnTo>
                      <a:lnTo>
                        <a:pt x="14" y="675"/>
                      </a:lnTo>
                      <a:lnTo>
                        <a:pt x="5" y="658"/>
                      </a:lnTo>
                      <a:lnTo>
                        <a:pt x="17" y="650"/>
                      </a:lnTo>
                      <a:lnTo>
                        <a:pt x="27" y="641"/>
                      </a:lnTo>
                      <a:lnTo>
                        <a:pt x="34" y="632"/>
                      </a:lnTo>
                      <a:lnTo>
                        <a:pt x="39" y="624"/>
                      </a:lnTo>
                      <a:lnTo>
                        <a:pt x="54" y="632"/>
                      </a:lnTo>
                      <a:close/>
                      <a:moveTo>
                        <a:pt x="14" y="675"/>
                      </a:moveTo>
                      <a:lnTo>
                        <a:pt x="10" y="677"/>
                      </a:lnTo>
                      <a:lnTo>
                        <a:pt x="7" y="677"/>
                      </a:lnTo>
                      <a:lnTo>
                        <a:pt x="3" y="675"/>
                      </a:lnTo>
                      <a:lnTo>
                        <a:pt x="2" y="672"/>
                      </a:lnTo>
                      <a:lnTo>
                        <a:pt x="0" y="668"/>
                      </a:lnTo>
                      <a:lnTo>
                        <a:pt x="0" y="665"/>
                      </a:lnTo>
                      <a:lnTo>
                        <a:pt x="2" y="662"/>
                      </a:lnTo>
                      <a:lnTo>
                        <a:pt x="5" y="658"/>
                      </a:lnTo>
                      <a:lnTo>
                        <a:pt x="14" y="675"/>
                      </a:lnTo>
                      <a:close/>
                    </a:path>
                  </a:pathLst>
                </a:custGeom>
                <a:solidFill>
                  <a:srgbClr val="80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8" name="Freeform 234"/>
                <p:cNvSpPr>
                  <a:spLocks noEditPoints="1"/>
                </p:cNvSpPr>
                <p:nvPr/>
              </p:nvSpPr>
              <p:spPr bwMode="auto">
                <a:xfrm>
                  <a:off x="1128" y="1806"/>
                  <a:ext cx="396" cy="670"/>
                </a:xfrm>
                <a:custGeom>
                  <a:avLst/>
                  <a:gdLst>
                    <a:gd name="T0" fmla="*/ 381 w 396"/>
                    <a:gd name="T1" fmla="*/ 33 h 670"/>
                    <a:gd name="T2" fmla="*/ 359 w 396"/>
                    <a:gd name="T3" fmla="*/ 63 h 670"/>
                    <a:gd name="T4" fmla="*/ 347 w 396"/>
                    <a:gd name="T5" fmla="*/ 79 h 670"/>
                    <a:gd name="T6" fmla="*/ 332 w 396"/>
                    <a:gd name="T7" fmla="*/ 69 h 670"/>
                    <a:gd name="T8" fmla="*/ 328 w 396"/>
                    <a:gd name="T9" fmla="*/ 74 h 670"/>
                    <a:gd name="T10" fmla="*/ 327 w 396"/>
                    <a:gd name="T11" fmla="*/ 74 h 670"/>
                    <a:gd name="T12" fmla="*/ 294 w 396"/>
                    <a:gd name="T13" fmla="*/ 108 h 670"/>
                    <a:gd name="T14" fmla="*/ 291 w 396"/>
                    <a:gd name="T15" fmla="*/ 98 h 670"/>
                    <a:gd name="T16" fmla="*/ 288 w 396"/>
                    <a:gd name="T17" fmla="*/ 89 h 670"/>
                    <a:gd name="T18" fmla="*/ 279 w 396"/>
                    <a:gd name="T19" fmla="*/ 75 h 670"/>
                    <a:gd name="T20" fmla="*/ 264 w 396"/>
                    <a:gd name="T21" fmla="*/ 50 h 670"/>
                    <a:gd name="T22" fmla="*/ 254 w 396"/>
                    <a:gd name="T23" fmla="*/ 57 h 670"/>
                    <a:gd name="T24" fmla="*/ 262 w 396"/>
                    <a:gd name="T25" fmla="*/ 69 h 670"/>
                    <a:gd name="T26" fmla="*/ 251 w 396"/>
                    <a:gd name="T27" fmla="*/ 62 h 670"/>
                    <a:gd name="T28" fmla="*/ 268 w 396"/>
                    <a:gd name="T29" fmla="*/ 84 h 670"/>
                    <a:gd name="T30" fmla="*/ 250 w 396"/>
                    <a:gd name="T31" fmla="*/ 81 h 670"/>
                    <a:gd name="T32" fmla="*/ 259 w 396"/>
                    <a:gd name="T33" fmla="*/ 137 h 670"/>
                    <a:gd name="T34" fmla="*/ 242 w 396"/>
                    <a:gd name="T35" fmla="*/ 134 h 670"/>
                    <a:gd name="T36" fmla="*/ 239 w 396"/>
                    <a:gd name="T37" fmla="*/ 151 h 670"/>
                    <a:gd name="T38" fmla="*/ 256 w 396"/>
                    <a:gd name="T39" fmla="*/ 154 h 670"/>
                    <a:gd name="T40" fmla="*/ 256 w 396"/>
                    <a:gd name="T41" fmla="*/ 156 h 670"/>
                    <a:gd name="T42" fmla="*/ 257 w 396"/>
                    <a:gd name="T43" fmla="*/ 163 h 670"/>
                    <a:gd name="T44" fmla="*/ 257 w 396"/>
                    <a:gd name="T45" fmla="*/ 165 h 670"/>
                    <a:gd name="T46" fmla="*/ 257 w 396"/>
                    <a:gd name="T47" fmla="*/ 180 h 670"/>
                    <a:gd name="T48" fmla="*/ 244 w 396"/>
                    <a:gd name="T49" fmla="*/ 199 h 670"/>
                    <a:gd name="T50" fmla="*/ 256 w 396"/>
                    <a:gd name="T51" fmla="*/ 185 h 670"/>
                    <a:gd name="T52" fmla="*/ 247 w 396"/>
                    <a:gd name="T53" fmla="*/ 202 h 670"/>
                    <a:gd name="T54" fmla="*/ 251 w 396"/>
                    <a:gd name="T55" fmla="*/ 206 h 670"/>
                    <a:gd name="T56" fmla="*/ 261 w 396"/>
                    <a:gd name="T57" fmla="*/ 187 h 670"/>
                    <a:gd name="T58" fmla="*/ 282 w 396"/>
                    <a:gd name="T59" fmla="*/ 194 h 670"/>
                    <a:gd name="T60" fmla="*/ 279 w 396"/>
                    <a:gd name="T61" fmla="*/ 192 h 670"/>
                    <a:gd name="T62" fmla="*/ 281 w 396"/>
                    <a:gd name="T63" fmla="*/ 194 h 670"/>
                    <a:gd name="T64" fmla="*/ 293 w 396"/>
                    <a:gd name="T65" fmla="*/ 192 h 670"/>
                    <a:gd name="T66" fmla="*/ 316 w 396"/>
                    <a:gd name="T67" fmla="*/ 201 h 670"/>
                    <a:gd name="T68" fmla="*/ 273 w 396"/>
                    <a:gd name="T69" fmla="*/ 283 h 670"/>
                    <a:gd name="T70" fmla="*/ 274 w 396"/>
                    <a:gd name="T71" fmla="*/ 327 h 670"/>
                    <a:gd name="T72" fmla="*/ 271 w 396"/>
                    <a:gd name="T73" fmla="*/ 332 h 670"/>
                    <a:gd name="T74" fmla="*/ 257 w 396"/>
                    <a:gd name="T75" fmla="*/ 320 h 670"/>
                    <a:gd name="T76" fmla="*/ 203 w 396"/>
                    <a:gd name="T77" fmla="*/ 377 h 670"/>
                    <a:gd name="T78" fmla="*/ 214 w 396"/>
                    <a:gd name="T79" fmla="*/ 392 h 670"/>
                    <a:gd name="T80" fmla="*/ 186 w 396"/>
                    <a:gd name="T81" fmla="*/ 420 h 670"/>
                    <a:gd name="T82" fmla="*/ 177 w 396"/>
                    <a:gd name="T83" fmla="*/ 430 h 670"/>
                    <a:gd name="T84" fmla="*/ 142 w 396"/>
                    <a:gd name="T85" fmla="*/ 468 h 670"/>
                    <a:gd name="T86" fmla="*/ 131 w 396"/>
                    <a:gd name="T87" fmla="*/ 473 h 670"/>
                    <a:gd name="T88" fmla="*/ 95 w 396"/>
                    <a:gd name="T89" fmla="*/ 483 h 670"/>
                    <a:gd name="T90" fmla="*/ 108 w 396"/>
                    <a:gd name="T91" fmla="*/ 500 h 670"/>
                    <a:gd name="T92" fmla="*/ 106 w 396"/>
                    <a:gd name="T93" fmla="*/ 504 h 670"/>
                    <a:gd name="T94" fmla="*/ 88 w 396"/>
                    <a:gd name="T95" fmla="*/ 502 h 670"/>
                    <a:gd name="T96" fmla="*/ 80 w 396"/>
                    <a:gd name="T97" fmla="*/ 500 h 670"/>
                    <a:gd name="T98" fmla="*/ 68 w 396"/>
                    <a:gd name="T99" fmla="*/ 509 h 670"/>
                    <a:gd name="T100" fmla="*/ 63 w 396"/>
                    <a:gd name="T101" fmla="*/ 516 h 670"/>
                    <a:gd name="T102" fmla="*/ 61 w 396"/>
                    <a:gd name="T103" fmla="*/ 518 h 670"/>
                    <a:gd name="T104" fmla="*/ 63 w 396"/>
                    <a:gd name="T105" fmla="*/ 560 h 670"/>
                    <a:gd name="T106" fmla="*/ 63 w 396"/>
                    <a:gd name="T107" fmla="*/ 560 h 670"/>
                    <a:gd name="T108" fmla="*/ 41 w 396"/>
                    <a:gd name="T109" fmla="*/ 559 h 670"/>
                    <a:gd name="T110" fmla="*/ 38 w 396"/>
                    <a:gd name="T111" fmla="*/ 564 h 670"/>
                    <a:gd name="T112" fmla="*/ 54 w 396"/>
                    <a:gd name="T113" fmla="*/ 574 h 670"/>
                    <a:gd name="T114" fmla="*/ 54 w 396"/>
                    <a:gd name="T115" fmla="*/ 576 h 670"/>
                    <a:gd name="T116" fmla="*/ 29 w 396"/>
                    <a:gd name="T117" fmla="*/ 617 h 670"/>
                    <a:gd name="T118" fmla="*/ 27 w 396"/>
                    <a:gd name="T119" fmla="*/ 656 h 670"/>
                    <a:gd name="T120" fmla="*/ 0 w 396"/>
                    <a:gd name="T121" fmla="*/ 661 h 670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96"/>
                    <a:gd name="T184" fmla="*/ 0 h 670"/>
                    <a:gd name="T185" fmla="*/ 396 w 396"/>
                    <a:gd name="T186" fmla="*/ 670 h 670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96" h="670">
                      <a:moveTo>
                        <a:pt x="381" y="3"/>
                      </a:moveTo>
                      <a:lnTo>
                        <a:pt x="384" y="0"/>
                      </a:lnTo>
                      <a:lnTo>
                        <a:pt x="387" y="0"/>
                      </a:lnTo>
                      <a:lnTo>
                        <a:pt x="392" y="0"/>
                      </a:lnTo>
                      <a:lnTo>
                        <a:pt x="395" y="3"/>
                      </a:lnTo>
                      <a:lnTo>
                        <a:pt x="396" y="7"/>
                      </a:lnTo>
                      <a:lnTo>
                        <a:pt x="396" y="10"/>
                      </a:lnTo>
                      <a:lnTo>
                        <a:pt x="396" y="14"/>
                      </a:lnTo>
                      <a:lnTo>
                        <a:pt x="395" y="17"/>
                      </a:lnTo>
                      <a:lnTo>
                        <a:pt x="381" y="3"/>
                      </a:lnTo>
                      <a:close/>
                      <a:moveTo>
                        <a:pt x="395" y="17"/>
                      </a:moveTo>
                      <a:lnTo>
                        <a:pt x="381" y="33"/>
                      </a:lnTo>
                      <a:lnTo>
                        <a:pt x="362" y="58"/>
                      </a:lnTo>
                      <a:lnTo>
                        <a:pt x="347" y="48"/>
                      </a:lnTo>
                      <a:lnTo>
                        <a:pt x="367" y="21"/>
                      </a:lnTo>
                      <a:lnTo>
                        <a:pt x="381" y="3"/>
                      </a:lnTo>
                      <a:lnTo>
                        <a:pt x="395" y="17"/>
                      </a:lnTo>
                      <a:close/>
                      <a:moveTo>
                        <a:pt x="362" y="58"/>
                      </a:moveTo>
                      <a:lnTo>
                        <a:pt x="362" y="58"/>
                      </a:lnTo>
                      <a:lnTo>
                        <a:pt x="355" y="53"/>
                      </a:lnTo>
                      <a:lnTo>
                        <a:pt x="362" y="58"/>
                      </a:lnTo>
                      <a:close/>
                      <a:moveTo>
                        <a:pt x="362" y="58"/>
                      </a:moveTo>
                      <a:lnTo>
                        <a:pt x="359" y="63"/>
                      </a:lnTo>
                      <a:lnTo>
                        <a:pt x="356" y="67"/>
                      </a:lnTo>
                      <a:lnTo>
                        <a:pt x="342" y="53"/>
                      </a:lnTo>
                      <a:lnTo>
                        <a:pt x="345" y="50"/>
                      </a:lnTo>
                      <a:lnTo>
                        <a:pt x="349" y="46"/>
                      </a:lnTo>
                      <a:lnTo>
                        <a:pt x="362" y="58"/>
                      </a:lnTo>
                      <a:close/>
                      <a:moveTo>
                        <a:pt x="342" y="53"/>
                      </a:moveTo>
                      <a:lnTo>
                        <a:pt x="342" y="53"/>
                      </a:lnTo>
                      <a:lnTo>
                        <a:pt x="349" y="60"/>
                      </a:lnTo>
                      <a:lnTo>
                        <a:pt x="342" y="53"/>
                      </a:lnTo>
                      <a:close/>
                      <a:moveTo>
                        <a:pt x="356" y="67"/>
                      </a:moveTo>
                      <a:lnTo>
                        <a:pt x="352" y="72"/>
                      </a:lnTo>
                      <a:lnTo>
                        <a:pt x="347" y="79"/>
                      </a:lnTo>
                      <a:lnTo>
                        <a:pt x="332" y="67"/>
                      </a:lnTo>
                      <a:lnTo>
                        <a:pt x="338" y="60"/>
                      </a:lnTo>
                      <a:lnTo>
                        <a:pt x="342" y="53"/>
                      </a:lnTo>
                      <a:lnTo>
                        <a:pt x="356" y="67"/>
                      </a:lnTo>
                      <a:close/>
                      <a:moveTo>
                        <a:pt x="332" y="67"/>
                      </a:moveTo>
                      <a:lnTo>
                        <a:pt x="332" y="67"/>
                      </a:lnTo>
                      <a:lnTo>
                        <a:pt x="339" y="74"/>
                      </a:lnTo>
                      <a:lnTo>
                        <a:pt x="332" y="67"/>
                      </a:lnTo>
                      <a:close/>
                      <a:moveTo>
                        <a:pt x="347" y="79"/>
                      </a:moveTo>
                      <a:lnTo>
                        <a:pt x="347" y="79"/>
                      </a:lnTo>
                      <a:lnTo>
                        <a:pt x="332" y="69"/>
                      </a:lnTo>
                      <a:lnTo>
                        <a:pt x="332" y="67"/>
                      </a:lnTo>
                      <a:lnTo>
                        <a:pt x="347" y="79"/>
                      </a:lnTo>
                      <a:close/>
                      <a:moveTo>
                        <a:pt x="347" y="79"/>
                      </a:moveTo>
                      <a:lnTo>
                        <a:pt x="347" y="79"/>
                      </a:lnTo>
                      <a:lnTo>
                        <a:pt x="339" y="74"/>
                      </a:lnTo>
                      <a:lnTo>
                        <a:pt x="347" y="79"/>
                      </a:lnTo>
                      <a:close/>
                      <a:moveTo>
                        <a:pt x="347" y="79"/>
                      </a:moveTo>
                      <a:lnTo>
                        <a:pt x="345" y="82"/>
                      </a:lnTo>
                      <a:lnTo>
                        <a:pt x="342" y="86"/>
                      </a:lnTo>
                      <a:lnTo>
                        <a:pt x="327" y="74"/>
                      </a:lnTo>
                      <a:lnTo>
                        <a:pt x="328" y="74"/>
                      </a:lnTo>
                      <a:lnTo>
                        <a:pt x="332" y="69"/>
                      </a:lnTo>
                      <a:lnTo>
                        <a:pt x="347" y="79"/>
                      </a:lnTo>
                      <a:close/>
                      <a:moveTo>
                        <a:pt x="342" y="86"/>
                      </a:moveTo>
                      <a:lnTo>
                        <a:pt x="335" y="98"/>
                      </a:lnTo>
                      <a:lnTo>
                        <a:pt x="327" y="108"/>
                      </a:lnTo>
                      <a:lnTo>
                        <a:pt x="324" y="113"/>
                      </a:lnTo>
                      <a:lnTo>
                        <a:pt x="319" y="117"/>
                      </a:lnTo>
                      <a:lnTo>
                        <a:pt x="316" y="118"/>
                      </a:lnTo>
                      <a:lnTo>
                        <a:pt x="311" y="120"/>
                      </a:lnTo>
                      <a:lnTo>
                        <a:pt x="310" y="99"/>
                      </a:lnTo>
                      <a:lnTo>
                        <a:pt x="316" y="91"/>
                      </a:lnTo>
                      <a:lnTo>
                        <a:pt x="327" y="74"/>
                      </a:lnTo>
                      <a:lnTo>
                        <a:pt x="342" y="86"/>
                      </a:lnTo>
                      <a:close/>
                      <a:moveTo>
                        <a:pt x="310" y="99"/>
                      </a:moveTo>
                      <a:lnTo>
                        <a:pt x="310" y="99"/>
                      </a:lnTo>
                      <a:lnTo>
                        <a:pt x="311" y="110"/>
                      </a:lnTo>
                      <a:lnTo>
                        <a:pt x="310" y="99"/>
                      </a:lnTo>
                      <a:close/>
                      <a:moveTo>
                        <a:pt x="311" y="120"/>
                      </a:moveTo>
                      <a:lnTo>
                        <a:pt x="308" y="120"/>
                      </a:lnTo>
                      <a:lnTo>
                        <a:pt x="304" y="118"/>
                      </a:lnTo>
                      <a:lnTo>
                        <a:pt x="302" y="117"/>
                      </a:lnTo>
                      <a:lnTo>
                        <a:pt x="299" y="115"/>
                      </a:lnTo>
                      <a:lnTo>
                        <a:pt x="294" y="108"/>
                      </a:lnTo>
                      <a:lnTo>
                        <a:pt x="291" y="98"/>
                      </a:lnTo>
                      <a:lnTo>
                        <a:pt x="308" y="91"/>
                      </a:lnTo>
                      <a:lnTo>
                        <a:pt x="308" y="98"/>
                      </a:lnTo>
                      <a:lnTo>
                        <a:pt x="310" y="99"/>
                      </a:lnTo>
                      <a:lnTo>
                        <a:pt x="311" y="120"/>
                      </a:lnTo>
                      <a:close/>
                      <a:moveTo>
                        <a:pt x="291" y="98"/>
                      </a:moveTo>
                      <a:lnTo>
                        <a:pt x="290" y="93"/>
                      </a:lnTo>
                      <a:lnTo>
                        <a:pt x="288" y="87"/>
                      </a:lnTo>
                      <a:lnTo>
                        <a:pt x="304" y="81"/>
                      </a:lnTo>
                      <a:lnTo>
                        <a:pt x="307" y="86"/>
                      </a:lnTo>
                      <a:lnTo>
                        <a:pt x="308" y="91"/>
                      </a:lnTo>
                      <a:lnTo>
                        <a:pt x="291" y="98"/>
                      </a:lnTo>
                      <a:close/>
                      <a:moveTo>
                        <a:pt x="304" y="79"/>
                      </a:moveTo>
                      <a:lnTo>
                        <a:pt x="304" y="79"/>
                      </a:lnTo>
                      <a:lnTo>
                        <a:pt x="304" y="81"/>
                      </a:lnTo>
                      <a:lnTo>
                        <a:pt x="296" y="84"/>
                      </a:lnTo>
                      <a:lnTo>
                        <a:pt x="304" y="79"/>
                      </a:lnTo>
                      <a:close/>
                      <a:moveTo>
                        <a:pt x="288" y="89"/>
                      </a:moveTo>
                      <a:lnTo>
                        <a:pt x="285" y="84"/>
                      </a:lnTo>
                      <a:lnTo>
                        <a:pt x="284" y="81"/>
                      </a:lnTo>
                      <a:lnTo>
                        <a:pt x="296" y="67"/>
                      </a:lnTo>
                      <a:lnTo>
                        <a:pt x="301" y="74"/>
                      </a:lnTo>
                      <a:lnTo>
                        <a:pt x="304" y="79"/>
                      </a:lnTo>
                      <a:lnTo>
                        <a:pt x="288" y="89"/>
                      </a:lnTo>
                      <a:close/>
                      <a:moveTo>
                        <a:pt x="284" y="81"/>
                      </a:moveTo>
                      <a:lnTo>
                        <a:pt x="284" y="81"/>
                      </a:lnTo>
                      <a:lnTo>
                        <a:pt x="290" y="74"/>
                      </a:lnTo>
                      <a:lnTo>
                        <a:pt x="284" y="81"/>
                      </a:lnTo>
                      <a:close/>
                      <a:moveTo>
                        <a:pt x="284" y="81"/>
                      </a:moveTo>
                      <a:lnTo>
                        <a:pt x="281" y="77"/>
                      </a:lnTo>
                      <a:lnTo>
                        <a:pt x="279" y="75"/>
                      </a:lnTo>
                      <a:lnTo>
                        <a:pt x="290" y="60"/>
                      </a:lnTo>
                      <a:lnTo>
                        <a:pt x="293" y="63"/>
                      </a:lnTo>
                      <a:lnTo>
                        <a:pt x="296" y="67"/>
                      </a:lnTo>
                      <a:lnTo>
                        <a:pt x="284" y="81"/>
                      </a:lnTo>
                      <a:close/>
                      <a:moveTo>
                        <a:pt x="279" y="75"/>
                      </a:moveTo>
                      <a:lnTo>
                        <a:pt x="274" y="72"/>
                      </a:lnTo>
                      <a:lnTo>
                        <a:pt x="270" y="70"/>
                      </a:lnTo>
                      <a:lnTo>
                        <a:pt x="274" y="50"/>
                      </a:lnTo>
                      <a:lnTo>
                        <a:pt x="282" y="55"/>
                      </a:lnTo>
                      <a:lnTo>
                        <a:pt x="290" y="60"/>
                      </a:lnTo>
                      <a:lnTo>
                        <a:pt x="279" y="75"/>
                      </a:lnTo>
                      <a:close/>
                      <a:moveTo>
                        <a:pt x="270" y="70"/>
                      </a:moveTo>
                      <a:lnTo>
                        <a:pt x="268" y="70"/>
                      </a:lnTo>
                      <a:lnTo>
                        <a:pt x="256" y="55"/>
                      </a:lnTo>
                      <a:lnTo>
                        <a:pt x="259" y="53"/>
                      </a:lnTo>
                      <a:lnTo>
                        <a:pt x="264" y="50"/>
                      </a:lnTo>
                      <a:lnTo>
                        <a:pt x="268" y="50"/>
                      </a:lnTo>
                      <a:lnTo>
                        <a:pt x="274" y="50"/>
                      </a:lnTo>
                      <a:lnTo>
                        <a:pt x="270" y="70"/>
                      </a:lnTo>
                      <a:close/>
                      <a:moveTo>
                        <a:pt x="256" y="55"/>
                      </a:moveTo>
                      <a:lnTo>
                        <a:pt x="256" y="55"/>
                      </a:lnTo>
                      <a:lnTo>
                        <a:pt x="262" y="63"/>
                      </a:lnTo>
                      <a:lnTo>
                        <a:pt x="256" y="55"/>
                      </a:lnTo>
                      <a:close/>
                      <a:moveTo>
                        <a:pt x="268" y="70"/>
                      </a:moveTo>
                      <a:lnTo>
                        <a:pt x="268" y="70"/>
                      </a:lnTo>
                      <a:lnTo>
                        <a:pt x="254" y="58"/>
                      </a:lnTo>
                      <a:lnTo>
                        <a:pt x="254" y="57"/>
                      </a:lnTo>
                      <a:lnTo>
                        <a:pt x="256" y="55"/>
                      </a:lnTo>
                      <a:lnTo>
                        <a:pt x="268" y="70"/>
                      </a:lnTo>
                      <a:close/>
                      <a:moveTo>
                        <a:pt x="268" y="70"/>
                      </a:moveTo>
                      <a:lnTo>
                        <a:pt x="264" y="74"/>
                      </a:lnTo>
                      <a:lnTo>
                        <a:pt x="257" y="74"/>
                      </a:lnTo>
                      <a:lnTo>
                        <a:pt x="261" y="63"/>
                      </a:lnTo>
                      <a:lnTo>
                        <a:pt x="268" y="70"/>
                      </a:lnTo>
                      <a:close/>
                      <a:moveTo>
                        <a:pt x="257" y="74"/>
                      </a:moveTo>
                      <a:lnTo>
                        <a:pt x="257" y="72"/>
                      </a:lnTo>
                      <a:lnTo>
                        <a:pt x="257" y="70"/>
                      </a:lnTo>
                      <a:lnTo>
                        <a:pt x="259" y="69"/>
                      </a:lnTo>
                      <a:lnTo>
                        <a:pt x="262" y="69"/>
                      </a:lnTo>
                      <a:lnTo>
                        <a:pt x="265" y="67"/>
                      </a:lnTo>
                      <a:lnTo>
                        <a:pt x="267" y="65"/>
                      </a:lnTo>
                      <a:lnTo>
                        <a:pt x="268" y="67"/>
                      </a:lnTo>
                      <a:lnTo>
                        <a:pt x="268" y="69"/>
                      </a:lnTo>
                      <a:lnTo>
                        <a:pt x="251" y="62"/>
                      </a:lnTo>
                      <a:lnTo>
                        <a:pt x="254" y="57"/>
                      </a:lnTo>
                      <a:lnTo>
                        <a:pt x="256" y="55"/>
                      </a:lnTo>
                      <a:lnTo>
                        <a:pt x="259" y="53"/>
                      </a:lnTo>
                      <a:lnTo>
                        <a:pt x="264" y="55"/>
                      </a:lnTo>
                      <a:lnTo>
                        <a:pt x="257" y="74"/>
                      </a:lnTo>
                      <a:close/>
                      <a:moveTo>
                        <a:pt x="251" y="62"/>
                      </a:moveTo>
                      <a:lnTo>
                        <a:pt x="251" y="62"/>
                      </a:lnTo>
                      <a:lnTo>
                        <a:pt x="261" y="65"/>
                      </a:lnTo>
                      <a:lnTo>
                        <a:pt x="251" y="62"/>
                      </a:lnTo>
                      <a:close/>
                      <a:moveTo>
                        <a:pt x="268" y="69"/>
                      </a:moveTo>
                      <a:lnTo>
                        <a:pt x="268" y="69"/>
                      </a:lnTo>
                      <a:lnTo>
                        <a:pt x="268" y="70"/>
                      </a:lnTo>
                      <a:lnTo>
                        <a:pt x="251" y="70"/>
                      </a:lnTo>
                      <a:lnTo>
                        <a:pt x="251" y="65"/>
                      </a:lnTo>
                      <a:lnTo>
                        <a:pt x="251" y="62"/>
                      </a:lnTo>
                      <a:lnTo>
                        <a:pt x="268" y="69"/>
                      </a:lnTo>
                      <a:close/>
                      <a:moveTo>
                        <a:pt x="268" y="70"/>
                      </a:moveTo>
                      <a:lnTo>
                        <a:pt x="268" y="75"/>
                      </a:lnTo>
                      <a:lnTo>
                        <a:pt x="268" y="84"/>
                      </a:lnTo>
                      <a:lnTo>
                        <a:pt x="250" y="81"/>
                      </a:lnTo>
                      <a:lnTo>
                        <a:pt x="251" y="75"/>
                      </a:lnTo>
                      <a:lnTo>
                        <a:pt x="251" y="70"/>
                      </a:lnTo>
                      <a:lnTo>
                        <a:pt x="268" y="70"/>
                      </a:lnTo>
                      <a:close/>
                      <a:moveTo>
                        <a:pt x="250" y="81"/>
                      </a:moveTo>
                      <a:lnTo>
                        <a:pt x="250" y="81"/>
                      </a:lnTo>
                      <a:lnTo>
                        <a:pt x="259" y="82"/>
                      </a:lnTo>
                      <a:lnTo>
                        <a:pt x="250" y="81"/>
                      </a:lnTo>
                      <a:close/>
                      <a:moveTo>
                        <a:pt x="268" y="84"/>
                      </a:moveTo>
                      <a:lnTo>
                        <a:pt x="268" y="84"/>
                      </a:lnTo>
                      <a:lnTo>
                        <a:pt x="250" y="81"/>
                      </a:lnTo>
                      <a:lnTo>
                        <a:pt x="250" y="82"/>
                      </a:lnTo>
                      <a:lnTo>
                        <a:pt x="250" y="81"/>
                      </a:lnTo>
                      <a:lnTo>
                        <a:pt x="268" y="84"/>
                      </a:lnTo>
                      <a:close/>
                      <a:moveTo>
                        <a:pt x="268" y="84"/>
                      </a:moveTo>
                      <a:lnTo>
                        <a:pt x="268" y="84"/>
                      </a:lnTo>
                      <a:lnTo>
                        <a:pt x="259" y="82"/>
                      </a:lnTo>
                      <a:lnTo>
                        <a:pt x="268" y="84"/>
                      </a:lnTo>
                      <a:close/>
                      <a:moveTo>
                        <a:pt x="268" y="84"/>
                      </a:moveTo>
                      <a:lnTo>
                        <a:pt x="267" y="94"/>
                      </a:lnTo>
                      <a:lnTo>
                        <a:pt x="264" y="108"/>
                      </a:lnTo>
                      <a:lnTo>
                        <a:pt x="262" y="123"/>
                      </a:lnTo>
                      <a:lnTo>
                        <a:pt x="259" y="137"/>
                      </a:lnTo>
                      <a:lnTo>
                        <a:pt x="242" y="134"/>
                      </a:lnTo>
                      <a:lnTo>
                        <a:pt x="244" y="120"/>
                      </a:lnTo>
                      <a:lnTo>
                        <a:pt x="247" y="105"/>
                      </a:lnTo>
                      <a:lnTo>
                        <a:pt x="248" y="91"/>
                      </a:lnTo>
                      <a:lnTo>
                        <a:pt x="250" y="81"/>
                      </a:lnTo>
                      <a:lnTo>
                        <a:pt x="268" y="84"/>
                      </a:lnTo>
                      <a:close/>
                      <a:moveTo>
                        <a:pt x="259" y="137"/>
                      </a:moveTo>
                      <a:lnTo>
                        <a:pt x="257" y="147"/>
                      </a:lnTo>
                      <a:lnTo>
                        <a:pt x="256" y="154"/>
                      </a:lnTo>
                      <a:lnTo>
                        <a:pt x="239" y="151"/>
                      </a:lnTo>
                      <a:lnTo>
                        <a:pt x="240" y="142"/>
                      </a:lnTo>
                      <a:lnTo>
                        <a:pt x="242" y="134"/>
                      </a:lnTo>
                      <a:lnTo>
                        <a:pt x="259" y="137"/>
                      </a:lnTo>
                      <a:close/>
                      <a:moveTo>
                        <a:pt x="239" y="151"/>
                      </a:moveTo>
                      <a:lnTo>
                        <a:pt x="239" y="151"/>
                      </a:lnTo>
                      <a:lnTo>
                        <a:pt x="248" y="153"/>
                      </a:lnTo>
                      <a:lnTo>
                        <a:pt x="239" y="151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1"/>
                      </a:lnTo>
                      <a:lnTo>
                        <a:pt x="256" y="154"/>
                      </a:lnTo>
                      <a:close/>
                      <a:moveTo>
                        <a:pt x="239" y="151"/>
                      </a:moveTo>
                      <a:lnTo>
                        <a:pt x="239" y="151"/>
                      </a:lnTo>
                      <a:lnTo>
                        <a:pt x="248" y="153"/>
                      </a:lnTo>
                      <a:lnTo>
                        <a:pt x="239" y="151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3"/>
                      </a:lnTo>
                      <a:lnTo>
                        <a:pt x="239" y="151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39" y="156"/>
                      </a:lnTo>
                      <a:lnTo>
                        <a:pt x="239" y="154"/>
                      </a:lnTo>
                      <a:lnTo>
                        <a:pt x="239" y="153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4"/>
                      </a:lnTo>
                      <a:lnTo>
                        <a:pt x="247" y="154"/>
                      </a:lnTo>
                      <a:lnTo>
                        <a:pt x="256" y="154"/>
                      </a:lnTo>
                      <a:close/>
                      <a:moveTo>
                        <a:pt x="256" y="154"/>
                      </a:moveTo>
                      <a:lnTo>
                        <a:pt x="256" y="156"/>
                      </a:lnTo>
                      <a:lnTo>
                        <a:pt x="240" y="165"/>
                      </a:lnTo>
                      <a:lnTo>
                        <a:pt x="239" y="161"/>
                      </a:lnTo>
                      <a:lnTo>
                        <a:pt x="239" y="154"/>
                      </a:lnTo>
                      <a:lnTo>
                        <a:pt x="256" y="154"/>
                      </a:lnTo>
                      <a:close/>
                      <a:moveTo>
                        <a:pt x="256" y="156"/>
                      </a:moveTo>
                      <a:lnTo>
                        <a:pt x="257" y="158"/>
                      </a:lnTo>
                      <a:lnTo>
                        <a:pt x="257" y="161"/>
                      </a:lnTo>
                      <a:lnTo>
                        <a:pt x="248" y="161"/>
                      </a:lnTo>
                      <a:lnTo>
                        <a:pt x="256" y="156"/>
                      </a:lnTo>
                      <a:close/>
                      <a:moveTo>
                        <a:pt x="257" y="161"/>
                      </a:moveTo>
                      <a:lnTo>
                        <a:pt x="257" y="163"/>
                      </a:lnTo>
                      <a:lnTo>
                        <a:pt x="240" y="166"/>
                      </a:lnTo>
                      <a:lnTo>
                        <a:pt x="239" y="165"/>
                      </a:lnTo>
                      <a:lnTo>
                        <a:pt x="239" y="161"/>
                      </a:lnTo>
                      <a:lnTo>
                        <a:pt x="257" y="161"/>
                      </a:lnTo>
                      <a:close/>
                      <a:moveTo>
                        <a:pt x="257" y="163"/>
                      </a:moveTo>
                      <a:lnTo>
                        <a:pt x="257" y="165"/>
                      </a:lnTo>
                      <a:lnTo>
                        <a:pt x="240" y="171"/>
                      </a:lnTo>
                      <a:lnTo>
                        <a:pt x="240" y="168"/>
                      </a:lnTo>
                      <a:lnTo>
                        <a:pt x="240" y="166"/>
                      </a:lnTo>
                      <a:lnTo>
                        <a:pt x="257" y="163"/>
                      </a:lnTo>
                      <a:close/>
                      <a:moveTo>
                        <a:pt x="257" y="165"/>
                      </a:moveTo>
                      <a:lnTo>
                        <a:pt x="257" y="168"/>
                      </a:lnTo>
                      <a:lnTo>
                        <a:pt x="257" y="170"/>
                      </a:lnTo>
                      <a:lnTo>
                        <a:pt x="250" y="168"/>
                      </a:lnTo>
                      <a:lnTo>
                        <a:pt x="257" y="165"/>
                      </a:lnTo>
                      <a:close/>
                      <a:moveTo>
                        <a:pt x="257" y="170"/>
                      </a:moveTo>
                      <a:lnTo>
                        <a:pt x="257" y="175"/>
                      </a:lnTo>
                      <a:lnTo>
                        <a:pt x="257" y="180"/>
                      </a:lnTo>
                      <a:lnTo>
                        <a:pt x="239" y="178"/>
                      </a:lnTo>
                      <a:lnTo>
                        <a:pt x="239" y="171"/>
                      </a:lnTo>
                      <a:lnTo>
                        <a:pt x="240" y="165"/>
                      </a:lnTo>
                      <a:lnTo>
                        <a:pt x="257" y="170"/>
                      </a:lnTo>
                      <a:close/>
                      <a:moveTo>
                        <a:pt x="257" y="180"/>
                      </a:moveTo>
                      <a:lnTo>
                        <a:pt x="256" y="183"/>
                      </a:lnTo>
                      <a:lnTo>
                        <a:pt x="257" y="187"/>
                      </a:lnTo>
                      <a:lnTo>
                        <a:pt x="239" y="192"/>
                      </a:lnTo>
                      <a:lnTo>
                        <a:pt x="239" y="185"/>
                      </a:lnTo>
                      <a:lnTo>
                        <a:pt x="239" y="178"/>
                      </a:lnTo>
                      <a:lnTo>
                        <a:pt x="257" y="180"/>
                      </a:lnTo>
                      <a:close/>
                      <a:moveTo>
                        <a:pt x="257" y="187"/>
                      </a:moveTo>
                      <a:lnTo>
                        <a:pt x="254" y="185"/>
                      </a:lnTo>
                      <a:lnTo>
                        <a:pt x="250" y="204"/>
                      </a:lnTo>
                      <a:lnTo>
                        <a:pt x="247" y="202"/>
                      </a:lnTo>
                      <a:lnTo>
                        <a:pt x="244" y="199"/>
                      </a:lnTo>
                      <a:lnTo>
                        <a:pt x="240" y="195"/>
                      </a:lnTo>
                      <a:lnTo>
                        <a:pt x="239" y="192"/>
                      </a:lnTo>
                      <a:lnTo>
                        <a:pt x="257" y="187"/>
                      </a:lnTo>
                      <a:close/>
                      <a:moveTo>
                        <a:pt x="254" y="185"/>
                      </a:moveTo>
                      <a:lnTo>
                        <a:pt x="254" y="185"/>
                      </a:lnTo>
                      <a:lnTo>
                        <a:pt x="253" y="183"/>
                      </a:lnTo>
                      <a:lnTo>
                        <a:pt x="251" y="204"/>
                      </a:lnTo>
                      <a:lnTo>
                        <a:pt x="250" y="204"/>
                      </a:lnTo>
                      <a:lnTo>
                        <a:pt x="254" y="185"/>
                      </a:lnTo>
                      <a:close/>
                      <a:moveTo>
                        <a:pt x="253" y="183"/>
                      </a:moveTo>
                      <a:lnTo>
                        <a:pt x="256" y="185"/>
                      </a:lnTo>
                      <a:lnTo>
                        <a:pt x="259" y="187"/>
                      </a:lnTo>
                      <a:lnTo>
                        <a:pt x="253" y="194"/>
                      </a:lnTo>
                      <a:lnTo>
                        <a:pt x="253" y="183"/>
                      </a:lnTo>
                      <a:close/>
                      <a:moveTo>
                        <a:pt x="259" y="187"/>
                      </a:moveTo>
                      <a:lnTo>
                        <a:pt x="259" y="187"/>
                      </a:lnTo>
                      <a:lnTo>
                        <a:pt x="247" y="201"/>
                      </a:lnTo>
                      <a:lnTo>
                        <a:pt x="259" y="187"/>
                      </a:lnTo>
                      <a:close/>
                      <a:moveTo>
                        <a:pt x="247" y="202"/>
                      </a:moveTo>
                      <a:lnTo>
                        <a:pt x="247" y="201"/>
                      </a:lnTo>
                      <a:lnTo>
                        <a:pt x="253" y="194"/>
                      </a:lnTo>
                      <a:lnTo>
                        <a:pt x="247" y="202"/>
                      </a:lnTo>
                      <a:close/>
                      <a:moveTo>
                        <a:pt x="259" y="187"/>
                      </a:moveTo>
                      <a:lnTo>
                        <a:pt x="259" y="187"/>
                      </a:lnTo>
                      <a:lnTo>
                        <a:pt x="250" y="204"/>
                      </a:lnTo>
                      <a:lnTo>
                        <a:pt x="248" y="202"/>
                      </a:lnTo>
                      <a:lnTo>
                        <a:pt x="247" y="202"/>
                      </a:lnTo>
                      <a:lnTo>
                        <a:pt x="259" y="187"/>
                      </a:lnTo>
                      <a:close/>
                      <a:moveTo>
                        <a:pt x="259" y="187"/>
                      </a:moveTo>
                      <a:lnTo>
                        <a:pt x="257" y="187"/>
                      </a:lnTo>
                      <a:lnTo>
                        <a:pt x="254" y="206"/>
                      </a:lnTo>
                      <a:lnTo>
                        <a:pt x="251" y="206"/>
                      </a:lnTo>
                      <a:lnTo>
                        <a:pt x="250" y="204"/>
                      </a:lnTo>
                      <a:lnTo>
                        <a:pt x="259" y="187"/>
                      </a:lnTo>
                      <a:close/>
                      <a:moveTo>
                        <a:pt x="257" y="187"/>
                      </a:moveTo>
                      <a:lnTo>
                        <a:pt x="259" y="187"/>
                      </a:lnTo>
                      <a:lnTo>
                        <a:pt x="262" y="206"/>
                      </a:lnTo>
                      <a:lnTo>
                        <a:pt x="257" y="206"/>
                      </a:lnTo>
                      <a:lnTo>
                        <a:pt x="254" y="206"/>
                      </a:lnTo>
                      <a:lnTo>
                        <a:pt x="257" y="187"/>
                      </a:lnTo>
                      <a:close/>
                      <a:moveTo>
                        <a:pt x="259" y="187"/>
                      </a:moveTo>
                      <a:lnTo>
                        <a:pt x="261" y="187"/>
                      </a:lnTo>
                      <a:lnTo>
                        <a:pt x="261" y="197"/>
                      </a:lnTo>
                      <a:lnTo>
                        <a:pt x="259" y="187"/>
                      </a:lnTo>
                      <a:close/>
                      <a:moveTo>
                        <a:pt x="261" y="187"/>
                      </a:moveTo>
                      <a:lnTo>
                        <a:pt x="267" y="187"/>
                      </a:lnTo>
                      <a:lnTo>
                        <a:pt x="271" y="189"/>
                      </a:lnTo>
                      <a:lnTo>
                        <a:pt x="267" y="207"/>
                      </a:lnTo>
                      <a:lnTo>
                        <a:pt x="264" y="206"/>
                      </a:lnTo>
                      <a:lnTo>
                        <a:pt x="261" y="206"/>
                      </a:lnTo>
                      <a:lnTo>
                        <a:pt x="261" y="187"/>
                      </a:lnTo>
                      <a:close/>
                      <a:moveTo>
                        <a:pt x="271" y="189"/>
                      </a:moveTo>
                      <a:lnTo>
                        <a:pt x="278" y="190"/>
                      </a:lnTo>
                      <a:lnTo>
                        <a:pt x="282" y="194"/>
                      </a:lnTo>
                      <a:lnTo>
                        <a:pt x="270" y="209"/>
                      </a:lnTo>
                      <a:lnTo>
                        <a:pt x="268" y="207"/>
                      </a:lnTo>
                      <a:lnTo>
                        <a:pt x="267" y="207"/>
                      </a:lnTo>
                      <a:lnTo>
                        <a:pt x="271" y="189"/>
                      </a:lnTo>
                      <a:close/>
                      <a:moveTo>
                        <a:pt x="273" y="211"/>
                      </a:moveTo>
                      <a:lnTo>
                        <a:pt x="271" y="211"/>
                      </a:lnTo>
                      <a:lnTo>
                        <a:pt x="270" y="209"/>
                      </a:lnTo>
                      <a:lnTo>
                        <a:pt x="276" y="202"/>
                      </a:lnTo>
                      <a:lnTo>
                        <a:pt x="273" y="211"/>
                      </a:lnTo>
                      <a:close/>
                      <a:moveTo>
                        <a:pt x="279" y="192"/>
                      </a:moveTo>
                      <a:lnTo>
                        <a:pt x="279" y="192"/>
                      </a:lnTo>
                      <a:lnTo>
                        <a:pt x="273" y="211"/>
                      </a:lnTo>
                      <a:lnTo>
                        <a:pt x="279" y="192"/>
                      </a:lnTo>
                      <a:close/>
                      <a:moveTo>
                        <a:pt x="279" y="192"/>
                      </a:moveTo>
                      <a:lnTo>
                        <a:pt x="281" y="192"/>
                      </a:lnTo>
                      <a:lnTo>
                        <a:pt x="281" y="194"/>
                      </a:lnTo>
                      <a:lnTo>
                        <a:pt x="278" y="213"/>
                      </a:lnTo>
                      <a:lnTo>
                        <a:pt x="276" y="213"/>
                      </a:lnTo>
                      <a:lnTo>
                        <a:pt x="273" y="211"/>
                      </a:lnTo>
                      <a:lnTo>
                        <a:pt x="279" y="192"/>
                      </a:lnTo>
                      <a:close/>
                      <a:moveTo>
                        <a:pt x="281" y="194"/>
                      </a:moveTo>
                      <a:lnTo>
                        <a:pt x="282" y="194"/>
                      </a:lnTo>
                      <a:lnTo>
                        <a:pt x="284" y="194"/>
                      </a:lnTo>
                      <a:lnTo>
                        <a:pt x="284" y="213"/>
                      </a:lnTo>
                      <a:lnTo>
                        <a:pt x="281" y="213"/>
                      </a:lnTo>
                      <a:lnTo>
                        <a:pt x="278" y="213"/>
                      </a:lnTo>
                      <a:lnTo>
                        <a:pt x="281" y="194"/>
                      </a:lnTo>
                      <a:close/>
                      <a:moveTo>
                        <a:pt x="284" y="213"/>
                      </a:moveTo>
                      <a:lnTo>
                        <a:pt x="284" y="213"/>
                      </a:lnTo>
                      <a:lnTo>
                        <a:pt x="284" y="204"/>
                      </a:lnTo>
                      <a:lnTo>
                        <a:pt x="284" y="213"/>
                      </a:lnTo>
                      <a:close/>
                      <a:moveTo>
                        <a:pt x="284" y="194"/>
                      </a:moveTo>
                      <a:lnTo>
                        <a:pt x="293" y="192"/>
                      </a:lnTo>
                      <a:lnTo>
                        <a:pt x="302" y="190"/>
                      </a:lnTo>
                      <a:lnTo>
                        <a:pt x="311" y="207"/>
                      </a:lnTo>
                      <a:lnTo>
                        <a:pt x="305" y="211"/>
                      </a:lnTo>
                      <a:lnTo>
                        <a:pt x="298" y="213"/>
                      </a:lnTo>
                      <a:lnTo>
                        <a:pt x="290" y="213"/>
                      </a:lnTo>
                      <a:lnTo>
                        <a:pt x="284" y="213"/>
                      </a:lnTo>
                      <a:lnTo>
                        <a:pt x="284" y="194"/>
                      </a:lnTo>
                      <a:close/>
                      <a:moveTo>
                        <a:pt x="302" y="190"/>
                      </a:moveTo>
                      <a:lnTo>
                        <a:pt x="307" y="189"/>
                      </a:lnTo>
                      <a:lnTo>
                        <a:pt x="311" y="190"/>
                      </a:lnTo>
                      <a:lnTo>
                        <a:pt x="315" y="195"/>
                      </a:lnTo>
                      <a:lnTo>
                        <a:pt x="316" y="201"/>
                      </a:lnTo>
                      <a:lnTo>
                        <a:pt x="307" y="199"/>
                      </a:lnTo>
                      <a:lnTo>
                        <a:pt x="302" y="190"/>
                      </a:lnTo>
                      <a:close/>
                      <a:moveTo>
                        <a:pt x="316" y="201"/>
                      </a:moveTo>
                      <a:lnTo>
                        <a:pt x="311" y="216"/>
                      </a:lnTo>
                      <a:lnTo>
                        <a:pt x="302" y="250"/>
                      </a:lnTo>
                      <a:lnTo>
                        <a:pt x="296" y="271"/>
                      </a:lnTo>
                      <a:lnTo>
                        <a:pt x="290" y="291"/>
                      </a:lnTo>
                      <a:lnTo>
                        <a:pt x="282" y="310"/>
                      </a:lnTo>
                      <a:lnTo>
                        <a:pt x="274" y="326"/>
                      </a:lnTo>
                      <a:lnTo>
                        <a:pt x="259" y="315"/>
                      </a:lnTo>
                      <a:lnTo>
                        <a:pt x="267" y="302"/>
                      </a:lnTo>
                      <a:lnTo>
                        <a:pt x="273" y="283"/>
                      </a:lnTo>
                      <a:lnTo>
                        <a:pt x="279" y="264"/>
                      </a:lnTo>
                      <a:lnTo>
                        <a:pt x="285" y="243"/>
                      </a:lnTo>
                      <a:lnTo>
                        <a:pt x="294" y="211"/>
                      </a:lnTo>
                      <a:lnTo>
                        <a:pt x="298" y="195"/>
                      </a:lnTo>
                      <a:lnTo>
                        <a:pt x="316" y="201"/>
                      </a:lnTo>
                      <a:close/>
                      <a:moveTo>
                        <a:pt x="274" y="326"/>
                      </a:moveTo>
                      <a:lnTo>
                        <a:pt x="274" y="327"/>
                      </a:lnTo>
                      <a:lnTo>
                        <a:pt x="267" y="320"/>
                      </a:lnTo>
                      <a:lnTo>
                        <a:pt x="274" y="326"/>
                      </a:lnTo>
                      <a:close/>
                      <a:moveTo>
                        <a:pt x="274" y="327"/>
                      </a:moveTo>
                      <a:lnTo>
                        <a:pt x="274" y="327"/>
                      </a:lnTo>
                      <a:lnTo>
                        <a:pt x="259" y="319"/>
                      </a:lnTo>
                      <a:lnTo>
                        <a:pt x="259" y="317"/>
                      </a:lnTo>
                      <a:lnTo>
                        <a:pt x="261" y="315"/>
                      </a:lnTo>
                      <a:lnTo>
                        <a:pt x="274" y="327"/>
                      </a:lnTo>
                      <a:close/>
                      <a:moveTo>
                        <a:pt x="259" y="319"/>
                      </a:moveTo>
                      <a:lnTo>
                        <a:pt x="259" y="319"/>
                      </a:lnTo>
                      <a:lnTo>
                        <a:pt x="267" y="324"/>
                      </a:lnTo>
                      <a:lnTo>
                        <a:pt x="259" y="319"/>
                      </a:lnTo>
                      <a:close/>
                      <a:moveTo>
                        <a:pt x="274" y="327"/>
                      </a:moveTo>
                      <a:lnTo>
                        <a:pt x="273" y="331"/>
                      </a:lnTo>
                      <a:lnTo>
                        <a:pt x="271" y="332"/>
                      </a:lnTo>
                      <a:lnTo>
                        <a:pt x="259" y="319"/>
                      </a:lnTo>
                      <a:lnTo>
                        <a:pt x="274" y="327"/>
                      </a:lnTo>
                      <a:close/>
                      <a:moveTo>
                        <a:pt x="257" y="320"/>
                      </a:moveTo>
                      <a:lnTo>
                        <a:pt x="257" y="319"/>
                      </a:lnTo>
                      <a:lnTo>
                        <a:pt x="259" y="319"/>
                      </a:lnTo>
                      <a:lnTo>
                        <a:pt x="265" y="326"/>
                      </a:lnTo>
                      <a:lnTo>
                        <a:pt x="257" y="320"/>
                      </a:lnTo>
                      <a:close/>
                      <a:moveTo>
                        <a:pt x="273" y="331"/>
                      </a:moveTo>
                      <a:lnTo>
                        <a:pt x="273" y="331"/>
                      </a:lnTo>
                      <a:lnTo>
                        <a:pt x="257" y="320"/>
                      </a:lnTo>
                      <a:lnTo>
                        <a:pt x="273" y="331"/>
                      </a:lnTo>
                      <a:close/>
                      <a:moveTo>
                        <a:pt x="273" y="331"/>
                      </a:moveTo>
                      <a:lnTo>
                        <a:pt x="273" y="331"/>
                      </a:lnTo>
                      <a:lnTo>
                        <a:pt x="265" y="326"/>
                      </a:lnTo>
                      <a:lnTo>
                        <a:pt x="273" y="331"/>
                      </a:lnTo>
                      <a:close/>
                      <a:moveTo>
                        <a:pt x="273" y="331"/>
                      </a:moveTo>
                      <a:lnTo>
                        <a:pt x="262" y="346"/>
                      </a:lnTo>
                      <a:lnTo>
                        <a:pt x="248" y="362"/>
                      </a:lnTo>
                      <a:lnTo>
                        <a:pt x="233" y="377"/>
                      </a:lnTo>
                      <a:lnTo>
                        <a:pt x="214" y="392"/>
                      </a:lnTo>
                      <a:lnTo>
                        <a:pt x="203" y="377"/>
                      </a:lnTo>
                      <a:lnTo>
                        <a:pt x="220" y="362"/>
                      </a:lnTo>
                      <a:lnTo>
                        <a:pt x="234" y="348"/>
                      </a:lnTo>
                      <a:lnTo>
                        <a:pt x="248" y="332"/>
                      </a:lnTo>
                      <a:lnTo>
                        <a:pt x="257" y="320"/>
                      </a:lnTo>
                      <a:lnTo>
                        <a:pt x="273" y="331"/>
                      </a:lnTo>
                      <a:close/>
                      <a:moveTo>
                        <a:pt x="214" y="392"/>
                      </a:moveTo>
                      <a:lnTo>
                        <a:pt x="200" y="406"/>
                      </a:lnTo>
                      <a:lnTo>
                        <a:pt x="186" y="420"/>
                      </a:lnTo>
                      <a:lnTo>
                        <a:pt x="176" y="404"/>
                      </a:lnTo>
                      <a:lnTo>
                        <a:pt x="190" y="391"/>
                      </a:lnTo>
                      <a:lnTo>
                        <a:pt x="203" y="377"/>
                      </a:lnTo>
                      <a:lnTo>
                        <a:pt x="214" y="392"/>
                      </a:lnTo>
                      <a:close/>
                      <a:moveTo>
                        <a:pt x="186" y="420"/>
                      </a:moveTo>
                      <a:lnTo>
                        <a:pt x="186" y="420"/>
                      </a:lnTo>
                      <a:lnTo>
                        <a:pt x="182" y="411"/>
                      </a:lnTo>
                      <a:lnTo>
                        <a:pt x="186" y="420"/>
                      </a:lnTo>
                      <a:close/>
                      <a:moveTo>
                        <a:pt x="186" y="420"/>
                      </a:moveTo>
                      <a:lnTo>
                        <a:pt x="182" y="425"/>
                      </a:lnTo>
                      <a:lnTo>
                        <a:pt x="177" y="430"/>
                      </a:lnTo>
                      <a:lnTo>
                        <a:pt x="163" y="416"/>
                      </a:lnTo>
                      <a:lnTo>
                        <a:pt x="169" y="410"/>
                      </a:lnTo>
                      <a:lnTo>
                        <a:pt x="176" y="404"/>
                      </a:lnTo>
                      <a:lnTo>
                        <a:pt x="186" y="420"/>
                      </a:lnTo>
                      <a:close/>
                      <a:moveTo>
                        <a:pt x="163" y="418"/>
                      </a:moveTo>
                      <a:lnTo>
                        <a:pt x="163" y="416"/>
                      </a:lnTo>
                      <a:lnTo>
                        <a:pt x="171" y="423"/>
                      </a:lnTo>
                      <a:lnTo>
                        <a:pt x="163" y="418"/>
                      </a:lnTo>
                      <a:close/>
                      <a:moveTo>
                        <a:pt x="177" y="430"/>
                      </a:moveTo>
                      <a:lnTo>
                        <a:pt x="168" y="444"/>
                      </a:lnTo>
                      <a:lnTo>
                        <a:pt x="163" y="456"/>
                      </a:lnTo>
                      <a:lnTo>
                        <a:pt x="146" y="447"/>
                      </a:lnTo>
                      <a:lnTo>
                        <a:pt x="152" y="434"/>
                      </a:lnTo>
                      <a:lnTo>
                        <a:pt x="163" y="418"/>
                      </a:lnTo>
                      <a:lnTo>
                        <a:pt x="177" y="430"/>
                      </a:lnTo>
                      <a:close/>
                      <a:moveTo>
                        <a:pt x="163" y="456"/>
                      </a:moveTo>
                      <a:lnTo>
                        <a:pt x="159" y="464"/>
                      </a:lnTo>
                      <a:lnTo>
                        <a:pt x="156" y="470"/>
                      </a:lnTo>
                      <a:lnTo>
                        <a:pt x="151" y="475"/>
                      </a:lnTo>
                      <a:lnTo>
                        <a:pt x="143" y="478"/>
                      </a:lnTo>
                      <a:lnTo>
                        <a:pt x="139" y="458"/>
                      </a:lnTo>
                      <a:lnTo>
                        <a:pt x="143" y="454"/>
                      </a:lnTo>
                      <a:lnTo>
                        <a:pt x="146" y="447"/>
                      </a:lnTo>
                      <a:lnTo>
                        <a:pt x="163" y="456"/>
                      </a:lnTo>
                      <a:close/>
                      <a:moveTo>
                        <a:pt x="139" y="458"/>
                      </a:moveTo>
                      <a:lnTo>
                        <a:pt x="139" y="458"/>
                      </a:lnTo>
                      <a:lnTo>
                        <a:pt x="142" y="468"/>
                      </a:lnTo>
                      <a:lnTo>
                        <a:pt x="139" y="458"/>
                      </a:lnTo>
                      <a:close/>
                      <a:moveTo>
                        <a:pt x="143" y="478"/>
                      </a:moveTo>
                      <a:lnTo>
                        <a:pt x="140" y="480"/>
                      </a:lnTo>
                      <a:lnTo>
                        <a:pt x="135" y="482"/>
                      </a:lnTo>
                      <a:lnTo>
                        <a:pt x="128" y="464"/>
                      </a:lnTo>
                      <a:lnTo>
                        <a:pt x="132" y="461"/>
                      </a:lnTo>
                      <a:lnTo>
                        <a:pt x="139" y="458"/>
                      </a:lnTo>
                      <a:lnTo>
                        <a:pt x="143" y="478"/>
                      </a:lnTo>
                      <a:close/>
                      <a:moveTo>
                        <a:pt x="126" y="464"/>
                      </a:moveTo>
                      <a:lnTo>
                        <a:pt x="126" y="464"/>
                      </a:lnTo>
                      <a:lnTo>
                        <a:pt x="128" y="464"/>
                      </a:lnTo>
                      <a:lnTo>
                        <a:pt x="131" y="473"/>
                      </a:lnTo>
                      <a:lnTo>
                        <a:pt x="126" y="464"/>
                      </a:lnTo>
                      <a:close/>
                      <a:moveTo>
                        <a:pt x="137" y="480"/>
                      </a:moveTo>
                      <a:lnTo>
                        <a:pt x="129" y="485"/>
                      </a:lnTo>
                      <a:lnTo>
                        <a:pt x="122" y="488"/>
                      </a:lnTo>
                      <a:lnTo>
                        <a:pt x="115" y="470"/>
                      </a:lnTo>
                      <a:lnTo>
                        <a:pt x="122" y="468"/>
                      </a:lnTo>
                      <a:lnTo>
                        <a:pt x="126" y="464"/>
                      </a:lnTo>
                      <a:lnTo>
                        <a:pt x="137" y="480"/>
                      </a:lnTo>
                      <a:close/>
                      <a:moveTo>
                        <a:pt x="122" y="488"/>
                      </a:moveTo>
                      <a:lnTo>
                        <a:pt x="115" y="492"/>
                      </a:lnTo>
                      <a:lnTo>
                        <a:pt x="109" y="495"/>
                      </a:lnTo>
                      <a:lnTo>
                        <a:pt x="95" y="483"/>
                      </a:lnTo>
                      <a:lnTo>
                        <a:pt x="100" y="478"/>
                      </a:lnTo>
                      <a:lnTo>
                        <a:pt x="105" y="475"/>
                      </a:lnTo>
                      <a:lnTo>
                        <a:pt x="111" y="471"/>
                      </a:lnTo>
                      <a:lnTo>
                        <a:pt x="115" y="470"/>
                      </a:lnTo>
                      <a:lnTo>
                        <a:pt x="122" y="488"/>
                      </a:lnTo>
                      <a:close/>
                      <a:moveTo>
                        <a:pt x="95" y="485"/>
                      </a:moveTo>
                      <a:lnTo>
                        <a:pt x="95" y="483"/>
                      </a:lnTo>
                      <a:lnTo>
                        <a:pt x="103" y="490"/>
                      </a:lnTo>
                      <a:lnTo>
                        <a:pt x="95" y="485"/>
                      </a:lnTo>
                      <a:close/>
                      <a:moveTo>
                        <a:pt x="109" y="495"/>
                      </a:moveTo>
                      <a:lnTo>
                        <a:pt x="108" y="500"/>
                      </a:lnTo>
                      <a:lnTo>
                        <a:pt x="106" y="504"/>
                      </a:lnTo>
                      <a:lnTo>
                        <a:pt x="89" y="494"/>
                      </a:lnTo>
                      <a:lnTo>
                        <a:pt x="92" y="488"/>
                      </a:lnTo>
                      <a:lnTo>
                        <a:pt x="95" y="485"/>
                      </a:lnTo>
                      <a:lnTo>
                        <a:pt x="109" y="495"/>
                      </a:lnTo>
                      <a:close/>
                      <a:moveTo>
                        <a:pt x="106" y="504"/>
                      </a:moveTo>
                      <a:lnTo>
                        <a:pt x="103" y="507"/>
                      </a:lnTo>
                      <a:lnTo>
                        <a:pt x="102" y="512"/>
                      </a:lnTo>
                      <a:lnTo>
                        <a:pt x="85" y="504"/>
                      </a:lnTo>
                      <a:lnTo>
                        <a:pt x="88" y="499"/>
                      </a:lnTo>
                      <a:lnTo>
                        <a:pt x="89" y="494"/>
                      </a:lnTo>
                      <a:lnTo>
                        <a:pt x="106" y="504"/>
                      </a:lnTo>
                      <a:close/>
                      <a:moveTo>
                        <a:pt x="102" y="512"/>
                      </a:moveTo>
                      <a:lnTo>
                        <a:pt x="102" y="512"/>
                      </a:lnTo>
                      <a:lnTo>
                        <a:pt x="94" y="507"/>
                      </a:lnTo>
                      <a:lnTo>
                        <a:pt x="102" y="512"/>
                      </a:lnTo>
                      <a:close/>
                      <a:moveTo>
                        <a:pt x="102" y="512"/>
                      </a:moveTo>
                      <a:lnTo>
                        <a:pt x="98" y="516"/>
                      </a:lnTo>
                      <a:lnTo>
                        <a:pt x="95" y="518"/>
                      </a:lnTo>
                      <a:lnTo>
                        <a:pt x="92" y="519"/>
                      </a:lnTo>
                      <a:lnTo>
                        <a:pt x="89" y="519"/>
                      </a:lnTo>
                      <a:lnTo>
                        <a:pt x="91" y="499"/>
                      </a:lnTo>
                      <a:lnTo>
                        <a:pt x="88" y="502"/>
                      </a:lnTo>
                      <a:lnTo>
                        <a:pt x="86" y="502"/>
                      </a:lnTo>
                      <a:lnTo>
                        <a:pt x="102" y="512"/>
                      </a:lnTo>
                      <a:close/>
                      <a:moveTo>
                        <a:pt x="89" y="519"/>
                      </a:moveTo>
                      <a:lnTo>
                        <a:pt x="89" y="519"/>
                      </a:lnTo>
                      <a:lnTo>
                        <a:pt x="89" y="509"/>
                      </a:lnTo>
                      <a:lnTo>
                        <a:pt x="89" y="519"/>
                      </a:lnTo>
                      <a:close/>
                      <a:moveTo>
                        <a:pt x="89" y="519"/>
                      </a:moveTo>
                      <a:lnTo>
                        <a:pt x="85" y="519"/>
                      </a:lnTo>
                      <a:lnTo>
                        <a:pt x="80" y="523"/>
                      </a:lnTo>
                      <a:lnTo>
                        <a:pt x="66" y="509"/>
                      </a:lnTo>
                      <a:lnTo>
                        <a:pt x="74" y="502"/>
                      </a:lnTo>
                      <a:lnTo>
                        <a:pt x="80" y="500"/>
                      </a:lnTo>
                      <a:lnTo>
                        <a:pt x="86" y="499"/>
                      </a:lnTo>
                      <a:lnTo>
                        <a:pt x="91" y="499"/>
                      </a:lnTo>
                      <a:lnTo>
                        <a:pt x="89" y="519"/>
                      </a:lnTo>
                      <a:close/>
                      <a:moveTo>
                        <a:pt x="66" y="511"/>
                      </a:moveTo>
                      <a:lnTo>
                        <a:pt x="66" y="511"/>
                      </a:lnTo>
                      <a:lnTo>
                        <a:pt x="66" y="509"/>
                      </a:lnTo>
                      <a:lnTo>
                        <a:pt x="74" y="516"/>
                      </a:lnTo>
                      <a:lnTo>
                        <a:pt x="66" y="511"/>
                      </a:lnTo>
                      <a:close/>
                      <a:moveTo>
                        <a:pt x="80" y="523"/>
                      </a:moveTo>
                      <a:lnTo>
                        <a:pt x="80" y="523"/>
                      </a:lnTo>
                      <a:lnTo>
                        <a:pt x="68" y="509"/>
                      </a:lnTo>
                      <a:lnTo>
                        <a:pt x="66" y="509"/>
                      </a:lnTo>
                      <a:lnTo>
                        <a:pt x="66" y="511"/>
                      </a:lnTo>
                      <a:lnTo>
                        <a:pt x="80" y="523"/>
                      </a:lnTo>
                      <a:close/>
                      <a:moveTo>
                        <a:pt x="66" y="511"/>
                      </a:moveTo>
                      <a:lnTo>
                        <a:pt x="66" y="509"/>
                      </a:lnTo>
                      <a:lnTo>
                        <a:pt x="68" y="509"/>
                      </a:lnTo>
                      <a:lnTo>
                        <a:pt x="74" y="516"/>
                      </a:lnTo>
                      <a:lnTo>
                        <a:pt x="66" y="511"/>
                      </a:lnTo>
                      <a:close/>
                      <a:moveTo>
                        <a:pt x="80" y="523"/>
                      </a:moveTo>
                      <a:lnTo>
                        <a:pt x="78" y="524"/>
                      </a:lnTo>
                      <a:lnTo>
                        <a:pt x="78" y="526"/>
                      </a:lnTo>
                      <a:lnTo>
                        <a:pt x="63" y="516"/>
                      </a:lnTo>
                      <a:lnTo>
                        <a:pt x="64" y="512"/>
                      </a:lnTo>
                      <a:lnTo>
                        <a:pt x="66" y="511"/>
                      </a:lnTo>
                      <a:lnTo>
                        <a:pt x="80" y="523"/>
                      </a:lnTo>
                      <a:close/>
                      <a:moveTo>
                        <a:pt x="63" y="516"/>
                      </a:moveTo>
                      <a:lnTo>
                        <a:pt x="63" y="516"/>
                      </a:lnTo>
                      <a:lnTo>
                        <a:pt x="71" y="521"/>
                      </a:lnTo>
                      <a:lnTo>
                        <a:pt x="63" y="516"/>
                      </a:lnTo>
                      <a:close/>
                      <a:moveTo>
                        <a:pt x="78" y="526"/>
                      </a:moveTo>
                      <a:lnTo>
                        <a:pt x="77" y="529"/>
                      </a:lnTo>
                      <a:lnTo>
                        <a:pt x="75" y="531"/>
                      </a:lnTo>
                      <a:lnTo>
                        <a:pt x="60" y="521"/>
                      </a:lnTo>
                      <a:lnTo>
                        <a:pt x="61" y="518"/>
                      </a:lnTo>
                      <a:lnTo>
                        <a:pt x="63" y="516"/>
                      </a:lnTo>
                      <a:lnTo>
                        <a:pt x="78" y="526"/>
                      </a:lnTo>
                      <a:close/>
                      <a:moveTo>
                        <a:pt x="75" y="531"/>
                      </a:moveTo>
                      <a:lnTo>
                        <a:pt x="69" y="545"/>
                      </a:lnTo>
                      <a:lnTo>
                        <a:pt x="63" y="559"/>
                      </a:lnTo>
                      <a:lnTo>
                        <a:pt x="46" y="552"/>
                      </a:lnTo>
                      <a:lnTo>
                        <a:pt x="52" y="536"/>
                      </a:lnTo>
                      <a:lnTo>
                        <a:pt x="60" y="521"/>
                      </a:lnTo>
                      <a:lnTo>
                        <a:pt x="75" y="531"/>
                      </a:lnTo>
                      <a:close/>
                      <a:moveTo>
                        <a:pt x="63" y="559"/>
                      </a:moveTo>
                      <a:lnTo>
                        <a:pt x="63" y="559"/>
                      </a:lnTo>
                      <a:lnTo>
                        <a:pt x="63" y="560"/>
                      </a:lnTo>
                      <a:lnTo>
                        <a:pt x="55" y="555"/>
                      </a:lnTo>
                      <a:lnTo>
                        <a:pt x="63" y="559"/>
                      </a:lnTo>
                      <a:close/>
                      <a:moveTo>
                        <a:pt x="63" y="560"/>
                      </a:moveTo>
                      <a:lnTo>
                        <a:pt x="63" y="560"/>
                      </a:lnTo>
                      <a:lnTo>
                        <a:pt x="46" y="550"/>
                      </a:lnTo>
                      <a:lnTo>
                        <a:pt x="63" y="560"/>
                      </a:lnTo>
                      <a:close/>
                      <a:moveTo>
                        <a:pt x="63" y="560"/>
                      </a:moveTo>
                      <a:lnTo>
                        <a:pt x="63" y="560"/>
                      </a:lnTo>
                      <a:lnTo>
                        <a:pt x="55" y="555"/>
                      </a:lnTo>
                      <a:lnTo>
                        <a:pt x="63" y="560"/>
                      </a:lnTo>
                      <a:close/>
                      <a:moveTo>
                        <a:pt x="63" y="560"/>
                      </a:moveTo>
                      <a:lnTo>
                        <a:pt x="58" y="567"/>
                      </a:lnTo>
                      <a:lnTo>
                        <a:pt x="54" y="572"/>
                      </a:lnTo>
                      <a:lnTo>
                        <a:pt x="41" y="559"/>
                      </a:lnTo>
                      <a:lnTo>
                        <a:pt x="44" y="555"/>
                      </a:lnTo>
                      <a:lnTo>
                        <a:pt x="46" y="550"/>
                      </a:lnTo>
                      <a:lnTo>
                        <a:pt x="63" y="560"/>
                      </a:lnTo>
                      <a:close/>
                      <a:moveTo>
                        <a:pt x="54" y="572"/>
                      </a:moveTo>
                      <a:lnTo>
                        <a:pt x="54" y="569"/>
                      </a:lnTo>
                      <a:lnTo>
                        <a:pt x="55" y="569"/>
                      </a:lnTo>
                      <a:lnTo>
                        <a:pt x="37" y="569"/>
                      </a:lnTo>
                      <a:lnTo>
                        <a:pt x="38" y="564"/>
                      </a:lnTo>
                      <a:lnTo>
                        <a:pt x="41" y="559"/>
                      </a:lnTo>
                      <a:lnTo>
                        <a:pt x="54" y="572"/>
                      </a:lnTo>
                      <a:close/>
                      <a:moveTo>
                        <a:pt x="55" y="569"/>
                      </a:moveTo>
                      <a:lnTo>
                        <a:pt x="55" y="571"/>
                      </a:lnTo>
                      <a:lnTo>
                        <a:pt x="54" y="572"/>
                      </a:lnTo>
                      <a:lnTo>
                        <a:pt x="46" y="569"/>
                      </a:lnTo>
                      <a:lnTo>
                        <a:pt x="55" y="569"/>
                      </a:lnTo>
                      <a:close/>
                      <a:moveTo>
                        <a:pt x="54" y="572"/>
                      </a:moveTo>
                      <a:lnTo>
                        <a:pt x="54" y="572"/>
                      </a:lnTo>
                      <a:lnTo>
                        <a:pt x="38" y="564"/>
                      </a:lnTo>
                      <a:lnTo>
                        <a:pt x="54" y="572"/>
                      </a:lnTo>
                      <a:close/>
                      <a:moveTo>
                        <a:pt x="38" y="564"/>
                      </a:moveTo>
                      <a:lnTo>
                        <a:pt x="38" y="564"/>
                      </a:lnTo>
                      <a:lnTo>
                        <a:pt x="46" y="569"/>
                      </a:lnTo>
                      <a:lnTo>
                        <a:pt x="38" y="564"/>
                      </a:lnTo>
                      <a:close/>
                      <a:moveTo>
                        <a:pt x="54" y="572"/>
                      </a:moveTo>
                      <a:lnTo>
                        <a:pt x="54" y="572"/>
                      </a:lnTo>
                      <a:lnTo>
                        <a:pt x="37" y="567"/>
                      </a:lnTo>
                      <a:lnTo>
                        <a:pt x="37" y="565"/>
                      </a:lnTo>
                      <a:lnTo>
                        <a:pt x="38" y="564"/>
                      </a:lnTo>
                      <a:lnTo>
                        <a:pt x="54" y="572"/>
                      </a:lnTo>
                      <a:close/>
                      <a:moveTo>
                        <a:pt x="54" y="572"/>
                      </a:moveTo>
                      <a:lnTo>
                        <a:pt x="54" y="574"/>
                      </a:lnTo>
                      <a:lnTo>
                        <a:pt x="54" y="576"/>
                      </a:lnTo>
                      <a:lnTo>
                        <a:pt x="35" y="571"/>
                      </a:lnTo>
                      <a:lnTo>
                        <a:pt x="37" y="569"/>
                      </a:lnTo>
                      <a:lnTo>
                        <a:pt x="37" y="567"/>
                      </a:lnTo>
                      <a:lnTo>
                        <a:pt x="54" y="572"/>
                      </a:lnTo>
                      <a:close/>
                      <a:moveTo>
                        <a:pt x="54" y="576"/>
                      </a:moveTo>
                      <a:lnTo>
                        <a:pt x="51" y="589"/>
                      </a:lnTo>
                      <a:lnTo>
                        <a:pt x="49" y="605"/>
                      </a:lnTo>
                      <a:lnTo>
                        <a:pt x="31" y="605"/>
                      </a:lnTo>
                      <a:lnTo>
                        <a:pt x="32" y="586"/>
                      </a:lnTo>
                      <a:lnTo>
                        <a:pt x="35" y="571"/>
                      </a:lnTo>
                      <a:lnTo>
                        <a:pt x="54" y="576"/>
                      </a:lnTo>
                      <a:close/>
                      <a:moveTo>
                        <a:pt x="49" y="605"/>
                      </a:moveTo>
                      <a:lnTo>
                        <a:pt x="49" y="605"/>
                      </a:lnTo>
                      <a:lnTo>
                        <a:pt x="31" y="605"/>
                      </a:lnTo>
                      <a:lnTo>
                        <a:pt x="49" y="605"/>
                      </a:lnTo>
                      <a:close/>
                      <a:moveTo>
                        <a:pt x="49" y="605"/>
                      </a:moveTo>
                      <a:lnTo>
                        <a:pt x="48" y="613"/>
                      </a:lnTo>
                      <a:lnTo>
                        <a:pt x="46" y="622"/>
                      </a:lnTo>
                      <a:lnTo>
                        <a:pt x="44" y="631"/>
                      </a:lnTo>
                      <a:lnTo>
                        <a:pt x="40" y="637"/>
                      </a:lnTo>
                      <a:lnTo>
                        <a:pt x="24" y="629"/>
                      </a:lnTo>
                      <a:lnTo>
                        <a:pt x="29" y="617"/>
                      </a:lnTo>
                      <a:lnTo>
                        <a:pt x="31" y="605"/>
                      </a:lnTo>
                      <a:lnTo>
                        <a:pt x="49" y="605"/>
                      </a:lnTo>
                      <a:close/>
                      <a:moveTo>
                        <a:pt x="40" y="637"/>
                      </a:moveTo>
                      <a:lnTo>
                        <a:pt x="38" y="641"/>
                      </a:lnTo>
                      <a:lnTo>
                        <a:pt x="37" y="644"/>
                      </a:lnTo>
                      <a:lnTo>
                        <a:pt x="23" y="632"/>
                      </a:lnTo>
                      <a:lnTo>
                        <a:pt x="23" y="631"/>
                      </a:lnTo>
                      <a:lnTo>
                        <a:pt x="24" y="629"/>
                      </a:lnTo>
                      <a:lnTo>
                        <a:pt x="40" y="637"/>
                      </a:lnTo>
                      <a:close/>
                      <a:moveTo>
                        <a:pt x="37" y="644"/>
                      </a:moveTo>
                      <a:lnTo>
                        <a:pt x="32" y="649"/>
                      </a:lnTo>
                      <a:lnTo>
                        <a:pt x="27" y="656"/>
                      </a:lnTo>
                      <a:lnTo>
                        <a:pt x="21" y="663"/>
                      </a:lnTo>
                      <a:lnTo>
                        <a:pt x="14" y="668"/>
                      </a:lnTo>
                      <a:lnTo>
                        <a:pt x="4" y="651"/>
                      </a:lnTo>
                      <a:lnTo>
                        <a:pt x="15" y="643"/>
                      </a:lnTo>
                      <a:lnTo>
                        <a:pt x="23" y="632"/>
                      </a:lnTo>
                      <a:lnTo>
                        <a:pt x="37" y="644"/>
                      </a:lnTo>
                      <a:close/>
                      <a:moveTo>
                        <a:pt x="14" y="668"/>
                      </a:moveTo>
                      <a:lnTo>
                        <a:pt x="10" y="670"/>
                      </a:lnTo>
                      <a:lnTo>
                        <a:pt x="7" y="670"/>
                      </a:lnTo>
                      <a:lnTo>
                        <a:pt x="4" y="668"/>
                      </a:lnTo>
                      <a:lnTo>
                        <a:pt x="1" y="665"/>
                      </a:lnTo>
                      <a:lnTo>
                        <a:pt x="0" y="661"/>
                      </a:lnTo>
                      <a:lnTo>
                        <a:pt x="0" y="658"/>
                      </a:lnTo>
                      <a:lnTo>
                        <a:pt x="1" y="655"/>
                      </a:lnTo>
                      <a:lnTo>
                        <a:pt x="4" y="651"/>
                      </a:lnTo>
                      <a:lnTo>
                        <a:pt x="14" y="668"/>
                      </a:lnTo>
                      <a:close/>
                    </a:path>
                  </a:pathLst>
                </a:custGeom>
                <a:solidFill>
                  <a:srgbClr val="8C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19" name="Freeform 235"/>
                <p:cNvSpPr>
                  <a:spLocks noEditPoints="1"/>
                </p:cNvSpPr>
                <p:nvPr/>
              </p:nvSpPr>
              <p:spPr bwMode="auto">
                <a:xfrm>
                  <a:off x="1132" y="1801"/>
                  <a:ext cx="392" cy="663"/>
                </a:xfrm>
                <a:custGeom>
                  <a:avLst/>
                  <a:gdLst>
                    <a:gd name="T0" fmla="*/ 389 w 392"/>
                    <a:gd name="T1" fmla="*/ 17 h 663"/>
                    <a:gd name="T2" fmla="*/ 357 w 392"/>
                    <a:gd name="T3" fmla="*/ 56 h 663"/>
                    <a:gd name="T4" fmla="*/ 354 w 392"/>
                    <a:gd name="T5" fmla="*/ 62 h 663"/>
                    <a:gd name="T6" fmla="*/ 335 w 392"/>
                    <a:gd name="T7" fmla="*/ 56 h 663"/>
                    <a:gd name="T8" fmla="*/ 329 w 392"/>
                    <a:gd name="T9" fmla="*/ 67 h 663"/>
                    <a:gd name="T10" fmla="*/ 307 w 392"/>
                    <a:gd name="T11" fmla="*/ 116 h 663"/>
                    <a:gd name="T12" fmla="*/ 307 w 392"/>
                    <a:gd name="T13" fmla="*/ 94 h 663"/>
                    <a:gd name="T14" fmla="*/ 301 w 392"/>
                    <a:gd name="T15" fmla="*/ 75 h 663"/>
                    <a:gd name="T16" fmla="*/ 292 w 392"/>
                    <a:gd name="T17" fmla="*/ 63 h 663"/>
                    <a:gd name="T18" fmla="*/ 292 w 392"/>
                    <a:gd name="T19" fmla="*/ 63 h 663"/>
                    <a:gd name="T20" fmla="*/ 263 w 392"/>
                    <a:gd name="T21" fmla="*/ 72 h 663"/>
                    <a:gd name="T22" fmla="*/ 246 w 392"/>
                    <a:gd name="T23" fmla="*/ 62 h 663"/>
                    <a:gd name="T24" fmla="*/ 253 w 392"/>
                    <a:gd name="T25" fmla="*/ 77 h 663"/>
                    <a:gd name="T26" fmla="*/ 253 w 392"/>
                    <a:gd name="T27" fmla="*/ 58 h 663"/>
                    <a:gd name="T28" fmla="*/ 244 w 392"/>
                    <a:gd name="T29" fmla="*/ 72 h 663"/>
                    <a:gd name="T30" fmla="*/ 261 w 392"/>
                    <a:gd name="T31" fmla="*/ 86 h 663"/>
                    <a:gd name="T32" fmla="*/ 260 w 392"/>
                    <a:gd name="T33" fmla="*/ 94 h 663"/>
                    <a:gd name="T34" fmla="*/ 250 w 392"/>
                    <a:gd name="T35" fmla="*/ 156 h 663"/>
                    <a:gd name="T36" fmla="*/ 250 w 392"/>
                    <a:gd name="T37" fmla="*/ 154 h 663"/>
                    <a:gd name="T38" fmla="*/ 233 w 392"/>
                    <a:gd name="T39" fmla="*/ 158 h 663"/>
                    <a:gd name="T40" fmla="*/ 232 w 392"/>
                    <a:gd name="T41" fmla="*/ 161 h 663"/>
                    <a:gd name="T42" fmla="*/ 250 w 392"/>
                    <a:gd name="T43" fmla="*/ 164 h 663"/>
                    <a:gd name="T44" fmla="*/ 240 w 392"/>
                    <a:gd name="T45" fmla="*/ 171 h 663"/>
                    <a:gd name="T46" fmla="*/ 249 w 392"/>
                    <a:gd name="T47" fmla="*/ 175 h 663"/>
                    <a:gd name="T48" fmla="*/ 230 w 392"/>
                    <a:gd name="T49" fmla="*/ 180 h 663"/>
                    <a:gd name="T50" fmla="*/ 247 w 392"/>
                    <a:gd name="T51" fmla="*/ 183 h 663"/>
                    <a:gd name="T52" fmla="*/ 236 w 392"/>
                    <a:gd name="T53" fmla="*/ 207 h 663"/>
                    <a:gd name="T54" fmla="*/ 249 w 392"/>
                    <a:gd name="T55" fmla="*/ 212 h 663"/>
                    <a:gd name="T56" fmla="*/ 255 w 392"/>
                    <a:gd name="T57" fmla="*/ 214 h 663"/>
                    <a:gd name="T58" fmla="*/ 260 w 392"/>
                    <a:gd name="T59" fmla="*/ 219 h 663"/>
                    <a:gd name="T60" fmla="*/ 260 w 392"/>
                    <a:gd name="T61" fmla="*/ 221 h 663"/>
                    <a:gd name="T62" fmla="*/ 272 w 392"/>
                    <a:gd name="T63" fmla="*/ 206 h 663"/>
                    <a:gd name="T64" fmla="*/ 274 w 392"/>
                    <a:gd name="T65" fmla="*/ 207 h 663"/>
                    <a:gd name="T66" fmla="*/ 290 w 392"/>
                    <a:gd name="T67" fmla="*/ 204 h 663"/>
                    <a:gd name="T68" fmla="*/ 304 w 392"/>
                    <a:gd name="T69" fmla="*/ 214 h 663"/>
                    <a:gd name="T70" fmla="*/ 277 w 392"/>
                    <a:gd name="T71" fmla="*/ 255 h 663"/>
                    <a:gd name="T72" fmla="*/ 250 w 392"/>
                    <a:gd name="T73" fmla="*/ 327 h 663"/>
                    <a:gd name="T74" fmla="*/ 263 w 392"/>
                    <a:gd name="T75" fmla="*/ 341 h 663"/>
                    <a:gd name="T76" fmla="*/ 253 w 392"/>
                    <a:gd name="T77" fmla="*/ 355 h 663"/>
                    <a:gd name="T78" fmla="*/ 193 w 392"/>
                    <a:gd name="T79" fmla="*/ 408 h 663"/>
                    <a:gd name="T80" fmla="*/ 175 w 392"/>
                    <a:gd name="T81" fmla="*/ 425 h 663"/>
                    <a:gd name="T82" fmla="*/ 159 w 392"/>
                    <a:gd name="T83" fmla="*/ 415 h 663"/>
                    <a:gd name="T84" fmla="*/ 155 w 392"/>
                    <a:gd name="T85" fmla="*/ 421 h 663"/>
                    <a:gd name="T86" fmla="*/ 133 w 392"/>
                    <a:gd name="T87" fmla="*/ 459 h 663"/>
                    <a:gd name="T88" fmla="*/ 133 w 392"/>
                    <a:gd name="T89" fmla="*/ 480 h 663"/>
                    <a:gd name="T90" fmla="*/ 133 w 392"/>
                    <a:gd name="T91" fmla="*/ 480 h 663"/>
                    <a:gd name="T92" fmla="*/ 124 w 392"/>
                    <a:gd name="T93" fmla="*/ 473 h 663"/>
                    <a:gd name="T94" fmla="*/ 102 w 392"/>
                    <a:gd name="T95" fmla="*/ 499 h 663"/>
                    <a:gd name="T96" fmla="*/ 102 w 392"/>
                    <a:gd name="T97" fmla="*/ 497 h 663"/>
                    <a:gd name="T98" fmla="*/ 81 w 392"/>
                    <a:gd name="T99" fmla="*/ 500 h 663"/>
                    <a:gd name="T100" fmla="*/ 85 w 392"/>
                    <a:gd name="T101" fmla="*/ 521 h 663"/>
                    <a:gd name="T102" fmla="*/ 79 w 392"/>
                    <a:gd name="T103" fmla="*/ 517 h 663"/>
                    <a:gd name="T104" fmla="*/ 81 w 392"/>
                    <a:gd name="T105" fmla="*/ 519 h 663"/>
                    <a:gd name="T106" fmla="*/ 59 w 392"/>
                    <a:gd name="T107" fmla="*/ 507 h 663"/>
                    <a:gd name="T108" fmla="*/ 36 w 392"/>
                    <a:gd name="T109" fmla="*/ 546 h 663"/>
                    <a:gd name="T110" fmla="*/ 47 w 392"/>
                    <a:gd name="T111" fmla="*/ 570 h 663"/>
                    <a:gd name="T112" fmla="*/ 45 w 392"/>
                    <a:gd name="T113" fmla="*/ 576 h 663"/>
                    <a:gd name="T114" fmla="*/ 45 w 392"/>
                    <a:gd name="T115" fmla="*/ 576 h 663"/>
                    <a:gd name="T116" fmla="*/ 23 w 392"/>
                    <a:gd name="T117" fmla="*/ 594 h 663"/>
                    <a:gd name="T118" fmla="*/ 40 w 392"/>
                    <a:gd name="T119" fmla="*/ 615 h 663"/>
                    <a:gd name="T120" fmla="*/ 5 w 392"/>
                    <a:gd name="T121" fmla="*/ 663 h 66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92"/>
                    <a:gd name="T184" fmla="*/ 0 h 663"/>
                    <a:gd name="T185" fmla="*/ 392 w 392"/>
                    <a:gd name="T186" fmla="*/ 663 h 66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92" h="663">
                      <a:moveTo>
                        <a:pt x="377" y="3"/>
                      </a:moveTo>
                      <a:lnTo>
                        <a:pt x="380" y="0"/>
                      </a:lnTo>
                      <a:lnTo>
                        <a:pt x="383" y="0"/>
                      </a:lnTo>
                      <a:lnTo>
                        <a:pt x="388" y="2"/>
                      </a:lnTo>
                      <a:lnTo>
                        <a:pt x="389" y="3"/>
                      </a:lnTo>
                      <a:lnTo>
                        <a:pt x="392" y="7"/>
                      </a:lnTo>
                      <a:lnTo>
                        <a:pt x="392" y="10"/>
                      </a:lnTo>
                      <a:lnTo>
                        <a:pt x="392" y="14"/>
                      </a:lnTo>
                      <a:lnTo>
                        <a:pt x="389" y="17"/>
                      </a:lnTo>
                      <a:lnTo>
                        <a:pt x="377" y="3"/>
                      </a:lnTo>
                      <a:close/>
                      <a:moveTo>
                        <a:pt x="389" y="17"/>
                      </a:moveTo>
                      <a:lnTo>
                        <a:pt x="375" y="32"/>
                      </a:lnTo>
                      <a:lnTo>
                        <a:pt x="357" y="56"/>
                      </a:lnTo>
                      <a:lnTo>
                        <a:pt x="341" y="46"/>
                      </a:lnTo>
                      <a:lnTo>
                        <a:pt x="363" y="19"/>
                      </a:lnTo>
                      <a:lnTo>
                        <a:pt x="377" y="3"/>
                      </a:lnTo>
                      <a:lnTo>
                        <a:pt x="389" y="17"/>
                      </a:lnTo>
                      <a:close/>
                      <a:moveTo>
                        <a:pt x="357" y="56"/>
                      </a:moveTo>
                      <a:lnTo>
                        <a:pt x="357" y="56"/>
                      </a:lnTo>
                      <a:lnTo>
                        <a:pt x="349" y="51"/>
                      </a:lnTo>
                      <a:lnTo>
                        <a:pt x="357" y="56"/>
                      </a:lnTo>
                      <a:close/>
                      <a:moveTo>
                        <a:pt x="357" y="56"/>
                      </a:moveTo>
                      <a:lnTo>
                        <a:pt x="357" y="56"/>
                      </a:lnTo>
                      <a:lnTo>
                        <a:pt x="341" y="46"/>
                      </a:lnTo>
                      <a:lnTo>
                        <a:pt x="357" y="56"/>
                      </a:lnTo>
                      <a:close/>
                      <a:moveTo>
                        <a:pt x="341" y="46"/>
                      </a:moveTo>
                      <a:lnTo>
                        <a:pt x="341" y="46"/>
                      </a:lnTo>
                      <a:lnTo>
                        <a:pt x="349" y="51"/>
                      </a:lnTo>
                      <a:lnTo>
                        <a:pt x="341" y="46"/>
                      </a:lnTo>
                      <a:close/>
                      <a:moveTo>
                        <a:pt x="357" y="56"/>
                      </a:moveTo>
                      <a:lnTo>
                        <a:pt x="354" y="62"/>
                      </a:lnTo>
                      <a:lnTo>
                        <a:pt x="351" y="68"/>
                      </a:lnTo>
                      <a:lnTo>
                        <a:pt x="335" y="56"/>
                      </a:lnTo>
                      <a:lnTo>
                        <a:pt x="340" y="51"/>
                      </a:lnTo>
                      <a:lnTo>
                        <a:pt x="341" y="46"/>
                      </a:lnTo>
                      <a:lnTo>
                        <a:pt x="357" y="56"/>
                      </a:lnTo>
                      <a:close/>
                      <a:moveTo>
                        <a:pt x="351" y="68"/>
                      </a:moveTo>
                      <a:lnTo>
                        <a:pt x="346" y="74"/>
                      </a:lnTo>
                      <a:lnTo>
                        <a:pt x="343" y="79"/>
                      </a:lnTo>
                      <a:lnTo>
                        <a:pt x="329" y="67"/>
                      </a:lnTo>
                      <a:lnTo>
                        <a:pt x="332" y="62"/>
                      </a:lnTo>
                      <a:lnTo>
                        <a:pt x="335" y="56"/>
                      </a:lnTo>
                      <a:lnTo>
                        <a:pt x="351" y="68"/>
                      </a:lnTo>
                      <a:close/>
                      <a:moveTo>
                        <a:pt x="343" y="79"/>
                      </a:moveTo>
                      <a:lnTo>
                        <a:pt x="343" y="79"/>
                      </a:lnTo>
                      <a:lnTo>
                        <a:pt x="335" y="72"/>
                      </a:lnTo>
                      <a:lnTo>
                        <a:pt x="343" y="79"/>
                      </a:lnTo>
                      <a:close/>
                      <a:moveTo>
                        <a:pt x="343" y="79"/>
                      </a:moveTo>
                      <a:lnTo>
                        <a:pt x="335" y="91"/>
                      </a:lnTo>
                      <a:lnTo>
                        <a:pt x="328" y="101"/>
                      </a:lnTo>
                      <a:lnTo>
                        <a:pt x="314" y="89"/>
                      </a:lnTo>
                      <a:lnTo>
                        <a:pt x="321" y="79"/>
                      </a:lnTo>
                      <a:lnTo>
                        <a:pt x="329" y="67"/>
                      </a:lnTo>
                      <a:lnTo>
                        <a:pt x="343" y="79"/>
                      </a:lnTo>
                      <a:close/>
                      <a:moveTo>
                        <a:pt x="328" y="101"/>
                      </a:moveTo>
                      <a:lnTo>
                        <a:pt x="321" y="108"/>
                      </a:lnTo>
                      <a:lnTo>
                        <a:pt x="317" y="113"/>
                      </a:lnTo>
                      <a:lnTo>
                        <a:pt x="312" y="115"/>
                      </a:lnTo>
                      <a:lnTo>
                        <a:pt x="307" y="116"/>
                      </a:lnTo>
                      <a:lnTo>
                        <a:pt x="307" y="96"/>
                      </a:lnTo>
                      <a:lnTo>
                        <a:pt x="309" y="94"/>
                      </a:lnTo>
                      <a:lnTo>
                        <a:pt x="314" y="89"/>
                      </a:lnTo>
                      <a:lnTo>
                        <a:pt x="328" y="101"/>
                      </a:lnTo>
                      <a:close/>
                      <a:moveTo>
                        <a:pt x="307" y="116"/>
                      </a:moveTo>
                      <a:lnTo>
                        <a:pt x="307" y="116"/>
                      </a:lnTo>
                      <a:lnTo>
                        <a:pt x="307" y="106"/>
                      </a:lnTo>
                      <a:lnTo>
                        <a:pt x="307" y="116"/>
                      </a:lnTo>
                      <a:close/>
                      <a:moveTo>
                        <a:pt x="307" y="116"/>
                      </a:moveTo>
                      <a:lnTo>
                        <a:pt x="300" y="115"/>
                      </a:lnTo>
                      <a:lnTo>
                        <a:pt x="295" y="111"/>
                      </a:lnTo>
                      <a:lnTo>
                        <a:pt x="292" y="104"/>
                      </a:lnTo>
                      <a:lnTo>
                        <a:pt x="290" y="98"/>
                      </a:lnTo>
                      <a:lnTo>
                        <a:pt x="307" y="91"/>
                      </a:lnTo>
                      <a:lnTo>
                        <a:pt x="307" y="94"/>
                      </a:lnTo>
                      <a:lnTo>
                        <a:pt x="307" y="96"/>
                      </a:lnTo>
                      <a:lnTo>
                        <a:pt x="307" y="116"/>
                      </a:lnTo>
                      <a:close/>
                      <a:moveTo>
                        <a:pt x="290" y="98"/>
                      </a:moveTo>
                      <a:lnTo>
                        <a:pt x="287" y="91"/>
                      </a:lnTo>
                      <a:lnTo>
                        <a:pt x="286" y="84"/>
                      </a:lnTo>
                      <a:lnTo>
                        <a:pt x="301" y="75"/>
                      </a:lnTo>
                      <a:lnTo>
                        <a:pt x="304" y="84"/>
                      </a:lnTo>
                      <a:lnTo>
                        <a:pt x="307" y="91"/>
                      </a:lnTo>
                      <a:lnTo>
                        <a:pt x="290" y="98"/>
                      </a:lnTo>
                      <a:close/>
                      <a:moveTo>
                        <a:pt x="301" y="75"/>
                      </a:moveTo>
                      <a:lnTo>
                        <a:pt x="301" y="75"/>
                      </a:lnTo>
                      <a:lnTo>
                        <a:pt x="294" y="80"/>
                      </a:lnTo>
                      <a:lnTo>
                        <a:pt x="301" y="75"/>
                      </a:lnTo>
                      <a:close/>
                      <a:moveTo>
                        <a:pt x="286" y="86"/>
                      </a:moveTo>
                      <a:lnTo>
                        <a:pt x="283" y="82"/>
                      </a:lnTo>
                      <a:lnTo>
                        <a:pt x="281" y="79"/>
                      </a:lnTo>
                      <a:lnTo>
                        <a:pt x="292" y="63"/>
                      </a:lnTo>
                      <a:lnTo>
                        <a:pt x="297" y="68"/>
                      </a:lnTo>
                      <a:lnTo>
                        <a:pt x="301" y="75"/>
                      </a:lnTo>
                      <a:lnTo>
                        <a:pt x="286" y="86"/>
                      </a:lnTo>
                      <a:close/>
                      <a:moveTo>
                        <a:pt x="292" y="63"/>
                      </a:moveTo>
                      <a:lnTo>
                        <a:pt x="292" y="63"/>
                      </a:lnTo>
                      <a:lnTo>
                        <a:pt x="286" y="70"/>
                      </a:lnTo>
                      <a:lnTo>
                        <a:pt x="292" y="63"/>
                      </a:lnTo>
                      <a:close/>
                      <a:moveTo>
                        <a:pt x="281" y="79"/>
                      </a:moveTo>
                      <a:lnTo>
                        <a:pt x="281" y="79"/>
                      </a:lnTo>
                      <a:lnTo>
                        <a:pt x="292" y="63"/>
                      </a:lnTo>
                      <a:lnTo>
                        <a:pt x="281" y="79"/>
                      </a:lnTo>
                      <a:close/>
                      <a:moveTo>
                        <a:pt x="292" y="63"/>
                      </a:moveTo>
                      <a:lnTo>
                        <a:pt x="292" y="63"/>
                      </a:lnTo>
                      <a:lnTo>
                        <a:pt x="286" y="70"/>
                      </a:lnTo>
                      <a:lnTo>
                        <a:pt x="292" y="63"/>
                      </a:lnTo>
                      <a:close/>
                      <a:moveTo>
                        <a:pt x="281" y="79"/>
                      </a:moveTo>
                      <a:lnTo>
                        <a:pt x="274" y="74"/>
                      </a:lnTo>
                      <a:lnTo>
                        <a:pt x="266" y="70"/>
                      </a:lnTo>
                      <a:lnTo>
                        <a:pt x="267" y="51"/>
                      </a:lnTo>
                      <a:lnTo>
                        <a:pt x="274" y="51"/>
                      </a:lnTo>
                      <a:lnTo>
                        <a:pt x="280" y="55"/>
                      </a:lnTo>
                      <a:lnTo>
                        <a:pt x="286" y="58"/>
                      </a:lnTo>
                      <a:lnTo>
                        <a:pt x="292" y="63"/>
                      </a:lnTo>
                      <a:lnTo>
                        <a:pt x="281" y="79"/>
                      </a:lnTo>
                      <a:close/>
                      <a:moveTo>
                        <a:pt x="266" y="70"/>
                      </a:moveTo>
                      <a:lnTo>
                        <a:pt x="263" y="72"/>
                      </a:lnTo>
                      <a:lnTo>
                        <a:pt x="260" y="74"/>
                      </a:lnTo>
                      <a:lnTo>
                        <a:pt x="246" y="62"/>
                      </a:lnTo>
                      <a:lnTo>
                        <a:pt x="250" y="56"/>
                      </a:lnTo>
                      <a:lnTo>
                        <a:pt x="255" y="53"/>
                      </a:lnTo>
                      <a:lnTo>
                        <a:pt x="261" y="51"/>
                      </a:lnTo>
                      <a:lnTo>
                        <a:pt x="267" y="51"/>
                      </a:lnTo>
                      <a:lnTo>
                        <a:pt x="266" y="70"/>
                      </a:lnTo>
                      <a:close/>
                      <a:moveTo>
                        <a:pt x="246" y="62"/>
                      </a:moveTo>
                      <a:lnTo>
                        <a:pt x="246" y="62"/>
                      </a:lnTo>
                      <a:lnTo>
                        <a:pt x="253" y="67"/>
                      </a:lnTo>
                      <a:lnTo>
                        <a:pt x="246" y="62"/>
                      </a:lnTo>
                      <a:close/>
                      <a:moveTo>
                        <a:pt x="260" y="74"/>
                      </a:moveTo>
                      <a:lnTo>
                        <a:pt x="260" y="74"/>
                      </a:lnTo>
                      <a:lnTo>
                        <a:pt x="246" y="62"/>
                      </a:lnTo>
                      <a:lnTo>
                        <a:pt x="260" y="74"/>
                      </a:lnTo>
                      <a:close/>
                      <a:moveTo>
                        <a:pt x="260" y="74"/>
                      </a:moveTo>
                      <a:lnTo>
                        <a:pt x="257" y="77"/>
                      </a:lnTo>
                      <a:lnTo>
                        <a:pt x="253" y="77"/>
                      </a:lnTo>
                      <a:lnTo>
                        <a:pt x="253" y="67"/>
                      </a:lnTo>
                      <a:lnTo>
                        <a:pt x="260" y="74"/>
                      </a:lnTo>
                      <a:close/>
                      <a:moveTo>
                        <a:pt x="253" y="77"/>
                      </a:moveTo>
                      <a:lnTo>
                        <a:pt x="250" y="77"/>
                      </a:lnTo>
                      <a:lnTo>
                        <a:pt x="250" y="75"/>
                      </a:lnTo>
                      <a:lnTo>
                        <a:pt x="252" y="75"/>
                      </a:lnTo>
                      <a:lnTo>
                        <a:pt x="253" y="74"/>
                      </a:lnTo>
                      <a:lnTo>
                        <a:pt x="260" y="70"/>
                      </a:lnTo>
                      <a:lnTo>
                        <a:pt x="261" y="72"/>
                      </a:lnTo>
                      <a:lnTo>
                        <a:pt x="244" y="72"/>
                      </a:lnTo>
                      <a:lnTo>
                        <a:pt x="244" y="65"/>
                      </a:lnTo>
                      <a:lnTo>
                        <a:pt x="244" y="62"/>
                      </a:lnTo>
                      <a:lnTo>
                        <a:pt x="247" y="58"/>
                      </a:lnTo>
                      <a:lnTo>
                        <a:pt x="253" y="58"/>
                      </a:lnTo>
                      <a:lnTo>
                        <a:pt x="253" y="77"/>
                      </a:lnTo>
                      <a:close/>
                      <a:moveTo>
                        <a:pt x="261" y="72"/>
                      </a:moveTo>
                      <a:lnTo>
                        <a:pt x="261" y="72"/>
                      </a:lnTo>
                      <a:lnTo>
                        <a:pt x="252" y="72"/>
                      </a:lnTo>
                      <a:lnTo>
                        <a:pt x="261" y="72"/>
                      </a:lnTo>
                      <a:close/>
                      <a:moveTo>
                        <a:pt x="261" y="72"/>
                      </a:moveTo>
                      <a:lnTo>
                        <a:pt x="261" y="77"/>
                      </a:lnTo>
                      <a:lnTo>
                        <a:pt x="261" y="86"/>
                      </a:lnTo>
                      <a:lnTo>
                        <a:pt x="243" y="84"/>
                      </a:lnTo>
                      <a:lnTo>
                        <a:pt x="243" y="77"/>
                      </a:lnTo>
                      <a:lnTo>
                        <a:pt x="244" y="72"/>
                      </a:lnTo>
                      <a:lnTo>
                        <a:pt x="261" y="72"/>
                      </a:lnTo>
                      <a:close/>
                      <a:moveTo>
                        <a:pt x="243" y="84"/>
                      </a:moveTo>
                      <a:lnTo>
                        <a:pt x="243" y="84"/>
                      </a:lnTo>
                      <a:lnTo>
                        <a:pt x="252" y="84"/>
                      </a:lnTo>
                      <a:lnTo>
                        <a:pt x="243" y="84"/>
                      </a:lnTo>
                      <a:close/>
                      <a:moveTo>
                        <a:pt x="261" y="86"/>
                      </a:moveTo>
                      <a:lnTo>
                        <a:pt x="261" y="86"/>
                      </a:lnTo>
                      <a:lnTo>
                        <a:pt x="243" y="84"/>
                      </a:lnTo>
                      <a:lnTo>
                        <a:pt x="261" y="86"/>
                      </a:lnTo>
                      <a:close/>
                      <a:moveTo>
                        <a:pt x="261" y="86"/>
                      </a:moveTo>
                      <a:lnTo>
                        <a:pt x="261" y="86"/>
                      </a:lnTo>
                      <a:lnTo>
                        <a:pt x="252" y="84"/>
                      </a:lnTo>
                      <a:lnTo>
                        <a:pt x="261" y="86"/>
                      </a:lnTo>
                      <a:close/>
                      <a:moveTo>
                        <a:pt x="261" y="86"/>
                      </a:moveTo>
                      <a:lnTo>
                        <a:pt x="261" y="91"/>
                      </a:lnTo>
                      <a:lnTo>
                        <a:pt x="260" y="94"/>
                      </a:lnTo>
                      <a:lnTo>
                        <a:pt x="243" y="91"/>
                      </a:lnTo>
                      <a:lnTo>
                        <a:pt x="243" y="87"/>
                      </a:lnTo>
                      <a:lnTo>
                        <a:pt x="243" y="84"/>
                      </a:lnTo>
                      <a:lnTo>
                        <a:pt x="261" y="86"/>
                      </a:lnTo>
                      <a:close/>
                      <a:moveTo>
                        <a:pt x="260" y="94"/>
                      </a:moveTo>
                      <a:lnTo>
                        <a:pt x="260" y="98"/>
                      </a:lnTo>
                      <a:lnTo>
                        <a:pt x="260" y="103"/>
                      </a:lnTo>
                      <a:lnTo>
                        <a:pt x="241" y="101"/>
                      </a:lnTo>
                      <a:lnTo>
                        <a:pt x="241" y="96"/>
                      </a:lnTo>
                      <a:lnTo>
                        <a:pt x="243" y="91"/>
                      </a:lnTo>
                      <a:lnTo>
                        <a:pt x="260" y="94"/>
                      </a:lnTo>
                      <a:close/>
                      <a:moveTo>
                        <a:pt x="260" y="103"/>
                      </a:moveTo>
                      <a:lnTo>
                        <a:pt x="257" y="116"/>
                      </a:lnTo>
                      <a:lnTo>
                        <a:pt x="255" y="130"/>
                      </a:lnTo>
                      <a:lnTo>
                        <a:pt x="253" y="144"/>
                      </a:lnTo>
                      <a:lnTo>
                        <a:pt x="250" y="156"/>
                      </a:lnTo>
                      <a:lnTo>
                        <a:pt x="233" y="151"/>
                      </a:lnTo>
                      <a:lnTo>
                        <a:pt x="238" y="127"/>
                      </a:lnTo>
                      <a:lnTo>
                        <a:pt x="241" y="101"/>
                      </a:lnTo>
                      <a:lnTo>
                        <a:pt x="260" y="103"/>
                      </a:lnTo>
                      <a:close/>
                      <a:moveTo>
                        <a:pt x="233" y="152"/>
                      </a:moveTo>
                      <a:lnTo>
                        <a:pt x="233" y="152"/>
                      </a:lnTo>
                      <a:lnTo>
                        <a:pt x="233" y="151"/>
                      </a:lnTo>
                      <a:lnTo>
                        <a:pt x="243" y="154"/>
                      </a:lnTo>
                      <a:lnTo>
                        <a:pt x="233" y="152"/>
                      </a:lnTo>
                      <a:close/>
                      <a:moveTo>
                        <a:pt x="250" y="154"/>
                      </a:moveTo>
                      <a:lnTo>
                        <a:pt x="250" y="154"/>
                      </a:lnTo>
                      <a:lnTo>
                        <a:pt x="233" y="152"/>
                      </a:lnTo>
                      <a:lnTo>
                        <a:pt x="250" y="154"/>
                      </a:lnTo>
                      <a:close/>
                      <a:moveTo>
                        <a:pt x="233" y="152"/>
                      </a:moveTo>
                      <a:lnTo>
                        <a:pt x="233" y="152"/>
                      </a:lnTo>
                      <a:lnTo>
                        <a:pt x="243" y="154"/>
                      </a:lnTo>
                      <a:lnTo>
                        <a:pt x="233" y="152"/>
                      </a:lnTo>
                      <a:close/>
                      <a:moveTo>
                        <a:pt x="250" y="154"/>
                      </a:moveTo>
                      <a:lnTo>
                        <a:pt x="250" y="156"/>
                      </a:lnTo>
                      <a:lnTo>
                        <a:pt x="250" y="159"/>
                      </a:lnTo>
                      <a:lnTo>
                        <a:pt x="233" y="158"/>
                      </a:lnTo>
                      <a:lnTo>
                        <a:pt x="233" y="156"/>
                      </a:lnTo>
                      <a:lnTo>
                        <a:pt x="233" y="152"/>
                      </a:lnTo>
                      <a:lnTo>
                        <a:pt x="250" y="154"/>
                      </a:lnTo>
                      <a:close/>
                      <a:moveTo>
                        <a:pt x="250" y="159"/>
                      </a:moveTo>
                      <a:lnTo>
                        <a:pt x="250" y="163"/>
                      </a:lnTo>
                      <a:lnTo>
                        <a:pt x="250" y="164"/>
                      </a:lnTo>
                      <a:lnTo>
                        <a:pt x="232" y="161"/>
                      </a:lnTo>
                      <a:lnTo>
                        <a:pt x="232" y="159"/>
                      </a:lnTo>
                      <a:lnTo>
                        <a:pt x="233" y="158"/>
                      </a:lnTo>
                      <a:lnTo>
                        <a:pt x="250" y="159"/>
                      </a:lnTo>
                      <a:close/>
                      <a:moveTo>
                        <a:pt x="232" y="161"/>
                      </a:moveTo>
                      <a:lnTo>
                        <a:pt x="232" y="161"/>
                      </a:lnTo>
                      <a:lnTo>
                        <a:pt x="241" y="163"/>
                      </a:lnTo>
                      <a:lnTo>
                        <a:pt x="232" y="161"/>
                      </a:lnTo>
                      <a:close/>
                      <a:moveTo>
                        <a:pt x="250" y="164"/>
                      </a:moveTo>
                      <a:lnTo>
                        <a:pt x="250" y="166"/>
                      </a:lnTo>
                      <a:lnTo>
                        <a:pt x="250" y="168"/>
                      </a:lnTo>
                      <a:lnTo>
                        <a:pt x="232" y="164"/>
                      </a:lnTo>
                      <a:lnTo>
                        <a:pt x="232" y="163"/>
                      </a:lnTo>
                      <a:lnTo>
                        <a:pt x="232" y="161"/>
                      </a:lnTo>
                      <a:lnTo>
                        <a:pt x="250" y="164"/>
                      </a:lnTo>
                      <a:close/>
                      <a:moveTo>
                        <a:pt x="250" y="168"/>
                      </a:moveTo>
                      <a:lnTo>
                        <a:pt x="249" y="170"/>
                      </a:lnTo>
                      <a:lnTo>
                        <a:pt x="249" y="171"/>
                      </a:lnTo>
                      <a:lnTo>
                        <a:pt x="232" y="171"/>
                      </a:lnTo>
                      <a:lnTo>
                        <a:pt x="232" y="168"/>
                      </a:lnTo>
                      <a:lnTo>
                        <a:pt x="232" y="164"/>
                      </a:lnTo>
                      <a:lnTo>
                        <a:pt x="250" y="168"/>
                      </a:lnTo>
                      <a:close/>
                      <a:moveTo>
                        <a:pt x="249" y="171"/>
                      </a:moveTo>
                      <a:lnTo>
                        <a:pt x="249" y="173"/>
                      </a:lnTo>
                      <a:lnTo>
                        <a:pt x="249" y="175"/>
                      </a:lnTo>
                      <a:lnTo>
                        <a:pt x="240" y="171"/>
                      </a:lnTo>
                      <a:lnTo>
                        <a:pt x="249" y="171"/>
                      </a:lnTo>
                      <a:close/>
                      <a:moveTo>
                        <a:pt x="249" y="175"/>
                      </a:moveTo>
                      <a:lnTo>
                        <a:pt x="249" y="175"/>
                      </a:lnTo>
                      <a:lnTo>
                        <a:pt x="232" y="170"/>
                      </a:lnTo>
                      <a:lnTo>
                        <a:pt x="249" y="175"/>
                      </a:lnTo>
                      <a:close/>
                      <a:moveTo>
                        <a:pt x="232" y="170"/>
                      </a:moveTo>
                      <a:lnTo>
                        <a:pt x="232" y="170"/>
                      </a:lnTo>
                      <a:lnTo>
                        <a:pt x="240" y="173"/>
                      </a:lnTo>
                      <a:lnTo>
                        <a:pt x="232" y="170"/>
                      </a:lnTo>
                      <a:close/>
                      <a:moveTo>
                        <a:pt x="249" y="175"/>
                      </a:moveTo>
                      <a:lnTo>
                        <a:pt x="249" y="176"/>
                      </a:lnTo>
                      <a:lnTo>
                        <a:pt x="249" y="180"/>
                      </a:lnTo>
                      <a:lnTo>
                        <a:pt x="230" y="176"/>
                      </a:lnTo>
                      <a:lnTo>
                        <a:pt x="230" y="173"/>
                      </a:lnTo>
                      <a:lnTo>
                        <a:pt x="232" y="170"/>
                      </a:lnTo>
                      <a:lnTo>
                        <a:pt x="249" y="175"/>
                      </a:lnTo>
                      <a:close/>
                      <a:moveTo>
                        <a:pt x="249" y="180"/>
                      </a:moveTo>
                      <a:lnTo>
                        <a:pt x="247" y="182"/>
                      </a:lnTo>
                      <a:lnTo>
                        <a:pt x="247" y="183"/>
                      </a:lnTo>
                      <a:lnTo>
                        <a:pt x="230" y="182"/>
                      </a:lnTo>
                      <a:lnTo>
                        <a:pt x="230" y="180"/>
                      </a:lnTo>
                      <a:lnTo>
                        <a:pt x="230" y="176"/>
                      </a:lnTo>
                      <a:lnTo>
                        <a:pt x="249" y="180"/>
                      </a:lnTo>
                      <a:close/>
                      <a:moveTo>
                        <a:pt x="247" y="183"/>
                      </a:moveTo>
                      <a:lnTo>
                        <a:pt x="247" y="188"/>
                      </a:lnTo>
                      <a:lnTo>
                        <a:pt x="247" y="192"/>
                      </a:lnTo>
                      <a:lnTo>
                        <a:pt x="238" y="209"/>
                      </a:lnTo>
                      <a:lnTo>
                        <a:pt x="233" y="204"/>
                      </a:lnTo>
                      <a:lnTo>
                        <a:pt x="230" y="197"/>
                      </a:lnTo>
                      <a:lnTo>
                        <a:pt x="230" y="190"/>
                      </a:lnTo>
                      <a:lnTo>
                        <a:pt x="230" y="182"/>
                      </a:lnTo>
                      <a:lnTo>
                        <a:pt x="247" y="183"/>
                      </a:lnTo>
                      <a:close/>
                      <a:moveTo>
                        <a:pt x="247" y="192"/>
                      </a:moveTo>
                      <a:lnTo>
                        <a:pt x="249" y="192"/>
                      </a:lnTo>
                      <a:lnTo>
                        <a:pt x="243" y="200"/>
                      </a:lnTo>
                      <a:lnTo>
                        <a:pt x="247" y="192"/>
                      </a:lnTo>
                      <a:close/>
                      <a:moveTo>
                        <a:pt x="249" y="192"/>
                      </a:moveTo>
                      <a:lnTo>
                        <a:pt x="249" y="194"/>
                      </a:lnTo>
                      <a:lnTo>
                        <a:pt x="243" y="211"/>
                      </a:lnTo>
                      <a:lnTo>
                        <a:pt x="240" y="209"/>
                      </a:lnTo>
                      <a:lnTo>
                        <a:pt x="236" y="207"/>
                      </a:lnTo>
                      <a:lnTo>
                        <a:pt x="249" y="192"/>
                      </a:lnTo>
                      <a:close/>
                      <a:moveTo>
                        <a:pt x="249" y="194"/>
                      </a:moveTo>
                      <a:lnTo>
                        <a:pt x="250" y="194"/>
                      </a:lnTo>
                      <a:lnTo>
                        <a:pt x="252" y="194"/>
                      </a:lnTo>
                      <a:lnTo>
                        <a:pt x="249" y="212"/>
                      </a:lnTo>
                      <a:lnTo>
                        <a:pt x="246" y="212"/>
                      </a:lnTo>
                      <a:lnTo>
                        <a:pt x="243" y="211"/>
                      </a:lnTo>
                      <a:lnTo>
                        <a:pt x="249" y="194"/>
                      </a:lnTo>
                      <a:close/>
                      <a:moveTo>
                        <a:pt x="249" y="214"/>
                      </a:moveTo>
                      <a:lnTo>
                        <a:pt x="249" y="214"/>
                      </a:lnTo>
                      <a:lnTo>
                        <a:pt x="249" y="212"/>
                      </a:lnTo>
                      <a:lnTo>
                        <a:pt x="250" y="204"/>
                      </a:lnTo>
                      <a:lnTo>
                        <a:pt x="249" y="214"/>
                      </a:lnTo>
                      <a:close/>
                      <a:moveTo>
                        <a:pt x="250" y="194"/>
                      </a:moveTo>
                      <a:lnTo>
                        <a:pt x="258" y="195"/>
                      </a:lnTo>
                      <a:lnTo>
                        <a:pt x="264" y="197"/>
                      </a:lnTo>
                      <a:lnTo>
                        <a:pt x="255" y="214"/>
                      </a:lnTo>
                      <a:lnTo>
                        <a:pt x="252" y="214"/>
                      </a:lnTo>
                      <a:lnTo>
                        <a:pt x="249" y="214"/>
                      </a:lnTo>
                      <a:lnTo>
                        <a:pt x="250" y="194"/>
                      </a:lnTo>
                      <a:close/>
                      <a:moveTo>
                        <a:pt x="255" y="214"/>
                      </a:moveTo>
                      <a:lnTo>
                        <a:pt x="255" y="214"/>
                      </a:lnTo>
                      <a:lnTo>
                        <a:pt x="260" y="206"/>
                      </a:lnTo>
                      <a:lnTo>
                        <a:pt x="255" y="214"/>
                      </a:lnTo>
                      <a:close/>
                      <a:moveTo>
                        <a:pt x="264" y="197"/>
                      </a:moveTo>
                      <a:lnTo>
                        <a:pt x="269" y="202"/>
                      </a:lnTo>
                      <a:lnTo>
                        <a:pt x="274" y="207"/>
                      </a:lnTo>
                      <a:lnTo>
                        <a:pt x="258" y="219"/>
                      </a:lnTo>
                      <a:lnTo>
                        <a:pt x="257" y="216"/>
                      </a:lnTo>
                      <a:lnTo>
                        <a:pt x="255" y="214"/>
                      </a:lnTo>
                      <a:lnTo>
                        <a:pt x="264" y="197"/>
                      </a:lnTo>
                      <a:close/>
                      <a:moveTo>
                        <a:pt x="260" y="221"/>
                      </a:moveTo>
                      <a:lnTo>
                        <a:pt x="260" y="219"/>
                      </a:lnTo>
                      <a:lnTo>
                        <a:pt x="258" y="219"/>
                      </a:lnTo>
                      <a:lnTo>
                        <a:pt x="266" y="212"/>
                      </a:lnTo>
                      <a:lnTo>
                        <a:pt x="260" y="221"/>
                      </a:lnTo>
                      <a:close/>
                      <a:moveTo>
                        <a:pt x="272" y="206"/>
                      </a:moveTo>
                      <a:lnTo>
                        <a:pt x="272" y="206"/>
                      </a:lnTo>
                      <a:lnTo>
                        <a:pt x="260" y="221"/>
                      </a:lnTo>
                      <a:lnTo>
                        <a:pt x="272" y="206"/>
                      </a:lnTo>
                      <a:close/>
                      <a:moveTo>
                        <a:pt x="260" y="221"/>
                      </a:moveTo>
                      <a:lnTo>
                        <a:pt x="260" y="221"/>
                      </a:lnTo>
                      <a:lnTo>
                        <a:pt x="266" y="212"/>
                      </a:lnTo>
                      <a:lnTo>
                        <a:pt x="260" y="221"/>
                      </a:lnTo>
                      <a:close/>
                      <a:moveTo>
                        <a:pt x="272" y="206"/>
                      </a:moveTo>
                      <a:lnTo>
                        <a:pt x="272" y="206"/>
                      </a:lnTo>
                      <a:lnTo>
                        <a:pt x="264" y="224"/>
                      </a:lnTo>
                      <a:lnTo>
                        <a:pt x="263" y="223"/>
                      </a:lnTo>
                      <a:lnTo>
                        <a:pt x="260" y="221"/>
                      </a:lnTo>
                      <a:lnTo>
                        <a:pt x="272" y="206"/>
                      </a:lnTo>
                      <a:close/>
                      <a:moveTo>
                        <a:pt x="272" y="206"/>
                      </a:moveTo>
                      <a:lnTo>
                        <a:pt x="274" y="206"/>
                      </a:lnTo>
                      <a:lnTo>
                        <a:pt x="274" y="207"/>
                      </a:lnTo>
                      <a:lnTo>
                        <a:pt x="270" y="226"/>
                      </a:lnTo>
                      <a:lnTo>
                        <a:pt x="267" y="226"/>
                      </a:lnTo>
                      <a:lnTo>
                        <a:pt x="264" y="224"/>
                      </a:lnTo>
                      <a:lnTo>
                        <a:pt x="272" y="206"/>
                      </a:lnTo>
                      <a:close/>
                      <a:moveTo>
                        <a:pt x="274" y="207"/>
                      </a:moveTo>
                      <a:lnTo>
                        <a:pt x="274" y="207"/>
                      </a:lnTo>
                      <a:lnTo>
                        <a:pt x="272" y="216"/>
                      </a:lnTo>
                      <a:lnTo>
                        <a:pt x="274" y="207"/>
                      </a:lnTo>
                      <a:close/>
                      <a:moveTo>
                        <a:pt x="274" y="207"/>
                      </a:moveTo>
                      <a:lnTo>
                        <a:pt x="278" y="207"/>
                      </a:lnTo>
                      <a:lnTo>
                        <a:pt x="283" y="207"/>
                      </a:lnTo>
                      <a:lnTo>
                        <a:pt x="287" y="206"/>
                      </a:lnTo>
                      <a:lnTo>
                        <a:pt x="290" y="204"/>
                      </a:lnTo>
                      <a:lnTo>
                        <a:pt x="301" y="219"/>
                      </a:lnTo>
                      <a:lnTo>
                        <a:pt x="295" y="224"/>
                      </a:lnTo>
                      <a:lnTo>
                        <a:pt x="286" y="226"/>
                      </a:lnTo>
                      <a:lnTo>
                        <a:pt x="278" y="228"/>
                      </a:lnTo>
                      <a:lnTo>
                        <a:pt x="270" y="226"/>
                      </a:lnTo>
                      <a:lnTo>
                        <a:pt x="274" y="207"/>
                      </a:lnTo>
                      <a:close/>
                      <a:moveTo>
                        <a:pt x="290" y="204"/>
                      </a:moveTo>
                      <a:lnTo>
                        <a:pt x="292" y="202"/>
                      </a:lnTo>
                      <a:lnTo>
                        <a:pt x="295" y="202"/>
                      </a:lnTo>
                      <a:lnTo>
                        <a:pt x="298" y="202"/>
                      </a:lnTo>
                      <a:lnTo>
                        <a:pt x="300" y="204"/>
                      </a:lnTo>
                      <a:lnTo>
                        <a:pt x="303" y="206"/>
                      </a:lnTo>
                      <a:lnTo>
                        <a:pt x="304" y="207"/>
                      </a:lnTo>
                      <a:lnTo>
                        <a:pt x="304" y="211"/>
                      </a:lnTo>
                      <a:lnTo>
                        <a:pt x="304" y="214"/>
                      </a:lnTo>
                      <a:lnTo>
                        <a:pt x="295" y="212"/>
                      </a:lnTo>
                      <a:lnTo>
                        <a:pt x="290" y="204"/>
                      </a:lnTo>
                      <a:close/>
                      <a:moveTo>
                        <a:pt x="304" y="214"/>
                      </a:moveTo>
                      <a:lnTo>
                        <a:pt x="301" y="228"/>
                      </a:lnTo>
                      <a:lnTo>
                        <a:pt x="294" y="260"/>
                      </a:lnTo>
                      <a:lnTo>
                        <a:pt x="287" y="281"/>
                      </a:lnTo>
                      <a:lnTo>
                        <a:pt x="281" y="301"/>
                      </a:lnTo>
                      <a:lnTo>
                        <a:pt x="274" y="320"/>
                      </a:lnTo>
                      <a:lnTo>
                        <a:pt x="266" y="336"/>
                      </a:lnTo>
                      <a:lnTo>
                        <a:pt x="250" y="325"/>
                      </a:lnTo>
                      <a:lnTo>
                        <a:pt x="258" y="310"/>
                      </a:lnTo>
                      <a:lnTo>
                        <a:pt x="264" y="293"/>
                      </a:lnTo>
                      <a:lnTo>
                        <a:pt x="270" y="274"/>
                      </a:lnTo>
                      <a:lnTo>
                        <a:pt x="277" y="255"/>
                      </a:lnTo>
                      <a:lnTo>
                        <a:pt x="284" y="223"/>
                      </a:lnTo>
                      <a:lnTo>
                        <a:pt x="287" y="209"/>
                      </a:lnTo>
                      <a:lnTo>
                        <a:pt x="304" y="214"/>
                      </a:lnTo>
                      <a:close/>
                      <a:moveTo>
                        <a:pt x="266" y="336"/>
                      </a:moveTo>
                      <a:lnTo>
                        <a:pt x="266" y="336"/>
                      </a:lnTo>
                      <a:lnTo>
                        <a:pt x="258" y="331"/>
                      </a:lnTo>
                      <a:lnTo>
                        <a:pt x="266" y="336"/>
                      </a:lnTo>
                      <a:close/>
                      <a:moveTo>
                        <a:pt x="266" y="336"/>
                      </a:moveTo>
                      <a:lnTo>
                        <a:pt x="264" y="339"/>
                      </a:lnTo>
                      <a:lnTo>
                        <a:pt x="263" y="341"/>
                      </a:lnTo>
                      <a:lnTo>
                        <a:pt x="250" y="327"/>
                      </a:lnTo>
                      <a:lnTo>
                        <a:pt x="252" y="325"/>
                      </a:lnTo>
                      <a:lnTo>
                        <a:pt x="266" y="336"/>
                      </a:lnTo>
                      <a:close/>
                      <a:moveTo>
                        <a:pt x="249" y="329"/>
                      </a:moveTo>
                      <a:lnTo>
                        <a:pt x="249" y="329"/>
                      </a:lnTo>
                      <a:lnTo>
                        <a:pt x="250" y="327"/>
                      </a:lnTo>
                      <a:lnTo>
                        <a:pt x="257" y="334"/>
                      </a:lnTo>
                      <a:lnTo>
                        <a:pt x="249" y="329"/>
                      </a:lnTo>
                      <a:close/>
                      <a:moveTo>
                        <a:pt x="264" y="341"/>
                      </a:moveTo>
                      <a:lnTo>
                        <a:pt x="263" y="341"/>
                      </a:lnTo>
                      <a:lnTo>
                        <a:pt x="250" y="327"/>
                      </a:lnTo>
                      <a:lnTo>
                        <a:pt x="249" y="329"/>
                      </a:lnTo>
                      <a:lnTo>
                        <a:pt x="264" y="341"/>
                      </a:lnTo>
                      <a:close/>
                      <a:moveTo>
                        <a:pt x="249" y="329"/>
                      </a:moveTo>
                      <a:lnTo>
                        <a:pt x="249" y="327"/>
                      </a:lnTo>
                      <a:lnTo>
                        <a:pt x="250" y="327"/>
                      </a:lnTo>
                      <a:lnTo>
                        <a:pt x="257" y="334"/>
                      </a:lnTo>
                      <a:lnTo>
                        <a:pt x="249" y="329"/>
                      </a:lnTo>
                      <a:close/>
                      <a:moveTo>
                        <a:pt x="263" y="341"/>
                      </a:moveTo>
                      <a:lnTo>
                        <a:pt x="253" y="355"/>
                      </a:lnTo>
                      <a:lnTo>
                        <a:pt x="240" y="367"/>
                      </a:lnTo>
                      <a:lnTo>
                        <a:pt x="226" y="380"/>
                      </a:lnTo>
                      <a:lnTo>
                        <a:pt x="210" y="392"/>
                      </a:lnTo>
                      <a:lnTo>
                        <a:pt x="199" y="377"/>
                      </a:lnTo>
                      <a:lnTo>
                        <a:pt x="215" y="365"/>
                      </a:lnTo>
                      <a:lnTo>
                        <a:pt x="227" y="353"/>
                      </a:lnTo>
                      <a:lnTo>
                        <a:pt x="240" y="341"/>
                      </a:lnTo>
                      <a:lnTo>
                        <a:pt x="249" y="329"/>
                      </a:lnTo>
                      <a:lnTo>
                        <a:pt x="263" y="341"/>
                      </a:lnTo>
                      <a:close/>
                      <a:moveTo>
                        <a:pt x="210" y="392"/>
                      </a:moveTo>
                      <a:lnTo>
                        <a:pt x="193" y="408"/>
                      </a:lnTo>
                      <a:lnTo>
                        <a:pt x="178" y="423"/>
                      </a:lnTo>
                      <a:lnTo>
                        <a:pt x="165" y="408"/>
                      </a:lnTo>
                      <a:lnTo>
                        <a:pt x="182" y="392"/>
                      </a:lnTo>
                      <a:lnTo>
                        <a:pt x="199" y="377"/>
                      </a:lnTo>
                      <a:lnTo>
                        <a:pt x="210" y="392"/>
                      </a:lnTo>
                      <a:close/>
                      <a:moveTo>
                        <a:pt x="178" y="423"/>
                      </a:moveTo>
                      <a:lnTo>
                        <a:pt x="178" y="423"/>
                      </a:lnTo>
                      <a:lnTo>
                        <a:pt x="172" y="415"/>
                      </a:lnTo>
                      <a:lnTo>
                        <a:pt x="178" y="423"/>
                      </a:lnTo>
                      <a:close/>
                      <a:moveTo>
                        <a:pt x="178" y="423"/>
                      </a:moveTo>
                      <a:lnTo>
                        <a:pt x="175" y="425"/>
                      </a:lnTo>
                      <a:lnTo>
                        <a:pt x="173" y="428"/>
                      </a:lnTo>
                      <a:lnTo>
                        <a:pt x="159" y="415"/>
                      </a:lnTo>
                      <a:lnTo>
                        <a:pt x="162" y="411"/>
                      </a:lnTo>
                      <a:lnTo>
                        <a:pt x="165" y="408"/>
                      </a:lnTo>
                      <a:lnTo>
                        <a:pt x="178" y="423"/>
                      </a:lnTo>
                      <a:close/>
                      <a:moveTo>
                        <a:pt x="173" y="428"/>
                      </a:moveTo>
                      <a:lnTo>
                        <a:pt x="170" y="430"/>
                      </a:lnTo>
                      <a:lnTo>
                        <a:pt x="169" y="432"/>
                      </a:lnTo>
                      <a:lnTo>
                        <a:pt x="155" y="420"/>
                      </a:lnTo>
                      <a:lnTo>
                        <a:pt x="156" y="416"/>
                      </a:lnTo>
                      <a:lnTo>
                        <a:pt x="159" y="415"/>
                      </a:lnTo>
                      <a:lnTo>
                        <a:pt x="173" y="428"/>
                      </a:lnTo>
                      <a:close/>
                      <a:moveTo>
                        <a:pt x="155" y="421"/>
                      </a:moveTo>
                      <a:lnTo>
                        <a:pt x="155" y="420"/>
                      </a:lnTo>
                      <a:lnTo>
                        <a:pt x="161" y="427"/>
                      </a:lnTo>
                      <a:lnTo>
                        <a:pt x="155" y="421"/>
                      </a:lnTo>
                      <a:close/>
                      <a:moveTo>
                        <a:pt x="169" y="432"/>
                      </a:moveTo>
                      <a:lnTo>
                        <a:pt x="159" y="447"/>
                      </a:lnTo>
                      <a:lnTo>
                        <a:pt x="155" y="459"/>
                      </a:lnTo>
                      <a:lnTo>
                        <a:pt x="139" y="451"/>
                      </a:lnTo>
                      <a:lnTo>
                        <a:pt x="144" y="439"/>
                      </a:lnTo>
                      <a:lnTo>
                        <a:pt x="155" y="421"/>
                      </a:lnTo>
                      <a:lnTo>
                        <a:pt x="169" y="432"/>
                      </a:lnTo>
                      <a:close/>
                      <a:moveTo>
                        <a:pt x="155" y="459"/>
                      </a:moveTo>
                      <a:lnTo>
                        <a:pt x="152" y="468"/>
                      </a:lnTo>
                      <a:lnTo>
                        <a:pt x="147" y="473"/>
                      </a:lnTo>
                      <a:lnTo>
                        <a:pt x="142" y="478"/>
                      </a:lnTo>
                      <a:lnTo>
                        <a:pt x="135" y="480"/>
                      </a:lnTo>
                      <a:lnTo>
                        <a:pt x="133" y="459"/>
                      </a:lnTo>
                      <a:lnTo>
                        <a:pt x="136" y="457"/>
                      </a:lnTo>
                      <a:lnTo>
                        <a:pt x="139" y="451"/>
                      </a:lnTo>
                      <a:lnTo>
                        <a:pt x="155" y="459"/>
                      </a:lnTo>
                      <a:close/>
                      <a:moveTo>
                        <a:pt x="133" y="459"/>
                      </a:moveTo>
                      <a:lnTo>
                        <a:pt x="133" y="459"/>
                      </a:lnTo>
                      <a:lnTo>
                        <a:pt x="133" y="469"/>
                      </a:lnTo>
                      <a:lnTo>
                        <a:pt x="133" y="459"/>
                      </a:lnTo>
                      <a:close/>
                      <a:moveTo>
                        <a:pt x="135" y="480"/>
                      </a:moveTo>
                      <a:lnTo>
                        <a:pt x="135" y="480"/>
                      </a:lnTo>
                      <a:lnTo>
                        <a:pt x="133" y="459"/>
                      </a:lnTo>
                      <a:lnTo>
                        <a:pt x="135" y="480"/>
                      </a:lnTo>
                      <a:close/>
                      <a:moveTo>
                        <a:pt x="135" y="480"/>
                      </a:moveTo>
                      <a:lnTo>
                        <a:pt x="135" y="480"/>
                      </a:lnTo>
                      <a:lnTo>
                        <a:pt x="133" y="480"/>
                      </a:lnTo>
                      <a:lnTo>
                        <a:pt x="130" y="461"/>
                      </a:lnTo>
                      <a:lnTo>
                        <a:pt x="131" y="459"/>
                      </a:lnTo>
                      <a:lnTo>
                        <a:pt x="133" y="459"/>
                      </a:lnTo>
                      <a:lnTo>
                        <a:pt x="135" y="480"/>
                      </a:lnTo>
                      <a:close/>
                      <a:moveTo>
                        <a:pt x="133" y="480"/>
                      </a:moveTo>
                      <a:lnTo>
                        <a:pt x="133" y="480"/>
                      </a:lnTo>
                      <a:lnTo>
                        <a:pt x="128" y="461"/>
                      </a:lnTo>
                      <a:lnTo>
                        <a:pt x="130" y="461"/>
                      </a:lnTo>
                      <a:lnTo>
                        <a:pt x="133" y="480"/>
                      </a:lnTo>
                      <a:close/>
                      <a:moveTo>
                        <a:pt x="133" y="480"/>
                      </a:moveTo>
                      <a:lnTo>
                        <a:pt x="130" y="481"/>
                      </a:lnTo>
                      <a:lnTo>
                        <a:pt x="127" y="481"/>
                      </a:lnTo>
                      <a:lnTo>
                        <a:pt x="121" y="464"/>
                      </a:lnTo>
                      <a:lnTo>
                        <a:pt x="124" y="463"/>
                      </a:lnTo>
                      <a:lnTo>
                        <a:pt x="128" y="461"/>
                      </a:lnTo>
                      <a:lnTo>
                        <a:pt x="133" y="480"/>
                      </a:lnTo>
                      <a:close/>
                      <a:moveTo>
                        <a:pt x="119" y="464"/>
                      </a:moveTo>
                      <a:lnTo>
                        <a:pt x="119" y="464"/>
                      </a:lnTo>
                      <a:lnTo>
                        <a:pt x="121" y="464"/>
                      </a:lnTo>
                      <a:lnTo>
                        <a:pt x="124" y="473"/>
                      </a:lnTo>
                      <a:lnTo>
                        <a:pt x="119" y="464"/>
                      </a:lnTo>
                      <a:close/>
                      <a:moveTo>
                        <a:pt x="127" y="481"/>
                      </a:moveTo>
                      <a:lnTo>
                        <a:pt x="124" y="483"/>
                      </a:lnTo>
                      <a:lnTo>
                        <a:pt x="119" y="487"/>
                      </a:lnTo>
                      <a:lnTo>
                        <a:pt x="113" y="468"/>
                      </a:lnTo>
                      <a:lnTo>
                        <a:pt x="116" y="466"/>
                      </a:lnTo>
                      <a:lnTo>
                        <a:pt x="119" y="464"/>
                      </a:lnTo>
                      <a:lnTo>
                        <a:pt x="127" y="481"/>
                      </a:lnTo>
                      <a:close/>
                      <a:moveTo>
                        <a:pt x="119" y="487"/>
                      </a:moveTo>
                      <a:lnTo>
                        <a:pt x="110" y="490"/>
                      </a:lnTo>
                      <a:lnTo>
                        <a:pt x="102" y="499"/>
                      </a:lnTo>
                      <a:lnTo>
                        <a:pt x="88" y="487"/>
                      </a:lnTo>
                      <a:lnTo>
                        <a:pt x="94" y="480"/>
                      </a:lnTo>
                      <a:lnTo>
                        <a:pt x="101" y="475"/>
                      </a:lnTo>
                      <a:lnTo>
                        <a:pt x="107" y="469"/>
                      </a:lnTo>
                      <a:lnTo>
                        <a:pt x="113" y="468"/>
                      </a:lnTo>
                      <a:lnTo>
                        <a:pt x="119" y="487"/>
                      </a:lnTo>
                      <a:close/>
                      <a:moveTo>
                        <a:pt x="88" y="487"/>
                      </a:moveTo>
                      <a:lnTo>
                        <a:pt x="88" y="487"/>
                      </a:lnTo>
                      <a:lnTo>
                        <a:pt x="94" y="492"/>
                      </a:lnTo>
                      <a:lnTo>
                        <a:pt x="88" y="487"/>
                      </a:lnTo>
                      <a:close/>
                      <a:moveTo>
                        <a:pt x="102" y="497"/>
                      </a:moveTo>
                      <a:lnTo>
                        <a:pt x="101" y="502"/>
                      </a:lnTo>
                      <a:lnTo>
                        <a:pt x="99" y="505"/>
                      </a:lnTo>
                      <a:lnTo>
                        <a:pt x="82" y="495"/>
                      </a:lnTo>
                      <a:lnTo>
                        <a:pt x="85" y="490"/>
                      </a:lnTo>
                      <a:lnTo>
                        <a:pt x="88" y="487"/>
                      </a:lnTo>
                      <a:lnTo>
                        <a:pt x="102" y="497"/>
                      </a:lnTo>
                      <a:close/>
                      <a:moveTo>
                        <a:pt x="99" y="505"/>
                      </a:moveTo>
                      <a:lnTo>
                        <a:pt x="96" y="509"/>
                      </a:lnTo>
                      <a:lnTo>
                        <a:pt x="94" y="514"/>
                      </a:lnTo>
                      <a:lnTo>
                        <a:pt x="77" y="505"/>
                      </a:lnTo>
                      <a:lnTo>
                        <a:pt x="81" y="500"/>
                      </a:lnTo>
                      <a:lnTo>
                        <a:pt x="82" y="495"/>
                      </a:lnTo>
                      <a:lnTo>
                        <a:pt x="99" y="505"/>
                      </a:lnTo>
                      <a:close/>
                      <a:moveTo>
                        <a:pt x="77" y="507"/>
                      </a:moveTo>
                      <a:lnTo>
                        <a:pt x="77" y="507"/>
                      </a:lnTo>
                      <a:lnTo>
                        <a:pt x="77" y="505"/>
                      </a:lnTo>
                      <a:lnTo>
                        <a:pt x="87" y="511"/>
                      </a:lnTo>
                      <a:lnTo>
                        <a:pt x="77" y="507"/>
                      </a:lnTo>
                      <a:close/>
                      <a:moveTo>
                        <a:pt x="94" y="512"/>
                      </a:moveTo>
                      <a:lnTo>
                        <a:pt x="93" y="519"/>
                      </a:lnTo>
                      <a:lnTo>
                        <a:pt x="90" y="521"/>
                      </a:lnTo>
                      <a:lnTo>
                        <a:pt x="85" y="521"/>
                      </a:lnTo>
                      <a:lnTo>
                        <a:pt x="81" y="519"/>
                      </a:lnTo>
                      <a:lnTo>
                        <a:pt x="88" y="500"/>
                      </a:lnTo>
                      <a:lnTo>
                        <a:pt x="88" y="504"/>
                      </a:lnTo>
                      <a:lnTo>
                        <a:pt x="84" y="507"/>
                      </a:lnTo>
                      <a:lnTo>
                        <a:pt x="81" y="509"/>
                      </a:lnTo>
                      <a:lnTo>
                        <a:pt x="79" y="511"/>
                      </a:lnTo>
                      <a:lnTo>
                        <a:pt x="77" y="509"/>
                      </a:lnTo>
                      <a:lnTo>
                        <a:pt x="77" y="507"/>
                      </a:lnTo>
                      <a:lnTo>
                        <a:pt x="94" y="512"/>
                      </a:lnTo>
                      <a:close/>
                      <a:moveTo>
                        <a:pt x="81" y="519"/>
                      </a:moveTo>
                      <a:lnTo>
                        <a:pt x="79" y="517"/>
                      </a:lnTo>
                      <a:lnTo>
                        <a:pt x="77" y="517"/>
                      </a:lnTo>
                      <a:lnTo>
                        <a:pt x="74" y="519"/>
                      </a:lnTo>
                      <a:lnTo>
                        <a:pt x="71" y="521"/>
                      </a:lnTo>
                      <a:lnTo>
                        <a:pt x="59" y="507"/>
                      </a:lnTo>
                      <a:lnTo>
                        <a:pt x="64" y="502"/>
                      </a:lnTo>
                      <a:lnTo>
                        <a:pt x="68" y="499"/>
                      </a:lnTo>
                      <a:lnTo>
                        <a:pt x="73" y="499"/>
                      </a:lnTo>
                      <a:lnTo>
                        <a:pt x="76" y="497"/>
                      </a:lnTo>
                      <a:lnTo>
                        <a:pt x="84" y="499"/>
                      </a:lnTo>
                      <a:lnTo>
                        <a:pt x="88" y="500"/>
                      </a:lnTo>
                      <a:lnTo>
                        <a:pt x="81" y="519"/>
                      </a:lnTo>
                      <a:close/>
                      <a:moveTo>
                        <a:pt x="59" y="507"/>
                      </a:moveTo>
                      <a:lnTo>
                        <a:pt x="59" y="507"/>
                      </a:lnTo>
                      <a:lnTo>
                        <a:pt x="65" y="514"/>
                      </a:lnTo>
                      <a:lnTo>
                        <a:pt x="59" y="507"/>
                      </a:lnTo>
                      <a:close/>
                      <a:moveTo>
                        <a:pt x="71" y="521"/>
                      </a:moveTo>
                      <a:lnTo>
                        <a:pt x="67" y="528"/>
                      </a:lnTo>
                      <a:lnTo>
                        <a:pt x="60" y="536"/>
                      </a:lnTo>
                      <a:lnTo>
                        <a:pt x="47" y="524"/>
                      </a:lnTo>
                      <a:lnTo>
                        <a:pt x="51" y="516"/>
                      </a:lnTo>
                      <a:lnTo>
                        <a:pt x="59" y="507"/>
                      </a:lnTo>
                      <a:lnTo>
                        <a:pt x="71" y="521"/>
                      </a:lnTo>
                      <a:close/>
                      <a:moveTo>
                        <a:pt x="60" y="536"/>
                      </a:moveTo>
                      <a:lnTo>
                        <a:pt x="57" y="545"/>
                      </a:lnTo>
                      <a:lnTo>
                        <a:pt x="53" y="555"/>
                      </a:lnTo>
                      <a:lnTo>
                        <a:pt x="36" y="546"/>
                      </a:lnTo>
                      <a:lnTo>
                        <a:pt x="40" y="534"/>
                      </a:lnTo>
                      <a:lnTo>
                        <a:pt x="47" y="524"/>
                      </a:lnTo>
                      <a:lnTo>
                        <a:pt x="60" y="536"/>
                      </a:lnTo>
                      <a:close/>
                      <a:moveTo>
                        <a:pt x="53" y="555"/>
                      </a:moveTo>
                      <a:lnTo>
                        <a:pt x="53" y="555"/>
                      </a:lnTo>
                      <a:lnTo>
                        <a:pt x="36" y="546"/>
                      </a:lnTo>
                      <a:lnTo>
                        <a:pt x="53" y="555"/>
                      </a:lnTo>
                      <a:close/>
                      <a:moveTo>
                        <a:pt x="53" y="555"/>
                      </a:moveTo>
                      <a:lnTo>
                        <a:pt x="51" y="558"/>
                      </a:lnTo>
                      <a:lnTo>
                        <a:pt x="48" y="564"/>
                      </a:lnTo>
                      <a:lnTo>
                        <a:pt x="33" y="555"/>
                      </a:lnTo>
                      <a:lnTo>
                        <a:pt x="34" y="552"/>
                      </a:lnTo>
                      <a:lnTo>
                        <a:pt x="36" y="546"/>
                      </a:lnTo>
                      <a:lnTo>
                        <a:pt x="53" y="555"/>
                      </a:lnTo>
                      <a:close/>
                      <a:moveTo>
                        <a:pt x="48" y="564"/>
                      </a:moveTo>
                      <a:lnTo>
                        <a:pt x="47" y="570"/>
                      </a:lnTo>
                      <a:lnTo>
                        <a:pt x="44" y="576"/>
                      </a:lnTo>
                      <a:lnTo>
                        <a:pt x="27" y="572"/>
                      </a:lnTo>
                      <a:lnTo>
                        <a:pt x="30" y="564"/>
                      </a:lnTo>
                      <a:lnTo>
                        <a:pt x="33" y="555"/>
                      </a:lnTo>
                      <a:lnTo>
                        <a:pt x="48" y="564"/>
                      </a:lnTo>
                      <a:close/>
                      <a:moveTo>
                        <a:pt x="27" y="572"/>
                      </a:moveTo>
                      <a:lnTo>
                        <a:pt x="27" y="572"/>
                      </a:lnTo>
                      <a:lnTo>
                        <a:pt x="36" y="574"/>
                      </a:lnTo>
                      <a:lnTo>
                        <a:pt x="27" y="572"/>
                      </a:lnTo>
                      <a:close/>
                      <a:moveTo>
                        <a:pt x="45" y="576"/>
                      </a:moveTo>
                      <a:lnTo>
                        <a:pt x="45" y="576"/>
                      </a:lnTo>
                      <a:lnTo>
                        <a:pt x="27" y="572"/>
                      </a:lnTo>
                      <a:lnTo>
                        <a:pt x="45" y="576"/>
                      </a:lnTo>
                      <a:close/>
                      <a:moveTo>
                        <a:pt x="45" y="576"/>
                      </a:moveTo>
                      <a:lnTo>
                        <a:pt x="45" y="576"/>
                      </a:lnTo>
                      <a:lnTo>
                        <a:pt x="36" y="574"/>
                      </a:lnTo>
                      <a:lnTo>
                        <a:pt x="45" y="576"/>
                      </a:lnTo>
                      <a:close/>
                      <a:moveTo>
                        <a:pt x="45" y="576"/>
                      </a:moveTo>
                      <a:lnTo>
                        <a:pt x="44" y="577"/>
                      </a:lnTo>
                      <a:lnTo>
                        <a:pt x="44" y="581"/>
                      </a:lnTo>
                      <a:lnTo>
                        <a:pt x="27" y="577"/>
                      </a:lnTo>
                      <a:lnTo>
                        <a:pt x="27" y="576"/>
                      </a:lnTo>
                      <a:lnTo>
                        <a:pt x="27" y="572"/>
                      </a:lnTo>
                      <a:lnTo>
                        <a:pt x="45" y="576"/>
                      </a:lnTo>
                      <a:close/>
                      <a:moveTo>
                        <a:pt x="44" y="581"/>
                      </a:moveTo>
                      <a:lnTo>
                        <a:pt x="42" y="596"/>
                      </a:lnTo>
                      <a:lnTo>
                        <a:pt x="40" y="615"/>
                      </a:lnTo>
                      <a:lnTo>
                        <a:pt x="23" y="615"/>
                      </a:lnTo>
                      <a:lnTo>
                        <a:pt x="23" y="594"/>
                      </a:lnTo>
                      <a:lnTo>
                        <a:pt x="27" y="577"/>
                      </a:lnTo>
                      <a:lnTo>
                        <a:pt x="44" y="581"/>
                      </a:lnTo>
                      <a:close/>
                      <a:moveTo>
                        <a:pt x="40" y="615"/>
                      </a:moveTo>
                      <a:lnTo>
                        <a:pt x="40" y="622"/>
                      </a:lnTo>
                      <a:lnTo>
                        <a:pt x="39" y="630"/>
                      </a:lnTo>
                      <a:lnTo>
                        <a:pt x="36" y="637"/>
                      </a:lnTo>
                      <a:lnTo>
                        <a:pt x="31" y="644"/>
                      </a:lnTo>
                      <a:lnTo>
                        <a:pt x="17" y="632"/>
                      </a:lnTo>
                      <a:lnTo>
                        <a:pt x="20" y="624"/>
                      </a:lnTo>
                      <a:lnTo>
                        <a:pt x="23" y="615"/>
                      </a:lnTo>
                      <a:lnTo>
                        <a:pt x="40" y="615"/>
                      </a:lnTo>
                      <a:close/>
                      <a:moveTo>
                        <a:pt x="31" y="644"/>
                      </a:moveTo>
                      <a:lnTo>
                        <a:pt x="23" y="653"/>
                      </a:lnTo>
                      <a:lnTo>
                        <a:pt x="16" y="661"/>
                      </a:lnTo>
                      <a:lnTo>
                        <a:pt x="3" y="646"/>
                      </a:lnTo>
                      <a:lnTo>
                        <a:pt x="10" y="639"/>
                      </a:lnTo>
                      <a:lnTo>
                        <a:pt x="17" y="632"/>
                      </a:lnTo>
                      <a:lnTo>
                        <a:pt x="31" y="644"/>
                      </a:lnTo>
                      <a:close/>
                      <a:moveTo>
                        <a:pt x="16" y="661"/>
                      </a:moveTo>
                      <a:lnTo>
                        <a:pt x="13" y="663"/>
                      </a:lnTo>
                      <a:lnTo>
                        <a:pt x="10" y="663"/>
                      </a:lnTo>
                      <a:lnTo>
                        <a:pt x="5" y="663"/>
                      </a:lnTo>
                      <a:lnTo>
                        <a:pt x="3" y="661"/>
                      </a:lnTo>
                      <a:lnTo>
                        <a:pt x="0" y="658"/>
                      </a:lnTo>
                      <a:lnTo>
                        <a:pt x="0" y="653"/>
                      </a:lnTo>
                      <a:lnTo>
                        <a:pt x="2" y="649"/>
                      </a:lnTo>
                      <a:lnTo>
                        <a:pt x="3" y="646"/>
                      </a:lnTo>
                      <a:lnTo>
                        <a:pt x="16" y="661"/>
                      </a:lnTo>
                      <a:close/>
                    </a:path>
                  </a:pathLst>
                </a:custGeom>
                <a:solidFill>
                  <a:srgbClr val="99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0" name="Freeform 236"/>
                <p:cNvSpPr>
                  <a:spLocks noEditPoints="1"/>
                </p:cNvSpPr>
                <p:nvPr/>
              </p:nvSpPr>
              <p:spPr bwMode="auto">
                <a:xfrm>
                  <a:off x="1422" y="1515"/>
                  <a:ext cx="92" cy="300"/>
                </a:xfrm>
                <a:custGeom>
                  <a:avLst/>
                  <a:gdLst>
                    <a:gd name="T0" fmla="*/ 92 w 92"/>
                    <a:gd name="T1" fmla="*/ 245 h 300"/>
                    <a:gd name="T2" fmla="*/ 82 w 92"/>
                    <a:gd name="T3" fmla="*/ 243 h 300"/>
                    <a:gd name="T4" fmla="*/ 79 w 92"/>
                    <a:gd name="T5" fmla="*/ 243 h 300"/>
                    <a:gd name="T6" fmla="*/ 81 w 92"/>
                    <a:gd name="T7" fmla="*/ 255 h 300"/>
                    <a:gd name="T8" fmla="*/ 68 w 92"/>
                    <a:gd name="T9" fmla="*/ 262 h 300"/>
                    <a:gd name="T10" fmla="*/ 61 w 92"/>
                    <a:gd name="T11" fmla="*/ 270 h 300"/>
                    <a:gd name="T12" fmla="*/ 55 w 92"/>
                    <a:gd name="T13" fmla="*/ 277 h 300"/>
                    <a:gd name="T14" fmla="*/ 50 w 92"/>
                    <a:gd name="T15" fmla="*/ 284 h 300"/>
                    <a:gd name="T16" fmla="*/ 50 w 92"/>
                    <a:gd name="T17" fmla="*/ 286 h 300"/>
                    <a:gd name="T18" fmla="*/ 34 w 92"/>
                    <a:gd name="T19" fmla="*/ 289 h 300"/>
                    <a:gd name="T20" fmla="*/ 36 w 92"/>
                    <a:gd name="T21" fmla="*/ 284 h 300"/>
                    <a:gd name="T22" fmla="*/ 38 w 92"/>
                    <a:gd name="T23" fmla="*/ 279 h 300"/>
                    <a:gd name="T24" fmla="*/ 27 w 92"/>
                    <a:gd name="T25" fmla="*/ 289 h 300"/>
                    <a:gd name="T26" fmla="*/ 22 w 92"/>
                    <a:gd name="T27" fmla="*/ 291 h 300"/>
                    <a:gd name="T28" fmla="*/ 13 w 92"/>
                    <a:gd name="T29" fmla="*/ 284 h 300"/>
                    <a:gd name="T30" fmla="*/ 5 w 92"/>
                    <a:gd name="T31" fmla="*/ 300 h 300"/>
                    <a:gd name="T32" fmla="*/ 0 w 92"/>
                    <a:gd name="T33" fmla="*/ 291 h 300"/>
                    <a:gd name="T34" fmla="*/ 4 w 92"/>
                    <a:gd name="T35" fmla="*/ 286 h 300"/>
                    <a:gd name="T36" fmla="*/ 2 w 92"/>
                    <a:gd name="T37" fmla="*/ 284 h 300"/>
                    <a:gd name="T38" fmla="*/ 11 w 92"/>
                    <a:gd name="T39" fmla="*/ 284 h 300"/>
                    <a:gd name="T40" fmla="*/ 11 w 92"/>
                    <a:gd name="T41" fmla="*/ 284 h 300"/>
                    <a:gd name="T42" fmla="*/ 11 w 92"/>
                    <a:gd name="T43" fmla="*/ 282 h 300"/>
                    <a:gd name="T44" fmla="*/ 4 w 92"/>
                    <a:gd name="T45" fmla="*/ 272 h 300"/>
                    <a:gd name="T46" fmla="*/ 4 w 92"/>
                    <a:gd name="T47" fmla="*/ 272 h 300"/>
                    <a:gd name="T48" fmla="*/ 45 w 92"/>
                    <a:gd name="T49" fmla="*/ 223 h 300"/>
                    <a:gd name="T50" fmla="*/ 13 w 92"/>
                    <a:gd name="T51" fmla="*/ 277 h 300"/>
                    <a:gd name="T52" fmla="*/ 47 w 92"/>
                    <a:gd name="T53" fmla="*/ 223 h 300"/>
                    <a:gd name="T54" fmla="*/ 47 w 92"/>
                    <a:gd name="T55" fmla="*/ 221 h 300"/>
                    <a:gd name="T56" fmla="*/ 58 w 92"/>
                    <a:gd name="T57" fmla="*/ 217 h 300"/>
                    <a:gd name="T58" fmla="*/ 59 w 92"/>
                    <a:gd name="T59" fmla="*/ 204 h 300"/>
                    <a:gd name="T60" fmla="*/ 53 w 92"/>
                    <a:gd name="T61" fmla="*/ 202 h 300"/>
                    <a:gd name="T62" fmla="*/ 48 w 92"/>
                    <a:gd name="T63" fmla="*/ 202 h 300"/>
                    <a:gd name="T64" fmla="*/ 59 w 92"/>
                    <a:gd name="T65" fmla="*/ 202 h 300"/>
                    <a:gd name="T66" fmla="*/ 48 w 92"/>
                    <a:gd name="T67" fmla="*/ 199 h 300"/>
                    <a:gd name="T68" fmla="*/ 48 w 92"/>
                    <a:gd name="T69" fmla="*/ 199 h 300"/>
                    <a:gd name="T70" fmla="*/ 50 w 92"/>
                    <a:gd name="T71" fmla="*/ 199 h 300"/>
                    <a:gd name="T72" fmla="*/ 51 w 92"/>
                    <a:gd name="T73" fmla="*/ 192 h 300"/>
                    <a:gd name="T74" fmla="*/ 56 w 92"/>
                    <a:gd name="T75" fmla="*/ 188 h 300"/>
                    <a:gd name="T76" fmla="*/ 55 w 92"/>
                    <a:gd name="T77" fmla="*/ 188 h 300"/>
                    <a:gd name="T78" fmla="*/ 55 w 92"/>
                    <a:gd name="T79" fmla="*/ 183 h 300"/>
                    <a:gd name="T80" fmla="*/ 55 w 92"/>
                    <a:gd name="T81" fmla="*/ 176 h 300"/>
                    <a:gd name="T82" fmla="*/ 65 w 92"/>
                    <a:gd name="T83" fmla="*/ 173 h 300"/>
                    <a:gd name="T84" fmla="*/ 65 w 92"/>
                    <a:gd name="T85" fmla="*/ 169 h 300"/>
                    <a:gd name="T86" fmla="*/ 65 w 92"/>
                    <a:gd name="T87" fmla="*/ 169 h 300"/>
                    <a:gd name="T88" fmla="*/ 55 w 92"/>
                    <a:gd name="T89" fmla="*/ 169 h 300"/>
                    <a:gd name="T90" fmla="*/ 53 w 92"/>
                    <a:gd name="T91" fmla="*/ 159 h 300"/>
                    <a:gd name="T92" fmla="*/ 62 w 92"/>
                    <a:gd name="T93" fmla="*/ 113 h 300"/>
                    <a:gd name="T94" fmla="*/ 62 w 92"/>
                    <a:gd name="T95" fmla="*/ 111 h 300"/>
                    <a:gd name="T96" fmla="*/ 56 w 92"/>
                    <a:gd name="T97" fmla="*/ 111 h 300"/>
                    <a:gd name="T98" fmla="*/ 59 w 92"/>
                    <a:gd name="T99" fmla="*/ 106 h 300"/>
                    <a:gd name="T100" fmla="*/ 45 w 92"/>
                    <a:gd name="T101" fmla="*/ 96 h 300"/>
                    <a:gd name="T102" fmla="*/ 44 w 92"/>
                    <a:gd name="T103" fmla="*/ 73 h 300"/>
                    <a:gd name="T104" fmla="*/ 48 w 92"/>
                    <a:gd name="T105" fmla="*/ 73 h 300"/>
                    <a:gd name="T106" fmla="*/ 61 w 92"/>
                    <a:gd name="T107" fmla="*/ 8 h 300"/>
                    <a:gd name="T108" fmla="*/ 56 w 92"/>
                    <a:gd name="T109" fmla="*/ 63 h 300"/>
                    <a:gd name="T110" fmla="*/ 73 w 92"/>
                    <a:gd name="T111" fmla="*/ 8 h 30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2"/>
                    <a:gd name="T169" fmla="*/ 0 h 300"/>
                    <a:gd name="T170" fmla="*/ 92 w 92"/>
                    <a:gd name="T171" fmla="*/ 300 h 30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2" h="300">
                      <a:moveTo>
                        <a:pt x="82" y="243"/>
                      </a:moveTo>
                      <a:lnTo>
                        <a:pt x="84" y="240"/>
                      </a:lnTo>
                      <a:lnTo>
                        <a:pt x="88" y="238"/>
                      </a:lnTo>
                      <a:lnTo>
                        <a:pt x="92" y="241"/>
                      </a:lnTo>
                      <a:lnTo>
                        <a:pt x="92" y="245"/>
                      </a:lnTo>
                      <a:lnTo>
                        <a:pt x="82" y="243"/>
                      </a:lnTo>
                      <a:close/>
                      <a:moveTo>
                        <a:pt x="92" y="245"/>
                      </a:moveTo>
                      <a:lnTo>
                        <a:pt x="90" y="250"/>
                      </a:lnTo>
                      <a:lnTo>
                        <a:pt x="87" y="252"/>
                      </a:lnTo>
                      <a:lnTo>
                        <a:pt x="84" y="253"/>
                      </a:lnTo>
                      <a:lnTo>
                        <a:pt x="82" y="255"/>
                      </a:lnTo>
                      <a:lnTo>
                        <a:pt x="79" y="243"/>
                      </a:lnTo>
                      <a:lnTo>
                        <a:pt x="81" y="243"/>
                      </a:lnTo>
                      <a:lnTo>
                        <a:pt x="82" y="243"/>
                      </a:lnTo>
                      <a:lnTo>
                        <a:pt x="92" y="245"/>
                      </a:lnTo>
                      <a:close/>
                      <a:moveTo>
                        <a:pt x="82" y="255"/>
                      </a:moveTo>
                      <a:lnTo>
                        <a:pt x="82" y="255"/>
                      </a:lnTo>
                      <a:lnTo>
                        <a:pt x="78" y="245"/>
                      </a:lnTo>
                      <a:lnTo>
                        <a:pt x="79" y="243"/>
                      </a:lnTo>
                      <a:lnTo>
                        <a:pt x="82" y="255"/>
                      </a:lnTo>
                      <a:close/>
                      <a:moveTo>
                        <a:pt x="82" y="255"/>
                      </a:moveTo>
                      <a:lnTo>
                        <a:pt x="81" y="255"/>
                      </a:lnTo>
                      <a:lnTo>
                        <a:pt x="79" y="250"/>
                      </a:lnTo>
                      <a:lnTo>
                        <a:pt x="82" y="255"/>
                      </a:lnTo>
                      <a:close/>
                      <a:moveTo>
                        <a:pt x="81" y="255"/>
                      </a:moveTo>
                      <a:lnTo>
                        <a:pt x="75" y="258"/>
                      </a:lnTo>
                      <a:lnTo>
                        <a:pt x="68" y="262"/>
                      </a:lnTo>
                      <a:lnTo>
                        <a:pt x="64" y="252"/>
                      </a:lnTo>
                      <a:lnTo>
                        <a:pt x="70" y="248"/>
                      </a:lnTo>
                      <a:lnTo>
                        <a:pt x="78" y="245"/>
                      </a:lnTo>
                      <a:lnTo>
                        <a:pt x="81" y="255"/>
                      </a:lnTo>
                      <a:close/>
                      <a:moveTo>
                        <a:pt x="68" y="262"/>
                      </a:moveTo>
                      <a:lnTo>
                        <a:pt x="65" y="265"/>
                      </a:lnTo>
                      <a:lnTo>
                        <a:pt x="61" y="270"/>
                      </a:lnTo>
                      <a:lnTo>
                        <a:pt x="53" y="264"/>
                      </a:lnTo>
                      <a:lnTo>
                        <a:pt x="58" y="258"/>
                      </a:lnTo>
                      <a:lnTo>
                        <a:pt x="64" y="252"/>
                      </a:lnTo>
                      <a:lnTo>
                        <a:pt x="68" y="262"/>
                      </a:lnTo>
                      <a:close/>
                      <a:moveTo>
                        <a:pt x="61" y="270"/>
                      </a:moveTo>
                      <a:lnTo>
                        <a:pt x="61" y="272"/>
                      </a:lnTo>
                      <a:lnTo>
                        <a:pt x="56" y="267"/>
                      </a:lnTo>
                      <a:lnTo>
                        <a:pt x="61" y="270"/>
                      </a:lnTo>
                      <a:close/>
                      <a:moveTo>
                        <a:pt x="61" y="272"/>
                      </a:moveTo>
                      <a:lnTo>
                        <a:pt x="58" y="274"/>
                      </a:lnTo>
                      <a:lnTo>
                        <a:pt x="55" y="277"/>
                      </a:lnTo>
                      <a:lnTo>
                        <a:pt x="47" y="270"/>
                      </a:lnTo>
                      <a:lnTo>
                        <a:pt x="50" y="267"/>
                      </a:lnTo>
                      <a:lnTo>
                        <a:pt x="53" y="264"/>
                      </a:lnTo>
                      <a:lnTo>
                        <a:pt x="61" y="272"/>
                      </a:lnTo>
                      <a:close/>
                      <a:moveTo>
                        <a:pt x="55" y="277"/>
                      </a:moveTo>
                      <a:lnTo>
                        <a:pt x="53" y="281"/>
                      </a:lnTo>
                      <a:lnTo>
                        <a:pt x="50" y="284"/>
                      </a:lnTo>
                      <a:lnTo>
                        <a:pt x="42" y="279"/>
                      </a:lnTo>
                      <a:lnTo>
                        <a:pt x="44" y="274"/>
                      </a:lnTo>
                      <a:lnTo>
                        <a:pt x="47" y="270"/>
                      </a:lnTo>
                      <a:lnTo>
                        <a:pt x="55" y="277"/>
                      </a:lnTo>
                      <a:close/>
                      <a:moveTo>
                        <a:pt x="50" y="284"/>
                      </a:moveTo>
                      <a:lnTo>
                        <a:pt x="50" y="284"/>
                      </a:lnTo>
                      <a:lnTo>
                        <a:pt x="50" y="286"/>
                      </a:lnTo>
                      <a:lnTo>
                        <a:pt x="47" y="281"/>
                      </a:lnTo>
                      <a:lnTo>
                        <a:pt x="50" y="284"/>
                      </a:lnTo>
                      <a:close/>
                      <a:moveTo>
                        <a:pt x="50" y="286"/>
                      </a:moveTo>
                      <a:lnTo>
                        <a:pt x="45" y="289"/>
                      </a:lnTo>
                      <a:lnTo>
                        <a:pt x="42" y="291"/>
                      </a:lnTo>
                      <a:lnTo>
                        <a:pt x="38" y="291"/>
                      </a:lnTo>
                      <a:lnTo>
                        <a:pt x="34" y="289"/>
                      </a:lnTo>
                      <a:lnTo>
                        <a:pt x="38" y="279"/>
                      </a:lnTo>
                      <a:lnTo>
                        <a:pt x="39" y="279"/>
                      </a:lnTo>
                      <a:lnTo>
                        <a:pt x="42" y="277"/>
                      </a:lnTo>
                      <a:lnTo>
                        <a:pt x="50" y="286"/>
                      </a:lnTo>
                      <a:close/>
                      <a:moveTo>
                        <a:pt x="38" y="279"/>
                      </a:moveTo>
                      <a:lnTo>
                        <a:pt x="38" y="279"/>
                      </a:lnTo>
                      <a:lnTo>
                        <a:pt x="36" y="284"/>
                      </a:lnTo>
                      <a:lnTo>
                        <a:pt x="38" y="279"/>
                      </a:lnTo>
                      <a:close/>
                      <a:moveTo>
                        <a:pt x="34" y="289"/>
                      </a:moveTo>
                      <a:lnTo>
                        <a:pt x="31" y="288"/>
                      </a:lnTo>
                      <a:lnTo>
                        <a:pt x="28" y="288"/>
                      </a:lnTo>
                      <a:lnTo>
                        <a:pt x="27" y="277"/>
                      </a:lnTo>
                      <a:lnTo>
                        <a:pt x="33" y="277"/>
                      </a:lnTo>
                      <a:lnTo>
                        <a:pt x="38" y="279"/>
                      </a:lnTo>
                      <a:lnTo>
                        <a:pt x="34" y="289"/>
                      </a:lnTo>
                      <a:close/>
                      <a:moveTo>
                        <a:pt x="28" y="288"/>
                      </a:moveTo>
                      <a:lnTo>
                        <a:pt x="28" y="288"/>
                      </a:lnTo>
                      <a:lnTo>
                        <a:pt x="27" y="282"/>
                      </a:lnTo>
                      <a:lnTo>
                        <a:pt x="28" y="288"/>
                      </a:lnTo>
                      <a:close/>
                      <a:moveTo>
                        <a:pt x="28" y="288"/>
                      </a:moveTo>
                      <a:lnTo>
                        <a:pt x="27" y="289"/>
                      </a:lnTo>
                      <a:lnTo>
                        <a:pt x="24" y="289"/>
                      </a:lnTo>
                      <a:lnTo>
                        <a:pt x="21" y="279"/>
                      </a:lnTo>
                      <a:lnTo>
                        <a:pt x="24" y="277"/>
                      </a:lnTo>
                      <a:lnTo>
                        <a:pt x="27" y="277"/>
                      </a:lnTo>
                      <a:lnTo>
                        <a:pt x="28" y="288"/>
                      </a:lnTo>
                      <a:close/>
                      <a:moveTo>
                        <a:pt x="24" y="289"/>
                      </a:moveTo>
                      <a:lnTo>
                        <a:pt x="22" y="291"/>
                      </a:lnTo>
                      <a:lnTo>
                        <a:pt x="19" y="293"/>
                      </a:lnTo>
                      <a:lnTo>
                        <a:pt x="13" y="284"/>
                      </a:lnTo>
                      <a:lnTo>
                        <a:pt x="17" y="281"/>
                      </a:lnTo>
                      <a:lnTo>
                        <a:pt x="21" y="279"/>
                      </a:lnTo>
                      <a:lnTo>
                        <a:pt x="24" y="289"/>
                      </a:lnTo>
                      <a:close/>
                      <a:moveTo>
                        <a:pt x="13" y="284"/>
                      </a:moveTo>
                      <a:lnTo>
                        <a:pt x="13" y="284"/>
                      </a:lnTo>
                      <a:lnTo>
                        <a:pt x="16" y="288"/>
                      </a:lnTo>
                      <a:lnTo>
                        <a:pt x="13" y="284"/>
                      </a:lnTo>
                      <a:close/>
                      <a:moveTo>
                        <a:pt x="19" y="293"/>
                      </a:moveTo>
                      <a:lnTo>
                        <a:pt x="13" y="298"/>
                      </a:lnTo>
                      <a:lnTo>
                        <a:pt x="8" y="300"/>
                      </a:lnTo>
                      <a:lnTo>
                        <a:pt x="5" y="300"/>
                      </a:lnTo>
                      <a:lnTo>
                        <a:pt x="2" y="298"/>
                      </a:lnTo>
                      <a:lnTo>
                        <a:pt x="10" y="289"/>
                      </a:lnTo>
                      <a:lnTo>
                        <a:pt x="13" y="284"/>
                      </a:lnTo>
                      <a:lnTo>
                        <a:pt x="19" y="293"/>
                      </a:lnTo>
                      <a:close/>
                      <a:moveTo>
                        <a:pt x="2" y="298"/>
                      </a:moveTo>
                      <a:lnTo>
                        <a:pt x="0" y="291"/>
                      </a:lnTo>
                      <a:lnTo>
                        <a:pt x="2" y="284"/>
                      </a:lnTo>
                      <a:lnTo>
                        <a:pt x="11" y="286"/>
                      </a:lnTo>
                      <a:lnTo>
                        <a:pt x="10" y="289"/>
                      </a:lnTo>
                      <a:lnTo>
                        <a:pt x="2" y="298"/>
                      </a:lnTo>
                      <a:close/>
                      <a:moveTo>
                        <a:pt x="2" y="284"/>
                      </a:moveTo>
                      <a:lnTo>
                        <a:pt x="4" y="286"/>
                      </a:lnTo>
                      <a:lnTo>
                        <a:pt x="4" y="288"/>
                      </a:lnTo>
                      <a:lnTo>
                        <a:pt x="10" y="279"/>
                      </a:lnTo>
                      <a:lnTo>
                        <a:pt x="11" y="282"/>
                      </a:lnTo>
                      <a:lnTo>
                        <a:pt x="11" y="286"/>
                      </a:lnTo>
                      <a:lnTo>
                        <a:pt x="2" y="284"/>
                      </a:lnTo>
                      <a:close/>
                      <a:moveTo>
                        <a:pt x="4" y="288"/>
                      </a:moveTo>
                      <a:lnTo>
                        <a:pt x="2" y="284"/>
                      </a:lnTo>
                      <a:lnTo>
                        <a:pt x="2" y="282"/>
                      </a:lnTo>
                      <a:lnTo>
                        <a:pt x="7" y="282"/>
                      </a:lnTo>
                      <a:lnTo>
                        <a:pt x="4" y="288"/>
                      </a:lnTo>
                      <a:close/>
                      <a:moveTo>
                        <a:pt x="2" y="282"/>
                      </a:moveTo>
                      <a:lnTo>
                        <a:pt x="2" y="282"/>
                      </a:lnTo>
                      <a:lnTo>
                        <a:pt x="11" y="284"/>
                      </a:lnTo>
                      <a:lnTo>
                        <a:pt x="2" y="282"/>
                      </a:lnTo>
                      <a:close/>
                      <a:moveTo>
                        <a:pt x="2" y="282"/>
                      </a:moveTo>
                      <a:lnTo>
                        <a:pt x="2" y="281"/>
                      </a:lnTo>
                      <a:lnTo>
                        <a:pt x="11" y="282"/>
                      </a:lnTo>
                      <a:lnTo>
                        <a:pt x="11" y="284"/>
                      </a:lnTo>
                      <a:lnTo>
                        <a:pt x="2" y="282"/>
                      </a:lnTo>
                      <a:close/>
                      <a:moveTo>
                        <a:pt x="2" y="281"/>
                      </a:moveTo>
                      <a:lnTo>
                        <a:pt x="2" y="277"/>
                      </a:lnTo>
                      <a:lnTo>
                        <a:pt x="4" y="272"/>
                      </a:lnTo>
                      <a:lnTo>
                        <a:pt x="13" y="277"/>
                      </a:lnTo>
                      <a:lnTo>
                        <a:pt x="13" y="279"/>
                      </a:lnTo>
                      <a:lnTo>
                        <a:pt x="11" y="282"/>
                      </a:lnTo>
                      <a:lnTo>
                        <a:pt x="2" y="281"/>
                      </a:lnTo>
                      <a:close/>
                      <a:moveTo>
                        <a:pt x="13" y="277"/>
                      </a:moveTo>
                      <a:lnTo>
                        <a:pt x="13" y="277"/>
                      </a:lnTo>
                      <a:lnTo>
                        <a:pt x="8" y="276"/>
                      </a:lnTo>
                      <a:lnTo>
                        <a:pt x="13" y="277"/>
                      </a:lnTo>
                      <a:close/>
                      <a:moveTo>
                        <a:pt x="4" y="272"/>
                      </a:moveTo>
                      <a:lnTo>
                        <a:pt x="4" y="272"/>
                      </a:lnTo>
                      <a:lnTo>
                        <a:pt x="13" y="277"/>
                      </a:lnTo>
                      <a:lnTo>
                        <a:pt x="4" y="272"/>
                      </a:lnTo>
                      <a:close/>
                      <a:moveTo>
                        <a:pt x="4" y="272"/>
                      </a:moveTo>
                      <a:lnTo>
                        <a:pt x="4" y="272"/>
                      </a:lnTo>
                      <a:lnTo>
                        <a:pt x="8" y="274"/>
                      </a:lnTo>
                      <a:lnTo>
                        <a:pt x="4" y="272"/>
                      </a:lnTo>
                      <a:close/>
                      <a:moveTo>
                        <a:pt x="4" y="272"/>
                      </a:moveTo>
                      <a:lnTo>
                        <a:pt x="8" y="260"/>
                      </a:lnTo>
                      <a:lnTo>
                        <a:pt x="14" y="250"/>
                      </a:lnTo>
                      <a:lnTo>
                        <a:pt x="21" y="241"/>
                      </a:lnTo>
                      <a:lnTo>
                        <a:pt x="27" y="236"/>
                      </a:lnTo>
                      <a:lnTo>
                        <a:pt x="38" y="228"/>
                      </a:lnTo>
                      <a:lnTo>
                        <a:pt x="45" y="223"/>
                      </a:lnTo>
                      <a:lnTo>
                        <a:pt x="50" y="233"/>
                      </a:lnTo>
                      <a:lnTo>
                        <a:pt x="42" y="236"/>
                      </a:lnTo>
                      <a:lnTo>
                        <a:pt x="33" y="245"/>
                      </a:lnTo>
                      <a:lnTo>
                        <a:pt x="28" y="250"/>
                      </a:lnTo>
                      <a:lnTo>
                        <a:pt x="22" y="257"/>
                      </a:lnTo>
                      <a:lnTo>
                        <a:pt x="17" y="265"/>
                      </a:lnTo>
                      <a:lnTo>
                        <a:pt x="13" y="277"/>
                      </a:lnTo>
                      <a:lnTo>
                        <a:pt x="4" y="272"/>
                      </a:lnTo>
                      <a:close/>
                      <a:moveTo>
                        <a:pt x="50" y="233"/>
                      </a:moveTo>
                      <a:lnTo>
                        <a:pt x="50" y="233"/>
                      </a:lnTo>
                      <a:lnTo>
                        <a:pt x="48" y="228"/>
                      </a:lnTo>
                      <a:lnTo>
                        <a:pt x="50" y="233"/>
                      </a:lnTo>
                      <a:close/>
                      <a:moveTo>
                        <a:pt x="45" y="223"/>
                      </a:moveTo>
                      <a:lnTo>
                        <a:pt x="47" y="223"/>
                      </a:lnTo>
                      <a:lnTo>
                        <a:pt x="55" y="229"/>
                      </a:lnTo>
                      <a:lnTo>
                        <a:pt x="53" y="231"/>
                      </a:lnTo>
                      <a:lnTo>
                        <a:pt x="50" y="233"/>
                      </a:lnTo>
                      <a:lnTo>
                        <a:pt x="45" y="223"/>
                      </a:lnTo>
                      <a:close/>
                      <a:moveTo>
                        <a:pt x="47" y="223"/>
                      </a:moveTo>
                      <a:lnTo>
                        <a:pt x="47" y="221"/>
                      </a:lnTo>
                      <a:lnTo>
                        <a:pt x="48" y="221"/>
                      </a:lnTo>
                      <a:lnTo>
                        <a:pt x="51" y="226"/>
                      </a:lnTo>
                      <a:lnTo>
                        <a:pt x="47" y="223"/>
                      </a:lnTo>
                      <a:close/>
                      <a:moveTo>
                        <a:pt x="48" y="221"/>
                      </a:moveTo>
                      <a:lnTo>
                        <a:pt x="48" y="221"/>
                      </a:lnTo>
                      <a:lnTo>
                        <a:pt x="47" y="217"/>
                      </a:lnTo>
                      <a:lnTo>
                        <a:pt x="58" y="217"/>
                      </a:lnTo>
                      <a:lnTo>
                        <a:pt x="56" y="226"/>
                      </a:lnTo>
                      <a:lnTo>
                        <a:pt x="53" y="231"/>
                      </a:lnTo>
                      <a:lnTo>
                        <a:pt x="48" y="221"/>
                      </a:lnTo>
                      <a:close/>
                      <a:moveTo>
                        <a:pt x="47" y="217"/>
                      </a:moveTo>
                      <a:lnTo>
                        <a:pt x="48" y="212"/>
                      </a:lnTo>
                      <a:lnTo>
                        <a:pt x="48" y="202"/>
                      </a:lnTo>
                      <a:lnTo>
                        <a:pt x="59" y="204"/>
                      </a:lnTo>
                      <a:lnTo>
                        <a:pt x="58" y="211"/>
                      </a:lnTo>
                      <a:lnTo>
                        <a:pt x="58" y="217"/>
                      </a:lnTo>
                      <a:lnTo>
                        <a:pt x="47" y="217"/>
                      </a:lnTo>
                      <a:close/>
                      <a:moveTo>
                        <a:pt x="59" y="202"/>
                      </a:moveTo>
                      <a:lnTo>
                        <a:pt x="59" y="202"/>
                      </a:lnTo>
                      <a:lnTo>
                        <a:pt x="59" y="204"/>
                      </a:lnTo>
                      <a:lnTo>
                        <a:pt x="53" y="202"/>
                      </a:lnTo>
                      <a:lnTo>
                        <a:pt x="59" y="202"/>
                      </a:lnTo>
                      <a:close/>
                      <a:moveTo>
                        <a:pt x="48" y="202"/>
                      </a:moveTo>
                      <a:lnTo>
                        <a:pt x="48" y="202"/>
                      </a:lnTo>
                      <a:lnTo>
                        <a:pt x="59" y="202"/>
                      </a:lnTo>
                      <a:lnTo>
                        <a:pt x="48" y="202"/>
                      </a:lnTo>
                      <a:close/>
                      <a:moveTo>
                        <a:pt x="48" y="202"/>
                      </a:moveTo>
                      <a:lnTo>
                        <a:pt x="48" y="202"/>
                      </a:lnTo>
                      <a:lnTo>
                        <a:pt x="53" y="202"/>
                      </a:lnTo>
                      <a:lnTo>
                        <a:pt x="48" y="202"/>
                      </a:lnTo>
                      <a:close/>
                      <a:moveTo>
                        <a:pt x="48" y="202"/>
                      </a:moveTo>
                      <a:lnTo>
                        <a:pt x="48" y="200"/>
                      </a:lnTo>
                      <a:lnTo>
                        <a:pt x="48" y="199"/>
                      </a:lnTo>
                      <a:lnTo>
                        <a:pt x="59" y="202"/>
                      </a:lnTo>
                      <a:lnTo>
                        <a:pt x="48" y="202"/>
                      </a:lnTo>
                      <a:close/>
                      <a:moveTo>
                        <a:pt x="48" y="199"/>
                      </a:moveTo>
                      <a:lnTo>
                        <a:pt x="48" y="199"/>
                      </a:lnTo>
                      <a:lnTo>
                        <a:pt x="55" y="200"/>
                      </a:lnTo>
                      <a:lnTo>
                        <a:pt x="48" y="199"/>
                      </a:lnTo>
                      <a:close/>
                      <a:moveTo>
                        <a:pt x="48" y="199"/>
                      </a:moveTo>
                      <a:lnTo>
                        <a:pt x="48" y="199"/>
                      </a:lnTo>
                      <a:lnTo>
                        <a:pt x="50" y="199"/>
                      </a:lnTo>
                      <a:lnTo>
                        <a:pt x="59" y="202"/>
                      </a:lnTo>
                      <a:lnTo>
                        <a:pt x="48" y="199"/>
                      </a:lnTo>
                      <a:close/>
                      <a:moveTo>
                        <a:pt x="50" y="199"/>
                      </a:moveTo>
                      <a:lnTo>
                        <a:pt x="50" y="197"/>
                      </a:lnTo>
                      <a:lnTo>
                        <a:pt x="51" y="195"/>
                      </a:lnTo>
                      <a:lnTo>
                        <a:pt x="58" y="202"/>
                      </a:lnTo>
                      <a:lnTo>
                        <a:pt x="59" y="202"/>
                      </a:lnTo>
                      <a:lnTo>
                        <a:pt x="50" y="199"/>
                      </a:lnTo>
                      <a:close/>
                      <a:moveTo>
                        <a:pt x="59" y="200"/>
                      </a:moveTo>
                      <a:lnTo>
                        <a:pt x="59" y="202"/>
                      </a:lnTo>
                      <a:lnTo>
                        <a:pt x="58" y="202"/>
                      </a:lnTo>
                      <a:lnTo>
                        <a:pt x="55" y="199"/>
                      </a:lnTo>
                      <a:lnTo>
                        <a:pt x="59" y="200"/>
                      </a:lnTo>
                      <a:close/>
                      <a:moveTo>
                        <a:pt x="50" y="197"/>
                      </a:moveTo>
                      <a:lnTo>
                        <a:pt x="51" y="192"/>
                      </a:lnTo>
                      <a:lnTo>
                        <a:pt x="55" y="188"/>
                      </a:lnTo>
                      <a:lnTo>
                        <a:pt x="61" y="199"/>
                      </a:lnTo>
                      <a:lnTo>
                        <a:pt x="59" y="199"/>
                      </a:lnTo>
                      <a:lnTo>
                        <a:pt x="59" y="200"/>
                      </a:lnTo>
                      <a:lnTo>
                        <a:pt x="50" y="197"/>
                      </a:lnTo>
                      <a:close/>
                      <a:moveTo>
                        <a:pt x="55" y="188"/>
                      </a:moveTo>
                      <a:lnTo>
                        <a:pt x="56" y="188"/>
                      </a:lnTo>
                      <a:lnTo>
                        <a:pt x="56" y="185"/>
                      </a:lnTo>
                      <a:lnTo>
                        <a:pt x="65" y="185"/>
                      </a:lnTo>
                      <a:lnTo>
                        <a:pt x="65" y="192"/>
                      </a:lnTo>
                      <a:lnTo>
                        <a:pt x="64" y="195"/>
                      </a:lnTo>
                      <a:lnTo>
                        <a:pt x="62" y="197"/>
                      </a:lnTo>
                      <a:lnTo>
                        <a:pt x="61" y="199"/>
                      </a:lnTo>
                      <a:lnTo>
                        <a:pt x="55" y="188"/>
                      </a:lnTo>
                      <a:close/>
                      <a:moveTo>
                        <a:pt x="65" y="185"/>
                      </a:moveTo>
                      <a:lnTo>
                        <a:pt x="65" y="185"/>
                      </a:lnTo>
                      <a:lnTo>
                        <a:pt x="61" y="185"/>
                      </a:lnTo>
                      <a:lnTo>
                        <a:pt x="65" y="185"/>
                      </a:lnTo>
                      <a:close/>
                      <a:moveTo>
                        <a:pt x="56" y="187"/>
                      </a:moveTo>
                      <a:lnTo>
                        <a:pt x="55" y="183"/>
                      </a:lnTo>
                      <a:lnTo>
                        <a:pt x="55" y="180"/>
                      </a:lnTo>
                      <a:lnTo>
                        <a:pt x="65" y="180"/>
                      </a:lnTo>
                      <a:lnTo>
                        <a:pt x="65" y="183"/>
                      </a:lnTo>
                      <a:lnTo>
                        <a:pt x="65" y="185"/>
                      </a:lnTo>
                      <a:lnTo>
                        <a:pt x="56" y="187"/>
                      </a:lnTo>
                      <a:close/>
                      <a:moveTo>
                        <a:pt x="55" y="180"/>
                      </a:moveTo>
                      <a:lnTo>
                        <a:pt x="55" y="176"/>
                      </a:lnTo>
                      <a:lnTo>
                        <a:pt x="55" y="173"/>
                      </a:lnTo>
                      <a:lnTo>
                        <a:pt x="65" y="173"/>
                      </a:lnTo>
                      <a:lnTo>
                        <a:pt x="65" y="176"/>
                      </a:lnTo>
                      <a:lnTo>
                        <a:pt x="65" y="180"/>
                      </a:lnTo>
                      <a:lnTo>
                        <a:pt x="55" y="180"/>
                      </a:lnTo>
                      <a:close/>
                      <a:moveTo>
                        <a:pt x="65" y="171"/>
                      </a:moveTo>
                      <a:lnTo>
                        <a:pt x="65" y="173"/>
                      </a:lnTo>
                      <a:lnTo>
                        <a:pt x="61" y="173"/>
                      </a:lnTo>
                      <a:lnTo>
                        <a:pt x="65" y="171"/>
                      </a:lnTo>
                      <a:close/>
                      <a:moveTo>
                        <a:pt x="55" y="173"/>
                      </a:moveTo>
                      <a:lnTo>
                        <a:pt x="55" y="171"/>
                      </a:lnTo>
                      <a:lnTo>
                        <a:pt x="55" y="169"/>
                      </a:lnTo>
                      <a:lnTo>
                        <a:pt x="65" y="169"/>
                      </a:lnTo>
                      <a:lnTo>
                        <a:pt x="65" y="171"/>
                      </a:lnTo>
                      <a:lnTo>
                        <a:pt x="55" y="173"/>
                      </a:lnTo>
                      <a:close/>
                      <a:moveTo>
                        <a:pt x="65" y="169"/>
                      </a:moveTo>
                      <a:lnTo>
                        <a:pt x="65" y="169"/>
                      </a:lnTo>
                      <a:lnTo>
                        <a:pt x="59" y="169"/>
                      </a:lnTo>
                      <a:lnTo>
                        <a:pt x="65" y="169"/>
                      </a:lnTo>
                      <a:close/>
                      <a:moveTo>
                        <a:pt x="55" y="169"/>
                      </a:moveTo>
                      <a:lnTo>
                        <a:pt x="55" y="164"/>
                      </a:lnTo>
                      <a:lnTo>
                        <a:pt x="53" y="161"/>
                      </a:lnTo>
                      <a:lnTo>
                        <a:pt x="64" y="157"/>
                      </a:lnTo>
                      <a:lnTo>
                        <a:pt x="64" y="163"/>
                      </a:lnTo>
                      <a:lnTo>
                        <a:pt x="65" y="169"/>
                      </a:lnTo>
                      <a:lnTo>
                        <a:pt x="55" y="169"/>
                      </a:lnTo>
                      <a:close/>
                      <a:moveTo>
                        <a:pt x="53" y="161"/>
                      </a:moveTo>
                      <a:lnTo>
                        <a:pt x="53" y="159"/>
                      </a:lnTo>
                      <a:lnTo>
                        <a:pt x="58" y="159"/>
                      </a:lnTo>
                      <a:lnTo>
                        <a:pt x="53" y="161"/>
                      </a:lnTo>
                      <a:close/>
                      <a:moveTo>
                        <a:pt x="53" y="159"/>
                      </a:moveTo>
                      <a:lnTo>
                        <a:pt x="53" y="159"/>
                      </a:lnTo>
                      <a:lnTo>
                        <a:pt x="64" y="157"/>
                      </a:lnTo>
                      <a:lnTo>
                        <a:pt x="53" y="159"/>
                      </a:lnTo>
                      <a:close/>
                      <a:moveTo>
                        <a:pt x="53" y="159"/>
                      </a:moveTo>
                      <a:lnTo>
                        <a:pt x="51" y="128"/>
                      </a:lnTo>
                      <a:lnTo>
                        <a:pt x="51" y="113"/>
                      </a:lnTo>
                      <a:lnTo>
                        <a:pt x="62" y="113"/>
                      </a:lnTo>
                      <a:lnTo>
                        <a:pt x="61" y="128"/>
                      </a:lnTo>
                      <a:lnTo>
                        <a:pt x="64" y="157"/>
                      </a:lnTo>
                      <a:lnTo>
                        <a:pt x="53" y="159"/>
                      </a:lnTo>
                      <a:close/>
                      <a:moveTo>
                        <a:pt x="51" y="113"/>
                      </a:moveTo>
                      <a:lnTo>
                        <a:pt x="51" y="113"/>
                      </a:lnTo>
                      <a:lnTo>
                        <a:pt x="51" y="111"/>
                      </a:lnTo>
                      <a:lnTo>
                        <a:pt x="62" y="111"/>
                      </a:lnTo>
                      <a:lnTo>
                        <a:pt x="62" y="113"/>
                      </a:lnTo>
                      <a:lnTo>
                        <a:pt x="51" y="113"/>
                      </a:lnTo>
                      <a:close/>
                      <a:moveTo>
                        <a:pt x="61" y="109"/>
                      </a:moveTo>
                      <a:lnTo>
                        <a:pt x="62" y="111"/>
                      </a:lnTo>
                      <a:lnTo>
                        <a:pt x="56" y="111"/>
                      </a:lnTo>
                      <a:lnTo>
                        <a:pt x="61" y="109"/>
                      </a:lnTo>
                      <a:close/>
                      <a:moveTo>
                        <a:pt x="53" y="115"/>
                      </a:moveTo>
                      <a:lnTo>
                        <a:pt x="51" y="111"/>
                      </a:lnTo>
                      <a:lnTo>
                        <a:pt x="61" y="106"/>
                      </a:lnTo>
                      <a:lnTo>
                        <a:pt x="61" y="109"/>
                      </a:lnTo>
                      <a:lnTo>
                        <a:pt x="53" y="115"/>
                      </a:lnTo>
                      <a:close/>
                      <a:moveTo>
                        <a:pt x="59" y="106"/>
                      </a:moveTo>
                      <a:lnTo>
                        <a:pt x="59" y="106"/>
                      </a:lnTo>
                      <a:lnTo>
                        <a:pt x="61" y="106"/>
                      </a:lnTo>
                      <a:lnTo>
                        <a:pt x="56" y="109"/>
                      </a:lnTo>
                      <a:lnTo>
                        <a:pt x="59" y="106"/>
                      </a:lnTo>
                      <a:close/>
                      <a:moveTo>
                        <a:pt x="51" y="111"/>
                      </a:moveTo>
                      <a:lnTo>
                        <a:pt x="48" y="104"/>
                      </a:lnTo>
                      <a:lnTo>
                        <a:pt x="45" y="96"/>
                      </a:lnTo>
                      <a:lnTo>
                        <a:pt x="55" y="92"/>
                      </a:lnTo>
                      <a:lnTo>
                        <a:pt x="58" y="99"/>
                      </a:lnTo>
                      <a:lnTo>
                        <a:pt x="59" y="106"/>
                      </a:lnTo>
                      <a:lnTo>
                        <a:pt x="51" y="111"/>
                      </a:lnTo>
                      <a:close/>
                      <a:moveTo>
                        <a:pt x="45" y="96"/>
                      </a:moveTo>
                      <a:lnTo>
                        <a:pt x="44" y="85"/>
                      </a:lnTo>
                      <a:lnTo>
                        <a:pt x="44" y="73"/>
                      </a:lnTo>
                      <a:lnTo>
                        <a:pt x="55" y="73"/>
                      </a:lnTo>
                      <a:lnTo>
                        <a:pt x="55" y="84"/>
                      </a:lnTo>
                      <a:lnTo>
                        <a:pt x="55" y="92"/>
                      </a:lnTo>
                      <a:lnTo>
                        <a:pt x="45" y="96"/>
                      </a:lnTo>
                      <a:close/>
                      <a:moveTo>
                        <a:pt x="44" y="73"/>
                      </a:moveTo>
                      <a:lnTo>
                        <a:pt x="44" y="73"/>
                      </a:lnTo>
                      <a:lnTo>
                        <a:pt x="48" y="73"/>
                      </a:lnTo>
                      <a:lnTo>
                        <a:pt x="44" y="73"/>
                      </a:lnTo>
                      <a:close/>
                      <a:moveTo>
                        <a:pt x="44" y="73"/>
                      </a:moveTo>
                      <a:lnTo>
                        <a:pt x="45" y="61"/>
                      </a:lnTo>
                      <a:lnTo>
                        <a:pt x="48" y="48"/>
                      </a:lnTo>
                      <a:lnTo>
                        <a:pt x="51" y="36"/>
                      </a:lnTo>
                      <a:lnTo>
                        <a:pt x="55" y="25"/>
                      </a:lnTo>
                      <a:lnTo>
                        <a:pt x="61" y="8"/>
                      </a:lnTo>
                      <a:lnTo>
                        <a:pt x="64" y="3"/>
                      </a:lnTo>
                      <a:lnTo>
                        <a:pt x="73" y="8"/>
                      </a:lnTo>
                      <a:lnTo>
                        <a:pt x="70" y="13"/>
                      </a:lnTo>
                      <a:lnTo>
                        <a:pt x="64" y="29"/>
                      </a:lnTo>
                      <a:lnTo>
                        <a:pt x="61" y="39"/>
                      </a:lnTo>
                      <a:lnTo>
                        <a:pt x="58" y="51"/>
                      </a:lnTo>
                      <a:lnTo>
                        <a:pt x="56" y="63"/>
                      </a:lnTo>
                      <a:lnTo>
                        <a:pt x="55" y="73"/>
                      </a:lnTo>
                      <a:lnTo>
                        <a:pt x="44" y="73"/>
                      </a:lnTo>
                      <a:close/>
                      <a:moveTo>
                        <a:pt x="64" y="3"/>
                      </a:moveTo>
                      <a:lnTo>
                        <a:pt x="67" y="0"/>
                      </a:lnTo>
                      <a:lnTo>
                        <a:pt x="72" y="0"/>
                      </a:lnTo>
                      <a:lnTo>
                        <a:pt x="73" y="3"/>
                      </a:lnTo>
                      <a:lnTo>
                        <a:pt x="73" y="8"/>
                      </a:lnTo>
                      <a:lnTo>
                        <a:pt x="64" y="3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1" name="Freeform 237"/>
                <p:cNvSpPr>
                  <a:spLocks noEditPoints="1"/>
                </p:cNvSpPr>
                <p:nvPr/>
              </p:nvSpPr>
              <p:spPr bwMode="auto">
                <a:xfrm>
                  <a:off x="1419" y="1516"/>
                  <a:ext cx="96" cy="302"/>
                </a:xfrm>
                <a:custGeom>
                  <a:avLst/>
                  <a:gdLst>
                    <a:gd name="T0" fmla="*/ 96 w 96"/>
                    <a:gd name="T1" fmla="*/ 247 h 302"/>
                    <a:gd name="T2" fmla="*/ 85 w 96"/>
                    <a:gd name="T3" fmla="*/ 245 h 302"/>
                    <a:gd name="T4" fmla="*/ 84 w 96"/>
                    <a:gd name="T5" fmla="*/ 245 h 302"/>
                    <a:gd name="T6" fmla="*/ 85 w 96"/>
                    <a:gd name="T7" fmla="*/ 257 h 302"/>
                    <a:gd name="T8" fmla="*/ 73 w 96"/>
                    <a:gd name="T9" fmla="*/ 264 h 302"/>
                    <a:gd name="T10" fmla="*/ 56 w 96"/>
                    <a:gd name="T11" fmla="*/ 268 h 302"/>
                    <a:gd name="T12" fmla="*/ 56 w 96"/>
                    <a:gd name="T13" fmla="*/ 283 h 302"/>
                    <a:gd name="T14" fmla="*/ 51 w 96"/>
                    <a:gd name="T15" fmla="*/ 288 h 302"/>
                    <a:gd name="T16" fmla="*/ 51 w 96"/>
                    <a:gd name="T17" fmla="*/ 288 h 302"/>
                    <a:gd name="T18" fmla="*/ 36 w 96"/>
                    <a:gd name="T19" fmla="*/ 292 h 302"/>
                    <a:gd name="T20" fmla="*/ 30 w 96"/>
                    <a:gd name="T21" fmla="*/ 290 h 302"/>
                    <a:gd name="T22" fmla="*/ 30 w 96"/>
                    <a:gd name="T23" fmla="*/ 285 h 302"/>
                    <a:gd name="T24" fmla="*/ 28 w 96"/>
                    <a:gd name="T25" fmla="*/ 280 h 302"/>
                    <a:gd name="T26" fmla="*/ 24 w 96"/>
                    <a:gd name="T27" fmla="*/ 293 h 302"/>
                    <a:gd name="T28" fmla="*/ 14 w 96"/>
                    <a:gd name="T29" fmla="*/ 287 h 302"/>
                    <a:gd name="T30" fmla="*/ 2 w 96"/>
                    <a:gd name="T31" fmla="*/ 299 h 302"/>
                    <a:gd name="T32" fmla="*/ 0 w 96"/>
                    <a:gd name="T33" fmla="*/ 290 h 302"/>
                    <a:gd name="T34" fmla="*/ 2 w 96"/>
                    <a:gd name="T35" fmla="*/ 290 h 302"/>
                    <a:gd name="T36" fmla="*/ 0 w 96"/>
                    <a:gd name="T37" fmla="*/ 285 h 302"/>
                    <a:gd name="T38" fmla="*/ 10 w 96"/>
                    <a:gd name="T39" fmla="*/ 287 h 302"/>
                    <a:gd name="T40" fmla="*/ 11 w 96"/>
                    <a:gd name="T41" fmla="*/ 283 h 302"/>
                    <a:gd name="T42" fmla="*/ 2 w 96"/>
                    <a:gd name="T43" fmla="*/ 276 h 302"/>
                    <a:gd name="T44" fmla="*/ 11 w 96"/>
                    <a:gd name="T45" fmla="*/ 280 h 302"/>
                    <a:gd name="T46" fmla="*/ 16 w 96"/>
                    <a:gd name="T47" fmla="*/ 247 h 302"/>
                    <a:gd name="T48" fmla="*/ 24 w 96"/>
                    <a:gd name="T49" fmla="*/ 254 h 302"/>
                    <a:gd name="T50" fmla="*/ 44 w 96"/>
                    <a:gd name="T51" fmla="*/ 223 h 302"/>
                    <a:gd name="T52" fmla="*/ 47 w 96"/>
                    <a:gd name="T53" fmla="*/ 227 h 302"/>
                    <a:gd name="T54" fmla="*/ 50 w 96"/>
                    <a:gd name="T55" fmla="*/ 232 h 302"/>
                    <a:gd name="T56" fmla="*/ 47 w 96"/>
                    <a:gd name="T57" fmla="*/ 213 h 302"/>
                    <a:gd name="T58" fmla="*/ 48 w 96"/>
                    <a:gd name="T59" fmla="*/ 203 h 302"/>
                    <a:gd name="T60" fmla="*/ 59 w 96"/>
                    <a:gd name="T61" fmla="*/ 204 h 302"/>
                    <a:gd name="T62" fmla="*/ 59 w 96"/>
                    <a:gd name="T63" fmla="*/ 204 h 302"/>
                    <a:gd name="T64" fmla="*/ 50 w 96"/>
                    <a:gd name="T65" fmla="*/ 199 h 302"/>
                    <a:gd name="T66" fmla="*/ 51 w 96"/>
                    <a:gd name="T67" fmla="*/ 194 h 302"/>
                    <a:gd name="T68" fmla="*/ 54 w 96"/>
                    <a:gd name="T69" fmla="*/ 191 h 302"/>
                    <a:gd name="T70" fmla="*/ 53 w 96"/>
                    <a:gd name="T71" fmla="*/ 192 h 302"/>
                    <a:gd name="T72" fmla="*/ 54 w 96"/>
                    <a:gd name="T73" fmla="*/ 180 h 302"/>
                    <a:gd name="T74" fmla="*/ 59 w 96"/>
                    <a:gd name="T75" fmla="*/ 180 h 302"/>
                    <a:gd name="T76" fmla="*/ 64 w 96"/>
                    <a:gd name="T77" fmla="*/ 180 h 302"/>
                    <a:gd name="T78" fmla="*/ 64 w 96"/>
                    <a:gd name="T79" fmla="*/ 174 h 302"/>
                    <a:gd name="T80" fmla="*/ 65 w 96"/>
                    <a:gd name="T81" fmla="*/ 170 h 302"/>
                    <a:gd name="T82" fmla="*/ 53 w 96"/>
                    <a:gd name="T83" fmla="*/ 162 h 302"/>
                    <a:gd name="T84" fmla="*/ 59 w 96"/>
                    <a:gd name="T85" fmla="*/ 160 h 302"/>
                    <a:gd name="T86" fmla="*/ 64 w 96"/>
                    <a:gd name="T87" fmla="*/ 160 h 302"/>
                    <a:gd name="T88" fmla="*/ 62 w 96"/>
                    <a:gd name="T89" fmla="*/ 115 h 302"/>
                    <a:gd name="T90" fmla="*/ 51 w 96"/>
                    <a:gd name="T91" fmla="*/ 114 h 302"/>
                    <a:gd name="T92" fmla="*/ 56 w 96"/>
                    <a:gd name="T93" fmla="*/ 112 h 302"/>
                    <a:gd name="T94" fmla="*/ 61 w 96"/>
                    <a:gd name="T95" fmla="*/ 110 h 302"/>
                    <a:gd name="T96" fmla="*/ 51 w 96"/>
                    <a:gd name="T97" fmla="*/ 114 h 302"/>
                    <a:gd name="T98" fmla="*/ 61 w 96"/>
                    <a:gd name="T99" fmla="*/ 108 h 302"/>
                    <a:gd name="T100" fmla="*/ 61 w 96"/>
                    <a:gd name="T101" fmla="*/ 108 h 302"/>
                    <a:gd name="T102" fmla="*/ 61 w 96"/>
                    <a:gd name="T103" fmla="*/ 107 h 302"/>
                    <a:gd name="T104" fmla="*/ 51 w 96"/>
                    <a:gd name="T105" fmla="*/ 112 h 302"/>
                    <a:gd name="T106" fmla="*/ 45 w 96"/>
                    <a:gd name="T107" fmla="*/ 96 h 302"/>
                    <a:gd name="T108" fmla="*/ 48 w 96"/>
                    <a:gd name="T109" fmla="*/ 48 h 302"/>
                    <a:gd name="T110" fmla="*/ 64 w 96"/>
                    <a:gd name="T111" fmla="*/ 30 h 302"/>
                    <a:gd name="T112" fmla="*/ 68 w 96"/>
                    <a:gd name="T113" fmla="*/ 0 h 302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96"/>
                    <a:gd name="T172" fmla="*/ 0 h 302"/>
                    <a:gd name="T173" fmla="*/ 96 w 96"/>
                    <a:gd name="T174" fmla="*/ 302 h 302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96" h="302">
                      <a:moveTo>
                        <a:pt x="85" y="245"/>
                      </a:moveTo>
                      <a:lnTo>
                        <a:pt x="87" y="242"/>
                      </a:lnTo>
                      <a:lnTo>
                        <a:pt x="91" y="242"/>
                      </a:lnTo>
                      <a:lnTo>
                        <a:pt x="95" y="244"/>
                      </a:lnTo>
                      <a:lnTo>
                        <a:pt x="96" y="247"/>
                      </a:lnTo>
                      <a:lnTo>
                        <a:pt x="85" y="245"/>
                      </a:lnTo>
                      <a:close/>
                      <a:moveTo>
                        <a:pt x="96" y="247"/>
                      </a:moveTo>
                      <a:lnTo>
                        <a:pt x="95" y="252"/>
                      </a:lnTo>
                      <a:lnTo>
                        <a:pt x="93" y="254"/>
                      </a:lnTo>
                      <a:lnTo>
                        <a:pt x="90" y="256"/>
                      </a:lnTo>
                      <a:lnTo>
                        <a:pt x="87" y="257"/>
                      </a:lnTo>
                      <a:lnTo>
                        <a:pt x="84" y="245"/>
                      </a:lnTo>
                      <a:lnTo>
                        <a:pt x="85" y="247"/>
                      </a:lnTo>
                      <a:lnTo>
                        <a:pt x="85" y="245"/>
                      </a:lnTo>
                      <a:lnTo>
                        <a:pt x="96" y="247"/>
                      </a:lnTo>
                      <a:close/>
                      <a:moveTo>
                        <a:pt x="87" y="257"/>
                      </a:moveTo>
                      <a:lnTo>
                        <a:pt x="87" y="257"/>
                      </a:lnTo>
                      <a:lnTo>
                        <a:pt x="85" y="257"/>
                      </a:lnTo>
                      <a:lnTo>
                        <a:pt x="81" y="249"/>
                      </a:lnTo>
                      <a:lnTo>
                        <a:pt x="82" y="247"/>
                      </a:lnTo>
                      <a:lnTo>
                        <a:pt x="84" y="245"/>
                      </a:lnTo>
                      <a:lnTo>
                        <a:pt x="87" y="257"/>
                      </a:lnTo>
                      <a:close/>
                      <a:moveTo>
                        <a:pt x="85" y="257"/>
                      </a:moveTo>
                      <a:lnTo>
                        <a:pt x="85" y="257"/>
                      </a:lnTo>
                      <a:lnTo>
                        <a:pt x="82" y="252"/>
                      </a:lnTo>
                      <a:lnTo>
                        <a:pt x="85" y="257"/>
                      </a:lnTo>
                      <a:close/>
                      <a:moveTo>
                        <a:pt x="85" y="257"/>
                      </a:moveTo>
                      <a:lnTo>
                        <a:pt x="79" y="261"/>
                      </a:lnTo>
                      <a:lnTo>
                        <a:pt x="73" y="264"/>
                      </a:lnTo>
                      <a:lnTo>
                        <a:pt x="67" y="256"/>
                      </a:lnTo>
                      <a:lnTo>
                        <a:pt x="75" y="251"/>
                      </a:lnTo>
                      <a:lnTo>
                        <a:pt x="81" y="247"/>
                      </a:lnTo>
                      <a:lnTo>
                        <a:pt x="85" y="257"/>
                      </a:lnTo>
                      <a:close/>
                      <a:moveTo>
                        <a:pt x="73" y="264"/>
                      </a:moveTo>
                      <a:lnTo>
                        <a:pt x="68" y="269"/>
                      </a:lnTo>
                      <a:lnTo>
                        <a:pt x="64" y="275"/>
                      </a:lnTo>
                      <a:lnTo>
                        <a:pt x="56" y="266"/>
                      </a:lnTo>
                      <a:lnTo>
                        <a:pt x="62" y="261"/>
                      </a:lnTo>
                      <a:lnTo>
                        <a:pt x="67" y="256"/>
                      </a:lnTo>
                      <a:lnTo>
                        <a:pt x="73" y="264"/>
                      </a:lnTo>
                      <a:close/>
                      <a:moveTo>
                        <a:pt x="56" y="268"/>
                      </a:moveTo>
                      <a:lnTo>
                        <a:pt x="56" y="268"/>
                      </a:lnTo>
                      <a:lnTo>
                        <a:pt x="56" y="266"/>
                      </a:lnTo>
                      <a:lnTo>
                        <a:pt x="59" y="271"/>
                      </a:lnTo>
                      <a:lnTo>
                        <a:pt x="56" y="268"/>
                      </a:lnTo>
                      <a:close/>
                      <a:moveTo>
                        <a:pt x="64" y="275"/>
                      </a:moveTo>
                      <a:lnTo>
                        <a:pt x="59" y="280"/>
                      </a:lnTo>
                      <a:lnTo>
                        <a:pt x="56" y="283"/>
                      </a:lnTo>
                      <a:lnTo>
                        <a:pt x="48" y="276"/>
                      </a:lnTo>
                      <a:lnTo>
                        <a:pt x="51" y="271"/>
                      </a:lnTo>
                      <a:lnTo>
                        <a:pt x="56" y="268"/>
                      </a:lnTo>
                      <a:lnTo>
                        <a:pt x="64" y="275"/>
                      </a:lnTo>
                      <a:close/>
                      <a:moveTo>
                        <a:pt x="56" y="283"/>
                      </a:moveTo>
                      <a:lnTo>
                        <a:pt x="54" y="287"/>
                      </a:lnTo>
                      <a:lnTo>
                        <a:pt x="51" y="288"/>
                      </a:lnTo>
                      <a:lnTo>
                        <a:pt x="45" y="281"/>
                      </a:lnTo>
                      <a:lnTo>
                        <a:pt x="47" y="278"/>
                      </a:lnTo>
                      <a:lnTo>
                        <a:pt x="48" y="276"/>
                      </a:lnTo>
                      <a:lnTo>
                        <a:pt x="56" y="283"/>
                      </a:lnTo>
                      <a:close/>
                      <a:moveTo>
                        <a:pt x="51" y="288"/>
                      </a:moveTo>
                      <a:lnTo>
                        <a:pt x="51" y="288"/>
                      </a:lnTo>
                      <a:lnTo>
                        <a:pt x="48" y="285"/>
                      </a:lnTo>
                      <a:lnTo>
                        <a:pt x="51" y="288"/>
                      </a:lnTo>
                      <a:close/>
                      <a:moveTo>
                        <a:pt x="51" y="288"/>
                      </a:moveTo>
                      <a:lnTo>
                        <a:pt x="47" y="292"/>
                      </a:lnTo>
                      <a:lnTo>
                        <a:pt x="44" y="293"/>
                      </a:lnTo>
                      <a:lnTo>
                        <a:pt x="39" y="293"/>
                      </a:lnTo>
                      <a:lnTo>
                        <a:pt x="36" y="292"/>
                      </a:lnTo>
                      <a:lnTo>
                        <a:pt x="39" y="281"/>
                      </a:lnTo>
                      <a:lnTo>
                        <a:pt x="42" y="281"/>
                      </a:lnTo>
                      <a:lnTo>
                        <a:pt x="45" y="280"/>
                      </a:lnTo>
                      <a:lnTo>
                        <a:pt x="51" y="288"/>
                      </a:lnTo>
                      <a:close/>
                      <a:moveTo>
                        <a:pt x="36" y="292"/>
                      </a:moveTo>
                      <a:lnTo>
                        <a:pt x="33" y="290"/>
                      </a:lnTo>
                      <a:lnTo>
                        <a:pt x="30" y="290"/>
                      </a:lnTo>
                      <a:lnTo>
                        <a:pt x="28" y="280"/>
                      </a:lnTo>
                      <a:lnTo>
                        <a:pt x="34" y="280"/>
                      </a:lnTo>
                      <a:lnTo>
                        <a:pt x="39" y="281"/>
                      </a:lnTo>
                      <a:lnTo>
                        <a:pt x="36" y="292"/>
                      </a:lnTo>
                      <a:close/>
                      <a:moveTo>
                        <a:pt x="28" y="280"/>
                      </a:moveTo>
                      <a:lnTo>
                        <a:pt x="28" y="280"/>
                      </a:lnTo>
                      <a:lnTo>
                        <a:pt x="30" y="285"/>
                      </a:lnTo>
                      <a:lnTo>
                        <a:pt x="28" y="280"/>
                      </a:lnTo>
                      <a:close/>
                      <a:moveTo>
                        <a:pt x="31" y="290"/>
                      </a:moveTo>
                      <a:lnTo>
                        <a:pt x="28" y="292"/>
                      </a:lnTo>
                      <a:lnTo>
                        <a:pt x="27" y="292"/>
                      </a:lnTo>
                      <a:lnTo>
                        <a:pt x="22" y="281"/>
                      </a:lnTo>
                      <a:lnTo>
                        <a:pt x="25" y="281"/>
                      </a:lnTo>
                      <a:lnTo>
                        <a:pt x="28" y="280"/>
                      </a:lnTo>
                      <a:lnTo>
                        <a:pt x="31" y="290"/>
                      </a:lnTo>
                      <a:close/>
                      <a:moveTo>
                        <a:pt x="27" y="292"/>
                      </a:moveTo>
                      <a:lnTo>
                        <a:pt x="27" y="292"/>
                      </a:lnTo>
                      <a:lnTo>
                        <a:pt x="24" y="287"/>
                      </a:lnTo>
                      <a:lnTo>
                        <a:pt x="27" y="292"/>
                      </a:lnTo>
                      <a:close/>
                      <a:moveTo>
                        <a:pt x="27" y="292"/>
                      </a:moveTo>
                      <a:lnTo>
                        <a:pt x="24" y="293"/>
                      </a:lnTo>
                      <a:lnTo>
                        <a:pt x="20" y="295"/>
                      </a:lnTo>
                      <a:lnTo>
                        <a:pt x="14" y="287"/>
                      </a:lnTo>
                      <a:lnTo>
                        <a:pt x="19" y="285"/>
                      </a:lnTo>
                      <a:lnTo>
                        <a:pt x="22" y="281"/>
                      </a:lnTo>
                      <a:lnTo>
                        <a:pt x="27" y="292"/>
                      </a:lnTo>
                      <a:close/>
                      <a:moveTo>
                        <a:pt x="14" y="287"/>
                      </a:moveTo>
                      <a:lnTo>
                        <a:pt x="14" y="287"/>
                      </a:lnTo>
                      <a:lnTo>
                        <a:pt x="17" y="292"/>
                      </a:lnTo>
                      <a:lnTo>
                        <a:pt x="14" y="287"/>
                      </a:lnTo>
                      <a:close/>
                      <a:moveTo>
                        <a:pt x="20" y="295"/>
                      </a:moveTo>
                      <a:lnTo>
                        <a:pt x="14" y="300"/>
                      </a:lnTo>
                      <a:lnTo>
                        <a:pt x="8" y="302"/>
                      </a:lnTo>
                      <a:lnTo>
                        <a:pt x="5" y="300"/>
                      </a:lnTo>
                      <a:lnTo>
                        <a:pt x="2" y="299"/>
                      </a:lnTo>
                      <a:lnTo>
                        <a:pt x="11" y="292"/>
                      </a:lnTo>
                      <a:lnTo>
                        <a:pt x="11" y="290"/>
                      </a:lnTo>
                      <a:lnTo>
                        <a:pt x="14" y="287"/>
                      </a:lnTo>
                      <a:lnTo>
                        <a:pt x="20" y="295"/>
                      </a:lnTo>
                      <a:close/>
                      <a:moveTo>
                        <a:pt x="2" y="299"/>
                      </a:moveTo>
                      <a:lnTo>
                        <a:pt x="0" y="293"/>
                      </a:lnTo>
                      <a:lnTo>
                        <a:pt x="0" y="290"/>
                      </a:lnTo>
                      <a:lnTo>
                        <a:pt x="11" y="290"/>
                      </a:lnTo>
                      <a:lnTo>
                        <a:pt x="11" y="292"/>
                      </a:lnTo>
                      <a:lnTo>
                        <a:pt x="2" y="299"/>
                      </a:lnTo>
                      <a:close/>
                      <a:moveTo>
                        <a:pt x="0" y="290"/>
                      </a:moveTo>
                      <a:lnTo>
                        <a:pt x="2" y="290"/>
                      </a:lnTo>
                      <a:lnTo>
                        <a:pt x="8" y="283"/>
                      </a:lnTo>
                      <a:lnTo>
                        <a:pt x="10" y="287"/>
                      </a:lnTo>
                      <a:lnTo>
                        <a:pt x="11" y="290"/>
                      </a:lnTo>
                      <a:lnTo>
                        <a:pt x="0" y="290"/>
                      </a:lnTo>
                      <a:close/>
                      <a:moveTo>
                        <a:pt x="2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5" y="287"/>
                      </a:lnTo>
                      <a:lnTo>
                        <a:pt x="2" y="290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0" y="283"/>
                      </a:lnTo>
                      <a:lnTo>
                        <a:pt x="11" y="285"/>
                      </a:lnTo>
                      <a:lnTo>
                        <a:pt x="10" y="287"/>
                      </a:lnTo>
                      <a:lnTo>
                        <a:pt x="10" y="288"/>
                      </a:lnTo>
                      <a:lnTo>
                        <a:pt x="0" y="285"/>
                      </a:lnTo>
                      <a:close/>
                      <a:moveTo>
                        <a:pt x="0" y="283"/>
                      </a:moveTo>
                      <a:lnTo>
                        <a:pt x="0" y="280"/>
                      </a:lnTo>
                      <a:lnTo>
                        <a:pt x="2" y="276"/>
                      </a:lnTo>
                      <a:lnTo>
                        <a:pt x="11" y="280"/>
                      </a:lnTo>
                      <a:lnTo>
                        <a:pt x="11" y="283"/>
                      </a:lnTo>
                      <a:lnTo>
                        <a:pt x="11" y="285"/>
                      </a:lnTo>
                      <a:lnTo>
                        <a:pt x="0" y="283"/>
                      </a:lnTo>
                      <a:close/>
                      <a:moveTo>
                        <a:pt x="2" y="276"/>
                      </a:moveTo>
                      <a:lnTo>
                        <a:pt x="2" y="276"/>
                      </a:lnTo>
                      <a:lnTo>
                        <a:pt x="7" y="278"/>
                      </a:lnTo>
                      <a:lnTo>
                        <a:pt x="2" y="276"/>
                      </a:lnTo>
                      <a:close/>
                      <a:moveTo>
                        <a:pt x="2" y="276"/>
                      </a:moveTo>
                      <a:lnTo>
                        <a:pt x="2" y="276"/>
                      </a:lnTo>
                      <a:lnTo>
                        <a:pt x="11" y="280"/>
                      </a:lnTo>
                      <a:lnTo>
                        <a:pt x="2" y="276"/>
                      </a:lnTo>
                      <a:close/>
                      <a:moveTo>
                        <a:pt x="11" y="280"/>
                      </a:moveTo>
                      <a:lnTo>
                        <a:pt x="11" y="280"/>
                      </a:lnTo>
                      <a:lnTo>
                        <a:pt x="7" y="278"/>
                      </a:lnTo>
                      <a:lnTo>
                        <a:pt x="11" y="280"/>
                      </a:lnTo>
                      <a:close/>
                      <a:moveTo>
                        <a:pt x="2" y="276"/>
                      </a:moveTo>
                      <a:lnTo>
                        <a:pt x="7" y="266"/>
                      </a:lnTo>
                      <a:lnTo>
                        <a:pt x="11" y="256"/>
                      </a:lnTo>
                      <a:lnTo>
                        <a:pt x="16" y="247"/>
                      </a:lnTo>
                      <a:lnTo>
                        <a:pt x="20" y="240"/>
                      </a:lnTo>
                      <a:lnTo>
                        <a:pt x="31" y="232"/>
                      </a:lnTo>
                      <a:lnTo>
                        <a:pt x="41" y="225"/>
                      </a:lnTo>
                      <a:lnTo>
                        <a:pt x="45" y="235"/>
                      </a:lnTo>
                      <a:lnTo>
                        <a:pt x="37" y="240"/>
                      </a:lnTo>
                      <a:lnTo>
                        <a:pt x="28" y="249"/>
                      </a:lnTo>
                      <a:lnTo>
                        <a:pt x="24" y="254"/>
                      </a:lnTo>
                      <a:lnTo>
                        <a:pt x="19" y="263"/>
                      </a:lnTo>
                      <a:lnTo>
                        <a:pt x="14" y="269"/>
                      </a:lnTo>
                      <a:lnTo>
                        <a:pt x="11" y="280"/>
                      </a:lnTo>
                      <a:lnTo>
                        <a:pt x="2" y="276"/>
                      </a:lnTo>
                      <a:close/>
                      <a:moveTo>
                        <a:pt x="41" y="225"/>
                      </a:moveTo>
                      <a:lnTo>
                        <a:pt x="42" y="223"/>
                      </a:lnTo>
                      <a:lnTo>
                        <a:pt x="44" y="223"/>
                      </a:lnTo>
                      <a:lnTo>
                        <a:pt x="50" y="232"/>
                      </a:lnTo>
                      <a:lnTo>
                        <a:pt x="48" y="233"/>
                      </a:lnTo>
                      <a:lnTo>
                        <a:pt x="45" y="235"/>
                      </a:lnTo>
                      <a:lnTo>
                        <a:pt x="41" y="225"/>
                      </a:lnTo>
                      <a:close/>
                      <a:moveTo>
                        <a:pt x="50" y="232"/>
                      </a:moveTo>
                      <a:lnTo>
                        <a:pt x="50" y="232"/>
                      </a:lnTo>
                      <a:lnTo>
                        <a:pt x="47" y="227"/>
                      </a:lnTo>
                      <a:lnTo>
                        <a:pt x="50" y="232"/>
                      </a:lnTo>
                      <a:close/>
                      <a:moveTo>
                        <a:pt x="44" y="223"/>
                      </a:moveTo>
                      <a:lnTo>
                        <a:pt x="44" y="222"/>
                      </a:lnTo>
                      <a:lnTo>
                        <a:pt x="45" y="220"/>
                      </a:lnTo>
                      <a:lnTo>
                        <a:pt x="54" y="222"/>
                      </a:lnTo>
                      <a:lnTo>
                        <a:pt x="53" y="227"/>
                      </a:lnTo>
                      <a:lnTo>
                        <a:pt x="50" y="232"/>
                      </a:lnTo>
                      <a:lnTo>
                        <a:pt x="44" y="223"/>
                      </a:lnTo>
                      <a:close/>
                      <a:moveTo>
                        <a:pt x="45" y="220"/>
                      </a:moveTo>
                      <a:lnTo>
                        <a:pt x="45" y="218"/>
                      </a:lnTo>
                      <a:lnTo>
                        <a:pt x="50" y="220"/>
                      </a:lnTo>
                      <a:lnTo>
                        <a:pt x="45" y="220"/>
                      </a:lnTo>
                      <a:close/>
                      <a:moveTo>
                        <a:pt x="45" y="218"/>
                      </a:moveTo>
                      <a:lnTo>
                        <a:pt x="47" y="213"/>
                      </a:lnTo>
                      <a:lnTo>
                        <a:pt x="48" y="203"/>
                      </a:lnTo>
                      <a:lnTo>
                        <a:pt x="58" y="204"/>
                      </a:lnTo>
                      <a:lnTo>
                        <a:pt x="56" y="215"/>
                      </a:lnTo>
                      <a:lnTo>
                        <a:pt x="54" y="222"/>
                      </a:lnTo>
                      <a:lnTo>
                        <a:pt x="45" y="218"/>
                      </a:lnTo>
                      <a:close/>
                      <a:moveTo>
                        <a:pt x="48" y="203"/>
                      </a:moveTo>
                      <a:lnTo>
                        <a:pt x="48" y="203"/>
                      </a:lnTo>
                      <a:lnTo>
                        <a:pt x="48" y="201"/>
                      </a:lnTo>
                      <a:lnTo>
                        <a:pt x="53" y="204"/>
                      </a:lnTo>
                      <a:lnTo>
                        <a:pt x="48" y="203"/>
                      </a:lnTo>
                      <a:close/>
                      <a:moveTo>
                        <a:pt x="48" y="201"/>
                      </a:moveTo>
                      <a:lnTo>
                        <a:pt x="50" y="199"/>
                      </a:lnTo>
                      <a:lnTo>
                        <a:pt x="59" y="204"/>
                      </a:lnTo>
                      <a:lnTo>
                        <a:pt x="58" y="206"/>
                      </a:lnTo>
                      <a:lnTo>
                        <a:pt x="58" y="208"/>
                      </a:lnTo>
                      <a:lnTo>
                        <a:pt x="48" y="201"/>
                      </a:lnTo>
                      <a:close/>
                      <a:moveTo>
                        <a:pt x="59" y="204"/>
                      </a:moveTo>
                      <a:lnTo>
                        <a:pt x="59" y="204"/>
                      </a:lnTo>
                      <a:lnTo>
                        <a:pt x="54" y="203"/>
                      </a:lnTo>
                      <a:lnTo>
                        <a:pt x="59" y="204"/>
                      </a:lnTo>
                      <a:close/>
                      <a:moveTo>
                        <a:pt x="50" y="199"/>
                      </a:moveTo>
                      <a:lnTo>
                        <a:pt x="50" y="199"/>
                      </a:lnTo>
                      <a:lnTo>
                        <a:pt x="50" y="201"/>
                      </a:lnTo>
                      <a:lnTo>
                        <a:pt x="59" y="201"/>
                      </a:lnTo>
                      <a:lnTo>
                        <a:pt x="59" y="203"/>
                      </a:lnTo>
                      <a:lnTo>
                        <a:pt x="59" y="204"/>
                      </a:lnTo>
                      <a:lnTo>
                        <a:pt x="50" y="199"/>
                      </a:lnTo>
                      <a:close/>
                      <a:moveTo>
                        <a:pt x="50" y="201"/>
                      </a:moveTo>
                      <a:lnTo>
                        <a:pt x="50" y="199"/>
                      </a:lnTo>
                      <a:lnTo>
                        <a:pt x="54" y="201"/>
                      </a:lnTo>
                      <a:lnTo>
                        <a:pt x="50" y="201"/>
                      </a:lnTo>
                      <a:close/>
                      <a:moveTo>
                        <a:pt x="50" y="199"/>
                      </a:moveTo>
                      <a:lnTo>
                        <a:pt x="51" y="194"/>
                      </a:lnTo>
                      <a:lnTo>
                        <a:pt x="53" y="192"/>
                      </a:lnTo>
                      <a:lnTo>
                        <a:pt x="59" y="201"/>
                      </a:lnTo>
                      <a:lnTo>
                        <a:pt x="50" y="199"/>
                      </a:lnTo>
                      <a:close/>
                      <a:moveTo>
                        <a:pt x="53" y="192"/>
                      </a:moveTo>
                      <a:lnTo>
                        <a:pt x="54" y="191"/>
                      </a:lnTo>
                      <a:lnTo>
                        <a:pt x="54" y="187"/>
                      </a:lnTo>
                      <a:lnTo>
                        <a:pt x="64" y="186"/>
                      </a:lnTo>
                      <a:lnTo>
                        <a:pt x="64" y="192"/>
                      </a:lnTo>
                      <a:lnTo>
                        <a:pt x="62" y="198"/>
                      </a:lnTo>
                      <a:lnTo>
                        <a:pt x="61" y="199"/>
                      </a:lnTo>
                      <a:lnTo>
                        <a:pt x="59" y="201"/>
                      </a:lnTo>
                      <a:lnTo>
                        <a:pt x="53" y="192"/>
                      </a:lnTo>
                      <a:close/>
                      <a:moveTo>
                        <a:pt x="54" y="187"/>
                      </a:moveTo>
                      <a:lnTo>
                        <a:pt x="54" y="187"/>
                      </a:lnTo>
                      <a:lnTo>
                        <a:pt x="59" y="187"/>
                      </a:lnTo>
                      <a:lnTo>
                        <a:pt x="54" y="187"/>
                      </a:lnTo>
                      <a:close/>
                      <a:moveTo>
                        <a:pt x="54" y="187"/>
                      </a:moveTo>
                      <a:lnTo>
                        <a:pt x="54" y="184"/>
                      </a:lnTo>
                      <a:lnTo>
                        <a:pt x="54" y="180"/>
                      </a:lnTo>
                      <a:lnTo>
                        <a:pt x="64" y="180"/>
                      </a:lnTo>
                      <a:lnTo>
                        <a:pt x="64" y="184"/>
                      </a:lnTo>
                      <a:lnTo>
                        <a:pt x="64" y="187"/>
                      </a:lnTo>
                      <a:lnTo>
                        <a:pt x="54" y="187"/>
                      </a:lnTo>
                      <a:close/>
                      <a:moveTo>
                        <a:pt x="54" y="180"/>
                      </a:moveTo>
                      <a:lnTo>
                        <a:pt x="54" y="180"/>
                      </a:lnTo>
                      <a:lnTo>
                        <a:pt x="59" y="180"/>
                      </a:lnTo>
                      <a:lnTo>
                        <a:pt x="54" y="180"/>
                      </a:lnTo>
                      <a:close/>
                      <a:moveTo>
                        <a:pt x="54" y="180"/>
                      </a:moveTo>
                      <a:lnTo>
                        <a:pt x="54" y="177"/>
                      </a:lnTo>
                      <a:lnTo>
                        <a:pt x="54" y="174"/>
                      </a:lnTo>
                      <a:lnTo>
                        <a:pt x="64" y="174"/>
                      </a:lnTo>
                      <a:lnTo>
                        <a:pt x="64" y="177"/>
                      </a:lnTo>
                      <a:lnTo>
                        <a:pt x="64" y="180"/>
                      </a:lnTo>
                      <a:lnTo>
                        <a:pt x="54" y="180"/>
                      </a:lnTo>
                      <a:close/>
                      <a:moveTo>
                        <a:pt x="54" y="174"/>
                      </a:moveTo>
                      <a:lnTo>
                        <a:pt x="54" y="172"/>
                      </a:lnTo>
                      <a:lnTo>
                        <a:pt x="54" y="170"/>
                      </a:lnTo>
                      <a:lnTo>
                        <a:pt x="65" y="170"/>
                      </a:lnTo>
                      <a:lnTo>
                        <a:pt x="65" y="172"/>
                      </a:lnTo>
                      <a:lnTo>
                        <a:pt x="64" y="174"/>
                      </a:lnTo>
                      <a:lnTo>
                        <a:pt x="54" y="174"/>
                      </a:lnTo>
                      <a:close/>
                      <a:moveTo>
                        <a:pt x="54" y="170"/>
                      </a:moveTo>
                      <a:lnTo>
                        <a:pt x="54" y="167"/>
                      </a:lnTo>
                      <a:lnTo>
                        <a:pt x="53" y="162"/>
                      </a:lnTo>
                      <a:lnTo>
                        <a:pt x="64" y="158"/>
                      </a:lnTo>
                      <a:lnTo>
                        <a:pt x="65" y="165"/>
                      </a:lnTo>
                      <a:lnTo>
                        <a:pt x="65" y="170"/>
                      </a:lnTo>
                      <a:lnTo>
                        <a:pt x="54" y="170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59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64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3" y="162"/>
                      </a:lnTo>
                      <a:lnTo>
                        <a:pt x="59" y="160"/>
                      </a:lnTo>
                      <a:lnTo>
                        <a:pt x="53" y="162"/>
                      </a:lnTo>
                      <a:close/>
                      <a:moveTo>
                        <a:pt x="53" y="162"/>
                      </a:moveTo>
                      <a:lnTo>
                        <a:pt x="51" y="132"/>
                      </a:lnTo>
                      <a:lnTo>
                        <a:pt x="51" y="115"/>
                      </a:lnTo>
                      <a:lnTo>
                        <a:pt x="62" y="115"/>
                      </a:lnTo>
                      <a:lnTo>
                        <a:pt x="61" y="132"/>
                      </a:lnTo>
                      <a:lnTo>
                        <a:pt x="64" y="160"/>
                      </a:lnTo>
                      <a:lnTo>
                        <a:pt x="53" y="162"/>
                      </a:lnTo>
                      <a:close/>
                      <a:moveTo>
                        <a:pt x="51" y="115"/>
                      </a:moveTo>
                      <a:lnTo>
                        <a:pt x="51" y="114"/>
                      </a:lnTo>
                      <a:lnTo>
                        <a:pt x="51" y="112"/>
                      </a:lnTo>
                      <a:lnTo>
                        <a:pt x="62" y="112"/>
                      </a:lnTo>
                      <a:lnTo>
                        <a:pt x="62" y="114"/>
                      </a:lnTo>
                      <a:lnTo>
                        <a:pt x="62" y="115"/>
                      </a:lnTo>
                      <a:lnTo>
                        <a:pt x="51" y="115"/>
                      </a:lnTo>
                      <a:close/>
                      <a:moveTo>
                        <a:pt x="62" y="110"/>
                      </a:moveTo>
                      <a:lnTo>
                        <a:pt x="62" y="112"/>
                      </a:lnTo>
                      <a:lnTo>
                        <a:pt x="56" y="112"/>
                      </a:lnTo>
                      <a:lnTo>
                        <a:pt x="62" y="110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62" y="110"/>
                      </a:lnTo>
                      <a:lnTo>
                        <a:pt x="51" y="114"/>
                      </a:lnTo>
                      <a:close/>
                      <a:moveTo>
                        <a:pt x="61" y="110"/>
                      </a:moveTo>
                      <a:lnTo>
                        <a:pt x="62" y="110"/>
                      </a:lnTo>
                      <a:lnTo>
                        <a:pt x="56" y="112"/>
                      </a:lnTo>
                      <a:lnTo>
                        <a:pt x="61" y="110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61" y="108"/>
                      </a:lnTo>
                      <a:lnTo>
                        <a:pt x="61" y="110"/>
                      </a:lnTo>
                      <a:lnTo>
                        <a:pt x="51" y="114"/>
                      </a:lnTo>
                      <a:close/>
                      <a:moveTo>
                        <a:pt x="61" y="108"/>
                      </a:moveTo>
                      <a:lnTo>
                        <a:pt x="61" y="108"/>
                      </a:lnTo>
                      <a:lnTo>
                        <a:pt x="56" y="110"/>
                      </a:lnTo>
                      <a:lnTo>
                        <a:pt x="61" y="108"/>
                      </a:lnTo>
                      <a:close/>
                      <a:moveTo>
                        <a:pt x="51" y="114"/>
                      </a:moveTo>
                      <a:lnTo>
                        <a:pt x="51" y="114"/>
                      </a:lnTo>
                      <a:lnTo>
                        <a:pt x="51" y="112"/>
                      </a:lnTo>
                      <a:lnTo>
                        <a:pt x="61" y="108"/>
                      </a:lnTo>
                      <a:lnTo>
                        <a:pt x="51" y="114"/>
                      </a:lnTo>
                      <a:close/>
                      <a:moveTo>
                        <a:pt x="61" y="108"/>
                      </a:moveTo>
                      <a:lnTo>
                        <a:pt x="61" y="108"/>
                      </a:lnTo>
                      <a:lnTo>
                        <a:pt x="56" y="110"/>
                      </a:lnTo>
                      <a:lnTo>
                        <a:pt x="61" y="108"/>
                      </a:lnTo>
                      <a:close/>
                      <a:moveTo>
                        <a:pt x="51" y="112"/>
                      </a:moveTo>
                      <a:lnTo>
                        <a:pt x="51" y="110"/>
                      </a:lnTo>
                      <a:lnTo>
                        <a:pt x="50" y="110"/>
                      </a:lnTo>
                      <a:lnTo>
                        <a:pt x="61" y="110"/>
                      </a:lnTo>
                      <a:lnTo>
                        <a:pt x="61" y="108"/>
                      </a:lnTo>
                      <a:lnTo>
                        <a:pt x="51" y="112"/>
                      </a:lnTo>
                      <a:close/>
                      <a:moveTo>
                        <a:pt x="61" y="107"/>
                      </a:moveTo>
                      <a:lnTo>
                        <a:pt x="61" y="108"/>
                      </a:lnTo>
                      <a:lnTo>
                        <a:pt x="61" y="110"/>
                      </a:lnTo>
                      <a:lnTo>
                        <a:pt x="56" y="110"/>
                      </a:lnTo>
                      <a:lnTo>
                        <a:pt x="61" y="107"/>
                      </a:lnTo>
                      <a:close/>
                      <a:moveTo>
                        <a:pt x="51" y="112"/>
                      </a:moveTo>
                      <a:lnTo>
                        <a:pt x="48" y="105"/>
                      </a:lnTo>
                      <a:lnTo>
                        <a:pt x="45" y="96"/>
                      </a:lnTo>
                      <a:lnTo>
                        <a:pt x="56" y="95"/>
                      </a:lnTo>
                      <a:lnTo>
                        <a:pt x="58" y="102"/>
                      </a:lnTo>
                      <a:lnTo>
                        <a:pt x="61" y="107"/>
                      </a:lnTo>
                      <a:lnTo>
                        <a:pt x="51" y="112"/>
                      </a:lnTo>
                      <a:close/>
                      <a:moveTo>
                        <a:pt x="45" y="96"/>
                      </a:moveTo>
                      <a:lnTo>
                        <a:pt x="44" y="86"/>
                      </a:lnTo>
                      <a:lnTo>
                        <a:pt x="44" y="74"/>
                      </a:lnTo>
                      <a:lnTo>
                        <a:pt x="54" y="74"/>
                      </a:lnTo>
                      <a:lnTo>
                        <a:pt x="54" y="86"/>
                      </a:lnTo>
                      <a:lnTo>
                        <a:pt x="56" y="95"/>
                      </a:lnTo>
                      <a:lnTo>
                        <a:pt x="45" y="96"/>
                      </a:lnTo>
                      <a:close/>
                      <a:moveTo>
                        <a:pt x="44" y="74"/>
                      </a:moveTo>
                      <a:lnTo>
                        <a:pt x="44" y="74"/>
                      </a:lnTo>
                      <a:lnTo>
                        <a:pt x="48" y="74"/>
                      </a:lnTo>
                      <a:lnTo>
                        <a:pt x="44" y="74"/>
                      </a:lnTo>
                      <a:close/>
                      <a:moveTo>
                        <a:pt x="44" y="74"/>
                      </a:moveTo>
                      <a:lnTo>
                        <a:pt x="45" y="62"/>
                      </a:lnTo>
                      <a:lnTo>
                        <a:pt x="48" y="48"/>
                      </a:lnTo>
                      <a:lnTo>
                        <a:pt x="51" y="36"/>
                      </a:lnTo>
                      <a:lnTo>
                        <a:pt x="54" y="26"/>
                      </a:lnTo>
                      <a:lnTo>
                        <a:pt x="62" y="9"/>
                      </a:lnTo>
                      <a:lnTo>
                        <a:pt x="65" y="2"/>
                      </a:lnTo>
                      <a:lnTo>
                        <a:pt x="75" y="9"/>
                      </a:lnTo>
                      <a:lnTo>
                        <a:pt x="71" y="14"/>
                      </a:lnTo>
                      <a:lnTo>
                        <a:pt x="64" y="30"/>
                      </a:lnTo>
                      <a:lnTo>
                        <a:pt x="61" y="40"/>
                      </a:lnTo>
                      <a:lnTo>
                        <a:pt x="58" y="52"/>
                      </a:lnTo>
                      <a:lnTo>
                        <a:pt x="54" y="62"/>
                      </a:lnTo>
                      <a:lnTo>
                        <a:pt x="54" y="74"/>
                      </a:lnTo>
                      <a:lnTo>
                        <a:pt x="44" y="74"/>
                      </a:lnTo>
                      <a:close/>
                      <a:moveTo>
                        <a:pt x="65" y="2"/>
                      </a:moveTo>
                      <a:lnTo>
                        <a:pt x="68" y="0"/>
                      </a:lnTo>
                      <a:lnTo>
                        <a:pt x="71" y="0"/>
                      </a:lnTo>
                      <a:lnTo>
                        <a:pt x="75" y="4"/>
                      </a:lnTo>
                      <a:lnTo>
                        <a:pt x="75" y="9"/>
                      </a:lnTo>
                      <a:lnTo>
                        <a:pt x="65" y="2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2" name="Freeform 238"/>
                <p:cNvSpPr>
                  <a:spLocks noEditPoints="1"/>
                </p:cNvSpPr>
                <p:nvPr/>
              </p:nvSpPr>
              <p:spPr bwMode="auto">
                <a:xfrm>
                  <a:off x="1415" y="1518"/>
                  <a:ext cx="100" cy="303"/>
                </a:xfrm>
                <a:custGeom>
                  <a:avLst/>
                  <a:gdLst>
                    <a:gd name="T0" fmla="*/ 89 w 100"/>
                    <a:gd name="T1" fmla="*/ 249 h 303"/>
                    <a:gd name="T2" fmla="*/ 89 w 100"/>
                    <a:gd name="T3" fmla="*/ 249 h 303"/>
                    <a:gd name="T4" fmla="*/ 86 w 100"/>
                    <a:gd name="T5" fmla="*/ 249 h 303"/>
                    <a:gd name="T6" fmla="*/ 88 w 100"/>
                    <a:gd name="T7" fmla="*/ 254 h 303"/>
                    <a:gd name="T8" fmla="*/ 79 w 100"/>
                    <a:gd name="T9" fmla="*/ 252 h 303"/>
                    <a:gd name="T10" fmla="*/ 60 w 100"/>
                    <a:gd name="T11" fmla="*/ 269 h 303"/>
                    <a:gd name="T12" fmla="*/ 55 w 100"/>
                    <a:gd name="T13" fmla="*/ 290 h 303"/>
                    <a:gd name="T14" fmla="*/ 55 w 100"/>
                    <a:gd name="T15" fmla="*/ 291 h 303"/>
                    <a:gd name="T16" fmla="*/ 46 w 100"/>
                    <a:gd name="T17" fmla="*/ 295 h 303"/>
                    <a:gd name="T18" fmla="*/ 55 w 100"/>
                    <a:gd name="T19" fmla="*/ 291 h 303"/>
                    <a:gd name="T20" fmla="*/ 43 w 100"/>
                    <a:gd name="T21" fmla="*/ 283 h 303"/>
                    <a:gd name="T22" fmla="*/ 24 w 100"/>
                    <a:gd name="T23" fmla="*/ 285 h 303"/>
                    <a:gd name="T24" fmla="*/ 21 w 100"/>
                    <a:gd name="T25" fmla="*/ 293 h 303"/>
                    <a:gd name="T26" fmla="*/ 3 w 100"/>
                    <a:gd name="T27" fmla="*/ 298 h 303"/>
                    <a:gd name="T28" fmla="*/ 3 w 100"/>
                    <a:gd name="T29" fmla="*/ 297 h 303"/>
                    <a:gd name="T30" fmla="*/ 1 w 100"/>
                    <a:gd name="T31" fmla="*/ 295 h 303"/>
                    <a:gd name="T32" fmla="*/ 1 w 100"/>
                    <a:gd name="T33" fmla="*/ 295 h 303"/>
                    <a:gd name="T34" fmla="*/ 0 w 100"/>
                    <a:gd name="T35" fmla="*/ 290 h 303"/>
                    <a:gd name="T36" fmla="*/ 0 w 100"/>
                    <a:gd name="T37" fmla="*/ 290 h 303"/>
                    <a:gd name="T38" fmla="*/ 9 w 100"/>
                    <a:gd name="T39" fmla="*/ 286 h 303"/>
                    <a:gd name="T40" fmla="*/ 1 w 100"/>
                    <a:gd name="T41" fmla="*/ 279 h 303"/>
                    <a:gd name="T42" fmla="*/ 1 w 100"/>
                    <a:gd name="T43" fmla="*/ 279 h 303"/>
                    <a:gd name="T44" fmla="*/ 12 w 100"/>
                    <a:gd name="T45" fmla="*/ 252 h 303"/>
                    <a:gd name="T46" fmla="*/ 24 w 100"/>
                    <a:gd name="T47" fmla="*/ 252 h 303"/>
                    <a:gd name="T48" fmla="*/ 35 w 100"/>
                    <a:gd name="T49" fmla="*/ 226 h 303"/>
                    <a:gd name="T50" fmla="*/ 35 w 100"/>
                    <a:gd name="T51" fmla="*/ 226 h 303"/>
                    <a:gd name="T52" fmla="*/ 43 w 100"/>
                    <a:gd name="T53" fmla="*/ 220 h 303"/>
                    <a:gd name="T54" fmla="*/ 45 w 100"/>
                    <a:gd name="T55" fmla="*/ 216 h 303"/>
                    <a:gd name="T56" fmla="*/ 45 w 100"/>
                    <a:gd name="T57" fmla="*/ 216 h 303"/>
                    <a:gd name="T58" fmla="*/ 49 w 100"/>
                    <a:gd name="T59" fmla="*/ 202 h 303"/>
                    <a:gd name="T60" fmla="*/ 49 w 100"/>
                    <a:gd name="T61" fmla="*/ 202 h 303"/>
                    <a:gd name="T62" fmla="*/ 51 w 100"/>
                    <a:gd name="T63" fmla="*/ 201 h 303"/>
                    <a:gd name="T64" fmla="*/ 51 w 100"/>
                    <a:gd name="T65" fmla="*/ 201 h 303"/>
                    <a:gd name="T66" fmla="*/ 60 w 100"/>
                    <a:gd name="T67" fmla="*/ 202 h 303"/>
                    <a:gd name="T68" fmla="*/ 54 w 100"/>
                    <a:gd name="T69" fmla="*/ 187 h 303"/>
                    <a:gd name="T70" fmla="*/ 63 w 100"/>
                    <a:gd name="T71" fmla="*/ 187 h 303"/>
                    <a:gd name="T72" fmla="*/ 65 w 100"/>
                    <a:gd name="T73" fmla="*/ 177 h 303"/>
                    <a:gd name="T74" fmla="*/ 60 w 100"/>
                    <a:gd name="T75" fmla="*/ 175 h 303"/>
                    <a:gd name="T76" fmla="*/ 65 w 100"/>
                    <a:gd name="T77" fmla="*/ 175 h 303"/>
                    <a:gd name="T78" fmla="*/ 65 w 100"/>
                    <a:gd name="T79" fmla="*/ 160 h 303"/>
                    <a:gd name="T80" fmla="*/ 55 w 100"/>
                    <a:gd name="T81" fmla="*/ 163 h 303"/>
                    <a:gd name="T82" fmla="*/ 65 w 100"/>
                    <a:gd name="T83" fmla="*/ 160 h 303"/>
                    <a:gd name="T84" fmla="*/ 60 w 100"/>
                    <a:gd name="T85" fmla="*/ 160 h 303"/>
                    <a:gd name="T86" fmla="*/ 52 w 100"/>
                    <a:gd name="T87" fmla="*/ 112 h 303"/>
                    <a:gd name="T88" fmla="*/ 55 w 100"/>
                    <a:gd name="T89" fmla="*/ 161 h 303"/>
                    <a:gd name="T90" fmla="*/ 52 w 100"/>
                    <a:gd name="T91" fmla="*/ 112 h 303"/>
                    <a:gd name="T92" fmla="*/ 62 w 100"/>
                    <a:gd name="T93" fmla="*/ 110 h 303"/>
                    <a:gd name="T94" fmla="*/ 52 w 100"/>
                    <a:gd name="T95" fmla="*/ 113 h 303"/>
                    <a:gd name="T96" fmla="*/ 57 w 100"/>
                    <a:gd name="T97" fmla="*/ 112 h 303"/>
                    <a:gd name="T98" fmla="*/ 62 w 100"/>
                    <a:gd name="T99" fmla="*/ 108 h 303"/>
                    <a:gd name="T100" fmla="*/ 62 w 100"/>
                    <a:gd name="T101" fmla="*/ 108 h 303"/>
                    <a:gd name="T102" fmla="*/ 62 w 100"/>
                    <a:gd name="T103" fmla="*/ 108 h 303"/>
                    <a:gd name="T104" fmla="*/ 52 w 100"/>
                    <a:gd name="T105" fmla="*/ 112 h 303"/>
                    <a:gd name="T106" fmla="*/ 52 w 100"/>
                    <a:gd name="T107" fmla="*/ 112 h 303"/>
                    <a:gd name="T108" fmla="*/ 52 w 100"/>
                    <a:gd name="T109" fmla="*/ 112 h 303"/>
                    <a:gd name="T110" fmla="*/ 52 w 100"/>
                    <a:gd name="T111" fmla="*/ 112 h 303"/>
                    <a:gd name="T112" fmla="*/ 57 w 100"/>
                    <a:gd name="T113" fmla="*/ 94 h 303"/>
                    <a:gd name="T114" fmla="*/ 45 w 100"/>
                    <a:gd name="T115" fmla="*/ 74 h 303"/>
                    <a:gd name="T116" fmla="*/ 66 w 100"/>
                    <a:gd name="T117" fmla="*/ 2 h 303"/>
                    <a:gd name="T118" fmla="*/ 55 w 100"/>
                    <a:gd name="T119" fmla="*/ 62 h 303"/>
                    <a:gd name="T120" fmla="*/ 75 w 100"/>
                    <a:gd name="T121" fmla="*/ 4 h 303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100"/>
                    <a:gd name="T184" fmla="*/ 0 h 303"/>
                    <a:gd name="T185" fmla="*/ 100 w 100"/>
                    <a:gd name="T186" fmla="*/ 303 h 303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100" h="303">
                      <a:moveTo>
                        <a:pt x="89" y="249"/>
                      </a:moveTo>
                      <a:lnTo>
                        <a:pt x="92" y="245"/>
                      </a:lnTo>
                      <a:lnTo>
                        <a:pt x="95" y="243"/>
                      </a:lnTo>
                      <a:lnTo>
                        <a:pt x="99" y="247"/>
                      </a:lnTo>
                      <a:lnTo>
                        <a:pt x="100" y="250"/>
                      </a:lnTo>
                      <a:lnTo>
                        <a:pt x="89" y="249"/>
                      </a:lnTo>
                      <a:close/>
                      <a:moveTo>
                        <a:pt x="100" y="250"/>
                      </a:moveTo>
                      <a:lnTo>
                        <a:pt x="97" y="255"/>
                      </a:lnTo>
                      <a:lnTo>
                        <a:pt x="92" y="259"/>
                      </a:lnTo>
                      <a:lnTo>
                        <a:pt x="88" y="249"/>
                      </a:lnTo>
                      <a:lnTo>
                        <a:pt x="89" y="249"/>
                      </a:lnTo>
                      <a:lnTo>
                        <a:pt x="100" y="250"/>
                      </a:lnTo>
                      <a:close/>
                      <a:moveTo>
                        <a:pt x="92" y="259"/>
                      </a:moveTo>
                      <a:lnTo>
                        <a:pt x="91" y="259"/>
                      </a:lnTo>
                      <a:lnTo>
                        <a:pt x="89" y="259"/>
                      </a:lnTo>
                      <a:lnTo>
                        <a:pt x="85" y="249"/>
                      </a:lnTo>
                      <a:lnTo>
                        <a:pt x="86" y="249"/>
                      </a:lnTo>
                      <a:lnTo>
                        <a:pt x="88" y="249"/>
                      </a:lnTo>
                      <a:lnTo>
                        <a:pt x="92" y="259"/>
                      </a:lnTo>
                      <a:close/>
                      <a:moveTo>
                        <a:pt x="89" y="259"/>
                      </a:moveTo>
                      <a:lnTo>
                        <a:pt x="89" y="259"/>
                      </a:lnTo>
                      <a:lnTo>
                        <a:pt x="88" y="254"/>
                      </a:lnTo>
                      <a:lnTo>
                        <a:pt x="89" y="259"/>
                      </a:lnTo>
                      <a:close/>
                      <a:moveTo>
                        <a:pt x="89" y="259"/>
                      </a:moveTo>
                      <a:lnTo>
                        <a:pt x="83" y="262"/>
                      </a:lnTo>
                      <a:lnTo>
                        <a:pt x="79" y="266"/>
                      </a:lnTo>
                      <a:lnTo>
                        <a:pt x="72" y="257"/>
                      </a:lnTo>
                      <a:lnTo>
                        <a:pt x="79" y="252"/>
                      </a:lnTo>
                      <a:lnTo>
                        <a:pt x="86" y="249"/>
                      </a:lnTo>
                      <a:lnTo>
                        <a:pt x="89" y="259"/>
                      </a:lnTo>
                      <a:close/>
                      <a:moveTo>
                        <a:pt x="79" y="266"/>
                      </a:moveTo>
                      <a:lnTo>
                        <a:pt x="74" y="271"/>
                      </a:lnTo>
                      <a:lnTo>
                        <a:pt x="68" y="278"/>
                      </a:lnTo>
                      <a:lnTo>
                        <a:pt x="60" y="269"/>
                      </a:lnTo>
                      <a:lnTo>
                        <a:pt x="66" y="262"/>
                      </a:lnTo>
                      <a:lnTo>
                        <a:pt x="72" y="257"/>
                      </a:lnTo>
                      <a:lnTo>
                        <a:pt x="79" y="266"/>
                      </a:lnTo>
                      <a:close/>
                      <a:moveTo>
                        <a:pt x="68" y="278"/>
                      </a:moveTo>
                      <a:lnTo>
                        <a:pt x="62" y="285"/>
                      </a:lnTo>
                      <a:lnTo>
                        <a:pt x="55" y="290"/>
                      </a:lnTo>
                      <a:lnTo>
                        <a:pt x="49" y="281"/>
                      </a:lnTo>
                      <a:lnTo>
                        <a:pt x="54" y="276"/>
                      </a:lnTo>
                      <a:lnTo>
                        <a:pt x="60" y="269"/>
                      </a:lnTo>
                      <a:lnTo>
                        <a:pt x="68" y="278"/>
                      </a:lnTo>
                      <a:close/>
                      <a:moveTo>
                        <a:pt x="55" y="290"/>
                      </a:moveTo>
                      <a:lnTo>
                        <a:pt x="55" y="291"/>
                      </a:lnTo>
                      <a:lnTo>
                        <a:pt x="52" y="286"/>
                      </a:lnTo>
                      <a:lnTo>
                        <a:pt x="55" y="290"/>
                      </a:lnTo>
                      <a:close/>
                      <a:moveTo>
                        <a:pt x="55" y="291"/>
                      </a:moveTo>
                      <a:lnTo>
                        <a:pt x="51" y="293"/>
                      </a:lnTo>
                      <a:lnTo>
                        <a:pt x="46" y="295"/>
                      </a:lnTo>
                      <a:lnTo>
                        <a:pt x="43" y="293"/>
                      </a:lnTo>
                      <a:lnTo>
                        <a:pt x="40" y="293"/>
                      </a:lnTo>
                      <a:lnTo>
                        <a:pt x="43" y="283"/>
                      </a:lnTo>
                      <a:lnTo>
                        <a:pt x="46" y="283"/>
                      </a:lnTo>
                      <a:lnTo>
                        <a:pt x="49" y="281"/>
                      </a:lnTo>
                      <a:lnTo>
                        <a:pt x="55" y="291"/>
                      </a:lnTo>
                      <a:close/>
                      <a:moveTo>
                        <a:pt x="40" y="293"/>
                      </a:moveTo>
                      <a:lnTo>
                        <a:pt x="37" y="293"/>
                      </a:lnTo>
                      <a:lnTo>
                        <a:pt x="34" y="293"/>
                      </a:lnTo>
                      <a:lnTo>
                        <a:pt x="31" y="281"/>
                      </a:lnTo>
                      <a:lnTo>
                        <a:pt x="37" y="281"/>
                      </a:lnTo>
                      <a:lnTo>
                        <a:pt x="43" y="283"/>
                      </a:lnTo>
                      <a:lnTo>
                        <a:pt x="40" y="293"/>
                      </a:lnTo>
                      <a:close/>
                      <a:moveTo>
                        <a:pt x="34" y="293"/>
                      </a:moveTo>
                      <a:lnTo>
                        <a:pt x="29" y="295"/>
                      </a:lnTo>
                      <a:lnTo>
                        <a:pt x="23" y="298"/>
                      </a:lnTo>
                      <a:lnTo>
                        <a:pt x="18" y="288"/>
                      </a:lnTo>
                      <a:lnTo>
                        <a:pt x="24" y="285"/>
                      </a:lnTo>
                      <a:lnTo>
                        <a:pt x="31" y="281"/>
                      </a:lnTo>
                      <a:lnTo>
                        <a:pt x="34" y="293"/>
                      </a:lnTo>
                      <a:close/>
                      <a:moveTo>
                        <a:pt x="18" y="288"/>
                      </a:moveTo>
                      <a:lnTo>
                        <a:pt x="18" y="288"/>
                      </a:lnTo>
                      <a:lnTo>
                        <a:pt x="21" y="293"/>
                      </a:lnTo>
                      <a:lnTo>
                        <a:pt x="18" y="288"/>
                      </a:lnTo>
                      <a:close/>
                      <a:moveTo>
                        <a:pt x="23" y="298"/>
                      </a:moveTo>
                      <a:lnTo>
                        <a:pt x="15" y="302"/>
                      </a:lnTo>
                      <a:lnTo>
                        <a:pt x="11" y="303"/>
                      </a:lnTo>
                      <a:lnTo>
                        <a:pt x="6" y="302"/>
                      </a:lnTo>
                      <a:lnTo>
                        <a:pt x="3" y="298"/>
                      </a:lnTo>
                      <a:lnTo>
                        <a:pt x="12" y="291"/>
                      </a:lnTo>
                      <a:lnTo>
                        <a:pt x="14" y="291"/>
                      </a:lnTo>
                      <a:lnTo>
                        <a:pt x="18" y="288"/>
                      </a:lnTo>
                      <a:lnTo>
                        <a:pt x="23" y="298"/>
                      </a:lnTo>
                      <a:close/>
                      <a:moveTo>
                        <a:pt x="3" y="298"/>
                      </a:moveTo>
                      <a:lnTo>
                        <a:pt x="3" y="297"/>
                      </a:lnTo>
                      <a:lnTo>
                        <a:pt x="1" y="295"/>
                      </a:lnTo>
                      <a:lnTo>
                        <a:pt x="11" y="290"/>
                      </a:lnTo>
                      <a:lnTo>
                        <a:pt x="11" y="291"/>
                      </a:lnTo>
                      <a:lnTo>
                        <a:pt x="12" y="291"/>
                      </a:lnTo>
                      <a:lnTo>
                        <a:pt x="3" y="298"/>
                      </a:lnTo>
                      <a:close/>
                      <a:moveTo>
                        <a:pt x="1" y="295"/>
                      </a:moveTo>
                      <a:lnTo>
                        <a:pt x="1" y="293"/>
                      </a:lnTo>
                      <a:lnTo>
                        <a:pt x="9" y="285"/>
                      </a:lnTo>
                      <a:lnTo>
                        <a:pt x="11" y="288"/>
                      </a:lnTo>
                      <a:lnTo>
                        <a:pt x="11" y="290"/>
                      </a:lnTo>
                      <a:lnTo>
                        <a:pt x="1" y="295"/>
                      </a:lnTo>
                      <a:close/>
                      <a:moveTo>
                        <a:pt x="1" y="293"/>
                      </a:moveTo>
                      <a:lnTo>
                        <a:pt x="1" y="291"/>
                      </a:lnTo>
                      <a:lnTo>
                        <a:pt x="0" y="290"/>
                      </a:lnTo>
                      <a:lnTo>
                        <a:pt x="4" y="290"/>
                      </a:lnTo>
                      <a:lnTo>
                        <a:pt x="1" y="293"/>
                      </a:lnTo>
                      <a:close/>
                      <a:moveTo>
                        <a:pt x="0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9" y="286"/>
                      </a:lnTo>
                      <a:lnTo>
                        <a:pt x="11" y="288"/>
                      </a:lnTo>
                      <a:lnTo>
                        <a:pt x="0" y="290"/>
                      </a:lnTo>
                      <a:close/>
                      <a:moveTo>
                        <a:pt x="0" y="285"/>
                      </a:moveTo>
                      <a:lnTo>
                        <a:pt x="0" y="283"/>
                      </a:lnTo>
                      <a:lnTo>
                        <a:pt x="0" y="279"/>
                      </a:lnTo>
                      <a:lnTo>
                        <a:pt x="11" y="283"/>
                      </a:lnTo>
                      <a:lnTo>
                        <a:pt x="11" y="285"/>
                      </a:lnTo>
                      <a:lnTo>
                        <a:pt x="9" y="286"/>
                      </a:lnTo>
                      <a:lnTo>
                        <a:pt x="0" y="285"/>
                      </a:lnTo>
                      <a:close/>
                      <a:moveTo>
                        <a:pt x="0" y="279"/>
                      </a:moveTo>
                      <a:lnTo>
                        <a:pt x="1" y="279"/>
                      </a:lnTo>
                      <a:lnTo>
                        <a:pt x="6" y="281"/>
                      </a:lnTo>
                      <a:lnTo>
                        <a:pt x="0" y="279"/>
                      </a:lnTo>
                      <a:close/>
                      <a:moveTo>
                        <a:pt x="1" y="279"/>
                      </a:moveTo>
                      <a:lnTo>
                        <a:pt x="1" y="279"/>
                      </a:lnTo>
                      <a:lnTo>
                        <a:pt x="11" y="283"/>
                      </a:lnTo>
                      <a:lnTo>
                        <a:pt x="1" y="279"/>
                      </a:lnTo>
                      <a:close/>
                      <a:moveTo>
                        <a:pt x="1" y="279"/>
                      </a:moveTo>
                      <a:lnTo>
                        <a:pt x="1" y="279"/>
                      </a:lnTo>
                      <a:lnTo>
                        <a:pt x="6" y="281"/>
                      </a:lnTo>
                      <a:lnTo>
                        <a:pt x="1" y="279"/>
                      </a:lnTo>
                      <a:close/>
                      <a:moveTo>
                        <a:pt x="1" y="279"/>
                      </a:moveTo>
                      <a:lnTo>
                        <a:pt x="4" y="269"/>
                      </a:lnTo>
                      <a:lnTo>
                        <a:pt x="7" y="259"/>
                      </a:lnTo>
                      <a:lnTo>
                        <a:pt x="12" y="252"/>
                      </a:lnTo>
                      <a:lnTo>
                        <a:pt x="17" y="245"/>
                      </a:lnTo>
                      <a:lnTo>
                        <a:pt x="28" y="235"/>
                      </a:lnTo>
                      <a:lnTo>
                        <a:pt x="35" y="226"/>
                      </a:lnTo>
                      <a:lnTo>
                        <a:pt x="41" y="235"/>
                      </a:lnTo>
                      <a:lnTo>
                        <a:pt x="34" y="242"/>
                      </a:lnTo>
                      <a:lnTo>
                        <a:pt x="24" y="252"/>
                      </a:lnTo>
                      <a:lnTo>
                        <a:pt x="21" y="257"/>
                      </a:lnTo>
                      <a:lnTo>
                        <a:pt x="17" y="266"/>
                      </a:lnTo>
                      <a:lnTo>
                        <a:pt x="14" y="273"/>
                      </a:lnTo>
                      <a:lnTo>
                        <a:pt x="11" y="283"/>
                      </a:lnTo>
                      <a:lnTo>
                        <a:pt x="1" y="279"/>
                      </a:lnTo>
                      <a:close/>
                      <a:moveTo>
                        <a:pt x="35" y="226"/>
                      </a:moveTo>
                      <a:lnTo>
                        <a:pt x="38" y="225"/>
                      </a:lnTo>
                      <a:lnTo>
                        <a:pt x="41" y="221"/>
                      </a:lnTo>
                      <a:lnTo>
                        <a:pt x="48" y="230"/>
                      </a:lnTo>
                      <a:lnTo>
                        <a:pt x="45" y="233"/>
                      </a:lnTo>
                      <a:lnTo>
                        <a:pt x="41" y="235"/>
                      </a:lnTo>
                      <a:lnTo>
                        <a:pt x="35" y="226"/>
                      </a:lnTo>
                      <a:close/>
                      <a:moveTo>
                        <a:pt x="41" y="221"/>
                      </a:moveTo>
                      <a:lnTo>
                        <a:pt x="41" y="221"/>
                      </a:lnTo>
                      <a:lnTo>
                        <a:pt x="45" y="226"/>
                      </a:lnTo>
                      <a:lnTo>
                        <a:pt x="41" y="221"/>
                      </a:lnTo>
                      <a:close/>
                      <a:moveTo>
                        <a:pt x="41" y="221"/>
                      </a:moveTo>
                      <a:lnTo>
                        <a:pt x="43" y="220"/>
                      </a:lnTo>
                      <a:lnTo>
                        <a:pt x="45" y="216"/>
                      </a:lnTo>
                      <a:lnTo>
                        <a:pt x="54" y="221"/>
                      </a:lnTo>
                      <a:lnTo>
                        <a:pt x="51" y="226"/>
                      </a:lnTo>
                      <a:lnTo>
                        <a:pt x="48" y="230"/>
                      </a:lnTo>
                      <a:lnTo>
                        <a:pt x="41" y="221"/>
                      </a:lnTo>
                      <a:close/>
                      <a:moveTo>
                        <a:pt x="45" y="216"/>
                      </a:moveTo>
                      <a:lnTo>
                        <a:pt x="46" y="211"/>
                      </a:lnTo>
                      <a:lnTo>
                        <a:pt x="49" y="204"/>
                      </a:lnTo>
                      <a:lnTo>
                        <a:pt x="58" y="206"/>
                      </a:lnTo>
                      <a:lnTo>
                        <a:pt x="57" y="214"/>
                      </a:lnTo>
                      <a:lnTo>
                        <a:pt x="54" y="221"/>
                      </a:lnTo>
                      <a:lnTo>
                        <a:pt x="45" y="216"/>
                      </a:lnTo>
                      <a:close/>
                      <a:moveTo>
                        <a:pt x="49" y="204"/>
                      </a:moveTo>
                      <a:lnTo>
                        <a:pt x="49" y="202"/>
                      </a:lnTo>
                      <a:lnTo>
                        <a:pt x="54" y="206"/>
                      </a:lnTo>
                      <a:lnTo>
                        <a:pt x="49" y="204"/>
                      </a:lnTo>
                      <a:close/>
                      <a:moveTo>
                        <a:pt x="49" y="202"/>
                      </a:moveTo>
                      <a:lnTo>
                        <a:pt x="51" y="199"/>
                      </a:lnTo>
                      <a:lnTo>
                        <a:pt x="52" y="197"/>
                      </a:lnTo>
                      <a:lnTo>
                        <a:pt x="58" y="206"/>
                      </a:lnTo>
                      <a:lnTo>
                        <a:pt x="58" y="208"/>
                      </a:lnTo>
                      <a:lnTo>
                        <a:pt x="49" y="202"/>
                      </a:lnTo>
                      <a:close/>
                      <a:moveTo>
                        <a:pt x="60" y="202"/>
                      </a:moveTo>
                      <a:lnTo>
                        <a:pt x="60" y="204"/>
                      </a:lnTo>
                      <a:lnTo>
                        <a:pt x="58" y="206"/>
                      </a:lnTo>
                      <a:lnTo>
                        <a:pt x="55" y="202"/>
                      </a:lnTo>
                      <a:lnTo>
                        <a:pt x="60" y="202"/>
                      </a:lnTo>
                      <a:close/>
                      <a:moveTo>
                        <a:pt x="51" y="201"/>
                      </a:moveTo>
                      <a:lnTo>
                        <a:pt x="52" y="197"/>
                      </a:lnTo>
                      <a:lnTo>
                        <a:pt x="52" y="196"/>
                      </a:lnTo>
                      <a:lnTo>
                        <a:pt x="60" y="202"/>
                      </a:lnTo>
                      <a:lnTo>
                        <a:pt x="51" y="201"/>
                      </a:lnTo>
                      <a:close/>
                      <a:moveTo>
                        <a:pt x="52" y="196"/>
                      </a:moveTo>
                      <a:lnTo>
                        <a:pt x="54" y="194"/>
                      </a:lnTo>
                      <a:lnTo>
                        <a:pt x="54" y="187"/>
                      </a:lnTo>
                      <a:lnTo>
                        <a:pt x="63" y="187"/>
                      </a:lnTo>
                      <a:lnTo>
                        <a:pt x="63" y="199"/>
                      </a:lnTo>
                      <a:lnTo>
                        <a:pt x="60" y="202"/>
                      </a:lnTo>
                      <a:lnTo>
                        <a:pt x="52" y="196"/>
                      </a:lnTo>
                      <a:close/>
                      <a:moveTo>
                        <a:pt x="54" y="187"/>
                      </a:moveTo>
                      <a:lnTo>
                        <a:pt x="54" y="187"/>
                      </a:lnTo>
                      <a:lnTo>
                        <a:pt x="58" y="187"/>
                      </a:lnTo>
                      <a:lnTo>
                        <a:pt x="54" y="187"/>
                      </a:lnTo>
                      <a:close/>
                      <a:moveTo>
                        <a:pt x="54" y="187"/>
                      </a:moveTo>
                      <a:lnTo>
                        <a:pt x="54" y="182"/>
                      </a:lnTo>
                      <a:lnTo>
                        <a:pt x="54" y="177"/>
                      </a:lnTo>
                      <a:lnTo>
                        <a:pt x="65" y="178"/>
                      </a:lnTo>
                      <a:lnTo>
                        <a:pt x="63" y="184"/>
                      </a:lnTo>
                      <a:lnTo>
                        <a:pt x="63" y="187"/>
                      </a:lnTo>
                      <a:lnTo>
                        <a:pt x="54" y="187"/>
                      </a:lnTo>
                      <a:close/>
                      <a:moveTo>
                        <a:pt x="54" y="177"/>
                      </a:moveTo>
                      <a:lnTo>
                        <a:pt x="54" y="175"/>
                      </a:lnTo>
                      <a:lnTo>
                        <a:pt x="55" y="173"/>
                      </a:lnTo>
                      <a:lnTo>
                        <a:pt x="65" y="175"/>
                      </a:lnTo>
                      <a:lnTo>
                        <a:pt x="65" y="177"/>
                      </a:lnTo>
                      <a:lnTo>
                        <a:pt x="65" y="178"/>
                      </a:lnTo>
                      <a:lnTo>
                        <a:pt x="54" y="177"/>
                      </a:lnTo>
                      <a:close/>
                      <a:moveTo>
                        <a:pt x="55" y="173"/>
                      </a:moveTo>
                      <a:lnTo>
                        <a:pt x="55" y="173"/>
                      </a:lnTo>
                      <a:lnTo>
                        <a:pt x="60" y="175"/>
                      </a:lnTo>
                      <a:lnTo>
                        <a:pt x="55" y="173"/>
                      </a:lnTo>
                      <a:close/>
                      <a:moveTo>
                        <a:pt x="55" y="173"/>
                      </a:moveTo>
                      <a:lnTo>
                        <a:pt x="55" y="172"/>
                      </a:lnTo>
                      <a:lnTo>
                        <a:pt x="65" y="175"/>
                      </a:lnTo>
                      <a:lnTo>
                        <a:pt x="55" y="173"/>
                      </a:lnTo>
                      <a:close/>
                      <a:moveTo>
                        <a:pt x="55" y="172"/>
                      </a:moveTo>
                      <a:lnTo>
                        <a:pt x="55" y="168"/>
                      </a:lnTo>
                      <a:lnTo>
                        <a:pt x="55" y="163"/>
                      </a:lnTo>
                      <a:lnTo>
                        <a:pt x="65" y="160"/>
                      </a:lnTo>
                      <a:lnTo>
                        <a:pt x="66" y="168"/>
                      </a:lnTo>
                      <a:lnTo>
                        <a:pt x="65" y="175"/>
                      </a:lnTo>
                      <a:lnTo>
                        <a:pt x="55" y="172"/>
                      </a:lnTo>
                      <a:close/>
                      <a:moveTo>
                        <a:pt x="55" y="163"/>
                      </a:moveTo>
                      <a:lnTo>
                        <a:pt x="55" y="163"/>
                      </a:lnTo>
                      <a:lnTo>
                        <a:pt x="60" y="161"/>
                      </a:lnTo>
                      <a:lnTo>
                        <a:pt x="55" y="163"/>
                      </a:lnTo>
                      <a:close/>
                      <a:moveTo>
                        <a:pt x="55" y="163"/>
                      </a:moveTo>
                      <a:lnTo>
                        <a:pt x="55" y="161"/>
                      </a:lnTo>
                      <a:lnTo>
                        <a:pt x="65" y="160"/>
                      </a:lnTo>
                      <a:lnTo>
                        <a:pt x="55" y="163"/>
                      </a:lnTo>
                      <a:close/>
                      <a:moveTo>
                        <a:pt x="65" y="160"/>
                      </a:moveTo>
                      <a:lnTo>
                        <a:pt x="65" y="160"/>
                      </a:lnTo>
                      <a:lnTo>
                        <a:pt x="60" y="160"/>
                      </a:lnTo>
                      <a:lnTo>
                        <a:pt x="65" y="160"/>
                      </a:lnTo>
                      <a:close/>
                      <a:moveTo>
                        <a:pt x="55" y="161"/>
                      </a:moveTo>
                      <a:lnTo>
                        <a:pt x="52" y="146"/>
                      </a:lnTo>
                      <a:lnTo>
                        <a:pt x="51" y="130"/>
                      </a:lnTo>
                      <a:lnTo>
                        <a:pt x="52" y="118"/>
                      </a:lnTo>
                      <a:lnTo>
                        <a:pt x="52" y="112"/>
                      </a:lnTo>
                      <a:lnTo>
                        <a:pt x="63" y="113"/>
                      </a:lnTo>
                      <a:lnTo>
                        <a:pt x="62" y="120"/>
                      </a:lnTo>
                      <a:lnTo>
                        <a:pt x="62" y="130"/>
                      </a:lnTo>
                      <a:lnTo>
                        <a:pt x="62" y="144"/>
                      </a:lnTo>
                      <a:lnTo>
                        <a:pt x="65" y="160"/>
                      </a:lnTo>
                      <a:lnTo>
                        <a:pt x="55" y="161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57" y="112"/>
                      </a:lnTo>
                      <a:lnTo>
                        <a:pt x="52" y="112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63" y="112"/>
                      </a:lnTo>
                      <a:lnTo>
                        <a:pt x="63" y="113"/>
                      </a:lnTo>
                      <a:lnTo>
                        <a:pt x="52" y="112"/>
                      </a:lnTo>
                      <a:close/>
                      <a:moveTo>
                        <a:pt x="62" y="110"/>
                      </a:moveTo>
                      <a:lnTo>
                        <a:pt x="63" y="112"/>
                      </a:lnTo>
                      <a:lnTo>
                        <a:pt x="57" y="112"/>
                      </a:lnTo>
                      <a:lnTo>
                        <a:pt x="62" y="110"/>
                      </a:lnTo>
                      <a:close/>
                      <a:moveTo>
                        <a:pt x="52" y="113"/>
                      </a:moveTo>
                      <a:lnTo>
                        <a:pt x="52" y="113"/>
                      </a:lnTo>
                      <a:lnTo>
                        <a:pt x="62" y="110"/>
                      </a:lnTo>
                      <a:lnTo>
                        <a:pt x="52" y="113"/>
                      </a:lnTo>
                      <a:close/>
                      <a:moveTo>
                        <a:pt x="62" y="110"/>
                      </a:moveTo>
                      <a:lnTo>
                        <a:pt x="62" y="110"/>
                      </a:lnTo>
                      <a:lnTo>
                        <a:pt x="57" y="112"/>
                      </a:lnTo>
                      <a:lnTo>
                        <a:pt x="62" y="110"/>
                      </a:lnTo>
                      <a:close/>
                      <a:moveTo>
                        <a:pt x="52" y="113"/>
                      </a:moveTo>
                      <a:lnTo>
                        <a:pt x="52" y="113"/>
                      </a:lnTo>
                      <a:lnTo>
                        <a:pt x="52" y="112"/>
                      </a:lnTo>
                      <a:lnTo>
                        <a:pt x="62" y="108"/>
                      </a:lnTo>
                      <a:lnTo>
                        <a:pt x="62" y="110"/>
                      </a:lnTo>
                      <a:lnTo>
                        <a:pt x="52" y="113"/>
                      </a:lnTo>
                      <a:close/>
                      <a:moveTo>
                        <a:pt x="62" y="108"/>
                      </a:moveTo>
                      <a:lnTo>
                        <a:pt x="62" y="108"/>
                      </a:lnTo>
                      <a:lnTo>
                        <a:pt x="57" y="110"/>
                      </a:lnTo>
                      <a:lnTo>
                        <a:pt x="62" y="108"/>
                      </a:lnTo>
                      <a:close/>
                      <a:moveTo>
                        <a:pt x="52" y="112"/>
                      </a:moveTo>
                      <a:lnTo>
                        <a:pt x="52" y="112"/>
                      </a:lnTo>
                      <a:lnTo>
                        <a:pt x="62" y="108"/>
                      </a:lnTo>
                      <a:lnTo>
                        <a:pt x="52" y="112"/>
                      </a:lnTo>
                      <a:close/>
                      <a:moveTo>
                        <a:pt x="62" y="108"/>
                      </a:moveTo>
                      <a:lnTo>
                        <a:pt x="62" y="108"/>
                      </a:lnTo>
                      <a:lnTo>
                        <a:pt x="57" y="110"/>
                      </a:lnTo>
                      <a:lnTo>
                        <a:pt x="62" y="108"/>
                      </a:lnTo>
                      <a:close/>
                      <a:moveTo>
                        <a:pt x="52" y="112"/>
                      </a:moveTo>
                      <a:lnTo>
                        <a:pt x="51" y="110"/>
                      </a:lnTo>
                      <a:lnTo>
                        <a:pt x="51" y="108"/>
                      </a:lnTo>
                      <a:lnTo>
                        <a:pt x="62" y="108"/>
                      </a:lnTo>
                      <a:lnTo>
                        <a:pt x="52" y="112"/>
                      </a:lnTo>
                      <a:close/>
                      <a:moveTo>
                        <a:pt x="62" y="105"/>
                      </a:moveTo>
                      <a:lnTo>
                        <a:pt x="62" y="106"/>
                      </a:lnTo>
                      <a:lnTo>
                        <a:pt x="62" y="108"/>
                      </a:lnTo>
                      <a:lnTo>
                        <a:pt x="57" y="108"/>
                      </a:lnTo>
                      <a:lnTo>
                        <a:pt x="62" y="105"/>
                      </a:lnTo>
                      <a:close/>
                      <a:moveTo>
                        <a:pt x="52" y="112"/>
                      </a:moveTo>
                      <a:lnTo>
                        <a:pt x="49" y="106"/>
                      </a:lnTo>
                      <a:lnTo>
                        <a:pt x="46" y="98"/>
                      </a:lnTo>
                      <a:lnTo>
                        <a:pt x="57" y="94"/>
                      </a:lnTo>
                      <a:lnTo>
                        <a:pt x="58" y="101"/>
                      </a:lnTo>
                      <a:lnTo>
                        <a:pt x="62" y="105"/>
                      </a:lnTo>
                      <a:lnTo>
                        <a:pt x="52" y="112"/>
                      </a:lnTo>
                      <a:close/>
                      <a:moveTo>
                        <a:pt x="46" y="98"/>
                      </a:moveTo>
                      <a:lnTo>
                        <a:pt x="45" y="88"/>
                      </a:lnTo>
                      <a:lnTo>
                        <a:pt x="45" y="74"/>
                      </a:lnTo>
                      <a:lnTo>
                        <a:pt x="54" y="74"/>
                      </a:lnTo>
                      <a:lnTo>
                        <a:pt x="55" y="86"/>
                      </a:lnTo>
                      <a:lnTo>
                        <a:pt x="57" y="94"/>
                      </a:lnTo>
                      <a:lnTo>
                        <a:pt x="46" y="98"/>
                      </a:lnTo>
                      <a:close/>
                      <a:moveTo>
                        <a:pt x="45" y="74"/>
                      </a:moveTo>
                      <a:lnTo>
                        <a:pt x="45" y="74"/>
                      </a:lnTo>
                      <a:lnTo>
                        <a:pt x="49" y="74"/>
                      </a:lnTo>
                      <a:lnTo>
                        <a:pt x="45" y="74"/>
                      </a:lnTo>
                      <a:close/>
                      <a:moveTo>
                        <a:pt x="45" y="74"/>
                      </a:moveTo>
                      <a:lnTo>
                        <a:pt x="46" y="60"/>
                      </a:lnTo>
                      <a:lnTo>
                        <a:pt x="48" y="48"/>
                      </a:lnTo>
                      <a:lnTo>
                        <a:pt x="52" y="36"/>
                      </a:lnTo>
                      <a:lnTo>
                        <a:pt x="55" y="26"/>
                      </a:lnTo>
                      <a:lnTo>
                        <a:pt x="63" y="9"/>
                      </a:lnTo>
                      <a:lnTo>
                        <a:pt x="66" y="2"/>
                      </a:lnTo>
                      <a:lnTo>
                        <a:pt x="75" y="7"/>
                      </a:lnTo>
                      <a:lnTo>
                        <a:pt x="72" y="14"/>
                      </a:lnTo>
                      <a:lnTo>
                        <a:pt x="65" y="29"/>
                      </a:lnTo>
                      <a:lnTo>
                        <a:pt x="62" y="40"/>
                      </a:lnTo>
                      <a:lnTo>
                        <a:pt x="58" y="52"/>
                      </a:lnTo>
                      <a:lnTo>
                        <a:pt x="55" y="62"/>
                      </a:lnTo>
                      <a:lnTo>
                        <a:pt x="54" y="74"/>
                      </a:lnTo>
                      <a:lnTo>
                        <a:pt x="45" y="74"/>
                      </a:lnTo>
                      <a:close/>
                      <a:moveTo>
                        <a:pt x="66" y="2"/>
                      </a:moveTo>
                      <a:lnTo>
                        <a:pt x="69" y="0"/>
                      </a:lnTo>
                      <a:lnTo>
                        <a:pt x="74" y="0"/>
                      </a:lnTo>
                      <a:lnTo>
                        <a:pt x="75" y="4"/>
                      </a:lnTo>
                      <a:lnTo>
                        <a:pt x="75" y="7"/>
                      </a:lnTo>
                      <a:lnTo>
                        <a:pt x="66" y="2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3" name="Freeform 239"/>
                <p:cNvSpPr>
                  <a:spLocks noEditPoints="1"/>
                </p:cNvSpPr>
                <p:nvPr/>
              </p:nvSpPr>
              <p:spPr bwMode="auto">
                <a:xfrm>
                  <a:off x="1410" y="1518"/>
                  <a:ext cx="105" cy="307"/>
                </a:xfrm>
                <a:custGeom>
                  <a:avLst/>
                  <a:gdLst>
                    <a:gd name="T0" fmla="*/ 96 w 105"/>
                    <a:gd name="T1" fmla="*/ 252 h 307"/>
                    <a:gd name="T2" fmla="*/ 96 w 105"/>
                    <a:gd name="T3" fmla="*/ 252 h 307"/>
                    <a:gd name="T4" fmla="*/ 99 w 105"/>
                    <a:gd name="T5" fmla="*/ 261 h 307"/>
                    <a:gd name="T6" fmla="*/ 99 w 105"/>
                    <a:gd name="T7" fmla="*/ 261 h 307"/>
                    <a:gd name="T8" fmla="*/ 94 w 105"/>
                    <a:gd name="T9" fmla="*/ 264 h 307"/>
                    <a:gd name="T10" fmla="*/ 94 w 105"/>
                    <a:gd name="T11" fmla="*/ 264 h 307"/>
                    <a:gd name="T12" fmla="*/ 79 w 105"/>
                    <a:gd name="T13" fmla="*/ 261 h 307"/>
                    <a:gd name="T14" fmla="*/ 73 w 105"/>
                    <a:gd name="T15" fmla="*/ 283 h 307"/>
                    <a:gd name="T16" fmla="*/ 73 w 105"/>
                    <a:gd name="T17" fmla="*/ 283 h 307"/>
                    <a:gd name="T18" fmla="*/ 59 w 105"/>
                    <a:gd name="T19" fmla="*/ 281 h 307"/>
                    <a:gd name="T20" fmla="*/ 59 w 105"/>
                    <a:gd name="T21" fmla="*/ 295 h 307"/>
                    <a:gd name="T22" fmla="*/ 50 w 105"/>
                    <a:gd name="T23" fmla="*/ 286 h 307"/>
                    <a:gd name="T24" fmla="*/ 34 w 105"/>
                    <a:gd name="T25" fmla="*/ 286 h 307"/>
                    <a:gd name="T26" fmla="*/ 34 w 105"/>
                    <a:gd name="T27" fmla="*/ 286 h 307"/>
                    <a:gd name="T28" fmla="*/ 22 w 105"/>
                    <a:gd name="T29" fmla="*/ 291 h 307"/>
                    <a:gd name="T30" fmla="*/ 22 w 105"/>
                    <a:gd name="T31" fmla="*/ 291 h 307"/>
                    <a:gd name="T32" fmla="*/ 14 w 105"/>
                    <a:gd name="T33" fmla="*/ 307 h 307"/>
                    <a:gd name="T34" fmla="*/ 14 w 105"/>
                    <a:gd name="T35" fmla="*/ 295 h 307"/>
                    <a:gd name="T36" fmla="*/ 6 w 105"/>
                    <a:gd name="T37" fmla="*/ 295 h 307"/>
                    <a:gd name="T38" fmla="*/ 11 w 105"/>
                    <a:gd name="T39" fmla="*/ 291 h 307"/>
                    <a:gd name="T40" fmla="*/ 6 w 105"/>
                    <a:gd name="T41" fmla="*/ 293 h 307"/>
                    <a:gd name="T42" fmla="*/ 11 w 105"/>
                    <a:gd name="T43" fmla="*/ 291 h 307"/>
                    <a:gd name="T44" fmla="*/ 11 w 105"/>
                    <a:gd name="T45" fmla="*/ 286 h 307"/>
                    <a:gd name="T46" fmla="*/ 0 w 105"/>
                    <a:gd name="T47" fmla="*/ 285 h 307"/>
                    <a:gd name="T48" fmla="*/ 11 w 105"/>
                    <a:gd name="T49" fmla="*/ 286 h 307"/>
                    <a:gd name="T50" fmla="*/ 0 w 105"/>
                    <a:gd name="T51" fmla="*/ 283 h 307"/>
                    <a:gd name="T52" fmla="*/ 36 w 105"/>
                    <a:gd name="T53" fmla="*/ 228 h 307"/>
                    <a:gd name="T54" fmla="*/ 12 w 105"/>
                    <a:gd name="T55" fmla="*/ 278 h 307"/>
                    <a:gd name="T56" fmla="*/ 46 w 105"/>
                    <a:gd name="T57" fmla="*/ 231 h 307"/>
                    <a:gd name="T58" fmla="*/ 42 w 105"/>
                    <a:gd name="T59" fmla="*/ 228 h 307"/>
                    <a:gd name="T60" fmla="*/ 50 w 105"/>
                    <a:gd name="T61" fmla="*/ 228 h 307"/>
                    <a:gd name="T62" fmla="*/ 60 w 105"/>
                    <a:gd name="T63" fmla="*/ 209 h 307"/>
                    <a:gd name="T64" fmla="*/ 51 w 105"/>
                    <a:gd name="T65" fmla="*/ 204 h 307"/>
                    <a:gd name="T66" fmla="*/ 63 w 105"/>
                    <a:gd name="T67" fmla="*/ 204 h 307"/>
                    <a:gd name="T68" fmla="*/ 53 w 105"/>
                    <a:gd name="T69" fmla="*/ 204 h 307"/>
                    <a:gd name="T70" fmla="*/ 62 w 105"/>
                    <a:gd name="T71" fmla="*/ 206 h 307"/>
                    <a:gd name="T72" fmla="*/ 59 w 105"/>
                    <a:gd name="T73" fmla="*/ 202 h 307"/>
                    <a:gd name="T74" fmla="*/ 63 w 105"/>
                    <a:gd name="T75" fmla="*/ 202 h 307"/>
                    <a:gd name="T76" fmla="*/ 63 w 105"/>
                    <a:gd name="T77" fmla="*/ 189 h 307"/>
                    <a:gd name="T78" fmla="*/ 63 w 105"/>
                    <a:gd name="T79" fmla="*/ 189 h 307"/>
                    <a:gd name="T80" fmla="*/ 56 w 105"/>
                    <a:gd name="T81" fmla="*/ 177 h 307"/>
                    <a:gd name="T82" fmla="*/ 56 w 105"/>
                    <a:gd name="T83" fmla="*/ 177 h 307"/>
                    <a:gd name="T84" fmla="*/ 56 w 105"/>
                    <a:gd name="T85" fmla="*/ 173 h 307"/>
                    <a:gd name="T86" fmla="*/ 56 w 105"/>
                    <a:gd name="T87" fmla="*/ 173 h 307"/>
                    <a:gd name="T88" fmla="*/ 57 w 105"/>
                    <a:gd name="T89" fmla="*/ 170 h 307"/>
                    <a:gd name="T90" fmla="*/ 67 w 105"/>
                    <a:gd name="T91" fmla="*/ 177 h 307"/>
                    <a:gd name="T92" fmla="*/ 57 w 105"/>
                    <a:gd name="T93" fmla="*/ 166 h 307"/>
                    <a:gd name="T94" fmla="*/ 67 w 105"/>
                    <a:gd name="T95" fmla="*/ 161 h 307"/>
                    <a:gd name="T96" fmla="*/ 63 w 105"/>
                    <a:gd name="T97" fmla="*/ 122 h 307"/>
                    <a:gd name="T98" fmla="*/ 59 w 105"/>
                    <a:gd name="T99" fmla="*/ 113 h 307"/>
                    <a:gd name="T100" fmla="*/ 54 w 105"/>
                    <a:gd name="T101" fmla="*/ 113 h 307"/>
                    <a:gd name="T102" fmla="*/ 54 w 105"/>
                    <a:gd name="T103" fmla="*/ 113 h 307"/>
                    <a:gd name="T104" fmla="*/ 54 w 105"/>
                    <a:gd name="T105" fmla="*/ 113 h 307"/>
                    <a:gd name="T106" fmla="*/ 51 w 105"/>
                    <a:gd name="T107" fmla="*/ 106 h 307"/>
                    <a:gd name="T108" fmla="*/ 59 w 105"/>
                    <a:gd name="T109" fmla="*/ 96 h 307"/>
                    <a:gd name="T110" fmla="*/ 51 w 105"/>
                    <a:gd name="T111" fmla="*/ 74 h 307"/>
                    <a:gd name="T112" fmla="*/ 57 w 105"/>
                    <a:gd name="T113" fmla="*/ 28 h 307"/>
                    <a:gd name="T114" fmla="*/ 63 w 105"/>
                    <a:gd name="T115" fmla="*/ 41 h 307"/>
                    <a:gd name="T116" fmla="*/ 73 w 105"/>
                    <a:gd name="T117" fmla="*/ 0 h 307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05"/>
                    <a:gd name="T178" fmla="*/ 0 h 307"/>
                    <a:gd name="T179" fmla="*/ 105 w 105"/>
                    <a:gd name="T180" fmla="*/ 307 h 307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05" h="307">
                      <a:moveTo>
                        <a:pt x="96" y="252"/>
                      </a:moveTo>
                      <a:lnTo>
                        <a:pt x="99" y="249"/>
                      </a:lnTo>
                      <a:lnTo>
                        <a:pt x="102" y="249"/>
                      </a:lnTo>
                      <a:lnTo>
                        <a:pt x="105" y="250"/>
                      </a:lnTo>
                      <a:lnTo>
                        <a:pt x="105" y="255"/>
                      </a:lnTo>
                      <a:lnTo>
                        <a:pt x="96" y="252"/>
                      </a:lnTo>
                      <a:close/>
                      <a:moveTo>
                        <a:pt x="105" y="255"/>
                      </a:moveTo>
                      <a:lnTo>
                        <a:pt x="104" y="259"/>
                      </a:lnTo>
                      <a:lnTo>
                        <a:pt x="99" y="261"/>
                      </a:lnTo>
                      <a:lnTo>
                        <a:pt x="96" y="250"/>
                      </a:lnTo>
                      <a:lnTo>
                        <a:pt x="96" y="252"/>
                      </a:lnTo>
                      <a:lnTo>
                        <a:pt x="105" y="255"/>
                      </a:lnTo>
                      <a:close/>
                      <a:moveTo>
                        <a:pt x="96" y="250"/>
                      </a:moveTo>
                      <a:lnTo>
                        <a:pt x="96" y="250"/>
                      </a:lnTo>
                      <a:lnTo>
                        <a:pt x="97" y="255"/>
                      </a:lnTo>
                      <a:lnTo>
                        <a:pt x="96" y="250"/>
                      </a:lnTo>
                      <a:close/>
                      <a:moveTo>
                        <a:pt x="99" y="261"/>
                      </a:moveTo>
                      <a:lnTo>
                        <a:pt x="97" y="262"/>
                      </a:lnTo>
                      <a:lnTo>
                        <a:pt x="96" y="264"/>
                      </a:lnTo>
                      <a:lnTo>
                        <a:pt x="90" y="254"/>
                      </a:lnTo>
                      <a:lnTo>
                        <a:pt x="93" y="252"/>
                      </a:lnTo>
                      <a:lnTo>
                        <a:pt x="96" y="250"/>
                      </a:lnTo>
                      <a:lnTo>
                        <a:pt x="99" y="261"/>
                      </a:lnTo>
                      <a:close/>
                      <a:moveTo>
                        <a:pt x="96" y="264"/>
                      </a:moveTo>
                      <a:lnTo>
                        <a:pt x="96" y="264"/>
                      </a:lnTo>
                      <a:lnTo>
                        <a:pt x="94" y="264"/>
                      </a:lnTo>
                      <a:lnTo>
                        <a:pt x="93" y="259"/>
                      </a:lnTo>
                      <a:lnTo>
                        <a:pt x="96" y="264"/>
                      </a:lnTo>
                      <a:close/>
                      <a:moveTo>
                        <a:pt x="94" y="264"/>
                      </a:moveTo>
                      <a:lnTo>
                        <a:pt x="90" y="266"/>
                      </a:lnTo>
                      <a:lnTo>
                        <a:pt x="85" y="271"/>
                      </a:lnTo>
                      <a:lnTo>
                        <a:pt x="79" y="261"/>
                      </a:lnTo>
                      <a:lnTo>
                        <a:pt x="85" y="257"/>
                      </a:lnTo>
                      <a:lnTo>
                        <a:pt x="91" y="254"/>
                      </a:lnTo>
                      <a:lnTo>
                        <a:pt x="94" y="264"/>
                      </a:lnTo>
                      <a:close/>
                      <a:moveTo>
                        <a:pt x="85" y="271"/>
                      </a:moveTo>
                      <a:lnTo>
                        <a:pt x="79" y="276"/>
                      </a:lnTo>
                      <a:lnTo>
                        <a:pt x="73" y="281"/>
                      </a:lnTo>
                      <a:lnTo>
                        <a:pt x="65" y="274"/>
                      </a:lnTo>
                      <a:lnTo>
                        <a:pt x="73" y="267"/>
                      </a:lnTo>
                      <a:lnTo>
                        <a:pt x="79" y="261"/>
                      </a:lnTo>
                      <a:lnTo>
                        <a:pt x="85" y="271"/>
                      </a:lnTo>
                      <a:close/>
                      <a:moveTo>
                        <a:pt x="73" y="281"/>
                      </a:moveTo>
                      <a:lnTo>
                        <a:pt x="73" y="283"/>
                      </a:lnTo>
                      <a:lnTo>
                        <a:pt x="70" y="278"/>
                      </a:lnTo>
                      <a:lnTo>
                        <a:pt x="73" y="281"/>
                      </a:lnTo>
                      <a:close/>
                      <a:moveTo>
                        <a:pt x="73" y="283"/>
                      </a:moveTo>
                      <a:lnTo>
                        <a:pt x="68" y="286"/>
                      </a:lnTo>
                      <a:lnTo>
                        <a:pt x="65" y="290"/>
                      </a:lnTo>
                      <a:lnTo>
                        <a:pt x="59" y="281"/>
                      </a:lnTo>
                      <a:lnTo>
                        <a:pt x="62" y="278"/>
                      </a:lnTo>
                      <a:lnTo>
                        <a:pt x="67" y="274"/>
                      </a:lnTo>
                      <a:lnTo>
                        <a:pt x="73" y="283"/>
                      </a:lnTo>
                      <a:close/>
                      <a:moveTo>
                        <a:pt x="65" y="290"/>
                      </a:moveTo>
                      <a:lnTo>
                        <a:pt x="62" y="291"/>
                      </a:lnTo>
                      <a:lnTo>
                        <a:pt x="59" y="295"/>
                      </a:lnTo>
                      <a:lnTo>
                        <a:pt x="54" y="285"/>
                      </a:lnTo>
                      <a:lnTo>
                        <a:pt x="56" y="283"/>
                      </a:lnTo>
                      <a:lnTo>
                        <a:pt x="59" y="281"/>
                      </a:lnTo>
                      <a:lnTo>
                        <a:pt x="65" y="290"/>
                      </a:lnTo>
                      <a:close/>
                      <a:moveTo>
                        <a:pt x="59" y="295"/>
                      </a:moveTo>
                      <a:lnTo>
                        <a:pt x="59" y="295"/>
                      </a:lnTo>
                      <a:lnTo>
                        <a:pt x="56" y="290"/>
                      </a:lnTo>
                      <a:lnTo>
                        <a:pt x="59" y="295"/>
                      </a:lnTo>
                      <a:close/>
                      <a:moveTo>
                        <a:pt x="59" y="295"/>
                      </a:moveTo>
                      <a:lnTo>
                        <a:pt x="54" y="297"/>
                      </a:lnTo>
                      <a:lnTo>
                        <a:pt x="51" y="298"/>
                      </a:lnTo>
                      <a:lnTo>
                        <a:pt x="48" y="297"/>
                      </a:lnTo>
                      <a:lnTo>
                        <a:pt x="43" y="297"/>
                      </a:lnTo>
                      <a:lnTo>
                        <a:pt x="46" y="286"/>
                      </a:lnTo>
                      <a:lnTo>
                        <a:pt x="50" y="286"/>
                      </a:lnTo>
                      <a:lnTo>
                        <a:pt x="54" y="285"/>
                      </a:lnTo>
                      <a:lnTo>
                        <a:pt x="59" y="295"/>
                      </a:lnTo>
                      <a:close/>
                      <a:moveTo>
                        <a:pt x="43" y="297"/>
                      </a:moveTo>
                      <a:lnTo>
                        <a:pt x="40" y="295"/>
                      </a:lnTo>
                      <a:lnTo>
                        <a:pt x="37" y="297"/>
                      </a:lnTo>
                      <a:lnTo>
                        <a:pt x="34" y="286"/>
                      </a:lnTo>
                      <a:lnTo>
                        <a:pt x="42" y="285"/>
                      </a:lnTo>
                      <a:lnTo>
                        <a:pt x="46" y="286"/>
                      </a:lnTo>
                      <a:lnTo>
                        <a:pt x="43" y="297"/>
                      </a:lnTo>
                      <a:close/>
                      <a:moveTo>
                        <a:pt x="34" y="286"/>
                      </a:moveTo>
                      <a:lnTo>
                        <a:pt x="34" y="286"/>
                      </a:lnTo>
                      <a:lnTo>
                        <a:pt x="36" y="291"/>
                      </a:lnTo>
                      <a:lnTo>
                        <a:pt x="34" y="286"/>
                      </a:lnTo>
                      <a:close/>
                      <a:moveTo>
                        <a:pt x="39" y="297"/>
                      </a:moveTo>
                      <a:lnTo>
                        <a:pt x="33" y="298"/>
                      </a:lnTo>
                      <a:lnTo>
                        <a:pt x="26" y="302"/>
                      </a:lnTo>
                      <a:lnTo>
                        <a:pt x="22" y="291"/>
                      </a:lnTo>
                      <a:lnTo>
                        <a:pt x="28" y="288"/>
                      </a:lnTo>
                      <a:lnTo>
                        <a:pt x="34" y="286"/>
                      </a:lnTo>
                      <a:lnTo>
                        <a:pt x="39" y="297"/>
                      </a:lnTo>
                      <a:close/>
                      <a:moveTo>
                        <a:pt x="22" y="291"/>
                      </a:moveTo>
                      <a:lnTo>
                        <a:pt x="22" y="291"/>
                      </a:lnTo>
                      <a:lnTo>
                        <a:pt x="25" y="297"/>
                      </a:lnTo>
                      <a:lnTo>
                        <a:pt x="22" y="291"/>
                      </a:lnTo>
                      <a:close/>
                      <a:moveTo>
                        <a:pt x="26" y="302"/>
                      </a:moveTo>
                      <a:lnTo>
                        <a:pt x="22" y="305"/>
                      </a:lnTo>
                      <a:lnTo>
                        <a:pt x="17" y="305"/>
                      </a:lnTo>
                      <a:lnTo>
                        <a:pt x="14" y="307"/>
                      </a:lnTo>
                      <a:lnTo>
                        <a:pt x="11" y="305"/>
                      </a:lnTo>
                      <a:lnTo>
                        <a:pt x="6" y="303"/>
                      </a:lnTo>
                      <a:lnTo>
                        <a:pt x="3" y="298"/>
                      </a:lnTo>
                      <a:lnTo>
                        <a:pt x="11" y="291"/>
                      </a:lnTo>
                      <a:lnTo>
                        <a:pt x="12" y="293"/>
                      </a:lnTo>
                      <a:lnTo>
                        <a:pt x="14" y="295"/>
                      </a:lnTo>
                      <a:lnTo>
                        <a:pt x="17" y="295"/>
                      </a:lnTo>
                      <a:lnTo>
                        <a:pt x="22" y="291"/>
                      </a:lnTo>
                      <a:lnTo>
                        <a:pt x="26" y="302"/>
                      </a:lnTo>
                      <a:close/>
                      <a:moveTo>
                        <a:pt x="3" y="298"/>
                      </a:moveTo>
                      <a:lnTo>
                        <a:pt x="3" y="298"/>
                      </a:lnTo>
                      <a:lnTo>
                        <a:pt x="6" y="295"/>
                      </a:lnTo>
                      <a:lnTo>
                        <a:pt x="3" y="298"/>
                      </a:lnTo>
                      <a:close/>
                      <a:moveTo>
                        <a:pt x="3" y="298"/>
                      </a:moveTo>
                      <a:lnTo>
                        <a:pt x="2" y="298"/>
                      </a:lnTo>
                      <a:lnTo>
                        <a:pt x="9" y="290"/>
                      </a:lnTo>
                      <a:lnTo>
                        <a:pt x="11" y="291"/>
                      </a:lnTo>
                      <a:lnTo>
                        <a:pt x="3" y="298"/>
                      </a:lnTo>
                      <a:close/>
                      <a:moveTo>
                        <a:pt x="2" y="298"/>
                      </a:moveTo>
                      <a:lnTo>
                        <a:pt x="2" y="297"/>
                      </a:lnTo>
                      <a:lnTo>
                        <a:pt x="6" y="293"/>
                      </a:lnTo>
                      <a:lnTo>
                        <a:pt x="2" y="298"/>
                      </a:lnTo>
                      <a:close/>
                      <a:moveTo>
                        <a:pt x="2" y="297"/>
                      </a:moveTo>
                      <a:lnTo>
                        <a:pt x="0" y="293"/>
                      </a:lnTo>
                      <a:lnTo>
                        <a:pt x="0" y="290"/>
                      </a:lnTo>
                      <a:lnTo>
                        <a:pt x="9" y="290"/>
                      </a:lnTo>
                      <a:lnTo>
                        <a:pt x="11" y="291"/>
                      </a:lnTo>
                      <a:lnTo>
                        <a:pt x="2" y="297"/>
                      </a:lnTo>
                      <a:close/>
                      <a:moveTo>
                        <a:pt x="0" y="290"/>
                      </a:moveTo>
                      <a:lnTo>
                        <a:pt x="0" y="288"/>
                      </a:lnTo>
                      <a:lnTo>
                        <a:pt x="0" y="285"/>
                      </a:lnTo>
                      <a:lnTo>
                        <a:pt x="11" y="286"/>
                      </a:lnTo>
                      <a:lnTo>
                        <a:pt x="9" y="288"/>
                      </a:lnTo>
                      <a:lnTo>
                        <a:pt x="9" y="290"/>
                      </a:lnTo>
                      <a:lnTo>
                        <a:pt x="0" y="290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5" y="285"/>
                      </a:lnTo>
                      <a:lnTo>
                        <a:pt x="0" y="285"/>
                      </a:lnTo>
                      <a:close/>
                      <a:moveTo>
                        <a:pt x="0" y="285"/>
                      </a:moveTo>
                      <a:lnTo>
                        <a:pt x="0" y="285"/>
                      </a:lnTo>
                      <a:lnTo>
                        <a:pt x="11" y="286"/>
                      </a:lnTo>
                      <a:lnTo>
                        <a:pt x="0" y="285"/>
                      </a:lnTo>
                      <a:close/>
                      <a:moveTo>
                        <a:pt x="0" y="285"/>
                      </a:moveTo>
                      <a:lnTo>
                        <a:pt x="0" y="283"/>
                      </a:lnTo>
                      <a:lnTo>
                        <a:pt x="5" y="285"/>
                      </a:lnTo>
                      <a:lnTo>
                        <a:pt x="0" y="285"/>
                      </a:lnTo>
                      <a:close/>
                      <a:moveTo>
                        <a:pt x="0" y="283"/>
                      </a:moveTo>
                      <a:lnTo>
                        <a:pt x="3" y="273"/>
                      </a:lnTo>
                      <a:lnTo>
                        <a:pt x="8" y="264"/>
                      </a:lnTo>
                      <a:lnTo>
                        <a:pt x="11" y="255"/>
                      </a:lnTo>
                      <a:lnTo>
                        <a:pt x="17" y="249"/>
                      </a:lnTo>
                      <a:lnTo>
                        <a:pt x="26" y="237"/>
                      </a:lnTo>
                      <a:lnTo>
                        <a:pt x="36" y="228"/>
                      </a:lnTo>
                      <a:lnTo>
                        <a:pt x="42" y="237"/>
                      </a:lnTo>
                      <a:lnTo>
                        <a:pt x="34" y="245"/>
                      </a:lnTo>
                      <a:lnTo>
                        <a:pt x="25" y="255"/>
                      </a:lnTo>
                      <a:lnTo>
                        <a:pt x="20" y="262"/>
                      </a:lnTo>
                      <a:lnTo>
                        <a:pt x="17" y="269"/>
                      </a:lnTo>
                      <a:lnTo>
                        <a:pt x="12" y="278"/>
                      </a:lnTo>
                      <a:lnTo>
                        <a:pt x="11" y="286"/>
                      </a:lnTo>
                      <a:lnTo>
                        <a:pt x="0" y="283"/>
                      </a:lnTo>
                      <a:close/>
                      <a:moveTo>
                        <a:pt x="36" y="228"/>
                      </a:moveTo>
                      <a:lnTo>
                        <a:pt x="37" y="226"/>
                      </a:lnTo>
                      <a:lnTo>
                        <a:pt x="39" y="225"/>
                      </a:lnTo>
                      <a:lnTo>
                        <a:pt x="46" y="231"/>
                      </a:lnTo>
                      <a:lnTo>
                        <a:pt x="45" y="233"/>
                      </a:lnTo>
                      <a:lnTo>
                        <a:pt x="42" y="237"/>
                      </a:lnTo>
                      <a:lnTo>
                        <a:pt x="36" y="228"/>
                      </a:lnTo>
                      <a:close/>
                      <a:moveTo>
                        <a:pt x="46" y="231"/>
                      </a:moveTo>
                      <a:lnTo>
                        <a:pt x="46" y="231"/>
                      </a:lnTo>
                      <a:lnTo>
                        <a:pt x="42" y="228"/>
                      </a:lnTo>
                      <a:lnTo>
                        <a:pt x="46" y="231"/>
                      </a:lnTo>
                      <a:close/>
                      <a:moveTo>
                        <a:pt x="39" y="225"/>
                      </a:moveTo>
                      <a:lnTo>
                        <a:pt x="42" y="220"/>
                      </a:lnTo>
                      <a:lnTo>
                        <a:pt x="45" y="216"/>
                      </a:lnTo>
                      <a:lnTo>
                        <a:pt x="54" y="223"/>
                      </a:lnTo>
                      <a:lnTo>
                        <a:pt x="50" y="228"/>
                      </a:lnTo>
                      <a:lnTo>
                        <a:pt x="46" y="231"/>
                      </a:lnTo>
                      <a:lnTo>
                        <a:pt x="39" y="225"/>
                      </a:lnTo>
                      <a:close/>
                      <a:moveTo>
                        <a:pt x="45" y="216"/>
                      </a:moveTo>
                      <a:lnTo>
                        <a:pt x="48" y="211"/>
                      </a:lnTo>
                      <a:lnTo>
                        <a:pt x="51" y="206"/>
                      </a:lnTo>
                      <a:lnTo>
                        <a:pt x="60" y="209"/>
                      </a:lnTo>
                      <a:lnTo>
                        <a:pt x="57" y="216"/>
                      </a:lnTo>
                      <a:lnTo>
                        <a:pt x="54" y="223"/>
                      </a:lnTo>
                      <a:lnTo>
                        <a:pt x="45" y="216"/>
                      </a:lnTo>
                      <a:close/>
                      <a:moveTo>
                        <a:pt x="51" y="206"/>
                      </a:moveTo>
                      <a:lnTo>
                        <a:pt x="51" y="204"/>
                      </a:lnTo>
                      <a:lnTo>
                        <a:pt x="56" y="208"/>
                      </a:lnTo>
                      <a:lnTo>
                        <a:pt x="51" y="206"/>
                      </a:lnTo>
                      <a:close/>
                      <a:moveTo>
                        <a:pt x="51" y="204"/>
                      </a:moveTo>
                      <a:lnTo>
                        <a:pt x="53" y="204"/>
                      </a:lnTo>
                      <a:lnTo>
                        <a:pt x="63" y="204"/>
                      </a:lnTo>
                      <a:lnTo>
                        <a:pt x="62" y="208"/>
                      </a:lnTo>
                      <a:lnTo>
                        <a:pt x="59" y="211"/>
                      </a:lnTo>
                      <a:lnTo>
                        <a:pt x="51" y="204"/>
                      </a:lnTo>
                      <a:close/>
                      <a:moveTo>
                        <a:pt x="53" y="204"/>
                      </a:moveTo>
                      <a:lnTo>
                        <a:pt x="53" y="204"/>
                      </a:lnTo>
                      <a:lnTo>
                        <a:pt x="57" y="204"/>
                      </a:lnTo>
                      <a:lnTo>
                        <a:pt x="53" y="204"/>
                      </a:lnTo>
                      <a:close/>
                      <a:moveTo>
                        <a:pt x="53" y="204"/>
                      </a:moveTo>
                      <a:lnTo>
                        <a:pt x="53" y="201"/>
                      </a:lnTo>
                      <a:lnTo>
                        <a:pt x="54" y="201"/>
                      </a:lnTo>
                      <a:lnTo>
                        <a:pt x="62" y="206"/>
                      </a:lnTo>
                      <a:lnTo>
                        <a:pt x="63" y="206"/>
                      </a:lnTo>
                      <a:lnTo>
                        <a:pt x="53" y="204"/>
                      </a:lnTo>
                      <a:close/>
                      <a:moveTo>
                        <a:pt x="62" y="206"/>
                      </a:moveTo>
                      <a:lnTo>
                        <a:pt x="62" y="206"/>
                      </a:lnTo>
                      <a:lnTo>
                        <a:pt x="59" y="202"/>
                      </a:lnTo>
                      <a:lnTo>
                        <a:pt x="62" y="206"/>
                      </a:lnTo>
                      <a:close/>
                      <a:moveTo>
                        <a:pt x="54" y="201"/>
                      </a:moveTo>
                      <a:lnTo>
                        <a:pt x="54" y="199"/>
                      </a:lnTo>
                      <a:lnTo>
                        <a:pt x="54" y="189"/>
                      </a:lnTo>
                      <a:lnTo>
                        <a:pt x="63" y="189"/>
                      </a:lnTo>
                      <a:lnTo>
                        <a:pt x="63" y="202"/>
                      </a:lnTo>
                      <a:lnTo>
                        <a:pt x="62" y="206"/>
                      </a:lnTo>
                      <a:lnTo>
                        <a:pt x="54" y="201"/>
                      </a:lnTo>
                      <a:close/>
                      <a:moveTo>
                        <a:pt x="63" y="189"/>
                      </a:moveTo>
                      <a:lnTo>
                        <a:pt x="63" y="189"/>
                      </a:lnTo>
                      <a:lnTo>
                        <a:pt x="59" y="189"/>
                      </a:lnTo>
                      <a:lnTo>
                        <a:pt x="63" y="189"/>
                      </a:lnTo>
                      <a:close/>
                      <a:moveTo>
                        <a:pt x="54" y="190"/>
                      </a:moveTo>
                      <a:lnTo>
                        <a:pt x="54" y="182"/>
                      </a:lnTo>
                      <a:lnTo>
                        <a:pt x="56" y="177"/>
                      </a:lnTo>
                      <a:lnTo>
                        <a:pt x="65" y="180"/>
                      </a:lnTo>
                      <a:lnTo>
                        <a:pt x="65" y="184"/>
                      </a:lnTo>
                      <a:lnTo>
                        <a:pt x="63" y="189"/>
                      </a:lnTo>
                      <a:lnTo>
                        <a:pt x="54" y="190"/>
                      </a:lnTo>
                      <a:close/>
                      <a:moveTo>
                        <a:pt x="65" y="180"/>
                      </a:moveTo>
                      <a:lnTo>
                        <a:pt x="65" y="180"/>
                      </a:lnTo>
                      <a:lnTo>
                        <a:pt x="60" y="178"/>
                      </a:lnTo>
                      <a:lnTo>
                        <a:pt x="65" y="180"/>
                      </a:lnTo>
                      <a:close/>
                      <a:moveTo>
                        <a:pt x="56" y="177"/>
                      </a:moveTo>
                      <a:lnTo>
                        <a:pt x="56" y="175"/>
                      </a:lnTo>
                      <a:lnTo>
                        <a:pt x="67" y="178"/>
                      </a:lnTo>
                      <a:lnTo>
                        <a:pt x="65" y="178"/>
                      </a:lnTo>
                      <a:lnTo>
                        <a:pt x="65" y="180"/>
                      </a:lnTo>
                      <a:lnTo>
                        <a:pt x="56" y="177"/>
                      </a:lnTo>
                      <a:close/>
                      <a:moveTo>
                        <a:pt x="56" y="175"/>
                      </a:moveTo>
                      <a:lnTo>
                        <a:pt x="56" y="175"/>
                      </a:lnTo>
                      <a:lnTo>
                        <a:pt x="56" y="173"/>
                      </a:lnTo>
                      <a:lnTo>
                        <a:pt x="60" y="177"/>
                      </a:lnTo>
                      <a:lnTo>
                        <a:pt x="56" y="175"/>
                      </a:lnTo>
                      <a:close/>
                      <a:moveTo>
                        <a:pt x="56" y="173"/>
                      </a:moveTo>
                      <a:lnTo>
                        <a:pt x="57" y="173"/>
                      </a:lnTo>
                      <a:lnTo>
                        <a:pt x="67" y="177"/>
                      </a:lnTo>
                      <a:lnTo>
                        <a:pt x="67" y="178"/>
                      </a:lnTo>
                      <a:lnTo>
                        <a:pt x="65" y="178"/>
                      </a:lnTo>
                      <a:lnTo>
                        <a:pt x="56" y="173"/>
                      </a:lnTo>
                      <a:close/>
                      <a:moveTo>
                        <a:pt x="57" y="173"/>
                      </a:moveTo>
                      <a:lnTo>
                        <a:pt x="57" y="173"/>
                      </a:lnTo>
                      <a:lnTo>
                        <a:pt x="62" y="175"/>
                      </a:lnTo>
                      <a:lnTo>
                        <a:pt x="57" y="173"/>
                      </a:lnTo>
                      <a:close/>
                      <a:moveTo>
                        <a:pt x="57" y="173"/>
                      </a:moveTo>
                      <a:lnTo>
                        <a:pt x="57" y="170"/>
                      </a:lnTo>
                      <a:lnTo>
                        <a:pt x="57" y="166"/>
                      </a:lnTo>
                      <a:lnTo>
                        <a:pt x="67" y="161"/>
                      </a:lnTo>
                      <a:lnTo>
                        <a:pt x="68" y="166"/>
                      </a:lnTo>
                      <a:lnTo>
                        <a:pt x="68" y="170"/>
                      </a:lnTo>
                      <a:lnTo>
                        <a:pt x="68" y="173"/>
                      </a:lnTo>
                      <a:lnTo>
                        <a:pt x="67" y="177"/>
                      </a:lnTo>
                      <a:lnTo>
                        <a:pt x="57" y="173"/>
                      </a:lnTo>
                      <a:close/>
                      <a:moveTo>
                        <a:pt x="57" y="166"/>
                      </a:moveTo>
                      <a:lnTo>
                        <a:pt x="57" y="165"/>
                      </a:lnTo>
                      <a:lnTo>
                        <a:pt x="62" y="163"/>
                      </a:lnTo>
                      <a:lnTo>
                        <a:pt x="57" y="166"/>
                      </a:lnTo>
                      <a:close/>
                      <a:moveTo>
                        <a:pt x="57" y="165"/>
                      </a:moveTo>
                      <a:lnTo>
                        <a:pt x="54" y="149"/>
                      </a:lnTo>
                      <a:lnTo>
                        <a:pt x="53" y="134"/>
                      </a:lnTo>
                      <a:lnTo>
                        <a:pt x="63" y="134"/>
                      </a:lnTo>
                      <a:lnTo>
                        <a:pt x="63" y="148"/>
                      </a:lnTo>
                      <a:lnTo>
                        <a:pt x="67" y="161"/>
                      </a:lnTo>
                      <a:lnTo>
                        <a:pt x="57" y="165"/>
                      </a:lnTo>
                      <a:close/>
                      <a:moveTo>
                        <a:pt x="53" y="134"/>
                      </a:moveTo>
                      <a:lnTo>
                        <a:pt x="53" y="120"/>
                      </a:lnTo>
                      <a:lnTo>
                        <a:pt x="54" y="113"/>
                      </a:lnTo>
                      <a:lnTo>
                        <a:pt x="63" y="113"/>
                      </a:lnTo>
                      <a:lnTo>
                        <a:pt x="63" y="122"/>
                      </a:lnTo>
                      <a:lnTo>
                        <a:pt x="63" y="134"/>
                      </a:lnTo>
                      <a:lnTo>
                        <a:pt x="53" y="134"/>
                      </a:lnTo>
                      <a:close/>
                      <a:moveTo>
                        <a:pt x="63" y="113"/>
                      </a:moveTo>
                      <a:lnTo>
                        <a:pt x="63" y="113"/>
                      </a:lnTo>
                      <a:lnTo>
                        <a:pt x="59" y="113"/>
                      </a:lnTo>
                      <a:lnTo>
                        <a:pt x="63" y="113"/>
                      </a:lnTo>
                      <a:close/>
                      <a:moveTo>
                        <a:pt x="54" y="113"/>
                      </a:moveTo>
                      <a:lnTo>
                        <a:pt x="54" y="110"/>
                      </a:lnTo>
                      <a:lnTo>
                        <a:pt x="63" y="110"/>
                      </a:lnTo>
                      <a:lnTo>
                        <a:pt x="63" y="113"/>
                      </a:lnTo>
                      <a:lnTo>
                        <a:pt x="54" y="113"/>
                      </a:lnTo>
                      <a:close/>
                      <a:moveTo>
                        <a:pt x="63" y="106"/>
                      </a:moveTo>
                      <a:lnTo>
                        <a:pt x="63" y="108"/>
                      </a:lnTo>
                      <a:lnTo>
                        <a:pt x="63" y="110"/>
                      </a:lnTo>
                      <a:lnTo>
                        <a:pt x="59" y="110"/>
                      </a:lnTo>
                      <a:lnTo>
                        <a:pt x="63" y="106"/>
                      </a:lnTo>
                      <a:close/>
                      <a:moveTo>
                        <a:pt x="54" y="113"/>
                      </a:moveTo>
                      <a:lnTo>
                        <a:pt x="54" y="112"/>
                      </a:lnTo>
                      <a:lnTo>
                        <a:pt x="62" y="106"/>
                      </a:lnTo>
                      <a:lnTo>
                        <a:pt x="63" y="106"/>
                      </a:lnTo>
                      <a:lnTo>
                        <a:pt x="54" y="113"/>
                      </a:lnTo>
                      <a:close/>
                      <a:moveTo>
                        <a:pt x="54" y="112"/>
                      </a:moveTo>
                      <a:lnTo>
                        <a:pt x="54" y="112"/>
                      </a:lnTo>
                      <a:lnTo>
                        <a:pt x="59" y="108"/>
                      </a:lnTo>
                      <a:lnTo>
                        <a:pt x="54" y="112"/>
                      </a:lnTo>
                      <a:close/>
                      <a:moveTo>
                        <a:pt x="54" y="112"/>
                      </a:moveTo>
                      <a:lnTo>
                        <a:pt x="51" y="106"/>
                      </a:lnTo>
                      <a:lnTo>
                        <a:pt x="50" y="100"/>
                      </a:lnTo>
                      <a:lnTo>
                        <a:pt x="46" y="89"/>
                      </a:lnTo>
                      <a:lnTo>
                        <a:pt x="46" y="74"/>
                      </a:lnTo>
                      <a:lnTo>
                        <a:pt x="56" y="74"/>
                      </a:lnTo>
                      <a:lnTo>
                        <a:pt x="57" y="88"/>
                      </a:lnTo>
                      <a:lnTo>
                        <a:pt x="59" y="96"/>
                      </a:lnTo>
                      <a:lnTo>
                        <a:pt x="60" y="103"/>
                      </a:lnTo>
                      <a:lnTo>
                        <a:pt x="62" y="106"/>
                      </a:lnTo>
                      <a:lnTo>
                        <a:pt x="54" y="112"/>
                      </a:lnTo>
                      <a:close/>
                      <a:moveTo>
                        <a:pt x="56" y="74"/>
                      </a:moveTo>
                      <a:lnTo>
                        <a:pt x="56" y="74"/>
                      </a:lnTo>
                      <a:lnTo>
                        <a:pt x="51" y="74"/>
                      </a:lnTo>
                      <a:lnTo>
                        <a:pt x="56" y="74"/>
                      </a:lnTo>
                      <a:close/>
                      <a:moveTo>
                        <a:pt x="46" y="74"/>
                      </a:moveTo>
                      <a:lnTo>
                        <a:pt x="48" y="62"/>
                      </a:lnTo>
                      <a:lnTo>
                        <a:pt x="50" y="50"/>
                      </a:lnTo>
                      <a:lnTo>
                        <a:pt x="54" y="38"/>
                      </a:lnTo>
                      <a:lnTo>
                        <a:pt x="57" y="28"/>
                      </a:lnTo>
                      <a:lnTo>
                        <a:pt x="65" y="10"/>
                      </a:lnTo>
                      <a:lnTo>
                        <a:pt x="70" y="4"/>
                      </a:lnTo>
                      <a:lnTo>
                        <a:pt x="77" y="9"/>
                      </a:lnTo>
                      <a:lnTo>
                        <a:pt x="74" y="16"/>
                      </a:lnTo>
                      <a:lnTo>
                        <a:pt x="67" y="31"/>
                      </a:lnTo>
                      <a:lnTo>
                        <a:pt x="63" y="41"/>
                      </a:lnTo>
                      <a:lnTo>
                        <a:pt x="60" y="53"/>
                      </a:lnTo>
                      <a:lnTo>
                        <a:pt x="57" y="64"/>
                      </a:lnTo>
                      <a:lnTo>
                        <a:pt x="56" y="74"/>
                      </a:lnTo>
                      <a:lnTo>
                        <a:pt x="46" y="74"/>
                      </a:lnTo>
                      <a:close/>
                      <a:moveTo>
                        <a:pt x="70" y="4"/>
                      </a:moveTo>
                      <a:lnTo>
                        <a:pt x="73" y="0"/>
                      </a:lnTo>
                      <a:lnTo>
                        <a:pt x="76" y="2"/>
                      </a:lnTo>
                      <a:lnTo>
                        <a:pt x="79" y="5"/>
                      </a:lnTo>
                      <a:lnTo>
                        <a:pt x="77" y="9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4" name="Freeform 240"/>
                <p:cNvSpPr>
                  <a:spLocks noEditPoints="1"/>
                </p:cNvSpPr>
                <p:nvPr/>
              </p:nvSpPr>
              <p:spPr bwMode="auto">
                <a:xfrm>
                  <a:off x="1406" y="1520"/>
                  <a:ext cx="111" cy="307"/>
                </a:xfrm>
                <a:custGeom>
                  <a:avLst/>
                  <a:gdLst>
                    <a:gd name="T0" fmla="*/ 109 w 111"/>
                    <a:gd name="T1" fmla="*/ 260 h 307"/>
                    <a:gd name="T2" fmla="*/ 106 w 111"/>
                    <a:gd name="T3" fmla="*/ 262 h 307"/>
                    <a:gd name="T4" fmla="*/ 100 w 111"/>
                    <a:gd name="T5" fmla="*/ 265 h 307"/>
                    <a:gd name="T6" fmla="*/ 89 w 111"/>
                    <a:gd name="T7" fmla="*/ 272 h 307"/>
                    <a:gd name="T8" fmla="*/ 77 w 111"/>
                    <a:gd name="T9" fmla="*/ 284 h 307"/>
                    <a:gd name="T10" fmla="*/ 74 w 111"/>
                    <a:gd name="T11" fmla="*/ 281 h 307"/>
                    <a:gd name="T12" fmla="*/ 71 w 111"/>
                    <a:gd name="T13" fmla="*/ 276 h 307"/>
                    <a:gd name="T14" fmla="*/ 61 w 111"/>
                    <a:gd name="T15" fmla="*/ 298 h 307"/>
                    <a:gd name="T16" fmla="*/ 61 w 111"/>
                    <a:gd name="T17" fmla="*/ 296 h 307"/>
                    <a:gd name="T18" fmla="*/ 50 w 111"/>
                    <a:gd name="T19" fmla="*/ 288 h 307"/>
                    <a:gd name="T20" fmla="*/ 37 w 111"/>
                    <a:gd name="T21" fmla="*/ 288 h 307"/>
                    <a:gd name="T22" fmla="*/ 40 w 111"/>
                    <a:gd name="T23" fmla="*/ 293 h 307"/>
                    <a:gd name="T24" fmla="*/ 37 w 111"/>
                    <a:gd name="T25" fmla="*/ 288 h 307"/>
                    <a:gd name="T26" fmla="*/ 33 w 111"/>
                    <a:gd name="T27" fmla="*/ 289 h 307"/>
                    <a:gd name="T28" fmla="*/ 29 w 111"/>
                    <a:gd name="T29" fmla="*/ 303 h 307"/>
                    <a:gd name="T30" fmla="*/ 24 w 111"/>
                    <a:gd name="T31" fmla="*/ 307 h 307"/>
                    <a:gd name="T32" fmla="*/ 23 w 111"/>
                    <a:gd name="T33" fmla="*/ 300 h 307"/>
                    <a:gd name="T34" fmla="*/ 21 w 111"/>
                    <a:gd name="T35" fmla="*/ 295 h 307"/>
                    <a:gd name="T36" fmla="*/ 9 w 111"/>
                    <a:gd name="T37" fmla="*/ 293 h 307"/>
                    <a:gd name="T38" fmla="*/ 6 w 111"/>
                    <a:gd name="T39" fmla="*/ 296 h 307"/>
                    <a:gd name="T40" fmla="*/ 1 w 111"/>
                    <a:gd name="T41" fmla="*/ 300 h 307"/>
                    <a:gd name="T42" fmla="*/ 10 w 111"/>
                    <a:gd name="T43" fmla="*/ 293 h 307"/>
                    <a:gd name="T44" fmla="*/ 9 w 111"/>
                    <a:gd name="T45" fmla="*/ 293 h 307"/>
                    <a:gd name="T46" fmla="*/ 9 w 111"/>
                    <a:gd name="T47" fmla="*/ 293 h 307"/>
                    <a:gd name="T48" fmla="*/ 0 w 111"/>
                    <a:gd name="T49" fmla="*/ 296 h 307"/>
                    <a:gd name="T50" fmla="*/ 0 w 111"/>
                    <a:gd name="T51" fmla="*/ 288 h 307"/>
                    <a:gd name="T52" fmla="*/ 0 w 111"/>
                    <a:gd name="T53" fmla="*/ 286 h 307"/>
                    <a:gd name="T54" fmla="*/ 15 w 111"/>
                    <a:gd name="T55" fmla="*/ 250 h 307"/>
                    <a:gd name="T56" fmla="*/ 15 w 111"/>
                    <a:gd name="T57" fmla="*/ 271 h 307"/>
                    <a:gd name="T58" fmla="*/ 43 w 111"/>
                    <a:gd name="T59" fmla="*/ 231 h 307"/>
                    <a:gd name="T60" fmla="*/ 43 w 111"/>
                    <a:gd name="T61" fmla="*/ 231 h 307"/>
                    <a:gd name="T62" fmla="*/ 37 w 111"/>
                    <a:gd name="T63" fmla="*/ 224 h 307"/>
                    <a:gd name="T64" fmla="*/ 41 w 111"/>
                    <a:gd name="T65" fmla="*/ 218 h 307"/>
                    <a:gd name="T66" fmla="*/ 54 w 111"/>
                    <a:gd name="T67" fmla="*/ 204 h 307"/>
                    <a:gd name="T68" fmla="*/ 60 w 111"/>
                    <a:gd name="T69" fmla="*/ 212 h 307"/>
                    <a:gd name="T70" fmla="*/ 64 w 111"/>
                    <a:gd name="T71" fmla="*/ 206 h 307"/>
                    <a:gd name="T72" fmla="*/ 64 w 111"/>
                    <a:gd name="T73" fmla="*/ 206 h 307"/>
                    <a:gd name="T74" fmla="*/ 54 w 111"/>
                    <a:gd name="T75" fmla="*/ 204 h 307"/>
                    <a:gd name="T76" fmla="*/ 54 w 111"/>
                    <a:gd name="T77" fmla="*/ 204 h 307"/>
                    <a:gd name="T78" fmla="*/ 54 w 111"/>
                    <a:gd name="T79" fmla="*/ 185 h 307"/>
                    <a:gd name="T80" fmla="*/ 54 w 111"/>
                    <a:gd name="T81" fmla="*/ 190 h 307"/>
                    <a:gd name="T82" fmla="*/ 58 w 111"/>
                    <a:gd name="T83" fmla="*/ 171 h 307"/>
                    <a:gd name="T84" fmla="*/ 58 w 111"/>
                    <a:gd name="T85" fmla="*/ 166 h 307"/>
                    <a:gd name="T86" fmla="*/ 58 w 111"/>
                    <a:gd name="T87" fmla="*/ 166 h 307"/>
                    <a:gd name="T88" fmla="*/ 67 w 111"/>
                    <a:gd name="T89" fmla="*/ 161 h 307"/>
                    <a:gd name="T90" fmla="*/ 67 w 111"/>
                    <a:gd name="T91" fmla="*/ 161 h 307"/>
                    <a:gd name="T92" fmla="*/ 64 w 111"/>
                    <a:gd name="T93" fmla="*/ 123 h 307"/>
                    <a:gd name="T94" fmla="*/ 54 w 111"/>
                    <a:gd name="T95" fmla="*/ 111 h 307"/>
                    <a:gd name="T96" fmla="*/ 64 w 111"/>
                    <a:gd name="T97" fmla="*/ 113 h 307"/>
                    <a:gd name="T98" fmla="*/ 54 w 111"/>
                    <a:gd name="T99" fmla="*/ 111 h 307"/>
                    <a:gd name="T100" fmla="*/ 55 w 111"/>
                    <a:gd name="T101" fmla="*/ 111 h 307"/>
                    <a:gd name="T102" fmla="*/ 55 w 111"/>
                    <a:gd name="T103" fmla="*/ 111 h 307"/>
                    <a:gd name="T104" fmla="*/ 47 w 111"/>
                    <a:gd name="T105" fmla="*/ 74 h 307"/>
                    <a:gd name="T106" fmla="*/ 57 w 111"/>
                    <a:gd name="T107" fmla="*/ 74 h 307"/>
                    <a:gd name="T108" fmla="*/ 55 w 111"/>
                    <a:gd name="T109" fmla="*/ 38 h 307"/>
                    <a:gd name="T110" fmla="*/ 64 w 111"/>
                    <a:gd name="T111" fmla="*/ 41 h 307"/>
                    <a:gd name="T112" fmla="*/ 78 w 111"/>
                    <a:gd name="T113" fmla="*/ 2 h 30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111"/>
                    <a:gd name="T172" fmla="*/ 0 h 307"/>
                    <a:gd name="T173" fmla="*/ 111 w 111"/>
                    <a:gd name="T174" fmla="*/ 307 h 30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111" h="307">
                      <a:moveTo>
                        <a:pt x="101" y="252"/>
                      </a:moveTo>
                      <a:lnTo>
                        <a:pt x="106" y="250"/>
                      </a:lnTo>
                      <a:lnTo>
                        <a:pt x="109" y="252"/>
                      </a:lnTo>
                      <a:lnTo>
                        <a:pt x="111" y="255"/>
                      </a:lnTo>
                      <a:lnTo>
                        <a:pt x="109" y="260"/>
                      </a:lnTo>
                      <a:lnTo>
                        <a:pt x="101" y="252"/>
                      </a:lnTo>
                      <a:close/>
                      <a:moveTo>
                        <a:pt x="109" y="260"/>
                      </a:moveTo>
                      <a:lnTo>
                        <a:pt x="108" y="260"/>
                      </a:lnTo>
                      <a:lnTo>
                        <a:pt x="106" y="262"/>
                      </a:lnTo>
                      <a:lnTo>
                        <a:pt x="103" y="252"/>
                      </a:lnTo>
                      <a:lnTo>
                        <a:pt x="101" y="252"/>
                      </a:lnTo>
                      <a:lnTo>
                        <a:pt x="109" y="260"/>
                      </a:lnTo>
                      <a:close/>
                      <a:moveTo>
                        <a:pt x="106" y="262"/>
                      </a:moveTo>
                      <a:lnTo>
                        <a:pt x="103" y="264"/>
                      </a:lnTo>
                      <a:lnTo>
                        <a:pt x="100" y="265"/>
                      </a:lnTo>
                      <a:lnTo>
                        <a:pt x="95" y="255"/>
                      </a:lnTo>
                      <a:lnTo>
                        <a:pt x="100" y="253"/>
                      </a:lnTo>
                      <a:lnTo>
                        <a:pt x="103" y="252"/>
                      </a:lnTo>
                      <a:lnTo>
                        <a:pt x="106" y="262"/>
                      </a:lnTo>
                      <a:close/>
                      <a:moveTo>
                        <a:pt x="100" y="265"/>
                      </a:moveTo>
                      <a:lnTo>
                        <a:pt x="100" y="265"/>
                      </a:lnTo>
                      <a:lnTo>
                        <a:pt x="97" y="260"/>
                      </a:lnTo>
                      <a:lnTo>
                        <a:pt x="100" y="265"/>
                      </a:lnTo>
                      <a:close/>
                      <a:moveTo>
                        <a:pt x="100" y="265"/>
                      </a:moveTo>
                      <a:lnTo>
                        <a:pt x="95" y="269"/>
                      </a:lnTo>
                      <a:lnTo>
                        <a:pt x="89" y="272"/>
                      </a:lnTo>
                      <a:lnTo>
                        <a:pt x="84" y="264"/>
                      </a:lnTo>
                      <a:lnTo>
                        <a:pt x="89" y="259"/>
                      </a:lnTo>
                      <a:lnTo>
                        <a:pt x="95" y="255"/>
                      </a:lnTo>
                      <a:lnTo>
                        <a:pt x="100" y="265"/>
                      </a:lnTo>
                      <a:close/>
                      <a:moveTo>
                        <a:pt x="89" y="272"/>
                      </a:moveTo>
                      <a:lnTo>
                        <a:pt x="84" y="277"/>
                      </a:lnTo>
                      <a:lnTo>
                        <a:pt x="77" y="284"/>
                      </a:lnTo>
                      <a:lnTo>
                        <a:pt x="71" y="276"/>
                      </a:lnTo>
                      <a:lnTo>
                        <a:pt x="77" y="269"/>
                      </a:lnTo>
                      <a:lnTo>
                        <a:pt x="84" y="264"/>
                      </a:lnTo>
                      <a:lnTo>
                        <a:pt x="89" y="272"/>
                      </a:lnTo>
                      <a:close/>
                      <a:moveTo>
                        <a:pt x="71" y="276"/>
                      </a:moveTo>
                      <a:lnTo>
                        <a:pt x="71" y="276"/>
                      </a:lnTo>
                      <a:lnTo>
                        <a:pt x="74" y="281"/>
                      </a:lnTo>
                      <a:lnTo>
                        <a:pt x="71" y="276"/>
                      </a:lnTo>
                      <a:close/>
                      <a:moveTo>
                        <a:pt x="77" y="284"/>
                      </a:moveTo>
                      <a:lnTo>
                        <a:pt x="69" y="291"/>
                      </a:lnTo>
                      <a:lnTo>
                        <a:pt x="63" y="296"/>
                      </a:lnTo>
                      <a:lnTo>
                        <a:pt x="57" y="286"/>
                      </a:lnTo>
                      <a:lnTo>
                        <a:pt x="63" y="283"/>
                      </a:lnTo>
                      <a:lnTo>
                        <a:pt x="71" y="276"/>
                      </a:lnTo>
                      <a:lnTo>
                        <a:pt x="77" y="284"/>
                      </a:lnTo>
                      <a:close/>
                      <a:moveTo>
                        <a:pt x="57" y="286"/>
                      </a:moveTo>
                      <a:lnTo>
                        <a:pt x="57" y="286"/>
                      </a:lnTo>
                      <a:lnTo>
                        <a:pt x="60" y="291"/>
                      </a:lnTo>
                      <a:lnTo>
                        <a:pt x="57" y="286"/>
                      </a:lnTo>
                      <a:close/>
                      <a:moveTo>
                        <a:pt x="63" y="296"/>
                      </a:moveTo>
                      <a:lnTo>
                        <a:pt x="61" y="298"/>
                      </a:lnTo>
                      <a:lnTo>
                        <a:pt x="63" y="296"/>
                      </a:lnTo>
                      <a:lnTo>
                        <a:pt x="57" y="288"/>
                      </a:lnTo>
                      <a:lnTo>
                        <a:pt x="57" y="286"/>
                      </a:lnTo>
                      <a:lnTo>
                        <a:pt x="63" y="296"/>
                      </a:lnTo>
                      <a:close/>
                      <a:moveTo>
                        <a:pt x="63" y="296"/>
                      </a:moveTo>
                      <a:lnTo>
                        <a:pt x="61" y="296"/>
                      </a:lnTo>
                      <a:lnTo>
                        <a:pt x="60" y="291"/>
                      </a:lnTo>
                      <a:lnTo>
                        <a:pt x="63" y="296"/>
                      </a:lnTo>
                      <a:close/>
                      <a:moveTo>
                        <a:pt x="61" y="296"/>
                      </a:moveTo>
                      <a:lnTo>
                        <a:pt x="54" y="300"/>
                      </a:lnTo>
                      <a:lnTo>
                        <a:pt x="47" y="298"/>
                      </a:lnTo>
                      <a:lnTo>
                        <a:pt x="50" y="288"/>
                      </a:lnTo>
                      <a:lnTo>
                        <a:pt x="54" y="288"/>
                      </a:lnTo>
                      <a:lnTo>
                        <a:pt x="57" y="286"/>
                      </a:lnTo>
                      <a:lnTo>
                        <a:pt x="61" y="296"/>
                      </a:lnTo>
                      <a:close/>
                      <a:moveTo>
                        <a:pt x="47" y="298"/>
                      </a:moveTo>
                      <a:lnTo>
                        <a:pt x="44" y="298"/>
                      </a:lnTo>
                      <a:lnTo>
                        <a:pt x="41" y="298"/>
                      </a:lnTo>
                      <a:lnTo>
                        <a:pt x="37" y="288"/>
                      </a:lnTo>
                      <a:lnTo>
                        <a:pt x="44" y="286"/>
                      </a:lnTo>
                      <a:lnTo>
                        <a:pt x="50" y="288"/>
                      </a:lnTo>
                      <a:lnTo>
                        <a:pt x="47" y="298"/>
                      </a:lnTo>
                      <a:close/>
                      <a:moveTo>
                        <a:pt x="41" y="298"/>
                      </a:moveTo>
                      <a:lnTo>
                        <a:pt x="41" y="298"/>
                      </a:lnTo>
                      <a:lnTo>
                        <a:pt x="40" y="293"/>
                      </a:lnTo>
                      <a:lnTo>
                        <a:pt x="41" y="298"/>
                      </a:lnTo>
                      <a:close/>
                      <a:moveTo>
                        <a:pt x="41" y="298"/>
                      </a:moveTo>
                      <a:lnTo>
                        <a:pt x="40" y="298"/>
                      </a:lnTo>
                      <a:lnTo>
                        <a:pt x="38" y="300"/>
                      </a:lnTo>
                      <a:lnTo>
                        <a:pt x="33" y="289"/>
                      </a:lnTo>
                      <a:lnTo>
                        <a:pt x="35" y="288"/>
                      </a:lnTo>
                      <a:lnTo>
                        <a:pt x="37" y="288"/>
                      </a:lnTo>
                      <a:lnTo>
                        <a:pt x="41" y="298"/>
                      </a:lnTo>
                      <a:close/>
                      <a:moveTo>
                        <a:pt x="38" y="300"/>
                      </a:moveTo>
                      <a:lnTo>
                        <a:pt x="33" y="301"/>
                      </a:lnTo>
                      <a:lnTo>
                        <a:pt x="29" y="303"/>
                      </a:lnTo>
                      <a:lnTo>
                        <a:pt x="26" y="293"/>
                      </a:lnTo>
                      <a:lnTo>
                        <a:pt x="30" y="291"/>
                      </a:lnTo>
                      <a:lnTo>
                        <a:pt x="33" y="289"/>
                      </a:lnTo>
                      <a:lnTo>
                        <a:pt x="38" y="300"/>
                      </a:lnTo>
                      <a:close/>
                      <a:moveTo>
                        <a:pt x="24" y="293"/>
                      </a:moveTo>
                      <a:lnTo>
                        <a:pt x="26" y="293"/>
                      </a:lnTo>
                      <a:lnTo>
                        <a:pt x="27" y="298"/>
                      </a:lnTo>
                      <a:lnTo>
                        <a:pt x="24" y="293"/>
                      </a:lnTo>
                      <a:close/>
                      <a:moveTo>
                        <a:pt x="29" y="303"/>
                      </a:moveTo>
                      <a:lnTo>
                        <a:pt x="29" y="303"/>
                      </a:lnTo>
                      <a:lnTo>
                        <a:pt x="24" y="293"/>
                      </a:lnTo>
                      <a:lnTo>
                        <a:pt x="29" y="303"/>
                      </a:lnTo>
                      <a:close/>
                      <a:moveTo>
                        <a:pt x="29" y="303"/>
                      </a:moveTo>
                      <a:lnTo>
                        <a:pt x="26" y="305"/>
                      </a:lnTo>
                      <a:lnTo>
                        <a:pt x="24" y="307"/>
                      </a:lnTo>
                      <a:lnTo>
                        <a:pt x="21" y="295"/>
                      </a:lnTo>
                      <a:lnTo>
                        <a:pt x="23" y="295"/>
                      </a:lnTo>
                      <a:lnTo>
                        <a:pt x="24" y="293"/>
                      </a:lnTo>
                      <a:lnTo>
                        <a:pt x="29" y="303"/>
                      </a:lnTo>
                      <a:close/>
                      <a:moveTo>
                        <a:pt x="24" y="307"/>
                      </a:moveTo>
                      <a:lnTo>
                        <a:pt x="24" y="307"/>
                      </a:lnTo>
                      <a:lnTo>
                        <a:pt x="23" y="300"/>
                      </a:lnTo>
                      <a:lnTo>
                        <a:pt x="24" y="307"/>
                      </a:lnTo>
                      <a:close/>
                      <a:moveTo>
                        <a:pt x="24" y="307"/>
                      </a:moveTo>
                      <a:lnTo>
                        <a:pt x="21" y="307"/>
                      </a:lnTo>
                      <a:lnTo>
                        <a:pt x="20" y="307"/>
                      </a:lnTo>
                      <a:lnTo>
                        <a:pt x="18" y="296"/>
                      </a:lnTo>
                      <a:lnTo>
                        <a:pt x="20" y="296"/>
                      </a:lnTo>
                      <a:lnTo>
                        <a:pt x="21" y="295"/>
                      </a:lnTo>
                      <a:lnTo>
                        <a:pt x="24" y="307"/>
                      </a:lnTo>
                      <a:close/>
                      <a:moveTo>
                        <a:pt x="20" y="307"/>
                      </a:moveTo>
                      <a:lnTo>
                        <a:pt x="13" y="307"/>
                      </a:lnTo>
                      <a:lnTo>
                        <a:pt x="9" y="307"/>
                      </a:lnTo>
                      <a:lnTo>
                        <a:pt x="4" y="303"/>
                      </a:lnTo>
                      <a:lnTo>
                        <a:pt x="1" y="300"/>
                      </a:lnTo>
                      <a:lnTo>
                        <a:pt x="9" y="293"/>
                      </a:lnTo>
                      <a:lnTo>
                        <a:pt x="12" y="295"/>
                      </a:lnTo>
                      <a:lnTo>
                        <a:pt x="18" y="296"/>
                      </a:lnTo>
                      <a:lnTo>
                        <a:pt x="20" y="307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6" y="296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10" y="295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1" y="300"/>
                      </a:lnTo>
                      <a:lnTo>
                        <a:pt x="6" y="296"/>
                      </a:lnTo>
                      <a:lnTo>
                        <a:pt x="1" y="300"/>
                      </a:lnTo>
                      <a:close/>
                      <a:moveTo>
                        <a:pt x="1" y="300"/>
                      </a:moveTo>
                      <a:lnTo>
                        <a:pt x="0" y="298"/>
                      </a:lnTo>
                      <a:lnTo>
                        <a:pt x="10" y="293"/>
                      </a:lnTo>
                      <a:lnTo>
                        <a:pt x="10" y="295"/>
                      </a:lnTo>
                      <a:lnTo>
                        <a:pt x="1" y="300"/>
                      </a:lnTo>
                      <a:close/>
                      <a:moveTo>
                        <a:pt x="0" y="298"/>
                      </a:moveTo>
                      <a:lnTo>
                        <a:pt x="0" y="296"/>
                      </a:lnTo>
                      <a:lnTo>
                        <a:pt x="9" y="293"/>
                      </a:lnTo>
                      <a:lnTo>
                        <a:pt x="10" y="293"/>
                      </a:lnTo>
                      <a:lnTo>
                        <a:pt x="0" y="298"/>
                      </a:lnTo>
                      <a:close/>
                      <a:moveTo>
                        <a:pt x="9" y="293"/>
                      </a:moveTo>
                      <a:lnTo>
                        <a:pt x="9" y="293"/>
                      </a:lnTo>
                      <a:lnTo>
                        <a:pt x="4" y="295"/>
                      </a:lnTo>
                      <a:lnTo>
                        <a:pt x="9" y="293"/>
                      </a:lnTo>
                      <a:close/>
                      <a:moveTo>
                        <a:pt x="0" y="296"/>
                      </a:moveTo>
                      <a:lnTo>
                        <a:pt x="0" y="291"/>
                      </a:lnTo>
                      <a:lnTo>
                        <a:pt x="0" y="288"/>
                      </a:lnTo>
                      <a:lnTo>
                        <a:pt x="9" y="289"/>
                      </a:lnTo>
                      <a:lnTo>
                        <a:pt x="9" y="291"/>
                      </a:lnTo>
                      <a:lnTo>
                        <a:pt x="9" y="293"/>
                      </a:lnTo>
                      <a:lnTo>
                        <a:pt x="0" y="296"/>
                      </a:lnTo>
                      <a:close/>
                      <a:moveTo>
                        <a:pt x="0" y="288"/>
                      </a:moveTo>
                      <a:lnTo>
                        <a:pt x="0" y="288"/>
                      </a:lnTo>
                      <a:lnTo>
                        <a:pt x="0" y="286"/>
                      </a:lnTo>
                      <a:lnTo>
                        <a:pt x="4" y="288"/>
                      </a:lnTo>
                      <a:lnTo>
                        <a:pt x="0" y="288"/>
                      </a:lnTo>
                      <a:close/>
                      <a:moveTo>
                        <a:pt x="0" y="286"/>
                      </a:moveTo>
                      <a:lnTo>
                        <a:pt x="0" y="288"/>
                      </a:lnTo>
                      <a:lnTo>
                        <a:pt x="0" y="286"/>
                      </a:lnTo>
                      <a:lnTo>
                        <a:pt x="9" y="289"/>
                      </a:lnTo>
                      <a:lnTo>
                        <a:pt x="0" y="286"/>
                      </a:lnTo>
                      <a:close/>
                      <a:moveTo>
                        <a:pt x="0" y="286"/>
                      </a:moveTo>
                      <a:lnTo>
                        <a:pt x="0" y="286"/>
                      </a:lnTo>
                      <a:lnTo>
                        <a:pt x="4" y="288"/>
                      </a:lnTo>
                      <a:lnTo>
                        <a:pt x="0" y="286"/>
                      </a:lnTo>
                      <a:close/>
                      <a:moveTo>
                        <a:pt x="0" y="286"/>
                      </a:moveTo>
                      <a:lnTo>
                        <a:pt x="1" y="276"/>
                      </a:lnTo>
                      <a:lnTo>
                        <a:pt x="6" y="265"/>
                      </a:lnTo>
                      <a:lnTo>
                        <a:pt x="10" y="257"/>
                      </a:lnTo>
                      <a:lnTo>
                        <a:pt x="15" y="250"/>
                      </a:lnTo>
                      <a:lnTo>
                        <a:pt x="26" y="236"/>
                      </a:lnTo>
                      <a:lnTo>
                        <a:pt x="35" y="224"/>
                      </a:lnTo>
                      <a:lnTo>
                        <a:pt x="43" y="233"/>
                      </a:lnTo>
                      <a:lnTo>
                        <a:pt x="33" y="243"/>
                      </a:lnTo>
                      <a:lnTo>
                        <a:pt x="23" y="255"/>
                      </a:lnTo>
                      <a:lnTo>
                        <a:pt x="18" y="262"/>
                      </a:lnTo>
                      <a:lnTo>
                        <a:pt x="15" y="271"/>
                      </a:lnTo>
                      <a:lnTo>
                        <a:pt x="12" y="279"/>
                      </a:lnTo>
                      <a:lnTo>
                        <a:pt x="9" y="289"/>
                      </a:lnTo>
                      <a:lnTo>
                        <a:pt x="0" y="286"/>
                      </a:lnTo>
                      <a:close/>
                      <a:moveTo>
                        <a:pt x="35" y="224"/>
                      </a:moveTo>
                      <a:lnTo>
                        <a:pt x="35" y="224"/>
                      </a:lnTo>
                      <a:lnTo>
                        <a:pt x="37" y="224"/>
                      </a:lnTo>
                      <a:lnTo>
                        <a:pt x="43" y="231"/>
                      </a:lnTo>
                      <a:lnTo>
                        <a:pt x="43" y="233"/>
                      </a:lnTo>
                      <a:lnTo>
                        <a:pt x="35" y="224"/>
                      </a:lnTo>
                      <a:close/>
                      <a:moveTo>
                        <a:pt x="43" y="231"/>
                      </a:moveTo>
                      <a:lnTo>
                        <a:pt x="43" y="231"/>
                      </a:lnTo>
                      <a:lnTo>
                        <a:pt x="40" y="228"/>
                      </a:lnTo>
                      <a:lnTo>
                        <a:pt x="43" y="231"/>
                      </a:lnTo>
                      <a:close/>
                      <a:moveTo>
                        <a:pt x="37" y="224"/>
                      </a:moveTo>
                      <a:lnTo>
                        <a:pt x="38" y="221"/>
                      </a:lnTo>
                      <a:lnTo>
                        <a:pt x="41" y="218"/>
                      </a:lnTo>
                      <a:lnTo>
                        <a:pt x="49" y="226"/>
                      </a:lnTo>
                      <a:lnTo>
                        <a:pt x="46" y="228"/>
                      </a:lnTo>
                      <a:lnTo>
                        <a:pt x="43" y="231"/>
                      </a:lnTo>
                      <a:lnTo>
                        <a:pt x="37" y="224"/>
                      </a:lnTo>
                      <a:close/>
                      <a:moveTo>
                        <a:pt x="41" y="218"/>
                      </a:moveTo>
                      <a:lnTo>
                        <a:pt x="47" y="211"/>
                      </a:lnTo>
                      <a:lnTo>
                        <a:pt x="52" y="206"/>
                      </a:lnTo>
                      <a:lnTo>
                        <a:pt x="60" y="211"/>
                      </a:lnTo>
                      <a:lnTo>
                        <a:pt x="55" y="219"/>
                      </a:lnTo>
                      <a:lnTo>
                        <a:pt x="49" y="226"/>
                      </a:lnTo>
                      <a:lnTo>
                        <a:pt x="41" y="218"/>
                      </a:lnTo>
                      <a:close/>
                      <a:moveTo>
                        <a:pt x="52" y="206"/>
                      </a:moveTo>
                      <a:lnTo>
                        <a:pt x="52" y="204"/>
                      </a:lnTo>
                      <a:lnTo>
                        <a:pt x="54" y="204"/>
                      </a:lnTo>
                      <a:lnTo>
                        <a:pt x="57" y="209"/>
                      </a:lnTo>
                      <a:lnTo>
                        <a:pt x="52" y="206"/>
                      </a:lnTo>
                      <a:close/>
                      <a:moveTo>
                        <a:pt x="54" y="204"/>
                      </a:moveTo>
                      <a:lnTo>
                        <a:pt x="54" y="204"/>
                      </a:lnTo>
                      <a:lnTo>
                        <a:pt x="60" y="212"/>
                      </a:lnTo>
                      <a:lnTo>
                        <a:pt x="54" y="204"/>
                      </a:lnTo>
                      <a:close/>
                      <a:moveTo>
                        <a:pt x="54" y="204"/>
                      </a:moveTo>
                      <a:lnTo>
                        <a:pt x="54" y="202"/>
                      </a:lnTo>
                      <a:lnTo>
                        <a:pt x="55" y="202"/>
                      </a:lnTo>
                      <a:lnTo>
                        <a:pt x="60" y="212"/>
                      </a:lnTo>
                      <a:lnTo>
                        <a:pt x="54" y="204"/>
                      </a:lnTo>
                      <a:close/>
                      <a:moveTo>
                        <a:pt x="55" y="202"/>
                      </a:moveTo>
                      <a:lnTo>
                        <a:pt x="55" y="206"/>
                      </a:lnTo>
                      <a:lnTo>
                        <a:pt x="54" y="206"/>
                      </a:lnTo>
                      <a:lnTo>
                        <a:pt x="64" y="206"/>
                      </a:lnTo>
                      <a:lnTo>
                        <a:pt x="63" y="209"/>
                      </a:lnTo>
                      <a:lnTo>
                        <a:pt x="60" y="212"/>
                      </a:lnTo>
                      <a:lnTo>
                        <a:pt x="55" y="202"/>
                      </a:lnTo>
                      <a:close/>
                      <a:moveTo>
                        <a:pt x="54" y="206"/>
                      </a:moveTo>
                      <a:lnTo>
                        <a:pt x="54" y="204"/>
                      </a:lnTo>
                      <a:lnTo>
                        <a:pt x="64" y="206"/>
                      </a:lnTo>
                      <a:lnTo>
                        <a:pt x="54" y="206"/>
                      </a:lnTo>
                      <a:close/>
                      <a:moveTo>
                        <a:pt x="54" y="204"/>
                      </a:moveTo>
                      <a:lnTo>
                        <a:pt x="54" y="204"/>
                      </a:lnTo>
                      <a:lnTo>
                        <a:pt x="60" y="206"/>
                      </a:lnTo>
                      <a:lnTo>
                        <a:pt x="54" y="204"/>
                      </a:lnTo>
                      <a:close/>
                      <a:moveTo>
                        <a:pt x="54" y="204"/>
                      </a:moveTo>
                      <a:lnTo>
                        <a:pt x="54" y="200"/>
                      </a:lnTo>
                      <a:lnTo>
                        <a:pt x="54" y="190"/>
                      </a:lnTo>
                      <a:lnTo>
                        <a:pt x="64" y="188"/>
                      </a:lnTo>
                      <a:lnTo>
                        <a:pt x="64" y="202"/>
                      </a:lnTo>
                      <a:lnTo>
                        <a:pt x="64" y="206"/>
                      </a:lnTo>
                      <a:lnTo>
                        <a:pt x="54" y="204"/>
                      </a:lnTo>
                      <a:close/>
                      <a:moveTo>
                        <a:pt x="64" y="188"/>
                      </a:moveTo>
                      <a:lnTo>
                        <a:pt x="64" y="188"/>
                      </a:lnTo>
                      <a:lnTo>
                        <a:pt x="58" y="188"/>
                      </a:lnTo>
                      <a:lnTo>
                        <a:pt x="64" y="188"/>
                      </a:lnTo>
                      <a:close/>
                      <a:moveTo>
                        <a:pt x="54" y="190"/>
                      </a:moveTo>
                      <a:lnTo>
                        <a:pt x="54" y="185"/>
                      </a:lnTo>
                      <a:lnTo>
                        <a:pt x="54" y="180"/>
                      </a:lnTo>
                      <a:lnTo>
                        <a:pt x="55" y="176"/>
                      </a:lnTo>
                      <a:lnTo>
                        <a:pt x="58" y="173"/>
                      </a:lnTo>
                      <a:lnTo>
                        <a:pt x="66" y="180"/>
                      </a:lnTo>
                      <a:lnTo>
                        <a:pt x="64" y="183"/>
                      </a:lnTo>
                      <a:lnTo>
                        <a:pt x="64" y="188"/>
                      </a:lnTo>
                      <a:lnTo>
                        <a:pt x="54" y="190"/>
                      </a:lnTo>
                      <a:close/>
                      <a:moveTo>
                        <a:pt x="58" y="173"/>
                      </a:moveTo>
                      <a:lnTo>
                        <a:pt x="58" y="173"/>
                      </a:lnTo>
                      <a:lnTo>
                        <a:pt x="61" y="176"/>
                      </a:lnTo>
                      <a:lnTo>
                        <a:pt x="58" y="173"/>
                      </a:lnTo>
                      <a:close/>
                      <a:moveTo>
                        <a:pt x="58" y="173"/>
                      </a:moveTo>
                      <a:lnTo>
                        <a:pt x="58" y="173"/>
                      </a:lnTo>
                      <a:lnTo>
                        <a:pt x="58" y="171"/>
                      </a:lnTo>
                      <a:lnTo>
                        <a:pt x="66" y="178"/>
                      </a:lnTo>
                      <a:lnTo>
                        <a:pt x="66" y="180"/>
                      </a:lnTo>
                      <a:lnTo>
                        <a:pt x="58" y="173"/>
                      </a:lnTo>
                      <a:close/>
                      <a:moveTo>
                        <a:pt x="58" y="171"/>
                      </a:moveTo>
                      <a:lnTo>
                        <a:pt x="60" y="170"/>
                      </a:lnTo>
                      <a:lnTo>
                        <a:pt x="58" y="166"/>
                      </a:lnTo>
                      <a:lnTo>
                        <a:pt x="67" y="161"/>
                      </a:lnTo>
                      <a:lnTo>
                        <a:pt x="69" y="168"/>
                      </a:lnTo>
                      <a:lnTo>
                        <a:pt x="69" y="171"/>
                      </a:lnTo>
                      <a:lnTo>
                        <a:pt x="69" y="175"/>
                      </a:lnTo>
                      <a:lnTo>
                        <a:pt x="66" y="178"/>
                      </a:lnTo>
                      <a:lnTo>
                        <a:pt x="58" y="171"/>
                      </a:lnTo>
                      <a:close/>
                      <a:moveTo>
                        <a:pt x="58" y="166"/>
                      </a:moveTo>
                      <a:lnTo>
                        <a:pt x="58" y="166"/>
                      </a:lnTo>
                      <a:lnTo>
                        <a:pt x="63" y="163"/>
                      </a:lnTo>
                      <a:lnTo>
                        <a:pt x="58" y="166"/>
                      </a:lnTo>
                      <a:close/>
                      <a:moveTo>
                        <a:pt x="58" y="166"/>
                      </a:moveTo>
                      <a:lnTo>
                        <a:pt x="58" y="166"/>
                      </a:lnTo>
                      <a:lnTo>
                        <a:pt x="58" y="164"/>
                      </a:lnTo>
                      <a:lnTo>
                        <a:pt x="67" y="161"/>
                      </a:lnTo>
                      <a:lnTo>
                        <a:pt x="58" y="166"/>
                      </a:lnTo>
                      <a:close/>
                      <a:moveTo>
                        <a:pt x="67" y="161"/>
                      </a:moveTo>
                      <a:lnTo>
                        <a:pt x="67" y="161"/>
                      </a:lnTo>
                      <a:lnTo>
                        <a:pt x="63" y="163"/>
                      </a:lnTo>
                      <a:lnTo>
                        <a:pt x="67" y="161"/>
                      </a:lnTo>
                      <a:close/>
                      <a:moveTo>
                        <a:pt x="58" y="164"/>
                      </a:moveTo>
                      <a:lnTo>
                        <a:pt x="55" y="152"/>
                      </a:lnTo>
                      <a:lnTo>
                        <a:pt x="54" y="137"/>
                      </a:lnTo>
                      <a:lnTo>
                        <a:pt x="54" y="123"/>
                      </a:lnTo>
                      <a:lnTo>
                        <a:pt x="54" y="113"/>
                      </a:lnTo>
                      <a:lnTo>
                        <a:pt x="64" y="113"/>
                      </a:lnTo>
                      <a:lnTo>
                        <a:pt x="64" y="123"/>
                      </a:lnTo>
                      <a:lnTo>
                        <a:pt x="64" y="135"/>
                      </a:lnTo>
                      <a:lnTo>
                        <a:pt x="64" y="149"/>
                      </a:lnTo>
                      <a:lnTo>
                        <a:pt x="67" y="161"/>
                      </a:lnTo>
                      <a:lnTo>
                        <a:pt x="58" y="164"/>
                      </a:lnTo>
                      <a:close/>
                      <a:moveTo>
                        <a:pt x="54" y="113"/>
                      </a:moveTo>
                      <a:lnTo>
                        <a:pt x="54" y="113"/>
                      </a:lnTo>
                      <a:lnTo>
                        <a:pt x="54" y="111"/>
                      </a:lnTo>
                      <a:lnTo>
                        <a:pt x="64" y="113"/>
                      </a:lnTo>
                      <a:lnTo>
                        <a:pt x="54" y="113"/>
                      </a:lnTo>
                      <a:close/>
                      <a:moveTo>
                        <a:pt x="64" y="111"/>
                      </a:moveTo>
                      <a:lnTo>
                        <a:pt x="64" y="111"/>
                      </a:lnTo>
                      <a:lnTo>
                        <a:pt x="64" y="113"/>
                      </a:lnTo>
                      <a:lnTo>
                        <a:pt x="60" y="111"/>
                      </a:lnTo>
                      <a:lnTo>
                        <a:pt x="64" y="111"/>
                      </a:lnTo>
                      <a:close/>
                      <a:moveTo>
                        <a:pt x="54" y="111"/>
                      </a:moveTo>
                      <a:lnTo>
                        <a:pt x="54" y="110"/>
                      </a:lnTo>
                      <a:lnTo>
                        <a:pt x="64" y="110"/>
                      </a:lnTo>
                      <a:lnTo>
                        <a:pt x="64" y="111"/>
                      </a:lnTo>
                      <a:lnTo>
                        <a:pt x="54" y="111"/>
                      </a:lnTo>
                      <a:close/>
                      <a:moveTo>
                        <a:pt x="64" y="106"/>
                      </a:moveTo>
                      <a:lnTo>
                        <a:pt x="64" y="108"/>
                      </a:lnTo>
                      <a:lnTo>
                        <a:pt x="64" y="110"/>
                      </a:lnTo>
                      <a:lnTo>
                        <a:pt x="60" y="110"/>
                      </a:lnTo>
                      <a:lnTo>
                        <a:pt x="64" y="106"/>
                      </a:lnTo>
                      <a:close/>
                      <a:moveTo>
                        <a:pt x="55" y="111"/>
                      </a:moveTo>
                      <a:lnTo>
                        <a:pt x="55" y="111"/>
                      </a:lnTo>
                      <a:lnTo>
                        <a:pt x="63" y="104"/>
                      </a:lnTo>
                      <a:lnTo>
                        <a:pt x="63" y="106"/>
                      </a:lnTo>
                      <a:lnTo>
                        <a:pt x="64" y="106"/>
                      </a:lnTo>
                      <a:lnTo>
                        <a:pt x="55" y="111"/>
                      </a:lnTo>
                      <a:close/>
                      <a:moveTo>
                        <a:pt x="55" y="111"/>
                      </a:moveTo>
                      <a:lnTo>
                        <a:pt x="55" y="111"/>
                      </a:lnTo>
                      <a:lnTo>
                        <a:pt x="60" y="108"/>
                      </a:lnTo>
                      <a:lnTo>
                        <a:pt x="55" y="111"/>
                      </a:lnTo>
                      <a:close/>
                      <a:moveTo>
                        <a:pt x="55" y="111"/>
                      </a:moveTo>
                      <a:lnTo>
                        <a:pt x="54" y="108"/>
                      </a:lnTo>
                      <a:lnTo>
                        <a:pt x="50" y="101"/>
                      </a:lnTo>
                      <a:lnTo>
                        <a:pt x="47" y="91"/>
                      </a:lnTo>
                      <a:lnTo>
                        <a:pt x="47" y="74"/>
                      </a:lnTo>
                      <a:lnTo>
                        <a:pt x="57" y="74"/>
                      </a:lnTo>
                      <a:lnTo>
                        <a:pt x="58" y="87"/>
                      </a:lnTo>
                      <a:lnTo>
                        <a:pt x="60" y="98"/>
                      </a:lnTo>
                      <a:lnTo>
                        <a:pt x="61" y="103"/>
                      </a:lnTo>
                      <a:lnTo>
                        <a:pt x="63" y="104"/>
                      </a:lnTo>
                      <a:lnTo>
                        <a:pt x="55" y="111"/>
                      </a:lnTo>
                      <a:close/>
                      <a:moveTo>
                        <a:pt x="57" y="74"/>
                      </a:moveTo>
                      <a:lnTo>
                        <a:pt x="57" y="74"/>
                      </a:lnTo>
                      <a:lnTo>
                        <a:pt x="52" y="74"/>
                      </a:lnTo>
                      <a:lnTo>
                        <a:pt x="57" y="74"/>
                      </a:lnTo>
                      <a:close/>
                      <a:moveTo>
                        <a:pt x="47" y="74"/>
                      </a:moveTo>
                      <a:lnTo>
                        <a:pt x="47" y="62"/>
                      </a:lnTo>
                      <a:lnTo>
                        <a:pt x="50" y="50"/>
                      </a:lnTo>
                      <a:lnTo>
                        <a:pt x="55" y="38"/>
                      </a:lnTo>
                      <a:lnTo>
                        <a:pt x="58" y="27"/>
                      </a:lnTo>
                      <a:lnTo>
                        <a:pt x="67" y="10"/>
                      </a:lnTo>
                      <a:lnTo>
                        <a:pt x="71" y="3"/>
                      </a:lnTo>
                      <a:lnTo>
                        <a:pt x="80" y="8"/>
                      </a:lnTo>
                      <a:lnTo>
                        <a:pt x="75" y="15"/>
                      </a:lnTo>
                      <a:lnTo>
                        <a:pt x="69" y="31"/>
                      </a:lnTo>
                      <a:lnTo>
                        <a:pt x="64" y="41"/>
                      </a:lnTo>
                      <a:lnTo>
                        <a:pt x="61" y="53"/>
                      </a:lnTo>
                      <a:lnTo>
                        <a:pt x="58" y="63"/>
                      </a:lnTo>
                      <a:lnTo>
                        <a:pt x="57" y="74"/>
                      </a:lnTo>
                      <a:lnTo>
                        <a:pt x="47" y="74"/>
                      </a:lnTo>
                      <a:close/>
                      <a:moveTo>
                        <a:pt x="71" y="3"/>
                      </a:moveTo>
                      <a:lnTo>
                        <a:pt x="74" y="0"/>
                      </a:lnTo>
                      <a:lnTo>
                        <a:pt x="78" y="2"/>
                      </a:lnTo>
                      <a:lnTo>
                        <a:pt x="80" y="5"/>
                      </a:lnTo>
                      <a:lnTo>
                        <a:pt x="80" y="8"/>
                      </a:lnTo>
                      <a:lnTo>
                        <a:pt x="71" y="3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5" name="Freeform 241"/>
                <p:cNvSpPr>
                  <a:spLocks noEditPoints="1"/>
                </p:cNvSpPr>
                <p:nvPr/>
              </p:nvSpPr>
              <p:spPr bwMode="auto">
                <a:xfrm>
                  <a:off x="1345" y="1391"/>
                  <a:ext cx="158" cy="161"/>
                </a:xfrm>
                <a:custGeom>
                  <a:avLst/>
                  <a:gdLst>
                    <a:gd name="T0" fmla="*/ 125 w 158"/>
                    <a:gd name="T1" fmla="*/ 129 h 161"/>
                    <a:gd name="T2" fmla="*/ 111 w 158"/>
                    <a:gd name="T3" fmla="*/ 115 h 161"/>
                    <a:gd name="T4" fmla="*/ 105 w 158"/>
                    <a:gd name="T5" fmla="*/ 137 h 161"/>
                    <a:gd name="T6" fmla="*/ 104 w 158"/>
                    <a:gd name="T7" fmla="*/ 127 h 161"/>
                    <a:gd name="T8" fmla="*/ 102 w 158"/>
                    <a:gd name="T9" fmla="*/ 115 h 161"/>
                    <a:gd name="T10" fmla="*/ 105 w 158"/>
                    <a:gd name="T11" fmla="*/ 127 h 161"/>
                    <a:gd name="T12" fmla="*/ 104 w 158"/>
                    <a:gd name="T13" fmla="*/ 132 h 161"/>
                    <a:gd name="T14" fmla="*/ 96 w 158"/>
                    <a:gd name="T15" fmla="*/ 136 h 161"/>
                    <a:gd name="T16" fmla="*/ 90 w 158"/>
                    <a:gd name="T17" fmla="*/ 160 h 161"/>
                    <a:gd name="T18" fmla="*/ 85 w 158"/>
                    <a:gd name="T19" fmla="*/ 155 h 161"/>
                    <a:gd name="T20" fmla="*/ 87 w 158"/>
                    <a:gd name="T21" fmla="*/ 148 h 161"/>
                    <a:gd name="T22" fmla="*/ 84 w 158"/>
                    <a:gd name="T23" fmla="*/ 119 h 161"/>
                    <a:gd name="T24" fmla="*/ 81 w 158"/>
                    <a:gd name="T25" fmla="*/ 120 h 161"/>
                    <a:gd name="T26" fmla="*/ 73 w 158"/>
                    <a:gd name="T27" fmla="*/ 146 h 161"/>
                    <a:gd name="T28" fmla="*/ 71 w 158"/>
                    <a:gd name="T29" fmla="*/ 134 h 161"/>
                    <a:gd name="T30" fmla="*/ 61 w 158"/>
                    <a:gd name="T31" fmla="*/ 105 h 161"/>
                    <a:gd name="T32" fmla="*/ 54 w 158"/>
                    <a:gd name="T33" fmla="*/ 98 h 161"/>
                    <a:gd name="T34" fmla="*/ 42 w 158"/>
                    <a:gd name="T35" fmla="*/ 117 h 161"/>
                    <a:gd name="T36" fmla="*/ 5 w 158"/>
                    <a:gd name="T37" fmla="*/ 122 h 161"/>
                    <a:gd name="T38" fmla="*/ 0 w 158"/>
                    <a:gd name="T39" fmla="*/ 125 h 161"/>
                    <a:gd name="T40" fmla="*/ 2 w 158"/>
                    <a:gd name="T41" fmla="*/ 122 h 161"/>
                    <a:gd name="T42" fmla="*/ 2 w 158"/>
                    <a:gd name="T43" fmla="*/ 122 h 161"/>
                    <a:gd name="T44" fmla="*/ 14 w 158"/>
                    <a:gd name="T45" fmla="*/ 108 h 161"/>
                    <a:gd name="T46" fmla="*/ 30 w 158"/>
                    <a:gd name="T47" fmla="*/ 95 h 161"/>
                    <a:gd name="T48" fmla="*/ 37 w 158"/>
                    <a:gd name="T49" fmla="*/ 88 h 161"/>
                    <a:gd name="T50" fmla="*/ 30 w 158"/>
                    <a:gd name="T51" fmla="*/ 84 h 161"/>
                    <a:gd name="T52" fmla="*/ 8 w 158"/>
                    <a:gd name="T53" fmla="*/ 100 h 161"/>
                    <a:gd name="T54" fmla="*/ 3 w 158"/>
                    <a:gd name="T55" fmla="*/ 96 h 161"/>
                    <a:gd name="T56" fmla="*/ 14 w 158"/>
                    <a:gd name="T57" fmla="*/ 93 h 161"/>
                    <a:gd name="T58" fmla="*/ 28 w 158"/>
                    <a:gd name="T59" fmla="*/ 69 h 161"/>
                    <a:gd name="T60" fmla="*/ 31 w 158"/>
                    <a:gd name="T61" fmla="*/ 65 h 161"/>
                    <a:gd name="T62" fmla="*/ 51 w 158"/>
                    <a:gd name="T63" fmla="*/ 59 h 161"/>
                    <a:gd name="T64" fmla="*/ 57 w 158"/>
                    <a:gd name="T65" fmla="*/ 48 h 161"/>
                    <a:gd name="T66" fmla="*/ 53 w 158"/>
                    <a:gd name="T67" fmla="*/ 52 h 161"/>
                    <a:gd name="T68" fmla="*/ 27 w 158"/>
                    <a:gd name="T69" fmla="*/ 60 h 161"/>
                    <a:gd name="T70" fmla="*/ 57 w 158"/>
                    <a:gd name="T71" fmla="*/ 33 h 161"/>
                    <a:gd name="T72" fmla="*/ 61 w 158"/>
                    <a:gd name="T73" fmla="*/ 40 h 161"/>
                    <a:gd name="T74" fmla="*/ 61 w 158"/>
                    <a:gd name="T75" fmla="*/ 40 h 161"/>
                    <a:gd name="T76" fmla="*/ 68 w 158"/>
                    <a:gd name="T77" fmla="*/ 30 h 161"/>
                    <a:gd name="T78" fmla="*/ 65 w 158"/>
                    <a:gd name="T79" fmla="*/ 33 h 161"/>
                    <a:gd name="T80" fmla="*/ 62 w 158"/>
                    <a:gd name="T81" fmla="*/ 36 h 161"/>
                    <a:gd name="T82" fmla="*/ 45 w 158"/>
                    <a:gd name="T83" fmla="*/ 31 h 161"/>
                    <a:gd name="T84" fmla="*/ 42 w 158"/>
                    <a:gd name="T85" fmla="*/ 33 h 161"/>
                    <a:gd name="T86" fmla="*/ 77 w 158"/>
                    <a:gd name="T87" fmla="*/ 19 h 161"/>
                    <a:gd name="T88" fmla="*/ 82 w 158"/>
                    <a:gd name="T89" fmla="*/ 21 h 161"/>
                    <a:gd name="T90" fmla="*/ 82 w 158"/>
                    <a:gd name="T91" fmla="*/ 26 h 161"/>
                    <a:gd name="T92" fmla="*/ 90 w 158"/>
                    <a:gd name="T93" fmla="*/ 16 h 161"/>
                    <a:gd name="T94" fmla="*/ 81 w 158"/>
                    <a:gd name="T95" fmla="*/ 14 h 161"/>
                    <a:gd name="T96" fmla="*/ 77 w 158"/>
                    <a:gd name="T97" fmla="*/ 14 h 161"/>
                    <a:gd name="T98" fmla="*/ 61 w 158"/>
                    <a:gd name="T99" fmla="*/ 16 h 161"/>
                    <a:gd name="T100" fmla="*/ 62 w 158"/>
                    <a:gd name="T101" fmla="*/ 24 h 161"/>
                    <a:gd name="T102" fmla="*/ 65 w 158"/>
                    <a:gd name="T103" fmla="*/ 14 h 161"/>
                    <a:gd name="T104" fmla="*/ 81 w 158"/>
                    <a:gd name="T105" fmla="*/ 18 h 161"/>
                    <a:gd name="T106" fmla="*/ 96 w 158"/>
                    <a:gd name="T107" fmla="*/ 7 h 161"/>
                    <a:gd name="T108" fmla="*/ 101 w 158"/>
                    <a:gd name="T109" fmla="*/ 16 h 161"/>
                    <a:gd name="T110" fmla="*/ 118 w 158"/>
                    <a:gd name="T111" fmla="*/ 14 h 161"/>
                    <a:gd name="T112" fmla="*/ 115 w 158"/>
                    <a:gd name="T113" fmla="*/ 12 h 161"/>
                    <a:gd name="T114" fmla="*/ 90 w 158"/>
                    <a:gd name="T115" fmla="*/ 11 h 161"/>
                    <a:gd name="T116" fmla="*/ 93 w 158"/>
                    <a:gd name="T117" fmla="*/ 0 h 161"/>
                    <a:gd name="T118" fmla="*/ 147 w 158"/>
                    <a:gd name="T119" fmla="*/ 18 h 161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58"/>
                    <a:gd name="T181" fmla="*/ 0 h 161"/>
                    <a:gd name="T182" fmla="*/ 158 w 158"/>
                    <a:gd name="T183" fmla="*/ 161 h 161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58" h="161">
                      <a:moveTo>
                        <a:pt x="124" y="131"/>
                      </a:moveTo>
                      <a:lnTo>
                        <a:pt x="125" y="127"/>
                      </a:lnTo>
                      <a:lnTo>
                        <a:pt x="128" y="127"/>
                      </a:lnTo>
                      <a:lnTo>
                        <a:pt x="132" y="127"/>
                      </a:lnTo>
                      <a:lnTo>
                        <a:pt x="132" y="131"/>
                      </a:lnTo>
                      <a:lnTo>
                        <a:pt x="124" y="131"/>
                      </a:lnTo>
                      <a:close/>
                      <a:moveTo>
                        <a:pt x="132" y="131"/>
                      </a:moveTo>
                      <a:lnTo>
                        <a:pt x="132" y="134"/>
                      </a:lnTo>
                      <a:lnTo>
                        <a:pt x="127" y="136"/>
                      </a:lnTo>
                      <a:lnTo>
                        <a:pt x="125" y="129"/>
                      </a:lnTo>
                      <a:lnTo>
                        <a:pt x="124" y="131"/>
                      </a:lnTo>
                      <a:lnTo>
                        <a:pt x="132" y="131"/>
                      </a:lnTo>
                      <a:close/>
                      <a:moveTo>
                        <a:pt x="125" y="129"/>
                      </a:moveTo>
                      <a:lnTo>
                        <a:pt x="125" y="129"/>
                      </a:lnTo>
                      <a:lnTo>
                        <a:pt x="127" y="132"/>
                      </a:lnTo>
                      <a:lnTo>
                        <a:pt x="125" y="129"/>
                      </a:lnTo>
                      <a:close/>
                      <a:moveTo>
                        <a:pt x="128" y="136"/>
                      </a:moveTo>
                      <a:lnTo>
                        <a:pt x="125" y="136"/>
                      </a:lnTo>
                      <a:lnTo>
                        <a:pt x="122" y="136"/>
                      </a:lnTo>
                      <a:lnTo>
                        <a:pt x="121" y="132"/>
                      </a:lnTo>
                      <a:lnTo>
                        <a:pt x="118" y="129"/>
                      </a:lnTo>
                      <a:lnTo>
                        <a:pt x="113" y="124"/>
                      </a:lnTo>
                      <a:lnTo>
                        <a:pt x="110" y="120"/>
                      </a:lnTo>
                      <a:lnTo>
                        <a:pt x="116" y="115"/>
                      </a:lnTo>
                      <a:lnTo>
                        <a:pt x="121" y="122"/>
                      </a:lnTo>
                      <a:lnTo>
                        <a:pt x="125" y="129"/>
                      </a:lnTo>
                      <a:lnTo>
                        <a:pt x="128" y="136"/>
                      </a:lnTo>
                      <a:close/>
                      <a:moveTo>
                        <a:pt x="110" y="119"/>
                      </a:moveTo>
                      <a:lnTo>
                        <a:pt x="110" y="117"/>
                      </a:lnTo>
                      <a:lnTo>
                        <a:pt x="111" y="115"/>
                      </a:lnTo>
                      <a:lnTo>
                        <a:pt x="115" y="113"/>
                      </a:lnTo>
                      <a:lnTo>
                        <a:pt x="116" y="115"/>
                      </a:lnTo>
                      <a:lnTo>
                        <a:pt x="113" y="119"/>
                      </a:lnTo>
                      <a:lnTo>
                        <a:pt x="110" y="119"/>
                      </a:lnTo>
                      <a:close/>
                      <a:moveTo>
                        <a:pt x="118" y="117"/>
                      </a:moveTo>
                      <a:lnTo>
                        <a:pt x="116" y="131"/>
                      </a:lnTo>
                      <a:lnTo>
                        <a:pt x="113" y="139"/>
                      </a:lnTo>
                      <a:lnTo>
                        <a:pt x="105" y="136"/>
                      </a:lnTo>
                      <a:lnTo>
                        <a:pt x="108" y="129"/>
                      </a:lnTo>
                      <a:lnTo>
                        <a:pt x="110" y="119"/>
                      </a:lnTo>
                      <a:lnTo>
                        <a:pt x="118" y="117"/>
                      </a:lnTo>
                      <a:close/>
                      <a:moveTo>
                        <a:pt x="113" y="139"/>
                      </a:moveTo>
                      <a:lnTo>
                        <a:pt x="111" y="141"/>
                      </a:lnTo>
                      <a:lnTo>
                        <a:pt x="108" y="141"/>
                      </a:lnTo>
                      <a:lnTo>
                        <a:pt x="107" y="139"/>
                      </a:lnTo>
                      <a:lnTo>
                        <a:pt x="105" y="137"/>
                      </a:lnTo>
                      <a:lnTo>
                        <a:pt x="110" y="137"/>
                      </a:lnTo>
                      <a:lnTo>
                        <a:pt x="113" y="139"/>
                      </a:lnTo>
                      <a:close/>
                      <a:moveTo>
                        <a:pt x="105" y="137"/>
                      </a:moveTo>
                      <a:lnTo>
                        <a:pt x="105" y="131"/>
                      </a:lnTo>
                      <a:lnTo>
                        <a:pt x="104" y="127"/>
                      </a:lnTo>
                      <a:lnTo>
                        <a:pt x="111" y="125"/>
                      </a:lnTo>
                      <a:lnTo>
                        <a:pt x="113" y="131"/>
                      </a:lnTo>
                      <a:lnTo>
                        <a:pt x="113" y="137"/>
                      </a:lnTo>
                      <a:lnTo>
                        <a:pt x="105" y="137"/>
                      </a:lnTo>
                      <a:close/>
                      <a:moveTo>
                        <a:pt x="104" y="127"/>
                      </a:moveTo>
                      <a:lnTo>
                        <a:pt x="104" y="124"/>
                      </a:lnTo>
                      <a:lnTo>
                        <a:pt x="108" y="119"/>
                      </a:lnTo>
                      <a:lnTo>
                        <a:pt x="110" y="120"/>
                      </a:lnTo>
                      <a:lnTo>
                        <a:pt x="111" y="125"/>
                      </a:lnTo>
                      <a:lnTo>
                        <a:pt x="104" y="127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4" y="115"/>
                      </a:lnTo>
                      <a:lnTo>
                        <a:pt x="107" y="115"/>
                      </a:lnTo>
                      <a:lnTo>
                        <a:pt x="108" y="119"/>
                      </a:lnTo>
                      <a:lnTo>
                        <a:pt x="104" y="124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4" y="119"/>
                      </a:lnTo>
                      <a:lnTo>
                        <a:pt x="104" y="124"/>
                      </a:lnTo>
                      <a:close/>
                      <a:moveTo>
                        <a:pt x="104" y="124"/>
                      </a:moveTo>
                      <a:lnTo>
                        <a:pt x="104" y="124"/>
                      </a:lnTo>
                      <a:lnTo>
                        <a:pt x="102" y="115"/>
                      </a:lnTo>
                      <a:lnTo>
                        <a:pt x="104" y="115"/>
                      </a:lnTo>
                      <a:lnTo>
                        <a:pt x="104" y="124"/>
                      </a:lnTo>
                      <a:close/>
                      <a:moveTo>
                        <a:pt x="101" y="115"/>
                      </a:moveTo>
                      <a:lnTo>
                        <a:pt x="102" y="115"/>
                      </a:lnTo>
                      <a:lnTo>
                        <a:pt x="104" y="119"/>
                      </a:lnTo>
                      <a:lnTo>
                        <a:pt x="101" y="115"/>
                      </a:lnTo>
                      <a:close/>
                      <a:moveTo>
                        <a:pt x="105" y="122"/>
                      </a:moveTo>
                      <a:lnTo>
                        <a:pt x="105" y="122"/>
                      </a:lnTo>
                      <a:lnTo>
                        <a:pt x="105" y="124"/>
                      </a:lnTo>
                      <a:lnTo>
                        <a:pt x="99" y="122"/>
                      </a:lnTo>
                      <a:lnTo>
                        <a:pt x="99" y="119"/>
                      </a:lnTo>
                      <a:lnTo>
                        <a:pt x="101" y="115"/>
                      </a:lnTo>
                      <a:lnTo>
                        <a:pt x="105" y="122"/>
                      </a:lnTo>
                      <a:close/>
                      <a:moveTo>
                        <a:pt x="105" y="124"/>
                      </a:moveTo>
                      <a:lnTo>
                        <a:pt x="105" y="127"/>
                      </a:lnTo>
                      <a:lnTo>
                        <a:pt x="104" y="132"/>
                      </a:lnTo>
                      <a:lnTo>
                        <a:pt x="98" y="131"/>
                      </a:lnTo>
                      <a:lnTo>
                        <a:pt x="98" y="127"/>
                      </a:lnTo>
                      <a:lnTo>
                        <a:pt x="99" y="122"/>
                      </a:lnTo>
                      <a:lnTo>
                        <a:pt x="105" y="124"/>
                      </a:lnTo>
                      <a:close/>
                      <a:moveTo>
                        <a:pt x="104" y="132"/>
                      </a:moveTo>
                      <a:lnTo>
                        <a:pt x="104" y="132"/>
                      </a:lnTo>
                      <a:lnTo>
                        <a:pt x="101" y="132"/>
                      </a:lnTo>
                      <a:lnTo>
                        <a:pt x="104" y="132"/>
                      </a:lnTo>
                      <a:close/>
                      <a:moveTo>
                        <a:pt x="104" y="132"/>
                      </a:moveTo>
                      <a:lnTo>
                        <a:pt x="104" y="134"/>
                      </a:lnTo>
                      <a:lnTo>
                        <a:pt x="98" y="131"/>
                      </a:lnTo>
                      <a:lnTo>
                        <a:pt x="104" y="132"/>
                      </a:lnTo>
                      <a:close/>
                      <a:moveTo>
                        <a:pt x="98" y="131"/>
                      </a:moveTo>
                      <a:lnTo>
                        <a:pt x="98" y="131"/>
                      </a:lnTo>
                      <a:lnTo>
                        <a:pt x="101" y="132"/>
                      </a:lnTo>
                      <a:lnTo>
                        <a:pt x="98" y="131"/>
                      </a:lnTo>
                      <a:close/>
                      <a:moveTo>
                        <a:pt x="104" y="134"/>
                      </a:moveTo>
                      <a:lnTo>
                        <a:pt x="104" y="136"/>
                      </a:lnTo>
                      <a:lnTo>
                        <a:pt x="102" y="137"/>
                      </a:lnTo>
                      <a:lnTo>
                        <a:pt x="96" y="134"/>
                      </a:lnTo>
                      <a:lnTo>
                        <a:pt x="98" y="132"/>
                      </a:lnTo>
                      <a:lnTo>
                        <a:pt x="98" y="131"/>
                      </a:lnTo>
                      <a:lnTo>
                        <a:pt x="104" y="134"/>
                      </a:lnTo>
                      <a:close/>
                      <a:moveTo>
                        <a:pt x="102" y="137"/>
                      </a:moveTo>
                      <a:lnTo>
                        <a:pt x="102" y="141"/>
                      </a:lnTo>
                      <a:lnTo>
                        <a:pt x="101" y="143"/>
                      </a:lnTo>
                      <a:lnTo>
                        <a:pt x="94" y="139"/>
                      </a:lnTo>
                      <a:lnTo>
                        <a:pt x="96" y="136"/>
                      </a:lnTo>
                      <a:lnTo>
                        <a:pt x="96" y="134"/>
                      </a:lnTo>
                      <a:lnTo>
                        <a:pt x="102" y="137"/>
                      </a:lnTo>
                      <a:close/>
                      <a:moveTo>
                        <a:pt x="101" y="143"/>
                      </a:moveTo>
                      <a:lnTo>
                        <a:pt x="94" y="155"/>
                      </a:lnTo>
                      <a:lnTo>
                        <a:pt x="90" y="160"/>
                      </a:lnTo>
                      <a:lnTo>
                        <a:pt x="87" y="153"/>
                      </a:lnTo>
                      <a:lnTo>
                        <a:pt x="90" y="148"/>
                      </a:lnTo>
                      <a:lnTo>
                        <a:pt x="94" y="139"/>
                      </a:lnTo>
                      <a:lnTo>
                        <a:pt x="101" y="143"/>
                      </a:lnTo>
                      <a:close/>
                      <a:moveTo>
                        <a:pt x="90" y="160"/>
                      </a:moveTo>
                      <a:lnTo>
                        <a:pt x="88" y="161"/>
                      </a:lnTo>
                      <a:lnTo>
                        <a:pt x="87" y="160"/>
                      </a:lnTo>
                      <a:lnTo>
                        <a:pt x="85" y="158"/>
                      </a:lnTo>
                      <a:lnTo>
                        <a:pt x="85" y="155"/>
                      </a:lnTo>
                      <a:lnTo>
                        <a:pt x="88" y="156"/>
                      </a:lnTo>
                      <a:lnTo>
                        <a:pt x="90" y="160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91" y="158"/>
                      </a:lnTo>
                      <a:lnTo>
                        <a:pt x="85" y="155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88" y="156"/>
                      </a:lnTo>
                      <a:lnTo>
                        <a:pt x="85" y="155"/>
                      </a:lnTo>
                      <a:close/>
                      <a:moveTo>
                        <a:pt x="85" y="155"/>
                      </a:moveTo>
                      <a:lnTo>
                        <a:pt x="85" y="155"/>
                      </a:lnTo>
                      <a:lnTo>
                        <a:pt x="85" y="153"/>
                      </a:lnTo>
                      <a:lnTo>
                        <a:pt x="93" y="155"/>
                      </a:lnTo>
                      <a:lnTo>
                        <a:pt x="93" y="156"/>
                      </a:lnTo>
                      <a:lnTo>
                        <a:pt x="91" y="158"/>
                      </a:lnTo>
                      <a:lnTo>
                        <a:pt x="85" y="155"/>
                      </a:lnTo>
                      <a:close/>
                      <a:moveTo>
                        <a:pt x="85" y="153"/>
                      </a:moveTo>
                      <a:lnTo>
                        <a:pt x="85" y="151"/>
                      </a:lnTo>
                      <a:lnTo>
                        <a:pt x="87" y="148"/>
                      </a:lnTo>
                      <a:lnTo>
                        <a:pt x="93" y="149"/>
                      </a:lnTo>
                      <a:lnTo>
                        <a:pt x="93" y="151"/>
                      </a:lnTo>
                      <a:lnTo>
                        <a:pt x="93" y="155"/>
                      </a:lnTo>
                      <a:lnTo>
                        <a:pt x="85" y="153"/>
                      </a:lnTo>
                      <a:close/>
                      <a:moveTo>
                        <a:pt x="87" y="148"/>
                      </a:moveTo>
                      <a:lnTo>
                        <a:pt x="87" y="136"/>
                      </a:lnTo>
                      <a:lnTo>
                        <a:pt x="87" y="127"/>
                      </a:lnTo>
                      <a:lnTo>
                        <a:pt x="91" y="122"/>
                      </a:lnTo>
                      <a:lnTo>
                        <a:pt x="93" y="127"/>
                      </a:lnTo>
                      <a:lnTo>
                        <a:pt x="94" y="134"/>
                      </a:lnTo>
                      <a:lnTo>
                        <a:pt x="94" y="141"/>
                      </a:lnTo>
                      <a:lnTo>
                        <a:pt x="93" y="149"/>
                      </a:lnTo>
                      <a:lnTo>
                        <a:pt x="87" y="148"/>
                      </a:lnTo>
                      <a:close/>
                      <a:moveTo>
                        <a:pt x="87" y="127"/>
                      </a:moveTo>
                      <a:lnTo>
                        <a:pt x="87" y="127"/>
                      </a:lnTo>
                      <a:lnTo>
                        <a:pt x="85" y="127"/>
                      </a:lnTo>
                      <a:lnTo>
                        <a:pt x="88" y="125"/>
                      </a:lnTo>
                      <a:lnTo>
                        <a:pt x="87" y="127"/>
                      </a:lnTo>
                      <a:close/>
                      <a:moveTo>
                        <a:pt x="85" y="127"/>
                      </a:moveTo>
                      <a:lnTo>
                        <a:pt x="85" y="127"/>
                      </a:lnTo>
                      <a:lnTo>
                        <a:pt x="85" y="125"/>
                      </a:lnTo>
                      <a:lnTo>
                        <a:pt x="88" y="119"/>
                      </a:lnTo>
                      <a:lnTo>
                        <a:pt x="90" y="120"/>
                      </a:lnTo>
                      <a:lnTo>
                        <a:pt x="91" y="122"/>
                      </a:lnTo>
                      <a:lnTo>
                        <a:pt x="85" y="127"/>
                      </a:lnTo>
                      <a:close/>
                      <a:moveTo>
                        <a:pt x="85" y="125"/>
                      </a:moveTo>
                      <a:lnTo>
                        <a:pt x="85" y="125"/>
                      </a:lnTo>
                      <a:lnTo>
                        <a:pt x="87" y="125"/>
                      </a:lnTo>
                      <a:lnTo>
                        <a:pt x="84" y="119"/>
                      </a:lnTo>
                      <a:lnTo>
                        <a:pt x="87" y="119"/>
                      </a:lnTo>
                      <a:lnTo>
                        <a:pt x="88" y="119"/>
                      </a:lnTo>
                      <a:lnTo>
                        <a:pt x="85" y="125"/>
                      </a:lnTo>
                      <a:close/>
                      <a:moveTo>
                        <a:pt x="87" y="125"/>
                      </a:moveTo>
                      <a:lnTo>
                        <a:pt x="87" y="125"/>
                      </a:lnTo>
                      <a:lnTo>
                        <a:pt x="81" y="120"/>
                      </a:lnTo>
                      <a:lnTo>
                        <a:pt x="82" y="119"/>
                      </a:lnTo>
                      <a:lnTo>
                        <a:pt x="84" y="119"/>
                      </a:lnTo>
                      <a:lnTo>
                        <a:pt x="87" y="125"/>
                      </a:lnTo>
                      <a:close/>
                      <a:moveTo>
                        <a:pt x="87" y="125"/>
                      </a:moveTo>
                      <a:lnTo>
                        <a:pt x="87" y="127"/>
                      </a:lnTo>
                      <a:lnTo>
                        <a:pt x="87" y="129"/>
                      </a:lnTo>
                      <a:lnTo>
                        <a:pt x="79" y="127"/>
                      </a:lnTo>
                      <a:lnTo>
                        <a:pt x="79" y="124"/>
                      </a:lnTo>
                      <a:lnTo>
                        <a:pt x="81" y="120"/>
                      </a:lnTo>
                      <a:lnTo>
                        <a:pt x="87" y="125"/>
                      </a:lnTo>
                      <a:close/>
                      <a:moveTo>
                        <a:pt x="87" y="129"/>
                      </a:moveTo>
                      <a:lnTo>
                        <a:pt x="85" y="129"/>
                      </a:lnTo>
                      <a:lnTo>
                        <a:pt x="82" y="127"/>
                      </a:lnTo>
                      <a:lnTo>
                        <a:pt x="87" y="129"/>
                      </a:lnTo>
                      <a:close/>
                      <a:moveTo>
                        <a:pt x="85" y="129"/>
                      </a:moveTo>
                      <a:lnTo>
                        <a:pt x="81" y="139"/>
                      </a:lnTo>
                      <a:lnTo>
                        <a:pt x="77" y="146"/>
                      </a:lnTo>
                      <a:lnTo>
                        <a:pt x="71" y="141"/>
                      </a:lnTo>
                      <a:lnTo>
                        <a:pt x="74" y="136"/>
                      </a:lnTo>
                      <a:lnTo>
                        <a:pt x="79" y="125"/>
                      </a:lnTo>
                      <a:lnTo>
                        <a:pt x="85" y="129"/>
                      </a:lnTo>
                      <a:close/>
                      <a:moveTo>
                        <a:pt x="77" y="146"/>
                      </a:moveTo>
                      <a:lnTo>
                        <a:pt x="76" y="148"/>
                      </a:lnTo>
                      <a:lnTo>
                        <a:pt x="73" y="146"/>
                      </a:lnTo>
                      <a:lnTo>
                        <a:pt x="71" y="144"/>
                      </a:lnTo>
                      <a:lnTo>
                        <a:pt x="71" y="143"/>
                      </a:lnTo>
                      <a:lnTo>
                        <a:pt x="74" y="143"/>
                      </a:lnTo>
                      <a:lnTo>
                        <a:pt x="77" y="146"/>
                      </a:lnTo>
                      <a:close/>
                      <a:moveTo>
                        <a:pt x="71" y="143"/>
                      </a:moveTo>
                      <a:lnTo>
                        <a:pt x="71" y="143"/>
                      </a:lnTo>
                      <a:lnTo>
                        <a:pt x="77" y="144"/>
                      </a:lnTo>
                      <a:lnTo>
                        <a:pt x="71" y="143"/>
                      </a:lnTo>
                      <a:close/>
                      <a:moveTo>
                        <a:pt x="77" y="144"/>
                      </a:moveTo>
                      <a:lnTo>
                        <a:pt x="77" y="144"/>
                      </a:lnTo>
                      <a:lnTo>
                        <a:pt x="74" y="143"/>
                      </a:lnTo>
                      <a:lnTo>
                        <a:pt x="77" y="144"/>
                      </a:lnTo>
                      <a:close/>
                      <a:moveTo>
                        <a:pt x="71" y="143"/>
                      </a:moveTo>
                      <a:lnTo>
                        <a:pt x="71" y="137"/>
                      </a:lnTo>
                      <a:lnTo>
                        <a:pt x="71" y="134"/>
                      </a:lnTo>
                      <a:lnTo>
                        <a:pt x="79" y="134"/>
                      </a:lnTo>
                      <a:lnTo>
                        <a:pt x="79" y="139"/>
                      </a:lnTo>
                      <a:lnTo>
                        <a:pt x="77" y="144"/>
                      </a:lnTo>
                      <a:lnTo>
                        <a:pt x="71" y="143"/>
                      </a:lnTo>
                      <a:close/>
                      <a:moveTo>
                        <a:pt x="71" y="134"/>
                      </a:moveTo>
                      <a:lnTo>
                        <a:pt x="71" y="131"/>
                      </a:lnTo>
                      <a:lnTo>
                        <a:pt x="71" y="127"/>
                      </a:lnTo>
                      <a:lnTo>
                        <a:pt x="77" y="125"/>
                      </a:lnTo>
                      <a:lnTo>
                        <a:pt x="79" y="129"/>
                      </a:lnTo>
                      <a:lnTo>
                        <a:pt x="79" y="134"/>
                      </a:lnTo>
                      <a:lnTo>
                        <a:pt x="71" y="134"/>
                      </a:lnTo>
                      <a:close/>
                      <a:moveTo>
                        <a:pt x="71" y="127"/>
                      </a:moveTo>
                      <a:lnTo>
                        <a:pt x="68" y="119"/>
                      </a:lnTo>
                      <a:lnTo>
                        <a:pt x="65" y="112"/>
                      </a:lnTo>
                      <a:lnTo>
                        <a:pt x="62" y="107"/>
                      </a:lnTo>
                      <a:lnTo>
                        <a:pt x="61" y="105"/>
                      </a:lnTo>
                      <a:lnTo>
                        <a:pt x="62" y="96"/>
                      </a:lnTo>
                      <a:lnTo>
                        <a:pt x="67" y="100"/>
                      </a:lnTo>
                      <a:lnTo>
                        <a:pt x="71" y="105"/>
                      </a:lnTo>
                      <a:lnTo>
                        <a:pt x="74" y="113"/>
                      </a:lnTo>
                      <a:lnTo>
                        <a:pt x="77" y="125"/>
                      </a:lnTo>
                      <a:lnTo>
                        <a:pt x="71" y="127"/>
                      </a:lnTo>
                      <a:close/>
                      <a:moveTo>
                        <a:pt x="62" y="96"/>
                      </a:moveTo>
                      <a:lnTo>
                        <a:pt x="62" y="96"/>
                      </a:lnTo>
                      <a:lnTo>
                        <a:pt x="61" y="100"/>
                      </a:lnTo>
                      <a:lnTo>
                        <a:pt x="62" y="96"/>
                      </a:lnTo>
                      <a:close/>
                      <a:moveTo>
                        <a:pt x="61" y="105"/>
                      </a:moveTo>
                      <a:lnTo>
                        <a:pt x="56" y="105"/>
                      </a:lnTo>
                      <a:lnTo>
                        <a:pt x="51" y="110"/>
                      </a:lnTo>
                      <a:lnTo>
                        <a:pt x="47" y="103"/>
                      </a:lnTo>
                      <a:lnTo>
                        <a:pt x="51" y="100"/>
                      </a:lnTo>
                      <a:lnTo>
                        <a:pt x="54" y="98"/>
                      </a:lnTo>
                      <a:lnTo>
                        <a:pt x="57" y="96"/>
                      </a:lnTo>
                      <a:lnTo>
                        <a:pt x="62" y="96"/>
                      </a:lnTo>
                      <a:lnTo>
                        <a:pt x="61" y="105"/>
                      </a:lnTo>
                      <a:close/>
                      <a:moveTo>
                        <a:pt x="51" y="110"/>
                      </a:moveTo>
                      <a:lnTo>
                        <a:pt x="47" y="113"/>
                      </a:lnTo>
                      <a:lnTo>
                        <a:pt x="42" y="117"/>
                      </a:lnTo>
                      <a:lnTo>
                        <a:pt x="37" y="110"/>
                      </a:lnTo>
                      <a:lnTo>
                        <a:pt x="42" y="107"/>
                      </a:lnTo>
                      <a:lnTo>
                        <a:pt x="47" y="103"/>
                      </a:lnTo>
                      <a:lnTo>
                        <a:pt x="51" y="110"/>
                      </a:lnTo>
                      <a:close/>
                      <a:moveTo>
                        <a:pt x="42" y="117"/>
                      </a:moveTo>
                      <a:lnTo>
                        <a:pt x="42" y="117"/>
                      </a:lnTo>
                      <a:lnTo>
                        <a:pt x="40" y="113"/>
                      </a:lnTo>
                      <a:lnTo>
                        <a:pt x="42" y="117"/>
                      </a:lnTo>
                      <a:close/>
                      <a:moveTo>
                        <a:pt x="42" y="117"/>
                      </a:moveTo>
                      <a:lnTo>
                        <a:pt x="42" y="117"/>
                      </a:lnTo>
                      <a:lnTo>
                        <a:pt x="37" y="110"/>
                      </a:lnTo>
                      <a:lnTo>
                        <a:pt x="42" y="117"/>
                      </a:lnTo>
                      <a:close/>
                      <a:moveTo>
                        <a:pt x="42" y="117"/>
                      </a:moveTo>
                      <a:lnTo>
                        <a:pt x="23" y="125"/>
                      </a:lnTo>
                      <a:lnTo>
                        <a:pt x="6" y="131"/>
                      </a:lnTo>
                      <a:lnTo>
                        <a:pt x="5" y="122"/>
                      </a:lnTo>
                      <a:lnTo>
                        <a:pt x="20" y="117"/>
                      </a:lnTo>
                      <a:lnTo>
                        <a:pt x="37" y="110"/>
                      </a:lnTo>
                      <a:lnTo>
                        <a:pt x="42" y="117"/>
                      </a:lnTo>
                      <a:close/>
                      <a:moveTo>
                        <a:pt x="5" y="122"/>
                      </a:moveTo>
                      <a:lnTo>
                        <a:pt x="5" y="122"/>
                      </a:lnTo>
                      <a:lnTo>
                        <a:pt x="6" y="125"/>
                      </a:lnTo>
                      <a:lnTo>
                        <a:pt x="5" y="122"/>
                      </a:lnTo>
                      <a:close/>
                      <a:moveTo>
                        <a:pt x="6" y="131"/>
                      </a:moveTo>
                      <a:lnTo>
                        <a:pt x="5" y="131"/>
                      </a:lnTo>
                      <a:lnTo>
                        <a:pt x="2" y="122"/>
                      </a:lnTo>
                      <a:lnTo>
                        <a:pt x="3" y="122"/>
                      </a:lnTo>
                      <a:lnTo>
                        <a:pt x="5" y="122"/>
                      </a:lnTo>
                      <a:lnTo>
                        <a:pt x="6" y="131"/>
                      </a:lnTo>
                      <a:close/>
                      <a:moveTo>
                        <a:pt x="5" y="131"/>
                      </a:moveTo>
                      <a:lnTo>
                        <a:pt x="3" y="131"/>
                      </a:lnTo>
                      <a:lnTo>
                        <a:pt x="2" y="131"/>
                      </a:lnTo>
                      <a:lnTo>
                        <a:pt x="0" y="127"/>
                      </a:lnTo>
                      <a:lnTo>
                        <a:pt x="0" y="125"/>
                      </a:lnTo>
                      <a:lnTo>
                        <a:pt x="3" y="127"/>
                      </a:lnTo>
                      <a:lnTo>
                        <a:pt x="5" y="131"/>
                      </a:lnTo>
                      <a:close/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6" y="127"/>
                      </a:lnTo>
                      <a:lnTo>
                        <a:pt x="0" y="125"/>
                      </a:lnTo>
                      <a:close/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3" y="127"/>
                      </a:lnTo>
                      <a:lnTo>
                        <a:pt x="0" y="125"/>
                      </a:lnTo>
                      <a:close/>
                      <a:moveTo>
                        <a:pt x="0" y="125"/>
                      </a:moveTo>
                      <a:lnTo>
                        <a:pt x="0" y="124"/>
                      </a:lnTo>
                      <a:lnTo>
                        <a:pt x="6" y="127"/>
                      </a:lnTo>
                      <a:lnTo>
                        <a:pt x="0" y="125"/>
                      </a:lnTo>
                      <a:close/>
                      <a:moveTo>
                        <a:pt x="0" y="124"/>
                      </a:moveTo>
                      <a:lnTo>
                        <a:pt x="2" y="122"/>
                      </a:lnTo>
                      <a:lnTo>
                        <a:pt x="8" y="127"/>
                      </a:lnTo>
                      <a:lnTo>
                        <a:pt x="6" y="127"/>
                      </a:lnTo>
                      <a:lnTo>
                        <a:pt x="0" y="124"/>
                      </a:lnTo>
                      <a:close/>
                      <a:moveTo>
                        <a:pt x="8" y="127"/>
                      </a:moveTo>
                      <a:lnTo>
                        <a:pt x="8" y="127"/>
                      </a:lnTo>
                      <a:lnTo>
                        <a:pt x="5" y="124"/>
                      </a:lnTo>
                      <a:lnTo>
                        <a:pt x="8" y="127"/>
                      </a:lnTo>
                      <a:close/>
                      <a:moveTo>
                        <a:pt x="2" y="122"/>
                      </a:moveTo>
                      <a:lnTo>
                        <a:pt x="6" y="115"/>
                      </a:lnTo>
                      <a:lnTo>
                        <a:pt x="14" y="108"/>
                      </a:lnTo>
                      <a:lnTo>
                        <a:pt x="19" y="115"/>
                      </a:lnTo>
                      <a:lnTo>
                        <a:pt x="13" y="122"/>
                      </a:lnTo>
                      <a:lnTo>
                        <a:pt x="8" y="127"/>
                      </a:lnTo>
                      <a:lnTo>
                        <a:pt x="2" y="122"/>
                      </a:lnTo>
                      <a:close/>
                      <a:moveTo>
                        <a:pt x="19" y="115"/>
                      </a:moveTo>
                      <a:lnTo>
                        <a:pt x="19" y="115"/>
                      </a:lnTo>
                      <a:lnTo>
                        <a:pt x="17" y="112"/>
                      </a:lnTo>
                      <a:lnTo>
                        <a:pt x="19" y="115"/>
                      </a:lnTo>
                      <a:close/>
                      <a:moveTo>
                        <a:pt x="14" y="108"/>
                      </a:moveTo>
                      <a:lnTo>
                        <a:pt x="14" y="108"/>
                      </a:lnTo>
                      <a:lnTo>
                        <a:pt x="19" y="115"/>
                      </a:lnTo>
                      <a:lnTo>
                        <a:pt x="14" y="108"/>
                      </a:lnTo>
                      <a:close/>
                      <a:moveTo>
                        <a:pt x="14" y="108"/>
                      </a:moveTo>
                      <a:lnTo>
                        <a:pt x="19" y="105"/>
                      </a:lnTo>
                      <a:lnTo>
                        <a:pt x="23" y="101"/>
                      </a:lnTo>
                      <a:lnTo>
                        <a:pt x="28" y="107"/>
                      </a:lnTo>
                      <a:lnTo>
                        <a:pt x="23" y="112"/>
                      </a:lnTo>
                      <a:lnTo>
                        <a:pt x="19" y="115"/>
                      </a:lnTo>
                      <a:lnTo>
                        <a:pt x="14" y="108"/>
                      </a:lnTo>
                      <a:close/>
                      <a:moveTo>
                        <a:pt x="23" y="101"/>
                      </a:moveTo>
                      <a:lnTo>
                        <a:pt x="28" y="96"/>
                      </a:lnTo>
                      <a:lnTo>
                        <a:pt x="30" y="95"/>
                      </a:lnTo>
                      <a:lnTo>
                        <a:pt x="36" y="101"/>
                      </a:lnTo>
                      <a:lnTo>
                        <a:pt x="33" y="103"/>
                      </a:lnTo>
                      <a:lnTo>
                        <a:pt x="28" y="107"/>
                      </a:lnTo>
                      <a:lnTo>
                        <a:pt x="23" y="101"/>
                      </a:lnTo>
                      <a:close/>
                      <a:moveTo>
                        <a:pt x="30" y="95"/>
                      </a:moveTo>
                      <a:lnTo>
                        <a:pt x="30" y="95"/>
                      </a:lnTo>
                      <a:lnTo>
                        <a:pt x="33" y="98"/>
                      </a:lnTo>
                      <a:lnTo>
                        <a:pt x="30" y="95"/>
                      </a:lnTo>
                      <a:close/>
                      <a:moveTo>
                        <a:pt x="30" y="95"/>
                      </a:moveTo>
                      <a:lnTo>
                        <a:pt x="30" y="95"/>
                      </a:lnTo>
                      <a:lnTo>
                        <a:pt x="36" y="101"/>
                      </a:lnTo>
                      <a:lnTo>
                        <a:pt x="30" y="95"/>
                      </a:lnTo>
                      <a:close/>
                      <a:moveTo>
                        <a:pt x="30" y="95"/>
                      </a:moveTo>
                      <a:lnTo>
                        <a:pt x="31" y="95"/>
                      </a:lnTo>
                      <a:lnTo>
                        <a:pt x="33" y="93"/>
                      </a:lnTo>
                      <a:lnTo>
                        <a:pt x="37" y="100"/>
                      </a:lnTo>
                      <a:lnTo>
                        <a:pt x="36" y="101"/>
                      </a:lnTo>
                      <a:lnTo>
                        <a:pt x="30" y="95"/>
                      </a:lnTo>
                      <a:close/>
                      <a:moveTo>
                        <a:pt x="33" y="93"/>
                      </a:moveTo>
                      <a:lnTo>
                        <a:pt x="36" y="89"/>
                      </a:lnTo>
                      <a:lnTo>
                        <a:pt x="39" y="88"/>
                      </a:lnTo>
                      <a:lnTo>
                        <a:pt x="45" y="88"/>
                      </a:lnTo>
                      <a:lnTo>
                        <a:pt x="44" y="93"/>
                      </a:lnTo>
                      <a:lnTo>
                        <a:pt x="37" y="100"/>
                      </a:lnTo>
                      <a:lnTo>
                        <a:pt x="33" y="93"/>
                      </a:lnTo>
                      <a:close/>
                      <a:moveTo>
                        <a:pt x="39" y="88"/>
                      </a:moveTo>
                      <a:lnTo>
                        <a:pt x="37" y="88"/>
                      </a:lnTo>
                      <a:lnTo>
                        <a:pt x="33" y="91"/>
                      </a:lnTo>
                      <a:lnTo>
                        <a:pt x="30" y="84"/>
                      </a:lnTo>
                      <a:lnTo>
                        <a:pt x="37" y="81"/>
                      </a:lnTo>
                      <a:lnTo>
                        <a:pt x="42" y="81"/>
                      </a:lnTo>
                      <a:lnTo>
                        <a:pt x="45" y="83"/>
                      </a:lnTo>
                      <a:lnTo>
                        <a:pt x="45" y="88"/>
                      </a:lnTo>
                      <a:lnTo>
                        <a:pt x="39" y="88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1" y="88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0" y="84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3" y="91"/>
                      </a:lnTo>
                      <a:lnTo>
                        <a:pt x="31" y="88"/>
                      </a:lnTo>
                      <a:lnTo>
                        <a:pt x="33" y="91"/>
                      </a:lnTo>
                      <a:close/>
                      <a:moveTo>
                        <a:pt x="33" y="91"/>
                      </a:moveTo>
                      <a:lnTo>
                        <a:pt x="31" y="93"/>
                      </a:lnTo>
                      <a:lnTo>
                        <a:pt x="30" y="93"/>
                      </a:lnTo>
                      <a:lnTo>
                        <a:pt x="27" y="84"/>
                      </a:lnTo>
                      <a:lnTo>
                        <a:pt x="28" y="84"/>
                      </a:lnTo>
                      <a:lnTo>
                        <a:pt x="30" y="84"/>
                      </a:lnTo>
                      <a:lnTo>
                        <a:pt x="33" y="91"/>
                      </a:lnTo>
                      <a:close/>
                      <a:moveTo>
                        <a:pt x="30" y="93"/>
                      </a:moveTo>
                      <a:lnTo>
                        <a:pt x="17" y="98"/>
                      </a:lnTo>
                      <a:lnTo>
                        <a:pt x="8" y="100"/>
                      </a:lnTo>
                      <a:lnTo>
                        <a:pt x="8" y="91"/>
                      </a:lnTo>
                      <a:lnTo>
                        <a:pt x="16" y="89"/>
                      </a:lnTo>
                      <a:lnTo>
                        <a:pt x="27" y="84"/>
                      </a:lnTo>
                      <a:lnTo>
                        <a:pt x="30" y="93"/>
                      </a:lnTo>
                      <a:close/>
                      <a:moveTo>
                        <a:pt x="8" y="100"/>
                      </a:moveTo>
                      <a:lnTo>
                        <a:pt x="5" y="100"/>
                      </a:lnTo>
                      <a:lnTo>
                        <a:pt x="3" y="96"/>
                      </a:lnTo>
                      <a:lnTo>
                        <a:pt x="11" y="96"/>
                      </a:lnTo>
                      <a:lnTo>
                        <a:pt x="8" y="95"/>
                      </a:lnTo>
                      <a:lnTo>
                        <a:pt x="8" y="91"/>
                      </a:lnTo>
                      <a:lnTo>
                        <a:pt x="8" y="100"/>
                      </a:lnTo>
                      <a:close/>
                      <a:moveTo>
                        <a:pt x="3" y="96"/>
                      </a:moveTo>
                      <a:lnTo>
                        <a:pt x="5" y="95"/>
                      </a:lnTo>
                      <a:lnTo>
                        <a:pt x="8" y="96"/>
                      </a:lnTo>
                      <a:lnTo>
                        <a:pt x="3" y="96"/>
                      </a:lnTo>
                      <a:close/>
                      <a:moveTo>
                        <a:pt x="5" y="95"/>
                      </a:moveTo>
                      <a:lnTo>
                        <a:pt x="5" y="95"/>
                      </a:lnTo>
                      <a:lnTo>
                        <a:pt x="11" y="98"/>
                      </a:lnTo>
                      <a:lnTo>
                        <a:pt x="5" y="95"/>
                      </a:lnTo>
                      <a:close/>
                      <a:moveTo>
                        <a:pt x="5" y="95"/>
                      </a:moveTo>
                      <a:lnTo>
                        <a:pt x="5" y="93"/>
                      </a:lnTo>
                      <a:lnTo>
                        <a:pt x="6" y="91"/>
                      </a:lnTo>
                      <a:lnTo>
                        <a:pt x="13" y="95"/>
                      </a:lnTo>
                      <a:lnTo>
                        <a:pt x="11" y="96"/>
                      </a:lnTo>
                      <a:lnTo>
                        <a:pt x="11" y="98"/>
                      </a:lnTo>
                      <a:lnTo>
                        <a:pt x="5" y="95"/>
                      </a:lnTo>
                      <a:close/>
                      <a:moveTo>
                        <a:pt x="6" y="91"/>
                      </a:moveTo>
                      <a:lnTo>
                        <a:pt x="8" y="88"/>
                      </a:lnTo>
                      <a:lnTo>
                        <a:pt x="10" y="86"/>
                      </a:lnTo>
                      <a:lnTo>
                        <a:pt x="14" y="93"/>
                      </a:lnTo>
                      <a:lnTo>
                        <a:pt x="13" y="95"/>
                      </a:lnTo>
                      <a:lnTo>
                        <a:pt x="6" y="91"/>
                      </a:lnTo>
                      <a:close/>
                      <a:moveTo>
                        <a:pt x="10" y="86"/>
                      </a:moveTo>
                      <a:lnTo>
                        <a:pt x="19" y="77"/>
                      </a:lnTo>
                      <a:lnTo>
                        <a:pt x="28" y="69"/>
                      </a:lnTo>
                      <a:lnTo>
                        <a:pt x="33" y="76"/>
                      </a:lnTo>
                      <a:lnTo>
                        <a:pt x="23" y="84"/>
                      </a:lnTo>
                      <a:lnTo>
                        <a:pt x="14" y="93"/>
                      </a:lnTo>
                      <a:lnTo>
                        <a:pt x="10" y="86"/>
                      </a:lnTo>
                      <a:close/>
                      <a:moveTo>
                        <a:pt x="33" y="76"/>
                      </a:moveTo>
                      <a:lnTo>
                        <a:pt x="33" y="76"/>
                      </a:lnTo>
                      <a:lnTo>
                        <a:pt x="31" y="72"/>
                      </a:lnTo>
                      <a:lnTo>
                        <a:pt x="33" y="76"/>
                      </a:lnTo>
                      <a:close/>
                      <a:moveTo>
                        <a:pt x="28" y="69"/>
                      </a:moveTo>
                      <a:lnTo>
                        <a:pt x="28" y="69"/>
                      </a:lnTo>
                      <a:lnTo>
                        <a:pt x="33" y="76"/>
                      </a:lnTo>
                      <a:lnTo>
                        <a:pt x="28" y="69"/>
                      </a:lnTo>
                      <a:close/>
                      <a:moveTo>
                        <a:pt x="28" y="69"/>
                      </a:moveTo>
                      <a:lnTo>
                        <a:pt x="28" y="69"/>
                      </a:lnTo>
                      <a:lnTo>
                        <a:pt x="31" y="72"/>
                      </a:lnTo>
                      <a:lnTo>
                        <a:pt x="28" y="69"/>
                      </a:lnTo>
                      <a:close/>
                      <a:moveTo>
                        <a:pt x="28" y="69"/>
                      </a:moveTo>
                      <a:lnTo>
                        <a:pt x="30" y="67"/>
                      </a:lnTo>
                      <a:lnTo>
                        <a:pt x="31" y="65"/>
                      </a:lnTo>
                      <a:lnTo>
                        <a:pt x="36" y="72"/>
                      </a:lnTo>
                      <a:lnTo>
                        <a:pt x="34" y="74"/>
                      </a:lnTo>
                      <a:lnTo>
                        <a:pt x="33" y="76"/>
                      </a:lnTo>
                      <a:lnTo>
                        <a:pt x="28" y="69"/>
                      </a:lnTo>
                      <a:close/>
                      <a:moveTo>
                        <a:pt x="31" y="65"/>
                      </a:moveTo>
                      <a:lnTo>
                        <a:pt x="33" y="64"/>
                      </a:lnTo>
                      <a:lnTo>
                        <a:pt x="36" y="62"/>
                      </a:lnTo>
                      <a:lnTo>
                        <a:pt x="40" y="69"/>
                      </a:lnTo>
                      <a:lnTo>
                        <a:pt x="39" y="71"/>
                      </a:lnTo>
                      <a:lnTo>
                        <a:pt x="36" y="72"/>
                      </a:lnTo>
                      <a:lnTo>
                        <a:pt x="31" y="65"/>
                      </a:lnTo>
                      <a:close/>
                      <a:moveTo>
                        <a:pt x="36" y="62"/>
                      </a:moveTo>
                      <a:lnTo>
                        <a:pt x="44" y="55"/>
                      </a:lnTo>
                      <a:lnTo>
                        <a:pt x="48" y="52"/>
                      </a:lnTo>
                      <a:lnTo>
                        <a:pt x="51" y="59"/>
                      </a:lnTo>
                      <a:lnTo>
                        <a:pt x="47" y="62"/>
                      </a:lnTo>
                      <a:lnTo>
                        <a:pt x="40" y="69"/>
                      </a:lnTo>
                      <a:lnTo>
                        <a:pt x="36" y="62"/>
                      </a:lnTo>
                      <a:close/>
                      <a:moveTo>
                        <a:pt x="53" y="59"/>
                      </a:moveTo>
                      <a:lnTo>
                        <a:pt x="53" y="59"/>
                      </a:lnTo>
                      <a:lnTo>
                        <a:pt x="51" y="59"/>
                      </a:lnTo>
                      <a:lnTo>
                        <a:pt x="50" y="55"/>
                      </a:lnTo>
                      <a:lnTo>
                        <a:pt x="53" y="59"/>
                      </a:lnTo>
                      <a:close/>
                      <a:moveTo>
                        <a:pt x="48" y="52"/>
                      </a:moveTo>
                      <a:lnTo>
                        <a:pt x="57" y="50"/>
                      </a:lnTo>
                      <a:lnTo>
                        <a:pt x="59" y="48"/>
                      </a:lnTo>
                      <a:lnTo>
                        <a:pt x="57" y="40"/>
                      </a:lnTo>
                      <a:lnTo>
                        <a:pt x="64" y="40"/>
                      </a:lnTo>
                      <a:lnTo>
                        <a:pt x="67" y="40"/>
                      </a:lnTo>
                      <a:lnTo>
                        <a:pt x="67" y="42"/>
                      </a:lnTo>
                      <a:lnTo>
                        <a:pt x="67" y="45"/>
                      </a:lnTo>
                      <a:lnTo>
                        <a:pt x="61" y="52"/>
                      </a:lnTo>
                      <a:lnTo>
                        <a:pt x="53" y="59"/>
                      </a:lnTo>
                      <a:lnTo>
                        <a:pt x="48" y="52"/>
                      </a:lnTo>
                      <a:close/>
                      <a:moveTo>
                        <a:pt x="59" y="48"/>
                      </a:moveTo>
                      <a:lnTo>
                        <a:pt x="57" y="48"/>
                      </a:lnTo>
                      <a:lnTo>
                        <a:pt x="57" y="45"/>
                      </a:lnTo>
                      <a:lnTo>
                        <a:pt x="59" y="48"/>
                      </a:lnTo>
                      <a:close/>
                      <a:moveTo>
                        <a:pt x="57" y="48"/>
                      </a:moveTo>
                      <a:lnTo>
                        <a:pt x="56" y="50"/>
                      </a:lnTo>
                      <a:lnTo>
                        <a:pt x="53" y="52"/>
                      </a:lnTo>
                      <a:lnTo>
                        <a:pt x="48" y="45"/>
                      </a:lnTo>
                      <a:lnTo>
                        <a:pt x="54" y="42"/>
                      </a:lnTo>
                      <a:lnTo>
                        <a:pt x="59" y="40"/>
                      </a:lnTo>
                      <a:lnTo>
                        <a:pt x="57" y="48"/>
                      </a:lnTo>
                      <a:close/>
                      <a:moveTo>
                        <a:pt x="53" y="52"/>
                      </a:moveTo>
                      <a:lnTo>
                        <a:pt x="47" y="55"/>
                      </a:lnTo>
                      <a:lnTo>
                        <a:pt x="42" y="57"/>
                      </a:lnTo>
                      <a:lnTo>
                        <a:pt x="39" y="50"/>
                      </a:lnTo>
                      <a:lnTo>
                        <a:pt x="44" y="48"/>
                      </a:lnTo>
                      <a:lnTo>
                        <a:pt x="48" y="45"/>
                      </a:lnTo>
                      <a:lnTo>
                        <a:pt x="53" y="52"/>
                      </a:lnTo>
                      <a:close/>
                      <a:moveTo>
                        <a:pt x="42" y="57"/>
                      </a:moveTo>
                      <a:lnTo>
                        <a:pt x="42" y="59"/>
                      </a:lnTo>
                      <a:lnTo>
                        <a:pt x="40" y="54"/>
                      </a:lnTo>
                      <a:lnTo>
                        <a:pt x="42" y="57"/>
                      </a:lnTo>
                      <a:close/>
                      <a:moveTo>
                        <a:pt x="42" y="59"/>
                      </a:moveTo>
                      <a:lnTo>
                        <a:pt x="36" y="62"/>
                      </a:lnTo>
                      <a:lnTo>
                        <a:pt x="33" y="65"/>
                      </a:lnTo>
                      <a:lnTo>
                        <a:pt x="28" y="59"/>
                      </a:lnTo>
                      <a:lnTo>
                        <a:pt x="31" y="55"/>
                      </a:lnTo>
                      <a:lnTo>
                        <a:pt x="39" y="50"/>
                      </a:lnTo>
                      <a:lnTo>
                        <a:pt x="42" y="59"/>
                      </a:lnTo>
                      <a:close/>
                      <a:moveTo>
                        <a:pt x="33" y="65"/>
                      </a:moveTo>
                      <a:lnTo>
                        <a:pt x="30" y="65"/>
                      </a:lnTo>
                      <a:lnTo>
                        <a:pt x="28" y="64"/>
                      </a:lnTo>
                      <a:lnTo>
                        <a:pt x="27" y="62"/>
                      </a:lnTo>
                      <a:lnTo>
                        <a:pt x="27" y="60"/>
                      </a:lnTo>
                      <a:lnTo>
                        <a:pt x="31" y="62"/>
                      </a:lnTo>
                      <a:lnTo>
                        <a:pt x="33" y="65"/>
                      </a:lnTo>
                      <a:close/>
                      <a:moveTo>
                        <a:pt x="27" y="60"/>
                      </a:moveTo>
                      <a:lnTo>
                        <a:pt x="27" y="60"/>
                      </a:lnTo>
                      <a:lnTo>
                        <a:pt x="34" y="64"/>
                      </a:lnTo>
                      <a:lnTo>
                        <a:pt x="27" y="60"/>
                      </a:lnTo>
                      <a:close/>
                      <a:moveTo>
                        <a:pt x="27" y="60"/>
                      </a:moveTo>
                      <a:lnTo>
                        <a:pt x="27" y="60"/>
                      </a:lnTo>
                      <a:lnTo>
                        <a:pt x="31" y="62"/>
                      </a:lnTo>
                      <a:lnTo>
                        <a:pt x="27" y="60"/>
                      </a:lnTo>
                      <a:close/>
                      <a:moveTo>
                        <a:pt x="27" y="60"/>
                      </a:moveTo>
                      <a:lnTo>
                        <a:pt x="34" y="50"/>
                      </a:lnTo>
                      <a:lnTo>
                        <a:pt x="44" y="42"/>
                      </a:lnTo>
                      <a:lnTo>
                        <a:pt x="51" y="36"/>
                      </a:lnTo>
                      <a:lnTo>
                        <a:pt x="57" y="33"/>
                      </a:lnTo>
                      <a:lnTo>
                        <a:pt x="61" y="40"/>
                      </a:lnTo>
                      <a:lnTo>
                        <a:pt x="56" y="43"/>
                      </a:lnTo>
                      <a:lnTo>
                        <a:pt x="48" y="48"/>
                      </a:lnTo>
                      <a:lnTo>
                        <a:pt x="40" y="55"/>
                      </a:lnTo>
                      <a:lnTo>
                        <a:pt x="34" y="64"/>
                      </a:lnTo>
                      <a:lnTo>
                        <a:pt x="27" y="60"/>
                      </a:lnTo>
                      <a:close/>
                      <a:moveTo>
                        <a:pt x="61" y="40"/>
                      </a:moveTo>
                      <a:lnTo>
                        <a:pt x="61" y="40"/>
                      </a:lnTo>
                      <a:lnTo>
                        <a:pt x="59" y="36"/>
                      </a:lnTo>
                      <a:lnTo>
                        <a:pt x="61" y="40"/>
                      </a:lnTo>
                      <a:close/>
                      <a:moveTo>
                        <a:pt x="57" y="33"/>
                      </a:moveTo>
                      <a:lnTo>
                        <a:pt x="57" y="33"/>
                      </a:lnTo>
                      <a:lnTo>
                        <a:pt x="61" y="40"/>
                      </a:lnTo>
                      <a:lnTo>
                        <a:pt x="57" y="33"/>
                      </a:lnTo>
                      <a:close/>
                      <a:moveTo>
                        <a:pt x="57" y="33"/>
                      </a:moveTo>
                      <a:lnTo>
                        <a:pt x="59" y="33"/>
                      </a:lnTo>
                      <a:lnTo>
                        <a:pt x="59" y="36"/>
                      </a:lnTo>
                      <a:lnTo>
                        <a:pt x="57" y="33"/>
                      </a:lnTo>
                      <a:close/>
                      <a:moveTo>
                        <a:pt x="59" y="33"/>
                      </a:moveTo>
                      <a:lnTo>
                        <a:pt x="59" y="33"/>
                      </a:lnTo>
                      <a:lnTo>
                        <a:pt x="61" y="40"/>
                      </a:lnTo>
                      <a:lnTo>
                        <a:pt x="59" y="33"/>
                      </a:lnTo>
                      <a:close/>
                      <a:moveTo>
                        <a:pt x="59" y="33"/>
                      </a:moveTo>
                      <a:lnTo>
                        <a:pt x="59" y="31"/>
                      </a:lnTo>
                      <a:lnTo>
                        <a:pt x="61" y="31"/>
                      </a:lnTo>
                      <a:lnTo>
                        <a:pt x="64" y="40"/>
                      </a:lnTo>
                      <a:lnTo>
                        <a:pt x="62" y="40"/>
                      </a:lnTo>
                      <a:lnTo>
                        <a:pt x="61" y="40"/>
                      </a:lnTo>
                      <a:lnTo>
                        <a:pt x="59" y="33"/>
                      </a:lnTo>
                      <a:close/>
                      <a:moveTo>
                        <a:pt x="61" y="31"/>
                      </a:moveTo>
                      <a:lnTo>
                        <a:pt x="62" y="31"/>
                      </a:lnTo>
                      <a:lnTo>
                        <a:pt x="68" y="36"/>
                      </a:lnTo>
                      <a:lnTo>
                        <a:pt x="65" y="38"/>
                      </a:lnTo>
                      <a:lnTo>
                        <a:pt x="64" y="40"/>
                      </a:lnTo>
                      <a:lnTo>
                        <a:pt x="61" y="31"/>
                      </a:lnTo>
                      <a:close/>
                      <a:moveTo>
                        <a:pt x="62" y="31"/>
                      </a:moveTo>
                      <a:lnTo>
                        <a:pt x="62" y="31"/>
                      </a:lnTo>
                      <a:lnTo>
                        <a:pt x="65" y="33"/>
                      </a:lnTo>
                      <a:lnTo>
                        <a:pt x="62" y="31"/>
                      </a:lnTo>
                      <a:close/>
                      <a:moveTo>
                        <a:pt x="62" y="31"/>
                      </a:moveTo>
                      <a:lnTo>
                        <a:pt x="64" y="33"/>
                      </a:lnTo>
                      <a:lnTo>
                        <a:pt x="62" y="36"/>
                      </a:lnTo>
                      <a:lnTo>
                        <a:pt x="68" y="30"/>
                      </a:lnTo>
                      <a:lnTo>
                        <a:pt x="70" y="33"/>
                      </a:lnTo>
                      <a:lnTo>
                        <a:pt x="68" y="36"/>
                      </a:lnTo>
                      <a:lnTo>
                        <a:pt x="62" y="31"/>
                      </a:lnTo>
                      <a:close/>
                      <a:moveTo>
                        <a:pt x="62" y="36"/>
                      </a:moveTo>
                      <a:lnTo>
                        <a:pt x="62" y="35"/>
                      </a:lnTo>
                      <a:lnTo>
                        <a:pt x="65" y="33"/>
                      </a:lnTo>
                      <a:lnTo>
                        <a:pt x="62" y="36"/>
                      </a:lnTo>
                      <a:close/>
                      <a:moveTo>
                        <a:pt x="62" y="35"/>
                      </a:moveTo>
                      <a:lnTo>
                        <a:pt x="62" y="35"/>
                      </a:lnTo>
                      <a:lnTo>
                        <a:pt x="68" y="30"/>
                      </a:lnTo>
                      <a:lnTo>
                        <a:pt x="62" y="35"/>
                      </a:lnTo>
                      <a:close/>
                      <a:moveTo>
                        <a:pt x="68" y="30"/>
                      </a:moveTo>
                      <a:lnTo>
                        <a:pt x="68" y="30"/>
                      </a:lnTo>
                      <a:lnTo>
                        <a:pt x="65" y="33"/>
                      </a:lnTo>
                      <a:lnTo>
                        <a:pt x="68" y="30"/>
                      </a:lnTo>
                      <a:close/>
                      <a:moveTo>
                        <a:pt x="62" y="35"/>
                      </a:moveTo>
                      <a:lnTo>
                        <a:pt x="62" y="35"/>
                      </a:lnTo>
                      <a:lnTo>
                        <a:pt x="64" y="36"/>
                      </a:lnTo>
                      <a:lnTo>
                        <a:pt x="65" y="28"/>
                      </a:lnTo>
                      <a:lnTo>
                        <a:pt x="67" y="28"/>
                      </a:lnTo>
                      <a:lnTo>
                        <a:pt x="68" y="30"/>
                      </a:lnTo>
                      <a:lnTo>
                        <a:pt x="62" y="35"/>
                      </a:lnTo>
                      <a:close/>
                      <a:moveTo>
                        <a:pt x="64" y="36"/>
                      </a:moveTo>
                      <a:lnTo>
                        <a:pt x="62" y="36"/>
                      </a:lnTo>
                      <a:lnTo>
                        <a:pt x="62" y="28"/>
                      </a:lnTo>
                      <a:lnTo>
                        <a:pt x="64" y="28"/>
                      </a:lnTo>
                      <a:lnTo>
                        <a:pt x="65" y="28"/>
                      </a:lnTo>
                      <a:lnTo>
                        <a:pt x="64" y="36"/>
                      </a:lnTo>
                      <a:close/>
                      <a:moveTo>
                        <a:pt x="62" y="36"/>
                      </a:moveTo>
                      <a:lnTo>
                        <a:pt x="54" y="36"/>
                      </a:lnTo>
                      <a:lnTo>
                        <a:pt x="48" y="40"/>
                      </a:lnTo>
                      <a:lnTo>
                        <a:pt x="45" y="31"/>
                      </a:lnTo>
                      <a:lnTo>
                        <a:pt x="53" y="30"/>
                      </a:lnTo>
                      <a:lnTo>
                        <a:pt x="62" y="28"/>
                      </a:lnTo>
                      <a:lnTo>
                        <a:pt x="62" y="36"/>
                      </a:lnTo>
                      <a:close/>
                      <a:moveTo>
                        <a:pt x="45" y="31"/>
                      </a:moveTo>
                      <a:lnTo>
                        <a:pt x="45" y="31"/>
                      </a:lnTo>
                      <a:lnTo>
                        <a:pt x="47" y="35"/>
                      </a:lnTo>
                      <a:lnTo>
                        <a:pt x="45" y="31"/>
                      </a:lnTo>
                      <a:close/>
                      <a:moveTo>
                        <a:pt x="48" y="38"/>
                      </a:moveTo>
                      <a:lnTo>
                        <a:pt x="45" y="40"/>
                      </a:lnTo>
                      <a:lnTo>
                        <a:pt x="45" y="31"/>
                      </a:lnTo>
                      <a:lnTo>
                        <a:pt x="48" y="38"/>
                      </a:lnTo>
                      <a:close/>
                      <a:moveTo>
                        <a:pt x="45" y="40"/>
                      </a:moveTo>
                      <a:lnTo>
                        <a:pt x="42" y="40"/>
                      </a:lnTo>
                      <a:lnTo>
                        <a:pt x="42" y="36"/>
                      </a:lnTo>
                      <a:lnTo>
                        <a:pt x="42" y="35"/>
                      </a:ln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5" y="40"/>
                      </a:lnTo>
                      <a:close/>
                      <a:moveTo>
                        <a:pt x="42" y="33"/>
                      </a:moveTo>
                      <a:lnTo>
                        <a:pt x="42" y="33"/>
                      </a:lnTo>
                      <a:lnTo>
                        <a:pt x="47" y="40"/>
                      </a:lnTo>
                      <a:lnTo>
                        <a:pt x="42" y="33"/>
                      </a:lnTo>
                      <a:close/>
                      <a:moveTo>
                        <a:pt x="42" y="33"/>
                      </a:moveTo>
                      <a:lnTo>
                        <a:pt x="42" y="33"/>
                      </a:lnTo>
                      <a:lnTo>
                        <a:pt x="45" y="36"/>
                      </a:lnTo>
                      <a:lnTo>
                        <a:pt x="42" y="33"/>
                      </a:lnTo>
                      <a:close/>
                      <a:moveTo>
                        <a:pt x="42" y="33"/>
                      </a:moveTo>
                      <a:lnTo>
                        <a:pt x="61" y="23"/>
                      </a:lnTo>
                      <a:lnTo>
                        <a:pt x="77" y="19"/>
                      </a:lnTo>
                      <a:lnTo>
                        <a:pt x="79" y="26"/>
                      </a:lnTo>
                      <a:lnTo>
                        <a:pt x="64" y="31"/>
                      </a:lnTo>
                      <a:lnTo>
                        <a:pt x="47" y="40"/>
                      </a:lnTo>
                      <a:lnTo>
                        <a:pt x="42" y="33"/>
                      </a:lnTo>
                      <a:close/>
                      <a:moveTo>
                        <a:pt x="77" y="19"/>
                      </a:moveTo>
                      <a:lnTo>
                        <a:pt x="77" y="18"/>
                      </a:lnTo>
                      <a:lnTo>
                        <a:pt x="79" y="18"/>
                      </a:lnTo>
                      <a:lnTo>
                        <a:pt x="81" y="26"/>
                      </a:lnTo>
                      <a:lnTo>
                        <a:pt x="79" y="26"/>
                      </a:lnTo>
                      <a:lnTo>
                        <a:pt x="77" y="19"/>
                      </a:lnTo>
                      <a:close/>
                      <a:moveTo>
                        <a:pt x="82" y="24"/>
                      </a:moveTo>
                      <a:lnTo>
                        <a:pt x="82" y="26"/>
                      </a:lnTo>
                      <a:lnTo>
                        <a:pt x="81" y="26"/>
                      </a:lnTo>
                      <a:lnTo>
                        <a:pt x="81" y="23"/>
                      </a:lnTo>
                      <a:lnTo>
                        <a:pt x="82" y="24"/>
                      </a:lnTo>
                      <a:close/>
                      <a:moveTo>
                        <a:pt x="77" y="19"/>
                      </a:moveTo>
                      <a:lnTo>
                        <a:pt x="81" y="18"/>
                      </a:lnTo>
                      <a:lnTo>
                        <a:pt x="82" y="18"/>
                      </a:lnTo>
                      <a:lnTo>
                        <a:pt x="82" y="26"/>
                      </a:lnTo>
                      <a:lnTo>
                        <a:pt x="82" y="24"/>
                      </a:lnTo>
                      <a:lnTo>
                        <a:pt x="77" y="19"/>
                      </a:lnTo>
                      <a:close/>
                      <a:moveTo>
                        <a:pt x="82" y="26"/>
                      </a:moveTo>
                      <a:lnTo>
                        <a:pt x="82" y="26"/>
                      </a:lnTo>
                      <a:lnTo>
                        <a:pt x="82" y="21"/>
                      </a:lnTo>
                      <a:lnTo>
                        <a:pt x="82" y="26"/>
                      </a:lnTo>
                      <a:close/>
                      <a:moveTo>
                        <a:pt x="81" y="18"/>
                      </a:moveTo>
                      <a:lnTo>
                        <a:pt x="81" y="18"/>
                      </a:lnTo>
                      <a:lnTo>
                        <a:pt x="82" y="26"/>
                      </a:lnTo>
                      <a:lnTo>
                        <a:pt x="81" y="18"/>
                      </a:lnTo>
                      <a:close/>
                      <a:moveTo>
                        <a:pt x="81" y="18"/>
                      </a:moveTo>
                      <a:lnTo>
                        <a:pt x="81" y="18"/>
                      </a:lnTo>
                      <a:lnTo>
                        <a:pt x="82" y="21"/>
                      </a:lnTo>
                      <a:lnTo>
                        <a:pt x="81" y="18"/>
                      </a:lnTo>
                      <a:close/>
                      <a:moveTo>
                        <a:pt x="81" y="18"/>
                      </a:moveTo>
                      <a:lnTo>
                        <a:pt x="84" y="18"/>
                      </a:lnTo>
                      <a:lnTo>
                        <a:pt x="85" y="16"/>
                      </a:lnTo>
                      <a:lnTo>
                        <a:pt x="87" y="24"/>
                      </a:lnTo>
                      <a:lnTo>
                        <a:pt x="85" y="24"/>
                      </a:lnTo>
                      <a:lnTo>
                        <a:pt x="82" y="26"/>
                      </a:lnTo>
                      <a:lnTo>
                        <a:pt x="81" y="18"/>
                      </a:lnTo>
                      <a:close/>
                      <a:moveTo>
                        <a:pt x="87" y="24"/>
                      </a:moveTo>
                      <a:lnTo>
                        <a:pt x="87" y="24"/>
                      </a:lnTo>
                      <a:lnTo>
                        <a:pt x="87" y="21"/>
                      </a:lnTo>
                      <a:lnTo>
                        <a:pt x="87" y="24"/>
                      </a:lnTo>
                      <a:close/>
                      <a:moveTo>
                        <a:pt x="85" y="16"/>
                      </a:moveTo>
                      <a:lnTo>
                        <a:pt x="85" y="18"/>
                      </a:lnTo>
                      <a:lnTo>
                        <a:pt x="84" y="19"/>
                      </a:lnTo>
                      <a:lnTo>
                        <a:pt x="91" y="19"/>
                      </a:lnTo>
                      <a:lnTo>
                        <a:pt x="90" y="23"/>
                      </a:lnTo>
                      <a:lnTo>
                        <a:pt x="87" y="24"/>
                      </a:lnTo>
                      <a:lnTo>
                        <a:pt x="85" y="16"/>
                      </a:lnTo>
                      <a:close/>
                      <a:moveTo>
                        <a:pt x="84" y="19"/>
                      </a:moveTo>
                      <a:lnTo>
                        <a:pt x="84" y="19"/>
                      </a:lnTo>
                      <a:lnTo>
                        <a:pt x="84" y="21"/>
                      </a:lnTo>
                      <a:lnTo>
                        <a:pt x="90" y="16"/>
                      </a:lnTo>
                      <a:lnTo>
                        <a:pt x="91" y="18"/>
                      </a:lnTo>
                      <a:lnTo>
                        <a:pt x="91" y="19"/>
                      </a:lnTo>
                      <a:lnTo>
                        <a:pt x="84" y="19"/>
                      </a:lnTo>
                      <a:close/>
                      <a:moveTo>
                        <a:pt x="84" y="21"/>
                      </a:moveTo>
                      <a:lnTo>
                        <a:pt x="84" y="21"/>
                      </a:lnTo>
                      <a:lnTo>
                        <a:pt x="90" y="16"/>
                      </a:lnTo>
                      <a:lnTo>
                        <a:pt x="84" y="21"/>
                      </a:lnTo>
                      <a:close/>
                      <a:moveTo>
                        <a:pt x="90" y="16"/>
                      </a:moveTo>
                      <a:lnTo>
                        <a:pt x="90" y="16"/>
                      </a:lnTo>
                      <a:lnTo>
                        <a:pt x="87" y="18"/>
                      </a:lnTo>
                      <a:lnTo>
                        <a:pt x="90" y="16"/>
                      </a:lnTo>
                      <a:close/>
                      <a:moveTo>
                        <a:pt x="85" y="21"/>
                      </a:moveTo>
                      <a:lnTo>
                        <a:pt x="84" y="21"/>
                      </a:lnTo>
                      <a:lnTo>
                        <a:pt x="81" y="23"/>
                      </a:lnTo>
                      <a:lnTo>
                        <a:pt x="81" y="14"/>
                      </a:lnTo>
                      <a:lnTo>
                        <a:pt x="85" y="14"/>
                      </a:lnTo>
                      <a:lnTo>
                        <a:pt x="90" y="16"/>
                      </a:lnTo>
                      <a:lnTo>
                        <a:pt x="85" y="21"/>
                      </a:lnTo>
                      <a:close/>
                      <a:moveTo>
                        <a:pt x="81" y="23"/>
                      </a:moveTo>
                      <a:lnTo>
                        <a:pt x="79" y="23"/>
                      </a:lnTo>
                      <a:lnTo>
                        <a:pt x="77" y="23"/>
                      </a:lnTo>
                      <a:lnTo>
                        <a:pt x="77" y="14"/>
                      </a:lnTo>
                      <a:lnTo>
                        <a:pt x="79" y="14"/>
                      </a:lnTo>
                      <a:lnTo>
                        <a:pt x="81" y="14"/>
                      </a:lnTo>
                      <a:lnTo>
                        <a:pt x="81" y="23"/>
                      </a:lnTo>
                      <a:close/>
                      <a:moveTo>
                        <a:pt x="77" y="23"/>
                      </a:moveTo>
                      <a:lnTo>
                        <a:pt x="71" y="23"/>
                      </a:lnTo>
                      <a:lnTo>
                        <a:pt x="65" y="23"/>
                      </a:lnTo>
                      <a:lnTo>
                        <a:pt x="64" y="16"/>
                      </a:lnTo>
                      <a:lnTo>
                        <a:pt x="70" y="14"/>
                      </a:lnTo>
                      <a:lnTo>
                        <a:pt x="77" y="14"/>
                      </a:lnTo>
                      <a:lnTo>
                        <a:pt x="77" y="23"/>
                      </a:lnTo>
                      <a:close/>
                      <a:moveTo>
                        <a:pt x="65" y="23"/>
                      </a:moveTo>
                      <a:lnTo>
                        <a:pt x="64" y="24"/>
                      </a:lnTo>
                      <a:lnTo>
                        <a:pt x="62" y="16"/>
                      </a:lnTo>
                      <a:lnTo>
                        <a:pt x="64" y="16"/>
                      </a:lnTo>
                      <a:lnTo>
                        <a:pt x="65" y="23"/>
                      </a:lnTo>
                      <a:close/>
                      <a:moveTo>
                        <a:pt x="64" y="24"/>
                      </a:moveTo>
                      <a:lnTo>
                        <a:pt x="61" y="24"/>
                      </a:lnTo>
                      <a:lnTo>
                        <a:pt x="59" y="23"/>
                      </a:lnTo>
                      <a:lnTo>
                        <a:pt x="59" y="21"/>
                      </a:lnTo>
                      <a:lnTo>
                        <a:pt x="57" y="19"/>
                      </a:lnTo>
                      <a:lnTo>
                        <a:pt x="59" y="18"/>
                      </a:lnTo>
                      <a:lnTo>
                        <a:pt x="59" y="16"/>
                      </a:lnTo>
                      <a:lnTo>
                        <a:pt x="61" y="16"/>
                      </a:lnTo>
                      <a:lnTo>
                        <a:pt x="64" y="16"/>
                      </a:lnTo>
                      <a:lnTo>
                        <a:pt x="61" y="24"/>
                      </a:lnTo>
                      <a:lnTo>
                        <a:pt x="57" y="21"/>
                      </a:lnTo>
                      <a:lnTo>
                        <a:pt x="56" y="19"/>
                      </a:lnTo>
                      <a:lnTo>
                        <a:pt x="57" y="18"/>
                      </a:lnTo>
                      <a:lnTo>
                        <a:pt x="62" y="16"/>
                      </a:lnTo>
                      <a:lnTo>
                        <a:pt x="64" y="24"/>
                      </a:lnTo>
                      <a:close/>
                      <a:moveTo>
                        <a:pt x="64" y="16"/>
                      </a:moveTo>
                      <a:lnTo>
                        <a:pt x="64" y="16"/>
                      </a:lnTo>
                      <a:lnTo>
                        <a:pt x="62" y="19"/>
                      </a:lnTo>
                      <a:lnTo>
                        <a:pt x="64" y="16"/>
                      </a:lnTo>
                      <a:close/>
                      <a:moveTo>
                        <a:pt x="64" y="16"/>
                      </a:moveTo>
                      <a:lnTo>
                        <a:pt x="62" y="16"/>
                      </a:lnTo>
                      <a:lnTo>
                        <a:pt x="62" y="24"/>
                      </a:lnTo>
                      <a:lnTo>
                        <a:pt x="61" y="24"/>
                      </a:lnTo>
                      <a:lnTo>
                        <a:pt x="61" y="23"/>
                      </a:lnTo>
                      <a:lnTo>
                        <a:pt x="64" y="16"/>
                      </a:lnTo>
                      <a:close/>
                      <a:moveTo>
                        <a:pt x="64" y="24"/>
                      </a:moveTo>
                      <a:lnTo>
                        <a:pt x="62" y="24"/>
                      </a:lnTo>
                      <a:lnTo>
                        <a:pt x="62" y="19"/>
                      </a:lnTo>
                      <a:lnTo>
                        <a:pt x="64" y="24"/>
                      </a:lnTo>
                      <a:close/>
                      <a:moveTo>
                        <a:pt x="61" y="16"/>
                      </a:moveTo>
                      <a:lnTo>
                        <a:pt x="61" y="16"/>
                      </a:lnTo>
                      <a:lnTo>
                        <a:pt x="64" y="24"/>
                      </a:lnTo>
                      <a:lnTo>
                        <a:pt x="61" y="16"/>
                      </a:lnTo>
                      <a:close/>
                      <a:moveTo>
                        <a:pt x="61" y="16"/>
                      </a:moveTo>
                      <a:lnTo>
                        <a:pt x="62" y="16"/>
                      </a:lnTo>
                      <a:lnTo>
                        <a:pt x="65" y="14"/>
                      </a:lnTo>
                      <a:lnTo>
                        <a:pt x="67" y="23"/>
                      </a:lnTo>
                      <a:lnTo>
                        <a:pt x="65" y="23"/>
                      </a:lnTo>
                      <a:lnTo>
                        <a:pt x="64" y="24"/>
                      </a:lnTo>
                      <a:lnTo>
                        <a:pt x="61" y="16"/>
                      </a:lnTo>
                      <a:close/>
                      <a:moveTo>
                        <a:pt x="65" y="14"/>
                      </a:moveTo>
                      <a:lnTo>
                        <a:pt x="67" y="14"/>
                      </a:lnTo>
                      <a:lnTo>
                        <a:pt x="68" y="12"/>
                      </a:lnTo>
                      <a:lnTo>
                        <a:pt x="71" y="21"/>
                      </a:lnTo>
                      <a:lnTo>
                        <a:pt x="68" y="21"/>
                      </a:lnTo>
                      <a:lnTo>
                        <a:pt x="67" y="23"/>
                      </a:lnTo>
                      <a:lnTo>
                        <a:pt x="65" y="14"/>
                      </a:lnTo>
                      <a:close/>
                      <a:moveTo>
                        <a:pt x="68" y="12"/>
                      </a:moveTo>
                      <a:lnTo>
                        <a:pt x="81" y="11"/>
                      </a:lnTo>
                      <a:lnTo>
                        <a:pt x="90" y="9"/>
                      </a:lnTo>
                      <a:lnTo>
                        <a:pt x="91" y="18"/>
                      </a:lnTo>
                      <a:lnTo>
                        <a:pt x="81" y="18"/>
                      </a:lnTo>
                      <a:lnTo>
                        <a:pt x="71" y="21"/>
                      </a:lnTo>
                      <a:lnTo>
                        <a:pt x="68" y="12"/>
                      </a:lnTo>
                      <a:close/>
                      <a:moveTo>
                        <a:pt x="91" y="16"/>
                      </a:moveTo>
                      <a:lnTo>
                        <a:pt x="91" y="18"/>
                      </a:lnTo>
                      <a:lnTo>
                        <a:pt x="90" y="12"/>
                      </a:lnTo>
                      <a:lnTo>
                        <a:pt x="91" y="16"/>
                      </a:lnTo>
                      <a:close/>
                      <a:moveTo>
                        <a:pt x="90" y="9"/>
                      </a:moveTo>
                      <a:lnTo>
                        <a:pt x="90" y="9"/>
                      </a:lnTo>
                      <a:lnTo>
                        <a:pt x="91" y="9"/>
                      </a:lnTo>
                      <a:lnTo>
                        <a:pt x="93" y="16"/>
                      </a:lnTo>
                      <a:lnTo>
                        <a:pt x="91" y="16"/>
                      </a:lnTo>
                      <a:lnTo>
                        <a:pt x="90" y="9"/>
                      </a:lnTo>
                      <a:close/>
                      <a:moveTo>
                        <a:pt x="91" y="9"/>
                      </a:moveTo>
                      <a:lnTo>
                        <a:pt x="96" y="7"/>
                      </a:lnTo>
                      <a:lnTo>
                        <a:pt x="101" y="7"/>
                      </a:lnTo>
                      <a:lnTo>
                        <a:pt x="101" y="16"/>
                      </a:lnTo>
                      <a:lnTo>
                        <a:pt x="96" y="16"/>
                      </a:lnTo>
                      <a:lnTo>
                        <a:pt x="93" y="16"/>
                      </a:lnTo>
                      <a:lnTo>
                        <a:pt x="91" y="9"/>
                      </a:lnTo>
                      <a:close/>
                      <a:moveTo>
                        <a:pt x="101" y="7"/>
                      </a:moveTo>
                      <a:lnTo>
                        <a:pt x="101" y="7"/>
                      </a:lnTo>
                      <a:lnTo>
                        <a:pt x="101" y="16"/>
                      </a:lnTo>
                      <a:lnTo>
                        <a:pt x="101" y="7"/>
                      </a:lnTo>
                      <a:close/>
                      <a:moveTo>
                        <a:pt x="101" y="7"/>
                      </a:moveTo>
                      <a:lnTo>
                        <a:pt x="107" y="7"/>
                      </a:lnTo>
                      <a:lnTo>
                        <a:pt x="111" y="7"/>
                      </a:lnTo>
                      <a:lnTo>
                        <a:pt x="111" y="14"/>
                      </a:lnTo>
                      <a:lnTo>
                        <a:pt x="107" y="16"/>
                      </a:lnTo>
                      <a:lnTo>
                        <a:pt x="101" y="16"/>
                      </a:lnTo>
                      <a:lnTo>
                        <a:pt x="101" y="7"/>
                      </a:lnTo>
                      <a:close/>
                      <a:moveTo>
                        <a:pt x="111" y="14"/>
                      </a:moveTo>
                      <a:lnTo>
                        <a:pt x="111" y="14"/>
                      </a:lnTo>
                      <a:lnTo>
                        <a:pt x="111" y="11"/>
                      </a:lnTo>
                      <a:lnTo>
                        <a:pt x="111" y="14"/>
                      </a:lnTo>
                      <a:close/>
                      <a:moveTo>
                        <a:pt x="111" y="7"/>
                      </a:moveTo>
                      <a:lnTo>
                        <a:pt x="111" y="7"/>
                      </a:lnTo>
                      <a:lnTo>
                        <a:pt x="113" y="7"/>
                      </a:lnTo>
                      <a:lnTo>
                        <a:pt x="113" y="14"/>
                      </a:lnTo>
                      <a:lnTo>
                        <a:pt x="111" y="14"/>
                      </a:lnTo>
                      <a:lnTo>
                        <a:pt x="111" y="7"/>
                      </a:lnTo>
                      <a:close/>
                      <a:moveTo>
                        <a:pt x="113" y="7"/>
                      </a:moveTo>
                      <a:lnTo>
                        <a:pt x="115" y="6"/>
                      </a:lnTo>
                      <a:lnTo>
                        <a:pt x="116" y="6"/>
                      </a:lnTo>
                      <a:lnTo>
                        <a:pt x="118" y="14"/>
                      </a:lnTo>
                      <a:lnTo>
                        <a:pt x="116" y="14"/>
                      </a:lnTo>
                      <a:lnTo>
                        <a:pt x="113" y="14"/>
                      </a:lnTo>
                      <a:lnTo>
                        <a:pt x="113" y="7"/>
                      </a:lnTo>
                      <a:close/>
                      <a:moveTo>
                        <a:pt x="121" y="9"/>
                      </a:moveTo>
                      <a:lnTo>
                        <a:pt x="121" y="12"/>
                      </a:lnTo>
                      <a:lnTo>
                        <a:pt x="118" y="14"/>
                      </a:lnTo>
                      <a:lnTo>
                        <a:pt x="118" y="11"/>
                      </a:lnTo>
                      <a:lnTo>
                        <a:pt x="121" y="9"/>
                      </a:lnTo>
                      <a:close/>
                      <a:moveTo>
                        <a:pt x="113" y="11"/>
                      </a:moveTo>
                      <a:lnTo>
                        <a:pt x="113" y="11"/>
                      </a:lnTo>
                      <a:lnTo>
                        <a:pt x="115" y="12"/>
                      </a:lnTo>
                      <a:lnTo>
                        <a:pt x="121" y="9"/>
                      </a:lnTo>
                      <a:lnTo>
                        <a:pt x="113" y="11"/>
                      </a:lnTo>
                      <a:close/>
                      <a:moveTo>
                        <a:pt x="115" y="12"/>
                      </a:moveTo>
                      <a:lnTo>
                        <a:pt x="115" y="12"/>
                      </a:lnTo>
                      <a:lnTo>
                        <a:pt x="118" y="11"/>
                      </a:lnTo>
                      <a:lnTo>
                        <a:pt x="115" y="12"/>
                      </a:lnTo>
                      <a:close/>
                      <a:moveTo>
                        <a:pt x="115" y="12"/>
                      </a:moveTo>
                      <a:lnTo>
                        <a:pt x="105" y="11"/>
                      </a:lnTo>
                      <a:lnTo>
                        <a:pt x="90" y="11"/>
                      </a:lnTo>
                      <a:lnTo>
                        <a:pt x="91" y="4"/>
                      </a:lnTo>
                      <a:lnTo>
                        <a:pt x="101" y="4"/>
                      </a:lnTo>
                      <a:lnTo>
                        <a:pt x="110" y="4"/>
                      </a:lnTo>
                      <a:lnTo>
                        <a:pt x="116" y="6"/>
                      </a:lnTo>
                      <a:lnTo>
                        <a:pt x="121" y="9"/>
                      </a:lnTo>
                      <a:lnTo>
                        <a:pt x="115" y="12"/>
                      </a:lnTo>
                      <a:close/>
                      <a:moveTo>
                        <a:pt x="90" y="11"/>
                      </a:moveTo>
                      <a:lnTo>
                        <a:pt x="90" y="11"/>
                      </a:lnTo>
                      <a:lnTo>
                        <a:pt x="90" y="7"/>
                      </a:lnTo>
                      <a:lnTo>
                        <a:pt x="90" y="11"/>
                      </a:lnTo>
                      <a:close/>
                      <a:moveTo>
                        <a:pt x="90" y="11"/>
                      </a:moveTo>
                      <a:lnTo>
                        <a:pt x="85" y="11"/>
                      </a:lnTo>
                      <a:lnTo>
                        <a:pt x="82" y="11"/>
                      </a:lnTo>
                      <a:lnTo>
                        <a:pt x="82" y="2"/>
                      </a:lnTo>
                      <a:lnTo>
                        <a:pt x="87" y="4"/>
                      </a:lnTo>
                      <a:lnTo>
                        <a:pt x="91" y="4"/>
                      </a:lnTo>
                      <a:lnTo>
                        <a:pt x="90" y="11"/>
                      </a:lnTo>
                      <a:close/>
                      <a:moveTo>
                        <a:pt x="82" y="11"/>
                      </a:moveTo>
                      <a:lnTo>
                        <a:pt x="81" y="9"/>
                      </a:lnTo>
                      <a:lnTo>
                        <a:pt x="79" y="7"/>
                      </a:lnTo>
                      <a:lnTo>
                        <a:pt x="79" y="4"/>
                      </a:lnTo>
                      <a:lnTo>
                        <a:pt x="82" y="2"/>
                      </a:lnTo>
                      <a:lnTo>
                        <a:pt x="82" y="7"/>
                      </a:lnTo>
                      <a:lnTo>
                        <a:pt x="82" y="11"/>
                      </a:lnTo>
                      <a:close/>
                      <a:moveTo>
                        <a:pt x="82" y="2"/>
                      </a:moveTo>
                      <a:lnTo>
                        <a:pt x="93" y="0"/>
                      </a:lnTo>
                      <a:lnTo>
                        <a:pt x="93" y="9"/>
                      </a:lnTo>
                      <a:lnTo>
                        <a:pt x="84" y="11"/>
                      </a:lnTo>
                      <a:lnTo>
                        <a:pt x="82" y="2"/>
                      </a:lnTo>
                      <a:close/>
                      <a:moveTo>
                        <a:pt x="93" y="0"/>
                      </a:moveTo>
                      <a:lnTo>
                        <a:pt x="93" y="0"/>
                      </a:lnTo>
                      <a:lnTo>
                        <a:pt x="93" y="6"/>
                      </a:lnTo>
                      <a:lnTo>
                        <a:pt x="93" y="0"/>
                      </a:lnTo>
                      <a:close/>
                      <a:moveTo>
                        <a:pt x="93" y="0"/>
                      </a:moveTo>
                      <a:lnTo>
                        <a:pt x="107" y="0"/>
                      </a:lnTo>
                      <a:lnTo>
                        <a:pt x="119" y="0"/>
                      </a:lnTo>
                      <a:lnTo>
                        <a:pt x="130" y="2"/>
                      </a:lnTo>
                      <a:lnTo>
                        <a:pt x="139" y="4"/>
                      </a:lnTo>
                      <a:lnTo>
                        <a:pt x="152" y="11"/>
                      </a:lnTo>
                      <a:lnTo>
                        <a:pt x="156" y="14"/>
                      </a:lnTo>
                      <a:lnTo>
                        <a:pt x="152" y="21"/>
                      </a:lnTo>
                      <a:lnTo>
                        <a:pt x="147" y="18"/>
                      </a:lnTo>
                      <a:lnTo>
                        <a:pt x="136" y="12"/>
                      </a:lnTo>
                      <a:lnTo>
                        <a:pt x="127" y="11"/>
                      </a:lnTo>
                      <a:lnTo>
                        <a:pt x="118" y="9"/>
                      </a:lnTo>
                      <a:lnTo>
                        <a:pt x="107" y="7"/>
                      </a:lnTo>
                      <a:lnTo>
                        <a:pt x="93" y="9"/>
                      </a:lnTo>
                      <a:lnTo>
                        <a:pt x="93" y="0"/>
                      </a:lnTo>
                      <a:close/>
                      <a:moveTo>
                        <a:pt x="156" y="14"/>
                      </a:moveTo>
                      <a:lnTo>
                        <a:pt x="158" y="16"/>
                      </a:lnTo>
                      <a:lnTo>
                        <a:pt x="156" y="19"/>
                      </a:lnTo>
                      <a:lnTo>
                        <a:pt x="155" y="21"/>
                      </a:lnTo>
                      <a:lnTo>
                        <a:pt x="152" y="21"/>
                      </a:lnTo>
                      <a:lnTo>
                        <a:pt x="156" y="14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6" name="Freeform 242"/>
                <p:cNvSpPr>
                  <a:spLocks noEditPoints="1"/>
                </p:cNvSpPr>
                <p:nvPr/>
              </p:nvSpPr>
              <p:spPr bwMode="auto">
                <a:xfrm>
                  <a:off x="1342" y="1390"/>
                  <a:ext cx="161" cy="164"/>
                </a:xfrm>
                <a:custGeom>
                  <a:avLst/>
                  <a:gdLst>
                    <a:gd name="T0" fmla="*/ 131 w 161"/>
                    <a:gd name="T1" fmla="*/ 133 h 164"/>
                    <a:gd name="T2" fmla="*/ 127 w 161"/>
                    <a:gd name="T3" fmla="*/ 137 h 164"/>
                    <a:gd name="T4" fmla="*/ 121 w 161"/>
                    <a:gd name="T5" fmla="*/ 121 h 164"/>
                    <a:gd name="T6" fmla="*/ 107 w 161"/>
                    <a:gd name="T7" fmla="*/ 130 h 164"/>
                    <a:gd name="T8" fmla="*/ 108 w 161"/>
                    <a:gd name="T9" fmla="*/ 121 h 164"/>
                    <a:gd name="T10" fmla="*/ 104 w 161"/>
                    <a:gd name="T11" fmla="*/ 121 h 164"/>
                    <a:gd name="T12" fmla="*/ 102 w 161"/>
                    <a:gd name="T13" fmla="*/ 125 h 164"/>
                    <a:gd name="T14" fmla="*/ 107 w 161"/>
                    <a:gd name="T15" fmla="*/ 138 h 164"/>
                    <a:gd name="T16" fmla="*/ 107 w 161"/>
                    <a:gd name="T17" fmla="*/ 138 h 164"/>
                    <a:gd name="T18" fmla="*/ 88 w 161"/>
                    <a:gd name="T19" fmla="*/ 164 h 164"/>
                    <a:gd name="T20" fmla="*/ 87 w 161"/>
                    <a:gd name="T21" fmla="*/ 157 h 164"/>
                    <a:gd name="T22" fmla="*/ 93 w 161"/>
                    <a:gd name="T23" fmla="*/ 126 h 164"/>
                    <a:gd name="T24" fmla="*/ 94 w 161"/>
                    <a:gd name="T25" fmla="*/ 126 h 164"/>
                    <a:gd name="T26" fmla="*/ 84 w 161"/>
                    <a:gd name="T27" fmla="*/ 125 h 164"/>
                    <a:gd name="T28" fmla="*/ 88 w 161"/>
                    <a:gd name="T29" fmla="*/ 135 h 164"/>
                    <a:gd name="T30" fmla="*/ 80 w 161"/>
                    <a:gd name="T31" fmla="*/ 147 h 164"/>
                    <a:gd name="T32" fmla="*/ 77 w 161"/>
                    <a:gd name="T33" fmla="*/ 138 h 164"/>
                    <a:gd name="T34" fmla="*/ 73 w 161"/>
                    <a:gd name="T35" fmla="*/ 111 h 164"/>
                    <a:gd name="T36" fmla="*/ 65 w 161"/>
                    <a:gd name="T37" fmla="*/ 101 h 164"/>
                    <a:gd name="T38" fmla="*/ 42 w 161"/>
                    <a:gd name="T39" fmla="*/ 113 h 164"/>
                    <a:gd name="T40" fmla="*/ 13 w 161"/>
                    <a:gd name="T41" fmla="*/ 123 h 164"/>
                    <a:gd name="T42" fmla="*/ 5 w 161"/>
                    <a:gd name="T43" fmla="*/ 133 h 164"/>
                    <a:gd name="T44" fmla="*/ 2 w 161"/>
                    <a:gd name="T45" fmla="*/ 128 h 164"/>
                    <a:gd name="T46" fmla="*/ 14 w 161"/>
                    <a:gd name="T47" fmla="*/ 113 h 164"/>
                    <a:gd name="T48" fmla="*/ 14 w 161"/>
                    <a:gd name="T49" fmla="*/ 113 h 164"/>
                    <a:gd name="T50" fmla="*/ 37 w 161"/>
                    <a:gd name="T51" fmla="*/ 101 h 164"/>
                    <a:gd name="T52" fmla="*/ 39 w 161"/>
                    <a:gd name="T53" fmla="*/ 94 h 164"/>
                    <a:gd name="T54" fmla="*/ 36 w 161"/>
                    <a:gd name="T55" fmla="*/ 94 h 164"/>
                    <a:gd name="T56" fmla="*/ 20 w 161"/>
                    <a:gd name="T57" fmla="*/ 90 h 164"/>
                    <a:gd name="T58" fmla="*/ 6 w 161"/>
                    <a:gd name="T59" fmla="*/ 102 h 164"/>
                    <a:gd name="T60" fmla="*/ 6 w 161"/>
                    <a:gd name="T61" fmla="*/ 94 h 164"/>
                    <a:gd name="T62" fmla="*/ 47 w 161"/>
                    <a:gd name="T63" fmla="*/ 65 h 164"/>
                    <a:gd name="T64" fmla="*/ 42 w 161"/>
                    <a:gd name="T65" fmla="*/ 58 h 164"/>
                    <a:gd name="T66" fmla="*/ 60 w 161"/>
                    <a:gd name="T67" fmla="*/ 48 h 164"/>
                    <a:gd name="T68" fmla="*/ 57 w 161"/>
                    <a:gd name="T69" fmla="*/ 53 h 164"/>
                    <a:gd name="T70" fmla="*/ 50 w 161"/>
                    <a:gd name="T71" fmla="*/ 58 h 164"/>
                    <a:gd name="T72" fmla="*/ 34 w 161"/>
                    <a:gd name="T73" fmla="*/ 51 h 164"/>
                    <a:gd name="T74" fmla="*/ 59 w 161"/>
                    <a:gd name="T75" fmla="*/ 39 h 164"/>
                    <a:gd name="T76" fmla="*/ 62 w 161"/>
                    <a:gd name="T77" fmla="*/ 43 h 164"/>
                    <a:gd name="T78" fmla="*/ 62 w 161"/>
                    <a:gd name="T79" fmla="*/ 37 h 164"/>
                    <a:gd name="T80" fmla="*/ 64 w 161"/>
                    <a:gd name="T81" fmla="*/ 39 h 164"/>
                    <a:gd name="T82" fmla="*/ 45 w 161"/>
                    <a:gd name="T83" fmla="*/ 34 h 164"/>
                    <a:gd name="T84" fmla="*/ 43 w 161"/>
                    <a:gd name="T85" fmla="*/ 34 h 164"/>
                    <a:gd name="T86" fmla="*/ 71 w 161"/>
                    <a:gd name="T87" fmla="*/ 20 h 164"/>
                    <a:gd name="T88" fmla="*/ 77 w 161"/>
                    <a:gd name="T89" fmla="*/ 19 h 164"/>
                    <a:gd name="T90" fmla="*/ 79 w 161"/>
                    <a:gd name="T91" fmla="*/ 19 h 164"/>
                    <a:gd name="T92" fmla="*/ 84 w 161"/>
                    <a:gd name="T93" fmla="*/ 22 h 164"/>
                    <a:gd name="T94" fmla="*/ 84 w 161"/>
                    <a:gd name="T95" fmla="*/ 17 h 164"/>
                    <a:gd name="T96" fmla="*/ 80 w 161"/>
                    <a:gd name="T97" fmla="*/ 24 h 164"/>
                    <a:gd name="T98" fmla="*/ 74 w 161"/>
                    <a:gd name="T99" fmla="*/ 24 h 164"/>
                    <a:gd name="T100" fmla="*/ 73 w 161"/>
                    <a:gd name="T101" fmla="*/ 17 h 164"/>
                    <a:gd name="T102" fmla="*/ 59 w 161"/>
                    <a:gd name="T103" fmla="*/ 20 h 164"/>
                    <a:gd name="T104" fmla="*/ 74 w 161"/>
                    <a:gd name="T105" fmla="*/ 22 h 164"/>
                    <a:gd name="T106" fmla="*/ 90 w 161"/>
                    <a:gd name="T107" fmla="*/ 10 h 164"/>
                    <a:gd name="T108" fmla="*/ 102 w 161"/>
                    <a:gd name="T109" fmla="*/ 8 h 164"/>
                    <a:gd name="T110" fmla="*/ 84 w 161"/>
                    <a:gd name="T111" fmla="*/ 3 h 164"/>
                    <a:gd name="T112" fmla="*/ 79 w 161"/>
                    <a:gd name="T113" fmla="*/ 7 h 164"/>
                    <a:gd name="T114" fmla="*/ 85 w 161"/>
                    <a:gd name="T115" fmla="*/ 10 h 164"/>
                    <a:gd name="T116" fmla="*/ 96 w 161"/>
                    <a:gd name="T117" fmla="*/ 1 h 164"/>
                    <a:gd name="T118" fmla="*/ 96 w 161"/>
                    <a:gd name="T119" fmla="*/ 1 h 164"/>
                    <a:gd name="T120" fmla="*/ 136 w 161"/>
                    <a:gd name="T121" fmla="*/ 3 h 164"/>
                    <a:gd name="T122" fmla="*/ 155 w 161"/>
                    <a:gd name="T123" fmla="*/ 20 h 164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61"/>
                    <a:gd name="T187" fmla="*/ 0 h 164"/>
                    <a:gd name="T188" fmla="*/ 161 w 161"/>
                    <a:gd name="T189" fmla="*/ 164 h 164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61" h="164">
                      <a:moveTo>
                        <a:pt x="130" y="130"/>
                      </a:moveTo>
                      <a:lnTo>
                        <a:pt x="131" y="128"/>
                      </a:lnTo>
                      <a:lnTo>
                        <a:pt x="135" y="130"/>
                      </a:lnTo>
                      <a:lnTo>
                        <a:pt x="136" y="132"/>
                      </a:lnTo>
                      <a:lnTo>
                        <a:pt x="135" y="135"/>
                      </a:lnTo>
                      <a:lnTo>
                        <a:pt x="130" y="130"/>
                      </a:lnTo>
                      <a:close/>
                      <a:moveTo>
                        <a:pt x="135" y="135"/>
                      </a:moveTo>
                      <a:lnTo>
                        <a:pt x="135" y="135"/>
                      </a:lnTo>
                      <a:lnTo>
                        <a:pt x="128" y="132"/>
                      </a:lnTo>
                      <a:lnTo>
                        <a:pt x="128" y="130"/>
                      </a:lnTo>
                      <a:lnTo>
                        <a:pt x="130" y="130"/>
                      </a:lnTo>
                      <a:lnTo>
                        <a:pt x="135" y="135"/>
                      </a:lnTo>
                      <a:close/>
                      <a:moveTo>
                        <a:pt x="128" y="132"/>
                      </a:moveTo>
                      <a:lnTo>
                        <a:pt x="128" y="132"/>
                      </a:lnTo>
                      <a:lnTo>
                        <a:pt x="131" y="133"/>
                      </a:lnTo>
                      <a:lnTo>
                        <a:pt x="128" y="132"/>
                      </a:lnTo>
                      <a:close/>
                      <a:moveTo>
                        <a:pt x="135" y="135"/>
                      </a:moveTo>
                      <a:lnTo>
                        <a:pt x="133" y="137"/>
                      </a:lnTo>
                      <a:lnTo>
                        <a:pt x="130" y="138"/>
                      </a:lnTo>
                      <a:lnTo>
                        <a:pt x="130" y="130"/>
                      </a:lnTo>
                      <a:lnTo>
                        <a:pt x="128" y="132"/>
                      </a:lnTo>
                      <a:lnTo>
                        <a:pt x="135" y="135"/>
                      </a:lnTo>
                      <a:close/>
                      <a:moveTo>
                        <a:pt x="128" y="130"/>
                      </a:moveTo>
                      <a:lnTo>
                        <a:pt x="130" y="130"/>
                      </a:lnTo>
                      <a:lnTo>
                        <a:pt x="130" y="133"/>
                      </a:lnTo>
                      <a:lnTo>
                        <a:pt x="128" y="130"/>
                      </a:lnTo>
                      <a:close/>
                      <a:moveTo>
                        <a:pt x="131" y="137"/>
                      </a:moveTo>
                      <a:lnTo>
                        <a:pt x="130" y="138"/>
                      </a:lnTo>
                      <a:lnTo>
                        <a:pt x="127" y="137"/>
                      </a:lnTo>
                      <a:lnTo>
                        <a:pt x="124" y="135"/>
                      </a:lnTo>
                      <a:lnTo>
                        <a:pt x="121" y="133"/>
                      </a:lnTo>
                      <a:lnTo>
                        <a:pt x="116" y="126"/>
                      </a:lnTo>
                      <a:lnTo>
                        <a:pt x="114" y="125"/>
                      </a:lnTo>
                      <a:lnTo>
                        <a:pt x="119" y="120"/>
                      </a:lnTo>
                      <a:lnTo>
                        <a:pt x="124" y="125"/>
                      </a:lnTo>
                      <a:lnTo>
                        <a:pt x="128" y="130"/>
                      </a:lnTo>
                      <a:lnTo>
                        <a:pt x="131" y="137"/>
                      </a:lnTo>
                      <a:close/>
                      <a:moveTo>
                        <a:pt x="113" y="123"/>
                      </a:moveTo>
                      <a:lnTo>
                        <a:pt x="113" y="121"/>
                      </a:lnTo>
                      <a:lnTo>
                        <a:pt x="116" y="118"/>
                      </a:lnTo>
                      <a:lnTo>
                        <a:pt x="118" y="118"/>
                      </a:lnTo>
                      <a:lnTo>
                        <a:pt x="119" y="120"/>
                      </a:lnTo>
                      <a:lnTo>
                        <a:pt x="118" y="121"/>
                      </a:lnTo>
                      <a:lnTo>
                        <a:pt x="113" y="123"/>
                      </a:lnTo>
                      <a:close/>
                      <a:moveTo>
                        <a:pt x="121" y="121"/>
                      </a:moveTo>
                      <a:lnTo>
                        <a:pt x="119" y="135"/>
                      </a:lnTo>
                      <a:lnTo>
                        <a:pt x="116" y="142"/>
                      </a:lnTo>
                      <a:lnTo>
                        <a:pt x="110" y="138"/>
                      </a:lnTo>
                      <a:lnTo>
                        <a:pt x="111" y="133"/>
                      </a:lnTo>
                      <a:lnTo>
                        <a:pt x="113" y="123"/>
                      </a:lnTo>
                      <a:lnTo>
                        <a:pt x="121" y="121"/>
                      </a:lnTo>
                      <a:close/>
                      <a:moveTo>
                        <a:pt x="116" y="142"/>
                      </a:moveTo>
                      <a:lnTo>
                        <a:pt x="114" y="144"/>
                      </a:lnTo>
                      <a:lnTo>
                        <a:pt x="111" y="144"/>
                      </a:lnTo>
                      <a:lnTo>
                        <a:pt x="110" y="144"/>
                      </a:lnTo>
                      <a:lnTo>
                        <a:pt x="108" y="140"/>
                      </a:lnTo>
                      <a:lnTo>
                        <a:pt x="113" y="140"/>
                      </a:lnTo>
                      <a:lnTo>
                        <a:pt x="116" y="142"/>
                      </a:lnTo>
                      <a:close/>
                      <a:moveTo>
                        <a:pt x="108" y="140"/>
                      </a:moveTo>
                      <a:lnTo>
                        <a:pt x="108" y="133"/>
                      </a:lnTo>
                      <a:lnTo>
                        <a:pt x="107" y="130"/>
                      </a:lnTo>
                      <a:lnTo>
                        <a:pt x="113" y="125"/>
                      </a:lnTo>
                      <a:lnTo>
                        <a:pt x="114" y="132"/>
                      </a:lnTo>
                      <a:lnTo>
                        <a:pt x="116" y="140"/>
                      </a:lnTo>
                      <a:lnTo>
                        <a:pt x="108" y="140"/>
                      </a:lnTo>
                      <a:close/>
                      <a:moveTo>
                        <a:pt x="107" y="130"/>
                      </a:moveTo>
                      <a:lnTo>
                        <a:pt x="107" y="130"/>
                      </a:lnTo>
                      <a:lnTo>
                        <a:pt x="107" y="128"/>
                      </a:lnTo>
                      <a:lnTo>
                        <a:pt x="110" y="121"/>
                      </a:lnTo>
                      <a:lnTo>
                        <a:pt x="111" y="123"/>
                      </a:lnTo>
                      <a:lnTo>
                        <a:pt x="113" y="125"/>
                      </a:lnTo>
                      <a:lnTo>
                        <a:pt x="107" y="130"/>
                      </a:lnTo>
                      <a:close/>
                      <a:moveTo>
                        <a:pt x="107" y="128"/>
                      </a:moveTo>
                      <a:lnTo>
                        <a:pt x="107" y="128"/>
                      </a:lnTo>
                      <a:lnTo>
                        <a:pt x="107" y="130"/>
                      </a:lnTo>
                      <a:lnTo>
                        <a:pt x="107" y="121"/>
                      </a:lnTo>
                      <a:lnTo>
                        <a:pt x="108" y="121"/>
                      </a:lnTo>
                      <a:lnTo>
                        <a:pt x="110" y="121"/>
                      </a:lnTo>
                      <a:lnTo>
                        <a:pt x="107" y="128"/>
                      </a:lnTo>
                      <a:close/>
                      <a:moveTo>
                        <a:pt x="107" y="121"/>
                      </a:moveTo>
                      <a:lnTo>
                        <a:pt x="107" y="121"/>
                      </a:lnTo>
                      <a:lnTo>
                        <a:pt x="107" y="125"/>
                      </a:lnTo>
                      <a:lnTo>
                        <a:pt x="107" y="121"/>
                      </a:lnTo>
                      <a:close/>
                      <a:moveTo>
                        <a:pt x="107" y="130"/>
                      </a:moveTo>
                      <a:lnTo>
                        <a:pt x="108" y="128"/>
                      </a:lnTo>
                      <a:lnTo>
                        <a:pt x="104" y="121"/>
                      </a:lnTo>
                      <a:lnTo>
                        <a:pt x="105" y="121"/>
                      </a:lnTo>
                      <a:lnTo>
                        <a:pt x="107" y="121"/>
                      </a:lnTo>
                      <a:lnTo>
                        <a:pt x="107" y="130"/>
                      </a:lnTo>
                      <a:close/>
                      <a:moveTo>
                        <a:pt x="104" y="123"/>
                      </a:moveTo>
                      <a:lnTo>
                        <a:pt x="104" y="121"/>
                      </a:lnTo>
                      <a:lnTo>
                        <a:pt x="107" y="125"/>
                      </a:lnTo>
                      <a:lnTo>
                        <a:pt x="104" y="123"/>
                      </a:lnTo>
                      <a:close/>
                      <a:moveTo>
                        <a:pt x="108" y="128"/>
                      </a:moveTo>
                      <a:lnTo>
                        <a:pt x="108" y="128"/>
                      </a:lnTo>
                      <a:lnTo>
                        <a:pt x="104" y="123"/>
                      </a:lnTo>
                      <a:lnTo>
                        <a:pt x="108" y="128"/>
                      </a:lnTo>
                      <a:close/>
                      <a:moveTo>
                        <a:pt x="104" y="123"/>
                      </a:moveTo>
                      <a:lnTo>
                        <a:pt x="104" y="123"/>
                      </a:lnTo>
                      <a:lnTo>
                        <a:pt x="107" y="125"/>
                      </a:lnTo>
                      <a:lnTo>
                        <a:pt x="104" y="123"/>
                      </a:lnTo>
                      <a:close/>
                      <a:moveTo>
                        <a:pt x="108" y="128"/>
                      </a:moveTo>
                      <a:lnTo>
                        <a:pt x="108" y="128"/>
                      </a:lnTo>
                      <a:lnTo>
                        <a:pt x="108" y="130"/>
                      </a:lnTo>
                      <a:lnTo>
                        <a:pt x="102" y="128"/>
                      </a:lnTo>
                      <a:lnTo>
                        <a:pt x="102" y="125"/>
                      </a:lnTo>
                      <a:lnTo>
                        <a:pt x="104" y="123"/>
                      </a:lnTo>
                      <a:lnTo>
                        <a:pt x="108" y="128"/>
                      </a:lnTo>
                      <a:close/>
                      <a:moveTo>
                        <a:pt x="108" y="130"/>
                      </a:moveTo>
                      <a:lnTo>
                        <a:pt x="108" y="133"/>
                      </a:lnTo>
                      <a:lnTo>
                        <a:pt x="107" y="138"/>
                      </a:lnTo>
                      <a:lnTo>
                        <a:pt x="101" y="137"/>
                      </a:lnTo>
                      <a:lnTo>
                        <a:pt x="101" y="132"/>
                      </a:lnTo>
                      <a:lnTo>
                        <a:pt x="102" y="128"/>
                      </a:lnTo>
                      <a:lnTo>
                        <a:pt x="108" y="130"/>
                      </a:lnTo>
                      <a:close/>
                      <a:moveTo>
                        <a:pt x="107" y="138"/>
                      </a:moveTo>
                      <a:lnTo>
                        <a:pt x="107" y="138"/>
                      </a:lnTo>
                      <a:lnTo>
                        <a:pt x="104" y="137"/>
                      </a:lnTo>
                      <a:lnTo>
                        <a:pt x="107" y="138"/>
                      </a:lnTo>
                      <a:close/>
                      <a:moveTo>
                        <a:pt x="107" y="138"/>
                      </a:moveTo>
                      <a:lnTo>
                        <a:pt x="107" y="138"/>
                      </a:lnTo>
                      <a:lnTo>
                        <a:pt x="107" y="140"/>
                      </a:lnTo>
                      <a:lnTo>
                        <a:pt x="101" y="137"/>
                      </a:lnTo>
                      <a:lnTo>
                        <a:pt x="107" y="138"/>
                      </a:lnTo>
                      <a:close/>
                      <a:moveTo>
                        <a:pt x="101" y="137"/>
                      </a:moveTo>
                      <a:lnTo>
                        <a:pt x="101" y="137"/>
                      </a:lnTo>
                      <a:lnTo>
                        <a:pt x="104" y="138"/>
                      </a:lnTo>
                      <a:lnTo>
                        <a:pt x="101" y="137"/>
                      </a:lnTo>
                      <a:close/>
                      <a:moveTo>
                        <a:pt x="107" y="138"/>
                      </a:moveTo>
                      <a:lnTo>
                        <a:pt x="107" y="142"/>
                      </a:lnTo>
                      <a:lnTo>
                        <a:pt x="105" y="144"/>
                      </a:lnTo>
                      <a:lnTo>
                        <a:pt x="99" y="140"/>
                      </a:lnTo>
                      <a:lnTo>
                        <a:pt x="99" y="138"/>
                      </a:lnTo>
                      <a:lnTo>
                        <a:pt x="101" y="137"/>
                      </a:lnTo>
                      <a:lnTo>
                        <a:pt x="107" y="138"/>
                      </a:lnTo>
                      <a:close/>
                      <a:moveTo>
                        <a:pt x="105" y="144"/>
                      </a:moveTo>
                      <a:lnTo>
                        <a:pt x="104" y="145"/>
                      </a:lnTo>
                      <a:lnTo>
                        <a:pt x="104" y="147"/>
                      </a:lnTo>
                      <a:lnTo>
                        <a:pt x="96" y="144"/>
                      </a:lnTo>
                      <a:lnTo>
                        <a:pt x="97" y="142"/>
                      </a:lnTo>
                      <a:lnTo>
                        <a:pt x="99" y="140"/>
                      </a:lnTo>
                      <a:lnTo>
                        <a:pt x="105" y="144"/>
                      </a:lnTo>
                      <a:close/>
                      <a:moveTo>
                        <a:pt x="104" y="147"/>
                      </a:moveTo>
                      <a:lnTo>
                        <a:pt x="96" y="159"/>
                      </a:lnTo>
                      <a:lnTo>
                        <a:pt x="90" y="164"/>
                      </a:lnTo>
                      <a:lnTo>
                        <a:pt x="88" y="157"/>
                      </a:lnTo>
                      <a:lnTo>
                        <a:pt x="91" y="152"/>
                      </a:lnTo>
                      <a:lnTo>
                        <a:pt x="96" y="144"/>
                      </a:lnTo>
                      <a:lnTo>
                        <a:pt x="104" y="147"/>
                      </a:lnTo>
                      <a:close/>
                      <a:moveTo>
                        <a:pt x="90" y="164"/>
                      </a:moveTo>
                      <a:lnTo>
                        <a:pt x="88" y="164"/>
                      </a:lnTo>
                      <a:lnTo>
                        <a:pt x="87" y="162"/>
                      </a:lnTo>
                      <a:lnTo>
                        <a:pt x="87" y="161"/>
                      </a:lnTo>
                      <a:lnTo>
                        <a:pt x="87" y="159"/>
                      </a:lnTo>
                      <a:lnTo>
                        <a:pt x="90" y="161"/>
                      </a:lnTo>
                      <a:lnTo>
                        <a:pt x="90" y="164"/>
                      </a:lnTo>
                      <a:close/>
                      <a:moveTo>
                        <a:pt x="87" y="159"/>
                      </a:moveTo>
                      <a:lnTo>
                        <a:pt x="87" y="159"/>
                      </a:lnTo>
                      <a:lnTo>
                        <a:pt x="93" y="162"/>
                      </a:lnTo>
                      <a:lnTo>
                        <a:pt x="87" y="159"/>
                      </a:lnTo>
                      <a:close/>
                      <a:moveTo>
                        <a:pt x="93" y="162"/>
                      </a:moveTo>
                      <a:lnTo>
                        <a:pt x="93" y="162"/>
                      </a:lnTo>
                      <a:lnTo>
                        <a:pt x="90" y="161"/>
                      </a:lnTo>
                      <a:lnTo>
                        <a:pt x="93" y="162"/>
                      </a:lnTo>
                      <a:close/>
                      <a:moveTo>
                        <a:pt x="87" y="159"/>
                      </a:moveTo>
                      <a:lnTo>
                        <a:pt x="87" y="157"/>
                      </a:lnTo>
                      <a:lnTo>
                        <a:pt x="87" y="156"/>
                      </a:lnTo>
                      <a:lnTo>
                        <a:pt x="94" y="159"/>
                      </a:lnTo>
                      <a:lnTo>
                        <a:pt x="93" y="161"/>
                      </a:lnTo>
                      <a:lnTo>
                        <a:pt x="93" y="162"/>
                      </a:lnTo>
                      <a:lnTo>
                        <a:pt x="87" y="159"/>
                      </a:lnTo>
                      <a:close/>
                      <a:moveTo>
                        <a:pt x="87" y="156"/>
                      </a:moveTo>
                      <a:lnTo>
                        <a:pt x="87" y="154"/>
                      </a:lnTo>
                      <a:lnTo>
                        <a:pt x="88" y="152"/>
                      </a:lnTo>
                      <a:lnTo>
                        <a:pt x="94" y="154"/>
                      </a:lnTo>
                      <a:lnTo>
                        <a:pt x="94" y="156"/>
                      </a:lnTo>
                      <a:lnTo>
                        <a:pt x="94" y="159"/>
                      </a:lnTo>
                      <a:lnTo>
                        <a:pt x="87" y="156"/>
                      </a:lnTo>
                      <a:close/>
                      <a:moveTo>
                        <a:pt x="88" y="152"/>
                      </a:moveTo>
                      <a:lnTo>
                        <a:pt x="90" y="140"/>
                      </a:lnTo>
                      <a:lnTo>
                        <a:pt x="88" y="132"/>
                      </a:lnTo>
                      <a:lnTo>
                        <a:pt x="93" y="126"/>
                      </a:lnTo>
                      <a:lnTo>
                        <a:pt x="96" y="130"/>
                      </a:lnTo>
                      <a:lnTo>
                        <a:pt x="96" y="137"/>
                      </a:lnTo>
                      <a:lnTo>
                        <a:pt x="96" y="145"/>
                      </a:lnTo>
                      <a:lnTo>
                        <a:pt x="94" y="154"/>
                      </a:lnTo>
                      <a:lnTo>
                        <a:pt x="88" y="15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1" y="130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0" y="123"/>
                      </a:lnTo>
                      <a:lnTo>
                        <a:pt x="91" y="125"/>
                      </a:lnTo>
                      <a:lnTo>
                        <a:pt x="94" y="126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88" y="128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87" y="123"/>
                      </a:lnTo>
                      <a:lnTo>
                        <a:pt x="88" y="123"/>
                      </a:lnTo>
                      <a:lnTo>
                        <a:pt x="90" y="123"/>
                      </a:lnTo>
                      <a:lnTo>
                        <a:pt x="88" y="132"/>
                      </a:lnTo>
                      <a:close/>
                      <a:moveTo>
                        <a:pt x="88" y="132"/>
                      </a:moveTo>
                      <a:lnTo>
                        <a:pt x="88" y="132"/>
                      </a:lnTo>
                      <a:lnTo>
                        <a:pt x="90" y="132"/>
                      </a:lnTo>
                      <a:lnTo>
                        <a:pt x="84" y="125"/>
                      </a:lnTo>
                      <a:lnTo>
                        <a:pt x="85" y="125"/>
                      </a:lnTo>
                      <a:lnTo>
                        <a:pt x="87" y="123"/>
                      </a:lnTo>
                      <a:lnTo>
                        <a:pt x="88" y="132"/>
                      </a:lnTo>
                      <a:close/>
                      <a:moveTo>
                        <a:pt x="90" y="132"/>
                      </a:moveTo>
                      <a:lnTo>
                        <a:pt x="88" y="132"/>
                      </a:lnTo>
                      <a:lnTo>
                        <a:pt x="88" y="133"/>
                      </a:lnTo>
                      <a:lnTo>
                        <a:pt x="80" y="132"/>
                      </a:lnTo>
                      <a:lnTo>
                        <a:pt x="82" y="128"/>
                      </a:lnTo>
                      <a:lnTo>
                        <a:pt x="84" y="125"/>
                      </a:lnTo>
                      <a:lnTo>
                        <a:pt x="90" y="132"/>
                      </a:lnTo>
                      <a:close/>
                      <a:moveTo>
                        <a:pt x="88" y="133"/>
                      </a:moveTo>
                      <a:lnTo>
                        <a:pt x="88" y="133"/>
                      </a:lnTo>
                      <a:lnTo>
                        <a:pt x="88" y="135"/>
                      </a:lnTo>
                      <a:lnTo>
                        <a:pt x="85" y="132"/>
                      </a:lnTo>
                      <a:lnTo>
                        <a:pt x="88" y="133"/>
                      </a:lnTo>
                      <a:close/>
                      <a:moveTo>
                        <a:pt x="88" y="135"/>
                      </a:moveTo>
                      <a:lnTo>
                        <a:pt x="84" y="144"/>
                      </a:lnTo>
                      <a:lnTo>
                        <a:pt x="79" y="149"/>
                      </a:lnTo>
                      <a:lnTo>
                        <a:pt x="73" y="145"/>
                      </a:lnTo>
                      <a:lnTo>
                        <a:pt x="76" y="140"/>
                      </a:lnTo>
                      <a:lnTo>
                        <a:pt x="80" y="130"/>
                      </a:lnTo>
                      <a:lnTo>
                        <a:pt x="88" y="135"/>
                      </a:lnTo>
                      <a:close/>
                      <a:moveTo>
                        <a:pt x="79" y="149"/>
                      </a:moveTo>
                      <a:lnTo>
                        <a:pt x="77" y="150"/>
                      </a:lnTo>
                      <a:lnTo>
                        <a:pt x="76" y="150"/>
                      </a:lnTo>
                      <a:lnTo>
                        <a:pt x="73" y="149"/>
                      </a:lnTo>
                      <a:lnTo>
                        <a:pt x="73" y="147"/>
                      </a:lnTo>
                      <a:lnTo>
                        <a:pt x="76" y="147"/>
                      </a:lnTo>
                      <a:lnTo>
                        <a:pt x="79" y="149"/>
                      </a:lnTo>
                      <a:close/>
                      <a:moveTo>
                        <a:pt x="73" y="147"/>
                      </a:moveTo>
                      <a:lnTo>
                        <a:pt x="73" y="147"/>
                      </a:lnTo>
                      <a:lnTo>
                        <a:pt x="80" y="147"/>
                      </a:lnTo>
                      <a:lnTo>
                        <a:pt x="80" y="149"/>
                      </a:lnTo>
                      <a:lnTo>
                        <a:pt x="73" y="147"/>
                      </a:lnTo>
                      <a:close/>
                      <a:moveTo>
                        <a:pt x="73" y="147"/>
                      </a:moveTo>
                      <a:lnTo>
                        <a:pt x="73" y="147"/>
                      </a:lnTo>
                      <a:lnTo>
                        <a:pt x="76" y="147"/>
                      </a:lnTo>
                      <a:lnTo>
                        <a:pt x="73" y="147"/>
                      </a:lnTo>
                      <a:close/>
                      <a:moveTo>
                        <a:pt x="73" y="147"/>
                      </a:moveTo>
                      <a:lnTo>
                        <a:pt x="73" y="144"/>
                      </a:lnTo>
                      <a:lnTo>
                        <a:pt x="73" y="138"/>
                      </a:lnTo>
                      <a:lnTo>
                        <a:pt x="80" y="138"/>
                      </a:lnTo>
                      <a:lnTo>
                        <a:pt x="80" y="144"/>
                      </a:lnTo>
                      <a:lnTo>
                        <a:pt x="80" y="147"/>
                      </a:lnTo>
                      <a:lnTo>
                        <a:pt x="73" y="147"/>
                      </a:lnTo>
                      <a:close/>
                      <a:moveTo>
                        <a:pt x="80" y="138"/>
                      </a:moveTo>
                      <a:lnTo>
                        <a:pt x="80" y="138"/>
                      </a:lnTo>
                      <a:lnTo>
                        <a:pt x="77" y="138"/>
                      </a:lnTo>
                      <a:lnTo>
                        <a:pt x="80" y="138"/>
                      </a:lnTo>
                      <a:close/>
                      <a:moveTo>
                        <a:pt x="73" y="138"/>
                      </a:moveTo>
                      <a:lnTo>
                        <a:pt x="73" y="135"/>
                      </a:lnTo>
                      <a:lnTo>
                        <a:pt x="73" y="132"/>
                      </a:lnTo>
                      <a:lnTo>
                        <a:pt x="80" y="130"/>
                      </a:lnTo>
                      <a:lnTo>
                        <a:pt x="80" y="135"/>
                      </a:lnTo>
                      <a:lnTo>
                        <a:pt x="80" y="138"/>
                      </a:lnTo>
                      <a:lnTo>
                        <a:pt x="73" y="138"/>
                      </a:lnTo>
                      <a:close/>
                      <a:moveTo>
                        <a:pt x="73" y="132"/>
                      </a:moveTo>
                      <a:lnTo>
                        <a:pt x="70" y="123"/>
                      </a:lnTo>
                      <a:lnTo>
                        <a:pt x="68" y="116"/>
                      </a:lnTo>
                      <a:lnTo>
                        <a:pt x="65" y="111"/>
                      </a:lnTo>
                      <a:lnTo>
                        <a:pt x="62" y="109"/>
                      </a:lnTo>
                      <a:lnTo>
                        <a:pt x="65" y="101"/>
                      </a:lnTo>
                      <a:lnTo>
                        <a:pt x="70" y="104"/>
                      </a:lnTo>
                      <a:lnTo>
                        <a:pt x="73" y="111"/>
                      </a:lnTo>
                      <a:lnTo>
                        <a:pt x="77" y="120"/>
                      </a:lnTo>
                      <a:lnTo>
                        <a:pt x="80" y="130"/>
                      </a:lnTo>
                      <a:lnTo>
                        <a:pt x="73" y="132"/>
                      </a:lnTo>
                      <a:close/>
                      <a:moveTo>
                        <a:pt x="65" y="101"/>
                      </a:moveTo>
                      <a:lnTo>
                        <a:pt x="65" y="101"/>
                      </a:lnTo>
                      <a:lnTo>
                        <a:pt x="64" y="106"/>
                      </a:lnTo>
                      <a:lnTo>
                        <a:pt x="65" y="101"/>
                      </a:lnTo>
                      <a:close/>
                      <a:moveTo>
                        <a:pt x="62" y="109"/>
                      </a:moveTo>
                      <a:lnTo>
                        <a:pt x="59" y="109"/>
                      </a:lnTo>
                      <a:lnTo>
                        <a:pt x="54" y="113"/>
                      </a:lnTo>
                      <a:lnTo>
                        <a:pt x="50" y="106"/>
                      </a:lnTo>
                      <a:lnTo>
                        <a:pt x="54" y="104"/>
                      </a:lnTo>
                      <a:lnTo>
                        <a:pt x="59" y="101"/>
                      </a:lnTo>
                      <a:lnTo>
                        <a:pt x="62" y="101"/>
                      </a:lnTo>
                      <a:lnTo>
                        <a:pt x="65" y="101"/>
                      </a:lnTo>
                      <a:lnTo>
                        <a:pt x="62" y="109"/>
                      </a:lnTo>
                      <a:close/>
                      <a:moveTo>
                        <a:pt x="54" y="113"/>
                      </a:moveTo>
                      <a:lnTo>
                        <a:pt x="50" y="116"/>
                      </a:lnTo>
                      <a:lnTo>
                        <a:pt x="45" y="120"/>
                      </a:lnTo>
                      <a:lnTo>
                        <a:pt x="42" y="113"/>
                      </a:lnTo>
                      <a:lnTo>
                        <a:pt x="47" y="109"/>
                      </a:lnTo>
                      <a:lnTo>
                        <a:pt x="50" y="106"/>
                      </a:lnTo>
                      <a:lnTo>
                        <a:pt x="54" y="113"/>
                      </a:lnTo>
                      <a:close/>
                      <a:moveTo>
                        <a:pt x="42" y="113"/>
                      </a:moveTo>
                      <a:lnTo>
                        <a:pt x="42" y="113"/>
                      </a:lnTo>
                      <a:lnTo>
                        <a:pt x="43" y="116"/>
                      </a:lnTo>
                      <a:lnTo>
                        <a:pt x="42" y="113"/>
                      </a:lnTo>
                      <a:close/>
                      <a:moveTo>
                        <a:pt x="45" y="120"/>
                      </a:moveTo>
                      <a:lnTo>
                        <a:pt x="45" y="120"/>
                      </a:lnTo>
                      <a:lnTo>
                        <a:pt x="42" y="113"/>
                      </a:lnTo>
                      <a:lnTo>
                        <a:pt x="45" y="120"/>
                      </a:lnTo>
                      <a:close/>
                      <a:moveTo>
                        <a:pt x="45" y="120"/>
                      </a:moveTo>
                      <a:lnTo>
                        <a:pt x="45" y="120"/>
                      </a:lnTo>
                      <a:lnTo>
                        <a:pt x="43" y="116"/>
                      </a:lnTo>
                      <a:lnTo>
                        <a:pt x="45" y="120"/>
                      </a:lnTo>
                      <a:close/>
                      <a:moveTo>
                        <a:pt x="45" y="120"/>
                      </a:moveTo>
                      <a:lnTo>
                        <a:pt x="30" y="126"/>
                      </a:lnTo>
                      <a:lnTo>
                        <a:pt x="16" y="132"/>
                      </a:lnTo>
                      <a:lnTo>
                        <a:pt x="14" y="123"/>
                      </a:lnTo>
                      <a:lnTo>
                        <a:pt x="26" y="120"/>
                      </a:lnTo>
                      <a:lnTo>
                        <a:pt x="42" y="113"/>
                      </a:lnTo>
                      <a:lnTo>
                        <a:pt x="45" y="120"/>
                      </a:lnTo>
                      <a:close/>
                      <a:moveTo>
                        <a:pt x="16" y="132"/>
                      </a:moveTo>
                      <a:lnTo>
                        <a:pt x="16" y="132"/>
                      </a:lnTo>
                      <a:lnTo>
                        <a:pt x="14" y="132"/>
                      </a:lnTo>
                      <a:lnTo>
                        <a:pt x="13" y="123"/>
                      </a:lnTo>
                      <a:lnTo>
                        <a:pt x="14" y="123"/>
                      </a:lnTo>
                      <a:lnTo>
                        <a:pt x="16" y="132"/>
                      </a:lnTo>
                      <a:close/>
                      <a:moveTo>
                        <a:pt x="14" y="132"/>
                      </a:moveTo>
                      <a:lnTo>
                        <a:pt x="14" y="132"/>
                      </a:lnTo>
                      <a:lnTo>
                        <a:pt x="13" y="128"/>
                      </a:lnTo>
                      <a:lnTo>
                        <a:pt x="14" y="132"/>
                      </a:lnTo>
                      <a:close/>
                      <a:moveTo>
                        <a:pt x="14" y="132"/>
                      </a:moveTo>
                      <a:lnTo>
                        <a:pt x="8" y="133"/>
                      </a:lnTo>
                      <a:lnTo>
                        <a:pt x="5" y="133"/>
                      </a:lnTo>
                      <a:lnTo>
                        <a:pt x="3" y="125"/>
                      </a:lnTo>
                      <a:lnTo>
                        <a:pt x="8" y="125"/>
                      </a:lnTo>
                      <a:lnTo>
                        <a:pt x="13" y="123"/>
                      </a:lnTo>
                      <a:lnTo>
                        <a:pt x="14" y="132"/>
                      </a:lnTo>
                      <a:close/>
                      <a:moveTo>
                        <a:pt x="5" y="133"/>
                      </a:moveTo>
                      <a:lnTo>
                        <a:pt x="3" y="133"/>
                      </a:lnTo>
                      <a:lnTo>
                        <a:pt x="2" y="132"/>
                      </a:lnTo>
                      <a:lnTo>
                        <a:pt x="0" y="130"/>
                      </a:lnTo>
                      <a:lnTo>
                        <a:pt x="0" y="128"/>
                      </a:lnTo>
                      <a:lnTo>
                        <a:pt x="5" y="130"/>
                      </a:lnTo>
                      <a:lnTo>
                        <a:pt x="5" y="133"/>
                      </a:lnTo>
                      <a:close/>
                      <a:moveTo>
                        <a:pt x="0" y="128"/>
                      </a:moveTo>
                      <a:lnTo>
                        <a:pt x="0" y="128"/>
                      </a:lnTo>
                      <a:lnTo>
                        <a:pt x="8" y="132"/>
                      </a:lnTo>
                      <a:lnTo>
                        <a:pt x="0" y="128"/>
                      </a:lnTo>
                      <a:close/>
                      <a:moveTo>
                        <a:pt x="0" y="128"/>
                      </a:moveTo>
                      <a:lnTo>
                        <a:pt x="2" y="128"/>
                      </a:lnTo>
                      <a:lnTo>
                        <a:pt x="5" y="130"/>
                      </a:lnTo>
                      <a:lnTo>
                        <a:pt x="0" y="128"/>
                      </a:lnTo>
                      <a:close/>
                      <a:moveTo>
                        <a:pt x="2" y="128"/>
                      </a:moveTo>
                      <a:lnTo>
                        <a:pt x="2" y="126"/>
                      </a:lnTo>
                      <a:lnTo>
                        <a:pt x="2" y="125"/>
                      </a:lnTo>
                      <a:lnTo>
                        <a:pt x="8" y="130"/>
                      </a:lnTo>
                      <a:lnTo>
                        <a:pt x="8" y="132"/>
                      </a:lnTo>
                      <a:lnTo>
                        <a:pt x="2" y="128"/>
                      </a:lnTo>
                      <a:close/>
                      <a:moveTo>
                        <a:pt x="2" y="125"/>
                      </a:moveTo>
                      <a:lnTo>
                        <a:pt x="3" y="123"/>
                      </a:lnTo>
                      <a:lnTo>
                        <a:pt x="5" y="123"/>
                      </a:lnTo>
                      <a:lnTo>
                        <a:pt x="9" y="128"/>
                      </a:lnTo>
                      <a:lnTo>
                        <a:pt x="8" y="130"/>
                      </a:lnTo>
                      <a:lnTo>
                        <a:pt x="2" y="125"/>
                      </a:lnTo>
                      <a:close/>
                      <a:moveTo>
                        <a:pt x="5" y="123"/>
                      </a:moveTo>
                      <a:lnTo>
                        <a:pt x="9" y="116"/>
                      </a:lnTo>
                      <a:lnTo>
                        <a:pt x="14" y="113"/>
                      </a:lnTo>
                      <a:lnTo>
                        <a:pt x="19" y="118"/>
                      </a:lnTo>
                      <a:lnTo>
                        <a:pt x="14" y="123"/>
                      </a:lnTo>
                      <a:lnTo>
                        <a:pt x="9" y="128"/>
                      </a:lnTo>
                      <a:lnTo>
                        <a:pt x="5" y="123"/>
                      </a:lnTo>
                      <a:close/>
                      <a:moveTo>
                        <a:pt x="19" y="118"/>
                      </a:moveTo>
                      <a:lnTo>
                        <a:pt x="19" y="118"/>
                      </a:lnTo>
                      <a:lnTo>
                        <a:pt x="16" y="116"/>
                      </a:lnTo>
                      <a:lnTo>
                        <a:pt x="19" y="118"/>
                      </a:lnTo>
                      <a:close/>
                      <a:moveTo>
                        <a:pt x="14" y="113"/>
                      </a:moveTo>
                      <a:lnTo>
                        <a:pt x="14" y="113"/>
                      </a:lnTo>
                      <a:lnTo>
                        <a:pt x="19" y="118"/>
                      </a:lnTo>
                      <a:lnTo>
                        <a:pt x="14" y="113"/>
                      </a:lnTo>
                      <a:close/>
                      <a:moveTo>
                        <a:pt x="14" y="113"/>
                      </a:moveTo>
                      <a:lnTo>
                        <a:pt x="14" y="113"/>
                      </a:lnTo>
                      <a:lnTo>
                        <a:pt x="16" y="116"/>
                      </a:lnTo>
                      <a:lnTo>
                        <a:pt x="14" y="113"/>
                      </a:lnTo>
                      <a:close/>
                      <a:moveTo>
                        <a:pt x="14" y="113"/>
                      </a:moveTo>
                      <a:lnTo>
                        <a:pt x="17" y="109"/>
                      </a:lnTo>
                      <a:lnTo>
                        <a:pt x="22" y="104"/>
                      </a:lnTo>
                      <a:lnTo>
                        <a:pt x="26" y="111"/>
                      </a:lnTo>
                      <a:lnTo>
                        <a:pt x="22" y="116"/>
                      </a:lnTo>
                      <a:lnTo>
                        <a:pt x="19" y="118"/>
                      </a:lnTo>
                      <a:lnTo>
                        <a:pt x="14" y="113"/>
                      </a:lnTo>
                      <a:close/>
                      <a:moveTo>
                        <a:pt x="22" y="104"/>
                      </a:moveTo>
                      <a:lnTo>
                        <a:pt x="33" y="96"/>
                      </a:lnTo>
                      <a:lnTo>
                        <a:pt x="37" y="92"/>
                      </a:lnTo>
                      <a:lnTo>
                        <a:pt x="43" y="94"/>
                      </a:lnTo>
                      <a:lnTo>
                        <a:pt x="37" y="101"/>
                      </a:lnTo>
                      <a:lnTo>
                        <a:pt x="26" y="111"/>
                      </a:lnTo>
                      <a:lnTo>
                        <a:pt x="22" y="104"/>
                      </a:lnTo>
                      <a:close/>
                      <a:moveTo>
                        <a:pt x="43" y="94"/>
                      </a:moveTo>
                      <a:lnTo>
                        <a:pt x="43" y="94"/>
                      </a:lnTo>
                      <a:lnTo>
                        <a:pt x="40" y="92"/>
                      </a:lnTo>
                      <a:lnTo>
                        <a:pt x="43" y="94"/>
                      </a:lnTo>
                      <a:close/>
                      <a:moveTo>
                        <a:pt x="37" y="92"/>
                      </a:moveTo>
                      <a:lnTo>
                        <a:pt x="39" y="92"/>
                      </a:lnTo>
                      <a:lnTo>
                        <a:pt x="39" y="94"/>
                      </a:lnTo>
                      <a:lnTo>
                        <a:pt x="40" y="85"/>
                      </a:lnTo>
                      <a:lnTo>
                        <a:pt x="43" y="85"/>
                      </a:lnTo>
                      <a:lnTo>
                        <a:pt x="43" y="87"/>
                      </a:lnTo>
                      <a:lnTo>
                        <a:pt x="45" y="90"/>
                      </a:lnTo>
                      <a:lnTo>
                        <a:pt x="43" y="94"/>
                      </a:lnTo>
                      <a:lnTo>
                        <a:pt x="37" y="92"/>
                      </a:lnTo>
                      <a:close/>
                      <a:moveTo>
                        <a:pt x="39" y="94"/>
                      </a:moveTo>
                      <a:lnTo>
                        <a:pt x="39" y="94"/>
                      </a:lnTo>
                      <a:lnTo>
                        <a:pt x="37" y="94"/>
                      </a:lnTo>
                      <a:lnTo>
                        <a:pt x="34" y="87"/>
                      </a:lnTo>
                      <a:lnTo>
                        <a:pt x="37" y="85"/>
                      </a:lnTo>
                      <a:lnTo>
                        <a:pt x="40" y="85"/>
                      </a:lnTo>
                      <a:lnTo>
                        <a:pt x="39" y="94"/>
                      </a:lnTo>
                      <a:close/>
                      <a:moveTo>
                        <a:pt x="37" y="94"/>
                      </a:moveTo>
                      <a:lnTo>
                        <a:pt x="36" y="94"/>
                      </a:lnTo>
                      <a:lnTo>
                        <a:pt x="36" y="90"/>
                      </a:lnTo>
                      <a:lnTo>
                        <a:pt x="37" y="94"/>
                      </a:lnTo>
                      <a:close/>
                      <a:moveTo>
                        <a:pt x="36" y="94"/>
                      </a:moveTo>
                      <a:lnTo>
                        <a:pt x="36" y="94"/>
                      </a:lnTo>
                      <a:lnTo>
                        <a:pt x="36" y="85"/>
                      </a:lnTo>
                      <a:lnTo>
                        <a:pt x="36" y="94"/>
                      </a:lnTo>
                      <a:close/>
                      <a:moveTo>
                        <a:pt x="36" y="85"/>
                      </a:moveTo>
                      <a:lnTo>
                        <a:pt x="36" y="85"/>
                      </a:lnTo>
                      <a:lnTo>
                        <a:pt x="36" y="90"/>
                      </a:lnTo>
                      <a:lnTo>
                        <a:pt x="36" y="85"/>
                      </a:lnTo>
                      <a:close/>
                      <a:moveTo>
                        <a:pt x="36" y="94"/>
                      </a:moveTo>
                      <a:lnTo>
                        <a:pt x="33" y="96"/>
                      </a:lnTo>
                      <a:lnTo>
                        <a:pt x="26" y="97"/>
                      </a:lnTo>
                      <a:lnTo>
                        <a:pt x="25" y="89"/>
                      </a:lnTo>
                      <a:lnTo>
                        <a:pt x="31" y="87"/>
                      </a:lnTo>
                      <a:lnTo>
                        <a:pt x="36" y="85"/>
                      </a:lnTo>
                      <a:lnTo>
                        <a:pt x="36" y="94"/>
                      </a:lnTo>
                      <a:close/>
                      <a:moveTo>
                        <a:pt x="26" y="97"/>
                      </a:moveTo>
                      <a:lnTo>
                        <a:pt x="22" y="99"/>
                      </a:lnTo>
                      <a:lnTo>
                        <a:pt x="19" y="101"/>
                      </a:lnTo>
                      <a:lnTo>
                        <a:pt x="19" y="92"/>
                      </a:lnTo>
                      <a:lnTo>
                        <a:pt x="20" y="90"/>
                      </a:lnTo>
                      <a:lnTo>
                        <a:pt x="25" y="89"/>
                      </a:lnTo>
                      <a:lnTo>
                        <a:pt x="26" y="97"/>
                      </a:lnTo>
                      <a:close/>
                      <a:moveTo>
                        <a:pt x="17" y="92"/>
                      </a:moveTo>
                      <a:lnTo>
                        <a:pt x="17" y="92"/>
                      </a:lnTo>
                      <a:lnTo>
                        <a:pt x="19" y="92"/>
                      </a:lnTo>
                      <a:lnTo>
                        <a:pt x="19" y="96"/>
                      </a:lnTo>
                      <a:lnTo>
                        <a:pt x="17" y="92"/>
                      </a:lnTo>
                      <a:close/>
                      <a:moveTo>
                        <a:pt x="19" y="99"/>
                      </a:moveTo>
                      <a:lnTo>
                        <a:pt x="13" y="102"/>
                      </a:lnTo>
                      <a:lnTo>
                        <a:pt x="9" y="102"/>
                      </a:lnTo>
                      <a:lnTo>
                        <a:pt x="8" y="94"/>
                      </a:lnTo>
                      <a:lnTo>
                        <a:pt x="11" y="94"/>
                      </a:lnTo>
                      <a:lnTo>
                        <a:pt x="17" y="92"/>
                      </a:lnTo>
                      <a:lnTo>
                        <a:pt x="19" y="99"/>
                      </a:lnTo>
                      <a:close/>
                      <a:moveTo>
                        <a:pt x="9" y="102"/>
                      </a:moveTo>
                      <a:lnTo>
                        <a:pt x="6" y="102"/>
                      </a:lnTo>
                      <a:lnTo>
                        <a:pt x="5" y="101"/>
                      </a:lnTo>
                      <a:lnTo>
                        <a:pt x="5" y="99"/>
                      </a:lnTo>
                      <a:lnTo>
                        <a:pt x="5" y="97"/>
                      </a:lnTo>
                      <a:lnTo>
                        <a:pt x="8" y="99"/>
                      </a:lnTo>
                      <a:lnTo>
                        <a:pt x="9" y="102"/>
                      </a:lnTo>
                      <a:close/>
                      <a:moveTo>
                        <a:pt x="5" y="97"/>
                      </a:moveTo>
                      <a:lnTo>
                        <a:pt x="5" y="97"/>
                      </a:lnTo>
                      <a:lnTo>
                        <a:pt x="13" y="99"/>
                      </a:lnTo>
                      <a:lnTo>
                        <a:pt x="5" y="97"/>
                      </a:lnTo>
                      <a:close/>
                      <a:moveTo>
                        <a:pt x="5" y="97"/>
                      </a:moveTo>
                      <a:lnTo>
                        <a:pt x="5" y="97"/>
                      </a:lnTo>
                      <a:lnTo>
                        <a:pt x="8" y="99"/>
                      </a:lnTo>
                      <a:lnTo>
                        <a:pt x="5" y="97"/>
                      </a:lnTo>
                      <a:close/>
                      <a:moveTo>
                        <a:pt x="5" y="97"/>
                      </a:moveTo>
                      <a:lnTo>
                        <a:pt x="6" y="94"/>
                      </a:lnTo>
                      <a:lnTo>
                        <a:pt x="8" y="92"/>
                      </a:lnTo>
                      <a:lnTo>
                        <a:pt x="14" y="96"/>
                      </a:lnTo>
                      <a:lnTo>
                        <a:pt x="13" y="99"/>
                      </a:lnTo>
                      <a:lnTo>
                        <a:pt x="5" y="97"/>
                      </a:lnTo>
                      <a:close/>
                      <a:moveTo>
                        <a:pt x="8" y="92"/>
                      </a:moveTo>
                      <a:lnTo>
                        <a:pt x="9" y="89"/>
                      </a:lnTo>
                      <a:lnTo>
                        <a:pt x="11" y="87"/>
                      </a:lnTo>
                      <a:lnTo>
                        <a:pt x="17" y="92"/>
                      </a:lnTo>
                      <a:lnTo>
                        <a:pt x="16" y="94"/>
                      </a:lnTo>
                      <a:lnTo>
                        <a:pt x="14" y="96"/>
                      </a:lnTo>
                      <a:lnTo>
                        <a:pt x="8" y="92"/>
                      </a:lnTo>
                      <a:close/>
                      <a:moveTo>
                        <a:pt x="11" y="87"/>
                      </a:moveTo>
                      <a:lnTo>
                        <a:pt x="26" y="72"/>
                      </a:lnTo>
                      <a:lnTo>
                        <a:pt x="42" y="58"/>
                      </a:lnTo>
                      <a:lnTo>
                        <a:pt x="47" y="65"/>
                      </a:lnTo>
                      <a:lnTo>
                        <a:pt x="31" y="78"/>
                      </a:lnTo>
                      <a:lnTo>
                        <a:pt x="17" y="92"/>
                      </a:lnTo>
                      <a:lnTo>
                        <a:pt x="11" y="87"/>
                      </a:lnTo>
                      <a:close/>
                      <a:moveTo>
                        <a:pt x="47" y="65"/>
                      </a:moveTo>
                      <a:lnTo>
                        <a:pt x="47" y="65"/>
                      </a:lnTo>
                      <a:lnTo>
                        <a:pt x="43" y="61"/>
                      </a:lnTo>
                      <a:lnTo>
                        <a:pt x="47" y="65"/>
                      </a:lnTo>
                      <a:close/>
                      <a:moveTo>
                        <a:pt x="42" y="58"/>
                      </a:moveTo>
                      <a:lnTo>
                        <a:pt x="42" y="58"/>
                      </a:lnTo>
                      <a:lnTo>
                        <a:pt x="47" y="65"/>
                      </a:lnTo>
                      <a:lnTo>
                        <a:pt x="42" y="58"/>
                      </a:lnTo>
                      <a:close/>
                      <a:moveTo>
                        <a:pt x="42" y="58"/>
                      </a:moveTo>
                      <a:lnTo>
                        <a:pt x="42" y="58"/>
                      </a:lnTo>
                      <a:lnTo>
                        <a:pt x="45" y="61"/>
                      </a:lnTo>
                      <a:lnTo>
                        <a:pt x="42" y="58"/>
                      </a:lnTo>
                      <a:close/>
                      <a:moveTo>
                        <a:pt x="42" y="58"/>
                      </a:moveTo>
                      <a:lnTo>
                        <a:pt x="50" y="53"/>
                      </a:lnTo>
                      <a:lnTo>
                        <a:pt x="54" y="49"/>
                      </a:lnTo>
                      <a:lnTo>
                        <a:pt x="62" y="49"/>
                      </a:lnTo>
                      <a:lnTo>
                        <a:pt x="56" y="56"/>
                      </a:lnTo>
                      <a:lnTo>
                        <a:pt x="47" y="65"/>
                      </a:lnTo>
                      <a:lnTo>
                        <a:pt x="42" y="58"/>
                      </a:lnTo>
                      <a:close/>
                      <a:moveTo>
                        <a:pt x="54" y="49"/>
                      </a:moveTo>
                      <a:lnTo>
                        <a:pt x="56" y="49"/>
                      </a:lnTo>
                      <a:lnTo>
                        <a:pt x="57" y="53"/>
                      </a:lnTo>
                      <a:lnTo>
                        <a:pt x="57" y="44"/>
                      </a:lnTo>
                      <a:lnTo>
                        <a:pt x="59" y="44"/>
                      </a:lnTo>
                      <a:lnTo>
                        <a:pt x="60" y="46"/>
                      </a:lnTo>
                      <a:lnTo>
                        <a:pt x="60" y="48"/>
                      </a:lnTo>
                      <a:lnTo>
                        <a:pt x="62" y="49"/>
                      </a:lnTo>
                      <a:lnTo>
                        <a:pt x="54" y="49"/>
                      </a:lnTo>
                      <a:close/>
                      <a:moveTo>
                        <a:pt x="56" y="44"/>
                      </a:moveTo>
                      <a:lnTo>
                        <a:pt x="56" y="44"/>
                      </a:lnTo>
                      <a:lnTo>
                        <a:pt x="57" y="44"/>
                      </a:lnTo>
                      <a:lnTo>
                        <a:pt x="57" y="49"/>
                      </a:lnTo>
                      <a:lnTo>
                        <a:pt x="56" y="44"/>
                      </a:lnTo>
                      <a:close/>
                      <a:moveTo>
                        <a:pt x="57" y="53"/>
                      </a:moveTo>
                      <a:lnTo>
                        <a:pt x="57" y="53"/>
                      </a:lnTo>
                      <a:lnTo>
                        <a:pt x="56" y="44"/>
                      </a:lnTo>
                      <a:lnTo>
                        <a:pt x="57" y="53"/>
                      </a:lnTo>
                      <a:close/>
                      <a:moveTo>
                        <a:pt x="57" y="53"/>
                      </a:moveTo>
                      <a:lnTo>
                        <a:pt x="57" y="53"/>
                      </a:lnTo>
                      <a:lnTo>
                        <a:pt x="57" y="49"/>
                      </a:lnTo>
                      <a:lnTo>
                        <a:pt x="57" y="53"/>
                      </a:lnTo>
                      <a:close/>
                      <a:moveTo>
                        <a:pt x="57" y="53"/>
                      </a:moveTo>
                      <a:lnTo>
                        <a:pt x="54" y="55"/>
                      </a:lnTo>
                      <a:lnTo>
                        <a:pt x="50" y="58"/>
                      </a:lnTo>
                      <a:lnTo>
                        <a:pt x="47" y="49"/>
                      </a:lnTo>
                      <a:lnTo>
                        <a:pt x="51" y="46"/>
                      </a:lnTo>
                      <a:lnTo>
                        <a:pt x="56" y="44"/>
                      </a:lnTo>
                      <a:lnTo>
                        <a:pt x="57" y="53"/>
                      </a:lnTo>
                      <a:close/>
                      <a:moveTo>
                        <a:pt x="50" y="58"/>
                      </a:moveTo>
                      <a:lnTo>
                        <a:pt x="47" y="60"/>
                      </a:lnTo>
                      <a:lnTo>
                        <a:pt x="43" y="61"/>
                      </a:lnTo>
                      <a:lnTo>
                        <a:pt x="40" y="55"/>
                      </a:lnTo>
                      <a:lnTo>
                        <a:pt x="43" y="53"/>
                      </a:lnTo>
                      <a:lnTo>
                        <a:pt x="47" y="49"/>
                      </a:lnTo>
                      <a:lnTo>
                        <a:pt x="50" y="58"/>
                      </a:lnTo>
                      <a:close/>
                      <a:moveTo>
                        <a:pt x="43" y="61"/>
                      </a:moveTo>
                      <a:lnTo>
                        <a:pt x="37" y="65"/>
                      </a:lnTo>
                      <a:lnTo>
                        <a:pt x="33" y="66"/>
                      </a:lnTo>
                      <a:lnTo>
                        <a:pt x="30" y="60"/>
                      </a:lnTo>
                      <a:lnTo>
                        <a:pt x="34" y="58"/>
                      </a:lnTo>
                      <a:lnTo>
                        <a:pt x="40" y="55"/>
                      </a:lnTo>
                      <a:lnTo>
                        <a:pt x="43" y="61"/>
                      </a:lnTo>
                      <a:close/>
                      <a:moveTo>
                        <a:pt x="33" y="66"/>
                      </a:moveTo>
                      <a:lnTo>
                        <a:pt x="31" y="68"/>
                      </a:lnTo>
                      <a:lnTo>
                        <a:pt x="28" y="66"/>
                      </a:lnTo>
                      <a:lnTo>
                        <a:pt x="28" y="65"/>
                      </a:lnTo>
                      <a:lnTo>
                        <a:pt x="28" y="61"/>
                      </a:lnTo>
                      <a:lnTo>
                        <a:pt x="31" y="63"/>
                      </a:lnTo>
                      <a:lnTo>
                        <a:pt x="33" y="66"/>
                      </a:lnTo>
                      <a:close/>
                      <a:moveTo>
                        <a:pt x="28" y="61"/>
                      </a:moveTo>
                      <a:lnTo>
                        <a:pt x="34" y="51"/>
                      </a:lnTo>
                      <a:lnTo>
                        <a:pt x="43" y="44"/>
                      </a:lnTo>
                      <a:lnTo>
                        <a:pt x="48" y="51"/>
                      </a:lnTo>
                      <a:lnTo>
                        <a:pt x="40" y="58"/>
                      </a:lnTo>
                      <a:lnTo>
                        <a:pt x="34" y="65"/>
                      </a:lnTo>
                      <a:lnTo>
                        <a:pt x="28" y="61"/>
                      </a:lnTo>
                      <a:close/>
                      <a:moveTo>
                        <a:pt x="43" y="44"/>
                      </a:moveTo>
                      <a:lnTo>
                        <a:pt x="53" y="39"/>
                      </a:lnTo>
                      <a:lnTo>
                        <a:pt x="57" y="36"/>
                      </a:lnTo>
                      <a:lnTo>
                        <a:pt x="60" y="43"/>
                      </a:lnTo>
                      <a:lnTo>
                        <a:pt x="56" y="46"/>
                      </a:lnTo>
                      <a:lnTo>
                        <a:pt x="48" y="51"/>
                      </a:lnTo>
                      <a:lnTo>
                        <a:pt x="43" y="44"/>
                      </a:lnTo>
                      <a:close/>
                      <a:moveTo>
                        <a:pt x="62" y="43"/>
                      </a:moveTo>
                      <a:lnTo>
                        <a:pt x="60" y="43"/>
                      </a:lnTo>
                      <a:lnTo>
                        <a:pt x="59" y="39"/>
                      </a:lnTo>
                      <a:lnTo>
                        <a:pt x="62" y="43"/>
                      </a:lnTo>
                      <a:close/>
                      <a:moveTo>
                        <a:pt x="57" y="36"/>
                      </a:moveTo>
                      <a:lnTo>
                        <a:pt x="57" y="36"/>
                      </a:lnTo>
                      <a:lnTo>
                        <a:pt x="62" y="43"/>
                      </a:lnTo>
                      <a:lnTo>
                        <a:pt x="57" y="36"/>
                      </a:lnTo>
                      <a:close/>
                      <a:moveTo>
                        <a:pt x="57" y="36"/>
                      </a:moveTo>
                      <a:lnTo>
                        <a:pt x="57" y="36"/>
                      </a:lnTo>
                      <a:lnTo>
                        <a:pt x="59" y="39"/>
                      </a:lnTo>
                      <a:lnTo>
                        <a:pt x="57" y="36"/>
                      </a:lnTo>
                      <a:close/>
                      <a:moveTo>
                        <a:pt x="57" y="36"/>
                      </a:moveTo>
                      <a:lnTo>
                        <a:pt x="59" y="34"/>
                      </a:lnTo>
                      <a:lnTo>
                        <a:pt x="60" y="34"/>
                      </a:lnTo>
                      <a:lnTo>
                        <a:pt x="64" y="41"/>
                      </a:lnTo>
                      <a:lnTo>
                        <a:pt x="62" y="43"/>
                      </a:lnTo>
                      <a:lnTo>
                        <a:pt x="57" y="36"/>
                      </a:lnTo>
                      <a:close/>
                      <a:moveTo>
                        <a:pt x="60" y="34"/>
                      </a:moveTo>
                      <a:lnTo>
                        <a:pt x="60" y="36"/>
                      </a:lnTo>
                      <a:lnTo>
                        <a:pt x="68" y="34"/>
                      </a:lnTo>
                      <a:lnTo>
                        <a:pt x="68" y="36"/>
                      </a:lnTo>
                      <a:lnTo>
                        <a:pt x="68" y="37"/>
                      </a:lnTo>
                      <a:lnTo>
                        <a:pt x="67" y="39"/>
                      </a:lnTo>
                      <a:lnTo>
                        <a:pt x="64" y="41"/>
                      </a:lnTo>
                      <a:lnTo>
                        <a:pt x="60" y="34"/>
                      </a:lnTo>
                      <a:close/>
                      <a:moveTo>
                        <a:pt x="68" y="32"/>
                      </a:moveTo>
                      <a:lnTo>
                        <a:pt x="68" y="32"/>
                      </a:lnTo>
                      <a:lnTo>
                        <a:pt x="68" y="34"/>
                      </a:lnTo>
                      <a:lnTo>
                        <a:pt x="65" y="34"/>
                      </a:lnTo>
                      <a:lnTo>
                        <a:pt x="68" y="32"/>
                      </a:lnTo>
                      <a:close/>
                      <a:moveTo>
                        <a:pt x="62" y="37"/>
                      </a:moveTo>
                      <a:lnTo>
                        <a:pt x="62" y="37"/>
                      </a:lnTo>
                      <a:lnTo>
                        <a:pt x="68" y="32"/>
                      </a:lnTo>
                      <a:lnTo>
                        <a:pt x="62" y="37"/>
                      </a:lnTo>
                      <a:close/>
                      <a:moveTo>
                        <a:pt x="67" y="32"/>
                      </a:moveTo>
                      <a:lnTo>
                        <a:pt x="68" y="32"/>
                      </a:lnTo>
                      <a:lnTo>
                        <a:pt x="65" y="34"/>
                      </a:lnTo>
                      <a:lnTo>
                        <a:pt x="67" y="32"/>
                      </a:lnTo>
                      <a:close/>
                      <a:moveTo>
                        <a:pt x="62" y="37"/>
                      </a:moveTo>
                      <a:lnTo>
                        <a:pt x="62" y="37"/>
                      </a:lnTo>
                      <a:lnTo>
                        <a:pt x="64" y="39"/>
                      </a:lnTo>
                      <a:lnTo>
                        <a:pt x="64" y="31"/>
                      </a:lnTo>
                      <a:lnTo>
                        <a:pt x="65" y="31"/>
                      </a:lnTo>
                      <a:lnTo>
                        <a:pt x="67" y="32"/>
                      </a:lnTo>
                      <a:lnTo>
                        <a:pt x="62" y="37"/>
                      </a:lnTo>
                      <a:close/>
                      <a:moveTo>
                        <a:pt x="64" y="39"/>
                      </a:moveTo>
                      <a:lnTo>
                        <a:pt x="62" y="37"/>
                      </a:lnTo>
                      <a:lnTo>
                        <a:pt x="60" y="39"/>
                      </a:lnTo>
                      <a:lnTo>
                        <a:pt x="60" y="31"/>
                      </a:lnTo>
                      <a:lnTo>
                        <a:pt x="62" y="31"/>
                      </a:lnTo>
                      <a:lnTo>
                        <a:pt x="64" y="31"/>
                      </a:lnTo>
                      <a:lnTo>
                        <a:pt x="64" y="39"/>
                      </a:lnTo>
                      <a:close/>
                      <a:moveTo>
                        <a:pt x="60" y="39"/>
                      </a:moveTo>
                      <a:lnTo>
                        <a:pt x="54" y="39"/>
                      </a:lnTo>
                      <a:lnTo>
                        <a:pt x="48" y="41"/>
                      </a:lnTo>
                      <a:lnTo>
                        <a:pt x="45" y="34"/>
                      </a:lnTo>
                      <a:lnTo>
                        <a:pt x="53" y="32"/>
                      </a:lnTo>
                      <a:lnTo>
                        <a:pt x="60" y="31"/>
                      </a:lnTo>
                      <a:lnTo>
                        <a:pt x="60" y="39"/>
                      </a:lnTo>
                      <a:close/>
                      <a:moveTo>
                        <a:pt x="45" y="34"/>
                      </a:moveTo>
                      <a:lnTo>
                        <a:pt x="45" y="34"/>
                      </a:lnTo>
                      <a:lnTo>
                        <a:pt x="47" y="37"/>
                      </a:lnTo>
                      <a:lnTo>
                        <a:pt x="45" y="34"/>
                      </a:lnTo>
                      <a:close/>
                      <a:moveTo>
                        <a:pt x="48" y="41"/>
                      </a:moveTo>
                      <a:lnTo>
                        <a:pt x="45" y="43"/>
                      </a:lnTo>
                      <a:lnTo>
                        <a:pt x="43" y="43"/>
                      </a:lnTo>
                      <a:lnTo>
                        <a:pt x="42" y="41"/>
                      </a:lnTo>
                      <a:lnTo>
                        <a:pt x="42" y="37"/>
                      </a:lnTo>
                      <a:lnTo>
                        <a:pt x="48" y="37"/>
                      </a:lnTo>
                      <a:lnTo>
                        <a:pt x="48" y="39"/>
                      </a:lnTo>
                      <a:lnTo>
                        <a:pt x="47" y="37"/>
                      </a:lnTo>
                      <a:lnTo>
                        <a:pt x="45" y="36"/>
                      </a:lnTo>
                      <a:lnTo>
                        <a:pt x="45" y="34"/>
                      </a:lnTo>
                      <a:lnTo>
                        <a:pt x="48" y="41"/>
                      </a:lnTo>
                      <a:close/>
                      <a:moveTo>
                        <a:pt x="42" y="37"/>
                      </a:moveTo>
                      <a:lnTo>
                        <a:pt x="42" y="36"/>
                      </a:lnTo>
                      <a:lnTo>
                        <a:pt x="43" y="34"/>
                      </a:lnTo>
                      <a:lnTo>
                        <a:pt x="45" y="37"/>
                      </a:lnTo>
                      <a:lnTo>
                        <a:pt x="42" y="37"/>
                      </a:lnTo>
                      <a:close/>
                      <a:moveTo>
                        <a:pt x="43" y="34"/>
                      </a:moveTo>
                      <a:lnTo>
                        <a:pt x="43" y="34"/>
                      </a:lnTo>
                      <a:lnTo>
                        <a:pt x="47" y="41"/>
                      </a:lnTo>
                      <a:lnTo>
                        <a:pt x="48" y="41"/>
                      </a:lnTo>
                      <a:lnTo>
                        <a:pt x="43" y="34"/>
                      </a:lnTo>
                      <a:close/>
                      <a:moveTo>
                        <a:pt x="48" y="41"/>
                      </a:moveTo>
                      <a:lnTo>
                        <a:pt x="47" y="41"/>
                      </a:lnTo>
                      <a:lnTo>
                        <a:pt x="45" y="37"/>
                      </a:lnTo>
                      <a:lnTo>
                        <a:pt x="48" y="41"/>
                      </a:lnTo>
                      <a:close/>
                      <a:moveTo>
                        <a:pt x="43" y="34"/>
                      </a:moveTo>
                      <a:lnTo>
                        <a:pt x="57" y="25"/>
                      </a:lnTo>
                      <a:lnTo>
                        <a:pt x="71" y="20"/>
                      </a:lnTo>
                      <a:lnTo>
                        <a:pt x="74" y="29"/>
                      </a:lnTo>
                      <a:lnTo>
                        <a:pt x="60" y="34"/>
                      </a:lnTo>
                      <a:lnTo>
                        <a:pt x="48" y="41"/>
                      </a:lnTo>
                      <a:lnTo>
                        <a:pt x="43" y="34"/>
                      </a:lnTo>
                      <a:close/>
                      <a:moveTo>
                        <a:pt x="71" y="20"/>
                      </a:moveTo>
                      <a:lnTo>
                        <a:pt x="76" y="20"/>
                      </a:lnTo>
                      <a:lnTo>
                        <a:pt x="77" y="19"/>
                      </a:lnTo>
                      <a:lnTo>
                        <a:pt x="80" y="27"/>
                      </a:lnTo>
                      <a:lnTo>
                        <a:pt x="77" y="27"/>
                      </a:lnTo>
                      <a:lnTo>
                        <a:pt x="74" y="29"/>
                      </a:lnTo>
                      <a:lnTo>
                        <a:pt x="71" y="20"/>
                      </a:lnTo>
                      <a:close/>
                      <a:moveTo>
                        <a:pt x="77" y="19"/>
                      </a:moveTo>
                      <a:lnTo>
                        <a:pt x="79" y="19"/>
                      </a:lnTo>
                      <a:lnTo>
                        <a:pt x="79" y="24"/>
                      </a:lnTo>
                      <a:lnTo>
                        <a:pt x="77" y="19"/>
                      </a:lnTo>
                      <a:close/>
                      <a:moveTo>
                        <a:pt x="79" y="19"/>
                      </a:moveTo>
                      <a:lnTo>
                        <a:pt x="80" y="19"/>
                      </a:lnTo>
                      <a:lnTo>
                        <a:pt x="80" y="27"/>
                      </a:lnTo>
                      <a:lnTo>
                        <a:pt x="79" y="27"/>
                      </a:lnTo>
                      <a:lnTo>
                        <a:pt x="79" y="19"/>
                      </a:lnTo>
                      <a:close/>
                      <a:moveTo>
                        <a:pt x="82" y="27"/>
                      </a:moveTo>
                      <a:lnTo>
                        <a:pt x="80" y="27"/>
                      </a:lnTo>
                      <a:lnTo>
                        <a:pt x="80" y="24"/>
                      </a:lnTo>
                      <a:lnTo>
                        <a:pt x="82" y="27"/>
                      </a:lnTo>
                      <a:close/>
                      <a:moveTo>
                        <a:pt x="79" y="19"/>
                      </a:moveTo>
                      <a:lnTo>
                        <a:pt x="79" y="19"/>
                      </a:lnTo>
                      <a:lnTo>
                        <a:pt x="82" y="27"/>
                      </a:lnTo>
                      <a:lnTo>
                        <a:pt x="79" y="19"/>
                      </a:lnTo>
                      <a:close/>
                      <a:moveTo>
                        <a:pt x="79" y="19"/>
                      </a:moveTo>
                      <a:lnTo>
                        <a:pt x="80" y="19"/>
                      </a:lnTo>
                      <a:lnTo>
                        <a:pt x="82" y="19"/>
                      </a:lnTo>
                      <a:lnTo>
                        <a:pt x="84" y="25"/>
                      </a:lnTo>
                      <a:lnTo>
                        <a:pt x="82" y="27"/>
                      </a:lnTo>
                      <a:lnTo>
                        <a:pt x="79" y="19"/>
                      </a:lnTo>
                      <a:close/>
                      <a:moveTo>
                        <a:pt x="82" y="19"/>
                      </a:moveTo>
                      <a:lnTo>
                        <a:pt x="80" y="20"/>
                      </a:lnTo>
                      <a:lnTo>
                        <a:pt x="88" y="22"/>
                      </a:lnTo>
                      <a:lnTo>
                        <a:pt x="87" y="25"/>
                      </a:lnTo>
                      <a:lnTo>
                        <a:pt x="84" y="25"/>
                      </a:lnTo>
                      <a:lnTo>
                        <a:pt x="82" y="19"/>
                      </a:lnTo>
                      <a:close/>
                      <a:moveTo>
                        <a:pt x="80" y="20"/>
                      </a:moveTo>
                      <a:lnTo>
                        <a:pt x="80" y="20"/>
                      </a:lnTo>
                      <a:lnTo>
                        <a:pt x="84" y="22"/>
                      </a:lnTo>
                      <a:lnTo>
                        <a:pt x="80" y="20"/>
                      </a:lnTo>
                      <a:close/>
                      <a:moveTo>
                        <a:pt x="80" y="20"/>
                      </a:moveTo>
                      <a:lnTo>
                        <a:pt x="80" y="22"/>
                      </a:lnTo>
                      <a:lnTo>
                        <a:pt x="80" y="24"/>
                      </a:lnTo>
                      <a:lnTo>
                        <a:pt x="85" y="17"/>
                      </a:lnTo>
                      <a:lnTo>
                        <a:pt x="87" y="19"/>
                      </a:lnTo>
                      <a:lnTo>
                        <a:pt x="88" y="22"/>
                      </a:lnTo>
                      <a:lnTo>
                        <a:pt x="80" y="20"/>
                      </a:lnTo>
                      <a:close/>
                      <a:moveTo>
                        <a:pt x="84" y="17"/>
                      </a:moveTo>
                      <a:lnTo>
                        <a:pt x="85" y="17"/>
                      </a:lnTo>
                      <a:lnTo>
                        <a:pt x="84" y="20"/>
                      </a:lnTo>
                      <a:lnTo>
                        <a:pt x="84" y="17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4" y="17"/>
                      </a:lnTo>
                      <a:lnTo>
                        <a:pt x="82" y="24"/>
                      </a:lnTo>
                      <a:close/>
                      <a:moveTo>
                        <a:pt x="84" y="17"/>
                      </a:moveTo>
                      <a:lnTo>
                        <a:pt x="84" y="17"/>
                      </a:lnTo>
                      <a:lnTo>
                        <a:pt x="84" y="20"/>
                      </a:lnTo>
                      <a:lnTo>
                        <a:pt x="84" y="17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2" y="17"/>
                      </a:lnTo>
                      <a:lnTo>
                        <a:pt x="84" y="17"/>
                      </a:lnTo>
                      <a:lnTo>
                        <a:pt x="82" y="24"/>
                      </a:lnTo>
                      <a:close/>
                      <a:moveTo>
                        <a:pt x="82" y="24"/>
                      </a:moveTo>
                      <a:lnTo>
                        <a:pt x="82" y="24"/>
                      </a:lnTo>
                      <a:lnTo>
                        <a:pt x="80" y="24"/>
                      </a:lnTo>
                      <a:lnTo>
                        <a:pt x="82" y="15"/>
                      </a:lnTo>
                      <a:lnTo>
                        <a:pt x="82" y="17"/>
                      </a:lnTo>
                      <a:lnTo>
                        <a:pt x="82" y="24"/>
                      </a:lnTo>
                      <a:close/>
                      <a:moveTo>
                        <a:pt x="80" y="24"/>
                      </a:moveTo>
                      <a:lnTo>
                        <a:pt x="77" y="24"/>
                      </a:lnTo>
                      <a:lnTo>
                        <a:pt x="74" y="24"/>
                      </a:lnTo>
                      <a:lnTo>
                        <a:pt x="73" y="17"/>
                      </a:lnTo>
                      <a:lnTo>
                        <a:pt x="77" y="15"/>
                      </a:lnTo>
                      <a:lnTo>
                        <a:pt x="82" y="15"/>
                      </a:lnTo>
                      <a:lnTo>
                        <a:pt x="80" y="24"/>
                      </a:lnTo>
                      <a:close/>
                      <a:moveTo>
                        <a:pt x="74" y="24"/>
                      </a:moveTo>
                      <a:lnTo>
                        <a:pt x="74" y="24"/>
                      </a:lnTo>
                      <a:lnTo>
                        <a:pt x="74" y="20"/>
                      </a:lnTo>
                      <a:lnTo>
                        <a:pt x="74" y="24"/>
                      </a:lnTo>
                      <a:close/>
                      <a:moveTo>
                        <a:pt x="74" y="24"/>
                      </a:moveTo>
                      <a:lnTo>
                        <a:pt x="74" y="24"/>
                      </a:lnTo>
                      <a:lnTo>
                        <a:pt x="73" y="17"/>
                      </a:lnTo>
                      <a:lnTo>
                        <a:pt x="74" y="24"/>
                      </a:lnTo>
                      <a:close/>
                      <a:moveTo>
                        <a:pt x="73" y="17"/>
                      </a:moveTo>
                      <a:lnTo>
                        <a:pt x="73" y="17"/>
                      </a:lnTo>
                      <a:lnTo>
                        <a:pt x="74" y="20"/>
                      </a:lnTo>
                      <a:lnTo>
                        <a:pt x="73" y="17"/>
                      </a:lnTo>
                      <a:close/>
                      <a:moveTo>
                        <a:pt x="74" y="24"/>
                      </a:moveTo>
                      <a:lnTo>
                        <a:pt x="73" y="25"/>
                      </a:lnTo>
                      <a:lnTo>
                        <a:pt x="71" y="25"/>
                      </a:lnTo>
                      <a:lnTo>
                        <a:pt x="70" y="17"/>
                      </a:lnTo>
                      <a:lnTo>
                        <a:pt x="73" y="17"/>
                      </a:lnTo>
                      <a:lnTo>
                        <a:pt x="74" y="24"/>
                      </a:lnTo>
                      <a:close/>
                      <a:moveTo>
                        <a:pt x="71" y="25"/>
                      </a:moveTo>
                      <a:lnTo>
                        <a:pt x="67" y="25"/>
                      </a:lnTo>
                      <a:lnTo>
                        <a:pt x="64" y="25"/>
                      </a:lnTo>
                      <a:lnTo>
                        <a:pt x="60" y="25"/>
                      </a:lnTo>
                      <a:lnTo>
                        <a:pt x="59" y="22"/>
                      </a:lnTo>
                      <a:lnTo>
                        <a:pt x="65" y="20"/>
                      </a:lnTo>
                      <a:lnTo>
                        <a:pt x="67" y="20"/>
                      </a:lnTo>
                      <a:lnTo>
                        <a:pt x="70" y="17"/>
                      </a:lnTo>
                      <a:lnTo>
                        <a:pt x="71" y="25"/>
                      </a:lnTo>
                      <a:close/>
                      <a:moveTo>
                        <a:pt x="59" y="22"/>
                      </a:moveTo>
                      <a:lnTo>
                        <a:pt x="59" y="22"/>
                      </a:lnTo>
                      <a:lnTo>
                        <a:pt x="62" y="22"/>
                      </a:lnTo>
                      <a:lnTo>
                        <a:pt x="59" y="22"/>
                      </a:lnTo>
                      <a:close/>
                      <a:moveTo>
                        <a:pt x="59" y="22"/>
                      </a:moveTo>
                      <a:lnTo>
                        <a:pt x="59" y="20"/>
                      </a:lnTo>
                      <a:lnTo>
                        <a:pt x="59" y="19"/>
                      </a:lnTo>
                      <a:lnTo>
                        <a:pt x="62" y="17"/>
                      </a:lnTo>
                      <a:lnTo>
                        <a:pt x="65" y="15"/>
                      </a:lnTo>
                      <a:lnTo>
                        <a:pt x="67" y="24"/>
                      </a:lnTo>
                      <a:lnTo>
                        <a:pt x="67" y="22"/>
                      </a:lnTo>
                      <a:lnTo>
                        <a:pt x="65" y="20"/>
                      </a:lnTo>
                      <a:lnTo>
                        <a:pt x="59" y="22"/>
                      </a:lnTo>
                      <a:close/>
                      <a:moveTo>
                        <a:pt x="67" y="24"/>
                      </a:moveTo>
                      <a:lnTo>
                        <a:pt x="67" y="24"/>
                      </a:lnTo>
                      <a:lnTo>
                        <a:pt x="67" y="20"/>
                      </a:lnTo>
                      <a:lnTo>
                        <a:pt x="67" y="24"/>
                      </a:lnTo>
                      <a:close/>
                      <a:moveTo>
                        <a:pt x="65" y="15"/>
                      </a:moveTo>
                      <a:lnTo>
                        <a:pt x="71" y="13"/>
                      </a:lnTo>
                      <a:lnTo>
                        <a:pt x="79" y="12"/>
                      </a:lnTo>
                      <a:lnTo>
                        <a:pt x="80" y="20"/>
                      </a:lnTo>
                      <a:lnTo>
                        <a:pt x="74" y="22"/>
                      </a:lnTo>
                      <a:lnTo>
                        <a:pt x="67" y="24"/>
                      </a:lnTo>
                      <a:lnTo>
                        <a:pt x="65" y="15"/>
                      </a:lnTo>
                      <a:close/>
                      <a:moveTo>
                        <a:pt x="79" y="12"/>
                      </a:moveTo>
                      <a:lnTo>
                        <a:pt x="85" y="10"/>
                      </a:lnTo>
                      <a:lnTo>
                        <a:pt x="90" y="8"/>
                      </a:lnTo>
                      <a:lnTo>
                        <a:pt x="91" y="17"/>
                      </a:lnTo>
                      <a:lnTo>
                        <a:pt x="87" y="19"/>
                      </a:lnTo>
                      <a:lnTo>
                        <a:pt x="80" y="20"/>
                      </a:lnTo>
                      <a:lnTo>
                        <a:pt x="79" y="12"/>
                      </a:lnTo>
                      <a:close/>
                      <a:moveTo>
                        <a:pt x="91" y="17"/>
                      </a:moveTo>
                      <a:lnTo>
                        <a:pt x="91" y="17"/>
                      </a:lnTo>
                      <a:lnTo>
                        <a:pt x="91" y="13"/>
                      </a:lnTo>
                      <a:lnTo>
                        <a:pt x="91" y="17"/>
                      </a:lnTo>
                      <a:close/>
                      <a:moveTo>
                        <a:pt x="90" y="10"/>
                      </a:moveTo>
                      <a:lnTo>
                        <a:pt x="90" y="10"/>
                      </a:lnTo>
                      <a:lnTo>
                        <a:pt x="91" y="17"/>
                      </a:lnTo>
                      <a:lnTo>
                        <a:pt x="90" y="10"/>
                      </a:lnTo>
                      <a:close/>
                      <a:moveTo>
                        <a:pt x="90" y="10"/>
                      </a:moveTo>
                      <a:lnTo>
                        <a:pt x="90" y="10"/>
                      </a:lnTo>
                      <a:lnTo>
                        <a:pt x="91" y="13"/>
                      </a:lnTo>
                      <a:lnTo>
                        <a:pt x="90" y="10"/>
                      </a:lnTo>
                      <a:close/>
                      <a:moveTo>
                        <a:pt x="90" y="10"/>
                      </a:moveTo>
                      <a:lnTo>
                        <a:pt x="93" y="8"/>
                      </a:lnTo>
                      <a:lnTo>
                        <a:pt x="96" y="8"/>
                      </a:lnTo>
                      <a:lnTo>
                        <a:pt x="96" y="17"/>
                      </a:lnTo>
                      <a:lnTo>
                        <a:pt x="94" y="17"/>
                      </a:lnTo>
                      <a:lnTo>
                        <a:pt x="91" y="17"/>
                      </a:lnTo>
                      <a:lnTo>
                        <a:pt x="90" y="10"/>
                      </a:lnTo>
                      <a:close/>
                      <a:moveTo>
                        <a:pt x="96" y="8"/>
                      </a:moveTo>
                      <a:lnTo>
                        <a:pt x="102" y="8"/>
                      </a:lnTo>
                      <a:lnTo>
                        <a:pt x="105" y="7"/>
                      </a:lnTo>
                      <a:lnTo>
                        <a:pt x="108" y="13"/>
                      </a:lnTo>
                      <a:lnTo>
                        <a:pt x="104" y="15"/>
                      </a:lnTo>
                      <a:lnTo>
                        <a:pt x="96" y="17"/>
                      </a:lnTo>
                      <a:lnTo>
                        <a:pt x="96" y="8"/>
                      </a:lnTo>
                      <a:close/>
                      <a:moveTo>
                        <a:pt x="105" y="7"/>
                      </a:moveTo>
                      <a:lnTo>
                        <a:pt x="107" y="7"/>
                      </a:lnTo>
                      <a:lnTo>
                        <a:pt x="107" y="10"/>
                      </a:lnTo>
                      <a:lnTo>
                        <a:pt x="105" y="7"/>
                      </a:lnTo>
                      <a:close/>
                      <a:moveTo>
                        <a:pt x="107" y="7"/>
                      </a:moveTo>
                      <a:lnTo>
                        <a:pt x="114" y="5"/>
                      </a:lnTo>
                      <a:lnTo>
                        <a:pt x="105" y="7"/>
                      </a:lnTo>
                      <a:lnTo>
                        <a:pt x="90" y="10"/>
                      </a:lnTo>
                      <a:lnTo>
                        <a:pt x="82" y="12"/>
                      </a:lnTo>
                      <a:lnTo>
                        <a:pt x="84" y="3"/>
                      </a:lnTo>
                      <a:lnTo>
                        <a:pt x="91" y="5"/>
                      </a:lnTo>
                      <a:lnTo>
                        <a:pt x="108" y="7"/>
                      </a:lnTo>
                      <a:lnTo>
                        <a:pt x="114" y="8"/>
                      </a:lnTo>
                      <a:lnTo>
                        <a:pt x="118" y="10"/>
                      </a:lnTo>
                      <a:lnTo>
                        <a:pt x="116" y="12"/>
                      </a:lnTo>
                      <a:lnTo>
                        <a:pt x="108" y="15"/>
                      </a:lnTo>
                      <a:lnTo>
                        <a:pt x="107" y="7"/>
                      </a:lnTo>
                      <a:close/>
                      <a:moveTo>
                        <a:pt x="82" y="12"/>
                      </a:moveTo>
                      <a:lnTo>
                        <a:pt x="80" y="12"/>
                      </a:lnTo>
                      <a:lnTo>
                        <a:pt x="79" y="10"/>
                      </a:lnTo>
                      <a:lnTo>
                        <a:pt x="79" y="8"/>
                      </a:lnTo>
                      <a:lnTo>
                        <a:pt x="79" y="7"/>
                      </a:lnTo>
                      <a:lnTo>
                        <a:pt x="82" y="8"/>
                      </a:lnTo>
                      <a:lnTo>
                        <a:pt x="82" y="12"/>
                      </a:lnTo>
                      <a:close/>
                      <a:moveTo>
                        <a:pt x="79" y="7"/>
                      </a:moveTo>
                      <a:lnTo>
                        <a:pt x="79" y="7"/>
                      </a:lnTo>
                      <a:lnTo>
                        <a:pt x="79" y="5"/>
                      </a:lnTo>
                      <a:lnTo>
                        <a:pt x="85" y="10"/>
                      </a:lnTo>
                      <a:lnTo>
                        <a:pt x="87" y="10"/>
                      </a:lnTo>
                      <a:lnTo>
                        <a:pt x="79" y="7"/>
                      </a:lnTo>
                      <a:close/>
                      <a:moveTo>
                        <a:pt x="85" y="10"/>
                      </a:moveTo>
                      <a:lnTo>
                        <a:pt x="85" y="10"/>
                      </a:lnTo>
                      <a:lnTo>
                        <a:pt x="82" y="8"/>
                      </a:lnTo>
                      <a:lnTo>
                        <a:pt x="85" y="10"/>
                      </a:lnTo>
                      <a:close/>
                      <a:moveTo>
                        <a:pt x="79" y="7"/>
                      </a:moveTo>
                      <a:lnTo>
                        <a:pt x="80" y="5"/>
                      </a:lnTo>
                      <a:lnTo>
                        <a:pt x="82" y="3"/>
                      </a:lnTo>
                      <a:lnTo>
                        <a:pt x="85" y="12"/>
                      </a:lnTo>
                      <a:lnTo>
                        <a:pt x="85" y="10"/>
                      </a:lnTo>
                      <a:lnTo>
                        <a:pt x="79" y="7"/>
                      </a:lnTo>
                      <a:close/>
                      <a:moveTo>
                        <a:pt x="82" y="3"/>
                      </a:moveTo>
                      <a:lnTo>
                        <a:pt x="84" y="3"/>
                      </a:lnTo>
                      <a:lnTo>
                        <a:pt x="85" y="12"/>
                      </a:lnTo>
                      <a:lnTo>
                        <a:pt x="82" y="3"/>
                      </a:lnTo>
                      <a:close/>
                      <a:moveTo>
                        <a:pt x="84" y="3"/>
                      </a:moveTo>
                      <a:lnTo>
                        <a:pt x="90" y="1"/>
                      </a:lnTo>
                      <a:lnTo>
                        <a:pt x="96" y="1"/>
                      </a:lnTo>
                      <a:lnTo>
                        <a:pt x="97" y="8"/>
                      </a:lnTo>
                      <a:lnTo>
                        <a:pt x="91" y="10"/>
                      </a:lnTo>
                      <a:lnTo>
                        <a:pt x="85" y="12"/>
                      </a:lnTo>
                      <a:lnTo>
                        <a:pt x="84" y="3"/>
                      </a:lnTo>
                      <a:close/>
                      <a:moveTo>
                        <a:pt x="96" y="1"/>
                      </a:moveTo>
                      <a:lnTo>
                        <a:pt x="96" y="1"/>
                      </a:lnTo>
                      <a:lnTo>
                        <a:pt x="96" y="5"/>
                      </a:lnTo>
                      <a:lnTo>
                        <a:pt x="96" y="1"/>
                      </a:lnTo>
                      <a:close/>
                      <a:moveTo>
                        <a:pt x="96" y="1"/>
                      </a:moveTo>
                      <a:lnTo>
                        <a:pt x="96" y="1"/>
                      </a:lnTo>
                      <a:lnTo>
                        <a:pt x="96" y="8"/>
                      </a:lnTo>
                      <a:lnTo>
                        <a:pt x="96" y="1"/>
                      </a:lnTo>
                      <a:close/>
                      <a:moveTo>
                        <a:pt x="96" y="1"/>
                      </a:moveTo>
                      <a:lnTo>
                        <a:pt x="97" y="1"/>
                      </a:lnTo>
                      <a:lnTo>
                        <a:pt x="99" y="1"/>
                      </a:lnTo>
                      <a:lnTo>
                        <a:pt x="101" y="8"/>
                      </a:lnTo>
                      <a:lnTo>
                        <a:pt x="99" y="8"/>
                      </a:lnTo>
                      <a:lnTo>
                        <a:pt x="96" y="8"/>
                      </a:lnTo>
                      <a:lnTo>
                        <a:pt x="96" y="1"/>
                      </a:lnTo>
                      <a:close/>
                      <a:moveTo>
                        <a:pt x="99" y="1"/>
                      </a:moveTo>
                      <a:lnTo>
                        <a:pt x="101" y="0"/>
                      </a:lnTo>
                      <a:lnTo>
                        <a:pt x="102" y="0"/>
                      </a:lnTo>
                      <a:lnTo>
                        <a:pt x="102" y="8"/>
                      </a:lnTo>
                      <a:lnTo>
                        <a:pt x="101" y="8"/>
                      </a:lnTo>
                      <a:lnTo>
                        <a:pt x="99" y="1"/>
                      </a:lnTo>
                      <a:close/>
                      <a:moveTo>
                        <a:pt x="102" y="8"/>
                      </a:moveTo>
                      <a:lnTo>
                        <a:pt x="102" y="8"/>
                      </a:lnTo>
                      <a:lnTo>
                        <a:pt x="102" y="5"/>
                      </a:lnTo>
                      <a:lnTo>
                        <a:pt x="102" y="8"/>
                      </a:lnTo>
                      <a:close/>
                      <a:moveTo>
                        <a:pt x="101" y="0"/>
                      </a:moveTo>
                      <a:lnTo>
                        <a:pt x="114" y="0"/>
                      </a:lnTo>
                      <a:lnTo>
                        <a:pt x="127" y="0"/>
                      </a:lnTo>
                      <a:lnTo>
                        <a:pt x="136" y="3"/>
                      </a:lnTo>
                      <a:lnTo>
                        <a:pt x="145" y="5"/>
                      </a:lnTo>
                      <a:lnTo>
                        <a:pt x="156" y="12"/>
                      </a:lnTo>
                      <a:lnTo>
                        <a:pt x="159" y="15"/>
                      </a:lnTo>
                      <a:lnTo>
                        <a:pt x="155" y="20"/>
                      </a:lnTo>
                      <a:lnTo>
                        <a:pt x="152" y="19"/>
                      </a:lnTo>
                      <a:lnTo>
                        <a:pt x="142" y="13"/>
                      </a:lnTo>
                      <a:lnTo>
                        <a:pt x="135" y="10"/>
                      </a:lnTo>
                      <a:lnTo>
                        <a:pt x="125" y="8"/>
                      </a:lnTo>
                      <a:lnTo>
                        <a:pt x="114" y="8"/>
                      </a:lnTo>
                      <a:lnTo>
                        <a:pt x="102" y="8"/>
                      </a:lnTo>
                      <a:lnTo>
                        <a:pt x="101" y="0"/>
                      </a:lnTo>
                      <a:close/>
                      <a:moveTo>
                        <a:pt x="159" y="15"/>
                      </a:moveTo>
                      <a:lnTo>
                        <a:pt x="161" y="17"/>
                      </a:lnTo>
                      <a:lnTo>
                        <a:pt x="161" y="20"/>
                      </a:lnTo>
                      <a:lnTo>
                        <a:pt x="158" y="22"/>
                      </a:lnTo>
                      <a:lnTo>
                        <a:pt x="155" y="20"/>
                      </a:lnTo>
                      <a:lnTo>
                        <a:pt x="159" y="15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7" name="Freeform 243"/>
                <p:cNvSpPr>
                  <a:spLocks noEditPoints="1"/>
                </p:cNvSpPr>
                <p:nvPr/>
              </p:nvSpPr>
              <p:spPr bwMode="auto">
                <a:xfrm>
                  <a:off x="1339" y="1388"/>
                  <a:ext cx="165" cy="170"/>
                </a:xfrm>
                <a:custGeom>
                  <a:avLst/>
                  <a:gdLst>
                    <a:gd name="T0" fmla="*/ 139 w 165"/>
                    <a:gd name="T1" fmla="*/ 135 h 170"/>
                    <a:gd name="T2" fmla="*/ 133 w 165"/>
                    <a:gd name="T3" fmla="*/ 134 h 170"/>
                    <a:gd name="T4" fmla="*/ 134 w 165"/>
                    <a:gd name="T5" fmla="*/ 137 h 170"/>
                    <a:gd name="T6" fmla="*/ 122 w 165"/>
                    <a:gd name="T7" fmla="*/ 123 h 170"/>
                    <a:gd name="T8" fmla="*/ 116 w 165"/>
                    <a:gd name="T9" fmla="*/ 146 h 170"/>
                    <a:gd name="T10" fmla="*/ 110 w 165"/>
                    <a:gd name="T11" fmla="*/ 135 h 170"/>
                    <a:gd name="T12" fmla="*/ 111 w 165"/>
                    <a:gd name="T13" fmla="*/ 137 h 170"/>
                    <a:gd name="T14" fmla="*/ 110 w 165"/>
                    <a:gd name="T15" fmla="*/ 146 h 170"/>
                    <a:gd name="T16" fmla="*/ 100 w 165"/>
                    <a:gd name="T17" fmla="*/ 147 h 170"/>
                    <a:gd name="T18" fmla="*/ 93 w 165"/>
                    <a:gd name="T19" fmla="*/ 170 h 170"/>
                    <a:gd name="T20" fmla="*/ 88 w 165"/>
                    <a:gd name="T21" fmla="*/ 164 h 170"/>
                    <a:gd name="T22" fmla="*/ 90 w 165"/>
                    <a:gd name="T23" fmla="*/ 158 h 170"/>
                    <a:gd name="T24" fmla="*/ 90 w 165"/>
                    <a:gd name="T25" fmla="*/ 130 h 170"/>
                    <a:gd name="T26" fmla="*/ 91 w 165"/>
                    <a:gd name="T27" fmla="*/ 139 h 170"/>
                    <a:gd name="T28" fmla="*/ 83 w 165"/>
                    <a:gd name="T29" fmla="*/ 137 h 170"/>
                    <a:gd name="T30" fmla="*/ 79 w 165"/>
                    <a:gd name="T31" fmla="*/ 152 h 170"/>
                    <a:gd name="T32" fmla="*/ 82 w 165"/>
                    <a:gd name="T33" fmla="*/ 137 h 170"/>
                    <a:gd name="T34" fmla="*/ 67 w 165"/>
                    <a:gd name="T35" fmla="*/ 111 h 170"/>
                    <a:gd name="T36" fmla="*/ 50 w 165"/>
                    <a:gd name="T37" fmla="*/ 113 h 170"/>
                    <a:gd name="T38" fmla="*/ 45 w 165"/>
                    <a:gd name="T39" fmla="*/ 116 h 170"/>
                    <a:gd name="T40" fmla="*/ 26 w 165"/>
                    <a:gd name="T41" fmla="*/ 134 h 170"/>
                    <a:gd name="T42" fmla="*/ 17 w 165"/>
                    <a:gd name="T43" fmla="*/ 127 h 170"/>
                    <a:gd name="T44" fmla="*/ 5 w 165"/>
                    <a:gd name="T45" fmla="*/ 134 h 170"/>
                    <a:gd name="T46" fmla="*/ 5 w 165"/>
                    <a:gd name="T47" fmla="*/ 127 h 170"/>
                    <a:gd name="T48" fmla="*/ 12 w 165"/>
                    <a:gd name="T49" fmla="*/ 116 h 170"/>
                    <a:gd name="T50" fmla="*/ 19 w 165"/>
                    <a:gd name="T51" fmla="*/ 120 h 170"/>
                    <a:gd name="T52" fmla="*/ 34 w 165"/>
                    <a:gd name="T53" fmla="*/ 108 h 170"/>
                    <a:gd name="T54" fmla="*/ 36 w 165"/>
                    <a:gd name="T55" fmla="*/ 96 h 170"/>
                    <a:gd name="T56" fmla="*/ 43 w 165"/>
                    <a:gd name="T57" fmla="*/ 94 h 170"/>
                    <a:gd name="T58" fmla="*/ 25 w 165"/>
                    <a:gd name="T59" fmla="*/ 101 h 170"/>
                    <a:gd name="T60" fmla="*/ 12 w 165"/>
                    <a:gd name="T61" fmla="*/ 103 h 170"/>
                    <a:gd name="T62" fmla="*/ 8 w 165"/>
                    <a:gd name="T63" fmla="*/ 96 h 170"/>
                    <a:gd name="T64" fmla="*/ 42 w 165"/>
                    <a:gd name="T65" fmla="*/ 74 h 170"/>
                    <a:gd name="T66" fmla="*/ 54 w 165"/>
                    <a:gd name="T67" fmla="*/ 55 h 170"/>
                    <a:gd name="T68" fmla="*/ 42 w 165"/>
                    <a:gd name="T69" fmla="*/ 58 h 170"/>
                    <a:gd name="T70" fmla="*/ 34 w 165"/>
                    <a:gd name="T71" fmla="*/ 70 h 170"/>
                    <a:gd name="T72" fmla="*/ 28 w 165"/>
                    <a:gd name="T73" fmla="*/ 65 h 170"/>
                    <a:gd name="T74" fmla="*/ 57 w 165"/>
                    <a:gd name="T75" fmla="*/ 48 h 170"/>
                    <a:gd name="T76" fmla="*/ 59 w 165"/>
                    <a:gd name="T77" fmla="*/ 41 h 170"/>
                    <a:gd name="T78" fmla="*/ 63 w 165"/>
                    <a:gd name="T79" fmla="*/ 45 h 170"/>
                    <a:gd name="T80" fmla="*/ 63 w 165"/>
                    <a:gd name="T81" fmla="*/ 38 h 170"/>
                    <a:gd name="T82" fmla="*/ 46 w 165"/>
                    <a:gd name="T83" fmla="*/ 45 h 170"/>
                    <a:gd name="T84" fmla="*/ 42 w 165"/>
                    <a:gd name="T85" fmla="*/ 39 h 170"/>
                    <a:gd name="T86" fmla="*/ 70 w 165"/>
                    <a:gd name="T87" fmla="*/ 24 h 170"/>
                    <a:gd name="T88" fmla="*/ 76 w 165"/>
                    <a:gd name="T89" fmla="*/ 22 h 170"/>
                    <a:gd name="T90" fmla="*/ 83 w 165"/>
                    <a:gd name="T91" fmla="*/ 26 h 170"/>
                    <a:gd name="T92" fmla="*/ 79 w 165"/>
                    <a:gd name="T93" fmla="*/ 27 h 170"/>
                    <a:gd name="T94" fmla="*/ 65 w 165"/>
                    <a:gd name="T95" fmla="*/ 21 h 170"/>
                    <a:gd name="T96" fmla="*/ 57 w 165"/>
                    <a:gd name="T97" fmla="*/ 22 h 170"/>
                    <a:gd name="T98" fmla="*/ 60 w 165"/>
                    <a:gd name="T99" fmla="*/ 21 h 170"/>
                    <a:gd name="T100" fmla="*/ 68 w 165"/>
                    <a:gd name="T101" fmla="*/ 21 h 170"/>
                    <a:gd name="T102" fmla="*/ 70 w 165"/>
                    <a:gd name="T103" fmla="*/ 26 h 170"/>
                    <a:gd name="T104" fmla="*/ 93 w 165"/>
                    <a:gd name="T105" fmla="*/ 19 h 170"/>
                    <a:gd name="T106" fmla="*/ 104 w 165"/>
                    <a:gd name="T107" fmla="*/ 15 h 170"/>
                    <a:gd name="T108" fmla="*/ 99 w 165"/>
                    <a:gd name="T109" fmla="*/ 15 h 170"/>
                    <a:gd name="T110" fmla="*/ 99 w 165"/>
                    <a:gd name="T111" fmla="*/ 15 h 170"/>
                    <a:gd name="T112" fmla="*/ 80 w 165"/>
                    <a:gd name="T113" fmla="*/ 7 h 170"/>
                    <a:gd name="T114" fmla="*/ 82 w 165"/>
                    <a:gd name="T115" fmla="*/ 7 h 170"/>
                    <a:gd name="T116" fmla="*/ 83 w 165"/>
                    <a:gd name="T117" fmla="*/ 5 h 170"/>
                    <a:gd name="T118" fmla="*/ 96 w 165"/>
                    <a:gd name="T119" fmla="*/ 10 h 170"/>
                    <a:gd name="T120" fmla="*/ 105 w 165"/>
                    <a:gd name="T121" fmla="*/ 9 h 170"/>
                    <a:gd name="T122" fmla="*/ 122 w 165"/>
                    <a:gd name="T123" fmla="*/ 5 h 170"/>
                    <a:gd name="T124" fmla="*/ 164 w 165"/>
                    <a:gd name="T125" fmla="*/ 15 h 17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165"/>
                    <a:gd name="T190" fmla="*/ 0 h 170"/>
                    <a:gd name="T191" fmla="*/ 165 w 165"/>
                    <a:gd name="T192" fmla="*/ 170 h 17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165" h="170">
                      <a:moveTo>
                        <a:pt x="131" y="135"/>
                      </a:moveTo>
                      <a:lnTo>
                        <a:pt x="133" y="132"/>
                      </a:lnTo>
                      <a:lnTo>
                        <a:pt x="136" y="130"/>
                      </a:lnTo>
                      <a:lnTo>
                        <a:pt x="138" y="132"/>
                      </a:lnTo>
                      <a:lnTo>
                        <a:pt x="139" y="135"/>
                      </a:lnTo>
                      <a:lnTo>
                        <a:pt x="131" y="135"/>
                      </a:lnTo>
                      <a:close/>
                      <a:moveTo>
                        <a:pt x="139" y="135"/>
                      </a:moveTo>
                      <a:lnTo>
                        <a:pt x="139" y="135"/>
                      </a:lnTo>
                      <a:lnTo>
                        <a:pt x="131" y="135"/>
                      </a:lnTo>
                      <a:lnTo>
                        <a:pt x="139" y="135"/>
                      </a:lnTo>
                      <a:close/>
                      <a:moveTo>
                        <a:pt x="139" y="135"/>
                      </a:moveTo>
                      <a:lnTo>
                        <a:pt x="139" y="135"/>
                      </a:lnTo>
                      <a:lnTo>
                        <a:pt x="136" y="135"/>
                      </a:lnTo>
                      <a:lnTo>
                        <a:pt x="139" y="135"/>
                      </a:lnTo>
                      <a:close/>
                      <a:moveTo>
                        <a:pt x="139" y="135"/>
                      </a:moveTo>
                      <a:lnTo>
                        <a:pt x="139" y="137"/>
                      </a:lnTo>
                      <a:lnTo>
                        <a:pt x="138" y="139"/>
                      </a:lnTo>
                      <a:lnTo>
                        <a:pt x="133" y="134"/>
                      </a:lnTo>
                      <a:lnTo>
                        <a:pt x="131" y="135"/>
                      </a:lnTo>
                      <a:lnTo>
                        <a:pt x="139" y="135"/>
                      </a:lnTo>
                      <a:close/>
                      <a:moveTo>
                        <a:pt x="133" y="134"/>
                      </a:moveTo>
                      <a:lnTo>
                        <a:pt x="133" y="134"/>
                      </a:lnTo>
                      <a:lnTo>
                        <a:pt x="136" y="135"/>
                      </a:lnTo>
                      <a:lnTo>
                        <a:pt x="133" y="134"/>
                      </a:lnTo>
                      <a:close/>
                      <a:moveTo>
                        <a:pt x="138" y="139"/>
                      </a:moveTo>
                      <a:lnTo>
                        <a:pt x="138" y="139"/>
                      </a:lnTo>
                      <a:lnTo>
                        <a:pt x="133" y="134"/>
                      </a:lnTo>
                      <a:lnTo>
                        <a:pt x="138" y="139"/>
                      </a:lnTo>
                      <a:close/>
                      <a:moveTo>
                        <a:pt x="138" y="139"/>
                      </a:moveTo>
                      <a:lnTo>
                        <a:pt x="138" y="139"/>
                      </a:lnTo>
                      <a:lnTo>
                        <a:pt x="134" y="135"/>
                      </a:lnTo>
                      <a:lnTo>
                        <a:pt x="138" y="139"/>
                      </a:lnTo>
                      <a:close/>
                      <a:moveTo>
                        <a:pt x="138" y="139"/>
                      </a:moveTo>
                      <a:lnTo>
                        <a:pt x="136" y="140"/>
                      </a:lnTo>
                      <a:lnTo>
                        <a:pt x="134" y="140"/>
                      </a:lnTo>
                      <a:lnTo>
                        <a:pt x="133" y="134"/>
                      </a:lnTo>
                      <a:lnTo>
                        <a:pt x="138" y="139"/>
                      </a:lnTo>
                      <a:close/>
                      <a:moveTo>
                        <a:pt x="131" y="134"/>
                      </a:moveTo>
                      <a:lnTo>
                        <a:pt x="133" y="134"/>
                      </a:lnTo>
                      <a:lnTo>
                        <a:pt x="134" y="137"/>
                      </a:lnTo>
                      <a:lnTo>
                        <a:pt x="131" y="134"/>
                      </a:lnTo>
                      <a:close/>
                      <a:moveTo>
                        <a:pt x="136" y="140"/>
                      </a:moveTo>
                      <a:lnTo>
                        <a:pt x="133" y="142"/>
                      </a:lnTo>
                      <a:lnTo>
                        <a:pt x="130" y="140"/>
                      </a:lnTo>
                      <a:lnTo>
                        <a:pt x="127" y="140"/>
                      </a:lnTo>
                      <a:lnTo>
                        <a:pt x="124" y="137"/>
                      </a:lnTo>
                      <a:lnTo>
                        <a:pt x="119" y="132"/>
                      </a:lnTo>
                      <a:lnTo>
                        <a:pt x="117" y="130"/>
                      </a:lnTo>
                      <a:lnTo>
                        <a:pt x="124" y="125"/>
                      </a:lnTo>
                      <a:lnTo>
                        <a:pt x="127" y="130"/>
                      </a:lnTo>
                      <a:lnTo>
                        <a:pt x="131" y="134"/>
                      </a:lnTo>
                      <a:lnTo>
                        <a:pt x="136" y="140"/>
                      </a:lnTo>
                      <a:close/>
                      <a:moveTo>
                        <a:pt x="117" y="128"/>
                      </a:moveTo>
                      <a:lnTo>
                        <a:pt x="117" y="125"/>
                      </a:lnTo>
                      <a:lnTo>
                        <a:pt x="119" y="125"/>
                      </a:lnTo>
                      <a:lnTo>
                        <a:pt x="122" y="123"/>
                      </a:lnTo>
                      <a:lnTo>
                        <a:pt x="124" y="125"/>
                      </a:lnTo>
                      <a:lnTo>
                        <a:pt x="121" y="128"/>
                      </a:lnTo>
                      <a:lnTo>
                        <a:pt x="117" y="128"/>
                      </a:lnTo>
                      <a:close/>
                      <a:moveTo>
                        <a:pt x="125" y="127"/>
                      </a:moveTo>
                      <a:lnTo>
                        <a:pt x="122" y="140"/>
                      </a:lnTo>
                      <a:lnTo>
                        <a:pt x="119" y="147"/>
                      </a:lnTo>
                      <a:lnTo>
                        <a:pt x="113" y="144"/>
                      </a:lnTo>
                      <a:lnTo>
                        <a:pt x="114" y="137"/>
                      </a:lnTo>
                      <a:lnTo>
                        <a:pt x="117" y="128"/>
                      </a:lnTo>
                      <a:lnTo>
                        <a:pt x="125" y="127"/>
                      </a:lnTo>
                      <a:close/>
                      <a:moveTo>
                        <a:pt x="119" y="147"/>
                      </a:moveTo>
                      <a:lnTo>
                        <a:pt x="117" y="149"/>
                      </a:lnTo>
                      <a:lnTo>
                        <a:pt x="114" y="149"/>
                      </a:lnTo>
                      <a:lnTo>
                        <a:pt x="113" y="149"/>
                      </a:lnTo>
                      <a:lnTo>
                        <a:pt x="111" y="146"/>
                      </a:lnTo>
                      <a:lnTo>
                        <a:pt x="116" y="146"/>
                      </a:lnTo>
                      <a:lnTo>
                        <a:pt x="119" y="147"/>
                      </a:lnTo>
                      <a:close/>
                      <a:moveTo>
                        <a:pt x="111" y="146"/>
                      </a:moveTo>
                      <a:lnTo>
                        <a:pt x="111" y="140"/>
                      </a:lnTo>
                      <a:lnTo>
                        <a:pt x="110" y="137"/>
                      </a:lnTo>
                      <a:lnTo>
                        <a:pt x="116" y="134"/>
                      </a:lnTo>
                      <a:lnTo>
                        <a:pt x="119" y="139"/>
                      </a:lnTo>
                      <a:lnTo>
                        <a:pt x="119" y="146"/>
                      </a:lnTo>
                      <a:lnTo>
                        <a:pt x="111" y="146"/>
                      </a:lnTo>
                      <a:close/>
                      <a:moveTo>
                        <a:pt x="110" y="137"/>
                      </a:moveTo>
                      <a:lnTo>
                        <a:pt x="110" y="135"/>
                      </a:lnTo>
                      <a:lnTo>
                        <a:pt x="113" y="128"/>
                      </a:lnTo>
                      <a:lnTo>
                        <a:pt x="116" y="130"/>
                      </a:lnTo>
                      <a:lnTo>
                        <a:pt x="116" y="134"/>
                      </a:lnTo>
                      <a:lnTo>
                        <a:pt x="110" y="137"/>
                      </a:lnTo>
                      <a:close/>
                      <a:moveTo>
                        <a:pt x="110" y="135"/>
                      </a:moveTo>
                      <a:lnTo>
                        <a:pt x="110" y="135"/>
                      </a:lnTo>
                      <a:lnTo>
                        <a:pt x="111" y="135"/>
                      </a:lnTo>
                      <a:lnTo>
                        <a:pt x="108" y="128"/>
                      </a:lnTo>
                      <a:lnTo>
                        <a:pt x="111" y="128"/>
                      </a:lnTo>
                      <a:lnTo>
                        <a:pt x="113" y="128"/>
                      </a:lnTo>
                      <a:lnTo>
                        <a:pt x="110" y="135"/>
                      </a:lnTo>
                      <a:close/>
                      <a:moveTo>
                        <a:pt x="111" y="135"/>
                      </a:moveTo>
                      <a:lnTo>
                        <a:pt x="111" y="135"/>
                      </a:lnTo>
                      <a:lnTo>
                        <a:pt x="107" y="130"/>
                      </a:lnTo>
                      <a:lnTo>
                        <a:pt x="108" y="128"/>
                      </a:lnTo>
                      <a:lnTo>
                        <a:pt x="111" y="135"/>
                      </a:lnTo>
                      <a:close/>
                      <a:moveTo>
                        <a:pt x="111" y="135"/>
                      </a:moveTo>
                      <a:lnTo>
                        <a:pt x="111" y="135"/>
                      </a:lnTo>
                      <a:lnTo>
                        <a:pt x="111" y="137"/>
                      </a:lnTo>
                      <a:lnTo>
                        <a:pt x="105" y="135"/>
                      </a:lnTo>
                      <a:lnTo>
                        <a:pt x="105" y="132"/>
                      </a:lnTo>
                      <a:lnTo>
                        <a:pt x="107" y="130"/>
                      </a:lnTo>
                      <a:lnTo>
                        <a:pt x="111" y="135"/>
                      </a:lnTo>
                      <a:close/>
                      <a:moveTo>
                        <a:pt x="111" y="137"/>
                      </a:moveTo>
                      <a:lnTo>
                        <a:pt x="111" y="140"/>
                      </a:lnTo>
                      <a:lnTo>
                        <a:pt x="110" y="146"/>
                      </a:lnTo>
                      <a:lnTo>
                        <a:pt x="102" y="142"/>
                      </a:lnTo>
                      <a:lnTo>
                        <a:pt x="104" y="139"/>
                      </a:lnTo>
                      <a:lnTo>
                        <a:pt x="105" y="135"/>
                      </a:lnTo>
                      <a:lnTo>
                        <a:pt x="111" y="137"/>
                      </a:lnTo>
                      <a:close/>
                      <a:moveTo>
                        <a:pt x="110" y="146"/>
                      </a:moveTo>
                      <a:lnTo>
                        <a:pt x="110" y="146"/>
                      </a:lnTo>
                      <a:lnTo>
                        <a:pt x="107" y="144"/>
                      </a:lnTo>
                      <a:lnTo>
                        <a:pt x="110" y="146"/>
                      </a:lnTo>
                      <a:close/>
                      <a:moveTo>
                        <a:pt x="110" y="146"/>
                      </a:moveTo>
                      <a:lnTo>
                        <a:pt x="110" y="146"/>
                      </a:lnTo>
                      <a:lnTo>
                        <a:pt x="102" y="142"/>
                      </a:lnTo>
                      <a:lnTo>
                        <a:pt x="110" y="146"/>
                      </a:lnTo>
                      <a:close/>
                      <a:moveTo>
                        <a:pt x="110" y="146"/>
                      </a:moveTo>
                      <a:lnTo>
                        <a:pt x="108" y="147"/>
                      </a:lnTo>
                      <a:lnTo>
                        <a:pt x="108" y="149"/>
                      </a:lnTo>
                      <a:lnTo>
                        <a:pt x="100" y="146"/>
                      </a:lnTo>
                      <a:lnTo>
                        <a:pt x="102" y="144"/>
                      </a:lnTo>
                      <a:lnTo>
                        <a:pt x="102" y="142"/>
                      </a:lnTo>
                      <a:lnTo>
                        <a:pt x="110" y="146"/>
                      </a:lnTo>
                      <a:close/>
                      <a:moveTo>
                        <a:pt x="108" y="149"/>
                      </a:moveTo>
                      <a:lnTo>
                        <a:pt x="107" y="151"/>
                      </a:lnTo>
                      <a:lnTo>
                        <a:pt x="105" y="154"/>
                      </a:lnTo>
                      <a:lnTo>
                        <a:pt x="99" y="149"/>
                      </a:lnTo>
                      <a:lnTo>
                        <a:pt x="100" y="147"/>
                      </a:lnTo>
                      <a:lnTo>
                        <a:pt x="100" y="146"/>
                      </a:lnTo>
                      <a:lnTo>
                        <a:pt x="108" y="149"/>
                      </a:lnTo>
                      <a:close/>
                      <a:moveTo>
                        <a:pt x="105" y="154"/>
                      </a:moveTo>
                      <a:lnTo>
                        <a:pt x="99" y="164"/>
                      </a:lnTo>
                      <a:lnTo>
                        <a:pt x="93" y="170"/>
                      </a:lnTo>
                      <a:lnTo>
                        <a:pt x="90" y="163"/>
                      </a:lnTo>
                      <a:lnTo>
                        <a:pt x="93" y="158"/>
                      </a:lnTo>
                      <a:lnTo>
                        <a:pt x="99" y="149"/>
                      </a:lnTo>
                      <a:lnTo>
                        <a:pt x="105" y="154"/>
                      </a:lnTo>
                      <a:close/>
                      <a:moveTo>
                        <a:pt x="93" y="170"/>
                      </a:moveTo>
                      <a:lnTo>
                        <a:pt x="91" y="170"/>
                      </a:lnTo>
                      <a:lnTo>
                        <a:pt x="88" y="170"/>
                      </a:lnTo>
                      <a:lnTo>
                        <a:pt x="88" y="168"/>
                      </a:lnTo>
                      <a:lnTo>
                        <a:pt x="88" y="164"/>
                      </a:lnTo>
                      <a:lnTo>
                        <a:pt x="91" y="166"/>
                      </a:lnTo>
                      <a:lnTo>
                        <a:pt x="93" y="170"/>
                      </a:lnTo>
                      <a:close/>
                      <a:moveTo>
                        <a:pt x="88" y="164"/>
                      </a:moveTo>
                      <a:lnTo>
                        <a:pt x="88" y="164"/>
                      </a:lnTo>
                      <a:lnTo>
                        <a:pt x="94" y="168"/>
                      </a:lnTo>
                      <a:lnTo>
                        <a:pt x="88" y="164"/>
                      </a:lnTo>
                      <a:close/>
                      <a:moveTo>
                        <a:pt x="94" y="168"/>
                      </a:moveTo>
                      <a:lnTo>
                        <a:pt x="94" y="168"/>
                      </a:lnTo>
                      <a:lnTo>
                        <a:pt x="91" y="166"/>
                      </a:lnTo>
                      <a:lnTo>
                        <a:pt x="94" y="168"/>
                      </a:lnTo>
                      <a:close/>
                      <a:moveTo>
                        <a:pt x="88" y="164"/>
                      </a:moveTo>
                      <a:lnTo>
                        <a:pt x="88" y="164"/>
                      </a:lnTo>
                      <a:lnTo>
                        <a:pt x="88" y="163"/>
                      </a:lnTo>
                      <a:lnTo>
                        <a:pt x="96" y="164"/>
                      </a:lnTo>
                      <a:lnTo>
                        <a:pt x="96" y="166"/>
                      </a:lnTo>
                      <a:lnTo>
                        <a:pt x="94" y="168"/>
                      </a:lnTo>
                      <a:lnTo>
                        <a:pt x="88" y="164"/>
                      </a:lnTo>
                      <a:close/>
                      <a:moveTo>
                        <a:pt x="88" y="163"/>
                      </a:moveTo>
                      <a:lnTo>
                        <a:pt x="88" y="159"/>
                      </a:lnTo>
                      <a:lnTo>
                        <a:pt x="90" y="158"/>
                      </a:lnTo>
                      <a:lnTo>
                        <a:pt x="96" y="159"/>
                      </a:lnTo>
                      <a:lnTo>
                        <a:pt x="96" y="161"/>
                      </a:lnTo>
                      <a:lnTo>
                        <a:pt x="96" y="164"/>
                      </a:lnTo>
                      <a:lnTo>
                        <a:pt x="88" y="163"/>
                      </a:lnTo>
                      <a:close/>
                      <a:moveTo>
                        <a:pt x="90" y="158"/>
                      </a:moveTo>
                      <a:lnTo>
                        <a:pt x="91" y="146"/>
                      </a:lnTo>
                      <a:lnTo>
                        <a:pt x="91" y="139"/>
                      </a:lnTo>
                      <a:lnTo>
                        <a:pt x="94" y="132"/>
                      </a:lnTo>
                      <a:lnTo>
                        <a:pt x="97" y="135"/>
                      </a:lnTo>
                      <a:lnTo>
                        <a:pt x="97" y="142"/>
                      </a:lnTo>
                      <a:lnTo>
                        <a:pt x="97" y="151"/>
                      </a:lnTo>
                      <a:lnTo>
                        <a:pt x="96" y="159"/>
                      </a:lnTo>
                      <a:lnTo>
                        <a:pt x="90" y="158"/>
                      </a:lnTo>
                      <a:close/>
                      <a:moveTo>
                        <a:pt x="91" y="139"/>
                      </a:moveTo>
                      <a:lnTo>
                        <a:pt x="91" y="139"/>
                      </a:lnTo>
                      <a:lnTo>
                        <a:pt x="90" y="137"/>
                      </a:lnTo>
                      <a:lnTo>
                        <a:pt x="93" y="135"/>
                      </a:lnTo>
                      <a:lnTo>
                        <a:pt x="91" y="139"/>
                      </a:lnTo>
                      <a:close/>
                      <a:moveTo>
                        <a:pt x="90" y="137"/>
                      </a:moveTo>
                      <a:lnTo>
                        <a:pt x="90" y="137"/>
                      </a:lnTo>
                      <a:lnTo>
                        <a:pt x="94" y="130"/>
                      </a:lnTo>
                      <a:lnTo>
                        <a:pt x="94" y="132"/>
                      </a:lnTo>
                      <a:lnTo>
                        <a:pt x="96" y="132"/>
                      </a:lnTo>
                      <a:lnTo>
                        <a:pt x="90" y="137"/>
                      </a:lnTo>
                      <a:close/>
                      <a:moveTo>
                        <a:pt x="90" y="137"/>
                      </a:moveTo>
                      <a:lnTo>
                        <a:pt x="91" y="137"/>
                      </a:lnTo>
                      <a:lnTo>
                        <a:pt x="90" y="130"/>
                      </a:lnTo>
                      <a:lnTo>
                        <a:pt x="91" y="130"/>
                      </a:lnTo>
                      <a:lnTo>
                        <a:pt x="94" y="130"/>
                      </a:lnTo>
                      <a:lnTo>
                        <a:pt x="90" y="137"/>
                      </a:lnTo>
                      <a:close/>
                      <a:moveTo>
                        <a:pt x="91" y="137"/>
                      </a:moveTo>
                      <a:lnTo>
                        <a:pt x="91" y="137"/>
                      </a:lnTo>
                      <a:lnTo>
                        <a:pt x="88" y="130"/>
                      </a:lnTo>
                      <a:lnTo>
                        <a:pt x="90" y="130"/>
                      </a:lnTo>
                      <a:lnTo>
                        <a:pt x="91" y="137"/>
                      </a:lnTo>
                      <a:close/>
                      <a:moveTo>
                        <a:pt x="88" y="130"/>
                      </a:moveTo>
                      <a:lnTo>
                        <a:pt x="88" y="130"/>
                      </a:lnTo>
                      <a:lnTo>
                        <a:pt x="90" y="134"/>
                      </a:lnTo>
                      <a:lnTo>
                        <a:pt x="88" y="130"/>
                      </a:lnTo>
                      <a:close/>
                      <a:moveTo>
                        <a:pt x="91" y="137"/>
                      </a:moveTo>
                      <a:lnTo>
                        <a:pt x="91" y="139"/>
                      </a:lnTo>
                      <a:lnTo>
                        <a:pt x="90" y="140"/>
                      </a:lnTo>
                      <a:lnTo>
                        <a:pt x="83" y="137"/>
                      </a:lnTo>
                      <a:lnTo>
                        <a:pt x="85" y="134"/>
                      </a:lnTo>
                      <a:lnTo>
                        <a:pt x="88" y="130"/>
                      </a:lnTo>
                      <a:lnTo>
                        <a:pt x="91" y="137"/>
                      </a:lnTo>
                      <a:close/>
                      <a:moveTo>
                        <a:pt x="90" y="140"/>
                      </a:moveTo>
                      <a:lnTo>
                        <a:pt x="90" y="140"/>
                      </a:lnTo>
                      <a:lnTo>
                        <a:pt x="87" y="139"/>
                      </a:lnTo>
                      <a:lnTo>
                        <a:pt x="90" y="140"/>
                      </a:lnTo>
                      <a:close/>
                      <a:moveTo>
                        <a:pt x="90" y="140"/>
                      </a:moveTo>
                      <a:lnTo>
                        <a:pt x="85" y="149"/>
                      </a:lnTo>
                      <a:lnTo>
                        <a:pt x="80" y="154"/>
                      </a:lnTo>
                      <a:lnTo>
                        <a:pt x="76" y="151"/>
                      </a:lnTo>
                      <a:lnTo>
                        <a:pt x="79" y="146"/>
                      </a:lnTo>
                      <a:lnTo>
                        <a:pt x="83" y="137"/>
                      </a:lnTo>
                      <a:lnTo>
                        <a:pt x="90" y="140"/>
                      </a:lnTo>
                      <a:close/>
                      <a:moveTo>
                        <a:pt x="80" y="154"/>
                      </a:moveTo>
                      <a:lnTo>
                        <a:pt x="79" y="156"/>
                      </a:lnTo>
                      <a:lnTo>
                        <a:pt x="77" y="156"/>
                      </a:lnTo>
                      <a:lnTo>
                        <a:pt x="76" y="154"/>
                      </a:lnTo>
                      <a:lnTo>
                        <a:pt x="74" y="152"/>
                      </a:lnTo>
                      <a:lnTo>
                        <a:pt x="79" y="152"/>
                      </a:lnTo>
                      <a:lnTo>
                        <a:pt x="80" y="154"/>
                      </a:lnTo>
                      <a:close/>
                      <a:moveTo>
                        <a:pt x="74" y="152"/>
                      </a:moveTo>
                      <a:lnTo>
                        <a:pt x="74" y="152"/>
                      </a:lnTo>
                      <a:lnTo>
                        <a:pt x="82" y="152"/>
                      </a:lnTo>
                      <a:lnTo>
                        <a:pt x="74" y="152"/>
                      </a:lnTo>
                      <a:close/>
                      <a:moveTo>
                        <a:pt x="82" y="152"/>
                      </a:moveTo>
                      <a:lnTo>
                        <a:pt x="82" y="152"/>
                      </a:lnTo>
                      <a:lnTo>
                        <a:pt x="79" y="152"/>
                      </a:lnTo>
                      <a:lnTo>
                        <a:pt x="82" y="152"/>
                      </a:lnTo>
                      <a:close/>
                      <a:moveTo>
                        <a:pt x="74" y="152"/>
                      </a:moveTo>
                      <a:lnTo>
                        <a:pt x="74" y="149"/>
                      </a:lnTo>
                      <a:lnTo>
                        <a:pt x="74" y="144"/>
                      </a:lnTo>
                      <a:lnTo>
                        <a:pt x="82" y="144"/>
                      </a:lnTo>
                      <a:lnTo>
                        <a:pt x="82" y="149"/>
                      </a:lnTo>
                      <a:lnTo>
                        <a:pt x="82" y="152"/>
                      </a:lnTo>
                      <a:lnTo>
                        <a:pt x="74" y="152"/>
                      </a:lnTo>
                      <a:close/>
                      <a:moveTo>
                        <a:pt x="74" y="144"/>
                      </a:moveTo>
                      <a:lnTo>
                        <a:pt x="74" y="140"/>
                      </a:lnTo>
                      <a:lnTo>
                        <a:pt x="74" y="137"/>
                      </a:lnTo>
                      <a:lnTo>
                        <a:pt x="82" y="137"/>
                      </a:lnTo>
                      <a:lnTo>
                        <a:pt x="82" y="140"/>
                      </a:lnTo>
                      <a:lnTo>
                        <a:pt x="82" y="144"/>
                      </a:lnTo>
                      <a:lnTo>
                        <a:pt x="74" y="144"/>
                      </a:lnTo>
                      <a:close/>
                      <a:moveTo>
                        <a:pt x="82" y="137"/>
                      </a:moveTo>
                      <a:lnTo>
                        <a:pt x="82" y="137"/>
                      </a:lnTo>
                      <a:lnTo>
                        <a:pt x="77" y="137"/>
                      </a:lnTo>
                      <a:lnTo>
                        <a:pt x="82" y="137"/>
                      </a:lnTo>
                      <a:close/>
                      <a:moveTo>
                        <a:pt x="74" y="137"/>
                      </a:moveTo>
                      <a:lnTo>
                        <a:pt x="70" y="123"/>
                      </a:lnTo>
                      <a:lnTo>
                        <a:pt x="65" y="115"/>
                      </a:lnTo>
                      <a:lnTo>
                        <a:pt x="70" y="108"/>
                      </a:lnTo>
                      <a:lnTo>
                        <a:pt x="73" y="111"/>
                      </a:lnTo>
                      <a:lnTo>
                        <a:pt x="76" y="118"/>
                      </a:lnTo>
                      <a:lnTo>
                        <a:pt x="79" y="127"/>
                      </a:lnTo>
                      <a:lnTo>
                        <a:pt x="82" y="137"/>
                      </a:lnTo>
                      <a:lnTo>
                        <a:pt x="74" y="137"/>
                      </a:lnTo>
                      <a:close/>
                      <a:moveTo>
                        <a:pt x="65" y="115"/>
                      </a:moveTo>
                      <a:lnTo>
                        <a:pt x="65" y="115"/>
                      </a:lnTo>
                      <a:lnTo>
                        <a:pt x="67" y="111"/>
                      </a:lnTo>
                      <a:lnTo>
                        <a:pt x="65" y="115"/>
                      </a:lnTo>
                      <a:close/>
                      <a:moveTo>
                        <a:pt x="65" y="115"/>
                      </a:moveTo>
                      <a:lnTo>
                        <a:pt x="62" y="115"/>
                      </a:lnTo>
                      <a:lnTo>
                        <a:pt x="54" y="120"/>
                      </a:lnTo>
                      <a:lnTo>
                        <a:pt x="50" y="113"/>
                      </a:lnTo>
                      <a:lnTo>
                        <a:pt x="56" y="110"/>
                      </a:lnTo>
                      <a:lnTo>
                        <a:pt x="62" y="106"/>
                      </a:lnTo>
                      <a:lnTo>
                        <a:pt x="65" y="106"/>
                      </a:lnTo>
                      <a:lnTo>
                        <a:pt x="70" y="108"/>
                      </a:lnTo>
                      <a:lnTo>
                        <a:pt x="65" y="115"/>
                      </a:lnTo>
                      <a:close/>
                      <a:moveTo>
                        <a:pt x="54" y="120"/>
                      </a:moveTo>
                      <a:lnTo>
                        <a:pt x="51" y="122"/>
                      </a:lnTo>
                      <a:lnTo>
                        <a:pt x="48" y="123"/>
                      </a:lnTo>
                      <a:lnTo>
                        <a:pt x="45" y="116"/>
                      </a:lnTo>
                      <a:lnTo>
                        <a:pt x="46" y="115"/>
                      </a:lnTo>
                      <a:lnTo>
                        <a:pt x="50" y="113"/>
                      </a:lnTo>
                      <a:lnTo>
                        <a:pt x="54" y="120"/>
                      </a:lnTo>
                      <a:close/>
                      <a:moveTo>
                        <a:pt x="45" y="116"/>
                      </a:moveTo>
                      <a:lnTo>
                        <a:pt x="45" y="116"/>
                      </a:lnTo>
                      <a:lnTo>
                        <a:pt x="46" y="120"/>
                      </a:lnTo>
                      <a:lnTo>
                        <a:pt x="45" y="116"/>
                      </a:lnTo>
                      <a:close/>
                      <a:moveTo>
                        <a:pt x="48" y="123"/>
                      </a:moveTo>
                      <a:lnTo>
                        <a:pt x="48" y="123"/>
                      </a:lnTo>
                      <a:lnTo>
                        <a:pt x="45" y="116"/>
                      </a:lnTo>
                      <a:lnTo>
                        <a:pt x="48" y="123"/>
                      </a:lnTo>
                      <a:close/>
                      <a:moveTo>
                        <a:pt x="45" y="116"/>
                      </a:moveTo>
                      <a:lnTo>
                        <a:pt x="45" y="116"/>
                      </a:lnTo>
                      <a:lnTo>
                        <a:pt x="46" y="120"/>
                      </a:lnTo>
                      <a:lnTo>
                        <a:pt x="45" y="116"/>
                      </a:lnTo>
                      <a:close/>
                      <a:moveTo>
                        <a:pt x="48" y="123"/>
                      </a:moveTo>
                      <a:lnTo>
                        <a:pt x="46" y="125"/>
                      </a:lnTo>
                      <a:lnTo>
                        <a:pt x="43" y="127"/>
                      </a:lnTo>
                      <a:lnTo>
                        <a:pt x="40" y="118"/>
                      </a:lnTo>
                      <a:lnTo>
                        <a:pt x="43" y="118"/>
                      </a:lnTo>
                      <a:lnTo>
                        <a:pt x="45" y="116"/>
                      </a:lnTo>
                      <a:lnTo>
                        <a:pt x="48" y="123"/>
                      </a:lnTo>
                      <a:close/>
                      <a:moveTo>
                        <a:pt x="43" y="127"/>
                      </a:moveTo>
                      <a:lnTo>
                        <a:pt x="42" y="127"/>
                      </a:lnTo>
                      <a:lnTo>
                        <a:pt x="39" y="128"/>
                      </a:lnTo>
                      <a:lnTo>
                        <a:pt x="37" y="120"/>
                      </a:lnTo>
                      <a:lnTo>
                        <a:pt x="39" y="120"/>
                      </a:lnTo>
                      <a:lnTo>
                        <a:pt x="40" y="118"/>
                      </a:lnTo>
                      <a:lnTo>
                        <a:pt x="43" y="127"/>
                      </a:lnTo>
                      <a:close/>
                      <a:moveTo>
                        <a:pt x="39" y="128"/>
                      </a:moveTo>
                      <a:lnTo>
                        <a:pt x="26" y="134"/>
                      </a:lnTo>
                      <a:lnTo>
                        <a:pt x="17" y="135"/>
                      </a:lnTo>
                      <a:lnTo>
                        <a:pt x="17" y="127"/>
                      </a:lnTo>
                      <a:lnTo>
                        <a:pt x="25" y="125"/>
                      </a:lnTo>
                      <a:lnTo>
                        <a:pt x="37" y="120"/>
                      </a:lnTo>
                      <a:lnTo>
                        <a:pt x="39" y="128"/>
                      </a:lnTo>
                      <a:close/>
                      <a:moveTo>
                        <a:pt x="17" y="127"/>
                      </a:moveTo>
                      <a:lnTo>
                        <a:pt x="17" y="127"/>
                      </a:lnTo>
                      <a:lnTo>
                        <a:pt x="17" y="130"/>
                      </a:lnTo>
                      <a:lnTo>
                        <a:pt x="17" y="127"/>
                      </a:lnTo>
                      <a:close/>
                      <a:moveTo>
                        <a:pt x="19" y="135"/>
                      </a:moveTo>
                      <a:lnTo>
                        <a:pt x="9" y="137"/>
                      </a:lnTo>
                      <a:lnTo>
                        <a:pt x="5" y="137"/>
                      </a:lnTo>
                      <a:lnTo>
                        <a:pt x="5" y="128"/>
                      </a:lnTo>
                      <a:lnTo>
                        <a:pt x="8" y="128"/>
                      </a:lnTo>
                      <a:lnTo>
                        <a:pt x="17" y="127"/>
                      </a:lnTo>
                      <a:lnTo>
                        <a:pt x="19" y="135"/>
                      </a:lnTo>
                      <a:close/>
                      <a:moveTo>
                        <a:pt x="5" y="137"/>
                      </a:moveTo>
                      <a:lnTo>
                        <a:pt x="3" y="137"/>
                      </a:lnTo>
                      <a:lnTo>
                        <a:pt x="2" y="135"/>
                      </a:lnTo>
                      <a:lnTo>
                        <a:pt x="0" y="134"/>
                      </a:lnTo>
                      <a:lnTo>
                        <a:pt x="2" y="130"/>
                      </a:lnTo>
                      <a:lnTo>
                        <a:pt x="5" y="134"/>
                      </a:lnTo>
                      <a:lnTo>
                        <a:pt x="5" y="137"/>
                      </a:lnTo>
                      <a:close/>
                      <a:moveTo>
                        <a:pt x="2" y="130"/>
                      </a:moveTo>
                      <a:lnTo>
                        <a:pt x="2" y="130"/>
                      </a:lnTo>
                      <a:lnTo>
                        <a:pt x="8" y="135"/>
                      </a:lnTo>
                      <a:lnTo>
                        <a:pt x="2" y="130"/>
                      </a:lnTo>
                      <a:close/>
                      <a:moveTo>
                        <a:pt x="8" y="135"/>
                      </a:moveTo>
                      <a:lnTo>
                        <a:pt x="8" y="135"/>
                      </a:lnTo>
                      <a:lnTo>
                        <a:pt x="5" y="134"/>
                      </a:lnTo>
                      <a:lnTo>
                        <a:pt x="8" y="135"/>
                      </a:lnTo>
                      <a:close/>
                      <a:moveTo>
                        <a:pt x="2" y="130"/>
                      </a:moveTo>
                      <a:lnTo>
                        <a:pt x="2" y="130"/>
                      </a:lnTo>
                      <a:lnTo>
                        <a:pt x="3" y="128"/>
                      </a:lnTo>
                      <a:lnTo>
                        <a:pt x="9" y="134"/>
                      </a:lnTo>
                      <a:lnTo>
                        <a:pt x="8" y="134"/>
                      </a:lnTo>
                      <a:lnTo>
                        <a:pt x="8" y="135"/>
                      </a:lnTo>
                      <a:lnTo>
                        <a:pt x="2" y="130"/>
                      </a:lnTo>
                      <a:close/>
                      <a:moveTo>
                        <a:pt x="3" y="128"/>
                      </a:moveTo>
                      <a:lnTo>
                        <a:pt x="3" y="127"/>
                      </a:lnTo>
                      <a:lnTo>
                        <a:pt x="5" y="127"/>
                      </a:lnTo>
                      <a:lnTo>
                        <a:pt x="9" y="132"/>
                      </a:lnTo>
                      <a:lnTo>
                        <a:pt x="9" y="134"/>
                      </a:lnTo>
                      <a:lnTo>
                        <a:pt x="3" y="128"/>
                      </a:lnTo>
                      <a:close/>
                      <a:moveTo>
                        <a:pt x="5" y="127"/>
                      </a:moveTo>
                      <a:lnTo>
                        <a:pt x="9" y="120"/>
                      </a:lnTo>
                      <a:lnTo>
                        <a:pt x="12" y="116"/>
                      </a:lnTo>
                      <a:lnTo>
                        <a:pt x="17" y="122"/>
                      </a:lnTo>
                      <a:lnTo>
                        <a:pt x="14" y="127"/>
                      </a:lnTo>
                      <a:lnTo>
                        <a:pt x="9" y="132"/>
                      </a:lnTo>
                      <a:lnTo>
                        <a:pt x="5" y="127"/>
                      </a:lnTo>
                      <a:close/>
                      <a:moveTo>
                        <a:pt x="12" y="116"/>
                      </a:moveTo>
                      <a:lnTo>
                        <a:pt x="12" y="116"/>
                      </a:lnTo>
                      <a:lnTo>
                        <a:pt x="17" y="122"/>
                      </a:lnTo>
                      <a:lnTo>
                        <a:pt x="12" y="116"/>
                      </a:lnTo>
                      <a:close/>
                      <a:moveTo>
                        <a:pt x="12" y="116"/>
                      </a:moveTo>
                      <a:lnTo>
                        <a:pt x="12" y="116"/>
                      </a:lnTo>
                      <a:lnTo>
                        <a:pt x="14" y="120"/>
                      </a:lnTo>
                      <a:lnTo>
                        <a:pt x="12" y="116"/>
                      </a:lnTo>
                      <a:close/>
                      <a:moveTo>
                        <a:pt x="12" y="116"/>
                      </a:moveTo>
                      <a:lnTo>
                        <a:pt x="12" y="115"/>
                      </a:lnTo>
                      <a:lnTo>
                        <a:pt x="14" y="115"/>
                      </a:lnTo>
                      <a:lnTo>
                        <a:pt x="19" y="120"/>
                      </a:lnTo>
                      <a:lnTo>
                        <a:pt x="19" y="122"/>
                      </a:lnTo>
                      <a:lnTo>
                        <a:pt x="17" y="122"/>
                      </a:lnTo>
                      <a:lnTo>
                        <a:pt x="12" y="116"/>
                      </a:lnTo>
                      <a:close/>
                      <a:moveTo>
                        <a:pt x="14" y="115"/>
                      </a:moveTo>
                      <a:lnTo>
                        <a:pt x="14" y="115"/>
                      </a:lnTo>
                      <a:lnTo>
                        <a:pt x="17" y="118"/>
                      </a:lnTo>
                      <a:lnTo>
                        <a:pt x="14" y="115"/>
                      </a:lnTo>
                      <a:close/>
                      <a:moveTo>
                        <a:pt x="14" y="115"/>
                      </a:moveTo>
                      <a:lnTo>
                        <a:pt x="16" y="113"/>
                      </a:lnTo>
                      <a:lnTo>
                        <a:pt x="17" y="111"/>
                      </a:lnTo>
                      <a:lnTo>
                        <a:pt x="22" y="118"/>
                      </a:lnTo>
                      <a:lnTo>
                        <a:pt x="20" y="120"/>
                      </a:lnTo>
                      <a:lnTo>
                        <a:pt x="19" y="120"/>
                      </a:lnTo>
                      <a:lnTo>
                        <a:pt x="14" y="115"/>
                      </a:lnTo>
                      <a:close/>
                      <a:moveTo>
                        <a:pt x="17" y="111"/>
                      </a:moveTo>
                      <a:lnTo>
                        <a:pt x="25" y="106"/>
                      </a:ln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13"/>
                      </a:lnTo>
                      <a:lnTo>
                        <a:pt x="22" y="118"/>
                      </a:lnTo>
                      <a:lnTo>
                        <a:pt x="17" y="111"/>
                      </a:lnTo>
                      <a:close/>
                      <a:moveTo>
                        <a:pt x="34" y="108"/>
                      </a:moveTo>
                      <a:lnTo>
                        <a:pt x="34" y="108"/>
                      </a:lnTo>
                      <a:lnTo>
                        <a:pt x="31" y="104"/>
                      </a:lnTo>
                      <a:lnTo>
                        <a:pt x="34" y="108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1" y="104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34" y="98"/>
                      </a:lnTo>
                      <a:lnTo>
                        <a:pt x="36" y="96"/>
                      </a:lnTo>
                      <a:lnTo>
                        <a:pt x="43" y="98"/>
                      </a:lnTo>
                      <a:lnTo>
                        <a:pt x="40" y="103"/>
                      </a:lnTo>
                      <a:lnTo>
                        <a:pt x="34" y="108"/>
                      </a:lnTo>
                      <a:lnTo>
                        <a:pt x="29" y="101"/>
                      </a:lnTo>
                      <a:close/>
                      <a:moveTo>
                        <a:pt x="43" y="98"/>
                      </a:moveTo>
                      <a:lnTo>
                        <a:pt x="43" y="98"/>
                      </a:lnTo>
                      <a:lnTo>
                        <a:pt x="40" y="96"/>
                      </a:lnTo>
                      <a:lnTo>
                        <a:pt x="43" y="98"/>
                      </a:lnTo>
                      <a:close/>
                      <a:moveTo>
                        <a:pt x="36" y="96"/>
                      </a:moveTo>
                      <a:lnTo>
                        <a:pt x="37" y="96"/>
                      </a:lnTo>
                      <a:lnTo>
                        <a:pt x="37" y="98"/>
                      </a:lnTo>
                      <a:lnTo>
                        <a:pt x="36" y="91"/>
                      </a:lnTo>
                      <a:lnTo>
                        <a:pt x="40" y="91"/>
                      </a:lnTo>
                      <a:lnTo>
                        <a:pt x="42" y="91"/>
                      </a:lnTo>
                      <a:lnTo>
                        <a:pt x="43" y="94"/>
                      </a:lnTo>
                      <a:lnTo>
                        <a:pt x="43" y="98"/>
                      </a:lnTo>
                      <a:lnTo>
                        <a:pt x="36" y="96"/>
                      </a:lnTo>
                      <a:close/>
                      <a:moveTo>
                        <a:pt x="37" y="98"/>
                      </a:moveTo>
                      <a:lnTo>
                        <a:pt x="33" y="99"/>
                      </a:lnTo>
                      <a:lnTo>
                        <a:pt x="25" y="101"/>
                      </a:lnTo>
                      <a:lnTo>
                        <a:pt x="23" y="94"/>
                      </a:lnTo>
                      <a:lnTo>
                        <a:pt x="31" y="91"/>
                      </a:lnTo>
                      <a:lnTo>
                        <a:pt x="36" y="91"/>
                      </a:lnTo>
                      <a:lnTo>
                        <a:pt x="37" y="98"/>
                      </a:lnTo>
                      <a:close/>
                      <a:moveTo>
                        <a:pt x="25" y="101"/>
                      </a:moveTo>
                      <a:lnTo>
                        <a:pt x="17" y="104"/>
                      </a:lnTo>
                      <a:lnTo>
                        <a:pt x="11" y="106"/>
                      </a:lnTo>
                      <a:lnTo>
                        <a:pt x="9" y="98"/>
                      </a:lnTo>
                      <a:lnTo>
                        <a:pt x="16" y="96"/>
                      </a:lnTo>
                      <a:lnTo>
                        <a:pt x="23" y="94"/>
                      </a:lnTo>
                      <a:lnTo>
                        <a:pt x="25" y="101"/>
                      </a:lnTo>
                      <a:close/>
                      <a:moveTo>
                        <a:pt x="11" y="106"/>
                      </a:moveTo>
                      <a:lnTo>
                        <a:pt x="8" y="106"/>
                      </a:lnTo>
                      <a:lnTo>
                        <a:pt x="6" y="104"/>
                      </a:lnTo>
                      <a:lnTo>
                        <a:pt x="6" y="103"/>
                      </a:lnTo>
                      <a:lnTo>
                        <a:pt x="6" y="101"/>
                      </a:lnTo>
                      <a:lnTo>
                        <a:pt x="9" y="103"/>
                      </a:lnTo>
                      <a:lnTo>
                        <a:pt x="11" y="106"/>
                      </a:lnTo>
                      <a:close/>
                      <a:moveTo>
                        <a:pt x="6" y="101"/>
                      </a:moveTo>
                      <a:lnTo>
                        <a:pt x="6" y="101"/>
                      </a:lnTo>
                      <a:lnTo>
                        <a:pt x="12" y="103"/>
                      </a:lnTo>
                      <a:lnTo>
                        <a:pt x="6" y="101"/>
                      </a:lnTo>
                      <a:close/>
                      <a:moveTo>
                        <a:pt x="12" y="103"/>
                      </a:moveTo>
                      <a:lnTo>
                        <a:pt x="12" y="103"/>
                      </a:lnTo>
                      <a:lnTo>
                        <a:pt x="9" y="103"/>
                      </a:lnTo>
                      <a:lnTo>
                        <a:pt x="12" y="103"/>
                      </a:lnTo>
                      <a:close/>
                      <a:moveTo>
                        <a:pt x="6" y="101"/>
                      </a:moveTo>
                      <a:lnTo>
                        <a:pt x="6" y="98"/>
                      </a:lnTo>
                      <a:lnTo>
                        <a:pt x="8" y="96"/>
                      </a:lnTo>
                      <a:lnTo>
                        <a:pt x="14" y="99"/>
                      </a:lnTo>
                      <a:lnTo>
                        <a:pt x="14" y="101"/>
                      </a:lnTo>
                      <a:lnTo>
                        <a:pt x="12" y="103"/>
                      </a:lnTo>
                      <a:lnTo>
                        <a:pt x="6" y="101"/>
                      </a:lnTo>
                      <a:close/>
                      <a:moveTo>
                        <a:pt x="8" y="96"/>
                      </a:moveTo>
                      <a:lnTo>
                        <a:pt x="9" y="92"/>
                      </a:lnTo>
                      <a:lnTo>
                        <a:pt x="12" y="91"/>
                      </a:lnTo>
                      <a:lnTo>
                        <a:pt x="17" y="96"/>
                      </a:lnTo>
                      <a:lnTo>
                        <a:pt x="16" y="98"/>
                      </a:lnTo>
                      <a:lnTo>
                        <a:pt x="14" y="99"/>
                      </a:lnTo>
                      <a:lnTo>
                        <a:pt x="8" y="96"/>
                      </a:lnTo>
                      <a:close/>
                      <a:moveTo>
                        <a:pt x="12" y="91"/>
                      </a:moveTo>
                      <a:lnTo>
                        <a:pt x="23" y="77"/>
                      </a:lnTo>
                      <a:lnTo>
                        <a:pt x="37" y="67"/>
                      </a:lnTo>
                      <a:lnTo>
                        <a:pt x="40" y="74"/>
                      </a:lnTo>
                      <a:lnTo>
                        <a:pt x="29" y="84"/>
                      </a:lnTo>
                      <a:lnTo>
                        <a:pt x="17" y="96"/>
                      </a:lnTo>
                      <a:lnTo>
                        <a:pt x="12" y="91"/>
                      </a:lnTo>
                      <a:close/>
                      <a:moveTo>
                        <a:pt x="37" y="67"/>
                      </a:moveTo>
                      <a:lnTo>
                        <a:pt x="37" y="67"/>
                      </a:lnTo>
                      <a:lnTo>
                        <a:pt x="39" y="70"/>
                      </a:lnTo>
                      <a:lnTo>
                        <a:pt x="37" y="67"/>
                      </a:lnTo>
                      <a:close/>
                      <a:moveTo>
                        <a:pt x="37" y="67"/>
                      </a:moveTo>
                      <a:lnTo>
                        <a:pt x="37" y="65"/>
                      </a:lnTo>
                      <a:lnTo>
                        <a:pt x="42" y="72"/>
                      </a:lnTo>
                      <a:lnTo>
                        <a:pt x="42" y="74"/>
                      </a:lnTo>
                      <a:lnTo>
                        <a:pt x="40" y="74"/>
                      </a:lnTo>
                      <a:lnTo>
                        <a:pt x="37" y="67"/>
                      </a:lnTo>
                      <a:close/>
                      <a:moveTo>
                        <a:pt x="37" y="65"/>
                      </a:moveTo>
                      <a:lnTo>
                        <a:pt x="46" y="58"/>
                      </a:lnTo>
                      <a:lnTo>
                        <a:pt x="51" y="53"/>
                      </a:lnTo>
                      <a:lnTo>
                        <a:pt x="59" y="57"/>
                      </a:lnTo>
                      <a:lnTo>
                        <a:pt x="53" y="63"/>
                      </a:lnTo>
                      <a:lnTo>
                        <a:pt x="42" y="72"/>
                      </a:lnTo>
                      <a:lnTo>
                        <a:pt x="37" y="65"/>
                      </a:lnTo>
                      <a:close/>
                      <a:moveTo>
                        <a:pt x="51" y="53"/>
                      </a:moveTo>
                      <a:lnTo>
                        <a:pt x="51" y="53"/>
                      </a:lnTo>
                      <a:lnTo>
                        <a:pt x="56" y="55"/>
                      </a:lnTo>
                      <a:lnTo>
                        <a:pt x="51" y="53"/>
                      </a:lnTo>
                      <a:close/>
                      <a:moveTo>
                        <a:pt x="51" y="53"/>
                      </a:moveTo>
                      <a:lnTo>
                        <a:pt x="54" y="55"/>
                      </a:lnTo>
                      <a:lnTo>
                        <a:pt x="53" y="58"/>
                      </a:lnTo>
                      <a:lnTo>
                        <a:pt x="57" y="51"/>
                      </a:lnTo>
                      <a:lnTo>
                        <a:pt x="59" y="53"/>
                      </a:lnTo>
                      <a:lnTo>
                        <a:pt x="59" y="57"/>
                      </a:lnTo>
                      <a:lnTo>
                        <a:pt x="51" y="53"/>
                      </a:lnTo>
                      <a:close/>
                      <a:moveTo>
                        <a:pt x="53" y="58"/>
                      </a:moveTo>
                      <a:lnTo>
                        <a:pt x="53" y="60"/>
                      </a:lnTo>
                      <a:lnTo>
                        <a:pt x="50" y="62"/>
                      </a:lnTo>
                      <a:lnTo>
                        <a:pt x="46" y="55"/>
                      </a:lnTo>
                      <a:lnTo>
                        <a:pt x="53" y="51"/>
                      </a:lnTo>
                      <a:lnTo>
                        <a:pt x="57" y="51"/>
                      </a:lnTo>
                      <a:lnTo>
                        <a:pt x="53" y="58"/>
                      </a:lnTo>
                      <a:close/>
                      <a:moveTo>
                        <a:pt x="50" y="62"/>
                      </a:moveTo>
                      <a:lnTo>
                        <a:pt x="46" y="63"/>
                      </a:lnTo>
                      <a:lnTo>
                        <a:pt x="43" y="65"/>
                      </a:lnTo>
                      <a:lnTo>
                        <a:pt x="42" y="58"/>
                      </a:lnTo>
                      <a:lnTo>
                        <a:pt x="43" y="57"/>
                      </a:lnTo>
                      <a:lnTo>
                        <a:pt x="46" y="55"/>
                      </a:lnTo>
                      <a:lnTo>
                        <a:pt x="50" y="62"/>
                      </a:lnTo>
                      <a:close/>
                      <a:moveTo>
                        <a:pt x="43" y="65"/>
                      </a:moveTo>
                      <a:lnTo>
                        <a:pt x="43" y="65"/>
                      </a:lnTo>
                      <a:lnTo>
                        <a:pt x="43" y="67"/>
                      </a:lnTo>
                      <a:lnTo>
                        <a:pt x="42" y="62"/>
                      </a:lnTo>
                      <a:lnTo>
                        <a:pt x="43" y="65"/>
                      </a:lnTo>
                      <a:close/>
                      <a:moveTo>
                        <a:pt x="43" y="67"/>
                      </a:moveTo>
                      <a:lnTo>
                        <a:pt x="37" y="68"/>
                      </a:lnTo>
                      <a:lnTo>
                        <a:pt x="34" y="70"/>
                      </a:lnTo>
                      <a:lnTo>
                        <a:pt x="29" y="63"/>
                      </a:lnTo>
                      <a:lnTo>
                        <a:pt x="36" y="62"/>
                      </a:lnTo>
                      <a:lnTo>
                        <a:pt x="42" y="58"/>
                      </a:lnTo>
                      <a:lnTo>
                        <a:pt x="43" y="67"/>
                      </a:lnTo>
                      <a:close/>
                      <a:moveTo>
                        <a:pt x="34" y="70"/>
                      </a:moveTo>
                      <a:lnTo>
                        <a:pt x="31" y="70"/>
                      </a:lnTo>
                      <a:lnTo>
                        <a:pt x="29" y="70"/>
                      </a:lnTo>
                      <a:lnTo>
                        <a:pt x="28" y="68"/>
                      </a:lnTo>
                      <a:lnTo>
                        <a:pt x="28" y="65"/>
                      </a:lnTo>
                      <a:lnTo>
                        <a:pt x="33" y="67"/>
                      </a:lnTo>
                      <a:lnTo>
                        <a:pt x="34" y="70"/>
                      </a:lnTo>
                      <a:close/>
                      <a:moveTo>
                        <a:pt x="28" y="65"/>
                      </a:moveTo>
                      <a:lnTo>
                        <a:pt x="28" y="65"/>
                      </a:lnTo>
                      <a:lnTo>
                        <a:pt x="36" y="68"/>
                      </a:lnTo>
                      <a:lnTo>
                        <a:pt x="28" y="65"/>
                      </a:lnTo>
                      <a:close/>
                      <a:moveTo>
                        <a:pt x="28" y="65"/>
                      </a:moveTo>
                      <a:lnTo>
                        <a:pt x="28" y="65"/>
                      </a:lnTo>
                      <a:lnTo>
                        <a:pt x="33" y="67"/>
                      </a:lnTo>
                      <a:lnTo>
                        <a:pt x="28" y="65"/>
                      </a:lnTo>
                      <a:close/>
                      <a:moveTo>
                        <a:pt x="28" y="65"/>
                      </a:moveTo>
                      <a:lnTo>
                        <a:pt x="34" y="57"/>
                      </a:lnTo>
                      <a:lnTo>
                        <a:pt x="40" y="50"/>
                      </a:lnTo>
                      <a:lnTo>
                        <a:pt x="48" y="45"/>
                      </a:lnTo>
                      <a:lnTo>
                        <a:pt x="54" y="41"/>
                      </a:lnTo>
                      <a:lnTo>
                        <a:pt x="57" y="48"/>
                      </a:lnTo>
                      <a:lnTo>
                        <a:pt x="53" y="51"/>
                      </a:lnTo>
                      <a:lnTo>
                        <a:pt x="45" y="57"/>
                      </a:lnTo>
                      <a:lnTo>
                        <a:pt x="40" y="62"/>
                      </a:lnTo>
                      <a:lnTo>
                        <a:pt x="36" y="68"/>
                      </a:lnTo>
                      <a:lnTo>
                        <a:pt x="28" y="65"/>
                      </a:lnTo>
                      <a:close/>
                      <a:moveTo>
                        <a:pt x="54" y="41"/>
                      </a:moveTo>
                      <a:lnTo>
                        <a:pt x="56" y="39"/>
                      </a:lnTo>
                      <a:lnTo>
                        <a:pt x="57" y="38"/>
                      </a:lnTo>
                      <a:lnTo>
                        <a:pt x="60" y="45"/>
                      </a:lnTo>
                      <a:lnTo>
                        <a:pt x="59" y="46"/>
                      </a:lnTo>
                      <a:lnTo>
                        <a:pt x="57" y="48"/>
                      </a:lnTo>
                      <a:lnTo>
                        <a:pt x="54" y="41"/>
                      </a:lnTo>
                      <a:close/>
                      <a:moveTo>
                        <a:pt x="57" y="38"/>
                      </a:moveTo>
                      <a:lnTo>
                        <a:pt x="57" y="38"/>
                      </a:lnTo>
                      <a:lnTo>
                        <a:pt x="59" y="41"/>
                      </a:lnTo>
                      <a:lnTo>
                        <a:pt x="57" y="38"/>
                      </a:lnTo>
                      <a:close/>
                      <a:moveTo>
                        <a:pt x="57" y="38"/>
                      </a:moveTo>
                      <a:lnTo>
                        <a:pt x="57" y="38"/>
                      </a:lnTo>
                      <a:lnTo>
                        <a:pt x="60" y="46"/>
                      </a:lnTo>
                      <a:lnTo>
                        <a:pt x="60" y="45"/>
                      </a:lnTo>
                      <a:lnTo>
                        <a:pt x="60" y="46"/>
                      </a:lnTo>
                      <a:lnTo>
                        <a:pt x="57" y="38"/>
                      </a:lnTo>
                      <a:close/>
                      <a:moveTo>
                        <a:pt x="60" y="46"/>
                      </a:moveTo>
                      <a:lnTo>
                        <a:pt x="60" y="46"/>
                      </a:lnTo>
                      <a:lnTo>
                        <a:pt x="59" y="41"/>
                      </a:lnTo>
                      <a:lnTo>
                        <a:pt x="60" y="46"/>
                      </a:lnTo>
                      <a:close/>
                      <a:moveTo>
                        <a:pt x="57" y="38"/>
                      </a:moveTo>
                      <a:lnTo>
                        <a:pt x="59" y="38"/>
                      </a:lnTo>
                      <a:lnTo>
                        <a:pt x="60" y="36"/>
                      </a:lnTo>
                      <a:lnTo>
                        <a:pt x="63" y="45"/>
                      </a:lnTo>
                      <a:lnTo>
                        <a:pt x="62" y="45"/>
                      </a:lnTo>
                      <a:lnTo>
                        <a:pt x="60" y="46"/>
                      </a:lnTo>
                      <a:lnTo>
                        <a:pt x="57" y="38"/>
                      </a:lnTo>
                      <a:close/>
                      <a:moveTo>
                        <a:pt x="60" y="36"/>
                      </a:moveTo>
                      <a:lnTo>
                        <a:pt x="62" y="39"/>
                      </a:lnTo>
                      <a:lnTo>
                        <a:pt x="60" y="39"/>
                      </a:lnTo>
                      <a:lnTo>
                        <a:pt x="67" y="36"/>
                      </a:lnTo>
                      <a:lnTo>
                        <a:pt x="68" y="39"/>
                      </a:lnTo>
                      <a:lnTo>
                        <a:pt x="68" y="41"/>
                      </a:lnTo>
                      <a:lnTo>
                        <a:pt x="67" y="43"/>
                      </a:lnTo>
                      <a:lnTo>
                        <a:pt x="63" y="45"/>
                      </a:lnTo>
                      <a:lnTo>
                        <a:pt x="60" y="36"/>
                      </a:lnTo>
                      <a:close/>
                      <a:moveTo>
                        <a:pt x="67" y="36"/>
                      </a:moveTo>
                      <a:lnTo>
                        <a:pt x="67" y="36"/>
                      </a:lnTo>
                      <a:lnTo>
                        <a:pt x="63" y="38"/>
                      </a:lnTo>
                      <a:lnTo>
                        <a:pt x="67" y="36"/>
                      </a:lnTo>
                      <a:close/>
                      <a:moveTo>
                        <a:pt x="60" y="41"/>
                      </a:moveTo>
                      <a:lnTo>
                        <a:pt x="60" y="41"/>
                      </a:lnTo>
                      <a:lnTo>
                        <a:pt x="62" y="41"/>
                      </a:lnTo>
                      <a:lnTo>
                        <a:pt x="67" y="36"/>
                      </a:lnTo>
                      <a:lnTo>
                        <a:pt x="60" y="41"/>
                      </a:lnTo>
                      <a:close/>
                      <a:moveTo>
                        <a:pt x="62" y="41"/>
                      </a:moveTo>
                      <a:lnTo>
                        <a:pt x="60" y="41"/>
                      </a:lnTo>
                      <a:lnTo>
                        <a:pt x="63" y="38"/>
                      </a:lnTo>
                      <a:lnTo>
                        <a:pt x="62" y="41"/>
                      </a:lnTo>
                      <a:close/>
                      <a:moveTo>
                        <a:pt x="60" y="41"/>
                      </a:moveTo>
                      <a:lnTo>
                        <a:pt x="57" y="43"/>
                      </a:lnTo>
                      <a:lnTo>
                        <a:pt x="50" y="45"/>
                      </a:lnTo>
                      <a:lnTo>
                        <a:pt x="48" y="36"/>
                      </a:lnTo>
                      <a:lnTo>
                        <a:pt x="59" y="34"/>
                      </a:lnTo>
                      <a:lnTo>
                        <a:pt x="67" y="36"/>
                      </a:lnTo>
                      <a:lnTo>
                        <a:pt x="60" y="41"/>
                      </a:lnTo>
                      <a:close/>
                      <a:moveTo>
                        <a:pt x="50" y="45"/>
                      </a:moveTo>
                      <a:lnTo>
                        <a:pt x="48" y="45"/>
                      </a:lnTo>
                      <a:lnTo>
                        <a:pt x="46" y="45"/>
                      </a:lnTo>
                      <a:lnTo>
                        <a:pt x="45" y="36"/>
                      </a:lnTo>
                      <a:lnTo>
                        <a:pt x="46" y="36"/>
                      </a:lnTo>
                      <a:lnTo>
                        <a:pt x="48" y="36"/>
                      </a:lnTo>
                      <a:lnTo>
                        <a:pt x="50" y="45"/>
                      </a:lnTo>
                      <a:close/>
                      <a:moveTo>
                        <a:pt x="46" y="45"/>
                      </a:moveTo>
                      <a:lnTo>
                        <a:pt x="46" y="45"/>
                      </a:lnTo>
                      <a:lnTo>
                        <a:pt x="46" y="41"/>
                      </a:lnTo>
                      <a:lnTo>
                        <a:pt x="46" y="45"/>
                      </a:lnTo>
                      <a:close/>
                      <a:moveTo>
                        <a:pt x="46" y="45"/>
                      </a:moveTo>
                      <a:lnTo>
                        <a:pt x="43" y="45"/>
                      </a:lnTo>
                      <a:lnTo>
                        <a:pt x="42" y="45"/>
                      </a:lnTo>
                      <a:lnTo>
                        <a:pt x="42" y="43"/>
                      </a:lnTo>
                      <a:lnTo>
                        <a:pt x="42" y="39"/>
                      </a:lnTo>
                      <a:lnTo>
                        <a:pt x="50" y="39"/>
                      </a:lnTo>
                      <a:lnTo>
                        <a:pt x="48" y="41"/>
                      </a:lnTo>
                      <a:lnTo>
                        <a:pt x="46" y="39"/>
                      </a:lnTo>
                      <a:lnTo>
                        <a:pt x="45" y="38"/>
                      </a:lnTo>
                      <a:lnTo>
                        <a:pt x="46" y="36"/>
                      </a:lnTo>
                      <a:lnTo>
                        <a:pt x="46" y="45"/>
                      </a:lnTo>
                      <a:close/>
                      <a:moveTo>
                        <a:pt x="42" y="39"/>
                      </a:moveTo>
                      <a:lnTo>
                        <a:pt x="42" y="38"/>
                      </a:lnTo>
                      <a:lnTo>
                        <a:pt x="43" y="36"/>
                      </a:lnTo>
                      <a:lnTo>
                        <a:pt x="46" y="39"/>
                      </a:lnTo>
                      <a:lnTo>
                        <a:pt x="42" y="39"/>
                      </a:lnTo>
                      <a:close/>
                      <a:moveTo>
                        <a:pt x="43" y="36"/>
                      </a:moveTo>
                      <a:lnTo>
                        <a:pt x="43" y="36"/>
                      </a:lnTo>
                      <a:lnTo>
                        <a:pt x="48" y="43"/>
                      </a:lnTo>
                      <a:lnTo>
                        <a:pt x="43" y="36"/>
                      </a:lnTo>
                      <a:close/>
                      <a:moveTo>
                        <a:pt x="43" y="36"/>
                      </a:moveTo>
                      <a:lnTo>
                        <a:pt x="43" y="36"/>
                      </a:lnTo>
                      <a:lnTo>
                        <a:pt x="46" y="39"/>
                      </a:lnTo>
                      <a:lnTo>
                        <a:pt x="43" y="36"/>
                      </a:lnTo>
                      <a:close/>
                      <a:moveTo>
                        <a:pt x="43" y="36"/>
                      </a:moveTo>
                      <a:lnTo>
                        <a:pt x="56" y="29"/>
                      </a:lnTo>
                      <a:lnTo>
                        <a:pt x="70" y="24"/>
                      </a:lnTo>
                      <a:lnTo>
                        <a:pt x="73" y="33"/>
                      </a:lnTo>
                      <a:lnTo>
                        <a:pt x="59" y="36"/>
                      </a:lnTo>
                      <a:lnTo>
                        <a:pt x="48" y="43"/>
                      </a:lnTo>
                      <a:lnTo>
                        <a:pt x="43" y="36"/>
                      </a:lnTo>
                      <a:close/>
                      <a:moveTo>
                        <a:pt x="70" y="24"/>
                      </a:moveTo>
                      <a:lnTo>
                        <a:pt x="74" y="22"/>
                      </a:lnTo>
                      <a:lnTo>
                        <a:pt x="76" y="22"/>
                      </a:lnTo>
                      <a:lnTo>
                        <a:pt x="80" y="29"/>
                      </a:lnTo>
                      <a:lnTo>
                        <a:pt x="77" y="31"/>
                      </a:lnTo>
                      <a:lnTo>
                        <a:pt x="73" y="33"/>
                      </a:lnTo>
                      <a:lnTo>
                        <a:pt x="70" y="24"/>
                      </a:lnTo>
                      <a:close/>
                      <a:moveTo>
                        <a:pt x="76" y="22"/>
                      </a:moveTo>
                      <a:lnTo>
                        <a:pt x="77" y="22"/>
                      </a:lnTo>
                      <a:lnTo>
                        <a:pt x="79" y="21"/>
                      </a:lnTo>
                      <a:lnTo>
                        <a:pt x="79" y="26"/>
                      </a:lnTo>
                      <a:lnTo>
                        <a:pt x="76" y="22"/>
                      </a:lnTo>
                      <a:close/>
                      <a:moveTo>
                        <a:pt x="79" y="21"/>
                      </a:moveTo>
                      <a:lnTo>
                        <a:pt x="77" y="22"/>
                      </a:lnTo>
                      <a:lnTo>
                        <a:pt x="82" y="27"/>
                      </a:lnTo>
                      <a:lnTo>
                        <a:pt x="80" y="29"/>
                      </a:lnTo>
                      <a:lnTo>
                        <a:pt x="79" y="29"/>
                      </a:lnTo>
                      <a:lnTo>
                        <a:pt x="79" y="21"/>
                      </a:lnTo>
                      <a:close/>
                      <a:moveTo>
                        <a:pt x="77" y="22"/>
                      </a:moveTo>
                      <a:lnTo>
                        <a:pt x="77" y="22"/>
                      </a:lnTo>
                      <a:lnTo>
                        <a:pt x="77" y="21"/>
                      </a:lnTo>
                      <a:lnTo>
                        <a:pt x="79" y="26"/>
                      </a:lnTo>
                      <a:lnTo>
                        <a:pt x="77" y="22"/>
                      </a:lnTo>
                      <a:close/>
                      <a:moveTo>
                        <a:pt x="77" y="21"/>
                      </a:moveTo>
                      <a:lnTo>
                        <a:pt x="80" y="22"/>
                      </a:lnTo>
                      <a:lnTo>
                        <a:pt x="83" y="24"/>
                      </a:lnTo>
                      <a:lnTo>
                        <a:pt x="83" y="26"/>
                      </a:lnTo>
                      <a:lnTo>
                        <a:pt x="82" y="27"/>
                      </a:lnTo>
                      <a:lnTo>
                        <a:pt x="80" y="27"/>
                      </a:lnTo>
                      <a:lnTo>
                        <a:pt x="79" y="27"/>
                      </a:lnTo>
                      <a:lnTo>
                        <a:pt x="80" y="19"/>
                      </a:lnTo>
                      <a:lnTo>
                        <a:pt x="87" y="22"/>
                      </a:lnTo>
                      <a:lnTo>
                        <a:pt x="88" y="24"/>
                      </a:lnTo>
                      <a:lnTo>
                        <a:pt x="85" y="26"/>
                      </a:lnTo>
                      <a:lnTo>
                        <a:pt x="82" y="29"/>
                      </a:lnTo>
                      <a:lnTo>
                        <a:pt x="77" y="21"/>
                      </a:lnTo>
                      <a:close/>
                      <a:moveTo>
                        <a:pt x="79" y="27"/>
                      </a:moveTo>
                      <a:lnTo>
                        <a:pt x="79" y="27"/>
                      </a:lnTo>
                      <a:lnTo>
                        <a:pt x="80" y="19"/>
                      </a:lnTo>
                      <a:lnTo>
                        <a:pt x="79" y="27"/>
                      </a:lnTo>
                      <a:close/>
                      <a:moveTo>
                        <a:pt x="80" y="19"/>
                      </a:moveTo>
                      <a:lnTo>
                        <a:pt x="80" y="19"/>
                      </a:lnTo>
                      <a:lnTo>
                        <a:pt x="79" y="24"/>
                      </a:lnTo>
                      <a:lnTo>
                        <a:pt x="80" y="19"/>
                      </a:lnTo>
                      <a:close/>
                      <a:moveTo>
                        <a:pt x="79" y="27"/>
                      </a:moveTo>
                      <a:lnTo>
                        <a:pt x="74" y="27"/>
                      </a:lnTo>
                      <a:lnTo>
                        <a:pt x="68" y="27"/>
                      </a:lnTo>
                      <a:lnTo>
                        <a:pt x="68" y="21"/>
                      </a:lnTo>
                      <a:lnTo>
                        <a:pt x="74" y="19"/>
                      </a:lnTo>
                      <a:lnTo>
                        <a:pt x="80" y="19"/>
                      </a:lnTo>
                      <a:lnTo>
                        <a:pt x="79" y="27"/>
                      </a:lnTo>
                      <a:close/>
                      <a:moveTo>
                        <a:pt x="68" y="27"/>
                      </a:moveTo>
                      <a:lnTo>
                        <a:pt x="65" y="29"/>
                      </a:lnTo>
                      <a:lnTo>
                        <a:pt x="62" y="29"/>
                      </a:lnTo>
                      <a:lnTo>
                        <a:pt x="62" y="21"/>
                      </a:lnTo>
                      <a:lnTo>
                        <a:pt x="65" y="21"/>
                      </a:lnTo>
                      <a:lnTo>
                        <a:pt x="68" y="21"/>
                      </a:lnTo>
                      <a:lnTo>
                        <a:pt x="68" y="27"/>
                      </a:lnTo>
                      <a:close/>
                      <a:moveTo>
                        <a:pt x="62" y="29"/>
                      </a:moveTo>
                      <a:lnTo>
                        <a:pt x="59" y="27"/>
                      </a:lnTo>
                      <a:lnTo>
                        <a:pt x="57" y="24"/>
                      </a:lnTo>
                      <a:lnTo>
                        <a:pt x="65" y="24"/>
                      </a:lnTo>
                      <a:lnTo>
                        <a:pt x="63" y="24"/>
                      </a:lnTo>
                      <a:lnTo>
                        <a:pt x="62" y="21"/>
                      </a:lnTo>
                      <a:lnTo>
                        <a:pt x="62" y="29"/>
                      </a:lnTo>
                      <a:close/>
                      <a:moveTo>
                        <a:pt x="57" y="24"/>
                      </a:moveTo>
                      <a:lnTo>
                        <a:pt x="57" y="24"/>
                      </a:lnTo>
                      <a:lnTo>
                        <a:pt x="57" y="22"/>
                      </a:lnTo>
                      <a:lnTo>
                        <a:pt x="62" y="24"/>
                      </a:lnTo>
                      <a:lnTo>
                        <a:pt x="57" y="24"/>
                      </a:lnTo>
                      <a:close/>
                      <a:moveTo>
                        <a:pt x="57" y="22"/>
                      </a:moveTo>
                      <a:lnTo>
                        <a:pt x="57" y="22"/>
                      </a:lnTo>
                      <a:lnTo>
                        <a:pt x="65" y="26"/>
                      </a:lnTo>
                      <a:lnTo>
                        <a:pt x="57" y="22"/>
                      </a:lnTo>
                      <a:close/>
                      <a:moveTo>
                        <a:pt x="57" y="22"/>
                      </a:moveTo>
                      <a:lnTo>
                        <a:pt x="59" y="22"/>
                      </a:lnTo>
                      <a:lnTo>
                        <a:pt x="62" y="24"/>
                      </a:lnTo>
                      <a:lnTo>
                        <a:pt x="57" y="22"/>
                      </a:lnTo>
                      <a:close/>
                      <a:moveTo>
                        <a:pt x="59" y="22"/>
                      </a:moveTo>
                      <a:lnTo>
                        <a:pt x="59" y="22"/>
                      </a:lnTo>
                      <a:lnTo>
                        <a:pt x="59" y="21"/>
                      </a:lnTo>
                      <a:lnTo>
                        <a:pt x="65" y="27"/>
                      </a:lnTo>
                      <a:lnTo>
                        <a:pt x="65" y="26"/>
                      </a:lnTo>
                      <a:lnTo>
                        <a:pt x="59" y="22"/>
                      </a:lnTo>
                      <a:close/>
                      <a:moveTo>
                        <a:pt x="59" y="21"/>
                      </a:moveTo>
                      <a:lnTo>
                        <a:pt x="60" y="21"/>
                      </a:lnTo>
                      <a:lnTo>
                        <a:pt x="65" y="27"/>
                      </a:lnTo>
                      <a:lnTo>
                        <a:pt x="59" y="21"/>
                      </a:lnTo>
                      <a:close/>
                      <a:moveTo>
                        <a:pt x="60" y="21"/>
                      </a:moveTo>
                      <a:lnTo>
                        <a:pt x="63" y="19"/>
                      </a:lnTo>
                      <a:lnTo>
                        <a:pt x="68" y="17"/>
                      </a:lnTo>
                      <a:lnTo>
                        <a:pt x="68" y="26"/>
                      </a:lnTo>
                      <a:lnTo>
                        <a:pt x="67" y="26"/>
                      </a:lnTo>
                      <a:lnTo>
                        <a:pt x="65" y="27"/>
                      </a:lnTo>
                      <a:lnTo>
                        <a:pt x="60" y="21"/>
                      </a:lnTo>
                      <a:close/>
                      <a:moveTo>
                        <a:pt x="70" y="26"/>
                      </a:moveTo>
                      <a:lnTo>
                        <a:pt x="70" y="26"/>
                      </a:lnTo>
                      <a:lnTo>
                        <a:pt x="68" y="26"/>
                      </a:lnTo>
                      <a:lnTo>
                        <a:pt x="68" y="21"/>
                      </a:lnTo>
                      <a:lnTo>
                        <a:pt x="70" y="26"/>
                      </a:lnTo>
                      <a:close/>
                      <a:moveTo>
                        <a:pt x="67" y="17"/>
                      </a:moveTo>
                      <a:lnTo>
                        <a:pt x="67" y="17"/>
                      </a:lnTo>
                      <a:lnTo>
                        <a:pt x="70" y="26"/>
                      </a:lnTo>
                      <a:lnTo>
                        <a:pt x="67" y="17"/>
                      </a:lnTo>
                      <a:close/>
                      <a:moveTo>
                        <a:pt x="67" y="17"/>
                      </a:moveTo>
                      <a:lnTo>
                        <a:pt x="67" y="17"/>
                      </a:lnTo>
                      <a:lnTo>
                        <a:pt x="68" y="21"/>
                      </a:lnTo>
                      <a:lnTo>
                        <a:pt x="67" y="17"/>
                      </a:lnTo>
                      <a:close/>
                      <a:moveTo>
                        <a:pt x="67" y="17"/>
                      </a:moveTo>
                      <a:lnTo>
                        <a:pt x="74" y="15"/>
                      </a:lnTo>
                      <a:lnTo>
                        <a:pt x="82" y="14"/>
                      </a:lnTo>
                      <a:lnTo>
                        <a:pt x="83" y="21"/>
                      </a:lnTo>
                      <a:lnTo>
                        <a:pt x="77" y="22"/>
                      </a:lnTo>
                      <a:lnTo>
                        <a:pt x="70" y="26"/>
                      </a:lnTo>
                      <a:lnTo>
                        <a:pt x="67" y="17"/>
                      </a:lnTo>
                      <a:close/>
                      <a:moveTo>
                        <a:pt x="82" y="14"/>
                      </a:moveTo>
                      <a:lnTo>
                        <a:pt x="87" y="12"/>
                      </a:lnTo>
                      <a:lnTo>
                        <a:pt x="91" y="10"/>
                      </a:lnTo>
                      <a:lnTo>
                        <a:pt x="93" y="19"/>
                      </a:lnTo>
                      <a:lnTo>
                        <a:pt x="90" y="21"/>
                      </a:lnTo>
                      <a:lnTo>
                        <a:pt x="83" y="21"/>
                      </a:lnTo>
                      <a:lnTo>
                        <a:pt x="82" y="14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5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9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1" y="10"/>
                      </a:lnTo>
                      <a:lnTo>
                        <a:pt x="93" y="15"/>
                      </a:lnTo>
                      <a:lnTo>
                        <a:pt x="91" y="10"/>
                      </a:lnTo>
                      <a:close/>
                      <a:moveTo>
                        <a:pt x="91" y="10"/>
                      </a:moveTo>
                      <a:lnTo>
                        <a:pt x="94" y="10"/>
                      </a:lnTo>
                      <a:lnTo>
                        <a:pt x="97" y="9"/>
                      </a:lnTo>
                      <a:lnTo>
                        <a:pt x="99" y="17"/>
                      </a:lnTo>
                      <a:lnTo>
                        <a:pt x="96" y="17"/>
                      </a:lnTo>
                      <a:lnTo>
                        <a:pt x="93" y="19"/>
                      </a:lnTo>
                      <a:lnTo>
                        <a:pt x="91" y="10"/>
                      </a:lnTo>
                      <a:close/>
                      <a:moveTo>
                        <a:pt x="97" y="9"/>
                      </a:moveTo>
                      <a:lnTo>
                        <a:pt x="99" y="10"/>
                      </a:lnTo>
                      <a:lnTo>
                        <a:pt x="104" y="15"/>
                      </a:lnTo>
                      <a:lnTo>
                        <a:pt x="102" y="17"/>
                      </a:lnTo>
                      <a:lnTo>
                        <a:pt x="99" y="17"/>
                      </a:lnTo>
                      <a:lnTo>
                        <a:pt x="97" y="9"/>
                      </a:lnTo>
                      <a:close/>
                      <a:moveTo>
                        <a:pt x="99" y="10"/>
                      </a:moveTo>
                      <a:lnTo>
                        <a:pt x="99" y="10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close/>
                      <a:moveTo>
                        <a:pt x="99" y="10"/>
                      </a:moveTo>
                      <a:lnTo>
                        <a:pt x="100" y="12"/>
                      </a:lnTo>
                      <a:lnTo>
                        <a:pt x="99" y="15"/>
                      </a:lnTo>
                      <a:lnTo>
                        <a:pt x="104" y="10"/>
                      </a:lnTo>
                      <a:lnTo>
                        <a:pt x="105" y="12"/>
                      </a:lnTo>
                      <a:lnTo>
                        <a:pt x="104" y="15"/>
                      </a:lnTo>
                      <a:lnTo>
                        <a:pt x="99" y="10"/>
                      </a:lnTo>
                      <a:close/>
                      <a:moveTo>
                        <a:pt x="99" y="15"/>
                      </a:moveTo>
                      <a:lnTo>
                        <a:pt x="99" y="15"/>
                      </a:lnTo>
                      <a:lnTo>
                        <a:pt x="104" y="9"/>
                      </a:lnTo>
                      <a:lnTo>
                        <a:pt x="104" y="10"/>
                      </a:lnTo>
                      <a:lnTo>
                        <a:pt x="99" y="15"/>
                      </a:lnTo>
                      <a:close/>
                      <a:moveTo>
                        <a:pt x="104" y="9"/>
                      </a:moveTo>
                      <a:lnTo>
                        <a:pt x="104" y="9"/>
                      </a:lnTo>
                      <a:lnTo>
                        <a:pt x="102" y="12"/>
                      </a:lnTo>
                      <a:lnTo>
                        <a:pt x="104" y="9"/>
                      </a:lnTo>
                      <a:close/>
                      <a:moveTo>
                        <a:pt x="99" y="15"/>
                      </a:moveTo>
                      <a:lnTo>
                        <a:pt x="97" y="15"/>
                      </a:lnTo>
                      <a:lnTo>
                        <a:pt x="91" y="15"/>
                      </a:lnTo>
                      <a:lnTo>
                        <a:pt x="93" y="7"/>
                      </a:lnTo>
                      <a:lnTo>
                        <a:pt x="99" y="9"/>
                      </a:lnTo>
                      <a:lnTo>
                        <a:pt x="104" y="9"/>
                      </a:lnTo>
                      <a:lnTo>
                        <a:pt x="99" y="15"/>
                      </a:lnTo>
                      <a:close/>
                      <a:moveTo>
                        <a:pt x="91" y="15"/>
                      </a:moveTo>
                      <a:lnTo>
                        <a:pt x="87" y="15"/>
                      </a:lnTo>
                      <a:lnTo>
                        <a:pt x="83" y="14"/>
                      </a:lnTo>
                      <a:lnTo>
                        <a:pt x="80" y="14"/>
                      </a:lnTo>
                      <a:lnTo>
                        <a:pt x="79" y="10"/>
                      </a:lnTo>
                      <a:lnTo>
                        <a:pt x="87" y="10"/>
                      </a:lnTo>
                      <a:lnTo>
                        <a:pt x="88" y="10"/>
                      </a:lnTo>
                      <a:lnTo>
                        <a:pt x="93" y="7"/>
                      </a:lnTo>
                      <a:lnTo>
                        <a:pt x="91" y="15"/>
                      </a:lnTo>
                      <a:close/>
                      <a:moveTo>
                        <a:pt x="79" y="10"/>
                      </a:moveTo>
                      <a:lnTo>
                        <a:pt x="79" y="9"/>
                      </a:lnTo>
                      <a:lnTo>
                        <a:pt x="80" y="7"/>
                      </a:lnTo>
                      <a:lnTo>
                        <a:pt x="82" y="10"/>
                      </a:lnTo>
                      <a:lnTo>
                        <a:pt x="79" y="10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5" y="14"/>
                      </a:lnTo>
                      <a:lnTo>
                        <a:pt x="80" y="7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2" y="10"/>
                      </a:lnTo>
                      <a:lnTo>
                        <a:pt x="80" y="7"/>
                      </a:lnTo>
                      <a:close/>
                      <a:moveTo>
                        <a:pt x="80" y="7"/>
                      </a:moveTo>
                      <a:lnTo>
                        <a:pt x="80" y="7"/>
                      </a:lnTo>
                      <a:lnTo>
                        <a:pt x="82" y="7"/>
                      </a:lnTo>
                      <a:lnTo>
                        <a:pt x="85" y="14"/>
                      </a:lnTo>
                      <a:lnTo>
                        <a:pt x="80" y="7"/>
                      </a:lnTo>
                      <a:close/>
                      <a:moveTo>
                        <a:pt x="82" y="7"/>
                      </a:moveTo>
                      <a:lnTo>
                        <a:pt x="82" y="7"/>
                      </a:lnTo>
                      <a:lnTo>
                        <a:pt x="83" y="10"/>
                      </a:lnTo>
                      <a:lnTo>
                        <a:pt x="82" y="7"/>
                      </a:lnTo>
                      <a:close/>
                      <a:moveTo>
                        <a:pt x="82" y="7"/>
                      </a:moveTo>
                      <a:lnTo>
                        <a:pt x="82" y="5"/>
                      </a:lnTo>
                      <a:lnTo>
                        <a:pt x="83" y="5"/>
                      </a:lnTo>
                      <a:lnTo>
                        <a:pt x="87" y="14"/>
                      </a:lnTo>
                      <a:lnTo>
                        <a:pt x="85" y="14"/>
                      </a:lnTo>
                      <a:lnTo>
                        <a:pt x="82" y="7"/>
                      </a:lnTo>
                      <a:close/>
                      <a:moveTo>
                        <a:pt x="83" y="5"/>
                      </a:moveTo>
                      <a:lnTo>
                        <a:pt x="88" y="3"/>
                      </a:lnTo>
                      <a:lnTo>
                        <a:pt x="94" y="2"/>
                      </a:lnTo>
                      <a:lnTo>
                        <a:pt x="94" y="10"/>
                      </a:lnTo>
                      <a:lnTo>
                        <a:pt x="90" y="12"/>
                      </a:lnTo>
                      <a:lnTo>
                        <a:pt x="87" y="14"/>
                      </a:lnTo>
                      <a:lnTo>
                        <a:pt x="83" y="5"/>
                      </a:lnTo>
                      <a:close/>
                      <a:moveTo>
                        <a:pt x="96" y="10"/>
                      </a:moveTo>
                      <a:lnTo>
                        <a:pt x="94" y="10"/>
                      </a:lnTo>
                      <a:lnTo>
                        <a:pt x="94" y="7"/>
                      </a:lnTo>
                      <a:lnTo>
                        <a:pt x="96" y="10"/>
                      </a:lnTo>
                      <a:close/>
                      <a:moveTo>
                        <a:pt x="93" y="2"/>
                      </a:moveTo>
                      <a:lnTo>
                        <a:pt x="93" y="2"/>
                      </a:lnTo>
                      <a:lnTo>
                        <a:pt x="94" y="2"/>
                      </a:lnTo>
                      <a:lnTo>
                        <a:pt x="96" y="10"/>
                      </a:lnTo>
                      <a:lnTo>
                        <a:pt x="93" y="2"/>
                      </a:lnTo>
                      <a:close/>
                      <a:moveTo>
                        <a:pt x="96" y="10"/>
                      </a:moveTo>
                      <a:lnTo>
                        <a:pt x="96" y="10"/>
                      </a:lnTo>
                      <a:lnTo>
                        <a:pt x="94" y="7"/>
                      </a:lnTo>
                      <a:lnTo>
                        <a:pt x="96" y="10"/>
                      </a:lnTo>
                      <a:close/>
                      <a:moveTo>
                        <a:pt x="94" y="2"/>
                      </a:moveTo>
                      <a:lnTo>
                        <a:pt x="99" y="2"/>
                      </a:lnTo>
                      <a:lnTo>
                        <a:pt x="104" y="2"/>
                      </a:lnTo>
                      <a:lnTo>
                        <a:pt x="105" y="10"/>
                      </a:lnTo>
                      <a:lnTo>
                        <a:pt x="99" y="10"/>
                      </a:lnTo>
                      <a:lnTo>
                        <a:pt x="96" y="10"/>
                      </a:lnTo>
                      <a:lnTo>
                        <a:pt x="94" y="2"/>
                      </a:lnTo>
                      <a:close/>
                      <a:moveTo>
                        <a:pt x="104" y="2"/>
                      </a:moveTo>
                      <a:lnTo>
                        <a:pt x="105" y="2"/>
                      </a:lnTo>
                      <a:lnTo>
                        <a:pt x="105" y="10"/>
                      </a:lnTo>
                      <a:lnTo>
                        <a:pt x="104" y="2"/>
                      </a:lnTo>
                      <a:close/>
                      <a:moveTo>
                        <a:pt x="107" y="9"/>
                      </a:moveTo>
                      <a:lnTo>
                        <a:pt x="105" y="9"/>
                      </a:lnTo>
                      <a:lnTo>
                        <a:pt x="105" y="10"/>
                      </a:lnTo>
                      <a:lnTo>
                        <a:pt x="105" y="5"/>
                      </a:lnTo>
                      <a:lnTo>
                        <a:pt x="107" y="9"/>
                      </a:lnTo>
                      <a:close/>
                      <a:moveTo>
                        <a:pt x="104" y="2"/>
                      </a:moveTo>
                      <a:lnTo>
                        <a:pt x="114" y="0"/>
                      </a:lnTo>
                      <a:lnTo>
                        <a:pt x="121" y="0"/>
                      </a:lnTo>
                      <a:lnTo>
                        <a:pt x="124" y="0"/>
                      </a:lnTo>
                      <a:lnTo>
                        <a:pt x="125" y="2"/>
                      </a:lnTo>
                      <a:lnTo>
                        <a:pt x="124" y="5"/>
                      </a:lnTo>
                      <a:lnTo>
                        <a:pt x="119" y="7"/>
                      </a:lnTo>
                      <a:lnTo>
                        <a:pt x="113" y="9"/>
                      </a:lnTo>
                      <a:lnTo>
                        <a:pt x="105" y="10"/>
                      </a:lnTo>
                      <a:lnTo>
                        <a:pt x="105" y="2"/>
                      </a:lnTo>
                      <a:lnTo>
                        <a:pt x="119" y="2"/>
                      </a:lnTo>
                      <a:lnTo>
                        <a:pt x="125" y="2"/>
                      </a:lnTo>
                      <a:lnTo>
                        <a:pt x="122" y="5"/>
                      </a:lnTo>
                      <a:lnTo>
                        <a:pt x="107" y="9"/>
                      </a:lnTo>
                      <a:lnTo>
                        <a:pt x="104" y="2"/>
                      </a:lnTo>
                      <a:close/>
                      <a:moveTo>
                        <a:pt x="105" y="10"/>
                      </a:moveTo>
                      <a:lnTo>
                        <a:pt x="104" y="9"/>
                      </a:lnTo>
                      <a:lnTo>
                        <a:pt x="102" y="5"/>
                      </a:lnTo>
                      <a:lnTo>
                        <a:pt x="102" y="3"/>
                      </a:lnTo>
                      <a:lnTo>
                        <a:pt x="105" y="2"/>
                      </a:lnTo>
                      <a:lnTo>
                        <a:pt x="105" y="5"/>
                      </a:lnTo>
                      <a:lnTo>
                        <a:pt x="105" y="10"/>
                      </a:lnTo>
                      <a:close/>
                      <a:moveTo>
                        <a:pt x="105" y="2"/>
                      </a:moveTo>
                      <a:lnTo>
                        <a:pt x="119" y="2"/>
                      </a:lnTo>
                      <a:lnTo>
                        <a:pt x="130" y="2"/>
                      </a:lnTo>
                      <a:lnTo>
                        <a:pt x="141" y="5"/>
                      </a:lnTo>
                      <a:lnTo>
                        <a:pt x="148" y="7"/>
                      </a:lnTo>
                      <a:lnTo>
                        <a:pt x="161" y="14"/>
                      </a:lnTo>
                      <a:lnTo>
                        <a:pt x="164" y="15"/>
                      </a:lnTo>
                      <a:lnTo>
                        <a:pt x="159" y="22"/>
                      </a:lnTo>
                      <a:lnTo>
                        <a:pt x="156" y="21"/>
                      </a:lnTo>
                      <a:lnTo>
                        <a:pt x="145" y="15"/>
                      </a:lnTo>
                      <a:lnTo>
                        <a:pt x="138" y="12"/>
                      </a:lnTo>
                      <a:lnTo>
                        <a:pt x="128" y="10"/>
                      </a:lnTo>
                      <a:lnTo>
                        <a:pt x="117" y="9"/>
                      </a:lnTo>
                      <a:lnTo>
                        <a:pt x="105" y="10"/>
                      </a:lnTo>
                      <a:lnTo>
                        <a:pt x="105" y="2"/>
                      </a:lnTo>
                      <a:close/>
                      <a:moveTo>
                        <a:pt x="164" y="15"/>
                      </a:moveTo>
                      <a:lnTo>
                        <a:pt x="165" y="19"/>
                      </a:lnTo>
                      <a:lnTo>
                        <a:pt x="164" y="22"/>
                      </a:lnTo>
                      <a:lnTo>
                        <a:pt x="162" y="24"/>
                      </a:lnTo>
                      <a:lnTo>
                        <a:pt x="159" y="22"/>
                      </a:lnTo>
                      <a:lnTo>
                        <a:pt x="164" y="15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8" name="Freeform 244"/>
                <p:cNvSpPr>
                  <a:spLocks noEditPoints="1"/>
                </p:cNvSpPr>
                <p:nvPr/>
              </p:nvSpPr>
              <p:spPr bwMode="auto">
                <a:xfrm>
                  <a:off x="1338" y="1388"/>
                  <a:ext cx="166" cy="173"/>
                </a:xfrm>
                <a:custGeom>
                  <a:avLst/>
                  <a:gdLst>
                    <a:gd name="T0" fmla="*/ 139 w 166"/>
                    <a:gd name="T1" fmla="*/ 140 h 173"/>
                    <a:gd name="T2" fmla="*/ 126 w 166"/>
                    <a:gd name="T3" fmla="*/ 140 h 173"/>
                    <a:gd name="T4" fmla="*/ 123 w 166"/>
                    <a:gd name="T5" fmla="*/ 144 h 173"/>
                    <a:gd name="T6" fmla="*/ 111 w 166"/>
                    <a:gd name="T7" fmla="*/ 140 h 173"/>
                    <a:gd name="T8" fmla="*/ 109 w 166"/>
                    <a:gd name="T9" fmla="*/ 132 h 173"/>
                    <a:gd name="T10" fmla="*/ 108 w 166"/>
                    <a:gd name="T11" fmla="*/ 135 h 173"/>
                    <a:gd name="T12" fmla="*/ 109 w 166"/>
                    <a:gd name="T13" fmla="*/ 149 h 173"/>
                    <a:gd name="T14" fmla="*/ 109 w 166"/>
                    <a:gd name="T15" fmla="*/ 149 h 173"/>
                    <a:gd name="T16" fmla="*/ 92 w 166"/>
                    <a:gd name="T17" fmla="*/ 173 h 173"/>
                    <a:gd name="T18" fmla="*/ 94 w 166"/>
                    <a:gd name="T19" fmla="*/ 170 h 173"/>
                    <a:gd name="T20" fmla="*/ 97 w 166"/>
                    <a:gd name="T21" fmla="*/ 151 h 173"/>
                    <a:gd name="T22" fmla="*/ 91 w 166"/>
                    <a:gd name="T23" fmla="*/ 140 h 173"/>
                    <a:gd name="T24" fmla="*/ 88 w 166"/>
                    <a:gd name="T25" fmla="*/ 135 h 173"/>
                    <a:gd name="T26" fmla="*/ 77 w 166"/>
                    <a:gd name="T27" fmla="*/ 159 h 173"/>
                    <a:gd name="T28" fmla="*/ 81 w 166"/>
                    <a:gd name="T29" fmla="*/ 156 h 173"/>
                    <a:gd name="T30" fmla="*/ 74 w 166"/>
                    <a:gd name="T31" fmla="*/ 142 h 173"/>
                    <a:gd name="T32" fmla="*/ 64 w 166"/>
                    <a:gd name="T33" fmla="*/ 118 h 173"/>
                    <a:gd name="T34" fmla="*/ 46 w 166"/>
                    <a:gd name="T35" fmla="*/ 118 h 173"/>
                    <a:gd name="T36" fmla="*/ 47 w 166"/>
                    <a:gd name="T37" fmla="*/ 122 h 173"/>
                    <a:gd name="T38" fmla="*/ 46 w 166"/>
                    <a:gd name="T39" fmla="*/ 128 h 173"/>
                    <a:gd name="T40" fmla="*/ 4 w 166"/>
                    <a:gd name="T41" fmla="*/ 139 h 173"/>
                    <a:gd name="T42" fmla="*/ 0 w 166"/>
                    <a:gd name="T43" fmla="*/ 132 h 173"/>
                    <a:gd name="T44" fmla="*/ 3 w 166"/>
                    <a:gd name="T45" fmla="*/ 128 h 173"/>
                    <a:gd name="T46" fmla="*/ 18 w 166"/>
                    <a:gd name="T47" fmla="*/ 122 h 173"/>
                    <a:gd name="T48" fmla="*/ 21 w 166"/>
                    <a:gd name="T49" fmla="*/ 113 h 173"/>
                    <a:gd name="T50" fmla="*/ 23 w 166"/>
                    <a:gd name="T51" fmla="*/ 106 h 173"/>
                    <a:gd name="T52" fmla="*/ 27 w 166"/>
                    <a:gd name="T53" fmla="*/ 113 h 173"/>
                    <a:gd name="T54" fmla="*/ 35 w 166"/>
                    <a:gd name="T55" fmla="*/ 96 h 173"/>
                    <a:gd name="T56" fmla="*/ 43 w 166"/>
                    <a:gd name="T57" fmla="*/ 98 h 173"/>
                    <a:gd name="T58" fmla="*/ 37 w 166"/>
                    <a:gd name="T59" fmla="*/ 99 h 173"/>
                    <a:gd name="T60" fmla="*/ 6 w 166"/>
                    <a:gd name="T61" fmla="*/ 106 h 173"/>
                    <a:gd name="T62" fmla="*/ 12 w 166"/>
                    <a:gd name="T63" fmla="*/ 104 h 173"/>
                    <a:gd name="T64" fmla="*/ 29 w 166"/>
                    <a:gd name="T65" fmla="*/ 72 h 173"/>
                    <a:gd name="T66" fmla="*/ 32 w 166"/>
                    <a:gd name="T67" fmla="*/ 70 h 173"/>
                    <a:gd name="T68" fmla="*/ 52 w 166"/>
                    <a:gd name="T69" fmla="*/ 63 h 173"/>
                    <a:gd name="T70" fmla="*/ 47 w 166"/>
                    <a:gd name="T71" fmla="*/ 63 h 173"/>
                    <a:gd name="T72" fmla="*/ 41 w 166"/>
                    <a:gd name="T73" fmla="*/ 58 h 173"/>
                    <a:gd name="T74" fmla="*/ 27 w 166"/>
                    <a:gd name="T75" fmla="*/ 68 h 173"/>
                    <a:gd name="T76" fmla="*/ 27 w 166"/>
                    <a:gd name="T77" fmla="*/ 67 h 173"/>
                    <a:gd name="T78" fmla="*/ 58 w 166"/>
                    <a:gd name="T79" fmla="*/ 46 h 173"/>
                    <a:gd name="T80" fmla="*/ 55 w 166"/>
                    <a:gd name="T81" fmla="*/ 39 h 173"/>
                    <a:gd name="T82" fmla="*/ 64 w 166"/>
                    <a:gd name="T83" fmla="*/ 38 h 173"/>
                    <a:gd name="T84" fmla="*/ 61 w 166"/>
                    <a:gd name="T85" fmla="*/ 39 h 173"/>
                    <a:gd name="T86" fmla="*/ 58 w 166"/>
                    <a:gd name="T87" fmla="*/ 43 h 173"/>
                    <a:gd name="T88" fmla="*/ 44 w 166"/>
                    <a:gd name="T89" fmla="*/ 41 h 173"/>
                    <a:gd name="T90" fmla="*/ 47 w 166"/>
                    <a:gd name="T91" fmla="*/ 38 h 173"/>
                    <a:gd name="T92" fmla="*/ 47 w 166"/>
                    <a:gd name="T93" fmla="*/ 45 h 173"/>
                    <a:gd name="T94" fmla="*/ 78 w 166"/>
                    <a:gd name="T95" fmla="*/ 29 h 173"/>
                    <a:gd name="T96" fmla="*/ 80 w 166"/>
                    <a:gd name="T97" fmla="*/ 27 h 173"/>
                    <a:gd name="T98" fmla="*/ 78 w 166"/>
                    <a:gd name="T99" fmla="*/ 29 h 173"/>
                    <a:gd name="T100" fmla="*/ 75 w 166"/>
                    <a:gd name="T101" fmla="*/ 24 h 173"/>
                    <a:gd name="T102" fmla="*/ 66 w 166"/>
                    <a:gd name="T103" fmla="*/ 29 h 173"/>
                    <a:gd name="T104" fmla="*/ 66 w 166"/>
                    <a:gd name="T105" fmla="*/ 17 h 173"/>
                    <a:gd name="T106" fmla="*/ 68 w 166"/>
                    <a:gd name="T107" fmla="*/ 21 h 173"/>
                    <a:gd name="T108" fmla="*/ 78 w 166"/>
                    <a:gd name="T109" fmla="*/ 22 h 173"/>
                    <a:gd name="T110" fmla="*/ 92 w 166"/>
                    <a:gd name="T111" fmla="*/ 10 h 173"/>
                    <a:gd name="T112" fmla="*/ 78 w 166"/>
                    <a:gd name="T113" fmla="*/ 9 h 173"/>
                    <a:gd name="T114" fmla="*/ 86 w 166"/>
                    <a:gd name="T115" fmla="*/ 12 h 173"/>
                    <a:gd name="T116" fmla="*/ 89 w 166"/>
                    <a:gd name="T117" fmla="*/ 2 h 173"/>
                    <a:gd name="T118" fmla="*/ 95 w 166"/>
                    <a:gd name="T119" fmla="*/ 9 h 173"/>
                    <a:gd name="T120" fmla="*/ 109 w 166"/>
                    <a:gd name="T121" fmla="*/ 9 h 173"/>
                    <a:gd name="T122" fmla="*/ 132 w 166"/>
                    <a:gd name="T123" fmla="*/ 10 h 173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166"/>
                    <a:gd name="T187" fmla="*/ 0 h 173"/>
                    <a:gd name="T188" fmla="*/ 166 w 166"/>
                    <a:gd name="T189" fmla="*/ 173 h 173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166" h="173">
                      <a:moveTo>
                        <a:pt x="137" y="132"/>
                      </a:moveTo>
                      <a:lnTo>
                        <a:pt x="140" y="134"/>
                      </a:lnTo>
                      <a:lnTo>
                        <a:pt x="142" y="135"/>
                      </a:lnTo>
                      <a:lnTo>
                        <a:pt x="140" y="139"/>
                      </a:lnTo>
                      <a:lnTo>
                        <a:pt x="137" y="140"/>
                      </a:lnTo>
                      <a:lnTo>
                        <a:pt x="137" y="132"/>
                      </a:lnTo>
                      <a:close/>
                      <a:moveTo>
                        <a:pt x="137" y="140"/>
                      </a:moveTo>
                      <a:lnTo>
                        <a:pt x="139" y="140"/>
                      </a:lnTo>
                      <a:lnTo>
                        <a:pt x="140" y="139"/>
                      </a:lnTo>
                      <a:lnTo>
                        <a:pt x="134" y="134"/>
                      </a:lnTo>
                      <a:lnTo>
                        <a:pt x="135" y="132"/>
                      </a:lnTo>
                      <a:lnTo>
                        <a:pt x="137" y="132"/>
                      </a:lnTo>
                      <a:lnTo>
                        <a:pt x="137" y="140"/>
                      </a:lnTo>
                      <a:close/>
                      <a:moveTo>
                        <a:pt x="140" y="139"/>
                      </a:moveTo>
                      <a:lnTo>
                        <a:pt x="139" y="140"/>
                      </a:lnTo>
                      <a:lnTo>
                        <a:pt x="137" y="140"/>
                      </a:lnTo>
                      <a:lnTo>
                        <a:pt x="134" y="134"/>
                      </a:lnTo>
                      <a:lnTo>
                        <a:pt x="140" y="139"/>
                      </a:lnTo>
                      <a:close/>
                      <a:moveTo>
                        <a:pt x="134" y="134"/>
                      </a:moveTo>
                      <a:lnTo>
                        <a:pt x="134" y="134"/>
                      </a:lnTo>
                      <a:lnTo>
                        <a:pt x="135" y="137"/>
                      </a:lnTo>
                      <a:lnTo>
                        <a:pt x="134" y="134"/>
                      </a:lnTo>
                      <a:close/>
                      <a:moveTo>
                        <a:pt x="139" y="140"/>
                      </a:moveTo>
                      <a:lnTo>
                        <a:pt x="134" y="142"/>
                      </a:lnTo>
                      <a:lnTo>
                        <a:pt x="131" y="142"/>
                      </a:lnTo>
                      <a:lnTo>
                        <a:pt x="128" y="142"/>
                      </a:lnTo>
                      <a:lnTo>
                        <a:pt x="126" y="140"/>
                      </a:lnTo>
                      <a:lnTo>
                        <a:pt x="122" y="135"/>
                      </a:lnTo>
                      <a:lnTo>
                        <a:pt x="120" y="134"/>
                      </a:lnTo>
                      <a:lnTo>
                        <a:pt x="126" y="128"/>
                      </a:lnTo>
                      <a:lnTo>
                        <a:pt x="129" y="132"/>
                      </a:lnTo>
                      <a:lnTo>
                        <a:pt x="134" y="134"/>
                      </a:lnTo>
                      <a:lnTo>
                        <a:pt x="139" y="140"/>
                      </a:lnTo>
                      <a:close/>
                      <a:moveTo>
                        <a:pt x="118" y="132"/>
                      </a:moveTo>
                      <a:lnTo>
                        <a:pt x="120" y="130"/>
                      </a:lnTo>
                      <a:lnTo>
                        <a:pt x="122" y="128"/>
                      </a:lnTo>
                      <a:lnTo>
                        <a:pt x="123" y="127"/>
                      </a:lnTo>
                      <a:lnTo>
                        <a:pt x="126" y="128"/>
                      </a:lnTo>
                      <a:lnTo>
                        <a:pt x="123" y="132"/>
                      </a:lnTo>
                      <a:lnTo>
                        <a:pt x="118" y="132"/>
                      </a:lnTo>
                      <a:close/>
                      <a:moveTo>
                        <a:pt x="126" y="130"/>
                      </a:moveTo>
                      <a:lnTo>
                        <a:pt x="123" y="144"/>
                      </a:lnTo>
                      <a:lnTo>
                        <a:pt x="120" y="151"/>
                      </a:lnTo>
                      <a:lnTo>
                        <a:pt x="114" y="146"/>
                      </a:lnTo>
                      <a:lnTo>
                        <a:pt x="117" y="140"/>
                      </a:lnTo>
                      <a:lnTo>
                        <a:pt x="118" y="132"/>
                      </a:lnTo>
                      <a:lnTo>
                        <a:pt x="126" y="130"/>
                      </a:lnTo>
                      <a:close/>
                      <a:moveTo>
                        <a:pt x="120" y="151"/>
                      </a:moveTo>
                      <a:lnTo>
                        <a:pt x="118" y="152"/>
                      </a:lnTo>
                      <a:lnTo>
                        <a:pt x="115" y="152"/>
                      </a:lnTo>
                      <a:lnTo>
                        <a:pt x="114" y="151"/>
                      </a:lnTo>
                      <a:lnTo>
                        <a:pt x="114" y="149"/>
                      </a:lnTo>
                      <a:lnTo>
                        <a:pt x="117" y="149"/>
                      </a:lnTo>
                      <a:lnTo>
                        <a:pt x="120" y="151"/>
                      </a:lnTo>
                      <a:close/>
                      <a:moveTo>
                        <a:pt x="114" y="149"/>
                      </a:moveTo>
                      <a:lnTo>
                        <a:pt x="112" y="144"/>
                      </a:lnTo>
                      <a:lnTo>
                        <a:pt x="111" y="140"/>
                      </a:lnTo>
                      <a:lnTo>
                        <a:pt x="117" y="137"/>
                      </a:lnTo>
                      <a:lnTo>
                        <a:pt x="118" y="142"/>
                      </a:lnTo>
                      <a:lnTo>
                        <a:pt x="120" y="147"/>
                      </a:lnTo>
                      <a:lnTo>
                        <a:pt x="114" y="149"/>
                      </a:lnTo>
                      <a:close/>
                      <a:moveTo>
                        <a:pt x="111" y="140"/>
                      </a:moveTo>
                      <a:lnTo>
                        <a:pt x="111" y="140"/>
                      </a:lnTo>
                      <a:lnTo>
                        <a:pt x="114" y="134"/>
                      </a:lnTo>
                      <a:lnTo>
                        <a:pt x="115" y="135"/>
                      </a:lnTo>
                      <a:lnTo>
                        <a:pt x="117" y="137"/>
                      </a:lnTo>
                      <a:lnTo>
                        <a:pt x="111" y="140"/>
                      </a:lnTo>
                      <a:close/>
                      <a:moveTo>
                        <a:pt x="111" y="140"/>
                      </a:moveTo>
                      <a:lnTo>
                        <a:pt x="111" y="140"/>
                      </a:lnTo>
                      <a:lnTo>
                        <a:pt x="112" y="140"/>
                      </a:lnTo>
                      <a:lnTo>
                        <a:pt x="109" y="132"/>
                      </a:lnTo>
                      <a:lnTo>
                        <a:pt x="112" y="132"/>
                      </a:lnTo>
                      <a:lnTo>
                        <a:pt x="114" y="134"/>
                      </a:lnTo>
                      <a:lnTo>
                        <a:pt x="111" y="140"/>
                      </a:lnTo>
                      <a:close/>
                      <a:moveTo>
                        <a:pt x="112" y="140"/>
                      </a:moveTo>
                      <a:lnTo>
                        <a:pt x="112" y="140"/>
                      </a:lnTo>
                      <a:lnTo>
                        <a:pt x="108" y="134"/>
                      </a:lnTo>
                      <a:lnTo>
                        <a:pt x="109" y="134"/>
                      </a:lnTo>
                      <a:lnTo>
                        <a:pt x="109" y="132"/>
                      </a:lnTo>
                      <a:lnTo>
                        <a:pt x="112" y="140"/>
                      </a:lnTo>
                      <a:close/>
                      <a:moveTo>
                        <a:pt x="108" y="135"/>
                      </a:moveTo>
                      <a:lnTo>
                        <a:pt x="108" y="135"/>
                      </a:lnTo>
                      <a:lnTo>
                        <a:pt x="108" y="134"/>
                      </a:lnTo>
                      <a:lnTo>
                        <a:pt x="111" y="137"/>
                      </a:lnTo>
                      <a:lnTo>
                        <a:pt x="108" y="135"/>
                      </a:lnTo>
                      <a:close/>
                      <a:moveTo>
                        <a:pt x="114" y="139"/>
                      </a:moveTo>
                      <a:lnTo>
                        <a:pt x="114" y="140"/>
                      </a:lnTo>
                      <a:lnTo>
                        <a:pt x="112" y="140"/>
                      </a:lnTo>
                      <a:lnTo>
                        <a:pt x="106" y="139"/>
                      </a:lnTo>
                      <a:lnTo>
                        <a:pt x="106" y="137"/>
                      </a:lnTo>
                      <a:lnTo>
                        <a:pt x="108" y="135"/>
                      </a:lnTo>
                      <a:lnTo>
                        <a:pt x="114" y="139"/>
                      </a:lnTo>
                      <a:close/>
                      <a:moveTo>
                        <a:pt x="112" y="140"/>
                      </a:moveTo>
                      <a:lnTo>
                        <a:pt x="112" y="146"/>
                      </a:lnTo>
                      <a:lnTo>
                        <a:pt x="109" y="149"/>
                      </a:lnTo>
                      <a:lnTo>
                        <a:pt x="103" y="146"/>
                      </a:lnTo>
                      <a:lnTo>
                        <a:pt x="105" y="142"/>
                      </a:lnTo>
                      <a:lnTo>
                        <a:pt x="106" y="139"/>
                      </a:lnTo>
                      <a:lnTo>
                        <a:pt x="112" y="140"/>
                      </a:lnTo>
                      <a:close/>
                      <a:moveTo>
                        <a:pt x="109" y="149"/>
                      </a:moveTo>
                      <a:lnTo>
                        <a:pt x="109" y="149"/>
                      </a:lnTo>
                      <a:lnTo>
                        <a:pt x="106" y="147"/>
                      </a:lnTo>
                      <a:lnTo>
                        <a:pt x="109" y="149"/>
                      </a:lnTo>
                      <a:close/>
                      <a:moveTo>
                        <a:pt x="109" y="149"/>
                      </a:moveTo>
                      <a:lnTo>
                        <a:pt x="109" y="149"/>
                      </a:lnTo>
                      <a:lnTo>
                        <a:pt x="103" y="146"/>
                      </a:lnTo>
                      <a:lnTo>
                        <a:pt x="109" y="149"/>
                      </a:lnTo>
                      <a:close/>
                      <a:moveTo>
                        <a:pt x="109" y="149"/>
                      </a:moveTo>
                      <a:lnTo>
                        <a:pt x="109" y="152"/>
                      </a:lnTo>
                      <a:lnTo>
                        <a:pt x="108" y="154"/>
                      </a:lnTo>
                      <a:lnTo>
                        <a:pt x="101" y="149"/>
                      </a:lnTo>
                      <a:lnTo>
                        <a:pt x="103" y="147"/>
                      </a:lnTo>
                      <a:lnTo>
                        <a:pt x="103" y="146"/>
                      </a:lnTo>
                      <a:lnTo>
                        <a:pt x="109" y="149"/>
                      </a:lnTo>
                      <a:close/>
                      <a:moveTo>
                        <a:pt x="108" y="154"/>
                      </a:moveTo>
                      <a:lnTo>
                        <a:pt x="106" y="156"/>
                      </a:lnTo>
                      <a:lnTo>
                        <a:pt x="106" y="158"/>
                      </a:lnTo>
                      <a:lnTo>
                        <a:pt x="100" y="152"/>
                      </a:lnTo>
                      <a:lnTo>
                        <a:pt x="100" y="151"/>
                      </a:lnTo>
                      <a:lnTo>
                        <a:pt x="101" y="149"/>
                      </a:lnTo>
                      <a:lnTo>
                        <a:pt x="108" y="154"/>
                      </a:lnTo>
                      <a:close/>
                      <a:moveTo>
                        <a:pt x="106" y="158"/>
                      </a:moveTo>
                      <a:lnTo>
                        <a:pt x="98" y="168"/>
                      </a:lnTo>
                      <a:lnTo>
                        <a:pt x="92" y="173"/>
                      </a:lnTo>
                      <a:lnTo>
                        <a:pt x="89" y="166"/>
                      </a:lnTo>
                      <a:lnTo>
                        <a:pt x="94" y="161"/>
                      </a:lnTo>
                      <a:lnTo>
                        <a:pt x="100" y="152"/>
                      </a:lnTo>
                      <a:lnTo>
                        <a:pt x="106" y="158"/>
                      </a:lnTo>
                      <a:close/>
                      <a:moveTo>
                        <a:pt x="92" y="173"/>
                      </a:moveTo>
                      <a:lnTo>
                        <a:pt x="89" y="173"/>
                      </a:lnTo>
                      <a:lnTo>
                        <a:pt x="88" y="171"/>
                      </a:lnTo>
                      <a:lnTo>
                        <a:pt x="86" y="170"/>
                      </a:lnTo>
                      <a:lnTo>
                        <a:pt x="88" y="168"/>
                      </a:lnTo>
                      <a:lnTo>
                        <a:pt x="91" y="170"/>
                      </a:lnTo>
                      <a:lnTo>
                        <a:pt x="92" y="173"/>
                      </a:lnTo>
                      <a:close/>
                      <a:moveTo>
                        <a:pt x="88" y="168"/>
                      </a:moveTo>
                      <a:lnTo>
                        <a:pt x="88" y="168"/>
                      </a:lnTo>
                      <a:lnTo>
                        <a:pt x="88" y="166"/>
                      </a:lnTo>
                      <a:lnTo>
                        <a:pt x="94" y="170"/>
                      </a:lnTo>
                      <a:lnTo>
                        <a:pt x="94" y="171"/>
                      </a:lnTo>
                      <a:lnTo>
                        <a:pt x="88" y="168"/>
                      </a:lnTo>
                      <a:close/>
                      <a:moveTo>
                        <a:pt x="94" y="170"/>
                      </a:moveTo>
                      <a:lnTo>
                        <a:pt x="94" y="170"/>
                      </a:lnTo>
                      <a:lnTo>
                        <a:pt x="91" y="168"/>
                      </a:lnTo>
                      <a:lnTo>
                        <a:pt x="94" y="170"/>
                      </a:lnTo>
                      <a:close/>
                      <a:moveTo>
                        <a:pt x="88" y="166"/>
                      </a:moveTo>
                      <a:lnTo>
                        <a:pt x="89" y="159"/>
                      </a:lnTo>
                      <a:lnTo>
                        <a:pt x="91" y="151"/>
                      </a:lnTo>
                      <a:lnTo>
                        <a:pt x="97" y="151"/>
                      </a:lnTo>
                      <a:lnTo>
                        <a:pt x="95" y="161"/>
                      </a:lnTo>
                      <a:lnTo>
                        <a:pt x="94" y="170"/>
                      </a:lnTo>
                      <a:lnTo>
                        <a:pt x="88" y="166"/>
                      </a:lnTo>
                      <a:close/>
                      <a:moveTo>
                        <a:pt x="91" y="151"/>
                      </a:moveTo>
                      <a:lnTo>
                        <a:pt x="91" y="144"/>
                      </a:lnTo>
                      <a:lnTo>
                        <a:pt x="91" y="140"/>
                      </a:lnTo>
                      <a:lnTo>
                        <a:pt x="97" y="137"/>
                      </a:lnTo>
                      <a:lnTo>
                        <a:pt x="98" y="142"/>
                      </a:lnTo>
                      <a:lnTo>
                        <a:pt x="97" y="151"/>
                      </a:lnTo>
                      <a:lnTo>
                        <a:pt x="91" y="151"/>
                      </a:lnTo>
                      <a:close/>
                      <a:moveTo>
                        <a:pt x="91" y="140"/>
                      </a:moveTo>
                      <a:lnTo>
                        <a:pt x="91" y="140"/>
                      </a:lnTo>
                      <a:lnTo>
                        <a:pt x="92" y="142"/>
                      </a:lnTo>
                      <a:lnTo>
                        <a:pt x="94" y="134"/>
                      </a:lnTo>
                      <a:lnTo>
                        <a:pt x="95" y="135"/>
                      </a:lnTo>
                      <a:lnTo>
                        <a:pt x="97" y="137"/>
                      </a:lnTo>
                      <a:lnTo>
                        <a:pt x="91" y="140"/>
                      </a:lnTo>
                      <a:close/>
                      <a:moveTo>
                        <a:pt x="92" y="142"/>
                      </a:moveTo>
                      <a:lnTo>
                        <a:pt x="91" y="142"/>
                      </a:lnTo>
                      <a:lnTo>
                        <a:pt x="91" y="140"/>
                      </a:lnTo>
                      <a:lnTo>
                        <a:pt x="94" y="139"/>
                      </a:lnTo>
                      <a:lnTo>
                        <a:pt x="92" y="142"/>
                      </a:lnTo>
                      <a:close/>
                      <a:moveTo>
                        <a:pt x="91" y="140"/>
                      </a:moveTo>
                      <a:lnTo>
                        <a:pt x="91" y="140"/>
                      </a:lnTo>
                      <a:lnTo>
                        <a:pt x="92" y="142"/>
                      </a:lnTo>
                      <a:lnTo>
                        <a:pt x="88" y="135"/>
                      </a:lnTo>
                      <a:lnTo>
                        <a:pt x="92" y="134"/>
                      </a:lnTo>
                      <a:lnTo>
                        <a:pt x="95" y="135"/>
                      </a:lnTo>
                      <a:lnTo>
                        <a:pt x="91" y="140"/>
                      </a:lnTo>
                      <a:close/>
                      <a:moveTo>
                        <a:pt x="88" y="135"/>
                      </a:moveTo>
                      <a:lnTo>
                        <a:pt x="88" y="135"/>
                      </a:lnTo>
                      <a:lnTo>
                        <a:pt x="91" y="139"/>
                      </a:lnTo>
                      <a:lnTo>
                        <a:pt x="88" y="135"/>
                      </a:lnTo>
                      <a:close/>
                      <a:moveTo>
                        <a:pt x="92" y="142"/>
                      </a:moveTo>
                      <a:lnTo>
                        <a:pt x="91" y="144"/>
                      </a:lnTo>
                      <a:lnTo>
                        <a:pt x="89" y="146"/>
                      </a:lnTo>
                      <a:lnTo>
                        <a:pt x="83" y="140"/>
                      </a:lnTo>
                      <a:lnTo>
                        <a:pt x="86" y="137"/>
                      </a:lnTo>
                      <a:lnTo>
                        <a:pt x="88" y="135"/>
                      </a:lnTo>
                      <a:lnTo>
                        <a:pt x="92" y="142"/>
                      </a:lnTo>
                      <a:close/>
                      <a:moveTo>
                        <a:pt x="83" y="140"/>
                      </a:moveTo>
                      <a:lnTo>
                        <a:pt x="83" y="140"/>
                      </a:lnTo>
                      <a:lnTo>
                        <a:pt x="86" y="142"/>
                      </a:lnTo>
                      <a:lnTo>
                        <a:pt x="83" y="140"/>
                      </a:lnTo>
                      <a:close/>
                      <a:moveTo>
                        <a:pt x="89" y="146"/>
                      </a:moveTo>
                      <a:lnTo>
                        <a:pt x="84" y="154"/>
                      </a:lnTo>
                      <a:lnTo>
                        <a:pt x="81" y="158"/>
                      </a:lnTo>
                      <a:lnTo>
                        <a:pt x="75" y="152"/>
                      </a:lnTo>
                      <a:lnTo>
                        <a:pt x="78" y="149"/>
                      </a:lnTo>
                      <a:lnTo>
                        <a:pt x="83" y="140"/>
                      </a:lnTo>
                      <a:lnTo>
                        <a:pt x="89" y="146"/>
                      </a:lnTo>
                      <a:close/>
                      <a:moveTo>
                        <a:pt x="81" y="158"/>
                      </a:moveTo>
                      <a:lnTo>
                        <a:pt x="78" y="159"/>
                      </a:lnTo>
                      <a:lnTo>
                        <a:pt x="77" y="159"/>
                      </a:lnTo>
                      <a:lnTo>
                        <a:pt x="75" y="158"/>
                      </a:lnTo>
                      <a:lnTo>
                        <a:pt x="74" y="154"/>
                      </a:lnTo>
                      <a:lnTo>
                        <a:pt x="78" y="156"/>
                      </a:lnTo>
                      <a:lnTo>
                        <a:pt x="81" y="158"/>
                      </a:lnTo>
                      <a:close/>
                      <a:moveTo>
                        <a:pt x="74" y="154"/>
                      </a:moveTo>
                      <a:lnTo>
                        <a:pt x="74" y="154"/>
                      </a:lnTo>
                      <a:lnTo>
                        <a:pt x="81" y="156"/>
                      </a:lnTo>
                      <a:lnTo>
                        <a:pt x="74" y="154"/>
                      </a:lnTo>
                      <a:close/>
                      <a:moveTo>
                        <a:pt x="81" y="156"/>
                      </a:moveTo>
                      <a:lnTo>
                        <a:pt x="81" y="156"/>
                      </a:lnTo>
                      <a:lnTo>
                        <a:pt x="78" y="156"/>
                      </a:lnTo>
                      <a:lnTo>
                        <a:pt x="81" y="156"/>
                      </a:lnTo>
                      <a:close/>
                      <a:moveTo>
                        <a:pt x="74" y="154"/>
                      </a:moveTo>
                      <a:lnTo>
                        <a:pt x="74" y="152"/>
                      </a:lnTo>
                      <a:lnTo>
                        <a:pt x="75" y="149"/>
                      </a:lnTo>
                      <a:lnTo>
                        <a:pt x="81" y="149"/>
                      </a:lnTo>
                      <a:lnTo>
                        <a:pt x="81" y="152"/>
                      </a:lnTo>
                      <a:lnTo>
                        <a:pt x="81" y="156"/>
                      </a:lnTo>
                      <a:lnTo>
                        <a:pt x="74" y="154"/>
                      </a:lnTo>
                      <a:close/>
                      <a:moveTo>
                        <a:pt x="75" y="149"/>
                      </a:moveTo>
                      <a:lnTo>
                        <a:pt x="74" y="146"/>
                      </a:lnTo>
                      <a:lnTo>
                        <a:pt x="74" y="142"/>
                      </a:lnTo>
                      <a:lnTo>
                        <a:pt x="81" y="140"/>
                      </a:lnTo>
                      <a:lnTo>
                        <a:pt x="81" y="144"/>
                      </a:lnTo>
                      <a:lnTo>
                        <a:pt x="81" y="149"/>
                      </a:lnTo>
                      <a:lnTo>
                        <a:pt x="75" y="149"/>
                      </a:lnTo>
                      <a:close/>
                      <a:moveTo>
                        <a:pt x="74" y="142"/>
                      </a:moveTo>
                      <a:lnTo>
                        <a:pt x="74" y="142"/>
                      </a:lnTo>
                      <a:lnTo>
                        <a:pt x="78" y="142"/>
                      </a:lnTo>
                      <a:lnTo>
                        <a:pt x="74" y="142"/>
                      </a:lnTo>
                      <a:close/>
                      <a:moveTo>
                        <a:pt x="74" y="142"/>
                      </a:moveTo>
                      <a:lnTo>
                        <a:pt x="71" y="127"/>
                      </a:lnTo>
                      <a:lnTo>
                        <a:pt x="66" y="118"/>
                      </a:lnTo>
                      <a:lnTo>
                        <a:pt x="71" y="113"/>
                      </a:lnTo>
                      <a:lnTo>
                        <a:pt x="74" y="116"/>
                      </a:lnTo>
                      <a:lnTo>
                        <a:pt x="77" y="123"/>
                      </a:lnTo>
                      <a:lnTo>
                        <a:pt x="80" y="132"/>
                      </a:lnTo>
                      <a:lnTo>
                        <a:pt x="81" y="140"/>
                      </a:lnTo>
                      <a:lnTo>
                        <a:pt x="74" y="142"/>
                      </a:lnTo>
                      <a:close/>
                      <a:moveTo>
                        <a:pt x="66" y="118"/>
                      </a:moveTo>
                      <a:lnTo>
                        <a:pt x="66" y="118"/>
                      </a:lnTo>
                      <a:lnTo>
                        <a:pt x="64" y="118"/>
                      </a:lnTo>
                      <a:lnTo>
                        <a:pt x="68" y="116"/>
                      </a:lnTo>
                      <a:lnTo>
                        <a:pt x="66" y="118"/>
                      </a:lnTo>
                      <a:close/>
                      <a:moveTo>
                        <a:pt x="64" y="118"/>
                      </a:moveTo>
                      <a:lnTo>
                        <a:pt x="64" y="118"/>
                      </a:lnTo>
                      <a:lnTo>
                        <a:pt x="63" y="118"/>
                      </a:lnTo>
                      <a:lnTo>
                        <a:pt x="61" y="110"/>
                      </a:lnTo>
                      <a:lnTo>
                        <a:pt x="64" y="110"/>
                      </a:lnTo>
                      <a:lnTo>
                        <a:pt x="66" y="110"/>
                      </a:lnTo>
                      <a:lnTo>
                        <a:pt x="69" y="111"/>
                      </a:lnTo>
                      <a:lnTo>
                        <a:pt x="71" y="113"/>
                      </a:lnTo>
                      <a:lnTo>
                        <a:pt x="64" y="118"/>
                      </a:lnTo>
                      <a:close/>
                      <a:moveTo>
                        <a:pt x="63" y="118"/>
                      </a:moveTo>
                      <a:lnTo>
                        <a:pt x="58" y="120"/>
                      </a:lnTo>
                      <a:lnTo>
                        <a:pt x="51" y="125"/>
                      </a:lnTo>
                      <a:lnTo>
                        <a:pt x="46" y="118"/>
                      </a:lnTo>
                      <a:lnTo>
                        <a:pt x="55" y="113"/>
                      </a:lnTo>
                      <a:lnTo>
                        <a:pt x="61" y="110"/>
                      </a:lnTo>
                      <a:lnTo>
                        <a:pt x="63" y="118"/>
                      </a:lnTo>
                      <a:close/>
                      <a:moveTo>
                        <a:pt x="46" y="118"/>
                      </a:moveTo>
                      <a:lnTo>
                        <a:pt x="46" y="118"/>
                      </a:lnTo>
                      <a:lnTo>
                        <a:pt x="47" y="122"/>
                      </a:lnTo>
                      <a:lnTo>
                        <a:pt x="46" y="118"/>
                      </a:lnTo>
                      <a:close/>
                      <a:moveTo>
                        <a:pt x="51" y="125"/>
                      </a:moveTo>
                      <a:lnTo>
                        <a:pt x="51" y="125"/>
                      </a:lnTo>
                      <a:lnTo>
                        <a:pt x="46" y="118"/>
                      </a:lnTo>
                      <a:lnTo>
                        <a:pt x="51" y="125"/>
                      </a:lnTo>
                      <a:close/>
                      <a:moveTo>
                        <a:pt x="51" y="125"/>
                      </a:moveTo>
                      <a:lnTo>
                        <a:pt x="51" y="125"/>
                      </a:lnTo>
                      <a:lnTo>
                        <a:pt x="47" y="122"/>
                      </a:lnTo>
                      <a:lnTo>
                        <a:pt x="51" y="125"/>
                      </a:lnTo>
                      <a:close/>
                      <a:moveTo>
                        <a:pt x="51" y="125"/>
                      </a:moveTo>
                      <a:lnTo>
                        <a:pt x="49" y="127"/>
                      </a:lnTo>
                      <a:lnTo>
                        <a:pt x="46" y="128"/>
                      </a:lnTo>
                      <a:lnTo>
                        <a:pt x="43" y="120"/>
                      </a:lnTo>
                      <a:lnTo>
                        <a:pt x="44" y="120"/>
                      </a:lnTo>
                      <a:lnTo>
                        <a:pt x="46" y="118"/>
                      </a:lnTo>
                      <a:lnTo>
                        <a:pt x="51" y="125"/>
                      </a:lnTo>
                      <a:close/>
                      <a:moveTo>
                        <a:pt x="46" y="128"/>
                      </a:moveTo>
                      <a:lnTo>
                        <a:pt x="44" y="128"/>
                      </a:lnTo>
                      <a:lnTo>
                        <a:pt x="41" y="130"/>
                      </a:lnTo>
                      <a:lnTo>
                        <a:pt x="40" y="123"/>
                      </a:lnTo>
                      <a:lnTo>
                        <a:pt x="41" y="122"/>
                      </a:lnTo>
                      <a:lnTo>
                        <a:pt x="43" y="120"/>
                      </a:lnTo>
                      <a:lnTo>
                        <a:pt x="46" y="128"/>
                      </a:lnTo>
                      <a:close/>
                      <a:moveTo>
                        <a:pt x="41" y="130"/>
                      </a:moveTo>
                      <a:lnTo>
                        <a:pt x="30" y="134"/>
                      </a:lnTo>
                      <a:lnTo>
                        <a:pt x="20" y="137"/>
                      </a:lnTo>
                      <a:lnTo>
                        <a:pt x="20" y="128"/>
                      </a:lnTo>
                      <a:lnTo>
                        <a:pt x="29" y="127"/>
                      </a:lnTo>
                      <a:lnTo>
                        <a:pt x="40" y="123"/>
                      </a:lnTo>
                      <a:lnTo>
                        <a:pt x="41" y="130"/>
                      </a:lnTo>
                      <a:close/>
                      <a:moveTo>
                        <a:pt x="20" y="137"/>
                      </a:moveTo>
                      <a:lnTo>
                        <a:pt x="7" y="139"/>
                      </a:lnTo>
                      <a:lnTo>
                        <a:pt x="4" y="139"/>
                      </a:lnTo>
                      <a:lnTo>
                        <a:pt x="3" y="130"/>
                      </a:lnTo>
                      <a:lnTo>
                        <a:pt x="7" y="130"/>
                      </a:lnTo>
                      <a:lnTo>
                        <a:pt x="20" y="128"/>
                      </a:lnTo>
                      <a:lnTo>
                        <a:pt x="20" y="137"/>
                      </a:lnTo>
                      <a:close/>
                      <a:moveTo>
                        <a:pt x="4" y="139"/>
                      </a:moveTo>
                      <a:lnTo>
                        <a:pt x="1" y="139"/>
                      </a:lnTo>
                      <a:lnTo>
                        <a:pt x="0" y="137"/>
                      </a:lnTo>
                      <a:lnTo>
                        <a:pt x="0" y="135"/>
                      </a:lnTo>
                      <a:lnTo>
                        <a:pt x="0" y="132"/>
                      </a:lnTo>
                      <a:lnTo>
                        <a:pt x="3" y="134"/>
                      </a:lnTo>
                      <a:lnTo>
                        <a:pt x="4" y="139"/>
                      </a:lnTo>
                      <a:close/>
                      <a:moveTo>
                        <a:pt x="0" y="132"/>
                      </a:moveTo>
                      <a:lnTo>
                        <a:pt x="0" y="132"/>
                      </a:lnTo>
                      <a:lnTo>
                        <a:pt x="6" y="137"/>
                      </a:lnTo>
                      <a:lnTo>
                        <a:pt x="0" y="132"/>
                      </a:lnTo>
                      <a:close/>
                      <a:moveTo>
                        <a:pt x="0" y="132"/>
                      </a:moveTo>
                      <a:lnTo>
                        <a:pt x="0" y="132"/>
                      </a:lnTo>
                      <a:lnTo>
                        <a:pt x="3" y="134"/>
                      </a:lnTo>
                      <a:lnTo>
                        <a:pt x="0" y="132"/>
                      </a:lnTo>
                      <a:close/>
                      <a:moveTo>
                        <a:pt x="0" y="132"/>
                      </a:moveTo>
                      <a:lnTo>
                        <a:pt x="1" y="132"/>
                      </a:lnTo>
                      <a:lnTo>
                        <a:pt x="1" y="130"/>
                      </a:lnTo>
                      <a:lnTo>
                        <a:pt x="7" y="135"/>
                      </a:lnTo>
                      <a:lnTo>
                        <a:pt x="6" y="137"/>
                      </a:lnTo>
                      <a:lnTo>
                        <a:pt x="0" y="132"/>
                      </a:lnTo>
                      <a:close/>
                      <a:moveTo>
                        <a:pt x="1" y="130"/>
                      </a:moveTo>
                      <a:lnTo>
                        <a:pt x="1" y="128"/>
                      </a:lnTo>
                      <a:lnTo>
                        <a:pt x="3" y="128"/>
                      </a:lnTo>
                      <a:lnTo>
                        <a:pt x="9" y="132"/>
                      </a:lnTo>
                      <a:lnTo>
                        <a:pt x="7" y="134"/>
                      </a:lnTo>
                      <a:lnTo>
                        <a:pt x="7" y="135"/>
                      </a:lnTo>
                      <a:lnTo>
                        <a:pt x="1" y="130"/>
                      </a:lnTo>
                      <a:close/>
                      <a:moveTo>
                        <a:pt x="3" y="128"/>
                      </a:moveTo>
                      <a:lnTo>
                        <a:pt x="9" y="120"/>
                      </a:lnTo>
                      <a:lnTo>
                        <a:pt x="13" y="115"/>
                      </a:lnTo>
                      <a:lnTo>
                        <a:pt x="18" y="122"/>
                      </a:lnTo>
                      <a:lnTo>
                        <a:pt x="13" y="127"/>
                      </a:lnTo>
                      <a:lnTo>
                        <a:pt x="9" y="132"/>
                      </a:lnTo>
                      <a:lnTo>
                        <a:pt x="3" y="128"/>
                      </a:lnTo>
                      <a:close/>
                      <a:moveTo>
                        <a:pt x="18" y="122"/>
                      </a:moveTo>
                      <a:lnTo>
                        <a:pt x="18" y="122"/>
                      </a:lnTo>
                      <a:lnTo>
                        <a:pt x="15" y="118"/>
                      </a:lnTo>
                      <a:lnTo>
                        <a:pt x="18" y="122"/>
                      </a:lnTo>
                      <a:close/>
                      <a:moveTo>
                        <a:pt x="13" y="115"/>
                      </a:moveTo>
                      <a:lnTo>
                        <a:pt x="13" y="115"/>
                      </a:lnTo>
                      <a:lnTo>
                        <a:pt x="18" y="122"/>
                      </a:lnTo>
                      <a:lnTo>
                        <a:pt x="13" y="115"/>
                      </a:lnTo>
                      <a:close/>
                      <a:moveTo>
                        <a:pt x="13" y="115"/>
                      </a:moveTo>
                      <a:lnTo>
                        <a:pt x="13" y="115"/>
                      </a:lnTo>
                      <a:lnTo>
                        <a:pt x="15" y="118"/>
                      </a:lnTo>
                      <a:lnTo>
                        <a:pt x="13" y="115"/>
                      </a:lnTo>
                      <a:close/>
                      <a:moveTo>
                        <a:pt x="13" y="115"/>
                      </a:moveTo>
                      <a:lnTo>
                        <a:pt x="17" y="113"/>
                      </a:lnTo>
                      <a:lnTo>
                        <a:pt x="18" y="110"/>
                      </a:lnTo>
                      <a:lnTo>
                        <a:pt x="23" y="116"/>
                      </a:lnTo>
                      <a:lnTo>
                        <a:pt x="21" y="118"/>
                      </a:lnTo>
                      <a:lnTo>
                        <a:pt x="18" y="122"/>
                      </a:lnTo>
                      <a:lnTo>
                        <a:pt x="13" y="115"/>
                      </a:lnTo>
                      <a:close/>
                      <a:moveTo>
                        <a:pt x="23" y="116"/>
                      </a:moveTo>
                      <a:lnTo>
                        <a:pt x="23" y="116"/>
                      </a:lnTo>
                      <a:lnTo>
                        <a:pt x="21" y="113"/>
                      </a:lnTo>
                      <a:lnTo>
                        <a:pt x="23" y="116"/>
                      </a:lnTo>
                      <a:close/>
                      <a:moveTo>
                        <a:pt x="18" y="110"/>
                      </a:moveTo>
                      <a:lnTo>
                        <a:pt x="21" y="108"/>
                      </a:lnTo>
                      <a:lnTo>
                        <a:pt x="21" y="106"/>
                      </a:lnTo>
                      <a:lnTo>
                        <a:pt x="27" y="113"/>
                      </a:lnTo>
                      <a:lnTo>
                        <a:pt x="26" y="115"/>
                      </a:lnTo>
                      <a:lnTo>
                        <a:pt x="23" y="116"/>
                      </a:lnTo>
                      <a:lnTo>
                        <a:pt x="18" y="110"/>
                      </a:lnTo>
                      <a:close/>
                      <a:moveTo>
                        <a:pt x="21" y="106"/>
                      </a:moveTo>
                      <a:lnTo>
                        <a:pt x="23" y="106"/>
                      </a:lnTo>
                      <a:lnTo>
                        <a:pt x="24" y="110"/>
                      </a:lnTo>
                      <a:lnTo>
                        <a:pt x="21" y="106"/>
                      </a:lnTo>
                      <a:close/>
                      <a:moveTo>
                        <a:pt x="23" y="106"/>
                      </a:moveTo>
                      <a:lnTo>
                        <a:pt x="23" y="106"/>
                      </a:lnTo>
                      <a:lnTo>
                        <a:pt x="27" y="113"/>
                      </a:lnTo>
                      <a:lnTo>
                        <a:pt x="23" y="106"/>
                      </a:lnTo>
                      <a:close/>
                      <a:moveTo>
                        <a:pt x="23" y="106"/>
                      </a:moveTo>
                      <a:lnTo>
                        <a:pt x="23" y="106"/>
                      </a:lnTo>
                      <a:lnTo>
                        <a:pt x="24" y="110"/>
                      </a:lnTo>
                      <a:lnTo>
                        <a:pt x="23" y="106"/>
                      </a:lnTo>
                      <a:close/>
                      <a:moveTo>
                        <a:pt x="23" y="106"/>
                      </a:moveTo>
                      <a:lnTo>
                        <a:pt x="24" y="104"/>
                      </a:lnTo>
                      <a:lnTo>
                        <a:pt x="26" y="103"/>
                      </a:lnTo>
                      <a:lnTo>
                        <a:pt x="30" y="110"/>
                      </a:lnTo>
                      <a:lnTo>
                        <a:pt x="27" y="111"/>
                      </a:lnTo>
                      <a:lnTo>
                        <a:pt x="27" y="113"/>
                      </a:lnTo>
                      <a:lnTo>
                        <a:pt x="23" y="106"/>
                      </a:lnTo>
                      <a:close/>
                      <a:moveTo>
                        <a:pt x="26" y="103"/>
                      </a:moveTo>
                      <a:lnTo>
                        <a:pt x="32" y="99"/>
                      </a:lnTo>
                      <a:lnTo>
                        <a:pt x="34" y="98"/>
                      </a:lnTo>
                      <a:lnTo>
                        <a:pt x="41" y="101"/>
                      </a:lnTo>
                      <a:lnTo>
                        <a:pt x="37" y="104"/>
                      </a:lnTo>
                      <a:lnTo>
                        <a:pt x="30" y="110"/>
                      </a:lnTo>
                      <a:lnTo>
                        <a:pt x="26" y="103"/>
                      </a:lnTo>
                      <a:close/>
                      <a:moveTo>
                        <a:pt x="34" y="98"/>
                      </a:moveTo>
                      <a:lnTo>
                        <a:pt x="35" y="98"/>
                      </a:lnTo>
                      <a:lnTo>
                        <a:pt x="38" y="99"/>
                      </a:lnTo>
                      <a:lnTo>
                        <a:pt x="34" y="98"/>
                      </a:lnTo>
                      <a:close/>
                      <a:moveTo>
                        <a:pt x="35" y="98"/>
                      </a:moveTo>
                      <a:lnTo>
                        <a:pt x="35" y="96"/>
                      </a:lnTo>
                      <a:lnTo>
                        <a:pt x="43" y="98"/>
                      </a:lnTo>
                      <a:lnTo>
                        <a:pt x="41" y="99"/>
                      </a:lnTo>
                      <a:lnTo>
                        <a:pt x="40" y="103"/>
                      </a:lnTo>
                      <a:lnTo>
                        <a:pt x="35" y="98"/>
                      </a:lnTo>
                      <a:close/>
                      <a:moveTo>
                        <a:pt x="43" y="98"/>
                      </a:moveTo>
                      <a:lnTo>
                        <a:pt x="43" y="98"/>
                      </a:lnTo>
                      <a:lnTo>
                        <a:pt x="38" y="98"/>
                      </a:lnTo>
                      <a:lnTo>
                        <a:pt x="43" y="98"/>
                      </a:lnTo>
                      <a:close/>
                      <a:moveTo>
                        <a:pt x="35" y="96"/>
                      </a:moveTo>
                      <a:lnTo>
                        <a:pt x="37" y="98"/>
                      </a:lnTo>
                      <a:lnTo>
                        <a:pt x="37" y="99"/>
                      </a:lnTo>
                      <a:lnTo>
                        <a:pt x="40" y="92"/>
                      </a:lnTo>
                      <a:lnTo>
                        <a:pt x="41" y="94"/>
                      </a:lnTo>
                      <a:lnTo>
                        <a:pt x="43" y="98"/>
                      </a:lnTo>
                      <a:lnTo>
                        <a:pt x="35" y="96"/>
                      </a:lnTo>
                      <a:close/>
                      <a:moveTo>
                        <a:pt x="37" y="99"/>
                      </a:moveTo>
                      <a:lnTo>
                        <a:pt x="37" y="99"/>
                      </a:lnTo>
                      <a:lnTo>
                        <a:pt x="35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37" y="99"/>
                      </a:lnTo>
                      <a:close/>
                      <a:moveTo>
                        <a:pt x="37" y="99"/>
                      </a:moveTo>
                      <a:lnTo>
                        <a:pt x="32" y="101"/>
                      </a:lnTo>
                      <a:lnTo>
                        <a:pt x="29" y="101"/>
                      </a:lnTo>
                      <a:lnTo>
                        <a:pt x="27" y="94"/>
                      </a:lnTo>
                      <a:lnTo>
                        <a:pt x="30" y="92"/>
                      </a:lnTo>
                      <a:lnTo>
                        <a:pt x="35" y="91"/>
                      </a:lnTo>
                      <a:lnTo>
                        <a:pt x="37" y="99"/>
                      </a:lnTo>
                      <a:close/>
                      <a:moveTo>
                        <a:pt x="29" y="101"/>
                      </a:moveTo>
                      <a:lnTo>
                        <a:pt x="29" y="101"/>
                      </a:lnTo>
                      <a:lnTo>
                        <a:pt x="29" y="98"/>
                      </a:lnTo>
                      <a:lnTo>
                        <a:pt x="29" y="101"/>
                      </a:lnTo>
                      <a:close/>
                      <a:moveTo>
                        <a:pt x="29" y="101"/>
                      </a:moveTo>
                      <a:lnTo>
                        <a:pt x="18" y="104"/>
                      </a:lnTo>
                      <a:lnTo>
                        <a:pt x="10" y="106"/>
                      </a:lnTo>
                      <a:lnTo>
                        <a:pt x="7" y="99"/>
                      </a:lnTo>
                      <a:lnTo>
                        <a:pt x="17" y="96"/>
                      </a:lnTo>
                      <a:lnTo>
                        <a:pt x="27" y="94"/>
                      </a:lnTo>
                      <a:lnTo>
                        <a:pt x="29" y="101"/>
                      </a:lnTo>
                      <a:close/>
                      <a:moveTo>
                        <a:pt x="10" y="106"/>
                      </a:moveTo>
                      <a:lnTo>
                        <a:pt x="7" y="106"/>
                      </a:lnTo>
                      <a:lnTo>
                        <a:pt x="6" y="106"/>
                      </a:lnTo>
                      <a:lnTo>
                        <a:pt x="6" y="104"/>
                      </a:lnTo>
                      <a:lnTo>
                        <a:pt x="6" y="101"/>
                      </a:lnTo>
                      <a:lnTo>
                        <a:pt x="9" y="103"/>
                      </a:lnTo>
                      <a:lnTo>
                        <a:pt x="10" y="106"/>
                      </a:lnTo>
                      <a:close/>
                      <a:moveTo>
                        <a:pt x="6" y="101"/>
                      </a:moveTo>
                      <a:lnTo>
                        <a:pt x="6" y="101"/>
                      </a:lnTo>
                      <a:lnTo>
                        <a:pt x="12" y="104"/>
                      </a:lnTo>
                      <a:lnTo>
                        <a:pt x="6" y="101"/>
                      </a:lnTo>
                      <a:close/>
                      <a:moveTo>
                        <a:pt x="6" y="101"/>
                      </a:moveTo>
                      <a:lnTo>
                        <a:pt x="6" y="99"/>
                      </a:lnTo>
                      <a:lnTo>
                        <a:pt x="7" y="98"/>
                      </a:lnTo>
                      <a:lnTo>
                        <a:pt x="13" y="101"/>
                      </a:lnTo>
                      <a:lnTo>
                        <a:pt x="13" y="103"/>
                      </a:lnTo>
                      <a:lnTo>
                        <a:pt x="12" y="104"/>
                      </a:lnTo>
                      <a:lnTo>
                        <a:pt x="6" y="101"/>
                      </a:lnTo>
                      <a:close/>
                      <a:moveTo>
                        <a:pt x="7" y="98"/>
                      </a:moveTo>
                      <a:lnTo>
                        <a:pt x="9" y="94"/>
                      </a:lnTo>
                      <a:lnTo>
                        <a:pt x="10" y="92"/>
                      </a:lnTo>
                      <a:lnTo>
                        <a:pt x="17" y="98"/>
                      </a:lnTo>
                      <a:lnTo>
                        <a:pt x="15" y="99"/>
                      </a:lnTo>
                      <a:lnTo>
                        <a:pt x="13" y="101"/>
                      </a:lnTo>
                      <a:lnTo>
                        <a:pt x="7" y="98"/>
                      </a:lnTo>
                      <a:close/>
                      <a:moveTo>
                        <a:pt x="17" y="98"/>
                      </a:moveTo>
                      <a:lnTo>
                        <a:pt x="17" y="98"/>
                      </a:lnTo>
                      <a:lnTo>
                        <a:pt x="13" y="94"/>
                      </a:lnTo>
                      <a:lnTo>
                        <a:pt x="17" y="98"/>
                      </a:lnTo>
                      <a:close/>
                      <a:moveTo>
                        <a:pt x="10" y="92"/>
                      </a:moveTo>
                      <a:lnTo>
                        <a:pt x="20" y="80"/>
                      </a:lnTo>
                      <a:lnTo>
                        <a:pt x="29" y="72"/>
                      </a:lnTo>
                      <a:lnTo>
                        <a:pt x="34" y="79"/>
                      </a:lnTo>
                      <a:lnTo>
                        <a:pt x="26" y="87"/>
                      </a:lnTo>
                      <a:lnTo>
                        <a:pt x="17" y="98"/>
                      </a:lnTo>
                      <a:lnTo>
                        <a:pt x="10" y="92"/>
                      </a:lnTo>
                      <a:close/>
                      <a:moveTo>
                        <a:pt x="29" y="72"/>
                      </a:moveTo>
                      <a:lnTo>
                        <a:pt x="29" y="72"/>
                      </a:lnTo>
                      <a:lnTo>
                        <a:pt x="32" y="75"/>
                      </a:lnTo>
                      <a:lnTo>
                        <a:pt x="29" y="72"/>
                      </a:lnTo>
                      <a:close/>
                      <a:moveTo>
                        <a:pt x="29" y="72"/>
                      </a:moveTo>
                      <a:lnTo>
                        <a:pt x="29" y="72"/>
                      </a:lnTo>
                      <a:lnTo>
                        <a:pt x="34" y="79"/>
                      </a:lnTo>
                      <a:lnTo>
                        <a:pt x="29" y="72"/>
                      </a:lnTo>
                      <a:close/>
                      <a:moveTo>
                        <a:pt x="29" y="72"/>
                      </a:moveTo>
                      <a:lnTo>
                        <a:pt x="32" y="70"/>
                      </a:lnTo>
                      <a:lnTo>
                        <a:pt x="37" y="67"/>
                      </a:lnTo>
                      <a:lnTo>
                        <a:pt x="40" y="74"/>
                      </a:lnTo>
                      <a:lnTo>
                        <a:pt x="37" y="77"/>
                      </a:lnTo>
                      <a:lnTo>
                        <a:pt x="34" y="79"/>
                      </a:lnTo>
                      <a:lnTo>
                        <a:pt x="29" y="72"/>
                      </a:lnTo>
                      <a:close/>
                      <a:moveTo>
                        <a:pt x="37" y="67"/>
                      </a:moveTo>
                      <a:lnTo>
                        <a:pt x="43" y="62"/>
                      </a:lnTo>
                      <a:lnTo>
                        <a:pt x="47" y="58"/>
                      </a:lnTo>
                      <a:lnTo>
                        <a:pt x="52" y="63"/>
                      </a:lnTo>
                      <a:lnTo>
                        <a:pt x="47" y="68"/>
                      </a:lnTo>
                      <a:lnTo>
                        <a:pt x="40" y="74"/>
                      </a:lnTo>
                      <a:lnTo>
                        <a:pt x="37" y="67"/>
                      </a:lnTo>
                      <a:close/>
                      <a:moveTo>
                        <a:pt x="52" y="63"/>
                      </a:moveTo>
                      <a:lnTo>
                        <a:pt x="52" y="63"/>
                      </a:lnTo>
                      <a:lnTo>
                        <a:pt x="49" y="62"/>
                      </a:lnTo>
                      <a:lnTo>
                        <a:pt x="52" y="63"/>
                      </a:lnTo>
                      <a:close/>
                      <a:moveTo>
                        <a:pt x="47" y="58"/>
                      </a:moveTo>
                      <a:lnTo>
                        <a:pt x="49" y="60"/>
                      </a:lnTo>
                      <a:lnTo>
                        <a:pt x="47" y="63"/>
                      </a:lnTo>
                      <a:lnTo>
                        <a:pt x="52" y="57"/>
                      </a:lnTo>
                      <a:lnTo>
                        <a:pt x="54" y="58"/>
                      </a:lnTo>
                      <a:lnTo>
                        <a:pt x="54" y="60"/>
                      </a:lnTo>
                      <a:lnTo>
                        <a:pt x="54" y="62"/>
                      </a:lnTo>
                      <a:lnTo>
                        <a:pt x="52" y="63"/>
                      </a:lnTo>
                      <a:lnTo>
                        <a:pt x="47" y="58"/>
                      </a:lnTo>
                      <a:close/>
                      <a:moveTo>
                        <a:pt x="47" y="63"/>
                      </a:moveTo>
                      <a:lnTo>
                        <a:pt x="47" y="63"/>
                      </a:lnTo>
                      <a:lnTo>
                        <a:pt x="51" y="60"/>
                      </a:lnTo>
                      <a:lnTo>
                        <a:pt x="47" y="63"/>
                      </a:lnTo>
                      <a:close/>
                      <a:moveTo>
                        <a:pt x="47" y="63"/>
                      </a:moveTo>
                      <a:lnTo>
                        <a:pt x="47" y="63"/>
                      </a:lnTo>
                      <a:lnTo>
                        <a:pt x="47" y="65"/>
                      </a:lnTo>
                      <a:lnTo>
                        <a:pt x="44" y="58"/>
                      </a:lnTo>
                      <a:lnTo>
                        <a:pt x="49" y="57"/>
                      </a:lnTo>
                      <a:lnTo>
                        <a:pt x="52" y="57"/>
                      </a:lnTo>
                      <a:lnTo>
                        <a:pt x="47" y="63"/>
                      </a:lnTo>
                      <a:close/>
                      <a:moveTo>
                        <a:pt x="47" y="65"/>
                      </a:moveTo>
                      <a:lnTo>
                        <a:pt x="46" y="67"/>
                      </a:lnTo>
                      <a:lnTo>
                        <a:pt x="43" y="67"/>
                      </a:lnTo>
                      <a:lnTo>
                        <a:pt x="41" y="58"/>
                      </a:lnTo>
                      <a:lnTo>
                        <a:pt x="43" y="58"/>
                      </a:lnTo>
                      <a:lnTo>
                        <a:pt x="44" y="58"/>
                      </a:lnTo>
                      <a:lnTo>
                        <a:pt x="47" y="65"/>
                      </a:lnTo>
                      <a:close/>
                      <a:moveTo>
                        <a:pt x="41" y="58"/>
                      </a:moveTo>
                      <a:lnTo>
                        <a:pt x="41" y="58"/>
                      </a:lnTo>
                      <a:lnTo>
                        <a:pt x="43" y="63"/>
                      </a:lnTo>
                      <a:lnTo>
                        <a:pt x="41" y="58"/>
                      </a:lnTo>
                      <a:close/>
                      <a:moveTo>
                        <a:pt x="44" y="67"/>
                      </a:moveTo>
                      <a:lnTo>
                        <a:pt x="37" y="70"/>
                      </a:lnTo>
                      <a:lnTo>
                        <a:pt x="32" y="72"/>
                      </a:lnTo>
                      <a:lnTo>
                        <a:pt x="29" y="65"/>
                      </a:lnTo>
                      <a:lnTo>
                        <a:pt x="35" y="62"/>
                      </a:lnTo>
                      <a:lnTo>
                        <a:pt x="41" y="58"/>
                      </a:lnTo>
                      <a:lnTo>
                        <a:pt x="44" y="67"/>
                      </a:lnTo>
                      <a:close/>
                      <a:moveTo>
                        <a:pt x="32" y="72"/>
                      </a:moveTo>
                      <a:lnTo>
                        <a:pt x="30" y="72"/>
                      </a:lnTo>
                      <a:lnTo>
                        <a:pt x="27" y="70"/>
                      </a:lnTo>
                      <a:lnTo>
                        <a:pt x="27" y="68"/>
                      </a:lnTo>
                      <a:lnTo>
                        <a:pt x="27" y="67"/>
                      </a:lnTo>
                      <a:lnTo>
                        <a:pt x="30" y="68"/>
                      </a:lnTo>
                      <a:lnTo>
                        <a:pt x="32" y="72"/>
                      </a:lnTo>
                      <a:close/>
                      <a:moveTo>
                        <a:pt x="27" y="67"/>
                      </a:moveTo>
                      <a:lnTo>
                        <a:pt x="27" y="67"/>
                      </a:lnTo>
                      <a:lnTo>
                        <a:pt x="34" y="68"/>
                      </a:lnTo>
                      <a:lnTo>
                        <a:pt x="34" y="70"/>
                      </a:lnTo>
                      <a:lnTo>
                        <a:pt x="27" y="67"/>
                      </a:lnTo>
                      <a:close/>
                      <a:moveTo>
                        <a:pt x="27" y="67"/>
                      </a:moveTo>
                      <a:lnTo>
                        <a:pt x="27" y="67"/>
                      </a:lnTo>
                      <a:lnTo>
                        <a:pt x="30" y="68"/>
                      </a:lnTo>
                      <a:lnTo>
                        <a:pt x="27" y="67"/>
                      </a:lnTo>
                      <a:close/>
                      <a:moveTo>
                        <a:pt x="27" y="67"/>
                      </a:moveTo>
                      <a:lnTo>
                        <a:pt x="32" y="58"/>
                      </a:lnTo>
                      <a:lnTo>
                        <a:pt x="38" y="51"/>
                      </a:lnTo>
                      <a:lnTo>
                        <a:pt x="44" y="46"/>
                      </a:lnTo>
                      <a:lnTo>
                        <a:pt x="51" y="43"/>
                      </a:lnTo>
                      <a:lnTo>
                        <a:pt x="55" y="50"/>
                      </a:lnTo>
                      <a:lnTo>
                        <a:pt x="49" y="53"/>
                      </a:lnTo>
                      <a:lnTo>
                        <a:pt x="43" y="58"/>
                      </a:lnTo>
                      <a:lnTo>
                        <a:pt x="38" y="63"/>
                      </a:lnTo>
                      <a:lnTo>
                        <a:pt x="34" y="70"/>
                      </a:lnTo>
                      <a:lnTo>
                        <a:pt x="27" y="67"/>
                      </a:lnTo>
                      <a:close/>
                      <a:moveTo>
                        <a:pt x="51" y="43"/>
                      </a:moveTo>
                      <a:lnTo>
                        <a:pt x="52" y="41"/>
                      </a:lnTo>
                      <a:lnTo>
                        <a:pt x="54" y="39"/>
                      </a:lnTo>
                      <a:lnTo>
                        <a:pt x="58" y="46"/>
                      </a:lnTo>
                      <a:lnTo>
                        <a:pt x="57" y="48"/>
                      </a:lnTo>
                      <a:lnTo>
                        <a:pt x="55" y="50"/>
                      </a:lnTo>
                      <a:lnTo>
                        <a:pt x="51" y="43"/>
                      </a:lnTo>
                      <a:close/>
                      <a:moveTo>
                        <a:pt x="54" y="39"/>
                      </a:moveTo>
                      <a:lnTo>
                        <a:pt x="54" y="39"/>
                      </a:lnTo>
                      <a:lnTo>
                        <a:pt x="55" y="39"/>
                      </a:lnTo>
                      <a:lnTo>
                        <a:pt x="57" y="43"/>
                      </a:lnTo>
                      <a:lnTo>
                        <a:pt x="54" y="39"/>
                      </a:lnTo>
                      <a:close/>
                      <a:moveTo>
                        <a:pt x="55" y="39"/>
                      </a:moveTo>
                      <a:lnTo>
                        <a:pt x="55" y="39"/>
                      </a:lnTo>
                      <a:lnTo>
                        <a:pt x="58" y="46"/>
                      </a:lnTo>
                      <a:lnTo>
                        <a:pt x="58" y="48"/>
                      </a:lnTo>
                      <a:lnTo>
                        <a:pt x="55" y="39"/>
                      </a:lnTo>
                      <a:close/>
                      <a:moveTo>
                        <a:pt x="58" y="46"/>
                      </a:moveTo>
                      <a:lnTo>
                        <a:pt x="58" y="46"/>
                      </a:lnTo>
                      <a:lnTo>
                        <a:pt x="57" y="43"/>
                      </a:lnTo>
                      <a:lnTo>
                        <a:pt x="58" y="46"/>
                      </a:lnTo>
                      <a:close/>
                      <a:moveTo>
                        <a:pt x="55" y="39"/>
                      </a:moveTo>
                      <a:lnTo>
                        <a:pt x="57" y="39"/>
                      </a:lnTo>
                      <a:lnTo>
                        <a:pt x="58" y="38"/>
                      </a:lnTo>
                      <a:lnTo>
                        <a:pt x="61" y="46"/>
                      </a:lnTo>
                      <a:lnTo>
                        <a:pt x="60" y="46"/>
                      </a:lnTo>
                      <a:lnTo>
                        <a:pt x="58" y="46"/>
                      </a:lnTo>
                      <a:lnTo>
                        <a:pt x="55" y="39"/>
                      </a:lnTo>
                      <a:close/>
                      <a:moveTo>
                        <a:pt x="58" y="38"/>
                      </a:moveTo>
                      <a:lnTo>
                        <a:pt x="58" y="41"/>
                      </a:lnTo>
                      <a:lnTo>
                        <a:pt x="64" y="38"/>
                      </a:lnTo>
                      <a:lnTo>
                        <a:pt x="64" y="41"/>
                      </a:lnTo>
                      <a:lnTo>
                        <a:pt x="64" y="43"/>
                      </a:lnTo>
                      <a:lnTo>
                        <a:pt x="63" y="45"/>
                      </a:lnTo>
                      <a:lnTo>
                        <a:pt x="61" y="46"/>
                      </a:lnTo>
                      <a:lnTo>
                        <a:pt x="58" y="38"/>
                      </a:lnTo>
                      <a:close/>
                      <a:moveTo>
                        <a:pt x="58" y="41"/>
                      </a:moveTo>
                      <a:lnTo>
                        <a:pt x="58" y="41"/>
                      </a:lnTo>
                      <a:lnTo>
                        <a:pt x="64" y="38"/>
                      </a:lnTo>
                      <a:lnTo>
                        <a:pt x="58" y="41"/>
                      </a:lnTo>
                      <a:close/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1" y="39"/>
                      </a:lnTo>
                      <a:lnTo>
                        <a:pt x="64" y="38"/>
                      </a:lnTo>
                      <a:close/>
                      <a:moveTo>
                        <a:pt x="58" y="43"/>
                      </a:moveTo>
                      <a:lnTo>
                        <a:pt x="58" y="43"/>
                      </a:lnTo>
                      <a:lnTo>
                        <a:pt x="60" y="43"/>
                      </a:lnTo>
                      <a:lnTo>
                        <a:pt x="60" y="36"/>
                      </a:lnTo>
                      <a:lnTo>
                        <a:pt x="63" y="36"/>
                      </a:lnTo>
                      <a:lnTo>
                        <a:pt x="64" y="38"/>
                      </a:lnTo>
                      <a:lnTo>
                        <a:pt x="58" y="43"/>
                      </a:lnTo>
                      <a:close/>
                      <a:moveTo>
                        <a:pt x="60" y="43"/>
                      </a:moveTo>
                      <a:lnTo>
                        <a:pt x="60" y="43"/>
                      </a:lnTo>
                      <a:lnTo>
                        <a:pt x="60" y="39"/>
                      </a:lnTo>
                      <a:lnTo>
                        <a:pt x="60" y="43"/>
                      </a:lnTo>
                      <a:close/>
                      <a:moveTo>
                        <a:pt x="60" y="43"/>
                      </a:moveTo>
                      <a:lnTo>
                        <a:pt x="58" y="43"/>
                      </a:lnTo>
                      <a:lnTo>
                        <a:pt x="58" y="34"/>
                      </a:lnTo>
                      <a:lnTo>
                        <a:pt x="60" y="34"/>
                      </a:lnTo>
                      <a:lnTo>
                        <a:pt x="60" y="36"/>
                      </a:lnTo>
                      <a:lnTo>
                        <a:pt x="60" y="43"/>
                      </a:lnTo>
                      <a:close/>
                      <a:moveTo>
                        <a:pt x="58" y="43"/>
                      </a:moveTo>
                      <a:lnTo>
                        <a:pt x="51" y="45"/>
                      </a:lnTo>
                      <a:lnTo>
                        <a:pt x="46" y="45"/>
                      </a:lnTo>
                      <a:lnTo>
                        <a:pt x="43" y="38"/>
                      </a:lnTo>
                      <a:lnTo>
                        <a:pt x="49" y="36"/>
                      </a:lnTo>
                      <a:lnTo>
                        <a:pt x="58" y="34"/>
                      </a:lnTo>
                      <a:lnTo>
                        <a:pt x="58" y="43"/>
                      </a:lnTo>
                      <a:close/>
                      <a:moveTo>
                        <a:pt x="46" y="45"/>
                      </a:moveTo>
                      <a:lnTo>
                        <a:pt x="43" y="45"/>
                      </a:lnTo>
                      <a:lnTo>
                        <a:pt x="41" y="45"/>
                      </a:lnTo>
                      <a:lnTo>
                        <a:pt x="44" y="41"/>
                      </a:lnTo>
                      <a:lnTo>
                        <a:pt x="46" y="45"/>
                      </a:lnTo>
                      <a:close/>
                      <a:moveTo>
                        <a:pt x="41" y="45"/>
                      </a:moveTo>
                      <a:lnTo>
                        <a:pt x="41" y="43"/>
                      </a:lnTo>
                      <a:lnTo>
                        <a:pt x="40" y="41"/>
                      </a:lnTo>
                      <a:lnTo>
                        <a:pt x="40" y="39"/>
                      </a:lnTo>
                      <a:lnTo>
                        <a:pt x="40" y="38"/>
                      </a:lnTo>
                      <a:lnTo>
                        <a:pt x="41" y="38"/>
                      </a:lnTo>
                      <a:lnTo>
                        <a:pt x="44" y="36"/>
                      </a:lnTo>
                      <a:lnTo>
                        <a:pt x="44" y="45"/>
                      </a:lnTo>
                      <a:lnTo>
                        <a:pt x="43" y="45"/>
                      </a:lnTo>
                      <a:lnTo>
                        <a:pt x="41" y="45"/>
                      </a:lnTo>
                      <a:lnTo>
                        <a:pt x="41" y="43"/>
                      </a:lnTo>
                      <a:lnTo>
                        <a:pt x="43" y="41"/>
                      </a:lnTo>
                      <a:lnTo>
                        <a:pt x="46" y="39"/>
                      </a:lnTo>
                      <a:lnTo>
                        <a:pt x="47" y="38"/>
                      </a:lnTo>
                      <a:lnTo>
                        <a:pt x="41" y="45"/>
                      </a:lnTo>
                      <a:close/>
                      <a:moveTo>
                        <a:pt x="47" y="43"/>
                      </a:moveTo>
                      <a:lnTo>
                        <a:pt x="46" y="45"/>
                      </a:lnTo>
                      <a:lnTo>
                        <a:pt x="44" y="45"/>
                      </a:lnTo>
                      <a:lnTo>
                        <a:pt x="44" y="41"/>
                      </a:lnTo>
                      <a:lnTo>
                        <a:pt x="47" y="43"/>
                      </a:lnTo>
                      <a:close/>
                      <a:moveTo>
                        <a:pt x="41" y="38"/>
                      </a:moveTo>
                      <a:lnTo>
                        <a:pt x="41" y="38"/>
                      </a:lnTo>
                      <a:lnTo>
                        <a:pt x="47" y="45"/>
                      </a:lnTo>
                      <a:lnTo>
                        <a:pt x="47" y="43"/>
                      </a:lnTo>
                      <a:lnTo>
                        <a:pt x="41" y="38"/>
                      </a:lnTo>
                      <a:close/>
                      <a:moveTo>
                        <a:pt x="47" y="43"/>
                      </a:moveTo>
                      <a:lnTo>
                        <a:pt x="47" y="45"/>
                      </a:lnTo>
                      <a:lnTo>
                        <a:pt x="44" y="41"/>
                      </a:lnTo>
                      <a:lnTo>
                        <a:pt x="47" y="43"/>
                      </a:lnTo>
                      <a:close/>
                      <a:moveTo>
                        <a:pt x="41" y="38"/>
                      </a:moveTo>
                      <a:lnTo>
                        <a:pt x="47" y="33"/>
                      </a:lnTo>
                      <a:lnTo>
                        <a:pt x="54" y="29"/>
                      </a:lnTo>
                      <a:lnTo>
                        <a:pt x="61" y="27"/>
                      </a:lnTo>
                      <a:lnTo>
                        <a:pt x="68" y="24"/>
                      </a:lnTo>
                      <a:lnTo>
                        <a:pt x="69" y="33"/>
                      </a:lnTo>
                      <a:lnTo>
                        <a:pt x="57" y="38"/>
                      </a:lnTo>
                      <a:lnTo>
                        <a:pt x="47" y="43"/>
                      </a:lnTo>
                      <a:lnTo>
                        <a:pt x="41" y="38"/>
                      </a:lnTo>
                      <a:close/>
                      <a:moveTo>
                        <a:pt x="68" y="24"/>
                      </a:moveTo>
                      <a:lnTo>
                        <a:pt x="72" y="24"/>
                      </a:lnTo>
                      <a:lnTo>
                        <a:pt x="74" y="22"/>
                      </a:lnTo>
                      <a:lnTo>
                        <a:pt x="78" y="29"/>
                      </a:lnTo>
                      <a:lnTo>
                        <a:pt x="75" y="31"/>
                      </a:lnTo>
                      <a:lnTo>
                        <a:pt x="69" y="33"/>
                      </a:lnTo>
                      <a:lnTo>
                        <a:pt x="68" y="24"/>
                      </a:lnTo>
                      <a:close/>
                      <a:moveTo>
                        <a:pt x="74" y="22"/>
                      </a:moveTo>
                      <a:lnTo>
                        <a:pt x="74" y="22"/>
                      </a:lnTo>
                      <a:lnTo>
                        <a:pt x="75" y="22"/>
                      </a:lnTo>
                      <a:lnTo>
                        <a:pt x="75" y="26"/>
                      </a:lnTo>
                      <a:lnTo>
                        <a:pt x="74" y="22"/>
                      </a:lnTo>
                      <a:close/>
                      <a:moveTo>
                        <a:pt x="75" y="22"/>
                      </a:moveTo>
                      <a:lnTo>
                        <a:pt x="77" y="22"/>
                      </a:lnTo>
                      <a:lnTo>
                        <a:pt x="75" y="26"/>
                      </a:lnTo>
                      <a:lnTo>
                        <a:pt x="74" y="26"/>
                      </a:lnTo>
                      <a:lnTo>
                        <a:pt x="72" y="26"/>
                      </a:lnTo>
                      <a:lnTo>
                        <a:pt x="80" y="26"/>
                      </a:lnTo>
                      <a:lnTo>
                        <a:pt x="80" y="27"/>
                      </a:lnTo>
                      <a:lnTo>
                        <a:pt x="80" y="29"/>
                      </a:lnTo>
                      <a:lnTo>
                        <a:pt x="78" y="31"/>
                      </a:lnTo>
                      <a:lnTo>
                        <a:pt x="75" y="31"/>
                      </a:lnTo>
                      <a:lnTo>
                        <a:pt x="75" y="22"/>
                      </a:lnTo>
                      <a:close/>
                      <a:moveTo>
                        <a:pt x="72" y="26"/>
                      </a:moveTo>
                      <a:lnTo>
                        <a:pt x="74" y="24"/>
                      </a:lnTo>
                      <a:lnTo>
                        <a:pt x="74" y="22"/>
                      </a:lnTo>
                      <a:lnTo>
                        <a:pt x="75" y="26"/>
                      </a:lnTo>
                      <a:lnTo>
                        <a:pt x="72" y="26"/>
                      </a:lnTo>
                      <a:close/>
                      <a:moveTo>
                        <a:pt x="74" y="22"/>
                      </a:moveTo>
                      <a:lnTo>
                        <a:pt x="75" y="26"/>
                      </a:lnTo>
                      <a:lnTo>
                        <a:pt x="74" y="27"/>
                      </a:lnTo>
                      <a:lnTo>
                        <a:pt x="80" y="24"/>
                      </a:lnTo>
                      <a:lnTo>
                        <a:pt x="80" y="27"/>
                      </a:lnTo>
                      <a:lnTo>
                        <a:pt x="78" y="29"/>
                      </a:lnTo>
                      <a:lnTo>
                        <a:pt x="74" y="22"/>
                      </a:lnTo>
                      <a:close/>
                      <a:moveTo>
                        <a:pt x="74" y="27"/>
                      </a:moveTo>
                      <a:lnTo>
                        <a:pt x="74" y="27"/>
                      </a:lnTo>
                      <a:lnTo>
                        <a:pt x="77" y="26"/>
                      </a:lnTo>
                      <a:lnTo>
                        <a:pt x="74" y="27"/>
                      </a:lnTo>
                      <a:close/>
                      <a:moveTo>
                        <a:pt x="74" y="27"/>
                      </a:moveTo>
                      <a:lnTo>
                        <a:pt x="74" y="27"/>
                      </a:lnTo>
                      <a:lnTo>
                        <a:pt x="74" y="29"/>
                      </a:lnTo>
                      <a:lnTo>
                        <a:pt x="75" y="21"/>
                      </a:lnTo>
                      <a:lnTo>
                        <a:pt x="78" y="21"/>
                      </a:lnTo>
                      <a:lnTo>
                        <a:pt x="80" y="24"/>
                      </a:lnTo>
                      <a:lnTo>
                        <a:pt x="74" y="27"/>
                      </a:lnTo>
                      <a:close/>
                      <a:moveTo>
                        <a:pt x="75" y="21"/>
                      </a:moveTo>
                      <a:lnTo>
                        <a:pt x="75" y="21"/>
                      </a:lnTo>
                      <a:lnTo>
                        <a:pt x="75" y="24"/>
                      </a:lnTo>
                      <a:lnTo>
                        <a:pt x="75" y="21"/>
                      </a:lnTo>
                      <a:close/>
                      <a:moveTo>
                        <a:pt x="74" y="29"/>
                      </a:moveTo>
                      <a:lnTo>
                        <a:pt x="74" y="29"/>
                      </a:lnTo>
                      <a:lnTo>
                        <a:pt x="72" y="29"/>
                      </a:lnTo>
                      <a:lnTo>
                        <a:pt x="74" y="21"/>
                      </a:lnTo>
                      <a:lnTo>
                        <a:pt x="75" y="21"/>
                      </a:lnTo>
                      <a:lnTo>
                        <a:pt x="74" y="29"/>
                      </a:lnTo>
                      <a:close/>
                      <a:moveTo>
                        <a:pt x="74" y="21"/>
                      </a:moveTo>
                      <a:lnTo>
                        <a:pt x="74" y="21"/>
                      </a:lnTo>
                      <a:lnTo>
                        <a:pt x="74" y="24"/>
                      </a:lnTo>
                      <a:lnTo>
                        <a:pt x="74" y="21"/>
                      </a:lnTo>
                      <a:close/>
                      <a:moveTo>
                        <a:pt x="74" y="29"/>
                      </a:moveTo>
                      <a:lnTo>
                        <a:pt x="66" y="29"/>
                      </a:lnTo>
                      <a:lnTo>
                        <a:pt x="60" y="29"/>
                      </a:lnTo>
                      <a:lnTo>
                        <a:pt x="60" y="21"/>
                      </a:lnTo>
                      <a:lnTo>
                        <a:pt x="64" y="21"/>
                      </a:lnTo>
                      <a:lnTo>
                        <a:pt x="74" y="21"/>
                      </a:lnTo>
                      <a:lnTo>
                        <a:pt x="74" y="29"/>
                      </a:lnTo>
                      <a:close/>
                      <a:moveTo>
                        <a:pt x="60" y="29"/>
                      </a:moveTo>
                      <a:lnTo>
                        <a:pt x="58" y="29"/>
                      </a:lnTo>
                      <a:lnTo>
                        <a:pt x="57" y="27"/>
                      </a:lnTo>
                      <a:lnTo>
                        <a:pt x="55" y="26"/>
                      </a:lnTo>
                      <a:lnTo>
                        <a:pt x="55" y="24"/>
                      </a:lnTo>
                      <a:lnTo>
                        <a:pt x="60" y="26"/>
                      </a:lnTo>
                      <a:lnTo>
                        <a:pt x="60" y="29"/>
                      </a:lnTo>
                      <a:close/>
                      <a:moveTo>
                        <a:pt x="55" y="24"/>
                      </a:moveTo>
                      <a:lnTo>
                        <a:pt x="60" y="19"/>
                      </a:lnTo>
                      <a:lnTo>
                        <a:pt x="66" y="17"/>
                      </a:lnTo>
                      <a:lnTo>
                        <a:pt x="68" y="26"/>
                      </a:lnTo>
                      <a:lnTo>
                        <a:pt x="64" y="26"/>
                      </a:lnTo>
                      <a:lnTo>
                        <a:pt x="63" y="26"/>
                      </a:lnTo>
                      <a:lnTo>
                        <a:pt x="55" y="24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8" y="17"/>
                      </a:lnTo>
                      <a:lnTo>
                        <a:pt x="69" y="24"/>
                      </a:lnTo>
                      <a:lnTo>
                        <a:pt x="68" y="26"/>
                      </a:lnTo>
                      <a:lnTo>
                        <a:pt x="66" y="17"/>
                      </a:lnTo>
                      <a:close/>
                      <a:moveTo>
                        <a:pt x="69" y="24"/>
                      </a:moveTo>
                      <a:lnTo>
                        <a:pt x="69" y="24"/>
                      </a:lnTo>
                      <a:lnTo>
                        <a:pt x="68" y="21"/>
                      </a:lnTo>
                      <a:lnTo>
                        <a:pt x="69" y="24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9" y="24"/>
                      </a:lnTo>
                      <a:lnTo>
                        <a:pt x="66" y="17"/>
                      </a:lnTo>
                      <a:close/>
                      <a:moveTo>
                        <a:pt x="66" y="17"/>
                      </a:moveTo>
                      <a:lnTo>
                        <a:pt x="66" y="17"/>
                      </a:lnTo>
                      <a:lnTo>
                        <a:pt x="68" y="21"/>
                      </a:lnTo>
                      <a:lnTo>
                        <a:pt x="66" y="17"/>
                      </a:lnTo>
                      <a:close/>
                      <a:moveTo>
                        <a:pt x="66" y="17"/>
                      </a:moveTo>
                      <a:lnTo>
                        <a:pt x="75" y="14"/>
                      </a:lnTo>
                      <a:lnTo>
                        <a:pt x="86" y="12"/>
                      </a:lnTo>
                      <a:lnTo>
                        <a:pt x="88" y="21"/>
                      </a:lnTo>
                      <a:lnTo>
                        <a:pt x="78" y="22"/>
                      </a:lnTo>
                      <a:lnTo>
                        <a:pt x="69" y="24"/>
                      </a:lnTo>
                      <a:lnTo>
                        <a:pt x="66" y="17"/>
                      </a:lnTo>
                      <a:close/>
                      <a:moveTo>
                        <a:pt x="86" y="12"/>
                      </a:moveTo>
                      <a:lnTo>
                        <a:pt x="89" y="10"/>
                      </a:lnTo>
                      <a:lnTo>
                        <a:pt x="91" y="10"/>
                      </a:lnTo>
                      <a:lnTo>
                        <a:pt x="97" y="17"/>
                      </a:lnTo>
                      <a:lnTo>
                        <a:pt x="94" y="19"/>
                      </a:lnTo>
                      <a:lnTo>
                        <a:pt x="88" y="21"/>
                      </a:lnTo>
                      <a:lnTo>
                        <a:pt x="86" y="12"/>
                      </a:lnTo>
                      <a:close/>
                      <a:moveTo>
                        <a:pt x="91" y="10"/>
                      </a:moveTo>
                      <a:lnTo>
                        <a:pt x="92" y="10"/>
                      </a:lnTo>
                      <a:lnTo>
                        <a:pt x="94" y="14"/>
                      </a:lnTo>
                      <a:lnTo>
                        <a:pt x="91" y="10"/>
                      </a:lnTo>
                      <a:close/>
                      <a:moveTo>
                        <a:pt x="92" y="10"/>
                      </a:moveTo>
                      <a:lnTo>
                        <a:pt x="89" y="10"/>
                      </a:lnTo>
                      <a:lnTo>
                        <a:pt x="81" y="15"/>
                      </a:lnTo>
                      <a:lnTo>
                        <a:pt x="81" y="7"/>
                      </a:lnTo>
                      <a:lnTo>
                        <a:pt x="84" y="7"/>
                      </a:lnTo>
                      <a:lnTo>
                        <a:pt x="92" y="9"/>
                      </a:lnTo>
                      <a:lnTo>
                        <a:pt x="97" y="10"/>
                      </a:lnTo>
                      <a:lnTo>
                        <a:pt x="98" y="12"/>
                      </a:lnTo>
                      <a:lnTo>
                        <a:pt x="98" y="14"/>
                      </a:lnTo>
                      <a:lnTo>
                        <a:pt x="95" y="17"/>
                      </a:lnTo>
                      <a:lnTo>
                        <a:pt x="92" y="10"/>
                      </a:lnTo>
                      <a:close/>
                      <a:moveTo>
                        <a:pt x="81" y="15"/>
                      </a:moveTo>
                      <a:lnTo>
                        <a:pt x="78" y="14"/>
                      </a:lnTo>
                      <a:lnTo>
                        <a:pt x="78" y="12"/>
                      </a:lnTo>
                      <a:lnTo>
                        <a:pt x="77" y="10"/>
                      </a:lnTo>
                      <a:lnTo>
                        <a:pt x="78" y="9"/>
                      </a:lnTo>
                      <a:lnTo>
                        <a:pt x="81" y="10"/>
                      </a:lnTo>
                      <a:lnTo>
                        <a:pt x="81" y="15"/>
                      </a:lnTo>
                      <a:close/>
                      <a:moveTo>
                        <a:pt x="78" y="9"/>
                      </a:moveTo>
                      <a:lnTo>
                        <a:pt x="80" y="7"/>
                      </a:lnTo>
                      <a:lnTo>
                        <a:pt x="83" y="5"/>
                      </a:lnTo>
                      <a:lnTo>
                        <a:pt x="86" y="12"/>
                      </a:lnTo>
                      <a:lnTo>
                        <a:pt x="84" y="14"/>
                      </a:lnTo>
                      <a:lnTo>
                        <a:pt x="83" y="14"/>
                      </a:lnTo>
                      <a:lnTo>
                        <a:pt x="78" y="9"/>
                      </a:lnTo>
                      <a:close/>
                      <a:moveTo>
                        <a:pt x="83" y="5"/>
                      </a:moveTo>
                      <a:lnTo>
                        <a:pt x="86" y="3"/>
                      </a:lnTo>
                      <a:lnTo>
                        <a:pt x="89" y="2"/>
                      </a:lnTo>
                      <a:lnTo>
                        <a:pt x="92" y="10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3" y="5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1" y="5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2" y="10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89" y="2"/>
                      </a:lnTo>
                      <a:lnTo>
                        <a:pt x="91" y="5"/>
                      </a:lnTo>
                      <a:lnTo>
                        <a:pt x="89" y="2"/>
                      </a:lnTo>
                      <a:close/>
                      <a:moveTo>
                        <a:pt x="89" y="2"/>
                      </a:moveTo>
                      <a:lnTo>
                        <a:pt x="91" y="2"/>
                      </a:lnTo>
                      <a:lnTo>
                        <a:pt x="92" y="2"/>
                      </a:lnTo>
                      <a:lnTo>
                        <a:pt x="94" y="10"/>
                      </a:lnTo>
                      <a:lnTo>
                        <a:pt x="92" y="10"/>
                      </a:lnTo>
                      <a:lnTo>
                        <a:pt x="89" y="2"/>
                      </a:lnTo>
                      <a:close/>
                      <a:moveTo>
                        <a:pt x="92" y="2"/>
                      </a:moveTo>
                      <a:lnTo>
                        <a:pt x="94" y="2"/>
                      </a:lnTo>
                      <a:lnTo>
                        <a:pt x="95" y="9"/>
                      </a:lnTo>
                      <a:lnTo>
                        <a:pt x="94" y="9"/>
                      </a:lnTo>
                      <a:lnTo>
                        <a:pt x="94" y="10"/>
                      </a:lnTo>
                      <a:lnTo>
                        <a:pt x="92" y="2"/>
                      </a:lnTo>
                      <a:close/>
                      <a:moveTo>
                        <a:pt x="95" y="9"/>
                      </a:moveTo>
                      <a:lnTo>
                        <a:pt x="95" y="9"/>
                      </a:lnTo>
                      <a:lnTo>
                        <a:pt x="95" y="5"/>
                      </a:lnTo>
                      <a:lnTo>
                        <a:pt x="95" y="9"/>
                      </a:lnTo>
                      <a:close/>
                      <a:moveTo>
                        <a:pt x="94" y="2"/>
                      </a:moveTo>
                      <a:lnTo>
                        <a:pt x="101" y="0"/>
                      </a:lnTo>
                      <a:lnTo>
                        <a:pt x="106" y="0"/>
                      </a:lnTo>
                      <a:lnTo>
                        <a:pt x="106" y="9"/>
                      </a:lnTo>
                      <a:lnTo>
                        <a:pt x="101" y="9"/>
                      </a:lnTo>
                      <a:lnTo>
                        <a:pt x="95" y="9"/>
                      </a:lnTo>
                      <a:lnTo>
                        <a:pt x="94" y="2"/>
                      </a:lnTo>
                      <a:close/>
                      <a:moveTo>
                        <a:pt x="106" y="0"/>
                      </a:moveTo>
                      <a:lnTo>
                        <a:pt x="109" y="0"/>
                      </a:lnTo>
                      <a:lnTo>
                        <a:pt x="109" y="9"/>
                      </a:lnTo>
                      <a:lnTo>
                        <a:pt x="106" y="9"/>
                      </a:lnTo>
                      <a:lnTo>
                        <a:pt x="106" y="0"/>
                      </a:lnTo>
                      <a:close/>
                      <a:moveTo>
                        <a:pt x="109" y="9"/>
                      </a:moveTo>
                      <a:lnTo>
                        <a:pt x="109" y="9"/>
                      </a:lnTo>
                      <a:lnTo>
                        <a:pt x="109" y="3"/>
                      </a:lnTo>
                      <a:lnTo>
                        <a:pt x="109" y="9"/>
                      </a:lnTo>
                      <a:close/>
                      <a:moveTo>
                        <a:pt x="109" y="0"/>
                      </a:moveTo>
                      <a:lnTo>
                        <a:pt x="123" y="0"/>
                      </a:lnTo>
                      <a:lnTo>
                        <a:pt x="134" y="2"/>
                      </a:lnTo>
                      <a:lnTo>
                        <a:pt x="145" y="3"/>
                      </a:lnTo>
                      <a:lnTo>
                        <a:pt x="152" y="7"/>
                      </a:lnTo>
                      <a:lnTo>
                        <a:pt x="162" y="14"/>
                      </a:lnTo>
                      <a:lnTo>
                        <a:pt x="166" y="15"/>
                      </a:lnTo>
                      <a:lnTo>
                        <a:pt x="160" y="22"/>
                      </a:lnTo>
                      <a:lnTo>
                        <a:pt x="157" y="21"/>
                      </a:lnTo>
                      <a:lnTo>
                        <a:pt x="148" y="14"/>
                      </a:lnTo>
                      <a:lnTo>
                        <a:pt x="142" y="12"/>
                      </a:lnTo>
                      <a:lnTo>
                        <a:pt x="132" y="10"/>
                      </a:lnTo>
                      <a:lnTo>
                        <a:pt x="122" y="9"/>
                      </a:lnTo>
                      <a:lnTo>
                        <a:pt x="109" y="9"/>
                      </a:lnTo>
                      <a:lnTo>
                        <a:pt x="109" y="0"/>
                      </a:lnTo>
                      <a:close/>
                      <a:moveTo>
                        <a:pt x="166" y="15"/>
                      </a:moveTo>
                      <a:lnTo>
                        <a:pt x="166" y="19"/>
                      </a:lnTo>
                      <a:lnTo>
                        <a:pt x="166" y="22"/>
                      </a:lnTo>
                      <a:lnTo>
                        <a:pt x="163" y="24"/>
                      </a:lnTo>
                      <a:lnTo>
                        <a:pt x="160" y="22"/>
                      </a:lnTo>
                      <a:lnTo>
                        <a:pt x="166" y="15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29" name="Freeform 245"/>
                <p:cNvSpPr>
                  <a:spLocks noEditPoints="1"/>
                </p:cNvSpPr>
                <p:nvPr/>
              </p:nvSpPr>
              <p:spPr bwMode="auto">
                <a:xfrm>
                  <a:off x="1262" y="1354"/>
                  <a:ext cx="292" cy="210"/>
                </a:xfrm>
                <a:custGeom>
                  <a:avLst/>
                  <a:gdLst>
                    <a:gd name="T0" fmla="*/ 213 w 292"/>
                    <a:gd name="T1" fmla="*/ 173 h 210"/>
                    <a:gd name="T2" fmla="*/ 199 w 292"/>
                    <a:gd name="T3" fmla="*/ 166 h 210"/>
                    <a:gd name="T4" fmla="*/ 190 w 292"/>
                    <a:gd name="T5" fmla="*/ 188 h 210"/>
                    <a:gd name="T6" fmla="*/ 191 w 292"/>
                    <a:gd name="T7" fmla="*/ 173 h 210"/>
                    <a:gd name="T8" fmla="*/ 190 w 292"/>
                    <a:gd name="T9" fmla="*/ 180 h 210"/>
                    <a:gd name="T10" fmla="*/ 182 w 292"/>
                    <a:gd name="T11" fmla="*/ 180 h 210"/>
                    <a:gd name="T12" fmla="*/ 185 w 292"/>
                    <a:gd name="T13" fmla="*/ 188 h 210"/>
                    <a:gd name="T14" fmla="*/ 176 w 292"/>
                    <a:gd name="T15" fmla="*/ 188 h 210"/>
                    <a:gd name="T16" fmla="*/ 164 w 292"/>
                    <a:gd name="T17" fmla="*/ 210 h 210"/>
                    <a:gd name="T18" fmla="*/ 165 w 292"/>
                    <a:gd name="T19" fmla="*/ 180 h 210"/>
                    <a:gd name="T20" fmla="*/ 170 w 292"/>
                    <a:gd name="T21" fmla="*/ 173 h 210"/>
                    <a:gd name="T22" fmla="*/ 170 w 292"/>
                    <a:gd name="T23" fmla="*/ 173 h 210"/>
                    <a:gd name="T24" fmla="*/ 168 w 292"/>
                    <a:gd name="T25" fmla="*/ 180 h 210"/>
                    <a:gd name="T26" fmla="*/ 165 w 292"/>
                    <a:gd name="T27" fmla="*/ 173 h 210"/>
                    <a:gd name="T28" fmla="*/ 154 w 292"/>
                    <a:gd name="T29" fmla="*/ 197 h 210"/>
                    <a:gd name="T30" fmla="*/ 150 w 292"/>
                    <a:gd name="T31" fmla="*/ 192 h 210"/>
                    <a:gd name="T32" fmla="*/ 145 w 292"/>
                    <a:gd name="T33" fmla="*/ 166 h 210"/>
                    <a:gd name="T34" fmla="*/ 144 w 292"/>
                    <a:gd name="T35" fmla="*/ 147 h 210"/>
                    <a:gd name="T36" fmla="*/ 127 w 292"/>
                    <a:gd name="T37" fmla="*/ 161 h 210"/>
                    <a:gd name="T38" fmla="*/ 127 w 292"/>
                    <a:gd name="T39" fmla="*/ 161 h 210"/>
                    <a:gd name="T40" fmla="*/ 97 w 292"/>
                    <a:gd name="T41" fmla="*/ 164 h 210"/>
                    <a:gd name="T42" fmla="*/ 85 w 292"/>
                    <a:gd name="T43" fmla="*/ 166 h 210"/>
                    <a:gd name="T44" fmla="*/ 43 w 292"/>
                    <a:gd name="T45" fmla="*/ 174 h 210"/>
                    <a:gd name="T46" fmla="*/ 79 w 292"/>
                    <a:gd name="T47" fmla="*/ 173 h 210"/>
                    <a:gd name="T48" fmla="*/ 82 w 292"/>
                    <a:gd name="T49" fmla="*/ 156 h 210"/>
                    <a:gd name="T50" fmla="*/ 85 w 292"/>
                    <a:gd name="T51" fmla="*/ 157 h 210"/>
                    <a:gd name="T52" fmla="*/ 85 w 292"/>
                    <a:gd name="T53" fmla="*/ 152 h 210"/>
                    <a:gd name="T54" fmla="*/ 93 w 292"/>
                    <a:gd name="T55" fmla="*/ 144 h 210"/>
                    <a:gd name="T56" fmla="*/ 100 w 292"/>
                    <a:gd name="T57" fmla="*/ 137 h 210"/>
                    <a:gd name="T58" fmla="*/ 111 w 292"/>
                    <a:gd name="T59" fmla="*/ 138 h 210"/>
                    <a:gd name="T60" fmla="*/ 110 w 292"/>
                    <a:gd name="T61" fmla="*/ 132 h 210"/>
                    <a:gd name="T62" fmla="*/ 82 w 292"/>
                    <a:gd name="T63" fmla="*/ 144 h 210"/>
                    <a:gd name="T64" fmla="*/ 79 w 292"/>
                    <a:gd name="T65" fmla="*/ 138 h 210"/>
                    <a:gd name="T66" fmla="*/ 94 w 292"/>
                    <a:gd name="T67" fmla="*/ 114 h 210"/>
                    <a:gd name="T68" fmla="*/ 105 w 292"/>
                    <a:gd name="T69" fmla="*/ 114 h 210"/>
                    <a:gd name="T70" fmla="*/ 106 w 292"/>
                    <a:gd name="T71" fmla="*/ 104 h 210"/>
                    <a:gd name="T72" fmla="*/ 114 w 292"/>
                    <a:gd name="T73" fmla="*/ 99 h 210"/>
                    <a:gd name="T74" fmla="*/ 123 w 292"/>
                    <a:gd name="T75" fmla="*/ 99 h 210"/>
                    <a:gd name="T76" fmla="*/ 105 w 292"/>
                    <a:gd name="T77" fmla="*/ 108 h 210"/>
                    <a:gd name="T78" fmla="*/ 100 w 292"/>
                    <a:gd name="T79" fmla="*/ 101 h 210"/>
                    <a:gd name="T80" fmla="*/ 127 w 292"/>
                    <a:gd name="T81" fmla="*/ 75 h 210"/>
                    <a:gd name="T82" fmla="*/ 127 w 292"/>
                    <a:gd name="T83" fmla="*/ 75 h 210"/>
                    <a:gd name="T84" fmla="*/ 130 w 292"/>
                    <a:gd name="T85" fmla="*/ 73 h 210"/>
                    <a:gd name="T86" fmla="*/ 136 w 292"/>
                    <a:gd name="T87" fmla="*/ 73 h 210"/>
                    <a:gd name="T88" fmla="*/ 117 w 292"/>
                    <a:gd name="T89" fmla="*/ 80 h 210"/>
                    <a:gd name="T90" fmla="*/ 122 w 292"/>
                    <a:gd name="T91" fmla="*/ 77 h 210"/>
                    <a:gd name="T92" fmla="*/ 116 w 292"/>
                    <a:gd name="T93" fmla="*/ 73 h 210"/>
                    <a:gd name="T94" fmla="*/ 142 w 292"/>
                    <a:gd name="T95" fmla="*/ 58 h 210"/>
                    <a:gd name="T96" fmla="*/ 151 w 292"/>
                    <a:gd name="T97" fmla="*/ 60 h 210"/>
                    <a:gd name="T98" fmla="*/ 145 w 292"/>
                    <a:gd name="T99" fmla="*/ 63 h 210"/>
                    <a:gd name="T100" fmla="*/ 142 w 292"/>
                    <a:gd name="T101" fmla="*/ 63 h 210"/>
                    <a:gd name="T102" fmla="*/ 136 w 292"/>
                    <a:gd name="T103" fmla="*/ 56 h 210"/>
                    <a:gd name="T104" fmla="*/ 131 w 292"/>
                    <a:gd name="T105" fmla="*/ 60 h 210"/>
                    <a:gd name="T106" fmla="*/ 284 w 292"/>
                    <a:gd name="T107" fmla="*/ 3 h 210"/>
                    <a:gd name="T108" fmla="*/ 142 w 292"/>
                    <a:gd name="T109" fmla="*/ 58 h 210"/>
                    <a:gd name="T110" fmla="*/ 151 w 292"/>
                    <a:gd name="T111" fmla="*/ 56 h 210"/>
                    <a:gd name="T112" fmla="*/ 164 w 292"/>
                    <a:gd name="T113" fmla="*/ 46 h 210"/>
                    <a:gd name="T114" fmla="*/ 151 w 292"/>
                    <a:gd name="T115" fmla="*/ 43 h 210"/>
                    <a:gd name="T116" fmla="*/ 167 w 292"/>
                    <a:gd name="T117" fmla="*/ 36 h 210"/>
                    <a:gd name="T118" fmla="*/ 167 w 292"/>
                    <a:gd name="T119" fmla="*/ 36 h 210"/>
                    <a:gd name="T120" fmla="*/ 184 w 292"/>
                    <a:gd name="T121" fmla="*/ 41 h 210"/>
                    <a:gd name="T122" fmla="*/ 242 w 292"/>
                    <a:gd name="T123" fmla="*/ 49 h 210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292"/>
                    <a:gd name="T187" fmla="*/ 0 h 210"/>
                    <a:gd name="T188" fmla="*/ 292 w 292"/>
                    <a:gd name="T189" fmla="*/ 210 h 210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292" h="210">
                      <a:moveTo>
                        <a:pt x="211" y="168"/>
                      </a:moveTo>
                      <a:lnTo>
                        <a:pt x="215" y="166"/>
                      </a:lnTo>
                      <a:lnTo>
                        <a:pt x="216" y="168"/>
                      </a:lnTo>
                      <a:lnTo>
                        <a:pt x="218" y="171"/>
                      </a:lnTo>
                      <a:lnTo>
                        <a:pt x="216" y="173"/>
                      </a:lnTo>
                      <a:lnTo>
                        <a:pt x="211" y="168"/>
                      </a:lnTo>
                      <a:close/>
                      <a:moveTo>
                        <a:pt x="216" y="173"/>
                      </a:moveTo>
                      <a:lnTo>
                        <a:pt x="215" y="174"/>
                      </a:lnTo>
                      <a:lnTo>
                        <a:pt x="210" y="169"/>
                      </a:lnTo>
                      <a:lnTo>
                        <a:pt x="211" y="168"/>
                      </a:lnTo>
                      <a:lnTo>
                        <a:pt x="216" y="173"/>
                      </a:lnTo>
                      <a:close/>
                      <a:moveTo>
                        <a:pt x="215" y="174"/>
                      </a:moveTo>
                      <a:lnTo>
                        <a:pt x="215" y="174"/>
                      </a:lnTo>
                      <a:lnTo>
                        <a:pt x="215" y="176"/>
                      </a:lnTo>
                      <a:lnTo>
                        <a:pt x="213" y="173"/>
                      </a:lnTo>
                      <a:lnTo>
                        <a:pt x="215" y="174"/>
                      </a:lnTo>
                      <a:close/>
                      <a:moveTo>
                        <a:pt x="215" y="176"/>
                      </a:moveTo>
                      <a:lnTo>
                        <a:pt x="211" y="178"/>
                      </a:lnTo>
                      <a:lnTo>
                        <a:pt x="208" y="178"/>
                      </a:lnTo>
                      <a:lnTo>
                        <a:pt x="205" y="178"/>
                      </a:lnTo>
                      <a:lnTo>
                        <a:pt x="202" y="176"/>
                      </a:lnTo>
                      <a:lnTo>
                        <a:pt x="198" y="173"/>
                      </a:lnTo>
                      <a:lnTo>
                        <a:pt x="198" y="171"/>
                      </a:lnTo>
                      <a:lnTo>
                        <a:pt x="202" y="166"/>
                      </a:lnTo>
                      <a:lnTo>
                        <a:pt x="205" y="169"/>
                      </a:lnTo>
                      <a:lnTo>
                        <a:pt x="210" y="169"/>
                      </a:lnTo>
                      <a:lnTo>
                        <a:pt x="215" y="176"/>
                      </a:lnTo>
                      <a:close/>
                      <a:moveTo>
                        <a:pt x="196" y="169"/>
                      </a:moveTo>
                      <a:lnTo>
                        <a:pt x="196" y="168"/>
                      </a:lnTo>
                      <a:lnTo>
                        <a:pt x="199" y="166"/>
                      </a:lnTo>
                      <a:lnTo>
                        <a:pt x="201" y="164"/>
                      </a:lnTo>
                      <a:lnTo>
                        <a:pt x="202" y="166"/>
                      </a:lnTo>
                      <a:lnTo>
                        <a:pt x="199" y="169"/>
                      </a:lnTo>
                      <a:lnTo>
                        <a:pt x="196" y="169"/>
                      </a:lnTo>
                      <a:close/>
                      <a:moveTo>
                        <a:pt x="204" y="169"/>
                      </a:moveTo>
                      <a:lnTo>
                        <a:pt x="199" y="181"/>
                      </a:lnTo>
                      <a:lnTo>
                        <a:pt x="196" y="188"/>
                      </a:lnTo>
                      <a:lnTo>
                        <a:pt x="190" y="183"/>
                      </a:lnTo>
                      <a:lnTo>
                        <a:pt x="193" y="178"/>
                      </a:lnTo>
                      <a:lnTo>
                        <a:pt x="196" y="169"/>
                      </a:lnTo>
                      <a:lnTo>
                        <a:pt x="204" y="169"/>
                      </a:lnTo>
                      <a:close/>
                      <a:moveTo>
                        <a:pt x="196" y="188"/>
                      </a:moveTo>
                      <a:lnTo>
                        <a:pt x="194" y="188"/>
                      </a:lnTo>
                      <a:lnTo>
                        <a:pt x="191" y="188"/>
                      </a:lnTo>
                      <a:lnTo>
                        <a:pt x="190" y="188"/>
                      </a:lnTo>
                      <a:lnTo>
                        <a:pt x="190" y="185"/>
                      </a:lnTo>
                      <a:lnTo>
                        <a:pt x="193" y="185"/>
                      </a:lnTo>
                      <a:lnTo>
                        <a:pt x="196" y="188"/>
                      </a:lnTo>
                      <a:close/>
                      <a:moveTo>
                        <a:pt x="190" y="185"/>
                      </a:moveTo>
                      <a:lnTo>
                        <a:pt x="188" y="181"/>
                      </a:lnTo>
                      <a:lnTo>
                        <a:pt x="187" y="180"/>
                      </a:lnTo>
                      <a:lnTo>
                        <a:pt x="193" y="174"/>
                      </a:lnTo>
                      <a:lnTo>
                        <a:pt x="194" y="178"/>
                      </a:lnTo>
                      <a:lnTo>
                        <a:pt x="196" y="185"/>
                      </a:lnTo>
                      <a:lnTo>
                        <a:pt x="190" y="185"/>
                      </a:lnTo>
                      <a:close/>
                      <a:moveTo>
                        <a:pt x="187" y="180"/>
                      </a:moveTo>
                      <a:lnTo>
                        <a:pt x="187" y="180"/>
                      </a:lnTo>
                      <a:lnTo>
                        <a:pt x="190" y="171"/>
                      </a:lnTo>
                      <a:lnTo>
                        <a:pt x="191" y="173"/>
                      </a:lnTo>
                      <a:lnTo>
                        <a:pt x="193" y="174"/>
                      </a:lnTo>
                      <a:lnTo>
                        <a:pt x="187" y="180"/>
                      </a:lnTo>
                      <a:close/>
                      <a:moveTo>
                        <a:pt x="187" y="180"/>
                      </a:moveTo>
                      <a:lnTo>
                        <a:pt x="188" y="180"/>
                      </a:lnTo>
                      <a:lnTo>
                        <a:pt x="185" y="171"/>
                      </a:lnTo>
                      <a:lnTo>
                        <a:pt x="188" y="171"/>
                      </a:lnTo>
                      <a:lnTo>
                        <a:pt x="190" y="171"/>
                      </a:lnTo>
                      <a:lnTo>
                        <a:pt x="187" y="180"/>
                      </a:lnTo>
                      <a:close/>
                      <a:moveTo>
                        <a:pt x="185" y="171"/>
                      </a:moveTo>
                      <a:lnTo>
                        <a:pt x="185" y="171"/>
                      </a:lnTo>
                      <a:lnTo>
                        <a:pt x="187" y="176"/>
                      </a:lnTo>
                      <a:lnTo>
                        <a:pt x="185" y="171"/>
                      </a:lnTo>
                      <a:close/>
                      <a:moveTo>
                        <a:pt x="188" y="180"/>
                      </a:moveTo>
                      <a:lnTo>
                        <a:pt x="190" y="180"/>
                      </a:lnTo>
                      <a:lnTo>
                        <a:pt x="184" y="174"/>
                      </a:lnTo>
                      <a:lnTo>
                        <a:pt x="184" y="173"/>
                      </a:lnTo>
                      <a:lnTo>
                        <a:pt x="185" y="171"/>
                      </a:lnTo>
                      <a:lnTo>
                        <a:pt x="188" y="180"/>
                      </a:lnTo>
                      <a:close/>
                      <a:moveTo>
                        <a:pt x="182" y="176"/>
                      </a:moveTo>
                      <a:lnTo>
                        <a:pt x="184" y="174"/>
                      </a:lnTo>
                      <a:lnTo>
                        <a:pt x="187" y="176"/>
                      </a:lnTo>
                      <a:lnTo>
                        <a:pt x="182" y="176"/>
                      </a:lnTo>
                      <a:close/>
                      <a:moveTo>
                        <a:pt x="190" y="178"/>
                      </a:moveTo>
                      <a:lnTo>
                        <a:pt x="188" y="181"/>
                      </a:lnTo>
                      <a:lnTo>
                        <a:pt x="185" y="188"/>
                      </a:lnTo>
                      <a:lnTo>
                        <a:pt x="179" y="185"/>
                      </a:lnTo>
                      <a:lnTo>
                        <a:pt x="182" y="180"/>
                      </a:lnTo>
                      <a:lnTo>
                        <a:pt x="182" y="176"/>
                      </a:lnTo>
                      <a:lnTo>
                        <a:pt x="190" y="17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82" y="186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79" y="183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88"/>
                      </a:lnTo>
                      <a:lnTo>
                        <a:pt x="182" y="186"/>
                      </a:lnTo>
                      <a:lnTo>
                        <a:pt x="185" y="188"/>
                      </a:lnTo>
                      <a:close/>
                      <a:moveTo>
                        <a:pt x="185" y="188"/>
                      </a:moveTo>
                      <a:lnTo>
                        <a:pt x="185" y="190"/>
                      </a:lnTo>
                      <a:lnTo>
                        <a:pt x="184" y="192"/>
                      </a:lnTo>
                      <a:lnTo>
                        <a:pt x="177" y="186"/>
                      </a:lnTo>
                      <a:lnTo>
                        <a:pt x="179" y="185"/>
                      </a:lnTo>
                      <a:lnTo>
                        <a:pt x="179" y="183"/>
                      </a:lnTo>
                      <a:lnTo>
                        <a:pt x="185" y="188"/>
                      </a:lnTo>
                      <a:close/>
                      <a:moveTo>
                        <a:pt x="184" y="192"/>
                      </a:moveTo>
                      <a:lnTo>
                        <a:pt x="182" y="193"/>
                      </a:lnTo>
                      <a:lnTo>
                        <a:pt x="181" y="195"/>
                      </a:lnTo>
                      <a:lnTo>
                        <a:pt x="174" y="190"/>
                      </a:lnTo>
                      <a:lnTo>
                        <a:pt x="176" y="188"/>
                      </a:lnTo>
                      <a:lnTo>
                        <a:pt x="177" y="186"/>
                      </a:lnTo>
                      <a:lnTo>
                        <a:pt x="184" y="192"/>
                      </a:lnTo>
                      <a:close/>
                      <a:moveTo>
                        <a:pt x="174" y="190"/>
                      </a:moveTo>
                      <a:lnTo>
                        <a:pt x="174" y="190"/>
                      </a:lnTo>
                      <a:lnTo>
                        <a:pt x="177" y="193"/>
                      </a:lnTo>
                      <a:lnTo>
                        <a:pt x="174" y="190"/>
                      </a:lnTo>
                      <a:close/>
                      <a:moveTo>
                        <a:pt x="181" y="195"/>
                      </a:moveTo>
                      <a:lnTo>
                        <a:pt x="173" y="205"/>
                      </a:lnTo>
                      <a:lnTo>
                        <a:pt x="167" y="210"/>
                      </a:lnTo>
                      <a:lnTo>
                        <a:pt x="164" y="202"/>
                      </a:lnTo>
                      <a:lnTo>
                        <a:pt x="168" y="198"/>
                      </a:lnTo>
                      <a:lnTo>
                        <a:pt x="174" y="190"/>
                      </a:lnTo>
                      <a:lnTo>
                        <a:pt x="181" y="195"/>
                      </a:lnTo>
                      <a:close/>
                      <a:moveTo>
                        <a:pt x="167" y="210"/>
                      </a:moveTo>
                      <a:lnTo>
                        <a:pt x="164" y="210"/>
                      </a:lnTo>
                      <a:lnTo>
                        <a:pt x="162" y="209"/>
                      </a:lnTo>
                      <a:lnTo>
                        <a:pt x="162" y="207"/>
                      </a:lnTo>
                      <a:lnTo>
                        <a:pt x="162" y="205"/>
                      </a:lnTo>
                      <a:lnTo>
                        <a:pt x="165" y="207"/>
                      </a:lnTo>
                      <a:lnTo>
                        <a:pt x="167" y="210"/>
                      </a:lnTo>
                      <a:close/>
                      <a:moveTo>
                        <a:pt x="162" y="205"/>
                      </a:moveTo>
                      <a:lnTo>
                        <a:pt x="164" y="197"/>
                      </a:lnTo>
                      <a:lnTo>
                        <a:pt x="165" y="186"/>
                      </a:lnTo>
                      <a:lnTo>
                        <a:pt x="173" y="188"/>
                      </a:lnTo>
                      <a:lnTo>
                        <a:pt x="170" y="200"/>
                      </a:lnTo>
                      <a:lnTo>
                        <a:pt x="168" y="209"/>
                      </a:lnTo>
                      <a:lnTo>
                        <a:pt x="162" y="205"/>
                      </a:lnTo>
                      <a:close/>
                      <a:moveTo>
                        <a:pt x="165" y="186"/>
                      </a:moveTo>
                      <a:lnTo>
                        <a:pt x="165" y="183"/>
                      </a:lnTo>
                      <a:lnTo>
                        <a:pt x="165" y="180"/>
                      </a:lnTo>
                      <a:lnTo>
                        <a:pt x="173" y="180"/>
                      </a:lnTo>
                      <a:lnTo>
                        <a:pt x="173" y="183"/>
                      </a:lnTo>
                      <a:lnTo>
                        <a:pt x="173" y="188"/>
                      </a:lnTo>
                      <a:lnTo>
                        <a:pt x="165" y="186"/>
                      </a:lnTo>
                      <a:close/>
                      <a:moveTo>
                        <a:pt x="165" y="180"/>
                      </a:moveTo>
                      <a:lnTo>
                        <a:pt x="167" y="180"/>
                      </a:lnTo>
                      <a:lnTo>
                        <a:pt x="170" y="173"/>
                      </a:lnTo>
                      <a:lnTo>
                        <a:pt x="173" y="174"/>
                      </a:lnTo>
                      <a:lnTo>
                        <a:pt x="173" y="180"/>
                      </a:lnTo>
                      <a:lnTo>
                        <a:pt x="165" y="180"/>
                      </a:lnTo>
                      <a:close/>
                      <a:moveTo>
                        <a:pt x="170" y="173"/>
                      </a:moveTo>
                      <a:lnTo>
                        <a:pt x="170" y="173"/>
                      </a:lnTo>
                      <a:lnTo>
                        <a:pt x="168" y="176"/>
                      </a:lnTo>
                      <a:lnTo>
                        <a:pt x="170" y="173"/>
                      </a:lnTo>
                      <a:close/>
                      <a:moveTo>
                        <a:pt x="167" y="180"/>
                      </a:moveTo>
                      <a:lnTo>
                        <a:pt x="167" y="180"/>
                      </a:lnTo>
                      <a:lnTo>
                        <a:pt x="168" y="180"/>
                      </a:lnTo>
                      <a:lnTo>
                        <a:pt x="168" y="171"/>
                      </a:lnTo>
                      <a:lnTo>
                        <a:pt x="170" y="171"/>
                      </a:lnTo>
                      <a:lnTo>
                        <a:pt x="170" y="173"/>
                      </a:lnTo>
                      <a:lnTo>
                        <a:pt x="167" y="180"/>
                      </a:lnTo>
                      <a:close/>
                      <a:moveTo>
                        <a:pt x="168" y="180"/>
                      </a:moveTo>
                      <a:lnTo>
                        <a:pt x="167" y="180"/>
                      </a:lnTo>
                      <a:lnTo>
                        <a:pt x="168" y="176"/>
                      </a:lnTo>
                      <a:lnTo>
                        <a:pt x="168" y="180"/>
                      </a:lnTo>
                      <a:close/>
                      <a:moveTo>
                        <a:pt x="167" y="180"/>
                      </a:moveTo>
                      <a:lnTo>
                        <a:pt x="167" y="180"/>
                      </a:lnTo>
                      <a:lnTo>
                        <a:pt x="170" y="173"/>
                      </a:lnTo>
                      <a:lnTo>
                        <a:pt x="167" y="180"/>
                      </a:lnTo>
                      <a:close/>
                      <a:moveTo>
                        <a:pt x="170" y="171"/>
                      </a:moveTo>
                      <a:lnTo>
                        <a:pt x="170" y="173"/>
                      </a:lnTo>
                      <a:lnTo>
                        <a:pt x="168" y="176"/>
                      </a:lnTo>
                      <a:lnTo>
                        <a:pt x="170" y="171"/>
                      </a:lnTo>
                      <a:close/>
                      <a:moveTo>
                        <a:pt x="167" y="180"/>
                      </a:moveTo>
                      <a:lnTo>
                        <a:pt x="168" y="180"/>
                      </a:lnTo>
                      <a:lnTo>
                        <a:pt x="167" y="171"/>
                      </a:lnTo>
                      <a:lnTo>
                        <a:pt x="168" y="171"/>
                      </a:lnTo>
                      <a:lnTo>
                        <a:pt x="170" y="171"/>
                      </a:lnTo>
                      <a:lnTo>
                        <a:pt x="167" y="180"/>
                      </a:lnTo>
                      <a:close/>
                      <a:moveTo>
                        <a:pt x="168" y="180"/>
                      </a:moveTo>
                      <a:lnTo>
                        <a:pt x="168" y="180"/>
                      </a:lnTo>
                      <a:lnTo>
                        <a:pt x="168" y="176"/>
                      </a:lnTo>
                      <a:lnTo>
                        <a:pt x="168" y="180"/>
                      </a:lnTo>
                      <a:close/>
                      <a:moveTo>
                        <a:pt x="168" y="180"/>
                      </a:moveTo>
                      <a:lnTo>
                        <a:pt x="168" y="180"/>
                      </a:lnTo>
                      <a:lnTo>
                        <a:pt x="165" y="173"/>
                      </a:lnTo>
                      <a:lnTo>
                        <a:pt x="167" y="171"/>
                      </a:lnTo>
                      <a:lnTo>
                        <a:pt x="168" y="180"/>
                      </a:lnTo>
                      <a:close/>
                      <a:moveTo>
                        <a:pt x="168" y="180"/>
                      </a:moveTo>
                      <a:lnTo>
                        <a:pt x="167" y="181"/>
                      </a:lnTo>
                      <a:lnTo>
                        <a:pt x="165" y="183"/>
                      </a:lnTo>
                      <a:lnTo>
                        <a:pt x="159" y="180"/>
                      </a:lnTo>
                      <a:lnTo>
                        <a:pt x="162" y="174"/>
                      </a:lnTo>
                      <a:lnTo>
                        <a:pt x="165" y="173"/>
                      </a:lnTo>
                      <a:lnTo>
                        <a:pt x="168" y="180"/>
                      </a:lnTo>
                      <a:close/>
                      <a:moveTo>
                        <a:pt x="165" y="183"/>
                      </a:moveTo>
                      <a:lnTo>
                        <a:pt x="165" y="185"/>
                      </a:lnTo>
                      <a:lnTo>
                        <a:pt x="162" y="181"/>
                      </a:lnTo>
                      <a:lnTo>
                        <a:pt x="165" y="183"/>
                      </a:lnTo>
                      <a:close/>
                      <a:moveTo>
                        <a:pt x="165" y="185"/>
                      </a:moveTo>
                      <a:lnTo>
                        <a:pt x="159" y="192"/>
                      </a:lnTo>
                      <a:lnTo>
                        <a:pt x="156" y="195"/>
                      </a:lnTo>
                      <a:lnTo>
                        <a:pt x="150" y="190"/>
                      </a:lnTo>
                      <a:lnTo>
                        <a:pt x="153" y="186"/>
                      </a:lnTo>
                      <a:lnTo>
                        <a:pt x="159" y="178"/>
                      </a:lnTo>
                      <a:lnTo>
                        <a:pt x="165" y="185"/>
                      </a:lnTo>
                      <a:close/>
                      <a:moveTo>
                        <a:pt x="156" y="195"/>
                      </a:moveTo>
                      <a:lnTo>
                        <a:pt x="154" y="197"/>
                      </a:lnTo>
                      <a:lnTo>
                        <a:pt x="151" y="197"/>
                      </a:lnTo>
                      <a:lnTo>
                        <a:pt x="150" y="195"/>
                      </a:lnTo>
                      <a:lnTo>
                        <a:pt x="150" y="192"/>
                      </a:lnTo>
                      <a:lnTo>
                        <a:pt x="153" y="193"/>
                      </a:lnTo>
                      <a:lnTo>
                        <a:pt x="156" y="195"/>
                      </a:lnTo>
                      <a:close/>
                      <a:moveTo>
                        <a:pt x="150" y="192"/>
                      </a:moveTo>
                      <a:lnTo>
                        <a:pt x="150" y="192"/>
                      </a:lnTo>
                      <a:lnTo>
                        <a:pt x="156" y="193"/>
                      </a:lnTo>
                      <a:lnTo>
                        <a:pt x="150" y="192"/>
                      </a:lnTo>
                      <a:close/>
                      <a:moveTo>
                        <a:pt x="156" y="193"/>
                      </a:moveTo>
                      <a:lnTo>
                        <a:pt x="156" y="193"/>
                      </a:lnTo>
                      <a:lnTo>
                        <a:pt x="153" y="193"/>
                      </a:lnTo>
                      <a:lnTo>
                        <a:pt x="156" y="193"/>
                      </a:lnTo>
                      <a:close/>
                      <a:moveTo>
                        <a:pt x="150" y="192"/>
                      </a:moveTo>
                      <a:lnTo>
                        <a:pt x="150" y="190"/>
                      </a:lnTo>
                      <a:lnTo>
                        <a:pt x="150" y="186"/>
                      </a:lnTo>
                      <a:lnTo>
                        <a:pt x="157" y="186"/>
                      </a:lnTo>
                      <a:lnTo>
                        <a:pt x="157" y="190"/>
                      </a:lnTo>
                      <a:lnTo>
                        <a:pt x="156" y="193"/>
                      </a:lnTo>
                      <a:lnTo>
                        <a:pt x="150" y="192"/>
                      </a:lnTo>
                      <a:close/>
                      <a:moveTo>
                        <a:pt x="150" y="186"/>
                      </a:moveTo>
                      <a:lnTo>
                        <a:pt x="150" y="183"/>
                      </a:lnTo>
                      <a:lnTo>
                        <a:pt x="148" y="180"/>
                      </a:lnTo>
                      <a:lnTo>
                        <a:pt x="156" y="180"/>
                      </a:lnTo>
                      <a:lnTo>
                        <a:pt x="156" y="183"/>
                      </a:lnTo>
                      <a:lnTo>
                        <a:pt x="157" y="186"/>
                      </a:lnTo>
                      <a:lnTo>
                        <a:pt x="150" y="186"/>
                      </a:lnTo>
                      <a:close/>
                      <a:moveTo>
                        <a:pt x="148" y="180"/>
                      </a:moveTo>
                      <a:lnTo>
                        <a:pt x="145" y="166"/>
                      </a:lnTo>
                      <a:lnTo>
                        <a:pt x="142" y="156"/>
                      </a:lnTo>
                      <a:lnTo>
                        <a:pt x="148" y="152"/>
                      </a:lnTo>
                      <a:lnTo>
                        <a:pt x="153" y="162"/>
                      </a:lnTo>
                      <a:lnTo>
                        <a:pt x="156" y="180"/>
                      </a:lnTo>
                      <a:lnTo>
                        <a:pt x="148" y="180"/>
                      </a:lnTo>
                      <a:close/>
                      <a:moveTo>
                        <a:pt x="148" y="152"/>
                      </a:moveTo>
                      <a:lnTo>
                        <a:pt x="148" y="152"/>
                      </a:lnTo>
                      <a:lnTo>
                        <a:pt x="145" y="154"/>
                      </a:lnTo>
                      <a:lnTo>
                        <a:pt x="148" y="152"/>
                      </a:lnTo>
                      <a:close/>
                      <a:moveTo>
                        <a:pt x="142" y="156"/>
                      </a:moveTo>
                      <a:lnTo>
                        <a:pt x="140" y="154"/>
                      </a:lnTo>
                      <a:lnTo>
                        <a:pt x="139" y="154"/>
                      </a:lnTo>
                      <a:lnTo>
                        <a:pt x="137" y="147"/>
                      </a:lnTo>
                      <a:lnTo>
                        <a:pt x="140" y="145"/>
                      </a:lnTo>
                      <a:lnTo>
                        <a:pt x="144" y="147"/>
                      </a:lnTo>
                      <a:lnTo>
                        <a:pt x="147" y="149"/>
                      </a:lnTo>
                      <a:lnTo>
                        <a:pt x="148" y="152"/>
                      </a:lnTo>
                      <a:lnTo>
                        <a:pt x="142" y="156"/>
                      </a:lnTo>
                      <a:close/>
                      <a:moveTo>
                        <a:pt x="139" y="154"/>
                      </a:moveTo>
                      <a:lnTo>
                        <a:pt x="134" y="157"/>
                      </a:lnTo>
                      <a:lnTo>
                        <a:pt x="127" y="161"/>
                      </a:lnTo>
                      <a:lnTo>
                        <a:pt x="123" y="154"/>
                      </a:lnTo>
                      <a:lnTo>
                        <a:pt x="131" y="149"/>
                      </a:lnTo>
                      <a:lnTo>
                        <a:pt x="137" y="147"/>
                      </a:lnTo>
                      <a:lnTo>
                        <a:pt x="139" y="154"/>
                      </a:lnTo>
                      <a:close/>
                      <a:moveTo>
                        <a:pt x="123" y="154"/>
                      </a:moveTo>
                      <a:lnTo>
                        <a:pt x="123" y="154"/>
                      </a:lnTo>
                      <a:lnTo>
                        <a:pt x="125" y="157"/>
                      </a:lnTo>
                      <a:lnTo>
                        <a:pt x="123" y="154"/>
                      </a:lnTo>
                      <a:close/>
                      <a:moveTo>
                        <a:pt x="127" y="161"/>
                      </a:moveTo>
                      <a:lnTo>
                        <a:pt x="127" y="161"/>
                      </a:lnTo>
                      <a:lnTo>
                        <a:pt x="123" y="154"/>
                      </a:lnTo>
                      <a:lnTo>
                        <a:pt x="127" y="161"/>
                      </a:lnTo>
                      <a:close/>
                      <a:moveTo>
                        <a:pt x="127" y="161"/>
                      </a:moveTo>
                      <a:lnTo>
                        <a:pt x="127" y="161"/>
                      </a:lnTo>
                      <a:lnTo>
                        <a:pt x="125" y="157"/>
                      </a:lnTo>
                      <a:lnTo>
                        <a:pt x="127" y="161"/>
                      </a:lnTo>
                      <a:close/>
                      <a:moveTo>
                        <a:pt x="127" y="161"/>
                      </a:moveTo>
                      <a:lnTo>
                        <a:pt x="125" y="162"/>
                      </a:lnTo>
                      <a:lnTo>
                        <a:pt x="123" y="164"/>
                      </a:lnTo>
                      <a:lnTo>
                        <a:pt x="120" y="157"/>
                      </a:lnTo>
                      <a:lnTo>
                        <a:pt x="122" y="156"/>
                      </a:lnTo>
                      <a:lnTo>
                        <a:pt x="123" y="154"/>
                      </a:lnTo>
                      <a:lnTo>
                        <a:pt x="127" y="161"/>
                      </a:lnTo>
                      <a:close/>
                      <a:moveTo>
                        <a:pt x="123" y="164"/>
                      </a:moveTo>
                      <a:lnTo>
                        <a:pt x="122" y="164"/>
                      </a:lnTo>
                      <a:lnTo>
                        <a:pt x="119" y="166"/>
                      </a:lnTo>
                      <a:lnTo>
                        <a:pt x="117" y="159"/>
                      </a:lnTo>
                      <a:lnTo>
                        <a:pt x="119" y="157"/>
                      </a:lnTo>
                      <a:lnTo>
                        <a:pt x="120" y="157"/>
                      </a:lnTo>
                      <a:lnTo>
                        <a:pt x="123" y="164"/>
                      </a:lnTo>
                      <a:close/>
                      <a:moveTo>
                        <a:pt x="119" y="166"/>
                      </a:moveTo>
                      <a:lnTo>
                        <a:pt x="108" y="169"/>
                      </a:lnTo>
                      <a:lnTo>
                        <a:pt x="97" y="173"/>
                      </a:lnTo>
                      <a:lnTo>
                        <a:pt x="97" y="164"/>
                      </a:lnTo>
                      <a:lnTo>
                        <a:pt x="106" y="162"/>
                      </a:lnTo>
                      <a:lnTo>
                        <a:pt x="117" y="159"/>
                      </a:lnTo>
                      <a:lnTo>
                        <a:pt x="119" y="166"/>
                      </a:lnTo>
                      <a:close/>
                      <a:moveTo>
                        <a:pt x="97" y="164"/>
                      </a:moveTo>
                      <a:lnTo>
                        <a:pt x="97" y="164"/>
                      </a:lnTo>
                      <a:lnTo>
                        <a:pt x="97" y="168"/>
                      </a:lnTo>
                      <a:lnTo>
                        <a:pt x="97" y="164"/>
                      </a:lnTo>
                      <a:close/>
                      <a:moveTo>
                        <a:pt x="97" y="173"/>
                      </a:moveTo>
                      <a:lnTo>
                        <a:pt x="97" y="173"/>
                      </a:lnTo>
                      <a:lnTo>
                        <a:pt x="97" y="164"/>
                      </a:lnTo>
                      <a:lnTo>
                        <a:pt x="97" y="173"/>
                      </a:lnTo>
                      <a:close/>
                      <a:moveTo>
                        <a:pt x="97" y="173"/>
                      </a:moveTo>
                      <a:lnTo>
                        <a:pt x="86" y="173"/>
                      </a:lnTo>
                      <a:lnTo>
                        <a:pt x="77" y="174"/>
                      </a:lnTo>
                      <a:lnTo>
                        <a:pt x="77" y="166"/>
                      </a:lnTo>
                      <a:lnTo>
                        <a:pt x="85" y="166"/>
                      </a:lnTo>
                      <a:lnTo>
                        <a:pt x="97" y="164"/>
                      </a:lnTo>
                      <a:lnTo>
                        <a:pt x="97" y="173"/>
                      </a:lnTo>
                      <a:close/>
                      <a:moveTo>
                        <a:pt x="77" y="174"/>
                      </a:moveTo>
                      <a:lnTo>
                        <a:pt x="77" y="174"/>
                      </a:lnTo>
                      <a:lnTo>
                        <a:pt x="77" y="169"/>
                      </a:lnTo>
                      <a:lnTo>
                        <a:pt x="77" y="174"/>
                      </a:lnTo>
                      <a:close/>
                      <a:moveTo>
                        <a:pt x="77" y="174"/>
                      </a:moveTo>
                      <a:lnTo>
                        <a:pt x="76" y="174"/>
                      </a:lnTo>
                      <a:lnTo>
                        <a:pt x="77" y="174"/>
                      </a:lnTo>
                      <a:lnTo>
                        <a:pt x="77" y="166"/>
                      </a:lnTo>
                      <a:lnTo>
                        <a:pt x="76" y="166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close/>
                      <a:moveTo>
                        <a:pt x="77" y="174"/>
                      </a:moveTo>
                      <a:lnTo>
                        <a:pt x="43" y="174"/>
                      </a:lnTo>
                      <a:lnTo>
                        <a:pt x="20" y="174"/>
                      </a:lnTo>
                      <a:lnTo>
                        <a:pt x="5" y="174"/>
                      </a:lnTo>
                      <a:lnTo>
                        <a:pt x="0" y="173"/>
                      </a:lnTo>
                      <a:lnTo>
                        <a:pt x="5" y="169"/>
                      </a:lnTo>
                      <a:lnTo>
                        <a:pt x="18" y="168"/>
                      </a:lnTo>
                      <a:lnTo>
                        <a:pt x="42" y="166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lnTo>
                        <a:pt x="18" y="173"/>
                      </a:lnTo>
                      <a:lnTo>
                        <a:pt x="0" y="173"/>
                      </a:lnTo>
                      <a:lnTo>
                        <a:pt x="20" y="169"/>
                      </a:lnTo>
                      <a:lnTo>
                        <a:pt x="77" y="166"/>
                      </a:lnTo>
                      <a:lnTo>
                        <a:pt x="77" y="174"/>
                      </a:lnTo>
                      <a:close/>
                      <a:moveTo>
                        <a:pt x="80" y="171"/>
                      </a:moveTo>
                      <a:lnTo>
                        <a:pt x="79" y="173"/>
                      </a:lnTo>
                      <a:lnTo>
                        <a:pt x="77" y="174"/>
                      </a:lnTo>
                      <a:lnTo>
                        <a:pt x="77" y="169"/>
                      </a:lnTo>
                      <a:lnTo>
                        <a:pt x="80" y="171"/>
                      </a:lnTo>
                      <a:close/>
                      <a:moveTo>
                        <a:pt x="74" y="169"/>
                      </a:moveTo>
                      <a:lnTo>
                        <a:pt x="74" y="169"/>
                      </a:lnTo>
                      <a:lnTo>
                        <a:pt x="80" y="171"/>
                      </a:lnTo>
                      <a:lnTo>
                        <a:pt x="74" y="169"/>
                      </a:lnTo>
                      <a:close/>
                      <a:moveTo>
                        <a:pt x="74" y="169"/>
                      </a:moveTo>
                      <a:lnTo>
                        <a:pt x="74" y="169"/>
                      </a:lnTo>
                      <a:lnTo>
                        <a:pt x="77" y="169"/>
                      </a:lnTo>
                      <a:lnTo>
                        <a:pt x="74" y="169"/>
                      </a:lnTo>
                      <a:close/>
                      <a:moveTo>
                        <a:pt x="74" y="169"/>
                      </a:moveTo>
                      <a:lnTo>
                        <a:pt x="77" y="162"/>
                      </a:lnTo>
                      <a:lnTo>
                        <a:pt x="82" y="156"/>
                      </a:lnTo>
                      <a:lnTo>
                        <a:pt x="86" y="161"/>
                      </a:lnTo>
                      <a:lnTo>
                        <a:pt x="83" y="166"/>
                      </a:lnTo>
                      <a:lnTo>
                        <a:pt x="80" y="171"/>
                      </a:lnTo>
                      <a:lnTo>
                        <a:pt x="74" y="169"/>
                      </a:lnTo>
                      <a:close/>
                      <a:moveTo>
                        <a:pt x="82" y="156"/>
                      </a:moveTo>
                      <a:lnTo>
                        <a:pt x="82" y="156"/>
                      </a:lnTo>
                      <a:lnTo>
                        <a:pt x="88" y="161"/>
                      </a:lnTo>
                      <a:lnTo>
                        <a:pt x="86" y="161"/>
                      </a:lnTo>
                      <a:lnTo>
                        <a:pt x="82" y="156"/>
                      </a:lnTo>
                      <a:close/>
                      <a:moveTo>
                        <a:pt x="82" y="156"/>
                      </a:moveTo>
                      <a:lnTo>
                        <a:pt x="82" y="156"/>
                      </a:lnTo>
                      <a:lnTo>
                        <a:pt x="82" y="154"/>
                      </a:lnTo>
                      <a:lnTo>
                        <a:pt x="85" y="157"/>
                      </a:lnTo>
                      <a:lnTo>
                        <a:pt x="82" y="156"/>
                      </a:lnTo>
                      <a:close/>
                      <a:moveTo>
                        <a:pt x="82" y="154"/>
                      </a:moveTo>
                      <a:lnTo>
                        <a:pt x="83" y="154"/>
                      </a:lnTo>
                      <a:lnTo>
                        <a:pt x="85" y="152"/>
                      </a:lnTo>
                      <a:lnTo>
                        <a:pt x="89" y="157"/>
                      </a:lnTo>
                      <a:lnTo>
                        <a:pt x="88" y="159"/>
                      </a:lnTo>
                      <a:lnTo>
                        <a:pt x="88" y="161"/>
                      </a:lnTo>
                      <a:lnTo>
                        <a:pt x="82" y="154"/>
                      </a:lnTo>
                      <a:close/>
                      <a:moveTo>
                        <a:pt x="85" y="152"/>
                      </a:moveTo>
                      <a:lnTo>
                        <a:pt x="86" y="149"/>
                      </a:lnTo>
                      <a:lnTo>
                        <a:pt x="89" y="147"/>
                      </a:lnTo>
                      <a:lnTo>
                        <a:pt x="94" y="154"/>
                      </a:lnTo>
                      <a:lnTo>
                        <a:pt x="93" y="156"/>
                      </a:lnTo>
                      <a:lnTo>
                        <a:pt x="89" y="157"/>
                      </a:lnTo>
                      <a:lnTo>
                        <a:pt x="85" y="152"/>
                      </a:lnTo>
                      <a:close/>
                      <a:moveTo>
                        <a:pt x="94" y="152"/>
                      </a:moveTo>
                      <a:lnTo>
                        <a:pt x="94" y="154"/>
                      </a:lnTo>
                      <a:lnTo>
                        <a:pt x="91" y="150"/>
                      </a:lnTo>
                      <a:lnTo>
                        <a:pt x="94" y="152"/>
                      </a:lnTo>
                      <a:close/>
                      <a:moveTo>
                        <a:pt x="89" y="147"/>
                      </a:moveTo>
                      <a:lnTo>
                        <a:pt x="89" y="147"/>
                      </a:lnTo>
                      <a:lnTo>
                        <a:pt x="94" y="152"/>
                      </a:lnTo>
                      <a:lnTo>
                        <a:pt x="89" y="147"/>
                      </a:lnTo>
                      <a:close/>
                      <a:moveTo>
                        <a:pt x="89" y="147"/>
                      </a:moveTo>
                      <a:lnTo>
                        <a:pt x="89" y="147"/>
                      </a:lnTo>
                      <a:lnTo>
                        <a:pt x="91" y="150"/>
                      </a:lnTo>
                      <a:lnTo>
                        <a:pt x="89" y="147"/>
                      </a:lnTo>
                      <a:close/>
                      <a:moveTo>
                        <a:pt x="89" y="147"/>
                      </a:moveTo>
                      <a:lnTo>
                        <a:pt x="93" y="144"/>
                      </a:lnTo>
                      <a:lnTo>
                        <a:pt x="97" y="140"/>
                      </a:lnTo>
                      <a:lnTo>
                        <a:pt x="102" y="147"/>
                      </a:lnTo>
                      <a:lnTo>
                        <a:pt x="97" y="150"/>
                      </a:lnTo>
                      <a:lnTo>
                        <a:pt x="94" y="152"/>
                      </a:lnTo>
                      <a:lnTo>
                        <a:pt x="89" y="147"/>
                      </a:lnTo>
                      <a:close/>
                      <a:moveTo>
                        <a:pt x="97" y="140"/>
                      </a:moveTo>
                      <a:lnTo>
                        <a:pt x="99" y="138"/>
                      </a:lnTo>
                      <a:lnTo>
                        <a:pt x="100" y="138"/>
                      </a:lnTo>
                      <a:lnTo>
                        <a:pt x="105" y="144"/>
                      </a:lnTo>
                      <a:lnTo>
                        <a:pt x="103" y="145"/>
                      </a:lnTo>
                      <a:lnTo>
                        <a:pt x="102" y="147"/>
                      </a:lnTo>
                      <a:lnTo>
                        <a:pt x="97" y="140"/>
                      </a:lnTo>
                      <a:close/>
                      <a:moveTo>
                        <a:pt x="100" y="138"/>
                      </a:moveTo>
                      <a:lnTo>
                        <a:pt x="100" y="137"/>
                      </a:lnTo>
                      <a:lnTo>
                        <a:pt x="102" y="140"/>
                      </a:lnTo>
                      <a:lnTo>
                        <a:pt x="100" y="138"/>
                      </a:lnTo>
                      <a:close/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105" y="144"/>
                      </a:lnTo>
                      <a:lnTo>
                        <a:pt x="100" y="137"/>
                      </a:lnTo>
                      <a:close/>
                      <a:moveTo>
                        <a:pt x="100" y="137"/>
                      </a:moveTo>
                      <a:lnTo>
                        <a:pt x="100" y="137"/>
                      </a:lnTo>
                      <a:lnTo>
                        <a:pt x="102" y="140"/>
                      </a:lnTo>
                      <a:lnTo>
                        <a:pt x="100" y="137"/>
                      </a:lnTo>
                      <a:close/>
                      <a:moveTo>
                        <a:pt x="100" y="137"/>
                      </a:moveTo>
                      <a:lnTo>
                        <a:pt x="105" y="133"/>
                      </a:lnTo>
                      <a:lnTo>
                        <a:pt x="108" y="132"/>
                      </a:lnTo>
                      <a:lnTo>
                        <a:pt x="111" y="138"/>
                      </a:lnTo>
                      <a:lnTo>
                        <a:pt x="108" y="140"/>
                      </a:lnTo>
                      <a:lnTo>
                        <a:pt x="105" y="144"/>
                      </a:lnTo>
                      <a:lnTo>
                        <a:pt x="100" y="137"/>
                      </a:lnTo>
                      <a:close/>
                      <a:moveTo>
                        <a:pt x="108" y="132"/>
                      </a:moveTo>
                      <a:lnTo>
                        <a:pt x="108" y="133"/>
                      </a:lnTo>
                      <a:lnTo>
                        <a:pt x="110" y="133"/>
                      </a:lnTo>
                      <a:lnTo>
                        <a:pt x="116" y="130"/>
                      </a:lnTo>
                      <a:lnTo>
                        <a:pt x="116" y="133"/>
                      </a:lnTo>
                      <a:lnTo>
                        <a:pt x="116" y="135"/>
                      </a:lnTo>
                      <a:lnTo>
                        <a:pt x="114" y="137"/>
                      </a:lnTo>
                      <a:lnTo>
                        <a:pt x="111" y="138"/>
                      </a:lnTo>
                      <a:lnTo>
                        <a:pt x="108" y="132"/>
                      </a:lnTo>
                      <a:close/>
                      <a:moveTo>
                        <a:pt x="110" y="133"/>
                      </a:moveTo>
                      <a:lnTo>
                        <a:pt x="110" y="133"/>
                      </a:lnTo>
                      <a:lnTo>
                        <a:pt x="110" y="132"/>
                      </a:lnTo>
                      <a:lnTo>
                        <a:pt x="113" y="132"/>
                      </a:lnTo>
                      <a:lnTo>
                        <a:pt x="110" y="133"/>
                      </a:lnTo>
                      <a:close/>
                      <a:moveTo>
                        <a:pt x="110" y="132"/>
                      </a:moveTo>
                      <a:lnTo>
                        <a:pt x="97" y="137"/>
                      </a:lnTo>
                      <a:lnTo>
                        <a:pt x="85" y="144"/>
                      </a:lnTo>
                      <a:lnTo>
                        <a:pt x="82" y="135"/>
                      </a:lnTo>
                      <a:lnTo>
                        <a:pt x="86" y="133"/>
                      </a:lnTo>
                      <a:lnTo>
                        <a:pt x="99" y="130"/>
                      </a:lnTo>
                      <a:lnTo>
                        <a:pt x="105" y="128"/>
                      </a:lnTo>
                      <a:lnTo>
                        <a:pt x="111" y="128"/>
                      </a:lnTo>
                      <a:lnTo>
                        <a:pt x="114" y="128"/>
                      </a:lnTo>
                      <a:lnTo>
                        <a:pt x="116" y="132"/>
                      </a:lnTo>
                      <a:lnTo>
                        <a:pt x="110" y="132"/>
                      </a:lnTo>
                      <a:close/>
                      <a:moveTo>
                        <a:pt x="85" y="144"/>
                      </a:moveTo>
                      <a:lnTo>
                        <a:pt x="82" y="144"/>
                      </a:lnTo>
                      <a:lnTo>
                        <a:pt x="80" y="142"/>
                      </a:lnTo>
                      <a:lnTo>
                        <a:pt x="79" y="140"/>
                      </a:lnTo>
                      <a:lnTo>
                        <a:pt x="79" y="138"/>
                      </a:lnTo>
                      <a:lnTo>
                        <a:pt x="83" y="138"/>
                      </a:lnTo>
                      <a:lnTo>
                        <a:pt x="85" y="144"/>
                      </a:lnTo>
                      <a:close/>
                      <a:moveTo>
                        <a:pt x="79" y="138"/>
                      </a:moveTo>
                      <a:lnTo>
                        <a:pt x="79" y="138"/>
                      </a:lnTo>
                      <a:lnTo>
                        <a:pt x="86" y="140"/>
                      </a:lnTo>
                      <a:lnTo>
                        <a:pt x="79" y="138"/>
                      </a:lnTo>
                      <a:close/>
                      <a:moveTo>
                        <a:pt x="79" y="138"/>
                      </a:moveTo>
                      <a:lnTo>
                        <a:pt x="79" y="138"/>
                      </a:lnTo>
                      <a:lnTo>
                        <a:pt x="83" y="138"/>
                      </a:lnTo>
                      <a:lnTo>
                        <a:pt x="79" y="138"/>
                      </a:lnTo>
                      <a:close/>
                      <a:moveTo>
                        <a:pt x="79" y="138"/>
                      </a:moveTo>
                      <a:lnTo>
                        <a:pt x="82" y="132"/>
                      </a:lnTo>
                      <a:lnTo>
                        <a:pt x="86" y="125"/>
                      </a:lnTo>
                      <a:lnTo>
                        <a:pt x="91" y="120"/>
                      </a:lnTo>
                      <a:lnTo>
                        <a:pt x="94" y="114"/>
                      </a:lnTo>
                      <a:lnTo>
                        <a:pt x="100" y="120"/>
                      </a:lnTo>
                      <a:lnTo>
                        <a:pt x="93" y="130"/>
                      </a:lnTo>
                      <a:lnTo>
                        <a:pt x="86" y="140"/>
                      </a:lnTo>
                      <a:lnTo>
                        <a:pt x="79" y="138"/>
                      </a:lnTo>
                      <a:close/>
                      <a:moveTo>
                        <a:pt x="94" y="114"/>
                      </a:moveTo>
                      <a:lnTo>
                        <a:pt x="96" y="114"/>
                      </a:lnTo>
                      <a:lnTo>
                        <a:pt x="97" y="113"/>
                      </a:lnTo>
                      <a:lnTo>
                        <a:pt x="102" y="118"/>
                      </a:lnTo>
                      <a:lnTo>
                        <a:pt x="102" y="120"/>
                      </a:lnTo>
                      <a:lnTo>
                        <a:pt x="100" y="120"/>
                      </a:lnTo>
                      <a:lnTo>
                        <a:pt x="94" y="114"/>
                      </a:lnTo>
                      <a:close/>
                      <a:moveTo>
                        <a:pt x="97" y="113"/>
                      </a:moveTo>
                      <a:lnTo>
                        <a:pt x="97" y="113"/>
                      </a:lnTo>
                      <a:lnTo>
                        <a:pt x="99" y="116"/>
                      </a:lnTo>
                      <a:lnTo>
                        <a:pt x="97" y="113"/>
                      </a:lnTo>
                      <a:close/>
                      <a:moveTo>
                        <a:pt x="97" y="113"/>
                      </a:moveTo>
                      <a:lnTo>
                        <a:pt x="97" y="113"/>
                      </a:lnTo>
                      <a:lnTo>
                        <a:pt x="102" y="118"/>
                      </a:lnTo>
                      <a:lnTo>
                        <a:pt x="97" y="113"/>
                      </a:lnTo>
                      <a:close/>
                      <a:moveTo>
                        <a:pt x="97" y="113"/>
                      </a:moveTo>
                      <a:lnTo>
                        <a:pt x="100" y="109"/>
                      </a:lnTo>
                      <a:lnTo>
                        <a:pt x="105" y="106"/>
                      </a:lnTo>
                      <a:lnTo>
                        <a:pt x="110" y="113"/>
                      </a:lnTo>
                      <a:lnTo>
                        <a:pt x="105" y="114"/>
                      </a:lnTo>
                      <a:lnTo>
                        <a:pt x="102" y="118"/>
                      </a:lnTo>
                      <a:lnTo>
                        <a:pt x="97" y="113"/>
                      </a:lnTo>
                      <a:close/>
                      <a:moveTo>
                        <a:pt x="105" y="106"/>
                      </a:moveTo>
                      <a:lnTo>
                        <a:pt x="106" y="104"/>
                      </a:lnTo>
                      <a:lnTo>
                        <a:pt x="111" y="111"/>
                      </a:lnTo>
                      <a:lnTo>
                        <a:pt x="110" y="111"/>
                      </a:lnTo>
                      <a:lnTo>
                        <a:pt x="110" y="113"/>
                      </a:lnTo>
                      <a:lnTo>
                        <a:pt x="105" y="106"/>
                      </a:lnTo>
                      <a:close/>
                      <a:moveTo>
                        <a:pt x="111" y="111"/>
                      </a:moveTo>
                      <a:lnTo>
                        <a:pt x="111" y="111"/>
                      </a:lnTo>
                      <a:lnTo>
                        <a:pt x="110" y="108"/>
                      </a:lnTo>
                      <a:lnTo>
                        <a:pt x="111" y="111"/>
                      </a:lnTo>
                      <a:close/>
                      <a:moveTo>
                        <a:pt x="106" y="104"/>
                      </a:moveTo>
                      <a:lnTo>
                        <a:pt x="106" y="104"/>
                      </a:lnTo>
                      <a:lnTo>
                        <a:pt x="111" y="111"/>
                      </a:lnTo>
                      <a:lnTo>
                        <a:pt x="106" y="104"/>
                      </a:lnTo>
                      <a:close/>
                      <a:moveTo>
                        <a:pt x="106" y="104"/>
                      </a:moveTo>
                      <a:lnTo>
                        <a:pt x="106" y="104"/>
                      </a:lnTo>
                      <a:lnTo>
                        <a:pt x="110" y="108"/>
                      </a:lnTo>
                      <a:lnTo>
                        <a:pt x="106" y="104"/>
                      </a:lnTo>
                      <a:close/>
                      <a:moveTo>
                        <a:pt x="106" y="104"/>
                      </a:moveTo>
                      <a:lnTo>
                        <a:pt x="110" y="101"/>
                      </a:lnTo>
                      <a:lnTo>
                        <a:pt x="114" y="99"/>
                      </a:lnTo>
                      <a:lnTo>
                        <a:pt x="117" y="106"/>
                      </a:lnTo>
                      <a:lnTo>
                        <a:pt x="114" y="108"/>
                      </a:lnTo>
                      <a:lnTo>
                        <a:pt x="111" y="111"/>
                      </a:lnTo>
                      <a:lnTo>
                        <a:pt x="106" y="104"/>
                      </a:lnTo>
                      <a:close/>
                      <a:moveTo>
                        <a:pt x="114" y="99"/>
                      </a:moveTo>
                      <a:lnTo>
                        <a:pt x="116" y="97"/>
                      </a:lnTo>
                      <a:lnTo>
                        <a:pt x="117" y="96"/>
                      </a:lnTo>
                      <a:lnTo>
                        <a:pt x="122" y="102"/>
                      </a:lnTo>
                      <a:lnTo>
                        <a:pt x="120" y="104"/>
                      </a:lnTo>
                      <a:lnTo>
                        <a:pt x="117" y="106"/>
                      </a:lnTo>
                      <a:lnTo>
                        <a:pt x="114" y="99"/>
                      </a:lnTo>
                      <a:close/>
                      <a:moveTo>
                        <a:pt x="117" y="96"/>
                      </a:moveTo>
                      <a:lnTo>
                        <a:pt x="117" y="96"/>
                      </a:lnTo>
                      <a:lnTo>
                        <a:pt x="120" y="99"/>
                      </a:lnTo>
                      <a:lnTo>
                        <a:pt x="117" y="96"/>
                      </a:lnTo>
                      <a:close/>
                      <a:moveTo>
                        <a:pt x="117" y="96"/>
                      </a:moveTo>
                      <a:lnTo>
                        <a:pt x="119" y="99"/>
                      </a:lnTo>
                      <a:lnTo>
                        <a:pt x="117" y="101"/>
                      </a:lnTo>
                      <a:lnTo>
                        <a:pt x="122" y="96"/>
                      </a:lnTo>
                      <a:lnTo>
                        <a:pt x="123" y="99"/>
                      </a:lnTo>
                      <a:lnTo>
                        <a:pt x="122" y="102"/>
                      </a:lnTo>
                      <a:lnTo>
                        <a:pt x="117" y="96"/>
                      </a:lnTo>
                      <a:close/>
                      <a:moveTo>
                        <a:pt x="117" y="101"/>
                      </a:moveTo>
                      <a:lnTo>
                        <a:pt x="117" y="101"/>
                      </a:lnTo>
                      <a:lnTo>
                        <a:pt x="117" y="99"/>
                      </a:lnTo>
                      <a:lnTo>
                        <a:pt x="120" y="97"/>
                      </a:lnTo>
                      <a:lnTo>
                        <a:pt x="117" y="101"/>
                      </a:lnTo>
                      <a:close/>
                      <a:moveTo>
                        <a:pt x="117" y="99"/>
                      </a:moveTo>
                      <a:lnTo>
                        <a:pt x="111" y="102"/>
                      </a:lnTo>
                      <a:lnTo>
                        <a:pt x="105" y="108"/>
                      </a:lnTo>
                      <a:lnTo>
                        <a:pt x="103" y="99"/>
                      </a:lnTo>
                      <a:lnTo>
                        <a:pt x="113" y="96"/>
                      </a:lnTo>
                      <a:lnTo>
                        <a:pt x="123" y="96"/>
                      </a:lnTo>
                      <a:lnTo>
                        <a:pt x="117" y="99"/>
                      </a:lnTo>
                      <a:close/>
                      <a:moveTo>
                        <a:pt x="105" y="108"/>
                      </a:moveTo>
                      <a:lnTo>
                        <a:pt x="103" y="108"/>
                      </a:lnTo>
                      <a:lnTo>
                        <a:pt x="102" y="106"/>
                      </a:lnTo>
                      <a:lnTo>
                        <a:pt x="100" y="104"/>
                      </a:lnTo>
                      <a:lnTo>
                        <a:pt x="100" y="102"/>
                      </a:lnTo>
                      <a:lnTo>
                        <a:pt x="105" y="102"/>
                      </a:lnTo>
                      <a:lnTo>
                        <a:pt x="105" y="108"/>
                      </a:lnTo>
                      <a:close/>
                      <a:moveTo>
                        <a:pt x="100" y="102"/>
                      </a:moveTo>
                      <a:lnTo>
                        <a:pt x="100" y="102"/>
                      </a:lnTo>
                      <a:lnTo>
                        <a:pt x="100" y="101"/>
                      </a:lnTo>
                      <a:lnTo>
                        <a:pt x="108" y="104"/>
                      </a:lnTo>
                      <a:lnTo>
                        <a:pt x="100" y="102"/>
                      </a:lnTo>
                      <a:close/>
                      <a:moveTo>
                        <a:pt x="100" y="101"/>
                      </a:moveTo>
                      <a:lnTo>
                        <a:pt x="100" y="101"/>
                      </a:lnTo>
                      <a:lnTo>
                        <a:pt x="105" y="102"/>
                      </a:lnTo>
                      <a:lnTo>
                        <a:pt x="100" y="101"/>
                      </a:lnTo>
                      <a:close/>
                      <a:moveTo>
                        <a:pt x="100" y="101"/>
                      </a:moveTo>
                      <a:lnTo>
                        <a:pt x="106" y="92"/>
                      </a:lnTo>
                      <a:lnTo>
                        <a:pt x="113" y="85"/>
                      </a:lnTo>
                      <a:lnTo>
                        <a:pt x="120" y="80"/>
                      </a:ln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5" y="87"/>
                      </a:lnTo>
                      <a:lnTo>
                        <a:pt x="119" y="92"/>
                      </a:lnTo>
                      <a:lnTo>
                        <a:pt x="113" y="97"/>
                      </a:lnTo>
                      <a:lnTo>
                        <a:pt x="108" y="104"/>
                      </a:lnTo>
                      <a:lnTo>
                        <a:pt x="100" y="101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28" y="79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7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7" y="75"/>
                      </a:moveTo>
                      <a:lnTo>
                        <a:pt x="128" y="75"/>
                      </a:lnTo>
                      <a:lnTo>
                        <a:pt x="131" y="82"/>
                      </a:lnTo>
                      <a:lnTo>
                        <a:pt x="127" y="75"/>
                      </a:lnTo>
                      <a:close/>
                      <a:moveTo>
                        <a:pt x="128" y="75"/>
                      </a:moveTo>
                      <a:lnTo>
                        <a:pt x="128" y="75"/>
                      </a:lnTo>
                      <a:lnTo>
                        <a:pt x="130" y="73"/>
                      </a:lnTo>
                      <a:lnTo>
                        <a:pt x="133" y="82"/>
                      </a:lnTo>
                      <a:lnTo>
                        <a:pt x="131" y="82"/>
                      </a:lnTo>
                      <a:lnTo>
                        <a:pt x="128" y="75"/>
                      </a:lnTo>
                      <a:close/>
                      <a:moveTo>
                        <a:pt x="130" y="73"/>
                      </a:moveTo>
                      <a:lnTo>
                        <a:pt x="130" y="75"/>
                      </a:lnTo>
                      <a:lnTo>
                        <a:pt x="137" y="75"/>
                      </a:lnTo>
                      <a:lnTo>
                        <a:pt x="136" y="79"/>
                      </a:lnTo>
                      <a:lnTo>
                        <a:pt x="133" y="82"/>
                      </a:lnTo>
                      <a:lnTo>
                        <a:pt x="130" y="73"/>
                      </a:lnTo>
                      <a:close/>
                      <a:moveTo>
                        <a:pt x="136" y="73"/>
                      </a:moveTo>
                      <a:lnTo>
                        <a:pt x="137" y="73"/>
                      </a:lnTo>
                      <a:lnTo>
                        <a:pt x="137" y="75"/>
                      </a:lnTo>
                      <a:lnTo>
                        <a:pt x="133" y="75"/>
                      </a:lnTo>
                      <a:lnTo>
                        <a:pt x="136" y="73"/>
                      </a:lnTo>
                      <a:close/>
                      <a:moveTo>
                        <a:pt x="130" y="77"/>
                      </a:moveTo>
                      <a:lnTo>
                        <a:pt x="130" y="77"/>
                      </a:lnTo>
                      <a:lnTo>
                        <a:pt x="136" y="73"/>
                      </a:lnTo>
                      <a:lnTo>
                        <a:pt x="130" y="77"/>
                      </a:lnTo>
                      <a:close/>
                      <a:moveTo>
                        <a:pt x="136" y="73"/>
                      </a:moveTo>
                      <a:lnTo>
                        <a:pt x="136" y="73"/>
                      </a:lnTo>
                      <a:lnTo>
                        <a:pt x="133" y="75"/>
                      </a:lnTo>
                      <a:lnTo>
                        <a:pt x="136" y="73"/>
                      </a:lnTo>
                      <a:close/>
                      <a:moveTo>
                        <a:pt x="131" y="79"/>
                      </a:moveTo>
                      <a:lnTo>
                        <a:pt x="127" y="79"/>
                      </a:lnTo>
                      <a:lnTo>
                        <a:pt x="120" y="80"/>
                      </a:lnTo>
                      <a:lnTo>
                        <a:pt x="119" y="72"/>
                      </a:lnTo>
                      <a:lnTo>
                        <a:pt x="130" y="72"/>
                      </a:lnTo>
                      <a:lnTo>
                        <a:pt x="136" y="73"/>
                      </a:lnTo>
                      <a:lnTo>
                        <a:pt x="131" y="79"/>
                      </a:lnTo>
                      <a:close/>
                      <a:moveTo>
                        <a:pt x="120" y="80"/>
                      </a:moveTo>
                      <a:lnTo>
                        <a:pt x="119" y="80"/>
                      </a:lnTo>
                      <a:lnTo>
                        <a:pt x="117" y="80"/>
                      </a:lnTo>
                      <a:lnTo>
                        <a:pt x="117" y="72"/>
                      </a:lnTo>
                      <a:lnTo>
                        <a:pt x="119" y="72"/>
                      </a:lnTo>
                      <a:lnTo>
                        <a:pt x="120" y="80"/>
                      </a:lnTo>
                      <a:close/>
                      <a:moveTo>
                        <a:pt x="117" y="80"/>
                      </a:moveTo>
                      <a:lnTo>
                        <a:pt x="116" y="79"/>
                      </a:lnTo>
                      <a:lnTo>
                        <a:pt x="114" y="77"/>
                      </a:lnTo>
                      <a:lnTo>
                        <a:pt x="117" y="77"/>
                      </a:lnTo>
                      <a:lnTo>
                        <a:pt x="117" y="80"/>
                      </a:lnTo>
                      <a:close/>
                      <a:moveTo>
                        <a:pt x="114" y="77"/>
                      </a:moveTo>
                      <a:lnTo>
                        <a:pt x="114" y="75"/>
                      </a:lnTo>
                      <a:lnTo>
                        <a:pt x="116" y="72"/>
                      </a:lnTo>
                      <a:lnTo>
                        <a:pt x="120" y="79"/>
                      </a:lnTo>
                      <a:lnTo>
                        <a:pt x="120" y="77"/>
                      </a:lnTo>
                      <a:lnTo>
                        <a:pt x="122" y="77"/>
                      </a:lnTo>
                      <a:lnTo>
                        <a:pt x="114" y="77"/>
                      </a:lnTo>
                      <a:close/>
                      <a:moveTo>
                        <a:pt x="120" y="79"/>
                      </a:moveTo>
                      <a:lnTo>
                        <a:pt x="120" y="79"/>
                      </a:lnTo>
                      <a:lnTo>
                        <a:pt x="119" y="75"/>
                      </a:lnTo>
                      <a:lnTo>
                        <a:pt x="120" y="79"/>
                      </a:lnTo>
                      <a:close/>
                      <a:moveTo>
                        <a:pt x="116" y="73"/>
                      </a:moveTo>
                      <a:lnTo>
                        <a:pt x="116" y="73"/>
                      </a:lnTo>
                      <a:lnTo>
                        <a:pt x="120" y="79"/>
                      </a:lnTo>
                      <a:lnTo>
                        <a:pt x="116" y="73"/>
                      </a:lnTo>
                      <a:close/>
                      <a:moveTo>
                        <a:pt x="116" y="73"/>
                      </a:moveTo>
                      <a:lnTo>
                        <a:pt x="116" y="73"/>
                      </a:lnTo>
                      <a:lnTo>
                        <a:pt x="119" y="75"/>
                      </a:lnTo>
                      <a:lnTo>
                        <a:pt x="116" y="73"/>
                      </a:lnTo>
                      <a:close/>
                      <a:moveTo>
                        <a:pt x="116" y="73"/>
                      </a:moveTo>
                      <a:lnTo>
                        <a:pt x="120" y="68"/>
                      </a:lnTo>
                      <a:lnTo>
                        <a:pt x="128" y="63"/>
                      </a:lnTo>
                      <a:lnTo>
                        <a:pt x="134" y="61"/>
                      </a:lnTo>
                      <a:lnTo>
                        <a:pt x="142" y="58"/>
                      </a:lnTo>
                      <a:lnTo>
                        <a:pt x="144" y="67"/>
                      </a:lnTo>
                      <a:lnTo>
                        <a:pt x="131" y="72"/>
                      </a:lnTo>
                      <a:lnTo>
                        <a:pt x="120" y="79"/>
                      </a:lnTo>
                      <a:lnTo>
                        <a:pt x="116" y="73"/>
                      </a:lnTo>
                      <a:close/>
                      <a:moveTo>
                        <a:pt x="142" y="58"/>
                      </a:moveTo>
                      <a:lnTo>
                        <a:pt x="144" y="58"/>
                      </a:lnTo>
                      <a:lnTo>
                        <a:pt x="145" y="58"/>
                      </a:lnTo>
                      <a:lnTo>
                        <a:pt x="150" y="63"/>
                      </a:lnTo>
                      <a:lnTo>
                        <a:pt x="148" y="65"/>
                      </a:lnTo>
                      <a:lnTo>
                        <a:pt x="144" y="67"/>
                      </a:lnTo>
                      <a:lnTo>
                        <a:pt x="142" y="58"/>
                      </a:lnTo>
                      <a:close/>
                      <a:moveTo>
                        <a:pt x="151" y="60"/>
                      </a:moveTo>
                      <a:lnTo>
                        <a:pt x="151" y="61"/>
                      </a:lnTo>
                      <a:lnTo>
                        <a:pt x="150" y="63"/>
                      </a:lnTo>
                      <a:lnTo>
                        <a:pt x="148" y="60"/>
                      </a:lnTo>
                      <a:lnTo>
                        <a:pt x="151" y="60"/>
                      </a:lnTo>
                      <a:close/>
                      <a:moveTo>
                        <a:pt x="144" y="60"/>
                      </a:moveTo>
                      <a:lnTo>
                        <a:pt x="145" y="60"/>
                      </a:lnTo>
                      <a:lnTo>
                        <a:pt x="147" y="61"/>
                      </a:lnTo>
                      <a:lnTo>
                        <a:pt x="148" y="63"/>
                      </a:lnTo>
                      <a:lnTo>
                        <a:pt x="147" y="65"/>
                      </a:lnTo>
                      <a:lnTo>
                        <a:pt x="147" y="56"/>
                      </a:lnTo>
                      <a:lnTo>
                        <a:pt x="150" y="56"/>
                      </a:lnTo>
                      <a:lnTo>
                        <a:pt x="151" y="56"/>
                      </a:lnTo>
                      <a:lnTo>
                        <a:pt x="151" y="58"/>
                      </a:lnTo>
                      <a:lnTo>
                        <a:pt x="151" y="60"/>
                      </a:lnTo>
                      <a:lnTo>
                        <a:pt x="144" y="60"/>
                      </a:lnTo>
                      <a:close/>
                      <a:moveTo>
                        <a:pt x="147" y="65"/>
                      </a:moveTo>
                      <a:lnTo>
                        <a:pt x="145" y="63"/>
                      </a:lnTo>
                      <a:lnTo>
                        <a:pt x="144" y="60"/>
                      </a:lnTo>
                      <a:lnTo>
                        <a:pt x="147" y="60"/>
                      </a:lnTo>
                      <a:lnTo>
                        <a:pt x="147" y="65"/>
                      </a:lnTo>
                      <a:close/>
                      <a:moveTo>
                        <a:pt x="144" y="60"/>
                      </a:moveTo>
                      <a:lnTo>
                        <a:pt x="145" y="61"/>
                      </a:lnTo>
                      <a:lnTo>
                        <a:pt x="145" y="63"/>
                      </a:lnTo>
                      <a:lnTo>
                        <a:pt x="147" y="55"/>
                      </a:lnTo>
                      <a:lnTo>
                        <a:pt x="150" y="56"/>
                      </a:lnTo>
                      <a:lnTo>
                        <a:pt x="151" y="60"/>
                      </a:lnTo>
                      <a:lnTo>
                        <a:pt x="144" y="60"/>
                      </a:lnTo>
                      <a:close/>
                      <a:moveTo>
                        <a:pt x="145" y="63"/>
                      </a:moveTo>
                      <a:lnTo>
                        <a:pt x="145" y="63"/>
                      </a:lnTo>
                      <a:lnTo>
                        <a:pt x="145" y="60"/>
                      </a:lnTo>
                      <a:lnTo>
                        <a:pt x="145" y="63"/>
                      </a:lnTo>
                      <a:close/>
                      <a:moveTo>
                        <a:pt x="145" y="63"/>
                      </a:moveTo>
                      <a:lnTo>
                        <a:pt x="144" y="63"/>
                      </a:lnTo>
                      <a:lnTo>
                        <a:pt x="142" y="63"/>
                      </a:lnTo>
                      <a:lnTo>
                        <a:pt x="142" y="55"/>
                      </a:lnTo>
                      <a:lnTo>
                        <a:pt x="145" y="55"/>
                      </a:lnTo>
                      <a:lnTo>
                        <a:pt x="147" y="55"/>
                      </a:lnTo>
                      <a:lnTo>
                        <a:pt x="145" y="63"/>
                      </a:lnTo>
                      <a:close/>
                      <a:moveTo>
                        <a:pt x="142" y="63"/>
                      </a:moveTo>
                      <a:lnTo>
                        <a:pt x="142" y="63"/>
                      </a:lnTo>
                      <a:lnTo>
                        <a:pt x="142" y="55"/>
                      </a:lnTo>
                      <a:lnTo>
                        <a:pt x="142" y="63"/>
                      </a:lnTo>
                      <a:close/>
                      <a:moveTo>
                        <a:pt x="142" y="63"/>
                      </a:moveTo>
                      <a:lnTo>
                        <a:pt x="139" y="63"/>
                      </a:lnTo>
                      <a:lnTo>
                        <a:pt x="136" y="63"/>
                      </a:lnTo>
                      <a:lnTo>
                        <a:pt x="136" y="56"/>
                      </a:lnTo>
                      <a:lnTo>
                        <a:pt x="139" y="55"/>
                      </a:lnTo>
                      <a:lnTo>
                        <a:pt x="142" y="55"/>
                      </a:lnTo>
                      <a:lnTo>
                        <a:pt x="142" y="63"/>
                      </a:lnTo>
                      <a:close/>
                      <a:moveTo>
                        <a:pt x="136" y="56"/>
                      </a:moveTo>
                      <a:lnTo>
                        <a:pt x="136" y="56"/>
                      </a:lnTo>
                      <a:lnTo>
                        <a:pt x="136" y="60"/>
                      </a:lnTo>
                      <a:lnTo>
                        <a:pt x="136" y="56"/>
                      </a:lnTo>
                      <a:close/>
                      <a:moveTo>
                        <a:pt x="136" y="63"/>
                      </a:moveTo>
                      <a:lnTo>
                        <a:pt x="136" y="63"/>
                      </a:lnTo>
                      <a:lnTo>
                        <a:pt x="134" y="63"/>
                      </a:lnTo>
                      <a:lnTo>
                        <a:pt x="134" y="56"/>
                      </a:lnTo>
                      <a:lnTo>
                        <a:pt x="136" y="56"/>
                      </a:lnTo>
                      <a:lnTo>
                        <a:pt x="136" y="63"/>
                      </a:lnTo>
                      <a:close/>
                      <a:moveTo>
                        <a:pt x="134" y="63"/>
                      </a:moveTo>
                      <a:lnTo>
                        <a:pt x="134" y="63"/>
                      </a:lnTo>
                      <a:lnTo>
                        <a:pt x="130" y="58"/>
                      </a:lnTo>
                      <a:lnTo>
                        <a:pt x="131" y="56"/>
                      </a:lnTo>
                      <a:lnTo>
                        <a:pt x="134" y="56"/>
                      </a:lnTo>
                      <a:lnTo>
                        <a:pt x="134" y="63"/>
                      </a:lnTo>
                      <a:close/>
                      <a:moveTo>
                        <a:pt x="134" y="63"/>
                      </a:moveTo>
                      <a:lnTo>
                        <a:pt x="131" y="65"/>
                      </a:lnTo>
                      <a:lnTo>
                        <a:pt x="130" y="63"/>
                      </a:lnTo>
                      <a:lnTo>
                        <a:pt x="128" y="60"/>
                      </a:lnTo>
                      <a:lnTo>
                        <a:pt x="128" y="58"/>
                      </a:lnTo>
                      <a:lnTo>
                        <a:pt x="131" y="60"/>
                      </a:lnTo>
                      <a:lnTo>
                        <a:pt x="134" y="63"/>
                      </a:lnTo>
                      <a:close/>
                      <a:moveTo>
                        <a:pt x="128" y="58"/>
                      </a:moveTo>
                      <a:lnTo>
                        <a:pt x="134" y="53"/>
                      </a:lnTo>
                      <a:lnTo>
                        <a:pt x="140" y="51"/>
                      </a:lnTo>
                      <a:lnTo>
                        <a:pt x="142" y="58"/>
                      </a:lnTo>
                      <a:lnTo>
                        <a:pt x="137" y="60"/>
                      </a:lnTo>
                      <a:lnTo>
                        <a:pt x="134" y="63"/>
                      </a:lnTo>
                      <a:lnTo>
                        <a:pt x="128" y="58"/>
                      </a:lnTo>
                      <a:close/>
                      <a:moveTo>
                        <a:pt x="140" y="51"/>
                      </a:moveTo>
                      <a:lnTo>
                        <a:pt x="140" y="51"/>
                      </a:lnTo>
                      <a:lnTo>
                        <a:pt x="142" y="55"/>
                      </a:lnTo>
                      <a:lnTo>
                        <a:pt x="140" y="51"/>
                      </a:lnTo>
                      <a:close/>
                      <a:moveTo>
                        <a:pt x="140" y="51"/>
                      </a:moveTo>
                      <a:lnTo>
                        <a:pt x="238" y="19"/>
                      </a:lnTo>
                      <a:lnTo>
                        <a:pt x="284" y="3"/>
                      </a:lnTo>
                      <a:lnTo>
                        <a:pt x="290" y="0"/>
                      </a:lnTo>
                      <a:lnTo>
                        <a:pt x="269" y="8"/>
                      </a:lnTo>
                      <a:lnTo>
                        <a:pt x="230" y="20"/>
                      </a:lnTo>
                      <a:lnTo>
                        <a:pt x="188" y="34"/>
                      </a:lnTo>
                      <a:lnTo>
                        <a:pt x="154" y="46"/>
                      </a:lnTo>
                      <a:lnTo>
                        <a:pt x="140" y="51"/>
                      </a:lnTo>
                      <a:lnTo>
                        <a:pt x="144" y="58"/>
                      </a:lnTo>
                      <a:lnTo>
                        <a:pt x="157" y="53"/>
                      </a:lnTo>
                      <a:lnTo>
                        <a:pt x="190" y="43"/>
                      </a:lnTo>
                      <a:lnTo>
                        <a:pt x="232" y="29"/>
                      </a:lnTo>
                      <a:lnTo>
                        <a:pt x="270" y="15"/>
                      </a:lnTo>
                      <a:lnTo>
                        <a:pt x="292" y="8"/>
                      </a:lnTo>
                      <a:lnTo>
                        <a:pt x="286" y="10"/>
                      </a:lnTo>
                      <a:lnTo>
                        <a:pt x="239" y="25"/>
                      </a:lnTo>
                      <a:lnTo>
                        <a:pt x="142" y="58"/>
                      </a:lnTo>
                      <a:lnTo>
                        <a:pt x="140" y="51"/>
                      </a:lnTo>
                      <a:close/>
                      <a:moveTo>
                        <a:pt x="144" y="58"/>
                      </a:moveTo>
                      <a:lnTo>
                        <a:pt x="144" y="58"/>
                      </a:lnTo>
                      <a:lnTo>
                        <a:pt x="142" y="55"/>
                      </a:lnTo>
                      <a:lnTo>
                        <a:pt x="144" y="58"/>
                      </a:lnTo>
                      <a:close/>
                      <a:moveTo>
                        <a:pt x="140" y="51"/>
                      </a:moveTo>
                      <a:lnTo>
                        <a:pt x="140" y="51"/>
                      </a:lnTo>
                      <a:lnTo>
                        <a:pt x="144" y="58"/>
                      </a:lnTo>
                      <a:lnTo>
                        <a:pt x="140" y="51"/>
                      </a:lnTo>
                      <a:close/>
                      <a:moveTo>
                        <a:pt x="140" y="51"/>
                      </a:moveTo>
                      <a:lnTo>
                        <a:pt x="150" y="48"/>
                      </a:lnTo>
                      <a:lnTo>
                        <a:pt x="157" y="46"/>
                      </a:lnTo>
                      <a:lnTo>
                        <a:pt x="159" y="55"/>
                      </a:lnTo>
                      <a:lnTo>
                        <a:pt x="151" y="56"/>
                      </a:lnTo>
                      <a:lnTo>
                        <a:pt x="144" y="58"/>
                      </a:lnTo>
                      <a:lnTo>
                        <a:pt x="140" y="51"/>
                      </a:lnTo>
                      <a:close/>
                      <a:moveTo>
                        <a:pt x="157" y="46"/>
                      </a:moveTo>
                      <a:lnTo>
                        <a:pt x="162" y="44"/>
                      </a:lnTo>
                      <a:lnTo>
                        <a:pt x="164" y="44"/>
                      </a:lnTo>
                      <a:lnTo>
                        <a:pt x="170" y="51"/>
                      </a:lnTo>
                      <a:lnTo>
                        <a:pt x="165" y="53"/>
                      </a:lnTo>
                      <a:lnTo>
                        <a:pt x="159" y="55"/>
                      </a:lnTo>
                      <a:lnTo>
                        <a:pt x="157" y="46"/>
                      </a:lnTo>
                      <a:close/>
                      <a:moveTo>
                        <a:pt x="170" y="49"/>
                      </a:moveTo>
                      <a:lnTo>
                        <a:pt x="170" y="49"/>
                      </a:lnTo>
                      <a:lnTo>
                        <a:pt x="170" y="51"/>
                      </a:lnTo>
                      <a:lnTo>
                        <a:pt x="167" y="48"/>
                      </a:lnTo>
                      <a:lnTo>
                        <a:pt x="170" y="49"/>
                      </a:lnTo>
                      <a:close/>
                      <a:moveTo>
                        <a:pt x="164" y="46"/>
                      </a:moveTo>
                      <a:lnTo>
                        <a:pt x="159" y="46"/>
                      </a:lnTo>
                      <a:lnTo>
                        <a:pt x="154" y="49"/>
                      </a:lnTo>
                      <a:lnTo>
                        <a:pt x="154" y="41"/>
                      </a:lnTo>
                      <a:lnTo>
                        <a:pt x="157" y="41"/>
                      </a:lnTo>
                      <a:lnTo>
                        <a:pt x="164" y="43"/>
                      </a:lnTo>
                      <a:lnTo>
                        <a:pt x="167" y="44"/>
                      </a:lnTo>
                      <a:lnTo>
                        <a:pt x="170" y="46"/>
                      </a:lnTo>
                      <a:lnTo>
                        <a:pt x="170" y="48"/>
                      </a:lnTo>
                      <a:lnTo>
                        <a:pt x="170" y="49"/>
                      </a:lnTo>
                      <a:lnTo>
                        <a:pt x="164" y="46"/>
                      </a:lnTo>
                      <a:close/>
                      <a:moveTo>
                        <a:pt x="154" y="49"/>
                      </a:moveTo>
                      <a:lnTo>
                        <a:pt x="151" y="48"/>
                      </a:lnTo>
                      <a:lnTo>
                        <a:pt x="150" y="46"/>
                      </a:lnTo>
                      <a:lnTo>
                        <a:pt x="151" y="43"/>
                      </a:lnTo>
                      <a:lnTo>
                        <a:pt x="154" y="44"/>
                      </a:lnTo>
                      <a:lnTo>
                        <a:pt x="154" y="49"/>
                      </a:lnTo>
                      <a:close/>
                      <a:moveTo>
                        <a:pt x="151" y="43"/>
                      </a:moveTo>
                      <a:lnTo>
                        <a:pt x="156" y="39"/>
                      </a:lnTo>
                      <a:lnTo>
                        <a:pt x="167" y="36"/>
                      </a:lnTo>
                      <a:lnTo>
                        <a:pt x="168" y="43"/>
                      </a:lnTo>
                      <a:lnTo>
                        <a:pt x="160" y="46"/>
                      </a:lnTo>
                      <a:lnTo>
                        <a:pt x="157" y="48"/>
                      </a:lnTo>
                      <a:lnTo>
                        <a:pt x="151" y="43"/>
                      </a:lnTo>
                      <a:close/>
                      <a:moveTo>
                        <a:pt x="168" y="43"/>
                      </a:moveTo>
                      <a:lnTo>
                        <a:pt x="168" y="43"/>
                      </a:lnTo>
                      <a:lnTo>
                        <a:pt x="168" y="39"/>
                      </a:lnTo>
                      <a:lnTo>
                        <a:pt x="168" y="43"/>
                      </a:lnTo>
                      <a:close/>
                      <a:moveTo>
                        <a:pt x="167" y="36"/>
                      </a:moveTo>
                      <a:lnTo>
                        <a:pt x="167" y="36"/>
                      </a:lnTo>
                      <a:lnTo>
                        <a:pt x="168" y="43"/>
                      </a:lnTo>
                      <a:lnTo>
                        <a:pt x="167" y="36"/>
                      </a:lnTo>
                      <a:close/>
                      <a:moveTo>
                        <a:pt x="167" y="36"/>
                      </a:moveTo>
                      <a:lnTo>
                        <a:pt x="167" y="36"/>
                      </a:lnTo>
                      <a:lnTo>
                        <a:pt x="168" y="39"/>
                      </a:lnTo>
                      <a:lnTo>
                        <a:pt x="167" y="36"/>
                      </a:lnTo>
                      <a:close/>
                      <a:moveTo>
                        <a:pt x="167" y="36"/>
                      </a:moveTo>
                      <a:lnTo>
                        <a:pt x="168" y="34"/>
                      </a:lnTo>
                      <a:lnTo>
                        <a:pt x="170" y="43"/>
                      </a:lnTo>
                      <a:lnTo>
                        <a:pt x="168" y="43"/>
                      </a:lnTo>
                      <a:lnTo>
                        <a:pt x="167" y="36"/>
                      </a:lnTo>
                      <a:close/>
                      <a:moveTo>
                        <a:pt x="168" y="34"/>
                      </a:moveTo>
                      <a:lnTo>
                        <a:pt x="168" y="34"/>
                      </a:lnTo>
                      <a:lnTo>
                        <a:pt x="170" y="37"/>
                      </a:lnTo>
                      <a:lnTo>
                        <a:pt x="168" y="34"/>
                      </a:lnTo>
                      <a:close/>
                      <a:moveTo>
                        <a:pt x="168" y="34"/>
                      </a:moveTo>
                      <a:lnTo>
                        <a:pt x="170" y="34"/>
                      </a:lnTo>
                      <a:lnTo>
                        <a:pt x="171" y="34"/>
                      </a:lnTo>
                      <a:lnTo>
                        <a:pt x="173" y="43"/>
                      </a:lnTo>
                      <a:lnTo>
                        <a:pt x="171" y="43"/>
                      </a:lnTo>
                      <a:lnTo>
                        <a:pt x="170" y="43"/>
                      </a:lnTo>
                      <a:lnTo>
                        <a:pt x="168" y="34"/>
                      </a:lnTo>
                      <a:close/>
                      <a:moveTo>
                        <a:pt x="171" y="34"/>
                      </a:moveTo>
                      <a:lnTo>
                        <a:pt x="177" y="32"/>
                      </a:lnTo>
                      <a:lnTo>
                        <a:pt x="184" y="32"/>
                      </a:lnTo>
                      <a:lnTo>
                        <a:pt x="184" y="41"/>
                      </a:lnTo>
                      <a:lnTo>
                        <a:pt x="177" y="41"/>
                      </a:lnTo>
                      <a:lnTo>
                        <a:pt x="173" y="43"/>
                      </a:lnTo>
                      <a:lnTo>
                        <a:pt x="171" y="34"/>
                      </a:lnTo>
                      <a:close/>
                      <a:moveTo>
                        <a:pt x="184" y="32"/>
                      </a:moveTo>
                      <a:lnTo>
                        <a:pt x="188" y="32"/>
                      </a:lnTo>
                      <a:lnTo>
                        <a:pt x="188" y="41"/>
                      </a:lnTo>
                      <a:lnTo>
                        <a:pt x="184" y="41"/>
                      </a:lnTo>
                      <a:lnTo>
                        <a:pt x="184" y="32"/>
                      </a:lnTo>
                      <a:close/>
                      <a:moveTo>
                        <a:pt x="188" y="32"/>
                      </a:moveTo>
                      <a:lnTo>
                        <a:pt x="202" y="34"/>
                      </a:lnTo>
                      <a:lnTo>
                        <a:pt x="213" y="36"/>
                      </a:lnTo>
                      <a:lnTo>
                        <a:pt x="222" y="37"/>
                      </a:lnTo>
                      <a:lnTo>
                        <a:pt x="230" y="41"/>
                      </a:lnTo>
                      <a:lnTo>
                        <a:pt x="239" y="48"/>
                      </a:lnTo>
                      <a:lnTo>
                        <a:pt x="242" y="49"/>
                      </a:lnTo>
                      <a:lnTo>
                        <a:pt x="238" y="56"/>
                      </a:lnTo>
                      <a:lnTo>
                        <a:pt x="235" y="53"/>
                      </a:lnTo>
                      <a:lnTo>
                        <a:pt x="225" y="48"/>
                      </a:lnTo>
                      <a:lnTo>
                        <a:pt x="219" y="46"/>
                      </a:lnTo>
                      <a:lnTo>
                        <a:pt x="211" y="43"/>
                      </a:lnTo>
                      <a:lnTo>
                        <a:pt x="201" y="41"/>
                      </a:lnTo>
                      <a:lnTo>
                        <a:pt x="188" y="41"/>
                      </a:lnTo>
                      <a:lnTo>
                        <a:pt x="188" y="32"/>
                      </a:lnTo>
                      <a:close/>
                      <a:moveTo>
                        <a:pt x="242" y="49"/>
                      </a:moveTo>
                      <a:lnTo>
                        <a:pt x="244" y="53"/>
                      </a:lnTo>
                      <a:lnTo>
                        <a:pt x="242" y="56"/>
                      </a:lnTo>
                      <a:lnTo>
                        <a:pt x="241" y="56"/>
                      </a:lnTo>
                      <a:lnTo>
                        <a:pt x="238" y="56"/>
                      </a:lnTo>
                      <a:lnTo>
                        <a:pt x="242" y="49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0" name="Freeform 246"/>
                <p:cNvSpPr>
                  <a:spLocks noEditPoints="1"/>
                </p:cNvSpPr>
                <p:nvPr/>
              </p:nvSpPr>
              <p:spPr bwMode="auto">
                <a:xfrm>
                  <a:off x="833" y="1989"/>
                  <a:ext cx="520" cy="257"/>
                </a:xfrm>
                <a:custGeom>
                  <a:avLst/>
                  <a:gdLst>
                    <a:gd name="T0" fmla="*/ 14 w 520"/>
                    <a:gd name="T1" fmla="*/ 220 h 257"/>
                    <a:gd name="T2" fmla="*/ 57 w 520"/>
                    <a:gd name="T3" fmla="*/ 244 h 257"/>
                    <a:gd name="T4" fmla="*/ 4 w 520"/>
                    <a:gd name="T5" fmla="*/ 240 h 257"/>
                    <a:gd name="T6" fmla="*/ 46 w 520"/>
                    <a:gd name="T7" fmla="*/ 225 h 257"/>
                    <a:gd name="T8" fmla="*/ 46 w 520"/>
                    <a:gd name="T9" fmla="*/ 225 h 257"/>
                    <a:gd name="T10" fmla="*/ 51 w 520"/>
                    <a:gd name="T11" fmla="*/ 235 h 257"/>
                    <a:gd name="T12" fmla="*/ 46 w 520"/>
                    <a:gd name="T13" fmla="*/ 225 h 257"/>
                    <a:gd name="T14" fmla="*/ 86 w 520"/>
                    <a:gd name="T15" fmla="*/ 215 h 257"/>
                    <a:gd name="T16" fmla="*/ 99 w 520"/>
                    <a:gd name="T17" fmla="*/ 173 h 257"/>
                    <a:gd name="T18" fmla="*/ 100 w 520"/>
                    <a:gd name="T19" fmla="*/ 184 h 257"/>
                    <a:gd name="T20" fmla="*/ 99 w 520"/>
                    <a:gd name="T21" fmla="*/ 173 h 257"/>
                    <a:gd name="T22" fmla="*/ 117 w 520"/>
                    <a:gd name="T23" fmla="*/ 203 h 257"/>
                    <a:gd name="T24" fmla="*/ 96 w 520"/>
                    <a:gd name="T25" fmla="*/ 209 h 257"/>
                    <a:gd name="T26" fmla="*/ 111 w 520"/>
                    <a:gd name="T27" fmla="*/ 254 h 257"/>
                    <a:gd name="T28" fmla="*/ 96 w 520"/>
                    <a:gd name="T29" fmla="*/ 209 h 257"/>
                    <a:gd name="T30" fmla="*/ 120 w 520"/>
                    <a:gd name="T31" fmla="*/ 233 h 257"/>
                    <a:gd name="T32" fmla="*/ 117 w 520"/>
                    <a:gd name="T33" fmla="*/ 244 h 257"/>
                    <a:gd name="T34" fmla="*/ 123 w 520"/>
                    <a:gd name="T35" fmla="*/ 233 h 257"/>
                    <a:gd name="T36" fmla="*/ 136 w 520"/>
                    <a:gd name="T37" fmla="*/ 257 h 257"/>
                    <a:gd name="T38" fmla="*/ 143 w 520"/>
                    <a:gd name="T39" fmla="*/ 257 h 257"/>
                    <a:gd name="T40" fmla="*/ 151 w 520"/>
                    <a:gd name="T41" fmla="*/ 233 h 257"/>
                    <a:gd name="T42" fmla="*/ 159 w 520"/>
                    <a:gd name="T43" fmla="*/ 233 h 257"/>
                    <a:gd name="T44" fmla="*/ 188 w 520"/>
                    <a:gd name="T45" fmla="*/ 232 h 257"/>
                    <a:gd name="T46" fmla="*/ 267 w 520"/>
                    <a:gd name="T47" fmla="*/ 221 h 257"/>
                    <a:gd name="T48" fmla="*/ 293 w 520"/>
                    <a:gd name="T49" fmla="*/ 240 h 257"/>
                    <a:gd name="T50" fmla="*/ 301 w 520"/>
                    <a:gd name="T51" fmla="*/ 239 h 257"/>
                    <a:gd name="T52" fmla="*/ 309 w 520"/>
                    <a:gd name="T53" fmla="*/ 235 h 257"/>
                    <a:gd name="T54" fmla="*/ 352 w 520"/>
                    <a:gd name="T55" fmla="*/ 197 h 257"/>
                    <a:gd name="T56" fmla="*/ 352 w 520"/>
                    <a:gd name="T57" fmla="*/ 197 h 257"/>
                    <a:gd name="T58" fmla="*/ 364 w 520"/>
                    <a:gd name="T59" fmla="*/ 218 h 257"/>
                    <a:gd name="T60" fmla="*/ 373 w 520"/>
                    <a:gd name="T61" fmla="*/ 211 h 257"/>
                    <a:gd name="T62" fmla="*/ 383 w 520"/>
                    <a:gd name="T63" fmla="*/ 189 h 257"/>
                    <a:gd name="T64" fmla="*/ 409 w 520"/>
                    <a:gd name="T65" fmla="*/ 209 h 257"/>
                    <a:gd name="T66" fmla="*/ 409 w 520"/>
                    <a:gd name="T67" fmla="*/ 209 h 257"/>
                    <a:gd name="T68" fmla="*/ 410 w 520"/>
                    <a:gd name="T69" fmla="*/ 208 h 257"/>
                    <a:gd name="T70" fmla="*/ 404 w 520"/>
                    <a:gd name="T71" fmla="*/ 187 h 257"/>
                    <a:gd name="T72" fmla="*/ 414 w 520"/>
                    <a:gd name="T73" fmla="*/ 180 h 257"/>
                    <a:gd name="T74" fmla="*/ 438 w 520"/>
                    <a:gd name="T75" fmla="*/ 189 h 257"/>
                    <a:gd name="T76" fmla="*/ 427 w 520"/>
                    <a:gd name="T77" fmla="*/ 170 h 257"/>
                    <a:gd name="T78" fmla="*/ 444 w 520"/>
                    <a:gd name="T79" fmla="*/ 185 h 257"/>
                    <a:gd name="T80" fmla="*/ 472 w 520"/>
                    <a:gd name="T81" fmla="*/ 160 h 257"/>
                    <a:gd name="T82" fmla="*/ 474 w 520"/>
                    <a:gd name="T83" fmla="*/ 153 h 257"/>
                    <a:gd name="T84" fmla="*/ 455 w 520"/>
                    <a:gd name="T85" fmla="*/ 131 h 257"/>
                    <a:gd name="T86" fmla="*/ 435 w 520"/>
                    <a:gd name="T87" fmla="*/ 148 h 257"/>
                    <a:gd name="T88" fmla="*/ 440 w 520"/>
                    <a:gd name="T89" fmla="*/ 137 h 257"/>
                    <a:gd name="T90" fmla="*/ 444 w 520"/>
                    <a:gd name="T91" fmla="*/ 146 h 257"/>
                    <a:gd name="T92" fmla="*/ 432 w 520"/>
                    <a:gd name="T93" fmla="*/ 144 h 257"/>
                    <a:gd name="T94" fmla="*/ 441 w 520"/>
                    <a:gd name="T95" fmla="*/ 148 h 257"/>
                    <a:gd name="T96" fmla="*/ 438 w 520"/>
                    <a:gd name="T97" fmla="*/ 125 h 257"/>
                    <a:gd name="T98" fmla="*/ 443 w 520"/>
                    <a:gd name="T99" fmla="*/ 122 h 257"/>
                    <a:gd name="T100" fmla="*/ 481 w 520"/>
                    <a:gd name="T101" fmla="*/ 117 h 257"/>
                    <a:gd name="T102" fmla="*/ 466 w 520"/>
                    <a:gd name="T103" fmla="*/ 103 h 257"/>
                    <a:gd name="T104" fmla="*/ 481 w 520"/>
                    <a:gd name="T105" fmla="*/ 117 h 257"/>
                    <a:gd name="T106" fmla="*/ 483 w 520"/>
                    <a:gd name="T107" fmla="*/ 71 h 257"/>
                    <a:gd name="T108" fmla="*/ 508 w 520"/>
                    <a:gd name="T109" fmla="*/ 67 h 257"/>
                    <a:gd name="T110" fmla="*/ 518 w 520"/>
                    <a:gd name="T111" fmla="*/ 11 h 257"/>
                    <a:gd name="T112" fmla="*/ 498 w 520"/>
                    <a:gd name="T113" fmla="*/ 12 h 257"/>
                    <a:gd name="T114" fmla="*/ 518 w 520"/>
                    <a:gd name="T115" fmla="*/ 11 h 257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520"/>
                    <a:gd name="T175" fmla="*/ 0 h 257"/>
                    <a:gd name="T176" fmla="*/ 520 w 520"/>
                    <a:gd name="T177" fmla="*/ 257 h 257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520" h="257">
                      <a:moveTo>
                        <a:pt x="4" y="240"/>
                      </a:moveTo>
                      <a:lnTo>
                        <a:pt x="1" y="237"/>
                      </a:lnTo>
                      <a:lnTo>
                        <a:pt x="0" y="232"/>
                      </a:lnTo>
                      <a:lnTo>
                        <a:pt x="0" y="228"/>
                      </a:lnTo>
                      <a:lnTo>
                        <a:pt x="3" y="223"/>
                      </a:lnTo>
                      <a:lnTo>
                        <a:pt x="6" y="221"/>
                      </a:lnTo>
                      <a:lnTo>
                        <a:pt x="9" y="220"/>
                      </a:lnTo>
                      <a:lnTo>
                        <a:pt x="14" y="220"/>
                      </a:lnTo>
                      <a:lnTo>
                        <a:pt x="17" y="221"/>
                      </a:lnTo>
                      <a:lnTo>
                        <a:pt x="4" y="240"/>
                      </a:lnTo>
                      <a:close/>
                      <a:moveTo>
                        <a:pt x="17" y="221"/>
                      </a:moveTo>
                      <a:lnTo>
                        <a:pt x="26" y="228"/>
                      </a:lnTo>
                      <a:lnTo>
                        <a:pt x="32" y="232"/>
                      </a:lnTo>
                      <a:lnTo>
                        <a:pt x="38" y="230"/>
                      </a:lnTo>
                      <a:lnTo>
                        <a:pt x="45" y="225"/>
                      </a:lnTo>
                      <a:lnTo>
                        <a:pt x="57" y="244"/>
                      </a:lnTo>
                      <a:lnTo>
                        <a:pt x="49" y="249"/>
                      </a:lnTo>
                      <a:lnTo>
                        <a:pt x="43" y="252"/>
                      </a:lnTo>
                      <a:lnTo>
                        <a:pt x="38" y="256"/>
                      </a:lnTo>
                      <a:lnTo>
                        <a:pt x="32" y="256"/>
                      </a:lnTo>
                      <a:lnTo>
                        <a:pt x="28" y="256"/>
                      </a:lnTo>
                      <a:lnTo>
                        <a:pt x="21" y="252"/>
                      </a:lnTo>
                      <a:lnTo>
                        <a:pt x="14" y="247"/>
                      </a:lnTo>
                      <a:lnTo>
                        <a:pt x="4" y="240"/>
                      </a:lnTo>
                      <a:lnTo>
                        <a:pt x="17" y="221"/>
                      </a:lnTo>
                      <a:close/>
                      <a:moveTo>
                        <a:pt x="45" y="225"/>
                      </a:moveTo>
                      <a:lnTo>
                        <a:pt x="45" y="225"/>
                      </a:lnTo>
                      <a:lnTo>
                        <a:pt x="51" y="235"/>
                      </a:lnTo>
                      <a:lnTo>
                        <a:pt x="45" y="225"/>
                      </a:lnTo>
                      <a:close/>
                      <a:moveTo>
                        <a:pt x="45" y="225"/>
                      </a:moveTo>
                      <a:lnTo>
                        <a:pt x="45" y="227"/>
                      </a:lnTo>
                      <a:lnTo>
                        <a:pt x="46" y="225"/>
                      </a:lnTo>
                      <a:lnTo>
                        <a:pt x="57" y="244"/>
                      </a:lnTo>
                      <a:lnTo>
                        <a:pt x="55" y="245"/>
                      </a:lnTo>
                      <a:lnTo>
                        <a:pt x="57" y="244"/>
                      </a:lnTo>
                      <a:lnTo>
                        <a:pt x="45" y="225"/>
                      </a:lnTo>
                      <a:close/>
                      <a:moveTo>
                        <a:pt x="46" y="225"/>
                      </a:moveTo>
                      <a:lnTo>
                        <a:pt x="46" y="225"/>
                      </a:lnTo>
                      <a:lnTo>
                        <a:pt x="51" y="235"/>
                      </a:lnTo>
                      <a:lnTo>
                        <a:pt x="46" y="225"/>
                      </a:lnTo>
                      <a:close/>
                      <a:moveTo>
                        <a:pt x="46" y="225"/>
                      </a:moveTo>
                      <a:lnTo>
                        <a:pt x="46" y="225"/>
                      </a:lnTo>
                      <a:lnTo>
                        <a:pt x="57" y="244"/>
                      </a:lnTo>
                      <a:lnTo>
                        <a:pt x="46" y="225"/>
                      </a:lnTo>
                      <a:close/>
                      <a:moveTo>
                        <a:pt x="57" y="244"/>
                      </a:moveTo>
                      <a:lnTo>
                        <a:pt x="57" y="244"/>
                      </a:lnTo>
                      <a:lnTo>
                        <a:pt x="51" y="235"/>
                      </a:lnTo>
                      <a:lnTo>
                        <a:pt x="57" y="244"/>
                      </a:lnTo>
                      <a:close/>
                      <a:moveTo>
                        <a:pt x="46" y="225"/>
                      </a:moveTo>
                      <a:lnTo>
                        <a:pt x="57" y="213"/>
                      </a:lnTo>
                      <a:lnTo>
                        <a:pt x="71" y="197"/>
                      </a:lnTo>
                      <a:lnTo>
                        <a:pt x="86" y="215"/>
                      </a:lnTo>
                      <a:lnTo>
                        <a:pt x="71" y="232"/>
                      </a:lnTo>
                      <a:lnTo>
                        <a:pt x="57" y="244"/>
                      </a:lnTo>
                      <a:lnTo>
                        <a:pt x="46" y="225"/>
                      </a:lnTo>
                      <a:close/>
                      <a:moveTo>
                        <a:pt x="71" y="197"/>
                      </a:moveTo>
                      <a:lnTo>
                        <a:pt x="79" y="189"/>
                      </a:lnTo>
                      <a:lnTo>
                        <a:pt x="86" y="180"/>
                      </a:lnTo>
                      <a:lnTo>
                        <a:pt x="92" y="175"/>
                      </a:lnTo>
                      <a:lnTo>
                        <a:pt x="99" y="173"/>
                      </a:lnTo>
                      <a:lnTo>
                        <a:pt x="102" y="196"/>
                      </a:lnTo>
                      <a:lnTo>
                        <a:pt x="97" y="201"/>
                      </a:lnTo>
                      <a:lnTo>
                        <a:pt x="86" y="215"/>
                      </a:lnTo>
                      <a:lnTo>
                        <a:pt x="71" y="197"/>
                      </a:lnTo>
                      <a:close/>
                      <a:moveTo>
                        <a:pt x="103" y="196"/>
                      </a:moveTo>
                      <a:lnTo>
                        <a:pt x="103" y="196"/>
                      </a:lnTo>
                      <a:lnTo>
                        <a:pt x="102" y="196"/>
                      </a:lnTo>
                      <a:lnTo>
                        <a:pt x="100" y="184"/>
                      </a:lnTo>
                      <a:lnTo>
                        <a:pt x="103" y="196"/>
                      </a:lnTo>
                      <a:close/>
                      <a:moveTo>
                        <a:pt x="99" y="173"/>
                      </a:moveTo>
                      <a:lnTo>
                        <a:pt x="99" y="173"/>
                      </a:lnTo>
                      <a:lnTo>
                        <a:pt x="103" y="196"/>
                      </a:lnTo>
                      <a:lnTo>
                        <a:pt x="99" y="173"/>
                      </a:lnTo>
                      <a:close/>
                      <a:moveTo>
                        <a:pt x="99" y="173"/>
                      </a:moveTo>
                      <a:lnTo>
                        <a:pt x="99" y="173"/>
                      </a:lnTo>
                      <a:lnTo>
                        <a:pt x="100" y="184"/>
                      </a:lnTo>
                      <a:lnTo>
                        <a:pt x="99" y="173"/>
                      </a:lnTo>
                      <a:close/>
                      <a:moveTo>
                        <a:pt x="99" y="173"/>
                      </a:moveTo>
                      <a:lnTo>
                        <a:pt x="102" y="172"/>
                      </a:lnTo>
                      <a:lnTo>
                        <a:pt x="106" y="172"/>
                      </a:lnTo>
                      <a:lnTo>
                        <a:pt x="102" y="194"/>
                      </a:lnTo>
                      <a:lnTo>
                        <a:pt x="103" y="196"/>
                      </a:lnTo>
                      <a:lnTo>
                        <a:pt x="99" y="173"/>
                      </a:lnTo>
                      <a:close/>
                      <a:moveTo>
                        <a:pt x="106" y="172"/>
                      </a:moveTo>
                      <a:lnTo>
                        <a:pt x="109" y="173"/>
                      </a:lnTo>
                      <a:lnTo>
                        <a:pt x="112" y="175"/>
                      </a:lnTo>
                      <a:lnTo>
                        <a:pt x="116" y="179"/>
                      </a:lnTo>
                      <a:lnTo>
                        <a:pt x="117" y="182"/>
                      </a:lnTo>
                      <a:lnTo>
                        <a:pt x="117" y="187"/>
                      </a:lnTo>
                      <a:lnTo>
                        <a:pt x="119" y="194"/>
                      </a:lnTo>
                      <a:lnTo>
                        <a:pt x="117" y="203"/>
                      </a:lnTo>
                      <a:lnTo>
                        <a:pt x="116" y="215"/>
                      </a:lnTo>
                      <a:lnTo>
                        <a:pt x="96" y="209"/>
                      </a:lnTo>
                      <a:lnTo>
                        <a:pt x="100" y="197"/>
                      </a:lnTo>
                      <a:lnTo>
                        <a:pt x="102" y="194"/>
                      </a:lnTo>
                      <a:lnTo>
                        <a:pt x="106" y="172"/>
                      </a:lnTo>
                      <a:close/>
                      <a:moveTo>
                        <a:pt x="96" y="209"/>
                      </a:moveTo>
                      <a:lnTo>
                        <a:pt x="96" y="209"/>
                      </a:lnTo>
                      <a:lnTo>
                        <a:pt x="105" y="211"/>
                      </a:lnTo>
                      <a:lnTo>
                        <a:pt x="96" y="209"/>
                      </a:lnTo>
                      <a:close/>
                      <a:moveTo>
                        <a:pt x="116" y="213"/>
                      </a:moveTo>
                      <a:lnTo>
                        <a:pt x="114" y="223"/>
                      </a:lnTo>
                      <a:lnTo>
                        <a:pt x="114" y="228"/>
                      </a:lnTo>
                      <a:lnTo>
                        <a:pt x="116" y="232"/>
                      </a:lnTo>
                      <a:lnTo>
                        <a:pt x="119" y="232"/>
                      </a:lnTo>
                      <a:lnTo>
                        <a:pt x="111" y="254"/>
                      </a:lnTo>
                      <a:lnTo>
                        <a:pt x="105" y="252"/>
                      </a:lnTo>
                      <a:lnTo>
                        <a:pt x="100" y="249"/>
                      </a:lnTo>
                      <a:lnTo>
                        <a:pt x="96" y="247"/>
                      </a:lnTo>
                      <a:lnTo>
                        <a:pt x="94" y="242"/>
                      </a:lnTo>
                      <a:lnTo>
                        <a:pt x="92" y="239"/>
                      </a:lnTo>
                      <a:lnTo>
                        <a:pt x="92" y="230"/>
                      </a:lnTo>
                      <a:lnTo>
                        <a:pt x="94" y="221"/>
                      </a:lnTo>
                      <a:lnTo>
                        <a:pt x="96" y="209"/>
                      </a:lnTo>
                      <a:lnTo>
                        <a:pt x="116" y="213"/>
                      </a:lnTo>
                      <a:close/>
                      <a:moveTo>
                        <a:pt x="111" y="254"/>
                      </a:moveTo>
                      <a:lnTo>
                        <a:pt x="111" y="254"/>
                      </a:lnTo>
                      <a:lnTo>
                        <a:pt x="116" y="244"/>
                      </a:lnTo>
                      <a:lnTo>
                        <a:pt x="111" y="254"/>
                      </a:lnTo>
                      <a:close/>
                      <a:moveTo>
                        <a:pt x="119" y="232"/>
                      </a:moveTo>
                      <a:lnTo>
                        <a:pt x="120" y="233"/>
                      </a:lnTo>
                      <a:lnTo>
                        <a:pt x="114" y="256"/>
                      </a:lnTo>
                      <a:lnTo>
                        <a:pt x="112" y="254"/>
                      </a:lnTo>
                      <a:lnTo>
                        <a:pt x="111" y="254"/>
                      </a:lnTo>
                      <a:lnTo>
                        <a:pt x="119" y="232"/>
                      </a:lnTo>
                      <a:close/>
                      <a:moveTo>
                        <a:pt x="120" y="233"/>
                      </a:moveTo>
                      <a:lnTo>
                        <a:pt x="122" y="233"/>
                      </a:lnTo>
                      <a:lnTo>
                        <a:pt x="123" y="233"/>
                      </a:lnTo>
                      <a:lnTo>
                        <a:pt x="117" y="244"/>
                      </a:lnTo>
                      <a:lnTo>
                        <a:pt x="120" y="233"/>
                      </a:lnTo>
                      <a:close/>
                      <a:moveTo>
                        <a:pt x="123" y="233"/>
                      </a:moveTo>
                      <a:lnTo>
                        <a:pt x="122" y="233"/>
                      </a:lnTo>
                      <a:lnTo>
                        <a:pt x="112" y="254"/>
                      </a:lnTo>
                      <a:lnTo>
                        <a:pt x="123" y="233"/>
                      </a:lnTo>
                      <a:close/>
                      <a:moveTo>
                        <a:pt x="112" y="254"/>
                      </a:moveTo>
                      <a:lnTo>
                        <a:pt x="112" y="254"/>
                      </a:lnTo>
                      <a:lnTo>
                        <a:pt x="117" y="244"/>
                      </a:lnTo>
                      <a:lnTo>
                        <a:pt x="112" y="254"/>
                      </a:lnTo>
                      <a:close/>
                      <a:moveTo>
                        <a:pt x="122" y="233"/>
                      </a:moveTo>
                      <a:lnTo>
                        <a:pt x="126" y="233"/>
                      </a:lnTo>
                      <a:lnTo>
                        <a:pt x="136" y="233"/>
                      </a:lnTo>
                      <a:lnTo>
                        <a:pt x="136" y="257"/>
                      </a:lnTo>
                      <a:lnTo>
                        <a:pt x="122" y="257"/>
                      </a:lnTo>
                      <a:lnTo>
                        <a:pt x="112" y="254"/>
                      </a:lnTo>
                      <a:lnTo>
                        <a:pt x="122" y="233"/>
                      </a:lnTo>
                      <a:close/>
                      <a:moveTo>
                        <a:pt x="136" y="233"/>
                      </a:moveTo>
                      <a:lnTo>
                        <a:pt x="143" y="233"/>
                      </a:lnTo>
                      <a:lnTo>
                        <a:pt x="151" y="233"/>
                      </a:lnTo>
                      <a:lnTo>
                        <a:pt x="150" y="257"/>
                      </a:lnTo>
                      <a:lnTo>
                        <a:pt x="143" y="257"/>
                      </a:lnTo>
                      <a:lnTo>
                        <a:pt x="136" y="257"/>
                      </a:lnTo>
                      <a:lnTo>
                        <a:pt x="136" y="233"/>
                      </a:lnTo>
                      <a:close/>
                      <a:moveTo>
                        <a:pt x="151" y="257"/>
                      </a:moveTo>
                      <a:lnTo>
                        <a:pt x="151" y="257"/>
                      </a:lnTo>
                      <a:lnTo>
                        <a:pt x="150" y="257"/>
                      </a:lnTo>
                      <a:lnTo>
                        <a:pt x="151" y="245"/>
                      </a:lnTo>
                      <a:lnTo>
                        <a:pt x="151" y="257"/>
                      </a:lnTo>
                      <a:close/>
                      <a:moveTo>
                        <a:pt x="151" y="233"/>
                      </a:moveTo>
                      <a:lnTo>
                        <a:pt x="151" y="233"/>
                      </a:lnTo>
                      <a:lnTo>
                        <a:pt x="151" y="257"/>
                      </a:lnTo>
                      <a:lnTo>
                        <a:pt x="151" y="233"/>
                      </a:lnTo>
                      <a:close/>
                      <a:moveTo>
                        <a:pt x="151" y="233"/>
                      </a:moveTo>
                      <a:lnTo>
                        <a:pt x="159" y="233"/>
                      </a:lnTo>
                      <a:lnTo>
                        <a:pt x="168" y="233"/>
                      </a:lnTo>
                      <a:lnTo>
                        <a:pt x="170" y="256"/>
                      </a:lnTo>
                      <a:lnTo>
                        <a:pt x="160" y="257"/>
                      </a:lnTo>
                      <a:lnTo>
                        <a:pt x="151" y="257"/>
                      </a:lnTo>
                      <a:lnTo>
                        <a:pt x="151" y="233"/>
                      </a:lnTo>
                      <a:close/>
                      <a:moveTo>
                        <a:pt x="168" y="233"/>
                      </a:moveTo>
                      <a:lnTo>
                        <a:pt x="177" y="233"/>
                      </a:lnTo>
                      <a:lnTo>
                        <a:pt x="188" y="232"/>
                      </a:lnTo>
                      <a:lnTo>
                        <a:pt x="190" y="256"/>
                      </a:lnTo>
                      <a:lnTo>
                        <a:pt x="179" y="256"/>
                      </a:lnTo>
                      <a:lnTo>
                        <a:pt x="170" y="256"/>
                      </a:lnTo>
                      <a:lnTo>
                        <a:pt x="168" y="233"/>
                      </a:lnTo>
                      <a:close/>
                      <a:moveTo>
                        <a:pt x="188" y="232"/>
                      </a:moveTo>
                      <a:lnTo>
                        <a:pt x="214" y="228"/>
                      </a:lnTo>
                      <a:lnTo>
                        <a:pt x="242" y="225"/>
                      </a:lnTo>
                      <a:lnTo>
                        <a:pt x="267" y="221"/>
                      </a:lnTo>
                      <a:lnTo>
                        <a:pt x="288" y="216"/>
                      </a:lnTo>
                      <a:lnTo>
                        <a:pt x="292" y="240"/>
                      </a:lnTo>
                      <a:lnTo>
                        <a:pt x="270" y="244"/>
                      </a:lnTo>
                      <a:lnTo>
                        <a:pt x="244" y="247"/>
                      </a:lnTo>
                      <a:lnTo>
                        <a:pt x="216" y="252"/>
                      </a:lnTo>
                      <a:lnTo>
                        <a:pt x="190" y="256"/>
                      </a:lnTo>
                      <a:lnTo>
                        <a:pt x="188" y="232"/>
                      </a:lnTo>
                      <a:close/>
                      <a:moveTo>
                        <a:pt x="293" y="240"/>
                      </a:moveTo>
                      <a:lnTo>
                        <a:pt x="292" y="240"/>
                      </a:lnTo>
                      <a:lnTo>
                        <a:pt x="290" y="228"/>
                      </a:lnTo>
                      <a:lnTo>
                        <a:pt x="293" y="240"/>
                      </a:lnTo>
                      <a:close/>
                      <a:moveTo>
                        <a:pt x="288" y="216"/>
                      </a:moveTo>
                      <a:lnTo>
                        <a:pt x="298" y="215"/>
                      </a:lnTo>
                      <a:lnTo>
                        <a:pt x="304" y="213"/>
                      </a:lnTo>
                      <a:lnTo>
                        <a:pt x="309" y="235"/>
                      </a:lnTo>
                      <a:lnTo>
                        <a:pt x="301" y="239"/>
                      </a:lnTo>
                      <a:lnTo>
                        <a:pt x="293" y="240"/>
                      </a:lnTo>
                      <a:lnTo>
                        <a:pt x="288" y="216"/>
                      </a:lnTo>
                      <a:close/>
                      <a:moveTo>
                        <a:pt x="304" y="213"/>
                      </a:moveTo>
                      <a:lnTo>
                        <a:pt x="310" y="211"/>
                      </a:lnTo>
                      <a:lnTo>
                        <a:pt x="318" y="209"/>
                      </a:lnTo>
                      <a:lnTo>
                        <a:pt x="322" y="232"/>
                      </a:lnTo>
                      <a:lnTo>
                        <a:pt x="316" y="233"/>
                      </a:lnTo>
                      <a:lnTo>
                        <a:pt x="309" y="235"/>
                      </a:lnTo>
                      <a:lnTo>
                        <a:pt x="304" y="213"/>
                      </a:lnTo>
                      <a:close/>
                      <a:moveTo>
                        <a:pt x="322" y="232"/>
                      </a:moveTo>
                      <a:lnTo>
                        <a:pt x="322" y="232"/>
                      </a:lnTo>
                      <a:lnTo>
                        <a:pt x="319" y="221"/>
                      </a:lnTo>
                      <a:lnTo>
                        <a:pt x="322" y="232"/>
                      </a:lnTo>
                      <a:close/>
                      <a:moveTo>
                        <a:pt x="318" y="209"/>
                      </a:moveTo>
                      <a:lnTo>
                        <a:pt x="336" y="204"/>
                      </a:lnTo>
                      <a:lnTo>
                        <a:pt x="352" y="197"/>
                      </a:lnTo>
                      <a:lnTo>
                        <a:pt x="358" y="220"/>
                      </a:lnTo>
                      <a:lnTo>
                        <a:pt x="343" y="225"/>
                      </a:lnTo>
                      <a:lnTo>
                        <a:pt x="322" y="232"/>
                      </a:lnTo>
                      <a:lnTo>
                        <a:pt x="318" y="209"/>
                      </a:lnTo>
                      <a:close/>
                      <a:moveTo>
                        <a:pt x="352" y="197"/>
                      </a:moveTo>
                      <a:lnTo>
                        <a:pt x="352" y="197"/>
                      </a:lnTo>
                      <a:lnTo>
                        <a:pt x="355" y="209"/>
                      </a:lnTo>
                      <a:lnTo>
                        <a:pt x="352" y="197"/>
                      </a:lnTo>
                      <a:close/>
                      <a:moveTo>
                        <a:pt x="352" y="197"/>
                      </a:moveTo>
                      <a:lnTo>
                        <a:pt x="352" y="197"/>
                      </a:lnTo>
                      <a:lnTo>
                        <a:pt x="356" y="196"/>
                      </a:lnTo>
                      <a:lnTo>
                        <a:pt x="363" y="218"/>
                      </a:lnTo>
                      <a:lnTo>
                        <a:pt x="361" y="218"/>
                      </a:lnTo>
                      <a:lnTo>
                        <a:pt x="358" y="220"/>
                      </a:lnTo>
                      <a:lnTo>
                        <a:pt x="352" y="197"/>
                      </a:lnTo>
                      <a:close/>
                      <a:moveTo>
                        <a:pt x="364" y="218"/>
                      </a:moveTo>
                      <a:lnTo>
                        <a:pt x="364" y="218"/>
                      </a:lnTo>
                      <a:lnTo>
                        <a:pt x="363" y="218"/>
                      </a:lnTo>
                      <a:lnTo>
                        <a:pt x="359" y="208"/>
                      </a:lnTo>
                      <a:lnTo>
                        <a:pt x="364" y="218"/>
                      </a:lnTo>
                      <a:close/>
                      <a:moveTo>
                        <a:pt x="355" y="197"/>
                      </a:moveTo>
                      <a:lnTo>
                        <a:pt x="359" y="194"/>
                      </a:lnTo>
                      <a:lnTo>
                        <a:pt x="363" y="192"/>
                      </a:lnTo>
                      <a:lnTo>
                        <a:pt x="373" y="211"/>
                      </a:lnTo>
                      <a:lnTo>
                        <a:pt x="369" y="215"/>
                      </a:lnTo>
                      <a:lnTo>
                        <a:pt x="364" y="218"/>
                      </a:lnTo>
                      <a:lnTo>
                        <a:pt x="355" y="197"/>
                      </a:lnTo>
                      <a:close/>
                      <a:moveTo>
                        <a:pt x="363" y="192"/>
                      </a:moveTo>
                      <a:lnTo>
                        <a:pt x="369" y="189"/>
                      </a:lnTo>
                      <a:lnTo>
                        <a:pt x="373" y="189"/>
                      </a:lnTo>
                      <a:lnTo>
                        <a:pt x="378" y="189"/>
                      </a:lnTo>
                      <a:lnTo>
                        <a:pt x="383" y="189"/>
                      </a:lnTo>
                      <a:lnTo>
                        <a:pt x="380" y="213"/>
                      </a:lnTo>
                      <a:lnTo>
                        <a:pt x="376" y="211"/>
                      </a:lnTo>
                      <a:lnTo>
                        <a:pt x="373" y="211"/>
                      </a:lnTo>
                      <a:lnTo>
                        <a:pt x="363" y="192"/>
                      </a:lnTo>
                      <a:close/>
                      <a:moveTo>
                        <a:pt x="383" y="189"/>
                      </a:moveTo>
                      <a:lnTo>
                        <a:pt x="392" y="191"/>
                      </a:lnTo>
                      <a:lnTo>
                        <a:pt x="403" y="187"/>
                      </a:lnTo>
                      <a:lnTo>
                        <a:pt x="409" y="209"/>
                      </a:lnTo>
                      <a:lnTo>
                        <a:pt x="400" y="213"/>
                      </a:lnTo>
                      <a:lnTo>
                        <a:pt x="392" y="213"/>
                      </a:lnTo>
                      <a:lnTo>
                        <a:pt x="386" y="213"/>
                      </a:lnTo>
                      <a:lnTo>
                        <a:pt x="380" y="213"/>
                      </a:lnTo>
                      <a:lnTo>
                        <a:pt x="383" y="189"/>
                      </a:lnTo>
                      <a:close/>
                      <a:moveTo>
                        <a:pt x="410" y="208"/>
                      </a:moveTo>
                      <a:lnTo>
                        <a:pt x="410" y="209"/>
                      </a:lnTo>
                      <a:lnTo>
                        <a:pt x="409" y="209"/>
                      </a:lnTo>
                      <a:lnTo>
                        <a:pt x="406" y="199"/>
                      </a:lnTo>
                      <a:lnTo>
                        <a:pt x="410" y="208"/>
                      </a:lnTo>
                      <a:close/>
                      <a:moveTo>
                        <a:pt x="401" y="189"/>
                      </a:moveTo>
                      <a:lnTo>
                        <a:pt x="403" y="187"/>
                      </a:lnTo>
                      <a:lnTo>
                        <a:pt x="404" y="187"/>
                      </a:lnTo>
                      <a:lnTo>
                        <a:pt x="414" y="208"/>
                      </a:lnTo>
                      <a:lnTo>
                        <a:pt x="412" y="208"/>
                      </a:lnTo>
                      <a:lnTo>
                        <a:pt x="410" y="208"/>
                      </a:lnTo>
                      <a:lnTo>
                        <a:pt x="401" y="189"/>
                      </a:lnTo>
                      <a:close/>
                      <a:moveTo>
                        <a:pt x="404" y="187"/>
                      </a:moveTo>
                      <a:lnTo>
                        <a:pt x="406" y="185"/>
                      </a:lnTo>
                      <a:lnTo>
                        <a:pt x="418" y="204"/>
                      </a:lnTo>
                      <a:lnTo>
                        <a:pt x="415" y="206"/>
                      </a:lnTo>
                      <a:lnTo>
                        <a:pt x="414" y="208"/>
                      </a:lnTo>
                      <a:lnTo>
                        <a:pt x="404" y="187"/>
                      </a:lnTo>
                      <a:close/>
                      <a:moveTo>
                        <a:pt x="406" y="185"/>
                      </a:moveTo>
                      <a:lnTo>
                        <a:pt x="406" y="185"/>
                      </a:lnTo>
                      <a:lnTo>
                        <a:pt x="407" y="185"/>
                      </a:lnTo>
                      <a:lnTo>
                        <a:pt x="412" y="194"/>
                      </a:lnTo>
                      <a:lnTo>
                        <a:pt x="406" y="185"/>
                      </a:lnTo>
                      <a:close/>
                      <a:moveTo>
                        <a:pt x="407" y="185"/>
                      </a:moveTo>
                      <a:lnTo>
                        <a:pt x="410" y="182"/>
                      </a:lnTo>
                      <a:lnTo>
                        <a:pt x="414" y="180"/>
                      </a:lnTo>
                      <a:lnTo>
                        <a:pt x="424" y="199"/>
                      </a:lnTo>
                      <a:lnTo>
                        <a:pt x="421" y="201"/>
                      </a:lnTo>
                      <a:lnTo>
                        <a:pt x="418" y="204"/>
                      </a:lnTo>
                      <a:lnTo>
                        <a:pt x="407" y="185"/>
                      </a:lnTo>
                      <a:close/>
                      <a:moveTo>
                        <a:pt x="414" y="180"/>
                      </a:moveTo>
                      <a:lnTo>
                        <a:pt x="421" y="175"/>
                      </a:lnTo>
                      <a:lnTo>
                        <a:pt x="427" y="170"/>
                      </a:lnTo>
                      <a:lnTo>
                        <a:pt x="438" y="189"/>
                      </a:lnTo>
                      <a:lnTo>
                        <a:pt x="430" y="194"/>
                      </a:lnTo>
                      <a:lnTo>
                        <a:pt x="424" y="199"/>
                      </a:lnTo>
                      <a:lnTo>
                        <a:pt x="414" y="180"/>
                      </a:lnTo>
                      <a:close/>
                      <a:moveTo>
                        <a:pt x="427" y="170"/>
                      </a:moveTo>
                      <a:lnTo>
                        <a:pt x="427" y="170"/>
                      </a:lnTo>
                      <a:lnTo>
                        <a:pt x="434" y="179"/>
                      </a:lnTo>
                      <a:lnTo>
                        <a:pt x="427" y="170"/>
                      </a:lnTo>
                      <a:close/>
                      <a:moveTo>
                        <a:pt x="427" y="170"/>
                      </a:moveTo>
                      <a:lnTo>
                        <a:pt x="427" y="170"/>
                      </a:lnTo>
                      <a:lnTo>
                        <a:pt x="438" y="189"/>
                      </a:lnTo>
                      <a:lnTo>
                        <a:pt x="427" y="170"/>
                      </a:lnTo>
                      <a:close/>
                      <a:moveTo>
                        <a:pt x="427" y="170"/>
                      </a:moveTo>
                      <a:lnTo>
                        <a:pt x="430" y="168"/>
                      </a:lnTo>
                      <a:lnTo>
                        <a:pt x="434" y="165"/>
                      </a:lnTo>
                      <a:lnTo>
                        <a:pt x="444" y="185"/>
                      </a:lnTo>
                      <a:lnTo>
                        <a:pt x="441" y="187"/>
                      </a:lnTo>
                      <a:lnTo>
                        <a:pt x="438" y="189"/>
                      </a:lnTo>
                      <a:lnTo>
                        <a:pt x="427" y="170"/>
                      </a:lnTo>
                      <a:close/>
                      <a:moveTo>
                        <a:pt x="434" y="165"/>
                      </a:moveTo>
                      <a:lnTo>
                        <a:pt x="447" y="156"/>
                      </a:lnTo>
                      <a:lnTo>
                        <a:pt x="454" y="151"/>
                      </a:lnTo>
                      <a:lnTo>
                        <a:pt x="474" y="155"/>
                      </a:lnTo>
                      <a:lnTo>
                        <a:pt x="472" y="160"/>
                      </a:lnTo>
                      <a:lnTo>
                        <a:pt x="471" y="163"/>
                      </a:lnTo>
                      <a:lnTo>
                        <a:pt x="468" y="167"/>
                      </a:lnTo>
                      <a:lnTo>
                        <a:pt x="464" y="172"/>
                      </a:lnTo>
                      <a:lnTo>
                        <a:pt x="455" y="179"/>
                      </a:lnTo>
                      <a:lnTo>
                        <a:pt x="444" y="185"/>
                      </a:lnTo>
                      <a:lnTo>
                        <a:pt x="434" y="165"/>
                      </a:lnTo>
                      <a:close/>
                      <a:moveTo>
                        <a:pt x="474" y="153"/>
                      </a:moveTo>
                      <a:lnTo>
                        <a:pt x="474" y="153"/>
                      </a:lnTo>
                      <a:lnTo>
                        <a:pt x="474" y="155"/>
                      </a:lnTo>
                      <a:lnTo>
                        <a:pt x="464" y="153"/>
                      </a:lnTo>
                      <a:lnTo>
                        <a:pt x="474" y="153"/>
                      </a:lnTo>
                      <a:close/>
                      <a:moveTo>
                        <a:pt x="454" y="151"/>
                      </a:moveTo>
                      <a:lnTo>
                        <a:pt x="449" y="149"/>
                      </a:lnTo>
                      <a:lnTo>
                        <a:pt x="440" y="149"/>
                      </a:lnTo>
                      <a:lnTo>
                        <a:pt x="446" y="127"/>
                      </a:lnTo>
                      <a:lnTo>
                        <a:pt x="455" y="131"/>
                      </a:lnTo>
                      <a:lnTo>
                        <a:pt x="464" y="136"/>
                      </a:lnTo>
                      <a:lnTo>
                        <a:pt x="468" y="137"/>
                      </a:lnTo>
                      <a:lnTo>
                        <a:pt x="472" y="143"/>
                      </a:lnTo>
                      <a:lnTo>
                        <a:pt x="474" y="148"/>
                      </a:lnTo>
                      <a:lnTo>
                        <a:pt x="474" y="153"/>
                      </a:lnTo>
                      <a:lnTo>
                        <a:pt x="454" y="151"/>
                      </a:lnTo>
                      <a:close/>
                      <a:moveTo>
                        <a:pt x="440" y="149"/>
                      </a:moveTo>
                      <a:lnTo>
                        <a:pt x="435" y="148"/>
                      </a:lnTo>
                      <a:lnTo>
                        <a:pt x="432" y="144"/>
                      </a:lnTo>
                      <a:lnTo>
                        <a:pt x="446" y="129"/>
                      </a:lnTo>
                      <a:lnTo>
                        <a:pt x="446" y="127"/>
                      </a:lnTo>
                      <a:lnTo>
                        <a:pt x="440" y="149"/>
                      </a:lnTo>
                      <a:close/>
                      <a:moveTo>
                        <a:pt x="432" y="144"/>
                      </a:moveTo>
                      <a:lnTo>
                        <a:pt x="432" y="144"/>
                      </a:lnTo>
                      <a:lnTo>
                        <a:pt x="440" y="137"/>
                      </a:lnTo>
                      <a:lnTo>
                        <a:pt x="432" y="144"/>
                      </a:lnTo>
                      <a:close/>
                      <a:moveTo>
                        <a:pt x="432" y="144"/>
                      </a:moveTo>
                      <a:lnTo>
                        <a:pt x="429" y="141"/>
                      </a:lnTo>
                      <a:lnTo>
                        <a:pt x="427" y="137"/>
                      </a:lnTo>
                      <a:lnTo>
                        <a:pt x="429" y="132"/>
                      </a:lnTo>
                      <a:lnTo>
                        <a:pt x="432" y="129"/>
                      </a:lnTo>
                      <a:lnTo>
                        <a:pt x="446" y="144"/>
                      </a:lnTo>
                      <a:lnTo>
                        <a:pt x="444" y="146"/>
                      </a:lnTo>
                      <a:lnTo>
                        <a:pt x="444" y="144"/>
                      </a:lnTo>
                      <a:lnTo>
                        <a:pt x="443" y="141"/>
                      </a:lnTo>
                      <a:lnTo>
                        <a:pt x="443" y="137"/>
                      </a:lnTo>
                      <a:lnTo>
                        <a:pt x="443" y="132"/>
                      </a:lnTo>
                      <a:lnTo>
                        <a:pt x="444" y="129"/>
                      </a:lnTo>
                      <a:lnTo>
                        <a:pt x="446" y="129"/>
                      </a:lnTo>
                      <a:lnTo>
                        <a:pt x="432" y="144"/>
                      </a:lnTo>
                      <a:close/>
                      <a:moveTo>
                        <a:pt x="432" y="129"/>
                      </a:moveTo>
                      <a:lnTo>
                        <a:pt x="434" y="127"/>
                      </a:lnTo>
                      <a:lnTo>
                        <a:pt x="437" y="125"/>
                      </a:lnTo>
                      <a:lnTo>
                        <a:pt x="440" y="137"/>
                      </a:lnTo>
                      <a:lnTo>
                        <a:pt x="432" y="129"/>
                      </a:lnTo>
                      <a:close/>
                      <a:moveTo>
                        <a:pt x="437" y="125"/>
                      </a:moveTo>
                      <a:lnTo>
                        <a:pt x="437" y="125"/>
                      </a:lnTo>
                      <a:lnTo>
                        <a:pt x="441" y="148"/>
                      </a:lnTo>
                      <a:lnTo>
                        <a:pt x="437" y="125"/>
                      </a:lnTo>
                      <a:close/>
                      <a:moveTo>
                        <a:pt x="441" y="148"/>
                      </a:moveTo>
                      <a:lnTo>
                        <a:pt x="441" y="148"/>
                      </a:lnTo>
                      <a:lnTo>
                        <a:pt x="440" y="137"/>
                      </a:lnTo>
                      <a:lnTo>
                        <a:pt x="441" y="148"/>
                      </a:lnTo>
                      <a:close/>
                      <a:moveTo>
                        <a:pt x="437" y="125"/>
                      </a:moveTo>
                      <a:lnTo>
                        <a:pt x="438" y="125"/>
                      </a:lnTo>
                      <a:lnTo>
                        <a:pt x="440" y="124"/>
                      </a:lnTo>
                      <a:lnTo>
                        <a:pt x="447" y="146"/>
                      </a:lnTo>
                      <a:lnTo>
                        <a:pt x="444" y="146"/>
                      </a:lnTo>
                      <a:lnTo>
                        <a:pt x="441" y="148"/>
                      </a:lnTo>
                      <a:lnTo>
                        <a:pt x="437" y="125"/>
                      </a:lnTo>
                      <a:close/>
                      <a:moveTo>
                        <a:pt x="440" y="124"/>
                      </a:moveTo>
                      <a:lnTo>
                        <a:pt x="441" y="124"/>
                      </a:lnTo>
                      <a:lnTo>
                        <a:pt x="443" y="122"/>
                      </a:lnTo>
                      <a:lnTo>
                        <a:pt x="454" y="143"/>
                      </a:lnTo>
                      <a:lnTo>
                        <a:pt x="451" y="144"/>
                      </a:lnTo>
                      <a:lnTo>
                        <a:pt x="447" y="146"/>
                      </a:lnTo>
                      <a:lnTo>
                        <a:pt x="440" y="124"/>
                      </a:lnTo>
                      <a:close/>
                      <a:moveTo>
                        <a:pt x="443" y="122"/>
                      </a:moveTo>
                      <a:lnTo>
                        <a:pt x="457" y="112"/>
                      </a:lnTo>
                      <a:lnTo>
                        <a:pt x="466" y="101"/>
                      </a:lnTo>
                      <a:lnTo>
                        <a:pt x="481" y="117"/>
                      </a:lnTo>
                      <a:lnTo>
                        <a:pt x="469" y="129"/>
                      </a:lnTo>
                      <a:lnTo>
                        <a:pt x="454" y="143"/>
                      </a:lnTo>
                      <a:lnTo>
                        <a:pt x="443" y="122"/>
                      </a:lnTo>
                      <a:close/>
                      <a:moveTo>
                        <a:pt x="481" y="117"/>
                      </a:moveTo>
                      <a:lnTo>
                        <a:pt x="481" y="117"/>
                      </a:lnTo>
                      <a:lnTo>
                        <a:pt x="474" y="110"/>
                      </a:lnTo>
                      <a:lnTo>
                        <a:pt x="481" y="117"/>
                      </a:lnTo>
                      <a:close/>
                      <a:moveTo>
                        <a:pt x="466" y="103"/>
                      </a:moveTo>
                      <a:lnTo>
                        <a:pt x="466" y="101"/>
                      </a:lnTo>
                      <a:lnTo>
                        <a:pt x="481" y="117"/>
                      </a:lnTo>
                      <a:lnTo>
                        <a:pt x="466" y="103"/>
                      </a:lnTo>
                      <a:close/>
                      <a:moveTo>
                        <a:pt x="481" y="117"/>
                      </a:moveTo>
                      <a:lnTo>
                        <a:pt x="481" y="117"/>
                      </a:lnTo>
                      <a:lnTo>
                        <a:pt x="474" y="110"/>
                      </a:lnTo>
                      <a:lnTo>
                        <a:pt x="481" y="117"/>
                      </a:lnTo>
                      <a:close/>
                      <a:moveTo>
                        <a:pt x="466" y="103"/>
                      </a:moveTo>
                      <a:lnTo>
                        <a:pt x="474" y="88"/>
                      </a:lnTo>
                      <a:lnTo>
                        <a:pt x="483" y="71"/>
                      </a:lnTo>
                      <a:lnTo>
                        <a:pt x="502" y="81"/>
                      </a:lnTo>
                      <a:lnTo>
                        <a:pt x="492" y="100"/>
                      </a:lnTo>
                      <a:lnTo>
                        <a:pt x="481" y="117"/>
                      </a:lnTo>
                      <a:lnTo>
                        <a:pt x="466" y="103"/>
                      </a:lnTo>
                      <a:close/>
                      <a:moveTo>
                        <a:pt x="483" y="71"/>
                      </a:moveTo>
                      <a:lnTo>
                        <a:pt x="486" y="64"/>
                      </a:lnTo>
                      <a:lnTo>
                        <a:pt x="489" y="55"/>
                      </a:lnTo>
                      <a:lnTo>
                        <a:pt x="508" y="67"/>
                      </a:lnTo>
                      <a:lnTo>
                        <a:pt x="505" y="74"/>
                      </a:lnTo>
                      <a:lnTo>
                        <a:pt x="502" y="81"/>
                      </a:lnTo>
                      <a:lnTo>
                        <a:pt x="483" y="71"/>
                      </a:lnTo>
                      <a:close/>
                      <a:moveTo>
                        <a:pt x="508" y="67"/>
                      </a:moveTo>
                      <a:lnTo>
                        <a:pt x="508" y="67"/>
                      </a:lnTo>
                      <a:lnTo>
                        <a:pt x="498" y="62"/>
                      </a:lnTo>
                      <a:lnTo>
                        <a:pt x="508" y="67"/>
                      </a:lnTo>
                      <a:close/>
                      <a:moveTo>
                        <a:pt x="489" y="57"/>
                      </a:moveTo>
                      <a:lnTo>
                        <a:pt x="495" y="40"/>
                      </a:lnTo>
                      <a:lnTo>
                        <a:pt x="498" y="26"/>
                      </a:lnTo>
                      <a:lnTo>
                        <a:pt x="498" y="16"/>
                      </a:lnTo>
                      <a:lnTo>
                        <a:pt x="498" y="12"/>
                      </a:lnTo>
                      <a:lnTo>
                        <a:pt x="518" y="11"/>
                      </a:lnTo>
                      <a:lnTo>
                        <a:pt x="520" y="16"/>
                      </a:lnTo>
                      <a:lnTo>
                        <a:pt x="518" y="28"/>
                      </a:lnTo>
                      <a:lnTo>
                        <a:pt x="517" y="36"/>
                      </a:lnTo>
                      <a:lnTo>
                        <a:pt x="515" y="47"/>
                      </a:lnTo>
                      <a:lnTo>
                        <a:pt x="512" y="57"/>
                      </a:lnTo>
                      <a:lnTo>
                        <a:pt x="508" y="67"/>
                      </a:lnTo>
                      <a:lnTo>
                        <a:pt x="489" y="57"/>
                      </a:lnTo>
                      <a:close/>
                      <a:moveTo>
                        <a:pt x="498" y="12"/>
                      </a:moveTo>
                      <a:lnTo>
                        <a:pt x="498" y="9"/>
                      </a:lnTo>
                      <a:lnTo>
                        <a:pt x="500" y="4"/>
                      </a:lnTo>
                      <a:lnTo>
                        <a:pt x="503" y="2"/>
                      </a:lnTo>
                      <a:lnTo>
                        <a:pt x="508" y="0"/>
                      </a:lnTo>
                      <a:lnTo>
                        <a:pt x="512" y="0"/>
                      </a:lnTo>
                      <a:lnTo>
                        <a:pt x="515" y="2"/>
                      </a:lnTo>
                      <a:lnTo>
                        <a:pt x="518" y="6"/>
                      </a:lnTo>
                      <a:lnTo>
                        <a:pt x="518" y="11"/>
                      </a:lnTo>
                      <a:lnTo>
                        <a:pt x="498" y="12"/>
                      </a:lnTo>
                      <a:close/>
                    </a:path>
                  </a:pathLst>
                </a:custGeom>
                <a:solidFill>
                  <a:srgbClr val="590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1" name="Freeform 247"/>
                <p:cNvSpPr>
                  <a:spLocks noEditPoints="1"/>
                </p:cNvSpPr>
                <p:nvPr/>
              </p:nvSpPr>
              <p:spPr bwMode="auto">
                <a:xfrm>
                  <a:off x="831" y="1979"/>
                  <a:ext cx="519" cy="262"/>
                </a:xfrm>
                <a:custGeom>
                  <a:avLst/>
                  <a:gdLst>
                    <a:gd name="T0" fmla="*/ 10 w 519"/>
                    <a:gd name="T1" fmla="*/ 226 h 262"/>
                    <a:gd name="T2" fmla="*/ 31 w 519"/>
                    <a:gd name="T3" fmla="*/ 235 h 262"/>
                    <a:gd name="T4" fmla="*/ 17 w 519"/>
                    <a:gd name="T5" fmla="*/ 228 h 262"/>
                    <a:gd name="T6" fmla="*/ 36 w 519"/>
                    <a:gd name="T7" fmla="*/ 235 h 262"/>
                    <a:gd name="T8" fmla="*/ 68 w 519"/>
                    <a:gd name="T9" fmla="*/ 242 h 262"/>
                    <a:gd name="T10" fmla="*/ 81 w 519"/>
                    <a:gd name="T11" fmla="*/ 228 h 262"/>
                    <a:gd name="T12" fmla="*/ 98 w 519"/>
                    <a:gd name="T13" fmla="*/ 178 h 262"/>
                    <a:gd name="T14" fmla="*/ 104 w 519"/>
                    <a:gd name="T15" fmla="*/ 201 h 262"/>
                    <a:gd name="T16" fmla="*/ 114 w 519"/>
                    <a:gd name="T17" fmla="*/ 178 h 262"/>
                    <a:gd name="T18" fmla="*/ 122 w 519"/>
                    <a:gd name="T19" fmla="*/ 187 h 262"/>
                    <a:gd name="T20" fmla="*/ 104 w 519"/>
                    <a:gd name="T21" fmla="*/ 206 h 262"/>
                    <a:gd name="T22" fmla="*/ 102 w 519"/>
                    <a:gd name="T23" fmla="*/ 228 h 262"/>
                    <a:gd name="T24" fmla="*/ 110 w 519"/>
                    <a:gd name="T25" fmla="*/ 257 h 262"/>
                    <a:gd name="T26" fmla="*/ 124 w 519"/>
                    <a:gd name="T27" fmla="*/ 240 h 262"/>
                    <a:gd name="T28" fmla="*/ 108 w 519"/>
                    <a:gd name="T29" fmla="*/ 255 h 262"/>
                    <a:gd name="T30" fmla="*/ 116 w 519"/>
                    <a:gd name="T31" fmla="*/ 247 h 262"/>
                    <a:gd name="T32" fmla="*/ 118 w 519"/>
                    <a:gd name="T33" fmla="*/ 261 h 262"/>
                    <a:gd name="T34" fmla="*/ 152 w 519"/>
                    <a:gd name="T35" fmla="*/ 262 h 262"/>
                    <a:gd name="T36" fmla="*/ 153 w 519"/>
                    <a:gd name="T37" fmla="*/ 250 h 262"/>
                    <a:gd name="T38" fmla="*/ 155 w 519"/>
                    <a:gd name="T39" fmla="*/ 240 h 262"/>
                    <a:gd name="T40" fmla="*/ 170 w 519"/>
                    <a:gd name="T41" fmla="*/ 240 h 262"/>
                    <a:gd name="T42" fmla="*/ 189 w 519"/>
                    <a:gd name="T43" fmla="*/ 238 h 262"/>
                    <a:gd name="T44" fmla="*/ 246 w 519"/>
                    <a:gd name="T45" fmla="*/ 254 h 262"/>
                    <a:gd name="T46" fmla="*/ 297 w 519"/>
                    <a:gd name="T47" fmla="*/ 243 h 262"/>
                    <a:gd name="T48" fmla="*/ 303 w 519"/>
                    <a:gd name="T49" fmla="*/ 218 h 262"/>
                    <a:gd name="T50" fmla="*/ 314 w 519"/>
                    <a:gd name="T51" fmla="*/ 216 h 262"/>
                    <a:gd name="T52" fmla="*/ 323 w 519"/>
                    <a:gd name="T53" fmla="*/ 237 h 262"/>
                    <a:gd name="T54" fmla="*/ 326 w 519"/>
                    <a:gd name="T55" fmla="*/ 235 h 262"/>
                    <a:gd name="T56" fmla="*/ 320 w 519"/>
                    <a:gd name="T57" fmla="*/ 213 h 262"/>
                    <a:gd name="T58" fmla="*/ 341 w 519"/>
                    <a:gd name="T59" fmla="*/ 206 h 262"/>
                    <a:gd name="T60" fmla="*/ 361 w 519"/>
                    <a:gd name="T61" fmla="*/ 199 h 262"/>
                    <a:gd name="T62" fmla="*/ 365 w 519"/>
                    <a:gd name="T63" fmla="*/ 197 h 262"/>
                    <a:gd name="T64" fmla="*/ 368 w 519"/>
                    <a:gd name="T65" fmla="*/ 195 h 262"/>
                    <a:gd name="T66" fmla="*/ 383 w 519"/>
                    <a:gd name="T67" fmla="*/ 218 h 262"/>
                    <a:gd name="T68" fmla="*/ 385 w 519"/>
                    <a:gd name="T69" fmla="*/ 194 h 262"/>
                    <a:gd name="T70" fmla="*/ 389 w 519"/>
                    <a:gd name="T71" fmla="*/ 218 h 262"/>
                    <a:gd name="T72" fmla="*/ 414 w 519"/>
                    <a:gd name="T73" fmla="*/ 211 h 262"/>
                    <a:gd name="T74" fmla="*/ 403 w 519"/>
                    <a:gd name="T75" fmla="*/ 192 h 262"/>
                    <a:gd name="T76" fmla="*/ 416 w 519"/>
                    <a:gd name="T77" fmla="*/ 182 h 262"/>
                    <a:gd name="T78" fmla="*/ 423 w 519"/>
                    <a:gd name="T79" fmla="*/ 177 h 262"/>
                    <a:gd name="T80" fmla="*/ 425 w 519"/>
                    <a:gd name="T81" fmla="*/ 175 h 262"/>
                    <a:gd name="T82" fmla="*/ 443 w 519"/>
                    <a:gd name="T83" fmla="*/ 192 h 262"/>
                    <a:gd name="T84" fmla="*/ 468 w 519"/>
                    <a:gd name="T85" fmla="*/ 168 h 262"/>
                    <a:gd name="T86" fmla="*/ 468 w 519"/>
                    <a:gd name="T87" fmla="*/ 166 h 262"/>
                    <a:gd name="T88" fmla="*/ 448 w 519"/>
                    <a:gd name="T89" fmla="*/ 139 h 262"/>
                    <a:gd name="T90" fmla="*/ 448 w 519"/>
                    <a:gd name="T91" fmla="*/ 161 h 262"/>
                    <a:gd name="T92" fmla="*/ 440 w 519"/>
                    <a:gd name="T93" fmla="*/ 161 h 262"/>
                    <a:gd name="T94" fmla="*/ 428 w 519"/>
                    <a:gd name="T95" fmla="*/ 147 h 262"/>
                    <a:gd name="T96" fmla="*/ 443 w 519"/>
                    <a:gd name="T97" fmla="*/ 146 h 262"/>
                    <a:gd name="T98" fmla="*/ 432 w 519"/>
                    <a:gd name="T99" fmla="*/ 137 h 262"/>
                    <a:gd name="T100" fmla="*/ 442 w 519"/>
                    <a:gd name="T101" fmla="*/ 156 h 262"/>
                    <a:gd name="T102" fmla="*/ 436 w 519"/>
                    <a:gd name="T103" fmla="*/ 134 h 262"/>
                    <a:gd name="T104" fmla="*/ 439 w 519"/>
                    <a:gd name="T105" fmla="*/ 132 h 262"/>
                    <a:gd name="T106" fmla="*/ 457 w 519"/>
                    <a:gd name="T107" fmla="*/ 117 h 262"/>
                    <a:gd name="T108" fmla="*/ 483 w 519"/>
                    <a:gd name="T109" fmla="*/ 118 h 262"/>
                    <a:gd name="T110" fmla="*/ 491 w 519"/>
                    <a:gd name="T111" fmla="*/ 106 h 262"/>
                    <a:gd name="T112" fmla="*/ 504 w 519"/>
                    <a:gd name="T113" fmla="*/ 81 h 262"/>
                    <a:gd name="T114" fmla="*/ 490 w 519"/>
                    <a:gd name="T115" fmla="*/ 57 h 262"/>
                    <a:gd name="T116" fmla="*/ 519 w 519"/>
                    <a:gd name="T117" fmla="*/ 29 h 262"/>
                    <a:gd name="T118" fmla="*/ 504 w 519"/>
                    <a:gd name="T119" fmla="*/ 2 h 262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19"/>
                    <a:gd name="T181" fmla="*/ 0 h 262"/>
                    <a:gd name="T182" fmla="*/ 519 w 519"/>
                    <a:gd name="T183" fmla="*/ 262 h 262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19" h="262">
                      <a:moveTo>
                        <a:pt x="3" y="247"/>
                      </a:moveTo>
                      <a:lnTo>
                        <a:pt x="2" y="243"/>
                      </a:lnTo>
                      <a:lnTo>
                        <a:pt x="0" y="238"/>
                      </a:lnTo>
                      <a:lnTo>
                        <a:pt x="0" y="235"/>
                      </a:lnTo>
                      <a:lnTo>
                        <a:pt x="2" y="230"/>
                      </a:lnTo>
                      <a:lnTo>
                        <a:pt x="5" y="226"/>
                      </a:lnTo>
                      <a:lnTo>
                        <a:pt x="10" y="226"/>
                      </a:lnTo>
                      <a:lnTo>
                        <a:pt x="13" y="226"/>
                      </a:lnTo>
                      <a:lnTo>
                        <a:pt x="17" y="228"/>
                      </a:lnTo>
                      <a:lnTo>
                        <a:pt x="3" y="247"/>
                      </a:lnTo>
                      <a:close/>
                      <a:moveTo>
                        <a:pt x="17" y="228"/>
                      </a:moveTo>
                      <a:lnTo>
                        <a:pt x="22" y="231"/>
                      </a:lnTo>
                      <a:lnTo>
                        <a:pt x="26" y="235"/>
                      </a:lnTo>
                      <a:lnTo>
                        <a:pt x="31" y="235"/>
                      </a:lnTo>
                      <a:lnTo>
                        <a:pt x="36" y="235"/>
                      </a:lnTo>
                      <a:lnTo>
                        <a:pt x="39" y="257"/>
                      </a:lnTo>
                      <a:lnTo>
                        <a:pt x="31" y="257"/>
                      </a:lnTo>
                      <a:lnTo>
                        <a:pt x="22" y="257"/>
                      </a:lnTo>
                      <a:lnTo>
                        <a:pt x="13" y="254"/>
                      </a:lnTo>
                      <a:lnTo>
                        <a:pt x="3" y="247"/>
                      </a:lnTo>
                      <a:lnTo>
                        <a:pt x="17" y="228"/>
                      </a:lnTo>
                      <a:close/>
                      <a:moveTo>
                        <a:pt x="36" y="235"/>
                      </a:moveTo>
                      <a:lnTo>
                        <a:pt x="45" y="230"/>
                      </a:lnTo>
                      <a:lnTo>
                        <a:pt x="56" y="221"/>
                      </a:lnTo>
                      <a:lnTo>
                        <a:pt x="68" y="242"/>
                      </a:lnTo>
                      <a:lnTo>
                        <a:pt x="54" y="250"/>
                      </a:lnTo>
                      <a:lnTo>
                        <a:pt x="39" y="257"/>
                      </a:lnTo>
                      <a:lnTo>
                        <a:pt x="36" y="235"/>
                      </a:lnTo>
                      <a:close/>
                      <a:moveTo>
                        <a:pt x="68" y="242"/>
                      </a:moveTo>
                      <a:lnTo>
                        <a:pt x="68" y="242"/>
                      </a:lnTo>
                      <a:lnTo>
                        <a:pt x="62" y="231"/>
                      </a:lnTo>
                      <a:lnTo>
                        <a:pt x="68" y="242"/>
                      </a:lnTo>
                      <a:close/>
                      <a:moveTo>
                        <a:pt x="56" y="223"/>
                      </a:moveTo>
                      <a:lnTo>
                        <a:pt x="56" y="223"/>
                      </a:lnTo>
                      <a:lnTo>
                        <a:pt x="68" y="242"/>
                      </a:lnTo>
                      <a:lnTo>
                        <a:pt x="56" y="223"/>
                      </a:lnTo>
                      <a:close/>
                      <a:moveTo>
                        <a:pt x="56" y="223"/>
                      </a:moveTo>
                      <a:lnTo>
                        <a:pt x="67" y="213"/>
                      </a:lnTo>
                      <a:lnTo>
                        <a:pt x="76" y="199"/>
                      </a:lnTo>
                      <a:lnTo>
                        <a:pt x="93" y="214"/>
                      </a:lnTo>
                      <a:lnTo>
                        <a:pt x="81" y="228"/>
                      </a:lnTo>
                      <a:lnTo>
                        <a:pt x="68" y="242"/>
                      </a:lnTo>
                      <a:lnTo>
                        <a:pt x="56" y="223"/>
                      </a:lnTo>
                      <a:close/>
                      <a:moveTo>
                        <a:pt x="76" y="199"/>
                      </a:moveTo>
                      <a:lnTo>
                        <a:pt x="82" y="192"/>
                      </a:lnTo>
                      <a:lnTo>
                        <a:pt x="88" y="185"/>
                      </a:lnTo>
                      <a:lnTo>
                        <a:pt x="93" y="180"/>
                      </a:lnTo>
                      <a:lnTo>
                        <a:pt x="98" y="178"/>
                      </a:lnTo>
                      <a:lnTo>
                        <a:pt x="104" y="201"/>
                      </a:lnTo>
                      <a:lnTo>
                        <a:pt x="99" y="204"/>
                      </a:lnTo>
                      <a:lnTo>
                        <a:pt x="93" y="214"/>
                      </a:lnTo>
                      <a:lnTo>
                        <a:pt x="76" y="199"/>
                      </a:lnTo>
                      <a:close/>
                      <a:moveTo>
                        <a:pt x="104" y="201"/>
                      </a:moveTo>
                      <a:lnTo>
                        <a:pt x="104" y="201"/>
                      </a:lnTo>
                      <a:lnTo>
                        <a:pt x="101" y="189"/>
                      </a:lnTo>
                      <a:lnTo>
                        <a:pt x="104" y="201"/>
                      </a:lnTo>
                      <a:close/>
                      <a:moveTo>
                        <a:pt x="98" y="178"/>
                      </a:moveTo>
                      <a:lnTo>
                        <a:pt x="101" y="177"/>
                      </a:lnTo>
                      <a:lnTo>
                        <a:pt x="105" y="177"/>
                      </a:lnTo>
                      <a:lnTo>
                        <a:pt x="110" y="177"/>
                      </a:lnTo>
                      <a:lnTo>
                        <a:pt x="114" y="178"/>
                      </a:lnTo>
                      <a:lnTo>
                        <a:pt x="104" y="199"/>
                      </a:lnTo>
                      <a:lnTo>
                        <a:pt x="104" y="201"/>
                      </a:lnTo>
                      <a:lnTo>
                        <a:pt x="98" y="178"/>
                      </a:lnTo>
                      <a:close/>
                      <a:moveTo>
                        <a:pt x="114" y="178"/>
                      </a:moveTo>
                      <a:lnTo>
                        <a:pt x="119" y="182"/>
                      </a:lnTo>
                      <a:lnTo>
                        <a:pt x="122" y="187"/>
                      </a:lnTo>
                      <a:lnTo>
                        <a:pt x="124" y="195"/>
                      </a:lnTo>
                      <a:lnTo>
                        <a:pt x="124" y="206"/>
                      </a:lnTo>
                      <a:lnTo>
                        <a:pt x="104" y="206"/>
                      </a:lnTo>
                      <a:lnTo>
                        <a:pt x="104" y="201"/>
                      </a:lnTo>
                      <a:lnTo>
                        <a:pt x="104" y="199"/>
                      </a:lnTo>
                      <a:lnTo>
                        <a:pt x="114" y="178"/>
                      </a:lnTo>
                      <a:close/>
                      <a:moveTo>
                        <a:pt x="104" y="206"/>
                      </a:moveTo>
                      <a:lnTo>
                        <a:pt x="104" y="206"/>
                      </a:lnTo>
                      <a:lnTo>
                        <a:pt x="113" y="206"/>
                      </a:lnTo>
                      <a:lnTo>
                        <a:pt x="104" y="206"/>
                      </a:lnTo>
                      <a:close/>
                      <a:moveTo>
                        <a:pt x="124" y="206"/>
                      </a:moveTo>
                      <a:lnTo>
                        <a:pt x="124" y="219"/>
                      </a:lnTo>
                      <a:lnTo>
                        <a:pt x="122" y="231"/>
                      </a:lnTo>
                      <a:lnTo>
                        <a:pt x="102" y="228"/>
                      </a:lnTo>
                      <a:lnTo>
                        <a:pt x="102" y="218"/>
                      </a:lnTo>
                      <a:lnTo>
                        <a:pt x="104" y="206"/>
                      </a:lnTo>
                      <a:lnTo>
                        <a:pt x="124" y="206"/>
                      </a:lnTo>
                      <a:close/>
                      <a:moveTo>
                        <a:pt x="122" y="231"/>
                      </a:moveTo>
                      <a:lnTo>
                        <a:pt x="122" y="237"/>
                      </a:lnTo>
                      <a:lnTo>
                        <a:pt x="122" y="238"/>
                      </a:lnTo>
                      <a:lnTo>
                        <a:pt x="110" y="257"/>
                      </a:lnTo>
                      <a:lnTo>
                        <a:pt x="104" y="250"/>
                      </a:lnTo>
                      <a:lnTo>
                        <a:pt x="101" y="245"/>
                      </a:lnTo>
                      <a:lnTo>
                        <a:pt x="101" y="238"/>
                      </a:lnTo>
                      <a:lnTo>
                        <a:pt x="102" y="228"/>
                      </a:lnTo>
                      <a:lnTo>
                        <a:pt x="122" y="231"/>
                      </a:lnTo>
                      <a:close/>
                      <a:moveTo>
                        <a:pt x="122" y="238"/>
                      </a:moveTo>
                      <a:lnTo>
                        <a:pt x="124" y="240"/>
                      </a:lnTo>
                      <a:lnTo>
                        <a:pt x="124" y="242"/>
                      </a:lnTo>
                      <a:lnTo>
                        <a:pt x="116" y="247"/>
                      </a:lnTo>
                      <a:lnTo>
                        <a:pt x="122" y="238"/>
                      </a:lnTo>
                      <a:close/>
                      <a:moveTo>
                        <a:pt x="124" y="242"/>
                      </a:moveTo>
                      <a:lnTo>
                        <a:pt x="124" y="240"/>
                      </a:lnTo>
                      <a:lnTo>
                        <a:pt x="108" y="255"/>
                      </a:lnTo>
                      <a:lnTo>
                        <a:pt x="107" y="254"/>
                      </a:lnTo>
                      <a:lnTo>
                        <a:pt x="124" y="242"/>
                      </a:lnTo>
                      <a:close/>
                      <a:moveTo>
                        <a:pt x="124" y="240"/>
                      </a:moveTo>
                      <a:lnTo>
                        <a:pt x="124" y="240"/>
                      </a:lnTo>
                      <a:lnTo>
                        <a:pt x="116" y="247"/>
                      </a:lnTo>
                      <a:lnTo>
                        <a:pt x="124" y="240"/>
                      </a:lnTo>
                      <a:close/>
                      <a:moveTo>
                        <a:pt x="124" y="240"/>
                      </a:moveTo>
                      <a:lnTo>
                        <a:pt x="127" y="240"/>
                      </a:lnTo>
                      <a:lnTo>
                        <a:pt x="133" y="238"/>
                      </a:lnTo>
                      <a:lnTo>
                        <a:pt x="131" y="261"/>
                      </a:lnTo>
                      <a:lnTo>
                        <a:pt x="124" y="261"/>
                      </a:lnTo>
                      <a:lnTo>
                        <a:pt x="118" y="261"/>
                      </a:lnTo>
                      <a:lnTo>
                        <a:pt x="113" y="259"/>
                      </a:lnTo>
                      <a:lnTo>
                        <a:pt x="108" y="255"/>
                      </a:lnTo>
                      <a:lnTo>
                        <a:pt x="124" y="240"/>
                      </a:lnTo>
                      <a:close/>
                      <a:moveTo>
                        <a:pt x="133" y="238"/>
                      </a:moveTo>
                      <a:lnTo>
                        <a:pt x="144" y="238"/>
                      </a:lnTo>
                      <a:lnTo>
                        <a:pt x="155" y="240"/>
                      </a:lnTo>
                      <a:lnTo>
                        <a:pt x="152" y="262"/>
                      </a:lnTo>
                      <a:lnTo>
                        <a:pt x="142" y="262"/>
                      </a:lnTo>
                      <a:lnTo>
                        <a:pt x="131" y="261"/>
                      </a:lnTo>
                      <a:lnTo>
                        <a:pt x="133" y="238"/>
                      </a:lnTo>
                      <a:close/>
                      <a:moveTo>
                        <a:pt x="153" y="262"/>
                      </a:moveTo>
                      <a:lnTo>
                        <a:pt x="153" y="262"/>
                      </a:lnTo>
                      <a:lnTo>
                        <a:pt x="152" y="262"/>
                      </a:lnTo>
                      <a:lnTo>
                        <a:pt x="153" y="250"/>
                      </a:lnTo>
                      <a:lnTo>
                        <a:pt x="153" y="262"/>
                      </a:lnTo>
                      <a:close/>
                      <a:moveTo>
                        <a:pt x="155" y="240"/>
                      </a:moveTo>
                      <a:lnTo>
                        <a:pt x="155" y="240"/>
                      </a:lnTo>
                      <a:lnTo>
                        <a:pt x="153" y="262"/>
                      </a:lnTo>
                      <a:lnTo>
                        <a:pt x="155" y="240"/>
                      </a:lnTo>
                      <a:close/>
                      <a:moveTo>
                        <a:pt x="155" y="240"/>
                      </a:moveTo>
                      <a:lnTo>
                        <a:pt x="161" y="240"/>
                      </a:lnTo>
                      <a:lnTo>
                        <a:pt x="170" y="240"/>
                      </a:lnTo>
                      <a:lnTo>
                        <a:pt x="170" y="262"/>
                      </a:lnTo>
                      <a:lnTo>
                        <a:pt x="161" y="262"/>
                      </a:lnTo>
                      <a:lnTo>
                        <a:pt x="153" y="262"/>
                      </a:lnTo>
                      <a:lnTo>
                        <a:pt x="155" y="240"/>
                      </a:lnTo>
                      <a:close/>
                      <a:moveTo>
                        <a:pt x="170" y="240"/>
                      </a:moveTo>
                      <a:lnTo>
                        <a:pt x="179" y="240"/>
                      </a:lnTo>
                      <a:lnTo>
                        <a:pt x="189" y="238"/>
                      </a:lnTo>
                      <a:lnTo>
                        <a:pt x="190" y="262"/>
                      </a:lnTo>
                      <a:lnTo>
                        <a:pt x="181" y="262"/>
                      </a:lnTo>
                      <a:lnTo>
                        <a:pt x="170" y="262"/>
                      </a:lnTo>
                      <a:lnTo>
                        <a:pt x="170" y="240"/>
                      </a:lnTo>
                      <a:close/>
                      <a:moveTo>
                        <a:pt x="189" y="238"/>
                      </a:moveTo>
                      <a:lnTo>
                        <a:pt x="216" y="235"/>
                      </a:lnTo>
                      <a:lnTo>
                        <a:pt x="244" y="231"/>
                      </a:lnTo>
                      <a:lnTo>
                        <a:pt x="269" y="226"/>
                      </a:lnTo>
                      <a:lnTo>
                        <a:pt x="292" y="221"/>
                      </a:lnTo>
                      <a:lnTo>
                        <a:pt x="297" y="243"/>
                      </a:lnTo>
                      <a:lnTo>
                        <a:pt x="273" y="249"/>
                      </a:lnTo>
                      <a:lnTo>
                        <a:pt x="246" y="254"/>
                      </a:lnTo>
                      <a:lnTo>
                        <a:pt x="218" y="259"/>
                      </a:lnTo>
                      <a:lnTo>
                        <a:pt x="190" y="262"/>
                      </a:lnTo>
                      <a:lnTo>
                        <a:pt x="189" y="238"/>
                      </a:lnTo>
                      <a:close/>
                      <a:moveTo>
                        <a:pt x="297" y="243"/>
                      </a:moveTo>
                      <a:lnTo>
                        <a:pt x="297" y="243"/>
                      </a:lnTo>
                      <a:lnTo>
                        <a:pt x="294" y="233"/>
                      </a:lnTo>
                      <a:lnTo>
                        <a:pt x="297" y="243"/>
                      </a:lnTo>
                      <a:close/>
                      <a:moveTo>
                        <a:pt x="292" y="221"/>
                      </a:moveTo>
                      <a:lnTo>
                        <a:pt x="292" y="221"/>
                      </a:lnTo>
                      <a:lnTo>
                        <a:pt x="297" y="243"/>
                      </a:lnTo>
                      <a:lnTo>
                        <a:pt x="292" y="221"/>
                      </a:lnTo>
                      <a:close/>
                      <a:moveTo>
                        <a:pt x="292" y="221"/>
                      </a:moveTo>
                      <a:lnTo>
                        <a:pt x="303" y="218"/>
                      </a:lnTo>
                      <a:lnTo>
                        <a:pt x="314" y="216"/>
                      </a:lnTo>
                      <a:lnTo>
                        <a:pt x="318" y="238"/>
                      </a:lnTo>
                      <a:lnTo>
                        <a:pt x="307" y="240"/>
                      </a:lnTo>
                      <a:lnTo>
                        <a:pt x="297" y="243"/>
                      </a:lnTo>
                      <a:lnTo>
                        <a:pt x="292" y="221"/>
                      </a:lnTo>
                      <a:close/>
                      <a:moveTo>
                        <a:pt x="314" y="216"/>
                      </a:moveTo>
                      <a:lnTo>
                        <a:pt x="314" y="216"/>
                      </a:lnTo>
                      <a:lnTo>
                        <a:pt x="317" y="226"/>
                      </a:lnTo>
                      <a:lnTo>
                        <a:pt x="314" y="216"/>
                      </a:lnTo>
                      <a:close/>
                      <a:moveTo>
                        <a:pt x="314" y="216"/>
                      </a:moveTo>
                      <a:lnTo>
                        <a:pt x="317" y="214"/>
                      </a:lnTo>
                      <a:lnTo>
                        <a:pt x="321" y="213"/>
                      </a:lnTo>
                      <a:lnTo>
                        <a:pt x="326" y="235"/>
                      </a:lnTo>
                      <a:lnTo>
                        <a:pt x="323" y="237"/>
                      </a:lnTo>
                      <a:lnTo>
                        <a:pt x="318" y="238"/>
                      </a:lnTo>
                      <a:lnTo>
                        <a:pt x="314" y="216"/>
                      </a:lnTo>
                      <a:close/>
                      <a:moveTo>
                        <a:pt x="326" y="235"/>
                      </a:moveTo>
                      <a:lnTo>
                        <a:pt x="326" y="235"/>
                      </a:lnTo>
                      <a:lnTo>
                        <a:pt x="323" y="225"/>
                      </a:lnTo>
                      <a:lnTo>
                        <a:pt x="326" y="235"/>
                      </a:lnTo>
                      <a:close/>
                      <a:moveTo>
                        <a:pt x="320" y="213"/>
                      </a:moveTo>
                      <a:lnTo>
                        <a:pt x="331" y="209"/>
                      </a:lnTo>
                      <a:lnTo>
                        <a:pt x="341" y="206"/>
                      </a:lnTo>
                      <a:lnTo>
                        <a:pt x="348" y="228"/>
                      </a:lnTo>
                      <a:lnTo>
                        <a:pt x="338" y="231"/>
                      </a:lnTo>
                      <a:lnTo>
                        <a:pt x="326" y="235"/>
                      </a:lnTo>
                      <a:lnTo>
                        <a:pt x="320" y="213"/>
                      </a:lnTo>
                      <a:close/>
                      <a:moveTo>
                        <a:pt x="341" y="206"/>
                      </a:moveTo>
                      <a:lnTo>
                        <a:pt x="351" y="202"/>
                      </a:lnTo>
                      <a:lnTo>
                        <a:pt x="360" y="199"/>
                      </a:lnTo>
                      <a:lnTo>
                        <a:pt x="365" y="221"/>
                      </a:lnTo>
                      <a:lnTo>
                        <a:pt x="357" y="225"/>
                      </a:lnTo>
                      <a:lnTo>
                        <a:pt x="348" y="228"/>
                      </a:lnTo>
                      <a:lnTo>
                        <a:pt x="341" y="206"/>
                      </a:lnTo>
                      <a:close/>
                      <a:moveTo>
                        <a:pt x="366" y="221"/>
                      </a:moveTo>
                      <a:lnTo>
                        <a:pt x="366" y="221"/>
                      </a:lnTo>
                      <a:lnTo>
                        <a:pt x="365" y="221"/>
                      </a:lnTo>
                      <a:lnTo>
                        <a:pt x="363" y="211"/>
                      </a:lnTo>
                      <a:lnTo>
                        <a:pt x="366" y="221"/>
                      </a:lnTo>
                      <a:close/>
                      <a:moveTo>
                        <a:pt x="358" y="199"/>
                      </a:moveTo>
                      <a:lnTo>
                        <a:pt x="361" y="199"/>
                      </a:lnTo>
                      <a:lnTo>
                        <a:pt x="368" y="221"/>
                      </a:lnTo>
                      <a:lnTo>
                        <a:pt x="366" y="221"/>
                      </a:lnTo>
                      <a:lnTo>
                        <a:pt x="358" y="199"/>
                      </a:lnTo>
                      <a:close/>
                      <a:moveTo>
                        <a:pt x="361" y="199"/>
                      </a:moveTo>
                      <a:lnTo>
                        <a:pt x="365" y="197"/>
                      </a:lnTo>
                      <a:lnTo>
                        <a:pt x="368" y="195"/>
                      </a:lnTo>
                      <a:lnTo>
                        <a:pt x="377" y="216"/>
                      </a:lnTo>
                      <a:lnTo>
                        <a:pt x="372" y="219"/>
                      </a:lnTo>
                      <a:lnTo>
                        <a:pt x="368" y="221"/>
                      </a:lnTo>
                      <a:lnTo>
                        <a:pt x="361" y="199"/>
                      </a:lnTo>
                      <a:close/>
                      <a:moveTo>
                        <a:pt x="368" y="195"/>
                      </a:moveTo>
                      <a:lnTo>
                        <a:pt x="368" y="195"/>
                      </a:lnTo>
                      <a:lnTo>
                        <a:pt x="372" y="206"/>
                      </a:lnTo>
                      <a:lnTo>
                        <a:pt x="368" y="195"/>
                      </a:lnTo>
                      <a:close/>
                      <a:moveTo>
                        <a:pt x="368" y="195"/>
                      </a:moveTo>
                      <a:lnTo>
                        <a:pt x="377" y="194"/>
                      </a:lnTo>
                      <a:lnTo>
                        <a:pt x="385" y="194"/>
                      </a:lnTo>
                      <a:lnTo>
                        <a:pt x="383" y="218"/>
                      </a:lnTo>
                      <a:lnTo>
                        <a:pt x="378" y="216"/>
                      </a:lnTo>
                      <a:lnTo>
                        <a:pt x="375" y="218"/>
                      </a:lnTo>
                      <a:lnTo>
                        <a:pt x="368" y="195"/>
                      </a:lnTo>
                      <a:close/>
                      <a:moveTo>
                        <a:pt x="385" y="194"/>
                      </a:moveTo>
                      <a:lnTo>
                        <a:pt x="385" y="194"/>
                      </a:lnTo>
                      <a:lnTo>
                        <a:pt x="383" y="206"/>
                      </a:lnTo>
                      <a:lnTo>
                        <a:pt x="385" y="194"/>
                      </a:lnTo>
                      <a:close/>
                      <a:moveTo>
                        <a:pt x="385" y="194"/>
                      </a:moveTo>
                      <a:lnTo>
                        <a:pt x="394" y="194"/>
                      </a:lnTo>
                      <a:lnTo>
                        <a:pt x="405" y="190"/>
                      </a:lnTo>
                      <a:lnTo>
                        <a:pt x="412" y="211"/>
                      </a:lnTo>
                      <a:lnTo>
                        <a:pt x="403" y="216"/>
                      </a:lnTo>
                      <a:lnTo>
                        <a:pt x="395" y="218"/>
                      </a:lnTo>
                      <a:lnTo>
                        <a:pt x="389" y="218"/>
                      </a:lnTo>
                      <a:lnTo>
                        <a:pt x="383" y="218"/>
                      </a:lnTo>
                      <a:lnTo>
                        <a:pt x="385" y="194"/>
                      </a:lnTo>
                      <a:close/>
                      <a:moveTo>
                        <a:pt x="414" y="211"/>
                      </a:moveTo>
                      <a:lnTo>
                        <a:pt x="414" y="211"/>
                      </a:lnTo>
                      <a:lnTo>
                        <a:pt x="412" y="211"/>
                      </a:lnTo>
                      <a:lnTo>
                        <a:pt x="409" y="201"/>
                      </a:lnTo>
                      <a:lnTo>
                        <a:pt x="414" y="211"/>
                      </a:lnTo>
                      <a:close/>
                      <a:moveTo>
                        <a:pt x="403" y="192"/>
                      </a:moveTo>
                      <a:lnTo>
                        <a:pt x="406" y="189"/>
                      </a:lnTo>
                      <a:lnTo>
                        <a:pt x="409" y="187"/>
                      </a:lnTo>
                      <a:lnTo>
                        <a:pt x="422" y="206"/>
                      </a:lnTo>
                      <a:lnTo>
                        <a:pt x="417" y="209"/>
                      </a:lnTo>
                      <a:lnTo>
                        <a:pt x="414" y="211"/>
                      </a:lnTo>
                      <a:lnTo>
                        <a:pt x="403" y="192"/>
                      </a:lnTo>
                      <a:close/>
                      <a:moveTo>
                        <a:pt x="423" y="204"/>
                      </a:moveTo>
                      <a:lnTo>
                        <a:pt x="422" y="206"/>
                      </a:lnTo>
                      <a:lnTo>
                        <a:pt x="416" y="197"/>
                      </a:lnTo>
                      <a:lnTo>
                        <a:pt x="423" y="204"/>
                      </a:lnTo>
                      <a:close/>
                      <a:moveTo>
                        <a:pt x="408" y="189"/>
                      </a:moveTo>
                      <a:lnTo>
                        <a:pt x="416" y="182"/>
                      </a:lnTo>
                      <a:lnTo>
                        <a:pt x="422" y="177"/>
                      </a:lnTo>
                      <a:lnTo>
                        <a:pt x="431" y="197"/>
                      </a:lnTo>
                      <a:lnTo>
                        <a:pt x="428" y="201"/>
                      </a:lnTo>
                      <a:lnTo>
                        <a:pt x="423" y="204"/>
                      </a:lnTo>
                      <a:lnTo>
                        <a:pt x="408" y="189"/>
                      </a:lnTo>
                      <a:close/>
                      <a:moveTo>
                        <a:pt x="422" y="177"/>
                      </a:moveTo>
                      <a:lnTo>
                        <a:pt x="423" y="177"/>
                      </a:lnTo>
                      <a:lnTo>
                        <a:pt x="425" y="175"/>
                      </a:lnTo>
                      <a:lnTo>
                        <a:pt x="436" y="195"/>
                      </a:lnTo>
                      <a:lnTo>
                        <a:pt x="434" y="195"/>
                      </a:lnTo>
                      <a:lnTo>
                        <a:pt x="431" y="197"/>
                      </a:lnTo>
                      <a:lnTo>
                        <a:pt x="422" y="177"/>
                      </a:lnTo>
                      <a:close/>
                      <a:moveTo>
                        <a:pt x="425" y="175"/>
                      </a:moveTo>
                      <a:lnTo>
                        <a:pt x="425" y="175"/>
                      </a:lnTo>
                      <a:lnTo>
                        <a:pt x="426" y="175"/>
                      </a:lnTo>
                      <a:lnTo>
                        <a:pt x="431" y="185"/>
                      </a:lnTo>
                      <a:lnTo>
                        <a:pt x="425" y="175"/>
                      </a:lnTo>
                      <a:close/>
                      <a:moveTo>
                        <a:pt x="426" y="175"/>
                      </a:moveTo>
                      <a:lnTo>
                        <a:pt x="429" y="173"/>
                      </a:lnTo>
                      <a:lnTo>
                        <a:pt x="434" y="170"/>
                      </a:lnTo>
                      <a:lnTo>
                        <a:pt x="443" y="192"/>
                      </a:lnTo>
                      <a:lnTo>
                        <a:pt x="440" y="192"/>
                      </a:lnTo>
                      <a:lnTo>
                        <a:pt x="436" y="195"/>
                      </a:lnTo>
                      <a:lnTo>
                        <a:pt x="426" y="175"/>
                      </a:lnTo>
                      <a:close/>
                      <a:moveTo>
                        <a:pt x="434" y="170"/>
                      </a:moveTo>
                      <a:lnTo>
                        <a:pt x="443" y="165"/>
                      </a:lnTo>
                      <a:lnTo>
                        <a:pt x="448" y="159"/>
                      </a:lnTo>
                      <a:lnTo>
                        <a:pt x="468" y="168"/>
                      </a:lnTo>
                      <a:lnTo>
                        <a:pt x="463" y="175"/>
                      </a:lnTo>
                      <a:lnTo>
                        <a:pt x="459" y="182"/>
                      </a:lnTo>
                      <a:lnTo>
                        <a:pt x="453" y="187"/>
                      </a:lnTo>
                      <a:lnTo>
                        <a:pt x="443" y="192"/>
                      </a:lnTo>
                      <a:lnTo>
                        <a:pt x="434" y="170"/>
                      </a:lnTo>
                      <a:close/>
                      <a:moveTo>
                        <a:pt x="468" y="166"/>
                      </a:moveTo>
                      <a:lnTo>
                        <a:pt x="468" y="166"/>
                      </a:lnTo>
                      <a:lnTo>
                        <a:pt x="468" y="168"/>
                      </a:lnTo>
                      <a:lnTo>
                        <a:pt x="457" y="163"/>
                      </a:lnTo>
                      <a:lnTo>
                        <a:pt x="468" y="166"/>
                      </a:lnTo>
                      <a:close/>
                      <a:moveTo>
                        <a:pt x="448" y="161"/>
                      </a:moveTo>
                      <a:lnTo>
                        <a:pt x="445" y="159"/>
                      </a:lnTo>
                      <a:lnTo>
                        <a:pt x="440" y="161"/>
                      </a:lnTo>
                      <a:lnTo>
                        <a:pt x="448" y="139"/>
                      </a:lnTo>
                      <a:lnTo>
                        <a:pt x="456" y="144"/>
                      </a:lnTo>
                      <a:lnTo>
                        <a:pt x="463" y="149"/>
                      </a:lnTo>
                      <a:lnTo>
                        <a:pt x="465" y="153"/>
                      </a:lnTo>
                      <a:lnTo>
                        <a:pt x="468" y="156"/>
                      </a:lnTo>
                      <a:lnTo>
                        <a:pt x="468" y="161"/>
                      </a:lnTo>
                      <a:lnTo>
                        <a:pt x="468" y="166"/>
                      </a:lnTo>
                      <a:lnTo>
                        <a:pt x="448" y="161"/>
                      </a:lnTo>
                      <a:close/>
                      <a:moveTo>
                        <a:pt x="440" y="161"/>
                      </a:moveTo>
                      <a:lnTo>
                        <a:pt x="436" y="158"/>
                      </a:lnTo>
                      <a:lnTo>
                        <a:pt x="432" y="156"/>
                      </a:lnTo>
                      <a:lnTo>
                        <a:pt x="445" y="137"/>
                      </a:lnTo>
                      <a:lnTo>
                        <a:pt x="446" y="139"/>
                      </a:lnTo>
                      <a:lnTo>
                        <a:pt x="448" y="139"/>
                      </a:lnTo>
                      <a:lnTo>
                        <a:pt x="440" y="161"/>
                      </a:lnTo>
                      <a:close/>
                      <a:moveTo>
                        <a:pt x="432" y="156"/>
                      </a:moveTo>
                      <a:lnTo>
                        <a:pt x="432" y="156"/>
                      </a:lnTo>
                      <a:lnTo>
                        <a:pt x="439" y="147"/>
                      </a:lnTo>
                      <a:lnTo>
                        <a:pt x="432" y="156"/>
                      </a:lnTo>
                      <a:close/>
                      <a:moveTo>
                        <a:pt x="432" y="156"/>
                      </a:moveTo>
                      <a:lnTo>
                        <a:pt x="429" y="153"/>
                      </a:lnTo>
                      <a:lnTo>
                        <a:pt x="428" y="147"/>
                      </a:lnTo>
                      <a:lnTo>
                        <a:pt x="428" y="144"/>
                      </a:lnTo>
                      <a:lnTo>
                        <a:pt x="431" y="139"/>
                      </a:lnTo>
                      <a:lnTo>
                        <a:pt x="446" y="153"/>
                      </a:lnTo>
                      <a:lnTo>
                        <a:pt x="445" y="154"/>
                      </a:lnTo>
                      <a:lnTo>
                        <a:pt x="443" y="153"/>
                      </a:lnTo>
                      <a:lnTo>
                        <a:pt x="443" y="149"/>
                      </a:lnTo>
                      <a:lnTo>
                        <a:pt x="443" y="146"/>
                      </a:lnTo>
                      <a:lnTo>
                        <a:pt x="443" y="142"/>
                      </a:lnTo>
                      <a:lnTo>
                        <a:pt x="443" y="139"/>
                      </a:lnTo>
                      <a:lnTo>
                        <a:pt x="443" y="137"/>
                      </a:lnTo>
                      <a:lnTo>
                        <a:pt x="445" y="137"/>
                      </a:lnTo>
                      <a:lnTo>
                        <a:pt x="432" y="156"/>
                      </a:lnTo>
                      <a:close/>
                      <a:moveTo>
                        <a:pt x="431" y="139"/>
                      </a:moveTo>
                      <a:lnTo>
                        <a:pt x="432" y="137"/>
                      </a:lnTo>
                      <a:lnTo>
                        <a:pt x="434" y="135"/>
                      </a:lnTo>
                      <a:lnTo>
                        <a:pt x="439" y="146"/>
                      </a:lnTo>
                      <a:lnTo>
                        <a:pt x="431" y="139"/>
                      </a:lnTo>
                      <a:close/>
                      <a:moveTo>
                        <a:pt x="434" y="135"/>
                      </a:moveTo>
                      <a:lnTo>
                        <a:pt x="434" y="135"/>
                      </a:lnTo>
                      <a:lnTo>
                        <a:pt x="442" y="156"/>
                      </a:lnTo>
                      <a:lnTo>
                        <a:pt x="434" y="135"/>
                      </a:lnTo>
                      <a:close/>
                      <a:moveTo>
                        <a:pt x="434" y="135"/>
                      </a:moveTo>
                      <a:lnTo>
                        <a:pt x="434" y="135"/>
                      </a:lnTo>
                      <a:lnTo>
                        <a:pt x="439" y="146"/>
                      </a:lnTo>
                      <a:lnTo>
                        <a:pt x="434" y="135"/>
                      </a:lnTo>
                      <a:close/>
                      <a:moveTo>
                        <a:pt x="434" y="135"/>
                      </a:moveTo>
                      <a:lnTo>
                        <a:pt x="436" y="134"/>
                      </a:lnTo>
                      <a:lnTo>
                        <a:pt x="437" y="134"/>
                      </a:lnTo>
                      <a:lnTo>
                        <a:pt x="448" y="153"/>
                      </a:lnTo>
                      <a:lnTo>
                        <a:pt x="445" y="154"/>
                      </a:lnTo>
                      <a:lnTo>
                        <a:pt x="442" y="156"/>
                      </a:lnTo>
                      <a:lnTo>
                        <a:pt x="434" y="135"/>
                      </a:lnTo>
                      <a:close/>
                      <a:moveTo>
                        <a:pt x="437" y="134"/>
                      </a:moveTo>
                      <a:lnTo>
                        <a:pt x="439" y="132"/>
                      </a:lnTo>
                      <a:lnTo>
                        <a:pt x="442" y="130"/>
                      </a:lnTo>
                      <a:lnTo>
                        <a:pt x="454" y="147"/>
                      </a:lnTo>
                      <a:lnTo>
                        <a:pt x="451" y="151"/>
                      </a:lnTo>
                      <a:lnTo>
                        <a:pt x="448" y="153"/>
                      </a:lnTo>
                      <a:lnTo>
                        <a:pt x="437" y="134"/>
                      </a:lnTo>
                      <a:close/>
                      <a:moveTo>
                        <a:pt x="442" y="130"/>
                      </a:moveTo>
                      <a:lnTo>
                        <a:pt x="457" y="117"/>
                      </a:lnTo>
                      <a:lnTo>
                        <a:pt x="468" y="103"/>
                      </a:lnTo>
                      <a:lnTo>
                        <a:pt x="483" y="118"/>
                      </a:lnTo>
                      <a:lnTo>
                        <a:pt x="471" y="132"/>
                      </a:lnTo>
                      <a:lnTo>
                        <a:pt x="454" y="147"/>
                      </a:lnTo>
                      <a:lnTo>
                        <a:pt x="442" y="130"/>
                      </a:lnTo>
                      <a:close/>
                      <a:moveTo>
                        <a:pt x="483" y="118"/>
                      </a:moveTo>
                      <a:lnTo>
                        <a:pt x="483" y="118"/>
                      </a:lnTo>
                      <a:lnTo>
                        <a:pt x="476" y="111"/>
                      </a:lnTo>
                      <a:lnTo>
                        <a:pt x="483" y="118"/>
                      </a:lnTo>
                      <a:close/>
                      <a:moveTo>
                        <a:pt x="468" y="103"/>
                      </a:moveTo>
                      <a:lnTo>
                        <a:pt x="474" y="94"/>
                      </a:lnTo>
                      <a:lnTo>
                        <a:pt x="479" y="82"/>
                      </a:lnTo>
                      <a:lnTo>
                        <a:pt x="497" y="93"/>
                      </a:lnTo>
                      <a:lnTo>
                        <a:pt x="491" y="106"/>
                      </a:lnTo>
                      <a:lnTo>
                        <a:pt x="483" y="118"/>
                      </a:lnTo>
                      <a:lnTo>
                        <a:pt x="468" y="103"/>
                      </a:lnTo>
                      <a:close/>
                      <a:moveTo>
                        <a:pt x="479" y="82"/>
                      </a:moveTo>
                      <a:lnTo>
                        <a:pt x="485" y="70"/>
                      </a:lnTo>
                      <a:lnTo>
                        <a:pt x="490" y="58"/>
                      </a:lnTo>
                      <a:lnTo>
                        <a:pt x="508" y="67"/>
                      </a:lnTo>
                      <a:lnTo>
                        <a:pt x="504" y="81"/>
                      </a:lnTo>
                      <a:lnTo>
                        <a:pt x="497" y="93"/>
                      </a:lnTo>
                      <a:lnTo>
                        <a:pt x="479" y="82"/>
                      </a:lnTo>
                      <a:close/>
                      <a:moveTo>
                        <a:pt x="490" y="58"/>
                      </a:moveTo>
                      <a:lnTo>
                        <a:pt x="490" y="57"/>
                      </a:lnTo>
                      <a:lnTo>
                        <a:pt x="499" y="62"/>
                      </a:lnTo>
                      <a:lnTo>
                        <a:pt x="490" y="58"/>
                      </a:lnTo>
                      <a:close/>
                      <a:moveTo>
                        <a:pt x="490" y="57"/>
                      </a:moveTo>
                      <a:lnTo>
                        <a:pt x="496" y="41"/>
                      </a:lnTo>
                      <a:lnTo>
                        <a:pt x="497" y="26"/>
                      </a:lnTo>
                      <a:lnTo>
                        <a:pt x="499" y="17"/>
                      </a:lnTo>
                      <a:lnTo>
                        <a:pt x="499" y="12"/>
                      </a:lnTo>
                      <a:lnTo>
                        <a:pt x="519" y="12"/>
                      </a:lnTo>
                      <a:lnTo>
                        <a:pt x="519" y="16"/>
                      </a:lnTo>
                      <a:lnTo>
                        <a:pt x="519" y="29"/>
                      </a:lnTo>
                      <a:lnTo>
                        <a:pt x="516" y="46"/>
                      </a:lnTo>
                      <a:lnTo>
                        <a:pt x="508" y="67"/>
                      </a:lnTo>
                      <a:lnTo>
                        <a:pt x="490" y="57"/>
                      </a:lnTo>
                      <a:close/>
                      <a:moveTo>
                        <a:pt x="499" y="12"/>
                      </a:moveTo>
                      <a:lnTo>
                        <a:pt x="499" y="9"/>
                      </a:lnTo>
                      <a:lnTo>
                        <a:pt x="500" y="4"/>
                      </a:lnTo>
                      <a:lnTo>
                        <a:pt x="504" y="2"/>
                      </a:lnTo>
                      <a:lnTo>
                        <a:pt x="508" y="0"/>
                      </a:lnTo>
                      <a:lnTo>
                        <a:pt x="513" y="2"/>
                      </a:lnTo>
                      <a:lnTo>
                        <a:pt x="516" y="4"/>
                      </a:lnTo>
                      <a:lnTo>
                        <a:pt x="519" y="7"/>
                      </a:lnTo>
                      <a:lnTo>
                        <a:pt x="519" y="12"/>
                      </a:lnTo>
                      <a:lnTo>
                        <a:pt x="499" y="12"/>
                      </a:lnTo>
                      <a:close/>
                    </a:path>
                  </a:pathLst>
                </a:custGeom>
                <a:solidFill>
                  <a:srgbClr val="6619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2" name="Freeform 248"/>
                <p:cNvSpPr>
                  <a:spLocks noEditPoints="1"/>
                </p:cNvSpPr>
                <p:nvPr/>
              </p:nvSpPr>
              <p:spPr bwMode="auto">
                <a:xfrm>
                  <a:off x="828" y="1971"/>
                  <a:ext cx="520" cy="267"/>
                </a:xfrm>
                <a:custGeom>
                  <a:avLst/>
                  <a:gdLst>
                    <a:gd name="T0" fmla="*/ 14 w 520"/>
                    <a:gd name="T1" fmla="*/ 231 h 267"/>
                    <a:gd name="T2" fmla="*/ 40 w 520"/>
                    <a:gd name="T3" fmla="*/ 262 h 267"/>
                    <a:gd name="T4" fmla="*/ 56 w 520"/>
                    <a:gd name="T5" fmla="*/ 224 h 267"/>
                    <a:gd name="T6" fmla="*/ 56 w 520"/>
                    <a:gd name="T7" fmla="*/ 224 h 267"/>
                    <a:gd name="T8" fmla="*/ 56 w 520"/>
                    <a:gd name="T9" fmla="*/ 224 h 267"/>
                    <a:gd name="T10" fmla="*/ 80 w 520"/>
                    <a:gd name="T11" fmla="*/ 231 h 267"/>
                    <a:gd name="T12" fmla="*/ 105 w 520"/>
                    <a:gd name="T13" fmla="*/ 203 h 267"/>
                    <a:gd name="T14" fmla="*/ 97 w 520"/>
                    <a:gd name="T15" fmla="*/ 181 h 267"/>
                    <a:gd name="T16" fmla="*/ 121 w 520"/>
                    <a:gd name="T17" fmla="*/ 181 h 267"/>
                    <a:gd name="T18" fmla="*/ 130 w 520"/>
                    <a:gd name="T19" fmla="*/ 198 h 267"/>
                    <a:gd name="T20" fmla="*/ 110 w 520"/>
                    <a:gd name="T21" fmla="*/ 202 h 267"/>
                    <a:gd name="T22" fmla="*/ 131 w 520"/>
                    <a:gd name="T23" fmla="*/ 212 h 267"/>
                    <a:gd name="T24" fmla="*/ 130 w 520"/>
                    <a:gd name="T25" fmla="*/ 241 h 267"/>
                    <a:gd name="T26" fmla="*/ 131 w 520"/>
                    <a:gd name="T27" fmla="*/ 243 h 267"/>
                    <a:gd name="T28" fmla="*/ 130 w 520"/>
                    <a:gd name="T29" fmla="*/ 263 h 267"/>
                    <a:gd name="T30" fmla="*/ 156 w 520"/>
                    <a:gd name="T31" fmla="*/ 265 h 267"/>
                    <a:gd name="T32" fmla="*/ 156 w 520"/>
                    <a:gd name="T33" fmla="*/ 265 h 267"/>
                    <a:gd name="T34" fmla="*/ 158 w 520"/>
                    <a:gd name="T35" fmla="*/ 255 h 267"/>
                    <a:gd name="T36" fmla="*/ 159 w 520"/>
                    <a:gd name="T37" fmla="*/ 243 h 267"/>
                    <a:gd name="T38" fmla="*/ 192 w 520"/>
                    <a:gd name="T39" fmla="*/ 243 h 267"/>
                    <a:gd name="T40" fmla="*/ 221 w 520"/>
                    <a:gd name="T41" fmla="*/ 262 h 267"/>
                    <a:gd name="T42" fmla="*/ 295 w 520"/>
                    <a:gd name="T43" fmla="*/ 222 h 267"/>
                    <a:gd name="T44" fmla="*/ 315 w 520"/>
                    <a:gd name="T45" fmla="*/ 241 h 267"/>
                    <a:gd name="T46" fmla="*/ 326 w 520"/>
                    <a:gd name="T47" fmla="*/ 238 h 267"/>
                    <a:gd name="T48" fmla="*/ 341 w 520"/>
                    <a:gd name="T49" fmla="*/ 209 h 267"/>
                    <a:gd name="T50" fmla="*/ 368 w 520"/>
                    <a:gd name="T51" fmla="*/ 222 h 267"/>
                    <a:gd name="T52" fmla="*/ 364 w 520"/>
                    <a:gd name="T53" fmla="*/ 200 h 267"/>
                    <a:gd name="T54" fmla="*/ 369 w 520"/>
                    <a:gd name="T55" fmla="*/ 198 h 267"/>
                    <a:gd name="T56" fmla="*/ 372 w 520"/>
                    <a:gd name="T57" fmla="*/ 198 h 267"/>
                    <a:gd name="T58" fmla="*/ 381 w 520"/>
                    <a:gd name="T59" fmla="*/ 219 h 267"/>
                    <a:gd name="T60" fmla="*/ 419 w 520"/>
                    <a:gd name="T61" fmla="*/ 212 h 267"/>
                    <a:gd name="T62" fmla="*/ 408 w 520"/>
                    <a:gd name="T63" fmla="*/ 191 h 267"/>
                    <a:gd name="T64" fmla="*/ 417 w 520"/>
                    <a:gd name="T65" fmla="*/ 212 h 267"/>
                    <a:gd name="T66" fmla="*/ 412 w 520"/>
                    <a:gd name="T67" fmla="*/ 188 h 267"/>
                    <a:gd name="T68" fmla="*/ 419 w 520"/>
                    <a:gd name="T69" fmla="*/ 197 h 267"/>
                    <a:gd name="T70" fmla="*/ 411 w 520"/>
                    <a:gd name="T71" fmla="*/ 190 h 267"/>
                    <a:gd name="T72" fmla="*/ 440 w 520"/>
                    <a:gd name="T73" fmla="*/ 197 h 267"/>
                    <a:gd name="T74" fmla="*/ 445 w 520"/>
                    <a:gd name="T75" fmla="*/ 193 h 267"/>
                    <a:gd name="T76" fmla="*/ 440 w 520"/>
                    <a:gd name="T77" fmla="*/ 171 h 267"/>
                    <a:gd name="T78" fmla="*/ 452 w 520"/>
                    <a:gd name="T79" fmla="*/ 190 h 267"/>
                    <a:gd name="T80" fmla="*/ 452 w 520"/>
                    <a:gd name="T81" fmla="*/ 152 h 267"/>
                    <a:gd name="T82" fmla="*/ 443 w 520"/>
                    <a:gd name="T83" fmla="*/ 145 h 267"/>
                    <a:gd name="T84" fmla="*/ 443 w 520"/>
                    <a:gd name="T85" fmla="*/ 161 h 267"/>
                    <a:gd name="T86" fmla="*/ 443 w 520"/>
                    <a:gd name="T87" fmla="*/ 145 h 267"/>
                    <a:gd name="T88" fmla="*/ 432 w 520"/>
                    <a:gd name="T89" fmla="*/ 142 h 267"/>
                    <a:gd name="T90" fmla="*/ 454 w 520"/>
                    <a:gd name="T91" fmla="*/ 154 h 267"/>
                    <a:gd name="T92" fmla="*/ 451 w 520"/>
                    <a:gd name="T93" fmla="*/ 125 h 267"/>
                    <a:gd name="T94" fmla="*/ 459 w 520"/>
                    <a:gd name="T95" fmla="*/ 118 h 267"/>
                    <a:gd name="T96" fmla="*/ 473 w 520"/>
                    <a:gd name="T97" fmla="*/ 135 h 267"/>
                    <a:gd name="T98" fmla="*/ 469 w 520"/>
                    <a:gd name="T99" fmla="*/ 104 h 267"/>
                    <a:gd name="T100" fmla="*/ 486 w 520"/>
                    <a:gd name="T101" fmla="*/ 118 h 267"/>
                    <a:gd name="T102" fmla="*/ 482 w 520"/>
                    <a:gd name="T103" fmla="*/ 83 h 267"/>
                    <a:gd name="T104" fmla="*/ 471 w 520"/>
                    <a:gd name="T105" fmla="*/ 102 h 267"/>
                    <a:gd name="T106" fmla="*/ 491 w 520"/>
                    <a:gd name="T107" fmla="*/ 58 h 267"/>
                    <a:gd name="T108" fmla="*/ 499 w 520"/>
                    <a:gd name="T109" fmla="*/ 15 h 267"/>
                    <a:gd name="T110" fmla="*/ 499 w 520"/>
                    <a:gd name="T111" fmla="*/ 12 h 267"/>
                    <a:gd name="T112" fmla="*/ 520 w 520"/>
                    <a:gd name="T113" fmla="*/ 10 h 267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520"/>
                    <a:gd name="T172" fmla="*/ 0 h 267"/>
                    <a:gd name="T173" fmla="*/ 520 w 520"/>
                    <a:gd name="T174" fmla="*/ 267 h 267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520" h="267">
                      <a:moveTo>
                        <a:pt x="5" y="250"/>
                      </a:moveTo>
                      <a:lnTo>
                        <a:pt x="2" y="246"/>
                      </a:lnTo>
                      <a:lnTo>
                        <a:pt x="0" y="243"/>
                      </a:lnTo>
                      <a:lnTo>
                        <a:pt x="0" y="238"/>
                      </a:lnTo>
                      <a:lnTo>
                        <a:pt x="3" y="234"/>
                      </a:lnTo>
                      <a:lnTo>
                        <a:pt x="6" y="231"/>
                      </a:lnTo>
                      <a:lnTo>
                        <a:pt x="9" y="231"/>
                      </a:lnTo>
                      <a:lnTo>
                        <a:pt x="14" y="231"/>
                      </a:lnTo>
                      <a:lnTo>
                        <a:pt x="17" y="233"/>
                      </a:lnTo>
                      <a:lnTo>
                        <a:pt x="5" y="250"/>
                      </a:lnTo>
                      <a:close/>
                      <a:moveTo>
                        <a:pt x="17" y="233"/>
                      </a:moveTo>
                      <a:lnTo>
                        <a:pt x="22" y="236"/>
                      </a:lnTo>
                      <a:lnTo>
                        <a:pt x="26" y="238"/>
                      </a:lnTo>
                      <a:lnTo>
                        <a:pt x="31" y="239"/>
                      </a:lnTo>
                      <a:lnTo>
                        <a:pt x="34" y="238"/>
                      </a:lnTo>
                      <a:lnTo>
                        <a:pt x="40" y="262"/>
                      </a:lnTo>
                      <a:lnTo>
                        <a:pt x="31" y="262"/>
                      </a:lnTo>
                      <a:lnTo>
                        <a:pt x="22" y="262"/>
                      </a:lnTo>
                      <a:lnTo>
                        <a:pt x="14" y="258"/>
                      </a:lnTo>
                      <a:lnTo>
                        <a:pt x="5" y="250"/>
                      </a:lnTo>
                      <a:lnTo>
                        <a:pt x="17" y="233"/>
                      </a:lnTo>
                      <a:close/>
                      <a:moveTo>
                        <a:pt x="34" y="238"/>
                      </a:moveTo>
                      <a:lnTo>
                        <a:pt x="45" y="233"/>
                      </a:lnTo>
                      <a:lnTo>
                        <a:pt x="56" y="224"/>
                      </a:lnTo>
                      <a:lnTo>
                        <a:pt x="68" y="243"/>
                      </a:lnTo>
                      <a:lnTo>
                        <a:pt x="62" y="250"/>
                      </a:lnTo>
                      <a:lnTo>
                        <a:pt x="54" y="253"/>
                      </a:lnTo>
                      <a:lnTo>
                        <a:pt x="48" y="258"/>
                      </a:lnTo>
                      <a:lnTo>
                        <a:pt x="40" y="262"/>
                      </a:lnTo>
                      <a:lnTo>
                        <a:pt x="34" y="238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2" y="234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8" y="243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56" y="224"/>
                      </a:lnTo>
                      <a:lnTo>
                        <a:pt x="62" y="234"/>
                      </a:lnTo>
                      <a:lnTo>
                        <a:pt x="56" y="224"/>
                      </a:lnTo>
                      <a:close/>
                      <a:moveTo>
                        <a:pt x="56" y="224"/>
                      </a:moveTo>
                      <a:lnTo>
                        <a:pt x="67" y="215"/>
                      </a:lnTo>
                      <a:lnTo>
                        <a:pt x="76" y="202"/>
                      </a:lnTo>
                      <a:lnTo>
                        <a:pt x="91" y="217"/>
                      </a:lnTo>
                      <a:lnTo>
                        <a:pt x="80" y="231"/>
                      </a:lnTo>
                      <a:lnTo>
                        <a:pt x="68" y="243"/>
                      </a:lnTo>
                      <a:lnTo>
                        <a:pt x="56" y="224"/>
                      </a:lnTo>
                      <a:close/>
                      <a:moveTo>
                        <a:pt x="76" y="202"/>
                      </a:moveTo>
                      <a:lnTo>
                        <a:pt x="82" y="195"/>
                      </a:lnTo>
                      <a:lnTo>
                        <a:pt x="87" y="190"/>
                      </a:lnTo>
                      <a:lnTo>
                        <a:pt x="93" y="185"/>
                      </a:lnTo>
                      <a:lnTo>
                        <a:pt x="97" y="181"/>
                      </a:lnTo>
                      <a:lnTo>
                        <a:pt x="105" y="203"/>
                      </a:lnTo>
                      <a:lnTo>
                        <a:pt x="101" y="207"/>
                      </a:lnTo>
                      <a:lnTo>
                        <a:pt x="91" y="217"/>
                      </a:lnTo>
                      <a:lnTo>
                        <a:pt x="76" y="202"/>
                      </a:lnTo>
                      <a:close/>
                      <a:moveTo>
                        <a:pt x="97" y="181"/>
                      </a:moveTo>
                      <a:lnTo>
                        <a:pt x="97" y="181"/>
                      </a:lnTo>
                      <a:lnTo>
                        <a:pt x="101" y="191"/>
                      </a:lnTo>
                      <a:lnTo>
                        <a:pt x="97" y="181"/>
                      </a:lnTo>
                      <a:close/>
                      <a:moveTo>
                        <a:pt x="97" y="181"/>
                      </a:moveTo>
                      <a:lnTo>
                        <a:pt x="107" y="178"/>
                      </a:lnTo>
                      <a:lnTo>
                        <a:pt x="116" y="178"/>
                      </a:lnTo>
                      <a:lnTo>
                        <a:pt x="111" y="200"/>
                      </a:lnTo>
                      <a:lnTo>
                        <a:pt x="108" y="202"/>
                      </a:lnTo>
                      <a:lnTo>
                        <a:pt x="105" y="203"/>
                      </a:lnTo>
                      <a:lnTo>
                        <a:pt x="97" y="181"/>
                      </a:lnTo>
                      <a:close/>
                      <a:moveTo>
                        <a:pt x="116" y="178"/>
                      </a:moveTo>
                      <a:lnTo>
                        <a:pt x="121" y="181"/>
                      </a:lnTo>
                      <a:lnTo>
                        <a:pt x="125" y="185"/>
                      </a:lnTo>
                      <a:lnTo>
                        <a:pt x="128" y="191"/>
                      </a:lnTo>
                      <a:lnTo>
                        <a:pt x="130" y="198"/>
                      </a:lnTo>
                      <a:lnTo>
                        <a:pt x="110" y="203"/>
                      </a:lnTo>
                      <a:lnTo>
                        <a:pt x="111" y="202"/>
                      </a:lnTo>
                      <a:lnTo>
                        <a:pt x="111" y="200"/>
                      </a:lnTo>
                      <a:lnTo>
                        <a:pt x="116" y="178"/>
                      </a:lnTo>
                      <a:close/>
                      <a:moveTo>
                        <a:pt x="130" y="198"/>
                      </a:moveTo>
                      <a:lnTo>
                        <a:pt x="130" y="200"/>
                      </a:lnTo>
                      <a:lnTo>
                        <a:pt x="121" y="202"/>
                      </a:lnTo>
                      <a:lnTo>
                        <a:pt x="130" y="198"/>
                      </a:lnTo>
                      <a:close/>
                      <a:moveTo>
                        <a:pt x="130" y="200"/>
                      </a:moveTo>
                      <a:lnTo>
                        <a:pt x="130" y="198"/>
                      </a:lnTo>
                      <a:lnTo>
                        <a:pt x="130" y="200"/>
                      </a:lnTo>
                      <a:lnTo>
                        <a:pt x="110" y="203"/>
                      </a:lnTo>
                      <a:lnTo>
                        <a:pt x="110" y="202"/>
                      </a:lnTo>
                      <a:lnTo>
                        <a:pt x="110" y="203"/>
                      </a:lnTo>
                      <a:lnTo>
                        <a:pt x="130" y="200"/>
                      </a:lnTo>
                      <a:close/>
                      <a:moveTo>
                        <a:pt x="130" y="200"/>
                      </a:moveTo>
                      <a:lnTo>
                        <a:pt x="130" y="200"/>
                      </a:lnTo>
                      <a:lnTo>
                        <a:pt x="121" y="202"/>
                      </a:lnTo>
                      <a:lnTo>
                        <a:pt x="130" y="200"/>
                      </a:lnTo>
                      <a:close/>
                      <a:moveTo>
                        <a:pt x="130" y="200"/>
                      </a:moveTo>
                      <a:lnTo>
                        <a:pt x="131" y="212"/>
                      </a:lnTo>
                      <a:lnTo>
                        <a:pt x="130" y="224"/>
                      </a:lnTo>
                      <a:lnTo>
                        <a:pt x="110" y="221"/>
                      </a:lnTo>
                      <a:lnTo>
                        <a:pt x="110" y="212"/>
                      </a:lnTo>
                      <a:lnTo>
                        <a:pt x="110" y="203"/>
                      </a:lnTo>
                      <a:lnTo>
                        <a:pt x="130" y="200"/>
                      </a:lnTo>
                      <a:close/>
                      <a:moveTo>
                        <a:pt x="130" y="224"/>
                      </a:moveTo>
                      <a:lnTo>
                        <a:pt x="130" y="234"/>
                      </a:lnTo>
                      <a:lnTo>
                        <a:pt x="130" y="241"/>
                      </a:lnTo>
                      <a:lnTo>
                        <a:pt x="114" y="257"/>
                      </a:lnTo>
                      <a:lnTo>
                        <a:pt x="111" y="248"/>
                      </a:lnTo>
                      <a:lnTo>
                        <a:pt x="108" y="239"/>
                      </a:lnTo>
                      <a:lnTo>
                        <a:pt x="108" y="231"/>
                      </a:lnTo>
                      <a:lnTo>
                        <a:pt x="110" y="221"/>
                      </a:lnTo>
                      <a:lnTo>
                        <a:pt x="130" y="224"/>
                      </a:lnTo>
                      <a:close/>
                      <a:moveTo>
                        <a:pt x="130" y="241"/>
                      </a:moveTo>
                      <a:lnTo>
                        <a:pt x="131" y="243"/>
                      </a:lnTo>
                      <a:lnTo>
                        <a:pt x="122" y="248"/>
                      </a:lnTo>
                      <a:lnTo>
                        <a:pt x="130" y="241"/>
                      </a:lnTo>
                      <a:close/>
                      <a:moveTo>
                        <a:pt x="131" y="243"/>
                      </a:moveTo>
                      <a:lnTo>
                        <a:pt x="134" y="243"/>
                      </a:lnTo>
                      <a:lnTo>
                        <a:pt x="138" y="241"/>
                      </a:lnTo>
                      <a:lnTo>
                        <a:pt x="138" y="263"/>
                      </a:lnTo>
                      <a:lnTo>
                        <a:pt x="130" y="263"/>
                      </a:lnTo>
                      <a:lnTo>
                        <a:pt x="122" y="262"/>
                      </a:lnTo>
                      <a:lnTo>
                        <a:pt x="117" y="258"/>
                      </a:lnTo>
                      <a:lnTo>
                        <a:pt x="113" y="253"/>
                      </a:lnTo>
                      <a:lnTo>
                        <a:pt x="131" y="243"/>
                      </a:lnTo>
                      <a:close/>
                      <a:moveTo>
                        <a:pt x="138" y="241"/>
                      </a:moveTo>
                      <a:lnTo>
                        <a:pt x="148" y="241"/>
                      </a:lnTo>
                      <a:lnTo>
                        <a:pt x="161" y="243"/>
                      </a:lnTo>
                      <a:lnTo>
                        <a:pt x="156" y="265"/>
                      </a:lnTo>
                      <a:lnTo>
                        <a:pt x="147" y="263"/>
                      </a:lnTo>
                      <a:lnTo>
                        <a:pt x="138" y="263"/>
                      </a:lnTo>
                      <a:lnTo>
                        <a:pt x="138" y="241"/>
                      </a:lnTo>
                      <a:close/>
                      <a:moveTo>
                        <a:pt x="156" y="265"/>
                      </a:moveTo>
                      <a:lnTo>
                        <a:pt x="156" y="265"/>
                      </a:lnTo>
                      <a:lnTo>
                        <a:pt x="158" y="255"/>
                      </a:lnTo>
                      <a:lnTo>
                        <a:pt x="156" y="265"/>
                      </a:lnTo>
                      <a:close/>
                      <a:moveTo>
                        <a:pt x="159" y="243"/>
                      </a:moveTo>
                      <a:lnTo>
                        <a:pt x="159" y="243"/>
                      </a:lnTo>
                      <a:lnTo>
                        <a:pt x="156" y="265"/>
                      </a:lnTo>
                      <a:lnTo>
                        <a:pt x="159" y="243"/>
                      </a:lnTo>
                      <a:close/>
                      <a:moveTo>
                        <a:pt x="156" y="265"/>
                      </a:moveTo>
                      <a:lnTo>
                        <a:pt x="156" y="265"/>
                      </a:lnTo>
                      <a:lnTo>
                        <a:pt x="158" y="255"/>
                      </a:lnTo>
                      <a:lnTo>
                        <a:pt x="156" y="265"/>
                      </a:lnTo>
                      <a:close/>
                      <a:moveTo>
                        <a:pt x="159" y="243"/>
                      </a:moveTo>
                      <a:lnTo>
                        <a:pt x="165" y="243"/>
                      </a:lnTo>
                      <a:lnTo>
                        <a:pt x="173" y="245"/>
                      </a:lnTo>
                      <a:lnTo>
                        <a:pt x="173" y="267"/>
                      </a:lnTo>
                      <a:lnTo>
                        <a:pt x="165" y="267"/>
                      </a:lnTo>
                      <a:lnTo>
                        <a:pt x="156" y="265"/>
                      </a:lnTo>
                      <a:lnTo>
                        <a:pt x="159" y="243"/>
                      </a:lnTo>
                      <a:close/>
                      <a:moveTo>
                        <a:pt x="173" y="245"/>
                      </a:moveTo>
                      <a:lnTo>
                        <a:pt x="182" y="243"/>
                      </a:lnTo>
                      <a:lnTo>
                        <a:pt x="192" y="243"/>
                      </a:lnTo>
                      <a:lnTo>
                        <a:pt x="193" y="265"/>
                      </a:lnTo>
                      <a:lnTo>
                        <a:pt x="184" y="267"/>
                      </a:lnTo>
                      <a:lnTo>
                        <a:pt x="173" y="267"/>
                      </a:lnTo>
                      <a:lnTo>
                        <a:pt x="173" y="245"/>
                      </a:lnTo>
                      <a:close/>
                      <a:moveTo>
                        <a:pt x="192" y="243"/>
                      </a:moveTo>
                      <a:lnTo>
                        <a:pt x="218" y="239"/>
                      </a:lnTo>
                      <a:lnTo>
                        <a:pt x="246" y="234"/>
                      </a:lnTo>
                      <a:lnTo>
                        <a:pt x="273" y="229"/>
                      </a:lnTo>
                      <a:lnTo>
                        <a:pt x="295" y="224"/>
                      </a:lnTo>
                      <a:lnTo>
                        <a:pt x="300" y="246"/>
                      </a:lnTo>
                      <a:lnTo>
                        <a:pt x="276" y="251"/>
                      </a:lnTo>
                      <a:lnTo>
                        <a:pt x="249" y="258"/>
                      </a:lnTo>
                      <a:lnTo>
                        <a:pt x="221" y="262"/>
                      </a:lnTo>
                      <a:lnTo>
                        <a:pt x="193" y="265"/>
                      </a:lnTo>
                      <a:lnTo>
                        <a:pt x="192" y="243"/>
                      </a:lnTo>
                      <a:close/>
                      <a:moveTo>
                        <a:pt x="295" y="224"/>
                      </a:moveTo>
                      <a:lnTo>
                        <a:pt x="295" y="222"/>
                      </a:lnTo>
                      <a:lnTo>
                        <a:pt x="298" y="234"/>
                      </a:lnTo>
                      <a:lnTo>
                        <a:pt x="295" y="224"/>
                      </a:lnTo>
                      <a:close/>
                      <a:moveTo>
                        <a:pt x="295" y="222"/>
                      </a:moveTo>
                      <a:lnTo>
                        <a:pt x="295" y="222"/>
                      </a:lnTo>
                      <a:lnTo>
                        <a:pt x="300" y="246"/>
                      </a:lnTo>
                      <a:lnTo>
                        <a:pt x="295" y="222"/>
                      </a:lnTo>
                      <a:close/>
                      <a:moveTo>
                        <a:pt x="295" y="222"/>
                      </a:moveTo>
                      <a:lnTo>
                        <a:pt x="309" y="219"/>
                      </a:lnTo>
                      <a:lnTo>
                        <a:pt x="320" y="215"/>
                      </a:lnTo>
                      <a:lnTo>
                        <a:pt x="326" y="238"/>
                      </a:lnTo>
                      <a:lnTo>
                        <a:pt x="315" y="241"/>
                      </a:lnTo>
                      <a:lnTo>
                        <a:pt x="300" y="246"/>
                      </a:lnTo>
                      <a:lnTo>
                        <a:pt x="295" y="222"/>
                      </a:lnTo>
                      <a:close/>
                      <a:moveTo>
                        <a:pt x="320" y="215"/>
                      </a:moveTo>
                      <a:lnTo>
                        <a:pt x="323" y="215"/>
                      </a:lnTo>
                      <a:lnTo>
                        <a:pt x="324" y="214"/>
                      </a:lnTo>
                      <a:lnTo>
                        <a:pt x="331" y="236"/>
                      </a:lnTo>
                      <a:lnTo>
                        <a:pt x="327" y="238"/>
                      </a:lnTo>
                      <a:lnTo>
                        <a:pt x="326" y="238"/>
                      </a:lnTo>
                      <a:lnTo>
                        <a:pt x="320" y="215"/>
                      </a:lnTo>
                      <a:close/>
                      <a:moveTo>
                        <a:pt x="331" y="236"/>
                      </a:moveTo>
                      <a:lnTo>
                        <a:pt x="331" y="236"/>
                      </a:lnTo>
                      <a:lnTo>
                        <a:pt x="327" y="226"/>
                      </a:lnTo>
                      <a:lnTo>
                        <a:pt x="331" y="236"/>
                      </a:lnTo>
                      <a:close/>
                      <a:moveTo>
                        <a:pt x="324" y="215"/>
                      </a:moveTo>
                      <a:lnTo>
                        <a:pt x="334" y="212"/>
                      </a:lnTo>
                      <a:lnTo>
                        <a:pt x="341" y="209"/>
                      </a:lnTo>
                      <a:lnTo>
                        <a:pt x="349" y="229"/>
                      </a:lnTo>
                      <a:lnTo>
                        <a:pt x="340" y="233"/>
                      </a:lnTo>
                      <a:lnTo>
                        <a:pt x="331" y="236"/>
                      </a:lnTo>
                      <a:lnTo>
                        <a:pt x="324" y="215"/>
                      </a:lnTo>
                      <a:close/>
                      <a:moveTo>
                        <a:pt x="341" y="209"/>
                      </a:moveTo>
                      <a:lnTo>
                        <a:pt x="354" y="203"/>
                      </a:lnTo>
                      <a:lnTo>
                        <a:pt x="364" y="200"/>
                      </a:lnTo>
                      <a:lnTo>
                        <a:pt x="368" y="222"/>
                      </a:lnTo>
                      <a:lnTo>
                        <a:pt x="360" y="226"/>
                      </a:lnTo>
                      <a:lnTo>
                        <a:pt x="349" y="229"/>
                      </a:lnTo>
                      <a:lnTo>
                        <a:pt x="341" y="209"/>
                      </a:lnTo>
                      <a:close/>
                      <a:moveTo>
                        <a:pt x="364" y="200"/>
                      </a:moveTo>
                      <a:lnTo>
                        <a:pt x="364" y="200"/>
                      </a:lnTo>
                      <a:lnTo>
                        <a:pt x="366" y="212"/>
                      </a:lnTo>
                      <a:lnTo>
                        <a:pt x="364" y="200"/>
                      </a:lnTo>
                      <a:close/>
                      <a:moveTo>
                        <a:pt x="364" y="200"/>
                      </a:moveTo>
                      <a:lnTo>
                        <a:pt x="368" y="200"/>
                      </a:lnTo>
                      <a:lnTo>
                        <a:pt x="369" y="198"/>
                      </a:lnTo>
                      <a:lnTo>
                        <a:pt x="374" y="221"/>
                      </a:lnTo>
                      <a:lnTo>
                        <a:pt x="371" y="222"/>
                      </a:lnTo>
                      <a:lnTo>
                        <a:pt x="368" y="222"/>
                      </a:lnTo>
                      <a:lnTo>
                        <a:pt x="364" y="200"/>
                      </a:lnTo>
                      <a:close/>
                      <a:moveTo>
                        <a:pt x="369" y="198"/>
                      </a:moveTo>
                      <a:lnTo>
                        <a:pt x="371" y="198"/>
                      </a:lnTo>
                      <a:lnTo>
                        <a:pt x="372" y="198"/>
                      </a:lnTo>
                      <a:lnTo>
                        <a:pt x="380" y="219"/>
                      </a:lnTo>
                      <a:lnTo>
                        <a:pt x="377" y="221"/>
                      </a:lnTo>
                      <a:lnTo>
                        <a:pt x="374" y="221"/>
                      </a:lnTo>
                      <a:lnTo>
                        <a:pt x="369" y="198"/>
                      </a:lnTo>
                      <a:close/>
                      <a:moveTo>
                        <a:pt x="372" y="198"/>
                      </a:moveTo>
                      <a:lnTo>
                        <a:pt x="372" y="198"/>
                      </a:lnTo>
                      <a:lnTo>
                        <a:pt x="374" y="198"/>
                      </a:lnTo>
                      <a:lnTo>
                        <a:pt x="375" y="209"/>
                      </a:lnTo>
                      <a:lnTo>
                        <a:pt x="372" y="198"/>
                      </a:lnTo>
                      <a:close/>
                      <a:moveTo>
                        <a:pt x="374" y="198"/>
                      </a:moveTo>
                      <a:lnTo>
                        <a:pt x="380" y="197"/>
                      </a:lnTo>
                      <a:lnTo>
                        <a:pt x="388" y="197"/>
                      </a:lnTo>
                      <a:lnTo>
                        <a:pt x="386" y="219"/>
                      </a:lnTo>
                      <a:lnTo>
                        <a:pt x="381" y="219"/>
                      </a:lnTo>
                      <a:lnTo>
                        <a:pt x="378" y="221"/>
                      </a:lnTo>
                      <a:lnTo>
                        <a:pt x="374" y="198"/>
                      </a:lnTo>
                      <a:close/>
                      <a:moveTo>
                        <a:pt x="388" y="197"/>
                      </a:moveTo>
                      <a:lnTo>
                        <a:pt x="392" y="197"/>
                      </a:lnTo>
                      <a:lnTo>
                        <a:pt x="397" y="197"/>
                      </a:lnTo>
                      <a:lnTo>
                        <a:pt x="402" y="195"/>
                      </a:lnTo>
                      <a:lnTo>
                        <a:pt x="408" y="191"/>
                      </a:lnTo>
                      <a:lnTo>
                        <a:pt x="419" y="212"/>
                      </a:lnTo>
                      <a:lnTo>
                        <a:pt x="408" y="217"/>
                      </a:lnTo>
                      <a:lnTo>
                        <a:pt x="400" y="219"/>
                      </a:lnTo>
                      <a:lnTo>
                        <a:pt x="392" y="221"/>
                      </a:lnTo>
                      <a:lnTo>
                        <a:pt x="386" y="219"/>
                      </a:lnTo>
                      <a:lnTo>
                        <a:pt x="388" y="197"/>
                      </a:lnTo>
                      <a:close/>
                      <a:moveTo>
                        <a:pt x="408" y="191"/>
                      </a:moveTo>
                      <a:lnTo>
                        <a:pt x="408" y="191"/>
                      </a:lnTo>
                      <a:lnTo>
                        <a:pt x="412" y="202"/>
                      </a:lnTo>
                      <a:lnTo>
                        <a:pt x="408" y="191"/>
                      </a:lnTo>
                      <a:close/>
                      <a:moveTo>
                        <a:pt x="408" y="191"/>
                      </a:moveTo>
                      <a:lnTo>
                        <a:pt x="409" y="191"/>
                      </a:lnTo>
                      <a:lnTo>
                        <a:pt x="411" y="190"/>
                      </a:lnTo>
                      <a:lnTo>
                        <a:pt x="425" y="207"/>
                      </a:lnTo>
                      <a:lnTo>
                        <a:pt x="422" y="210"/>
                      </a:lnTo>
                      <a:lnTo>
                        <a:pt x="417" y="212"/>
                      </a:lnTo>
                      <a:lnTo>
                        <a:pt x="408" y="191"/>
                      </a:lnTo>
                      <a:close/>
                      <a:moveTo>
                        <a:pt x="411" y="190"/>
                      </a:moveTo>
                      <a:lnTo>
                        <a:pt x="411" y="190"/>
                      </a:lnTo>
                      <a:lnTo>
                        <a:pt x="417" y="198"/>
                      </a:lnTo>
                      <a:lnTo>
                        <a:pt x="411" y="190"/>
                      </a:lnTo>
                      <a:close/>
                      <a:moveTo>
                        <a:pt x="411" y="190"/>
                      </a:moveTo>
                      <a:lnTo>
                        <a:pt x="412" y="188"/>
                      </a:lnTo>
                      <a:lnTo>
                        <a:pt x="425" y="207"/>
                      </a:lnTo>
                      <a:lnTo>
                        <a:pt x="411" y="190"/>
                      </a:lnTo>
                      <a:close/>
                      <a:moveTo>
                        <a:pt x="428" y="203"/>
                      </a:moveTo>
                      <a:lnTo>
                        <a:pt x="426" y="205"/>
                      </a:lnTo>
                      <a:lnTo>
                        <a:pt x="425" y="207"/>
                      </a:lnTo>
                      <a:lnTo>
                        <a:pt x="419" y="197"/>
                      </a:lnTo>
                      <a:lnTo>
                        <a:pt x="428" y="203"/>
                      </a:lnTo>
                      <a:close/>
                      <a:moveTo>
                        <a:pt x="411" y="191"/>
                      </a:moveTo>
                      <a:lnTo>
                        <a:pt x="411" y="191"/>
                      </a:lnTo>
                      <a:lnTo>
                        <a:pt x="428" y="203"/>
                      </a:lnTo>
                      <a:lnTo>
                        <a:pt x="411" y="191"/>
                      </a:lnTo>
                      <a:close/>
                      <a:moveTo>
                        <a:pt x="411" y="191"/>
                      </a:moveTo>
                      <a:lnTo>
                        <a:pt x="411" y="190"/>
                      </a:lnTo>
                      <a:lnTo>
                        <a:pt x="419" y="197"/>
                      </a:lnTo>
                      <a:lnTo>
                        <a:pt x="411" y="191"/>
                      </a:lnTo>
                      <a:close/>
                      <a:moveTo>
                        <a:pt x="411" y="190"/>
                      </a:moveTo>
                      <a:lnTo>
                        <a:pt x="415" y="185"/>
                      </a:lnTo>
                      <a:lnTo>
                        <a:pt x="420" y="181"/>
                      </a:lnTo>
                      <a:lnTo>
                        <a:pt x="426" y="178"/>
                      </a:lnTo>
                      <a:lnTo>
                        <a:pt x="432" y="174"/>
                      </a:lnTo>
                      <a:lnTo>
                        <a:pt x="440" y="197"/>
                      </a:lnTo>
                      <a:lnTo>
                        <a:pt x="432" y="200"/>
                      </a:lnTo>
                      <a:lnTo>
                        <a:pt x="428" y="203"/>
                      </a:lnTo>
                      <a:lnTo>
                        <a:pt x="411" y="190"/>
                      </a:lnTo>
                      <a:close/>
                      <a:moveTo>
                        <a:pt x="432" y="174"/>
                      </a:moveTo>
                      <a:lnTo>
                        <a:pt x="435" y="173"/>
                      </a:lnTo>
                      <a:lnTo>
                        <a:pt x="437" y="173"/>
                      </a:lnTo>
                      <a:lnTo>
                        <a:pt x="449" y="191"/>
                      </a:lnTo>
                      <a:lnTo>
                        <a:pt x="445" y="193"/>
                      </a:lnTo>
                      <a:lnTo>
                        <a:pt x="440" y="197"/>
                      </a:lnTo>
                      <a:lnTo>
                        <a:pt x="432" y="174"/>
                      </a:lnTo>
                      <a:close/>
                      <a:moveTo>
                        <a:pt x="437" y="173"/>
                      </a:moveTo>
                      <a:lnTo>
                        <a:pt x="439" y="171"/>
                      </a:lnTo>
                      <a:lnTo>
                        <a:pt x="440" y="171"/>
                      </a:lnTo>
                      <a:lnTo>
                        <a:pt x="443" y="181"/>
                      </a:lnTo>
                      <a:lnTo>
                        <a:pt x="437" y="173"/>
                      </a:lnTo>
                      <a:close/>
                      <a:moveTo>
                        <a:pt x="440" y="171"/>
                      </a:moveTo>
                      <a:lnTo>
                        <a:pt x="442" y="173"/>
                      </a:lnTo>
                      <a:lnTo>
                        <a:pt x="460" y="162"/>
                      </a:lnTo>
                      <a:lnTo>
                        <a:pt x="463" y="171"/>
                      </a:lnTo>
                      <a:lnTo>
                        <a:pt x="462" y="178"/>
                      </a:lnTo>
                      <a:lnTo>
                        <a:pt x="460" y="183"/>
                      </a:lnTo>
                      <a:lnTo>
                        <a:pt x="457" y="186"/>
                      </a:lnTo>
                      <a:lnTo>
                        <a:pt x="452" y="190"/>
                      </a:lnTo>
                      <a:lnTo>
                        <a:pt x="448" y="191"/>
                      </a:lnTo>
                      <a:lnTo>
                        <a:pt x="440" y="171"/>
                      </a:lnTo>
                      <a:close/>
                      <a:moveTo>
                        <a:pt x="442" y="173"/>
                      </a:moveTo>
                      <a:lnTo>
                        <a:pt x="437" y="167"/>
                      </a:lnTo>
                      <a:lnTo>
                        <a:pt x="432" y="164"/>
                      </a:lnTo>
                      <a:lnTo>
                        <a:pt x="443" y="143"/>
                      </a:lnTo>
                      <a:lnTo>
                        <a:pt x="448" y="147"/>
                      </a:lnTo>
                      <a:lnTo>
                        <a:pt x="452" y="152"/>
                      </a:lnTo>
                      <a:lnTo>
                        <a:pt x="457" y="157"/>
                      </a:lnTo>
                      <a:lnTo>
                        <a:pt x="460" y="162"/>
                      </a:lnTo>
                      <a:lnTo>
                        <a:pt x="442" y="173"/>
                      </a:lnTo>
                      <a:close/>
                      <a:moveTo>
                        <a:pt x="432" y="164"/>
                      </a:moveTo>
                      <a:lnTo>
                        <a:pt x="431" y="162"/>
                      </a:lnTo>
                      <a:lnTo>
                        <a:pt x="429" y="161"/>
                      </a:lnTo>
                      <a:lnTo>
                        <a:pt x="443" y="145"/>
                      </a:lnTo>
                      <a:lnTo>
                        <a:pt x="443" y="143"/>
                      </a:lnTo>
                      <a:lnTo>
                        <a:pt x="432" y="164"/>
                      </a:lnTo>
                      <a:close/>
                      <a:moveTo>
                        <a:pt x="429" y="161"/>
                      </a:moveTo>
                      <a:lnTo>
                        <a:pt x="426" y="157"/>
                      </a:lnTo>
                      <a:lnTo>
                        <a:pt x="425" y="152"/>
                      </a:lnTo>
                      <a:lnTo>
                        <a:pt x="426" y="149"/>
                      </a:lnTo>
                      <a:lnTo>
                        <a:pt x="429" y="145"/>
                      </a:lnTo>
                      <a:lnTo>
                        <a:pt x="443" y="161"/>
                      </a:lnTo>
                      <a:lnTo>
                        <a:pt x="442" y="162"/>
                      </a:lnTo>
                      <a:lnTo>
                        <a:pt x="440" y="161"/>
                      </a:lnTo>
                      <a:lnTo>
                        <a:pt x="440" y="157"/>
                      </a:lnTo>
                      <a:lnTo>
                        <a:pt x="440" y="152"/>
                      </a:lnTo>
                      <a:lnTo>
                        <a:pt x="440" y="149"/>
                      </a:lnTo>
                      <a:lnTo>
                        <a:pt x="442" y="145"/>
                      </a:lnTo>
                      <a:lnTo>
                        <a:pt x="442" y="143"/>
                      </a:lnTo>
                      <a:lnTo>
                        <a:pt x="443" y="145"/>
                      </a:lnTo>
                      <a:lnTo>
                        <a:pt x="429" y="161"/>
                      </a:lnTo>
                      <a:close/>
                      <a:moveTo>
                        <a:pt x="429" y="145"/>
                      </a:moveTo>
                      <a:lnTo>
                        <a:pt x="431" y="143"/>
                      </a:lnTo>
                      <a:lnTo>
                        <a:pt x="432" y="142"/>
                      </a:lnTo>
                      <a:lnTo>
                        <a:pt x="437" y="152"/>
                      </a:lnTo>
                      <a:lnTo>
                        <a:pt x="429" y="145"/>
                      </a:lnTo>
                      <a:close/>
                      <a:moveTo>
                        <a:pt x="432" y="142"/>
                      </a:moveTo>
                      <a:lnTo>
                        <a:pt x="432" y="142"/>
                      </a:lnTo>
                      <a:lnTo>
                        <a:pt x="440" y="164"/>
                      </a:lnTo>
                      <a:lnTo>
                        <a:pt x="432" y="142"/>
                      </a:lnTo>
                      <a:close/>
                      <a:moveTo>
                        <a:pt x="432" y="142"/>
                      </a:moveTo>
                      <a:lnTo>
                        <a:pt x="442" y="135"/>
                      </a:lnTo>
                      <a:lnTo>
                        <a:pt x="451" y="126"/>
                      </a:lnTo>
                      <a:lnTo>
                        <a:pt x="465" y="142"/>
                      </a:lnTo>
                      <a:lnTo>
                        <a:pt x="454" y="154"/>
                      </a:lnTo>
                      <a:lnTo>
                        <a:pt x="440" y="164"/>
                      </a:lnTo>
                      <a:lnTo>
                        <a:pt x="432" y="142"/>
                      </a:lnTo>
                      <a:close/>
                      <a:moveTo>
                        <a:pt x="465" y="142"/>
                      </a:moveTo>
                      <a:lnTo>
                        <a:pt x="465" y="142"/>
                      </a:lnTo>
                      <a:lnTo>
                        <a:pt x="457" y="133"/>
                      </a:lnTo>
                      <a:lnTo>
                        <a:pt x="465" y="142"/>
                      </a:lnTo>
                      <a:close/>
                      <a:moveTo>
                        <a:pt x="451" y="126"/>
                      </a:moveTo>
                      <a:lnTo>
                        <a:pt x="451" y="125"/>
                      </a:lnTo>
                      <a:lnTo>
                        <a:pt x="466" y="142"/>
                      </a:lnTo>
                      <a:lnTo>
                        <a:pt x="465" y="142"/>
                      </a:lnTo>
                      <a:lnTo>
                        <a:pt x="451" y="126"/>
                      </a:lnTo>
                      <a:close/>
                      <a:moveTo>
                        <a:pt x="451" y="125"/>
                      </a:moveTo>
                      <a:lnTo>
                        <a:pt x="456" y="121"/>
                      </a:lnTo>
                      <a:lnTo>
                        <a:pt x="459" y="118"/>
                      </a:lnTo>
                      <a:lnTo>
                        <a:pt x="473" y="135"/>
                      </a:lnTo>
                      <a:lnTo>
                        <a:pt x="469" y="138"/>
                      </a:lnTo>
                      <a:lnTo>
                        <a:pt x="466" y="142"/>
                      </a:lnTo>
                      <a:lnTo>
                        <a:pt x="451" y="125"/>
                      </a:lnTo>
                      <a:close/>
                      <a:moveTo>
                        <a:pt x="473" y="135"/>
                      </a:moveTo>
                      <a:lnTo>
                        <a:pt x="473" y="135"/>
                      </a:lnTo>
                      <a:lnTo>
                        <a:pt x="465" y="126"/>
                      </a:lnTo>
                      <a:lnTo>
                        <a:pt x="473" y="135"/>
                      </a:lnTo>
                      <a:close/>
                      <a:moveTo>
                        <a:pt x="459" y="118"/>
                      </a:moveTo>
                      <a:lnTo>
                        <a:pt x="465" y="111"/>
                      </a:lnTo>
                      <a:lnTo>
                        <a:pt x="469" y="104"/>
                      </a:lnTo>
                      <a:lnTo>
                        <a:pt x="486" y="118"/>
                      </a:lnTo>
                      <a:lnTo>
                        <a:pt x="480" y="126"/>
                      </a:lnTo>
                      <a:lnTo>
                        <a:pt x="473" y="135"/>
                      </a:lnTo>
                      <a:lnTo>
                        <a:pt x="459" y="118"/>
                      </a:lnTo>
                      <a:close/>
                      <a:moveTo>
                        <a:pt x="469" y="104"/>
                      </a:moveTo>
                      <a:lnTo>
                        <a:pt x="471" y="104"/>
                      </a:lnTo>
                      <a:lnTo>
                        <a:pt x="471" y="102"/>
                      </a:lnTo>
                      <a:lnTo>
                        <a:pt x="479" y="111"/>
                      </a:lnTo>
                      <a:lnTo>
                        <a:pt x="469" y="104"/>
                      </a:lnTo>
                      <a:close/>
                      <a:moveTo>
                        <a:pt x="471" y="102"/>
                      </a:moveTo>
                      <a:lnTo>
                        <a:pt x="471" y="102"/>
                      </a:lnTo>
                      <a:lnTo>
                        <a:pt x="486" y="118"/>
                      </a:lnTo>
                      <a:lnTo>
                        <a:pt x="471" y="102"/>
                      </a:lnTo>
                      <a:close/>
                      <a:moveTo>
                        <a:pt x="471" y="102"/>
                      </a:moveTo>
                      <a:lnTo>
                        <a:pt x="471" y="102"/>
                      </a:lnTo>
                      <a:lnTo>
                        <a:pt x="479" y="111"/>
                      </a:lnTo>
                      <a:lnTo>
                        <a:pt x="471" y="102"/>
                      </a:lnTo>
                      <a:close/>
                      <a:moveTo>
                        <a:pt x="471" y="102"/>
                      </a:moveTo>
                      <a:lnTo>
                        <a:pt x="476" y="94"/>
                      </a:lnTo>
                      <a:lnTo>
                        <a:pt x="482" y="83"/>
                      </a:lnTo>
                      <a:lnTo>
                        <a:pt x="486" y="71"/>
                      </a:lnTo>
                      <a:lnTo>
                        <a:pt x="491" y="58"/>
                      </a:lnTo>
                      <a:lnTo>
                        <a:pt x="510" y="66"/>
                      </a:lnTo>
                      <a:lnTo>
                        <a:pt x="505" y="80"/>
                      </a:lnTo>
                      <a:lnTo>
                        <a:pt x="500" y="94"/>
                      </a:lnTo>
                      <a:lnTo>
                        <a:pt x="493" y="107"/>
                      </a:lnTo>
                      <a:lnTo>
                        <a:pt x="486" y="118"/>
                      </a:lnTo>
                      <a:lnTo>
                        <a:pt x="471" y="102"/>
                      </a:lnTo>
                      <a:close/>
                      <a:moveTo>
                        <a:pt x="491" y="58"/>
                      </a:moveTo>
                      <a:lnTo>
                        <a:pt x="490" y="60"/>
                      </a:lnTo>
                      <a:lnTo>
                        <a:pt x="491" y="58"/>
                      </a:lnTo>
                      <a:lnTo>
                        <a:pt x="511" y="65"/>
                      </a:lnTo>
                      <a:lnTo>
                        <a:pt x="510" y="68"/>
                      </a:lnTo>
                      <a:lnTo>
                        <a:pt x="510" y="66"/>
                      </a:lnTo>
                      <a:lnTo>
                        <a:pt x="491" y="58"/>
                      </a:lnTo>
                      <a:close/>
                      <a:moveTo>
                        <a:pt x="491" y="58"/>
                      </a:moveTo>
                      <a:lnTo>
                        <a:pt x="491" y="56"/>
                      </a:lnTo>
                      <a:lnTo>
                        <a:pt x="500" y="61"/>
                      </a:lnTo>
                      <a:lnTo>
                        <a:pt x="491" y="58"/>
                      </a:lnTo>
                      <a:close/>
                      <a:moveTo>
                        <a:pt x="491" y="56"/>
                      </a:moveTo>
                      <a:lnTo>
                        <a:pt x="496" y="39"/>
                      </a:lnTo>
                      <a:lnTo>
                        <a:pt x="499" y="25"/>
                      </a:lnTo>
                      <a:lnTo>
                        <a:pt x="499" y="15"/>
                      </a:lnTo>
                      <a:lnTo>
                        <a:pt x="499" y="12"/>
                      </a:lnTo>
                      <a:lnTo>
                        <a:pt x="520" y="10"/>
                      </a:lnTo>
                      <a:lnTo>
                        <a:pt x="520" y="15"/>
                      </a:lnTo>
                      <a:lnTo>
                        <a:pt x="519" y="27"/>
                      </a:lnTo>
                      <a:lnTo>
                        <a:pt x="516" y="46"/>
                      </a:lnTo>
                      <a:lnTo>
                        <a:pt x="510" y="66"/>
                      </a:lnTo>
                      <a:lnTo>
                        <a:pt x="491" y="56"/>
                      </a:lnTo>
                      <a:close/>
                      <a:moveTo>
                        <a:pt x="499" y="12"/>
                      </a:moveTo>
                      <a:lnTo>
                        <a:pt x="500" y="6"/>
                      </a:lnTo>
                      <a:lnTo>
                        <a:pt x="502" y="3"/>
                      </a:lnTo>
                      <a:lnTo>
                        <a:pt x="505" y="0"/>
                      </a:lnTo>
                      <a:lnTo>
                        <a:pt x="510" y="0"/>
                      </a:lnTo>
                      <a:lnTo>
                        <a:pt x="513" y="0"/>
                      </a:lnTo>
                      <a:lnTo>
                        <a:pt x="516" y="1"/>
                      </a:lnTo>
                      <a:lnTo>
                        <a:pt x="519" y="6"/>
                      </a:lnTo>
                      <a:lnTo>
                        <a:pt x="520" y="10"/>
                      </a:lnTo>
                      <a:lnTo>
                        <a:pt x="499" y="12"/>
                      </a:lnTo>
                      <a:close/>
                    </a:path>
                  </a:pathLst>
                </a:custGeom>
                <a:solidFill>
                  <a:srgbClr val="7326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3" name="Freeform 249"/>
                <p:cNvSpPr>
                  <a:spLocks noEditPoints="1"/>
                </p:cNvSpPr>
                <p:nvPr/>
              </p:nvSpPr>
              <p:spPr bwMode="auto">
                <a:xfrm>
                  <a:off x="825" y="1960"/>
                  <a:ext cx="520" cy="274"/>
                </a:xfrm>
                <a:custGeom>
                  <a:avLst/>
                  <a:gdLst>
                    <a:gd name="T0" fmla="*/ 14 w 520"/>
                    <a:gd name="T1" fmla="*/ 238 h 274"/>
                    <a:gd name="T2" fmla="*/ 40 w 520"/>
                    <a:gd name="T3" fmla="*/ 268 h 274"/>
                    <a:gd name="T4" fmla="*/ 56 w 520"/>
                    <a:gd name="T5" fmla="*/ 230 h 274"/>
                    <a:gd name="T6" fmla="*/ 56 w 520"/>
                    <a:gd name="T7" fmla="*/ 230 h 274"/>
                    <a:gd name="T8" fmla="*/ 70 w 520"/>
                    <a:gd name="T9" fmla="*/ 249 h 274"/>
                    <a:gd name="T10" fmla="*/ 80 w 520"/>
                    <a:gd name="T11" fmla="*/ 238 h 274"/>
                    <a:gd name="T12" fmla="*/ 90 w 520"/>
                    <a:gd name="T13" fmla="*/ 226 h 274"/>
                    <a:gd name="T14" fmla="*/ 100 w 520"/>
                    <a:gd name="T15" fmla="*/ 185 h 274"/>
                    <a:gd name="T16" fmla="*/ 124 w 520"/>
                    <a:gd name="T17" fmla="*/ 180 h 274"/>
                    <a:gd name="T18" fmla="*/ 134 w 520"/>
                    <a:gd name="T19" fmla="*/ 192 h 274"/>
                    <a:gd name="T20" fmla="*/ 117 w 520"/>
                    <a:gd name="T21" fmla="*/ 202 h 274"/>
                    <a:gd name="T22" fmla="*/ 139 w 520"/>
                    <a:gd name="T23" fmla="*/ 209 h 274"/>
                    <a:gd name="T24" fmla="*/ 137 w 520"/>
                    <a:gd name="T25" fmla="*/ 238 h 274"/>
                    <a:gd name="T26" fmla="*/ 139 w 520"/>
                    <a:gd name="T27" fmla="*/ 245 h 274"/>
                    <a:gd name="T28" fmla="*/ 142 w 520"/>
                    <a:gd name="T29" fmla="*/ 269 h 274"/>
                    <a:gd name="T30" fmla="*/ 165 w 520"/>
                    <a:gd name="T31" fmla="*/ 250 h 274"/>
                    <a:gd name="T32" fmla="*/ 162 w 520"/>
                    <a:gd name="T33" fmla="*/ 261 h 274"/>
                    <a:gd name="T34" fmla="*/ 170 w 520"/>
                    <a:gd name="T35" fmla="*/ 250 h 274"/>
                    <a:gd name="T36" fmla="*/ 195 w 520"/>
                    <a:gd name="T37" fmla="*/ 250 h 274"/>
                    <a:gd name="T38" fmla="*/ 276 w 520"/>
                    <a:gd name="T39" fmla="*/ 235 h 274"/>
                    <a:gd name="T40" fmla="*/ 300 w 520"/>
                    <a:gd name="T41" fmla="*/ 228 h 274"/>
                    <a:gd name="T42" fmla="*/ 306 w 520"/>
                    <a:gd name="T43" fmla="*/ 250 h 274"/>
                    <a:gd name="T44" fmla="*/ 315 w 520"/>
                    <a:gd name="T45" fmla="*/ 223 h 274"/>
                    <a:gd name="T46" fmla="*/ 329 w 520"/>
                    <a:gd name="T47" fmla="*/ 220 h 274"/>
                    <a:gd name="T48" fmla="*/ 332 w 520"/>
                    <a:gd name="T49" fmla="*/ 230 h 274"/>
                    <a:gd name="T50" fmla="*/ 329 w 520"/>
                    <a:gd name="T51" fmla="*/ 220 h 274"/>
                    <a:gd name="T52" fmla="*/ 372 w 520"/>
                    <a:gd name="T53" fmla="*/ 226 h 274"/>
                    <a:gd name="T54" fmla="*/ 381 w 520"/>
                    <a:gd name="T55" fmla="*/ 225 h 274"/>
                    <a:gd name="T56" fmla="*/ 378 w 520"/>
                    <a:gd name="T57" fmla="*/ 202 h 274"/>
                    <a:gd name="T58" fmla="*/ 395 w 520"/>
                    <a:gd name="T59" fmla="*/ 202 h 274"/>
                    <a:gd name="T60" fmla="*/ 389 w 520"/>
                    <a:gd name="T61" fmla="*/ 225 h 274"/>
                    <a:gd name="T62" fmla="*/ 412 w 520"/>
                    <a:gd name="T63" fmla="*/ 196 h 274"/>
                    <a:gd name="T64" fmla="*/ 415 w 520"/>
                    <a:gd name="T65" fmla="*/ 192 h 274"/>
                    <a:gd name="T66" fmla="*/ 423 w 520"/>
                    <a:gd name="T67" fmla="*/ 201 h 274"/>
                    <a:gd name="T68" fmla="*/ 414 w 520"/>
                    <a:gd name="T69" fmla="*/ 194 h 274"/>
                    <a:gd name="T70" fmla="*/ 431 w 520"/>
                    <a:gd name="T71" fmla="*/ 182 h 274"/>
                    <a:gd name="T72" fmla="*/ 448 w 520"/>
                    <a:gd name="T73" fmla="*/ 199 h 274"/>
                    <a:gd name="T74" fmla="*/ 435 w 520"/>
                    <a:gd name="T75" fmla="*/ 180 h 274"/>
                    <a:gd name="T76" fmla="*/ 445 w 520"/>
                    <a:gd name="T77" fmla="*/ 201 h 274"/>
                    <a:gd name="T78" fmla="*/ 428 w 520"/>
                    <a:gd name="T79" fmla="*/ 173 h 274"/>
                    <a:gd name="T80" fmla="*/ 440 w 520"/>
                    <a:gd name="T81" fmla="*/ 154 h 274"/>
                    <a:gd name="T82" fmla="*/ 440 w 520"/>
                    <a:gd name="T83" fmla="*/ 154 h 274"/>
                    <a:gd name="T84" fmla="*/ 432 w 520"/>
                    <a:gd name="T85" fmla="*/ 173 h 274"/>
                    <a:gd name="T86" fmla="*/ 437 w 520"/>
                    <a:gd name="T87" fmla="*/ 173 h 274"/>
                    <a:gd name="T88" fmla="*/ 426 w 520"/>
                    <a:gd name="T89" fmla="*/ 154 h 274"/>
                    <a:gd name="T90" fmla="*/ 445 w 520"/>
                    <a:gd name="T91" fmla="*/ 166 h 274"/>
                    <a:gd name="T92" fmla="*/ 459 w 520"/>
                    <a:gd name="T93" fmla="*/ 154 h 274"/>
                    <a:gd name="T94" fmla="*/ 454 w 520"/>
                    <a:gd name="T95" fmla="*/ 129 h 274"/>
                    <a:gd name="T96" fmla="*/ 454 w 520"/>
                    <a:gd name="T97" fmla="*/ 129 h 274"/>
                    <a:gd name="T98" fmla="*/ 471 w 520"/>
                    <a:gd name="T99" fmla="*/ 110 h 274"/>
                    <a:gd name="T100" fmla="*/ 489 w 520"/>
                    <a:gd name="T101" fmla="*/ 122 h 274"/>
                    <a:gd name="T102" fmla="*/ 497 w 520"/>
                    <a:gd name="T103" fmla="*/ 110 h 274"/>
                    <a:gd name="T104" fmla="*/ 488 w 520"/>
                    <a:gd name="T105" fmla="*/ 74 h 274"/>
                    <a:gd name="T106" fmla="*/ 502 w 520"/>
                    <a:gd name="T107" fmla="*/ 64 h 274"/>
                    <a:gd name="T108" fmla="*/ 517 w 520"/>
                    <a:gd name="T109" fmla="*/ 47 h 274"/>
                    <a:gd name="T110" fmla="*/ 514 w 520"/>
                    <a:gd name="T111" fmla="*/ 2 h 274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20"/>
                    <a:gd name="T169" fmla="*/ 0 h 274"/>
                    <a:gd name="T170" fmla="*/ 520 w 520"/>
                    <a:gd name="T171" fmla="*/ 274 h 274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20" h="274">
                      <a:moveTo>
                        <a:pt x="5" y="257"/>
                      </a:moveTo>
                      <a:lnTo>
                        <a:pt x="2" y="254"/>
                      </a:lnTo>
                      <a:lnTo>
                        <a:pt x="0" y="250"/>
                      </a:lnTo>
                      <a:lnTo>
                        <a:pt x="2" y="245"/>
                      </a:lnTo>
                      <a:lnTo>
                        <a:pt x="3" y="242"/>
                      </a:lnTo>
                      <a:lnTo>
                        <a:pt x="6" y="238"/>
                      </a:lnTo>
                      <a:lnTo>
                        <a:pt x="11" y="237"/>
                      </a:lnTo>
                      <a:lnTo>
                        <a:pt x="14" y="238"/>
                      </a:lnTo>
                      <a:lnTo>
                        <a:pt x="19" y="240"/>
                      </a:lnTo>
                      <a:lnTo>
                        <a:pt x="5" y="257"/>
                      </a:lnTo>
                      <a:close/>
                      <a:moveTo>
                        <a:pt x="19" y="240"/>
                      </a:moveTo>
                      <a:lnTo>
                        <a:pt x="22" y="244"/>
                      </a:lnTo>
                      <a:lnTo>
                        <a:pt x="26" y="245"/>
                      </a:lnTo>
                      <a:lnTo>
                        <a:pt x="31" y="247"/>
                      </a:lnTo>
                      <a:lnTo>
                        <a:pt x="34" y="245"/>
                      </a:lnTo>
                      <a:lnTo>
                        <a:pt x="40" y="268"/>
                      </a:lnTo>
                      <a:lnTo>
                        <a:pt x="31" y="269"/>
                      </a:lnTo>
                      <a:lnTo>
                        <a:pt x="22" y="269"/>
                      </a:lnTo>
                      <a:lnTo>
                        <a:pt x="14" y="264"/>
                      </a:lnTo>
                      <a:lnTo>
                        <a:pt x="5" y="257"/>
                      </a:lnTo>
                      <a:lnTo>
                        <a:pt x="19" y="240"/>
                      </a:lnTo>
                      <a:close/>
                      <a:moveTo>
                        <a:pt x="34" y="245"/>
                      </a:moveTo>
                      <a:lnTo>
                        <a:pt x="45" y="240"/>
                      </a:lnTo>
                      <a:lnTo>
                        <a:pt x="56" y="230"/>
                      </a:lnTo>
                      <a:lnTo>
                        <a:pt x="70" y="249"/>
                      </a:lnTo>
                      <a:lnTo>
                        <a:pt x="62" y="256"/>
                      </a:lnTo>
                      <a:lnTo>
                        <a:pt x="54" y="261"/>
                      </a:lnTo>
                      <a:lnTo>
                        <a:pt x="48" y="264"/>
                      </a:lnTo>
                      <a:lnTo>
                        <a:pt x="40" y="268"/>
                      </a:lnTo>
                      <a:lnTo>
                        <a:pt x="34" y="245"/>
                      </a:lnTo>
                      <a:close/>
                      <a:moveTo>
                        <a:pt x="56" y="230"/>
                      </a:moveTo>
                      <a:lnTo>
                        <a:pt x="56" y="230"/>
                      </a:lnTo>
                      <a:lnTo>
                        <a:pt x="62" y="240"/>
                      </a:lnTo>
                      <a:lnTo>
                        <a:pt x="56" y="230"/>
                      </a:lnTo>
                      <a:close/>
                      <a:moveTo>
                        <a:pt x="56" y="230"/>
                      </a:moveTo>
                      <a:lnTo>
                        <a:pt x="56" y="230"/>
                      </a:lnTo>
                      <a:lnTo>
                        <a:pt x="70" y="249"/>
                      </a:lnTo>
                      <a:lnTo>
                        <a:pt x="56" y="230"/>
                      </a:lnTo>
                      <a:close/>
                      <a:moveTo>
                        <a:pt x="70" y="249"/>
                      </a:moveTo>
                      <a:lnTo>
                        <a:pt x="70" y="249"/>
                      </a:lnTo>
                      <a:lnTo>
                        <a:pt x="62" y="240"/>
                      </a:lnTo>
                      <a:lnTo>
                        <a:pt x="70" y="249"/>
                      </a:lnTo>
                      <a:close/>
                      <a:moveTo>
                        <a:pt x="56" y="230"/>
                      </a:moveTo>
                      <a:lnTo>
                        <a:pt x="65" y="221"/>
                      </a:lnTo>
                      <a:lnTo>
                        <a:pt x="74" y="211"/>
                      </a:lnTo>
                      <a:lnTo>
                        <a:pt x="90" y="226"/>
                      </a:lnTo>
                      <a:lnTo>
                        <a:pt x="80" y="238"/>
                      </a:lnTo>
                      <a:lnTo>
                        <a:pt x="70" y="249"/>
                      </a:lnTo>
                      <a:lnTo>
                        <a:pt x="56" y="230"/>
                      </a:lnTo>
                      <a:close/>
                      <a:moveTo>
                        <a:pt x="74" y="211"/>
                      </a:moveTo>
                      <a:lnTo>
                        <a:pt x="87" y="196"/>
                      </a:lnTo>
                      <a:lnTo>
                        <a:pt x="99" y="187"/>
                      </a:lnTo>
                      <a:lnTo>
                        <a:pt x="107" y="208"/>
                      </a:lnTo>
                      <a:lnTo>
                        <a:pt x="100" y="214"/>
                      </a:lnTo>
                      <a:lnTo>
                        <a:pt x="90" y="226"/>
                      </a:lnTo>
                      <a:lnTo>
                        <a:pt x="74" y="211"/>
                      </a:lnTo>
                      <a:close/>
                      <a:moveTo>
                        <a:pt x="99" y="187"/>
                      </a:moveTo>
                      <a:lnTo>
                        <a:pt x="99" y="187"/>
                      </a:lnTo>
                      <a:lnTo>
                        <a:pt x="104" y="197"/>
                      </a:lnTo>
                      <a:lnTo>
                        <a:pt x="99" y="187"/>
                      </a:lnTo>
                      <a:close/>
                      <a:moveTo>
                        <a:pt x="99" y="187"/>
                      </a:moveTo>
                      <a:lnTo>
                        <a:pt x="99" y="185"/>
                      </a:lnTo>
                      <a:lnTo>
                        <a:pt x="100" y="185"/>
                      </a:lnTo>
                      <a:lnTo>
                        <a:pt x="108" y="208"/>
                      </a:lnTo>
                      <a:lnTo>
                        <a:pt x="107" y="208"/>
                      </a:lnTo>
                      <a:lnTo>
                        <a:pt x="99" y="187"/>
                      </a:lnTo>
                      <a:close/>
                      <a:moveTo>
                        <a:pt x="100" y="185"/>
                      </a:moveTo>
                      <a:lnTo>
                        <a:pt x="110" y="182"/>
                      </a:lnTo>
                      <a:lnTo>
                        <a:pt x="119" y="180"/>
                      </a:lnTo>
                      <a:lnTo>
                        <a:pt x="124" y="180"/>
                      </a:lnTo>
                      <a:lnTo>
                        <a:pt x="127" y="182"/>
                      </a:lnTo>
                      <a:lnTo>
                        <a:pt x="131" y="185"/>
                      </a:lnTo>
                      <a:lnTo>
                        <a:pt x="134" y="192"/>
                      </a:lnTo>
                      <a:lnTo>
                        <a:pt x="117" y="202"/>
                      </a:lnTo>
                      <a:lnTo>
                        <a:pt x="114" y="204"/>
                      </a:lnTo>
                      <a:lnTo>
                        <a:pt x="108" y="208"/>
                      </a:lnTo>
                      <a:lnTo>
                        <a:pt x="100" y="185"/>
                      </a:lnTo>
                      <a:close/>
                      <a:moveTo>
                        <a:pt x="134" y="192"/>
                      </a:moveTo>
                      <a:lnTo>
                        <a:pt x="136" y="192"/>
                      </a:lnTo>
                      <a:lnTo>
                        <a:pt x="127" y="197"/>
                      </a:lnTo>
                      <a:lnTo>
                        <a:pt x="134" y="192"/>
                      </a:lnTo>
                      <a:close/>
                      <a:moveTo>
                        <a:pt x="136" y="192"/>
                      </a:moveTo>
                      <a:lnTo>
                        <a:pt x="136" y="192"/>
                      </a:lnTo>
                      <a:lnTo>
                        <a:pt x="117" y="202"/>
                      </a:lnTo>
                      <a:lnTo>
                        <a:pt x="136" y="192"/>
                      </a:lnTo>
                      <a:close/>
                      <a:moveTo>
                        <a:pt x="117" y="202"/>
                      </a:moveTo>
                      <a:lnTo>
                        <a:pt x="117" y="202"/>
                      </a:lnTo>
                      <a:lnTo>
                        <a:pt x="127" y="197"/>
                      </a:lnTo>
                      <a:lnTo>
                        <a:pt x="117" y="202"/>
                      </a:lnTo>
                      <a:close/>
                      <a:moveTo>
                        <a:pt x="136" y="192"/>
                      </a:moveTo>
                      <a:lnTo>
                        <a:pt x="137" y="201"/>
                      </a:lnTo>
                      <a:lnTo>
                        <a:pt x="139" y="209"/>
                      </a:lnTo>
                      <a:lnTo>
                        <a:pt x="139" y="218"/>
                      </a:lnTo>
                      <a:lnTo>
                        <a:pt x="139" y="226"/>
                      </a:lnTo>
                      <a:lnTo>
                        <a:pt x="117" y="225"/>
                      </a:lnTo>
                      <a:lnTo>
                        <a:pt x="117" y="213"/>
                      </a:lnTo>
                      <a:lnTo>
                        <a:pt x="117" y="202"/>
                      </a:lnTo>
                      <a:lnTo>
                        <a:pt x="136" y="192"/>
                      </a:lnTo>
                      <a:close/>
                      <a:moveTo>
                        <a:pt x="139" y="226"/>
                      </a:moveTo>
                      <a:lnTo>
                        <a:pt x="137" y="238"/>
                      </a:lnTo>
                      <a:lnTo>
                        <a:pt x="139" y="245"/>
                      </a:lnTo>
                      <a:lnTo>
                        <a:pt x="120" y="257"/>
                      </a:lnTo>
                      <a:lnTo>
                        <a:pt x="117" y="250"/>
                      </a:lnTo>
                      <a:lnTo>
                        <a:pt x="117" y="242"/>
                      </a:lnTo>
                      <a:lnTo>
                        <a:pt x="117" y="233"/>
                      </a:lnTo>
                      <a:lnTo>
                        <a:pt x="117" y="225"/>
                      </a:lnTo>
                      <a:lnTo>
                        <a:pt x="139" y="226"/>
                      </a:lnTo>
                      <a:close/>
                      <a:moveTo>
                        <a:pt x="139" y="245"/>
                      </a:moveTo>
                      <a:lnTo>
                        <a:pt x="139" y="247"/>
                      </a:lnTo>
                      <a:lnTo>
                        <a:pt x="139" y="249"/>
                      </a:lnTo>
                      <a:lnTo>
                        <a:pt x="130" y="252"/>
                      </a:lnTo>
                      <a:lnTo>
                        <a:pt x="139" y="245"/>
                      </a:lnTo>
                      <a:close/>
                      <a:moveTo>
                        <a:pt x="139" y="249"/>
                      </a:moveTo>
                      <a:lnTo>
                        <a:pt x="141" y="249"/>
                      </a:lnTo>
                      <a:lnTo>
                        <a:pt x="144" y="245"/>
                      </a:lnTo>
                      <a:lnTo>
                        <a:pt x="142" y="269"/>
                      </a:lnTo>
                      <a:lnTo>
                        <a:pt x="134" y="268"/>
                      </a:lnTo>
                      <a:lnTo>
                        <a:pt x="128" y="266"/>
                      </a:lnTo>
                      <a:lnTo>
                        <a:pt x="124" y="262"/>
                      </a:lnTo>
                      <a:lnTo>
                        <a:pt x="119" y="256"/>
                      </a:lnTo>
                      <a:lnTo>
                        <a:pt x="139" y="249"/>
                      </a:lnTo>
                      <a:close/>
                      <a:moveTo>
                        <a:pt x="144" y="245"/>
                      </a:moveTo>
                      <a:lnTo>
                        <a:pt x="154" y="247"/>
                      </a:lnTo>
                      <a:lnTo>
                        <a:pt x="165" y="250"/>
                      </a:lnTo>
                      <a:lnTo>
                        <a:pt x="159" y="273"/>
                      </a:lnTo>
                      <a:lnTo>
                        <a:pt x="150" y="269"/>
                      </a:lnTo>
                      <a:lnTo>
                        <a:pt x="142" y="269"/>
                      </a:lnTo>
                      <a:lnTo>
                        <a:pt x="144" y="245"/>
                      </a:lnTo>
                      <a:close/>
                      <a:moveTo>
                        <a:pt x="161" y="273"/>
                      </a:moveTo>
                      <a:lnTo>
                        <a:pt x="159" y="273"/>
                      </a:lnTo>
                      <a:lnTo>
                        <a:pt x="162" y="261"/>
                      </a:lnTo>
                      <a:lnTo>
                        <a:pt x="161" y="273"/>
                      </a:lnTo>
                      <a:close/>
                      <a:moveTo>
                        <a:pt x="164" y="249"/>
                      </a:moveTo>
                      <a:lnTo>
                        <a:pt x="164" y="249"/>
                      </a:lnTo>
                      <a:lnTo>
                        <a:pt x="161" y="273"/>
                      </a:lnTo>
                      <a:lnTo>
                        <a:pt x="164" y="249"/>
                      </a:lnTo>
                      <a:close/>
                      <a:moveTo>
                        <a:pt x="164" y="249"/>
                      </a:moveTo>
                      <a:lnTo>
                        <a:pt x="170" y="250"/>
                      </a:lnTo>
                      <a:lnTo>
                        <a:pt x="178" y="250"/>
                      </a:lnTo>
                      <a:lnTo>
                        <a:pt x="176" y="274"/>
                      </a:lnTo>
                      <a:lnTo>
                        <a:pt x="168" y="273"/>
                      </a:lnTo>
                      <a:lnTo>
                        <a:pt x="161" y="273"/>
                      </a:lnTo>
                      <a:lnTo>
                        <a:pt x="164" y="249"/>
                      </a:lnTo>
                      <a:close/>
                      <a:moveTo>
                        <a:pt x="178" y="250"/>
                      </a:moveTo>
                      <a:lnTo>
                        <a:pt x="185" y="250"/>
                      </a:lnTo>
                      <a:lnTo>
                        <a:pt x="195" y="250"/>
                      </a:lnTo>
                      <a:lnTo>
                        <a:pt x="196" y="273"/>
                      </a:lnTo>
                      <a:lnTo>
                        <a:pt x="185" y="274"/>
                      </a:lnTo>
                      <a:lnTo>
                        <a:pt x="176" y="274"/>
                      </a:lnTo>
                      <a:lnTo>
                        <a:pt x="178" y="250"/>
                      </a:lnTo>
                      <a:close/>
                      <a:moveTo>
                        <a:pt x="195" y="250"/>
                      </a:moveTo>
                      <a:lnTo>
                        <a:pt x="221" y="247"/>
                      </a:lnTo>
                      <a:lnTo>
                        <a:pt x="249" y="242"/>
                      </a:lnTo>
                      <a:lnTo>
                        <a:pt x="276" y="235"/>
                      </a:lnTo>
                      <a:lnTo>
                        <a:pt x="300" y="228"/>
                      </a:lnTo>
                      <a:lnTo>
                        <a:pt x="304" y="250"/>
                      </a:lnTo>
                      <a:lnTo>
                        <a:pt x="281" y="257"/>
                      </a:lnTo>
                      <a:lnTo>
                        <a:pt x="253" y="264"/>
                      </a:lnTo>
                      <a:lnTo>
                        <a:pt x="224" y="269"/>
                      </a:lnTo>
                      <a:lnTo>
                        <a:pt x="196" y="273"/>
                      </a:lnTo>
                      <a:lnTo>
                        <a:pt x="195" y="250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3" y="24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6" y="250"/>
                      </a:lnTo>
                      <a:lnTo>
                        <a:pt x="304" y="25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00" y="228"/>
                      </a:lnTo>
                      <a:lnTo>
                        <a:pt x="303" y="240"/>
                      </a:lnTo>
                      <a:lnTo>
                        <a:pt x="300" y="228"/>
                      </a:lnTo>
                      <a:close/>
                      <a:moveTo>
                        <a:pt x="300" y="228"/>
                      </a:moveTo>
                      <a:lnTo>
                        <a:pt x="315" y="223"/>
                      </a:lnTo>
                      <a:lnTo>
                        <a:pt x="326" y="220"/>
                      </a:lnTo>
                      <a:lnTo>
                        <a:pt x="332" y="242"/>
                      </a:lnTo>
                      <a:lnTo>
                        <a:pt x="320" y="245"/>
                      </a:lnTo>
                      <a:lnTo>
                        <a:pt x="304" y="250"/>
                      </a:lnTo>
                      <a:lnTo>
                        <a:pt x="300" y="228"/>
                      </a:lnTo>
                      <a:close/>
                      <a:moveTo>
                        <a:pt x="326" y="220"/>
                      </a:moveTo>
                      <a:lnTo>
                        <a:pt x="327" y="220"/>
                      </a:lnTo>
                      <a:lnTo>
                        <a:pt x="329" y="220"/>
                      </a:lnTo>
                      <a:lnTo>
                        <a:pt x="335" y="242"/>
                      </a:lnTo>
                      <a:lnTo>
                        <a:pt x="334" y="242"/>
                      </a:lnTo>
                      <a:lnTo>
                        <a:pt x="332" y="242"/>
                      </a:lnTo>
                      <a:lnTo>
                        <a:pt x="326" y="220"/>
                      </a:lnTo>
                      <a:close/>
                      <a:moveTo>
                        <a:pt x="335" y="240"/>
                      </a:moveTo>
                      <a:lnTo>
                        <a:pt x="335" y="240"/>
                      </a:lnTo>
                      <a:lnTo>
                        <a:pt x="335" y="242"/>
                      </a:lnTo>
                      <a:lnTo>
                        <a:pt x="332" y="230"/>
                      </a:lnTo>
                      <a:lnTo>
                        <a:pt x="335" y="240"/>
                      </a:lnTo>
                      <a:close/>
                      <a:moveTo>
                        <a:pt x="329" y="220"/>
                      </a:moveTo>
                      <a:lnTo>
                        <a:pt x="335" y="216"/>
                      </a:lnTo>
                      <a:lnTo>
                        <a:pt x="341" y="213"/>
                      </a:lnTo>
                      <a:lnTo>
                        <a:pt x="349" y="235"/>
                      </a:lnTo>
                      <a:lnTo>
                        <a:pt x="343" y="238"/>
                      </a:lnTo>
                      <a:lnTo>
                        <a:pt x="335" y="240"/>
                      </a:lnTo>
                      <a:lnTo>
                        <a:pt x="329" y="220"/>
                      </a:lnTo>
                      <a:close/>
                      <a:moveTo>
                        <a:pt x="341" y="213"/>
                      </a:moveTo>
                      <a:lnTo>
                        <a:pt x="357" y="208"/>
                      </a:lnTo>
                      <a:lnTo>
                        <a:pt x="371" y="204"/>
                      </a:lnTo>
                      <a:lnTo>
                        <a:pt x="372" y="226"/>
                      </a:lnTo>
                      <a:lnTo>
                        <a:pt x="361" y="230"/>
                      </a:lnTo>
                      <a:lnTo>
                        <a:pt x="349" y="235"/>
                      </a:lnTo>
                      <a:lnTo>
                        <a:pt x="341" y="213"/>
                      </a:lnTo>
                      <a:close/>
                      <a:moveTo>
                        <a:pt x="372" y="226"/>
                      </a:moveTo>
                      <a:lnTo>
                        <a:pt x="372" y="226"/>
                      </a:lnTo>
                      <a:lnTo>
                        <a:pt x="371" y="216"/>
                      </a:lnTo>
                      <a:lnTo>
                        <a:pt x="372" y="226"/>
                      </a:lnTo>
                      <a:close/>
                      <a:moveTo>
                        <a:pt x="369" y="204"/>
                      </a:moveTo>
                      <a:lnTo>
                        <a:pt x="374" y="204"/>
                      </a:lnTo>
                      <a:lnTo>
                        <a:pt x="378" y="202"/>
                      </a:lnTo>
                      <a:lnTo>
                        <a:pt x="381" y="225"/>
                      </a:lnTo>
                      <a:lnTo>
                        <a:pt x="377" y="226"/>
                      </a:lnTo>
                      <a:lnTo>
                        <a:pt x="372" y="226"/>
                      </a:lnTo>
                      <a:lnTo>
                        <a:pt x="369" y="204"/>
                      </a:lnTo>
                      <a:close/>
                      <a:moveTo>
                        <a:pt x="381" y="225"/>
                      </a:moveTo>
                      <a:lnTo>
                        <a:pt x="381" y="225"/>
                      </a:lnTo>
                      <a:lnTo>
                        <a:pt x="380" y="214"/>
                      </a:lnTo>
                      <a:lnTo>
                        <a:pt x="381" y="225"/>
                      </a:lnTo>
                      <a:close/>
                      <a:moveTo>
                        <a:pt x="378" y="202"/>
                      </a:moveTo>
                      <a:lnTo>
                        <a:pt x="384" y="202"/>
                      </a:lnTo>
                      <a:lnTo>
                        <a:pt x="389" y="202"/>
                      </a:lnTo>
                      <a:lnTo>
                        <a:pt x="389" y="225"/>
                      </a:lnTo>
                      <a:lnTo>
                        <a:pt x="384" y="225"/>
                      </a:lnTo>
                      <a:lnTo>
                        <a:pt x="381" y="225"/>
                      </a:lnTo>
                      <a:lnTo>
                        <a:pt x="378" y="202"/>
                      </a:lnTo>
                      <a:close/>
                      <a:moveTo>
                        <a:pt x="389" y="202"/>
                      </a:moveTo>
                      <a:lnTo>
                        <a:pt x="395" y="202"/>
                      </a:lnTo>
                      <a:lnTo>
                        <a:pt x="400" y="201"/>
                      </a:lnTo>
                      <a:lnTo>
                        <a:pt x="405" y="199"/>
                      </a:lnTo>
                      <a:lnTo>
                        <a:pt x="411" y="196"/>
                      </a:lnTo>
                      <a:lnTo>
                        <a:pt x="423" y="216"/>
                      </a:lnTo>
                      <a:lnTo>
                        <a:pt x="414" y="221"/>
                      </a:lnTo>
                      <a:lnTo>
                        <a:pt x="405" y="225"/>
                      </a:lnTo>
                      <a:lnTo>
                        <a:pt x="397" y="225"/>
                      </a:lnTo>
                      <a:lnTo>
                        <a:pt x="389" y="225"/>
                      </a:lnTo>
                      <a:lnTo>
                        <a:pt x="389" y="202"/>
                      </a:lnTo>
                      <a:close/>
                      <a:moveTo>
                        <a:pt x="423" y="214"/>
                      </a:moveTo>
                      <a:lnTo>
                        <a:pt x="423" y="214"/>
                      </a:lnTo>
                      <a:lnTo>
                        <a:pt x="423" y="216"/>
                      </a:lnTo>
                      <a:lnTo>
                        <a:pt x="417" y="206"/>
                      </a:lnTo>
                      <a:lnTo>
                        <a:pt x="423" y="214"/>
                      </a:lnTo>
                      <a:close/>
                      <a:moveTo>
                        <a:pt x="411" y="197"/>
                      </a:moveTo>
                      <a:lnTo>
                        <a:pt x="412" y="196"/>
                      </a:lnTo>
                      <a:lnTo>
                        <a:pt x="414" y="194"/>
                      </a:lnTo>
                      <a:lnTo>
                        <a:pt x="428" y="211"/>
                      </a:lnTo>
                      <a:lnTo>
                        <a:pt x="425" y="213"/>
                      </a:lnTo>
                      <a:lnTo>
                        <a:pt x="423" y="214"/>
                      </a:lnTo>
                      <a:lnTo>
                        <a:pt x="411" y="197"/>
                      </a:lnTo>
                      <a:close/>
                      <a:moveTo>
                        <a:pt x="414" y="194"/>
                      </a:moveTo>
                      <a:lnTo>
                        <a:pt x="414" y="194"/>
                      </a:lnTo>
                      <a:lnTo>
                        <a:pt x="415" y="192"/>
                      </a:lnTo>
                      <a:lnTo>
                        <a:pt x="429" y="208"/>
                      </a:lnTo>
                      <a:lnTo>
                        <a:pt x="429" y="209"/>
                      </a:lnTo>
                      <a:lnTo>
                        <a:pt x="428" y="211"/>
                      </a:lnTo>
                      <a:lnTo>
                        <a:pt x="414" y="194"/>
                      </a:lnTo>
                      <a:close/>
                      <a:moveTo>
                        <a:pt x="431" y="208"/>
                      </a:moveTo>
                      <a:lnTo>
                        <a:pt x="431" y="208"/>
                      </a:lnTo>
                      <a:lnTo>
                        <a:pt x="429" y="208"/>
                      </a:lnTo>
                      <a:lnTo>
                        <a:pt x="423" y="201"/>
                      </a:lnTo>
                      <a:lnTo>
                        <a:pt x="431" y="208"/>
                      </a:lnTo>
                      <a:close/>
                      <a:moveTo>
                        <a:pt x="414" y="194"/>
                      </a:moveTo>
                      <a:lnTo>
                        <a:pt x="415" y="192"/>
                      </a:lnTo>
                      <a:lnTo>
                        <a:pt x="429" y="208"/>
                      </a:lnTo>
                      <a:lnTo>
                        <a:pt x="431" y="208"/>
                      </a:lnTo>
                      <a:lnTo>
                        <a:pt x="414" y="194"/>
                      </a:lnTo>
                      <a:close/>
                      <a:moveTo>
                        <a:pt x="431" y="208"/>
                      </a:moveTo>
                      <a:lnTo>
                        <a:pt x="431" y="208"/>
                      </a:lnTo>
                      <a:lnTo>
                        <a:pt x="429" y="208"/>
                      </a:lnTo>
                      <a:lnTo>
                        <a:pt x="423" y="201"/>
                      </a:lnTo>
                      <a:lnTo>
                        <a:pt x="431" y="208"/>
                      </a:lnTo>
                      <a:close/>
                      <a:moveTo>
                        <a:pt x="415" y="192"/>
                      </a:moveTo>
                      <a:lnTo>
                        <a:pt x="423" y="187"/>
                      </a:lnTo>
                      <a:lnTo>
                        <a:pt x="431" y="182"/>
                      </a:lnTo>
                      <a:lnTo>
                        <a:pt x="438" y="202"/>
                      </a:lnTo>
                      <a:lnTo>
                        <a:pt x="434" y="206"/>
                      </a:lnTo>
                      <a:lnTo>
                        <a:pt x="431" y="208"/>
                      </a:lnTo>
                      <a:lnTo>
                        <a:pt x="415" y="192"/>
                      </a:lnTo>
                      <a:close/>
                      <a:moveTo>
                        <a:pt x="431" y="182"/>
                      </a:moveTo>
                      <a:lnTo>
                        <a:pt x="434" y="180"/>
                      </a:lnTo>
                      <a:lnTo>
                        <a:pt x="435" y="180"/>
                      </a:lnTo>
                      <a:lnTo>
                        <a:pt x="448" y="199"/>
                      </a:lnTo>
                      <a:lnTo>
                        <a:pt x="443" y="201"/>
                      </a:lnTo>
                      <a:lnTo>
                        <a:pt x="438" y="202"/>
                      </a:lnTo>
                      <a:lnTo>
                        <a:pt x="431" y="182"/>
                      </a:lnTo>
                      <a:close/>
                      <a:moveTo>
                        <a:pt x="435" y="180"/>
                      </a:moveTo>
                      <a:lnTo>
                        <a:pt x="437" y="178"/>
                      </a:lnTo>
                      <a:lnTo>
                        <a:pt x="438" y="178"/>
                      </a:lnTo>
                      <a:lnTo>
                        <a:pt x="442" y="189"/>
                      </a:lnTo>
                      <a:lnTo>
                        <a:pt x="435" y="180"/>
                      </a:lnTo>
                      <a:close/>
                      <a:moveTo>
                        <a:pt x="438" y="178"/>
                      </a:moveTo>
                      <a:lnTo>
                        <a:pt x="438" y="182"/>
                      </a:lnTo>
                      <a:lnTo>
                        <a:pt x="437" y="184"/>
                      </a:lnTo>
                      <a:lnTo>
                        <a:pt x="457" y="177"/>
                      </a:lnTo>
                      <a:lnTo>
                        <a:pt x="459" y="184"/>
                      </a:lnTo>
                      <a:lnTo>
                        <a:pt x="457" y="190"/>
                      </a:lnTo>
                      <a:lnTo>
                        <a:pt x="452" y="196"/>
                      </a:lnTo>
                      <a:lnTo>
                        <a:pt x="445" y="201"/>
                      </a:lnTo>
                      <a:lnTo>
                        <a:pt x="438" y="178"/>
                      </a:lnTo>
                      <a:close/>
                      <a:moveTo>
                        <a:pt x="457" y="177"/>
                      </a:moveTo>
                      <a:lnTo>
                        <a:pt x="457" y="177"/>
                      </a:lnTo>
                      <a:lnTo>
                        <a:pt x="448" y="180"/>
                      </a:lnTo>
                      <a:lnTo>
                        <a:pt x="457" y="177"/>
                      </a:lnTo>
                      <a:close/>
                      <a:moveTo>
                        <a:pt x="437" y="184"/>
                      </a:moveTo>
                      <a:lnTo>
                        <a:pt x="432" y="178"/>
                      </a:lnTo>
                      <a:lnTo>
                        <a:pt x="428" y="173"/>
                      </a:lnTo>
                      <a:lnTo>
                        <a:pt x="440" y="154"/>
                      </a:lnTo>
                      <a:lnTo>
                        <a:pt x="445" y="158"/>
                      </a:lnTo>
                      <a:lnTo>
                        <a:pt x="449" y="163"/>
                      </a:lnTo>
                      <a:lnTo>
                        <a:pt x="454" y="170"/>
                      </a:lnTo>
                      <a:lnTo>
                        <a:pt x="457" y="177"/>
                      </a:lnTo>
                      <a:lnTo>
                        <a:pt x="437" y="184"/>
                      </a:lnTo>
                      <a:close/>
                      <a:moveTo>
                        <a:pt x="440" y="154"/>
                      </a:moveTo>
                      <a:lnTo>
                        <a:pt x="440" y="154"/>
                      </a:lnTo>
                      <a:lnTo>
                        <a:pt x="434" y="165"/>
                      </a:lnTo>
                      <a:lnTo>
                        <a:pt x="440" y="154"/>
                      </a:lnTo>
                      <a:close/>
                      <a:moveTo>
                        <a:pt x="428" y="173"/>
                      </a:moveTo>
                      <a:lnTo>
                        <a:pt x="425" y="170"/>
                      </a:lnTo>
                      <a:lnTo>
                        <a:pt x="423" y="163"/>
                      </a:lnTo>
                      <a:lnTo>
                        <a:pt x="443" y="163"/>
                      </a:lnTo>
                      <a:lnTo>
                        <a:pt x="442" y="160"/>
                      </a:lnTo>
                      <a:lnTo>
                        <a:pt x="440" y="154"/>
                      </a:lnTo>
                      <a:lnTo>
                        <a:pt x="428" y="173"/>
                      </a:lnTo>
                      <a:close/>
                      <a:moveTo>
                        <a:pt x="423" y="163"/>
                      </a:moveTo>
                      <a:lnTo>
                        <a:pt x="423" y="160"/>
                      </a:lnTo>
                      <a:lnTo>
                        <a:pt x="426" y="154"/>
                      </a:lnTo>
                      <a:lnTo>
                        <a:pt x="429" y="153"/>
                      </a:lnTo>
                      <a:lnTo>
                        <a:pt x="434" y="151"/>
                      </a:lnTo>
                      <a:lnTo>
                        <a:pt x="434" y="175"/>
                      </a:lnTo>
                      <a:lnTo>
                        <a:pt x="432" y="173"/>
                      </a:lnTo>
                      <a:lnTo>
                        <a:pt x="432" y="172"/>
                      </a:lnTo>
                      <a:lnTo>
                        <a:pt x="434" y="170"/>
                      </a:lnTo>
                      <a:lnTo>
                        <a:pt x="435" y="166"/>
                      </a:lnTo>
                      <a:lnTo>
                        <a:pt x="442" y="163"/>
                      </a:lnTo>
                      <a:lnTo>
                        <a:pt x="443" y="163"/>
                      </a:lnTo>
                      <a:lnTo>
                        <a:pt x="423" y="163"/>
                      </a:lnTo>
                      <a:close/>
                      <a:moveTo>
                        <a:pt x="440" y="172"/>
                      </a:moveTo>
                      <a:lnTo>
                        <a:pt x="437" y="173"/>
                      </a:lnTo>
                      <a:lnTo>
                        <a:pt x="434" y="175"/>
                      </a:lnTo>
                      <a:lnTo>
                        <a:pt x="434" y="163"/>
                      </a:lnTo>
                      <a:lnTo>
                        <a:pt x="440" y="172"/>
                      </a:lnTo>
                      <a:close/>
                      <a:moveTo>
                        <a:pt x="426" y="154"/>
                      </a:moveTo>
                      <a:lnTo>
                        <a:pt x="426" y="154"/>
                      </a:lnTo>
                      <a:lnTo>
                        <a:pt x="440" y="172"/>
                      </a:lnTo>
                      <a:lnTo>
                        <a:pt x="426" y="154"/>
                      </a:lnTo>
                      <a:close/>
                      <a:moveTo>
                        <a:pt x="440" y="172"/>
                      </a:moveTo>
                      <a:lnTo>
                        <a:pt x="440" y="172"/>
                      </a:lnTo>
                      <a:lnTo>
                        <a:pt x="434" y="163"/>
                      </a:lnTo>
                      <a:lnTo>
                        <a:pt x="440" y="172"/>
                      </a:lnTo>
                      <a:close/>
                      <a:moveTo>
                        <a:pt x="426" y="154"/>
                      </a:moveTo>
                      <a:lnTo>
                        <a:pt x="431" y="151"/>
                      </a:lnTo>
                      <a:lnTo>
                        <a:pt x="432" y="149"/>
                      </a:lnTo>
                      <a:lnTo>
                        <a:pt x="445" y="166"/>
                      </a:lnTo>
                      <a:lnTo>
                        <a:pt x="442" y="170"/>
                      </a:lnTo>
                      <a:lnTo>
                        <a:pt x="440" y="172"/>
                      </a:lnTo>
                      <a:lnTo>
                        <a:pt x="426" y="154"/>
                      </a:lnTo>
                      <a:close/>
                      <a:moveTo>
                        <a:pt x="432" y="149"/>
                      </a:moveTo>
                      <a:lnTo>
                        <a:pt x="445" y="139"/>
                      </a:lnTo>
                      <a:lnTo>
                        <a:pt x="452" y="130"/>
                      </a:lnTo>
                      <a:lnTo>
                        <a:pt x="468" y="144"/>
                      </a:lnTo>
                      <a:lnTo>
                        <a:pt x="459" y="154"/>
                      </a:lnTo>
                      <a:lnTo>
                        <a:pt x="445" y="166"/>
                      </a:lnTo>
                      <a:lnTo>
                        <a:pt x="432" y="149"/>
                      </a:lnTo>
                      <a:close/>
                      <a:moveTo>
                        <a:pt x="452" y="130"/>
                      </a:moveTo>
                      <a:lnTo>
                        <a:pt x="452" y="129"/>
                      </a:lnTo>
                      <a:lnTo>
                        <a:pt x="454" y="129"/>
                      </a:lnTo>
                      <a:lnTo>
                        <a:pt x="460" y="137"/>
                      </a:lnTo>
                      <a:lnTo>
                        <a:pt x="452" y="130"/>
                      </a:lnTo>
                      <a:close/>
                      <a:moveTo>
                        <a:pt x="454" y="129"/>
                      </a:moveTo>
                      <a:lnTo>
                        <a:pt x="454" y="129"/>
                      </a:lnTo>
                      <a:lnTo>
                        <a:pt x="466" y="148"/>
                      </a:lnTo>
                      <a:lnTo>
                        <a:pt x="454" y="129"/>
                      </a:lnTo>
                      <a:close/>
                      <a:moveTo>
                        <a:pt x="454" y="129"/>
                      </a:moveTo>
                      <a:lnTo>
                        <a:pt x="454" y="129"/>
                      </a:lnTo>
                      <a:lnTo>
                        <a:pt x="460" y="137"/>
                      </a:lnTo>
                      <a:lnTo>
                        <a:pt x="454" y="129"/>
                      </a:lnTo>
                      <a:close/>
                      <a:moveTo>
                        <a:pt x="454" y="129"/>
                      </a:moveTo>
                      <a:lnTo>
                        <a:pt x="463" y="120"/>
                      </a:lnTo>
                      <a:lnTo>
                        <a:pt x="471" y="110"/>
                      </a:lnTo>
                      <a:lnTo>
                        <a:pt x="486" y="125"/>
                      </a:lnTo>
                      <a:lnTo>
                        <a:pt x="477" y="137"/>
                      </a:lnTo>
                      <a:lnTo>
                        <a:pt x="466" y="148"/>
                      </a:lnTo>
                      <a:lnTo>
                        <a:pt x="454" y="129"/>
                      </a:lnTo>
                      <a:close/>
                      <a:moveTo>
                        <a:pt x="471" y="110"/>
                      </a:moveTo>
                      <a:lnTo>
                        <a:pt x="472" y="108"/>
                      </a:lnTo>
                      <a:lnTo>
                        <a:pt x="474" y="106"/>
                      </a:lnTo>
                      <a:lnTo>
                        <a:pt x="489" y="122"/>
                      </a:lnTo>
                      <a:lnTo>
                        <a:pt x="488" y="124"/>
                      </a:lnTo>
                      <a:lnTo>
                        <a:pt x="486" y="125"/>
                      </a:lnTo>
                      <a:lnTo>
                        <a:pt x="471" y="110"/>
                      </a:lnTo>
                      <a:close/>
                      <a:moveTo>
                        <a:pt x="489" y="122"/>
                      </a:moveTo>
                      <a:lnTo>
                        <a:pt x="489" y="122"/>
                      </a:lnTo>
                      <a:lnTo>
                        <a:pt x="482" y="115"/>
                      </a:lnTo>
                      <a:lnTo>
                        <a:pt x="489" y="122"/>
                      </a:lnTo>
                      <a:close/>
                      <a:moveTo>
                        <a:pt x="474" y="106"/>
                      </a:moveTo>
                      <a:lnTo>
                        <a:pt x="479" y="98"/>
                      </a:lnTo>
                      <a:lnTo>
                        <a:pt x="483" y="86"/>
                      </a:lnTo>
                      <a:lnTo>
                        <a:pt x="503" y="96"/>
                      </a:lnTo>
                      <a:lnTo>
                        <a:pt x="497" y="110"/>
                      </a:lnTo>
                      <a:lnTo>
                        <a:pt x="489" y="122"/>
                      </a:lnTo>
                      <a:lnTo>
                        <a:pt x="474" y="106"/>
                      </a:lnTo>
                      <a:close/>
                      <a:moveTo>
                        <a:pt x="503" y="96"/>
                      </a:moveTo>
                      <a:lnTo>
                        <a:pt x="503" y="96"/>
                      </a:lnTo>
                      <a:lnTo>
                        <a:pt x="493" y="91"/>
                      </a:lnTo>
                      <a:lnTo>
                        <a:pt x="503" y="96"/>
                      </a:lnTo>
                      <a:close/>
                      <a:moveTo>
                        <a:pt x="483" y="86"/>
                      </a:moveTo>
                      <a:lnTo>
                        <a:pt x="488" y="74"/>
                      </a:lnTo>
                      <a:lnTo>
                        <a:pt x="493" y="60"/>
                      </a:lnTo>
                      <a:lnTo>
                        <a:pt x="513" y="67"/>
                      </a:lnTo>
                      <a:lnTo>
                        <a:pt x="508" y="81"/>
                      </a:lnTo>
                      <a:lnTo>
                        <a:pt x="503" y="96"/>
                      </a:lnTo>
                      <a:lnTo>
                        <a:pt x="483" y="86"/>
                      </a:lnTo>
                      <a:close/>
                      <a:moveTo>
                        <a:pt x="493" y="60"/>
                      </a:moveTo>
                      <a:lnTo>
                        <a:pt x="493" y="60"/>
                      </a:lnTo>
                      <a:lnTo>
                        <a:pt x="502" y="64"/>
                      </a:lnTo>
                      <a:lnTo>
                        <a:pt x="493" y="60"/>
                      </a:lnTo>
                      <a:close/>
                      <a:moveTo>
                        <a:pt x="493" y="60"/>
                      </a:moveTo>
                      <a:lnTo>
                        <a:pt x="499" y="26"/>
                      </a:lnTo>
                      <a:lnTo>
                        <a:pt x="500" y="12"/>
                      </a:lnTo>
                      <a:lnTo>
                        <a:pt x="520" y="12"/>
                      </a:lnTo>
                      <a:lnTo>
                        <a:pt x="520" y="17"/>
                      </a:lnTo>
                      <a:lnTo>
                        <a:pt x="520" y="29"/>
                      </a:lnTo>
                      <a:lnTo>
                        <a:pt x="517" y="47"/>
                      </a:lnTo>
                      <a:lnTo>
                        <a:pt x="513" y="67"/>
                      </a:lnTo>
                      <a:lnTo>
                        <a:pt x="493" y="60"/>
                      </a:lnTo>
                      <a:close/>
                      <a:moveTo>
                        <a:pt x="500" y="12"/>
                      </a:moveTo>
                      <a:lnTo>
                        <a:pt x="502" y="7"/>
                      </a:lnTo>
                      <a:lnTo>
                        <a:pt x="503" y="4"/>
                      </a:lnTo>
                      <a:lnTo>
                        <a:pt x="506" y="2"/>
                      </a:lnTo>
                      <a:lnTo>
                        <a:pt x="511" y="0"/>
                      </a:lnTo>
                      <a:lnTo>
                        <a:pt x="514" y="2"/>
                      </a:lnTo>
                      <a:lnTo>
                        <a:pt x="519" y="4"/>
                      </a:lnTo>
                      <a:lnTo>
                        <a:pt x="520" y="7"/>
                      </a:lnTo>
                      <a:lnTo>
                        <a:pt x="520" y="12"/>
                      </a:lnTo>
                      <a:lnTo>
                        <a:pt x="500" y="12"/>
                      </a:lnTo>
                      <a:close/>
                    </a:path>
                  </a:pathLst>
                </a:custGeom>
                <a:solidFill>
                  <a:srgbClr val="8033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4" name="Freeform 250"/>
                <p:cNvSpPr>
                  <a:spLocks noEditPoints="1"/>
                </p:cNvSpPr>
                <p:nvPr/>
              </p:nvSpPr>
              <p:spPr bwMode="auto">
                <a:xfrm>
                  <a:off x="824" y="1950"/>
                  <a:ext cx="520" cy="281"/>
                </a:xfrm>
                <a:custGeom>
                  <a:avLst/>
                  <a:gdLst>
                    <a:gd name="T0" fmla="*/ 9 w 520"/>
                    <a:gd name="T1" fmla="*/ 243 h 281"/>
                    <a:gd name="T2" fmla="*/ 27 w 520"/>
                    <a:gd name="T3" fmla="*/ 252 h 281"/>
                    <a:gd name="T4" fmla="*/ 17 w 520"/>
                    <a:gd name="T5" fmla="*/ 247 h 281"/>
                    <a:gd name="T6" fmla="*/ 46 w 520"/>
                    <a:gd name="T7" fmla="*/ 271 h 281"/>
                    <a:gd name="T8" fmla="*/ 54 w 520"/>
                    <a:gd name="T9" fmla="*/ 235 h 281"/>
                    <a:gd name="T10" fmla="*/ 55 w 520"/>
                    <a:gd name="T11" fmla="*/ 235 h 281"/>
                    <a:gd name="T12" fmla="*/ 63 w 520"/>
                    <a:gd name="T13" fmla="*/ 226 h 281"/>
                    <a:gd name="T14" fmla="*/ 84 w 520"/>
                    <a:gd name="T15" fmla="*/ 202 h 281"/>
                    <a:gd name="T16" fmla="*/ 97 w 520"/>
                    <a:gd name="T17" fmla="*/ 192 h 281"/>
                    <a:gd name="T18" fmla="*/ 109 w 520"/>
                    <a:gd name="T19" fmla="*/ 211 h 281"/>
                    <a:gd name="T20" fmla="*/ 123 w 520"/>
                    <a:gd name="T21" fmla="*/ 182 h 281"/>
                    <a:gd name="T22" fmla="*/ 98 w 520"/>
                    <a:gd name="T23" fmla="*/ 190 h 281"/>
                    <a:gd name="T24" fmla="*/ 140 w 520"/>
                    <a:gd name="T25" fmla="*/ 192 h 281"/>
                    <a:gd name="T26" fmla="*/ 125 w 520"/>
                    <a:gd name="T27" fmla="*/ 214 h 281"/>
                    <a:gd name="T28" fmla="*/ 123 w 520"/>
                    <a:gd name="T29" fmla="*/ 243 h 281"/>
                    <a:gd name="T30" fmla="*/ 145 w 520"/>
                    <a:gd name="T31" fmla="*/ 248 h 281"/>
                    <a:gd name="T32" fmla="*/ 129 w 520"/>
                    <a:gd name="T33" fmla="*/ 266 h 281"/>
                    <a:gd name="T34" fmla="*/ 168 w 520"/>
                    <a:gd name="T35" fmla="*/ 255 h 281"/>
                    <a:gd name="T36" fmla="*/ 160 w 520"/>
                    <a:gd name="T37" fmla="*/ 278 h 281"/>
                    <a:gd name="T38" fmla="*/ 168 w 520"/>
                    <a:gd name="T39" fmla="*/ 255 h 281"/>
                    <a:gd name="T40" fmla="*/ 179 w 520"/>
                    <a:gd name="T41" fmla="*/ 257 h 281"/>
                    <a:gd name="T42" fmla="*/ 196 w 520"/>
                    <a:gd name="T43" fmla="*/ 257 h 281"/>
                    <a:gd name="T44" fmla="*/ 250 w 520"/>
                    <a:gd name="T45" fmla="*/ 247 h 281"/>
                    <a:gd name="T46" fmla="*/ 197 w 520"/>
                    <a:gd name="T47" fmla="*/ 279 h 281"/>
                    <a:gd name="T48" fmla="*/ 311 w 520"/>
                    <a:gd name="T49" fmla="*/ 230 h 281"/>
                    <a:gd name="T50" fmla="*/ 325 w 520"/>
                    <a:gd name="T51" fmla="*/ 224 h 281"/>
                    <a:gd name="T52" fmla="*/ 338 w 520"/>
                    <a:gd name="T53" fmla="*/ 245 h 281"/>
                    <a:gd name="T54" fmla="*/ 344 w 520"/>
                    <a:gd name="T55" fmla="*/ 242 h 281"/>
                    <a:gd name="T56" fmla="*/ 373 w 520"/>
                    <a:gd name="T57" fmla="*/ 207 h 281"/>
                    <a:gd name="T58" fmla="*/ 376 w 520"/>
                    <a:gd name="T59" fmla="*/ 207 h 281"/>
                    <a:gd name="T60" fmla="*/ 382 w 520"/>
                    <a:gd name="T61" fmla="*/ 207 h 281"/>
                    <a:gd name="T62" fmla="*/ 382 w 520"/>
                    <a:gd name="T63" fmla="*/ 230 h 281"/>
                    <a:gd name="T64" fmla="*/ 385 w 520"/>
                    <a:gd name="T65" fmla="*/ 230 h 281"/>
                    <a:gd name="T66" fmla="*/ 413 w 520"/>
                    <a:gd name="T67" fmla="*/ 200 h 281"/>
                    <a:gd name="T68" fmla="*/ 426 w 520"/>
                    <a:gd name="T69" fmla="*/ 218 h 281"/>
                    <a:gd name="T70" fmla="*/ 426 w 520"/>
                    <a:gd name="T71" fmla="*/ 218 h 281"/>
                    <a:gd name="T72" fmla="*/ 413 w 520"/>
                    <a:gd name="T73" fmla="*/ 199 h 281"/>
                    <a:gd name="T74" fmla="*/ 418 w 520"/>
                    <a:gd name="T75" fmla="*/ 195 h 281"/>
                    <a:gd name="T76" fmla="*/ 433 w 520"/>
                    <a:gd name="T77" fmla="*/ 211 h 281"/>
                    <a:gd name="T78" fmla="*/ 433 w 520"/>
                    <a:gd name="T79" fmla="*/ 211 h 281"/>
                    <a:gd name="T80" fmla="*/ 426 w 520"/>
                    <a:gd name="T81" fmla="*/ 188 h 281"/>
                    <a:gd name="T82" fmla="*/ 435 w 520"/>
                    <a:gd name="T83" fmla="*/ 183 h 281"/>
                    <a:gd name="T84" fmla="*/ 449 w 520"/>
                    <a:gd name="T85" fmla="*/ 200 h 281"/>
                    <a:gd name="T86" fmla="*/ 433 w 520"/>
                    <a:gd name="T87" fmla="*/ 163 h 281"/>
                    <a:gd name="T88" fmla="*/ 432 w 520"/>
                    <a:gd name="T89" fmla="*/ 187 h 281"/>
                    <a:gd name="T90" fmla="*/ 423 w 520"/>
                    <a:gd name="T91" fmla="*/ 183 h 281"/>
                    <a:gd name="T92" fmla="*/ 432 w 520"/>
                    <a:gd name="T93" fmla="*/ 180 h 281"/>
                    <a:gd name="T94" fmla="*/ 433 w 520"/>
                    <a:gd name="T95" fmla="*/ 163 h 281"/>
                    <a:gd name="T96" fmla="*/ 421 w 520"/>
                    <a:gd name="T97" fmla="*/ 161 h 281"/>
                    <a:gd name="T98" fmla="*/ 426 w 520"/>
                    <a:gd name="T99" fmla="*/ 171 h 281"/>
                    <a:gd name="T100" fmla="*/ 432 w 520"/>
                    <a:gd name="T101" fmla="*/ 182 h 281"/>
                    <a:gd name="T102" fmla="*/ 438 w 520"/>
                    <a:gd name="T103" fmla="*/ 176 h 281"/>
                    <a:gd name="T104" fmla="*/ 444 w 520"/>
                    <a:gd name="T105" fmla="*/ 171 h 281"/>
                    <a:gd name="T106" fmla="*/ 456 w 520"/>
                    <a:gd name="T107" fmla="*/ 130 h 281"/>
                    <a:gd name="T108" fmla="*/ 469 w 520"/>
                    <a:gd name="T109" fmla="*/ 149 h 281"/>
                    <a:gd name="T110" fmla="*/ 480 w 520"/>
                    <a:gd name="T111" fmla="*/ 137 h 281"/>
                    <a:gd name="T112" fmla="*/ 489 w 520"/>
                    <a:gd name="T113" fmla="*/ 125 h 281"/>
                    <a:gd name="T114" fmla="*/ 490 w 520"/>
                    <a:gd name="T115" fmla="*/ 123 h 281"/>
                    <a:gd name="T116" fmla="*/ 475 w 520"/>
                    <a:gd name="T117" fmla="*/ 110 h 281"/>
                    <a:gd name="T118" fmla="*/ 484 w 520"/>
                    <a:gd name="T119" fmla="*/ 89 h 281"/>
                    <a:gd name="T120" fmla="*/ 498 w 520"/>
                    <a:gd name="T121" fmla="*/ 12 h 281"/>
                    <a:gd name="T122" fmla="*/ 498 w 520"/>
                    <a:gd name="T123" fmla="*/ 12 h 281"/>
                    <a:gd name="T124" fmla="*/ 520 w 520"/>
                    <a:gd name="T125" fmla="*/ 9 h 28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20"/>
                    <a:gd name="T190" fmla="*/ 0 h 281"/>
                    <a:gd name="T191" fmla="*/ 520 w 520"/>
                    <a:gd name="T192" fmla="*/ 281 h 28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20" h="281">
                      <a:moveTo>
                        <a:pt x="3" y="264"/>
                      </a:moveTo>
                      <a:lnTo>
                        <a:pt x="0" y="260"/>
                      </a:lnTo>
                      <a:lnTo>
                        <a:pt x="0" y="255"/>
                      </a:lnTo>
                      <a:lnTo>
                        <a:pt x="0" y="252"/>
                      </a:lnTo>
                      <a:lnTo>
                        <a:pt x="3" y="247"/>
                      </a:lnTo>
                      <a:lnTo>
                        <a:pt x="6" y="245"/>
                      </a:lnTo>
                      <a:lnTo>
                        <a:pt x="9" y="243"/>
                      </a:lnTo>
                      <a:lnTo>
                        <a:pt x="13" y="245"/>
                      </a:lnTo>
                      <a:lnTo>
                        <a:pt x="17" y="247"/>
                      </a:lnTo>
                      <a:lnTo>
                        <a:pt x="3" y="264"/>
                      </a:lnTo>
                      <a:close/>
                      <a:moveTo>
                        <a:pt x="17" y="247"/>
                      </a:moveTo>
                      <a:lnTo>
                        <a:pt x="21" y="250"/>
                      </a:lnTo>
                      <a:lnTo>
                        <a:pt x="24" y="252"/>
                      </a:lnTo>
                      <a:lnTo>
                        <a:pt x="27" y="252"/>
                      </a:lnTo>
                      <a:lnTo>
                        <a:pt x="32" y="252"/>
                      </a:lnTo>
                      <a:lnTo>
                        <a:pt x="38" y="274"/>
                      </a:lnTo>
                      <a:lnTo>
                        <a:pt x="29" y="276"/>
                      </a:lnTo>
                      <a:lnTo>
                        <a:pt x="20" y="274"/>
                      </a:lnTo>
                      <a:lnTo>
                        <a:pt x="12" y="271"/>
                      </a:lnTo>
                      <a:lnTo>
                        <a:pt x="3" y="264"/>
                      </a:lnTo>
                      <a:lnTo>
                        <a:pt x="17" y="247"/>
                      </a:lnTo>
                      <a:close/>
                      <a:moveTo>
                        <a:pt x="32" y="252"/>
                      </a:moveTo>
                      <a:lnTo>
                        <a:pt x="43" y="245"/>
                      </a:lnTo>
                      <a:lnTo>
                        <a:pt x="54" y="235"/>
                      </a:lnTo>
                      <a:lnTo>
                        <a:pt x="67" y="254"/>
                      </a:lnTo>
                      <a:lnTo>
                        <a:pt x="60" y="260"/>
                      </a:lnTo>
                      <a:lnTo>
                        <a:pt x="52" y="266"/>
                      </a:lnTo>
                      <a:lnTo>
                        <a:pt x="46" y="271"/>
                      </a:lnTo>
                      <a:lnTo>
                        <a:pt x="38" y="274"/>
                      </a:lnTo>
                      <a:lnTo>
                        <a:pt x="32" y="252"/>
                      </a:lnTo>
                      <a:close/>
                      <a:moveTo>
                        <a:pt x="54" y="235"/>
                      </a:moveTo>
                      <a:lnTo>
                        <a:pt x="54" y="235"/>
                      </a:lnTo>
                      <a:lnTo>
                        <a:pt x="55" y="235"/>
                      </a:lnTo>
                      <a:lnTo>
                        <a:pt x="61" y="243"/>
                      </a:lnTo>
                      <a:lnTo>
                        <a:pt x="54" y="235"/>
                      </a:lnTo>
                      <a:close/>
                      <a:moveTo>
                        <a:pt x="55" y="235"/>
                      </a:moveTo>
                      <a:lnTo>
                        <a:pt x="54" y="235"/>
                      </a:lnTo>
                      <a:lnTo>
                        <a:pt x="54" y="236"/>
                      </a:lnTo>
                      <a:lnTo>
                        <a:pt x="67" y="252"/>
                      </a:lnTo>
                      <a:lnTo>
                        <a:pt x="67" y="254"/>
                      </a:lnTo>
                      <a:lnTo>
                        <a:pt x="55" y="235"/>
                      </a:lnTo>
                      <a:close/>
                      <a:moveTo>
                        <a:pt x="54" y="236"/>
                      </a:moveTo>
                      <a:lnTo>
                        <a:pt x="54" y="235"/>
                      </a:lnTo>
                      <a:lnTo>
                        <a:pt x="61" y="243"/>
                      </a:lnTo>
                      <a:lnTo>
                        <a:pt x="54" y="236"/>
                      </a:lnTo>
                      <a:close/>
                      <a:moveTo>
                        <a:pt x="54" y="235"/>
                      </a:moveTo>
                      <a:lnTo>
                        <a:pt x="63" y="226"/>
                      </a:lnTo>
                      <a:lnTo>
                        <a:pt x="72" y="216"/>
                      </a:lnTo>
                      <a:lnTo>
                        <a:pt x="86" y="233"/>
                      </a:lnTo>
                      <a:lnTo>
                        <a:pt x="77" y="243"/>
                      </a:lnTo>
                      <a:lnTo>
                        <a:pt x="67" y="254"/>
                      </a:lnTo>
                      <a:lnTo>
                        <a:pt x="54" y="235"/>
                      </a:lnTo>
                      <a:close/>
                      <a:moveTo>
                        <a:pt x="72" y="216"/>
                      </a:moveTo>
                      <a:lnTo>
                        <a:pt x="84" y="202"/>
                      </a:lnTo>
                      <a:lnTo>
                        <a:pt x="97" y="192"/>
                      </a:lnTo>
                      <a:lnTo>
                        <a:pt x="106" y="212"/>
                      </a:lnTo>
                      <a:lnTo>
                        <a:pt x="97" y="221"/>
                      </a:lnTo>
                      <a:lnTo>
                        <a:pt x="86" y="233"/>
                      </a:lnTo>
                      <a:lnTo>
                        <a:pt x="72" y="216"/>
                      </a:lnTo>
                      <a:close/>
                      <a:moveTo>
                        <a:pt x="97" y="192"/>
                      </a:moveTo>
                      <a:lnTo>
                        <a:pt x="97" y="192"/>
                      </a:lnTo>
                      <a:lnTo>
                        <a:pt x="101" y="202"/>
                      </a:lnTo>
                      <a:lnTo>
                        <a:pt x="97" y="192"/>
                      </a:lnTo>
                      <a:close/>
                      <a:moveTo>
                        <a:pt x="97" y="192"/>
                      </a:moveTo>
                      <a:lnTo>
                        <a:pt x="98" y="190"/>
                      </a:lnTo>
                      <a:lnTo>
                        <a:pt x="109" y="211"/>
                      </a:lnTo>
                      <a:lnTo>
                        <a:pt x="108" y="212"/>
                      </a:lnTo>
                      <a:lnTo>
                        <a:pt x="106" y="212"/>
                      </a:lnTo>
                      <a:lnTo>
                        <a:pt x="97" y="192"/>
                      </a:lnTo>
                      <a:close/>
                      <a:moveTo>
                        <a:pt x="98" y="190"/>
                      </a:moveTo>
                      <a:lnTo>
                        <a:pt x="108" y="185"/>
                      </a:lnTo>
                      <a:lnTo>
                        <a:pt x="118" y="182"/>
                      </a:lnTo>
                      <a:lnTo>
                        <a:pt x="123" y="182"/>
                      </a:lnTo>
                      <a:lnTo>
                        <a:pt x="128" y="183"/>
                      </a:lnTo>
                      <a:lnTo>
                        <a:pt x="132" y="185"/>
                      </a:lnTo>
                      <a:lnTo>
                        <a:pt x="137" y="188"/>
                      </a:lnTo>
                      <a:lnTo>
                        <a:pt x="121" y="206"/>
                      </a:lnTo>
                      <a:lnTo>
                        <a:pt x="117" y="206"/>
                      </a:lnTo>
                      <a:lnTo>
                        <a:pt x="109" y="211"/>
                      </a:lnTo>
                      <a:lnTo>
                        <a:pt x="98" y="190"/>
                      </a:lnTo>
                      <a:close/>
                      <a:moveTo>
                        <a:pt x="123" y="206"/>
                      </a:moveTo>
                      <a:lnTo>
                        <a:pt x="121" y="206"/>
                      </a:lnTo>
                      <a:lnTo>
                        <a:pt x="129" y="197"/>
                      </a:lnTo>
                      <a:lnTo>
                        <a:pt x="123" y="206"/>
                      </a:lnTo>
                      <a:close/>
                      <a:moveTo>
                        <a:pt x="137" y="188"/>
                      </a:moveTo>
                      <a:lnTo>
                        <a:pt x="140" y="192"/>
                      </a:lnTo>
                      <a:lnTo>
                        <a:pt x="142" y="197"/>
                      </a:lnTo>
                      <a:lnTo>
                        <a:pt x="143" y="202"/>
                      </a:lnTo>
                      <a:lnTo>
                        <a:pt x="145" y="207"/>
                      </a:lnTo>
                      <a:lnTo>
                        <a:pt x="145" y="219"/>
                      </a:lnTo>
                      <a:lnTo>
                        <a:pt x="145" y="231"/>
                      </a:lnTo>
                      <a:lnTo>
                        <a:pt x="123" y="228"/>
                      </a:lnTo>
                      <a:lnTo>
                        <a:pt x="125" y="214"/>
                      </a:lnTo>
                      <a:lnTo>
                        <a:pt x="123" y="206"/>
                      </a:lnTo>
                      <a:lnTo>
                        <a:pt x="137" y="188"/>
                      </a:lnTo>
                      <a:close/>
                      <a:moveTo>
                        <a:pt x="145" y="231"/>
                      </a:moveTo>
                      <a:lnTo>
                        <a:pt x="143" y="242"/>
                      </a:lnTo>
                      <a:lnTo>
                        <a:pt x="145" y="248"/>
                      </a:lnTo>
                      <a:lnTo>
                        <a:pt x="125" y="255"/>
                      </a:lnTo>
                      <a:lnTo>
                        <a:pt x="123" y="243"/>
                      </a:lnTo>
                      <a:lnTo>
                        <a:pt x="123" y="228"/>
                      </a:lnTo>
                      <a:lnTo>
                        <a:pt x="145" y="231"/>
                      </a:lnTo>
                      <a:close/>
                      <a:moveTo>
                        <a:pt x="145" y="248"/>
                      </a:moveTo>
                      <a:lnTo>
                        <a:pt x="145" y="248"/>
                      </a:lnTo>
                      <a:lnTo>
                        <a:pt x="145" y="250"/>
                      </a:lnTo>
                      <a:lnTo>
                        <a:pt x="134" y="252"/>
                      </a:lnTo>
                      <a:lnTo>
                        <a:pt x="145" y="248"/>
                      </a:lnTo>
                      <a:close/>
                      <a:moveTo>
                        <a:pt x="145" y="250"/>
                      </a:moveTo>
                      <a:lnTo>
                        <a:pt x="146" y="250"/>
                      </a:lnTo>
                      <a:lnTo>
                        <a:pt x="149" y="250"/>
                      </a:lnTo>
                      <a:lnTo>
                        <a:pt x="146" y="272"/>
                      </a:lnTo>
                      <a:lnTo>
                        <a:pt x="138" y="271"/>
                      </a:lnTo>
                      <a:lnTo>
                        <a:pt x="132" y="267"/>
                      </a:lnTo>
                      <a:lnTo>
                        <a:pt x="129" y="266"/>
                      </a:lnTo>
                      <a:lnTo>
                        <a:pt x="128" y="262"/>
                      </a:lnTo>
                      <a:lnTo>
                        <a:pt x="126" y="259"/>
                      </a:lnTo>
                      <a:lnTo>
                        <a:pt x="125" y="254"/>
                      </a:lnTo>
                      <a:lnTo>
                        <a:pt x="145" y="250"/>
                      </a:lnTo>
                      <a:close/>
                      <a:moveTo>
                        <a:pt x="149" y="250"/>
                      </a:moveTo>
                      <a:lnTo>
                        <a:pt x="159" y="252"/>
                      </a:lnTo>
                      <a:lnTo>
                        <a:pt x="168" y="255"/>
                      </a:lnTo>
                      <a:lnTo>
                        <a:pt x="160" y="278"/>
                      </a:lnTo>
                      <a:lnTo>
                        <a:pt x="152" y="274"/>
                      </a:lnTo>
                      <a:lnTo>
                        <a:pt x="146" y="272"/>
                      </a:lnTo>
                      <a:lnTo>
                        <a:pt x="149" y="250"/>
                      </a:lnTo>
                      <a:close/>
                      <a:moveTo>
                        <a:pt x="162" y="278"/>
                      </a:moveTo>
                      <a:lnTo>
                        <a:pt x="160" y="278"/>
                      </a:lnTo>
                      <a:lnTo>
                        <a:pt x="165" y="266"/>
                      </a:lnTo>
                      <a:lnTo>
                        <a:pt x="162" y="278"/>
                      </a:lnTo>
                      <a:close/>
                      <a:moveTo>
                        <a:pt x="168" y="255"/>
                      </a:moveTo>
                      <a:lnTo>
                        <a:pt x="168" y="255"/>
                      </a:lnTo>
                      <a:lnTo>
                        <a:pt x="162" y="278"/>
                      </a:lnTo>
                      <a:lnTo>
                        <a:pt x="168" y="255"/>
                      </a:lnTo>
                      <a:close/>
                      <a:moveTo>
                        <a:pt x="168" y="255"/>
                      </a:moveTo>
                      <a:lnTo>
                        <a:pt x="168" y="255"/>
                      </a:lnTo>
                      <a:lnTo>
                        <a:pt x="165" y="266"/>
                      </a:lnTo>
                      <a:lnTo>
                        <a:pt x="168" y="255"/>
                      </a:lnTo>
                      <a:close/>
                      <a:moveTo>
                        <a:pt x="168" y="255"/>
                      </a:moveTo>
                      <a:lnTo>
                        <a:pt x="172" y="257"/>
                      </a:lnTo>
                      <a:lnTo>
                        <a:pt x="179" y="257"/>
                      </a:lnTo>
                      <a:lnTo>
                        <a:pt x="177" y="281"/>
                      </a:lnTo>
                      <a:lnTo>
                        <a:pt x="169" y="279"/>
                      </a:lnTo>
                      <a:lnTo>
                        <a:pt x="162" y="278"/>
                      </a:lnTo>
                      <a:lnTo>
                        <a:pt x="168" y="255"/>
                      </a:lnTo>
                      <a:close/>
                      <a:moveTo>
                        <a:pt x="179" y="257"/>
                      </a:moveTo>
                      <a:lnTo>
                        <a:pt x="186" y="257"/>
                      </a:lnTo>
                      <a:lnTo>
                        <a:pt x="196" y="257"/>
                      </a:lnTo>
                      <a:lnTo>
                        <a:pt x="197" y="279"/>
                      </a:lnTo>
                      <a:lnTo>
                        <a:pt x="186" y="281"/>
                      </a:lnTo>
                      <a:lnTo>
                        <a:pt x="177" y="281"/>
                      </a:lnTo>
                      <a:lnTo>
                        <a:pt x="179" y="257"/>
                      </a:lnTo>
                      <a:close/>
                      <a:moveTo>
                        <a:pt x="196" y="257"/>
                      </a:moveTo>
                      <a:lnTo>
                        <a:pt x="222" y="254"/>
                      </a:lnTo>
                      <a:lnTo>
                        <a:pt x="250" y="247"/>
                      </a:lnTo>
                      <a:lnTo>
                        <a:pt x="277" y="240"/>
                      </a:lnTo>
                      <a:lnTo>
                        <a:pt x="302" y="233"/>
                      </a:lnTo>
                      <a:lnTo>
                        <a:pt x="307" y="255"/>
                      </a:lnTo>
                      <a:lnTo>
                        <a:pt x="282" y="262"/>
                      </a:lnTo>
                      <a:lnTo>
                        <a:pt x="254" y="271"/>
                      </a:lnTo>
                      <a:lnTo>
                        <a:pt x="225" y="276"/>
                      </a:lnTo>
                      <a:lnTo>
                        <a:pt x="197" y="279"/>
                      </a:lnTo>
                      <a:lnTo>
                        <a:pt x="196" y="257"/>
                      </a:lnTo>
                      <a:close/>
                      <a:moveTo>
                        <a:pt x="302" y="233"/>
                      </a:moveTo>
                      <a:lnTo>
                        <a:pt x="302" y="233"/>
                      </a:lnTo>
                      <a:lnTo>
                        <a:pt x="305" y="243"/>
                      </a:lnTo>
                      <a:lnTo>
                        <a:pt x="302" y="233"/>
                      </a:lnTo>
                      <a:close/>
                      <a:moveTo>
                        <a:pt x="302" y="233"/>
                      </a:moveTo>
                      <a:lnTo>
                        <a:pt x="311" y="230"/>
                      </a:lnTo>
                      <a:lnTo>
                        <a:pt x="319" y="226"/>
                      </a:lnTo>
                      <a:lnTo>
                        <a:pt x="325" y="248"/>
                      </a:lnTo>
                      <a:lnTo>
                        <a:pt x="318" y="252"/>
                      </a:lnTo>
                      <a:lnTo>
                        <a:pt x="307" y="255"/>
                      </a:lnTo>
                      <a:lnTo>
                        <a:pt x="302" y="233"/>
                      </a:lnTo>
                      <a:close/>
                      <a:moveTo>
                        <a:pt x="319" y="226"/>
                      </a:moveTo>
                      <a:lnTo>
                        <a:pt x="325" y="224"/>
                      </a:lnTo>
                      <a:lnTo>
                        <a:pt x="330" y="223"/>
                      </a:lnTo>
                      <a:lnTo>
                        <a:pt x="338" y="245"/>
                      </a:lnTo>
                      <a:lnTo>
                        <a:pt x="331" y="247"/>
                      </a:lnTo>
                      <a:lnTo>
                        <a:pt x="325" y="248"/>
                      </a:lnTo>
                      <a:lnTo>
                        <a:pt x="319" y="226"/>
                      </a:lnTo>
                      <a:close/>
                      <a:moveTo>
                        <a:pt x="338" y="243"/>
                      </a:moveTo>
                      <a:lnTo>
                        <a:pt x="338" y="245"/>
                      </a:lnTo>
                      <a:lnTo>
                        <a:pt x="333" y="233"/>
                      </a:lnTo>
                      <a:lnTo>
                        <a:pt x="338" y="243"/>
                      </a:lnTo>
                      <a:close/>
                      <a:moveTo>
                        <a:pt x="330" y="223"/>
                      </a:moveTo>
                      <a:lnTo>
                        <a:pt x="336" y="219"/>
                      </a:lnTo>
                      <a:lnTo>
                        <a:pt x="341" y="218"/>
                      </a:lnTo>
                      <a:lnTo>
                        <a:pt x="350" y="238"/>
                      </a:lnTo>
                      <a:lnTo>
                        <a:pt x="344" y="242"/>
                      </a:lnTo>
                      <a:lnTo>
                        <a:pt x="338" y="243"/>
                      </a:lnTo>
                      <a:lnTo>
                        <a:pt x="330" y="223"/>
                      </a:lnTo>
                      <a:close/>
                      <a:moveTo>
                        <a:pt x="341" y="218"/>
                      </a:moveTo>
                      <a:lnTo>
                        <a:pt x="350" y="214"/>
                      </a:lnTo>
                      <a:lnTo>
                        <a:pt x="358" y="211"/>
                      </a:lnTo>
                      <a:lnTo>
                        <a:pt x="364" y="207"/>
                      </a:lnTo>
                      <a:lnTo>
                        <a:pt x="373" y="207"/>
                      </a:lnTo>
                      <a:lnTo>
                        <a:pt x="373" y="231"/>
                      </a:lnTo>
                      <a:lnTo>
                        <a:pt x="362" y="233"/>
                      </a:lnTo>
                      <a:lnTo>
                        <a:pt x="350" y="238"/>
                      </a:lnTo>
                      <a:lnTo>
                        <a:pt x="341" y="218"/>
                      </a:lnTo>
                      <a:close/>
                      <a:moveTo>
                        <a:pt x="373" y="207"/>
                      </a:moveTo>
                      <a:lnTo>
                        <a:pt x="375" y="207"/>
                      </a:lnTo>
                      <a:lnTo>
                        <a:pt x="376" y="207"/>
                      </a:lnTo>
                      <a:lnTo>
                        <a:pt x="378" y="230"/>
                      </a:lnTo>
                      <a:lnTo>
                        <a:pt x="376" y="230"/>
                      </a:lnTo>
                      <a:lnTo>
                        <a:pt x="373" y="231"/>
                      </a:lnTo>
                      <a:lnTo>
                        <a:pt x="373" y="207"/>
                      </a:lnTo>
                      <a:close/>
                      <a:moveTo>
                        <a:pt x="376" y="207"/>
                      </a:moveTo>
                      <a:lnTo>
                        <a:pt x="379" y="207"/>
                      </a:lnTo>
                      <a:lnTo>
                        <a:pt x="382" y="207"/>
                      </a:lnTo>
                      <a:lnTo>
                        <a:pt x="382" y="230"/>
                      </a:lnTo>
                      <a:lnTo>
                        <a:pt x="381" y="230"/>
                      </a:lnTo>
                      <a:lnTo>
                        <a:pt x="378" y="230"/>
                      </a:lnTo>
                      <a:lnTo>
                        <a:pt x="376" y="207"/>
                      </a:lnTo>
                      <a:close/>
                      <a:moveTo>
                        <a:pt x="382" y="230"/>
                      </a:moveTo>
                      <a:lnTo>
                        <a:pt x="382" y="230"/>
                      </a:lnTo>
                      <a:lnTo>
                        <a:pt x="382" y="218"/>
                      </a:lnTo>
                      <a:lnTo>
                        <a:pt x="382" y="230"/>
                      </a:lnTo>
                      <a:close/>
                      <a:moveTo>
                        <a:pt x="382" y="207"/>
                      </a:moveTo>
                      <a:lnTo>
                        <a:pt x="385" y="207"/>
                      </a:lnTo>
                      <a:lnTo>
                        <a:pt x="389" y="207"/>
                      </a:lnTo>
                      <a:lnTo>
                        <a:pt x="389" y="230"/>
                      </a:lnTo>
                      <a:lnTo>
                        <a:pt x="385" y="230"/>
                      </a:lnTo>
                      <a:lnTo>
                        <a:pt x="382" y="230"/>
                      </a:lnTo>
                      <a:lnTo>
                        <a:pt x="382" y="207"/>
                      </a:lnTo>
                      <a:close/>
                      <a:moveTo>
                        <a:pt x="389" y="207"/>
                      </a:moveTo>
                      <a:lnTo>
                        <a:pt x="395" y="207"/>
                      </a:lnTo>
                      <a:lnTo>
                        <a:pt x="401" y="206"/>
                      </a:lnTo>
                      <a:lnTo>
                        <a:pt x="407" y="204"/>
                      </a:lnTo>
                      <a:lnTo>
                        <a:pt x="413" y="200"/>
                      </a:lnTo>
                      <a:lnTo>
                        <a:pt x="426" y="218"/>
                      </a:lnTo>
                      <a:lnTo>
                        <a:pt x="415" y="226"/>
                      </a:lnTo>
                      <a:lnTo>
                        <a:pt x="406" y="230"/>
                      </a:lnTo>
                      <a:lnTo>
                        <a:pt x="396" y="230"/>
                      </a:lnTo>
                      <a:lnTo>
                        <a:pt x="389" y="230"/>
                      </a:lnTo>
                      <a:lnTo>
                        <a:pt x="389" y="207"/>
                      </a:lnTo>
                      <a:close/>
                      <a:moveTo>
                        <a:pt x="426" y="218"/>
                      </a:moveTo>
                      <a:lnTo>
                        <a:pt x="426" y="218"/>
                      </a:lnTo>
                      <a:lnTo>
                        <a:pt x="419" y="209"/>
                      </a:lnTo>
                      <a:lnTo>
                        <a:pt x="426" y="218"/>
                      </a:lnTo>
                      <a:close/>
                      <a:moveTo>
                        <a:pt x="412" y="200"/>
                      </a:moveTo>
                      <a:lnTo>
                        <a:pt x="412" y="200"/>
                      </a:lnTo>
                      <a:lnTo>
                        <a:pt x="426" y="218"/>
                      </a:lnTo>
                      <a:lnTo>
                        <a:pt x="412" y="200"/>
                      </a:lnTo>
                      <a:close/>
                      <a:moveTo>
                        <a:pt x="426" y="218"/>
                      </a:moveTo>
                      <a:lnTo>
                        <a:pt x="426" y="218"/>
                      </a:lnTo>
                      <a:lnTo>
                        <a:pt x="419" y="209"/>
                      </a:lnTo>
                      <a:lnTo>
                        <a:pt x="426" y="218"/>
                      </a:lnTo>
                      <a:close/>
                      <a:moveTo>
                        <a:pt x="412" y="200"/>
                      </a:moveTo>
                      <a:lnTo>
                        <a:pt x="413" y="199"/>
                      </a:lnTo>
                      <a:lnTo>
                        <a:pt x="415" y="197"/>
                      </a:lnTo>
                      <a:lnTo>
                        <a:pt x="429" y="214"/>
                      </a:lnTo>
                      <a:lnTo>
                        <a:pt x="427" y="216"/>
                      </a:lnTo>
                      <a:lnTo>
                        <a:pt x="426" y="218"/>
                      </a:lnTo>
                      <a:lnTo>
                        <a:pt x="412" y="200"/>
                      </a:lnTo>
                      <a:close/>
                      <a:moveTo>
                        <a:pt x="415" y="197"/>
                      </a:moveTo>
                      <a:lnTo>
                        <a:pt x="418" y="195"/>
                      </a:lnTo>
                      <a:lnTo>
                        <a:pt x="419" y="194"/>
                      </a:lnTo>
                      <a:lnTo>
                        <a:pt x="432" y="212"/>
                      </a:lnTo>
                      <a:lnTo>
                        <a:pt x="429" y="214"/>
                      </a:lnTo>
                      <a:lnTo>
                        <a:pt x="415" y="197"/>
                      </a:lnTo>
                      <a:close/>
                      <a:moveTo>
                        <a:pt x="433" y="211"/>
                      </a:moveTo>
                      <a:lnTo>
                        <a:pt x="433" y="211"/>
                      </a:lnTo>
                      <a:lnTo>
                        <a:pt x="432" y="212"/>
                      </a:lnTo>
                      <a:lnTo>
                        <a:pt x="426" y="202"/>
                      </a:lnTo>
                      <a:lnTo>
                        <a:pt x="433" y="211"/>
                      </a:lnTo>
                      <a:close/>
                      <a:moveTo>
                        <a:pt x="418" y="194"/>
                      </a:moveTo>
                      <a:lnTo>
                        <a:pt x="418" y="194"/>
                      </a:lnTo>
                      <a:lnTo>
                        <a:pt x="433" y="211"/>
                      </a:lnTo>
                      <a:lnTo>
                        <a:pt x="418" y="194"/>
                      </a:lnTo>
                      <a:close/>
                      <a:moveTo>
                        <a:pt x="418" y="194"/>
                      </a:moveTo>
                      <a:lnTo>
                        <a:pt x="418" y="194"/>
                      </a:lnTo>
                      <a:lnTo>
                        <a:pt x="426" y="202"/>
                      </a:lnTo>
                      <a:lnTo>
                        <a:pt x="418" y="194"/>
                      </a:lnTo>
                      <a:close/>
                      <a:moveTo>
                        <a:pt x="418" y="194"/>
                      </a:moveTo>
                      <a:lnTo>
                        <a:pt x="426" y="188"/>
                      </a:lnTo>
                      <a:lnTo>
                        <a:pt x="433" y="185"/>
                      </a:lnTo>
                      <a:lnTo>
                        <a:pt x="441" y="206"/>
                      </a:lnTo>
                      <a:lnTo>
                        <a:pt x="436" y="207"/>
                      </a:lnTo>
                      <a:lnTo>
                        <a:pt x="433" y="211"/>
                      </a:lnTo>
                      <a:lnTo>
                        <a:pt x="418" y="194"/>
                      </a:lnTo>
                      <a:close/>
                      <a:moveTo>
                        <a:pt x="433" y="185"/>
                      </a:moveTo>
                      <a:lnTo>
                        <a:pt x="435" y="183"/>
                      </a:lnTo>
                      <a:lnTo>
                        <a:pt x="447" y="202"/>
                      </a:lnTo>
                      <a:lnTo>
                        <a:pt x="444" y="204"/>
                      </a:lnTo>
                      <a:lnTo>
                        <a:pt x="441" y="206"/>
                      </a:lnTo>
                      <a:lnTo>
                        <a:pt x="433" y="185"/>
                      </a:lnTo>
                      <a:close/>
                      <a:moveTo>
                        <a:pt x="450" y="199"/>
                      </a:moveTo>
                      <a:lnTo>
                        <a:pt x="449" y="200"/>
                      </a:lnTo>
                      <a:lnTo>
                        <a:pt x="447" y="202"/>
                      </a:lnTo>
                      <a:lnTo>
                        <a:pt x="441" y="194"/>
                      </a:lnTo>
                      <a:lnTo>
                        <a:pt x="450" y="199"/>
                      </a:lnTo>
                      <a:close/>
                      <a:moveTo>
                        <a:pt x="432" y="187"/>
                      </a:moveTo>
                      <a:lnTo>
                        <a:pt x="429" y="185"/>
                      </a:lnTo>
                      <a:lnTo>
                        <a:pt x="423" y="183"/>
                      </a:lnTo>
                      <a:lnTo>
                        <a:pt x="433" y="163"/>
                      </a:lnTo>
                      <a:lnTo>
                        <a:pt x="441" y="170"/>
                      </a:lnTo>
                      <a:lnTo>
                        <a:pt x="449" y="176"/>
                      </a:lnTo>
                      <a:lnTo>
                        <a:pt x="450" y="182"/>
                      </a:lnTo>
                      <a:lnTo>
                        <a:pt x="452" y="187"/>
                      </a:lnTo>
                      <a:lnTo>
                        <a:pt x="452" y="194"/>
                      </a:lnTo>
                      <a:lnTo>
                        <a:pt x="450" y="199"/>
                      </a:lnTo>
                      <a:lnTo>
                        <a:pt x="432" y="187"/>
                      </a:lnTo>
                      <a:close/>
                      <a:moveTo>
                        <a:pt x="423" y="183"/>
                      </a:moveTo>
                      <a:lnTo>
                        <a:pt x="419" y="182"/>
                      </a:lnTo>
                      <a:lnTo>
                        <a:pt x="418" y="180"/>
                      </a:lnTo>
                      <a:lnTo>
                        <a:pt x="433" y="163"/>
                      </a:lnTo>
                      <a:lnTo>
                        <a:pt x="433" y="164"/>
                      </a:lnTo>
                      <a:lnTo>
                        <a:pt x="433" y="163"/>
                      </a:lnTo>
                      <a:lnTo>
                        <a:pt x="423" y="183"/>
                      </a:lnTo>
                      <a:close/>
                      <a:moveTo>
                        <a:pt x="418" y="180"/>
                      </a:moveTo>
                      <a:lnTo>
                        <a:pt x="416" y="176"/>
                      </a:lnTo>
                      <a:lnTo>
                        <a:pt x="415" y="171"/>
                      </a:lnTo>
                      <a:lnTo>
                        <a:pt x="416" y="168"/>
                      </a:lnTo>
                      <a:lnTo>
                        <a:pt x="418" y="163"/>
                      </a:lnTo>
                      <a:lnTo>
                        <a:pt x="433" y="180"/>
                      </a:lnTo>
                      <a:lnTo>
                        <a:pt x="432" y="180"/>
                      </a:lnTo>
                      <a:lnTo>
                        <a:pt x="430" y="178"/>
                      </a:lnTo>
                      <a:lnTo>
                        <a:pt x="430" y="175"/>
                      </a:lnTo>
                      <a:lnTo>
                        <a:pt x="430" y="171"/>
                      </a:lnTo>
                      <a:lnTo>
                        <a:pt x="430" y="168"/>
                      </a:lnTo>
                      <a:lnTo>
                        <a:pt x="430" y="164"/>
                      </a:lnTo>
                      <a:lnTo>
                        <a:pt x="432" y="163"/>
                      </a:lnTo>
                      <a:lnTo>
                        <a:pt x="433" y="163"/>
                      </a:lnTo>
                      <a:lnTo>
                        <a:pt x="418" y="180"/>
                      </a:lnTo>
                      <a:close/>
                      <a:moveTo>
                        <a:pt x="418" y="163"/>
                      </a:moveTo>
                      <a:lnTo>
                        <a:pt x="419" y="163"/>
                      </a:lnTo>
                      <a:lnTo>
                        <a:pt x="421" y="161"/>
                      </a:lnTo>
                      <a:lnTo>
                        <a:pt x="426" y="171"/>
                      </a:lnTo>
                      <a:lnTo>
                        <a:pt x="418" y="163"/>
                      </a:lnTo>
                      <a:close/>
                      <a:moveTo>
                        <a:pt x="421" y="161"/>
                      </a:moveTo>
                      <a:lnTo>
                        <a:pt x="421" y="161"/>
                      </a:lnTo>
                      <a:lnTo>
                        <a:pt x="432" y="182"/>
                      </a:lnTo>
                      <a:lnTo>
                        <a:pt x="421" y="161"/>
                      </a:lnTo>
                      <a:close/>
                      <a:moveTo>
                        <a:pt x="432" y="182"/>
                      </a:moveTo>
                      <a:lnTo>
                        <a:pt x="432" y="182"/>
                      </a:lnTo>
                      <a:lnTo>
                        <a:pt x="426" y="171"/>
                      </a:lnTo>
                      <a:lnTo>
                        <a:pt x="432" y="182"/>
                      </a:lnTo>
                      <a:close/>
                      <a:moveTo>
                        <a:pt x="421" y="161"/>
                      </a:moveTo>
                      <a:lnTo>
                        <a:pt x="424" y="159"/>
                      </a:lnTo>
                      <a:lnTo>
                        <a:pt x="426" y="158"/>
                      </a:lnTo>
                      <a:lnTo>
                        <a:pt x="438" y="176"/>
                      </a:lnTo>
                      <a:lnTo>
                        <a:pt x="435" y="180"/>
                      </a:lnTo>
                      <a:lnTo>
                        <a:pt x="432" y="182"/>
                      </a:lnTo>
                      <a:lnTo>
                        <a:pt x="421" y="161"/>
                      </a:lnTo>
                      <a:close/>
                      <a:moveTo>
                        <a:pt x="426" y="158"/>
                      </a:moveTo>
                      <a:lnTo>
                        <a:pt x="429" y="156"/>
                      </a:lnTo>
                      <a:lnTo>
                        <a:pt x="432" y="152"/>
                      </a:lnTo>
                      <a:lnTo>
                        <a:pt x="444" y="171"/>
                      </a:lnTo>
                      <a:lnTo>
                        <a:pt x="441" y="173"/>
                      </a:lnTo>
                      <a:lnTo>
                        <a:pt x="438" y="176"/>
                      </a:lnTo>
                      <a:lnTo>
                        <a:pt x="426" y="158"/>
                      </a:lnTo>
                      <a:close/>
                      <a:moveTo>
                        <a:pt x="432" y="152"/>
                      </a:moveTo>
                      <a:lnTo>
                        <a:pt x="446" y="140"/>
                      </a:lnTo>
                      <a:lnTo>
                        <a:pt x="455" y="132"/>
                      </a:lnTo>
                      <a:lnTo>
                        <a:pt x="470" y="147"/>
                      </a:lnTo>
                      <a:lnTo>
                        <a:pt x="460" y="158"/>
                      </a:lnTo>
                      <a:lnTo>
                        <a:pt x="444" y="171"/>
                      </a:lnTo>
                      <a:lnTo>
                        <a:pt x="432" y="152"/>
                      </a:lnTo>
                      <a:close/>
                      <a:moveTo>
                        <a:pt x="455" y="132"/>
                      </a:moveTo>
                      <a:lnTo>
                        <a:pt x="455" y="132"/>
                      </a:lnTo>
                      <a:lnTo>
                        <a:pt x="456" y="130"/>
                      </a:lnTo>
                      <a:lnTo>
                        <a:pt x="463" y="140"/>
                      </a:lnTo>
                      <a:lnTo>
                        <a:pt x="455" y="132"/>
                      </a:lnTo>
                      <a:close/>
                      <a:moveTo>
                        <a:pt x="456" y="130"/>
                      </a:moveTo>
                      <a:lnTo>
                        <a:pt x="456" y="130"/>
                      </a:lnTo>
                      <a:lnTo>
                        <a:pt x="469" y="149"/>
                      </a:lnTo>
                      <a:lnTo>
                        <a:pt x="456" y="130"/>
                      </a:lnTo>
                      <a:close/>
                      <a:moveTo>
                        <a:pt x="469" y="149"/>
                      </a:moveTo>
                      <a:lnTo>
                        <a:pt x="469" y="149"/>
                      </a:lnTo>
                      <a:lnTo>
                        <a:pt x="463" y="140"/>
                      </a:lnTo>
                      <a:lnTo>
                        <a:pt x="469" y="149"/>
                      </a:lnTo>
                      <a:close/>
                      <a:moveTo>
                        <a:pt x="455" y="130"/>
                      </a:moveTo>
                      <a:lnTo>
                        <a:pt x="464" y="122"/>
                      </a:lnTo>
                      <a:lnTo>
                        <a:pt x="472" y="111"/>
                      </a:lnTo>
                      <a:lnTo>
                        <a:pt x="489" y="127"/>
                      </a:lnTo>
                      <a:lnTo>
                        <a:pt x="480" y="137"/>
                      </a:lnTo>
                      <a:lnTo>
                        <a:pt x="469" y="149"/>
                      </a:lnTo>
                      <a:lnTo>
                        <a:pt x="455" y="130"/>
                      </a:lnTo>
                      <a:close/>
                      <a:moveTo>
                        <a:pt x="472" y="111"/>
                      </a:moveTo>
                      <a:lnTo>
                        <a:pt x="473" y="110"/>
                      </a:lnTo>
                      <a:lnTo>
                        <a:pt x="475" y="108"/>
                      </a:lnTo>
                      <a:lnTo>
                        <a:pt x="490" y="123"/>
                      </a:lnTo>
                      <a:lnTo>
                        <a:pt x="489" y="125"/>
                      </a:lnTo>
                      <a:lnTo>
                        <a:pt x="489" y="127"/>
                      </a:lnTo>
                      <a:lnTo>
                        <a:pt x="472" y="111"/>
                      </a:lnTo>
                      <a:close/>
                      <a:moveTo>
                        <a:pt x="490" y="123"/>
                      </a:moveTo>
                      <a:lnTo>
                        <a:pt x="490" y="123"/>
                      </a:lnTo>
                      <a:lnTo>
                        <a:pt x="483" y="116"/>
                      </a:lnTo>
                      <a:lnTo>
                        <a:pt x="490" y="123"/>
                      </a:lnTo>
                      <a:close/>
                      <a:moveTo>
                        <a:pt x="475" y="110"/>
                      </a:moveTo>
                      <a:lnTo>
                        <a:pt x="480" y="99"/>
                      </a:lnTo>
                      <a:lnTo>
                        <a:pt x="484" y="89"/>
                      </a:lnTo>
                      <a:lnTo>
                        <a:pt x="503" y="98"/>
                      </a:lnTo>
                      <a:lnTo>
                        <a:pt x="498" y="111"/>
                      </a:lnTo>
                      <a:lnTo>
                        <a:pt x="490" y="123"/>
                      </a:lnTo>
                      <a:lnTo>
                        <a:pt x="475" y="110"/>
                      </a:lnTo>
                      <a:close/>
                      <a:moveTo>
                        <a:pt x="484" y="89"/>
                      </a:moveTo>
                      <a:lnTo>
                        <a:pt x="489" y="75"/>
                      </a:lnTo>
                      <a:lnTo>
                        <a:pt x="492" y="62"/>
                      </a:lnTo>
                      <a:lnTo>
                        <a:pt x="512" y="67"/>
                      </a:lnTo>
                      <a:lnTo>
                        <a:pt x="507" y="82"/>
                      </a:lnTo>
                      <a:lnTo>
                        <a:pt x="503" y="98"/>
                      </a:lnTo>
                      <a:lnTo>
                        <a:pt x="484" y="89"/>
                      </a:lnTo>
                      <a:close/>
                      <a:moveTo>
                        <a:pt x="492" y="62"/>
                      </a:moveTo>
                      <a:lnTo>
                        <a:pt x="492" y="62"/>
                      </a:lnTo>
                      <a:lnTo>
                        <a:pt x="501" y="63"/>
                      </a:lnTo>
                      <a:lnTo>
                        <a:pt x="492" y="62"/>
                      </a:lnTo>
                      <a:close/>
                      <a:moveTo>
                        <a:pt x="492" y="62"/>
                      </a:moveTo>
                      <a:lnTo>
                        <a:pt x="498" y="27"/>
                      </a:lnTo>
                      <a:lnTo>
                        <a:pt x="498" y="12"/>
                      </a:lnTo>
                      <a:lnTo>
                        <a:pt x="520" y="12"/>
                      </a:lnTo>
                      <a:lnTo>
                        <a:pt x="520" y="17"/>
                      </a:lnTo>
                      <a:lnTo>
                        <a:pt x="518" y="29"/>
                      </a:lnTo>
                      <a:lnTo>
                        <a:pt x="517" y="46"/>
                      </a:lnTo>
                      <a:lnTo>
                        <a:pt x="512" y="67"/>
                      </a:lnTo>
                      <a:lnTo>
                        <a:pt x="492" y="62"/>
                      </a:lnTo>
                      <a:close/>
                      <a:moveTo>
                        <a:pt x="498" y="12"/>
                      </a:moveTo>
                      <a:lnTo>
                        <a:pt x="500" y="7"/>
                      </a:lnTo>
                      <a:lnTo>
                        <a:pt x="503" y="3"/>
                      </a:lnTo>
                      <a:lnTo>
                        <a:pt x="506" y="2"/>
                      </a:lnTo>
                      <a:lnTo>
                        <a:pt x="509" y="0"/>
                      </a:lnTo>
                      <a:lnTo>
                        <a:pt x="514" y="2"/>
                      </a:lnTo>
                      <a:lnTo>
                        <a:pt x="517" y="3"/>
                      </a:lnTo>
                      <a:lnTo>
                        <a:pt x="520" y="9"/>
                      </a:lnTo>
                      <a:lnTo>
                        <a:pt x="520" y="12"/>
                      </a:lnTo>
                      <a:lnTo>
                        <a:pt x="498" y="12"/>
                      </a:lnTo>
                      <a:close/>
                    </a:path>
                  </a:pathLst>
                </a:custGeom>
                <a:solidFill>
                  <a:srgbClr val="8C3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5" name="Freeform 251"/>
                <p:cNvSpPr>
                  <a:spLocks noEditPoints="1"/>
                </p:cNvSpPr>
                <p:nvPr/>
              </p:nvSpPr>
              <p:spPr bwMode="auto">
                <a:xfrm>
                  <a:off x="820" y="1941"/>
                  <a:ext cx="522" cy="287"/>
                </a:xfrm>
                <a:custGeom>
                  <a:avLst/>
                  <a:gdLst>
                    <a:gd name="T0" fmla="*/ 11 w 522"/>
                    <a:gd name="T1" fmla="*/ 249 h 287"/>
                    <a:gd name="T2" fmla="*/ 28 w 522"/>
                    <a:gd name="T3" fmla="*/ 257 h 287"/>
                    <a:gd name="T4" fmla="*/ 19 w 522"/>
                    <a:gd name="T5" fmla="*/ 252 h 287"/>
                    <a:gd name="T6" fmla="*/ 47 w 522"/>
                    <a:gd name="T7" fmla="*/ 275 h 287"/>
                    <a:gd name="T8" fmla="*/ 70 w 522"/>
                    <a:gd name="T9" fmla="*/ 256 h 287"/>
                    <a:gd name="T10" fmla="*/ 54 w 522"/>
                    <a:gd name="T11" fmla="*/ 240 h 287"/>
                    <a:gd name="T12" fmla="*/ 62 w 522"/>
                    <a:gd name="T13" fmla="*/ 232 h 287"/>
                    <a:gd name="T14" fmla="*/ 84 w 522"/>
                    <a:gd name="T15" fmla="*/ 209 h 287"/>
                    <a:gd name="T16" fmla="*/ 107 w 522"/>
                    <a:gd name="T17" fmla="*/ 191 h 287"/>
                    <a:gd name="T18" fmla="*/ 121 w 522"/>
                    <a:gd name="T19" fmla="*/ 185 h 287"/>
                    <a:gd name="T20" fmla="*/ 115 w 522"/>
                    <a:gd name="T21" fmla="*/ 187 h 287"/>
                    <a:gd name="T22" fmla="*/ 149 w 522"/>
                    <a:gd name="T23" fmla="*/ 194 h 287"/>
                    <a:gd name="T24" fmla="*/ 135 w 522"/>
                    <a:gd name="T25" fmla="*/ 215 h 287"/>
                    <a:gd name="T26" fmla="*/ 135 w 522"/>
                    <a:gd name="T27" fmla="*/ 239 h 287"/>
                    <a:gd name="T28" fmla="*/ 159 w 522"/>
                    <a:gd name="T29" fmla="*/ 254 h 287"/>
                    <a:gd name="T30" fmla="*/ 135 w 522"/>
                    <a:gd name="T31" fmla="*/ 249 h 287"/>
                    <a:gd name="T32" fmla="*/ 161 w 522"/>
                    <a:gd name="T33" fmla="*/ 280 h 287"/>
                    <a:gd name="T34" fmla="*/ 173 w 522"/>
                    <a:gd name="T35" fmla="*/ 261 h 287"/>
                    <a:gd name="T36" fmla="*/ 183 w 522"/>
                    <a:gd name="T37" fmla="*/ 263 h 287"/>
                    <a:gd name="T38" fmla="*/ 200 w 522"/>
                    <a:gd name="T39" fmla="*/ 263 h 287"/>
                    <a:gd name="T40" fmla="*/ 254 w 522"/>
                    <a:gd name="T41" fmla="*/ 252 h 287"/>
                    <a:gd name="T42" fmla="*/ 201 w 522"/>
                    <a:gd name="T43" fmla="*/ 285 h 287"/>
                    <a:gd name="T44" fmla="*/ 325 w 522"/>
                    <a:gd name="T45" fmla="*/ 230 h 287"/>
                    <a:gd name="T46" fmla="*/ 343 w 522"/>
                    <a:gd name="T47" fmla="*/ 247 h 287"/>
                    <a:gd name="T48" fmla="*/ 349 w 522"/>
                    <a:gd name="T49" fmla="*/ 244 h 287"/>
                    <a:gd name="T50" fmla="*/ 379 w 522"/>
                    <a:gd name="T51" fmla="*/ 209 h 287"/>
                    <a:gd name="T52" fmla="*/ 377 w 522"/>
                    <a:gd name="T53" fmla="*/ 233 h 287"/>
                    <a:gd name="T54" fmla="*/ 379 w 522"/>
                    <a:gd name="T55" fmla="*/ 233 h 287"/>
                    <a:gd name="T56" fmla="*/ 385 w 522"/>
                    <a:gd name="T57" fmla="*/ 233 h 287"/>
                    <a:gd name="T58" fmla="*/ 388 w 522"/>
                    <a:gd name="T59" fmla="*/ 209 h 287"/>
                    <a:gd name="T60" fmla="*/ 388 w 522"/>
                    <a:gd name="T61" fmla="*/ 209 h 287"/>
                    <a:gd name="T62" fmla="*/ 427 w 522"/>
                    <a:gd name="T63" fmla="*/ 225 h 287"/>
                    <a:gd name="T64" fmla="*/ 431 w 522"/>
                    <a:gd name="T65" fmla="*/ 220 h 287"/>
                    <a:gd name="T66" fmla="*/ 431 w 522"/>
                    <a:gd name="T67" fmla="*/ 220 h 287"/>
                    <a:gd name="T68" fmla="*/ 422 w 522"/>
                    <a:gd name="T69" fmla="*/ 199 h 287"/>
                    <a:gd name="T70" fmla="*/ 428 w 522"/>
                    <a:gd name="T71" fmla="*/ 194 h 287"/>
                    <a:gd name="T72" fmla="*/ 442 w 522"/>
                    <a:gd name="T73" fmla="*/ 213 h 287"/>
                    <a:gd name="T74" fmla="*/ 450 w 522"/>
                    <a:gd name="T75" fmla="*/ 191 h 287"/>
                    <a:gd name="T76" fmla="*/ 430 w 522"/>
                    <a:gd name="T77" fmla="*/ 197 h 287"/>
                    <a:gd name="T78" fmla="*/ 419 w 522"/>
                    <a:gd name="T79" fmla="*/ 192 h 287"/>
                    <a:gd name="T80" fmla="*/ 414 w 522"/>
                    <a:gd name="T81" fmla="*/ 189 h 287"/>
                    <a:gd name="T82" fmla="*/ 411 w 522"/>
                    <a:gd name="T83" fmla="*/ 180 h 287"/>
                    <a:gd name="T84" fmla="*/ 427 w 522"/>
                    <a:gd name="T85" fmla="*/ 180 h 287"/>
                    <a:gd name="T86" fmla="*/ 416 w 522"/>
                    <a:gd name="T87" fmla="*/ 170 h 287"/>
                    <a:gd name="T88" fmla="*/ 433 w 522"/>
                    <a:gd name="T89" fmla="*/ 187 h 287"/>
                    <a:gd name="T90" fmla="*/ 459 w 522"/>
                    <a:gd name="T91" fmla="*/ 167 h 287"/>
                    <a:gd name="T92" fmla="*/ 453 w 522"/>
                    <a:gd name="T93" fmla="*/ 158 h 287"/>
                    <a:gd name="T94" fmla="*/ 460 w 522"/>
                    <a:gd name="T95" fmla="*/ 167 h 287"/>
                    <a:gd name="T96" fmla="*/ 468 w 522"/>
                    <a:gd name="T97" fmla="*/ 156 h 287"/>
                    <a:gd name="T98" fmla="*/ 459 w 522"/>
                    <a:gd name="T99" fmla="*/ 132 h 287"/>
                    <a:gd name="T100" fmla="*/ 470 w 522"/>
                    <a:gd name="T101" fmla="*/ 122 h 287"/>
                    <a:gd name="T102" fmla="*/ 477 w 522"/>
                    <a:gd name="T103" fmla="*/ 110 h 287"/>
                    <a:gd name="T104" fmla="*/ 496 w 522"/>
                    <a:gd name="T105" fmla="*/ 122 h 287"/>
                    <a:gd name="T106" fmla="*/ 487 w 522"/>
                    <a:gd name="T107" fmla="*/ 117 h 287"/>
                    <a:gd name="T108" fmla="*/ 494 w 522"/>
                    <a:gd name="T109" fmla="*/ 124 h 287"/>
                    <a:gd name="T110" fmla="*/ 499 w 522"/>
                    <a:gd name="T111" fmla="*/ 117 h 287"/>
                    <a:gd name="T112" fmla="*/ 502 w 522"/>
                    <a:gd name="T113" fmla="*/ 110 h 287"/>
                    <a:gd name="T114" fmla="*/ 501 w 522"/>
                    <a:gd name="T115" fmla="*/ 26 h 287"/>
                    <a:gd name="T116" fmla="*/ 494 w 522"/>
                    <a:gd name="T117" fmla="*/ 60 h 287"/>
                    <a:gd name="T118" fmla="*/ 519 w 522"/>
                    <a:gd name="T119" fmla="*/ 4 h 287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522"/>
                    <a:gd name="T181" fmla="*/ 0 h 287"/>
                    <a:gd name="T182" fmla="*/ 522 w 522"/>
                    <a:gd name="T183" fmla="*/ 287 h 287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522" h="287">
                      <a:moveTo>
                        <a:pt x="4" y="269"/>
                      </a:moveTo>
                      <a:lnTo>
                        <a:pt x="2" y="266"/>
                      </a:lnTo>
                      <a:lnTo>
                        <a:pt x="0" y="261"/>
                      </a:lnTo>
                      <a:lnTo>
                        <a:pt x="2" y="256"/>
                      </a:lnTo>
                      <a:lnTo>
                        <a:pt x="4" y="252"/>
                      </a:lnTo>
                      <a:lnTo>
                        <a:pt x="8" y="251"/>
                      </a:lnTo>
                      <a:lnTo>
                        <a:pt x="11" y="249"/>
                      </a:lnTo>
                      <a:lnTo>
                        <a:pt x="16" y="251"/>
                      </a:lnTo>
                      <a:lnTo>
                        <a:pt x="19" y="252"/>
                      </a:lnTo>
                      <a:lnTo>
                        <a:pt x="4" y="269"/>
                      </a:lnTo>
                      <a:close/>
                      <a:moveTo>
                        <a:pt x="19" y="252"/>
                      </a:moveTo>
                      <a:lnTo>
                        <a:pt x="22" y="256"/>
                      </a:lnTo>
                      <a:lnTo>
                        <a:pt x="25" y="257"/>
                      </a:lnTo>
                      <a:lnTo>
                        <a:pt x="28" y="257"/>
                      </a:lnTo>
                      <a:lnTo>
                        <a:pt x="33" y="257"/>
                      </a:lnTo>
                      <a:lnTo>
                        <a:pt x="39" y="278"/>
                      </a:lnTo>
                      <a:lnTo>
                        <a:pt x="30" y="281"/>
                      </a:lnTo>
                      <a:lnTo>
                        <a:pt x="21" y="280"/>
                      </a:lnTo>
                      <a:lnTo>
                        <a:pt x="13" y="276"/>
                      </a:lnTo>
                      <a:lnTo>
                        <a:pt x="4" y="269"/>
                      </a:lnTo>
                      <a:lnTo>
                        <a:pt x="19" y="252"/>
                      </a:lnTo>
                      <a:close/>
                      <a:moveTo>
                        <a:pt x="33" y="257"/>
                      </a:moveTo>
                      <a:lnTo>
                        <a:pt x="44" y="251"/>
                      </a:lnTo>
                      <a:lnTo>
                        <a:pt x="54" y="239"/>
                      </a:lnTo>
                      <a:lnTo>
                        <a:pt x="68" y="257"/>
                      </a:lnTo>
                      <a:lnTo>
                        <a:pt x="61" y="264"/>
                      </a:lnTo>
                      <a:lnTo>
                        <a:pt x="54" y="269"/>
                      </a:lnTo>
                      <a:lnTo>
                        <a:pt x="47" y="275"/>
                      </a:lnTo>
                      <a:lnTo>
                        <a:pt x="39" y="278"/>
                      </a:lnTo>
                      <a:lnTo>
                        <a:pt x="33" y="257"/>
                      </a:lnTo>
                      <a:close/>
                      <a:moveTo>
                        <a:pt x="70" y="256"/>
                      </a:moveTo>
                      <a:lnTo>
                        <a:pt x="68" y="256"/>
                      </a:lnTo>
                      <a:lnTo>
                        <a:pt x="68" y="257"/>
                      </a:lnTo>
                      <a:lnTo>
                        <a:pt x="62" y="247"/>
                      </a:lnTo>
                      <a:lnTo>
                        <a:pt x="70" y="256"/>
                      </a:lnTo>
                      <a:close/>
                      <a:moveTo>
                        <a:pt x="54" y="240"/>
                      </a:moveTo>
                      <a:lnTo>
                        <a:pt x="54" y="240"/>
                      </a:lnTo>
                      <a:lnTo>
                        <a:pt x="56" y="239"/>
                      </a:lnTo>
                      <a:lnTo>
                        <a:pt x="68" y="257"/>
                      </a:lnTo>
                      <a:lnTo>
                        <a:pt x="70" y="256"/>
                      </a:lnTo>
                      <a:lnTo>
                        <a:pt x="54" y="240"/>
                      </a:lnTo>
                      <a:close/>
                      <a:moveTo>
                        <a:pt x="68" y="257"/>
                      </a:moveTo>
                      <a:lnTo>
                        <a:pt x="68" y="257"/>
                      </a:lnTo>
                      <a:lnTo>
                        <a:pt x="62" y="247"/>
                      </a:lnTo>
                      <a:lnTo>
                        <a:pt x="68" y="257"/>
                      </a:lnTo>
                      <a:close/>
                      <a:moveTo>
                        <a:pt x="54" y="239"/>
                      </a:moveTo>
                      <a:lnTo>
                        <a:pt x="62" y="232"/>
                      </a:lnTo>
                      <a:lnTo>
                        <a:pt x="68" y="225"/>
                      </a:lnTo>
                      <a:lnTo>
                        <a:pt x="84" y="240"/>
                      </a:lnTo>
                      <a:lnTo>
                        <a:pt x="76" y="249"/>
                      </a:lnTo>
                      <a:lnTo>
                        <a:pt x="68" y="257"/>
                      </a:lnTo>
                      <a:lnTo>
                        <a:pt x="54" y="239"/>
                      </a:lnTo>
                      <a:close/>
                      <a:moveTo>
                        <a:pt x="68" y="225"/>
                      </a:moveTo>
                      <a:lnTo>
                        <a:pt x="84" y="209"/>
                      </a:lnTo>
                      <a:lnTo>
                        <a:pt x="98" y="196"/>
                      </a:lnTo>
                      <a:lnTo>
                        <a:pt x="109" y="216"/>
                      </a:lnTo>
                      <a:lnTo>
                        <a:pt x="96" y="227"/>
                      </a:lnTo>
                      <a:lnTo>
                        <a:pt x="84" y="240"/>
                      </a:lnTo>
                      <a:lnTo>
                        <a:pt x="68" y="225"/>
                      </a:lnTo>
                      <a:close/>
                      <a:moveTo>
                        <a:pt x="98" y="196"/>
                      </a:moveTo>
                      <a:lnTo>
                        <a:pt x="107" y="191"/>
                      </a:lnTo>
                      <a:lnTo>
                        <a:pt x="115" y="187"/>
                      </a:lnTo>
                      <a:lnTo>
                        <a:pt x="121" y="209"/>
                      </a:lnTo>
                      <a:lnTo>
                        <a:pt x="115" y="211"/>
                      </a:lnTo>
                      <a:lnTo>
                        <a:pt x="109" y="216"/>
                      </a:lnTo>
                      <a:lnTo>
                        <a:pt x="98" y="196"/>
                      </a:lnTo>
                      <a:close/>
                      <a:moveTo>
                        <a:pt x="115" y="187"/>
                      </a:moveTo>
                      <a:lnTo>
                        <a:pt x="121" y="185"/>
                      </a:lnTo>
                      <a:lnTo>
                        <a:pt x="125" y="185"/>
                      </a:lnTo>
                      <a:lnTo>
                        <a:pt x="132" y="185"/>
                      </a:lnTo>
                      <a:lnTo>
                        <a:pt x="138" y="187"/>
                      </a:lnTo>
                      <a:lnTo>
                        <a:pt x="130" y="209"/>
                      </a:lnTo>
                      <a:lnTo>
                        <a:pt x="125" y="208"/>
                      </a:lnTo>
                      <a:lnTo>
                        <a:pt x="121" y="209"/>
                      </a:lnTo>
                      <a:lnTo>
                        <a:pt x="115" y="187"/>
                      </a:lnTo>
                      <a:close/>
                      <a:moveTo>
                        <a:pt x="130" y="209"/>
                      </a:moveTo>
                      <a:lnTo>
                        <a:pt x="130" y="209"/>
                      </a:lnTo>
                      <a:lnTo>
                        <a:pt x="133" y="197"/>
                      </a:lnTo>
                      <a:lnTo>
                        <a:pt x="130" y="209"/>
                      </a:lnTo>
                      <a:close/>
                      <a:moveTo>
                        <a:pt x="136" y="187"/>
                      </a:moveTo>
                      <a:lnTo>
                        <a:pt x="144" y="191"/>
                      </a:lnTo>
                      <a:lnTo>
                        <a:pt x="149" y="194"/>
                      </a:lnTo>
                      <a:lnTo>
                        <a:pt x="152" y="199"/>
                      </a:lnTo>
                      <a:lnTo>
                        <a:pt x="155" y="204"/>
                      </a:lnTo>
                      <a:lnTo>
                        <a:pt x="156" y="216"/>
                      </a:lnTo>
                      <a:lnTo>
                        <a:pt x="155" y="228"/>
                      </a:lnTo>
                      <a:lnTo>
                        <a:pt x="135" y="227"/>
                      </a:lnTo>
                      <a:lnTo>
                        <a:pt x="135" y="221"/>
                      </a:lnTo>
                      <a:lnTo>
                        <a:pt x="135" y="215"/>
                      </a:lnTo>
                      <a:lnTo>
                        <a:pt x="133" y="211"/>
                      </a:lnTo>
                      <a:lnTo>
                        <a:pt x="130" y="209"/>
                      </a:lnTo>
                      <a:lnTo>
                        <a:pt x="136" y="187"/>
                      </a:lnTo>
                      <a:close/>
                      <a:moveTo>
                        <a:pt x="155" y="228"/>
                      </a:moveTo>
                      <a:lnTo>
                        <a:pt x="155" y="233"/>
                      </a:lnTo>
                      <a:lnTo>
                        <a:pt x="155" y="239"/>
                      </a:lnTo>
                      <a:lnTo>
                        <a:pt x="135" y="239"/>
                      </a:lnTo>
                      <a:lnTo>
                        <a:pt x="135" y="232"/>
                      </a:lnTo>
                      <a:lnTo>
                        <a:pt x="135" y="227"/>
                      </a:lnTo>
                      <a:lnTo>
                        <a:pt x="155" y="228"/>
                      </a:lnTo>
                      <a:close/>
                      <a:moveTo>
                        <a:pt x="155" y="239"/>
                      </a:moveTo>
                      <a:lnTo>
                        <a:pt x="155" y="247"/>
                      </a:lnTo>
                      <a:lnTo>
                        <a:pt x="156" y="251"/>
                      </a:lnTo>
                      <a:lnTo>
                        <a:pt x="159" y="254"/>
                      </a:lnTo>
                      <a:lnTo>
                        <a:pt x="164" y="256"/>
                      </a:lnTo>
                      <a:lnTo>
                        <a:pt x="156" y="278"/>
                      </a:lnTo>
                      <a:lnTo>
                        <a:pt x="147" y="273"/>
                      </a:lnTo>
                      <a:lnTo>
                        <a:pt x="139" y="266"/>
                      </a:lnTo>
                      <a:lnTo>
                        <a:pt x="136" y="261"/>
                      </a:lnTo>
                      <a:lnTo>
                        <a:pt x="135" y="256"/>
                      </a:lnTo>
                      <a:lnTo>
                        <a:pt x="135" y="249"/>
                      </a:lnTo>
                      <a:lnTo>
                        <a:pt x="135" y="239"/>
                      </a:lnTo>
                      <a:lnTo>
                        <a:pt x="155" y="239"/>
                      </a:lnTo>
                      <a:close/>
                      <a:moveTo>
                        <a:pt x="164" y="256"/>
                      </a:moveTo>
                      <a:lnTo>
                        <a:pt x="169" y="257"/>
                      </a:lnTo>
                      <a:lnTo>
                        <a:pt x="173" y="261"/>
                      </a:lnTo>
                      <a:lnTo>
                        <a:pt x="166" y="281"/>
                      </a:lnTo>
                      <a:lnTo>
                        <a:pt x="161" y="280"/>
                      </a:lnTo>
                      <a:lnTo>
                        <a:pt x="156" y="278"/>
                      </a:lnTo>
                      <a:lnTo>
                        <a:pt x="164" y="256"/>
                      </a:lnTo>
                      <a:close/>
                      <a:moveTo>
                        <a:pt x="173" y="261"/>
                      </a:moveTo>
                      <a:lnTo>
                        <a:pt x="173" y="261"/>
                      </a:lnTo>
                      <a:lnTo>
                        <a:pt x="166" y="281"/>
                      </a:lnTo>
                      <a:lnTo>
                        <a:pt x="173" y="261"/>
                      </a:lnTo>
                      <a:close/>
                      <a:moveTo>
                        <a:pt x="166" y="281"/>
                      </a:moveTo>
                      <a:lnTo>
                        <a:pt x="166" y="281"/>
                      </a:lnTo>
                      <a:lnTo>
                        <a:pt x="170" y="271"/>
                      </a:lnTo>
                      <a:lnTo>
                        <a:pt x="166" y="281"/>
                      </a:lnTo>
                      <a:close/>
                      <a:moveTo>
                        <a:pt x="173" y="261"/>
                      </a:moveTo>
                      <a:lnTo>
                        <a:pt x="178" y="261"/>
                      </a:lnTo>
                      <a:lnTo>
                        <a:pt x="183" y="263"/>
                      </a:lnTo>
                      <a:lnTo>
                        <a:pt x="181" y="285"/>
                      </a:lnTo>
                      <a:lnTo>
                        <a:pt x="173" y="283"/>
                      </a:lnTo>
                      <a:lnTo>
                        <a:pt x="166" y="281"/>
                      </a:lnTo>
                      <a:lnTo>
                        <a:pt x="173" y="261"/>
                      </a:lnTo>
                      <a:close/>
                      <a:moveTo>
                        <a:pt x="183" y="263"/>
                      </a:moveTo>
                      <a:lnTo>
                        <a:pt x="190" y="263"/>
                      </a:lnTo>
                      <a:lnTo>
                        <a:pt x="200" y="263"/>
                      </a:lnTo>
                      <a:lnTo>
                        <a:pt x="201" y="285"/>
                      </a:lnTo>
                      <a:lnTo>
                        <a:pt x="190" y="287"/>
                      </a:lnTo>
                      <a:lnTo>
                        <a:pt x="181" y="285"/>
                      </a:lnTo>
                      <a:lnTo>
                        <a:pt x="183" y="263"/>
                      </a:lnTo>
                      <a:close/>
                      <a:moveTo>
                        <a:pt x="200" y="263"/>
                      </a:moveTo>
                      <a:lnTo>
                        <a:pt x="226" y="259"/>
                      </a:lnTo>
                      <a:lnTo>
                        <a:pt x="254" y="252"/>
                      </a:lnTo>
                      <a:lnTo>
                        <a:pt x="281" y="244"/>
                      </a:lnTo>
                      <a:lnTo>
                        <a:pt x="306" y="235"/>
                      </a:lnTo>
                      <a:lnTo>
                        <a:pt x="312" y="257"/>
                      </a:lnTo>
                      <a:lnTo>
                        <a:pt x="288" y="266"/>
                      </a:lnTo>
                      <a:lnTo>
                        <a:pt x="258" y="275"/>
                      </a:lnTo>
                      <a:lnTo>
                        <a:pt x="227" y="281"/>
                      </a:lnTo>
                      <a:lnTo>
                        <a:pt x="201" y="285"/>
                      </a:lnTo>
                      <a:lnTo>
                        <a:pt x="200" y="263"/>
                      </a:lnTo>
                      <a:close/>
                      <a:moveTo>
                        <a:pt x="314" y="257"/>
                      </a:moveTo>
                      <a:lnTo>
                        <a:pt x="312" y="257"/>
                      </a:lnTo>
                      <a:lnTo>
                        <a:pt x="309" y="247"/>
                      </a:lnTo>
                      <a:lnTo>
                        <a:pt x="314" y="257"/>
                      </a:lnTo>
                      <a:close/>
                      <a:moveTo>
                        <a:pt x="306" y="235"/>
                      </a:moveTo>
                      <a:lnTo>
                        <a:pt x="325" y="230"/>
                      </a:lnTo>
                      <a:lnTo>
                        <a:pt x="335" y="225"/>
                      </a:lnTo>
                      <a:lnTo>
                        <a:pt x="343" y="247"/>
                      </a:lnTo>
                      <a:lnTo>
                        <a:pt x="331" y="251"/>
                      </a:lnTo>
                      <a:lnTo>
                        <a:pt x="314" y="257"/>
                      </a:lnTo>
                      <a:lnTo>
                        <a:pt x="306" y="235"/>
                      </a:lnTo>
                      <a:close/>
                      <a:moveTo>
                        <a:pt x="343" y="245"/>
                      </a:moveTo>
                      <a:lnTo>
                        <a:pt x="343" y="247"/>
                      </a:lnTo>
                      <a:lnTo>
                        <a:pt x="339" y="235"/>
                      </a:lnTo>
                      <a:lnTo>
                        <a:pt x="343" y="245"/>
                      </a:lnTo>
                      <a:close/>
                      <a:moveTo>
                        <a:pt x="335" y="225"/>
                      </a:moveTo>
                      <a:lnTo>
                        <a:pt x="340" y="223"/>
                      </a:lnTo>
                      <a:lnTo>
                        <a:pt x="345" y="220"/>
                      </a:lnTo>
                      <a:lnTo>
                        <a:pt x="354" y="240"/>
                      </a:lnTo>
                      <a:lnTo>
                        <a:pt x="349" y="244"/>
                      </a:lnTo>
                      <a:lnTo>
                        <a:pt x="343" y="245"/>
                      </a:lnTo>
                      <a:lnTo>
                        <a:pt x="335" y="225"/>
                      </a:lnTo>
                      <a:close/>
                      <a:moveTo>
                        <a:pt x="345" y="220"/>
                      </a:moveTo>
                      <a:lnTo>
                        <a:pt x="352" y="216"/>
                      </a:lnTo>
                      <a:lnTo>
                        <a:pt x="362" y="213"/>
                      </a:lnTo>
                      <a:lnTo>
                        <a:pt x="369" y="209"/>
                      </a:lnTo>
                      <a:lnTo>
                        <a:pt x="379" y="209"/>
                      </a:lnTo>
                      <a:lnTo>
                        <a:pt x="377" y="233"/>
                      </a:lnTo>
                      <a:lnTo>
                        <a:pt x="366" y="235"/>
                      </a:lnTo>
                      <a:lnTo>
                        <a:pt x="354" y="240"/>
                      </a:lnTo>
                      <a:lnTo>
                        <a:pt x="345" y="220"/>
                      </a:lnTo>
                      <a:close/>
                      <a:moveTo>
                        <a:pt x="377" y="233"/>
                      </a:moveTo>
                      <a:lnTo>
                        <a:pt x="377" y="233"/>
                      </a:lnTo>
                      <a:lnTo>
                        <a:pt x="377" y="221"/>
                      </a:lnTo>
                      <a:lnTo>
                        <a:pt x="377" y="233"/>
                      </a:lnTo>
                      <a:close/>
                      <a:moveTo>
                        <a:pt x="377" y="209"/>
                      </a:moveTo>
                      <a:lnTo>
                        <a:pt x="380" y="209"/>
                      </a:lnTo>
                      <a:lnTo>
                        <a:pt x="383" y="209"/>
                      </a:lnTo>
                      <a:lnTo>
                        <a:pt x="382" y="233"/>
                      </a:lnTo>
                      <a:lnTo>
                        <a:pt x="379" y="233"/>
                      </a:lnTo>
                      <a:lnTo>
                        <a:pt x="377" y="233"/>
                      </a:lnTo>
                      <a:lnTo>
                        <a:pt x="377" y="209"/>
                      </a:lnTo>
                      <a:close/>
                      <a:moveTo>
                        <a:pt x="383" y="209"/>
                      </a:moveTo>
                      <a:lnTo>
                        <a:pt x="385" y="209"/>
                      </a:lnTo>
                      <a:lnTo>
                        <a:pt x="388" y="209"/>
                      </a:lnTo>
                      <a:lnTo>
                        <a:pt x="388" y="233"/>
                      </a:lnTo>
                      <a:lnTo>
                        <a:pt x="385" y="233"/>
                      </a:lnTo>
                      <a:lnTo>
                        <a:pt x="382" y="233"/>
                      </a:lnTo>
                      <a:lnTo>
                        <a:pt x="383" y="209"/>
                      </a:lnTo>
                      <a:close/>
                      <a:moveTo>
                        <a:pt x="388" y="209"/>
                      </a:moveTo>
                      <a:lnTo>
                        <a:pt x="388" y="209"/>
                      </a:lnTo>
                      <a:lnTo>
                        <a:pt x="388" y="221"/>
                      </a:lnTo>
                      <a:lnTo>
                        <a:pt x="388" y="209"/>
                      </a:lnTo>
                      <a:close/>
                      <a:moveTo>
                        <a:pt x="388" y="209"/>
                      </a:moveTo>
                      <a:lnTo>
                        <a:pt x="389" y="209"/>
                      </a:lnTo>
                      <a:lnTo>
                        <a:pt x="391" y="211"/>
                      </a:lnTo>
                      <a:lnTo>
                        <a:pt x="391" y="233"/>
                      </a:lnTo>
                      <a:lnTo>
                        <a:pt x="388" y="233"/>
                      </a:lnTo>
                      <a:lnTo>
                        <a:pt x="388" y="209"/>
                      </a:lnTo>
                      <a:close/>
                      <a:moveTo>
                        <a:pt x="391" y="211"/>
                      </a:moveTo>
                      <a:lnTo>
                        <a:pt x="397" y="211"/>
                      </a:lnTo>
                      <a:lnTo>
                        <a:pt x="405" y="209"/>
                      </a:lnTo>
                      <a:lnTo>
                        <a:pt x="411" y="208"/>
                      </a:lnTo>
                      <a:lnTo>
                        <a:pt x="417" y="203"/>
                      </a:lnTo>
                      <a:lnTo>
                        <a:pt x="431" y="220"/>
                      </a:lnTo>
                      <a:lnTo>
                        <a:pt x="427" y="225"/>
                      </a:lnTo>
                      <a:lnTo>
                        <a:pt x="420" y="228"/>
                      </a:lnTo>
                      <a:lnTo>
                        <a:pt x="414" y="232"/>
                      </a:lnTo>
                      <a:lnTo>
                        <a:pt x="410" y="233"/>
                      </a:lnTo>
                      <a:lnTo>
                        <a:pt x="400" y="233"/>
                      </a:lnTo>
                      <a:lnTo>
                        <a:pt x="391" y="233"/>
                      </a:lnTo>
                      <a:lnTo>
                        <a:pt x="391" y="211"/>
                      </a:lnTo>
                      <a:close/>
                      <a:moveTo>
                        <a:pt x="431" y="220"/>
                      </a:moveTo>
                      <a:lnTo>
                        <a:pt x="431" y="220"/>
                      </a:lnTo>
                      <a:lnTo>
                        <a:pt x="425" y="211"/>
                      </a:lnTo>
                      <a:lnTo>
                        <a:pt x="431" y="220"/>
                      </a:lnTo>
                      <a:close/>
                      <a:moveTo>
                        <a:pt x="417" y="203"/>
                      </a:moveTo>
                      <a:lnTo>
                        <a:pt x="417" y="203"/>
                      </a:lnTo>
                      <a:lnTo>
                        <a:pt x="431" y="220"/>
                      </a:lnTo>
                      <a:lnTo>
                        <a:pt x="417" y="203"/>
                      </a:lnTo>
                      <a:close/>
                      <a:moveTo>
                        <a:pt x="417" y="203"/>
                      </a:moveTo>
                      <a:lnTo>
                        <a:pt x="417" y="203"/>
                      </a:lnTo>
                      <a:lnTo>
                        <a:pt x="425" y="211"/>
                      </a:lnTo>
                      <a:lnTo>
                        <a:pt x="417" y="203"/>
                      </a:lnTo>
                      <a:close/>
                      <a:moveTo>
                        <a:pt x="417" y="203"/>
                      </a:moveTo>
                      <a:lnTo>
                        <a:pt x="422" y="199"/>
                      </a:lnTo>
                      <a:lnTo>
                        <a:pt x="427" y="196"/>
                      </a:lnTo>
                      <a:lnTo>
                        <a:pt x="437" y="216"/>
                      </a:lnTo>
                      <a:lnTo>
                        <a:pt x="434" y="218"/>
                      </a:lnTo>
                      <a:lnTo>
                        <a:pt x="431" y="220"/>
                      </a:lnTo>
                      <a:lnTo>
                        <a:pt x="417" y="203"/>
                      </a:lnTo>
                      <a:close/>
                      <a:moveTo>
                        <a:pt x="427" y="196"/>
                      </a:moveTo>
                      <a:lnTo>
                        <a:pt x="428" y="194"/>
                      </a:lnTo>
                      <a:lnTo>
                        <a:pt x="442" y="213"/>
                      </a:lnTo>
                      <a:lnTo>
                        <a:pt x="439" y="215"/>
                      </a:lnTo>
                      <a:lnTo>
                        <a:pt x="437" y="216"/>
                      </a:lnTo>
                      <a:lnTo>
                        <a:pt x="427" y="196"/>
                      </a:lnTo>
                      <a:close/>
                      <a:moveTo>
                        <a:pt x="442" y="213"/>
                      </a:moveTo>
                      <a:lnTo>
                        <a:pt x="442" y="213"/>
                      </a:lnTo>
                      <a:lnTo>
                        <a:pt x="434" y="203"/>
                      </a:lnTo>
                      <a:lnTo>
                        <a:pt x="442" y="213"/>
                      </a:lnTo>
                      <a:close/>
                      <a:moveTo>
                        <a:pt x="428" y="194"/>
                      </a:moveTo>
                      <a:lnTo>
                        <a:pt x="430" y="196"/>
                      </a:lnTo>
                      <a:lnTo>
                        <a:pt x="430" y="197"/>
                      </a:lnTo>
                      <a:lnTo>
                        <a:pt x="445" y="184"/>
                      </a:lnTo>
                      <a:lnTo>
                        <a:pt x="450" y="191"/>
                      </a:lnTo>
                      <a:lnTo>
                        <a:pt x="450" y="197"/>
                      </a:lnTo>
                      <a:lnTo>
                        <a:pt x="450" y="201"/>
                      </a:lnTo>
                      <a:lnTo>
                        <a:pt x="448" y="204"/>
                      </a:lnTo>
                      <a:lnTo>
                        <a:pt x="445" y="209"/>
                      </a:lnTo>
                      <a:lnTo>
                        <a:pt x="442" y="213"/>
                      </a:lnTo>
                      <a:lnTo>
                        <a:pt x="428" y="194"/>
                      </a:lnTo>
                      <a:close/>
                      <a:moveTo>
                        <a:pt x="430" y="197"/>
                      </a:moveTo>
                      <a:lnTo>
                        <a:pt x="425" y="194"/>
                      </a:lnTo>
                      <a:lnTo>
                        <a:pt x="419" y="192"/>
                      </a:lnTo>
                      <a:lnTo>
                        <a:pt x="428" y="170"/>
                      </a:lnTo>
                      <a:lnTo>
                        <a:pt x="436" y="175"/>
                      </a:lnTo>
                      <a:lnTo>
                        <a:pt x="445" y="184"/>
                      </a:lnTo>
                      <a:lnTo>
                        <a:pt x="430" y="197"/>
                      </a:lnTo>
                      <a:close/>
                      <a:moveTo>
                        <a:pt x="419" y="192"/>
                      </a:moveTo>
                      <a:lnTo>
                        <a:pt x="417" y="191"/>
                      </a:lnTo>
                      <a:lnTo>
                        <a:pt x="414" y="189"/>
                      </a:lnTo>
                      <a:lnTo>
                        <a:pt x="430" y="172"/>
                      </a:lnTo>
                      <a:lnTo>
                        <a:pt x="428" y="170"/>
                      </a:lnTo>
                      <a:lnTo>
                        <a:pt x="419" y="192"/>
                      </a:lnTo>
                      <a:close/>
                      <a:moveTo>
                        <a:pt x="414" y="189"/>
                      </a:moveTo>
                      <a:lnTo>
                        <a:pt x="414" y="189"/>
                      </a:lnTo>
                      <a:lnTo>
                        <a:pt x="414" y="187"/>
                      </a:lnTo>
                      <a:lnTo>
                        <a:pt x="422" y="180"/>
                      </a:lnTo>
                      <a:lnTo>
                        <a:pt x="414" y="189"/>
                      </a:lnTo>
                      <a:close/>
                      <a:moveTo>
                        <a:pt x="414" y="187"/>
                      </a:moveTo>
                      <a:lnTo>
                        <a:pt x="411" y="184"/>
                      </a:lnTo>
                      <a:lnTo>
                        <a:pt x="411" y="180"/>
                      </a:lnTo>
                      <a:lnTo>
                        <a:pt x="413" y="175"/>
                      </a:lnTo>
                      <a:lnTo>
                        <a:pt x="414" y="172"/>
                      </a:lnTo>
                      <a:lnTo>
                        <a:pt x="430" y="189"/>
                      </a:lnTo>
                      <a:lnTo>
                        <a:pt x="428" y="189"/>
                      </a:lnTo>
                      <a:lnTo>
                        <a:pt x="427" y="187"/>
                      </a:lnTo>
                      <a:lnTo>
                        <a:pt x="427" y="184"/>
                      </a:lnTo>
                      <a:lnTo>
                        <a:pt x="427" y="180"/>
                      </a:lnTo>
                      <a:lnTo>
                        <a:pt x="427" y="177"/>
                      </a:lnTo>
                      <a:lnTo>
                        <a:pt x="427" y="173"/>
                      </a:lnTo>
                      <a:lnTo>
                        <a:pt x="428" y="172"/>
                      </a:lnTo>
                      <a:lnTo>
                        <a:pt x="430" y="172"/>
                      </a:lnTo>
                      <a:lnTo>
                        <a:pt x="414" y="187"/>
                      </a:lnTo>
                      <a:close/>
                      <a:moveTo>
                        <a:pt x="414" y="172"/>
                      </a:moveTo>
                      <a:lnTo>
                        <a:pt x="416" y="170"/>
                      </a:lnTo>
                      <a:lnTo>
                        <a:pt x="417" y="170"/>
                      </a:lnTo>
                      <a:lnTo>
                        <a:pt x="422" y="180"/>
                      </a:lnTo>
                      <a:lnTo>
                        <a:pt x="414" y="172"/>
                      </a:lnTo>
                      <a:close/>
                      <a:moveTo>
                        <a:pt x="417" y="170"/>
                      </a:moveTo>
                      <a:lnTo>
                        <a:pt x="422" y="167"/>
                      </a:lnTo>
                      <a:lnTo>
                        <a:pt x="423" y="167"/>
                      </a:lnTo>
                      <a:lnTo>
                        <a:pt x="433" y="187"/>
                      </a:lnTo>
                      <a:lnTo>
                        <a:pt x="430" y="189"/>
                      </a:lnTo>
                      <a:lnTo>
                        <a:pt x="427" y="191"/>
                      </a:lnTo>
                      <a:lnTo>
                        <a:pt x="417" y="170"/>
                      </a:lnTo>
                      <a:close/>
                      <a:moveTo>
                        <a:pt x="423" y="167"/>
                      </a:moveTo>
                      <a:lnTo>
                        <a:pt x="434" y="160"/>
                      </a:lnTo>
                      <a:lnTo>
                        <a:pt x="445" y="149"/>
                      </a:lnTo>
                      <a:lnTo>
                        <a:pt x="459" y="167"/>
                      </a:lnTo>
                      <a:lnTo>
                        <a:pt x="445" y="179"/>
                      </a:lnTo>
                      <a:lnTo>
                        <a:pt x="433" y="187"/>
                      </a:lnTo>
                      <a:lnTo>
                        <a:pt x="423" y="167"/>
                      </a:lnTo>
                      <a:close/>
                      <a:moveTo>
                        <a:pt x="460" y="167"/>
                      </a:moveTo>
                      <a:lnTo>
                        <a:pt x="459" y="167"/>
                      </a:lnTo>
                      <a:lnTo>
                        <a:pt x="453" y="158"/>
                      </a:lnTo>
                      <a:lnTo>
                        <a:pt x="460" y="167"/>
                      </a:lnTo>
                      <a:close/>
                      <a:moveTo>
                        <a:pt x="443" y="151"/>
                      </a:moveTo>
                      <a:lnTo>
                        <a:pt x="450" y="144"/>
                      </a:lnTo>
                      <a:lnTo>
                        <a:pt x="453" y="139"/>
                      </a:lnTo>
                      <a:lnTo>
                        <a:pt x="468" y="156"/>
                      </a:lnTo>
                      <a:lnTo>
                        <a:pt x="465" y="161"/>
                      </a:lnTo>
                      <a:lnTo>
                        <a:pt x="460" y="167"/>
                      </a:lnTo>
                      <a:lnTo>
                        <a:pt x="443" y="151"/>
                      </a:lnTo>
                      <a:close/>
                      <a:moveTo>
                        <a:pt x="453" y="139"/>
                      </a:moveTo>
                      <a:lnTo>
                        <a:pt x="456" y="137"/>
                      </a:lnTo>
                      <a:lnTo>
                        <a:pt x="459" y="134"/>
                      </a:lnTo>
                      <a:lnTo>
                        <a:pt x="474" y="149"/>
                      </a:lnTo>
                      <a:lnTo>
                        <a:pt x="471" y="153"/>
                      </a:lnTo>
                      <a:lnTo>
                        <a:pt x="468" y="156"/>
                      </a:lnTo>
                      <a:lnTo>
                        <a:pt x="453" y="139"/>
                      </a:lnTo>
                      <a:close/>
                      <a:moveTo>
                        <a:pt x="459" y="134"/>
                      </a:moveTo>
                      <a:lnTo>
                        <a:pt x="459" y="134"/>
                      </a:lnTo>
                      <a:lnTo>
                        <a:pt x="459" y="132"/>
                      </a:lnTo>
                      <a:lnTo>
                        <a:pt x="467" y="141"/>
                      </a:lnTo>
                      <a:lnTo>
                        <a:pt x="459" y="134"/>
                      </a:lnTo>
                      <a:close/>
                      <a:moveTo>
                        <a:pt x="459" y="132"/>
                      </a:moveTo>
                      <a:lnTo>
                        <a:pt x="465" y="127"/>
                      </a:lnTo>
                      <a:lnTo>
                        <a:pt x="470" y="122"/>
                      </a:lnTo>
                      <a:lnTo>
                        <a:pt x="485" y="136"/>
                      </a:lnTo>
                      <a:lnTo>
                        <a:pt x="479" y="143"/>
                      </a:lnTo>
                      <a:lnTo>
                        <a:pt x="474" y="149"/>
                      </a:lnTo>
                      <a:lnTo>
                        <a:pt x="459" y="132"/>
                      </a:lnTo>
                      <a:close/>
                      <a:moveTo>
                        <a:pt x="470" y="122"/>
                      </a:moveTo>
                      <a:lnTo>
                        <a:pt x="474" y="115"/>
                      </a:lnTo>
                      <a:lnTo>
                        <a:pt x="477" y="110"/>
                      </a:lnTo>
                      <a:lnTo>
                        <a:pt x="494" y="124"/>
                      </a:lnTo>
                      <a:lnTo>
                        <a:pt x="490" y="131"/>
                      </a:lnTo>
                      <a:lnTo>
                        <a:pt x="485" y="136"/>
                      </a:lnTo>
                      <a:lnTo>
                        <a:pt x="470" y="122"/>
                      </a:lnTo>
                      <a:close/>
                      <a:moveTo>
                        <a:pt x="477" y="110"/>
                      </a:moveTo>
                      <a:lnTo>
                        <a:pt x="479" y="108"/>
                      </a:lnTo>
                      <a:lnTo>
                        <a:pt x="487" y="117"/>
                      </a:lnTo>
                      <a:lnTo>
                        <a:pt x="477" y="110"/>
                      </a:lnTo>
                      <a:close/>
                      <a:moveTo>
                        <a:pt x="479" y="108"/>
                      </a:moveTo>
                      <a:lnTo>
                        <a:pt x="477" y="112"/>
                      </a:lnTo>
                      <a:lnTo>
                        <a:pt x="477" y="110"/>
                      </a:lnTo>
                      <a:lnTo>
                        <a:pt x="496" y="122"/>
                      </a:lnTo>
                      <a:lnTo>
                        <a:pt x="494" y="124"/>
                      </a:lnTo>
                      <a:lnTo>
                        <a:pt x="479" y="108"/>
                      </a:lnTo>
                      <a:close/>
                      <a:moveTo>
                        <a:pt x="477" y="110"/>
                      </a:moveTo>
                      <a:lnTo>
                        <a:pt x="477" y="110"/>
                      </a:lnTo>
                      <a:lnTo>
                        <a:pt x="479" y="108"/>
                      </a:lnTo>
                      <a:lnTo>
                        <a:pt x="487" y="117"/>
                      </a:lnTo>
                      <a:lnTo>
                        <a:pt x="477" y="110"/>
                      </a:lnTo>
                      <a:close/>
                      <a:moveTo>
                        <a:pt x="479" y="108"/>
                      </a:moveTo>
                      <a:lnTo>
                        <a:pt x="479" y="107"/>
                      </a:lnTo>
                      <a:lnTo>
                        <a:pt x="481" y="105"/>
                      </a:lnTo>
                      <a:lnTo>
                        <a:pt x="499" y="117"/>
                      </a:lnTo>
                      <a:lnTo>
                        <a:pt x="496" y="120"/>
                      </a:lnTo>
                      <a:lnTo>
                        <a:pt x="494" y="124"/>
                      </a:lnTo>
                      <a:lnTo>
                        <a:pt x="479" y="108"/>
                      </a:lnTo>
                      <a:close/>
                      <a:moveTo>
                        <a:pt x="481" y="105"/>
                      </a:moveTo>
                      <a:lnTo>
                        <a:pt x="482" y="103"/>
                      </a:lnTo>
                      <a:lnTo>
                        <a:pt x="484" y="100"/>
                      </a:lnTo>
                      <a:lnTo>
                        <a:pt x="502" y="110"/>
                      </a:lnTo>
                      <a:lnTo>
                        <a:pt x="501" y="113"/>
                      </a:lnTo>
                      <a:lnTo>
                        <a:pt x="499" y="117"/>
                      </a:lnTo>
                      <a:lnTo>
                        <a:pt x="481" y="105"/>
                      </a:lnTo>
                      <a:close/>
                      <a:moveTo>
                        <a:pt x="484" y="100"/>
                      </a:moveTo>
                      <a:lnTo>
                        <a:pt x="490" y="81"/>
                      </a:lnTo>
                      <a:lnTo>
                        <a:pt x="494" y="62"/>
                      </a:lnTo>
                      <a:lnTo>
                        <a:pt x="515" y="67"/>
                      </a:lnTo>
                      <a:lnTo>
                        <a:pt x="510" y="90"/>
                      </a:lnTo>
                      <a:lnTo>
                        <a:pt x="502" y="110"/>
                      </a:lnTo>
                      <a:lnTo>
                        <a:pt x="484" y="100"/>
                      </a:lnTo>
                      <a:close/>
                      <a:moveTo>
                        <a:pt x="494" y="62"/>
                      </a:moveTo>
                      <a:lnTo>
                        <a:pt x="494" y="60"/>
                      </a:lnTo>
                      <a:lnTo>
                        <a:pt x="505" y="64"/>
                      </a:lnTo>
                      <a:lnTo>
                        <a:pt x="494" y="62"/>
                      </a:lnTo>
                      <a:close/>
                      <a:moveTo>
                        <a:pt x="494" y="60"/>
                      </a:moveTo>
                      <a:lnTo>
                        <a:pt x="501" y="26"/>
                      </a:lnTo>
                      <a:lnTo>
                        <a:pt x="501" y="11"/>
                      </a:lnTo>
                      <a:lnTo>
                        <a:pt x="522" y="12"/>
                      </a:lnTo>
                      <a:lnTo>
                        <a:pt x="522" y="18"/>
                      </a:lnTo>
                      <a:lnTo>
                        <a:pt x="521" y="30"/>
                      </a:lnTo>
                      <a:lnTo>
                        <a:pt x="519" y="47"/>
                      </a:lnTo>
                      <a:lnTo>
                        <a:pt x="515" y="67"/>
                      </a:lnTo>
                      <a:lnTo>
                        <a:pt x="494" y="60"/>
                      </a:lnTo>
                      <a:close/>
                      <a:moveTo>
                        <a:pt x="501" y="11"/>
                      </a:moveTo>
                      <a:lnTo>
                        <a:pt x="502" y="7"/>
                      </a:lnTo>
                      <a:lnTo>
                        <a:pt x="505" y="4"/>
                      </a:lnTo>
                      <a:lnTo>
                        <a:pt x="508" y="0"/>
                      </a:lnTo>
                      <a:lnTo>
                        <a:pt x="511" y="0"/>
                      </a:lnTo>
                      <a:lnTo>
                        <a:pt x="516" y="2"/>
                      </a:lnTo>
                      <a:lnTo>
                        <a:pt x="519" y="4"/>
                      </a:lnTo>
                      <a:lnTo>
                        <a:pt x="521" y="7"/>
                      </a:lnTo>
                      <a:lnTo>
                        <a:pt x="522" y="12"/>
                      </a:lnTo>
                      <a:lnTo>
                        <a:pt x="501" y="11"/>
                      </a:lnTo>
                      <a:close/>
                    </a:path>
                  </a:pathLst>
                </a:custGeom>
                <a:solidFill>
                  <a:srgbClr val="994C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6" name="Freeform 252"/>
                <p:cNvSpPr>
                  <a:spLocks noEditPoints="1"/>
                </p:cNvSpPr>
                <p:nvPr/>
              </p:nvSpPr>
              <p:spPr bwMode="auto">
                <a:xfrm>
                  <a:off x="711" y="1878"/>
                  <a:ext cx="318" cy="326"/>
                </a:xfrm>
                <a:custGeom>
                  <a:avLst/>
                  <a:gdLst>
                    <a:gd name="T0" fmla="*/ 0 w 318"/>
                    <a:gd name="T1" fmla="*/ 312 h 326"/>
                    <a:gd name="T2" fmla="*/ 6 w 318"/>
                    <a:gd name="T3" fmla="*/ 322 h 326"/>
                    <a:gd name="T4" fmla="*/ 6 w 318"/>
                    <a:gd name="T5" fmla="*/ 322 h 326"/>
                    <a:gd name="T6" fmla="*/ 8 w 318"/>
                    <a:gd name="T7" fmla="*/ 314 h 326"/>
                    <a:gd name="T8" fmla="*/ 21 w 318"/>
                    <a:gd name="T9" fmla="*/ 326 h 326"/>
                    <a:gd name="T10" fmla="*/ 29 w 318"/>
                    <a:gd name="T11" fmla="*/ 308 h 326"/>
                    <a:gd name="T12" fmla="*/ 23 w 318"/>
                    <a:gd name="T13" fmla="*/ 308 h 326"/>
                    <a:gd name="T14" fmla="*/ 69 w 318"/>
                    <a:gd name="T15" fmla="*/ 293 h 326"/>
                    <a:gd name="T16" fmla="*/ 35 w 318"/>
                    <a:gd name="T17" fmla="*/ 326 h 326"/>
                    <a:gd name="T18" fmla="*/ 75 w 318"/>
                    <a:gd name="T19" fmla="*/ 298 h 326"/>
                    <a:gd name="T20" fmla="*/ 82 w 318"/>
                    <a:gd name="T21" fmla="*/ 302 h 326"/>
                    <a:gd name="T22" fmla="*/ 69 w 318"/>
                    <a:gd name="T23" fmla="*/ 293 h 326"/>
                    <a:gd name="T24" fmla="*/ 71 w 318"/>
                    <a:gd name="T25" fmla="*/ 290 h 326"/>
                    <a:gd name="T26" fmla="*/ 69 w 318"/>
                    <a:gd name="T27" fmla="*/ 293 h 326"/>
                    <a:gd name="T28" fmla="*/ 74 w 318"/>
                    <a:gd name="T29" fmla="*/ 286 h 326"/>
                    <a:gd name="T30" fmla="*/ 85 w 318"/>
                    <a:gd name="T31" fmla="*/ 298 h 326"/>
                    <a:gd name="T32" fmla="*/ 116 w 318"/>
                    <a:gd name="T33" fmla="*/ 266 h 326"/>
                    <a:gd name="T34" fmla="*/ 116 w 318"/>
                    <a:gd name="T35" fmla="*/ 266 h 326"/>
                    <a:gd name="T36" fmla="*/ 106 w 318"/>
                    <a:gd name="T37" fmla="*/ 252 h 326"/>
                    <a:gd name="T38" fmla="*/ 105 w 318"/>
                    <a:gd name="T39" fmla="*/ 252 h 326"/>
                    <a:gd name="T40" fmla="*/ 119 w 318"/>
                    <a:gd name="T41" fmla="*/ 260 h 326"/>
                    <a:gd name="T42" fmla="*/ 111 w 318"/>
                    <a:gd name="T43" fmla="*/ 247 h 326"/>
                    <a:gd name="T44" fmla="*/ 125 w 318"/>
                    <a:gd name="T45" fmla="*/ 236 h 326"/>
                    <a:gd name="T46" fmla="*/ 125 w 318"/>
                    <a:gd name="T47" fmla="*/ 236 h 326"/>
                    <a:gd name="T48" fmla="*/ 146 w 318"/>
                    <a:gd name="T49" fmla="*/ 243 h 326"/>
                    <a:gd name="T50" fmla="*/ 150 w 318"/>
                    <a:gd name="T51" fmla="*/ 216 h 326"/>
                    <a:gd name="T52" fmla="*/ 156 w 318"/>
                    <a:gd name="T53" fmla="*/ 209 h 326"/>
                    <a:gd name="T54" fmla="*/ 150 w 318"/>
                    <a:gd name="T55" fmla="*/ 214 h 326"/>
                    <a:gd name="T56" fmla="*/ 159 w 318"/>
                    <a:gd name="T57" fmla="*/ 204 h 326"/>
                    <a:gd name="T58" fmla="*/ 159 w 318"/>
                    <a:gd name="T59" fmla="*/ 204 h 326"/>
                    <a:gd name="T60" fmla="*/ 165 w 318"/>
                    <a:gd name="T61" fmla="*/ 197 h 326"/>
                    <a:gd name="T62" fmla="*/ 160 w 318"/>
                    <a:gd name="T63" fmla="*/ 204 h 326"/>
                    <a:gd name="T64" fmla="*/ 199 w 318"/>
                    <a:gd name="T65" fmla="*/ 180 h 326"/>
                    <a:gd name="T66" fmla="*/ 211 w 318"/>
                    <a:gd name="T67" fmla="*/ 166 h 326"/>
                    <a:gd name="T68" fmla="*/ 211 w 318"/>
                    <a:gd name="T69" fmla="*/ 164 h 326"/>
                    <a:gd name="T70" fmla="*/ 205 w 318"/>
                    <a:gd name="T71" fmla="*/ 159 h 326"/>
                    <a:gd name="T72" fmla="*/ 213 w 318"/>
                    <a:gd name="T73" fmla="*/ 163 h 326"/>
                    <a:gd name="T74" fmla="*/ 204 w 318"/>
                    <a:gd name="T75" fmla="*/ 151 h 326"/>
                    <a:gd name="T76" fmla="*/ 204 w 318"/>
                    <a:gd name="T77" fmla="*/ 151 h 326"/>
                    <a:gd name="T78" fmla="*/ 204 w 318"/>
                    <a:gd name="T79" fmla="*/ 149 h 326"/>
                    <a:gd name="T80" fmla="*/ 214 w 318"/>
                    <a:gd name="T81" fmla="*/ 163 h 326"/>
                    <a:gd name="T82" fmla="*/ 222 w 318"/>
                    <a:gd name="T83" fmla="*/ 144 h 326"/>
                    <a:gd name="T84" fmla="*/ 207 w 318"/>
                    <a:gd name="T85" fmla="*/ 142 h 326"/>
                    <a:gd name="T86" fmla="*/ 207 w 318"/>
                    <a:gd name="T87" fmla="*/ 144 h 326"/>
                    <a:gd name="T88" fmla="*/ 218 w 318"/>
                    <a:gd name="T89" fmla="*/ 130 h 326"/>
                    <a:gd name="T90" fmla="*/ 205 w 318"/>
                    <a:gd name="T91" fmla="*/ 141 h 326"/>
                    <a:gd name="T92" fmla="*/ 218 w 318"/>
                    <a:gd name="T93" fmla="*/ 130 h 326"/>
                    <a:gd name="T94" fmla="*/ 211 w 318"/>
                    <a:gd name="T95" fmla="*/ 135 h 326"/>
                    <a:gd name="T96" fmla="*/ 216 w 318"/>
                    <a:gd name="T97" fmla="*/ 129 h 326"/>
                    <a:gd name="T98" fmla="*/ 205 w 318"/>
                    <a:gd name="T99" fmla="*/ 141 h 326"/>
                    <a:gd name="T100" fmla="*/ 207 w 318"/>
                    <a:gd name="T101" fmla="*/ 142 h 326"/>
                    <a:gd name="T102" fmla="*/ 213 w 318"/>
                    <a:gd name="T103" fmla="*/ 127 h 326"/>
                    <a:gd name="T104" fmla="*/ 208 w 318"/>
                    <a:gd name="T105" fmla="*/ 142 h 326"/>
                    <a:gd name="T106" fmla="*/ 210 w 318"/>
                    <a:gd name="T107" fmla="*/ 125 h 326"/>
                    <a:gd name="T108" fmla="*/ 208 w 318"/>
                    <a:gd name="T109" fmla="*/ 142 h 326"/>
                    <a:gd name="T110" fmla="*/ 180 w 318"/>
                    <a:gd name="T111" fmla="*/ 154 h 326"/>
                    <a:gd name="T112" fmla="*/ 201 w 318"/>
                    <a:gd name="T113" fmla="*/ 129 h 326"/>
                    <a:gd name="T114" fmla="*/ 151 w 318"/>
                    <a:gd name="T115" fmla="*/ 151 h 326"/>
                    <a:gd name="T116" fmla="*/ 171 w 318"/>
                    <a:gd name="T117" fmla="*/ 123 h 326"/>
                    <a:gd name="T118" fmla="*/ 307 w 318"/>
                    <a:gd name="T119" fmla="*/ 2 h 326"/>
                    <a:gd name="T120" fmla="*/ 204 w 318"/>
                    <a:gd name="T121" fmla="*/ 111 h 326"/>
                    <a:gd name="T122" fmla="*/ 310 w 318"/>
                    <a:gd name="T123" fmla="*/ 0 h 326"/>
                    <a:gd name="T124" fmla="*/ 318 w 318"/>
                    <a:gd name="T125" fmla="*/ 10 h 32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18"/>
                    <a:gd name="T190" fmla="*/ 0 h 326"/>
                    <a:gd name="T191" fmla="*/ 318 w 318"/>
                    <a:gd name="T192" fmla="*/ 326 h 326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18" h="326">
                      <a:moveTo>
                        <a:pt x="6" y="322"/>
                      </a:moveTo>
                      <a:lnTo>
                        <a:pt x="3" y="320"/>
                      </a:lnTo>
                      <a:lnTo>
                        <a:pt x="1" y="319"/>
                      </a:lnTo>
                      <a:lnTo>
                        <a:pt x="0" y="315"/>
                      </a:lnTo>
                      <a:lnTo>
                        <a:pt x="0" y="312"/>
                      </a:lnTo>
                      <a:lnTo>
                        <a:pt x="1" y="308"/>
                      </a:lnTo>
                      <a:lnTo>
                        <a:pt x="3" y="307"/>
                      </a:lnTo>
                      <a:lnTo>
                        <a:pt x="6" y="305"/>
                      </a:lnTo>
                      <a:lnTo>
                        <a:pt x="9" y="305"/>
                      </a:lnTo>
                      <a:lnTo>
                        <a:pt x="6" y="322"/>
                      </a:lnTo>
                      <a:close/>
                      <a:moveTo>
                        <a:pt x="9" y="305"/>
                      </a:moveTo>
                      <a:lnTo>
                        <a:pt x="9" y="305"/>
                      </a:lnTo>
                      <a:lnTo>
                        <a:pt x="6" y="322"/>
                      </a:lnTo>
                      <a:lnTo>
                        <a:pt x="9" y="305"/>
                      </a:lnTo>
                      <a:close/>
                      <a:moveTo>
                        <a:pt x="6" y="322"/>
                      </a:moveTo>
                      <a:lnTo>
                        <a:pt x="6" y="322"/>
                      </a:lnTo>
                      <a:lnTo>
                        <a:pt x="8" y="314"/>
                      </a:lnTo>
                      <a:lnTo>
                        <a:pt x="6" y="322"/>
                      </a:lnTo>
                      <a:close/>
                      <a:moveTo>
                        <a:pt x="9" y="305"/>
                      </a:moveTo>
                      <a:lnTo>
                        <a:pt x="17" y="307"/>
                      </a:lnTo>
                      <a:lnTo>
                        <a:pt x="23" y="308"/>
                      </a:lnTo>
                      <a:lnTo>
                        <a:pt x="21" y="326"/>
                      </a:lnTo>
                      <a:lnTo>
                        <a:pt x="14" y="324"/>
                      </a:lnTo>
                      <a:lnTo>
                        <a:pt x="6" y="322"/>
                      </a:lnTo>
                      <a:lnTo>
                        <a:pt x="9" y="305"/>
                      </a:lnTo>
                      <a:close/>
                      <a:moveTo>
                        <a:pt x="23" y="308"/>
                      </a:moveTo>
                      <a:lnTo>
                        <a:pt x="29" y="308"/>
                      </a:lnTo>
                      <a:lnTo>
                        <a:pt x="34" y="308"/>
                      </a:lnTo>
                      <a:lnTo>
                        <a:pt x="35" y="326"/>
                      </a:lnTo>
                      <a:lnTo>
                        <a:pt x="28" y="326"/>
                      </a:lnTo>
                      <a:lnTo>
                        <a:pt x="21" y="326"/>
                      </a:lnTo>
                      <a:lnTo>
                        <a:pt x="23" y="308"/>
                      </a:lnTo>
                      <a:close/>
                      <a:moveTo>
                        <a:pt x="34" y="308"/>
                      </a:moveTo>
                      <a:lnTo>
                        <a:pt x="46" y="307"/>
                      </a:lnTo>
                      <a:lnTo>
                        <a:pt x="55" y="303"/>
                      </a:lnTo>
                      <a:lnTo>
                        <a:pt x="63" y="298"/>
                      </a:lnTo>
                      <a:lnTo>
                        <a:pt x="69" y="293"/>
                      </a:lnTo>
                      <a:lnTo>
                        <a:pt x="82" y="303"/>
                      </a:lnTo>
                      <a:lnTo>
                        <a:pt x="74" y="312"/>
                      </a:lnTo>
                      <a:lnTo>
                        <a:pt x="63" y="319"/>
                      </a:lnTo>
                      <a:lnTo>
                        <a:pt x="51" y="324"/>
                      </a:lnTo>
                      <a:lnTo>
                        <a:pt x="35" y="326"/>
                      </a:lnTo>
                      <a:lnTo>
                        <a:pt x="34" y="308"/>
                      </a:lnTo>
                      <a:close/>
                      <a:moveTo>
                        <a:pt x="69" y="293"/>
                      </a:moveTo>
                      <a:lnTo>
                        <a:pt x="69" y="291"/>
                      </a:lnTo>
                      <a:lnTo>
                        <a:pt x="71" y="291"/>
                      </a:lnTo>
                      <a:lnTo>
                        <a:pt x="75" y="298"/>
                      </a:lnTo>
                      <a:lnTo>
                        <a:pt x="69" y="293"/>
                      </a:lnTo>
                      <a:close/>
                      <a:moveTo>
                        <a:pt x="71" y="291"/>
                      </a:moveTo>
                      <a:lnTo>
                        <a:pt x="69" y="291"/>
                      </a:lnTo>
                      <a:lnTo>
                        <a:pt x="69" y="293"/>
                      </a:lnTo>
                      <a:lnTo>
                        <a:pt x="82" y="302"/>
                      </a:lnTo>
                      <a:lnTo>
                        <a:pt x="82" y="303"/>
                      </a:lnTo>
                      <a:lnTo>
                        <a:pt x="71" y="291"/>
                      </a:lnTo>
                      <a:close/>
                      <a:moveTo>
                        <a:pt x="69" y="293"/>
                      </a:moveTo>
                      <a:lnTo>
                        <a:pt x="69" y="293"/>
                      </a:lnTo>
                      <a:lnTo>
                        <a:pt x="75" y="298"/>
                      </a:lnTo>
                      <a:lnTo>
                        <a:pt x="69" y="293"/>
                      </a:lnTo>
                      <a:close/>
                      <a:moveTo>
                        <a:pt x="69" y="293"/>
                      </a:moveTo>
                      <a:lnTo>
                        <a:pt x="71" y="290"/>
                      </a:lnTo>
                      <a:lnTo>
                        <a:pt x="74" y="286"/>
                      </a:lnTo>
                      <a:lnTo>
                        <a:pt x="85" y="298"/>
                      </a:lnTo>
                      <a:lnTo>
                        <a:pt x="83" y="300"/>
                      </a:lnTo>
                      <a:lnTo>
                        <a:pt x="82" y="303"/>
                      </a:lnTo>
                      <a:lnTo>
                        <a:pt x="69" y="293"/>
                      </a:lnTo>
                      <a:close/>
                      <a:moveTo>
                        <a:pt x="74" y="286"/>
                      </a:moveTo>
                      <a:lnTo>
                        <a:pt x="74" y="286"/>
                      </a:lnTo>
                      <a:lnTo>
                        <a:pt x="80" y="291"/>
                      </a:lnTo>
                      <a:lnTo>
                        <a:pt x="74" y="286"/>
                      </a:lnTo>
                      <a:close/>
                      <a:moveTo>
                        <a:pt x="74" y="286"/>
                      </a:moveTo>
                      <a:lnTo>
                        <a:pt x="75" y="283"/>
                      </a:lnTo>
                      <a:lnTo>
                        <a:pt x="79" y="281"/>
                      </a:lnTo>
                      <a:lnTo>
                        <a:pt x="89" y="291"/>
                      </a:lnTo>
                      <a:lnTo>
                        <a:pt x="88" y="295"/>
                      </a:lnTo>
                      <a:lnTo>
                        <a:pt x="85" y="298"/>
                      </a:lnTo>
                      <a:lnTo>
                        <a:pt x="74" y="286"/>
                      </a:lnTo>
                      <a:close/>
                      <a:moveTo>
                        <a:pt x="79" y="281"/>
                      </a:moveTo>
                      <a:lnTo>
                        <a:pt x="91" y="266"/>
                      </a:lnTo>
                      <a:lnTo>
                        <a:pt x="105" y="252"/>
                      </a:lnTo>
                      <a:lnTo>
                        <a:pt x="116" y="266"/>
                      </a:lnTo>
                      <a:lnTo>
                        <a:pt x="102" y="278"/>
                      </a:lnTo>
                      <a:lnTo>
                        <a:pt x="89" y="291"/>
                      </a:lnTo>
                      <a:lnTo>
                        <a:pt x="79" y="281"/>
                      </a:lnTo>
                      <a:close/>
                      <a:moveTo>
                        <a:pt x="116" y="264"/>
                      </a:moveTo>
                      <a:lnTo>
                        <a:pt x="116" y="266"/>
                      </a:lnTo>
                      <a:lnTo>
                        <a:pt x="111" y="259"/>
                      </a:lnTo>
                      <a:lnTo>
                        <a:pt x="116" y="264"/>
                      </a:lnTo>
                      <a:close/>
                      <a:moveTo>
                        <a:pt x="105" y="252"/>
                      </a:moveTo>
                      <a:lnTo>
                        <a:pt x="106" y="252"/>
                      </a:lnTo>
                      <a:lnTo>
                        <a:pt x="108" y="250"/>
                      </a:lnTo>
                      <a:lnTo>
                        <a:pt x="117" y="262"/>
                      </a:lnTo>
                      <a:lnTo>
                        <a:pt x="117" y="264"/>
                      </a:lnTo>
                      <a:lnTo>
                        <a:pt x="116" y="264"/>
                      </a:lnTo>
                      <a:lnTo>
                        <a:pt x="105" y="252"/>
                      </a:lnTo>
                      <a:close/>
                      <a:moveTo>
                        <a:pt x="108" y="250"/>
                      </a:moveTo>
                      <a:lnTo>
                        <a:pt x="108" y="248"/>
                      </a:lnTo>
                      <a:lnTo>
                        <a:pt x="109" y="248"/>
                      </a:lnTo>
                      <a:lnTo>
                        <a:pt x="120" y="260"/>
                      </a:lnTo>
                      <a:lnTo>
                        <a:pt x="119" y="260"/>
                      </a:lnTo>
                      <a:lnTo>
                        <a:pt x="117" y="262"/>
                      </a:lnTo>
                      <a:lnTo>
                        <a:pt x="108" y="250"/>
                      </a:lnTo>
                      <a:close/>
                      <a:moveTo>
                        <a:pt x="109" y="248"/>
                      </a:moveTo>
                      <a:lnTo>
                        <a:pt x="109" y="247"/>
                      </a:lnTo>
                      <a:lnTo>
                        <a:pt x="111" y="247"/>
                      </a:lnTo>
                      <a:lnTo>
                        <a:pt x="116" y="254"/>
                      </a:lnTo>
                      <a:lnTo>
                        <a:pt x="109" y="248"/>
                      </a:lnTo>
                      <a:close/>
                      <a:moveTo>
                        <a:pt x="111" y="247"/>
                      </a:moveTo>
                      <a:lnTo>
                        <a:pt x="119" y="242"/>
                      </a:lnTo>
                      <a:lnTo>
                        <a:pt x="125" y="236"/>
                      </a:lnTo>
                      <a:lnTo>
                        <a:pt x="133" y="252"/>
                      </a:lnTo>
                      <a:lnTo>
                        <a:pt x="126" y="255"/>
                      </a:lnTo>
                      <a:lnTo>
                        <a:pt x="119" y="260"/>
                      </a:lnTo>
                      <a:lnTo>
                        <a:pt x="111" y="247"/>
                      </a:lnTo>
                      <a:close/>
                      <a:moveTo>
                        <a:pt x="125" y="236"/>
                      </a:moveTo>
                      <a:lnTo>
                        <a:pt x="137" y="230"/>
                      </a:lnTo>
                      <a:lnTo>
                        <a:pt x="150" y="216"/>
                      </a:lnTo>
                      <a:lnTo>
                        <a:pt x="162" y="226"/>
                      </a:lnTo>
                      <a:lnTo>
                        <a:pt x="153" y="236"/>
                      </a:lnTo>
                      <a:lnTo>
                        <a:pt x="146" y="243"/>
                      </a:lnTo>
                      <a:lnTo>
                        <a:pt x="139" y="247"/>
                      </a:lnTo>
                      <a:lnTo>
                        <a:pt x="133" y="252"/>
                      </a:lnTo>
                      <a:lnTo>
                        <a:pt x="125" y="236"/>
                      </a:lnTo>
                      <a:close/>
                      <a:moveTo>
                        <a:pt x="150" y="216"/>
                      </a:moveTo>
                      <a:lnTo>
                        <a:pt x="150" y="216"/>
                      </a:lnTo>
                      <a:lnTo>
                        <a:pt x="150" y="214"/>
                      </a:lnTo>
                      <a:lnTo>
                        <a:pt x="156" y="221"/>
                      </a:lnTo>
                      <a:lnTo>
                        <a:pt x="150" y="216"/>
                      </a:lnTo>
                      <a:close/>
                      <a:moveTo>
                        <a:pt x="150" y="214"/>
                      </a:moveTo>
                      <a:lnTo>
                        <a:pt x="156" y="209"/>
                      </a:lnTo>
                      <a:lnTo>
                        <a:pt x="160" y="204"/>
                      </a:lnTo>
                      <a:lnTo>
                        <a:pt x="171" y="216"/>
                      </a:lnTo>
                      <a:lnTo>
                        <a:pt x="167" y="221"/>
                      </a:lnTo>
                      <a:lnTo>
                        <a:pt x="160" y="226"/>
                      </a:lnTo>
                      <a:lnTo>
                        <a:pt x="150" y="214"/>
                      </a:lnTo>
                      <a:close/>
                      <a:moveTo>
                        <a:pt x="171" y="214"/>
                      </a:moveTo>
                      <a:lnTo>
                        <a:pt x="171" y="216"/>
                      </a:lnTo>
                      <a:lnTo>
                        <a:pt x="165" y="209"/>
                      </a:lnTo>
                      <a:lnTo>
                        <a:pt x="171" y="214"/>
                      </a:lnTo>
                      <a:close/>
                      <a:moveTo>
                        <a:pt x="159" y="204"/>
                      </a:moveTo>
                      <a:lnTo>
                        <a:pt x="159" y="204"/>
                      </a:lnTo>
                      <a:lnTo>
                        <a:pt x="171" y="214"/>
                      </a:lnTo>
                      <a:lnTo>
                        <a:pt x="159" y="204"/>
                      </a:lnTo>
                      <a:close/>
                      <a:moveTo>
                        <a:pt x="159" y="204"/>
                      </a:moveTo>
                      <a:lnTo>
                        <a:pt x="160" y="204"/>
                      </a:lnTo>
                      <a:lnTo>
                        <a:pt x="165" y="209"/>
                      </a:lnTo>
                      <a:lnTo>
                        <a:pt x="159" y="204"/>
                      </a:lnTo>
                      <a:close/>
                      <a:moveTo>
                        <a:pt x="160" y="204"/>
                      </a:moveTo>
                      <a:lnTo>
                        <a:pt x="165" y="197"/>
                      </a:lnTo>
                      <a:lnTo>
                        <a:pt x="171" y="190"/>
                      </a:lnTo>
                      <a:lnTo>
                        <a:pt x="182" y="200"/>
                      </a:lnTo>
                      <a:lnTo>
                        <a:pt x="177" y="207"/>
                      </a:lnTo>
                      <a:lnTo>
                        <a:pt x="171" y="216"/>
                      </a:lnTo>
                      <a:lnTo>
                        <a:pt x="160" y="204"/>
                      </a:lnTo>
                      <a:close/>
                      <a:moveTo>
                        <a:pt x="171" y="190"/>
                      </a:moveTo>
                      <a:lnTo>
                        <a:pt x="187" y="170"/>
                      </a:lnTo>
                      <a:lnTo>
                        <a:pt x="201" y="154"/>
                      </a:lnTo>
                      <a:lnTo>
                        <a:pt x="211" y="166"/>
                      </a:lnTo>
                      <a:lnTo>
                        <a:pt x="199" y="180"/>
                      </a:lnTo>
                      <a:lnTo>
                        <a:pt x="182" y="200"/>
                      </a:lnTo>
                      <a:lnTo>
                        <a:pt x="171" y="190"/>
                      </a:lnTo>
                      <a:close/>
                      <a:moveTo>
                        <a:pt x="211" y="164"/>
                      </a:moveTo>
                      <a:lnTo>
                        <a:pt x="211" y="164"/>
                      </a:lnTo>
                      <a:lnTo>
                        <a:pt x="211" y="166"/>
                      </a:lnTo>
                      <a:lnTo>
                        <a:pt x="205" y="159"/>
                      </a:lnTo>
                      <a:lnTo>
                        <a:pt x="211" y="164"/>
                      </a:lnTo>
                      <a:close/>
                      <a:moveTo>
                        <a:pt x="199" y="154"/>
                      </a:moveTo>
                      <a:lnTo>
                        <a:pt x="199" y="154"/>
                      </a:lnTo>
                      <a:lnTo>
                        <a:pt x="211" y="164"/>
                      </a:lnTo>
                      <a:lnTo>
                        <a:pt x="199" y="154"/>
                      </a:lnTo>
                      <a:close/>
                      <a:moveTo>
                        <a:pt x="199" y="154"/>
                      </a:moveTo>
                      <a:lnTo>
                        <a:pt x="199" y="154"/>
                      </a:lnTo>
                      <a:lnTo>
                        <a:pt x="205" y="159"/>
                      </a:lnTo>
                      <a:lnTo>
                        <a:pt x="199" y="154"/>
                      </a:lnTo>
                      <a:close/>
                      <a:moveTo>
                        <a:pt x="199" y="154"/>
                      </a:moveTo>
                      <a:lnTo>
                        <a:pt x="201" y="153"/>
                      </a:lnTo>
                      <a:lnTo>
                        <a:pt x="204" y="151"/>
                      </a:lnTo>
                      <a:lnTo>
                        <a:pt x="213" y="163"/>
                      </a:lnTo>
                      <a:lnTo>
                        <a:pt x="213" y="164"/>
                      </a:lnTo>
                      <a:lnTo>
                        <a:pt x="211" y="164"/>
                      </a:lnTo>
                      <a:lnTo>
                        <a:pt x="199" y="154"/>
                      </a:lnTo>
                      <a:close/>
                      <a:moveTo>
                        <a:pt x="204" y="151"/>
                      </a:moveTo>
                      <a:lnTo>
                        <a:pt x="204" y="151"/>
                      </a:lnTo>
                      <a:lnTo>
                        <a:pt x="214" y="163"/>
                      </a:lnTo>
                      <a:lnTo>
                        <a:pt x="213" y="163"/>
                      </a:lnTo>
                      <a:lnTo>
                        <a:pt x="204" y="151"/>
                      </a:lnTo>
                      <a:close/>
                      <a:moveTo>
                        <a:pt x="204" y="151"/>
                      </a:moveTo>
                      <a:lnTo>
                        <a:pt x="204" y="149"/>
                      </a:lnTo>
                      <a:lnTo>
                        <a:pt x="208" y="156"/>
                      </a:lnTo>
                      <a:lnTo>
                        <a:pt x="204" y="151"/>
                      </a:lnTo>
                      <a:close/>
                      <a:moveTo>
                        <a:pt x="204" y="149"/>
                      </a:moveTo>
                      <a:lnTo>
                        <a:pt x="204" y="149"/>
                      </a:lnTo>
                      <a:lnTo>
                        <a:pt x="205" y="149"/>
                      </a:lnTo>
                      <a:lnTo>
                        <a:pt x="216" y="159"/>
                      </a:lnTo>
                      <a:lnTo>
                        <a:pt x="216" y="161"/>
                      </a:lnTo>
                      <a:lnTo>
                        <a:pt x="214" y="163"/>
                      </a:lnTo>
                      <a:lnTo>
                        <a:pt x="204" y="149"/>
                      </a:lnTo>
                      <a:close/>
                      <a:moveTo>
                        <a:pt x="205" y="149"/>
                      </a:moveTo>
                      <a:lnTo>
                        <a:pt x="205" y="146"/>
                      </a:lnTo>
                      <a:lnTo>
                        <a:pt x="207" y="144"/>
                      </a:lnTo>
                      <a:lnTo>
                        <a:pt x="222" y="144"/>
                      </a:lnTo>
                      <a:lnTo>
                        <a:pt x="221" y="153"/>
                      </a:lnTo>
                      <a:lnTo>
                        <a:pt x="216" y="159"/>
                      </a:lnTo>
                      <a:lnTo>
                        <a:pt x="205" y="149"/>
                      </a:lnTo>
                      <a:close/>
                      <a:moveTo>
                        <a:pt x="207" y="144"/>
                      </a:moveTo>
                      <a:lnTo>
                        <a:pt x="207" y="142"/>
                      </a:lnTo>
                      <a:lnTo>
                        <a:pt x="218" y="130"/>
                      </a:lnTo>
                      <a:lnTo>
                        <a:pt x="221" y="137"/>
                      </a:lnTo>
                      <a:lnTo>
                        <a:pt x="222" y="144"/>
                      </a:lnTo>
                      <a:lnTo>
                        <a:pt x="207" y="144"/>
                      </a:lnTo>
                      <a:close/>
                      <a:moveTo>
                        <a:pt x="207" y="142"/>
                      </a:moveTo>
                      <a:lnTo>
                        <a:pt x="207" y="142"/>
                      </a:lnTo>
                      <a:lnTo>
                        <a:pt x="216" y="129"/>
                      </a:lnTo>
                      <a:lnTo>
                        <a:pt x="218" y="130"/>
                      </a:lnTo>
                      <a:lnTo>
                        <a:pt x="207" y="142"/>
                      </a:lnTo>
                      <a:close/>
                      <a:moveTo>
                        <a:pt x="207" y="142"/>
                      </a:moveTo>
                      <a:lnTo>
                        <a:pt x="205" y="142"/>
                      </a:lnTo>
                      <a:lnTo>
                        <a:pt x="205" y="141"/>
                      </a:lnTo>
                      <a:lnTo>
                        <a:pt x="211" y="135"/>
                      </a:lnTo>
                      <a:lnTo>
                        <a:pt x="207" y="142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8" y="130"/>
                      </a:lnTo>
                      <a:lnTo>
                        <a:pt x="205" y="141"/>
                      </a:lnTo>
                      <a:close/>
                      <a:moveTo>
                        <a:pt x="218" y="130"/>
                      </a:moveTo>
                      <a:lnTo>
                        <a:pt x="218" y="130"/>
                      </a:lnTo>
                      <a:lnTo>
                        <a:pt x="211" y="135"/>
                      </a:lnTo>
                      <a:lnTo>
                        <a:pt x="218" y="130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6" y="129"/>
                      </a:lnTo>
                      <a:lnTo>
                        <a:pt x="218" y="130"/>
                      </a:lnTo>
                      <a:lnTo>
                        <a:pt x="205" y="141"/>
                      </a:lnTo>
                      <a:close/>
                      <a:moveTo>
                        <a:pt x="205" y="141"/>
                      </a:moveTo>
                      <a:lnTo>
                        <a:pt x="205" y="141"/>
                      </a:lnTo>
                      <a:lnTo>
                        <a:pt x="211" y="135"/>
                      </a:lnTo>
                      <a:lnTo>
                        <a:pt x="205" y="141"/>
                      </a:lnTo>
                      <a:close/>
                      <a:moveTo>
                        <a:pt x="205" y="141"/>
                      </a:moveTo>
                      <a:lnTo>
                        <a:pt x="207" y="142"/>
                      </a:lnTo>
                      <a:lnTo>
                        <a:pt x="213" y="127"/>
                      </a:lnTo>
                      <a:lnTo>
                        <a:pt x="214" y="127"/>
                      </a:lnTo>
                      <a:lnTo>
                        <a:pt x="216" y="129"/>
                      </a:lnTo>
                      <a:lnTo>
                        <a:pt x="205" y="141"/>
                      </a:lnTo>
                      <a:close/>
                      <a:moveTo>
                        <a:pt x="213" y="127"/>
                      </a:moveTo>
                      <a:lnTo>
                        <a:pt x="213" y="127"/>
                      </a:lnTo>
                      <a:lnTo>
                        <a:pt x="210" y="134"/>
                      </a:lnTo>
                      <a:lnTo>
                        <a:pt x="213" y="127"/>
                      </a:lnTo>
                      <a:close/>
                      <a:moveTo>
                        <a:pt x="207" y="142"/>
                      </a:moveTo>
                      <a:lnTo>
                        <a:pt x="208" y="142"/>
                      </a:lnTo>
                      <a:lnTo>
                        <a:pt x="210" y="142"/>
                      </a:lnTo>
                      <a:lnTo>
                        <a:pt x="201" y="129"/>
                      </a:lnTo>
                      <a:lnTo>
                        <a:pt x="204" y="127"/>
                      </a:lnTo>
                      <a:lnTo>
                        <a:pt x="207" y="125"/>
                      </a:lnTo>
                      <a:lnTo>
                        <a:pt x="210" y="125"/>
                      </a:lnTo>
                      <a:lnTo>
                        <a:pt x="213" y="127"/>
                      </a:lnTo>
                      <a:lnTo>
                        <a:pt x="207" y="142"/>
                      </a:lnTo>
                      <a:close/>
                      <a:moveTo>
                        <a:pt x="210" y="142"/>
                      </a:moveTo>
                      <a:lnTo>
                        <a:pt x="208" y="142"/>
                      </a:lnTo>
                      <a:lnTo>
                        <a:pt x="205" y="135"/>
                      </a:lnTo>
                      <a:lnTo>
                        <a:pt x="210" y="142"/>
                      </a:lnTo>
                      <a:close/>
                      <a:moveTo>
                        <a:pt x="208" y="142"/>
                      </a:moveTo>
                      <a:lnTo>
                        <a:pt x="197" y="147"/>
                      </a:lnTo>
                      <a:lnTo>
                        <a:pt x="180" y="154"/>
                      </a:lnTo>
                      <a:lnTo>
                        <a:pt x="167" y="158"/>
                      </a:lnTo>
                      <a:lnTo>
                        <a:pt x="160" y="159"/>
                      </a:lnTo>
                      <a:lnTo>
                        <a:pt x="157" y="144"/>
                      </a:lnTo>
                      <a:lnTo>
                        <a:pt x="176" y="137"/>
                      </a:lnTo>
                      <a:lnTo>
                        <a:pt x="201" y="129"/>
                      </a:lnTo>
                      <a:lnTo>
                        <a:pt x="208" y="142"/>
                      </a:lnTo>
                      <a:close/>
                      <a:moveTo>
                        <a:pt x="160" y="159"/>
                      </a:moveTo>
                      <a:lnTo>
                        <a:pt x="156" y="159"/>
                      </a:lnTo>
                      <a:lnTo>
                        <a:pt x="153" y="156"/>
                      </a:lnTo>
                      <a:lnTo>
                        <a:pt x="151" y="151"/>
                      </a:lnTo>
                      <a:lnTo>
                        <a:pt x="153" y="146"/>
                      </a:lnTo>
                      <a:lnTo>
                        <a:pt x="159" y="151"/>
                      </a:lnTo>
                      <a:lnTo>
                        <a:pt x="160" y="159"/>
                      </a:lnTo>
                      <a:close/>
                      <a:moveTo>
                        <a:pt x="153" y="146"/>
                      </a:moveTo>
                      <a:lnTo>
                        <a:pt x="171" y="123"/>
                      </a:lnTo>
                      <a:lnTo>
                        <a:pt x="193" y="99"/>
                      </a:lnTo>
                      <a:lnTo>
                        <a:pt x="219" y="75"/>
                      </a:lnTo>
                      <a:lnTo>
                        <a:pt x="244" y="51"/>
                      </a:lnTo>
                      <a:lnTo>
                        <a:pt x="289" y="15"/>
                      </a:lnTo>
                      <a:lnTo>
                        <a:pt x="307" y="2"/>
                      </a:lnTo>
                      <a:lnTo>
                        <a:pt x="315" y="15"/>
                      </a:lnTo>
                      <a:lnTo>
                        <a:pt x="296" y="29"/>
                      </a:lnTo>
                      <a:lnTo>
                        <a:pt x="255" y="65"/>
                      </a:lnTo>
                      <a:lnTo>
                        <a:pt x="228" y="87"/>
                      </a:lnTo>
                      <a:lnTo>
                        <a:pt x="204" y="111"/>
                      </a:lnTo>
                      <a:lnTo>
                        <a:pt x="182" y="134"/>
                      </a:lnTo>
                      <a:lnTo>
                        <a:pt x="165" y="156"/>
                      </a:lnTo>
                      <a:lnTo>
                        <a:pt x="153" y="146"/>
                      </a:lnTo>
                      <a:close/>
                      <a:moveTo>
                        <a:pt x="307" y="2"/>
                      </a:moveTo>
                      <a:lnTo>
                        <a:pt x="310" y="0"/>
                      </a:lnTo>
                      <a:lnTo>
                        <a:pt x="312" y="0"/>
                      </a:lnTo>
                      <a:lnTo>
                        <a:pt x="315" y="2"/>
                      </a:lnTo>
                      <a:lnTo>
                        <a:pt x="318" y="3"/>
                      </a:lnTo>
                      <a:lnTo>
                        <a:pt x="318" y="7"/>
                      </a:lnTo>
                      <a:lnTo>
                        <a:pt x="318" y="10"/>
                      </a:lnTo>
                      <a:lnTo>
                        <a:pt x="318" y="12"/>
                      </a:lnTo>
                      <a:lnTo>
                        <a:pt x="315" y="15"/>
                      </a:lnTo>
                      <a:lnTo>
                        <a:pt x="307" y="2"/>
                      </a:lnTo>
                      <a:close/>
                    </a:path>
                  </a:pathLst>
                </a:custGeom>
                <a:solidFill>
                  <a:srgbClr val="5C0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7" name="Freeform 253"/>
                <p:cNvSpPr>
                  <a:spLocks noEditPoints="1"/>
                </p:cNvSpPr>
                <p:nvPr/>
              </p:nvSpPr>
              <p:spPr bwMode="auto">
                <a:xfrm>
                  <a:off x="708" y="1871"/>
                  <a:ext cx="324" cy="329"/>
                </a:xfrm>
                <a:custGeom>
                  <a:avLst/>
                  <a:gdLst>
                    <a:gd name="T0" fmla="*/ 0 w 324"/>
                    <a:gd name="T1" fmla="*/ 317 h 329"/>
                    <a:gd name="T2" fmla="*/ 6 w 324"/>
                    <a:gd name="T3" fmla="*/ 327 h 329"/>
                    <a:gd name="T4" fmla="*/ 9 w 324"/>
                    <a:gd name="T5" fmla="*/ 310 h 329"/>
                    <a:gd name="T6" fmla="*/ 14 w 324"/>
                    <a:gd name="T7" fmla="*/ 327 h 329"/>
                    <a:gd name="T8" fmla="*/ 32 w 324"/>
                    <a:gd name="T9" fmla="*/ 312 h 329"/>
                    <a:gd name="T10" fmla="*/ 32 w 324"/>
                    <a:gd name="T11" fmla="*/ 312 h 329"/>
                    <a:gd name="T12" fmla="*/ 80 w 324"/>
                    <a:gd name="T13" fmla="*/ 309 h 329"/>
                    <a:gd name="T14" fmla="*/ 32 w 324"/>
                    <a:gd name="T15" fmla="*/ 312 h 329"/>
                    <a:gd name="T16" fmla="*/ 68 w 324"/>
                    <a:gd name="T17" fmla="*/ 297 h 329"/>
                    <a:gd name="T18" fmla="*/ 80 w 324"/>
                    <a:gd name="T19" fmla="*/ 309 h 329"/>
                    <a:gd name="T20" fmla="*/ 112 w 324"/>
                    <a:gd name="T21" fmla="*/ 271 h 329"/>
                    <a:gd name="T22" fmla="*/ 102 w 324"/>
                    <a:gd name="T23" fmla="*/ 257 h 329"/>
                    <a:gd name="T24" fmla="*/ 102 w 324"/>
                    <a:gd name="T25" fmla="*/ 257 h 329"/>
                    <a:gd name="T26" fmla="*/ 111 w 324"/>
                    <a:gd name="T27" fmla="*/ 271 h 329"/>
                    <a:gd name="T28" fmla="*/ 103 w 324"/>
                    <a:gd name="T29" fmla="*/ 255 h 329"/>
                    <a:gd name="T30" fmla="*/ 103 w 324"/>
                    <a:gd name="T31" fmla="*/ 255 h 329"/>
                    <a:gd name="T32" fmla="*/ 114 w 324"/>
                    <a:gd name="T33" fmla="*/ 267 h 329"/>
                    <a:gd name="T34" fmla="*/ 112 w 324"/>
                    <a:gd name="T35" fmla="*/ 259 h 329"/>
                    <a:gd name="T36" fmla="*/ 131 w 324"/>
                    <a:gd name="T37" fmla="*/ 255 h 329"/>
                    <a:gd name="T38" fmla="*/ 134 w 324"/>
                    <a:gd name="T39" fmla="*/ 233 h 329"/>
                    <a:gd name="T40" fmla="*/ 123 w 324"/>
                    <a:gd name="T41" fmla="*/ 240 h 329"/>
                    <a:gd name="T42" fmla="*/ 146 w 324"/>
                    <a:gd name="T43" fmla="*/ 223 h 329"/>
                    <a:gd name="T44" fmla="*/ 168 w 324"/>
                    <a:gd name="T45" fmla="*/ 223 h 329"/>
                    <a:gd name="T46" fmla="*/ 177 w 324"/>
                    <a:gd name="T47" fmla="*/ 211 h 329"/>
                    <a:gd name="T48" fmla="*/ 196 w 324"/>
                    <a:gd name="T49" fmla="*/ 165 h 329"/>
                    <a:gd name="T50" fmla="*/ 208 w 324"/>
                    <a:gd name="T51" fmla="*/ 175 h 329"/>
                    <a:gd name="T52" fmla="*/ 194 w 324"/>
                    <a:gd name="T53" fmla="*/ 166 h 329"/>
                    <a:gd name="T54" fmla="*/ 194 w 324"/>
                    <a:gd name="T55" fmla="*/ 166 h 329"/>
                    <a:gd name="T56" fmla="*/ 197 w 324"/>
                    <a:gd name="T57" fmla="*/ 163 h 329"/>
                    <a:gd name="T58" fmla="*/ 194 w 324"/>
                    <a:gd name="T59" fmla="*/ 166 h 329"/>
                    <a:gd name="T60" fmla="*/ 210 w 324"/>
                    <a:gd name="T61" fmla="*/ 173 h 329"/>
                    <a:gd name="T62" fmla="*/ 199 w 324"/>
                    <a:gd name="T63" fmla="*/ 160 h 329"/>
                    <a:gd name="T64" fmla="*/ 202 w 324"/>
                    <a:gd name="T65" fmla="*/ 154 h 329"/>
                    <a:gd name="T66" fmla="*/ 202 w 324"/>
                    <a:gd name="T67" fmla="*/ 154 h 329"/>
                    <a:gd name="T68" fmla="*/ 217 w 324"/>
                    <a:gd name="T69" fmla="*/ 160 h 329"/>
                    <a:gd name="T70" fmla="*/ 214 w 324"/>
                    <a:gd name="T71" fmla="*/ 144 h 329"/>
                    <a:gd name="T72" fmla="*/ 205 w 324"/>
                    <a:gd name="T73" fmla="*/ 156 h 329"/>
                    <a:gd name="T74" fmla="*/ 204 w 324"/>
                    <a:gd name="T75" fmla="*/ 154 h 329"/>
                    <a:gd name="T76" fmla="*/ 205 w 324"/>
                    <a:gd name="T77" fmla="*/ 156 h 329"/>
                    <a:gd name="T78" fmla="*/ 202 w 324"/>
                    <a:gd name="T79" fmla="*/ 154 h 329"/>
                    <a:gd name="T80" fmla="*/ 202 w 324"/>
                    <a:gd name="T81" fmla="*/ 154 h 329"/>
                    <a:gd name="T82" fmla="*/ 213 w 324"/>
                    <a:gd name="T83" fmla="*/ 142 h 329"/>
                    <a:gd name="T84" fmla="*/ 205 w 324"/>
                    <a:gd name="T85" fmla="*/ 139 h 329"/>
                    <a:gd name="T86" fmla="*/ 205 w 324"/>
                    <a:gd name="T87" fmla="*/ 139 h 329"/>
                    <a:gd name="T88" fmla="*/ 204 w 324"/>
                    <a:gd name="T89" fmla="*/ 156 h 329"/>
                    <a:gd name="T90" fmla="*/ 204 w 324"/>
                    <a:gd name="T91" fmla="*/ 156 h 329"/>
                    <a:gd name="T92" fmla="*/ 191 w 324"/>
                    <a:gd name="T93" fmla="*/ 160 h 329"/>
                    <a:gd name="T94" fmla="*/ 171 w 324"/>
                    <a:gd name="T95" fmla="*/ 149 h 329"/>
                    <a:gd name="T96" fmla="*/ 149 w 324"/>
                    <a:gd name="T97" fmla="*/ 166 h 329"/>
                    <a:gd name="T98" fmla="*/ 148 w 324"/>
                    <a:gd name="T99" fmla="*/ 156 h 329"/>
                    <a:gd name="T100" fmla="*/ 217 w 324"/>
                    <a:gd name="T101" fmla="*/ 77 h 329"/>
                    <a:gd name="T102" fmla="*/ 301 w 324"/>
                    <a:gd name="T103" fmla="*/ 29 h 329"/>
                    <a:gd name="T104" fmla="*/ 179 w 324"/>
                    <a:gd name="T105" fmla="*/ 141 h 329"/>
                    <a:gd name="T106" fmla="*/ 315 w 324"/>
                    <a:gd name="T107" fmla="*/ 0 h 329"/>
                    <a:gd name="T108" fmla="*/ 324 w 324"/>
                    <a:gd name="T109" fmla="*/ 9 h 329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324"/>
                    <a:gd name="T166" fmla="*/ 0 h 329"/>
                    <a:gd name="T167" fmla="*/ 324 w 324"/>
                    <a:gd name="T168" fmla="*/ 329 h 329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324" h="329">
                      <a:moveTo>
                        <a:pt x="6" y="327"/>
                      </a:moveTo>
                      <a:lnTo>
                        <a:pt x="3" y="326"/>
                      </a:lnTo>
                      <a:lnTo>
                        <a:pt x="1" y="324"/>
                      </a:lnTo>
                      <a:lnTo>
                        <a:pt x="0" y="321"/>
                      </a:lnTo>
                      <a:lnTo>
                        <a:pt x="0" y="317"/>
                      </a:lnTo>
                      <a:lnTo>
                        <a:pt x="1" y="314"/>
                      </a:lnTo>
                      <a:lnTo>
                        <a:pt x="3" y="312"/>
                      </a:lnTo>
                      <a:lnTo>
                        <a:pt x="6" y="310"/>
                      </a:lnTo>
                      <a:lnTo>
                        <a:pt x="9" y="310"/>
                      </a:lnTo>
                      <a:lnTo>
                        <a:pt x="6" y="327"/>
                      </a:lnTo>
                      <a:close/>
                      <a:moveTo>
                        <a:pt x="9" y="310"/>
                      </a:moveTo>
                      <a:lnTo>
                        <a:pt x="9" y="310"/>
                      </a:lnTo>
                      <a:lnTo>
                        <a:pt x="6" y="327"/>
                      </a:lnTo>
                      <a:lnTo>
                        <a:pt x="9" y="310"/>
                      </a:lnTo>
                      <a:close/>
                      <a:moveTo>
                        <a:pt x="9" y="310"/>
                      </a:moveTo>
                      <a:lnTo>
                        <a:pt x="15" y="312"/>
                      </a:lnTo>
                      <a:lnTo>
                        <a:pt x="21" y="312"/>
                      </a:lnTo>
                      <a:lnTo>
                        <a:pt x="20" y="329"/>
                      </a:lnTo>
                      <a:lnTo>
                        <a:pt x="14" y="327"/>
                      </a:lnTo>
                      <a:lnTo>
                        <a:pt x="6" y="327"/>
                      </a:lnTo>
                      <a:lnTo>
                        <a:pt x="9" y="310"/>
                      </a:lnTo>
                      <a:close/>
                      <a:moveTo>
                        <a:pt x="21" y="312"/>
                      </a:moveTo>
                      <a:lnTo>
                        <a:pt x="28" y="312"/>
                      </a:lnTo>
                      <a:lnTo>
                        <a:pt x="32" y="312"/>
                      </a:lnTo>
                      <a:lnTo>
                        <a:pt x="34" y="329"/>
                      </a:lnTo>
                      <a:lnTo>
                        <a:pt x="26" y="329"/>
                      </a:lnTo>
                      <a:lnTo>
                        <a:pt x="20" y="329"/>
                      </a:lnTo>
                      <a:lnTo>
                        <a:pt x="21" y="312"/>
                      </a:lnTo>
                      <a:close/>
                      <a:moveTo>
                        <a:pt x="32" y="312"/>
                      </a:moveTo>
                      <a:lnTo>
                        <a:pt x="45" y="310"/>
                      </a:lnTo>
                      <a:lnTo>
                        <a:pt x="54" y="307"/>
                      </a:lnTo>
                      <a:lnTo>
                        <a:pt x="62" y="303"/>
                      </a:lnTo>
                      <a:lnTo>
                        <a:pt x="68" y="297"/>
                      </a:lnTo>
                      <a:lnTo>
                        <a:pt x="80" y="309"/>
                      </a:lnTo>
                      <a:lnTo>
                        <a:pt x="72" y="315"/>
                      </a:lnTo>
                      <a:lnTo>
                        <a:pt x="62" y="322"/>
                      </a:lnTo>
                      <a:lnTo>
                        <a:pt x="49" y="327"/>
                      </a:lnTo>
                      <a:lnTo>
                        <a:pt x="34" y="329"/>
                      </a:lnTo>
                      <a:lnTo>
                        <a:pt x="32" y="312"/>
                      </a:lnTo>
                      <a:close/>
                      <a:moveTo>
                        <a:pt x="80" y="309"/>
                      </a:moveTo>
                      <a:lnTo>
                        <a:pt x="80" y="309"/>
                      </a:lnTo>
                      <a:lnTo>
                        <a:pt x="74" y="302"/>
                      </a:lnTo>
                      <a:lnTo>
                        <a:pt x="80" y="309"/>
                      </a:lnTo>
                      <a:close/>
                      <a:moveTo>
                        <a:pt x="68" y="297"/>
                      </a:moveTo>
                      <a:lnTo>
                        <a:pt x="75" y="286"/>
                      </a:lnTo>
                      <a:lnTo>
                        <a:pt x="85" y="276"/>
                      </a:lnTo>
                      <a:lnTo>
                        <a:pt x="95" y="288"/>
                      </a:lnTo>
                      <a:lnTo>
                        <a:pt x="88" y="298"/>
                      </a:lnTo>
                      <a:lnTo>
                        <a:pt x="80" y="309"/>
                      </a:lnTo>
                      <a:lnTo>
                        <a:pt x="68" y="297"/>
                      </a:lnTo>
                      <a:close/>
                      <a:moveTo>
                        <a:pt x="85" y="276"/>
                      </a:moveTo>
                      <a:lnTo>
                        <a:pt x="92" y="267"/>
                      </a:lnTo>
                      <a:lnTo>
                        <a:pt x="102" y="257"/>
                      </a:lnTo>
                      <a:lnTo>
                        <a:pt x="112" y="271"/>
                      </a:lnTo>
                      <a:lnTo>
                        <a:pt x="103" y="279"/>
                      </a:lnTo>
                      <a:lnTo>
                        <a:pt x="95" y="288"/>
                      </a:lnTo>
                      <a:lnTo>
                        <a:pt x="85" y="276"/>
                      </a:lnTo>
                      <a:close/>
                      <a:moveTo>
                        <a:pt x="102" y="257"/>
                      </a:moveTo>
                      <a:lnTo>
                        <a:pt x="102" y="257"/>
                      </a:lnTo>
                      <a:lnTo>
                        <a:pt x="106" y="264"/>
                      </a:lnTo>
                      <a:lnTo>
                        <a:pt x="102" y="257"/>
                      </a:lnTo>
                      <a:close/>
                      <a:moveTo>
                        <a:pt x="102" y="257"/>
                      </a:moveTo>
                      <a:lnTo>
                        <a:pt x="102" y="257"/>
                      </a:lnTo>
                      <a:lnTo>
                        <a:pt x="111" y="271"/>
                      </a:lnTo>
                      <a:lnTo>
                        <a:pt x="102" y="257"/>
                      </a:lnTo>
                      <a:close/>
                      <a:moveTo>
                        <a:pt x="111" y="271"/>
                      </a:moveTo>
                      <a:lnTo>
                        <a:pt x="111" y="271"/>
                      </a:lnTo>
                      <a:lnTo>
                        <a:pt x="106" y="264"/>
                      </a:lnTo>
                      <a:lnTo>
                        <a:pt x="111" y="271"/>
                      </a:lnTo>
                      <a:close/>
                      <a:moveTo>
                        <a:pt x="102" y="257"/>
                      </a:moveTo>
                      <a:lnTo>
                        <a:pt x="103" y="257"/>
                      </a:lnTo>
                      <a:lnTo>
                        <a:pt x="103" y="255"/>
                      </a:lnTo>
                      <a:lnTo>
                        <a:pt x="114" y="267"/>
                      </a:lnTo>
                      <a:lnTo>
                        <a:pt x="112" y="269"/>
                      </a:lnTo>
                      <a:lnTo>
                        <a:pt x="111" y="271"/>
                      </a:lnTo>
                      <a:lnTo>
                        <a:pt x="102" y="257"/>
                      </a:lnTo>
                      <a:close/>
                      <a:moveTo>
                        <a:pt x="103" y="255"/>
                      </a:moveTo>
                      <a:lnTo>
                        <a:pt x="106" y="254"/>
                      </a:lnTo>
                      <a:lnTo>
                        <a:pt x="108" y="252"/>
                      </a:lnTo>
                      <a:lnTo>
                        <a:pt x="116" y="267"/>
                      </a:lnTo>
                      <a:lnTo>
                        <a:pt x="114" y="267"/>
                      </a:lnTo>
                      <a:lnTo>
                        <a:pt x="103" y="255"/>
                      </a:lnTo>
                      <a:close/>
                      <a:moveTo>
                        <a:pt x="117" y="266"/>
                      </a:moveTo>
                      <a:lnTo>
                        <a:pt x="116" y="266"/>
                      </a:lnTo>
                      <a:lnTo>
                        <a:pt x="116" y="267"/>
                      </a:lnTo>
                      <a:lnTo>
                        <a:pt x="112" y="259"/>
                      </a:lnTo>
                      <a:lnTo>
                        <a:pt x="117" y="266"/>
                      </a:lnTo>
                      <a:close/>
                      <a:moveTo>
                        <a:pt x="108" y="252"/>
                      </a:moveTo>
                      <a:lnTo>
                        <a:pt x="116" y="247"/>
                      </a:lnTo>
                      <a:lnTo>
                        <a:pt x="123" y="240"/>
                      </a:lnTo>
                      <a:lnTo>
                        <a:pt x="131" y="255"/>
                      </a:lnTo>
                      <a:lnTo>
                        <a:pt x="123" y="261"/>
                      </a:lnTo>
                      <a:lnTo>
                        <a:pt x="117" y="266"/>
                      </a:lnTo>
                      <a:lnTo>
                        <a:pt x="108" y="252"/>
                      </a:lnTo>
                      <a:close/>
                      <a:moveTo>
                        <a:pt x="123" y="240"/>
                      </a:moveTo>
                      <a:lnTo>
                        <a:pt x="134" y="233"/>
                      </a:lnTo>
                      <a:lnTo>
                        <a:pt x="146" y="223"/>
                      </a:lnTo>
                      <a:lnTo>
                        <a:pt x="157" y="235"/>
                      </a:lnTo>
                      <a:lnTo>
                        <a:pt x="143" y="247"/>
                      </a:lnTo>
                      <a:lnTo>
                        <a:pt x="131" y="255"/>
                      </a:lnTo>
                      <a:lnTo>
                        <a:pt x="123" y="240"/>
                      </a:lnTo>
                      <a:close/>
                      <a:moveTo>
                        <a:pt x="146" y="223"/>
                      </a:moveTo>
                      <a:lnTo>
                        <a:pt x="157" y="211"/>
                      </a:lnTo>
                      <a:lnTo>
                        <a:pt x="168" y="223"/>
                      </a:lnTo>
                      <a:lnTo>
                        <a:pt x="157" y="235"/>
                      </a:lnTo>
                      <a:lnTo>
                        <a:pt x="146" y="223"/>
                      </a:lnTo>
                      <a:close/>
                      <a:moveTo>
                        <a:pt x="168" y="223"/>
                      </a:moveTo>
                      <a:lnTo>
                        <a:pt x="168" y="223"/>
                      </a:lnTo>
                      <a:lnTo>
                        <a:pt x="162" y="218"/>
                      </a:lnTo>
                      <a:lnTo>
                        <a:pt x="168" y="223"/>
                      </a:lnTo>
                      <a:close/>
                      <a:moveTo>
                        <a:pt x="156" y="213"/>
                      </a:moveTo>
                      <a:lnTo>
                        <a:pt x="166" y="199"/>
                      </a:lnTo>
                      <a:lnTo>
                        <a:pt x="177" y="185"/>
                      </a:lnTo>
                      <a:lnTo>
                        <a:pt x="188" y="197"/>
                      </a:lnTo>
                      <a:lnTo>
                        <a:pt x="177" y="211"/>
                      </a:lnTo>
                      <a:lnTo>
                        <a:pt x="168" y="223"/>
                      </a:lnTo>
                      <a:lnTo>
                        <a:pt x="156" y="213"/>
                      </a:lnTo>
                      <a:close/>
                      <a:moveTo>
                        <a:pt x="177" y="185"/>
                      </a:moveTo>
                      <a:lnTo>
                        <a:pt x="188" y="173"/>
                      </a:lnTo>
                      <a:lnTo>
                        <a:pt x="196" y="165"/>
                      </a:lnTo>
                      <a:lnTo>
                        <a:pt x="207" y="177"/>
                      </a:lnTo>
                      <a:lnTo>
                        <a:pt x="199" y="185"/>
                      </a:lnTo>
                      <a:lnTo>
                        <a:pt x="188" y="197"/>
                      </a:lnTo>
                      <a:lnTo>
                        <a:pt x="177" y="185"/>
                      </a:lnTo>
                      <a:close/>
                      <a:moveTo>
                        <a:pt x="208" y="175"/>
                      </a:moveTo>
                      <a:lnTo>
                        <a:pt x="207" y="177"/>
                      </a:lnTo>
                      <a:lnTo>
                        <a:pt x="202" y="170"/>
                      </a:lnTo>
                      <a:lnTo>
                        <a:pt x="208" y="175"/>
                      </a:lnTo>
                      <a:close/>
                      <a:moveTo>
                        <a:pt x="194" y="166"/>
                      </a:moveTo>
                      <a:lnTo>
                        <a:pt x="194" y="166"/>
                      </a:lnTo>
                      <a:lnTo>
                        <a:pt x="208" y="175"/>
                      </a:lnTo>
                      <a:lnTo>
                        <a:pt x="194" y="166"/>
                      </a:lnTo>
                      <a:close/>
                      <a:moveTo>
                        <a:pt x="194" y="166"/>
                      </a:moveTo>
                      <a:lnTo>
                        <a:pt x="194" y="166"/>
                      </a:lnTo>
                      <a:lnTo>
                        <a:pt x="202" y="170"/>
                      </a:lnTo>
                      <a:lnTo>
                        <a:pt x="194" y="166"/>
                      </a:lnTo>
                      <a:close/>
                      <a:moveTo>
                        <a:pt x="194" y="166"/>
                      </a:moveTo>
                      <a:lnTo>
                        <a:pt x="197" y="163"/>
                      </a:lnTo>
                      <a:lnTo>
                        <a:pt x="199" y="161"/>
                      </a:lnTo>
                      <a:lnTo>
                        <a:pt x="208" y="175"/>
                      </a:lnTo>
                      <a:lnTo>
                        <a:pt x="194" y="166"/>
                      </a:lnTo>
                      <a:close/>
                      <a:moveTo>
                        <a:pt x="199" y="161"/>
                      </a:moveTo>
                      <a:lnTo>
                        <a:pt x="199" y="161"/>
                      </a:lnTo>
                      <a:lnTo>
                        <a:pt x="210" y="173"/>
                      </a:lnTo>
                      <a:lnTo>
                        <a:pt x="208" y="175"/>
                      </a:lnTo>
                      <a:lnTo>
                        <a:pt x="199" y="161"/>
                      </a:lnTo>
                      <a:close/>
                      <a:moveTo>
                        <a:pt x="199" y="161"/>
                      </a:moveTo>
                      <a:lnTo>
                        <a:pt x="199" y="161"/>
                      </a:lnTo>
                      <a:lnTo>
                        <a:pt x="199" y="160"/>
                      </a:lnTo>
                      <a:lnTo>
                        <a:pt x="205" y="166"/>
                      </a:lnTo>
                      <a:lnTo>
                        <a:pt x="199" y="161"/>
                      </a:lnTo>
                      <a:close/>
                      <a:moveTo>
                        <a:pt x="199" y="160"/>
                      </a:moveTo>
                      <a:lnTo>
                        <a:pt x="202" y="158"/>
                      </a:lnTo>
                      <a:lnTo>
                        <a:pt x="202" y="154"/>
                      </a:lnTo>
                      <a:lnTo>
                        <a:pt x="217" y="160"/>
                      </a:lnTo>
                      <a:lnTo>
                        <a:pt x="214" y="166"/>
                      </a:lnTo>
                      <a:lnTo>
                        <a:pt x="210" y="173"/>
                      </a:lnTo>
                      <a:lnTo>
                        <a:pt x="199" y="160"/>
                      </a:lnTo>
                      <a:close/>
                      <a:moveTo>
                        <a:pt x="202" y="154"/>
                      </a:moveTo>
                      <a:lnTo>
                        <a:pt x="204" y="154"/>
                      </a:lnTo>
                      <a:lnTo>
                        <a:pt x="217" y="153"/>
                      </a:lnTo>
                      <a:lnTo>
                        <a:pt x="217" y="156"/>
                      </a:lnTo>
                      <a:lnTo>
                        <a:pt x="217" y="160"/>
                      </a:lnTo>
                      <a:lnTo>
                        <a:pt x="202" y="154"/>
                      </a:lnTo>
                      <a:close/>
                      <a:moveTo>
                        <a:pt x="204" y="154"/>
                      </a:moveTo>
                      <a:lnTo>
                        <a:pt x="204" y="154"/>
                      </a:lnTo>
                      <a:lnTo>
                        <a:pt x="214" y="144"/>
                      </a:lnTo>
                      <a:lnTo>
                        <a:pt x="217" y="148"/>
                      </a:lnTo>
                      <a:lnTo>
                        <a:pt x="217" y="153"/>
                      </a:lnTo>
                      <a:lnTo>
                        <a:pt x="204" y="154"/>
                      </a:lnTo>
                      <a:close/>
                      <a:moveTo>
                        <a:pt x="204" y="154"/>
                      </a:moveTo>
                      <a:lnTo>
                        <a:pt x="205" y="156"/>
                      </a:lnTo>
                      <a:lnTo>
                        <a:pt x="210" y="141"/>
                      </a:lnTo>
                      <a:lnTo>
                        <a:pt x="213" y="142"/>
                      </a:lnTo>
                      <a:lnTo>
                        <a:pt x="214" y="144"/>
                      </a:lnTo>
                      <a:lnTo>
                        <a:pt x="204" y="154"/>
                      </a:lnTo>
                      <a:close/>
                      <a:moveTo>
                        <a:pt x="205" y="156"/>
                      </a:moveTo>
                      <a:lnTo>
                        <a:pt x="204" y="156"/>
                      </a:lnTo>
                      <a:lnTo>
                        <a:pt x="202" y="154"/>
                      </a:lnTo>
                      <a:lnTo>
                        <a:pt x="207" y="148"/>
                      </a:lnTo>
                      <a:lnTo>
                        <a:pt x="205" y="156"/>
                      </a:lnTo>
                      <a:close/>
                      <a:moveTo>
                        <a:pt x="202" y="154"/>
                      </a:moveTo>
                      <a:lnTo>
                        <a:pt x="202" y="154"/>
                      </a:lnTo>
                      <a:lnTo>
                        <a:pt x="213" y="142"/>
                      </a:lnTo>
                      <a:lnTo>
                        <a:pt x="202" y="154"/>
                      </a:lnTo>
                      <a:close/>
                      <a:moveTo>
                        <a:pt x="213" y="142"/>
                      </a:moveTo>
                      <a:lnTo>
                        <a:pt x="213" y="142"/>
                      </a:lnTo>
                      <a:lnTo>
                        <a:pt x="207" y="148"/>
                      </a:lnTo>
                      <a:lnTo>
                        <a:pt x="213" y="142"/>
                      </a:lnTo>
                      <a:close/>
                      <a:moveTo>
                        <a:pt x="202" y="154"/>
                      </a:moveTo>
                      <a:lnTo>
                        <a:pt x="202" y="154"/>
                      </a:lnTo>
                      <a:lnTo>
                        <a:pt x="204" y="154"/>
                      </a:lnTo>
                      <a:lnTo>
                        <a:pt x="210" y="139"/>
                      </a:lnTo>
                      <a:lnTo>
                        <a:pt x="211" y="141"/>
                      </a:lnTo>
                      <a:lnTo>
                        <a:pt x="213" y="142"/>
                      </a:lnTo>
                      <a:lnTo>
                        <a:pt x="202" y="154"/>
                      </a:lnTo>
                      <a:close/>
                      <a:moveTo>
                        <a:pt x="204" y="154"/>
                      </a:moveTo>
                      <a:lnTo>
                        <a:pt x="204" y="154"/>
                      </a:lnTo>
                      <a:lnTo>
                        <a:pt x="204" y="156"/>
                      </a:lnTo>
                      <a:lnTo>
                        <a:pt x="205" y="139"/>
                      </a:lnTo>
                      <a:lnTo>
                        <a:pt x="208" y="139"/>
                      </a:lnTo>
                      <a:lnTo>
                        <a:pt x="210" y="139"/>
                      </a:lnTo>
                      <a:lnTo>
                        <a:pt x="204" y="154"/>
                      </a:lnTo>
                      <a:close/>
                      <a:moveTo>
                        <a:pt x="205" y="139"/>
                      </a:moveTo>
                      <a:lnTo>
                        <a:pt x="205" y="139"/>
                      </a:lnTo>
                      <a:lnTo>
                        <a:pt x="205" y="148"/>
                      </a:lnTo>
                      <a:lnTo>
                        <a:pt x="205" y="139"/>
                      </a:lnTo>
                      <a:close/>
                      <a:moveTo>
                        <a:pt x="204" y="156"/>
                      </a:moveTo>
                      <a:lnTo>
                        <a:pt x="204" y="156"/>
                      </a:lnTo>
                      <a:lnTo>
                        <a:pt x="197" y="141"/>
                      </a:lnTo>
                      <a:lnTo>
                        <a:pt x="202" y="139"/>
                      </a:lnTo>
                      <a:lnTo>
                        <a:pt x="205" y="139"/>
                      </a:lnTo>
                      <a:lnTo>
                        <a:pt x="204" y="156"/>
                      </a:lnTo>
                      <a:close/>
                      <a:moveTo>
                        <a:pt x="204" y="156"/>
                      </a:moveTo>
                      <a:lnTo>
                        <a:pt x="204" y="156"/>
                      </a:lnTo>
                      <a:lnTo>
                        <a:pt x="200" y="148"/>
                      </a:lnTo>
                      <a:lnTo>
                        <a:pt x="204" y="156"/>
                      </a:lnTo>
                      <a:close/>
                      <a:moveTo>
                        <a:pt x="204" y="156"/>
                      </a:moveTo>
                      <a:lnTo>
                        <a:pt x="191" y="160"/>
                      </a:lnTo>
                      <a:lnTo>
                        <a:pt x="176" y="165"/>
                      </a:lnTo>
                      <a:lnTo>
                        <a:pt x="162" y="168"/>
                      </a:lnTo>
                      <a:lnTo>
                        <a:pt x="156" y="170"/>
                      </a:lnTo>
                      <a:lnTo>
                        <a:pt x="154" y="153"/>
                      </a:lnTo>
                      <a:lnTo>
                        <a:pt x="171" y="149"/>
                      </a:lnTo>
                      <a:lnTo>
                        <a:pt x="197" y="141"/>
                      </a:lnTo>
                      <a:lnTo>
                        <a:pt x="204" y="156"/>
                      </a:lnTo>
                      <a:close/>
                      <a:moveTo>
                        <a:pt x="156" y="170"/>
                      </a:moveTo>
                      <a:lnTo>
                        <a:pt x="153" y="168"/>
                      </a:lnTo>
                      <a:lnTo>
                        <a:pt x="149" y="166"/>
                      </a:lnTo>
                      <a:lnTo>
                        <a:pt x="148" y="161"/>
                      </a:lnTo>
                      <a:lnTo>
                        <a:pt x="148" y="156"/>
                      </a:lnTo>
                      <a:lnTo>
                        <a:pt x="156" y="161"/>
                      </a:lnTo>
                      <a:lnTo>
                        <a:pt x="156" y="170"/>
                      </a:lnTo>
                      <a:close/>
                      <a:moveTo>
                        <a:pt x="148" y="156"/>
                      </a:moveTo>
                      <a:lnTo>
                        <a:pt x="157" y="144"/>
                      </a:lnTo>
                      <a:lnTo>
                        <a:pt x="166" y="130"/>
                      </a:lnTo>
                      <a:lnTo>
                        <a:pt x="179" y="117"/>
                      </a:lnTo>
                      <a:lnTo>
                        <a:pt x="191" y="105"/>
                      </a:lnTo>
                      <a:lnTo>
                        <a:pt x="217" y="77"/>
                      </a:lnTo>
                      <a:lnTo>
                        <a:pt x="245" y="53"/>
                      </a:lnTo>
                      <a:lnTo>
                        <a:pt x="292" y="16"/>
                      </a:lnTo>
                      <a:lnTo>
                        <a:pt x="312" y="0"/>
                      </a:lnTo>
                      <a:lnTo>
                        <a:pt x="321" y="16"/>
                      </a:lnTo>
                      <a:lnTo>
                        <a:pt x="301" y="29"/>
                      </a:lnTo>
                      <a:lnTo>
                        <a:pt x="254" y="67"/>
                      </a:lnTo>
                      <a:lnTo>
                        <a:pt x="228" y="89"/>
                      </a:lnTo>
                      <a:lnTo>
                        <a:pt x="202" y="115"/>
                      </a:lnTo>
                      <a:lnTo>
                        <a:pt x="190" y="129"/>
                      </a:lnTo>
                      <a:lnTo>
                        <a:pt x="179" y="141"/>
                      </a:lnTo>
                      <a:lnTo>
                        <a:pt x="170" y="154"/>
                      </a:lnTo>
                      <a:lnTo>
                        <a:pt x="162" y="166"/>
                      </a:lnTo>
                      <a:lnTo>
                        <a:pt x="148" y="156"/>
                      </a:lnTo>
                      <a:close/>
                      <a:moveTo>
                        <a:pt x="312" y="0"/>
                      </a:moveTo>
                      <a:lnTo>
                        <a:pt x="315" y="0"/>
                      </a:lnTo>
                      <a:lnTo>
                        <a:pt x="318" y="0"/>
                      </a:lnTo>
                      <a:lnTo>
                        <a:pt x="321" y="0"/>
                      </a:lnTo>
                      <a:lnTo>
                        <a:pt x="322" y="4"/>
                      </a:lnTo>
                      <a:lnTo>
                        <a:pt x="324" y="7"/>
                      </a:lnTo>
                      <a:lnTo>
                        <a:pt x="324" y="9"/>
                      </a:lnTo>
                      <a:lnTo>
                        <a:pt x="322" y="12"/>
                      </a:lnTo>
                      <a:lnTo>
                        <a:pt x="321" y="16"/>
                      </a:lnTo>
                      <a:lnTo>
                        <a:pt x="312" y="0"/>
                      </a:lnTo>
                      <a:close/>
                    </a:path>
                  </a:pathLst>
                </a:custGeom>
                <a:solidFill>
                  <a:srgbClr val="6B1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8" name="Freeform 254"/>
                <p:cNvSpPr>
                  <a:spLocks noEditPoints="1"/>
                </p:cNvSpPr>
                <p:nvPr/>
              </p:nvSpPr>
              <p:spPr bwMode="auto">
                <a:xfrm>
                  <a:off x="705" y="1863"/>
                  <a:ext cx="330" cy="335"/>
                </a:xfrm>
                <a:custGeom>
                  <a:avLst/>
                  <a:gdLst>
                    <a:gd name="T0" fmla="*/ 0 w 330"/>
                    <a:gd name="T1" fmla="*/ 322 h 335"/>
                    <a:gd name="T2" fmla="*/ 6 w 330"/>
                    <a:gd name="T3" fmla="*/ 332 h 335"/>
                    <a:gd name="T4" fmla="*/ 7 w 330"/>
                    <a:gd name="T5" fmla="*/ 315 h 335"/>
                    <a:gd name="T6" fmla="*/ 7 w 330"/>
                    <a:gd name="T7" fmla="*/ 315 h 335"/>
                    <a:gd name="T8" fmla="*/ 6 w 330"/>
                    <a:gd name="T9" fmla="*/ 332 h 335"/>
                    <a:gd name="T10" fmla="*/ 20 w 330"/>
                    <a:gd name="T11" fmla="*/ 334 h 335"/>
                    <a:gd name="T12" fmla="*/ 26 w 330"/>
                    <a:gd name="T13" fmla="*/ 335 h 335"/>
                    <a:gd name="T14" fmla="*/ 52 w 330"/>
                    <a:gd name="T15" fmla="*/ 313 h 335"/>
                    <a:gd name="T16" fmla="*/ 58 w 330"/>
                    <a:gd name="T17" fmla="*/ 329 h 335"/>
                    <a:gd name="T18" fmla="*/ 66 w 330"/>
                    <a:gd name="T19" fmla="*/ 301 h 335"/>
                    <a:gd name="T20" fmla="*/ 77 w 330"/>
                    <a:gd name="T21" fmla="*/ 313 h 335"/>
                    <a:gd name="T22" fmla="*/ 72 w 330"/>
                    <a:gd name="T23" fmla="*/ 308 h 335"/>
                    <a:gd name="T24" fmla="*/ 98 w 330"/>
                    <a:gd name="T25" fmla="*/ 289 h 335"/>
                    <a:gd name="T26" fmla="*/ 92 w 330"/>
                    <a:gd name="T27" fmla="*/ 270 h 335"/>
                    <a:gd name="T28" fmla="*/ 86 w 330"/>
                    <a:gd name="T29" fmla="*/ 279 h 335"/>
                    <a:gd name="T30" fmla="*/ 98 w 330"/>
                    <a:gd name="T31" fmla="*/ 263 h 335"/>
                    <a:gd name="T32" fmla="*/ 109 w 330"/>
                    <a:gd name="T33" fmla="*/ 275 h 335"/>
                    <a:gd name="T34" fmla="*/ 114 w 330"/>
                    <a:gd name="T35" fmla="*/ 272 h 335"/>
                    <a:gd name="T36" fmla="*/ 103 w 330"/>
                    <a:gd name="T37" fmla="*/ 258 h 335"/>
                    <a:gd name="T38" fmla="*/ 112 w 330"/>
                    <a:gd name="T39" fmla="*/ 251 h 335"/>
                    <a:gd name="T40" fmla="*/ 103 w 330"/>
                    <a:gd name="T41" fmla="*/ 258 h 335"/>
                    <a:gd name="T42" fmla="*/ 142 w 330"/>
                    <a:gd name="T43" fmla="*/ 253 h 335"/>
                    <a:gd name="T44" fmla="*/ 143 w 330"/>
                    <a:gd name="T45" fmla="*/ 229 h 335"/>
                    <a:gd name="T46" fmla="*/ 148 w 330"/>
                    <a:gd name="T47" fmla="*/ 226 h 335"/>
                    <a:gd name="T48" fmla="*/ 148 w 330"/>
                    <a:gd name="T49" fmla="*/ 226 h 335"/>
                    <a:gd name="T50" fmla="*/ 159 w 330"/>
                    <a:gd name="T51" fmla="*/ 238 h 335"/>
                    <a:gd name="T52" fmla="*/ 152 w 330"/>
                    <a:gd name="T53" fmla="*/ 221 h 335"/>
                    <a:gd name="T54" fmla="*/ 174 w 330"/>
                    <a:gd name="T55" fmla="*/ 221 h 335"/>
                    <a:gd name="T56" fmla="*/ 193 w 330"/>
                    <a:gd name="T57" fmla="*/ 174 h 335"/>
                    <a:gd name="T58" fmla="*/ 202 w 330"/>
                    <a:gd name="T59" fmla="*/ 188 h 335"/>
                    <a:gd name="T60" fmla="*/ 191 w 330"/>
                    <a:gd name="T61" fmla="*/ 176 h 335"/>
                    <a:gd name="T62" fmla="*/ 202 w 330"/>
                    <a:gd name="T63" fmla="*/ 188 h 335"/>
                    <a:gd name="T64" fmla="*/ 194 w 330"/>
                    <a:gd name="T65" fmla="*/ 173 h 335"/>
                    <a:gd name="T66" fmla="*/ 205 w 330"/>
                    <a:gd name="T67" fmla="*/ 185 h 335"/>
                    <a:gd name="T68" fmla="*/ 196 w 330"/>
                    <a:gd name="T69" fmla="*/ 173 h 335"/>
                    <a:gd name="T70" fmla="*/ 199 w 330"/>
                    <a:gd name="T71" fmla="*/ 166 h 335"/>
                    <a:gd name="T72" fmla="*/ 199 w 330"/>
                    <a:gd name="T73" fmla="*/ 166 h 335"/>
                    <a:gd name="T74" fmla="*/ 213 w 330"/>
                    <a:gd name="T75" fmla="*/ 173 h 335"/>
                    <a:gd name="T76" fmla="*/ 210 w 330"/>
                    <a:gd name="T77" fmla="*/ 156 h 335"/>
                    <a:gd name="T78" fmla="*/ 202 w 330"/>
                    <a:gd name="T79" fmla="*/ 169 h 335"/>
                    <a:gd name="T80" fmla="*/ 200 w 330"/>
                    <a:gd name="T81" fmla="*/ 169 h 335"/>
                    <a:gd name="T82" fmla="*/ 203 w 330"/>
                    <a:gd name="T83" fmla="*/ 169 h 335"/>
                    <a:gd name="T84" fmla="*/ 203 w 330"/>
                    <a:gd name="T85" fmla="*/ 152 h 335"/>
                    <a:gd name="T86" fmla="*/ 200 w 330"/>
                    <a:gd name="T87" fmla="*/ 169 h 335"/>
                    <a:gd name="T88" fmla="*/ 200 w 330"/>
                    <a:gd name="T89" fmla="*/ 169 h 335"/>
                    <a:gd name="T90" fmla="*/ 199 w 330"/>
                    <a:gd name="T91" fmla="*/ 169 h 335"/>
                    <a:gd name="T92" fmla="*/ 149 w 330"/>
                    <a:gd name="T93" fmla="*/ 164 h 335"/>
                    <a:gd name="T94" fmla="*/ 148 w 330"/>
                    <a:gd name="T95" fmla="*/ 179 h 335"/>
                    <a:gd name="T96" fmla="*/ 152 w 330"/>
                    <a:gd name="T97" fmla="*/ 179 h 335"/>
                    <a:gd name="T98" fmla="*/ 190 w 330"/>
                    <a:gd name="T99" fmla="*/ 109 h 335"/>
                    <a:gd name="T100" fmla="*/ 325 w 330"/>
                    <a:gd name="T101" fmla="*/ 15 h 335"/>
                    <a:gd name="T102" fmla="*/ 188 w 330"/>
                    <a:gd name="T103" fmla="*/ 135 h 335"/>
                    <a:gd name="T104" fmla="*/ 318 w 330"/>
                    <a:gd name="T105" fmla="*/ 1 h 335"/>
                    <a:gd name="T106" fmla="*/ 330 w 330"/>
                    <a:gd name="T107" fmla="*/ 6 h 335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30"/>
                    <a:gd name="T163" fmla="*/ 0 h 335"/>
                    <a:gd name="T164" fmla="*/ 330 w 330"/>
                    <a:gd name="T165" fmla="*/ 335 h 335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30" h="335">
                      <a:moveTo>
                        <a:pt x="6" y="332"/>
                      </a:moveTo>
                      <a:lnTo>
                        <a:pt x="3" y="330"/>
                      </a:lnTo>
                      <a:lnTo>
                        <a:pt x="0" y="329"/>
                      </a:lnTo>
                      <a:lnTo>
                        <a:pt x="0" y="325"/>
                      </a:lnTo>
                      <a:lnTo>
                        <a:pt x="0" y="322"/>
                      </a:lnTo>
                      <a:lnTo>
                        <a:pt x="0" y="320"/>
                      </a:lnTo>
                      <a:lnTo>
                        <a:pt x="3" y="317"/>
                      </a:lnTo>
                      <a:lnTo>
                        <a:pt x="4" y="315"/>
                      </a:lnTo>
                      <a:lnTo>
                        <a:pt x="7" y="315"/>
                      </a:lnTo>
                      <a:lnTo>
                        <a:pt x="6" y="332"/>
                      </a:lnTo>
                      <a:close/>
                      <a:moveTo>
                        <a:pt x="7" y="315"/>
                      </a:moveTo>
                      <a:lnTo>
                        <a:pt x="7" y="315"/>
                      </a:lnTo>
                      <a:lnTo>
                        <a:pt x="6" y="332"/>
                      </a:lnTo>
                      <a:lnTo>
                        <a:pt x="7" y="315"/>
                      </a:lnTo>
                      <a:close/>
                      <a:moveTo>
                        <a:pt x="7" y="315"/>
                      </a:moveTo>
                      <a:lnTo>
                        <a:pt x="7" y="315"/>
                      </a:lnTo>
                      <a:lnTo>
                        <a:pt x="6" y="323"/>
                      </a:lnTo>
                      <a:lnTo>
                        <a:pt x="7" y="315"/>
                      </a:lnTo>
                      <a:close/>
                      <a:moveTo>
                        <a:pt x="7" y="315"/>
                      </a:moveTo>
                      <a:lnTo>
                        <a:pt x="14" y="317"/>
                      </a:lnTo>
                      <a:lnTo>
                        <a:pt x="20" y="317"/>
                      </a:lnTo>
                      <a:lnTo>
                        <a:pt x="20" y="334"/>
                      </a:lnTo>
                      <a:lnTo>
                        <a:pt x="12" y="334"/>
                      </a:lnTo>
                      <a:lnTo>
                        <a:pt x="6" y="332"/>
                      </a:lnTo>
                      <a:lnTo>
                        <a:pt x="7" y="315"/>
                      </a:lnTo>
                      <a:close/>
                      <a:moveTo>
                        <a:pt x="20" y="334"/>
                      </a:moveTo>
                      <a:lnTo>
                        <a:pt x="20" y="334"/>
                      </a:lnTo>
                      <a:lnTo>
                        <a:pt x="20" y="325"/>
                      </a:lnTo>
                      <a:lnTo>
                        <a:pt x="20" y="334"/>
                      </a:lnTo>
                      <a:close/>
                      <a:moveTo>
                        <a:pt x="20" y="317"/>
                      </a:moveTo>
                      <a:lnTo>
                        <a:pt x="26" y="318"/>
                      </a:lnTo>
                      <a:lnTo>
                        <a:pt x="31" y="318"/>
                      </a:lnTo>
                      <a:lnTo>
                        <a:pt x="32" y="334"/>
                      </a:lnTo>
                      <a:lnTo>
                        <a:pt x="26" y="335"/>
                      </a:lnTo>
                      <a:lnTo>
                        <a:pt x="20" y="334"/>
                      </a:lnTo>
                      <a:lnTo>
                        <a:pt x="20" y="317"/>
                      </a:lnTo>
                      <a:close/>
                      <a:moveTo>
                        <a:pt x="31" y="318"/>
                      </a:moveTo>
                      <a:lnTo>
                        <a:pt x="43" y="317"/>
                      </a:lnTo>
                      <a:lnTo>
                        <a:pt x="52" y="313"/>
                      </a:lnTo>
                      <a:lnTo>
                        <a:pt x="60" y="308"/>
                      </a:lnTo>
                      <a:lnTo>
                        <a:pt x="66" y="303"/>
                      </a:lnTo>
                      <a:lnTo>
                        <a:pt x="77" y="313"/>
                      </a:lnTo>
                      <a:lnTo>
                        <a:pt x="69" y="322"/>
                      </a:lnTo>
                      <a:lnTo>
                        <a:pt x="58" y="329"/>
                      </a:lnTo>
                      <a:lnTo>
                        <a:pt x="46" y="332"/>
                      </a:lnTo>
                      <a:lnTo>
                        <a:pt x="32" y="334"/>
                      </a:lnTo>
                      <a:lnTo>
                        <a:pt x="31" y="318"/>
                      </a:lnTo>
                      <a:close/>
                      <a:moveTo>
                        <a:pt x="66" y="303"/>
                      </a:moveTo>
                      <a:lnTo>
                        <a:pt x="66" y="301"/>
                      </a:lnTo>
                      <a:lnTo>
                        <a:pt x="72" y="308"/>
                      </a:lnTo>
                      <a:lnTo>
                        <a:pt x="66" y="303"/>
                      </a:lnTo>
                      <a:close/>
                      <a:moveTo>
                        <a:pt x="66" y="301"/>
                      </a:moveTo>
                      <a:lnTo>
                        <a:pt x="66" y="301"/>
                      </a:lnTo>
                      <a:lnTo>
                        <a:pt x="77" y="313"/>
                      </a:lnTo>
                      <a:lnTo>
                        <a:pt x="66" y="301"/>
                      </a:lnTo>
                      <a:close/>
                      <a:moveTo>
                        <a:pt x="66" y="301"/>
                      </a:moveTo>
                      <a:lnTo>
                        <a:pt x="66" y="301"/>
                      </a:lnTo>
                      <a:lnTo>
                        <a:pt x="72" y="308"/>
                      </a:lnTo>
                      <a:lnTo>
                        <a:pt x="66" y="301"/>
                      </a:lnTo>
                      <a:close/>
                      <a:moveTo>
                        <a:pt x="66" y="301"/>
                      </a:moveTo>
                      <a:lnTo>
                        <a:pt x="77" y="291"/>
                      </a:lnTo>
                      <a:lnTo>
                        <a:pt x="86" y="279"/>
                      </a:lnTo>
                      <a:lnTo>
                        <a:pt x="98" y="289"/>
                      </a:lnTo>
                      <a:lnTo>
                        <a:pt x="88" y="303"/>
                      </a:lnTo>
                      <a:lnTo>
                        <a:pt x="77" y="315"/>
                      </a:lnTo>
                      <a:lnTo>
                        <a:pt x="66" y="301"/>
                      </a:lnTo>
                      <a:close/>
                      <a:moveTo>
                        <a:pt x="86" y="279"/>
                      </a:moveTo>
                      <a:lnTo>
                        <a:pt x="92" y="270"/>
                      </a:lnTo>
                      <a:lnTo>
                        <a:pt x="98" y="263"/>
                      </a:lnTo>
                      <a:lnTo>
                        <a:pt x="109" y="275"/>
                      </a:lnTo>
                      <a:lnTo>
                        <a:pt x="103" y="282"/>
                      </a:lnTo>
                      <a:lnTo>
                        <a:pt x="98" y="289"/>
                      </a:lnTo>
                      <a:lnTo>
                        <a:pt x="86" y="279"/>
                      </a:lnTo>
                      <a:close/>
                      <a:moveTo>
                        <a:pt x="98" y="263"/>
                      </a:moveTo>
                      <a:lnTo>
                        <a:pt x="98" y="263"/>
                      </a:lnTo>
                      <a:lnTo>
                        <a:pt x="103" y="270"/>
                      </a:lnTo>
                      <a:lnTo>
                        <a:pt x="98" y="263"/>
                      </a:lnTo>
                      <a:close/>
                      <a:moveTo>
                        <a:pt x="98" y="263"/>
                      </a:moveTo>
                      <a:lnTo>
                        <a:pt x="100" y="262"/>
                      </a:lnTo>
                      <a:lnTo>
                        <a:pt x="102" y="262"/>
                      </a:lnTo>
                      <a:lnTo>
                        <a:pt x="111" y="274"/>
                      </a:lnTo>
                      <a:lnTo>
                        <a:pt x="111" y="275"/>
                      </a:lnTo>
                      <a:lnTo>
                        <a:pt x="109" y="275"/>
                      </a:lnTo>
                      <a:lnTo>
                        <a:pt x="98" y="263"/>
                      </a:lnTo>
                      <a:close/>
                      <a:moveTo>
                        <a:pt x="102" y="262"/>
                      </a:moveTo>
                      <a:lnTo>
                        <a:pt x="102" y="260"/>
                      </a:lnTo>
                      <a:lnTo>
                        <a:pt x="103" y="260"/>
                      </a:lnTo>
                      <a:lnTo>
                        <a:pt x="114" y="272"/>
                      </a:lnTo>
                      <a:lnTo>
                        <a:pt x="112" y="272"/>
                      </a:lnTo>
                      <a:lnTo>
                        <a:pt x="111" y="274"/>
                      </a:lnTo>
                      <a:lnTo>
                        <a:pt x="102" y="262"/>
                      </a:lnTo>
                      <a:close/>
                      <a:moveTo>
                        <a:pt x="103" y="260"/>
                      </a:moveTo>
                      <a:lnTo>
                        <a:pt x="103" y="258"/>
                      </a:lnTo>
                      <a:lnTo>
                        <a:pt x="108" y="265"/>
                      </a:lnTo>
                      <a:lnTo>
                        <a:pt x="103" y="260"/>
                      </a:lnTo>
                      <a:close/>
                      <a:moveTo>
                        <a:pt x="103" y="258"/>
                      </a:moveTo>
                      <a:lnTo>
                        <a:pt x="112" y="251"/>
                      </a:lnTo>
                      <a:lnTo>
                        <a:pt x="122" y="246"/>
                      </a:lnTo>
                      <a:lnTo>
                        <a:pt x="129" y="260"/>
                      </a:lnTo>
                      <a:lnTo>
                        <a:pt x="122" y="265"/>
                      </a:lnTo>
                      <a:lnTo>
                        <a:pt x="114" y="272"/>
                      </a:lnTo>
                      <a:lnTo>
                        <a:pt x="103" y="258"/>
                      </a:lnTo>
                      <a:close/>
                      <a:moveTo>
                        <a:pt x="122" y="246"/>
                      </a:moveTo>
                      <a:lnTo>
                        <a:pt x="132" y="239"/>
                      </a:lnTo>
                      <a:lnTo>
                        <a:pt x="143" y="231"/>
                      </a:lnTo>
                      <a:lnTo>
                        <a:pt x="154" y="243"/>
                      </a:lnTo>
                      <a:lnTo>
                        <a:pt x="142" y="253"/>
                      </a:lnTo>
                      <a:lnTo>
                        <a:pt x="129" y="260"/>
                      </a:lnTo>
                      <a:lnTo>
                        <a:pt x="122" y="246"/>
                      </a:lnTo>
                      <a:close/>
                      <a:moveTo>
                        <a:pt x="143" y="231"/>
                      </a:moveTo>
                      <a:lnTo>
                        <a:pt x="143" y="229"/>
                      </a:lnTo>
                      <a:lnTo>
                        <a:pt x="148" y="236"/>
                      </a:lnTo>
                      <a:lnTo>
                        <a:pt x="143" y="231"/>
                      </a:lnTo>
                      <a:close/>
                      <a:moveTo>
                        <a:pt x="143" y="229"/>
                      </a:moveTo>
                      <a:lnTo>
                        <a:pt x="146" y="227"/>
                      </a:lnTo>
                      <a:lnTo>
                        <a:pt x="148" y="226"/>
                      </a:lnTo>
                      <a:lnTo>
                        <a:pt x="159" y="238"/>
                      </a:lnTo>
                      <a:lnTo>
                        <a:pt x="156" y="241"/>
                      </a:lnTo>
                      <a:lnTo>
                        <a:pt x="152" y="243"/>
                      </a:lnTo>
                      <a:lnTo>
                        <a:pt x="143" y="229"/>
                      </a:lnTo>
                      <a:close/>
                      <a:moveTo>
                        <a:pt x="148" y="226"/>
                      </a:moveTo>
                      <a:lnTo>
                        <a:pt x="151" y="224"/>
                      </a:lnTo>
                      <a:lnTo>
                        <a:pt x="152" y="221"/>
                      </a:lnTo>
                      <a:lnTo>
                        <a:pt x="163" y="233"/>
                      </a:lnTo>
                      <a:lnTo>
                        <a:pt x="162" y="236"/>
                      </a:lnTo>
                      <a:lnTo>
                        <a:pt x="159" y="238"/>
                      </a:lnTo>
                      <a:lnTo>
                        <a:pt x="148" y="226"/>
                      </a:lnTo>
                      <a:close/>
                      <a:moveTo>
                        <a:pt x="152" y="221"/>
                      </a:moveTo>
                      <a:lnTo>
                        <a:pt x="152" y="221"/>
                      </a:lnTo>
                      <a:lnTo>
                        <a:pt x="159" y="227"/>
                      </a:lnTo>
                      <a:lnTo>
                        <a:pt x="152" y="221"/>
                      </a:lnTo>
                      <a:close/>
                      <a:moveTo>
                        <a:pt x="152" y="221"/>
                      </a:moveTo>
                      <a:lnTo>
                        <a:pt x="162" y="209"/>
                      </a:lnTo>
                      <a:lnTo>
                        <a:pt x="173" y="197"/>
                      </a:lnTo>
                      <a:lnTo>
                        <a:pt x="183" y="207"/>
                      </a:lnTo>
                      <a:lnTo>
                        <a:pt x="174" y="221"/>
                      </a:lnTo>
                      <a:lnTo>
                        <a:pt x="163" y="233"/>
                      </a:lnTo>
                      <a:lnTo>
                        <a:pt x="152" y="221"/>
                      </a:lnTo>
                      <a:close/>
                      <a:moveTo>
                        <a:pt x="173" y="197"/>
                      </a:moveTo>
                      <a:lnTo>
                        <a:pt x="183" y="185"/>
                      </a:lnTo>
                      <a:lnTo>
                        <a:pt x="193" y="174"/>
                      </a:lnTo>
                      <a:lnTo>
                        <a:pt x="202" y="188"/>
                      </a:lnTo>
                      <a:lnTo>
                        <a:pt x="194" y="197"/>
                      </a:lnTo>
                      <a:lnTo>
                        <a:pt x="183" y="207"/>
                      </a:lnTo>
                      <a:lnTo>
                        <a:pt x="173" y="197"/>
                      </a:lnTo>
                      <a:close/>
                      <a:moveTo>
                        <a:pt x="202" y="188"/>
                      </a:moveTo>
                      <a:lnTo>
                        <a:pt x="202" y="188"/>
                      </a:lnTo>
                      <a:lnTo>
                        <a:pt x="197" y="181"/>
                      </a:lnTo>
                      <a:lnTo>
                        <a:pt x="202" y="188"/>
                      </a:lnTo>
                      <a:close/>
                      <a:moveTo>
                        <a:pt x="191" y="176"/>
                      </a:moveTo>
                      <a:lnTo>
                        <a:pt x="193" y="174"/>
                      </a:lnTo>
                      <a:lnTo>
                        <a:pt x="194" y="173"/>
                      </a:lnTo>
                      <a:lnTo>
                        <a:pt x="203" y="186"/>
                      </a:lnTo>
                      <a:lnTo>
                        <a:pt x="202" y="188"/>
                      </a:lnTo>
                      <a:lnTo>
                        <a:pt x="191" y="176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199" y="179"/>
                      </a:lnTo>
                      <a:lnTo>
                        <a:pt x="194" y="173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205" y="185"/>
                      </a:lnTo>
                      <a:lnTo>
                        <a:pt x="203" y="186"/>
                      </a:lnTo>
                      <a:lnTo>
                        <a:pt x="194" y="173"/>
                      </a:lnTo>
                      <a:close/>
                      <a:moveTo>
                        <a:pt x="194" y="173"/>
                      </a:moveTo>
                      <a:lnTo>
                        <a:pt x="194" y="173"/>
                      </a:lnTo>
                      <a:lnTo>
                        <a:pt x="196" y="173"/>
                      </a:lnTo>
                      <a:lnTo>
                        <a:pt x="200" y="178"/>
                      </a:lnTo>
                      <a:lnTo>
                        <a:pt x="194" y="173"/>
                      </a:lnTo>
                      <a:close/>
                      <a:moveTo>
                        <a:pt x="196" y="173"/>
                      </a:moveTo>
                      <a:lnTo>
                        <a:pt x="197" y="169"/>
                      </a:lnTo>
                      <a:lnTo>
                        <a:pt x="199" y="166"/>
                      </a:lnTo>
                      <a:lnTo>
                        <a:pt x="213" y="173"/>
                      </a:lnTo>
                      <a:lnTo>
                        <a:pt x="210" y="179"/>
                      </a:lnTo>
                      <a:lnTo>
                        <a:pt x="205" y="185"/>
                      </a:lnTo>
                      <a:lnTo>
                        <a:pt x="196" y="173"/>
                      </a:lnTo>
                      <a:close/>
                      <a:moveTo>
                        <a:pt x="199" y="166"/>
                      </a:moveTo>
                      <a:lnTo>
                        <a:pt x="199" y="166"/>
                      </a:lnTo>
                      <a:lnTo>
                        <a:pt x="214" y="164"/>
                      </a:lnTo>
                      <a:lnTo>
                        <a:pt x="214" y="168"/>
                      </a:lnTo>
                      <a:lnTo>
                        <a:pt x="213" y="173"/>
                      </a:lnTo>
                      <a:lnTo>
                        <a:pt x="199" y="166"/>
                      </a:lnTo>
                      <a:close/>
                      <a:moveTo>
                        <a:pt x="199" y="166"/>
                      </a:moveTo>
                      <a:lnTo>
                        <a:pt x="200" y="168"/>
                      </a:lnTo>
                      <a:lnTo>
                        <a:pt x="200" y="169"/>
                      </a:lnTo>
                      <a:lnTo>
                        <a:pt x="210" y="156"/>
                      </a:lnTo>
                      <a:lnTo>
                        <a:pt x="213" y="159"/>
                      </a:lnTo>
                      <a:lnTo>
                        <a:pt x="214" y="164"/>
                      </a:lnTo>
                      <a:lnTo>
                        <a:pt x="199" y="166"/>
                      </a:lnTo>
                      <a:close/>
                      <a:moveTo>
                        <a:pt x="200" y="169"/>
                      </a:moveTo>
                      <a:lnTo>
                        <a:pt x="202" y="169"/>
                      </a:lnTo>
                      <a:lnTo>
                        <a:pt x="203" y="169"/>
                      </a:lnTo>
                      <a:lnTo>
                        <a:pt x="203" y="152"/>
                      </a:lnTo>
                      <a:lnTo>
                        <a:pt x="207" y="154"/>
                      </a:lnTo>
                      <a:lnTo>
                        <a:pt x="210" y="156"/>
                      </a:lnTo>
                      <a:lnTo>
                        <a:pt x="200" y="169"/>
                      </a:lnTo>
                      <a:close/>
                      <a:moveTo>
                        <a:pt x="203" y="169"/>
                      </a:moveTo>
                      <a:lnTo>
                        <a:pt x="202" y="169"/>
                      </a:lnTo>
                      <a:lnTo>
                        <a:pt x="200" y="169"/>
                      </a:lnTo>
                      <a:lnTo>
                        <a:pt x="203" y="161"/>
                      </a:lnTo>
                      <a:lnTo>
                        <a:pt x="203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200" y="152"/>
                      </a:lnTo>
                      <a:lnTo>
                        <a:pt x="203" y="152"/>
                      </a:lnTo>
                      <a:lnTo>
                        <a:pt x="207" y="154"/>
                      </a:lnTo>
                      <a:lnTo>
                        <a:pt x="200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194" y="154"/>
                      </a:lnTo>
                      <a:lnTo>
                        <a:pt x="197" y="152"/>
                      </a:lnTo>
                      <a:lnTo>
                        <a:pt x="200" y="152"/>
                      </a:lnTo>
                      <a:lnTo>
                        <a:pt x="200" y="169"/>
                      </a:lnTo>
                      <a:close/>
                      <a:moveTo>
                        <a:pt x="200" y="169"/>
                      </a:moveTo>
                      <a:lnTo>
                        <a:pt x="200" y="169"/>
                      </a:lnTo>
                      <a:lnTo>
                        <a:pt x="199" y="169"/>
                      </a:lnTo>
                      <a:lnTo>
                        <a:pt x="197" y="162"/>
                      </a:lnTo>
                      <a:lnTo>
                        <a:pt x="200" y="169"/>
                      </a:lnTo>
                      <a:close/>
                      <a:moveTo>
                        <a:pt x="199" y="169"/>
                      </a:moveTo>
                      <a:lnTo>
                        <a:pt x="186" y="174"/>
                      </a:lnTo>
                      <a:lnTo>
                        <a:pt x="171" y="176"/>
                      </a:lnTo>
                      <a:lnTo>
                        <a:pt x="157" y="179"/>
                      </a:lnTo>
                      <a:lnTo>
                        <a:pt x="152" y="179"/>
                      </a:lnTo>
                      <a:lnTo>
                        <a:pt x="149" y="164"/>
                      </a:lnTo>
                      <a:lnTo>
                        <a:pt x="168" y="161"/>
                      </a:lnTo>
                      <a:lnTo>
                        <a:pt x="194" y="154"/>
                      </a:lnTo>
                      <a:lnTo>
                        <a:pt x="199" y="169"/>
                      </a:lnTo>
                      <a:close/>
                      <a:moveTo>
                        <a:pt x="152" y="179"/>
                      </a:moveTo>
                      <a:lnTo>
                        <a:pt x="148" y="179"/>
                      </a:lnTo>
                      <a:lnTo>
                        <a:pt x="145" y="176"/>
                      </a:lnTo>
                      <a:lnTo>
                        <a:pt x="143" y="173"/>
                      </a:lnTo>
                      <a:lnTo>
                        <a:pt x="145" y="168"/>
                      </a:lnTo>
                      <a:lnTo>
                        <a:pt x="151" y="171"/>
                      </a:lnTo>
                      <a:lnTo>
                        <a:pt x="152" y="179"/>
                      </a:lnTo>
                      <a:close/>
                      <a:moveTo>
                        <a:pt x="145" y="168"/>
                      </a:moveTo>
                      <a:lnTo>
                        <a:pt x="152" y="154"/>
                      </a:lnTo>
                      <a:lnTo>
                        <a:pt x="163" y="138"/>
                      </a:lnTo>
                      <a:lnTo>
                        <a:pt x="176" y="125"/>
                      </a:lnTo>
                      <a:lnTo>
                        <a:pt x="190" y="109"/>
                      </a:lnTo>
                      <a:lnTo>
                        <a:pt x="217" y="82"/>
                      </a:lnTo>
                      <a:lnTo>
                        <a:pt x="247" y="56"/>
                      </a:lnTo>
                      <a:lnTo>
                        <a:pt x="296" y="17"/>
                      </a:lnTo>
                      <a:lnTo>
                        <a:pt x="318" y="1"/>
                      </a:lnTo>
                      <a:lnTo>
                        <a:pt x="325" y="15"/>
                      </a:lnTo>
                      <a:lnTo>
                        <a:pt x="305" y="30"/>
                      </a:lnTo>
                      <a:lnTo>
                        <a:pt x="256" y="70"/>
                      </a:lnTo>
                      <a:lnTo>
                        <a:pt x="228" y="94"/>
                      </a:lnTo>
                      <a:lnTo>
                        <a:pt x="200" y="121"/>
                      </a:lnTo>
                      <a:lnTo>
                        <a:pt x="188" y="135"/>
                      </a:lnTo>
                      <a:lnTo>
                        <a:pt x="176" y="149"/>
                      </a:lnTo>
                      <a:lnTo>
                        <a:pt x="166" y="162"/>
                      </a:lnTo>
                      <a:lnTo>
                        <a:pt x="157" y="176"/>
                      </a:lnTo>
                      <a:lnTo>
                        <a:pt x="145" y="168"/>
                      </a:lnTo>
                      <a:close/>
                      <a:moveTo>
                        <a:pt x="318" y="1"/>
                      </a:moveTo>
                      <a:lnTo>
                        <a:pt x="321" y="0"/>
                      </a:lnTo>
                      <a:lnTo>
                        <a:pt x="324" y="0"/>
                      </a:lnTo>
                      <a:lnTo>
                        <a:pt x="327" y="1"/>
                      </a:lnTo>
                      <a:lnTo>
                        <a:pt x="328" y="5"/>
                      </a:lnTo>
                      <a:lnTo>
                        <a:pt x="330" y="6"/>
                      </a:lnTo>
                      <a:lnTo>
                        <a:pt x="330" y="10"/>
                      </a:lnTo>
                      <a:lnTo>
                        <a:pt x="328" y="13"/>
                      </a:lnTo>
                      <a:lnTo>
                        <a:pt x="325" y="15"/>
                      </a:lnTo>
                      <a:lnTo>
                        <a:pt x="318" y="1"/>
                      </a:lnTo>
                      <a:close/>
                    </a:path>
                  </a:pathLst>
                </a:custGeom>
                <a:solidFill>
                  <a:srgbClr val="7B2E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39" name="Freeform 255"/>
                <p:cNvSpPr>
                  <a:spLocks noEditPoints="1"/>
                </p:cNvSpPr>
                <p:nvPr/>
              </p:nvSpPr>
              <p:spPr bwMode="auto">
                <a:xfrm>
                  <a:off x="700" y="1856"/>
                  <a:ext cx="338" cy="339"/>
                </a:xfrm>
                <a:custGeom>
                  <a:avLst/>
                  <a:gdLst>
                    <a:gd name="T0" fmla="*/ 0 w 338"/>
                    <a:gd name="T1" fmla="*/ 327 h 339"/>
                    <a:gd name="T2" fmla="*/ 6 w 338"/>
                    <a:gd name="T3" fmla="*/ 337 h 339"/>
                    <a:gd name="T4" fmla="*/ 6 w 338"/>
                    <a:gd name="T5" fmla="*/ 337 h 339"/>
                    <a:gd name="T6" fmla="*/ 8 w 338"/>
                    <a:gd name="T7" fmla="*/ 329 h 339"/>
                    <a:gd name="T8" fmla="*/ 20 w 338"/>
                    <a:gd name="T9" fmla="*/ 339 h 339"/>
                    <a:gd name="T10" fmla="*/ 26 w 338"/>
                    <a:gd name="T11" fmla="*/ 322 h 339"/>
                    <a:gd name="T12" fmla="*/ 22 w 338"/>
                    <a:gd name="T13" fmla="*/ 322 h 339"/>
                    <a:gd name="T14" fmla="*/ 66 w 338"/>
                    <a:gd name="T15" fmla="*/ 306 h 339"/>
                    <a:gd name="T16" fmla="*/ 32 w 338"/>
                    <a:gd name="T17" fmla="*/ 339 h 339"/>
                    <a:gd name="T18" fmla="*/ 66 w 338"/>
                    <a:gd name="T19" fmla="*/ 306 h 339"/>
                    <a:gd name="T20" fmla="*/ 66 w 338"/>
                    <a:gd name="T21" fmla="*/ 306 h 339"/>
                    <a:gd name="T22" fmla="*/ 66 w 338"/>
                    <a:gd name="T23" fmla="*/ 306 h 339"/>
                    <a:gd name="T24" fmla="*/ 77 w 338"/>
                    <a:gd name="T25" fmla="*/ 318 h 339"/>
                    <a:gd name="T26" fmla="*/ 108 w 338"/>
                    <a:gd name="T27" fmla="*/ 281 h 339"/>
                    <a:gd name="T28" fmla="*/ 97 w 338"/>
                    <a:gd name="T29" fmla="*/ 269 h 339"/>
                    <a:gd name="T30" fmla="*/ 102 w 338"/>
                    <a:gd name="T31" fmla="*/ 265 h 339"/>
                    <a:gd name="T32" fmla="*/ 102 w 338"/>
                    <a:gd name="T33" fmla="*/ 265 h 339"/>
                    <a:gd name="T34" fmla="*/ 113 w 338"/>
                    <a:gd name="T35" fmla="*/ 255 h 339"/>
                    <a:gd name="T36" fmla="*/ 102 w 338"/>
                    <a:gd name="T37" fmla="*/ 264 h 339"/>
                    <a:gd name="T38" fmla="*/ 141 w 338"/>
                    <a:gd name="T39" fmla="*/ 258 h 339"/>
                    <a:gd name="T40" fmla="*/ 142 w 338"/>
                    <a:gd name="T41" fmla="*/ 236 h 339"/>
                    <a:gd name="T42" fmla="*/ 147 w 338"/>
                    <a:gd name="T43" fmla="*/ 233 h 339"/>
                    <a:gd name="T44" fmla="*/ 147 w 338"/>
                    <a:gd name="T45" fmla="*/ 233 h 339"/>
                    <a:gd name="T46" fmla="*/ 156 w 338"/>
                    <a:gd name="T47" fmla="*/ 246 h 339"/>
                    <a:gd name="T48" fmla="*/ 151 w 338"/>
                    <a:gd name="T49" fmla="*/ 229 h 339"/>
                    <a:gd name="T50" fmla="*/ 151 w 338"/>
                    <a:gd name="T51" fmla="*/ 229 h 339"/>
                    <a:gd name="T52" fmla="*/ 151 w 338"/>
                    <a:gd name="T53" fmla="*/ 229 h 339"/>
                    <a:gd name="T54" fmla="*/ 162 w 338"/>
                    <a:gd name="T55" fmla="*/ 240 h 339"/>
                    <a:gd name="T56" fmla="*/ 199 w 338"/>
                    <a:gd name="T57" fmla="*/ 198 h 339"/>
                    <a:gd name="T58" fmla="*/ 190 w 338"/>
                    <a:gd name="T59" fmla="*/ 185 h 339"/>
                    <a:gd name="T60" fmla="*/ 191 w 338"/>
                    <a:gd name="T61" fmla="*/ 185 h 339"/>
                    <a:gd name="T62" fmla="*/ 190 w 338"/>
                    <a:gd name="T63" fmla="*/ 185 h 339"/>
                    <a:gd name="T64" fmla="*/ 191 w 338"/>
                    <a:gd name="T65" fmla="*/ 183 h 339"/>
                    <a:gd name="T66" fmla="*/ 201 w 338"/>
                    <a:gd name="T67" fmla="*/ 197 h 339"/>
                    <a:gd name="T68" fmla="*/ 198 w 338"/>
                    <a:gd name="T69" fmla="*/ 188 h 339"/>
                    <a:gd name="T70" fmla="*/ 212 w 338"/>
                    <a:gd name="T71" fmla="*/ 183 h 339"/>
                    <a:gd name="T72" fmla="*/ 198 w 338"/>
                    <a:gd name="T73" fmla="*/ 178 h 339"/>
                    <a:gd name="T74" fmla="*/ 198 w 338"/>
                    <a:gd name="T75" fmla="*/ 176 h 339"/>
                    <a:gd name="T76" fmla="*/ 198 w 338"/>
                    <a:gd name="T77" fmla="*/ 178 h 339"/>
                    <a:gd name="T78" fmla="*/ 213 w 338"/>
                    <a:gd name="T79" fmla="*/ 175 h 339"/>
                    <a:gd name="T80" fmla="*/ 201 w 338"/>
                    <a:gd name="T81" fmla="*/ 181 h 339"/>
                    <a:gd name="T82" fmla="*/ 204 w 338"/>
                    <a:gd name="T83" fmla="*/ 166 h 339"/>
                    <a:gd name="T84" fmla="*/ 199 w 338"/>
                    <a:gd name="T85" fmla="*/ 181 h 339"/>
                    <a:gd name="T86" fmla="*/ 204 w 338"/>
                    <a:gd name="T87" fmla="*/ 166 h 339"/>
                    <a:gd name="T88" fmla="*/ 201 w 338"/>
                    <a:gd name="T89" fmla="*/ 175 h 339"/>
                    <a:gd name="T90" fmla="*/ 198 w 338"/>
                    <a:gd name="T91" fmla="*/ 166 h 339"/>
                    <a:gd name="T92" fmla="*/ 199 w 338"/>
                    <a:gd name="T93" fmla="*/ 181 h 339"/>
                    <a:gd name="T94" fmla="*/ 199 w 338"/>
                    <a:gd name="T95" fmla="*/ 181 h 339"/>
                    <a:gd name="T96" fmla="*/ 199 w 338"/>
                    <a:gd name="T97" fmla="*/ 181 h 339"/>
                    <a:gd name="T98" fmla="*/ 199 w 338"/>
                    <a:gd name="T99" fmla="*/ 183 h 339"/>
                    <a:gd name="T100" fmla="*/ 199 w 338"/>
                    <a:gd name="T101" fmla="*/ 181 h 339"/>
                    <a:gd name="T102" fmla="*/ 198 w 338"/>
                    <a:gd name="T103" fmla="*/ 183 h 339"/>
                    <a:gd name="T104" fmla="*/ 150 w 338"/>
                    <a:gd name="T105" fmla="*/ 190 h 339"/>
                    <a:gd name="T106" fmla="*/ 150 w 338"/>
                    <a:gd name="T107" fmla="*/ 190 h 339"/>
                    <a:gd name="T108" fmla="*/ 150 w 338"/>
                    <a:gd name="T109" fmla="*/ 181 h 339"/>
                    <a:gd name="T110" fmla="*/ 174 w 338"/>
                    <a:gd name="T111" fmla="*/ 130 h 339"/>
                    <a:gd name="T112" fmla="*/ 326 w 338"/>
                    <a:gd name="T113" fmla="*/ 1 h 339"/>
                    <a:gd name="T114" fmla="*/ 201 w 338"/>
                    <a:gd name="T115" fmla="*/ 127 h 339"/>
                    <a:gd name="T116" fmla="*/ 142 w 338"/>
                    <a:gd name="T117" fmla="*/ 176 h 339"/>
                    <a:gd name="T118" fmla="*/ 337 w 338"/>
                    <a:gd name="T119" fmla="*/ 5 h 339"/>
                    <a:gd name="T120" fmla="*/ 326 w 338"/>
                    <a:gd name="T121" fmla="*/ 1 h 339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338"/>
                    <a:gd name="T184" fmla="*/ 0 h 339"/>
                    <a:gd name="T185" fmla="*/ 338 w 338"/>
                    <a:gd name="T186" fmla="*/ 339 h 339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338" h="339">
                      <a:moveTo>
                        <a:pt x="6" y="337"/>
                      </a:moveTo>
                      <a:lnTo>
                        <a:pt x="5" y="336"/>
                      </a:lnTo>
                      <a:lnTo>
                        <a:pt x="2" y="334"/>
                      </a:lnTo>
                      <a:lnTo>
                        <a:pt x="0" y="330"/>
                      </a:lnTo>
                      <a:lnTo>
                        <a:pt x="0" y="327"/>
                      </a:lnTo>
                      <a:lnTo>
                        <a:pt x="2" y="324"/>
                      </a:lnTo>
                      <a:lnTo>
                        <a:pt x="3" y="322"/>
                      </a:lnTo>
                      <a:lnTo>
                        <a:pt x="6" y="320"/>
                      </a:lnTo>
                      <a:lnTo>
                        <a:pt x="9" y="320"/>
                      </a:lnTo>
                      <a:lnTo>
                        <a:pt x="6" y="337"/>
                      </a:lnTo>
                      <a:close/>
                      <a:moveTo>
                        <a:pt x="9" y="320"/>
                      </a:moveTo>
                      <a:lnTo>
                        <a:pt x="9" y="320"/>
                      </a:lnTo>
                      <a:lnTo>
                        <a:pt x="8" y="337"/>
                      </a:lnTo>
                      <a:lnTo>
                        <a:pt x="6" y="337"/>
                      </a:lnTo>
                      <a:lnTo>
                        <a:pt x="9" y="320"/>
                      </a:lnTo>
                      <a:close/>
                      <a:moveTo>
                        <a:pt x="9" y="320"/>
                      </a:moveTo>
                      <a:lnTo>
                        <a:pt x="9" y="320"/>
                      </a:lnTo>
                      <a:lnTo>
                        <a:pt x="8" y="329"/>
                      </a:lnTo>
                      <a:lnTo>
                        <a:pt x="9" y="320"/>
                      </a:lnTo>
                      <a:close/>
                      <a:moveTo>
                        <a:pt x="9" y="320"/>
                      </a:moveTo>
                      <a:lnTo>
                        <a:pt x="15" y="320"/>
                      </a:lnTo>
                      <a:lnTo>
                        <a:pt x="22" y="322"/>
                      </a:lnTo>
                      <a:lnTo>
                        <a:pt x="20" y="339"/>
                      </a:lnTo>
                      <a:lnTo>
                        <a:pt x="14" y="337"/>
                      </a:lnTo>
                      <a:lnTo>
                        <a:pt x="8" y="337"/>
                      </a:lnTo>
                      <a:lnTo>
                        <a:pt x="9" y="320"/>
                      </a:lnTo>
                      <a:close/>
                      <a:moveTo>
                        <a:pt x="22" y="322"/>
                      </a:moveTo>
                      <a:lnTo>
                        <a:pt x="26" y="322"/>
                      </a:lnTo>
                      <a:lnTo>
                        <a:pt x="31" y="322"/>
                      </a:lnTo>
                      <a:lnTo>
                        <a:pt x="32" y="339"/>
                      </a:lnTo>
                      <a:lnTo>
                        <a:pt x="26" y="339"/>
                      </a:lnTo>
                      <a:lnTo>
                        <a:pt x="20" y="339"/>
                      </a:lnTo>
                      <a:lnTo>
                        <a:pt x="22" y="322"/>
                      </a:lnTo>
                      <a:close/>
                      <a:moveTo>
                        <a:pt x="31" y="322"/>
                      </a:moveTo>
                      <a:lnTo>
                        <a:pt x="43" y="320"/>
                      </a:lnTo>
                      <a:lnTo>
                        <a:pt x="53" y="317"/>
                      </a:lnTo>
                      <a:lnTo>
                        <a:pt x="60" y="312"/>
                      </a:lnTo>
                      <a:lnTo>
                        <a:pt x="66" y="306"/>
                      </a:lnTo>
                      <a:lnTo>
                        <a:pt x="77" y="318"/>
                      </a:lnTo>
                      <a:lnTo>
                        <a:pt x="70" y="327"/>
                      </a:lnTo>
                      <a:lnTo>
                        <a:pt x="59" y="332"/>
                      </a:lnTo>
                      <a:lnTo>
                        <a:pt x="46" y="336"/>
                      </a:lnTo>
                      <a:lnTo>
                        <a:pt x="32" y="339"/>
                      </a:lnTo>
                      <a:lnTo>
                        <a:pt x="31" y="322"/>
                      </a:lnTo>
                      <a:close/>
                      <a:moveTo>
                        <a:pt x="66" y="306"/>
                      </a:moveTo>
                      <a:lnTo>
                        <a:pt x="66" y="306"/>
                      </a:lnTo>
                      <a:lnTo>
                        <a:pt x="73" y="313"/>
                      </a:lnTo>
                      <a:lnTo>
                        <a:pt x="66" y="306"/>
                      </a:lnTo>
                      <a:close/>
                      <a:moveTo>
                        <a:pt x="66" y="306"/>
                      </a:moveTo>
                      <a:lnTo>
                        <a:pt x="66" y="306"/>
                      </a:lnTo>
                      <a:lnTo>
                        <a:pt x="77" y="318"/>
                      </a:lnTo>
                      <a:lnTo>
                        <a:pt x="66" y="306"/>
                      </a:lnTo>
                      <a:close/>
                      <a:moveTo>
                        <a:pt x="77" y="318"/>
                      </a:moveTo>
                      <a:lnTo>
                        <a:pt x="77" y="318"/>
                      </a:lnTo>
                      <a:lnTo>
                        <a:pt x="73" y="313"/>
                      </a:lnTo>
                      <a:lnTo>
                        <a:pt x="77" y="318"/>
                      </a:lnTo>
                      <a:close/>
                      <a:moveTo>
                        <a:pt x="66" y="306"/>
                      </a:moveTo>
                      <a:lnTo>
                        <a:pt x="77" y="294"/>
                      </a:lnTo>
                      <a:lnTo>
                        <a:pt x="88" y="281"/>
                      </a:lnTo>
                      <a:lnTo>
                        <a:pt x="100" y="293"/>
                      </a:lnTo>
                      <a:lnTo>
                        <a:pt x="90" y="306"/>
                      </a:lnTo>
                      <a:lnTo>
                        <a:pt x="77" y="318"/>
                      </a:lnTo>
                      <a:lnTo>
                        <a:pt x="66" y="306"/>
                      </a:lnTo>
                      <a:close/>
                      <a:moveTo>
                        <a:pt x="88" y="281"/>
                      </a:moveTo>
                      <a:lnTo>
                        <a:pt x="93" y="276"/>
                      </a:lnTo>
                      <a:lnTo>
                        <a:pt x="97" y="270"/>
                      </a:lnTo>
                      <a:lnTo>
                        <a:pt x="108" y="281"/>
                      </a:lnTo>
                      <a:lnTo>
                        <a:pt x="103" y="288"/>
                      </a:lnTo>
                      <a:lnTo>
                        <a:pt x="100" y="293"/>
                      </a:lnTo>
                      <a:lnTo>
                        <a:pt x="88" y="281"/>
                      </a:lnTo>
                      <a:close/>
                      <a:moveTo>
                        <a:pt x="97" y="270"/>
                      </a:moveTo>
                      <a:lnTo>
                        <a:pt x="97" y="269"/>
                      </a:lnTo>
                      <a:lnTo>
                        <a:pt x="103" y="276"/>
                      </a:lnTo>
                      <a:lnTo>
                        <a:pt x="97" y="270"/>
                      </a:lnTo>
                      <a:close/>
                      <a:moveTo>
                        <a:pt x="97" y="269"/>
                      </a:moveTo>
                      <a:lnTo>
                        <a:pt x="102" y="265"/>
                      </a:lnTo>
                      <a:lnTo>
                        <a:pt x="113" y="277"/>
                      </a:lnTo>
                      <a:lnTo>
                        <a:pt x="108" y="281"/>
                      </a:lnTo>
                      <a:lnTo>
                        <a:pt x="97" y="269"/>
                      </a:lnTo>
                      <a:close/>
                      <a:moveTo>
                        <a:pt x="102" y="265"/>
                      </a:moveTo>
                      <a:lnTo>
                        <a:pt x="102" y="265"/>
                      </a:lnTo>
                      <a:lnTo>
                        <a:pt x="102" y="264"/>
                      </a:lnTo>
                      <a:lnTo>
                        <a:pt x="107" y="270"/>
                      </a:lnTo>
                      <a:lnTo>
                        <a:pt x="102" y="265"/>
                      </a:lnTo>
                      <a:close/>
                      <a:moveTo>
                        <a:pt x="102" y="264"/>
                      </a:moveTo>
                      <a:lnTo>
                        <a:pt x="113" y="255"/>
                      </a:lnTo>
                      <a:lnTo>
                        <a:pt x="124" y="248"/>
                      </a:lnTo>
                      <a:lnTo>
                        <a:pt x="131" y="264"/>
                      </a:lnTo>
                      <a:lnTo>
                        <a:pt x="122" y="269"/>
                      </a:lnTo>
                      <a:lnTo>
                        <a:pt x="113" y="277"/>
                      </a:lnTo>
                      <a:lnTo>
                        <a:pt x="102" y="264"/>
                      </a:lnTo>
                      <a:close/>
                      <a:moveTo>
                        <a:pt x="124" y="248"/>
                      </a:moveTo>
                      <a:lnTo>
                        <a:pt x="133" y="243"/>
                      </a:lnTo>
                      <a:lnTo>
                        <a:pt x="142" y="236"/>
                      </a:lnTo>
                      <a:lnTo>
                        <a:pt x="151" y="250"/>
                      </a:lnTo>
                      <a:lnTo>
                        <a:pt x="141" y="258"/>
                      </a:lnTo>
                      <a:lnTo>
                        <a:pt x="131" y="264"/>
                      </a:lnTo>
                      <a:lnTo>
                        <a:pt x="124" y="248"/>
                      </a:lnTo>
                      <a:close/>
                      <a:moveTo>
                        <a:pt x="142" y="236"/>
                      </a:moveTo>
                      <a:lnTo>
                        <a:pt x="142" y="236"/>
                      </a:lnTo>
                      <a:lnTo>
                        <a:pt x="147" y="243"/>
                      </a:lnTo>
                      <a:lnTo>
                        <a:pt x="142" y="236"/>
                      </a:lnTo>
                      <a:close/>
                      <a:moveTo>
                        <a:pt x="142" y="236"/>
                      </a:moveTo>
                      <a:lnTo>
                        <a:pt x="145" y="234"/>
                      </a:lnTo>
                      <a:lnTo>
                        <a:pt x="147" y="233"/>
                      </a:lnTo>
                      <a:lnTo>
                        <a:pt x="156" y="246"/>
                      </a:lnTo>
                      <a:lnTo>
                        <a:pt x="154" y="248"/>
                      </a:lnTo>
                      <a:lnTo>
                        <a:pt x="151" y="250"/>
                      </a:lnTo>
                      <a:lnTo>
                        <a:pt x="142" y="236"/>
                      </a:lnTo>
                      <a:close/>
                      <a:moveTo>
                        <a:pt x="147" y="233"/>
                      </a:moveTo>
                      <a:lnTo>
                        <a:pt x="150" y="231"/>
                      </a:lnTo>
                      <a:lnTo>
                        <a:pt x="151" y="229"/>
                      </a:lnTo>
                      <a:lnTo>
                        <a:pt x="162" y="240"/>
                      </a:lnTo>
                      <a:lnTo>
                        <a:pt x="159" y="243"/>
                      </a:lnTo>
                      <a:lnTo>
                        <a:pt x="156" y="246"/>
                      </a:lnTo>
                      <a:lnTo>
                        <a:pt x="147" y="233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56" y="234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62" y="240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1" y="229"/>
                      </a:lnTo>
                      <a:lnTo>
                        <a:pt x="156" y="234"/>
                      </a:lnTo>
                      <a:lnTo>
                        <a:pt x="151" y="229"/>
                      </a:lnTo>
                      <a:close/>
                      <a:moveTo>
                        <a:pt x="151" y="229"/>
                      </a:moveTo>
                      <a:lnTo>
                        <a:pt x="153" y="228"/>
                      </a:lnTo>
                      <a:lnTo>
                        <a:pt x="154" y="224"/>
                      </a:lnTo>
                      <a:lnTo>
                        <a:pt x="165" y="236"/>
                      </a:lnTo>
                      <a:lnTo>
                        <a:pt x="164" y="238"/>
                      </a:lnTo>
                      <a:lnTo>
                        <a:pt x="162" y="240"/>
                      </a:lnTo>
                      <a:lnTo>
                        <a:pt x="151" y="229"/>
                      </a:lnTo>
                      <a:close/>
                      <a:moveTo>
                        <a:pt x="154" y="224"/>
                      </a:moveTo>
                      <a:lnTo>
                        <a:pt x="173" y="204"/>
                      </a:lnTo>
                      <a:lnTo>
                        <a:pt x="190" y="185"/>
                      </a:lnTo>
                      <a:lnTo>
                        <a:pt x="199" y="198"/>
                      </a:lnTo>
                      <a:lnTo>
                        <a:pt x="184" y="216"/>
                      </a:lnTo>
                      <a:lnTo>
                        <a:pt x="165" y="236"/>
                      </a:lnTo>
                      <a:lnTo>
                        <a:pt x="154" y="224"/>
                      </a:lnTo>
                      <a:close/>
                      <a:moveTo>
                        <a:pt x="190" y="185"/>
                      </a:moveTo>
                      <a:lnTo>
                        <a:pt x="190" y="185"/>
                      </a:lnTo>
                      <a:lnTo>
                        <a:pt x="195" y="192"/>
                      </a:lnTo>
                      <a:lnTo>
                        <a:pt x="190" y="185"/>
                      </a:lnTo>
                      <a:close/>
                      <a:moveTo>
                        <a:pt x="190" y="185"/>
                      </a:moveTo>
                      <a:lnTo>
                        <a:pt x="191" y="185"/>
                      </a:lnTo>
                      <a:lnTo>
                        <a:pt x="191" y="183"/>
                      </a:lnTo>
                      <a:lnTo>
                        <a:pt x="201" y="197"/>
                      </a:lnTo>
                      <a:lnTo>
                        <a:pt x="199" y="198"/>
                      </a:lnTo>
                      <a:lnTo>
                        <a:pt x="190" y="185"/>
                      </a:lnTo>
                      <a:close/>
                      <a:moveTo>
                        <a:pt x="191" y="183"/>
                      </a:moveTo>
                      <a:lnTo>
                        <a:pt x="191" y="183"/>
                      </a:lnTo>
                      <a:lnTo>
                        <a:pt x="196" y="190"/>
                      </a:lnTo>
                      <a:lnTo>
                        <a:pt x="191" y="183"/>
                      </a:lnTo>
                      <a:close/>
                      <a:moveTo>
                        <a:pt x="191" y="183"/>
                      </a:moveTo>
                      <a:lnTo>
                        <a:pt x="193" y="183"/>
                      </a:lnTo>
                      <a:lnTo>
                        <a:pt x="195" y="181"/>
                      </a:lnTo>
                      <a:lnTo>
                        <a:pt x="202" y="197"/>
                      </a:lnTo>
                      <a:lnTo>
                        <a:pt x="201" y="197"/>
                      </a:lnTo>
                      <a:lnTo>
                        <a:pt x="191" y="183"/>
                      </a:lnTo>
                      <a:close/>
                      <a:moveTo>
                        <a:pt x="202" y="195"/>
                      </a:moveTo>
                      <a:lnTo>
                        <a:pt x="202" y="195"/>
                      </a:lnTo>
                      <a:lnTo>
                        <a:pt x="202" y="197"/>
                      </a:lnTo>
                      <a:lnTo>
                        <a:pt x="198" y="188"/>
                      </a:lnTo>
                      <a:lnTo>
                        <a:pt x="202" y="195"/>
                      </a:lnTo>
                      <a:close/>
                      <a:moveTo>
                        <a:pt x="193" y="183"/>
                      </a:moveTo>
                      <a:lnTo>
                        <a:pt x="196" y="180"/>
                      </a:lnTo>
                      <a:lnTo>
                        <a:pt x="198" y="176"/>
                      </a:lnTo>
                      <a:lnTo>
                        <a:pt x="212" y="183"/>
                      </a:lnTo>
                      <a:lnTo>
                        <a:pt x="208" y="188"/>
                      </a:lnTo>
                      <a:lnTo>
                        <a:pt x="202" y="195"/>
                      </a:lnTo>
                      <a:lnTo>
                        <a:pt x="193" y="183"/>
                      </a:lnTo>
                      <a:close/>
                      <a:moveTo>
                        <a:pt x="198" y="176"/>
                      </a:moveTo>
                      <a:lnTo>
                        <a:pt x="198" y="178"/>
                      </a:lnTo>
                      <a:lnTo>
                        <a:pt x="213" y="175"/>
                      </a:lnTo>
                      <a:lnTo>
                        <a:pt x="213" y="178"/>
                      </a:lnTo>
                      <a:lnTo>
                        <a:pt x="212" y="183"/>
                      </a:lnTo>
                      <a:lnTo>
                        <a:pt x="198" y="176"/>
                      </a:lnTo>
                      <a:close/>
                      <a:moveTo>
                        <a:pt x="213" y="175"/>
                      </a:moveTo>
                      <a:lnTo>
                        <a:pt x="213" y="175"/>
                      </a:lnTo>
                      <a:lnTo>
                        <a:pt x="205" y="176"/>
                      </a:lnTo>
                      <a:lnTo>
                        <a:pt x="213" y="175"/>
                      </a:lnTo>
                      <a:close/>
                      <a:moveTo>
                        <a:pt x="198" y="178"/>
                      </a:moveTo>
                      <a:lnTo>
                        <a:pt x="199" y="180"/>
                      </a:lnTo>
                      <a:lnTo>
                        <a:pt x="201" y="181"/>
                      </a:lnTo>
                      <a:lnTo>
                        <a:pt x="208" y="168"/>
                      </a:lnTo>
                      <a:lnTo>
                        <a:pt x="212" y="171"/>
                      </a:lnTo>
                      <a:lnTo>
                        <a:pt x="213" y="175"/>
                      </a:lnTo>
                      <a:lnTo>
                        <a:pt x="198" y="178"/>
                      </a:lnTo>
                      <a:close/>
                      <a:moveTo>
                        <a:pt x="201" y="181"/>
                      </a:moveTo>
                      <a:lnTo>
                        <a:pt x="201" y="181"/>
                      </a:lnTo>
                      <a:lnTo>
                        <a:pt x="204" y="175"/>
                      </a:lnTo>
                      <a:lnTo>
                        <a:pt x="201" y="181"/>
                      </a:lnTo>
                      <a:close/>
                      <a:moveTo>
                        <a:pt x="201" y="181"/>
                      </a:moveTo>
                      <a:lnTo>
                        <a:pt x="201" y="181"/>
                      </a:lnTo>
                      <a:lnTo>
                        <a:pt x="202" y="183"/>
                      </a:lnTo>
                      <a:lnTo>
                        <a:pt x="201" y="166"/>
                      </a:lnTo>
                      <a:lnTo>
                        <a:pt x="204" y="166"/>
                      </a:lnTo>
                      <a:lnTo>
                        <a:pt x="208" y="168"/>
                      </a:lnTo>
                      <a:lnTo>
                        <a:pt x="201" y="181"/>
                      </a:lnTo>
                      <a:close/>
                      <a:moveTo>
                        <a:pt x="202" y="183"/>
                      </a:moveTo>
                      <a:lnTo>
                        <a:pt x="201" y="183"/>
                      </a:lnTo>
                      <a:lnTo>
                        <a:pt x="199" y="181"/>
                      </a:lnTo>
                      <a:lnTo>
                        <a:pt x="201" y="175"/>
                      </a:lnTo>
                      <a:lnTo>
                        <a:pt x="202" y="183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204" y="166"/>
                      </a:lnTo>
                      <a:lnTo>
                        <a:pt x="199" y="181"/>
                      </a:lnTo>
                      <a:close/>
                      <a:moveTo>
                        <a:pt x="204" y="166"/>
                      </a:moveTo>
                      <a:lnTo>
                        <a:pt x="204" y="166"/>
                      </a:lnTo>
                      <a:lnTo>
                        <a:pt x="201" y="175"/>
                      </a:lnTo>
                      <a:lnTo>
                        <a:pt x="204" y="166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66"/>
                      </a:lnTo>
                      <a:lnTo>
                        <a:pt x="201" y="166"/>
                      </a:lnTo>
                      <a:lnTo>
                        <a:pt x="204" y="166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9" y="175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66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1"/>
                      </a:lnTo>
                      <a:lnTo>
                        <a:pt x="198" y="175"/>
                      </a:lnTo>
                      <a:lnTo>
                        <a:pt x="199" y="181"/>
                      </a:lnTo>
                      <a:close/>
                      <a:moveTo>
                        <a:pt x="199" y="181"/>
                      </a:moveTo>
                      <a:lnTo>
                        <a:pt x="199" y="183"/>
                      </a:lnTo>
                      <a:lnTo>
                        <a:pt x="198" y="183"/>
                      </a:lnTo>
                      <a:lnTo>
                        <a:pt x="193" y="166"/>
                      </a:lnTo>
                      <a:lnTo>
                        <a:pt x="195" y="166"/>
                      </a:lnTo>
                      <a:lnTo>
                        <a:pt x="198" y="166"/>
                      </a:lnTo>
                      <a:lnTo>
                        <a:pt x="199" y="181"/>
                      </a:lnTo>
                      <a:close/>
                      <a:moveTo>
                        <a:pt x="198" y="183"/>
                      </a:moveTo>
                      <a:lnTo>
                        <a:pt x="198" y="183"/>
                      </a:lnTo>
                      <a:lnTo>
                        <a:pt x="196" y="175"/>
                      </a:lnTo>
                      <a:lnTo>
                        <a:pt x="198" y="183"/>
                      </a:lnTo>
                      <a:close/>
                      <a:moveTo>
                        <a:pt x="198" y="183"/>
                      </a:moveTo>
                      <a:lnTo>
                        <a:pt x="184" y="186"/>
                      </a:lnTo>
                      <a:lnTo>
                        <a:pt x="168" y="188"/>
                      </a:lnTo>
                      <a:lnTo>
                        <a:pt x="156" y="190"/>
                      </a:lnTo>
                      <a:lnTo>
                        <a:pt x="150" y="190"/>
                      </a:lnTo>
                      <a:lnTo>
                        <a:pt x="148" y="173"/>
                      </a:lnTo>
                      <a:lnTo>
                        <a:pt x="167" y="171"/>
                      </a:lnTo>
                      <a:lnTo>
                        <a:pt x="193" y="166"/>
                      </a:lnTo>
                      <a:lnTo>
                        <a:pt x="198" y="183"/>
                      </a:lnTo>
                      <a:close/>
                      <a:moveTo>
                        <a:pt x="150" y="190"/>
                      </a:moveTo>
                      <a:lnTo>
                        <a:pt x="145" y="188"/>
                      </a:lnTo>
                      <a:lnTo>
                        <a:pt x="142" y="186"/>
                      </a:lnTo>
                      <a:lnTo>
                        <a:pt x="142" y="181"/>
                      </a:lnTo>
                      <a:lnTo>
                        <a:pt x="142" y="176"/>
                      </a:lnTo>
                      <a:lnTo>
                        <a:pt x="150" y="181"/>
                      </a:lnTo>
                      <a:lnTo>
                        <a:pt x="150" y="190"/>
                      </a:lnTo>
                      <a:close/>
                      <a:moveTo>
                        <a:pt x="142" y="176"/>
                      </a:moveTo>
                      <a:lnTo>
                        <a:pt x="151" y="161"/>
                      </a:lnTo>
                      <a:lnTo>
                        <a:pt x="162" y="145"/>
                      </a:lnTo>
                      <a:lnTo>
                        <a:pt x="174" y="130"/>
                      </a:lnTo>
                      <a:lnTo>
                        <a:pt x="188" y="115"/>
                      </a:lnTo>
                      <a:lnTo>
                        <a:pt x="219" y="85"/>
                      </a:lnTo>
                      <a:lnTo>
                        <a:pt x="250" y="58"/>
                      </a:lnTo>
                      <a:lnTo>
                        <a:pt x="303" y="17"/>
                      </a:lnTo>
                      <a:lnTo>
                        <a:pt x="326" y="1"/>
                      </a:lnTo>
                      <a:lnTo>
                        <a:pt x="333" y="15"/>
                      </a:lnTo>
                      <a:lnTo>
                        <a:pt x="312" y="31"/>
                      </a:lnTo>
                      <a:lnTo>
                        <a:pt x="259" y="72"/>
                      </a:lnTo>
                      <a:lnTo>
                        <a:pt x="230" y="97"/>
                      </a:lnTo>
                      <a:lnTo>
                        <a:pt x="201" y="127"/>
                      </a:lnTo>
                      <a:lnTo>
                        <a:pt x="187" y="140"/>
                      </a:lnTo>
                      <a:lnTo>
                        <a:pt x="174" y="156"/>
                      </a:lnTo>
                      <a:lnTo>
                        <a:pt x="164" y="171"/>
                      </a:lnTo>
                      <a:lnTo>
                        <a:pt x="156" y="185"/>
                      </a:lnTo>
                      <a:lnTo>
                        <a:pt x="142" y="176"/>
                      </a:lnTo>
                      <a:close/>
                      <a:moveTo>
                        <a:pt x="326" y="1"/>
                      </a:moveTo>
                      <a:lnTo>
                        <a:pt x="329" y="0"/>
                      </a:lnTo>
                      <a:lnTo>
                        <a:pt x="332" y="0"/>
                      </a:lnTo>
                      <a:lnTo>
                        <a:pt x="335" y="1"/>
                      </a:lnTo>
                      <a:lnTo>
                        <a:pt x="337" y="5"/>
                      </a:lnTo>
                      <a:lnTo>
                        <a:pt x="338" y="7"/>
                      </a:lnTo>
                      <a:lnTo>
                        <a:pt x="337" y="10"/>
                      </a:lnTo>
                      <a:lnTo>
                        <a:pt x="337" y="13"/>
                      </a:lnTo>
                      <a:lnTo>
                        <a:pt x="333" y="15"/>
                      </a:lnTo>
                      <a:lnTo>
                        <a:pt x="326" y="1"/>
                      </a:lnTo>
                      <a:close/>
                    </a:path>
                  </a:pathLst>
                </a:custGeom>
                <a:solidFill>
                  <a:srgbClr val="873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0" name="Freeform 256"/>
                <p:cNvSpPr>
                  <a:spLocks noEditPoints="1"/>
                </p:cNvSpPr>
                <p:nvPr/>
              </p:nvSpPr>
              <p:spPr bwMode="auto">
                <a:xfrm>
                  <a:off x="697" y="1849"/>
                  <a:ext cx="343" cy="343"/>
                </a:xfrm>
                <a:custGeom>
                  <a:avLst/>
                  <a:gdLst>
                    <a:gd name="T0" fmla="*/ 0 w 343"/>
                    <a:gd name="T1" fmla="*/ 332 h 343"/>
                    <a:gd name="T2" fmla="*/ 6 w 343"/>
                    <a:gd name="T3" fmla="*/ 341 h 343"/>
                    <a:gd name="T4" fmla="*/ 43 w 343"/>
                    <a:gd name="T5" fmla="*/ 324 h 343"/>
                    <a:gd name="T6" fmla="*/ 6 w 343"/>
                    <a:gd name="T7" fmla="*/ 341 h 343"/>
                    <a:gd name="T8" fmla="*/ 76 w 343"/>
                    <a:gd name="T9" fmla="*/ 324 h 343"/>
                    <a:gd name="T10" fmla="*/ 43 w 343"/>
                    <a:gd name="T11" fmla="*/ 324 h 343"/>
                    <a:gd name="T12" fmla="*/ 76 w 343"/>
                    <a:gd name="T13" fmla="*/ 324 h 343"/>
                    <a:gd name="T14" fmla="*/ 76 w 343"/>
                    <a:gd name="T15" fmla="*/ 324 h 343"/>
                    <a:gd name="T16" fmla="*/ 69 w 343"/>
                    <a:gd name="T17" fmla="*/ 317 h 343"/>
                    <a:gd name="T18" fmla="*/ 99 w 343"/>
                    <a:gd name="T19" fmla="*/ 295 h 343"/>
                    <a:gd name="T20" fmla="*/ 91 w 343"/>
                    <a:gd name="T21" fmla="*/ 279 h 343"/>
                    <a:gd name="T22" fmla="*/ 88 w 343"/>
                    <a:gd name="T23" fmla="*/ 284 h 343"/>
                    <a:gd name="T24" fmla="*/ 94 w 343"/>
                    <a:gd name="T25" fmla="*/ 276 h 343"/>
                    <a:gd name="T26" fmla="*/ 94 w 343"/>
                    <a:gd name="T27" fmla="*/ 274 h 343"/>
                    <a:gd name="T28" fmla="*/ 94 w 343"/>
                    <a:gd name="T29" fmla="*/ 274 h 343"/>
                    <a:gd name="T30" fmla="*/ 105 w 343"/>
                    <a:gd name="T31" fmla="*/ 286 h 343"/>
                    <a:gd name="T32" fmla="*/ 108 w 343"/>
                    <a:gd name="T33" fmla="*/ 284 h 343"/>
                    <a:gd name="T34" fmla="*/ 108 w 343"/>
                    <a:gd name="T35" fmla="*/ 284 h 343"/>
                    <a:gd name="T36" fmla="*/ 108 w 343"/>
                    <a:gd name="T37" fmla="*/ 283 h 343"/>
                    <a:gd name="T38" fmla="*/ 125 w 343"/>
                    <a:gd name="T39" fmla="*/ 252 h 343"/>
                    <a:gd name="T40" fmla="*/ 125 w 343"/>
                    <a:gd name="T41" fmla="*/ 252 h 343"/>
                    <a:gd name="T42" fmla="*/ 131 w 343"/>
                    <a:gd name="T43" fmla="*/ 267 h 343"/>
                    <a:gd name="T44" fmla="*/ 147 w 343"/>
                    <a:gd name="T45" fmla="*/ 259 h 343"/>
                    <a:gd name="T46" fmla="*/ 153 w 343"/>
                    <a:gd name="T47" fmla="*/ 253 h 343"/>
                    <a:gd name="T48" fmla="*/ 157 w 343"/>
                    <a:gd name="T49" fmla="*/ 250 h 343"/>
                    <a:gd name="T50" fmla="*/ 159 w 343"/>
                    <a:gd name="T51" fmla="*/ 248 h 343"/>
                    <a:gd name="T52" fmla="*/ 153 w 343"/>
                    <a:gd name="T53" fmla="*/ 243 h 343"/>
                    <a:gd name="T54" fmla="*/ 164 w 343"/>
                    <a:gd name="T55" fmla="*/ 243 h 343"/>
                    <a:gd name="T56" fmla="*/ 154 w 343"/>
                    <a:gd name="T57" fmla="*/ 228 h 343"/>
                    <a:gd name="T58" fmla="*/ 151 w 343"/>
                    <a:gd name="T59" fmla="*/ 231 h 343"/>
                    <a:gd name="T60" fmla="*/ 182 w 343"/>
                    <a:gd name="T61" fmla="*/ 221 h 343"/>
                    <a:gd name="T62" fmla="*/ 190 w 343"/>
                    <a:gd name="T63" fmla="*/ 202 h 343"/>
                    <a:gd name="T64" fmla="*/ 196 w 343"/>
                    <a:gd name="T65" fmla="*/ 207 h 343"/>
                    <a:gd name="T66" fmla="*/ 187 w 343"/>
                    <a:gd name="T67" fmla="*/ 195 h 343"/>
                    <a:gd name="T68" fmla="*/ 190 w 343"/>
                    <a:gd name="T69" fmla="*/ 192 h 343"/>
                    <a:gd name="T70" fmla="*/ 199 w 343"/>
                    <a:gd name="T71" fmla="*/ 205 h 343"/>
                    <a:gd name="T72" fmla="*/ 190 w 343"/>
                    <a:gd name="T73" fmla="*/ 193 h 343"/>
                    <a:gd name="T74" fmla="*/ 199 w 343"/>
                    <a:gd name="T75" fmla="*/ 205 h 343"/>
                    <a:gd name="T76" fmla="*/ 210 w 343"/>
                    <a:gd name="T77" fmla="*/ 187 h 343"/>
                    <a:gd name="T78" fmla="*/ 198 w 343"/>
                    <a:gd name="T79" fmla="*/ 192 h 343"/>
                    <a:gd name="T80" fmla="*/ 194 w 343"/>
                    <a:gd name="T81" fmla="*/ 188 h 343"/>
                    <a:gd name="T82" fmla="*/ 201 w 343"/>
                    <a:gd name="T83" fmla="*/ 178 h 343"/>
                    <a:gd name="T84" fmla="*/ 198 w 343"/>
                    <a:gd name="T85" fmla="*/ 195 h 343"/>
                    <a:gd name="T86" fmla="*/ 194 w 343"/>
                    <a:gd name="T87" fmla="*/ 195 h 343"/>
                    <a:gd name="T88" fmla="*/ 194 w 343"/>
                    <a:gd name="T89" fmla="*/ 195 h 343"/>
                    <a:gd name="T90" fmla="*/ 193 w 343"/>
                    <a:gd name="T91" fmla="*/ 195 h 343"/>
                    <a:gd name="T92" fmla="*/ 145 w 343"/>
                    <a:gd name="T93" fmla="*/ 182 h 343"/>
                    <a:gd name="T94" fmla="*/ 142 w 343"/>
                    <a:gd name="T95" fmla="*/ 199 h 343"/>
                    <a:gd name="T96" fmla="*/ 145 w 343"/>
                    <a:gd name="T97" fmla="*/ 199 h 343"/>
                    <a:gd name="T98" fmla="*/ 187 w 343"/>
                    <a:gd name="T99" fmla="*/ 120 h 343"/>
                    <a:gd name="T100" fmla="*/ 340 w 343"/>
                    <a:gd name="T101" fmla="*/ 15 h 343"/>
                    <a:gd name="T102" fmla="*/ 185 w 343"/>
                    <a:gd name="T103" fmla="*/ 147 h 343"/>
                    <a:gd name="T104" fmla="*/ 332 w 343"/>
                    <a:gd name="T105" fmla="*/ 2 h 343"/>
                    <a:gd name="T106" fmla="*/ 343 w 343"/>
                    <a:gd name="T107" fmla="*/ 7 h 34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43"/>
                    <a:gd name="T163" fmla="*/ 0 h 343"/>
                    <a:gd name="T164" fmla="*/ 343 w 343"/>
                    <a:gd name="T165" fmla="*/ 343 h 34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43" h="343">
                      <a:moveTo>
                        <a:pt x="6" y="341"/>
                      </a:moveTo>
                      <a:lnTo>
                        <a:pt x="3" y="341"/>
                      </a:lnTo>
                      <a:lnTo>
                        <a:pt x="1" y="337"/>
                      </a:lnTo>
                      <a:lnTo>
                        <a:pt x="0" y="336"/>
                      </a:lnTo>
                      <a:lnTo>
                        <a:pt x="0" y="332"/>
                      </a:lnTo>
                      <a:lnTo>
                        <a:pt x="1" y="329"/>
                      </a:lnTo>
                      <a:lnTo>
                        <a:pt x="3" y="325"/>
                      </a:lnTo>
                      <a:lnTo>
                        <a:pt x="6" y="325"/>
                      </a:lnTo>
                      <a:lnTo>
                        <a:pt x="9" y="324"/>
                      </a:lnTo>
                      <a:lnTo>
                        <a:pt x="6" y="341"/>
                      </a:lnTo>
                      <a:close/>
                      <a:moveTo>
                        <a:pt x="9" y="324"/>
                      </a:moveTo>
                      <a:lnTo>
                        <a:pt x="18" y="325"/>
                      </a:lnTo>
                      <a:lnTo>
                        <a:pt x="28" y="325"/>
                      </a:lnTo>
                      <a:lnTo>
                        <a:pt x="35" y="325"/>
                      </a:lnTo>
                      <a:lnTo>
                        <a:pt x="43" y="324"/>
                      </a:lnTo>
                      <a:lnTo>
                        <a:pt x="48" y="339"/>
                      </a:lnTo>
                      <a:lnTo>
                        <a:pt x="39" y="341"/>
                      </a:lnTo>
                      <a:lnTo>
                        <a:pt x="29" y="343"/>
                      </a:lnTo>
                      <a:lnTo>
                        <a:pt x="18" y="343"/>
                      </a:lnTo>
                      <a:lnTo>
                        <a:pt x="6" y="341"/>
                      </a:lnTo>
                      <a:lnTo>
                        <a:pt x="9" y="324"/>
                      </a:lnTo>
                      <a:close/>
                      <a:moveTo>
                        <a:pt x="43" y="324"/>
                      </a:moveTo>
                      <a:lnTo>
                        <a:pt x="56" y="319"/>
                      </a:lnTo>
                      <a:lnTo>
                        <a:pt x="65" y="310"/>
                      </a:lnTo>
                      <a:lnTo>
                        <a:pt x="76" y="324"/>
                      </a:lnTo>
                      <a:lnTo>
                        <a:pt x="69" y="329"/>
                      </a:lnTo>
                      <a:lnTo>
                        <a:pt x="63" y="332"/>
                      </a:lnTo>
                      <a:lnTo>
                        <a:pt x="56" y="336"/>
                      </a:lnTo>
                      <a:lnTo>
                        <a:pt x="48" y="339"/>
                      </a:lnTo>
                      <a:lnTo>
                        <a:pt x="43" y="324"/>
                      </a:lnTo>
                      <a:close/>
                      <a:moveTo>
                        <a:pt x="76" y="324"/>
                      </a:moveTo>
                      <a:lnTo>
                        <a:pt x="76" y="324"/>
                      </a:lnTo>
                      <a:lnTo>
                        <a:pt x="69" y="317"/>
                      </a:lnTo>
                      <a:lnTo>
                        <a:pt x="76" y="324"/>
                      </a:lnTo>
                      <a:close/>
                      <a:moveTo>
                        <a:pt x="65" y="312"/>
                      </a:moveTo>
                      <a:lnTo>
                        <a:pt x="65" y="312"/>
                      </a:lnTo>
                      <a:lnTo>
                        <a:pt x="65" y="310"/>
                      </a:lnTo>
                      <a:lnTo>
                        <a:pt x="74" y="324"/>
                      </a:lnTo>
                      <a:lnTo>
                        <a:pt x="76" y="324"/>
                      </a:lnTo>
                      <a:lnTo>
                        <a:pt x="65" y="312"/>
                      </a:lnTo>
                      <a:close/>
                      <a:moveTo>
                        <a:pt x="76" y="324"/>
                      </a:moveTo>
                      <a:lnTo>
                        <a:pt x="74" y="324"/>
                      </a:lnTo>
                      <a:lnTo>
                        <a:pt x="69" y="317"/>
                      </a:lnTo>
                      <a:lnTo>
                        <a:pt x="76" y="324"/>
                      </a:lnTo>
                      <a:close/>
                      <a:moveTo>
                        <a:pt x="65" y="310"/>
                      </a:moveTo>
                      <a:lnTo>
                        <a:pt x="77" y="298"/>
                      </a:lnTo>
                      <a:lnTo>
                        <a:pt x="88" y="284"/>
                      </a:lnTo>
                      <a:lnTo>
                        <a:pt x="99" y="295"/>
                      </a:lnTo>
                      <a:lnTo>
                        <a:pt x="88" y="310"/>
                      </a:lnTo>
                      <a:lnTo>
                        <a:pt x="76" y="324"/>
                      </a:lnTo>
                      <a:lnTo>
                        <a:pt x="65" y="310"/>
                      </a:lnTo>
                      <a:close/>
                      <a:moveTo>
                        <a:pt x="88" y="284"/>
                      </a:moveTo>
                      <a:lnTo>
                        <a:pt x="91" y="279"/>
                      </a:lnTo>
                      <a:lnTo>
                        <a:pt x="94" y="276"/>
                      </a:lnTo>
                      <a:lnTo>
                        <a:pt x="105" y="286"/>
                      </a:lnTo>
                      <a:lnTo>
                        <a:pt x="103" y="289"/>
                      </a:lnTo>
                      <a:lnTo>
                        <a:pt x="99" y="295"/>
                      </a:lnTo>
                      <a:lnTo>
                        <a:pt x="88" y="284"/>
                      </a:lnTo>
                      <a:close/>
                      <a:moveTo>
                        <a:pt x="94" y="276"/>
                      </a:moveTo>
                      <a:lnTo>
                        <a:pt x="94" y="276"/>
                      </a:lnTo>
                      <a:lnTo>
                        <a:pt x="94" y="274"/>
                      </a:lnTo>
                      <a:lnTo>
                        <a:pt x="100" y="281"/>
                      </a:lnTo>
                      <a:lnTo>
                        <a:pt x="94" y="276"/>
                      </a:lnTo>
                      <a:close/>
                      <a:moveTo>
                        <a:pt x="94" y="274"/>
                      </a:moveTo>
                      <a:lnTo>
                        <a:pt x="94" y="274"/>
                      </a:lnTo>
                      <a:lnTo>
                        <a:pt x="105" y="286"/>
                      </a:lnTo>
                      <a:lnTo>
                        <a:pt x="94" y="274"/>
                      </a:lnTo>
                      <a:close/>
                      <a:moveTo>
                        <a:pt x="105" y="286"/>
                      </a:moveTo>
                      <a:lnTo>
                        <a:pt x="105" y="286"/>
                      </a:lnTo>
                      <a:lnTo>
                        <a:pt x="100" y="281"/>
                      </a:lnTo>
                      <a:lnTo>
                        <a:pt x="105" y="286"/>
                      </a:lnTo>
                      <a:close/>
                      <a:moveTo>
                        <a:pt x="94" y="274"/>
                      </a:moveTo>
                      <a:lnTo>
                        <a:pt x="94" y="274"/>
                      </a:lnTo>
                      <a:lnTo>
                        <a:pt x="96" y="274"/>
                      </a:lnTo>
                      <a:lnTo>
                        <a:pt x="108" y="284"/>
                      </a:lnTo>
                      <a:lnTo>
                        <a:pt x="106" y="286"/>
                      </a:lnTo>
                      <a:lnTo>
                        <a:pt x="105" y="286"/>
                      </a:lnTo>
                      <a:lnTo>
                        <a:pt x="94" y="274"/>
                      </a:lnTo>
                      <a:close/>
                      <a:moveTo>
                        <a:pt x="108" y="284"/>
                      </a:moveTo>
                      <a:lnTo>
                        <a:pt x="108" y="284"/>
                      </a:lnTo>
                      <a:lnTo>
                        <a:pt x="102" y="279"/>
                      </a:lnTo>
                      <a:lnTo>
                        <a:pt x="108" y="284"/>
                      </a:lnTo>
                      <a:close/>
                      <a:moveTo>
                        <a:pt x="96" y="274"/>
                      </a:moveTo>
                      <a:lnTo>
                        <a:pt x="97" y="271"/>
                      </a:lnTo>
                      <a:lnTo>
                        <a:pt x="99" y="269"/>
                      </a:lnTo>
                      <a:lnTo>
                        <a:pt x="108" y="283"/>
                      </a:lnTo>
                      <a:lnTo>
                        <a:pt x="108" y="284"/>
                      </a:lnTo>
                      <a:lnTo>
                        <a:pt x="96" y="274"/>
                      </a:lnTo>
                      <a:close/>
                      <a:moveTo>
                        <a:pt x="108" y="283"/>
                      </a:moveTo>
                      <a:lnTo>
                        <a:pt x="108" y="283"/>
                      </a:lnTo>
                      <a:lnTo>
                        <a:pt x="103" y="276"/>
                      </a:lnTo>
                      <a:lnTo>
                        <a:pt x="108" y="283"/>
                      </a:lnTo>
                      <a:close/>
                      <a:moveTo>
                        <a:pt x="99" y="271"/>
                      </a:moveTo>
                      <a:lnTo>
                        <a:pt x="111" y="259"/>
                      </a:lnTo>
                      <a:lnTo>
                        <a:pt x="125" y="252"/>
                      </a:lnTo>
                      <a:lnTo>
                        <a:pt x="131" y="267"/>
                      </a:lnTo>
                      <a:lnTo>
                        <a:pt x="119" y="274"/>
                      </a:lnTo>
                      <a:lnTo>
                        <a:pt x="108" y="283"/>
                      </a:lnTo>
                      <a:lnTo>
                        <a:pt x="99" y="271"/>
                      </a:lnTo>
                      <a:close/>
                      <a:moveTo>
                        <a:pt x="125" y="252"/>
                      </a:moveTo>
                      <a:lnTo>
                        <a:pt x="133" y="248"/>
                      </a:lnTo>
                      <a:lnTo>
                        <a:pt x="139" y="243"/>
                      </a:lnTo>
                      <a:lnTo>
                        <a:pt x="147" y="259"/>
                      </a:lnTo>
                      <a:lnTo>
                        <a:pt x="139" y="262"/>
                      </a:lnTo>
                      <a:lnTo>
                        <a:pt x="131" y="267"/>
                      </a:lnTo>
                      <a:lnTo>
                        <a:pt x="125" y="252"/>
                      </a:lnTo>
                      <a:close/>
                      <a:moveTo>
                        <a:pt x="147" y="259"/>
                      </a:moveTo>
                      <a:lnTo>
                        <a:pt x="147" y="259"/>
                      </a:lnTo>
                      <a:lnTo>
                        <a:pt x="144" y="252"/>
                      </a:lnTo>
                      <a:lnTo>
                        <a:pt x="147" y="259"/>
                      </a:lnTo>
                      <a:close/>
                      <a:moveTo>
                        <a:pt x="139" y="243"/>
                      </a:moveTo>
                      <a:lnTo>
                        <a:pt x="144" y="240"/>
                      </a:lnTo>
                      <a:lnTo>
                        <a:pt x="147" y="238"/>
                      </a:lnTo>
                      <a:lnTo>
                        <a:pt x="157" y="250"/>
                      </a:lnTo>
                      <a:lnTo>
                        <a:pt x="153" y="253"/>
                      </a:lnTo>
                      <a:lnTo>
                        <a:pt x="147" y="259"/>
                      </a:lnTo>
                      <a:lnTo>
                        <a:pt x="139" y="243"/>
                      </a:lnTo>
                      <a:close/>
                      <a:moveTo>
                        <a:pt x="159" y="248"/>
                      </a:moveTo>
                      <a:lnTo>
                        <a:pt x="157" y="248"/>
                      </a:lnTo>
                      <a:lnTo>
                        <a:pt x="157" y="250"/>
                      </a:lnTo>
                      <a:lnTo>
                        <a:pt x="153" y="243"/>
                      </a:lnTo>
                      <a:lnTo>
                        <a:pt x="159" y="248"/>
                      </a:lnTo>
                      <a:close/>
                      <a:moveTo>
                        <a:pt x="147" y="238"/>
                      </a:moveTo>
                      <a:lnTo>
                        <a:pt x="147" y="238"/>
                      </a:lnTo>
                      <a:lnTo>
                        <a:pt x="159" y="248"/>
                      </a:lnTo>
                      <a:lnTo>
                        <a:pt x="147" y="238"/>
                      </a:lnTo>
                      <a:close/>
                      <a:moveTo>
                        <a:pt x="159" y="248"/>
                      </a:moveTo>
                      <a:lnTo>
                        <a:pt x="159" y="248"/>
                      </a:lnTo>
                      <a:lnTo>
                        <a:pt x="153" y="243"/>
                      </a:lnTo>
                      <a:lnTo>
                        <a:pt x="159" y="248"/>
                      </a:lnTo>
                      <a:close/>
                      <a:moveTo>
                        <a:pt x="147" y="238"/>
                      </a:moveTo>
                      <a:lnTo>
                        <a:pt x="150" y="235"/>
                      </a:lnTo>
                      <a:lnTo>
                        <a:pt x="151" y="231"/>
                      </a:lnTo>
                      <a:lnTo>
                        <a:pt x="164" y="243"/>
                      </a:lnTo>
                      <a:lnTo>
                        <a:pt x="160" y="247"/>
                      </a:lnTo>
                      <a:lnTo>
                        <a:pt x="159" y="248"/>
                      </a:lnTo>
                      <a:lnTo>
                        <a:pt x="147" y="238"/>
                      </a:lnTo>
                      <a:close/>
                      <a:moveTo>
                        <a:pt x="151" y="231"/>
                      </a:moveTo>
                      <a:lnTo>
                        <a:pt x="154" y="228"/>
                      </a:lnTo>
                      <a:lnTo>
                        <a:pt x="157" y="224"/>
                      </a:lnTo>
                      <a:lnTo>
                        <a:pt x="168" y="236"/>
                      </a:lnTo>
                      <a:lnTo>
                        <a:pt x="165" y="240"/>
                      </a:lnTo>
                      <a:lnTo>
                        <a:pt x="164" y="243"/>
                      </a:lnTo>
                      <a:lnTo>
                        <a:pt x="151" y="231"/>
                      </a:lnTo>
                      <a:close/>
                      <a:moveTo>
                        <a:pt x="157" y="224"/>
                      </a:moveTo>
                      <a:lnTo>
                        <a:pt x="173" y="209"/>
                      </a:lnTo>
                      <a:lnTo>
                        <a:pt x="185" y="195"/>
                      </a:lnTo>
                      <a:lnTo>
                        <a:pt x="194" y="209"/>
                      </a:lnTo>
                      <a:lnTo>
                        <a:pt x="182" y="221"/>
                      </a:lnTo>
                      <a:lnTo>
                        <a:pt x="168" y="236"/>
                      </a:lnTo>
                      <a:lnTo>
                        <a:pt x="157" y="224"/>
                      </a:lnTo>
                      <a:close/>
                      <a:moveTo>
                        <a:pt x="185" y="195"/>
                      </a:moveTo>
                      <a:lnTo>
                        <a:pt x="185" y="195"/>
                      </a:lnTo>
                      <a:lnTo>
                        <a:pt x="190" y="202"/>
                      </a:lnTo>
                      <a:lnTo>
                        <a:pt x="185" y="195"/>
                      </a:lnTo>
                      <a:close/>
                      <a:moveTo>
                        <a:pt x="185" y="195"/>
                      </a:moveTo>
                      <a:lnTo>
                        <a:pt x="187" y="195"/>
                      </a:lnTo>
                      <a:lnTo>
                        <a:pt x="196" y="207"/>
                      </a:lnTo>
                      <a:lnTo>
                        <a:pt x="196" y="209"/>
                      </a:lnTo>
                      <a:lnTo>
                        <a:pt x="194" y="209"/>
                      </a:lnTo>
                      <a:lnTo>
                        <a:pt x="185" y="195"/>
                      </a:lnTo>
                      <a:close/>
                      <a:moveTo>
                        <a:pt x="187" y="195"/>
                      </a:moveTo>
                      <a:lnTo>
                        <a:pt x="187" y="195"/>
                      </a:lnTo>
                      <a:lnTo>
                        <a:pt x="191" y="200"/>
                      </a:lnTo>
                      <a:lnTo>
                        <a:pt x="187" y="195"/>
                      </a:lnTo>
                      <a:close/>
                      <a:moveTo>
                        <a:pt x="187" y="195"/>
                      </a:moveTo>
                      <a:lnTo>
                        <a:pt x="188" y="193"/>
                      </a:lnTo>
                      <a:lnTo>
                        <a:pt x="190" y="192"/>
                      </a:lnTo>
                      <a:lnTo>
                        <a:pt x="198" y="207"/>
                      </a:lnTo>
                      <a:lnTo>
                        <a:pt x="196" y="207"/>
                      </a:lnTo>
                      <a:lnTo>
                        <a:pt x="187" y="195"/>
                      </a:lnTo>
                      <a:close/>
                      <a:moveTo>
                        <a:pt x="199" y="205"/>
                      </a:moveTo>
                      <a:lnTo>
                        <a:pt x="198" y="207"/>
                      </a:lnTo>
                      <a:lnTo>
                        <a:pt x="194" y="200"/>
                      </a:lnTo>
                      <a:lnTo>
                        <a:pt x="199" y="205"/>
                      </a:lnTo>
                      <a:close/>
                      <a:moveTo>
                        <a:pt x="190" y="193"/>
                      </a:moveTo>
                      <a:lnTo>
                        <a:pt x="193" y="190"/>
                      </a:lnTo>
                      <a:lnTo>
                        <a:pt x="194" y="187"/>
                      </a:lnTo>
                      <a:lnTo>
                        <a:pt x="208" y="193"/>
                      </a:lnTo>
                      <a:lnTo>
                        <a:pt x="205" y="200"/>
                      </a:lnTo>
                      <a:lnTo>
                        <a:pt x="199" y="205"/>
                      </a:lnTo>
                      <a:lnTo>
                        <a:pt x="190" y="193"/>
                      </a:lnTo>
                      <a:close/>
                      <a:moveTo>
                        <a:pt x="194" y="187"/>
                      </a:moveTo>
                      <a:lnTo>
                        <a:pt x="194" y="188"/>
                      </a:lnTo>
                      <a:lnTo>
                        <a:pt x="210" y="187"/>
                      </a:lnTo>
                      <a:lnTo>
                        <a:pt x="210" y="190"/>
                      </a:lnTo>
                      <a:lnTo>
                        <a:pt x="208" y="193"/>
                      </a:lnTo>
                      <a:lnTo>
                        <a:pt x="194" y="187"/>
                      </a:lnTo>
                      <a:close/>
                      <a:moveTo>
                        <a:pt x="194" y="188"/>
                      </a:moveTo>
                      <a:lnTo>
                        <a:pt x="198" y="192"/>
                      </a:lnTo>
                      <a:lnTo>
                        <a:pt x="198" y="193"/>
                      </a:lnTo>
                      <a:lnTo>
                        <a:pt x="204" y="178"/>
                      </a:lnTo>
                      <a:lnTo>
                        <a:pt x="208" y="182"/>
                      </a:lnTo>
                      <a:lnTo>
                        <a:pt x="210" y="187"/>
                      </a:lnTo>
                      <a:lnTo>
                        <a:pt x="194" y="188"/>
                      </a:lnTo>
                      <a:close/>
                      <a:moveTo>
                        <a:pt x="198" y="193"/>
                      </a:moveTo>
                      <a:lnTo>
                        <a:pt x="199" y="195"/>
                      </a:lnTo>
                      <a:lnTo>
                        <a:pt x="196" y="178"/>
                      </a:lnTo>
                      <a:lnTo>
                        <a:pt x="201" y="178"/>
                      </a:lnTo>
                      <a:lnTo>
                        <a:pt x="204" y="178"/>
                      </a:lnTo>
                      <a:lnTo>
                        <a:pt x="198" y="193"/>
                      </a:lnTo>
                      <a:close/>
                      <a:moveTo>
                        <a:pt x="199" y="195"/>
                      </a:moveTo>
                      <a:lnTo>
                        <a:pt x="199" y="195"/>
                      </a:lnTo>
                      <a:lnTo>
                        <a:pt x="198" y="195"/>
                      </a:lnTo>
                      <a:lnTo>
                        <a:pt x="198" y="187"/>
                      </a:lnTo>
                      <a:lnTo>
                        <a:pt x="199" y="195"/>
                      </a:lnTo>
                      <a:close/>
                      <a:moveTo>
                        <a:pt x="198" y="195"/>
                      </a:moveTo>
                      <a:lnTo>
                        <a:pt x="196" y="195"/>
                      </a:lnTo>
                      <a:lnTo>
                        <a:pt x="194" y="195"/>
                      </a:lnTo>
                      <a:lnTo>
                        <a:pt x="188" y="180"/>
                      </a:lnTo>
                      <a:lnTo>
                        <a:pt x="193" y="178"/>
                      </a:lnTo>
                      <a:lnTo>
                        <a:pt x="198" y="178"/>
                      </a:lnTo>
                      <a:lnTo>
                        <a:pt x="198" y="195"/>
                      </a:lnTo>
                      <a:close/>
                      <a:moveTo>
                        <a:pt x="194" y="195"/>
                      </a:moveTo>
                      <a:lnTo>
                        <a:pt x="193" y="195"/>
                      </a:lnTo>
                      <a:lnTo>
                        <a:pt x="191" y="188"/>
                      </a:lnTo>
                      <a:lnTo>
                        <a:pt x="194" y="195"/>
                      </a:lnTo>
                      <a:close/>
                      <a:moveTo>
                        <a:pt x="193" y="195"/>
                      </a:moveTo>
                      <a:lnTo>
                        <a:pt x="179" y="199"/>
                      </a:lnTo>
                      <a:lnTo>
                        <a:pt x="164" y="199"/>
                      </a:lnTo>
                      <a:lnTo>
                        <a:pt x="151" y="199"/>
                      </a:lnTo>
                      <a:lnTo>
                        <a:pt x="145" y="199"/>
                      </a:lnTo>
                      <a:lnTo>
                        <a:pt x="145" y="182"/>
                      </a:lnTo>
                      <a:lnTo>
                        <a:pt x="162" y="182"/>
                      </a:lnTo>
                      <a:lnTo>
                        <a:pt x="190" y="180"/>
                      </a:lnTo>
                      <a:lnTo>
                        <a:pt x="193" y="195"/>
                      </a:lnTo>
                      <a:close/>
                      <a:moveTo>
                        <a:pt x="145" y="199"/>
                      </a:moveTo>
                      <a:lnTo>
                        <a:pt x="142" y="199"/>
                      </a:lnTo>
                      <a:lnTo>
                        <a:pt x="139" y="195"/>
                      </a:lnTo>
                      <a:lnTo>
                        <a:pt x="137" y="192"/>
                      </a:lnTo>
                      <a:lnTo>
                        <a:pt x="139" y="187"/>
                      </a:lnTo>
                      <a:lnTo>
                        <a:pt x="145" y="190"/>
                      </a:lnTo>
                      <a:lnTo>
                        <a:pt x="145" y="199"/>
                      </a:lnTo>
                      <a:close/>
                      <a:moveTo>
                        <a:pt x="139" y="187"/>
                      </a:moveTo>
                      <a:lnTo>
                        <a:pt x="148" y="170"/>
                      </a:lnTo>
                      <a:lnTo>
                        <a:pt x="159" y="152"/>
                      </a:lnTo>
                      <a:lnTo>
                        <a:pt x="173" y="137"/>
                      </a:lnTo>
                      <a:lnTo>
                        <a:pt x="187" y="120"/>
                      </a:lnTo>
                      <a:lnTo>
                        <a:pt x="219" y="89"/>
                      </a:lnTo>
                      <a:lnTo>
                        <a:pt x="252" y="60"/>
                      </a:lnTo>
                      <a:lnTo>
                        <a:pt x="307" y="17"/>
                      </a:lnTo>
                      <a:lnTo>
                        <a:pt x="332" y="2"/>
                      </a:lnTo>
                      <a:lnTo>
                        <a:pt x="340" y="15"/>
                      </a:lnTo>
                      <a:lnTo>
                        <a:pt x="315" y="32"/>
                      </a:lnTo>
                      <a:lnTo>
                        <a:pt x="261" y="74"/>
                      </a:lnTo>
                      <a:lnTo>
                        <a:pt x="230" y="101"/>
                      </a:lnTo>
                      <a:lnTo>
                        <a:pt x="199" y="130"/>
                      </a:lnTo>
                      <a:lnTo>
                        <a:pt x="185" y="147"/>
                      </a:lnTo>
                      <a:lnTo>
                        <a:pt x="173" y="163"/>
                      </a:lnTo>
                      <a:lnTo>
                        <a:pt x="160" y="178"/>
                      </a:lnTo>
                      <a:lnTo>
                        <a:pt x="153" y="195"/>
                      </a:lnTo>
                      <a:lnTo>
                        <a:pt x="139" y="187"/>
                      </a:lnTo>
                      <a:close/>
                      <a:moveTo>
                        <a:pt x="332" y="2"/>
                      </a:moveTo>
                      <a:lnTo>
                        <a:pt x="333" y="0"/>
                      </a:lnTo>
                      <a:lnTo>
                        <a:pt x="336" y="0"/>
                      </a:lnTo>
                      <a:lnTo>
                        <a:pt x="340" y="2"/>
                      </a:lnTo>
                      <a:lnTo>
                        <a:pt x="341" y="3"/>
                      </a:lnTo>
                      <a:lnTo>
                        <a:pt x="343" y="7"/>
                      </a:lnTo>
                      <a:lnTo>
                        <a:pt x="343" y="10"/>
                      </a:lnTo>
                      <a:lnTo>
                        <a:pt x="341" y="14"/>
                      </a:lnTo>
                      <a:lnTo>
                        <a:pt x="340" y="15"/>
                      </a:lnTo>
                      <a:lnTo>
                        <a:pt x="332" y="2"/>
                      </a:lnTo>
                      <a:close/>
                    </a:path>
                  </a:pathLst>
                </a:custGeom>
                <a:solidFill>
                  <a:srgbClr val="974A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1" name="Freeform 257"/>
                <p:cNvSpPr>
                  <a:spLocks noEditPoints="1"/>
                </p:cNvSpPr>
                <p:nvPr/>
              </p:nvSpPr>
              <p:spPr bwMode="auto">
                <a:xfrm>
                  <a:off x="800" y="2320"/>
                  <a:ext cx="84" cy="43"/>
                </a:xfrm>
                <a:custGeom>
                  <a:avLst/>
                  <a:gdLst>
                    <a:gd name="T0" fmla="*/ 76 w 84"/>
                    <a:gd name="T1" fmla="*/ 0 h 43"/>
                    <a:gd name="T2" fmla="*/ 78 w 84"/>
                    <a:gd name="T3" fmla="*/ 0 h 43"/>
                    <a:gd name="T4" fmla="*/ 81 w 84"/>
                    <a:gd name="T5" fmla="*/ 0 h 43"/>
                    <a:gd name="T6" fmla="*/ 82 w 84"/>
                    <a:gd name="T7" fmla="*/ 2 h 43"/>
                    <a:gd name="T8" fmla="*/ 84 w 84"/>
                    <a:gd name="T9" fmla="*/ 4 h 43"/>
                    <a:gd name="T10" fmla="*/ 84 w 84"/>
                    <a:gd name="T11" fmla="*/ 7 h 43"/>
                    <a:gd name="T12" fmla="*/ 84 w 84"/>
                    <a:gd name="T13" fmla="*/ 9 h 43"/>
                    <a:gd name="T14" fmla="*/ 82 w 84"/>
                    <a:gd name="T15" fmla="*/ 10 h 43"/>
                    <a:gd name="T16" fmla="*/ 81 w 84"/>
                    <a:gd name="T17" fmla="*/ 12 h 43"/>
                    <a:gd name="T18" fmla="*/ 76 w 84"/>
                    <a:gd name="T19" fmla="*/ 0 h 43"/>
                    <a:gd name="T20" fmla="*/ 81 w 84"/>
                    <a:gd name="T21" fmla="*/ 12 h 43"/>
                    <a:gd name="T22" fmla="*/ 74 w 84"/>
                    <a:gd name="T23" fmla="*/ 15 h 43"/>
                    <a:gd name="T24" fmla="*/ 68 w 84"/>
                    <a:gd name="T25" fmla="*/ 21 h 43"/>
                    <a:gd name="T26" fmla="*/ 61 w 84"/>
                    <a:gd name="T27" fmla="*/ 10 h 43"/>
                    <a:gd name="T28" fmla="*/ 68 w 84"/>
                    <a:gd name="T29" fmla="*/ 5 h 43"/>
                    <a:gd name="T30" fmla="*/ 76 w 84"/>
                    <a:gd name="T31" fmla="*/ 0 h 43"/>
                    <a:gd name="T32" fmla="*/ 81 w 84"/>
                    <a:gd name="T33" fmla="*/ 12 h 43"/>
                    <a:gd name="T34" fmla="*/ 68 w 84"/>
                    <a:gd name="T35" fmla="*/ 21 h 43"/>
                    <a:gd name="T36" fmla="*/ 54 w 84"/>
                    <a:gd name="T37" fmla="*/ 31 h 43"/>
                    <a:gd name="T38" fmla="*/ 39 w 84"/>
                    <a:gd name="T39" fmla="*/ 39 h 43"/>
                    <a:gd name="T40" fmla="*/ 34 w 84"/>
                    <a:gd name="T41" fmla="*/ 27 h 43"/>
                    <a:gd name="T42" fmla="*/ 50 w 84"/>
                    <a:gd name="T43" fmla="*/ 21 h 43"/>
                    <a:gd name="T44" fmla="*/ 61 w 84"/>
                    <a:gd name="T45" fmla="*/ 10 h 43"/>
                    <a:gd name="T46" fmla="*/ 68 w 84"/>
                    <a:gd name="T47" fmla="*/ 21 h 43"/>
                    <a:gd name="T48" fmla="*/ 39 w 84"/>
                    <a:gd name="T49" fmla="*/ 39 h 43"/>
                    <a:gd name="T50" fmla="*/ 39 w 84"/>
                    <a:gd name="T51" fmla="*/ 39 h 43"/>
                    <a:gd name="T52" fmla="*/ 36 w 84"/>
                    <a:gd name="T53" fmla="*/ 34 h 43"/>
                    <a:gd name="T54" fmla="*/ 39 w 84"/>
                    <a:gd name="T55" fmla="*/ 39 h 43"/>
                    <a:gd name="T56" fmla="*/ 39 w 84"/>
                    <a:gd name="T57" fmla="*/ 39 h 43"/>
                    <a:gd name="T58" fmla="*/ 30 w 84"/>
                    <a:gd name="T59" fmla="*/ 43 h 43"/>
                    <a:gd name="T60" fmla="*/ 22 w 84"/>
                    <a:gd name="T61" fmla="*/ 43 h 43"/>
                    <a:gd name="T62" fmla="*/ 16 w 84"/>
                    <a:gd name="T63" fmla="*/ 43 h 43"/>
                    <a:gd name="T64" fmla="*/ 11 w 84"/>
                    <a:gd name="T65" fmla="*/ 41 h 43"/>
                    <a:gd name="T66" fmla="*/ 3 w 84"/>
                    <a:gd name="T67" fmla="*/ 38 h 43"/>
                    <a:gd name="T68" fmla="*/ 2 w 84"/>
                    <a:gd name="T69" fmla="*/ 36 h 43"/>
                    <a:gd name="T70" fmla="*/ 10 w 84"/>
                    <a:gd name="T71" fmla="*/ 27 h 43"/>
                    <a:gd name="T72" fmla="*/ 11 w 84"/>
                    <a:gd name="T73" fmla="*/ 29 h 43"/>
                    <a:gd name="T74" fmla="*/ 16 w 84"/>
                    <a:gd name="T75" fmla="*/ 31 h 43"/>
                    <a:gd name="T76" fmla="*/ 24 w 84"/>
                    <a:gd name="T77" fmla="*/ 31 h 43"/>
                    <a:gd name="T78" fmla="*/ 34 w 84"/>
                    <a:gd name="T79" fmla="*/ 27 h 43"/>
                    <a:gd name="T80" fmla="*/ 39 w 84"/>
                    <a:gd name="T81" fmla="*/ 39 h 43"/>
                    <a:gd name="T82" fmla="*/ 2 w 84"/>
                    <a:gd name="T83" fmla="*/ 36 h 43"/>
                    <a:gd name="T84" fmla="*/ 0 w 84"/>
                    <a:gd name="T85" fmla="*/ 34 h 43"/>
                    <a:gd name="T86" fmla="*/ 0 w 84"/>
                    <a:gd name="T87" fmla="*/ 33 h 43"/>
                    <a:gd name="T88" fmla="*/ 0 w 84"/>
                    <a:gd name="T89" fmla="*/ 31 h 43"/>
                    <a:gd name="T90" fmla="*/ 2 w 84"/>
                    <a:gd name="T91" fmla="*/ 27 h 43"/>
                    <a:gd name="T92" fmla="*/ 3 w 84"/>
                    <a:gd name="T93" fmla="*/ 26 h 43"/>
                    <a:gd name="T94" fmla="*/ 5 w 84"/>
                    <a:gd name="T95" fmla="*/ 26 h 43"/>
                    <a:gd name="T96" fmla="*/ 7 w 84"/>
                    <a:gd name="T97" fmla="*/ 26 h 43"/>
                    <a:gd name="T98" fmla="*/ 10 w 84"/>
                    <a:gd name="T99" fmla="*/ 27 h 43"/>
                    <a:gd name="T100" fmla="*/ 2 w 84"/>
                    <a:gd name="T101" fmla="*/ 36 h 43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4"/>
                    <a:gd name="T154" fmla="*/ 0 h 43"/>
                    <a:gd name="T155" fmla="*/ 84 w 84"/>
                    <a:gd name="T156" fmla="*/ 43 h 43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4" h="43">
                      <a:moveTo>
                        <a:pt x="76" y="0"/>
                      </a:moveTo>
                      <a:lnTo>
                        <a:pt x="78" y="0"/>
                      </a:lnTo>
                      <a:lnTo>
                        <a:pt x="81" y="0"/>
                      </a:lnTo>
                      <a:lnTo>
                        <a:pt x="82" y="2"/>
                      </a:lnTo>
                      <a:lnTo>
                        <a:pt x="84" y="4"/>
                      </a:lnTo>
                      <a:lnTo>
                        <a:pt x="84" y="7"/>
                      </a:lnTo>
                      <a:lnTo>
                        <a:pt x="84" y="9"/>
                      </a:lnTo>
                      <a:lnTo>
                        <a:pt x="82" y="10"/>
                      </a:lnTo>
                      <a:lnTo>
                        <a:pt x="81" y="12"/>
                      </a:lnTo>
                      <a:lnTo>
                        <a:pt x="76" y="0"/>
                      </a:lnTo>
                      <a:close/>
                      <a:moveTo>
                        <a:pt x="81" y="12"/>
                      </a:moveTo>
                      <a:lnTo>
                        <a:pt x="74" y="15"/>
                      </a:lnTo>
                      <a:lnTo>
                        <a:pt x="68" y="21"/>
                      </a:lnTo>
                      <a:lnTo>
                        <a:pt x="61" y="10"/>
                      </a:lnTo>
                      <a:lnTo>
                        <a:pt x="68" y="5"/>
                      </a:lnTo>
                      <a:lnTo>
                        <a:pt x="76" y="0"/>
                      </a:lnTo>
                      <a:lnTo>
                        <a:pt x="81" y="12"/>
                      </a:lnTo>
                      <a:close/>
                      <a:moveTo>
                        <a:pt x="68" y="21"/>
                      </a:moveTo>
                      <a:lnTo>
                        <a:pt x="54" y="31"/>
                      </a:lnTo>
                      <a:lnTo>
                        <a:pt x="39" y="39"/>
                      </a:lnTo>
                      <a:lnTo>
                        <a:pt x="34" y="27"/>
                      </a:lnTo>
                      <a:lnTo>
                        <a:pt x="50" y="21"/>
                      </a:lnTo>
                      <a:lnTo>
                        <a:pt x="61" y="10"/>
                      </a:lnTo>
                      <a:lnTo>
                        <a:pt x="68" y="21"/>
                      </a:lnTo>
                      <a:close/>
                      <a:moveTo>
                        <a:pt x="39" y="39"/>
                      </a:moveTo>
                      <a:lnTo>
                        <a:pt x="39" y="39"/>
                      </a:lnTo>
                      <a:lnTo>
                        <a:pt x="36" y="34"/>
                      </a:lnTo>
                      <a:lnTo>
                        <a:pt x="39" y="39"/>
                      </a:lnTo>
                      <a:close/>
                      <a:moveTo>
                        <a:pt x="39" y="39"/>
                      </a:moveTo>
                      <a:lnTo>
                        <a:pt x="30" y="43"/>
                      </a:lnTo>
                      <a:lnTo>
                        <a:pt x="22" y="43"/>
                      </a:lnTo>
                      <a:lnTo>
                        <a:pt x="16" y="43"/>
                      </a:lnTo>
                      <a:lnTo>
                        <a:pt x="11" y="41"/>
                      </a:lnTo>
                      <a:lnTo>
                        <a:pt x="3" y="38"/>
                      </a:lnTo>
                      <a:lnTo>
                        <a:pt x="2" y="36"/>
                      </a:lnTo>
                      <a:lnTo>
                        <a:pt x="10" y="27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4" y="31"/>
                      </a:lnTo>
                      <a:lnTo>
                        <a:pt x="34" y="27"/>
                      </a:lnTo>
                      <a:lnTo>
                        <a:pt x="39" y="39"/>
                      </a:lnTo>
                      <a:close/>
                      <a:moveTo>
                        <a:pt x="2" y="36"/>
                      </a:move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27"/>
                      </a:lnTo>
                      <a:lnTo>
                        <a:pt x="3" y="26"/>
                      </a:lnTo>
                      <a:lnTo>
                        <a:pt x="5" y="26"/>
                      </a:lnTo>
                      <a:lnTo>
                        <a:pt x="7" y="26"/>
                      </a:lnTo>
                      <a:lnTo>
                        <a:pt x="10" y="27"/>
                      </a:lnTo>
                      <a:lnTo>
                        <a:pt x="2" y="36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2" name="Freeform 258"/>
                <p:cNvSpPr>
                  <a:spLocks noEditPoints="1"/>
                </p:cNvSpPr>
                <p:nvPr/>
              </p:nvSpPr>
              <p:spPr bwMode="auto">
                <a:xfrm>
                  <a:off x="800" y="2315"/>
                  <a:ext cx="87" cy="44"/>
                </a:xfrm>
                <a:custGeom>
                  <a:avLst/>
                  <a:gdLst>
                    <a:gd name="T0" fmla="*/ 78 w 87"/>
                    <a:gd name="T1" fmla="*/ 2 h 44"/>
                    <a:gd name="T2" fmla="*/ 81 w 87"/>
                    <a:gd name="T3" fmla="*/ 0 h 44"/>
                    <a:gd name="T4" fmla="*/ 84 w 87"/>
                    <a:gd name="T5" fmla="*/ 2 h 44"/>
                    <a:gd name="T6" fmla="*/ 85 w 87"/>
                    <a:gd name="T7" fmla="*/ 3 h 44"/>
                    <a:gd name="T8" fmla="*/ 87 w 87"/>
                    <a:gd name="T9" fmla="*/ 5 h 44"/>
                    <a:gd name="T10" fmla="*/ 87 w 87"/>
                    <a:gd name="T11" fmla="*/ 9 h 44"/>
                    <a:gd name="T12" fmla="*/ 85 w 87"/>
                    <a:gd name="T13" fmla="*/ 10 h 44"/>
                    <a:gd name="T14" fmla="*/ 84 w 87"/>
                    <a:gd name="T15" fmla="*/ 14 h 44"/>
                    <a:gd name="T16" fmla="*/ 82 w 87"/>
                    <a:gd name="T17" fmla="*/ 14 h 44"/>
                    <a:gd name="T18" fmla="*/ 78 w 87"/>
                    <a:gd name="T19" fmla="*/ 2 h 44"/>
                    <a:gd name="T20" fmla="*/ 82 w 87"/>
                    <a:gd name="T21" fmla="*/ 14 h 44"/>
                    <a:gd name="T22" fmla="*/ 74 w 87"/>
                    <a:gd name="T23" fmla="*/ 19 h 44"/>
                    <a:gd name="T24" fmla="*/ 65 w 87"/>
                    <a:gd name="T25" fmla="*/ 24 h 44"/>
                    <a:gd name="T26" fmla="*/ 59 w 87"/>
                    <a:gd name="T27" fmla="*/ 12 h 44"/>
                    <a:gd name="T28" fmla="*/ 68 w 87"/>
                    <a:gd name="T29" fmla="*/ 5 h 44"/>
                    <a:gd name="T30" fmla="*/ 78 w 87"/>
                    <a:gd name="T31" fmla="*/ 2 h 44"/>
                    <a:gd name="T32" fmla="*/ 82 w 87"/>
                    <a:gd name="T33" fmla="*/ 14 h 44"/>
                    <a:gd name="T34" fmla="*/ 65 w 87"/>
                    <a:gd name="T35" fmla="*/ 24 h 44"/>
                    <a:gd name="T36" fmla="*/ 53 w 87"/>
                    <a:gd name="T37" fmla="*/ 32 h 44"/>
                    <a:gd name="T38" fmla="*/ 39 w 87"/>
                    <a:gd name="T39" fmla="*/ 39 h 44"/>
                    <a:gd name="T40" fmla="*/ 34 w 87"/>
                    <a:gd name="T41" fmla="*/ 26 h 44"/>
                    <a:gd name="T42" fmla="*/ 48 w 87"/>
                    <a:gd name="T43" fmla="*/ 19 h 44"/>
                    <a:gd name="T44" fmla="*/ 59 w 87"/>
                    <a:gd name="T45" fmla="*/ 12 h 44"/>
                    <a:gd name="T46" fmla="*/ 65 w 87"/>
                    <a:gd name="T47" fmla="*/ 24 h 44"/>
                    <a:gd name="T48" fmla="*/ 39 w 87"/>
                    <a:gd name="T49" fmla="*/ 39 h 44"/>
                    <a:gd name="T50" fmla="*/ 39 w 87"/>
                    <a:gd name="T51" fmla="*/ 39 h 44"/>
                    <a:gd name="T52" fmla="*/ 37 w 87"/>
                    <a:gd name="T53" fmla="*/ 32 h 44"/>
                    <a:gd name="T54" fmla="*/ 39 w 87"/>
                    <a:gd name="T55" fmla="*/ 39 h 44"/>
                    <a:gd name="T56" fmla="*/ 39 w 87"/>
                    <a:gd name="T57" fmla="*/ 39 h 44"/>
                    <a:gd name="T58" fmla="*/ 25 w 87"/>
                    <a:gd name="T59" fmla="*/ 44 h 44"/>
                    <a:gd name="T60" fmla="*/ 14 w 87"/>
                    <a:gd name="T61" fmla="*/ 44 h 44"/>
                    <a:gd name="T62" fmla="*/ 7 w 87"/>
                    <a:gd name="T63" fmla="*/ 43 h 44"/>
                    <a:gd name="T64" fmla="*/ 3 w 87"/>
                    <a:gd name="T65" fmla="*/ 41 h 44"/>
                    <a:gd name="T66" fmla="*/ 10 w 87"/>
                    <a:gd name="T67" fmla="*/ 29 h 44"/>
                    <a:gd name="T68" fmla="*/ 11 w 87"/>
                    <a:gd name="T69" fmla="*/ 29 h 44"/>
                    <a:gd name="T70" fmla="*/ 16 w 87"/>
                    <a:gd name="T71" fmla="*/ 31 h 44"/>
                    <a:gd name="T72" fmla="*/ 24 w 87"/>
                    <a:gd name="T73" fmla="*/ 29 h 44"/>
                    <a:gd name="T74" fmla="*/ 34 w 87"/>
                    <a:gd name="T75" fmla="*/ 26 h 44"/>
                    <a:gd name="T76" fmla="*/ 39 w 87"/>
                    <a:gd name="T77" fmla="*/ 39 h 44"/>
                    <a:gd name="T78" fmla="*/ 3 w 87"/>
                    <a:gd name="T79" fmla="*/ 41 h 44"/>
                    <a:gd name="T80" fmla="*/ 2 w 87"/>
                    <a:gd name="T81" fmla="*/ 39 h 44"/>
                    <a:gd name="T82" fmla="*/ 0 w 87"/>
                    <a:gd name="T83" fmla="*/ 38 h 44"/>
                    <a:gd name="T84" fmla="*/ 0 w 87"/>
                    <a:gd name="T85" fmla="*/ 36 h 44"/>
                    <a:gd name="T86" fmla="*/ 2 w 87"/>
                    <a:gd name="T87" fmla="*/ 32 h 44"/>
                    <a:gd name="T88" fmla="*/ 3 w 87"/>
                    <a:gd name="T89" fmla="*/ 31 h 44"/>
                    <a:gd name="T90" fmla="*/ 5 w 87"/>
                    <a:gd name="T91" fmla="*/ 29 h 44"/>
                    <a:gd name="T92" fmla="*/ 7 w 87"/>
                    <a:gd name="T93" fmla="*/ 29 h 44"/>
                    <a:gd name="T94" fmla="*/ 10 w 87"/>
                    <a:gd name="T95" fmla="*/ 29 h 44"/>
                    <a:gd name="T96" fmla="*/ 3 w 87"/>
                    <a:gd name="T97" fmla="*/ 41 h 44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7"/>
                    <a:gd name="T148" fmla="*/ 0 h 44"/>
                    <a:gd name="T149" fmla="*/ 87 w 87"/>
                    <a:gd name="T150" fmla="*/ 44 h 44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7" h="44">
                      <a:moveTo>
                        <a:pt x="78" y="2"/>
                      </a:moveTo>
                      <a:lnTo>
                        <a:pt x="81" y="0"/>
                      </a:lnTo>
                      <a:lnTo>
                        <a:pt x="84" y="2"/>
                      </a:lnTo>
                      <a:lnTo>
                        <a:pt x="85" y="3"/>
                      </a:lnTo>
                      <a:lnTo>
                        <a:pt x="87" y="5"/>
                      </a:lnTo>
                      <a:lnTo>
                        <a:pt x="87" y="9"/>
                      </a:lnTo>
                      <a:lnTo>
                        <a:pt x="85" y="10"/>
                      </a:lnTo>
                      <a:lnTo>
                        <a:pt x="84" y="14"/>
                      </a:lnTo>
                      <a:lnTo>
                        <a:pt x="82" y="14"/>
                      </a:lnTo>
                      <a:lnTo>
                        <a:pt x="78" y="2"/>
                      </a:lnTo>
                      <a:close/>
                      <a:moveTo>
                        <a:pt x="82" y="14"/>
                      </a:moveTo>
                      <a:lnTo>
                        <a:pt x="74" y="19"/>
                      </a:lnTo>
                      <a:lnTo>
                        <a:pt x="65" y="24"/>
                      </a:lnTo>
                      <a:lnTo>
                        <a:pt x="59" y="12"/>
                      </a:lnTo>
                      <a:lnTo>
                        <a:pt x="68" y="5"/>
                      </a:lnTo>
                      <a:lnTo>
                        <a:pt x="78" y="2"/>
                      </a:lnTo>
                      <a:lnTo>
                        <a:pt x="82" y="14"/>
                      </a:lnTo>
                      <a:close/>
                      <a:moveTo>
                        <a:pt x="65" y="24"/>
                      </a:moveTo>
                      <a:lnTo>
                        <a:pt x="53" y="32"/>
                      </a:lnTo>
                      <a:lnTo>
                        <a:pt x="39" y="39"/>
                      </a:lnTo>
                      <a:lnTo>
                        <a:pt x="34" y="26"/>
                      </a:lnTo>
                      <a:lnTo>
                        <a:pt x="48" y="19"/>
                      </a:lnTo>
                      <a:lnTo>
                        <a:pt x="59" y="12"/>
                      </a:lnTo>
                      <a:lnTo>
                        <a:pt x="65" y="24"/>
                      </a:lnTo>
                      <a:close/>
                      <a:moveTo>
                        <a:pt x="39" y="39"/>
                      </a:moveTo>
                      <a:lnTo>
                        <a:pt x="39" y="39"/>
                      </a:lnTo>
                      <a:lnTo>
                        <a:pt x="37" y="32"/>
                      </a:lnTo>
                      <a:lnTo>
                        <a:pt x="39" y="39"/>
                      </a:lnTo>
                      <a:close/>
                      <a:moveTo>
                        <a:pt x="39" y="39"/>
                      </a:moveTo>
                      <a:lnTo>
                        <a:pt x="25" y="44"/>
                      </a:lnTo>
                      <a:lnTo>
                        <a:pt x="14" y="44"/>
                      </a:lnTo>
                      <a:lnTo>
                        <a:pt x="7" y="43"/>
                      </a:lnTo>
                      <a:lnTo>
                        <a:pt x="3" y="41"/>
                      </a:lnTo>
                      <a:lnTo>
                        <a:pt x="10" y="29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4" y="29"/>
                      </a:lnTo>
                      <a:lnTo>
                        <a:pt x="34" y="26"/>
                      </a:lnTo>
                      <a:lnTo>
                        <a:pt x="39" y="39"/>
                      </a:lnTo>
                      <a:close/>
                      <a:moveTo>
                        <a:pt x="3" y="41"/>
                      </a:moveTo>
                      <a:lnTo>
                        <a:pt x="2" y="39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2" y="32"/>
                      </a:lnTo>
                      <a:lnTo>
                        <a:pt x="3" y="31"/>
                      </a:lnTo>
                      <a:lnTo>
                        <a:pt x="5" y="29"/>
                      </a:lnTo>
                      <a:lnTo>
                        <a:pt x="7" y="29"/>
                      </a:lnTo>
                      <a:lnTo>
                        <a:pt x="10" y="29"/>
                      </a:lnTo>
                      <a:lnTo>
                        <a:pt x="3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3" name="Freeform 259"/>
                <p:cNvSpPr>
                  <a:spLocks noEditPoints="1"/>
                </p:cNvSpPr>
                <p:nvPr/>
              </p:nvSpPr>
              <p:spPr bwMode="auto">
                <a:xfrm>
                  <a:off x="800" y="2312"/>
                  <a:ext cx="88" cy="44"/>
                </a:xfrm>
                <a:custGeom>
                  <a:avLst/>
                  <a:gdLst>
                    <a:gd name="T0" fmla="*/ 81 w 88"/>
                    <a:gd name="T1" fmla="*/ 0 h 44"/>
                    <a:gd name="T2" fmla="*/ 82 w 88"/>
                    <a:gd name="T3" fmla="*/ 0 h 44"/>
                    <a:gd name="T4" fmla="*/ 85 w 88"/>
                    <a:gd name="T5" fmla="*/ 1 h 44"/>
                    <a:gd name="T6" fmla="*/ 87 w 88"/>
                    <a:gd name="T7" fmla="*/ 3 h 44"/>
                    <a:gd name="T8" fmla="*/ 88 w 88"/>
                    <a:gd name="T9" fmla="*/ 5 h 44"/>
                    <a:gd name="T10" fmla="*/ 88 w 88"/>
                    <a:gd name="T11" fmla="*/ 8 h 44"/>
                    <a:gd name="T12" fmla="*/ 88 w 88"/>
                    <a:gd name="T13" fmla="*/ 12 h 44"/>
                    <a:gd name="T14" fmla="*/ 85 w 88"/>
                    <a:gd name="T15" fmla="*/ 13 h 44"/>
                    <a:gd name="T16" fmla="*/ 84 w 88"/>
                    <a:gd name="T17" fmla="*/ 15 h 44"/>
                    <a:gd name="T18" fmla="*/ 81 w 88"/>
                    <a:gd name="T19" fmla="*/ 0 h 44"/>
                    <a:gd name="T20" fmla="*/ 84 w 88"/>
                    <a:gd name="T21" fmla="*/ 15 h 44"/>
                    <a:gd name="T22" fmla="*/ 84 w 88"/>
                    <a:gd name="T23" fmla="*/ 15 h 44"/>
                    <a:gd name="T24" fmla="*/ 81 w 88"/>
                    <a:gd name="T25" fmla="*/ 0 h 44"/>
                    <a:gd name="T26" fmla="*/ 81 w 88"/>
                    <a:gd name="T27" fmla="*/ 0 h 44"/>
                    <a:gd name="T28" fmla="*/ 84 w 88"/>
                    <a:gd name="T29" fmla="*/ 15 h 44"/>
                    <a:gd name="T30" fmla="*/ 84 w 88"/>
                    <a:gd name="T31" fmla="*/ 15 h 44"/>
                    <a:gd name="T32" fmla="*/ 73 w 88"/>
                    <a:gd name="T33" fmla="*/ 18 h 44"/>
                    <a:gd name="T34" fmla="*/ 62 w 88"/>
                    <a:gd name="T35" fmla="*/ 25 h 44"/>
                    <a:gd name="T36" fmla="*/ 56 w 88"/>
                    <a:gd name="T37" fmla="*/ 12 h 44"/>
                    <a:gd name="T38" fmla="*/ 68 w 88"/>
                    <a:gd name="T39" fmla="*/ 5 h 44"/>
                    <a:gd name="T40" fmla="*/ 81 w 88"/>
                    <a:gd name="T41" fmla="*/ 0 h 44"/>
                    <a:gd name="T42" fmla="*/ 84 w 88"/>
                    <a:gd name="T43" fmla="*/ 15 h 44"/>
                    <a:gd name="T44" fmla="*/ 62 w 88"/>
                    <a:gd name="T45" fmla="*/ 25 h 44"/>
                    <a:gd name="T46" fmla="*/ 51 w 88"/>
                    <a:gd name="T47" fmla="*/ 30 h 44"/>
                    <a:gd name="T48" fmla="*/ 41 w 88"/>
                    <a:gd name="T49" fmla="*/ 37 h 44"/>
                    <a:gd name="T50" fmla="*/ 36 w 88"/>
                    <a:gd name="T51" fmla="*/ 23 h 44"/>
                    <a:gd name="T52" fmla="*/ 45 w 88"/>
                    <a:gd name="T53" fmla="*/ 18 h 44"/>
                    <a:gd name="T54" fmla="*/ 56 w 88"/>
                    <a:gd name="T55" fmla="*/ 12 h 44"/>
                    <a:gd name="T56" fmla="*/ 62 w 88"/>
                    <a:gd name="T57" fmla="*/ 25 h 44"/>
                    <a:gd name="T58" fmla="*/ 36 w 88"/>
                    <a:gd name="T59" fmla="*/ 23 h 44"/>
                    <a:gd name="T60" fmla="*/ 36 w 88"/>
                    <a:gd name="T61" fmla="*/ 23 h 44"/>
                    <a:gd name="T62" fmla="*/ 37 w 88"/>
                    <a:gd name="T63" fmla="*/ 30 h 44"/>
                    <a:gd name="T64" fmla="*/ 36 w 88"/>
                    <a:gd name="T65" fmla="*/ 23 h 44"/>
                    <a:gd name="T66" fmla="*/ 41 w 88"/>
                    <a:gd name="T67" fmla="*/ 37 h 44"/>
                    <a:gd name="T68" fmla="*/ 16 w 88"/>
                    <a:gd name="T69" fmla="*/ 44 h 44"/>
                    <a:gd name="T70" fmla="*/ 8 w 88"/>
                    <a:gd name="T71" fmla="*/ 44 h 44"/>
                    <a:gd name="T72" fmla="*/ 8 w 88"/>
                    <a:gd name="T73" fmla="*/ 30 h 44"/>
                    <a:gd name="T74" fmla="*/ 16 w 88"/>
                    <a:gd name="T75" fmla="*/ 29 h 44"/>
                    <a:gd name="T76" fmla="*/ 36 w 88"/>
                    <a:gd name="T77" fmla="*/ 23 h 44"/>
                    <a:gd name="T78" fmla="*/ 41 w 88"/>
                    <a:gd name="T79" fmla="*/ 37 h 44"/>
                    <a:gd name="T80" fmla="*/ 8 w 88"/>
                    <a:gd name="T81" fmla="*/ 44 h 44"/>
                    <a:gd name="T82" fmla="*/ 5 w 88"/>
                    <a:gd name="T83" fmla="*/ 44 h 44"/>
                    <a:gd name="T84" fmla="*/ 3 w 88"/>
                    <a:gd name="T85" fmla="*/ 42 h 44"/>
                    <a:gd name="T86" fmla="*/ 2 w 88"/>
                    <a:gd name="T87" fmla="*/ 41 h 44"/>
                    <a:gd name="T88" fmla="*/ 0 w 88"/>
                    <a:gd name="T89" fmla="*/ 37 h 44"/>
                    <a:gd name="T90" fmla="*/ 2 w 88"/>
                    <a:gd name="T91" fmla="*/ 34 h 44"/>
                    <a:gd name="T92" fmla="*/ 3 w 88"/>
                    <a:gd name="T93" fmla="*/ 32 h 44"/>
                    <a:gd name="T94" fmla="*/ 5 w 88"/>
                    <a:gd name="T95" fmla="*/ 30 h 44"/>
                    <a:gd name="T96" fmla="*/ 8 w 88"/>
                    <a:gd name="T97" fmla="*/ 30 h 44"/>
                    <a:gd name="T98" fmla="*/ 8 w 88"/>
                    <a:gd name="T99" fmla="*/ 44 h 4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8"/>
                    <a:gd name="T151" fmla="*/ 0 h 44"/>
                    <a:gd name="T152" fmla="*/ 88 w 88"/>
                    <a:gd name="T153" fmla="*/ 44 h 4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8" h="44">
                      <a:moveTo>
                        <a:pt x="81" y="0"/>
                      </a:moveTo>
                      <a:lnTo>
                        <a:pt x="82" y="0"/>
                      </a:lnTo>
                      <a:lnTo>
                        <a:pt x="85" y="1"/>
                      </a:lnTo>
                      <a:lnTo>
                        <a:pt x="87" y="3"/>
                      </a:lnTo>
                      <a:lnTo>
                        <a:pt x="88" y="5"/>
                      </a:lnTo>
                      <a:lnTo>
                        <a:pt x="88" y="8"/>
                      </a:lnTo>
                      <a:lnTo>
                        <a:pt x="88" y="12"/>
                      </a:lnTo>
                      <a:lnTo>
                        <a:pt x="85" y="13"/>
                      </a:lnTo>
                      <a:lnTo>
                        <a:pt x="84" y="15"/>
                      </a:lnTo>
                      <a:lnTo>
                        <a:pt x="81" y="0"/>
                      </a:lnTo>
                      <a:close/>
                      <a:moveTo>
                        <a:pt x="84" y="15"/>
                      </a:moveTo>
                      <a:lnTo>
                        <a:pt x="84" y="15"/>
                      </a:lnTo>
                      <a:lnTo>
                        <a:pt x="81" y="0"/>
                      </a:lnTo>
                      <a:lnTo>
                        <a:pt x="84" y="15"/>
                      </a:lnTo>
                      <a:close/>
                      <a:moveTo>
                        <a:pt x="84" y="15"/>
                      </a:moveTo>
                      <a:lnTo>
                        <a:pt x="73" y="18"/>
                      </a:lnTo>
                      <a:lnTo>
                        <a:pt x="62" y="25"/>
                      </a:lnTo>
                      <a:lnTo>
                        <a:pt x="56" y="12"/>
                      </a:lnTo>
                      <a:lnTo>
                        <a:pt x="68" y="5"/>
                      </a:lnTo>
                      <a:lnTo>
                        <a:pt x="81" y="0"/>
                      </a:lnTo>
                      <a:lnTo>
                        <a:pt x="84" y="15"/>
                      </a:lnTo>
                      <a:close/>
                      <a:moveTo>
                        <a:pt x="62" y="25"/>
                      </a:moveTo>
                      <a:lnTo>
                        <a:pt x="51" y="30"/>
                      </a:lnTo>
                      <a:lnTo>
                        <a:pt x="41" y="37"/>
                      </a:lnTo>
                      <a:lnTo>
                        <a:pt x="36" y="23"/>
                      </a:lnTo>
                      <a:lnTo>
                        <a:pt x="45" y="18"/>
                      </a:lnTo>
                      <a:lnTo>
                        <a:pt x="56" y="12"/>
                      </a:lnTo>
                      <a:lnTo>
                        <a:pt x="62" y="25"/>
                      </a:lnTo>
                      <a:close/>
                      <a:moveTo>
                        <a:pt x="36" y="23"/>
                      </a:moveTo>
                      <a:lnTo>
                        <a:pt x="36" y="23"/>
                      </a:lnTo>
                      <a:lnTo>
                        <a:pt x="37" y="30"/>
                      </a:lnTo>
                      <a:lnTo>
                        <a:pt x="36" y="23"/>
                      </a:lnTo>
                      <a:close/>
                      <a:moveTo>
                        <a:pt x="41" y="37"/>
                      </a:moveTo>
                      <a:lnTo>
                        <a:pt x="16" y="44"/>
                      </a:lnTo>
                      <a:lnTo>
                        <a:pt x="8" y="44"/>
                      </a:lnTo>
                      <a:lnTo>
                        <a:pt x="8" y="30"/>
                      </a:lnTo>
                      <a:lnTo>
                        <a:pt x="16" y="29"/>
                      </a:lnTo>
                      <a:lnTo>
                        <a:pt x="36" y="23"/>
                      </a:lnTo>
                      <a:lnTo>
                        <a:pt x="41" y="37"/>
                      </a:lnTo>
                      <a:close/>
                      <a:moveTo>
                        <a:pt x="8" y="44"/>
                      </a:moveTo>
                      <a:lnTo>
                        <a:pt x="5" y="44"/>
                      </a:lnTo>
                      <a:lnTo>
                        <a:pt x="3" y="42"/>
                      </a:lnTo>
                      <a:lnTo>
                        <a:pt x="2" y="41"/>
                      </a:lnTo>
                      <a:lnTo>
                        <a:pt x="0" y="37"/>
                      </a:lnTo>
                      <a:lnTo>
                        <a:pt x="2" y="34"/>
                      </a:lnTo>
                      <a:lnTo>
                        <a:pt x="3" y="32"/>
                      </a:lnTo>
                      <a:lnTo>
                        <a:pt x="5" y="30"/>
                      </a:lnTo>
                      <a:lnTo>
                        <a:pt x="8" y="30"/>
                      </a:lnTo>
                      <a:lnTo>
                        <a:pt x="8" y="4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4" name="Freeform 260"/>
                <p:cNvSpPr>
                  <a:spLocks noEditPoints="1"/>
                </p:cNvSpPr>
                <p:nvPr/>
              </p:nvSpPr>
              <p:spPr bwMode="auto">
                <a:xfrm>
                  <a:off x="802" y="2308"/>
                  <a:ext cx="88" cy="48"/>
                </a:xfrm>
                <a:custGeom>
                  <a:avLst/>
                  <a:gdLst>
                    <a:gd name="T0" fmla="*/ 80 w 88"/>
                    <a:gd name="T1" fmla="*/ 0 h 48"/>
                    <a:gd name="T2" fmla="*/ 83 w 88"/>
                    <a:gd name="T3" fmla="*/ 0 h 48"/>
                    <a:gd name="T4" fmla="*/ 85 w 88"/>
                    <a:gd name="T5" fmla="*/ 2 h 48"/>
                    <a:gd name="T6" fmla="*/ 88 w 88"/>
                    <a:gd name="T7" fmla="*/ 4 h 48"/>
                    <a:gd name="T8" fmla="*/ 88 w 88"/>
                    <a:gd name="T9" fmla="*/ 5 h 48"/>
                    <a:gd name="T10" fmla="*/ 88 w 88"/>
                    <a:gd name="T11" fmla="*/ 9 h 48"/>
                    <a:gd name="T12" fmla="*/ 88 w 88"/>
                    <a:gd name="T13" fmla="*/ 12 h 48"/>
                    <a:gd name="T14" fmla="*/ 85 w 88"/>
                    <a:gd name="T15" fmla="*/ 14 h 48"/>
                    <a:gd name="T16" fmla="*/ 83 w 88"/>
                    <a:gd name="T17" fmla="*/ 16 h 48"/>
                    <a:gd name="T18" fmla="*/ 80 w 88"/>
                    <a:gd name="T19" fmla="*/ 0 h 48"/>
                    <a:gd name="T20" fmla="*/ 83 w 88"/>
                    <a:gd name="T21" fmla="*/ 16 h 48"/>
                    <a:gd name="T22" fmla="*/ 83 w 88"/>
                    <a:gd name="T23" fmla="*/ 16 h 48"/>
                    <a:gd name="T24" fmla="*/ 82 w 88"/>
                    <a:gd name="T25" fmla="*/ 16 h 48"/>
                    <a:gd name="T26" fmla="*/ 80 w 88"/>
                    <a:gd name="T27" fmla="*/ 0 h 48"/>
                    <a:gd name="T28" fmla="*/ 80 w 88"/>
                    <a:gd name="T29" fmla="*/ 0 h 48"/>
                    <a:gd name="T30" fmla="*/ 80 w 88"/>
                    <a:gd name="T31" fmla="*/ 0 h 48"/>
                    <a:gd name="T32" fmla="*/ 83 w 88"/>
                    <a:gd name="T33" fmla="*/ 16 h 48"/>
                    <a:gd name="T34" fmla="*/ 80 w 88"/>
                    <a:gd name="T35" fmla="*/ 0 h 48"/>
                    <a:gd name="T36" fmla="*/ 80 w 88"/>
                    <a:gd name="T37" fmla="*/ 0 h 48"/>
                    <a:gd name="T38" fmla="*/ 82 w 88"/>
                    <a:gd name="T39" fmla="*/ 7 h 48"/>
                    <a:gd name="T40" fmla="*/ 80 w 88"/>
                    <a:gd name="T41" fmla="*/ 0 h 48"/>
                    <a:gd name="T42" fmla="*/ 83 w 88"/>
                    <a:gd name="T43" fmla="*/ 16 h 48"/>
                    <a:gd name="T44" fmla="*/ 69 w 88"/>
                    <a:gd name="T45" fmla="*/ 21 h 48"/>
                    <a:gd name="T46" fmla="*/ 52 w 88"/>
                    <a:gd name="T47" fmla="*/ 27 h 48"/>
                    <a:gd name="T48" fmla="*/ 48 w 88"/>
                    <a:gd name="T49" fmla="*/ 14 h 48"/>
                    <a:gd name="T50" fmla="*/ 65 w 88"/>
                    <a:gd name="T51" fmla="*/ 5 h 48"/>
                    <a:gd name="T52" fmla="*/ 80 w 88"/>
                    <a:gd name="T53" fmla="*/ 0 h 48"/>
                    <a:gd name="T54" fmla="*/ 83 w 88"/>
                    <a:gd name="T55" fmla="*/ 16 h 48"/>
                    <a:gd name="T56" fmla="*/ 52 w 88"/>
                    <a:gd name="T57" fmla="*/ 27 h 48"/>
                    <a:gd name="T58" fmla="*/ 46 w 88"/>
                    <a:gd name="T59" fmla="*/ 31 h 48"/>
                    <a:gd name="T60" fmla="*/ 39 w 88"/>
                    <a:gd name="T61" fmla="*/ 34 h 48"/>
                    <a:gd name="T62" fmla="*/ 34 w 88"/>
                    <a:gd name="T63" fmla="*/ 21 h 48"/>
                    <a:gd name="T64" fmla="*/ 40 w 88"/>
                    <a:gd name="T65" fmla="*/ 17 h 48"/>
                    <a:gd name="T66" fmla="*/ 48 w 88"/>
                    <a:gd name="T67" fmla="*/ 14 h 48"/>
                    <a:gd name="T68" fmla="*/ 52 w 88"/>
                    <a:gd name="T69" fmla="*/ 27 h 48"/>
                    <a:gd name="T70" fmla="*/ 34 w 88"/>
                    <a:gd name="T71" fmla="*/ 21 h 48"/>
                    <a:gd name="T72" fmla="*/ 34 w 88"/>
                    <a:gd name="T73" fmla="*/ 21 h 48"/>
                    <a:gd name="T74" fmla="*/ 37 w 88"/>
                    <a:gd name="T75" fmla="*/ 27 h 48"/>
                    <a:gd name="T76" fmla="*/ 34 w 88"/>
                    <a:gd name="T77" fmla="*/ 21 h 48"/>
                    <a:gd name="T78" fmla="*/ 40 w 88"/>
                    <a:gd name="T79" fmla="*/ 34 h 48"/>
                    <a:gd name="T80" fmla="*/ 18 w 88"/>
                    <a:gd name="T81" fmla="*/ 45 h 48"/>
                    <a:gd name="T82" fmla="*/ 9 w 88"/>
                    <a:gd name="T83" fmla="*/ 48 h 48"/>
                    <a:gd name="T84" fmla="*/ 5 w 88"/>
                    <a:gd name="T85" fmla="*/ 33 h 48"/>
                    <a:gd name="T86" fmla="*/ 12 w 88"/>
                    <a:gd name="T87" fmla="*/ 29 h 48"/>
                    <a:gd name="T88" fmla="*/ 34 w 88"/>
                    <a:gd name="T89" fmla="*/ 21 h 48"/>
                    <a:gd name="T90" fmla="*/ 40 w 88"/>
                    <a:gd name="T91" fmla="*/ 34 h 48"/>
                    <a:gd name="T92" fmla="*/ 9 w 88"/>
                    <a:gd name="T93" fmla="*/ 48 h 48"/>
                    <a:gd name="T94" fmla="*/ 6 w 88"/>
                    <a:gd name="T95" fmla="*/ 48 h 48"/>
                    <a:gd name="T96" fmla="*/ 5 w 88"/>
                    <a:gd name="T97" fmla="*/ 48 h 48"/>
                    <a:gd name="T98" fmla="*/ 1 w 88"/>
                    <a:gd name="T99" fmla="*/ 46 h 48"/>
                    <a:gd name="T100" fmla="*/ 0 w 88"/>
                    <a:gd name="T101" fmla="*/ 43 h 48"/>
                    <a:gd name="T102" fmla="*/ 0 w 88"/>
                    <a:gd name="T103" fmla="*/ 39 h 48"/>
                    <a:gd name="T104" fmla="*/ 1 w 88"/>
                    <a:gd name="T105" fmla="*/ 36 h 48"/>
                    <a:gd name="T106" fmla="*/ 3 w 88"/>
                    <a:gd name="T107" fmla="*/ 34 h 48"/>
                    <a:gd name="T108" fmla="*/ 5 w 88"/>
                    <a:gd name="T109" fmla="*/ 33 h 48"/>
                    <a:gd name="T110" fmla="*/ 9 w 88"/>
                    <a:gd name="T111" fmla="*/ 48 h 48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48"/>
                    <a:gd name="T170" fmla="*/ 88 w 88"/>
                    <a:gd name="T171" fmla="*/ 48 h 48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48">
                      <a:moveTo>
                        <a:pt x="80" y="0"/>
                      </a:move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8" y="4"/>
                      </a:lnTo>
                      <a:lnTo>
                        <a:pt x="88" y="5"/>
                      </a:lnTo>
                      <a:lnTo>
                        <a:pt x="88" y="9"/>
                      </a:lnTo>
                      <a:lnTo>
                        <a:pt x="88" y="12"/>
                      </a:lnTo>
                      <a:lnTo>
                        <a:pt x="85" y="14"/>
                      </a:lnTo>
                      <a:lnTo>
                        <a:pt x="83" y="16"/>
                      </a:lnTo>
                      <a:lnTo>
                        <a:pt x="80" y="0"/>
                      </a:lnTo>
                      <a:close/>
                      <a:moveTo>
                        <a:pt x="83" y="16"/>
                      </a:moveTo>
                      <a:lnTo>
                        <a:pt x="83" y="16"/>
                      </a:lnTo>
                      <a:lnTo>
                        <a:pt x="82" y="16"/>
                      </a:lnTo>
                      <a:lnTo>
                        <a:pt x="80" y="0"/>
                      </a:lnTo>
                      <a:lnTo>
                        <a:pt x="83" y="16"/>
                      </a:lnTo>
                      <a:close/>
                      <a:moveTo>
                        <a:pt x="80" y="0"/>
                      </a:moveTo>
                      <a:lnTo>
                        <a:pt x="80" y="0"/>
                      </a:lnTo>
                      <a:lnTo>
                        <a:pt x="82" y="7"/>
                      </a:lnTo>
                      <a:lnTo>
                        <a:pt x="80" y="0"/>
                      </a:lnTo>
                      <a:close/>
                      <a:moveTo>
                        <a:pt x="83" y="16"/>
                      </a:moveTo>
                      <a:lnTo>
                        <a:pt x="69" y="21"/>
                      </a:lnTo>
                      <a:lnTo>
                        <a:pt x="52" y="27"/>
                      </a:lnTo>
                      <a:lnTo>
                        <a:pt x="48" y="14"/>
                      </a:lnTo>
                      <a:lnTo>
                        <a:pt x="65" y="5"/>
                      </a:lnTo>
                      <a:lnTo>
                        <a:pt x="80" y="0"/>
                      </a:lnTo>
                      <a:lnTo>
                        <a:pt x="83" y="16"/>
                      </a:lnTo>
                      <a:close/>
                      <a:moveTo>
                        <a:pt x="52" y="27"/>
                      </a:moveTo>
                      <a:lnTo>
                        <a:pt x="46" y="31"/>
                      </a:lnTo>
                      <a:lnTo>
                        <a:pt x="39" y="34"/>
                      </a:lnTo>
                      <a:lnTo>
                        <a:pt x="34" y="21"/>
                      </a:lnTo>
                      <a:lnTo>
                        <a:pt x="40" y="17"/>
                      </a:lnTo>
                      <a:lnTo>
                        <a:pt x="48" y="14"/>
                      </a:lnTo>
                      <a:lnTo>
                        <a:pt x="52" y="27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7"/>
                      </a:lnTo>
                      <a:lnTo>
                        <a:pt x="34" y="21"/>
                      </a:lnTo>
                      <a:close/>
                      <a:moveTo>
                        <a:pt x="40" y="34"/>
                      </a:moveTo>
                      <a:lnTo>
                        <a:pt x="18" y="45"/>
                      </a:lnTo>
                      <a:lnTo>
                        <a:pt x="9" y="48"/>
                      </a:lnTo>
                      <a:lnTo>
                        <a:pt x="5" y="33"/>
                      </a:lnTo>
                      <a:lnTo>
                        <a:pt x="12" y="29"/>
                      </a:lnTo>
                      <a:lnTo>
                        <a:pt x="34" y="21"/>
                      </a:lnTo>
                      <a:lnTo>
                        <a:pt x="40" y="34"/>
                      </a:lnTo>
                      <a:close/>
                      <a:moveTo>
                        <a:pt x="9" y="48"/>
                      </a:moveTo>
                      <a:lnTo>
                        <a:pt x="6" y="48"/>
                      </a:lnTo>
                      <a:lnTo>
                        <a:pt x="5" y="48"/>
                      </a:lnTo>
                      <a:lnTo>
                        <a:pt x="1" y="46"/>
                      </a:lnTo>
                      <a:lnTo>
                        <a:pt x="0" y="43"/>
                      </a:lnTo>
                      <a:lnTo>
                        <a:pt x="0" y="39"/>
                      </a:lnTo>
                      <a:lnTo>
                        <a:pt x="1" y="36"/>
                      </a:lnTo>
                      <a:lnTo>
                        <a:pt x="3" y="34"/>
                      </a:lnTo>
                      <a:lnTo>
                        <a:pt x="5" y="33"/>
                      </a:lnTo>
                      <a:lnTo>
                        <a:pt x="9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5" name="Freeform 261"/>
                <p:cNvSpPr>
                  <a:spLocks noEditPoints="1"/>
                </p:cNvSpPr>
                <p:nvPr/>
              </p:nvSpPr>
              <p:spPr bwMode="auto">
                <a:xfrm>
                  <a:off x="803" y="2305"/>
                  <a:ext cx="90" cy="51"/>
                </a:xfrm>
                <a:custGeom>
                  <a:avLst/>
                  <a:gdLst>
                    <a:gd name="T0" fmla="*/ 81 w 90"/>
                    <a:gd name="T1" fmla="*/ 0 h 51"/>
                    <a:gd name="T2" fmla="*/ 84 w 90"/>
                    <a:gd name="T3" fmla="*/ 0 h 51"/>
                    <a:gd name="T4" fmla="*/ 87 w 90"/>
                    <a:gd name="T5" fmla="*/ 1 h 51"/>
                    <a:gd name="T6" fmla="*/ 88 w 90"/>
                    <a:gd name="T7" fmla="*/ 3 h 51"/>
                    <a:gd name="T8" fmla="*/ 90 w 90"/>
                    <a:gd name="T9" fmla="*/ 7 h 51"/>
                    <a:gd name="T10" fmla="*/ 90 w 90"/>
                    <a:gd name="T11" fmla="*/ 10 h 51"/>
                    <a:gd name="T12" fmla="*/ 88 w 90"/>
                    <a:gd name="T13" fmla="*/ 13 h 51"/>
                    <a:gd name="T14" fmla="*/ 85 w 90"/>
                    <a:gd name="T15" fmla="*/ 15 h 51"/>
                    <a:gd name="T16" fmla="*/ 82 w 90"/>
                    <a:gd name="T17" fmla="*/ 15 h 51"/>
                    <a:gd name="T18" fmla="*/ 81 w 90"/>
                    <a:gd name="T19" fmla="*/ 0 h 51"/>
                    <a:gd name="T20" fmla="*/ 82 w 90"/>
                    <a:gd name="T21" fmla="*/ 15 h 51"/>
                    <a:gd name="T22" fmla="*/ 73 w 90"/>
                    <a:gd name="T23" fmla="*/ 19 h 51"/>
                    <a:gd name="T24" fmla="*/ 62 w 90"/>
                    <a:gd name="T25" fmla="*/ 22 h 51"/>
                    <a:gd name="T26" fmla="*/ 50 w 90"/>
                    <a:gd name="T27" fmla="*/ 27 h 51"/>
                    <a:gd name="T28" fmla="*/ 38 w 90"/>
                    <a:gd name="T29" fmla="*/ 34 h 51"/>
                    <a:gd name="T30" fmla="*/ 19 w 90"/>
                    <a:gd name="T31" fmla="*/ 44 h 51"/>
                    <a:gd name="T32" fmla="*/ 11 w 90"/>
                    <a:gd name="T33" fmla="*/ 49 h 51"/>
                    <a:gd name="T34" fmla="*/ 4 w 90"/>
                    <a:gd name="T35" fmla="*/ 36 h 51"/>
                    <a:gd name="T36" fmla="*/ 13 w 90"/>
                    <a:gd name="T37" fmla="*/ 30 h 51"/>
                    <a:gd name="T38" fmla="*/ 33 w 90"/>
                    <a:gd name="T39" fmla="*/ 19 h 51"/>
                    <a:gd name="T40" fmla="*/ 45 w 90"/>
                    <a:gd name="T41" fmla="*/ 12 h 51"/>
                    <a:gd name="T42" fmla="*/ 58 w 90"/>
                    <a:gd name="T43" fmla="*/ 7 h 51"/>
                    <a:gd name="T44" fmla="*/ 70 w 90"/>
                    <a:gd name="T45" fmla="*/ 1 h 51"/>
                    <a:gd name="T46" fmla="*/ 81 w 90"/>
                    <a:gd name="T47" fmla="*/ 0 h 51"/>
                    <a:gd name="T48" fmla="*/ 82 w 90"/>
                    <a:gd name="T49" fmla="*/ 15 h 51"/>
                    <a:gd name="T50" fmla="*/ 11 w 90"/>
                    <a:gd name="T51" fmla="*/ 49 h 51"/>
                    <a:gd name="T52" fmla="*/ 8 w 90"/>
                    <a:gd name="T53" fmla="*/ 51 h 51"/>
                    <a:gd name="T54" fmla="*/ 5 w 90"/>
                    <a:gd name="T55" fmla="*/ 51 h 51"/>
                    <a:gd name="T56" fmla="*/ 4 w 90"/>
                    <a:gd name="T57" fmla="*/ 49 h 51"/>
                    <a:gd name="T58" fmla="*/ 0 w 90"/>
                    <a:gd name="T59" fmla="*/ 46 h 51"/>
                    <a:gd name="T60" fmla="*/ 0 w 90"/>
                    <a:gd name="T61" fmla="*/ 44 h 51"/>
                    <a:gd name="T62" fmla="*/ 0 w 90"/>
                    <a:gd name="T63" fmla="*/ 41 h 51"/>
                    <a:gd name="T64" fmla="*/ 2 w 90"/>
                    <a:gd name="T65" fmla="*/ 37 h 51"/>
                    <a:gd name="T66" fmla="*/ 4 w 90"/>
                    <a:gd name="T67" fmla="*/ 36 h 51"/>
                    <a:gd name="T68" fmla="*/ 11 w 90"/>
                    <a:gd name="T69" fmla="*/ 49 h 5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0"/>
                    <a:gd name="T106" fmla="*/ 0 h 51"/>
                    <a:gd name="T107" fmla="*/ 90 w 90"/>
                    <a:gd name="T108" fmla="*/ 51 h 5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0" h="51">
                      <a:moveTo>
                        <a:pt x="81" y="0"/>
                      </a:moveTo>
                      <a:lnTo>
                        <a:pt x="84" y="0"/>
                      </a:lnTo>
                      <a:lnTo>
                        <a:pt x="87" y="1"/>
                      </a:lnTo>
                      <a:lnTo>
                        <a:pt x="88" y="3"/>
                      </a:lnTo>
                      <a:lnTo>
                        <a:pt x="90" y="7"/>
                      </a:lnTo>
                      <a:lnTo>
                        <a:pt x="90" y="10"/>
                      </a:lnTo>
                      <a:lnTo>
                        <a:pt x="88" y="13"/>
                      </a:lnTo>
                      <a:lnTo>
                        <a:pt x="85" y="15"/>
                      </a:lnTo>
                      <a:lnTo>
                        <a:pt x="82" y="15"/>
                      </a:lnTo>
                      <a:lnTo>
                        <a:pt x="81" y="0"/>
                      </a:lnTo>
                      <a:close/>
                      <a:moveTo>
                        <a:pt x="82" y="15"/>
                      </a:moveTo>
                      <a:lnTo>
                        <a:pt x="73" y="19"/>
                      </a:lnTo>
                      <a:lnTo>
                        <a:pt x="62" y="22"/>
                      </a:lnTo>
                      <a:lnTo>
                        <a:pt x="50" y="27"/>
                      </a:lnTo>
                      <a:lnTo>
                        <a:pt x="38" y="34"/>
                      </a:lnTo>
                      <a:lnTo>
                        <a:pt x="19" y="44"/>
                      </a:lnTo>
                      <a:lnTo>
                        <a:pt x="11" y="49"/>
                      </a:lnTo>
                      <a:lnTo>
                        <a:pt x="4" y="36"/>
                      </a:lnTo>
                      <a:lnTo>
                        <a:pt x="13" y="30"/>
                      </a:lnTo>
                      <a:lnTo>
                        <a:pt x="33" y="19"/>
                      </a:lnTo>
                      <a:lnTo>
                        <a:pt x="45" y="12"/>
                      </a:lnTo>
                      <a:lnTo>
                        <a:pt x="58" y="7"/>
                      </a:lnTo>
                      <a:lnTo>
                        <a:pt x="70" y="1"/>
                      </a:lnTo>
                      <a:lnTo>
                        <a:pt x="81" y="0"/>
                      </a:lnTo>
                      <a:lnTo>
                        <a:pt x="82" y="15"/>
                      </a:lnTo>
                      <a:close/>
                      <a:moveTo>
                        <a:pt x="11" y="49"/>
                      </a:moveTo>
                      <a:lnTo>
                        <a:pt x="8" y="51"/>
                      </a:lnTo>
                      <a:lnTo>
                        <a:pt x="5" y="51"/>
                      </a:lnTo>
                      <a:lnTo>
                        <a:pt x="4" y="49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4" y="36"/>
                      </a:lnTo>
                      <a:lnTo>
                        <a:pt x="11" y="49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6" name="Freeform 262"/>
                <p:cNvSpPr>
                  <a:spLocks noEditPoints="1"/>
                </p:cNvSpPr>
                <p:nvPr/>
              </p:nvSpPr>
              <p:spPr bwMode="auto">
                <a:xfrm>
                  <a:off x="800" y="2325"/>
                  <a:ext cx="82" cy="41"/>
                </a:xfrm>
                <a:custGeom>
                  <a:avLst/>
                  <a:gdLst>
                    <a:gd name="T0" fmla="*/ 74 w 82"/>
                    <a:gd name="T1" fmla="*/ 0 h 41"/>
                    <a:gd name="T2" fmla="*/ 79 w 82"/>
                    <a:gd name="T3" fmla="*/ 0 h 41"/>
                    <a:gd name="T4" fmla="*/ 81 w 82"/>
                    <a:gd name="T5" fmla="*/ 2 h 41"/>
                    <a:gd name="T6" fmla="*/ 82 w 82"/>
                    <a:gd name="T7" fmla="*/ 7 h 41"/>
                    <a:gd name="T8" fmla="*/ 79 w 82"/>
                    <a:gd name="T9" fmla="*/ 10 h 41"/>
                    <a:gd name="T10" fmla="*/ 74 w 82"/>
                    <a:gd name="T11" fmla="*/ 0 h 41"/>
                    <a:gd name="T12" fmla="*/ 79 w 82"/>
                    <a:gd name="T13" fmla="*/ 10 h 41"/>
                    <a:gd name="T14" fmla="*/ 74 w 82"/>
                    <a:gd name="T15" fmla="*/ 14 h 41"/>
                    <a:gd name="T16" fmla="*/ 70 w 82"/>
                    <a:gd name="T17" fmla="*/ 17 h 41"/>
                    <a:gd name="T18" fmla="*/ 62 w 82"/>
                    <a:gd name="T19" fmla="*/ 9 h 41"/>
                    <a:gd name="T20" fmla="*/ 68 w 82"/>
                    <a:gd name="T21" fmla="*/ 4 h 41"/>
                    <a:gd name="T22" fmla="*/ 74 w 82"/>
                    <a:gd name="T23" fmla="*/ 0 h 41"/>
                    <a:gd name="T24" fmla="*/ 79 w 82"/>
                    <a:gd name="T25" fmla="*/ 10 h 41"/>
                    <a:gd name="T26" fmla="*/ 70 w 82"/>
                    <a:gd name="T27" fmla="*/ 17 h 41"/>
                    <a:gd name="T28" fmla="*/ 64 w 82"/>
                    <a:gd name="T29" fmla="*/ 24 h 41"/>
                    <a:gd name="T30" fmla="*/ 57 w 82"/>
                    <a:gd name="T31" fmla="*/ 29 h 41"/>
                    <a:gd name="T32" fmla="*/ 48 w 82"/>
                    <a:gd name="T33" fmla="*/ 34 h 41"/>
                    <a:gd name="T34" fmla="*/ 37 w 82"/>
                    <a:gd name="T35" fmla="*/ 40 h 41"/>
                    <a:gd name="T36" fmla="*/ 34 w 82"/>
                    <a:gd name="T37" fmla="*/ 28 h 41"/>
                    <a:gd name="T38" fmla="*/ 44 w 82"/>
                    <a:gd name="T39" fmla="*/ 24 h 41"/>
                    <a:gd name="T40" fmla="*/ 51 w 82"/>
                    <a:gd name="T41" fmla="*/ 19 h 41"/>
                    <a:gd name="T42" fmla="*/ 57 w 82"/>
                    <a:gd name="T43" fmla="*/ 14 h 41"/>
                    <a:gd name="T44" fmla="*/ 62 w 82"/>
                    <a:gd name="T45" fmla="*/ 9 h 41"/>
                    <a:gd name="T46" fmla="*/ 70 w 82"/>
                    <a:gd name="T47" fmla="*/ 17 h 41"/>
                    <a:gd name="T48" fmla="*/ 37 w 82"/>
                    <a:gd name="T49" fmla="*/ 40 h 41"/>
                    <a:gd name="T50" fmla="*/ 30 w 82"/>
                    <a:gd name="T51" fmla="*/ 41 h 41"/>
                    <a:gd name="T52" fmla="*/ 22 w 82"/>
                    <a:gd name="T53" fmla="*/ 41 h 41"/>
                    <a:gd name="T54" fmla="*/ 16 w 82"/>
                    <a:gd name="T55" fmla="*/ 41 h 41"/>
                    <a:gd name="T56" fmla="*/ 10 w 82"/>
                    <a:gd name="T57" fmla="*/ 40 h 41"/>
                    <a:gd name="T58" fmla="*/ 3 w 82"/>
                    <a:gd name="T59" fmla="*/ 34 h 41"/>
                    <a:gd name="T60" fmla="*/ 2 w 82"/>
                    <a:gd name="T61" fmla="*/ 31 h 41"/>
                    <a:gd name="T62" fmla="*/ 10 w 82"/>
                    <a:gd name="T63" fmla="*/ 26 h 41"/>
                    <a:gd name="T64" fmla="*/ 11 w 82"/>
                    <a:gd name="T65" fmla="*/ 28 h 41"/>
                    <a:gd name="T66" fmla="*/ 16 w 82"/>
                    <a:gd name="T67" fmla="*/ 29 h 41"/>
                    <a:gd name="T68" fmla="*/ 19 w 82"/>
                    <a:gd name="T69" fmla="*/ 31 h 41"/>
                    <a:gd name="T70" fmla="*/ 24 w 82"/>
                    <a:gd name="T71" fmla="*/ 31 h 41"/>
                    <a:gd name="T72" fmla="*/ 28 w 82"/>
                    <a:gd name="T73" fmla="*/ 29 h 41"/>
                    <a:gd name="T74" fmla="*/ 34 w 82"/>
                    <a:gd name="T75" fmla="*/ 28 h 41"/>
                    <a:gd name="T76" fmla="*/ 37 w 82"/>
                    <a:gd name="T77" fmla="*/ 40 h 41"/>
                    <a:gd name="T78" fmla="*/ 2 w 82"/>
                    <a:gd name="T79" fmla="*/ 31 h 41"/>
                    <a:gd name="T80" fmla="*/ 0 w 82"/>
                    <a:gd name="T81" fmla="*/ 28 h 41"/>
                    <a:gd name="T82" fmla="*/ 3 w 82"/>
                    <a:gd name="T83" fmla="*/ 24 h 41"/>
                    <a:gd name="T84" fmla="*/ 7 w 82"/>
                    <a:gd name="T85" fmla="*/ 22 h 41"/>
                    <a:gd name="T86" fmla="*/ 10 w 82"/>
                    <a:gd name="T87" fmla="*/ 26 h 41"/>
                    <a:gd name="T88" fmla="*/ 2 w 82"/>
                    <a:gd name="T89" fmla="*/ 31 h 4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2"/>
                    <a:gd name="T136" fmla="*/ 0 h 41"/>
                    <a:gd name="T137" fmla="*/ 82 w 82"/>
                    <a:gd name="T138" fmla="*/ 41 h 4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2" h="41">
                      <a:moveTo>
                        <a:pt x="74" y="0"/>
                      </a:moveTo>
                      <a:lnTo>
                        <a:pt x="79" y="0"/>
                      </a:lnTo>
                      <a:lnTo>
                        <a:pt x="81" y="2"/>
                      </a:lnTo>
                      <a:lnTo>
                        <a:pt x="82" y="7"/>
                      </a:lnTo>
                      <a:lnTo>
                        <a:pt x="79" y="10"/>
                      </a:lnTo>
                      <a:lnTo>
                        <a:pt x="74" y="0"/>
                      </a:lnTo>
                      <a:close/>
                      <a:moveTo>
                        <a:pt x="79" y="10"/>
                      </a:moveTo>
                      <a:lnTo>
                        <a:pt x="74" y="14"/>
                      </a:lnTo>
                      <a:lnTo>
                        <a:pt x="70" y="17"/>
                      </a:lnTo>
                      <a:lnTo>
                        <a:pt x="62" y="9"/>
                      </a:lnTo>
                      <a:lnTo>
                        <a:pt x="68" y="4"/>
                      </a:lnTo>
                      <a:lnTo>
                        <a:pt x="74" y="0"/>
                      </a:lnTo>
                      <a:lnTo>
                        <a:pt x="79" y="10"/>
                      </a:lnTo>
                      <a:close/>
                      <a:moveTo>
                        <a:pt x="70" y="17"/>
                      </a:moveTo>
                      <a:lnTo>
                        <a:pt x="64" y="24"/>
                      </a:lnTo>
                      <a:lnTo>
                        <a:pt x="57" y="29"/>
                      </a:lnTo>
                      <a:lnTo>
                        <a:pt x="48" y="34"/>
                      </a:lnTo>
                      <a:lnTo>
                        <a:pt x="37" y="40"/>
                      </a:lnTo>
                      <a:lnTo>
                        <a:pt x="34" y="28"/>
                      </a:lnTo>
                      <a:lnTo>
                        <a:pt x="44" y="24"/>
                      </a:lnTo>
                      <a:lnTo>
                        <a:pt x="51" y="19"/>
                      </a:lnTo>
                      <a:lnTo>
                        <a:pt x="57" y="14"/>
                      </a:lnTo>
                      <a:lnTo>
                        <a:pt x="62" y="9"/>
                      </a:lnTo>
                      <a:lnTo>
                        <a:pt x="70" y="17"/>
                      </a:lnTo>
                      <a:close/>
                      <a:moveTo>
                        <a:pt x="37" y="40"/>
                      </a:moveTo>
                      <a:lnTo>
                        <a:pt x="30" y="41"/>
                      </a:lnTo>
                      <a:lnTo>
                        <a:pt x="22" y="41"/>
                      </a:lnTo>
                      <a:lnTo>
                        <a:pt x="16" y="41"/>
                      </a:lnTo>
                      <a:lnTo>
                        <a:pt x="10" y="40"/>
                      </a:lnTo>
                      <a:lnTo>
                        <a:pt x="3" y="34"/>
                      </a:lnTo>
                      <a:lnTo>
                        <a:pt x="2" y="31"/>
                      </a:lnTo>
                      <a:lnTo>
                        <a:pt x="10" y="26"/>
                      </a:lnTo>
                      <a:lnTo>
                        <a:pt x="11" y="28"/>
                      </a:lnTo>
                      <a:lnTo>
                        <a:pt x="16" y="29"/>
                      </a:lnTo>
                      <a:lnTo>
                        <a:pt x="19" y="31"/>
                      </a:lnTo>
                      <a:lnTo>
                        <a:pt x="24" y="31"/>
                      </a:lnTo>
                      <a:lnTo>
                        <a:pt x="28" y="29"/>
                      </a:lnTo>
                      <a:lnTo>
                        <a:pt x="34" y="28"/>
                      </a:lnTo>
                      <a:lnTo>
                        <a:pt x="37" y="40"/>
                      </a:lnTo>
                      <a:close/>
                      <a:moveTo>
                        <a:pt x="2" y="31"/>
                      </a:moveTo>
                      <a:lnTo>
                        <a:pt x="0" y="28"/>
                      </a:lnTo>
                      <a:lnTo>
                        <a:pt x="3" y="24"/>
                      </a:lnTo>
                      <a:lnTo>
                        <a:pt x="7" y="22"/>
                      </a:lnTo>
                      <a:lnTo>
                        <a:pt x="10" y="26"/>
                      </a:lnTo>
                      <a:lnTo>
                        <a:pt x="2" y="31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7" name="Freeform 263"/>
                <p:cNvSpPr>
                  <a:spLocks noEditPoints="1"/>
                </p:cNvSpPr>
                <p:nvPr/>
              </p:nvSpPr>
              <p:spPr bwMode="auto">
                <a:xfrm>
                  <a:off x="827" y="2363"/>
                  <a:ext cx="63" cy="62"/>
                </a:xfrm>
                <a:custGeom>
                  <a:avLst/>
                  <a:gdLst>
                    <a:gd name="T0" fmla="*/ 52 w 63"/>
                    <a:gd name="T1" fmla="*/ 3 h 62"/>
                    <a:gd name="T2" fmla="*/ 57 w 63"/>
                    <a:gd name="T3" fmla="*/ 2 h 62"/>
                    <a:gd name="T4" fmla="*/ 61 w 63"/>
                    <a:gd name="T5" fmla="*/ 5 h 62"/>
                    <a:gd name="T6" fmla="*/ 63 w 63"/>
                    <a:gd name="T7" fmla="*/ 10 h 62"/>
                    <a:gd name="T8" fmla="*/ 49 w 63"/>
                    <a:gd name="T9" fmla="*/ 5 h 62"/>
                    <a:gd name="T10" fmla="*/ 57 w 63"/>
                    <a:gd name="T11" fmla="*/ 22 h 62"/>
                    <a:gd name="T12" fmla="*/ 41 w 63"/>
                    <a:gd name="T13" fmla="*/ 43 h 62"/>
                    <a:gd name="T14" fmla="*/ 23 w 63"/>
                    <a:gd name="T15" fmla="*/ 38 h 62"/>
                    <a:gd name="T16" fmla="*/ 49 w 63"/>
                    <a:gd name="T17" fmla="*/ 5 h 62"/>
                    <a:gd name="T18" fmla="*/ 32 w 63"/>
                    <a:gd name="T19" fmla="*/ 51 h 62"/>
                    <a:gd name="T20" fmla="*/ 18 w 63"/>
                    <a:gd name="T21" fmla="*/ 60 h 62"/>
                    <a:gd name="T22" fmla="*/ 18 w 63"/>
                    <a:gd name="T23" fmla="*/ 41 h 62"/>
                    <a:gd name="T24" fmla="*/ 32 w 63"/>
                    <a:gd name="T25" fmla="*/ 51 h 62"/>
                    <a:gd name="T26" fmla="*/ 14 w 63"/>
                    <a:gd name="T27" fmla="*/ 62 h 62"/>
                    <a:gd name="T28" fmla="*/ 6 w 63"/>
                    <a:gd name="T29" fmla="*/ 60 h 62"/>
                    <a:gd name="T30" fmla="*/ 15 w 63"/>
                    <a:gd name="T31" fmla="*/ 44 h 62"/>
                    <a:gd name="T32" fmla="*/ 14 w 63"/>
                    <a:gd name="T33" fmla="*/ 44 h 62"/>
                    <a:gd name="T34" fmla="*/ 3 w 63"/>
                    <a:gd name="T35" fmla="*/ 56 h 62"/>
                    <a:gd name="T36" fmla="*/ 0 w 63"/>
                    <a:gd name="T37" fmla="*/ 48 h 62"/>
                    <a:gd name="T38" fmla="*/ 15 w 63"/>
                    <a:gd name="T39" fmla="*/ 44 h 62"/>
                    <a:gd name="T40" fmla="*/ 3 w 63"/>
                    <a:gd name="T41" fmla="*/ 56 h 62"/>
                    <a:gd name="T42" fmla="*/ 14 w 63"/>
                    <a:gd name="T43" fmla="*/ 44 h 62"/>
                    <a:gd name="T44" fmla="*/ 14 w 63"/>
                    <a:gd name="T45" fmla="*/ 44 h 62"/>
                    <a:gd name="T46" fmla="*/ 0 w 63"/>
                    <a:gd name="T47" fmla="*/ 38 h 62"/>
                    <a:gd name="T48" fmla="*/ 4 w 63"/>
                    <a:gd name="T49" fmla="*/ 22 h 62"/>
                    <a:gd name="T50" fmla="*/ 18 w 63"/>
                    <a:gd name="T51" fmla="*/ 5 h 62"/>
                    <a:gd name="T52" fmla="*/ 30 w 63"/>
                    <a:gd name="T53" fmla="*/ 15 h 62"/>
                    <a:gd name="T54" fmla="*/ 21 w 63"/>
                    <a:gd name="T55" fmla="*/ 24 h 62"/>
                    <a:gd name="T56" fmla="*/ 15 w 63"/>
                    <a:gd name="T57" fmla="*/ 32 h 62"/>
                    <a:gd name="T58" fmla="*/ 14 w 63"/>
                    <a:gd name="T59" fmla="*/ 44 h 62"/>
                    <a:gd name="T60" fmla="*/ 23 w 63"/>
                    <a:gd name="T61" fmla="*/ 2 h 62"/>
                    <a:gd name="T62" fmla="*/ 27 w 63"/>
                    <a:gd name="T63" fmla="*/ 0 h 62"/>
                    <a:gd name="T64" fmla="*/ 34 w 63"/>
                    <a:gd name="T65" fmla="*/ 3 h 62"/>
                    <a:gd name="T66" fmla="*/ 34 w 63"/>
                    <a:gd name="T67" fmla="*/ 10 h 62"/>
                    <a:gd name="T68" fmla="*/ 30 w 63"/>
                    <a:gd name="T69" fmla="*/ 15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3"/>
                    <a:gd name="T106" fmla="*/ 0 h 62"/>
                    <a:gd name="T107" fmla="*/ 63 w 63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3" h="62">
                      <a:moveTo>
                        <a:pt x="49" y="5"/>
                      </a:moveTo>
                      <a:lnTo>
                        <a:pt x="52" y="3"/>
                      </a:lnTo>
                      <a:lnTo>
                        <a:pt x="54" y="2"/>
                      </a:lnTo>
                      <a:lnTo>
                        <a:pt x="57" y="2"/>
                      </a:lnTo>
                      <a:lnTo>
                        <a:pt x="60" y="2"/>
                      </a:lnTo>
                      <a:lnTo>
                        <a:pt x="61" y="5"/>
                      </a:lnTo>
                      <a:lnTo>
                        <a:pt x="63" y="7"/>
                      </a:lnTo>
                      <a:lnTo>
                        <a:pt x="63" y="10"/>
                      </a:lnTo>
                      <a:lnTo>
                        <a:pt x="63" y="14"/>
                      </a:lnTo>
                      <a:lnTo>
                        <a:pt x="49" y="5"/>
                      </a:lnTo>
                      <a:close/>
                      <a:moveTo>
                        <a:pt x="63" y="14"/>
                      </a:moveTo>
                      <a:lnTo>
                        <a:pt x="57" y="22"/>
                      </a:lnTo>
                      <a:lnTo>
                        <a:pt x="51" y="32"/>
                      </a:lnTo>
                      <a:lnTo>
                        <a:pt x="41" y="43"/>
                      </a:lnTo>
                      <a:lnTo>
                        <a:pt x="32" y="51"/>
                      </a:lnTo>
                      <a:lnTo>
                        <a:pt x="23" y="38"/>
                      </a:lnTo>
                      <a:lnTo>
                        <a:pt x="38" y="20"/>
                      </a:lnTo>
                      <a:lnTo>
                        <a:pt x="49" y="5"/>
                      </a:lnTo>
                      <a:lnTo>
                        <a:pt x="63" y="14"/>
                      </a:lnTo>
                      <a:close/>
                      <a:moveTo>
                        <a:pt x="32" y="51"/>
                      </a:moveTo>
                      <a:lnTo>
                        <a:pt x="24" y="56"/>
                      </a:lnTo>
                      <a:lnTo>
                        <a:pt x="18" y="60"/>
                      </a:lnTo>
                      <a:lnTo>
                        <a:pt x="14" y="44"/>
                      </a:lnTo>
                      <a:lnTo>
                        <a:pt x="18" y="41"/>
                      </a:lnTo>
                      <a:lnTo>
                        <a:pt x="23" y="38"/>
                      </a:lnTo>
                      <a:lnTo>
                        <a:pt x="32" y="51"/>
                      </a:lnTo>
                      <a:close/>
                      <a:moveTo>
                        <a:pt x="18" y="60"/>
                      </a:moveTo>
                      <a:lnTo>
                        <a:pt x="14" y="62"/>
                      </a:lnTo>
                      <a:lnTo>
                        <a:pt x="10" y="62"/>
                      </a:lnTo>
                      <a:lnTo>
                        <a:pt x="6" y="60"/>
                      </a:lnTo>
                      <a:lnTo>
                        <a:pt x="3" y="56"/>
                      </a:lnTo>
                      <a:lnTo>
                        <a:pt x="15" y="44"/>
                      </a:lnTo>
                      <a:lnTo>
                        <a:pt x="14" y="44"/>
                      </a:lnTo>
                      <a:lnTo>
                        <a:pt x="18" y="60"/>
                      </a:lnTo>
                      <a:close/>
                      <a:moveTo>
                        <a:pt x="3" y="56"/>
                      </a:moveTo>
                      <a:lnTo>
                        <a:pt x="1" y="53"/>
                      </a:lnTo>
                      <a:lnTo>
                        <a:pt x="0" y="48"/>
                      </a:lnTo>
                      <a:lnTo>
                        <a:pt x="14" y="44"/>
                      </a:lnTo>
                      <a:lnTo>
                        <a:pt x="15" y="44"/>
                      </a:lnTo>
                      <a:lnTo>
                        <a:pt x="3" y="56"/>
                      </a:lnTo>
                      <a:close/>
                      <a:moveTo>
                        <a:pt x="14" y="44"/>
                      </a:moveTo>
                      <a:lnTo>
                        <a:pt x="14" y="44"/>
                      </a:lnTo>
                      <a:lnTo>
                        <a:pt x="7" y="46"/>
                      </a:lnTo>
                      <a:lnTo>
                        <a:pt x="14" y="44"/>
                      </a:lnTo>
                      <a:close/>
                      <a:moveTo>
                        <a:pt x="0" y="48"/>
                      </a:moveTo>
                      <a:lnTo>
                        <a:pt x="0" y="38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3" y="2"/>
                      </a:lnTo>
                      <a:lnTo>
                        <a:pt x="30" y="15"/>
                      </a:lnTo>
                      <a:lnTo>
                        <a:pt x="27" y="17"/>
                      </a:lnTo>
                      <a:lnTo>
                        <a:pt x="21" y="24"/>
                      </a:lnTo>
                      <a:lnTo>
                        <a:pt x="18" y="29"/>
                      </a:lnTo>
                      <a:lnTo>
                        <a:pt x="15" y="32"/>
                      </a:lnTo>
                      <a:lnTo>
                        <a:pt x="14" y="39"/>
                      </a:lnTo>
                      <a:lnTo>
                        <a:pt x="14" y="44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4" y="3"/>
                      </a:lnTo>
                      <a:lnTo>
                        <a:pt x="34" y="7"/>
                      </a:lnTo>
                      <a:lnTo>
                        <a:pt x="34" y="10"/>
                      </a:lnTo>
                      <a:lnTo>
                        <a:pt x="34" y="12"/>
                      </a:lnTo>
                      <a:lnTo>
                        <a:pt x="30" y="15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8" name="Freeform 264"/>
                <p:cNvSpPr>
                  <a:spLocks noEditPoints="1"/>
                </p:cNvSpPr>
                <p:nvPr/>
              </p:nvSpPr>
              <p:spPr bwMode="auto">
                <a:xfrm>
                  <a:off x="830" y="2363"/>
                  <a:ext cx="57" cy="56"/>
                </a:xfrm>
                <a:custGeom>
                  <a:avLst/>
                  <a:gdLst>
                    <a:gd name="T0" fmla="*/ 46 w 57"/>
                    <a:gd name="T1" fmla="*/ 3 h 56"/>
                    <a:gd name="T2" fmla="*/ 51 w 57"/>
                    <a:gd name="T3" fmla="*/ 2 h 56"/>
                    <a:gd name="T4" fmla="*/ 55 w 57"/>
                    <a:gd name="T5" fmla="*/ 5 h 56"/>
                    <a:gd name="T6" fmla="*/ 57 w 57"/>
                    <a:gd name="T7" fmla="*/ 10 h 56"/>
                    <a:gd name="T8" fmla="*/ 44 w 57"/>
                    <a:gd name="T9" fmla="*/ 5 h 56"/>
                    <a:gd name="T10" fmla="*/ 44 w 57"/>
                    <a:gd name="T11" fmla="*/ 29 h 56"/>
                    <a:gd name="T12" fmla="*/ 23 w 57"/>
                    <a:gd name="T13" fmla="*/ 32 h 56"/>
                    <a:gd name="T14" fmla="*/ 44 w 57"/>
                    <a:gd name="T15" fmla="*/ 5 h 56"/>
                    <a:gd name="T16" fmla="*/ 32 w 57"/>
                    <a:gd name="T17" fmla="*/ 44 h 56"/>
                    <a:gd name="T18" fmla="*/ 18 w 57"/>
                    <a:gd name="T19" fmla="*/ 55 h 56"/>
                    <a:gd name="T20" fmla="*/ 17 w 57"/>
                    <a:gd name="T21" fmla="*/ 36 h 56"/>
                    <a:gd name="T22" fmla="*/ 32 w 57"/>
                    <a:gd name="T23" fmla="*/ 44 h 56"/>
                    <a:gd name="T24" fmla="*/ 15 w 57"/>
                    <a:gd name="T25" fmla="*/ 56 h 56"/>
                    <a:gd name="T26" fmla="*/ 7 w 57"/>
                    <a:gd name="T27" fmla="*/ 55 h 56"/>
                    <a:gd name="T28" fmla="*/ 14 w 57"/>
                    <a:gd name="T29" fmla="*/ 41 h 56"/>
                    <a:gd name="T30" fmla="*/ 14 w 57"/>
                    <a:gd name="T31" fmla="*/ 39 h 56"/>
                    <a:gd name="T32" fmla="*/ 4 w 57"/>
                    <a:gd name="T33" fmla="*/ 53 h 56"/>
                    <a:gd name="T34" fmla="*/ 1 w 57"/>
                    <a:gd name="T35" fmla="*/ 50 h 56"/>
                    <a:gd name="T36" fmla="*/ 14 w 57"/>
                    <a:gd name="T37" fmla="*/ 41 h 56"/>
                    <a:gd name="T38" fmla="*/ 4 w 57"/>
                    <a:gd name="T39" fmla="*/ 53 h 56"/>
                    <a:gd name="T40" fmla="*/ 14 w 57"/>
                    <a:gd name="T41" fmla="*/ 41 h 56"/>
                    <a:gd name="T42" fmla="*/ 7 w 57"/>
                    <a:gd name="T43" fmla="*/ 46 h 56"/>
                    <a:gd name="T44" fmla="*/ 3 w 57"/>
                    <a:gd name="T45" fmla="*/ 51 h 56"/>
                    <a:gd name="T46" fmla="*/ 12 w 57"/>
                    <a:gd name="T47" fmla="*/ 41 h 56"/>
                    <a:gd name="T48" fmla="*/ 3 w 57"/>
                    <a:gd name="T49" fmla="*/ 51 h 56"/>
                    <a:gd name="T50" fmla="*/ 3 w 57"/>
                    <a:gd name="T51" fmla="*/ 51 h 56"/>
                    <a:gd name="T52" fmla="*/ 3 w 57"/>
                    <a:gd name="T53" fmla="*/ 51 h 56"/>
                    <a:gd name="T54" fmla="*/ 1 w 57"/>
                    <a:gd name="T55" fmla="*/ 50 h 56"/>
                    <a:gd name="T56" fmla="*/ 14 w 57"/>
                    <a:gd name="T57" fmla="*/ 43 h 56"/>
                    <a:gd name="T58" fmla="*/ 12 w 57"/>
                    <a:gd name="T59" fmla="*/ 41 h 56"/>
                    <a:gd name="T60" fmla="*/ 0 w 57"/>
                    <a:gd name="T61" fmla="*/ 46 h 56"/>
                    <a:gd name="T62" fmla="*/ 0 w 57"/>
                    <a:gd name="T63" fmla="*/ 46 h 56"/>
                    <a:gd name="T64" fmla="*/ 14 w 57"/>
                    <a:gd name="T65" fmla="*/ 41 h 56"/>
                    <a:gd name="T66" fmla="*/ 0 w 57"/>
                    <a:gd name="T67" fmla="*/ 46 h 56"/>
                    <a:gd name="T68" fmla="*/ 0 w 57"/>
                    <a:gd name="T69" fmla="*/ 46 h 56"/>
                    <a:gd name="T70" fmla="*/ 6 w 57"/>
                    <a:gd name="T71" fmla="*/ 43 h 56"/>
                    <a:gd name="T72" fmla="*/ 0 w 57"/>
                    <a:gd name="T73" fmla="*/ 44 h 56"/>
                    <a:gd name="T74" fmla="*/ 1 w 57"/>
                    <a:gd name="T75" fmla="*/ 29 h 56"/>
                    <a:gd name="T76" fmla="*/ 9 w 57"/>
                    <a:gd name="T77" fmla="*/ 15 h 56"/>
                    <a:gd name="T78" fmla="*/ 20 w 57"/>
                    <a:gd name="T79" fmla="*/ 2 h 56"/>
                    <a:gd name="T80" fmla="*/ 27 w 57"/>
                    <a:gd name="T81" fmla="*/ 17 h 56"/>
                    <a:gd name="T82" fmla="*/ 18 w 57"/>
                    <a:gd name="T83" fmla="*/ 27 h 56"/>
                    <a:gd name="T84" fmla="*/ 14 w 57"/>
                    <a:gd name="T85" fmla="*/ 38 h 56"/>
                    <a:gd name="T86" fmla="*/ 0 w 57"/>
                    <a:gd name="T87" fmla="*/ 44 h 56"/>
                    <a:gd name="T88" fmla="*/ 23 w 57"/>
                    <a:gd name="T89" fmla="*/ 0 h 56"/>
                    <a:gd name="T90" fmla="*/ 29 w 57"/>
                    <a:gd name="T91" fmla="*/ 2 h 56"/>
                    <a:gd name="T92" fmla="*/ 32 w 57"/>
                    <a:gd name="T93" fmla="*/ 5 h 56"/>
                    <a:gd name="T94" fmla="*/ 32 w 57"/>
                    <a:gd name="T95" fmla="*/ 12 h 56"/>
                    <a:gd name="T96" fmla="*/ 20 w 57"/>
                    <a:gd name="T97" fmla="*/ 2 h 5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7"/>
                    <a:gd name="T148" fmla="*/ 0 h 56"/>
                    <a:gd name="T149" fmla="*/ 57 w 57"/>
                    <a:gd name="T150" fmla="*/ 56 h 5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7" h="56">
                      <a:moveTo>
                        <a:pt x="44" y="5"/>
                      </a:moveTo>
                      <a:lnTo>
                        <a:pt x="46" y="3"/>
                      </a:lnTo>
                      <a:lnTo>
                        <a:pt x="49" y="2"/>
                      </a:lnTo>
                      <a:lnTo>
                        <a:pt x="51" y="2"/>
                      </a:lnTo>
                      <a:lnTo>
                        <a:pt x="54" y="2"/>
                      </a:lnTo>
                      <a:lnTo>
                        <a:pt x="55" y="5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4"/>
                      </a:lnTo>
                      <a:lnTo>
                        <a:pt x="44" y="5"/>
                      </a:lnTo>
                      <a:close/>
                      <a:moveTo>
                        <a:pt x="57" y="14"/>
                      </a:moveTo>
                      <a:lnTo>
                        <a:pt x="44" y="29"/>
                      </a:lnTo>
                      <a:lnTo>
                        <a:pt x="32" y="44"/>
                      </a:lnTo>
                      <a:lnTo>
                        <a:pt x="23" y="32"/>
                      </a:lnTo>
                      <a:lnTo>
                        <a:pt x="34" y="19"/>
                      </a:lnTo>
                      <a:lnTo>
                        <a:pt x="44" y="5"/>
                      </a:lnTo>
                      <a:lnTo>
                        <a:pt x="57" y="14"/>
                      </a:lnTo>
                      <a:close/>
                      <a:moveTo>
                        <a:pt x="32" y="44"/>
                      </a:moveTo>
                      <a:lnTo>
                        <a:pt x="24" y="50"/>
                      </a:lnTo>
                      <a:lnTo>
                        <a:pt x="18" y="55"/>
                      </a:lnTo>
                      <a:lnTo>
                        <a:pt x="14" y="39"/>
                      </a:lnTo>
                      <a:lnTo>
                        <a:pt x="17" y="36"/>
                      </a:lnTo>
                      <a:lnTo>
                        <a:pt x="23" y="32"/>
                      </a:lnTo>
                      <a:lnTo>
                        <a:pt x="32" y="44"/>
                      </a:lnTo>
                      <a:close/>
                      <a:moveTo>
                        <a:pt x="18" y="55"/>
                      </a:moveTo>
                      <a:lnTo>
                        <a:pt x="15" y="56"/>
                      </a:lnTo>
                      <a:lnTo>
                        <a:pt x="11" y="56"/>
                      </a:lnTo>
                      <a:lnTo>
                        <a:pt x="7" y="55"/>
                      </a:lnTo>
                      <a:lnTo>
                        <a:pt x="4" y="53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8" y="55"/>
                      </a:lnTo>
                      <a:close/>
                      <a:moveTo>
                        <a:pt x="4" y="53"/>
                      </a:moveTo>
                      <a:lnTo>
                        <a:pt x="3" y="51"/>
                      </a:lnTo>
                      <a:lnTo>
                        <a:pt x="1" y="50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4" y="53"/>
                      </a:lnTo>
                      <a:close/>
                      <a:moveTo>
                        <a:pt x="12" y="41"/>
                      </a:move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7" y="46"/>
                      </a:lnTo>
                      <a:lnTo>
                        <a:pt x="12" y="41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12" y="41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7" y="46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1" y="50"/>
                      </a:lnTo>
                      <a:lnTo>
                        <a:pt x="0" y="46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12" y="41"/>
                      </a:lnTo>
                      <a:lnTo>
                        <a:pt x="3" y="51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0" y="46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6" y="43"/>
                      </a:lnTo>
                      <a:lnTo>
                        <a:pt x="0" y="46"/>
                      </a:lnTo>
                      <a:close/>
                      <a:moveTo>
                        <a:pt x="0" y="44"/>
                      </a:moveTo>
                      <a:lnTo>
                        <a:pt x="0" y="36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29" y="14"/>
                      </a:lnTo>
                      <a:lnTo>
                        <a:pt x="27" y="17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5" y="32"/>
                      </a:lnTo>
                      <a:lnTo>
                        <a:pt x="14" y="38"/>
                      </a:lnTo>
                      <a:lnTo>
                        <a:pt x="14" y="41"/>
                      </a:lnTo>
                      <a:lnTo>
                        <a:pt x="0" y="44"/>
                      </a:lnTo>
                      <a:close/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2"/>
                      </a:lnTo>
                      <a:lnTo>
                        <a:pt x="29" y="14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49" name="Freeform 265"/>
                <p:cNvSpPr>
                  <a:spLocks noEditPoints="1"/>
                </p:cNvSpPr>
                <p:nvPr/>
              </p:nvSpPr>
              <p:spPr bwMode="auto">
                <a:xfrm>
                  <a:off x="833" y="2363"/>
                  <a:ext cx="49" cy="51"/>
                </a:xfrm>
                <a:custGeom>
                  <a:avLst/>
                  <a:gdLst>
                    <a:gd name="T0" fmla="*/ 38 w 49"/>
                    <a:gd name="T1" fmla="*/ 5 h 51"/>
                    <a:gd name="T2" fmla="*/ 45 w 49"/>
                    <a:gd name="T3" fmla="*/ 5 h 51"/>
                    <a:gd name="T4" fmla="*/ 48 w 49"/>
                    <a:gd name="T5" fmla="*/ 7 h 51"/>
                    <a:gd name="T6" fmla="*/ 49 w 49"/>
                    <a:gd name="T7" fmla="*/ 12 h 51"/>
                    <a:gd name="T8" fmla="*/ 37 w 49"/>
                    <a:gd name="T9" fmla="*/ 8 h 51"/>
                    <a:gd name="T10" fmla="*/ 40 w 49"/>
                    <a:gd name="T11" fmla="*/ 29 h 51"/>
                    <a:gd name="T12" fmla="*/ 20 w 49"/>
                    <a:gd name="T13" fmla="*/ 29 h 51"/>
                    <a:gd name="T14" fmla="*/ 37 w 49"/>
                    <a:gd name="T15" fmla="*/ 8 h 51"/>
                    <a:gd name="T16" fmla="*/ 29 w 49"/>
                    <a:gd name="T17" fmla="*/ 41 h 51"/>
                    <a:gd name="T18" fmla="*/ 17 w 49"/>
                    <a:gd name="T19" fmla="*/ 50 h 51"/>
                    <a:gd name="T20" fmla="*/ 15 w 49"/>
                    <a:gd name="T21" fmla="*/ 34 h 51"/>
                    <a:gd name="T22" fmla="*/ 29 w 49"/>
                    <a:gd name="T23" fmla="*/ 41 h 51"/>
                    <a:gd name="T24" fmla="*/ 14 w 49"/>
                    <a:gd name="T25" fmla="*/ 51 h 51"/>
                    <a:gd name="T26" fmla="*/ 6 w 49"/>
                    <a:gd name="T27" fmla="*/ 51 h 51"/>
                    <a:gd name="T28" fmla="*/ 12 w 49"/>
                    <a:gd name="T29" fmla="*/ 38 h 51"/>
                    <a:gd name="T30" fmla="*/ 11 w 49"/>
                    <a:gd name="T31" fmla="*/ 36 h 51"/>
                    <a:gd name="T32" fmla="*/ 3 w 49"/>
                    <a:gd name="T33" fmla="*/ 50 h 51"/>
                    <a:gd name="T34" fmla="*/ 1 w 49"/>
                    <a:gd name="T35" fmla="*/ 46 h 51"/>
                    <a:gd name="T36" fmla="*/ 12 w 49"/>
                    <a:gd name="T37" fmla="*/ 39 h 51"/>
                    <a:gd name="T38" fmla="*/ 3 w 49"/>
                    <a:gd name="T39" fmla="*/ 50 h 51"/>
                    <a:gd name="T40" fmla="*/ 12 w 49"/>
                    <a:gd name="T41" fmla="*/ 38 h 51"/>
                    <a:gd name="T42" fmla="*/ 8 w 49"/>
                    <a:gd name="T43" fmla="*/ 43 h 51"/>
                    <a:gd name="T44" fmla="*/ 3 w 49"/>
                    <a:gd name="T45" fmla="*/ 48 h 51"/>
                    <a:gd name="T46" fmla="*/ 0 w 49"/>
                    <a:gd name="T47" fmla="*/ 41 h 51"/>
                    <a:gd name="T48" fmla="*/ 12 w 49"/>
                    <a:gd name="T49" fmla="*/ 39 h 51"/>
                    <a:gd name="T50" fmla="*/ 3 w 49"/>
                    <a:gd name="T51" fmla="*/ 48 h 51"/>
                    <a:gd name="T52" fmla="*/ 14 w 49"/>
                    <a:gd name="T53" fmla="*/ 39 h 51"/>
                    <a:gd name="T54" fmla="*/ 8 w 49"/>
                    <a:gd name="T55" fmla="*/ 41 h 51"/>
                    <a:gd name="T56" fmla="*/ 0 w 49"/>
                    <a:gd name="T57" fmla="*/ 43 h 51"/>
                    <a:gd name="T58" fmla="*/ 3 w 49"/>
                    <a:gd name="T59" fmla="*/ 29 h 51"/>
                    <a:gd name="T60" fmla="*/ 9 w 49"/>
                    <a:gd name="T61" fmla="*/ 15 h 51"/>
                    <a:gd name="T62" fmla="*/ 21 w 49"/>
                    <a:gd name="T63" fmla="*/ 2 h 51"/>
                    <a:gd name="T64" fmla="*/ 28 w 49"/>
                    <a:gd name="T65" fmla="*/ 15 h 51"/>
                    <a:gd name="T66" fmla="*/ 15 w 49"/>
                    <a:gd name="T67" fmla="*/ 31 h 51"/>
                    <a:gd name="T68" fmla="*/ 0 w 49"/>
                    <a:gd name="T69" fmla="*/ 43 h 51"/>
                    <a:gd name="T70" fmla="*/ 23 w 49"/>
                    <a:gd name="T71" fmla="*/ 0 h 51"/>
                    <a:gd name="T72" fmla="*/ 29 w 49"/>
                    <a:gd name="T73" fmla="*/ 2 h 51"/>
                    <a:gd name="T74" fmla="*/ 32 w 49"/>
                    <a:gd name="T75" fmla="*/ 5 h 51"/>
                    <a:gd name="T76" fmla="*/ 32 w 49"/>
                    <a:gd name="T77" fmla="*/ 10 h 51"/>
                    <a:gd name="T78" fmla="*/ 21 w 49"/>
                    <a:gd name="T79" fmla="*/ 2 h 5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49"/>
                    <a:gd name="T121" fmla="*/ 0 h 51"/>
                    <a:gd name="T122" fmla="*/ 49 w 49"/>
                    <a:gd name="T123" fmla="*/ 51 h 5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49" h="51">
                      <a:moveTo>
                        <a:pt x="37" y="8"/>
                      </a:moveTo>
                      <a:lnTo>
                        <a:pt x="38" y="5"/>
                      </a:lnTo>
                      <a:lnTo>
                        <a:pt x="41" y="5"/>
                      </a:lnTo>
                      <a:lnTo>
                        <a:pt x="45" y="5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0"/>
                      </a:lnTo>
                      <a:lnTo>
                        <a:pt x="49" y="12"/>
                      </a:lnTo>
                      <a:lnTo>
                        <a:pt x="49" y="15"/>
                      </a:lnTo>
                      <a:lnTo>
                        <a:pt x="37" y="8"/>
                      </a:lnTo>
                      <a:close/>
                      <a:moveTo>
                        <a:pt x="49" y="15"/>
                      </a:moveTo>
                      <a:lnTo>
                        <a:pt x="40" y="29"/>
                      </a:lnTo>
                      <a:lnTo>
                        <a:pt x="29" y="41"/>
                      </a:lnTo>
                      <a:lnTo>
                        <a:pt x="20" y="29"/>
                      </a:lnTo>
                      <a:lnTo>
                        <a:pt x="29" y="19"/>
                      </a:lnTo>
                      <a:lnTo>
                        <a:pt x="37" y="8"/>
                      </a:lnTo>
                      <a:lnTo>
                        <a:pt x="49" y="15"/>
                      </a:lnTo>
                      <a:close/>
                      <a:moveTo>
                        <a:pt x="29" y="41"/>
                      </a:moveTo>
                      <a:lnTo>
                        <a:pt x="23" y="46"/>
                      </a:lnTo>
                      <a:lnTo>
                        <a:pt x="17" y="50"/>
                      </a:lnTo>
                      <a:lnTo>
                        <a:pt x="11" y="36"/>
                      </a:lnTo>
                      <a:lnTo>
                        <a:pt x="15" y="34"/>
                      </a:lnTo>
                      <a:lnTo>
                        <a:pt x="20" y="29"/>
                      </a:lnTo>
                      <a:lnTo>
                        <a:pt x="29" y="41"/>
                      </a:lnTo>
                      <a:close/>
                      <a:moveTo>
                        <a:pt x="17" y="50"/>
                      </a:moveTo>
                      <a:lnTo>
                        <a:pt x="14" y="51"/>
                      </a:lnTo>
                      <a:lnTo>
                        <a:pt x="11" y="51"/>
                      </a:lnTo>
                      <a:lnTo>
                        <a:pt x="6" y="51"/>
                      </a:lnTo>
                      <a:lnTo>
                        <a:pt x="3" y="50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7" y="50"/>
                      </a:lnTo>
                      <a:close/>
                      <a:moveTo>
                        <a:pt x="3" y="50"/>
                      </a:move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14" y="39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3" y="50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4" y="39"/>
                      </a:lnTo>
                      <a:lnTo>
                        <a:pt x="8" y="43"/>
                      </a:lnTo>
                      <a:lnTo>
                        <a:pt x="12" y="38"/>
                      </a:lnTo>
                      <a:close/>
                      <a:moveTo>
                        <a:pt x="3" y="48"/>
                      </a:move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12" y="39"/>
                      </a:lnTo>
                      <a:lnTo>
                        <a:pt x="12" y="38"/>
                      </a:lnTo>
                      <a:lnTo>
                        <a:pt x="3" y="48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39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6" y="22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31" y="14"/>
                      </a:lnTo>
                      <a:lnTo>
                        <a:pt x="28" y="15"/>
                      </a:lnTo>
                      <a:lnTo>
                        <a:pt x="21" y="22"/>
                      </a:lnTo>
                      <a:lnTo>
                        <a:pt x="15" y="31"/>
                      </a:lnTo>
                      <a:lnTo>
                        <a:pt x="14" y="39"/>
                      </a:lnTo>
                      <a:lnTo>
                        <a:pt x="0" y="43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3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1" y="14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0" name="Freeform 266"/>
                <p:cNvSpPr>
                  <a:spLocks noEditPoints="1"/>
                </p:cNvSpPr>
                <p:nvPr/>
              </p:nvSpPr>
              <p:spPr bwMode="auto">
                <a:xfrm>
                  <a:off x="836" y="2365"/>
                  <a:ext cx="45" cy="46"/>
                </a:xfrm>
                <a:custGeom>
                  <a:avLst/>
                  <a:gdLst>
                    <a:gd name="T0" fmla="*/ 35 w 45"/>
                    <a:gd name="T1" fmla="*/ 3 h 46"/>
                    <a:gd name="T2" fmla="*/ 40 w 45"/>
                    <a:gd name="T3" fmla="*/ 1 h 46"/>
                    <a:gd name="T4" fmla="*/ 43 w 45"/>
                    <a:gd name="T5" fmla="*/ 5 h 46"/>
                    <a:gd name="T6" fmla="*/ 45 w 45"/>
                    <a:gd name="T7" fmla="*/ 8 h 46"/>
                    <a:gd name="T8" fmla="*/ 34 w 45"/>
                    <a:gd name="T9" fmla="*/ 5 h 46"/>
                    <a:gd name="T10" fmla="*/ 35 w 45"/>
                    <a:gd name="T11" fmla="*/ 24 h 46"/>
                    <a:gd name="T12" fmla="*/ 15 w 45"/>
                    <a:gd name="T13" fmla="*/ 25 h 46"/>
                    <a:gd name="T14" fmla="*/ 34 w 45"/>
                    <a:gd name="T15" fmla="*/ 5 h 46"/>
                    <a:gd name="T16" fmla="*/ 23 w 45"/>
                    <a:gd name="T17" fmla="*/ 36 h 46"/>
                    <a:gd name="T18" fmla="*/ 15 w 45"/>
                    <a:gd name="T19" fmla="*/ 42 h 46"/>
                    <a:gd name="T20" fmla="*/ 12 w 45"/>
                    <a:gd name="T21" fmla="*/ 29 h 46"/>
                    <a:gd name="T22" fmla="*/ 23 w 45"/>
                    <a:gd name="T23" fmla="*/ 36 h 46"/>
                    <a:gd name="T24" fmla="*/ 12 w 45"/>
                    <a:gd name="T25" fmla="*/ 44 h 46"/>
                    <a:gd name="T26" fmla="*/ 6 w 45"/>
                    <a:gd name="T27" fmla="*/ 46 h 46"/>
                    <a:gd name="T28" fmla="*/ 11 w 45"/>
                    <a:gd name="T29" fmla="*/ 32 h 46"/>
                    <a:gd name="T30" fmla="*/ 9 w 45"/>
                    <a:gd name="T31" fmla="*/ 30 h 46"/>
                    <a:gd name="T32" fmla="*/ 3 w 45"/>
                    <a:gd name="T33" fmla="*/ 44 h 46"/>
                    <a:gd name="T34" fmla="*/ 1 w 45"/>
                    <a:gd name="T35" fmla="*/ 41 h 46"/>
                    <a:gd name="T36" fmla="*/ 12 w 45"/>
                    <a:gd name="T37" fmla="*/ 34 h 46"/>
                    <a:gd name="T38" fmla="*/ 3 w 45"/>
                    <a:gd name="T39" fmla="*/ 44 h 46"/>
                    <a:gd name="T40" fmla="*/ 12 w 45"/>
                    <a:gd name="T41" fmla="*/ 34 h 46"/>
                    <a:gd name="T42" fmla="*/ 8 w 45"/>
                    <a:gd name="T43" fmla="*/ 37 h 46"/>
                    <a:gd name="T44" fmla="*/ 3 w 45"/>
                    <a:gd name="T45" fmla="*/ 42 h 46"/>
                    <a:gd name="T46" fmla="*/ 0 w 45"/>
                    <a:gd name="T47" fmla="*/ 36 h 46"/>
                    <a:gd name="T48" fmla="*/ 12 w 45"/>
                    <a:gd name="T49" fmla="*/ 34 h 46"/>
                    <a:gd name="T50" fmla="*/ 3 w 45"/>
                    <a:gd name="T51" fmla="*/ 42 h 46"/>
                    <a:gd name="T52" fmla="*/ 12 w 45"/>
                    <a:gd name="T53" fmla="*/ 36 h 46"/>
                    <a:gd name="T54" fmla="*/ 6 w 45"/>
                    <a:gd name="T55" fmla="*/ 36 h 46"/>
                    <a:gd name="T56" fmla="*/ 0 w 45"/>
                    <a:gd name="T57" fmla="*/ 37 h 46"/>
                    <a:gd name="T58" fmla="*/ 3 w 45"/>
                    <a:gd name="T59" fmla="*/ 27 h 46"/>
                    <a:gd name="T60" fmla="*/ 11 w 45"/>
                    <a:gd name="T61" fmla="*/ 15 h 46"/>
                    <a:gd name="T62" fmla="*/ 21 w 45"/>
                    <a:gd name="T63" fmla="*/ 1 h 46"/>
                    <a:gd name="T64" fmla="*/ 21 w 45"/>
                    <a:gd name="T65" fmla="*/ 22 h 46"/>
                    <a:gd name="T66" fmla="*/ 0 w 45"/>
                    <a:gd name="T67" fmla="*/ 37 h 46"/>
                    <a:gd name="T68" fmla="*/ 25 w 45"/>
                    <a:gd name="T69" fmla="*/ 0 h 46"/>
                    <a:gd name="T70" fmla="*/ 29 w 45"/>
                    <a:gd name="T71" fmla="*/ 0 h 46"/>
                    <a:gd name="T72" fmla="*/ 32 w 45"/>
                    <a:gd name="T73" fmla="*/ 3 h 46"/>
                    <a:gd name="T74" fmla="*/ 32 w 45"/>
                    <a:gd name="T75" fmla="*/ 8 h 46"/>
                    <a:gd name="T76" fmla="*/ 21 w 45"/>
                    <a:gd name="T77" fmla="*/ 1 h 4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5"/>
                    <a:gd name="T118" fmla="*/ 0 h 46"/>
                    <a:gd name="T119" fmla="*/ 45 w 45"/>
                    <a:gd name="T120" fmla="*/ 46 h 4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5" h="46">
                      <a:moveTo>
                        <a:pt x="34" y="5"/>
                      </a:moveTo>
                      <a:lnTo>
                        <a:pt x="35" y="3"/>
                      </a:lnTo>
                      <a:lnTo>
                        <a:pt x="37" y="1"/>
                      </a:lnTo>
                      <a:lnTo>
                        <a:pt x="40" y="1"/>
                      </a:lnTo>
                      <a:lnTo>
                        <a:pt x="42" y="1"/>
                      </a:lnTo>
                      <a:lnTo>
                        <a:pt x="43" y="5"/>
                      </a:lnTo>
                      <a:lnTo>
                        <a:pt x="45" y="6"/>
                      </a:lnTo>
                      <a:lnTo>
                        <a:pt x="45" y="8"/>
                      </a:lnTo>
                      <a:lnTo>
                        <a:pt x="45" y="12"/>
                      </a:lnTo>
                      <a:lnTo>
                        <a:pt x="34" y="5"/>
                      </a:lnTo>
                      <a:close/>
                      <a:moveTo>
                        <a:pt x="45" y="12"/>
                      </a:moveTo>
                      <a:lnTo>
                        <a:pt x="35" y="24"/>
                      </a:lnTo>
                      <a:lnTo>
                        <a:pt x="23" y="36"/>
                      </a:lnTo>
                      <a:lnTo>
                        <a:pt x="15" y="25"/>
                      </a:lnTo>
                      <a:lnTo>
                        <a:pt x="26" y="15"/>
                      </a:lnTo>
                      <a:lnTo>
                        <a:pt x="34" y="5"/>
                      </a:lnTo>
                      <a:lnTo>
                        <a:pt x="45" y="12"/>
                      </a:lnTo>
                      <a:close/>
                      <a:moveTo>
                        <a:pt x="23" y="36"/>
                      </a:moveTo>
                      <a:lnTo>
                        <a:pt x="18" y="41"/>
                      </a:lnTo>
                      <a:lnTo>
                        <a:pt x="15" y="42"/>
                      </a:lnTo>
                      <a:lnTo>
                        <a:pt x="9" y="30"/>
                      </a:lnTo>
                      <a:lnTo>
                        <a:pt x="12" y="29"/>
                      </a:lnTo>
                      <a:lnTo>
                        <a:pt x="15" y="25"/>
                      </a:lnTo>
                      <a:lnTo>
                        <a:pt x="23" y="36"/>
                      </a:lnTo>
                      <a:close/>
                      <a:moveTo>
                        <a:pt x="15" y="42"/>
                      </a:moveTo>
                      <a:lnTo>
                        <a:pt x="12" y="44"/>
                      </a:lnTo>
                      <a:lnTo>
                        <a:pt x="9" y="46"/>
                      </a:lnTo>
                      <a:lnTo>
                        <a:pt x="6" y="46"/>
                      </a:lnTo>
                      <a:lnTo>
                        <a:pt x="3" y="44"/>
                      </a:lnTo>
                      <a:lnTo>
                        <a:pt x="11" y="32"/>
                      </a:lnTo>
                      <a:lnTo>
                        <a:pt x="9" y="30"/>
                      </a:lnTo>
                      <a:lnTo>
                        <a:pt x="15" y="42"/>
                      </a:lnTo>
                      <a:close/>
                      <a:moveTo>
                        <a:pt x="3" y="44"/>
                      </a:moveTo>
                      <a:lnTo>
                        <a:pt x="3" y="42"/>
                      </a:lnTo>
                      <a:lnTo>
                        <a:pt x="1" y="41"/>
                      </a:lnTo>
                      <a:lnTo>
                        <a:pt x="12" y="34"/>
                      </a:lnTo>
                      <a:lnTo>
                        <a:pt x="11" y="32"/>
                      </a:lnTo>
                      <a:lnTo>
                        <a:pt x="3" y="44"/>
                      </a:lnTo>
                      <a:close/>
                      <a:moveTo>
                        <a:pt x="11" y="32"/>
                      </a:moveTo>
                      <a:lnTo>
                        <a:pt x="12" y="34"/>
                      </a:lnTo>
                      <a:lnTo>
                        <a:pt x="8" y="37"/>
                      </a:lnTo>
                      <a:lnTo>
                        <a:pt x="11" y="32"/>
                      </a:lnTo>
                      <a:close/>
                      <a:moveTo>
                        <a:pt x="3" y="42"/>
                      </a:move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1" y="32"/>
                      </a:lnTo>
                      <a:lnTo>
                        <a:pt x="3" y="42"/>
                      </a:lnTo>
                      <a:close/>
                      <a:moveTo>
                        <a:pt x="12" y="34"/>
                      </a:moveTo>
                      <a:lnTo>
                        <a:pt x="12" y="36"/>
                      </a:lnTo>
                      <a:lnTo>
                        <a:pt x="6" y="36"/>
                      </a:lnTo>
                      <a:lnTo>
                        <a:pt x="12" y="34"/>
                      </a:lnTo>
                      <a:close/>
                      <a:moveTo>
                        <a:pt x="0" y="37"/>
                      </a:moveTo>
                      <a:lnTo>
                        <a:pt x="1" y="32"/>
                      </a:lnTo>
                      <a:lnTo>
                        <a:pt x="3" y="27"/>
                      </a:lnTo>
                      <a:lnTo>
                        <a:pt x="6" y="20"/>
                      </a:lnTo>
                      <a:lnTo>
                        <a:pt x="11" y="15"/>
                      </a:lnTo>
                      <a:lnTo>
                        <a:pt x="18" y="5"/>
                      </a:lnTo>
                      <a:lnTo>
                        <a:pt x="21" y="1"/>
                      </a:lnTo>
                      <a:lnTo>
                        <a:pt x="31" y="12"/>
                      </a:lnTo>
                      <a:lnTo>
                        <a:pt x="21" y="22"/>
                      </a:lnTo>
                      <a:lnTo>
                        <a:pt x="12" y="34"/>
                      </a:lnTo>
                      <a:lnTo>
                        <a:pt x="0" y="37"/>
                      </a:lnTo>
                      <a:close/>
                      <a:moveTo>
                        <a:pt x="21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1"/>
                      </a:lnTo>
                      <a:lnTo>
                        <a:pt x="32" y="3"/>
                      </a:lnTo>
                      <a:lnTo>
                        <a:pt x="32" y="6"/>
                      </a:lnTo>
                      <a:lnTo>
                        <a:pt x="32" y="8"/>
                      </a:lnTo>
                      <a:lnTo>
                        <a:pt x="31" y="12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1" name="Freeform 267"/>
                <p:cNvSpPr>
                  <a:spLocks noEditPoints="1"/>
                </p:cNvSpPr>
                <p:nvPr/>
              </p:nvSpPr>
              <p:spPr bwMode="auto">
                <a:xfrm>
                  <a:off x="841" y="2365"/>
                  <a:ext cx="38" cy="41"/>
                </a:xfrm>
                <a:custGeom>
                  <a:avLst/>
                  <a:gdLst>
                    <a:gd name="T0" fmla="*/ 29 w 38"/>
                    <a:gd name="T1" fmla="*/ 1 h 41"/>
                    <a:gd name="T2" fmla="*/ 33 w 38"/>
                    <a:gd name="T3" fmla="*/ 1 h 41"/>
                    <a:gd name="T4" fmla="*/ 37 w 38"/>
                    <a:gd name="T5" fmla="*/ 3 h 41"/>
                    <a:gd name="T6" fmla="*/ 38 w 38"/>
                    <a:gd name="T7" fmla="*/ 8 h 41"/>
                    <a:gd name="T8" fmla="*/ 27 w 38"/>
                    <a:gd name="T9" fmla="*/ 3 h 41"/>
                    <a:gd name="T10" fmla="*/ 29 w 38"/>
                    <a:gd name="T11" fmla="*/ 20 h 41"/>
                    <a:gd name="T12" fmla="*/ 10 w 38"/>
                    <a:gd name="T13" fmla="*/ 24 h 41"/>
                    <a:gd name="T14" fmla="*/ 27 w 38"/>
                    <a:gd name="T15" fmla="*/ 3 h 41"/>
                    <a:gd name="T16" fmla="*/ 18 w 38"/>
                    <a:gd name="T17" fmla="*/ 32 h 41"/>
                    <a:gd name="T18" fmla="*/ 12 w 38"/>
                    <a:gd name="T19" fmla="*/ 37 h 41"/>
                    <a:gd name="T20" fmla="*/ 7 w 38"/>
                    <a:gd name="T21" fmla="*/ 25 h 41"/>
                    <a:gd name="T22" fmla="*/ 18 w 38"/>
                    <a:gd name="T23" fmla="*/ 32 h 41"/>
                    <a:gd name="T24" fmla="*/ 12 w 38"/>
                    <a:gd name="T25" fmla="*/ 37 h 41"/>
                    <a:gd name="T26" fmla="*/ 12 w 38"/>
                    <a:gd name="T27" fmla="*/ 37 h 41"/>
                    <a:gd name="T28" fmla="*/ 9 w 38"/>
                    <a:gd name="T29" fmla="*/ 39 h 41"/>
                    <a:gd name="T30" fmla="*/ 4 w 38"/>
                    <a:gd name="T31" fmla="*/ 41 h 41"/>
                    <a:gd name="T32" fmla="*/ 9 w 38"/>
                    <a:gd name="T33" fmla="*/ 30 h 41"/>
                    <a:gd name="T34" fmla="*/ 4 w 38"/>
                    <a:gd name="T35" fmla="*/ 27 h 41"/>
                    <a:gd name="T36" fmla="*/ 1 w 38"/>
                    <a:gd name="T37" fmla="*/ 39 h 41"/>
                    <a:gd name="T38" fmla="*/ 4 w 38"/>
                    <a:gd name="T39" fmla="*/ 34 h 41"/>
                    <a:gd name="T40" fmla="*/ 1 w 38"/>
                    <a:gd name="T41" fmla="*/ 39 h 41"/>
                    <a:gd name="T42" fmla="*/ 0 w 38"/>
                    <a:gd name="T43" fmla="*/ 37 h 41"/>
                    <a:gd name="T44" fmla="*/ 9 w 38"/>
                    <a:gd name="T45" fmla="*/ 30 h 41"/>
                    <a:gd name="T46" fmla="*/ 1 w 38"/>
                    <a:gd name="T47" fmla="*/ 39 h 41"/>
                    <a:gd name="T48" fmla="*/ 0 w 38"/>
                    <a:gd name="T49" fmla="*/ 36 h 41"/>
                    <a:gd name="T50" fmla="*/ 4 w 38"/>
                    <a:gd name="T51" fmla="*/ 34 h 41"/>
                    <a:gd name="T52" fmla="*/ 0 w 38"/>
                    <a:gd name="T53" fmla="*/ 34 h 41"/>
                    <a:gd name="T54" fmla="*/ 10 w 38"/>
                    <a:gd name="T55" fmla="*/ 34 h 41"/>
                    <a:gd name="T56" fmla="*/ 0 w 38"/>
                    <a:gd name="T57" fmla="*/ 34 h 41"/>
                    <a:gd name="T58" fmla="*/ 10 w 38"/>
                    <a:gd name="T59" fmla="*/ 32 h 41"/>
                    <a:gd name="T60" fmla="*/ 4 w 38"/>
                    <a:gd name="T61" fmla="*/ 34 h 41"/>
                    <a:gd name="T62" fmla="*/ 0 w 38"/>
                    <a:gd name="T63" fmla="*/ 36 h 41"/>
                    <a:gd name="T64" fmla="*/ 9 w 38"/>
                    <a:gd name="T65" fmla="*/ 15 h 41"/>
                    <a:gd name="T66" fmla="*/ 20 w 38"/>
                    <a:gd name="T67" fmla="*/ 1 h 41"/>
                    <a:gd name="T68" fmla="*/ 18 w 38"/>
                    <a:gd name="T69" fmla="*/ 20 h 41"/>
                    <a:gd name="T70" fmla="*/ 0 w 38"/>
                    <a:gd name="T71" fmla="*/ 36 h 41"/>
                    <a:gd name="T72" fmla="*/ 21 w 38"/>
                    <a:gd name="T73" fmla="*/ 0 h 41"/>
                    <a:gd name="T74" fmla="*/ 26 w 38"/>
                    <a:gd name="T75" fmla="*/ 0 h 41"/>
                    <a:gd name="T76" fmla="*/ 29 w 38"/>
                    <a:gd name="T77" fmla="*/ 3 h 41"/>
                    <a:gd name="T78" fmla="*/ 29 w 38"/>
                    <a:gd name="T79" fmla="*/ 8 h 41"/>
                    <a:gd name="T80" fmla="*/ 20 w 38"/>
                    <a:gd name="T81" fmla="*/ 1 h 4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8"/>
                    <a:gd name="T124" fmla="*/ 0 h 41"/>
                    <a:gd name="T125" fmla="*/ 38 w 38"/>
                    <a:gd name="T126" fmla="*/ 41 h 4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8" h="41">
                      <a:moveTo>
                        <a:pt x="27" y="3"/>
                      </a:moveTo>
                      <a:lnTo>
                        <a:pt x="29" y="1"/>
                      </a:lnTo>
                      <a:lnTo>
                        <a:pt x="30" y="1"/>
                      </a:lnTo>
                      <a:lnTo>
                        <a:pt x="33" y="1"/>
                      </a:lnTo>
                      <a:lnTo>
                        <a:pt x="35" y="1"/>
                      </a:lnTo>
                      <a:lnTo>
                        <a:pt x="37" y="3"/>
                      </a:lnTo>
                      <a:lnTo>
                        <a:pt x="38" y="6"/>
                      </a:lnTo>
                      <a:lnTo>
                        <a:pt x="38" y="8"/>
                      </a:lnTo>
                      <a:lnTo>
                        <a:pt x="37" y="10"/>
                      </a:lnTo>
                      <a:lnTo>
                        <a:pt x="27" y="3"/>
                      </a:lnTo>
                      <a:close/>
                      <a:moveTo>
                        <a:pt x="37" y="10"/>
                      </a:moveTo>
                      <a:lnTo>
                        <a:pt x="29" y="20"/>
                      </a:lnTo>
                      <a:lnTo>
                        <a:pt x="18" y="32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7" y="3"/>
                      </a:lnTo>
                      <a:lnTo>
                        <a:pt x="37" y="10"/>
                      </a:lnTo>
                      <a:close/>
                      <a:moveTo>
                        <a:pt x="18" y="32"/>
                      </a:moveTo>
                      <a:lnTo>
                        <a:pt x="13" y="36"/>
                      </a:lnTo>
                      <a:lnTo>
                        <a:pt x="12" y="37"/>
                      </a:lnTo>
                      <a:lnTo>
                        <a:pt x="4" y="27"/>
                      </a:lnTo>
                      <a:lnTo>
                        <a:pt x="7" y="25"/>
                      </a:lnTo>
                      <a:lnTo>
                        <a:pt x="10" y="24"/>
                      </a:lnTo>
                      <a:lnTo>
                        <a:pt x="18" y="32"/>
                      </a:lnTo>
                      <a:close/>
                      <a:moveTo>
                        <a:pt x="12" y="37"/>
                      </a:moveTo>
                      <a:lnTo>
                        <a:pt x="12" y="37"/>
                      </a:lnTo>
                      <a:lnTo>
                        <a:pt x="7" y="32"/>
                      </a:lnTo>
                      <a:lnTo>
                        <a:pt x="12" y="37"/>
                      </a:lnTo>
                      <a:close/>
                      <a:moveTo>
                        <a:pt x="12" y="37"/>
                      </a:moveTo>
                      <a:lnTo>
                        <a:pt x="9" y="39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1" y="39"/>
                      </a:lnTo>
                      <a:lnTo>
                        <a:pt x="9" y="30"/>
                      </a:lnTo>
                      <a:lnTo>
                        <a:pt x="7" y="30"/>
                      </a:lnTo>
                      <a:lnTo>
                        <a:pt x="4" y="27"/>
                      </a:lnTo>
                      <a:lnTo>
                        <a:pt x="12" y="37"/>
                      </a:lnTo>
                      <a:close/>
                      <a:moveTo>
                        <a:pt x="1" y="39"/>
                      </a:moveTo>
                      <a:lnTo>
                        <a:pt x="1" y="39"/>
                      </a:lnTo>
                      <a:lnTo>
                        <a:pt x="4" y="34"/>
                      </a:lnTo>
                      <a:lnTo>
                        <a:pt x="1" y="39"/>
                      </a:lnTo>
                      <a:close/>
                      <a:moveTo>
                        <a:pt x="1" y="39"/>
                      </a:moveTo>
                      <a:lnTo>
                        <a:pt x="1" y="39"/>
                      </a:lnTo>
                      <a:lnTo>
                        <a:pt x="0" y="37"/>
                      </a:lnTo>
                      <a:lnTo>
                        <a:pt x="9" y="30"/>
                      </a:lnTo>
                      <a:lnTo>
                        <a:pt x="1" y="39"/>
                      </a:lnTo>
                      <a:close/>
                      <a:moveTo>
                        <a:pt x="0" y="37"/>
                      </a:move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4" y="34"/>
                      </a:lnTo>
                      <a:lnTo>
                        <a:pt x="0" y="37"/>
                      </a:lnTo>
                      <a:close/>
                      <a:moveTo>
                        <a:pt x="0" y="34"/>
                      </a:moveTo>
                      <a:lnTo>
                        <a:pt x="0" y="34"/>
                      </a:lnTo>
                      <a:lnTo>
                        <a:pt x="10" y="34"/>
                      </a:lnTo>
                      <a:lnTo>
                        <a:pt x="0" y="34"/>
                      </a:lnTo>
                      <a:close/>
                      <a:moveTo>
                        <a:pt x="10" y="32"/>
                      </a:moveTo>
                      <a:lnTo>
                        <a:pt x="10" y="32"/>
                      </a:lnTo>
                      <a:lnTo>
                        <a:pt x="10" y="34"/>
                      </a:lnTo>
                      <a:lnTo>
                        <a:pt x="4" y="34"/>
                      </a:lnTo>
                      <a:lnTo>
                        <a:pt x="10" y="32"/>
                      </a:lnTo>
                      <a:close/>
                      <a:moveTo>
                        <a:pt x="0" y="36"/>
                      </a:moveTo>
                      <a:lnTo>
                        <a:pt x="1" y="27"/>
                      </a:lnTo>
                      <a:lnTo>
                        <a:pt x="9" y="15"/>
                      </a:lnTo>
                      <a:lnTo>
                        <a:pt x="16" y="6"/>
                      </a:lnTo>
                      <a:lnTo>
                        <a:pt x="20" y="1"/>
                      </a:lnTo>
                      <a:lnTo>
                        <a:pt x="27" y="10"/>
                      </a:lnTo>
                      <a:lnTo>
                        <a:pt x="18" y="20"/>
                      </a:lnTo>
                      <a:lnTo>
                        <a:pt x="10" y="32"/>
                      </a:lnTo>
                      <a:lnTo>
                        <a:pt x="0" y="36"/>
                      </a:lnTo>
                      <a:close/>
                      <a:moveTo>
                        <a:pt x="20" y="1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1"/>
                      </a:lnTo>
                      <a:lnTo>
                        <a:pt x="29" y="3"/>
                      </a:lnTo>
                      <a:lnTo>
                        <a:pt x="29" y="6"/>
                      </a:lnTo>
                      <a:lnTo>
                        <a:pt x="29" y="8"/>
                      </a:lnTo>
                      <a:lnTo>
                        <a:pt x="27" y="10"/>
                      </a:lnTo>
                      <a:lnTo>
                        <a:pt x="20" y="1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2" name="Freeform 268"/>
                <p:cNvSpPr>
                  <a:spLocks noEditPoints="1"/>
                </p:cNvSpPr>
                <p:nvPr/>
              </p:nvSpPr>
              <p:spPr bwMode="auto">
                <a:xfrm>
                  <a:off x="844" y="2365"/>
                  <a:ext cx="34" cy="36"/>
                </a:xfrm>
                <a:custGeom>
                  <a:avLst/>
                  <a:gdLst>
                    <a:gd name="T0" fmla="*/ 24 w 34"/>
                    <a:gd name="T1" fmla="*/ 1 h 36"/>
                    <a:gd name="T2" fmla="*/ 27 w 34"/>
                    <a:gd name="T3" fmla="*/ 0 h 36"/>
                    <a:gd name="T4" fmla="*/ 32 w 34"/>
                    <a:gd name="T5" fmla="*/ 1 h 36"/>
                    <a:gd name="T6" fmla="*/ 34 w 34"/>
                    <a:gd name="T7" fmla="*/ 5 h 36"/>
                    <a:gd name="T8" fmla="*/ 32 w 34"/>
                    <a:gd name="T9" fmla="*/ 10 h 36"/>
                    <a:gd name="T10" fmla="*/ 24 w 34"/>
                    <a:gd name="T11" fmla="*/ 1 h 36"/>
                    <a:gd name="T12" fmla="*/ 32 w 34"/>
                    <a:gd name="T13" fmla="*/ 10 h 36"/>
                    <a:gd name="T14" fmla="*/ 9 w 34"/>
                    <a:gd name="T15" fmla="*/ 36 h 36"/>
                    <a:gd name="T16" fmla="*/ 1 w 34"/>
                    <a:gd name="T17" fmla="*/ 27 h 36"/>
                    <a:gd name="T18" fmla="*/ 24 w 34"/>
                    <a:gd name="T19" fmla="*/ 1 h 36"/>
                    <a:gd name="T20" fmla="*/ 32 w 34"/>
                    <a:gd name="T21" fmla="*/ 10 h 36"/>
                    <a:gd name="T22" fmla="*/ 9 w 34"/>
                    <a:gd name="T23" fmla="*/ 36 h 36"/>
                    <a:gd name="T24" fmla="*/ 6 w 34"/>
                    <a:gd name="T25" fmla="*/ 36 h 36"/>
                    <a:gd name="T26" fmla="*/ 1 w 34"/>
                    <a:gd name="T27" fmla="*/ 34 h 36"/>
                    <a:gd name="T28" fmla="*/ 0 w 34"/>
                    <a:gd name="T29" fmla="*/ 30 h 36"/>
                    <a:gd name="T30" fmla="*/ 1 w 34"/>
                    <a:gd name="T31" fmla="*/ 27 h 36"/>
                    <a:gd name="T32" fmla="*/ 4 w 34"/>
                    <a:gd name="T33" fmla="*/ 30 h 36"/>
                    <a:gd name="T34" fmla="*/ 9 w 34"/>
                    <a:gd name="T35" fmla="*/ 36 h 36"/>
                    <a:gd name="T36" fmla="*/ 1 w 34"/>
                    <a:gd name="T37" fmla="*/ 27 h 36"/>
                    <a:gd name="T38" fmla="*/ 18 w 34"/>
                    <a:gd name="T39" fmla="*/ 3 h 36"/>
                    <a:gd name="T40" fmla="*/ 26 w 34"/>
                    <a:gd name="T41" fmla="*/ 10 h 36"/>
                    <a:gd name="T42" fmla="*/ 9 w 34"/>
                    <a:gd name="T43" fmla="*/ 36 h 36"/>
                    <a:gd name="T44" fmla="*/ 1 w 34"/>
                    <a:gd name="T45" fmla="*/ 27 h 36"/>
                    <a:gd name="T46" fmla="*/ 18 w 34"/>
                    <a:gd name="T47" fmla="*/ 3 h 36"/>
                    <a:gd name="T48" fmla="*/ 21 w 34"/>
                    <a:gd name="T49" fmla="*/ 1 h 36"/>
                    <a:gd name="T50" fmla="*/ 26 w 34"/>
                    <a:gd name="T51" fmla="*/ 3 h 36"/>
                    <a:gd name="T52" fmla="*/ 27 w 34"/>
                    <a:gd name="T53" fmla="*/ 6 h 36"/>
                    <a:gd name="T54" fmla="*/ 26 w 34"/>
                    <a:gd name="T55" fmla="*/ 10 h 36"/>
                    <a:gd name="T56" fmla="*/ 18 w 34"/>
                    <a:gd name="T57" fmla="*/ 3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6"/>
                    <a:gd name="T89" fmla="*/ 34 w 34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6">
                      <a:moveTo>
                        <a:pt x="24" y="1"/>
                      </a:moveTo>
                      <a:lnTo>
                        <a:pt x="27" y="0"/>
                      </a:lnTo>
                      <a:lnTo>
                        <a:pt x="32" y="1"/>
                      </a:lnTo>
                      <a:lnTo>
                        <a:pt x="34" y="5"/>
                      </a:lnTo>
                      <a:lnTo>
                        <a:pt x="32" y="10"/>
                      </a:lnTo>
                      <a:lnTo>
                        <a:pt x="24" y="1"/>
                      </a:lnTo>
                      <a:close/>
                      <a:moveTo>
                        <a:pt x="32" y="10"/>
                      </a:moveTo>
                      <a:lnTo>
                        <a:pt x="9" y="36"/>
                      </a:lnTo>
                      <a:lnTo>
                        <a:pt x="1" y="27"/>
                      </a:lnTo>
                      <a:lnTo>
                        <a:pt x="24" y="1"/>
                      </a:lnTo>
                      <a:lnTo>
                        <a:pt x="32" y="10"/>
                      </a:lnTo>
                      <a:close/>
                      <a:moveTo>
                        <a:pt x="9" y="36"/>
                      </a:moveTo>
                      <a:lnTo>
                        <a:pt x="6" y="36"/>
                      </a:lnTo>
                      <a:lnTo>
                        <a:pt x="1" y="34"/>
                      </a:lnTo>
                      <a:lnTo>
                        <a:pt x="0" y="30"/>
                      </a:lnTo>
                      <a:lnTo>
                        <a:pt x="1" y="27"/>
                      </a:lnTo>
                      <a:lnTo>
                        <a:pt x="4" y="30"/>
                      </a:lnTo>
                      <a:lnTo>
                        <a:pt x="9" y="36"/>
                      </a:lnTo>
                      <a:close/>
                      <a:moveTo>
                        <a:pt x="1" y="27"/>
                      </a:moveTo>
                      <a:lnTo>
                        <a:pt x="18" y="3"/>
                      </a:lnTo>
                      <a:lnTo>
                        <a:pt x="26" y="10"/>
                      </a:lnTo>
                      <a:lnTo>
                        <a:pt x="9" y="36"/>
                      </a:lnTo>
                      <a:lnTo>
                        <a:pt x="1" y="27"/>
                      </a:lnTo>
                      <a:close/>
                      <a:moveTo>
                        <a:pt x="18" y="3"/>
                      </a:moveTo>
                      <a:lnTo>
                        <a:pt x="21" y="1"/>
                      </a:lnTo>
                      <a:lnTo>
                        <a:pt x="26" y="3"/>
                      </a:lnTo>
                      <a:lnTo>
                        <a:pt x="27" y="6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3" name="Freeform 269"/>
                <p:cNvSpPr>
                  <a:spLocks noEditPoints="1"/>
                </p:cNvSpPr>
                <p:nvPr/>
              </p:nvSpPr>
              <p:spPr bwMode="auto">
                <a:xfrm>
                  <a:off x="898" y="2334"/>
                  <a:ext cx="64" cy="61"/>
                </a:xfrm>
                <a:custGeom>
                  <a:avLst/>
                  <a:gdLst>
                    <a:gd name="T0" fmla="*/ 52 w 64"/>
                    <a:gd name="T1" fmla="*/ 1 h 61"/>
                    <a:gd name="T2" fmla="*/ 58 w 64"/>
                    <a:gd name="T3" fmla="*/ 1 h 61"/>
                    <a:gd name="T4" fmla="*/ 63 w 64"/>
                    <a:gd name="T5" fmla="*/ 5 h 61"/>
                    <a:gd name="T6" fmla="*/ 64 w 64"/>
                    <a:gd name="T7" fmla="*/ 10 h 61"/>
                    <a:gd name="T8" fmla="*/ 51 w 64"/>
                    <a:gd name="T9" fmla="*/ 5 h 61"/>
                    <a:gd name="T10" fmla="*/ 51 w 64"/>
                    <a:gd name="T11" fmla="*/ 32 h 61"/>
                    <a:gd name="T12" fmla="*/ 23 w 64"/>
                    <a:gd name="T13" fmla="*/ 37 h 61"/>
                    <a:gd name="T14" fmla="*/ 51 w 64"/>
                    <a:gd name="T15" fmla="*/ 5 h 61"/>
                    <a:gd name="T16" fmla="*/ 32 w 64"/>
                    <a:gd name="T17" fmla="*/ 51 h 61"/>
                    <a:gd name="T18" fmla="*/ 18 w 64"/>
                    <a:gd name="T19" fmla="*/ 60 h 61"/>
                    <a:gd name="T20" fmla="*/ 18 w 64"/>
                    <a:gd name="T21" fmla="*/ 41 h 61"/>
                    <a:gd name="T22" fmla="*/ 32 w 64"/>
                    <a:gd name="T23" fmla="*/ 51 h 61"/>
                    <a:gd name="T24" fmla="*/ 15 w 64"/>
                    <a:gd name="T25" fmla="*/ 61 h 61"/>
                    <a:gd name="T26" fmla="*/ 6 w 64"/>
                    <a:gd name="T27" fmla="*/ 58 h 61"/>
                    <a:gd name="T28" fmla="*/ 15 w 64"/>
                    <a:gd name="T29" fmla="*/ 44 h 61"/>
                    <a:gd name="T30" fmla="*/ 14 w 64"/>
                    <a:gd name="T31" fmla="*/ 43 h 61"/>
                    <a:gd name="T32" fmla="*/ 3 w 64"/>
                    <a:gd name="T33" fmla="*/ 56 h 61"/>
                    <a:gd name="T34" fmla="*/ 0 w 64"/>
                    <a:gd name="T35" fmla="*/ 46 h 61"/>
                    <a:gd name="T36" fmla="*/ 15 w 64"/>
                    <a:gd name="T37" fmla="*/ 44 h 61"/>
                    <a:gd name="T38" fmla="*/ 3 w 64"/>
                    <a:gd name="T39" fmla="*/ 56 h 61"/>
                    <a:gd name="T40" fmla="*/ 15 w 64"/>
                    <a:gd name="T41" fmla="*/ 44 h 61"/>
                    <a:gd name="T42" fmla="*/ 15 w 64"/>
                    <a:gd name="T43" fmla="*/ 44 h 61"/>
                    <a:gd name="T44" fmla="*/ 0 w 64"/>
                    <a:gd name="T45" fmla="*/ 37 h 61"/>
                    <a:gd name="T46" fmla="*/ 4 w 64"/>
                    <a:gd name="T47" fmla="*/ 20 h 61"/>
                    <a:gd name="T48" fmla="*/ 18 w 64"/>
                    <a:gd name="T49" fmla="*/ 5 h 61"/>
                    <a:gd name="T50" fmla="*/ 32 w 64"/>
                    <a:gd name="T51" fmla="*/ 15 h 61"/>
                    <a:gd name="T52" fmla="*/ 21 w 64"/>
                    <a:gd name="T53" fmla="*/ 24 h 61"/>
                    <a:gd name="T54" fmla="*/ 17 w 64"/>
                    <a:gd name="T55" fmla="*/ 32 h 61"/>
                    <a:gd name="T56" fmla="*/ 15 w 64"/>
                    <a:gd name="T57" fmla="*/ 44 h 61"/>
                    <a:gd name="T58" fmla="*/ 23 w 64"/>
                    <a:gd name="T59" fmla="*/ 1 h 61"/>
                    <a:gd name="T60" fmla="*/ 29 w 64"/>
                    <a:gd name="T61" fmla="*/ 0 h 61"/>
                    <a:gd name="T62" fmla="*/ 34 w 64"/>
                    <a:gd name="T63" fmla="*/ 3 h 61"/>
                    <a:gd name="T64" fmla="*/ 35 w 64"/>
                    <a:gd name="T65" fmla="*/ 10 h 61"/>
                    <a:gd name="T66" fmla="*/ 32 w 64"/>
                    <a:gd name="T67" fmla="*/ 15 h 6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4"/>
                    <a:gd name="T103" fmla="*/ 0 h 61"/>
                    <a:gd name="T104" fmla="*/ 64 w 64"/>
                    <a:gd name="T105" fmla="*/ 61 h 61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4" h="61">
                      <a:moveTo>
                        <a:pt x="51" y="5"/>
                      </a:moveTo>
                      <a:lnTo>
                        <a:pt x="52" y="1"/>
                      </a:lnTo>
                      <a:lnTo>
                        <a:pt x="55" y="1"/>
                      </a:lnTo>
                      <a:lnTo>
                        <a:pt x="58" y="1"/>
                      </a:lnTo>
                      <a:lnTo>
                        <a:pt x="60" y="1"/>
                      </a:lnTo>
                      <a:lnTo>
                        <a:pt x="63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3" y="13"/>
                      </a:lnTo>
                      <a:lnTo>
                        <a:pt x="51" y="5"/>
                      </a:lnTo>
                      <a:close/>
                      <a:moveTo>
                        <a:pt x="63" y="13"/>
                      </a:moveTo>
                      <a:lnTo>
                        <a:pt x="51" y="32"/>
                      </a:lnTo>
                      <a:lnTo>
                        <a:pt x="32" y="51"/>
                      </a:lnTo>
                      <a:lnTo>
                        <a:pt x="23" y="37"/>
                      </a:lnTo>
                      <a:lnTo>
                        <a:pt x="38" y="20"/>
                      </a:lnTo>
                      <a:lnTo>
                        <a:pt x="51" y="5"/>
                      </a:lnTo>
                      <a:lnTo>
                        <a:pt x="63" y="13"/>
                      </a:lnTo>
                      <a:close/>
                      <a:moveTo>
                        <a:pt x="32" y="51"/>
                      </a:moveTo>
                      <a:lnTo>
                        <a:pt x="26" y="56"/>
                      </a:lnTo>
                      <a:lnTo>
                        <a:pt x="18" y="60"/>
                      </a:lnTo>
                      <a:lnTo>
                        <a:pt x="14" y="43"/>
                      </a:lnTo>
                      <a:lnTo>
                        <a:pt x="18" y="41"/>
                      </a:lnTo>
                      <a:lnTo>
                        <a:pt x="23" y="37"/>
                      </a:lnTo>
                      <a:lnTo>
                        <a:pt x="32" y="51"/>
                      </a:lnTo>
                      <a:close/>
                      <a:moveTo>
                        <a:pt x="18" y="60"/>
                      </a:moveTo>
                      <a:lnTo>
                        <a:pt x="15" y="61"/>
                      </a:lnTo>
                      <a:lnTo>
                        <a:pt x="10" y="60"/>
                      </a:lnTo>
                      <a:lnTo>
                        <a:pt x="6" y="58"/>
                      </a:lnTo>
                      <a:lnTo>
                        <a:pt x="3" y="56"/>
                      </a:lnTo>
                      <a:lnTo>
                        <a:pt x="15" y="44"/>
                      </a:lnTo>
                      <a:lnTo>
                        <a:pt x="14" y="43"/>
                      </a:lnTo>
                      <a:lnTo>
                        <a:pt x="18" y="60"/>
                      </a:lnTo>
                      <a:close/>
                      <a:moveTo>
                        <a:pt x="3" y="56"/>
                      </a:moveTo>
                      <a:lnTo>
                        <a:pt x="1" y="51"/>
                      </a:lnTo>
                      <a:lnTo>
                        <a:pt x="0" y="46"/>
                      </a:lnTo>
                      <a:lnTo>
                        <a:pt x="15" y="44"/>
                      </a:lnTo>
                      <a:lnTo>
                        <a:pt x="3" y="56"/>
                      </a:lnTo>
                      <a:close/>
                      <a:moveTo>
                        <a:pt x="15" y="44"/>
                      </a:moveTo>
                      <a:lnTo>
                        <a:pt x="15" y="44"/>
                      </a:lnTo>
                      <a:lnTo>
                        <a:pt x="7" y="46"/>
                      </a:lnTo>
                      <a:lnTo>
                        <a:pt x="15" y="44"/>
                      </a:lnTo>
                      <a:close/>
                      <a:moveTo>
                        <a:pt x="0" y="48"/>
                      </a:move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4" y="20"/>
                      </a:lnTo>
                      <a:lnTo>
                        <a:pt x="9" y="13"/>
                      </a:lnTo>
                      <a:lnTo>
                        <a:pt x="18" y="5"/>
                      </a:lnTo>
                      <a:lnTo>
                        <a:pt x="23" y="1"/>
                      </a:lnTo>
                      <a:lnTo>
                        <a:pt x="32" y="15"/>
                      </a:lnTo>
                      <a:lnTo>
                        <a:pt x="29" y="17"/>
                      </a:lnTo>
                      <a:lnTo>
                        <a:pt x="21" y="24"/>
                      </a:lnTo>
                      <a:lnTo>
                        <a:pt x="18" y="29"/>
                      </a:lnTo>
                      <a:lnTo>
                        <a:pt x="17" y="32"/>
                      </a:lnTo>
                      <a:lnTo>
                        <a:pt x="15" y="37"/>
                      </a:lnTo>
                      <a:lnTo>
                        <a:pt x="15" y="44"/>
                      </a:lnTo>
                      <a:lnTo>
                        <a:pt x="0" y="48"/>
                      </a:lnTo>
                      <a:close/>
                      <a:moveTo>
                        <a:pt x="23" y="1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0"/>
                      </a:lnTo>
                      <a:lnTo>
                        <a:pt x="34" y="3"/>
                      </a:lnTo>
                      <a:lnTo>
                        <a:pt x="35" y="7"/>
                      </a:lnTo>
                      <a:lnTo>
                        <a:pt x="35" y="10"/>
                      </a:lnTo>
                      <a:lnTo>
                        <a:pt x="34" y="12"/>
                      </a:lnTo>
                      <a:lnTo>
                        <a:pt x="32" y="15"/>
                      </a:lnTo>
                      <a:lnTo>
                        <a:pt x="23" y="1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4" name="Freeform 270"/>
                <p:cNvSpPr>
                  <a:spLocks noEditPoints="1"/>
                </p:cNvSpPr>
                <p:nvPr/>
              </p:nvSpPr>
              <p:spPr bwMode="auto">
                <a:xfrm>
                  <a:off x="901" y="2334"/>
                  <a:ext cx="57" cy="56"/>
                </a:xfrm>
                <a:custGeom>
                  <a:avLst/>
                  <a:gdLst>
                    <a:gd name="T0" fmla="*/ 46 w 57"/>
                    <a:gd name="T1" fmla="*/ 3 h 56"/>
                    <a:gd name="T2" fmla="*/ 51 w 57"/>
                    <a:gd name="T3" fmla="*/ 1 h 56"/>
                    <a:gd name="T4" fmla="*/ 55 w 57"/>
                    <a:gd name="T5" fmla="*/ 5 h 56"/>
                    <a:gd name="T6" fmla="*/ 57 w 57"/>
                    <a:gd name="T7" fmla="*/ 10 h 56"/>
                    <a:gd name="T8" fmla="*/ 43 w 57"/>
                    <a:gd name="T9" fmla="*/ 5 h 56"/>
                    <a:gd name="T10" fmla="*/ 46 w 57"/>
                    <a:gd name="T11" fmla="*/ 29 h 56"/>
                    <a:gd name="T12" fmla="*/ 24 w 57"/>
                    <a:gd name="T13" fmla="*/ 31 h 56"/>
                    <a:gd name="T14" fmla="*/ 43 w 57"/>
                    <a:gd name="T15" fmla="*/ 5 h 56"/>
                    <a:gd name="T16" fmla="*/ 34 w 57"/>
                    <a:gd name="T17" fmla="*/ 43 h 56"/>
                    <a:gd name="T18" fmla="*/ 20 w 57"/>
                    <a:gd name="T19" fmla="*/ 53 h 56"/>
                    <a:gd name="T20" fmla="*/ 18 w 57"/>
                    <a:gd name="T21" fmla="*/ 36 h 56"/>
                    <a:gd name="T22" fmla="*/ 34 w 57"/>
                    <a:gd name="T23" fmla="*/ 43 h 56"/>
                    <a:gd name="T24" fmla="*/ 15 w 57"/>
                    <a:gd name="T25" fmla="*/ 56 h 56"/>
                    <a:gd name="T26" fmla="*/ 7 w 57"/>
                    <a:gd name="T27" fmla="*/ 56 h 56"/>
                    <a:gd name="T28" fmla="*/ 14 w 57"/>
                    <a:gd name="T29" fmla="*/ 41 h 56"/>
                    <a:gd name="T30" fmla="*/ 14 w 57"/>
                    <a:gd name="T31" fmla="*/ 39 h 56"/>
                    <a:gd name="T32" fmla="*/ 4 w 57"/>
                    <a:gd name="T33" fmla="*/ 53 h 56"/>
                    <a:gd name="T34" fmla="*/ 1 w 57"/>
                    <a:gd name="T35" fmla="*/ 51 h 56"/>
                    <a:gd name="T36" fmla="*/ 14 w 57"/>
                    <a:gd name="T37" fmla="*/ 41 h 56"/>
                    <a:gd name="T38" fmla="*/ 4 w 57"/>
                    <a:gd name="T39" fmla="*/ 53 h 56"/>
                    <a:gd name="T40" fmla="*/ 1 w 57"/>
                    <a:gd name="T41" fmla="*/ 48 h 56"/>
                    <a:gd name="T42" fmla="*/ 7 w 57"/>
                    <a:gd name="T43" fmla="*/ 46 h 56"/>
                    <a:gd name="T44" fmla="*/ 1 w 57"/>
                    <a:gd name="T45" fmla="*/ 46 h 56"/>
                    <a:gd name="T46" fmla="*/ 0 w 57"/>
                    <a:gd name="T47" fmla="*/ 46 h 56"/>
                    <a:gd name="T48" fmla="*/ 15 w 57"/>
                    <a:gd name="T49" fmla="*/ 43 h 56"/>
                    <a:gd name="T50" fmla="*/ 1 w 57"/>
                    <a:gd name="T51" fmla="*/ 46 h 56"/>
                    <a:gd name="T52" fmla="*/ 0 w 57"/>
                    <a:gd name="T53" fmla="*/ 46 h 56"/>
                    <a:gd name="T54" fmla="*/ 7 w 57"/>
                    <a:gd name="T55" fmla="*/ 43 h 56"/>
                    <a:gd name="T56" fmla="*/ 0 w 57"/>
                    <a:gd name="T57" fmla="*/ 44 h 56"/>
                    <a:gd name="T58" fmla="*/ 1 w 57"/>
                    <a:gd name="T59" fmla="*/ 29 h 56"/>
                    <a:gd name="T60" fmla="*/ 9 w 57"/>
                    <a:gd name="T61" fmla="*/ 15 h 56"/>
                    <a:gd name="T62" fmla="*/ 21 w 57"/>
                    <a:gd name="T63" fmla="*/ 1 h 56"/>
                    <a:gd name="T64" fmla="*/ 28 w 57"/>
                    <a:gd name="T65" fmla="*/ 17 h 56"/>
                    <a:gd name="T66" fmla="*/ 18 w 57"/>
                    <a:gd name="T67" fmla="*/ 27 h 56"/>
                    <a:gd name="T68" fmla="*/ 14 w 57"/>
                    <a:gd name="T69" fmla="*/ 37 h 56"/>
                    <a:gd name="T70" fmla="*/ 0 w 57"/>
                    <a:gd name="T71" fmla="*/ 44 h 56"/>
                    <a:gd name="T72" fmla="*/ 23 w 57"/>
                    <a:gd name="T73" fmla="*/ 0 h 56"/>
                    <a:gd name="T74" fmla="*/ 29 w 57"/>
                    <a:gd name="T75" fmla="*/ 1 h 56"/>
                    <a:gd name="T76" fmla="*/ 32 w 57"/>
                    <a:gd name="T77" fmla="*/ 7 h 56"/>
                    <a:gd name="T78" fmla="*/ 32 w 57"/>
                    <a:gd name="T79" fmla="*/ 12 h 56"/>
                    <a:gd name="T80" fmla="*/ 21 w 57"/>
                    <a:gd name="T81" fmla="*/ 1 h 5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57"/>
                    <a:gd name="T124" fmla="*/ 0 h 56"/>
                    <a:gd name="T125" fmla="*/ 57 w 57"/>
                    <a:gd name="T126" fmla="*/ 56 h 5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57" h="56">
                      <a:moveTo>
                        <a:pt x="43" y="5"/>
                      </a:moveTo>
                      <a:lnTo>
                        <a:pt x="46" y="3"/>
                      </a:lnTo>
                      <a:lnTo>
                        <a:pt x="48" y="1"/>
                      </a:lnTo>
                      <a:lnTo>
                        <a:pt x="51" y="1"/>
                      </a:lnTo>
                      <a:lnTo>
                        <a:pt x="54" y="3"/>
                      </a:lnTo>
                      <a:lnTo>
                        <a:pt x="55" y="5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5" y="13"/>
                      </a:lnTo>
                      <a:lnTo>
                        <a:pt x="43" y="5"/>
                      </a:lnTo>
                      <a:close/>
                      <a:moveTo>
                        <a:pt x="55" y="13"/>
                      </a:moveTo>
                      <a:lnTo>
                        <a:pt x="46" y="29"/>
                      </a:lnTo>
                      <a:lnTo>
                        <a:pt x="34" y="43"/>
                      </a:lnTo>
                      <a:lnTo>
                        <a:pt x="24" y="31"/>
                      </a:lnTo>
                      <a:lnTo>
                        <a:pt x="35" y="19"/>
                      </a:lnTo>
                      <a:lnTo>
                        <a:pt x="43" y="5"/>
                      </a:lnTo>
                      <a:lnTo>
                        <a:pt x="55" y="13"/>
                      </a:lnTo>
                      <a:close/>
                      <a:moveTo>
                        <a:pt x="34" y="43"/>
                      </a:moveTo>
                      <a:lnTo>
                        <a:pt x="26" y="49"/>
                      </a:lnTo>
                      <a:lnTo>
                        <a:pt x="20" y="53"/>
                      </a:lnTo>
                      <a:lnTo>
                        <a:pt x="14" y="39"/>
                      </a:lnTo>
                      <a:lnTo>
                        <a:pt x="18" y="36"/>
                      </a:lnTo>
                      <a:lnTo>
                        <a:pt x="24" y="31"/>
                      </a:lnTo>
                      <a:lnTo>
                        <a:pt x="34" y="43"/>
                      </a:lnTo>
                      <a:close/>
                      <a:moveTo>
                        <a:pt x="20" y="53"/>
                      </a:moveTo>
                      <a:lnTo>
                        <a:pt x="15" y="56"/>
                      </a:lnTo>
                      <a:lnTo>
                        <a:pt x="12" y="56"/>
                      </a:lnTo>
                      <a:lnTo>
                        <a:pt x="7" y="56"/>
                      </a:lnTo>
                      <a:lnTo>
                        <a:pt x="4" y="53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20" y="53"/>
                      </a:lnTo>
                      <a:close/>
                      <a:moveTo>
                        <a:pt x="4" y="53"/>
                      </a:moveTo>
                      <a:lnTo>
                        <a:pt x="3" y="53"/>
                      </a:lnTo>
                      <a:lnTo>
                        <a:pt x="1" y="51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4" y="53"/>
                      </a:lnTo>
                      <a:close/>
                      <a:moveTo>
                        <a:pt x="1" y="51"/>
                      </a:move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7" y="46"/>
                      </a:lnTo>
                      <a:lnTo>
                        <a:pt x="1" y="51"/>
                      </a:lnTo>
                      <a:close/>
                      <a:moveTo>
                        <a:pt x="1" y="46"/>
                      </a:moveTo>
                      <a:lnTo>
                        <a:pt x="1" y="46"/>
                      </a:lnTo>
                      <a:lnTo>
                        <a:pt x="0" y="46"/>
                      </a:lnTo>
                      <a:lnTo>
                        <a:pt x="14" y="39"/>
                      </a:lnTo>
                      <a:lnTo>
                        <a:pt x="15" y="43"/>
                      </a:lnTo>
                      <a:lnTo>
                        <a:pt x="15" y="46"/>
                      </a:lnTo>
                      <a:lnTo>
                        <a:pt x="1" y="46"/>
                      </a:lnTo>
                      <a:close/>
                      <a:moveTo>
                        <a:pt x="0" y="46"/>
                      </a:move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7" y="43"/>
                      </a:lnTo>
                      <a:lnTo>
                        <a:pt x="0" y="46"/>
                      </a:lnTo>
                      <a:close/>
                      <a:moveTo>
                        <a:pt x="0" y="44"/>
                      </a:moveTo>
                      <a:lnTo>
                        <a:pt x="0" y="37"/>
                      </a:lnTo>
                      <a:lnTo>
                        <a:pt x="1" y="29"/>
                      </a:lnTo>
                      <a:lnTo>
                        <a:pt x="4" y="22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1" y="1"/>
                      </a:lnTo>
                      <a:lnTo>
                        <a:pt x="31" y="15"/>
                      </a:lnTo>
                      <a:lnTo>
                        <a:pt x="28" y="17"/>
                      </a:lnTo>
                      <a:lnTo>
                        <a:pt x="21" y="24"/>
                      </a:lnTo>
                      <a:lnTo>
                        <a:pt x="18" y="27"/>
                      </a:lnTo>
                      <a:lnTo>
                        <a:pt x="15" y="32"/>
                      </a:lnTo>
                      <a:lnTo>
                        <a:pt x="14" y="37"/>
                      </a:lnTo>
                      <a:lnTo>
                        <a:pt x="14" y="41"/>
                      </a:lnTo>
                      <a:lnTo>
                        <a:pt x="0" y="44"/>
                      </a:lnTo>
                      <a:close/>
                      <a:moveTo>
                        <a:pt x="21" y="1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9" y="1"/>
                      </a:lnTo>
                      <a:lnTo>
                        <a:pt x="31" y="3"/>
                      </a:lnTo>
                      <a:lnTo>
                        <a:pt x="32" y="7"/>
                      </a:lnTo>
                      <a:lnTo>
                        <a:pt x="32" y="8"/>
                      </a:lnTo>
                      <a:lnTo>
                        <a:pt x="32" y="12"/>
                      </a:lnTo>
                      <a:lnTo>
                        <a:pt x="31" y="15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5" name="Freeform 271"/>
                <p:cNvSpPr>
                  <a:spLocks noEditPoints="1"/>
                </p:cNvSpPr>
                <p:nvPr/>
              </p:nvSpPr>
              <p:spPr bwMode="auto">
                <a:xfrm>
                  <a:off x="904" y="2334"/>
                  <a:ext cx="49" cy="51"/>
                </a:xfrm>
                <a:custGeom>
                  <a:avLst/>
                  <a:gdLst>
                    <a:gd name="T0" fmla="*/ 38 w 49"/>
                    <a:gd name="T1" fmla="*/ 5 h 51"/>
                    <a:gd name="T2" fmla="*/ 45 w 49"/>
                    <a:gd name="T3" fmla="*/ 3 h 51"/>
                    <a:gd name="T4" fmla="*/ 48 w 49"/>
                    <a:gd name="T5" fmla="*/ 7 h 51"/>
                    <a:gd name="T6" fmla="*/ 49 w 49"/>
                    <a:gd name="T7" fmla="*/ 12 h 51"/>
                    <a:gd name="T8" fmla="*/ 37 w 49"/>
                    <a:gd name="T9" fmla="*/ 7 h 51"/>
                    <a:gd name="T10" fmla="*/ 40 w 49"/>
                    <a:gd name="T11" fmla="*/ 29 h 51"/>
                    <a:gd name="T12" fmla="*/ 18 w 49"/>
                    <a:gd name="T13" fmla="*/ 31 h 51"/>
                    <a:gd name="T14" fmla="*/ 37 w 49"/>
                    <a:gd name="T15" fmla="*/ 7 h 51"/>
                    <a:gd name="T16" fmla="*/ 28 w 49"/>
                    <a:gd name="T17" fmla="*/ 41 h 51"/>
                    <a:gd name="T18" fmla="*/ 17 w 49"/>
                    <a:gd name="T19" fmla="*/ 49 h 51"/>
                    <a:gd name="T20" fmla="*/ 15 w 49"/>
                    <a:gd name="T21" fmla="*/ 34 h 51"/>
                    <a:gd name="T22" fmla="*/ 28 w 49"/>
                    <a:gd name="T23" fmla="*/ 41 h 51"/>
                    <a:gd name="T24" fmla="*/ 14 w 49"/>
                    <a:gd name="T25" fmla="*/ 51 h 51"/>
                    <a:gd name="T26" fmla="*/ 6 w 49"/>
                    <a:gd name="T27" fmla="*/ 51 h 51"/>
                    <a:gd name="T28" fmla="*/ 12 w 49"/>
                    <a:gd name="T29" fmla="*/ 37 h 51"/>
                    <a:gd name="T30" fmla="*/ 11 w 49"/>
                    <a:gd name="T31" fmla="*/ 36 h 51"/>
                    <a:gd name="T32" fmla="*/ 12 w 49"/>
                    <a:gd name="T33" fmla="*/ 37 h 51"/>
                    <a:gd name="T34" fmla="*/ 8 w 49"/>
                    <a:gd name="T35" fmla="*/ 44 h 51"/>
                    <a:gd name="T36" fmla="*/ 4 w 49"/>
                    <a:gd name="T37" fmla="*/ 49 h 51"/>
                    <a:gd name="T38" fmla="*/ 1 w 49"/>
                    <a:gd name="T39" fmla="*/ 46 h 51"/>
                    <a:gd name="T40" fmla="*/ 14 w 49"/>
                    <a:gd name="T41" fmla="*/ 39 h 51"/>
                    <a:gd name="T42" fmla="*/ 4 w 49"/>
                    <a:gd name="T43" fmla="*/ 49 h 51"/>
                    <a:gd name="T44" fmla="*/ 1 w 49"/>
                    <a:gd name="T45" fmla="*/ 44 h 51"/>
                    <a:gd name="T46" fmla="*/ 8 w 49"/>
                    <a:gd name="T47" fmla="*/ 43 h 51"/>
                    <a:gd name="T48" fmla="*/ 1 w 49"/>
                    <a:gd name="T49" fmla="*/ 43 h 51"/>
                    <a:gd name="T50" fmla="*/ 14 w 49"/>
                    <a:gd name="T51" fmla="*/ 43 h 51"/>
                    <a:gd name="T52" fmla="*/ 1 w 49"/>
                    <a:gd name="T53" fmla="*/ 43 h 51"/>
                    <a:gd name="T54" fmla="*/ 14 w 49"/>
                    <a:gd name="T55" fmla="*/ 43 h 51"/>
                    <a:gd name="T56" fmla="*/ 14 w 49"/>
                    <a:gd name="T57" fmla="*/ 43 h 51"/>
                    <a:gd name="T58" fmla="*/ 1 w 49"/>
                    <a:gd name="T59" fmla="*/ 43 h 51"/>
                    <a:gd name="T60" fmla="*/ 14 w 49"/>
                    <a:gd name="T61" fmla="*/ 39 h 51"/>
                    <a:gd name="T62" fmla="*/ 14 w 49"/>
                    <a:gd name="T63" fmla="*/ 43 h 51"/>
                    <a:gd name="T64" fmla="*/ 1 w 49"/>
                    <a:gd name="T65" fmla="*/ 44 h 51"/>
                    <a:gd name="T66" fmla="*/ 0 w 49"/>
                    <a:gd name="T67" fmla="*/ 41 h 51"/>
                    <a:gd name="T68" fmla="*/ 14 w 49"/>
                    <a:gd name="T69" fmla="*/ 39 h 51"/>
                    <a:gd name="T70" fmla="*/ 1 w 49"/>
                    <a:gd name="T71" fmla="*/ 44 h 51"/>
                    <a:gd name="T72" fmla="*/ 14 w 49"/>
                    <a:gd name="T73" fmla="*/ 39 h 51"/>
                    <a:gd name="T74" fmla="*/ 8 w 49"/>
                    <a:gd name="T75" fmla="*/ 41 h 51"/>
                    <a:gd name="T76" fmla="*/ 1 w 49"/>
                    <a:gd name="T77" fmla="*/ 41 h 51"/>
                    <a:gd name="T78" fmla="*/ 3 w 49"/>
                    <a:gd name="T79" fmla="*/ 29 h 51"/>
                    <a:gd name="T80" fmla="*/ 11 w 49"/>
                    <a:gd name="T81" fmla="*/ 15 h 51"/>
                    <a:gd name="T82" fmla="*/ 21 w 49"/>
                    <a:gd name="T83" fmla="*/ 1 h 51"/>
                    <a:gd name="T84" fmla="*/ 28 w 49"/>
                    <a:gd name="T85" fmla="*/ 15 h 51"/>
                    <a:gd name="T86" fmla="*/ 15 w 49"/>
                    <a:gd name="T87" fmla="*/ 31 h 51"/>
                    <a:gd name="T88" fmla="*/ 1 w 49"/>
                    <a:gd name="T89" fmla="*/ 41 h 51"/>
                    <a:gd name="T90" fmla="*/ 25 w 49"/>
                    <a:gd name="T91" fmla="*/ 0 h 51"/>
                    <a:gd name="T92" fmla="*/ 29 w 49"/>
                    <a:gd name="T93" fmla="*/ 0 h 51"/>
                    <a:gd name="T94" fmla="*/ 32 w 49"/>
                    <a:gd name="T95" fmla="*/ 5 h 51"/>
                    <a:gd name="T96" fmla="*/ 32 w 49"/>
                    <a:gd name="T97" fmla="*/ 10 h 51"/>
                    <a:gd name="T98" fmla="*/ 21 w 49"/>
                    <a:gd name="T99" fmla="*/ 1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49"/>
                    <a:gd name="T151" fmla="*/ 0 h 51"/>
                    <a:gd name="T152" fmla="*/ 49 w 4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49" h="51">
                      <a:moveTo>
                        <a:pt x="37" y="7"/>
                      </a:moveTo>
                      <a:lnTo>
                        <a:pt x="38" y="5"/>
                      </a:lnTo>
                      <a:lnTo>
                        <a:pt x="41" y="3"/>
                      </a:lnTo>
                      <a:lnTo>
                        <a:pt x="45" y="3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0"/>
                      </a:lnTo>
                      <a:lnTo>
                        <a:pt x="49" y="12"/>
                      </a:lnTo>
                      <a:lnTo>
                        <a:pt x="49" y="15"/>
                      </a:lnTo>
                      <a:lnTo>
                        <a:pt x="37" y="7"/>
                      </a:lnTo>
                      <a:close/>
                      <a:moveTo>
                        <a:pt x="49" y="15"/>
                      </a:moveTo>
                      <a:lnTo>
                        <a:pt x="40" y="29"/>
                      </a:lnTo>
                      <a:lnTo>
                        <a:pt x="28" y="41"/>
                      </a:lnTo>
                      <a:lnTo>
                        <a:pt x="18" y="31"/>
                      </a:lnTo>
                      <a:lnTo>
                        <a:pt x="29" y="19"/>
                      </a:lnTo>
                      <a:lnTo>
                        <a:pt x="37" y="7"/>
                      </a:lnTo>
                      <a:lnTo>
                        <a:pt x="49" y="15"/>
                      </a:lnTo>
                      <a:close/>
                      <a:moveTo>
                        <a:pt x="28" y="41"/>
                      </a:moveTo>
                      <a:lnTo>
                        <a:pt x="21" y="46"/>
                      </a:lnTo>
                      <a:lnTo>
                        <a:pt x="17" y="49"/>
                      </a:lnTo>
                      <a:lnTo>
                        <a:pt x="11" y="36"/>
                      </a:lnTo>
                      <a:lnTo>
                        <a:pt x="15" y="34"/>
                      </a:lnTo>
                      <a:lnTo>
                        <a:pt x="18" y="31"/>
                      </a:lnTo>
                      <a:lnTo>
                        <a:pt x="28" y="41"/>
                      </a:lnTo>
                      <a:close/>
                      <a:moveTo>
                        <a:pt x="17" y="49"/>
                      </a:moveTo>
                      <a:lnTo>
                        <a:pt x="14" y="51"/>
                      </a:lnTo>
                      <a:lnTo>
                        <a:pt x="11" y="51"/>
                      </a:lnTo>
                      <a:lnTo>
                        <a:pt x="6" y="51"/>
                      </a:lnTo>
                      <a:lnTo>
                        <a:pt x="4" y="49"/>
                      </a:lnTo>
                      <a:lnTo>
                        <a:pt x="12" y="37"/>
                      </a:lnTo>
                      <a:lnTo>
                        <a:pt x="11" y="36"/>
                      </a:lnTo>
                      <a:lnTo>
                        <a:pt x="17" y="49"/>
                      </a:lnTo>
                      <a:close/>
                      <a:moveTo>
                        <a:pt x="12" y="37"/>
                      </a:moveTo>
                      <a:lnTo>
                        <a:pt x="12" y="37"/>
                      </a:lnTo>
                      <a:lnTo>
                        <a:pt x="8" y="44"/>
                      </a:lnTo>
                      <a:lnTo>
                        <a:pt x="12" y="37"/>
                      </a:lnTo>
                      <a:close/>
                      <a:moveTo>
                        <a:pt x="4" y="49"/>
                      </a:move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14" y="39"/>
                      </a:lnTo>
                      <a:lnTo>
                        <a:pt x="12" y="37"/>
                      </a:lnTo>
                      <a:lnTo>
                        <a:pt x="4" y="49"/>
                      </a:lnTo>
                      <a:close/>
                      <a:moveTo>
                        <a:pt x="1" y="46"/>
                      </a:moveTo>
                      <a:lnTo>
                        <a:pt x="1" y="44"/>
                      </a:lnTo>
                      <a:lnTo>
                        <a:pt x="1" y="43"/>
                      </a:lnTo>
                      <a:lnTo>
                        <a:pt x="8" y="43"/>
                      </a:lnTo>
                      <a:lnTo>
                        <a:pt x="1" y="46"/>
                      </a:lnTo>
                      <a:close/>
                      <a:moveTo>
                        <a:pt x="1" y="43"/>
                      </a:moveTo>
                      <a:lnTo>
                        <a:pt x="1" y="43"/>
                      </a:lnTo>
                      <a:lnTo>
                        <a:pt x="14" y="43"/>
                      </a:lnTo>
                      <a:lnTo>
                        <a:pt x="1" y="43"/>
                      </a:lnTo>
                      <a:close/>
                      <a:moveTo>
                        <a:pt x="14" y="43"/>
                      </a:moveTo>
                      <a:lnTo>
                        <a:pt x="14" y="43"/>
                      </a:lnTo>
                      <a:lnTo>
                        <a:pt x="8" y="43"/>
                      </a:lnTo>
                      <a:lnTo>
                        <a:pt x="14" y="43"/>
                      </a:lnTo>
                      <a:close/>
                      <a:moveTo>
                        <a:pt x="1" y="43"/>
                      </a:moveTo>
                      <a:lnTo>
                        <a:pt x="1" y="43"/>
                      </a:lnTo>
                      <a:lnTo>
                        <a:pt x="1" y="44"/>
                      </a:ln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1" y="43"/>
                      </a:lnTo>
                      <a:close/>
                      <a:moveTo>
                        <a:pt x="1" y="44"/>
                      </a:move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1" y="44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39"/>
                      </a:lnTo>
                      <a:close/>
                      <a:moveTo>
                        <a:pt x="1" y="41"/>
                      </a:moveTo>
                      <a:lnTo>
                        <a:pt x="1" y="36"/>
                      </a:lnTo>
                      <a:lnTo>
                        <a:pt x="3" y="29"/>
                      </a:lnTo>
                      <a:lnTo>
                        <a:pt x="6" y="22"/>
                      </a:lnTo>
                      <a:lnTo>
                        <a:pt x="11" y="15"/>
                      </a:lnTo>
                      <a:lnTo>
                        <a:pt x="18" y="5"/>
                      </a:lnTo>
                      <a:lnTo>
                        <a:pt x="21" y="1"/>
                      </a:lnTo>
                      <a:lnTo>
                        <a:pt x="31" y="13"/>
                      </a:lnTo>
                      <a:lnTo>
                        <a:pt x="28" y="15"/>
                      </a:lnTo>
                      <a:lnTo>
                        <a:pt x="21" y="22"/>
                      </a:lnTo>
                      <a:lnTo>
                        <a:pt x="15" y="31"/>
                      </a:lnTo>
                      <a:lnTo>
                        <a:pt x="14" y="39"/>
                      </a:lnTo>
                      <a:lnTo>
                        <a:pt x="1" y="41"/>
                      </a:lnTo>
                      <a:close/>
                      <a:moveTo>
                        <a:pt x="21" y="1"/>
                      </a:move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1" y="1"/>
                      </a:lnTo>
                      <a:lnTo>
                        <a:pt x="32" y="5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1" y="13"/>
                      </a:lnTo>
                      <a:lnTo>
                        <a:pt x="21" y="1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6" name="Freeform 272"/>
                <p:cNvSpPr>
                  <a:spLocks noEditPoints="1"/>
                </p:cNvSpPr>
                <p:nvPr/>
              </p:nvSpPr>
              <p:spPr bwMode="auto">
                <a:xfrm>
                  <a:off x="908" y="2335"/>
                  <a:ext cx="44" cy="47"/>
                </a:xfrm>
                <a:custGeom>
                  <a:avLst/>
                  <a:gdLst>
                    <a:gd name="T0" fmla="*/ 34 w 44"/>
                    <a:gd name="T1" fmla="*/ 4 h 47"/>
                    <a:gd name="T2" fmla="*/ 39 w 44"/>
                    <a:gd name="T3" fmla="*/ 2 h 47"/>
                    <a:gd name="T4" fmla="*/ 44 w 44"/>
                    <a:gd name="T5" fmla="*/ 6 h 47"/>
                    <a:gd name="T6" fmla="*/ 44 w 44"/>
                    <a:gd name="T7" fmla="*/ 11 h 47"/>
                    <a:gd name="T8" fmla="*/ 33 w 44"/>
                    <a:gd name="T9" fmla="*/ 6 h 47"/>
                    <a:gd name="T10" fmla="*/ 34 w 44"/>
                    <a:gd name="T11" fmla="*/ 24 h 47"/>
                    <a:gd name="T12" fmla="*/ 16 w 44"/>
                    <a:gd name="T13" fmla="*/ 26 h 47"/>
                    <a:gd name="T14" fmla="*/ 33 w 44"/>
                    <a:gd name="T15" fmla="*/ 6 h 47"/>
                    <a:gd name="T16" fmla="*/ 24 w 44"/>
                    <a:gd name="T17" fmla="*/ 36 h 47"/>
                    <a:gd name="T18" fmla="*/ 14 w 44"/>
                    <a:gd name="T19" fmla="*/ 43 h 47"/>
                    <a:gd name="T20" fmla="*/ 11 w 44"/>
                    <a:gd name="T21" fmla="*/ 30 h 47"/>
                    <a:gd name="T22" fmla="*/ 24 w 44"/>
                    <a:gd name="T23" fmla="*/ 36 h 47"/>
                    <a:gd name="T24" fmla="*/ 8 w 44"/>
                    <a:gd name="T25" fmla="*/ 31 h 47"/>
                    <a:gd name="T26" fmla="*/ 8 w 44"/>
                    <a:gd name="T27" fmla="*/ 31 h 47"/>
                    <a:gd name="T28" fmla="*/ 11 w 44"/>
                    <a:gd name="T29" fmla="*/ 45 h 47"/>
                    <a:gd name="T30" fmla="*/ 5 w 44"/>
                    <a:gd name="T31" fmla="*/ 45 h 47"/>
                    <a:gd name="T32" fmla="*/ 11 w 44"/>
                    <a:gd name="T33" fmla="*/ 33 h 47"/>
                    <a:gd name="T34" fmla="*/ 8 w 44"/>
                    <a:gd name="T35" fmla="*/ 31 h 47"/>
                    <a:gd name="T36" fmla="*/ 2 w 44"/>
                    <a:gd name="T37" fmla="*/ 43 h 47"/>
                    <a:gd name="T38" fmla="*/ 7 w 44"/>
                    <a:gd name="T39" fmla="*/ 38 h 47"/>
                    <a:gd name="T40" fmla="*/ 2 w 44"/>
                    <a:gd name="T41" fmla="*/ 43 h 47"/>
                    <a:gd name="T42" fmla="*/ 0 w 44"/>
                    <a:gd name="T43" fmla="*/ 42 h 47"/>
                    <a:gd name="T44" fmla="*/ 11 w 44"/>
                    <a:gd name="T45" fmla="*/ 35 h 47"/>
                    <a:gd name="T46" fmla="*/ 2 w 44"/>
                    <a:gd name="T47" fmla="*/ 43 h 47"/>
                    <a:gd name="T48" fmla="*/ 0 w 44"/>
                    <a:gd name="T49" fmla="*/ 40 h 47"/>
                    <a:gd name="T50" fmla="*/ 7 w 44"/>
                    <a:gd name="T51" fmla="*/ 38 h 47"/>
                    <a:gd name="T52" fmla="*/ 0 w 44"/>
                    <a:gd name="T53" fmla="*/ 38 h 47"/>
                    <a:gd name="T54" fmla="*/ 2 w 44"/>
                    <a:gd name="T55" fmla="*/ 42 h 47"/>
                    <a:gd name="T56" fmla="*/ 13 w 44"/>
                    <a:gd name="T57" fmla="*/ 35 h 47"/>
                    <a:gd name="T58" fmla="*/ 0 w 44"/>
                    <a:gd name="T59" fmla="*/ 38 h 47"/>
                    <a:gd name="T60" fmla="*/ 0 w 44"/>
                    <a:gd name="T61" fmla="*/ 40 h 47"/>
                    <a:gd name="T62" fmla="*/ 7 w 44"/>
                    <a:gd name="T63" fmla="*/ 36 h 47"/>
                    <a:gd name="T64" fmla="*/ 0 w 44"/>
                    <a:gd name="T65" fmla="*/ 38 h 47"/>
                    <a:gd name="T66" fmla="*/ 2 w 44"/>
                    <a:gd name="T67" fmla="*/ 28 h 47"/>
                    <a:gd name="T68" fmla="*/ 10 w 44"/>
                    <a:gd name="T69" fmla="*/ 16 h 47"/>
                    <a:gd name="T70" fmla="*/ 21 w 44"/>
                    <a:gd name="T71" fmla="*/ 2 h 47"/>
                    <a:gd name="T72" fmla="*/ 21 w 44"/>
                    <a:gd name="T73" fmla="*/ 23 h 47"/>
                    <a:gd name="T74" fmla="*/ 0 w 44"/>
                    <a:gd name="T75" fmla="*/ 38 h 47"/>
                    <a:gd name="T76" fmla="*/ 22 w 44"/>
                    <a:gd name="T77" fmla="*/ 0 h 47"/>
                    <a:gd name="T78" fmla="*/ 27 w 44"/>
                    <a:gd name="T79" fmla="*/ 0 h 47"/>
                    <a:gd name="T80" fmla="*/ 31 w 44"/>
                    <a:gd name="T81" fmla="*/ 4 h 47"/>
                    <a:gd name="T82" fmla="*/ 31 w 44"/>
                    <a:gd name="T83" fmla="*/ 9 h 47"/>
                    <a:gd name="T84" fmla="*/ 21 w 44"/>
                    <a:gd name="T85" fmla="*/ 2 h 47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44"/>
                    <a:gd name="T130" fmla="*/ 0 h 47"/>
                    <a:gd name="T131" fmla="*/ 44 w 44"/>
                    <a:gd name="T132" fmla="*/ 47 h 47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44" h="47">
                      <a:moveTo>
                        <a:pt x="33" y="6"/>
                      </a:moveTo>
                      <a:lnTo>
                        <a:pt x="34" y="4"/>
                      </a:lnTo>
                      <a:lnTo>
                        <a:pt x="36" y="2"/>
                      </a:lnTo>
                      <a:lnTo>
                        <a:pt x="39" y="2"/>
                      </a:lnTo>
                      <a:lnTo>
                        <a:pt x="42" y="4"/>
                      </a:lnTo>
                      <a:lnTo>
                        <a:pt x="44" y="6"/>
                      </a:lnTo>
                      <a:lnTo>
                        <a:pt x="44" y="7"/>
                      </a:lnTo>
                      <a:lnTo>
                        <a:pt x="44" y="11"/>
                      </a:lnTo>
                      <a:lnTo>
                        <a:pt x="44" y="12"/>
                      </a:lnTo>
                      <a:lnTo>
                        <a:pt x="33" y="6"/>
                      </a:lnTo>
                      <a:close/>
                      <a:moveTo>
                        <a:pt x="44" y="12"/>
                      </a:moveTo>
                      <a:lnTo>
                        <a:pt x="34" y="24"/>
                      </a:lnTo>
                      <a:lnTo>
                        <a:pt x="24" y="36"/>
                      </a:lnTo>
                      <a:lnTo>
                        <a:pt x="16" y="26"/>
                      </a:lnTo>
                      <a:lnTo>
                        <a:pt x="25" y="14"/>
                      </a:lnTo>
                      <a:lnTo>
                        <a:pt x="33" y="6"/>
                      </a:lnTo>
                      <a:lnTo>
                        <a:pt x="44" y="12"/>
                      </a:lnTo>
                      <a:close/>
                      <a:moveTo>
                        <a:pt x="24" y="36"/>
                      </a:moveTo>
                      <a:lnTo>
                        <a:pt x="19" y="40"/>
                      </a:lnTo>
                      <a:lnTo>
                        <a:pt x="14" y="43"/>
                      </a:lnTo>
                      <a:lnTo>
                        <a:pt x="8" y="31"/>
                      </a:lnTo>
                      <a:lnTo>
                        <a:pt x="11" y="30"/>
                      </a:lnTo>
                      <a:lnTo>
                        <a:pt x="16" y="26"/>
                      </a:lnTo>
                      <a:lnTo>
                        <a:pt x="24" y="36"/>
                      </a:lnTo>
                      <a:close/>
                      <a:moveTo>
                        <a:pt x="8" y="31"/>
                      </a:moveTo>
                      <a:lnTo>
                        <a:pt x="8" y="31"/>
                      </a:lnTo>
                      <a:lnTo>
                        <a:pt x="11" y="38"/>
                      </a:lnTo>
                      <a:lnTo>
                        <a:pt x="8" y="31"/>
                      </a:lnTo>
                      <a:close/>
                      <a:moveTo>
                        <a:pt x="14" y="43"/>
                      </a:moveTo>
                      <a:lnTo>
                        <a:pt x="11" y="45"/>
                      </a:lnTo>
                      <a:lnTo>
                        <a:pt x="8" y="47"/>
                      </a:lnTo>
                      <a:lnTo>
                        <a:pt x="5" y="45"/>
                      </a:lnTo>
                      <a:lnTo>
                        <a:pt x="2" y="43"/>
                      </a:lnTo>
                      <a:lnTo>
                        <a:pt x="11" y="33"/>
                      </a:lnTo>
                      <a:lnTo>
                        <a:pt x="10" y="33"/>
                      </a:lnTo>
                      <a:lnTo>
                        <a:pt x="8" y="31"/>
                      </a:lnTo>
                      <a:lnTo>
                        <a:pt x="14" y="43"/>
                      </a:lnTo>
                      <a:close/>
                      <a:moveTo>
                        <a:pt x="2" y="43"/>
                      </a:moveTo>
                      <a:lnTo>
                        <a:pt x="2" y="43"/>
                      </a:lnTo>
                      <a:lnTo>
                        <a:pt x="7" y="38"/>
                      </a:lnTo>
                      <a:lnTo>
                        <a:pt x="2" y="43"/>
                      </a:lnTo>
                      <a:close/>
                      <a:moveTo>
                        <a:pt x="2" y="43"/>
                      </a:moveTo>
                      <a:lnTo>
                        <a:pt x="2" y="43"/>
                      </a:lnTo>
                      <a:lnTo>
                        <a:pt x="0" y="42"/>
                      </a:lnTo>
                      <a:lnTo>
                        <a:pt x="11" y="35"/>
                      </a:lnTo>
                      <a:lnTo>
                        <a:pt x="11" y="33"/>
                      </a:lnTo>
                      <a:lnTo>
                        <a:pt x="2" y="43"/>
                      </a:lnTo>
                      <a:close/>
                      <a:moveTo>
                        <a:pt x="0" y="42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7" y="38"/>
                      </a:lnTo>
                      <a:lnTo>
                        <a:pt x="0" y="42"/>
                      </a:lnTo>
                      <a:close/>
                      <a:moveTo>
                        <a:pt x="0" y="38"/>
                      </a:moveTo>
                      <a:lnTo>
                        <a:pt x="2" y="40"/>
                      </a:lnTo>
                      <a:lnTo>
                        <a:pt x="2" y="42"/>
                      </a:lnTo>
                      <a:lnTo>
                        <a:pt x="10" y="31"/>
                      </a:lnTo>
                      <a:lnTo>
                        <a:pt x="13" y="35"/>
                      </a:lnTo>
                      <a:lnTo>
                        <a:pt x="13" y="38"/>
                      </a:lnTo>
                      <a:lnTo>
                        <a:pt x="0" y="38"/>
                      </a:lnTo>
                      <a:close/>
                      <a:moveTo>
                        <a:pt x="2" y="42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7" y="36"/>
                      </a:lnTo>
                      <a:lnTo>
                        <a:pt x="2" y="42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2" y="28"/>
                      </a:lnTo>
                      <a:lnTo>
                        <a:pt x="5" y="21"/>
                      </a:lnTo>
                      <a:lnTo>
                        <a:pt x="10" y="16"/>
                      </a:lnTo>
                      <a:lnTo>
                        <a:pt x="17" y="6"/>
                      </a:lnTo>
                      <a:lnTo>
                        <a:pt x="21" y="2"/>
                      </a:lnTo>
                      <a:lnTo>
                        <a:pt x="30" y="12"/>
                      </a:lnTo>
                      <a:lnTo>
                        <a:pt x="21" y="23"/>
                      </a:lnTo>
                      <a:lnTo>
                        <a:pt x="13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1" y="7"/>
                      </a:lnTo>
                      <a:lnTo>
                        <a:pt x="31" y="9"/>
                      </a:lnTo>
                      <a:lnTo>
                        <a:pt x="30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7" name="Freeform 273"/>
                <p:cNvSpPr>
                  <a:spLocks noEditPoints="1"/>
                </p:cNvSpPr>
                <p:nvPr/>
              </p:nvSpPr>
              <p:spPr bwMode="auto">
                <a:xfrm>
                  <a:off x="912" y="2335"/>
                  <a:ext cx="38" cy="42"/>
                </a:xfrm>
                <a:custGeom>
                  <a:avLst/>
                  <a:gdLst>
                    <a:gd name="T0" fmla="*/ 29 w 38"/>
                    <a:gd name="T1" fmla="*/ 2 h 42"/>
                    <a:gd name="T2" fmla="*/ 32 w 38"/>
                    <a:gd name="T3" fmla="*/ 2 h 42"/>
                    <a:gd name="T4" fmla="*/ 37 w 38"/>
                    <a:gd name="T5" fmla="*/ 4 h 42"/>
                    <a:gd name="T6" fmla="*/ 38 w 38"/>
                    <a:gd name="T7" fmla="*/ 9 h 42"/>
                    <a:gd name="T8" fmla="*/ 27 w 38"/>
                    <a:gd name="T9" fmla="*/ 4 h 42"/>
                    <a:gd name="T10" fmla="*/ 29 w 38"/>
                    <a:gd name="T11" fmla="*/ 21 h 42"/>
                    <a:gd name="T12" fmla="*/ 10 w 38"/>
                    <a:gd name="T13" fmla="*/ 24 h 42"/>
                    <a:gd name="T14" fmla="*/ 27 w 38"/>
                    <a:gd name="T15" fmla="*/ 4 h 42"/>
                    <a:gd name="T16" fmla="*/ 17 w 38"/>
                    <a:gd name="T17" fmla="*/ 33 h 42"/>
                    <a:gd name="T18" fmla="*/ 12 w 38"/>
                    <a:gd name="T19" fmla="*/ 38 h 42"/>
                    <a:gd name="T20" fmla="*/ 7 w 38"/>
                    <a:gd name="T21" fmla="*/ 26 h 42"/>
                    <a:gd name="T22" fmla="*/ 17 w 38"/>
                    <a:gd name="T23" fmla="*/ 33 h 42"/>
                    <a:gd name="T24" fmla="*/ 9 w 38"/>
                    <a:gd name="T25" fmla="*/ 40 h 42"/>
                    <a:gd name="T26" fmla="*/ 4 w 38"/>
                    <a:gd name="T27" fmla="*/ 42 h 42"/>
                    <a:gd name="T28" fmla="*/ 9 w 38"/>
                    <a:gd name="T29" fmla="*/ 30 h 42"/>
                    <a:gd name="T30" fmla="*/ 6 w 38"/>
                    <a:gd name="T31" fmla="*/ 30 h 42"/>
                    <a:gd name="T32" fmla="*/ 9 w 38"/>
                    <a:gd name="T33" fmla="*/ 30 h 42"/>
                    <a:gd name="T34" fmla="*/ 6 w 38"/>
                    <a:gd name="T35" fmla="*/ 35 h 42"/>
                    <a:gd name="T36" fmla="*/ 1 w 38"/>
                    <a:gd name="T37" fmla="*/ 40 h 42"/>
                    <a:gd name="T38" fmla="*/ 0 w 38"/>
                    <a:gd name="T39" fmla="*/ 38 h 42"/>
                    <a:gd name="T40" fmla="*/ 9 w 38"/>
                    <a:gd name="T41" fmla="*/ 31 h 42"/>
                    <a:gd name="T42" fmla="*/ 1 w 38"/>
                    <a:gd name="T43" fmla="*/ 40 h 42"/>
                    <a:gd name="T44" fmla="*/ 0 w 38"/>
                    <a:gd name="T45" fmla="*/ 36 h 42"/>
                    <a:gd name="T46" fmla="*/ 6 w 38"/>
                    <a:gd name="T47" fmla="*/ 35 h 42"/>
                    <a:gd name="T48" fmla="*/ 0 w 38"/>
                    <a:gd name="T49" fmla="*/ 35 h 42"/>
                    <a:gd name="T50" fmla="*/ 10 w 38"/>
                    <a:gd name="T51" fmla="*/ 35 h 42"/>
                    <a:gd name="T52" fmla="*/ 0 w 38"/>
                    <a:gd name="T53" fmla="*/ 35 h 42"/>
                    <a:gd name="T54" fmla="*/ 10 w 38"/>
                    <a:gd name="T55" fmla="*/ 33 h 42"/>
                    <a:gd name="T56" fmla="*/ 6 w 38"/>
                    <a:gd name="T57" fmla="*/ 35 h 42"/>
                    <a:gd name="T58" fmla="*/ 0 w 38"/>
                    <a:gd name="T59" fmla="*/ 36 h 42"/>
                    <a:gd name="T60" fmla="*/ 9 w 38"/>
                    <a:gd name="T61" fmla="*/ 16 h 42"/>
                    <a:gd name="T62" fmla="*/ 20 w 38"/>
                    <a:gd name="T63" fmla="*/ 2 h 42"/>
                    <a:gd name="T64" fmla="*/ 20 w 38"/>
                    <a:gd name="T65" fmla="*/ 21 h 42"/>
                    <a:gd name="T66" fmla="*/ 0 w 38"/>
                    <a:gd name="T67" fmla="*/ 36 h 42"/>
                    <a:gd name="T68" fmla="*/ 21 w 38"/>
                    <a:gd name="T69" fmla="*/ 0 h 42"/>
                    <a:gd name="T70" fmla="*/ 26 w 38"/>
                    <a:gd name="T71" fmla="*/ 0 h 42"/>
                    <a:gd name="T72" fmla="*/ 29 w 38"/>
                    <a:gd name="T73" fmla="*/ 4 h 42"/>
                    <a:gd name="T74" fmla="*/ 29 w 38"/>
                    <a:gd name="T75" fmla="*/ 9 h 42"/>
                    <a:gd name="T76" fmla="*/ 20 w 38"/>
                    <a:gd name="T77" fmla="*/ 2 h 42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38"/>
                    <a:gd name="T118" fmla="*/ 0 h 42"/>
                    <a:gd name="T119" fmla="*/ 38 w 38"/>
                    <a:gd name="T120" fmla="*/ 42 h 42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38" h="42">
                      <a:moveTo>
                        <a:pt x="27" y="4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7" y="4"/>
                      </a:lnTo>
                      <a:lnTo>
                        <a:pt x="38" y="6"/>
                      </a:lnTo>
                      <a:lnTo>
                        <a:pt x="38" y="9"/>
                      </a:lnTo>
                      <a:lnTo>
                        <a:pt x="37" y="11"/>
                      </a:lnTo>
                      <a:lnTo>
                        <a:pt x="27" y="4"/>
                      </a:lnTo>
                      <a:close/>
                      <a:moveTo>
                        <a:pt x="37" y="11"/>
                      </a:moveTo>
                      <a:lnTo>
                        <a:pt x="29" y="21"/>
                      </a:lnTo>
                      <a:lnTo>
                        <a:pt x="17" y="33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7" y="4"/>
                      </a:lnTo>
                      <a:lnTo>
                        <a:pt x="37" y="11"/>
                      </a:lnTo>
                      <a:close/>
                      <a:moveTo>
                        <a:pt x="17" y="33"/>
                      </a:moveTo>
                      <a:lnTo>
                        <a:pt x="13" y="36"/>
                      </a:lnTo>
                      <a:lnTo>
                        <a:pt x="12" y="38"/>
                      </a:lnTo>
                      <a:lnTo>
                        <a:pt x="6" y="30"/>
                      </a:lnTo>
                      <a:lnTo>
                        <a:pt x="7" y="26"/>
                      </a:lnTo>
                      <a:lnTo>
                        <a:pt x="10" y="24"/>
                      </a:lnTo>
                      <a:lnTo>
                        <a:pt x="17" y="33"/>
                      </a:lnTo>
                      <a:close/>
                      <a:moveTo>
                        <a:pt x="12" y="38"/>
                      </a:moveTo>
                      <a:lnTo>
                        <a:pt x="9" y="40"/>
                      </a:lnTo>
                      <a:lnTo>
                        <a:pt x="6" y="42"/>
                      </a:lnTo>
                      <a:lnTo>
                        <a:pt x="4" y="42"/>
                      </a:lnTo>
                      <a:lnTo>
                        <a:pt x="1" y="40"/>
                      </a:lnTo>
                      <a:lnTo>
                        <a:pt x="9" y="30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12" y="38"/>
                      </a:lnTo>
                      <a:close/>
                      <a:moveTo>
                        <a:pt x="9" y="30"/>
                      </a:moveTo>
                      <a:lnTo>
                        <a:pt x="9" y="30"/>
                      </a:lnTo>
                      <a:lnTo>
                        <a:pt x="6" y="35"/>
                      </a:lnTo>
                      <a:lnTo>
                        <a:pt x="9" y="30"/>
                      </a:lnTo>
                      <a:close/>
                      <a:moveTo>
                        <a:pt x="1" y="40"/>
                      </a:moveTo>
                      <a:lnTo>
                        <a:pt x="1" y="38"/>
                      </a:lnTo>
                      <a:lnTo>
                        <a:pt x="0" y="38"/>
                      </a:lnTo>
                      <a:lnTo>
                        <a:pt x="10" y="33"/>
                      </a:lnTo>
                      <a:lnTo>
                        <a:pt x="9" y="31"/>
                      </a:lnTo>
                      <a:lnTo>
                        <a:pt x="9" y="30"/>
                      </a:lnTo>
                      <a:lnTo>
                        <a:pt x="1" y="40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0" y="35"/>
                      </a:lnTo>
                      <a:lnTo>
                        <a:pt x="6" y="35"/>
                      </a:lnTo>
                      <a:lnTo>
                        <a:pt x="0" y="38"/>
                      </a:lnTo>
                      <a:close/>
                      <a:moveTo>
                        <a:pt x="0" y="35"/>
                      </a:moveTo>
                      <a:lnTo>
                        <a:pt x="0" y="35"/>
                      </a:lnTo>
                      <a:lnTo>
                        <a:pt x="10" y="35"/>
                      </a:lnTo>
                      <a:lnTo>
                        <a:pt x="0" y="35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10" y="35"/>
                      </a:lnTo>
                      <a:lnTo>
                        <a:pt x="6" y="35"/>
                      </a:lnTo>
                      <a:lnTo>
                        <a:pt x="10" y="33"/>
                      </a:lnTo>
                      <a:close/>
                      <a:moveTo>
                        <a:pt x="0" y="36"/>
                      </a:moveTo>
                      <a:lnTo>
                        <a:pt x="3" y="28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0" y="2"/>
                      </a:lnTo>
                      <a:lnTo>
                        <a:pt x="27" y="11"/>
                      </a:lnTo>
                      <a:lnTo>
                        <a:pt x="20" y="21"/>
                      </a:lnTo>
                      <a:lnTo>
                        <a:pt x="10" y="33"/>
                      </a:lnTo>
                      <a:lnTo>
                        <a:pt x="0" y="36"/>
                      </a:lnTo>
                      <a:close/>
                      <a:moveTo>
                        <a:pt x="20" y="2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2"/>
                      </a:lnTo>
                      <a:lnTo>
                        <a:pt x="29" y="4"/>
                      </a:lnTo>
                      <a:lnTo>
                        <a:pt x="29" y="6"/>
                      </a:lnTo>
                      <a:lnTo>
                        <a:pt x="29" y="9"/>
                      </a:lnTo>
                      <a:lnTo>
                        <a:pt x="27" y="11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8" name="Freeform 274"/>
                <p:cNvSpPr>
                  <a:spLocks noEditPoints="1"/>
                </p:cNvSpPr>
                <p:nvPr/>
              </p:nvSpPr>
              <p:spPr bwMode="auto">
                <a:xfrm>
                  <a:off x="915" y="2335"/>
                  <a:ext cx="34" cy="36"/>
                </a:xfrm>
                <a:custGeom>
                  <a:avLst/>
                  <a:gdLst>
                    <a:gd name="T0" fmla="*/ 24 w 34"/>
                    <a:gd name="T1" fmla="*/ 2 h 36"/>
                    <a:gd name="T2" fmla="*/ 27 w 34"/>
                    <a:gd name="T3" fmla="*/ 0 h 36"/>
                    <a:gd name="T4" fmla="*/ 32 w 34"/>
                    <a:gd name="T5" fmla="*/ 2 h 36"/>
                    <a:gd name="T6" fmla="*/ 34 w 34"/>
                    <a:gd name="T7" fmla="*/ 6 h 36"/>
                    <a:gd name="T8" fmla="*/ 32 w 34"/>
                    <a:gd name="T9" fmla="*/ 11 h 36"/>
                    <a:gd name="T10" fmla="*/ 24 w 34"/>
                    <a:gd name="T11" fmla="*/ 2 h 36"/>
                    <a:gd name="T12" fmla="*/ 32 w 34"/>
                    <a:gd name="T13" fmla="*/ 11 h 36"/>
                    <a:gd name="T14" fmla="*/ 9 w 34"/>
                    <a:gd name="T15" fmla="*/ 36 h 36"/>
                    <a:gd name="T16" fmla="*/ 1 w 34"/>
                    <a:gd name="T17" fmla="*/ 28 h 36"/>
                    <a:gd name="T18" fmla="*/ 24 w 34"/>
                    <a:gd name="T19" fmla="*/ 2 h 36"/>
                    <a:gd name="T20" fmla="*/ 32 w 34"/>
                    <a:gd name="T21" fmla="*/ 11 h 36"/>
                    <a:gd name="T22" fmla="*/ 9 w 34"/>
                    <a:gd name="T23" fmla="*/ 36 h 36"/>
                    <a:gd name="T24" fmla="*/ 6 w 34"/>
                    <a:gd name="T25" fmla="*/ 36 h 36"/>
                    <a:gd name="T26" fmla="*/ 3 w 34"/>
                    <a:gd name="T27" fmla="*/ 35 h 36"/>
                    <a:gd name="T28" fmla="*/ 0 w 34"/>
                    <a:gd name="T29" fmla="*/ 31 h 36"/>
                    <a:gd name="T30" fmla="*/ 1 w 34"/>
                    <a:gd name="T31" fmla="*/ 28 h 36"/>
                    <a:gd name="T32" fmla="*/ 4 w 34"/>
                    <a:gd name="T33" fmla="*/ 31 h 36"/>
                    <a:gd name="T34" fmla="*/ 9 w 34"/>
                    <a:gd name="T35" fmla="*/ 36 h 36"/>
                    <a:gd name="T36" fmla="*/ 1 w 34"/>
                    <a:gd name="T37" fmla="*/ 28 h 36"/>
                    <a:gd name="T38" fmla="*/ 18 w 34"/>
                    <a:gd name="T39" fmla="*/ 4 h 36"/>
                    <a:gd name="T40" fmla="*/ 26 w 34"/>
                    <a:gd name="T41" fmla="*/ 11 h 36"/>
                    <a:gd name="T42" fmla="*/ 9 w 34"/>
                    <a:gd name="T43" fmla="*/ 35 h 36"/>
                    <a:gd name="T44" fmla="*/ 1 w 34"/>
                    <a:gd name="T45" fmla="*/ 28 h 36"/>
                    <a:gd name="T46" fmla="*/ 18 w 34"/>
                    <a:gd name="T47" fmla="*/ 4 h 36"/>
                    <a:gd name="T48" fmla="*/ 21 w 34"/>
                    <a:gd name="T49" fmla="*/ 2 h 36"/>
                    <a:gd name="T50" fmla="*/ 26 w 34"/>
                    <a:gd name="T51" fmla="*/ 4 h 36"/>
                    <a:gd name="T52" fmla="*/ 27 w 34"/>
                    <a:gd name="T53" fmla="*/ 7 h 36"/>
                    <a:gd name="T54" fmla="*/ 26 w 34"/>
                    <a:gd name="T55" fmla="*/ 11 h 36"/>
                    <a:gd name="T56" fmla="*/ 18 w 34"/>
                    <a:gd name="T57" fmla="*/ 4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6"/>
                    <a:gd name="T89" fmla="*/ 34 w 34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6">
                      <a:moveTo>
                        <a:pt x="24" y="2"/>
                      </a:moveTo>
                      <a:lnTo>
                        <a:pt x="27" y="0"/>
                      </a:lnTo>
                      <a:lnTo>
                        <a:pt x="32" y="2"/>
                      </a:lnTo>
                      <a:lnTo>
                        <a:pt x="34" y="6"/>
                      </a:lnTo>
                      <a:lnTo>
                        <a:pt x="32" y="11"/>
                      </a:lnTo>
                      <a:lnTo>
                        <a:pt x="24" y="2"/>
                      </a:lnTo>
                      <a:close/>
                      <a:moveTo>
                        <a:pt x="32" y="11"/>
                      </a:moveTo>
                      <a:lnTo>
                        <a:pt x="9" y="36"/>
                      </a:lnTo>
                      <a:lnTo>
                        <a:pt x="1" y="28"/>
                      </a:lnTo>
                      <a:lnTo>
                        <a:pt x="24" y="2"/>
                      </a:lnTo>
                      <a:lnTo>
                        <a:pt x="32" y="11"/>
                      </a:lnTo>
                      <a:close/>
                      <a:moveTo>
                        <a:pt x="9" y="36"/>
                      </a:moveTo>
                      <a:lnTo>
                        <a:pt x="6" y="36"/>
                      </a:lnTo>
                      <a:lnTo>
                        <a:pt x="3" y="35"/>
                      </a:lnTo>
                      <a:lnTo>
                        <a:pt x="0" y="31"/>
                      </a:lnTo>
                      <a:lnTo>
                        <a:pt x="1" y="28"/>
                      </a:lnTo>
                      <a:lnTo>
                        <a:pt x="4" y="31"/>
                      </a:lnTo>
                      <a:lnTo>
                        <a:pt x="9" y="36"/>
                      </a:lnTo>
                      <a:close/>
                      <a:moveTo>
                        <a:pt x="1" y="28"/>
                      </a:moveTo>
                      <a:lnTo>
                        <a:pt x="18" y="4"/>
                      </a:lnTo>
                      <a:lnTo>
                        <a:pt x="26" y="11"/>
                      </a:lnTo>
                      <a:lnTo>
                        <a:pt x="9" y="35"/>
                      </a:lnTo>
                      <a:lnTo>
                        <a:pt x="1" y="28"/>
                      </a:lnTo>
                      <a:close/>
                      <a:moveTo>
                        <a:pt x="18" y="4"/>
                      </a:moveTo>
                      <a:lnTo>
                        <a:pt x="21" y="2"/>
                      </a:lnTo>
                      <a:lnTo>
                        <a:pt x="26" y="4"/>
                      </a:lnTo>
                      <a:lnTo>
                        <a:pt x="27" y="7"/>
                      </a:lnTo>
                      <a:lnTo>
                        <a:pt x="26" y="11"/>
                      </a:lnTo>
                      <a:lnTo>
                        <a:pt x="18" y="4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59" name="Freeform 275"/>
                <p:cNvSpPr>
                  <a:spLocks noEditPoints="1"/>
                </p:cNvSpPr>
                <p:nvPr/>
              </p:nvSpPr>
              <p:spPr bwMode="auto">
                <a:xfrm>
                  <a:off x="841" y="2409"/>
                  <a:ext cx="64" cy="62"/>
                </a:xfrm>
                <a:custGeom>
                  <a:avLst/>
                  <a:gdLst>
                    <a:gd name="T0" fmla="*/ 26 w 64"/>
                    <a:gd name="T1" fmla="*/ 0 h 62"/>
                    <a:gd name="T2" fmla="*/ 32 w 64"/>
                    <a:gd name="T3" fmla="*/ 2 h 62"/>
                    <a:gd name="T4" fmla="*/ 35 w 64"/>
                    <a:gd name="T5" fmla="*/ 7 h 62"/>
                    <a:gd name="T6" fmla="*/ 33 w 64"/>
                    <a:gd name="T7" fmla="*/ 14 h 62"/>
                    <a:gd name="T8" fmla="*/ 23 w 64"/>
                    <a:gd name="T9" fmla="*/ 2 h 62"/>
                    <a:gd name="T10" fmla="*/ 29 w 64"/>
                    <a:gd name="T11" fmla="*/ 19 h 62"/>
                    <a:gd name="T12" fmla="*/ 20 w 64"/>
                    <a:gd name="T13" fmla="*/ 29 h 62"/>
                    <a:gd name="T14" fmla="*/ 15 w 64"/>
                    <a:gd name="T15" fmla="*/ 40 h 62"/>
                    <a:gd name="T16" fmla="*/ 0 w 64"/>
                    <a:gd name="T17" fmla="*/ 48 h 62"/>
                    <a:gd name="T18" fmla="*/ 1 w 64"/>
                    <a:gd name="T19" fmla="*/ 29 h 62"/>
                    <a:gd name="T20" fmla="*/ 10 w 64"/>
                    <a:gd name="T21" fmla="*/ 16 h 62"/>
                    <a:gd name="T22" fmla="*/ 23 w 64"/>
                    <a:gd name="T23" fmla="*/ 2 h 62"/>
                    <a:gd name="T24" fmla="*/ 0 w 64"/>
                    <a:gd name="T25" fmla="*/ 48 h 62"/>
                    <a:gd name="T26" fmla="*/ 7 w 64"/>
                    <a:gd name="T27" fmla="*/ 46 h 62"/>
                    <a:gd name="T28" fmla="*/ 15 w 64"/>
                    <a:gd name="T29" fmla="*/ 45 h 62"/>
                    <a:gd name="T30" fmla="*/ 15 w 64"/>
                    <a:gd name="T31" fmla="*/ 45 h 62"/>
                    <a:gd name="T32" fmla="*/ 1 w 64"/>
                    <a:gd name="T33" fmla="*/ 53 h 62"/>
                    <a:gd name="T34" fmla="*/ 15 w 64"/>
                    <a:gd name="T35" fmla="*/ 45 h 62"/>
                    <a:gd name="T36" fmla="*/ 15 w 64"/>
                    <a:gd name="T37" fmla="*/ 45 h 62"/>
                    <a:gd name="T38" fmla="*/ 20 w 64"/>
                    <a:gd name="T39" fmla="*/ 60 h 62"/>
                    <a:gd name="T40" fmla="*/ 10 w 64"/>
                    <a:gd name="T41" fmla="*/ 62 h 62"/>
                    <a:gd name="T42" fmla="*/ 4 w 64"/>
                    <a:gd name="T43" fmla="*/ 57 h 62"/>
                    <a:gd name="T44" fmla="*/ 15 w 64"/>
                    <a:gd name="T45" fmla="*/ 45 h 62"/>
                    <a:gd name="T46" fmla="*/ 23 w 64"/>
                    <a:gd name="T47" fmla="*/ 38 h 62"/>
                    <a:gd name="T48" fmla="*/ 26 w 64"/>
                    <a:gd name="T49" fmla="*/ 57 h 62"/>
                    <a:gd name="T50" fmla="*/ 15 w 64"/>
                    <a:gd name="T51" fmla="*/ 45 h 62"/>
                    <a:gd name="T52" fmla="*/ 40 w 64"/>
                    <a:gd name="T53" fmla="*/ 21 h 62"/>
                    <a:gd name="T54" fmla="*/ 63 w 64"/>
                    <a:gd name="T55" fmla="*/ 14 h 62"/>
                    <a:gd name="T56" fmla="*/ 50 w 64"/>
                    <a:gd name="T57" fmla="*/ 33 h 62"/>
                    <a:gd name="T58" fmla="*/ 32 w 64"/>
                    <a:gd name="T59" fmla="*/ 52 h 62"/>
                    <a:gd name="T60" fmla="*/ 50 w 64"/>
                    <a:gd name="T61" fmla="*/ 5 h 62"/>
                    <a:gd name="T62" fmla="*/ 55 w 64"/>
                    <a:gd name="T63" fmla="*/ 2 h 62"/>
                    <a:gd name="T64" fmla="*/ 61 w 64"/>
                    <a:gd name="T65" fmla="*/ 2 h 62"/>
                    <a:gd name="T66" fmla="*/ 64 w 64"/>
                    <a:gd name="T67" fmla="*/ 7 h 62"/>
                    <a:gd name="T68" fmla="*/ 63 w 64"/>
                    <a:gd name="T69" fmla="*/ 14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62"/>
                    <a:gd name="T107" fmla="*/ 64 w 64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62"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3" y="4"/>
                      </a:lnTo>
                      <a:lnTo>
                        <a:pt x="35" y="7"/>
                      </a:lnTo>
                      <a:lnTo>
                        <a:pt x="35" y="10"/>
                      </a:lnTo>
                      <a:lnTo>
                        <a:pt x="33" y="14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  <a:moveTo>
                        <a:pt x="32" y="16"/>
                      </a:moveTo>
                      <a:lnTo>
                        <a:pt x="29" y="19"/>
                      </a:lnTo>
                      <a:lnTo>
                        <a:pt x="23" y="24"/>
                      </a:lnTo>
                      <a:lnTo>
                        <a:pt x="20" y="29"/>
                      </a:lnTo>
                      <a:lnTo>
                        <a:pt x="16" y="34"/>
                      </a:lnTo>
                      <a:lnTo>
                        <a:pt x="15" y="40"/>
                      </a:lnTo>
                      <a:lnTo>
                        <a:pt x="15" y="45"/>
                      </a:lnTo>
                      <a:lnTo>
                        <a:pt x="0" y="48"/>
                      </a:lnTo>
                      <a:lnTo>
                        <a:pt x="0" y="38"/>
                      </a:lnTo>
                      <a:lnTo>
                        <a:pt x="1" y="29"/>
                      </a:lnTo>
                      <a:lnTo>
                        <a:pt x="6" y="22"/>
                      </a:lnTo>
                      <a:lnTo>
                        <a:pt x="10" y="16"/>
                      </a:lnTo>
                      <a:lnTo>
                        <a:pt x="20" y="5"/>
                      </a:lnTo>
                      <a:lnTo>
                        <a:pt x="23" y="2"/>
                      </a:lnTo>
                      <a:lnTo>
                        <a:pt x="32" y="16"/>
                      </a:lnTo>
                      <a:close/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7" y="46"/>
                      </a:lnTo>
                      <a:lnTo>
                        <a:pt x="0" y="48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4" y="57"/>
                      </a:lnTo>
                      <a:lnTo>
                        <a:pt x="1" y="53"/>
                      </a:lnTo>
                      <a:lnTo>
                        <a:pt x="0" y="48"/>
                      </a:lnTo>
                      <a:lnTo>
                        <a:pt x="15" y="45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20" y="60"/>
                      </a:lnTo>
                      <a:lnTo>
                        <a:pt x="15" y="62"/>
                      </a:lnTo>
                      <a:lnTo>
                        <a:pt x="10" y="62"/>
                      </a:lnTo>
                      <a:lnTo>
                        <a:pt x="7" y="60"/>
                      </a:lnTo>
                      <a:lnTo>
                        <a:pt x="4" y="57"/>
                      </a:lnTo>
                      <a:lnTo>
                        <a:pt x="15" y="45"/>
                      </a:lnTo>
                      <a:close/>
                      <a:moveTo>
                        <a:pt x="15" y="45"/>
                      </a:moveTo>
                      <a:lnTo>
                        <a:pt x="18" y="41"/>
                      </a:lnTo>
                      <a:lnTo>
                        <a:pt x="23" y="38"/>
                      </a:lnTo>
                      <a:lnTo>
                        <a:pt x="32" y="52"/>
                      </a:ln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5" y="45"/>
                      </a:lnTo>
                      <a:close/>
                      <a:moveTo>
                        <a:pt x="23" y="38"/>
                      </a:moveTo>
                      <a:lnTo>
                        <a:pt x="40" y="21"/>
                      </a:lnTo>
                      <a:lnTo>
                        <a:pt x="50" y="5"/>
                      </a:lnTo>
                      <a:lnTo>
                        <a:pt x="63" y="14"/>
                      </a:lnTo>
                      <a:lnTo>
                        <a:pt x="58" y="22"/>
                      </a:lnTo>
                      <a:lnTo>
                        <a:pt x="50" y="33"/>
                      </a:lnTo>
                      <a:lnTo>
                        <a:pt x="41" y="43"/>
                      </a:lnTo>
                      <a:lnTo>
                        <a:pt x="32" y="52"/>
                      </a:lnTo>
                      <a:lnTo>
                        <a:pt x="23" y="38"/>
                      </a:lnTo>
                      <a:close/>
                      <a:moveTo>
                        <a:pt x="50" y="5"/>
                      </a:moveTo>
                      <a:lnTo>
                        <a:pt x="52" y="4"/>
                      </a:lnTo>
                      <a:lnTo>
                        <a:pt x="55" y="2"/>
                      </a:lnTo>
                      <a:lnTo>
                        <a:pt x="58" y="2"/>
                      </a:lnTo>
                      <a:lnTo>
                        <a:pt x="61" y="2"/>
                      </a:lnTo>
                      <a:lnTo>
                        <a:pt x="63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3" y="14"/>
                      </a:lnTo>
                      <a:lnTo>
                        <a:pt x="50" y="5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0" name="Freeform 276"/>
                <p:cNvSpPr>
                  <a:spLocks noEditPoints="1"/>
                </p:cNvSpPr>
                <p:nvPr/>
              </p:nvSpPr>
              <p:spPr bwMode="auto">
                <a:xfrm>
                  <a:off x="845" y="2409"/>
                  <a:ext cx="57" cy="57"/>
                </a:xfrm>
                <a:custGeom>
                  <a:avLst/>
                  <a:gdLst>
                    <a:gd name="T0" fmla="*/ 25 w 57"/>
                    <a:gd name="T1" fmla="*/ 2 h 57"/>
                    <a:gd name="T2" fmla="*/ 29 w 57"/>
                    <a:gd name="T3" fmla="*/ 2 h 57"/>
                    <a:gd name="T4" fmla="*/ 33 w 57"/>
                    <a:gd name="T5" fmla="*/ 7 h 57"/>
                    <a:gd name="T6" fmla="*/ 33 w 57"/>
                    <a:gd name="T7" fmla="*/ 12 h 57"/>
                    <a:gd name="T8" fmla="*/ 22 w 57"/>
                    <a:gd name="T9" fmla="*/ 2 h 57"/>
                    <a:gd name="T10" fmla="*/ 28 w 57"/>
                    <a:gd name="T11" fmla="*/ 17 h 57"/>
                    <a:gd name="T12" fmla="*/ 19 w 57"/>
                    <a:gd name="T13" fmla="*/ 28 h 57"/>
                    <a:gd name="T14" fmla="*/ 14 w 57"/>
                    <a:gd name="T15" fmla="*/ 38 h 57"/>
                    <a:gd name="T16" fmla="*/ 0 w 57"/>
                    <a:gd name="T17" fmla="*/ 45 h 57"/>
                    <a:gd name="T18" fmla="*/ 2 w 57"/>
                    <a:gd name="T19" fmla="*/ 29 h 57"/>
                    <a:gd name="T20" fmla="*/ 9 w 57"/>
                    <a:gd name="T21" fmla="*/ 16 h 57"/>
                    <a:gd name="T22" fmla="*/ 22 w 57"/>
                    <a:gd name="T23" fmla="*/ 2 h 57"/>
                    <a:gd name="T24" fmla="*/ 14 w 57"/>
                    <a:gd name="T25" fmla="*/ 41 h 57"/>
                    <a:gd name="T26" fmla="*/ 14 w 57"/>
                    <a:gd name="T27" fmla="*/ 43 h 57"/>
                    <a:gd name="T28" fmla="*/ 14 w 57"/>
                    <a:gd name="T29" fmla="*/ 41 h 57"/>
                    <a:gd name="T30" fmla="*/ 12 w 57"/>
                    <a:gd name="T31" fmla="*/ 41 h 57"/>
                    <a:gd name="T32" fmla="*/ 5 w 57"/>
                    <a:gd name="T33" fmla="*/ 55 h 57"/>
                    <a:gd name="T34" fmla="*/ 2 w 57"/>
                    <a:gd name="T35" fmla="*/ 50 h 57"/>
                    <a:gd name="T36" fmla="*/ 0 w 57"/>
                    <a:gd name="T37" fmla="*/ 43 h 57"/>
                    <a:gd name="T38" fmla="*/ 11 w 57"/>
                    <a:gd name="T39" fmla="*/ 41 h 57"/>
                    <a:gd name="T40" fmla="*/ 14 w 57"/>
                    <a:gd name="T41" fmla="*/ 43 h 57"/>
                    <a:gd name="T42" fmla="*/ 11 w 57"/>
                    <a:gd name="T43" fmla="*/ 41 h 57"/>
                    <a:gd name="T44" fmla="*/ 12 w 57"/>
                    <a:gd name="T45" fmla="*/ 41 h 57"/>
                    <a:gd name="T46" fmla="*/ 5 w 57"/>
                    <a:gd name="T47" fmla="*/ 55 h 57"/>
                    <a:gd name="T48" fmla="*/ 3 w 57"/>
                    <a:gd name="T49" fmla="*/ 53 h 57"/>
                    <a:gd name="T50" fmla="*/ 5 w 57"/>
                    <a:gd name="T51" fmla="*/ 55 h 57"/>
                    <a:gd name="T52" fmla="*/ 9 w 57"/>
                    <a:gd name="T53" fmla="*/ 48 h 57"/>
                    <a:gd name="T54" fmla="*/ 12 w 57"/>
                    <a:gd name="T55" fmla="*/ 41 h 57"/>
                    <a:gd name="T56" fmla="*/ 16 w 57"/>
                    <a:gd name="T57" fmla="*/ 38 h 57"/>
                    <a:gd name="T58" fmla="*/ 19 w 57"/>
                    <a:gd name="T59" fmla="*/ 55 h 57"/>
                    <a:gd name="T60" fmla="*/ 9 w 57"/>
                    <a:gd name="T61" fmla="*/ 57 h 57"/>
                    <a:gd name="T62" fmla="*/ 12 w 57"/>
                    <a:gd name="T63" fmla="*/ 41 h 57"/>
                    <a:gd name="T64" fmla="*/ 22 w 57"/>
                    <a:gd name="T65" fmla="*/ 33 h 57"/>
                    <a:gd name="T66" fmla="*/ 39 w 57"/>
                    <a:gd name="T67" fmla="*/ 38 h 57"/>
                    <a:gd name="T68" fmla="*/ 23 w 57"/>
                    <a:gd name="T69" fmla="*/ 52 h 57"/>
                    <a:gd name="T70" fmla="*/ 28 w 57"/>
                    <a:gd name="T71" fmla="*/ 26 h 57"/>
                    <a:gd name="T72" fmla="*/ 45 w 57"/>
                    <a:gd name="T73" fmla="*/ 5 h 57"/>
                    <a:gd name="T74" fmla="*/ 50 w 57"/>
                    <a:gd name="T75" fmla="*/ 24 h 57"/>
                    <a:gd name="T76" fmla="*/ 28 w 57"/>
                    <a:gd name="T77" fmla="*/ 26 h 57"/>
                    <a:gd name="T78" fmla="*/ 46 w 57"/>
                    <a:gd name="T79" fmla="*/ 4 h 57"/>
                    <a:gd name="T80" fmla="*/ 51 w 57"/>
                    <a:gd name="T81" fmla="*/ 2 h 57"/>
                    <a:gd name="T82" fmla="*/ 56 w 57"/>
                    <a:gd name="T83" fmla="*/ 5 h 57"/>
                    <a:gd name="T84" fmla="*/ 57 w 57"/>
                    <a:gd name="T85" fmla="*/ 10 h 57"/>
                    <a:gd name="T86" fmla="*/ 45 w 57"/>
                    <a:gd name="T87" fmla="*/ 5 h 5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57"/>
                    <a:gd name="T133" fmla="*/ 0 h 57"/>
                    <a:gd name="T134" fmla="*/ 57 w 57"/>
                    <a:gd name="T135" fmla="*/ 57 h 5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57" h="57">
                      <a:moveTo>
                        <a:pt x="22" y="2"/>
                      </a:moveTo>
                      <a:lnTo>
                        <a:pt x="25" y="2"/>
                      </a:lnTo>
                      <a:lnTo>
                        <a:pt x="26" y="0"/>
                      </a:lnTo>
                      <a:lnTo>
                        <a:pt x="29" y="2"/>
                      </a:lnTo>
                      <a:lnTo>
                        <a:pt x="31" y="4"/>
                      </a:lnTo>
                      <a:lnTo>
                        <a:pt x="33" y="7"/>
                      </a:lnTo>
                      <a:lnTo>
                        <a:pt x="33" y="10"/>
                      </a:lnTo>
                      <a:lnTo>
                        <a:pt x="33" y="12"/>
                      </a:lnTo>
                      <a:lnTo>
                        <a:pt x="29" y="16"/>
                      </a:lnTo>
                      <a:lnTo>
                        <a:pt x="22" y="2"/>
                      </a:lnTo>
                      <a:close/>
                      <a:moveTo>
                        <a:pt x="29" y="16"/>
                      </a:moveTo>
                      <a:lnTo>
                        <a:pt x="28" y="17"/>
                      </a:lnTo>
                      <a:lnTo>
                        <a:pt x="22" y="24"/>
                      </a:lnTo>
                      <a:lnTo>
                        <a:pt x="19" y="28"/>
                      </a:lnTo>
                      <a:lnTo>
                        <a:pt x="16" y="33"/>
                      </a:lnTo>
                      <a:lnTo>
                        <a:pt x="14" y="38"/>
                      </a:lnTo>
                      <a:lnTo>
                        <a:pt x="14" y="41"/>
                      </a:lnTo>
                      <a:lnTo>
                        <a:pt x="0" y="45"/>
                      </a:lnTo>
                      <a:lnTo>
                        <a:pt x="0" y="38"/>
                      </a:lnTo>
                      <a:lnTo>
                        <a:pt x="2" y="29"/>
                      </a:lnTo>
                      <a:lnTo>
                        <a:pt x="5" y="22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2" y="2"/>
                      </a:lnTo>
                      <a:lnTo>
                        <a:pt x="29" y="16"/>
                      </a:lnTo>
                      <a:close/>
                      <a:moveTo>
                        <a:pt x="14" y="41"/>
                      </a:moveTo>
                      <a:lnTo>
                        <a:pt x="14" y="43"/>
                      </a:lnTo>
                      <a:lnTo>
                        <a:pt x="6" y="43"/>
                      </a:lnTo>
                      <a:lnTo>
                        <a:pt x="14" y="41"/>
                      </a:lnTo>
                      <a:close/>
                      <a:moveTo>
                        <a:pt x="14" y="43"/>
                      </a:moveTo>
                      <a:lnTo>
                        <a:pt x="12" y="41"/>
                      </a:lnTo>
                      <a:lnTo>
                        <a:pt x="11" y="41"/>
                      </a:lnTo>
                      <a:lnTo>
                        <a:pt x="5" y="55"/>
                      </a:lnTo>
                      <a:lnTo>
                        <a:pt x="3" y="53"/>
                      </a:lnTo>
                      <a:lnTo>
                        <a:pt x="2" y="50"/>
                      </a:lnTo>
                      <a:lnTo>
                        <a:pt x="0" y="46"/>
                      </a:lnTo>
                      <a:lnTo>
                        <a:pt x="0" y="43"/>
                      </a:lnTo>
                      <a:lnTo>
                        <a:pt x="14" y="43"/>
                      </a:lnTo>
                      <a:close/>
                      <a:moveTo>
                        <a:pt x="11" y="41"/>
                      </a:moveTo>
                      <a:lnTo>
                        <a:pt x="12" y="41"/>
                      </a:lnTo>
                      <a:lnTo>
                        <a:pt x="14" y="43"/>
                      </a:lnTo>
                      <a:lnTo>
                        <a:pt x="8" y="48"/>
                      </a:lnTo>
                      <a:lnTo>
                        <a:pt x="11" y="41"/>
                      </a:lnTo>
                      <a:close/>
                      <a:moveTo>
                        <a:pt x="14" y="43"/>
                      </a:moveTo>
                      <a:lnTo>
                        <a:pt x="12" y="41"/>
                      </a:lnTo>
                      <a:lnTo>
                        <a:pt x="5" y="55"/>
                      </a:lnTo>
                      <a:lnTo>
                        <a:pt x="3" y="53"/>
                      </a:lnTo>
                      <a:lnTo>
                        <a:pt x="14" y="43"/>
                      </a:lnTo>
                      <a:close/>
                      <a:moveTo>
                        <a:pt x="5" y="55"/>
                      </a:moveTo>
                      <a:lnTo>
                        <a:pt x="5" y="55"/>
                      </a:lnTo>
                      <a:lnTo>
                        <a:pt x="9" y="48"/>
                      </a:lnTo>
                      <a:lnTo>
                        <a:pt x="5" y="55"/>
                      </a:lnTo>
                      <a:close/>
                      <a:moveTo>
                        <a:pt x="12" y="41"/>
                      </a:moveTo>
                      <a:lnTo>
                        <a:pt x="14" y="41"/>
                      </a:lnTo>
                      <a:lnTo>
                        <a:pt x="16" y="38"/>
                      </a:lnTo>
                      <a:lnTo>
                        <a:pt x="23" y="52"/>
                      </a:lnTo>
                      <a:lnTo>
                        <a:pt x="19" y="55"/>
                      </a:lnTo>
                      <a:lnTo>
                        <a:pt x="14" y="57"/>
                      </a:lnTo>
                      <a:lnTo>
                        <a:pt x="9" y="57"/>
                      </a:lnTo>
                      <a:lnTo>
                        <a:pt x="5" y="55"/>
                      </a:lnTo>
                      <a:lnTo>
                        <a:pt x="12" y="41"/>
                      </a:lnTo>
                      <a:close/>
                      <a:moveTo>
                        <a:pt x="16" y="38"/>
                      </a:moveTo>
                      <a:lnTo>
                        <a:pt x="22" y="33"/>
                      </a:lnTo>
                      <a:lnTo>
                        <a:pt x="28" y="26"/>
                      </a:lnTo>
                      <a:lnTo>
                        <a:pt x="39" y="38"/>
                      </a:lnTo>
                      <a:lnTo>
                        <a:pt x="31" y="46"/>
                      </a:lnTo>
                      <a:lnTo>
                        <a:pt x="23" y="52"/>
                      </a:lnTo>
                      <a:lnTo>
                        <a:pt x="16" y="38"/>
                      </a:lnTo>
                      <a:close/>
                      <a:moveTo>
                        <a:pt x="28" y="26"/>
                      </a:moveTo>
                      <a:lnTo>
                        <a:pt x="39" y="14"/>
                      </a:lnTo>
                      <a:lnTo>
                        <a:pt x="45" y="5"/>
                      </a:lnTo>
                      <a:lnTo>
                        <a:pt x="57" y="14"/>
                      </a:lnTo>
                      <a:lnTo>
                        <a:pt x="50" y="24"/>
                      </a:lnTo>
                      <a:lnTo>
                        <a:pt x="39" y="38"/>
                      </a:lnTo>
                      <a:lnTo>
                        <a:pt x="28" y="26"/>
                      </a:lnTo>
                      <a:close/>
                      <a:moveTo>
                        <a:pt x="45" y="5"/>
                      </a:moveTo>
                      <a:lnTo>
                        <a:pt x="46" y="4"/>
                      </a:lnTo>
                      <a:lnTo>
                        <a:pt x="48" y="2"/>
                      </a:lnTo>
                      <a:lnTo>
                        <a:pt x="51" y="2"/>
                      </a:lnTo>
                      <a:lnTo>
                        <a:pt x="54" y="4"/>
                      </a:lnTo>
                      <a:lnTo>
                        <a:pt x="56" y="5"/>
                      </a:lnTo>
                      <a:lnTo>
                        <a:pt x="57" y="9"/>
                      </a:lnTo>
                      <a:lnTo>
                        <a:pt x="57" y="10"/>
                      </a:lnTo>
                      <a:lnTo>
                        <a:pt x="57" y="14"/>
                      </a:lnTo>
                      <a:lnTo>
                        <a:pt x="45" y="5"/>
                      </a:lnTo>
                      <a:close/>
                    </a:path>
                  </a:pathLst>
                </a:custGeom>
                <a:solidFill>
                  <a:srgbClr val="AB66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1" name="Freeform 277"/>
                <p:cNvSpPr>
                  <a:spLocks noEditPoints="1"/>
                </p:cNvSpPr>
                <p:nvPr/>
              </p:nvSpPr>
              <p:spPr bwMode="auto">
                <a:xfrm>
                  <a:off x="848" y="2411"/>
                  <a:ext cx="53" cy="50"/>
                </a:xfrm>
                <a:custGeom>
                  <a:avLst/>
                  <a:gdLst>
                    <a:gd name="T0" fmla="*/ 23 w 53"/>
                    <a:gd name="T1" fmla="*/ 0 h 50"/>
                    <a:gd name="T2" fmla="*/ 28 w 53"/>
                    <a:gd name="T3" fmla="*/ 0 h 50"/>
                    <a:gd name="T4" fmla="*/ 31 w 53"/>
                    <a:gd name="T5" fmla="*/ 5 h 50"/>
                    <a:gd name="T6" fmla="*/ 31 w 53"/>
                    <a:gd name="T7" fmla="*/ 10 h 50"/>
                    <a:gd name="T8" fmla="*/ 20 w 53"/>
                    <a:gd name="T9" fmla="*/ 2 h 50"/>
                    <a:gd name="T10" fmla="*/ 26 w 53"/>
                    <a:gd name="T11" fmla="*/ 15 h 50"/>
                    <a:gd name="T12" fmla="*/ 16 w 53"/>
                    <a:gd name="T13" fmla="*/ 29 h 50"/>
                    <a:gd name="T14" fmla="*/ 0 w 53"/>
                    <a:gd name="T15" fmla="*/ 39 h 50"/>
                    <a:gd name="T16" fmla="*/ 2 w 53"/>
                    <a:gd name="T17" fmla="*/ 27 h 50"/>
                    <a:gd name="T18" fmla="*/ 9 w 53"/>
                    <a:gd name="T19" fmla="*/ 15 h 50"/>
                    <a:gd name="T20" fmla="*/ 20 w 53"/>
                    <a:gd name="T21" fmla="*/ 2 h 50"/>
                    <a:gd name="T22" fmla="*/ 14 w 53"/>
                    <a:gd name="T23" fmla="*/ 36 h 50"/>
                    <a:gd name="T24" fmla="*/ 14 w 53"/>
                    <a:gd name="T25" fmla="*/ 38 h 50"/>
                    <a:gd name="T26" fmla="*/ 14 w 53"/>
                    <a:gd name="T27" fmla="*/ 36 h 50"/>
                    <a:gd name="T28" fmla="*/ 13 w 53"/>
                    <a:gd name="T29" fmla="*/ 38 h 50"/>
                    <a:gd name="T30" fmla="*/ 3 w 53"/>
                    <a:gd name="T31" fmla="*/ 48 h 50"/>
                    <a:gd name="T32" fmla="*/ 0 w 53"/>
                    <a:gd name="T33" fmla="*/ 38 h 50"/>
                    <a:gd name="T34" fmla="*/ 13 w 53"/>
                    <a:gd name="T35" fmla="*/ 38 h 50"/>
                    <a:gd name="T36" fmla="*/ 11 w 53"/>
                    <a:gd name="T37" fmla="*/ 36 h 50"/>
                    <a:gd name="T38" fmla="*/ 3 w 53"/>
                    <a:gd name="T39" fmla="*/ 48 h 50"/>
                    <a:gd name="T40" fmla="*/ 13 w 53"/>
                    <a:gd name="T41" fmla="*/ 38 h 50"/>
                    <a:gd name="T42" fmla="*/ 13 w 53"/>
                    <a:gd name="T43" fmla="*/ 36 h 50"/>
                    <a:gd name="T44" fmla="*/ 22 w 53"/>
                    <a:gd name="T45" fmla="*/ 44 h 50"/>
                    <a:gd name="T46" fmla="*/ 13 w 53"/>
                    <a:gd name="T47" fmla="*/ 50 h 50"/>
                    <a:gd name="T48" fmla="*/ 5 w 53"/>
                    <a:gd name="T49" fmla="*/ 50 h 50"/>
                    <a:gd name="T50" fmla="*/ 14 w 53"/>
                    <a:gd name="T51" fmla="*/ 32 h 50"/>
                    <a:gd name="T52" fmla="*/ 26 w 53"/>
                    <a:gd name="T53" fmla="*/ 20 h 50"/>
                    <a:gd name="T54" fmla="*/ 28 w 53"/>
                    <a:gd name="T55" fmla="*/ 39 h 50"/>
                    <a:gd name="T56" fmla="*/ 14 w 53"/>
                    <a:gd name="T57" fmla="*/ 32 h 50"/>
                    <a:gd name="T58" fmla="*/ 26 w 53"/>
                    <a:gd name="T59" fmla="*/ 20 h 50"/>
                    <a:gd name="T60" fmla="*/ 26 w 53"/>
                    <a:gd name="T61" fmla="*/ 20 h 50"/>
                    <a:gd name="T62" fmla="*/ 34 w 53"/>
                    <a:gd name="T63" fmla="*/ 10 h 50"/>
                    <a:gd name="T64" fmla="*/ 51 w 53"/>
                    <a:gd name="T65" fmla="*/ 12 h 50"/>
                    <a:gd name="T66" fmla="*/ 36 w 53"/>
                    <a:gd name="T67" fmla="*/ 31 h 50"/>
                    <a:gd name="T68" fmla="*/ 40 w 53"/>
                    <a:gd name="T69" fmla="*/ 3 h 50"/>
                    <a:gd name="T70" fmla="*/ 45 w 53"/>
                    <a:gd name="T71" fmla="*/ 0 h 50"/>
                    <a:gd name="T72" fmla="*/ 50 w 53"/>
                    <a:gd name="T73" fmla="*/ 2 h 50"/>
                    <a:gd name="T74" fmla="*/ 53 w 53"/>
                    <a:gd name="T75" fmla="*/ 7 h 50"/>
                    <a:gd name="T76" fmla="*/ 51 w 53"/>
                    <a:gd name="T77" fmla="*/ 12 h 50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53"/>
                    <a:gd name="T118" fmla="*/ 0 h 50"/>
                    <a:gd name="T119" fmla="*/ 53 w 53"/>
                    <a:gd name="T120" fmla="*/ 50 h 50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53" h="50"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30" y="2"/>
                      </a:lnTo>
                      <a:lnTo>
                        <a:pt x="31" y="5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30" y="12"/>
                      </a:lnTo>
                      <a:lnTo>
                        <a:pt x="20" y="2"/>
                      </a:lnTo>
                      <a:close/>
                      <a:moveTo>
                        <a:pt x="30" y="12"/>
                      </a:moveTo>
                      <a:lnTo>
                        <a:pt x="26" y="15"/>
                      </a:lnTo>
                      <a:lnTo>
                        <a:pt x="20" y="22"/>
                      </a:lnTo>
                      <a:lnTo>
                        <a:pt x="16" y="29"/>
                      </a:lnTo>
                      <a:lnTo>
                        <a:pt x="14" y="36"/>
                      </a:lnTo>
                      <a:lnTo>
                        <a:pt x="0" y="39"/>
                      </a:lnTo>
                      <a:lnTo>
                        <a:pt x="0" y="34"/>
                      </a:lnTo>
                      <a:lnTo>
                        <a:pt x="2" y="27"/>
                      </a:lnTo>
                      <a:lnTo>
                        <a:pt x="5" y="20"/>
                      </a:lnTo>
                      <a:lnTo>
                        <a:pt x="9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2"/>
                      </a:lnTo>
                      <a:close/>
                      <a:moveTo>
                        <a:pt x="14" y="36"/>
                      </a:moveTo>
                      <a:lnTo>
                        <a:pt x="14" y="38"/>
                      </a:lnTo>
                      <a:lnTo>
                        <a:pt x="6" y="38"/>
                      </a:lnTo>
                      <a:lnTo>
                        <a:pt x="14" y="36"/>
                      </a:lnTo>
                      <a:close/>
                      <a:moveTo>
                        <a:pt x="14" y="38"/>
                      </a:moveTo>
                      <a:lnTo>
                        <a:pt x="13" y="38"/>
                      </a:lnTo>
                      <a:lnTo>
                        <a:pt x="3" y="48"/>
                      </a:lnTo>
                      <a:lnTo>
                        <a:pt x="0" y="43"/>
                      </a:lnTo>
                      <a:lnTo>
                        <a:pt x="0" y="38"/>
                      </a:lnTo>
                      <a:lnTo>
                        <a:pt x="14" y="38"/>
                      </a:lnTo>
                      <a:close/>
                      <a:moveTo>
                        <a:pt x="13" y="38"/>
                      </a:moveTo>
                      <a:lnTo>
                        <a:pt x="13" y="36"/>
                      </a:lnTo>
                      <a:lnTo>
                        <a:pt x="11" y="36"/>
                      </a:lnTo>
                      <a:lnTo>
                        <a:pt x="5" y="50"/>
                      </a:lnTo>
                      <a:lnTo>
                        <a:pt x="3" y="48"/>
                      </a:lnTo>
                      <a:lnTo>
                        <a:pt x="13" y="38"/>
                      </a:lnTo>
                      <a:close/>
                      <a:moveTo>
                        <a:pt x="11" y="36"/>
                      </a:moveTo>
                      <a:lnTo>
                        <a:pt x="13" y="36"/>
                      </a:lnTo>
                      <a:lnTo>
                        <a:pt x="14" y="32"/>
                      </a:lnTo>
                      <a:lnTo>
                        <a:pt x="22" y="44"/>
                      </a:lnTo>
                      <a:lnTo>
                        <a:pt x="17" y="48"/>
                      </a:lnTo>
                      <a:lnTo>
                        <a:pt x="13" y="50"/>
                      </a:lnTo>
                      <a:lnTo>
                        <a:pt x="8" y="50"/>
                      </a:lnTo>
                      <a:lnTo>
                        <a:pt x="5" y="50"/>
                      </a:lnTo>
                      <a:lnTo>
                        <a:pt x="11" y="36"/>
                      </a:lnTo>
                      <a:close/>
                      <a:moveTo>
                        <a:pt x="14" y="32"/>
                      </a:moveTo>
                      <a:lnTo>
                        <a:pt x="20" y="27"/>
                      </a:lnTo>
                      <a:lnTo>
                        <a:pt x="26" y="20"/>
                      </a:lnTo>
                      <a:lnTo>
                        <a:pt x="36" y="31"/>
                      </a:lnTo>
                      <a:lnTo>
                        <a:pt x="28" y="39"/>
                      </a:lnTo>
                      <a:lnTo>
                        <a:pt x="22" y="44"/>
                      </a:lnTo>
                      <a:lnTo>
                        <a:pt x="14" y="32"/>
                      </a:lnTo>
                      <a:close/>
                      <a:moveTo>
                        <a:pt x="26" y="20"/>
                      </a:moveTo>
                      <a:lnTo>
                        <a:pt x="26" y="20"/>
                      </a:lnTo>
                      <a:lnTo>
                        <a:pt x="31" y="26"/>
                      </a:lnTo>
                      <a:lnTo>
                        <a:pt x="26" y="20"/>
                      </a:lnTo>
                      <a:close/>
                      <a:moveTo>
                        <a:pt x="26" y="20"/>
                      </a:moveTo>
                      <a:lnTo>
                        <a:pt x="34" y="10"/>
                      </a:lnTo>
                      <a:lnTo>
                        <a:pt x="40" y="3"/>
                      </a:lnTo>
                      <a:lnTo>
                        <a:pt x="51" y="12"/>
                      </a:lnTo>
                      <a:lnTo>
                        <a:pt x="45" y="19"/>
                      </a:lnTo>
                      <a:lnTo>
                        <a:pt x="36" y="31"/>
                      </a:lnTo>
                      <a:lnTo>
                        <a:pt x="26" y="20"/>
                      </a:lnTo>
                      <a:close/>
                      <a:moveTo>
                        <a:pt x="40" y="3"/>
                      </a:moveTo>
                      <a:lnTo>
                        <a:pt x="42" y="2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50" y="2"/>
                      </a:lnTo>
                      <a:lnTo>
                        <a:pt x="51" y="3"/>
                      </a:lnTo>
                      <a:lnTo>
                        <a:pt x="53" y="7"/>
                      </a:lnTo>
                      <a:lnTo>
                        <a:pt x="53" y="8"/>
                      </a:lnTo>
                      <a:lnTo>
                        <a:pt x="51" y="12"/>
                      </a:lnTo>
                      <a:lnTo>
                        <a:pt x="40" y="3"/>
                      </a:lnTo>
                      <a:close/>
                    </a:path>
                  </a:pathLst>
                </a:custGeom>
                <a:solidFill>
                  <a:srgbClr val="B073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2" name="Freeform 278"/>
                <p:cNvSpPr>
                  <a:spLocks noEditPoints="1"/>
                </p:cNvSpPr>
                <p:nvPr/>
              </p:nvSpPr>
              <p:spPr bwMode="auto">
                <a:xfrm>
                  <a:off x="851" y="2411"/>
                  <a:ext cx="47" cy="46"/>
                </a:xfrm>
                <a:custGeom>
                  <a:avLst/>
                  <a:gdLst>
                    <a:gd name="T0" fmla="*/ 22 w 47"/>
                    <a:gd name="T1" fmla="*/ 0 h 46"/>
                    <a:gd name="T2" fmla="*/ 27 w 47"/>
                    <a:gd name="T3" fmla="*/ 0 h 46"/>
                    <a:gd name="T4" fmla="*/ 30 w 47"/>
                    <a:gd name="T5" fmla="*/ 5 h 46"/>
                    <a:gd name="T6" fmla="*/ 30 w 47"/>
                    <a:gd name="T7" fmla="*/ 10 h 46"/>
                    <a:gd name="T8" fmla="*/ 20 w 47"/>
                    <a:gd name="T9" fmla="*/ 2 h 46"/>
                    <a:gd name="T10" fmla="*/ 20 w 47"/>
                    <a:gd name="T11" fmla="*/ 22 h 46"/>
                    <a:gd name="T12" fmla="*/ 2 w 47"/>
                    <a:gd name="T13" fmla="*/ 38 h 46"/>
                    <a:gd name="T14" fmla="*/ 3 w 47"/>
                    <a:gd name="T15" fmla="*/ 27 h 46"/>
                    <a:gd name="T16" fmla="*/ 10 w 47"/>
                    <a:gd name="T17" fmla="*/ 15 h 46"/>
                    <a:gd name="T18" fmla="*/ 20 w 47"/>
                    <a:gd name="T19" fmla="*/ 2 h 46"/>
                    <a:gd name="T20" fmla="*/ 14 w 47"/>
                    <a:gd name="T21" fmla="*/ 34 h 46"/>
                    <a:gd name="T22" fmla="*/ 14 w 47"/>
                    <a:gd name="T23" fmla="*/ 36 h 46"/>
                    <a:gd name="T24" fmla="*/ 14 w 47"/>
                    <a:gd name="T25" fmla="*/ 34 h 46"/>
                    <a:gd name="T26" fmla="*/ 14 w 47"/>
                    <a:gd name="T27" fmla="*/ 36 h 46"/>
                    <a:gd name="T28" fmla="*/ 0 w 47"/>
                    <a:gd name="T29" fmla="*/ 36 h 46"/>
                    <a:gd name="T30" fmla="*/ 14 w 47"/>
                    <a:gd name="T31" fmla="*/ 36 h 46"/>
                    <a:gd name="T32" fmla="*/ 8 w 47"/>
                    <a:gd name="T33" fmla="*/ 36 h 46"/>
                    <a:gd name="T34" fmla="*/ 14 w 47"/>
                    <a:gd name="T35" fmla="*/ 36 h 46"/>
                    <a:gd name="T36" fmla="*/ 13 w 47"/>
                    <a:gd name="T37" fmla="*/ 38 h 46"/>
                    <a:gd name="T38" fmla="*/ 0 w 47"/>
                    <a:gd name="T39" fmla="*/ 36 h 46"/>
                    <a:gd name="T40" fmla="*/ 14 w 47"/>
                    <a:gd name="T41" fmla="*/ 36 h 46"/>
                    <a:gd name="T42" fmla="*/ 13 w 47"/>
                    <a:gd name="T43" fmla="*/ 38 h 46"/>
                    <a:gd name="T44" fmla="*/ 2 w 47"/>
                    <a:gd name="T45" fmla="*/ 43 h 46"/>
                    <a:gd name="T46" fmla="*/ 0 w 47"/>
                    <a:gd name="T47" fmla="*/ 38 h 46"/>
                    <a:gd name="T48" fmla="*/ 3 w 47"/>
                    <a:gd name="T49" fmla="*/ 44 h 46"/>
                    <a:gd name="T50" fmla="*/ 2 w 47"/>
                    <a:gd name="T51" fmla="*/ 43 h 46"/>
                    <a:gd name="T52" fmla="*/ 3 w 47"/>
                    <a:gd name="T53" fmla="*/ 44 h 46"/>
                    <a:gd name="T54" fmla="*/ 11 w 47"/>
                    <a:gd name="T55" fmla="*/ 34 h 46"/>
                    <a:gd name="T56" fmla="*/ 3 w 47"/>
                    <a:gd name="T57" fmla="*/ 44 h 46"/>
                    <a:gd name="T58" fmla="*/ 3 w 47"/>
                    <a:gd name="T59" fmla="*/ 44 h 46"/>
                    <a:gd name="T60" fmla="*/ 11 w 47"/>
                    <a:gd name="T61" fmla="*/ 34 h 46"/>
                    <a:gd name="T62" fmla="*/ 8 w 47"/>
                    <a:gd name="T63" fmla="*/ 39 h 46"/>
                    <a:gd name="T64" fmla="*/ 11 w 47"/>
                    <a:gd name="T65" fmla="*/ 34 h 46"/>
                    <a:gd name="T66" fmla="*/ 11 w 47"/>
                    <a:gd name="T67" fmla="*/ 29 h 46"/>
                    <a:gd name="T68" fmla="*/ 14 w 47"/>
                    <a:gd name="T69" fmla="*/ 44 h 46"/>
                    <a:gd name="T70" fmla="*/ 6 w 47"/>
                    <a:gd name="T71" fmla="*/ 46 h 46"/>
                    <a:gd name="T72" fmla="*/ 11 w 47"/>
                    <a:gd name="T73" fmla="*/ 34 h 46"/>
                    <a:gd name="T74" fmla="*/ 17 w 47"/>
                    <a:gd name="T75" fmla="*/ 24 h 46"/>
                    <a:gd name="T76" fmla="*/ 31 w 47"/>
                    <a:gd name="T77" fmla="*/ 27 h 46"/>
                    <a:gd name="T78" fmla="*/ 19 w 47"/>
                    <a:gd name="T79" fmla="*/ 41 h 46"/>
                    <a:gd name="T80" fmla="*/ 31 w 47"/>
                    <a:gd name="T81" fmla="*/ 27 h 46"/>
                    <a:gd name="T82" fmla="*/ 27 w 47"/>
                    <a:gd name="T83" fmla="*/ 22 h 46"/>
                    <a:gd name="T84" fmla="*/ 23 w 47"/>
                    <a:gd name="T85" fmla="*/ 17 h 46"/>
                    <a:gd name="T86" fmla="*/ 36 w 47"/>
                    <a:gd name="T87" fmla="*/ 3 h 46"/>
                    <a:gd name="T88" fmla="*/ 40 w 47"/>
                    <a:gd name="T89" fmla="*/ 17 h 46"/>
                    <a:gd name="T90" fmla="*/ 23 w 47"/>
                    <a:gd name="T91" fmla="*/ 17 h 46"/>
                    <a:gd name="T92" fmla="*/ 37 w 47"/>
                    <a:gd name="T93" fmla="*/ 2 h 46"/>
                    <a:gd name="T94" fmla="*/ 42 w 47"/>
                    <a:gd name="T95" fmla="*/ 0 h 46"/>
                    <a:gd name="T96" fmla="*/ 45 w 47"/>
                    <a:gd name="T97" fmla="*/ 3 h 46"/>
                    <a:gd name="T98" fmla="*/ 47 w 47"/>
                    <a:gd name="T99" fmla="*/ 8 h 46"/>
                    <a:gd name="T100" fmla="*/ 36 w 47"/>
                    <a:gd name="T101" fmla="*/ 3 h 4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47"/>
                    <a:gd name="T154" fmla="*/ 0 h 46"/>
                    <a:gd name="T155" fmla="*/ 47 w 47"/>
                    <a:gd name="T156" fmla="*/ 46 h 4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47" h="46">
                      <a:moveTo>
                        <a:pt x="20" y="2"/>
                      </a:moveTo>
                      <a:lnTo>
                        <a:pt x="22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0" y="5"/>
                      </a:lnTo>
                      <a:lnTo>
                        <a:pt x="31" y="7"/>
                      </a:lnTo>
                      <a:lnTo>
                        <a:pt x="30" y="10"/>
                      </a:lnTo>
                      <a:lnTo>
                        <a:pt x="30" y="12"/>
                      </a:lnTo>
                      <a:lnTo>
                        <a:pt x="20" y="2"/>
                      </a:lnTo>
                      <a:close/>
                      <a:moveTo>
                        <a:pt x="30" y="12"/>
                      </a:moveTo>
                      <a:lnTo>
                        <a:pt x="20" y="22"/>
                      </a:lnTo>
                      <a:lnTo>
                        <a:pt x="14" y="34"/>
                      </a:lnTo>
                      <a:lnTo>
                        <a:pt x="2" y="38"/>
                      </a:lnTo>
                      <a:lnTo>
                        <a:pt x="2" y="32"/>
                      </a:lnTo>
                      <a:lnTo>
                        <a:pt x="3" y="27"/>
                      </a:lnTo>
                      <a:lnTo>
                        <a:pt x="6" y="20"/>
                      </a:lnTo>
                      <a:lnTo>
                        <a:pt x="10" y="15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2"/>
                      </a:lnTo>
                      <a:close/>
                      <a:moveTo>
                        <a:pt x="14" y="34"/>
                      </a:moveTo>
                      <a:lnTo>
                        <a:pt x="14" y="34"/>
                      </a:lnTo>
                      <a:lnTo>
                        <a:pt x="14" y="36"/>
                      </a:lnTo>
                      <a:lnTo>
                        <a:pt x="8" y="36"/>
                      </a:lnTo>
                      <a:lnTo>
                        <a:pt x="14" y="34"/>
                      </a:lnTo>
                      <a:close/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0" y="36"/>
                      </a:lnTo>
                      <a:lnTo>
                        <a:pt x="14" y="36"/>
                      </a:lnTo>
                      <a:close/>
                      <a:moveTo>
                        <a:pt x="14" y="36"/>
                      </a:moveTo>
                      <a:lnTo>
                        <a:pt x="14" y="36"/>
                      </a:lnTo>
                      <a:lnTo>
                        <a:pt x="8" y="36"/>
                      </a:lnTo>
                      <a:lnTo>
                        <a:pt x="14" y="36"/>
                      </a:lnTo>
                      <a:close/>
                      <a:moveTo>
                        <a:pt x="14" y="36"/>
                      </a:moveTo>
                      <a:lnTo>
                        <a:pt x="14" y="38"/>
                      </a:lnTo>
                      <a:lnTo>
                        <a:pt x="13" y="38"/>
                      </a:lnTo>
                      <a:lnTo>
                        <a:pt x="0" y="38"/>
                      </a:lnTo>
                      <a:lnTo>
                        <a:pt x="0" y="36"/>
                      </a:lnTo>
                      <a:lnTo>
                        <a:pt x="14" y="36"/>
                      </a:lnTo>
                      <a:close/>
                      <a:moveTo>
                        <a:pt x="13" y="38"/>
                      </a:moveTo>
                      <a:lnTo>
                        <a:pt x="13" y="38"/>
                      </a:lnTo>
                      <a:lnTo>
                        <a:pt x="13" y="36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13" y="38"/>
                      </a:lnTo>
                      <a:close/>
                      <a:moveTo>
                        <a:pt x="3" y="44"/>
                      </a:moveTo>
                      <a:lnTo>
                        <a:pt x="2" y="43"/>
                      </a:lnTo>
                      <a:lnTo>
                        <a:pt x="8" y="39"/>
                      </a:lnTo>
                      <a:lnTo>
                        <a:pt x="3" y="44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3" y="44"/>
                      </a:lnTo>
                      <a:lnTo>
                        <a:pt x="11" y="34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8" y="39"/>
                      </a:lnTo>
                      <a:lnTo>
                        <a:pt x="11" y="34"/>
                      </a:lnTo>
                      <a:close/>
                      <a:moveTo>
                        <a:pt x="11" y="34"/>
                      </a:moveTo>
                      <a:lnTo>
                        <a:pt x="11" y="32"/>
                      </a:lnTo>
                      <a:lnTo>
                        <a:pt x="11" y="29"/>
                      </a:lnTo>
                      <a:lnTo>
                        <a:pt x="19" y="41"/>
                      </a:lnTo>
                      <a:lnTo>
                        <a:pt x="14" y="44"/>
                      </a:lnTo>
                      <a:lnTo>
                        <a:pt x="11" y="46"/>
                      </a:lnTo>
                      <a:lnTo>
                        <a:pt x="6" y="46"/>
                      </a:lnTo>
                      <a:lnTo>
                        <a:pt x="3" y="44"/>
                      </a:lnTo>
                      <a:lnTo>
                        <a:pt x="11" y="34"/>
                      </a:lnTo>
                      <a:close/>
                      <a:moveTo>
                        <a:pt x="11" y="29"/>
                      </a:moveTo>
                      <a:lnTo>
                        <a:pt x="17" y="24"/>
                      </a:lnTo>
                      <a:lnTo>
                        <a:pt x="23" y="17"/>
                      </a:lnTo>
                      <a:lnTo>
                        <a:pt x="31" y="27"/>
                      </a:lnTo>
                      <a:lnTo>
                        <a:pt x="25" y="34"/>
                      </a:lnTo>
                      <a:lnTo>
                        <a:pt x="19" y="41"/>
                      </a:lnTo>
                      <a:lnTo>
                        <a:pt x="11" y="29"/>
                      </a:lnTo>
                      <a:close/>
                      <a:moveTo>
                        <a:pt x="31" y="27"/>
                      </a:moveTo>
                      <a:lnTo>
                        <a:pt x="31" y="27"/>
                      </a:lnTo>
                      <a:lnTo>
                        <a:pt x="27" y="22"/>
                      </a:lnTo>
                      <a:lnTo>
                        <a:pt x="31" y="27"/>
                      </a:lnTo>
                      <a:close/>
                      <a:moveTo>
                        <a:pt x="23" y="17"/>
                      </a:moveTo>
                      <a:lnTo>
                        <a:pt x="31" y="8"/>
                      </a:lnTo>
                      <a:lnTo>
                        <a:pt x="36" y="3"/>
                      </a:lnTo>
                      <a:lnTo>
                        <a:pt x="45" y="10"/>
                      </a:lnTo>
                      <a:lnTo>
                        <a:pt x="40" y="17"/>
                      </a:lnTo>
                      <a:lnTo>
                        <a:pt x="31" y="27"/>
                      </a:lnTo>
                      <a:lnTo>
                        <a:pt x="23" y="17"/>
                      </a:lnTo>
                      <a:close/>
                      <a:moveTo>
                        <a:pt x="36" y="3"/>
                      </a:moveTo>
                      <a:lnTo>
                        <a:pt x="37" y="2"/>
                      </a:lnTo>
                      <a:lnTo>
                        <a:pt x="39" y="0"/>
                      </a:lnTo>
                      <a:lnTo>
                        <a:pt x="42" y="0"/>
                      </a:lnTo>
                      <a:lnTo>
                        <a:pt x="44" y="2"/>
                      </a:lnTo>
                      <a:lnTo>
                        <a:pt x="45" y="3"/>
                      </a:lnTo>
                      <a:lnTo>
                        <a:pt x="47" y="5"/>
                      </a:lnTo>
                      <a:lnTo>
                        <a:pt x="47" y="8"/>
                      </a:lnTo>
                      <a:lnTo>
                        <a:pt x="45" y="10"/>
                      </a:lnTo>
                      <a:lnTo>
                        <a:pt x="36" y="3"/>
                      </a:lnTo>
                      <a:close/>
                    </a:path>
                  </a:pathLst>
                </a:custGeom>
                <a:solidFill>
                  <a:srgbClr val="B580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3" name="Freeform 279"/>
                <p:cNvSpPr>
                  <a:spLocks noEditPoints="1"/>
                </p:cNvSpPr>
                <p:nvPr/>
              </p:nvSpPr>
              <p:spPr bwMode="auto">
                <a:xfrm>
                  <a:off x="856" y="2411"/>
                  <a:ext cx="39" cy="41"/>
                </a:xfrm>
                <a:custGeom>
                  <a:avLst/>
                  <a:gdLst>
                    <a:gd name="T0" fmla="*/ 20 w 39"/>
                    <a:gd name="T1" fmla="*/ 2 h 41"/>
                    <a:gd name="T2" fmla="*/ 25 w 39"/>
                    <a:gd name="T3" fmla="*/ 2 h 41"/>
                    <a:gd name="T4" fmla="*/ 28 w 39"/>
                    <a:gd name="T5" fmla="*/ 5 h 41"/>
                    <a:gd name="T6" fmla="*/ 28 w 39"/>
                    <a:gd name="T7" fmla="*/ 8 h 41"/>
                    <a:gd name="T8" fmla="*/ 18 w 39"/>
                    <a:gd name="T9" fmla="*/ 3 h 41"/>
                    <a:gd name="T10" fmla="*/ 18 w 39"/>
                    <a:gd name="T11" fmla="*/ 20 h 41"/>
                    <a:gd name="T12" fmla="*/ 0 w 39"/>
                    <a:gd name="T13" fmla="*/ 34 h 41"/>
                    <a:gd name="T14" fmla="*/ 9 w 39"/>
                    <a:gd name="T15" fmla="*/ 15 h 41"/>
                    <a:gd name="T16" fmla="*/ 18 w 39"/>
                    <a:gd name="T17" fmla="*/ 3 h 41"/>
                    <a:gd name="T18" fmla="*/ 11 w 39"/>
                    <a:gd name="T19" fmla="*/ 31 h 41"/>
                    <a:gd name="T20" fmla="*/ 11 w 39"/>
                    <a:gd name="T21" fmla="*/ 32 h 41"/>
                    <a:gd name="T22" fmla="*/ 11 w 39"/>
                    <a:gd name="T23" fmla="*/ 31 h 41"/>
                    <a:gd name="T24" fmla="*/ 11 w 39"/>
                    <a:gd name="T25" fmla="*/ 34 h 41"/>
                    <a:gd name="T26" fmla="*/ 0 w 39"/>
                    <a:gd name="T27" fmla="*/ 32 h 41"/>
                    <a:gd name="T28" fmla="*/ 0 w 39"/>
                    <a:gd name="T29" fmla="*/ 32 h 41"/>
                    <a:gd name="T30" fmla="*/ 0 w 39"/>
                    <a:gd name="T31" fmla="*/ 39 h 41"/>
                    <a:gd name="T32" fmla="*/ 0 w 39"/>
                    <a:gd name="T33" fmla="*/ 32 h 41"/>
                    <a:gd name="T34" fmla="*/ 0 w 39"/>
                    <a:gd name="T35" fmla="*/ 39 h 41"/>
                    <a:gd name="T36" fmla="*/ 8 w 39"/>
                    <a:gd name="T37" fmla="*/ 31 h 41"/>
                    <a:gd name="T38" fmla="*/ 1 w 39"/>
                    <a:gd name="T39" fmla="*/ 41 h 41"/>
                    <a:gd name="T40" fmla="*/ 0 w 39"/>
                    <a:gd name="T41" fmla="*/ 39 h 41"/>
                    <a:gd name="T42" fmla="*/ 8 w 39"/>
                    <a:gd name="T43" fmla="*/ 29 h 41"/>
                    <a:gd name="T44" fmla="*/ 5 w 39"/>
                    <a:gd name="T45" fmla="*/ 36 h 41"/>
                    <a:gd name="T46" fmla="*/ 8 w 39"/>
                    <a:gd name="T47" fmla="*/ 31 h 41"/>
                    <a:gd name="T48" fmla="*/ 8 w 39"/>
                    <a:gd name="T49" fmla="*/ 26 h 41"/>
                    <a:gd name="T50" fmla="*/ 11 w 39"/>
                    <a:gd name="T51" fmla="*/ 38 h 41"/>
                    <a:gd name="T52" fmla="*/ 5 w 39"/>
                    <a:gd name="T53" fmla="*/ 41 h 41"/>
                    <a:gd name="T54" fmla="*/ 8 w 39"/>
                    <a:gd name="T55" fmla="*/ 31 h 41"/>
                    <a:gd name="T56" fmla="*/ 14 w 39"/>
                    <a:gd name="T57" fmla="*/ 20 h 41"/>
                    <a:gd name="T58" fmla="*/ 28 w 39"/>
                    <a:gd name="T59" fmla="*/ 22 h 41"/>
                    <a:gd name="T60" fmla="*/ 15 w 39"/>
                    <a:gd name="T61" fmla="*/ 34 h 41"/>
                    <a:gd name="T62" fmla="*/ 20 w 39"/>
                    <a:gd name="T63" fmla="*/ 14 h 41"/>
                    <a:gd name="T64" fmla="*/ 23 w 39"/>
                    <a:gd name="T65" fmla="*/ 17 h 41"/>
                    <a:gd name="T66" fmla="*/ 20 w 39"/>
                    <a:gd name="T67" fmla="*/ 14 h 41"/>
                    <a:gd name="T68" fmla="*/ 28 w 39"/>
                    <a:gd name="T69" fmla="*/ 3 h 41"/>
                    <a:gd name="T70" fmla="*/ 34 w 39"/>
                    <a:gd name="T71" fmla="*/ 14 h 41"/>
                    <a:gd name="T72" fmla="*/ 20 w 39"/>
                    <a:gd name="T73" fmla="*/ 14 h 41"/>
                    <a:gd name="T74" fmla="*/ 29 w 39"/>
                    <a:gd name="T75" fmla="*/ 2 h 41"/>
                    <a:gd name="T76" fmla="*/ 34 w 39"/>
                    <a:gd name="T77" fmla="*/ 0 h 41"/>
                    <a:gd name="T78" fmla="*/ 37 w 39"/>
                    <a:gd name="T79" fmla="*/ 3 h 41"/>
                    <a:gd name="T80" fmla="*/ 39 w 39"/>
                    <a:gd name="T81" fmla="*/ 7 h 41"/>
                    <a:gd name="T82" fmla="*/ 28 w 39"/>
                    <a:gd name="T83" fmla="*/ 3 h 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9"/>
                    <a:gd name="T127" fmla="*/ 0 h 41"/>
                    <a:gd name="T128" fmla="*/ 39 w 39"/>
                    <a:gd name="T129" fmla="*/ 41 h 41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9" h="41">
                      <a:moveTo>
                        <a:pt x="18" y="3"/>
                      </a:moveTo>
                      <a:lnTo>
                        <a:pt x="20" y="2"/>
                      </a:lnTo>
                      <a:lnTo>
                        <a:pt x="22" y="0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8" y="5"/>
                      </a:lnTo>
                      <a:lnTo>
                        <a:pt x="28" y="7"/>
                      </a:lnTo>
                      <a:lnTo>
                        <a:pt x="28" y="8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  <a:moveTo>
                        <a:pt x="26" y="10"/>
                      </a:moveTo>
                      <a:lnTo>
                        <a:pt x="18" y="20"/>
                      </a:lnTo>
                      <a:lnTo>
                        <a:pt x="11" y="31"/>
                      </a:lnTo>
                      <a:lnTo>
                        <a:pt x="0" y="34"/>
                      </a:lnTo>
                      <a:lnTo>
                        <a:pt x="3" y="26"/>
                      </a:lnTo>
                      <a:lnTo>
                        <a:pt x="9" y="15"/>
                      </a:lnTo>
                      <a:lnTo>
                        <a:pt x="15" y="7"/>
                      </a:lnTo>
                      <a:lnTo>
                        <a:pt x="18" y="3"/>
                      </a:lnTo>
                      <a:lnTo>
                        <a:pt x="26" y="10"/>
                      </a:lnTo>
                      <a:close/>
                      <a:moveTo>
                        <a:pt x="11" y="31"/>
                      </a:moveTo>
                      <a:lnTo>
                        <a:pt x="11" y="32"/>
                      </a:lnTo>
                      <a:lnTo>
                        <a:pt x="6" y="32"/>
                      </a:lnTo>
                      <a:lnTo>
                        <a:pt x="11" y="31"/>
                      </a:lnTo>
                      <a:close/>
                      <a:moveTo>
                        <a:pt x="11" y="32"/>
                      </a:moveTo>
                      <a:lnTo>
                        <a:pt x="11" y="34"/>
                      </a:lnTo>
                      <a:lnTo>
                        <a:pt x="9" y="38"/>
                      </a:lnTo>
                      <a:lnTo>
                        <a:pt x="0" y="32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1" y="32"/>
                      </a:lnTo>
                      <a:close/>
                      <a:moveTo>
                        <a:pt x="0" y="39"/>
                      </a:move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5" y="36"/>
                      </a:lnTo>
                      <a:lnTo>
                        <a:pt x="0" y="39"/>
                      </a:lnTo>
                      <a:close/>
                      <a:moveTo>
                        <a:pt x="9" y="31"/>
                      </a:moveTo>
                      <a:lnTo>
                        <a:pt x="8" y="31"/>
                      </a:lnTo>
                      <a:lnTo>
                        <a:pt x="8" y="29"/>
                      </a:lnTo>
                      <a:lnTo>
                        <a:pt x="1" y="41"/>
                      </a:lnTo>
                      <a:lnTo>
                        <a:pt x="1" y="39"/>
                      </a:lnTo>
                      <a:lnTo>
                        <a:pt x="0" y="39"/>
                      </a:lnTo>
                      <a:lnTo>
                        <a:pt x="9" y="31"/>
                      </a:lnTo>
                      <a:close/>
                      <a:moveTo>
                        <a:pt x="8" y="29"/>
                      </a:moveTo>
                      <a:lnTo>
                        <a:pt x="8" y="31"/>
                      </a:lnTo>
                      <a:lnTo>
                        <a:pt x="5" y="36"/>
                      </a:lnTo>
                      <a:lnTo>
                        <a:pt x="8" y="29"/>
                      </a:lnTo>
                      <a:close/>
                      <a:moveTo>
                        <a:pt x="8" y="31"/>
                      </a:moveTo>
                      <a:lnTo>
                        <a:pt x="8" y="29"/>
                      </a:lnTo>
                      <a:lnTo>
                        <a:pt x="8" y="26"/>
                      </a:lnTo>
                      <a:lnTo>
                        <a:pt x="15" y="34"/>
                      </a:lnTo>
                      <a:lnTo>
                        <a:pt x="11" y="38"/>
                      </a:lnTo>
                      <a:lnTo>
                        <a:pt x="8" y="41"/>
                      </a:lnTo>
                      <a:lnTo>
                        <a:pt x="5" y="41"/>
                      </a:lnTo>
                      <a:lnTo>
                        <a:pt x="1" y="41"/>
                      </a:lnTo>
                      <a:lnTo>
                        <a:pt x="8" y="31"/>
                      </a:lnTo>
                      <a:close/>
                      <a:moveTo>
                        <a:pt x="8" y="26"/>
                      </a:moveTo>
                      <a:lnTo>
                        <a:pt x="14" y="20"/>
                      </a:lnTo>
                      <a:lnTo>
                        <a:pt x="20" y="14"/>
                      </a:lnTo>
                      <a:lnTo>
                        <a:pt x="28" y="22"/>
                      </a:lnTo>
                      <a:lnTo>
                        <a:pt x="22" y="29"/>
                      </a:lnTo>
                      <a:lnTo>
                        <a:pt x="15" y="34"/>
                      </a:lnTo>
                      <a:lnTo>
                        <a:pt x="8" y="26"/>
                      </a:lnTo>
                      <a:close/>
                      <a:moveTo>
                        <a:pt x="20" y="14"/>
                      </a:moveTo>
                      <a:lnTo>
                        <a:pt x="20" y="14"/>
                      </a:lnTo>
                      <a:lnTo>
                        <a:pt x="23" y="17"/>
                      </a:lnTo>
                      <a:lnTo>
                        <a:pt x="20" y="14"/>
                      </a:lnTo>
                      <a:close/>
                      <a:moveTo>
                        <a:pt x="20" y="14"/>
                      </a:moveTo>
                      <a:lnTo>
                        <a:pt x="25" y="7"/>
                      </a:lnTo>
                      <a:lnTo>
                        <a:pt x="28" y="3"/>
                      </a:lnTo>
                      <a:lnTo>
                        <a:pt x="37" y="10"/>
                      </a:lnTo>
                      <a:lnTo>
                        <a:pt x="34" y="14"/>
                      </a:lnTo>
                      <a:lnTo>
                        <a:pt x="28" y="22"/>
                      </a:lnTo>
                      <a:lnTo>
                        <a:pt x="20" y="14"/>
                      </a:lnTo>
                      <a:close/>
                      <a:moveTo>
                        <a:pt x="28" y="3"/>
                      </a:moveTo>
                      <a:lnTo>
                        <a:pt x="29" y="2"/>
                      </a:lnTo>
                      <a:lnTo>
                        <a:pt x="31" y="0"/>
                      </a:lnTo>
                      <a:lnTo>
                        <a:pt x="34" y="0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37" y="10"/>
                      </a:lnTo>
                      <a:lnTo>
                        <a:pt x="28" y="3"/>
                      </a:lnTo>
                      <a:close/>
                    </a:path>
                  </a:pathLst>
                </a:custGeom>
                <a:solidFill>
                  <a:srgbClr val="BB8D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4" name="Freeform 280"/>
                <p:cNvSpPr>
                  <a:spLocks noEditPoints="1"/>
                </p:cNvSpPr>
                <p:nvPr/>
              </p:nvSpPr>
              <p:spPr bwMode="auto">
                <a:xfrm>
                  <a:off x="859" y="2411"/>
                  <a:ext cx="32" cy="36"/>
                </a:xfrm>
                <a:custGeom>
                  <a:avLst/>
                  <a:gdLst>
                    <a:gd name="T0" fmla="*/ 17 w 32"/>
                    <a:gd name="T1" fmla="*/ 3 h 36"/>
                    <a:gd name="T2" fmla="*/ 22 w 32"/>
                    <a:gd name="T3" fmla="*/ 2 h 36"/>
                    <a:gd name="T4" fmla="*/ 25 w 32"/>
                    <a:gd name="T5" fmla="*/ 2 h 36"/>
                    <a:gd name="T6" fmla="*/ 26 w 32"/>
                    <a:gd name="T7" fmla="*/ 7 h 36"/>
                    <a:gd name="T8" fmla="*/ 26 w 32"/>
                    <a:gd name="T9" fmla="*/ 10 h 36"/>
                    <a:gd name="T10" fmla="*/ 17 w 32"/>
                    <a:gd name="T11" fmla="*/ 3 h 36"/>
                    <a:gd name="T12" fmla="*/ 26 w 32"/>
                    <a:gd name="T13" fmla="*/ 10 h 36"/>
                    <a:gd name="T14" fmla="*/ 8 w 32"/>
                    <a:gd name="T15" fmla="*/ 36 h 36"/>
                    <a:gd name="T16" fmla="*/ 0 w 32"/>
                    <a:gd name="T17" fmla="*/ 27 h 36"/>
                    <a:gd name="T18" fmla="*/ 17 w 32"/>
                    <a:gd name="T19" fmla="*/ 3 h 36"/>
                    <a:gd name="T20" fmla="*/ 26 w 32"/>
                    <a:gd name="T21" fmla="*/ 10 h 36"/>
                    <a:gd name="T22" fmla="*/ 8 w 32"/>
                    <a:gd name="T23" fmla="*/ 36 h 36"/>
                    <a:gd name="T24" fmla="*/ 5 w 32"/>
                    <a:gd name="T25" fmla="*/ 36 h 36"/>
                    <a:gd name="T26" fmla="*/ 2 w 32"/>
                    <a:gd name="T27" fmla="*/ 34 h 36"/>
                    <a:gd name="T28" fmla="*/ 0 w 32"/>
                    <a:gd name="T29" fmla="*/ 32 h 36"/>
                    <a:gd name="T30" fmla="*/ 0 w 32"/>
                    <a:gd name="T31" fmla="*/ 27 h 36"/>
                    <a:gd name="T32" fmla="*/ 5 w 32"/>
                    <a:gd name="T33" fmla="*/ 31 h 36"/>
                    <a:gd name="T34" fmla="*/ 8 w 32"/>
                    <a:gd name="T35" fmla="*/ 36 h 36"/>
                    <a:gd name="T36" fmla="*/ 0 w 32"/>
                    <a:gd name="T37" fmla="*/ 27 h 36"/>
                    <a:gd name="T38" fmla="*/ 25 w 32"/>
                    <a:gd name="T39" fmla="*/ 2 h 36"/>
                    <a:gd name="T40" fmla="*/ 31 w 32"/>
                    <a:gd name="T41" fmla="*/ 10 h 36"/>
                    <a:gd name="T42" fmla="*/ 8 w 32"/>
                    <a:gd name="T43" fmla="*/ 36 h 36"/>
                    <a:gd name="T44" fmla="*/ 0 w 32"/>
                    <a:gd name="T45" fmla="*/ 27 h 36"/>
                    <a:gd name="T46" fmla="*/ 25 w 32"/>
                    <a:gd name="T47" fmla="*/ 2 h 36"/>
                    <a:gd name="T48" fmla="*/ 28 w 32"/>
                    <a:gd name="T49" fmla="*/ 0 h 36"/>
                    <a:gd name="T50" fmla="*/ 31 w 32"/>
                    <a:gd name="T51" fmla="*/ 2 h 36"/>
                    <a:gd name="T52" fmla="*/ 32 w 32"/>
                    <a:gd name="T53" fmla="*/ 5 h 36"/>
                    <a:gd name="T54" fmla="*/ 31 w 32"/>
                    <a:gd name="T55" fmla="*/ 10 h 36"/>
                    <a:gd name="T56" fmla="*/ 25 w 32"/>
                    <a:gd name="T57" fmla="*/ 2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36"/>
                    <a:gd name="T89" fmla="*/ 32 w 3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36">
                      <a:moveTo>
                        <a:pt x="17" y="3"/>
                      </a:moveTo>
                      <a:lnTo>
                        <a:pt x="22" y="2"/>
                      </a:lnTo>
                      <a:lnTo>
                        <a:pt x="25" y="2"/>
                      </a:lnTo>
                      <a:lnTo>
                        <a:pt x="26" y="7"/>
                      </a:lnTo>
                      <a:lnTo>
                        <a:pt x="26" y="10"/>
                      </a:lnTo>
                      <a:lnTo>
                        <a:pt x="17" y="3"/>
                      </a:lnTo>
                      <a:close/>
                      <a:moveTo>
                        <a:pt x="26" y="10"/>
                      </a:moveTo>
                      <a:lnTo>
                        <a:pt x="8" y="36"/>
                      </a:lnTo>
                      <a:lnTo>
                        <a:pt x="0" y="27"/>
                      </a:lnTo>
                      <a:lnTo>
                        <a:pt x="17" y="3"/>
                      </a:lnTo>
                      <a:lnTo>
                        <a:pt x="26" y="10"/>
                      </a:lnTo>
                      <a:close/>
                      <a:moveTo>
                        <a:pt x="8" y="36"/>
                      </a:moveTo>
                      <a:lnTo>
                        <a:pt x="5" y="36"/>
                      </a:ln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27"/>
                      </a:lnTo>
                      <a:lnTo>
                        <a:pt x="5" y="31"/>
                      </a:lnTo>
                      <a:lnTo>
                        <a:pt x="8" y="36"/>
                      </a:lnTo>
                      <a:close/>
                      <a:moveTo>
                        <a:pt x="0" y="27"/>
                      </a:moveTo>
                      <a:lnTo>
                        <a:pt x="25" y="2"/>
                      </a:lnTo>
                      <a:lnTo>
                        <a:pt x="31" y="10"/>
                      </a:lnTo>
                      <a:lnTo>
                        <a:pt x="8" y="36"/>
                      </a:lnTo>
                      <a:lnTo>
                        <a:pt x="0" y="27"/>
                      </a:lnTo>
                      <a:close/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2" y="5"/>
                      </a:lnTo>
                      <a:lnTo>
                        <a:pt x="31" y="10"/>
                      </a:lnTo>
                      <a:lnTo>
                        <a:pt x="25" y="2"/>
                      </a:lnTo>
                      <a:close/>
                    </a:path>
                  </a:pathLst>
                </a:custGeom>
                <a:solidFill>
                  <a:srgbClr val="BF98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5" name="Freeform 281"/>
                <p:cNvSpPr>
                  <a:spLocks noEditPoints="1"/>
                </p:cNvSpPr>
                <p:nvPr/>
              </p:nvSpPr>
              <p:spPr bwMode="auto">
                <a:xfrm>
                  <a:off x="870" y="2342"/>
                  <a:ext cx="66" cy="35"/>
                </a:xfrm>
                <a:custGeom>
                  <a:avLst/>
                  <a:gdLst>
                    <a:gd name="T0" fmla="*/ 54 w 66"/>
                    <a:gd name="T1" fmla="*/ 2 h 35"/>
                    <a:gd name="T2" fmla="*/ 57 w 66"/>
                    <a:gd name="T3" fmla="*/ 0 h 35"/>
                    <a:gd name="T4" fmla="*/ 60 w 66"/>
                    <a:gd name="T5" fmla="*/ 0 h 35"/>
                    <a:gd name="T6" fmla="*/ 62 w 66"/>
                    <a:gd name="T7" fmla="*/ 2 h 35"/>
                    <a:gd name="T8" fmla="*/ 65 w 66"/>
                    <a:gd name="T9" fmla="*/ 4 h 35"/>
                    <a:gd name="T10" fmla="*/ 66 w 66"/>
                    <a:gd name="T11" fmla="*/ 7 h 35"/>
                    <a:gd name="T12" fmla="*/ 66 w 66"/>
                    <a:gd name="T13" fmla="*/ 11 h 35"/>
                    <a:gd name="T14" fmla="*/ 65 w 66"/>
                    <a:gd name="T15" fmla="*/ 14 h 35"/>
                    <a:gd name="T16" fmla="*/ 63 w 66"/>
                    <a:gd name="T17" fmla="*/ 16 h 35"/>
                    <a:gd name="T18" fmla="*/ 54 w 66"/>
                    <a:gd name="T19" fmla="*/ 2 h 35"/>
                    <a:gd name="T20" fmla="*/ 63 w 66"/>
                    <a:gd name="T21" fmla="*/ 16 h 35"/>
                    <a:gd name="T22" fmla="*/ 57 w 66"/>
                    <a:gd name="T23" fmla="*/ 21 h 35"/>
                    <a:gd name="T24" fmla="*/ 42 w 66"/>
                    <a:gd name="T25" fmla="*/ 29 h 35"/>
                    <a:gd name="T26" fmla="*/ 31 w 66"/>
                    <a:gd name="T27" fmla="*/ 33 h 35"/>
                    <a:gd name="T28" fmla="*/ 21 w 66"/>
                    <a:gd name="T29" fmla="*/ 35 h 35"/>
                    <a:gd name="T30" fmla="*/ 17 w 66"/>
                    <a:gd name="T31" fmla="*/ 33 h 35"/>
                    <a:gd name="T32" fmla="*/ 11 w 66"/>
                    <a:gd name="T33" fmla="*/ 33 h 35"/>
                    <a:gd name="T34" fmla="*/ 6 w 66"/>
                    <a:gd name="T35" fmla="*/ 31 h 35"/>
                    <a:gd name="T36" fmla="*/ 3 w 66"/>
                    <a:gd name="T37" fmla="*/ 28 h 35"/>
                    <a:gd name="T38" fmla="*/ 11 w 66"/>
                    <a:gd name="T39" fmla="*/ 14 h 35"/>
                    <a:gd name="T40" fmla="*/ 17 w 66"/>
                    <a:gd name="T41" fmla="*/ 17 h 35"/>
                    <a:gd name="T42" fmla="*/ 23 w 66"/>
                    <a:gd name="T43" fmla="*/ 17 h 35"/>
                    <a:gd name="T44" fmla="*/ 31 w 66"/>
                    <a:gd name="T45" fmla="*/ 16 h 35"/>
                    <a:gd name="T46" fmla="*/ 37 w 66"/>
                    <a:gd name="T47" fmla="*/ 12 h 35"/>
                    <a:gd name="T48" fmla="*/ 49 w 66"/>
                    <a:gd name="T49" fmla="*/ 5 h 35"/>
                    <a:gd name="T50" fmla="*/ 54 w 66"/>
                    <a:gd name="T51" fmla="*/ 2 h 35"/>
                    <a:gd name="T52" fmla="*/ 63 w 66"/>
                    <a:gd name="T53" fmla="*/ 16 h 35"/>
                    <a:gd name="T54" fmla="*/ 3 w 66"/>
                    <a:gd name="T55" fmla="*/ 28 h 35"/>
                    <a:gd name="T56" fmla="*/ 0 w 66"/>
                    <a:gd name="T57" fmla="*/ 26 h 35"/>
                    <a:gd name="T58" fmla="*/ 0 w 66"/>
                    <a:gd name="T59" fmla="*/ 23 h 35"/>
                    <a:gd name="T60" fmla="*/ 0 w 66"/>
                    <a:gd name="T61" fmla="*/ 19 h 35"/>
                    <a:gd name="T62" fmla="*/ 1 w 66"/>
                    <a:gd name="T63" fmla="*/ 16 h 35"/>
                    <a:gd name="T64" fmla="*/ 3 w 66"/>
                    <a:gd name="T65" fmla="*/ 14 h 35"/>
                    <a:gd name="T66" fmla="*/ 6 w 66"/>
                    <a:gd name="T67" fmla="*/ 12 h 35"/>
                    <a:gd name="T68" fmla="*/ 9 w 66"/>
                    <a:gd name="T69" fmla="*/ 12 h 35"/>
                    <a:gd name="T70" fmla="*/ 11 w 66"/>
                    <a:gd name="T71" fmla="*/ 14 h 35"/>
                    <a:gd name="T72" fmla="*/ 3 w 66"/>
                    <a:gd name="T73" fmla="*/ 28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5"/>
                    <a:gd name="T113" fmla="*/ 66 w 66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5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2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1"/>
                      </a:lnTo>
                      <a:lnTo>
                        <a:pt x="65" y="14"/>
                      </a:lnTo>
                      <a:lnTo>
                        <a:pt x="63" y="16"/>
                      </a:lnTo>
                      <a:lnTo>
                        <a:pt x="54" y="2"/>
                      </a:lnTo>
                      <a:close/>
                      <a:moveTo>
                        <a:pt x="63" y="16"/>
                      </a:moveTo>
                      <a:lnTo>
                        <a:pt x="57" y="21"/>
                      </a:lnTo>
                      <a:lnTo>
                        <a:pt x="42" y="29"/>
                      </a:lnTo>
                      <a:lnTo>
                        <a:pt x="31" y="33"/>
                      </a:lnTo>
                      <a:lnTo>
                        <a:pt x="21" y="35"/>
                      </a:lnTo>
                      <a:lnTo>
                        <a:pt x="17" y="33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1" y="14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31" y="16"/>
                      </a:lnTo>
                      <a:lnTo>
                        <a:pt x="37" y="12"/>
                      </a:lnTo>
                      <a:lnTo>
                        <a:pt x="49" y="5"/>
                      </a:lnTo>
                      <a:lnTo>
                        <a:pt x="54" y="2"/>
                      </a:lnTo>
                      <a:lnTo>
                        <a:pt x="63" y="16"/>
                      </a:lnTo>
                      <a:close/>
                      <a:moveTo>
                        <a:pt x="3" y="28"/>
                      </a:move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1" y="16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9" y="12"/>
                      </a:lnTo>
                      <a:lnTo>
                        <a:pt x="11" y="14"/>
                      </a:lnTo>
                      <a:lnTo>
                        <a:pt x="3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6" name="Freeform 282"/>
                <p:cNvSpPr>
                  <a:spLocks noEditPoints="1"/>
                </p:cNvSpPr>
                <p:nvPr/>
              </p:nvSpPr>
              <p:spPr bwMode="auto">
                <a:xfrm>
                  <a:off x="870" y="2339"/>
                  <a:ext cx="62" cy="32"/>
                </a:xfrm>
                <a:custGeom>
                  <a:avLst/>
                  <a:gdLst>
                    <a:gd name="T0" fmla="*/ 49 w 62"/>
                    <a:gd name="T1" fmla="*/ 2 h 32"/>
                    <a:gd name="T2" fmla="*/ 52 w 62"/>
                    <a:gd name="T3" fmla="*/ 0 h 32"/>
                    <a:gd name="T4" fmla="*/ 55 w 62"/>
                    <a:gd name="T5" fmla="*/ 0 h 32"/>
                    <a:gd name="T6" fmla="*/ 59 w 62"/>
                    <a:gd name="T7" fmla="*/ 2 h 32"/>
                    <a:gd name="T8" fmla="*/ 60 w 62"/>
                    <a:gd name="T9" fmla="*/ 5 h 32"/>
                    <a:gd name="T10" fmla="*/ 62 w 62"/>
                    <a:gd name="T11" fmla="*/ 7 h 32"/>
                    <a:gd name="T12" fmla="*/ 62 w 62"/>
                    <a:gd name="T13" fmla="*/ 10 h 32"/>
                    <a:gd name="T14" fmla="*/ 60 w 62"/>
                    <a:gd name="T15" fmla="*/ 14 h 32"/>
                    <a:gd name="T16" fmla="*/ 59 w 62"/>
                    <a:gd name="T17" fmla="*/ 15 h 32"/>
                    <a:gd name="T18" fmla="*/ 49 w 62"/>
                    <a:gd name="T19" fmla="*/ 2 h 32"/>
                    <a:gd name="T20" fmla="*/ 59 w 62"/>
                    <a:gd name="T21" fmla="*/ 15 h 32"/>
                    <a:gd name="T22" fmla="*/ 52 w 62"/>
                    <a:gd name="T23" fmla="*/ 20 h 32"/>
                    <a:gd name="T24" fmla="*/ 38 w 62"/>
                    <a:gd name="T25" fmla="*/ 27 h 32"/>
                    <a:gd name="T26" fmla="*/ 29 w 62"/>
                    <a:gd name="T27" fmla="*/ 31 h 32"/>
                    <a:gd name="T28" fmla="*/ 20 w 62"/>
                    <a:gd name="T29" fmla="*/ 32 h 32"/>
                    <a:gd name="T30" fmla="*/ 11 w 62"/>
                    <a:gd name="T31" fmla="*/ 32 h 32"/>
                    <a:gd name="T32" fmla="*/ 3 w 62"/>
                    <a:gd name="T33" fmla="*/ 31 h 32"/>
                    <a:gd name="T34" fmla="*/ 11 w 62"/>
                    <a:gd name="T35" fmla="*/ 15 h 32"/>
                    <a:gd name="T36" fmla="*/ 15 w 62"/>
                    <a:gd name="T37" fmla="*/ 17 h 32"/>
                    <a:gd name="T38" fmla="*/ 21 w 62"/>
                    <a:gd name="T39" fmla="*/ 17 h 32"/>
                    <a:gd name="T40" fmla="*/ 28 w 62"/>
                    <a:gd name="T41" fmla="*/ 14 h 32"/>
                    <a:gd name="T42" fmla="*/ 34 w 62"/>
                    <a:gd name="T43" fmla="*/ 12 h 32"/>
                    <a:gd name="T44" fmla="*/ 45 w 62"/>
                    <a:gd name="T45" fmla="*/ 5 h 32"/>
                    <a:gd name="T46" fmla="*/ 49 w 62"/>
                    <a:gd name="T47" fmla="*/ 2 h 32"/>
                    <a:gd name="T48" fmla="*/ 59 w 62"/>
                    <a:gd name="T49" fmla="*/ 15 h 32"/>
                    <a:gd name="T50" fmla="*/ 3 w 62"/>
                    <a:gd name="T51" fmla="*/ 31 h 32"/>
                    <a:gd name="T52" fmla="*/ 1 w 62"/>
                    <a:gd name="T53" fmla="*/ 27 h 32"/>
                    <a:gd name="T54" fmla="*/ 0 w 62"/>
                    <a:gd name="T55" fmla="*/ 26 h 32"/>
                    <a:gd name="T56" fmla="*/ 0 w 62"/>
                    <a:gd name="T57" fmla="*/ 22 h 32"/>
                    <a:gd name="T58" fmla="*/ 0 w 62"/>
                    <a:gd name="T59" fmla="*/ 19 h 32"/>
                    <a:gd name="T60" fmla="*/ 3 w 62"/>
                    <a:gd name="T61" fmla="*/ 15 h 32"/>
                    <a:gd name="T62" fmla="*/ 4 w 62"/>
                    <a:gd name="T63" fmla="*/ 15 h 32"/>
                    <a:gd name="T64" fmla="*/ 8 w 62"/>
                    <a:gd name="T65" fmla="*/ 14 h 32"/>
                    <a:gd name="T66" fmla="*/ 11 w 62"/>
                    <a:gd name="T67" fmla="*/ 15 h 32"/>
                    <a:gd name="T68" fmla="*/ 3 w 62"/>
                    <a:gd name="T69" fmla="*/ 31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49" y="2"/>
                      </a:move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59" y="15"/>
                      </a:lnTo>
                      <a:lnTo>
                        <a:pt x="49" y="2"/>
                      </a:lnTo>
                      <a:close/>
                      <a:moveTo>
                        <a:pt x="59" y="15"/>
                      </a:moveTo>
                      <a:lnTo>
                        <a:pt x="52" y="20"/>
                      </a:lnTo>
                      <a:lnTo>
                        <a:pt x="38" y="27"/>
                      </a:lnTo>
                      <a:lnTo>
                        <a:pt x="29" y="31"/>
                      </a:lnTo>
                      <a:lnTo>
                        <a:pt x="20" y="32"/>
                      </a:lnTo>
                      <a:lnTo>
                        <a:pt x="11" y="32"/>
                      </a:lnTo>
                      <a:lnTo>
                        <a:pt x="3" y="31"/>
                      </a:lnTo>
                      <a:lnTo>
                        <a:pt x="11" y="15"/>
                      </a:lnTo>
                      <a:lnTo>
                        <a:pt x="15" y="17"/>
                      </a:lnTo>
                      <a:lnTo>
                        <a:pt x="21" y="17"/>
                      </a:lnTo>
                      <a:lnTo>
                        <a:pt x="28" y="14"/>
                      </a:lnTo>
                      <a:lnTo>
                        <a:pt x="34" y="12"/>
                      </a:lnTo>
                      <a:lnTo>
                        <a:pt x="45" y="5"/>
                      </a:lnTo>
                      <a:lnTo>
                        <a:pt x="49" y="2"/>
                      </a:lnTo>
                      <a:lnTo>
                        <a:pt x="59" y="15"/>
                      </a:lnTo>
                      <a:close/>
                      <a:moveTo>
                        <a:pt x="3" y="31"/>
                      </a:moveTo>
                      <a:lnTo>
                        <a:pt x="1" y="27"/>
                      </a:ln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3" y="15"/>
                      </a:lnTo>
                      <a:lnTo>
                        <a:pt x="4" y="15"/>
                      </a:lnTo>
                      <a:lnTo>
                        <a:pt x="8" y="14"/>
                      </a:lnTo>
                      <a:lnTo>
                        <a:pt x="11" y="15"/>
                      </a:lnTo>
                      <a:lnTo>
                        <a:pt x="3" y="31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7" name="Freeform 283"/>
                <p:cNvSpPr>
                  <a:spLocks noEditPoints="1"/>
                </p:cNvSpPr>
                <p:nvPr/>
              </p:nvSpPr>
              <p:spPr bwMode="auto">
                <a:xfrm>
                  <a:off x="870" y="2334"/>
                  <a:ext cx="62" cy="36"/>
                </a:xfrm>
                <a:custGeom>
                  <a:avLst/>
                  <a:gdLst>
                    <a:gd name="T0" fmla="*/ 49 w 62"/>
                    <a:gd name="T1" fmla="*/ 1 h 36"/>
                    <a:gd name="T2" fmla="*/ 52 w 62"/>
                    <a:gd name="T3" fmla="*/ 0 h 36"/>
                    <a:gd name="T4" fmla="*/ 55 w 62"/>
                    <a:gd name="T5" fmla="*/ 0 h 36"/>
                    <a:gd name="T6" fmla="*/ 59 w 62"/>
                    <a:gd name="T7" fmla="*/ 1 h 36"/>
                    <a:gd name="T8" fmla="*/ 60 w 62"/>
                    <a:gd name="T9" fmla="*/ 3 h 36"/>
                    <a:gd name="T10" fmla="*/ 62 w 62"/>
                    <a:gd name="T11" fmla="*/ 7 h 36"/>
                    <a:gd name="T12" fmla="*/ 62 w 62"/>
                    <a:gd name="T13" fmla="*/ 10 h 36"/>
                    <a:gd name="T14" fmla="*/ 60 w 62"/>
                    <a:gd name="T15" fmla="*/ 13 h 36"/>
                    <a:gd name="T16" fmla="*/ 57 w 62"/>
                    <a:gd name="T17" fmla="*/ 15 h 36"/>
                    <a:gd name="T18" fmla="*/ 49 w 62"/>
                    <a:gd name="T19" fmla="*/ 1 h 36"/>
                    <a:gd name="T20" fmla="*/ 57 w 62"/>
                    <a:gd name="T21" fmla="*/ 15 h 36"/>
                    <a:gd name="T22" fmla="*/ 52 w 62"/>
                    <a:gd name="T23" fmla="*/ 19 h 36"/>
                    <a:gd name="T24" fmla="*/ 37 w 62"/>
                    <a:gd name="T25" fmla="*/ 27 h 36"/>
                    <a:gd name="T26" fmla="*/ 29 w 62"/>
                    <a:gd name="T27" fmla="*/ 31 h 36"/>
                    <a:gd name="T28" fmla="*/ 20 w 62"/>
                    <a:gd name="T29" fmla="*/ 34 h 36"/>
                    <a:gd name="T30" fmla="*/ 12 w 62"/>
                    <a:gd name="T31" fmla="*/ 36 h 36"/>
                    <a:gd name="T32" fmla="*/ 4 w 62"/>
                    <a:gd name="T33" fmla="*/ 34 h 36"/>
                    <a:gd name="T34" fmla="*/ 9 w 62"/>
                    <a:gd name="T35" fmla="*/ 19 h 36"/>
                    <a:gd name="T36" fmla="*/ 14 w 62"/>
                    <a:gd name="T37" fmla="*/ 19 h 36"/>
                    <a:gd name="T38" fmla="*/ 20 w 62"/>
                    <a:gd name="T39" fmla="*/ 17 h 36"/>
                    <a:gd name="T40" fmla="*/ 26 w 62"/>
                    <a:gd name="T41" fmla="*/ 15 h 36"/>
                    <a:gd name="T42" fmla="*/ 32 w 62"/>
                    <a:gd name="T43" fmla="*/ 12 h 36"/>
                    <a:gd name="T44" fmla="*/ 45 w 62"/>
                    <a:gd name="T45" fmla="*/ 5 h 36"/>
                    <a:gd name="T46" fmla="*/ 49 w 62"/>
                    <a:gd name="T47" fmla="*/ 1 h 36"/>
                    <a:gd name="T48" fmla="*/ 57 w 62"/>
                    <a:gd name="T49" fmla="*/ 15 h 36"/>
                    <a:gd name="T50" fmla="*/ 4 w 62"/>
                    <a:gd name="T51" fmla="*/ 34 h 36"/>
                    <a:gd name="T52" fmla="*/ 1 w 62"/>
                    <a:gd name="T53" fmla="*/ 32 h 36"/>
                    <a:gd name="T54" fmla="*/ 0 w 62"/>
                    <a:gd name="T55" fmla="*/ 31 h 36"/>
                    <a:gd name="T56" fmla="*/ 0 w 62"/>
                    <a:gd name="T57" fmla="*/ 27 h 36"/>
                    <a:gd name="T58" fmla="*/ 0 w 62"/>
                    <a:gd name="T59" fmla="*/ 24 h 36"/>
                    <a:gd name="T60" fmla="*/ 1 w 62"/>
                    <a:gd name="T61" fmla="*/ 22 h 36"/>
                    <a:gd name="T62" fmla="*/ 3 w 62"/>
                    <a:gd name="T63" fmla="*/ 19 h 36"/>
                    <a:gd name="T64" fmla="*/ 6 w 62"/>
                    <a:gd name="T65" fmla="*/ 19 h 36"/>
                    <a:gd name="T66" fmla="*/ 9 w 62"/>
                    <a:gd name="T67" fmla="*/ 19 h 36"/>
                    <a:gd name="T68" fmla="*/ 4 w 62"/>
                    <a:gd name="T69" fmla="*/ 34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6"/>
                    <a:gd name="T107" fmla="*/ 62 w 62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6">
                      <a:moveTo>
                        <a:pt x="49" y="1"/>
                      </a:moveTo>
                      <a:lnTo>
                        <a:pt x="52" y="0"/>
                      </a:lnTo>
                      <a:lnTo>
                        <a:pt x="55" y="0"/>
                      </a:lnTo>
                      <a:lnTo>
                        <a:pt x="59" y="1"/>
                      </a:lnTo>
                      <a:lnTo>
                        <a:pt x="60" y="3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3"/>
                      </a:lnTo>
                      <a:lnTo>
                        <a:pt x="57" y="15"/>
                      </a:lnTo>
                      <a:lnTo>
                        <a:pt x="49" y="1"/>
                      </a:lnTo>
                      <a:close/>
                      <a:moveTo>
                        <a:pt x="57" y="15"/>
                      </a:moveTo>
                      <a:lnTo>
                        <a:pt x="52" y="19"/>
                      </a:lnTo>
                      <a:lnTo>
                        <a:pt x="37" y="27"/>
                      </a:lnTo>
                      <a:lnTo>
                        <a:pt x="29" y="31"/>
                      </a:lnTo>
                      <a:lnTo>
                        <a:pt x="20" y="34"/>
                      </a:lnTo>
                      <a:lnTo>
                        <a:pt x="12" y="36"/>
                      </a:lnTo>
                      <a:lnTo>
                        <a:pt x="4" y="34"/>
                      </a:lnTo>
                      <a:lnTo>
                        <a:pt x="9" y="19"/>
                      </a:lnTo>
                      <a:lnTo>
                        <a:pt x="14" y="19"/>
                      </a:lnTo>
                      <a:lnTo>
                        <a:pt x="20" y="17"/>
                      </a:lnTo>
                      <a:lnTo>
                        <a:pt x="26" y="15"/>
                      </a:lnTo>
                      <a:lnTo>
                        <a:pt x="32" y="12"/>
                      </a:lnTo>
                      <a:lnTo>
                        <a:pt x="45" y="5"/>
                      </a:lnTo>
                      <a:lnTo>
                        <a:pt x="49" y="1"/>
                      </a:lnTo>
                      <a:lnTo>
                        <a:pt x="57" y="15"/>
                      </a:lnTo>
                      <a:close/>
                      <a:moveTo>
                        <a:pt x="4" y="34"/>
                      </a:moveTo>
                      <a:lnTo>
                        <a:pt x="1" y="32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0" y="24"/>
                      </a:lnTo>
                      <a:lnTo>
                        <a:pt x="1" y="22"/>
                      </a:lnTo>
                      <a:lnTo>
                        <a:pt x="3" y="19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4" y="34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8" name="Freeform 284"/>
                <p:cNvSpPr>
                  <a:spLocks noEditPoints="1"/>
                </p:cNvSpPr>
                <p:nvPr/>
              </p:nvSpPr>
              <p:spPr bwMode="auto">
                <a:xfrm>
                  <a:off x="870" y="2329"/>
                  <a:ext cx="60" cy="39"/>
                </a:xfrm>
                <a:custGeom>
                  <a:avLst/>
                  <a:gdLst>
                    <a:gd name="T0" fmla="*/ 48 w 60"/>
                    <a:gd name="T1" fmla="*/ 0 h 39"/>
                    <a:gd name="T2" fmla="*/ 51 w 60"/>
                    <a:gd name="T3" fmla="*/ 0 h 39"/>
                    <a:gd name="T4" fmla="*/ 54 w 60"/>
                    <a:gd name="T5" fmla="*/ 0 h 39"/>
                    <a:gd name="T6" fmla="*/ 57 w 60"/>
                    <a:gd name="T7" fmla="*/ 1 h 39"/>
                    <a:gd name="T8" fmla="*/ 59 w 60"/>
                    <a:gd name="T9" fmla="*/ 3 h 39"/>
                    <a:gd name="T10" fmla="*/ 60 w 60"/>
                    <a:gd name="T11" fmla="*/ 6 h 39"/>
                    <a:gd name="T12" fmla="*/ 60 w 60"/>
                    <a:gd name="T13" fmla="*/ 10 h 39"/>
                    <a:gd name="T14" fmla="*/ 59 w 60"/>
                    <a:gd name="T15" fmla="*/ 13 h 39"/>
                    <a:gd name="T16" fmla="*/ 55 w 60"/>
                    <a:gd name="T17" fmla="*/ 15 h 39"/>
                    <a:gd name="T18" fmla="*/ 48 w 60"/>
                    <a:gd name="T19" fmla="*/ 0 h 39"/>
                    <a:gd name="T20" fmla="*/ 55 w 60"/>
                    <a:gd name="T21" fmla="*/ 15 h 39"/>
                    <a:gd name="T22" fmla="*/ 51 w 60"/>
                    <a:gd name="T23" fmla="*/ 18 h 39"/>
                    <a:gd name="T24" fmla="*/ 37 w 60"/>
                    <a:gd name="T25" fmla="*/ 27 h 39"/>
                    <a:gd name="T26" fmla="*/ 20 w 60"/>
                    <a:gd name="T27" fmla="*/ 36 h 39"/>
                    <a:gd name="T28" fmla="*/ 8 w 60"/>
                    <a:gd name="T29" fmla="*/ 39 h 39"/>
                    <a:gd name="T30" fmla="*/ 6 w 60"/>
                    <a:gd name="T31" fmla="*/ 22 h 39"/>
                    <a:gd name="T32" fmla="*/ 31 w 60"/>
                    <a:gd name="T33" fmla="*/ 12 h 39"/>
                    <a:gd name="T34" fmla="*/ 48 w 60"/>
                    <a:gd name="T35" fmla="*/ 0 h 39"/>
                    <a:gd name="T36" fmla="*/ 55 w 60"/>
                    <a:gd name="T37" fmla="*/ 15 h 39"/>
                    <a:gd name="T38" fmla="*/ 8 w 60"/>
                    <a:gd name="T39" fmla="*/ 39 h 39"/>
                    <a:gd name="T40" fmla="*/ 4 w 60"/>
                    <a:gd name="T41" fmla="*/ 39 h 39"/>
                    <a:gd name="T42" fmla="*/ 1 w 60"/>
                    <a:gd name="T43" fmla="*/ 37 h 39"/>
                    <a:gd name="T44" fmla="*/ 0 w 60"/>
                    <a:gd name="T45" fmla="*/ 34 h 39"/>
                    <a:gd name="T46" fmla="*/ 0 w 60"/>
                    <a:gd name="T47" fmla="*/ 30 h 39"/>
                    <a:gd name="T48" fmla="*/ 0 w 60"/>
                    <a:gd name="T49" fmla="*/ 27 h 39"/>
                    <a:gd name="T50" fmla="*/ 1 w 60"/>
                    <a:gd name="T51" fmla="*/ 25 h 39"/>
                    <a:gd name="T52" fmla="*/ 3 w 60"/>
                    <a:gd name="T53" fmla="*/ 24 h 39"/>
                    <a:gd name="T54" fmla="*/ 6 w 60"/>
                    <a:gd name="T55" fmla="*/ 22 h 39"/>
                    <a:gd name="T56" fmla="*/ 8 w 60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0"/>
                    <a:gd name="T88" fmla="*/ 0 h 39"/>
                    <a:gd name="T89" fmla="*/ 60 w 60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0" h="39">
                      <a:moveTo>
                        <a:pt x="48" y="0"/>
                      </a:moveTo>
                      <a:lnTo>
                        <a:pt x="51" y="0"/>
                      </a:lnTo>
                      <a:lnTo>
                        <a:pt x="54" y="0"/>
                      </a:lnTo>
                      <a:lnTo>
                        <a:pt x="57" y="1"/>
                      </a:lnTo>
                      <a:lnTo>
                        <a:pt x="59" y="3"/>
                      </a:lnTo>
                      <a:lnTo>
                        <a:pt x="60" y="6"/>
                      </a:lnTo>
                      <a:lnTo>
                        <a:pt x="60" y="10"/>
                      </a:lnTo>
                      <a:lnTo>
                        <a:pt x="59" y="13"/>
                      </a:lnTo>
                      <a:lnTo>
                        <a:pt x="55" y="15"/>
                      </a:lnTo>
                      <a:lnTo>
                        <a:pt x="48" y="0"/>
                      </a:lnTo>
                      <a:close/>
                      <a:moveTo>
                        <a:pt x="55" y="15"/>
                      </a:moveTo>
                      <a:lnTo>
                        <a:pt x="51" y="18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8" y="39"/>
                      </a:lnTo>
                      <a:lnTo>
                        <a:pt x="6" y="22"/>
                      </a:lnTo>
                      <a:lnTo>
                        <a:pt x="31" y="12"/>
                      </a:lnTo>
                      <a:lnTo>
                        <a:pt x="48" y="0"/>
                      </a:lnTo>
                      <a:lnTo>
                        <a:pt x="55" y="15"/>
                      </a:lnTo>
                      <a:close/>
                      <a:moveTo>
                        <a:pt x="8" y="39"/>
                      </a:moveTo>
                      <a:lnTo>
                        <a:pt x="4" y="39"/>
                      </a:lnTo>
                      <a:lnTo>
                        <a:pt x="1" y="37"/>
                      </a:lnTo>
                      <a:lnTo>
                        <a:pt x="0" y="34"/>
                      </a:lnTo>
                      <a:lnTo>
                        <a:pt x="0" y="30"/>
                      </a:lnTo>
                      <a:lnTo>
                        <a:pt x="0" y="27"/>
                      </a:lnTo>
                      <a:lnTo>
                        <a:pt x="1" y="25"/>
                      </a:lnTo>
                      <a:lnTo>
                        <a:pt x="3" y="24"/>
                      </a:lnTo>
                      <a:lnTo>
                        <a:pt x="6" y="22"/>
                      </a:lnTo>
                      <a:lnTo>
                        <a:pt x="8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69" name="Freeform 285"/>
                <p:cNvSpPr>
                  <a:spLocks noEditPoints="1"/>
                </p:cNvSpPr>
                <p:nvPr/>
              </p:nvSpPr>
              <p:spPr bwMode="auto">
                <a:xfrm>
                  <a:off x="868" y="2320"/>
                  <a:ext cx="64" cy="46"/>
                </a:xfrm>
                <a:custGeom>
                  <a:avLst/>
                  <a:gdLst>
                    <a:gd name="T0" fmla="*/ 53 w 64"/>
                    <a:gd name="T1" fmla="*/ 2 h 46"/>
                    <a:gd name="T2" fmla="*/ 56 w 64"/>
                    <a:gd name="T3" fmla="*/ 0 h 46"/>
                    <a:gd name="T4" fmla="*/ 59 w 64"/>
                    <a:gd name="T5" fmla="*/ 0 h 46"/>
                    <a:gd name="T6" fmla="*/ 61 w 64"/>
                    <a:gd name="T7" fmla="*/ 2 h 46"/>
                    <a:gd name="T8" fmla="*/ 64 w 64"/>
                    <a:gd name="T9" fmla="*/ 4 h 46"/>
                    <a:gd name="T10" fmla="*/ 64 w 64"/>
                    <a:gd name="T11" fmla="*/ 7 h 46"/>
                    <a:gd name="T12" fmla="*/ 64 w 64"/>
                    <a:gd name="T13" fmla="*/ 10 h 46"/>
                    <a:gd name="T14" fmla="*/ 62 w 64"/>
                    <a:gd name="T15" fmla="*/ 14 h 46"/>
                    <a:gd name="T16" fmla="*/ 61 w 64"/>
                    <a:gd name="T17" fmla="*/ 15 h 46"/>
                    <a:gd name="T18" fmla="*/ 53 w 64"/>
                    <a:gd name="T19" fmla="*/ 2 h 46"/>
                    <a:gd name="T20" fmla="*/ 61 w 64"/>
                    <a:gd name="T21" fmla="*/ 15 h 46"/>
                    <a:gd name="T22" fmla="*/ 54 w 64"/>
                    <a:gd name="T23" fmla="*/ 19 h 46"/>
                    <a:gd name="T24" fmla="*/ 39 w 64"/>
                    <a:gd name="T25" fmla="*/ 29 h 46"/>
                    <a:gd name="T26" fmla="*/ 23 w 64"/>
                    <a:gd name="T27" fmla="*/ 39 h 46"/>
                    <a:gd name="T28" fmla="*/ 13 w 64"/>
                    <a:gd name="T29" fmla="*/ 46 h 46"/>
                    <a:gd name="T30" fmla="*/ 5 w 64"/>
                    <a:gd name="T31" fmla="*/ 31 h 46"/>
                    <a:gd name="T32" fmla="*/ 16 w 64"/>
                    <a:gd name="T33" fmla="*/ 24 h 46"/>
                    <a:gd name="T34" fmla="*/ 33 w 64"/>
                    <a:gd name="T35" fmla="*/ 14 h 46"/>
                    <a:gd name="T36" fmla="*/ 47 w 64"/>
                    <a:gd name="T37" fmla="*/ 5 h 46"/>
                    <a:gd name="T38" fmla="*/ 53 w 64"/>
                    <a:gd name="T39" fmla="*/ 2 h 46"/>
                    <a:gd name="T40" fmla="*/ 61 w 64"/>
                    <a:gd name="T41" fmla="*/ 15 h 46"/>
                    <a:gd name="T42" fmla="*/ 13 w 64"/>
                    <a:gd name="T43" fmla="*/ 46 h 46"/>
                    <a:gd name="T44" fmla="*/ 10 w 64"/>
                    <a:gd name="T45" fmla="*/ 46 h 46"/>
                    <a:gd name="T46" fmla="*/ 6 w 64"/>
                    <a:gd name="T47" fmla="*/ 46 h 46"/>
                    <a:gd name="T48" fmla="*/ 3 w 64"/>
                    <a:gd name="T49" fmla="*/ 45 h 46"/>
                    <a:gd name="T50" fmla="*/ 2 w 64"/>
                    <a:gd name="T51" fmla="*/ 43 h 46"/>
                    <a:gd name="T52" fmla="*/ 0 w 64"/>
                    <a:gd name="T53" fmla="*/ 39 h 46"/>
                    <a:gd name="T54" fmla="*/ 0 w 64"/>
                    <a:gd name="T55" fmla="*/ 36 h 46"/>
                    <a:gd name="T56" fmla="*/ 2 w 64"/>
                    <a:gd name="T57" fmla="*/ 34 h 46"/>
                    <a:gd name="T58" fmla="*/ 5 w 64"/>
                    <a:gd name="T59" fmla="*/ 31 h 46"/>
                    <a:gd name="T60" fmla="*/ 13 w 64"/>
                    <a:gd name="T61" fmla="*/ 46 h 4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6"/>
                    <a:gd name="T95" fmla="*/ 64 w 64"/>
                    <a:gd name="T96" fmla="*/ 46 h 46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6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4" y="4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5"/>
                      </a:lnTo>
                      <a:lnTo>
                        <a:pt x="53" y="2"/>
                      </a:lnTo>
                      <a:close/>
                      <a:moveTo>
                        <a:pt x="61" y="15"/>
                      </a:moveTo>
                      <a:lnTo>
                        <a:pt x="54" y="19"/>
                      </a:lnTo>
                      <a:lnTo>
                        <a:pt x="39" y="29"/>
                      </a:lnTo>
                      <a:lnTo>
                        <a:pt x="23" y="39"/>
                      </a:lnTo>
                      <a:lnTo>
                        <a:pt x="13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3" y="14"/>
                      </a:lnTo>
                      <a:lnTo>
                        <a:pt x="47" y="5"/>
                      </a:lnTo>
                      <a:lnTo>
                        <a:pt x="53" y="2"/>
                      </a:lnTo>
                      <a:lnTo>
                        <a:pt x="61" y="15"/>
                      </a:lnTo>
                      <a:close/>
                      <a:moveTo>
                        <a:pt x="13" y="46"/>
                      </a:moveTo>
                      <a:lnTo>
                        <a:pt x="10" y="46"/>
                      </a:lnTo>
                      <a:lnTo>
                        <a:pt x="6" y="46"/>
                      </a:lnTo>
                      <a:lnTo>
                        <a:pt x="3" y="45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3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0" name="Freeform 286"/>
                <p:cNvSpPr>
                  <a:spLocks noEditPoints="1"/>
                </p:cNvSpPr>
                <p:nvPr/>
              </p:nvSpPr>
              <p:spPr bwMode="auto">
                <a:xfrm>
                  <a:off x="868" y="2315"/>
                  <a:ext cx="64" cy="51"/>
                </a:xfrm>
                <a:custGeom>
                  <a:avLst/>
                  <a:gdLst>
                    <a:gd name="T0" fmla="*/ 53 w 64"/>
                    <a:gd name="T1" fmla="*/ 0 h 51"/>
                    <a:gd name="T2" fmla="*/ 56 w 64"/>
                    <a:gd name="T3" fmla="*/ 0 h 51"/>
                    <a:gd name="T4" fmla="*/ 59 w 64"/>
                    <a:gd name="T5" fmla="*/ 0 h 51"/>
                    <a:gd name="T6" fmla="*/ 61 w 64"/>
                    <a:gd name="T7" fmla="*/ 2 h 51"/>
                    <a:gd name="T8" fmla="*/ 62 w 64"/>
                    <a:gd name="T9" fmla="*/ 5 h 51"/>
                    <a:gd name="T10" fmla="*/ 64 w 64"/>
                    <a:gd name="T11" fmla="*/ 9 h 51"/>
                    <a:gd name="T12" fmla="*/ 62 w 64"/>
                    <a:gd name="T13" fmla="*/ 12 h 51"/>
                    <a:gd name="T14" fmla="*/ 62 w 64"/>
                    <a:gd name="T15" fmla="*/ 14 h 51"/>
                    <a:gd name="T16" fmla="*/ 59 w 64"/>
                    <a:gd name="T17" fmla="*/ 15 h 51"/>
                    <a:gd name="T18" fmla="*/ 53 w 64"/>
                    <a:gd name="T19" fmla="*/ 0 h 51"/>
                    <a:gd name="T20" fmla="*/ 59 w 64"/>
                    <a:gd name="T21" fmla="*/ 15 h 51"/>
                    <a:gd name="T22" fmla="*/ 53 w 64"/>
                    <a:gd name="T23" fmla="*/ 19 h 51"/>
                    <a:gd name="T24" fmla="*/ 39 w 64"/>
                    <a:gd name="T25" fmla="*/ 27 h 51"/>
                    <a:gd name="T26" fmla="*/ 25 w 64"/>
                    <a:gd name="T27" fmla="*/ 38 h 51"/>
                    <a:gd name="T28" fmla="*/ 14 w 64"/>
                    <a:gd name="T29" fmla="*/ 48 h 51"/>
                    <a:gd name="T30" fmla="*/ 2 w 64"/>
                    <a:gd name="T31" fmla="*/ 38 h 51"/>
                    <a:gd name="T32" fmla="*/ 6 w 64"/>
                    <a:gd name="T33" fmla="*/ 32 h 51"/>
                    <a:gd name="T34" fmla="*/ 14 w 64"/>
                    <a:gd name="T35" fmla="*/ 26 h 51"/>
                    <a:gd name="T36" fmla="*/ 22 w 64"/>
                    <a:gd name="T37" fmla="*/ 19 h 51"/>
                    <a:gd name="T38" fmla="*/ 31 w 64"/>
                    <a:gd name="T39" fmla="*/ 14 h 51"/>
                    <a:gd name="T40" fmla="*/ 45 w 64"/>
                    <a:gd name="T41" fmla="*/ 3 h 51"/>
                    <a:gd name="T42" fmla="*/ 53 w 64"/>
                    <a:gd name="T43" fmla="*/ 0 h 51"/>
                    <a:gd name="T44" fmla="*/ 59 w 64"/>
                    <a:gd name="T45" fmla="*/ 15 h 51"/>
                    <a:gd name="T46" fmla="*/ 14 w 64"/>
                    <a:gd name="T47" fmla="*/ 48 h 51"/>
                    <a:gd name="T48" fmla="*/ 13 w 64"/>
                    <a:gd name="T49" fmla="*/ 50 h 51"/>
                    <a:gd name="T50" fmla="*/ 10 w 64"/>
                    <a:gd name="T51" fmla="*/ 51 h 51"/>
                    <a:gd name="T52" fmla="*/ 6 w 64"/>
                    <a:gd name="T53" fmla="*/ 51 h 51"/>
                    <a:gd name="T54" fmla="*/ 5 w 64"/>
                    <a:gd name="T55" fmla="*/ 50 h 51"/>
                    <a:gd name="T56" fmla="*/ 2 w 64"/>
                    <a:gd name="T57" fmla="*/ 48 h 51"/>
                    <a:gd name="T58" fmla="*/ 0 w 64"/>
                    <a:gd name="T59" fmla="*/ 44 h 51"/>
                    <a:gd name="T60" fmla="*/ 0 w 64"/>
                    <a:gd name="T61" fmla="*/ 41 h 51"/>
                    <a:gd name="T62" fmla="*/ 2 w 64"/>
                    <a:gd name="T63" fmla="*/ 38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2" y="5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2" y="14"/>
                      </a:lnTo>
                      <a:lnTo>
                        <a:pt x="59" y="15"/>
                      </a:lnTo>
                      <a:lnTo>
                        <a:pt x="53" y="0"/>
                      </a:lnTo>
                      <a:close/>
                      <a:moveTo>
                        <a:pt x="59" y="15"/>
                      </a:moveTo>
                      <a:lnTo>
                        <a:pt x="53" y="19"/>
                      </a:lnTo>
                      <a:lnTo>
                        <a:pt x="39" y="27"/>
                      </a:lnTo>
                      <a:lnTo>
                        <a:pt x="25" y="38"/>
                      </a:lnTo>
                      <a:lnTo>
                        <a:pt x="14" y="48"/>
                      </a:lnTo>
                      <a:lnTo>
                        <a:pt x="2" y="38"/>
                      </a:lnTo>
                      <a:lnTo>
                        <a:pt x="6" y="32"/>
                      </a:lnTo>
                      <a:lnTo>
                        <a:pt x="14" y="26"/>
                      </a:lnTo>
                      <a:lnTo>
                        <a:pt x="22" y="19"/>
                      </a:lnTo>
                      <a:lnTo>
                        <a:pt x="31" y="14"/>
                      </a:lnTo>
                      <a:lnTo>
                        <a:pt x="45" y="3"/>
                      </a:lnTo>
                      <a:lnTo>
                        <a:pt x="53" y="0"/>
                      </a:lnTo>
                      <a:lnTo>
                        <a:pt x="59" y="15"/>
                      </a:lnTo>
                      <a:close/>
                      <a:moveTo>
                        <a:pt x="14" y="48"/>
                      </a:moveTo>
                      <a:lnTo>
                        <a:pt x="13" y="50"/>
                      </a:ln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5" y="50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8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1" name="Freeform 287"/>
                <p:cNvSpPr>
                  <a:spLocks noEditPoints="1"/>
                </p:cNvSpPr>
                <p:nvPr/>
              </p:nvSpPr>
              <p:spPr bwMode="auto">
                <a:xfrm>
                  <a:off x="868" y="2306"/>
                  <a:ext cx="65" cy="59"/>
                </a:xfrm>
                <a:custGeom>
                  <a:avLst/>
                  <a:gdLst>
                    <a:gd name="T0" fmla="*/ 54 w 65"/>
                    <a:gd name="T1" fmla="*/ 2 h 59"/>
                    <a:gd name="T2" fmla="*/ 57 w 65"/>
                    <a:gd name="T3" fmla="*/ 0 h 59"/>
                    <a:gd name="T4" fmla="*/ 61 w 65"/>
                    <a:gd name="T5" fmla="*/ 2 h 59"/>
                    <a:gd name="T6" fmla="*/ 62 w 65"/>
                    <a:gd name="T7" fmla="*/ 4 h 59"/>
                    <a:gd name="T8" fmla="*/ 64 w 65"/>
                    <a:gd name="T9" fmla="*/ 6 h 59"/>
                    <a:gd name="T10" fmla="*/ 65 w 65"/>
                    <a:gd name="T11" fmla="*/ 9 h 59"/>
                    <a:gd name="T12" fmla="*/ 64 w 65"/>
                    <a:gd name="T13" fmla="*/ 12 h 59"/>
                    <a:gd name="T14" fmla="*/ 62 w 65"/>
                    <a:gd name="T15" fmla="*/ 16 h 59"/>
                    <a:gd name="T16" fmla="*/ 61 w 65"/>
                    <a:gd name="T17" fmla="*/ 18 h 59"/>
                    <a:gd name="T18" fmla="*/ 54 w 65"/>
                    <a:gd name="T19" fmla="*/ 2 h 59"/>
                    <a:gd name="T20" fmla="*/ 61 w 65"/>
                    <a:gd name="T21" fmla="*/ 18 h 59"/>
                    <a:gd name="T22" fmla="*/ 54 w 65"/>
                    <a:gd name="T23" fmla="*/ 21 h 59"/>
                    <a:gd name="T24" fmla="*/ 39 w 65"/>
                    <a:gd name="T25" fmla="*/ 29 h 59"/>
                    <a:gd name="T26" fmla="*/ 31 w 65"/>
                    <a:gd name="T27" fmla="*/ 35 h 59"/>
                    <a:gd name="T28" fmla="*/ 23 w 65"/>
                    <a:gd name="T29" fmla="*/ 40 h 59"/>
                    <a:gd name="T30" fmla="*/ 19 w 65"/>
                    <a:gd name="T31" fmla="*/ 47 h 59"/>
                    <a:gd name="T32" fmla="*/ 16 w 65"/>
                    <a:gd name="T33" fmla="*/ 53 h 59"/>
                    <a:gd name="T34" fmla="*/ 0 w 65"/>
                    <a:gd name="T35" fmla="*/ 48 h 59"/>
                    <a:gd name="T36" fmla="*/ 5 w 65"/>
                    <a:gd name="T37" fmla="*/ 40 h 59"/>
                    <a:gd name="T38" fmla="*/ 11 w 65"/>
                    <a:gd name="T39" fmla="*/ 31 h 59"/>
                    <a:gd name="T40" fmla="*/ 20 w 65"/>
                    <a:gd name="T41" fmla="*/ 23 h 59"/>
                    <a:gd name="T42" fmla="*/ 30 w 65"/>
                    <a:gd name="T43" fmla="*/ 16 h 59"/>
                    <a:gd name="T44" fmla="*/ 47 w 65"/>
                    <a:gd name="T45" fmla="*/ 6 h 59"/>
                    <a:gd name="T46" fmla="*/ 54 w 65"/>
                    <a:gd name="T47" fmla="*/ 2 h 59"/>
                    <a:gd name="T48" fmla="*/ 61 w 65"/>
                    <a:gd name="T49" fmla="*/ 18 h 59"/>
                    <a:gd name="T50" fmla="*/ 16 w 65"/>
                    <a:gd name="T51" fmla="*/ 53 h 59"/>
                    <a:gd name="T52" fmla="*/ 14 w 65"/>
                    <a:gd name="T53" fmla="*/ 55 h 59"/>
                    <a:gd name="T54" fmla="*/ 11 w 65"/>
                    <a:gd name="T55" fmla="*/ 59 h 59"/>
                    <a:gd name="T56" fmla="*/ 8 w 65"/>
                    <a:gd name="T57" fmla="*/ 59 h 59"/>
                    <a:gd name="T58" fmla="*/ 6 w 65"/>
                    <a:gd name="T59" fmla="*/ 59 h 59"/>
                    <a:gd name="T60" fmla="*/ 3 w 65"/>
                    <a:gd name="T61" fmla="*/ 57 h 59"/>
                    <a:gd name="T62" fmla="*/ 2 w 65"/>
                    <a:gd name="T63" fmla="*/ 55 h 59"/>
                    <a:gd name="T64" fmla="*/ 0 w 65"/>
                    <a:gd name="T65" fmla="*/ 52 h 59"/>
                    <a:gd name="T66" fmla="*/ 0 w 65"/>
                    <a:gd name="T67" fmla="*/ 48 h 59"/>
                    <a:gd name="T68" fmla="*/ 16 w 65"/>
                    <a:gd name="T69" fmla="*/ 53 h 5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9"/>
                    <a:gd name="T107" fmla="*/ 65 w 65"/>
                    <a:gd name="T108" fmla="*/ 59 h 5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9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4" y="12"/>
                      </a:lnTo>
                      <a:lnTo>
                        <a:pt x="62" y="16"/>
                      </a:lnTo>
                      <a:lnTo>
                        <a:pt x="61" y="18"/>
                      </a:lnTo>
                      <a:lnTo>
                        <a:pt x="54" y="2"/>
                      </a:lnTo>
                      <a:close/>
                      <a:moveTo>
                        <a:pt x="61" y="18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31" y="35"/>
                      </a:lnTo>
                      <a:lnTo>
                        <a:pt x="23" y="40"/>
                      </a:lnTo>
                      <a:lnTo>
                        <a:pt x="19" y="47"/>
                      </a:lnTo>
                      <a:lnTo>
                        <a:pt x="16" y="53"/>
                      </a:lnTo>
                      <a:lnTo>
                        <a:pt x="0" y="48"/>
                      </a:lnTo>
                      <a:lnTo>
                        <a:pt x="5" y="40"/>
                      </a:lnTo>
                      <a:lnTo>
                        <a:pt x="11" y="31"/>
                      </a:lnTo>
                      <a:lnTo>
                        <a:pt x="20" y="23"/>
                      </a:lnTo>
                      <a:lnTo>
                        <a:pt x="30" y="16"/>
                      </a:lnTo>
                      <a:lnTo>
                        <a:pt x="47" y="6"/>
                      </a:lnTo>
                      <a:lnTo>
                        <a:pt x="54" y="2"/>
                      </a:lnTo>
                      <a:lnTo>
                        <a:pt x="61" y="18"/>
                      </a:lnTo>
                      <a:close/>
                      <a:moveTo>
                        <a:pt x="16" y="53"/>
                      </a:moveTo>
                      <a:lnTo>
                        <a:pt x="14" y="55"/>
                      </a:lnTo>
                      <a:lnTo>
                        <a:pt x="11" y="59"/>
                      </a:lnTo>
                      <a:lnTo>
                        <a:pt x="8" y="59"/>
                      </a:lnTo>
                      <a:lnTo>
                        <a:pt x="6" y="59"/>
                      </a:lnTo>
                      <a:lnTo>
                        <a:pt x="3" y="57"/>
                      </a:lnTo>
                      <a:lnTo>
                        <a:pt x="2" y="55"/>
                      </a:lnTo>
                      <a:lnTo>
                        <a:pt x="0" y="52"/>
                      </a:lnTo>
                      <a:lnTo>
                        <a:pt x="0" y="48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2" name="Freeform 288"/>
                <p:cNvSpPr>
                  <a:spLocks noEditPoints="1"/>
                </p:cNvSpPr>
                <p:nvPr/>
              </p:nvSpPr>
              <p:spPr bwMode="auto">
                <a:xfrm>
                  <a:off x="871" y="2327"/>
                  <a:ext cx="61" cy="39"/>
                </a:xfrm>
                <a:custGeom>
                  <a:avLst/>
                  <a:gdLst>
                    <a:gd name="T0" fmla="*/ 50 w 61"/>
                    <a:gd name="T1" fmla="*/ 2 h 39"/>
                    <a:gd name="T2" fmla="*/ 53 w 61"/>
                    <a:gd name="T3" fmla="*/ 0 h 39"/>
                    <a:gd name="T4" fmla="*/ 54 w 61"/>
                    <a:gd name="T5" fmla="*/ 0 h 39"/>
                    <a:gd name="T6" fmla="*/ 58 w 61"/>
                    <a:gd name="T7" fmla="*/ 2 h 39"/>
                    <a:gd name="T8" fmla="*/ 59 w 61"/>
                    <a:gd name="T9" fmla="*/ 5 h 39"/>
                    <a:gd name="T10" fmla="*/ 61 w 61"/>
                    <a:gd name="T11" fmla="*/ 7 h 39"/>
                    <a:gd name="T12" fmla="*/ 61 w 61"/>
                    <a:gd name="T13" fmla="*/ 10 h 39"/>
                    <a:gd name="T14" fmla="*/ 59 w 61"/>
                    <a:gd name="T15" fmla="*/ 14 h 39"/>
                    <a:gd name="T16" fmla="*/ 58 w 61"/>
                    <a:gd name="T17" fmla="*/ 15 h 39"/>
                    <a:gd name="T18" fmla="*/ 50 w 61"/>
                    <a:gd name="T19" fmla="*/ 2 h 39"/>
                    <a:gd name="T20" fmla="*/ 58 w 61"/>
                    <a:gd name="T21" fmla="*/ 15 h 39"/>
                    <a:gd name="T22" fmla="*/ 51 w 61"/>
                    <a:gd name="T23" fmla="*/ 19 h 39"/>
                    <a:gd name="T24" fmla="*/ 37 w 61"/>
                    <a:gd name="T25" fmla="*/ 27 h 39"/>
                    <a:gd name="T26" fmla="*/ 20 w 61"/>
                    <a:gd name="T27" fmla="*/ 36 h 39"/>
                    <a:gd name="T28" fmla="*/ 8 w 61"/>
                    <a:gd name="T29" fmla="*/ 39 h 39"/>
                    <a:gd name="T30" fmla="*/ 8 w 61"/>
                    <a:gd name="T31" fmla="*/ 24 h 39"/>
                    <a:gd name="T32" fmla="*/ 31 w 61"/>
                    <a:gd name="T33" fmla="*/ 12 h 39"/>
                    <a:gd name="T34" fmla="*/ 50 w 61"/>
                    <a:gd name="T35" fmla="*/ 2 h 39"/>
                    <a:gd name="T36" fmla="*/ 58 w 61"/>
                    <a:gd name="T37" fmla="*/ 15 h 39"/>
                    <a:gd name="T38" fmla="*/ 8 w 61"/>
                    <a:gd name="T39" fmla="*/ 39 h 39"/>
                    <a:gd name="T40" fmla="*/ 5 w 61"/>
                    <a:gd name="T41" fmla="*/ 39 h 39"/>
                    <a:gd name="T42" fmla="*/ 2 w 61"/>
                    <a:gd name="T43" fmla="*/ 38 h 39"/>
                    <a:gd name="T44" fmla="*/ 0 w 61"/>
                    <a:gd name="T45" fmla="*/ 36 h 39"/>
                    <a:gd name="T46" fmla="*/ 0 w 61"/>
                    <a:gd name="T47" fmla="*/ 32 h 39"/>
                    <a:gd name="T48" fmla="*/ 0 w 61"/>
                    <a:gd name="T49" fmla="*/ 29 h 39"/>
                    <a:gd name="T50" fmla="*/ 2 w 61"/>
                    <a:gd name="T51" fmla="*/ 26 h 39"/>
                    <a:gd name="T52" fmla="*/ 5 w 61"/>
                    <a:gd name="T53" fmla="*/ 24 h 39"/>
                    <a:gd name="T54" fmla="*/ 8 w 61"/>
                    <a:gd name="T55" fmla="*/ 24 h 39"/>
                    <a:gd name="T56" fmla="*/ 8 w 61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1"/>
                    <a:gd name="T88" fmla="*/ 0 h 39"/>
                    <a:gd name="T89" fmla="*/ 61 w 61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1" h="39">
                      <a:moveTo>
                        <a:pt x="50" y="2"/>
                      </a:moveTo>
                      <a:lnTo>
                        <a:pt x="53" y="0"/>
                      </a:lnTo>
                      <a:lnTo>
                        <a:pt x="54" y="0"/>
                      </a:lnTo>
                      <a:lnTo>
                        <a:pt x="58" y="2"/>
                      </a:lnTo>
                      <a:lnTo>
                        <a:pt x="59" y="5"/>
                      </a:lnTo>
                      <a:lnTo>
                        <a:pt x="61" y="7"/>
                      </a:lnTo>
                      <a:lnTo>
                        <a:pt x="61" y="10"/>
                      </a:lnTo>
                      <a:lnTo>
                        <a:pt x="59" y="14"/>
                      </a:lnTo>
                      <a:lnTo>
                        <a:pt x="58" y="15"/>
                      </a:lnTo>
                      <a:lnTo>
                        <a:pt x="50" y="2"/>
                      </a:lnTo>
                      <a:close/>
                      <a:moveTo>
                        <a:pt x="58" y="15"/>
                      </a:moveTo>
                      <a:lnTo>
                        <a:pt x="51" y="19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8" y="39"/>
                      </a:lnTo>
                      <a:lnTo>
                        <a:pt x="8" y="24"/>
                      </a:lnTo>
                      <a:lnTo>
                        <a:pt x="31" y="12"/>
                      </a:lnTo>
                      <a:lnTo>
                        <a:pt x="50" y="2"/>
                      </a:lnTo>
                      <a:lnTo>
                        <a:pt x="58" y="15"/>
                      </a:lnTo>
                      <a:close/>
                      <a:moveTo>
                        <a:pt x="8" y="39"/>
                      </a:moveTo>
                      <a:lnTo>
                        <a:pt x="5" y="39"/>
                      </a:lnTo>
                      <a:lnTo>
                        <a:pt x="2" y="38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6"/>
                      </a:lnTo>
                      <a:lnTo>
                        <a:pt x="5" y="24"/>
                      </a:lnTo>
                      <a:lnTo>
                        <a:pt x="8" y="24"/>
                      </a:lnTo>
                      <a:lnTo>
                        <a:pt x="8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3" name="Freeform 289"/>
                <p:cNvSpPr>
                  <a:spLocks noEditPoints="1"/>
                </p:cNvSpPr>
                <p:nvPr/>
              </p:nvSpPr>
              <p:spPr bwMode="auto">
                <a:xfrm>
                  <a:off x="774" y="2272"/>
                  <a:ext cx="83" cy="45"/>
                </a:xfrm>
                <a:custGeom>
                  <a:avLst/>
                  <a:gdLst>
                    <a:gd name="T0" fmla="*/ 76 w 83"/>
                    <a:gd name="T1" fmla="*/ 2 h 45"/>
                    <a:gd name="T2" fmla="*/ 77 w 83"/>
                    <a:gd name="T3" fmla="*/ 0 h 45"/>
                    <a:gd name="T4" fmla="*/ 80 w 83"/>
                    <a:gd name="T5" fmla="*/ 2 h 45"/>
                    <a:gd name="T6" fmla="*/ 82 w 83"/>
                    <a:gd name="T7" fmla="*/ 2 h 45"/>
                    <a:gd name="T8" fmla="*/ 83 w 83"/>
                    <a:gd name="T9" fmla="*/ 5 h 45"/>
                    <a:gd name="T10" fmla="*/ 83 w 83"/>
                    <a:gd name="T11" fmla="*/ 7 h 45"/>
                    <a:gd name="T12" fmla="*/ 83 w 83"/>
                    <a:gd name="T13" fmla="*/ 9 h 45"/>
                    <a:gd name="T14" fmla="*/ 82 w 83"/>
                    <a:gd name="T15" fmla="*/ 12 h 45"/>
                    <a:gd name="T16" fmla="*/ 80 w 83"/>
                    <a:gd name="T17" fmla="*/ 12 h 45"/>
                    <a:gd name="T18" fmla="*/ 76 w 83"/>
                    <a:gd name="T19" fmla="*/ 2 h 45"/>
                    <a:gd name="T20" fmla="*/ 80 w 83"/>
                    <a:gd name="T21" fmla="*/ 12 h 45"/>
                    <a:gd name="T22" fmla="*/ 74 w 83"/>
                    <a:gd name="T23" fmla="*/ 16 h 45"/>
                    <a:gd name="T24" fmla="*/ 68 w 83"/>
                    <a:gd name="T25" fmla="*/ 22 h 45"/>
                    <a:gd name="T26" fmla="*/ 60 w 83"/>
                    <a:gd name="T27" fmla="*/ 12 h 45"/>
                    <a:gd name="T28" fmla="*/ 68 w 83"/>
                    <a:gd name="T29" fmla="*/ 5 h 45"/>
                    <a:gd name="T30" fmla="*/ 76 w 83"/>
                    <a:gd name="T31" fmla="*/ 2 h 45"/>
                    <a:gd name="T32" fmla="*/ 80 w 83"/>
                    <a:gd name="T33" fmla="*/ 12 h 45"/>
                    <a:gd name="T34" fmla="*/ 68 w 83"/>
                    <a:gd name="T35" fmla="*/ 22 h 45"/>
                    <a:gd name="T36" fmla="*/ 56 w 83"/>
                    <a:gd name="T37" fmla="*/ 31 h 45"/>
                    <a:gd name="T38" fmla="*/ 39 w 83"/>
                    <a:gd name="T39" fmla="*/ 41 h 45"/>
                    <a:gd name="T40" fmla="*/ 34 w 83"/>
                    <a:gd name="T41" fmla="*/ 29 h 45"/>
                    <a:gd name="T42" fmla="*/ 50 w 83"/>
                    <a:gd name="T43" fmla="*/ 21 h 45"/>
                    <a:gd name="T44" fmla="*/ 60 w 83"/>
                    <a:gd name="T45" fmla="*/ 12 h 45"/>
                    <a:gd name="T46" fmla="*/ 68 w 83"/>
                    <a:gd name="T47" fmla="*/ 22 h 45"/>
                    <a:gd name="T48" fmla="*/ 39 w 83"/>
                    <a:gd name="T49" fmla="*/ 41 h 45"/>
                    <a:gd name="T50" fmla="*/ 29 w 83"/>
                    <a:gd name="T51" fmla="*/ 43 h 45"/>
                    <a:gd name="T52" fmla="*/ 22 w 83"/>
                    <a:gd name="T53" fmla="*/ 45 h 45"/>
                    <a:gd name="T54" fmla="*/ 16 w 83"/>
                    <a:gd name="T55" fmla="*/ 43 h 45"/>
                    <a:gd name="T56" fmla="*/ 11 w 83"/>
                    <a:gd name="T57" fmla="*/ 43 h 45"/>
                    <a:gd name="T58" fmla="*/ 3 w 83"/>
                    <a:gd name="T59" fmla="*/ 40 h 45"/>
                    <a:gd name="T60" fmla="*/ 2 w 83"/>
                    <a:gd name="T61" fmla="*/ 38 h 45"/>
                    <a:gd name="T62" fmla="*/ 9 w 83"/>
                    <a:gd name="T63" fmla="*/ 28 h 45"/>
                    <a:gd name="T64" fmla="*/ 11 w 83"/>
                    <a:gd name="T65" fmla="*/ 29 h 45"/>
                    <a:gd name="T66" fmla="*/ 16 w 83"/>
                    <a:gd name="T67" fmla="*/ 31 h 45"/>
                    <a:gd name="T68" fmla="*/ 23 w 83"/>
                    <a:gd name="T69" fmla="*/ 31 h 45"/>
                    <a:gd name="T70" fmla="*/ 34 w 83"/>
                    <a:gd name="T71" fmla="*/ 29 h 45"/>
                    <a:gd name="T72" fmla="*/ 39 w 83"/>
                    <a:gd name="T73" fmla="*/ 41 h 45"/>
                    <a:gd name="T74" fmla="*/ 2 w 83"/>
                    <a:gd name="T75" fmla="*/ 38 h 45"/>
                    <a:gd name="T76" fmla="*/ 0 w 83"/>
                    <a:gd name="T77" fmla="*/ 36 h 45"/>
                    <a:gd name="T78" fmla="*/ 0 w 83"/>
                    <a:gd name="T79" fmla="*/ 33 h 45"/>
                    <a:gd name="T80" fmla="*/ 0 w 83"/>
                    <a:gd name="T81" fmla="*/ 31 h 45"/>
                    <a:gd name="T82" fmla="*/ 2 w 83"/>
                    <a:gd name="T83" fmla="*/ 29 h 45"/>
                    <a:gd name="T84" fmla="*/ 3 w 83"/>
                    <a:gd name="T85" fmla="*/ 28 h 45"/>
                    <a:gd name="T86" fmla="*/ 5 w 83"/>
                    <a:gd name="T87" fmla="*/ 26 h 45"/>
                    <a:gd name="T88" fmla="*/ 6 w 83"/>
                    <a:gd name="T89" fmla="*/ 28 h 45"/>
                    <a:gd name="T90" fmla="*/ 9 w 83"/>
                    <a:gd name="T91" fmla="*/ 28 h 45"/>
                    <a:gd name="T92" fmla="*/ 2 w 83"/>
                    <a:gd name="T93" fmla="*/ 38 h 4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3"/>
                    <a:gd name="T142" fmla="*/ 0 h 45"/>
                    <a:gd name="T143" fmla="*/ 83 w 83"/>
                    <a:gd name="T144" fmla="*/ 45 h 4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3" h="45">
                      <a:moveTo>
                        <a:pt x="76" y="2"/>
                      </a:moveTo>
                      <a:lnTo>
                        <a:pt x="77" y="0"/>
                      </a:lnTo>
                      <a:lnTo>
                        <a:pt x="80" y="2"/>
                      </a:lnTo>
                      <a:lnTo>
                        <a:pt x="82" y="2"/>
                      </a:lnTo>
                      <a:lnTo>
                        <a:pt x="83" y="5"/>
                      </a:lnTo>
                      <a:lnTo>
                        <a:pt x="83" y="7"/>
                      </a:lnTo>
                      <a:lnTo>
                        <a:pt x="83" y="9"/>
                      </a:lnTo>
                      <a:lnTo>
                        <a:pt x="82" y="12"/>
                      </a:lnTo>
                      <a:lnTo>
                        <a:pt x="80" y="12"/>
                      </a:lnTo>
                      <a:lnTo>
                        <a:pt x="76" y="2"/>
                      </a:lnTo>
                      <a:close/>
                      <a:moveTo>
                        <a:pt x="80" y="12"/>
                      </a:moveTo>
                      <a:lnTo>
                        <a:pt x="74" y="16"/>
                      </a:lnTo>
                      <a:lnTo>
                        <a:pt x="68" y="22"/>
                      </a:lnTo>
                      <a:lnTo>
                        <a:pt x="60" y="12"/>
                      </a:lnTo>
                      <a:lnTo>
                        <a:pt x="68" y="5"/>
                      </a:lnTo>
                      <a:lnTo>
                        <a:pt x="76" y="2"/>
                      </a:lnTo>
                      <a:lnTo>
                        <a:pt x="80" y="12"/>
                      </a:lnTo>
                      <a:close/>
                      <a:moveTo>
                        <a:pt x="68" y="22"/>
                      </a:moveTo>
                      <a:lnTo>
                        <a:pt x="56" y="31"/>
                      </a:lnTo>
                      <a:lnTo>
                        <a:pt x="39" y="41"/>
                      </a:lnTo>
                      <a:lnTo>
                        <a:pt x="34" y="29"/>
                      </a:lnTo>
                      <a:lnTo>
                        <a:pt x="50" y="21"/>
                      </a:lnTo>
                      <a:lnTo>
                        <a:pt x="60" y="12"/>
                      </a:lnTo>
                      <a:lnTo>
                        <a:pt x="68" y="22"/>
                      </a:lnTo>
                      <a:close/>
                      <a:moveTo>
                        <a:pt x="39" y="41"/>
                      </a:moveTo>
                      <a:lnTo>
                        <a:pt x="29" y="43"/>
                      </a:lnTo>
                      <a:lnTo>
                        <a:pt x="22" y="45"/>
                      </a:lnTo>
                      <a:lnTo>
                        <a:pt x="16" y="43"/>
                      </a:lnTo>
                      <a:lnTo>
                        <a:pt x="11" y="43"/>
                      </a:lnTo>
                      <a:lnTo>
                        <a:pt x="3" y="40"/>
                      </a:lnTo>
                      <a:lnTo>
                        <a:pt x="2" y="38"/>
                      </a:lnTo>
                      <a:lnTo>
                        <a:pt x="9" y="28"/>
                      </a:lnTo>
                      <a:lnTo>
                        <a:pt x="11" y="29"/>
                      </a:lnTo>
                      <a:lnTo>
                        <a:pt x="16" y="31"/>
                      </a:lnTo>
                      <a:lnTo>
                        <a:pt x="23" y="31"/>
                      </a:lnTo>
                      <a:lnTo>
                        <a:pt x="34" y="29"/>
                      </a:lnTo>
                      <a:lnTo>
                        <a:pt x="39" y="41"/>
                      </a:lnTo>
                      <a:close/>
                      <a:moveTo>
                        <a:pt x="2" y="38"/>
                      </a:moveTo>
                      <a:lnTo>
                        <a:pt x="0" y="36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2" y="29"/>
                      </a:lnTo>
                      <a:lnTo>
                        <a:pt x="3" y="28"/>
                      </a:lnTo>
                      <a:lnTo>
                        <a:pt x="5" y="26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2" y="38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4" name="Freeform 290"/>
                <p:cNvSpPr>
                  <a:spLocks noEditPoints="1"/>
                </p:cNvSpPr>
                <p:nvPr/>
              </p:nvSpPr>
              <p:spPr bwMode="auto">
                <a:xfrm>
                  <a:off x="774" y="2269"/>
                  <a:ext cx="87" cy="43"/>
                </a:xfrm>
                <a:custGeom>
                  <a:avLst/>
                  <a:gdLst>
                    <a:gd name="T0" fmla="*/ 77 w 87"/>
                    <a:gd name="T1" fmla="*/ 0 h 43"/>
                    <a:gd name="T2" fmla="*/ 80 w 87"/>
                    <a:gd name="T3" fmla="*/ 0 h 43"/>
                    <a:gd name="T4" fmla="*/ 82 w 87"/>
                    <a:gd name="T5" fmla="*/ 0 h 43"/>
                    <a:gd name="T6" fmla="*/ 85 w 87"/>
                    <a:gd name="T7" fmla="*/ 1 h 43"/>
                    <a:gd name="T8" fmla="*/ 85 w 87"/>
                    <a:gd name="T9" fmla="*/ 5 h 43"/>
                    <a:gd name="T10" fmla="*/ 87 w 87"/>
                    <a:gd name="T11" fmla="*/ 7 h 43"/>
                    <a:gd name="T12" fmla="*/ 85 w 87"/>
                    <a:gd name="T13" fmla="*/ 10 h 43"/>
                    <a:gd name="T14" fmla="*/ 83 w 87"/>
                    <a:gd name="T15" fmla="*/ 12 h 43"/>
                    <a:gd name="T16" fmla="*/ 82 w 87"/>
                    <a:gd name="T17" fmla="*/ 13 h 43"/>
                    <a:gd name="T18" fmla="*/ 77 w 87"/>
                    <a:gd name="T19" fmla="*/ 0 h 43"/>
                    <a:gd name="T20" fmla="*/ 82 w 87"/>
                    <a:gd name="T21" fmla="*/ 13 h 43"/>
                    <a:gd name="T22" fmla="*/ 74 w 87"/>
                    <a:gd name="T23" fmla="*/ 17 h 43"/>
                    <a:gd name="T24" fmla="*/ 67 w 87"/>
                    <a:gd name="T25" fmla="*/ 22 h 43"/>
                    <a:gd name="T26" fmla="*/ 59 w 87"/>
                    <a:gd name="T27" fmla="*/ 10 h 43"/>
                    <a:gd name="T28" fmla="*/ 68 w 87"/>
                    <a:gd name="T29" fmla="*/ 5 h 43"/>
                    <a:gd name="T30" fmla="*/ 77 w 87"/>
                    <a:gd name="T31" fmla="*/ 0 h 43"/>
                    <a:gd name="T32" fmla="*/ 82 w 87"/>
                    <a:gd name="T33" fmla="*/ 13 h 43"/>
                    <a:gd name="T34" fmla="*/ 67 w 87"/>
                    <a:gd name="T35" fmla="*/ 22 h 43"/>
                    <a:gd name="T36" fmla="*/ 54 w 87"/>
                    <a:gd name="T37" fmla="*/ 31 h 43"/>
                    <a:gd name="T38" fmla="*/ 39 w 87"/>
                    <a:gd name="T39" fmla="*/ 37 h 43"/>
                    <a:gd name="T40" fmla="*/ 36 w 87"/>
                    <a:gd name="T41" fmla="*/ 25 h 43"/>
                    <a:gd name="T42" fmla="*/ 48 w 87"/>
                    <a:gd name="T43" fmla="*/ 19 h 43"/>
                    <a:gd name="T44" fmla="*/ 59 w 87"/>
                    <a:gd name="T45" fmla="*/ 10 h 43"/>
                    <a:gd name="T46" fmla="*/ 67 w 87"/>
                    <a:gd name="T47" fmla="*/ 22 h 43"/>
                    <a:gd name="T48" fmla="*/ 36 w 87"/>
                    <a:gd name="T49" fmla="*/ 25 h 43"/>
                    <a:gd name="T50" fmla="*/ 36 w 87"/>
                    <a:gd name="T51" fmla="*/ 25 h 43"/>
                    <a:gd name="T52" fmla="*/ 37 w 87"/>
                    <a:gd name="T53" fmla="*/ 32 h 43"/>
                    <a:gd name="T54" fmla="*/ 36 w 87"/>
                    <a:gd name="T55" fmla="*/ 25 h 43"/>
                    <a:gd name="T56" fmla="*/ 39 w 87"/>
                    <a:gd name="T57" fmla="*/ 37 h 43"/>
                    <a:gd name="T58" fmla="*/ 25 w 87"/>
                    <a:gd name="T59" fmla="*/ 43 h 43"/>
                    <a:gd name="T60" fmla="*/ 14 w 87"/>
                    <a:gd name="T61" fmla="*/ 43 h 43"/>
                    <a:gd name="T62" fmla="*/ 6 w 87"/>
                    <a:gd name="T63" fmla="*/ 43 h 43"/>
                    <a:gd name="T64" fmla="*/ 5 w 87"/>
                    <a:gd name="T65" fmla="*/ 41 h 43"/>
                    <a:gd name="T66" fmla="*/ 9 w 87"/>
                    <a:gd name="T67" fmla="*/ 29 h 43"/>
                    <a:gd name="T68" fmla="*/ 11 w 87"/>
                    <a:gd name="T69" fmla="*/ 29 h 43"/>
                    <a:gd name="T70" fmla="*/ 16 w 87"/>
                    <a:gd name="T71" fmla="*/ 29 h 43"/>
                    <a:gd name="T72" fmla="*/ 23 w 87"/>
                    <a:gd name="T73" fmla="*/ 29 h 43"/>
                    <a:gd name="T74" fmla="*/ 36 w 87"/>
                    <a:gd name="T75" fmla="*/ 25 h 43"/>
                    <a:gd name="T76" fmla="*/ 39 w 87"/>
                    <a:gd name="T77" fmla="*/ 37 h 43"/>
                    <a:gd name="T78" fmla="*/ 5 w 87"/>
                    <a:gd name="T79" fmla="*/ 41 h 43"/>
                    <a:gd name="T80" fmla="*/ 2 w 87"/>
                    <a:gd name="T81" fmla="*/ 39 h 43"/>
                    <a:gd name="T82" fmla="*/ 0 w 87"/>
                    <a:gd name="T83" fmla="*/ 37 h 43"/>
                    <a:gd name="T84" fmla="*/ 0 w 87"/>
                    <a:gd name="T85" fmla="*/ 34 h 43"/>
                    <a:gd name="T86" fmla="*/ 0 w 87"/>
                    <a:gd name="T87" fmla="*/ 32 h 43"/>
                    <a:gd name="T88" fmla="*/ 2 w 87"/>
                    <a:gd name="T89" fmla="*/ 31 h 43"/>
                    <a:gd name="T90" fmla="*/ 5 w 87"/>
                    <a:gd name="T91" fmla="*/ 29 h 43"/>
                    <a:gd name="T92" fmla="*/ 6 w 87"/>
                    <a:gd name="T93" fmla="*/ 27 h 43"/>
                    <a:gd name="T94" fmla="*/ 9 w 87"/>
                    <a:gd name="T95" fmla="*/ 29 h 43"/>
                    <a:gd name="T96" fmla="*/ 5 w 87"/>
                    <a:gd name="T97" fmla="*/ 41 h 43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7"/>
                    <a:gd name="T148" fmla="*/ 0 h 43"/>
                    <a:gd name="T149" fmla="*/ 87 w 87"/>
                    <a:gd name="T150" fmla="*/ 43 h 43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7" h="43">
                      <a:moveTo>
                        <a:pt x="77" y="0"/>
                      </a:moveTo>
                      <a:lnTo>
                        <a:pt x="80" y="0"/>
                      </a:lnTo>
                      <a:lnTo>
                        <a:pt x="82" y="0"/>
                      </a:lnTo>
                      <a:lnTo>
                        <a:pt x="85" y="1"/>
                      </a:lnTo>
                      <a:lnTo>
                        <a:pt x="85" y="5"/>
                      </a:lnTo>
                      <a:lnTo>
                        <a:pt x="87" y="7"/>
                      </a:lnTo>
                      <a:lnTo>
                        <a:pt x="85" y="10"/>
                      </a:lnTo>
                      <a:lnTo>
                        <a:pt x="83" y="12"/>
                      </a:lnTo>
                      <a:lnTo>
                        <a:pt x="82" y="13"/>
                      </a:lnTo>
                      <a:lnTo>
                        <a:pt x="77" y="0"/>
                      </a:lnTo>
                      <a:close/>
                      <a:moveTo>
                        <a:pt x="82" y="13"/>
                      </a:moveTo>
                      <a:lnTo>
                        <a:pt x="74" y="17"/>
                      </a:lnTo>
                      <a:lnTo>
                        <a:pt x="67" y="22"/>
                      </a:lnTo>
                      <a:lnTo>
                        <a:pt x="59" y="10"/>
                      </a:lnTo>
                      <a:lnTo>
                        <a:pt x="68" y="5"/>
                      </a:lnTo>
                      <a:lnTo>
                        <a:pt x="77" y="0"/>
                      </a:lnTo>
                      <a:lnTo>
                        <a:pt x="82" y="13"/>
                      </a:lnTo>
                      <a:close/>
                      <a:moveTo>
                        <a:pt x="67" y="22"/>
                      </a:moveTo>
                      <a:lnTo>
                        <a:pt x="54" y="31"/>
                      </a:lnTo>
                      <a:lnTo>
                        <a:pt x="39" y="37"/>
                      </a:lnTo>
                      <a:lnTo>
                        <a:pt x="36" y="25"/>
                      </a:lnTo>
                      <a:lnTo>
                        <a:pt x="48" y="19"/>
                      </a:lnTo>
                      <a:lnTo>
                        <a:pt x="59" y="10"/>
                      </a:lnTo>
                      <a:lnTo>
                        <a:pt x="67" y="22"/>
                      </a:lnTo>
                      <a:close/>
                      <a:moveTo>
                        <a:pt x="36" y="25"/>
                      </a:moveTo>
                      <a:lnTo>
                        <a:pt x="36" y="25"/>
                      </a:lnTo>
                      <a:lnTo>
                        <a:pt x="37" y="32"/>
                      </a:lnTo>
                      <a:lnTo>
                        <a:pt x="36" y="25"/>
                      </a:lnTo>
                      <a:close/>
                      <a:moveTo>
                        <a:pt x="39" y="37"/>
                      </a:moveTo>
                      <a:lnTo>
                        <a:pt x="25" y="43"/>
                      </a:lnTo>
                      <a:lnTo>
                        <a:pt x="14" y="43"/>
                      </a:lnTo>
                      <a:lnTo>
                        <a:pt x="6" y="43"/>
                      </a:lnTo>
                      <a:lnTo>
                        <a:pt x="5" y="41"/>
                      </a:lnTo>
                      <a:lnTo>
                        <a:pt x="9" y="29"/>
                      </a:lnTo>
                      <a:lnTo>
                        <a:pt x="11" y="29"/>
                      </a:lnTo>
                      <a:lnTo>
                        <a:pt x="16" y="29"/>
                      </a:lnTo>
                      <a:lnTo>
                        <a:pt x="23" y="29"/>
                      </a:lnTo>
                      <a:lnTo>
                        <a:pt x="36" y="25"/>
                      </a:lnTo>
                      <a:lnTo>
                        <a:pt x="39" y="37"/>
                      </a:lnTo>
                      <a:close/>
                      <a:moveTo>
                        <a:pt x="5" y="41"/>
                      </a:moveTo>
                      <a:lnTo>
                        <a:pt x="2" y="39"/>
                      </a:lnTo>
                      <a:lnTo>
                        <a:pt x="0" y="37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2" y="31"/>
                      </a:lnTo>
                      <a:lnTo>
                        <a:pt x="5" y="29"/>
                      </a:lnTo>
                      <a:lnTo>
                        <a:pt x="6" y="27"/>
                      </a:lnTo>
                      <a:lnTo>
                        <a:pt x="9" y="29"/>
                      </a:lnTo>
                      <a:lnTo>
                        <a:pt x="5" y="41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5" name="Freeform 291"/>
                <p:cNvSpPr>
                  <a:spLocks noEditPoints="1"/>
                </p:cNvSpPr>
                <p:nvPr/>
              </p:nvSpPr>
              <p:spPr bwMode="auto">
                <a:xfrm>
                  <a:off x="776" y="2265"/>
                  <a:ext cx="86" cy="45"/>
                </a:xfrm>
                <a:custGeom>
                  <a:avLst/>
                  <a:gdLst>
                    <a:gd name="T0" fmla="*/ 78 w 86"/>
                    <a:gd name="T1" fmla="*/ 0 h 45"/>
                    <a:gd name="T2" fmla="*/ 80 w 86"/>
                    <a:gd name="T3" fmla="*/ 0 h 45"/>
                    <a:gd name="T4" fmla="*/ 83 w 86"/>
                    <a:gd name="T5" fmla="*/ 0 h 45"/>
                    <a:gd name="T6" fmla="*/ 85 w 86"/>
                    <a:gd name="T7" fmla="*/ 2 h 45"/>
                    <a:gd name="T8" fmla="*/ 86 w 86"/>
                    <a:gd name="T9" fmla="*/ 5 h 45"/>
                    <a:gd name="T10" fmla="*/ 86 w 86"/>
                    <a:gd name="T11" fmla="*/ 7 h 45"/>
                    <a:gd name="T12" fmla="*/ 85 w 86"/>
                    <a:gd name="T13" fmla="*/ 11 h 45"/>
                    <a:gd name="T14" fmla="*/ 83 w 86"/>
                    <a:gd name="T15" fmla="*/ 12 h 45"/>
                    <a:gd name="T16" fmla="*/ 81 w 86"/>
                    <a:gd name="T17" fmla="*/ 14 h 45"/>
                    <a:gd name="T18" fmla="*/ 78 w 86"/>
                    <a:gd name="T19" fmla="*/ 0 h 45"/>
                    <a:gd name="T20" fmla="*/ 81 w 86"/>
                    <a:gd name="T21" fmla="*/ 14 h 45"/>
                    <a:gd name="T22" fmla="*/ 81 w 86"/>
                    <a:gd name="T23" fmla="*/ 14 h 45"/>
                    <a:gd name="T24" fmla="*/ 78 w 86"/>
                    <a:gd name="T25" fmla="*/ 0 h 45"/>
                    <a:gd name="T26" fmla="*/ 78 w 86"/>
                    <a:gd name="T27" fmla="*/ 0 h 45"/>
                    <a:gd name="T28" fmla="*/ 81 w 86"/>
                    <a:gd name="T29" fmla="*/ 14 h 45"/>
                    <a:gd name="T30" fmla="*/ 81 w 86"/>
                    <a:gd name="T31" fmla="*/ 14 h 45"/>
                    <a:gd name="T32" fmla="*/ 72 w 86"/>
                    <a:gd name="T33" fmla="*/ 17 h 45"/>
                    <a:gd name="T34" fmla="*/ 60 w 86"/>
                    <a:gd name="T35" fmla="*/ 24 h 45"/>
                    <a:gd name="T36" fmla="*/ 54 w 86"/>
                    <a:gd name="T37" fmla="*/ 11 h 45"/>
                    <a:gd name="T38" fmla="*/ 66 w 86"/>
                    <a:gd name="T39" fmla="*/ 4 h 45"/>
                    <a:gd name="T40" fmla="*/ 78 w 86"/>
                    <a:gd name="T41" fmla="*/ 0 h 45"/>
                    <a:gd name="T42" fmla="*/ 81 w 86"/>
                    <a:gd name="T43" fmla="*/ 14 h 45"/>
                    <a:gd name="T44" fmla="*/ 60 w 86"/>
                    <a:gd name="T45" fmla="*/ 24 h 45"/>
                    <a:gd name="T46" fmla="*/ 49 w 86"/>
                    <a:gd name="T47" fmla="*/ 31 h 45"/>
                    <a:gd name="T48" fmla="*/ 38 w 86"/>
                    <a:gd name="T49" fmla="*/ 36 h 45"/>
                    <a:gd name="T50" fmla="*/ 34 w 86"/>
                    <a:gd name="T51" fmla="*/ 23 h 45"/>
                    <a:gd name="T52" fmla="*/ 44 w 86"/>
                    <a:gd name="T53" fmla="*/ 17 h 45"/>
                    <a:gd name="T54" fmla="*/ 54 w 86"/>
                    <a:gd name="T55" fmla="*/ 11 h 45"/>
                    <a:gd name="T56" fmla="*/ 60 w 86"/>
                    <a:gd name="T57" fmla="*/ 24 h 45"/>
                    <a:gd name="T58" fmla="*/ 34 w 86"/>
                    <a:gd name="T59" fmla="*/ 23 h 45"/>
                    <a:gd name="T60" fmla="*/ 34 w 86"/>
                    <a:gd name="T61" fmla="*/ 23 h 45"/>
                    <a:gd name="T62" fmla="*/ 35 w 86"/>
                    <a:gd name="T63" fmla="*/ 29 h 45"/>
                    <a:gd name="T64" fmla="*/ 34 w 86"/>
                    <a:gd name="T65" fmla="*/ 23 h 45"/>
                    <a:gd name="T66" fmla="*/ 38 w 86"/>
                    <a:gd name="T67" fmla="*/ 36 h 45"/>
                    <a:gd name="T68" fmla="*/ 14 w 86"/>
                    <a:gd name="T69" fmla="*/ 45 h 45"/>
                    <a:gd name="T70" fmla="*/ 6 w 86"/>
                    <a:gd name="T71" fmla="*/ 45 h 45"/>
                    <a:gd name="T72" fmla="*/ 6 w 86"/>
                    <a:gd name="T73" fmla="*/ 29 h 45"/>
                    <a:gd name="T74" fmla="*/ 14 w 86"/>
                    <a:gd name="T75" fmla="*/ 29 h 45"/>
                    <a:gd name="T76" fmla="*/ 34 w 86"/>
                    <a:gd name="T77" fmla="*/ 23 h 45"/>
                    <a:gd name="T78" fmla="*/ 38 w 86"/>
                    <a:gd name="T79" fmla="*/ 36 h 45"/>
                    <a:gd name="T80" fmla="*/ 6 w 86"/>
                    <a:gd name="T81" fmla="*/ 45 h 45"/>
                    <a:gd name="T82" fmla="*/ 3 w 86"/>
                    <a:gd name="T83" fmla="*/ 45 h 45"/>
                    <a:gd name="T84" fmla="*/ 1 w 86"/>
                    <a:gd name="T85" fmla="*/ 43 h 45"/>
                    <a:gd name="T86" fmla="*/ 0 w 86"/>
                    <a:gd name="T87" fmla="*/ 40 h 45"/>
                    <a:gd name="T88" fmla="*/ 0 w 86"/>
                    <a:gd name="T89" fmla="*/ 38 h 45"/>
                    <a:gd name="T90" fmla="*/ 0 w 86"/>
                    <a:gd name="T91" fmla="*/ 35 h 45"/>
                    <a:gd name="T92" fmla="*/ 1 w 86"/>
                    <a:gd name="T93" fmla="*/ 33 h 45"/>
                    <a:gd name="T94" fmla="*/ 4 w 86"/>
                    <a:gd name="T95" fmla="*/ 31 h 45"/>
                    <a:gd name="T96" fmla="*/ 6 w 86"/>
                    <a:gd name="T97" fmla="*/ 29 h 45"/>
                    <a:gd name="T98" fmla="*/ 6 w 86"/>
                    <a:gd name="T99" fmla="*/ 45 h 45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6"/>
                    <a:gd name="T151" fmla="*/ 0 h 45"/>
                    <a:gd name="T152" fmla="*/ 86 w 86"/>
                    <a:gd name="T153" fmla="*/ 45 h 45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6" h="45">
                      <a:moveTo>
                        <a:pt x="78" y="0"/>
                      </a:moveTo>
                      <a:lnTo>
                        <a:pt x="80" y="0"/>
                      </a:ln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6" y="5"/>
                      </a:lnTo>
                      <a:lnTo>
                        <a:pt x="86" y="7"/>
                      </a:lnTo>
                      <a:lnTo>
                        <a:pt x="85" y="11"/>
                      </a:lnTo>
                      <a:lnTo>
                        <a:pt x="83" y="12"/>
                      </a:lnTo>
                      <a:lnTo>
                        <a:pt x="81" y="14"/>
                      </a:lnTo>
                      <a:lnTo>
                        <a:pt x="78" y="0"/>
                      </a:lnTo>
                      <a:close/>
                      <a:moveTo>
                        <a:pt x="81" y="14"/>
                      </a:moveTo>
                      <a:lnTo>
                        <a:pt x="81" y="14"/>
                      </a:lnTo>
                      <a:lnTo>
                        <a:pt x="78" y="0"/>
                      </a:lnTo>
                      <a:lnTo>
                        <a:pt x="81" y="14"/>
                      </a:lnTo>
                      <a:close/>
                      <a:moveTo>
                        <a:pt x="81" y="14"/>
                      </a:moveTo>
                      <a:lnTo>
                        <a:pt x="72" y="17"/>
                      </a:lnTo>
                      <a:lnTo>
                        <a:pt x="60" y="24"/>
                      </a:lnTo>
                      <a:lnTo>
                        <a:pt x="54" y="11"/>
                      </a:lnTo>
                      <a:lnTo>
                        <a:pt x="66" y="4"/>
                      </a:lnTo>
                      <a:lnTo>
                        <a:pt x="78" y="0"/>
                      </a:lnTo>
                      <a:lnTo>
                        <a:pt x="81" y="14"/>
                      </a:lnTo>
                      <a:close/>
                      <a:moveTo>
                        <a:pt x="60" y="24"/>
                      </a:moveTo>
                      <a:lnTo>
                        <a:pt x="49" y="31"/>
                      </a:lnTo>
                      <a:lnTo>
                        <a:pt x="38" y="36"/>
                      </a:lnTo>
                      <a:lnTo>
                        <a:pt x="34" y="23"/>
                      </a:lnTo>
                      <a:lnTo>
                        <a:pt x="44" y="17"/>
                      </a:lnTo>
                      <a:lnTo>
                        <a:pt x="54" y="11"/>
                      </a:lnTo>
                      <a:lnTo>
                        <a:pt x="60" y="24"/>
                      </a:lnTo>
                      <a:close/>
                      <a:moveTo>
                        <a:pt x="34" y="23"/>
                      </a:moveTo>
                      <a:lnTo>
                        <a:pt x="34" y="23"/>
                      </a:lnTo>
                      <a:lnTo>
                        <a:pt x="35" y="29"/>
                      </a:lnTo>
                      <a:lnTo>
                        <a:pt x="34" y="23"/>
                      </a:lnTo>
                      <a:close/>
                      <a:moveTo>
                        <a:pt x="38" y="36"/>
                      </a:moveTo>
                      <a:lnTo>
                        <a:pt x="14" y="45"/>
                      </a:lnTo>
                      <a:lnTo>
                        <a:pt x="6" y="45"/>
                      </a:lnTo>
                      <a:lnTo>
                        <a:pt x="6" y="29"/>
                      </a:lnTo>
                      <a:lnTo>
                        <a:pt x="14" y="29"/>
                      </a:lnTo>
                      <a:lnTo>
                        <a:pt x="34" y="23"/>
                      </a:lnTo>
                      <a:lnTo>
                        <a:pt x="38" y="36"/>
                      </a:lnTo>
                      <a:close/>
                      <a:moveTo>
                        <a:pt x="6" y="45"/>
                      </a:moveTo>
                      <a:lnTo>
                        <a:pt x="3" y="45"/>
                      </a:lnTo>
                      <a:lnTo>
                        <a:pt x="1" y="43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0" y="35"/>
                      </a:lnTo>
                      <a:lnTo>
                        <a:pt x="1" y="33"/>
                      </a:lnTo>
                      <a:lnTo>
                        <a:pt x="4" y="31"/>
                      </a:lnTo>
                      <a:lnTo>
                        <a:pt x="6" y="29"/>
                      </a:lnTo>
                      <a:lnTo>
                        <a:pt x="6" y="45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6" name="Freeform 292"/>
                <p:cNvSpPr>
                  <a:spLocks noEditPoints="1"/>
                </p:cNvSpPr>
                <p:nvPr/>
              </p:nvSpPr>
              <p:spPr bwMode="auto">
                <a:xfrm>
                  <a:off x="776" y="2260"/>
                  <a:ext cx="88" cy="50"/>
                </a:xfrm>
                <a:custGeom>
                  <a:avLst/>
                  <a:gdLst>
                    <a:gd name="T0" fmla="*/ 80 w 88"/>
                    <a:gd name="T1" fmla="*/ 0 h 50"/>
                    <a:gd name="T2" fmla="*/ 83 w 88"/>
                    <a:gd name="T3" fmla="*/ 0 h 50"/>
                    <a:gd name="T4" fmla="*/ 85 w 88"/>
                    <a:gd name="T5" fmla="*/ 2 h 50"/>
                    <a:gd name="T6" fmla="*/ 88 w 88"/>
                    <a:gd name="T7" fmla="*/ 4 h 50"/>
                    <a:gd name="T8" fmla="*/ 88 w 88"/>
                    <a:gd name="T9" fmla="*/ 7 h 50"/>
                    <a:gd name="T10" fmla="*/ 88 w 88"/>
                    <a:gd name="T11" fmla="*/ 10 h 50"/>
                    <a:gd name="T12" fmla="*/ 86 w 88"/>
                    <a:gd name="T13" fmla="*/ 12 h 50"/>
                    <a:gd name="T14" fmla="*/ 85 w 88"/>
                    <a:gd name="T15" fmla="*/ 16 h 50"/>
                    <a:gd name="T16" fmla="*/ 81 w 88"/>
                    <a:gd name="T17" fmla="*/ 16 h 50"/>
                    <a:gd name="T18" fmla="*/ 80 w 88"/>
                    <a:gd name="T19" fmla="*/ 0 h 50"/>
                    <a:gd name="T20" fmla="*/ 81 w 88"/>
                    <a:gd name="T21" fmla="*/ 16 h 50"/>
                    <a:gd name="T22" fmla="*/ 81 w 88"/>
                    <a:gd name="T23" fmla="*/ 16 h 50"/>
                    <a:gd name="T24" fmla="*/ 81 w 88"/>
                    <a:gd name="T25" fmla="*/ 16 h 50"/>
                    <a:gd name="T26" fmla="*/ 80 w 88"/>
                    <a:gd name="T27" fmla="*/ 0 h 50"/>
                    <a:gd name="T28" fmla="*/ 80 w 88"/>
                    <a:gd name="T29" fmla="*/ 0 h 50"/>
                    <a:gd name="T30" fmla="*/ 80 w 88"/>
                    <a:gd name="T31" fmla="*/ 0 h 50"/>
                    <a:gd name="T32" fmla="*/ 81 w 88"/>
                    <a:gd name="T33" fmla="*/ 16 h 50"/>
                    <a:gd name="T34" fmla="*/ 80 w 88"/>
                    <a:gd name="T35" fmla="*/ 0 h 50"/>
                    <a:gd name="T36" fmla="*/ 80 w 88"/>
                    <a:gd name="T37" fmla="*/ 0 h 50"/>
                    <a:gd name="T38" fmla="*/ 81 w 88"/>
                    <a:gd name="T39" fmla="*/ 9 h 50"/>
                    <a:gd name="T40" fmla="*/ 80 w 88"/>
                    <a:gd name="T41" fmla="*/ 0 h 50"/>
                    <a:gd name="T42" fmla="*/ 81 w 88"/>
                    <a:gd name="T43" fmla="*/ 16 h 50"/>
                    <a:gd name="T44" fmla="*/ 68 w 88"/>
                    <a:gd name="T45" fmla="*/ 21 h 50"/>
                    <a:gd name="T46" fmla="*/ 52 w 88"/>
                    <a:gd name="T47" fmla="*/ 29 h 50"/>
                    <a:gd name="T48" fmla="*/ 46 w 88"/>
                    <a:gd name="T49" fmla="*/ 14 h 50"/>
                    <a:gd name="T50" fmla="*/ 63 w 88"/>
                    <a:gd name="T51" fmla="*/ 5 h 50"/>
                    <a:gd name="T52" fmla="*/ 80 w 88"/>
                    <a:gd name="T53" fmla="*/ 0 h 50"/>
                    <a:gd name="T54" fmla="*/ 81 w 88"/>
                    <a:gd name="T55" fmla="*/ 16 h 50"/>
                    <a:gd name="T56" fmla="*/ 52 w 88"/>
                    <a:gd name="T57" fmla="*/ 29 h 50"/>
                    <a:gd name="T58" fmla="*/ 46 w 88"/>
                    <a:gd name="T59" fmla="*/ 33 h 50"/>
                    <a:gd name="T60" fmla="*/ 40 w 88"/>
                    <a:gd name="T61" fmla="*/ 36 h 50"/>
                    <a:gd name="T62" fmla="*/ 34 w 88"/>
                    <a:gd name="T63" fmla="*/ 21 h 50"/>
                    <a:gd name="T64" fmla="*/ 40 w 88"/>
                    <a:gd name="T65" fmla="*/ 17 h 50"/>
                    <a:gd name="T66" fmla="*/ 46 w 88"/>
                    <a:gd name="T67" fmla="*/ 14 h 50"/>
                    <a:gd name="T68" fmla="*/ 52 w 88"/>
                    <a:gd name="T69" fmla="*/ 29 h 50"/>
                    <a:gd name="T70" fmla="*/ 34 w 88"/>
                    <a:gd name="T71" fmla="*/ 21 h 50"/>
                    <a:gd name="T72" fmla="*/ 34 w 88"/>
                    <a:gd name="T73" fmla="*/ 21 h 50"/>
                    <a:gd name="T74" fmla="*/ 37 w 88"/>
                    <a:gd name="T75" fmla="*/ 28 h 50"/>
                    <a:gd name="T76" fmla="*/ 34 w 88"/>
                    <a:gd name="T77" fmla="*/ 21 h 50"/>
                    <a:gd name="T78" fmla="*/ 40 w 88"/>
                    <a:gd name="T79" fmla="*/ 36 h 50"/>
                    <a:gd name="T80" fmla="*/ 17 w 88"/>
                    <a:gd name="T81" fmla="*/ 45 h 50"/>
                    <a:gd name="T82" fmla="*/ 9 w 88"/>
                    <a:gd name="T83" fmla="*/ 48 h 50"/>
                    <a:gd name="T84" fmla="*/ 4 w 88"/>
                    <a:gd name="T85" fmla="*/ 33 h 50"/>
                    <a:gd name="T86" fmla="*/ 12 w 88"/>
                    <a:gd name="T87" fmla="*/ 31 h 50"/>
                    <a:gd name="T88" fmla="*/ 34 w 88"/>
                    <a:gd name="T89" fmla="*/ 21 h 50"/>
                    <a:gd name="T90" fmla="*/ 40 w 88"/>
                    <a:gd name="T91" fmla="*/ 36 h 50"/>
                    <a:gd name="T92" fmla="*/ 9 w 88"/>
                    <a:gd name="T93" fmla="*/ 48 h 50"/>
                    <a:gd name="T94" fmla="*/ 6 w 88"/>
                    <a:gd name="T95" fmla="*/ 50 h 50"/>
                    <a:gd name="T96" fmla="*/ 3 w 88"/>
                    <a:gd name="T97" fmla="*/ 48 h 50"/>
                    <a:gd name="T98" fmla="*/ 1 w 88"/>
                    <a:gd name="T99" fmla="*/ 46 h 50"/>
                    <a:gd name="T100" fmla="*/ 0 w 88"/>
                    <a:gd name="T101" fmla="*/ 43 h 50"/>
                    <a:gd name="T102" fmla="*/ 0 w 88"/>
                    <a:gd name="T103" fmla="*/ 40 h 50"/>
                    <a:gd name="T104" fmla="*/ 0 w 88"/>
                    <a:gd name="T105" fmla="*/ 38 h 50"/>
                    <a:gd name="T106" fmla="*/ 3 w 88"/>
                    <a:gd name="T107" fmla="*/ 34 h 50"/>
                    <a:gd name="T108" fmla="*/ 4 w 88"/>
                    <a:gd name="T109" fmla="*/ 33 h 50"/>
                    <a:gd name="T110" fmla="*/ 9 w 88"/>
                    <a:gd name="T111" fmla="*/ 48 h 50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88"/>
                    <a:gd name="T169" fmla="*/ 0 h 50"/>
                    <a:gd name="T170" fmla="*/ 88 w 88"/>
                    <a:gd name="T171" fmla="*/ 50 h 50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88" h="50">
                      <a:moveTo>
                        <a:pt x="80" y="0"/>
                      </a:moveTo>
                      <a:lnTo>
                        <a:pt x="83" y="0"/>
                      </a:lnTo>
                      <a:lnTo>
                        <a:pt x="85" y="2"/>
                      </a:lnTo>
                      <a:lnTo>
                        <a:pt x="88" y="4"/>
                      </a:lnTo>
                      <a:lnTo>
                        <a:pt x="88" y="7"/>
                      </a:lnTo>
                      <a:lnTo>
                        <a:pt x="88" y="10"/>
                      </a:lnTo>
                      <a:lnTo>
                        <a:pt x="86" y="12"/>
                      </a:lnTo>
                      <a:lnTo>
                        <a:pt x="85" y="16"/>
                      </a:lnTo>
                      <a:lnTo>
                        <a:pt x="81" y="16"/>
                      </a:lnTo>
                      <a:lnTo>
                        <a:pt x="80" y="0"/>
                      </a:lnTo>
                      <a:close/>
                      <a:moveTo>
                        <a:pt x="81" y="16"/>
                      </a:moveTo>
                      <a:lnTo>
                        <a:pt x="81" y="16"/>
                      </a:lnTo>
                      <a:lnTo>
                        <a:pt x="80" y="0"/>
                      </a:lnTo>
                      <a:lnTo>
                        <a:pt x="81" y="16"/>
                      </a:lnTo>
                      <a:close/>
                      <a:moveTo>
                        <a:pt x="80" y="0"/>
                      </a:moveTo>
                      <a:lnTo>
                        <a:pt x="80" y="0"/>
                      </a:lnTo>
                      <a:lnTo>
                        <a:pt x="81" y="9"/>
                      </a:lnTo>
                      <a:lnTo>
                        <a:pt x="80" y="0"/>
                      </a:lnTo>
                      <a:close/>
                      <a:moveTo>
                        <a:pt x="81" y="16"/>
                      </a:moveTo>
                      <a:lnTo>
                        <a:pt x="68" y="21"/>
                      </a:lnTo>
                      <a:lnTo>
                        <a:pt x="52" y="29"/>
                      </a:lnTo>
                      <a:lnTo>
                        <a:pt x="46" y="14"/>
                      </a:lnTo>
                      <a:lnTo>
                        <a:pt x="63" y="5"/>
                      </a:lnTo>
                      <a:lnTo>
                        <a:pt x="80" y="0"/>
                      </a:lnTo>
                      <a:lnTo>
                        <a:pt x="81" y="16"/>
                      </a:lnTo>
                      <a:close/>
                      <a:moveTo>
                        <a:pt x="52" y="29"/>
                      </a:moveTo>
                      <a:lnTo>
                        <a:pt x="46" y="33"/>
                      </a:lnTo>
                      <a:lnTo>
                        <a:pt x="40" y="36"/>
                      </a:lnTo>
                      <a:lnTo>
                        <a:pt x="34" y="21"/>
                      </a:lnTo>
                      <a:lnTo>
                        <a:pt x="40" y="17"/>
                      </a:lnTo>
                      <a:lnTo>
                        <a:pt x="46" y="14"/>
                      </a:lnTo>
                      <a:lnTo>
                        <a:pt x="52" y="29"/>
                      </a:lnTo>
                      <a:close/>
                      <a:moveTo>
                        <a:pt x="34" y="21"/>
                      </a:moveTo>
                      <a:lnTo>
                        <a:pt x="34" y="21"/>
                      </a:lnTo>
                      <a:lnTo>
                        <a:pt x="37" y="28"/>
                      </a:lnTo>
                      <a:lnTo>
                        <a:pt x="34" y="21"/>
                      </a:lnTo>
                      <a:close/>
                      <a:moveTo>
                        <a:pt x="40" y="36"/>
                      </a:moveTo>
                      <a:lnTo>
                        <a:pt x="17" y="45"/>
                      </a:lnTo>
                      <a:lnTo>
                        <a:pt x="9" y="48"/>
                      </a:lnTo>
                      <a:lnTo>
                        <a:pt x="4" y="33"/>
                      </a:lnTo>
                      <a:lnTo>
                        <a:pt x="12" y="31"/>
                      </a:lnTo>
                      <a:lnTo>
                        <a:pt x="34" y="21"/>
                      </a:lnTo>
                      <a:lnTo>
                        <a:pt x="40" y="36"/>
                      </a:lnTo>
                      <a:close/>
                      <a:moveTo>
                        <a:pt x="9" y="48"/>
                      </a:moveTo>
                      <a:lnTo>
                        <a:pt x="6" y="50"/>
                      </a:lnTo>
                      <a:lnTo>
                        <a:pt x="3" y="48"/>
                      </a:lnTo>
                      <a:lnTo>
                        <a:pt x="1" y="46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3" y="34"/>
                      </a:lnTo>
                      <a:lnTo>
                        <a:pt x="4" y="33"/>
                      </a:lnTo>
                      <a:lnTo>
                        <a:pt x="9" y="48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7" name="Freeform 293"/>
                <p:cNvSpPr>
                  <a:spLocks noEditPoints="1"/>
                </p:cNvSpPr>
                <p:nvPr/>
              </p:nvSpPr>
              <p:spPr bwMode="auto">
                <a:xfrm>
                  <a:off x="785" y="2320"/>
                  <a:ext cx="66" cy="34"/>
                </a:xfrm>
                <a:custGeom>
                  <a:avLst/>
                  <a:gdLst>
                    <a:gd name="T0" fmla="*/ 54 w 66"/>
                    <a:gd name="T1" fmla="*/ 2 h 34"/>
                    <a:gd name="T2" fmla="*/ 57 w 66"/>
                    <a:gd name="T3" fmla="*/ 0 h 34"/>
                    <a:gd name="T4" fmla="*/ 60 w 66"/>
                    <a:gd name="T5" fmla="*/ 0 h 34"/>
                    <a:gd name="T6" fmla="*/ 63 w 66"/>
                    <a:gd name="T7" fmla="*/ 2 h 34"/>
                    <a:gd name="T8" fmla="*/ 65 w 66"/>
                    <a:gd name="T9" fmla="*/ 4 h 34"/>
                    <a:gd name="T10" fmla="*/ 66 w 66"/>
                    <a:gd name="T11" fmla="*/ 7 h 34"/>
                    <a:gd name="T12" fmla="*/ 66 w 66"/>
                    <a:gd name="T13" fmla="*/ 10 h 34"/>
                    <a:gd name="T14" fmla="*/ 65 w 66"/>
                    <a:gd name="T15" fmla="*/ 14 h 34"/>
                    <a:gd name="T16" fmla="*/ 63 w 66"/>
                    <a:gd name="T17" fmla="*/ 15 h 34"/>
                    <a:gd name="T18" fmla="*/ 54 w 66"/>
                    <a:gd name="T19" fmla="*/ 2 h 34"/>
                    <a:gd name="T20" fmla="*/ 63 w 66"/>
                    <a:gd name="T21" fmla="*/ 15 h 34"/>
                    <a:gd name="T22" fmla="*/ 57 w 66"/>
                    <a:gd name="T23" fmla="*/ 21 h 34"/>
                    <a:gd name="T24" fmla="*/ 42 w 66"/>
                    <a:gd name="T25" fmla="*/ 29 h 34"/>
                    <a:gd name="T26" fmla="*/ 31 w 66"/>
                    <a:gd name="T27" fmla="*/ 33 h 34"/>
                    <a:gd name="T28" fmla="*/ 22 w 66"/>
                    <a:gd name="T29" fmla="*/ 34 h 34"/>
                    <a:gd name="T30" fmla="*/ 17 w 66"/>
                    <a:gd name="T31" fmla="*/ 34 h 34"/>
                    <a:gd name="T32" fmla="*/ 11 w 66"/>
                    <a:gd name="T33" fmla="*/ 33 h 34"/>
                    <a:gd name="T34" fmla="*/ 6 w 66"/>
                    <a:gd name="T35" fmla="*/ 31 h 34"/>
                    <a:gd name="T36" fmla="*/ 3 w 66"/>
                    <a:gd name="T37" fmla="*/ 27 h 34"/>
                    <a:gd name="T38" fmla="*/ 12 w 66"/>
                    <a:gd name="T39" fmla="*/ 14 h 34"/>
                    <a:gd name="T40" fmla="*/ 17 w 66"/>
                    <a:gd name="T41" fmla="*/ 17 h 34"/>
                    <a:gd name="T42" fmla="*/ 23 w 66"/>
                    <a:gd name="T43" fmla="*/ 17 h 34"/>
                    <a:gd name="T44" fmla="*/ 31 w 66"/>
                    <a:gd name="T45" fmla="*/ 15 h 34"/>
                    <a:gd name="T46" fmla="*/ 37 w 66"/>
                    <a:gd name="T47" fmla="*/ 12 h 34"/>
                    <a:gd name="T48" fmla="*/ 49 w 66"/>
                    <a:gd name="T49" fmla="*/ 5 h 34"/>
                    <a:gd name="T50" fmla="*/ 54 w 66"/>
                    <a:gd name="T51" fmla="*/ 2 h 34"/>
                    <a:gd name="T52" fmla="*/ 63 w 66"/>
                    <a:gd name="T53" fmla="*/ 15 h 34"/>
                    <a:gd name="T54" fmla="*/ 3 w 66"/>
                    <a:gd name="T55" fmla="*/ 27 h 34"/>
                    <a:gd name="T56" fmla="*/ 0 w 66"/>
                    <a:gd name="T57" fmla="*/ 26 h 34"/>
                    <a:gd name="T58" fmla="*/ 0 w 66"/>
                    <a:gd name="T59" fmla="*/ 22 h 34"/>
                    <a:gd name="T60" fmla="*/ 0 w 66"/>
                    <a:gd name="T61" fmla="*/ 19 h 34"/>
                    <a:gd name="T62" fmla="*/ 1 w 66"/>
                    <a:gd name="T63" fmla="*/ 15 h 34"/>
                    <a:gd name="T64" fmla="*/ 3 w 66"/>
                    <a:gd name="T65" fmla="*/ 14 h 34"/>
                    <a:gd name="T66" fmla="*/ 6 w 66"/>
                    <a:gd name="T67" fmla="*/ 12 h 34"/>
                    <a:gd name="T68" fmla="*/ 9 w 66"/>
                    <a:gd name="T69" fmla="*/ 14 h 34"/>
                    <a:gd name="T70" fmla="*/ 12 w 66"/>
                    <a:gd name="T71" fmla="*/ 14 h 34"/>
                    <a:gd name="T72" fmla="*/ 3 w 66"/>
                    <a:gd name="T73" fmla="*/ 27 h 3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4"/>
                    <a:gd name="T113" fmla="*/ 66 w 66"/>
                    <a:gd name="T114" fmla="*/ 34 h 3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4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3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0"/>
                      </a:lnTo>
                      <a:lnTo>
                        <a:pt x="65" y="14"/>
                      </a:lnTo>
                      <a:lnTo>
                        <a:pt x="63" y="15"/>
                      </a:lnTo>
                      <a:lnTo>
                        <a:pt x="54" y="2"/>
                      </a:lnTo>
                      <a:close/>
                      <a:moveTo>
                        <a:pt x="63" y="15"/>
                      </a:moveTo>
                      <a:lnTo>
                        <a:pt x="57" y="21"/>
                      </a:lnTo>
                      <a:lnTo>
                        <a:pt x="42" y="29"/>
                      </a:lnTo>
                      <a:lnTo>
                        <a:pt x="31" y="33"/>
                      </a:lnTo>
                      <a:lnTo>
                        <a:pt x="22" y="34"/>
                      </a:lnTo>
                      <a:lnTo>
                        <a:pt x="17" y="34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7"/>
                      </a:lnTo>
                      <a:lnTo>
                        <a:pt x="12" y="14"/>
                      </a:lnTo>
                      <a:lnTo>
                        <a:pt x="17" y="17"/>
                      </a:lnTo>
                      <a:lnTo>
                        <a:pt x="23" y="17"/>
                      </a:lnTo>
                      <a:lnTo>
                        <a:pt x="31" y="15"/>
                      </a:lnTo>
                      <a:lnTo>
                        <a:pt x="37" y="12"/>
                      </a:lnTo>
                      <a:lnTo>
                        <a:pt x="49" y="5"/>
                      </a:lnTo>
                      <a:lnTo>
                        <a:pt x="54" y="2"/>
                      </a:lnTo>
                      <a:lnTo>
                        <a:pt x="63" y="15"/>
                      </a:lnTo>
                      <a:close/>
                      <a:moveTo>
                        <a:pt x="3" y="27"/>
                      </a:moveTo>
                      <a:lnTo>
                        <a:pt x="0" y="26"/>
                      </a:lnTo>
                      <a:lnTo>
                        <a:pt x="0" y="22"/>
                      </a:lnTo>
                      <a:lnTo>
                        <a:pt x="0" y="19"/>
                      </a:lnTo>
                      <a:lnTo>
                        <a:pt x="1" y="15"/>
                      </a:lnTo>
                      <a:lnTo>
                        <a:pt x="3" y="14"/>
                      </a:lnTo>
                      <a:lnTo>
                        <a:pt x="6" y="12"/>
                      </a:lnTo>
                      <a:lnTo>
                        <a:pt x="9" y="14"/>
                      </a:lnTo>
                      <a:lnTo>
                        <a:pt x="12" y="14"/>
                      </a:lnTo>
                      <a:lnTo>
                        <a:pt x="3" y="27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8" name="Freeform 294"/>
                <p:cNvSpPr>
                  <a:spLocks noEditPoints="1"/>
                </p:cNvSpPr>
                <p:nvPr/>
              </p:nvSpPr>
              <p:spPr bwMode="auto">
                <a:xfrm>
                  <a:off x="783" y="2317"/>
                  <a:ext cx="62" cy="32"/>
                </a:xfrm>
                <a:custGeom>
                  <a:avLst/>
                  <a:gdLst>
                    <a:gd name="T0" fmla="*/ 51 w 62"/>
                    <a:gd name="T1" fmla="*/ 1 h 32"/>
                    <a:gd name="T2" fmla="*/ 54 w 62"/>
                    <a:gd name="T3" fmla="*/ 0 h 32"/>
                    <a:gd name="T4" fmla="*/ 58 w 62"/>
                    <a:gd name="T5" fmla="*/ 0 h 32"/>
                    <a:gd name="T6" fmla="*/ 59 w 62"/>
                    <a:gd name="T7" fmla="*/ 1 h 32"/>
                    <a:gd name="T8" fmla="*/ 62 w 62"/>
                    <a:gd name="T9" fmla="*/ 5 h 32"/>
                    <a:gd name="T10" fmla="*/ 62 w 62"/>
                    <a:gd name="T11" fmla="*/ 7 h 32"/>
                    <a:gd name="T12" fmla="*/ 62 w 62"/>
                    <a:gd name="T13" fmla="*/ 10 h 32"/>
                    <a:gd name="T14" fmla="*/ 62 w 62"/>
                    <a:gd name="T15" fmla="*/ 13 h 32"/>
                    <a:gd name="T16" fmla="*/ 59 w 62"/>
                    <a:gd name="T17" fmla="*/ 15 h 32"/>
                    <a:gd name="T18" fmla="*/ 51 w 62"/>
                    <a:gd name="T19" fmla="*/ 1 h 32"/>
                    <a:gd name="T20" fmla="*/ 59 w 62"/>
                    <a:gd name="T21" fmla="*/ 15 h 32"/>
                    <a:gd name="T22" fmla="*/ 54 w 62"/>
                    <a:gd name="T23" fmla="*/ 20 h 32"/>
                    <a:gd name="T24" fmla="*/ 39 w 62"/>
                    <a:gd name="T25" fmla="*/ 27 h 32"/>
                    <a:gd name="T26" fmla="*/ 31 w 62"/>
                    <a:gd name="T27" fmla="*/ 30 h 32"/>
                    <a:gd name="T28" fmla="*/ 22 w 62"/>
                    <a:gd name="T29" fmla="*/ 32 h 32"/>
                    <a:gd name="T30" fmla="*/ 13 w 62"/>
                    <a:gd name="T31" fmla="*/ 32 h 32"/>
                    <a:gd name="T32" fmla="*/ 5 w 62"/>
                    <a:gd name="T33" fmla="*/ 30 h 32"/>
                    <a:gd name="T34" fmla="*/ 13 w 62"/>
                    <a:gd name="T35" fmla="*/ 15 h 32"/>
                    <a:gd name="T36" fmla="*/ 17 w 62"/>
                    <a:gd name="T37" fmla="*/ 17 h 32"/>
                    <a:gd name="T38" fmla="*/ 24 w 62"/>
                    <a:gd name="T39" fmla="*/ 17 h 32"/>
                    <a:gd name="T40" fmla="*/ 30 w 62"/>
                    <a:gd name="T41" fmla="*/ 13 h 32"/>
                    <a:gd name="T42" fmla="*/ 36 w 62"/>
                    <a:gd name="T43" fmla="*/ 12 h 32"/>
                    <a:gd name="T44" fmla="*/ 47 w 62"/>
                    <a:gd name="T45" fmla="*/ 5 h 32"/>
                    <a:gd name="T46" fmla="*/ 51 w 62"/>
                    <a:gd name="T47" fmla="*/ 1 h 32"/>
                    <a:gd name="T48" fmla="*/ 59 w 62"/>
                    <a:gd name="T49" fmla="*/ 15 h 32"/>
                    <a:gd name="T50" fmla="*/ 5 w 62"/>
                    <a:gd name="T51" fmla="*/ 30 h 32"/>
                    <a:gd name="T52" fmla="*/ 2 w 62"/>
                    <a:gd name="T53" fmla="*/ 27 h 32"/>
                    <a:gd name="T54" fmla="*/ 2 w 62"/>
                    <a:gd name="T55" fmla="*/ 25 h 32"/>
                    <a:gd name="T56" fmla="*/ 0 w 62"/>
                    <a:gd name="T57" fmla="*/ 22 h 32"/>
                    <a:gd name="T58" fmla="*/ 2 w 62"/>
                    <a:gd name="T59" fmla="*/ 18 h 32"/>
                    <a:gd name="T60" fmla="*/ 3 w 62"/>
                    <a:gd name="T61" fmla="*/ 17 h 32"/>
                    <a:gd name="T62" fmla="*/ 7 w 62"/>
                    <a:gd name="T63" fmla="*/ 15 h 32"/>
                    <a:gd name="T64" fmla="*/ 10 w 62"/>
                    <a:gd name="T65" fmla="*/ 15 h 32"/>
                    <a:gd name="T66" fmla="*/ 13 w 62"/>
                    <a:gd name="T67" fmla="*/ 15 h 32"/>
                    <a:gd name="T68" fmla="*/ 5 w 62"/>
                    <a:gd name="T69" fmla="*/ 30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51" y="1"/>
                      </a:move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9" y="1"/>
                      </a:lnTo>
                      <a:lnTo>
                        <a:pt x="62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1" y="1"/>
                      </a:lnTo>
                      <a:close/>
                      <a:moveTo>
                        <a:pt x="59" y="15"/>
                      </a:moveTo>
                      <a:lnTo>
                        <a:pt x="54" y="20"/>
                      </a:lnTo>
                      <a:lnTo>
                        <a:pt x="39" y="27"/>
                      </a:lnTo>
                      <a:lnTo>
                        <a:pt x="31" y="30"/>
                      </a:lnTo>
                      <a:lnTo>
                        <a:pt x="22" y="32"/>
                      </a:lnTo>
                      <a:lnTo>
                        <a:pt x="13" y="32"/>
                      </a:lnTo>
                      <a:lnTo>
                        <a:pt x="5" y="30"/>
                      </a:lnTo>
                      <a:lnTo>
                        <a:pt x="13" y="15"/>
                      </a:lnTo>
                      <a:lnTo>
                        <a:pt x="17" y="17"/>
                      </a:lnTo>
                      <a:lnTo>
                        <a:pt x="24" y="17"/>
                      </a:lnTo>
                      <a:lnTo>
                        <a:pt x="30" y="13"/>
                      </a:lnTo>
                      <a:lnTo>
                        <a:pt x="36" y="12"/>
                      </a:lnTo>
                      <a:lnTo>
                        <a:pt x="47" y="5"/>
                      </a:lnTo>
                      <a:lnTo>
                        <a:pt x="51" y="1"/>
                      </a:lnTo>
                      <a:lnTo>
                        <a:pt x="59" y="15"/>
                      </a:lnTo>
                      <a:close/>
                      <a:moveTo>
                        <a:pt x="5" y="30"/>
                      </a:moveTo>
                      <a:lnTo>
                        <a:pt x="2" y="27"/>
                      </a:lnTo>
                      <a:lnTo>
                        <a:pt x="2" y="25"/>
                      </a:lnTo>
                      <a:lnTo>
                        <a:pt x="0" y="22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7" y="15"/>
                      </a:lnTo>
                      <a:lnTo>
                        <a:pt x="10" y="15"/>
                      </a:lnTo>
                      <a:lnTo>
                        <a:pt x="13" y="15"/>
                      </a:lnTo>
                      <a:lnTo>
                        <a:pt x="5" y="30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79" name="Freeform 295"/>
                <p:cNvSpPr>
                  <a:spLocks noEditPoints="1"/>
                </p:cNvSpPr>
                <p:nvPr/>
              </p:nvSpPr>
              <p:spPr bwMode="auto">
                <a:xfrm>
                  <a:off x="783" y="2312"/>
                  <a:ext cx="64" cy="35"/>
                </a:xfrm>
                <a:custGeom>
                  <a:avLst/>
                  <a:gdLst>
                    <a:gd name="T0" fmla="*/ 51 w 64"/>
                    <a:gd name="T1" fmla="*/ 1 h 35"/>
                    <a:gd name="T2" fmla="*/ 54 w 64"/>
                    <a:gd name="T3" fmla="*/ 0 h 35"/>
                    <a:gd name="T4" fmla="*/ 58 w 64"/>
                    <a:gd name="T5" fmla="*/ 0 h 35"/>
                    <a:gd name="T6" fmla="*/ 59 w 64"/>
                    <a:gd name="T7" fmla="*/ 1 h 35"/>
                    <a:gd name="T8" fmla="*/ 62 w 64"/>
                    <a:gd name="T9" fmla="*/ 3 h 35"/>
                    <a:gd name="T10" fmla="*/ 64 w 64"/>
                    <a:gd name="T11" fmla="*/ 6 h 35"/>
                    <a:gd name="T12" fmla="*/ 62 w 64"/>
                    <a:gd name="T13" fmla="*/ 10 h 35"/>
                    <a:gd name="T14" fmla="*/ 62 w 64"/>
                    <a:gd name="T15" fmla="*/ 13 h 35"/>
                    <a:gd name="T16" fmla="*/ 59 w 64"/>
                    <a:gd name="T17" fmla="*/ 15 h 35"/>
                    <a:gd name="T18" fmla="*/ 51 w 64"/>
                    <a:gd name="T19" fmla="*/ 1 h 35"/>
                    <a:gd name="T20" fmla="*/ 59 w 64"/>
                    <a:gd name="T21" fmla="*/ 15 h 35"/>
                    <a:gd name="T22" fmla="*/ 53 w 64"/>
                    <a:gd name="T23" fmla="*/ 18 h 35"/>
                    <a:gd name="T24" fmla="*/ 39 w 64"/>
                    <a:gd name="T25" fmla="*/ 27 h 35"/>
                    <a:gd name="T26" fmla="*/ 30 w 64"/>
                    <a:gd name="T27" fmla="*/ 30 h 35"/>
                    <a:gd name="T28" fmla="*/ 22 w 64"/>
                    <a:gd name="T29" fmla="*/ 34 h 35"/>
                    <a:gd name="T30" fmla="*/ 13 w 64"/>
                    <a:gd name="T31" fmla="*/ 35 h 35"/>
                    <a:gd name="T32" fmla="*/ 7 w 64"/>
                    <a:gd name="T33" fmla="*/ 35 h 35"/>
                    <a:gd name="T34" fmla="*/ 11 w 64"/>
                    <a:gd name="T35" fmla="*/ 18 h 35"/>
                    <a:gd name="T36" fmla="*/ 16 w 64"/>
                    <a:gd name="T37" fmla="*/ 18 h 35"/>
                    <a:gd name="T38" fmla="*/ 22 w 64"/>
                    <a:gd name="T39" fmla="*/ 17 h 35"/>
                    <a:gd name="T40" fmla="*/ 28 w 64"/>
                    <a:gd name="T41" fmla="*/ 15 h 35"/>
                    <a:gd name="T42" fmla="*/ 34 w 64"/>
                    <a:gd name="T43" fmla="*/ 12 h 35"/>
                    <a:gd name="T44" fmla="*/ 47 w 64"/>
                    <a:gd name="T45" fmla="*/ 5 h 35"/>
                    <a:gd name="T46" fmla="*/ 51 w 64"/>
                    <a:gd name="T47" fmla="*/ 1 h 35"/>
                    <a:gd name="T48" fmla="*/ 59 w 64"/>
                    <a:gd name="T49" fmla="*/ 15 h 35"/>
                    <a:gd name="T50" fmla="*/ 7 w 64"/>
                    <a:gd name="T51" fmla="*/ 35 h 35"/>
                    <a:gd name="T52" fmla="*/ 3 w 64"/>
                    <a:gd name="T53" fmla="*/ 34 h 35"/>
                    <a:gd name="T54" fmla="*/ 2 w 64"/>
                    <a:gd name="T55" fmla="*/ 30 h 35"/>
                    <a:gd name="T56" fmla="*/ 0 w 64"/>
                    <a:gd name="T57" fmla="*/ 27 h 35"/>
                    <a:gd name="T58" fmla="*/ 2 w 64"/>
                    <a:gd name="T59" fmla="*/ 23 h 35"/>
                    <a:gd name="T60" fmla="*/ 3 w 64"/>
                    <a:gd name="T61" fmla="*/ 22 h 35"/>
                    <a:gd name="T62" fmla="*/ 5 w 64"/>
                    <a:gd name="T63" fmla="*/ 18 h 35"/>
                    <a:gd name="T64" fmla="*/ 8 w 64"/>
                    <a:gd name="T65" fmla="*/ 18 h 35"/>
                    <a:gd name="T66" fmla="*/ 11 w 64"/>
                    <a:gd name="T67" fmla="*/ 18 h 35"/>
                    <a:gd name="T68" fmla="*/ 7 w 64"/>
                    <a:gd name="T69" fmla="*/ 35 h 35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4"/>
                    <a:gd name="T106" fmla="*/ 0 h 35"/>
                    <a:gd name="T107" fmla="*/ 64 w 64"/>
                    <a:gd name="T108" fmla="*/ 35 h 35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4" h="35">
                      <a:moveTo>
                        <a:pt x="51" y="1"/>
                      </a:moveTo>
                      <a:lnTo>
                        <a:pt x="54" y="0"/>
                      </a:lnTo>
                      <a:lnTo>
                        <a:pt x="58" y="0"/>
                      </a:lnTo>
                      <a:lnTo>
                        <a:pt x="59" y="1"/>
                      </a:lnTo>
                      <a:lnTo>
                        <a:pt x="62" y="3"/>
                      </a:lnTo>
                      <a:lnTo>
                        <a:pt x="64" y="6"/>
                      </a:lnTo>
                      <a:lnTo>
                        <a:pt x="62" y="10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1" y="1"/>
                      </a:lnTo>
                      <a:close/>
                      <a:moveTo>
                        <a:pt x="59" y="15"/>
                      </a:moveTo>
                      <a:lnTo>
                        <a:pt x="53" y="18"/>
                      </a:lnTo>
                      <a:lnTo>
                        <a:pt x="39" y="27"/>
                      </a:lnTo>
                      <a:lnTo>
                        <a:pt x="30" y="30"/>
                      </a:lnTo>
                      <a:lnTo>
                        <a:pt x="22" y="34"/>
                      </a:lnTo>
                      <a:lnTo>
                        <a:pt x="13" y="35"/>
                      </a:lnTo>
                      <a:lnTo>
                        <a:pt x="7" y="35"/>
                      </a:lnTo>
                      <a:lnTo>
                        <a:pt x="11" y="18"/>
                      </a:lnTo>
                      <a:lnTo>
                        <a:pt x="16" y="18"/>
                      </a:lnTo>
                      <a:lnTo>
                        <a:pt x="22" y="17"/>
                      </a:lnTo>
                      <a:lnTo>
                        <a:pt x="28" y="15"/>
                      </a:lnTo>
                      <a:lnTo>
                        <a:pt x="34" y="12"/>
                      </a:lnTo>
                      <a:lnTo>
                        <a:pt x="47" y="5"/>
                      </a:lnTo>
                      <a:lnTo>
                        <a:pt x="51" y="1"/>
                      </a:lnTo>
                      <a:lnTo>
                        <a:pt x="59" y="15"/>
                      </a:lnTo>
                      <a:close/>
                      <a:moveTo>
                        <a:pt x="7" y="35"/>
                      </a:moveTo>
                      <a:lnTo>
                        <a:pt x="3" y="34"/>
                      </a:lnTo>
                      <a:lnTo>
                        <a:pt x="2" y="30"/>
                      </a:lnTo>
                      <a:lnTo>
                        <a:pt x="0" y="27"/>
                      </a:lnTo>
                      <a:lnTo>
                        <a:pt x="2" y="23"/>
                      </a:lnTo>
                      <a:lnTo>
                        <a:pt x="3" y="22"/>
                      </a:lnTo>
                      <a:lnTo>
                        <a:pt x="5" y="18"/>
                      </a:lnTo>
                      <a:lnTo>
                        <a:pt x="8" y="18"/>
                      </a:lnTo>
                      <a:lnTo>
                        <a:pt x="11" y="18"/>
                      </a:lnTo>
                      <a:lnTo>
                        <a:pt x="7" y="35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0" name="Freeform 296"/>
                <p:cNvSpPr>
                  <a:spLocks noEditPoints="1"/>
                </p:cNvSpPr>
                <p:nvPr/>
              </p:nvSpPr>
              <p:spPr bwMode="auto">
                <a:xfrm>
                  <a:off x="783" y="2306"/>
                  <a:ext cx="62" cy="40"/>
                </a:xfrm>
                <a:custGeom>
                  <a:avLst/>
                  <a:gdLst>
                    <a:gd name="T0" fmla="*/ 50 w 62"/>
                    <a:gd name="T1" fmla="*/ 0 h 40"/>
                    <a:gd name="T2" fmla="*/ 53 w 62"/>
                    <a:gd name="T3" fmla="*/ 0 h 40"/>
                    <a:gd name="T4" fmla="*/ 56 w 62"/>
                    <a:gd name="T5" fmla="*/ 0 h 40"/>
                    <a:gd name="T6" fmla="*/ 59 w 62"/>
                    <a:gd name="T7" fmla="*/ 2 h 40"/>
                    <a:gd name="T8" fmla="*/ 61 w 62"/>
                    <a:gd name="T9" fmla="*/ 4 h 40"/>
                    <a:gd name="T10" fmla="*/ 62 w 62"/>
                    <a:gd name="T11" fmla="*/ 7 h 40"/>
                    <a:gd name="T12" fmla="*/ 61 w 62"/>
                    <a:gd name="T13" fmla="*/ 11 h 40"/>
                    <a:gd name="T14" fmla="*/ 61 w 62"/>
                    <a:gd name="T15" fmla="*/ 14 h 40"/>
                    <a:gd name="T16" fmla="*/ 58 w 62"/>
                    <a:gd name="T17" fmla="*/ 16 h 40"/>
                    <a:gd name="T18" fmla="*/ 50 w 62"/>
                    <a:gd name="T19" fmla="*/ 0 h 40"/>
                    <a:gd name="T20" fmla="*/ 58 w 62"/>
                    <a:gd name="T21" fmla="*/ 16 h 40"/>
                    <a:gd name="T22" fmla="*/ 51 w 62"/>
                    <a:gd name="T23" fmla="*/ 19 h 40"/>
                    <a:gd name="T24" fmla="*/ 37 w 62"/>
                    <a:gd name="T25" fmla="*/ 28 h 40"/>
                    <a:gd name="T26" fmla="*/ 22 w 62"/>
                    <a:gd name="T27" fmla="*/ 36 h 40"/>
                    <a:gd name="T28" fmla="*/ 10 w 62"/>
                    <a:gd name="T29" fmla="*/ 40 h 40"/>
                    <a:gd name="T30" fmla="*/ 8 w 62"/>
                    <a:gd name="T31" fmla="*/ 23 h 40"/>
                    <a:gd name="T32" fmla="*/ 33 w 62"/>
                    <a:gd name="T33" fmla="*/ 12 h 40"/>
                    <a:gd name="T34" fmla="*/ 50 w 62"/>
                    <a:gd name="T35" fmla="*/ 0 h 40"/>
                    <a:gd name="T36" fmla="*/ 58 w 62"/>
                    <a:gd name="T37" fmla="*/ 16 h 40"/>
                    <a:gd name="T38" fmla="*/ 10 w 62"/>
                    <a:gd name="T39" fmla="*/ 40 h 40"/>
                    <a:gd name="T40" fmla="*/ 7 w 62"/>
                    <a:gd name="T41" fmla="*/ 40 h 40"/>
                    <a:gd name="T42" fmla="*/ 3 w 62"/>
                    <a:gd name="T43" fmla="*/ 38 h 40"/>
                    <a:gd name="T44" fmla="*/ 2 w 62"/>
                    <a:gd name="T45" fmla="*/ 35 h 40"/>
                    <a:gd name="T46" fmla="*/ 0 w 62"/>
                    <a:gd name="T47" fmla="*/ 31 h 40"/>
                    <a:gd name="T48" fmla="*/ 2 w 62"/>
                    <a:gd name="T49" fmla="*/ 28 h 40"/>
                    <a:gd name="T50" fmla="*/ 3 w 62"/>
                    <a:gd name="T51" fmla="*/ 26 h 40"/>
                    <a:gd name="T52" fmla="*/ 5 w 62"/>
                    <a:gd name="T53" fmla="*/ 24 h 40"/>
                    <a:gd name="T54" fmla="*/ 8 w 62"/>
                    <a:gd name="T55" fmla="*/ 23 h 40"/>
                    <a:gd name="T56" fmla="*/ 10 w 62"/>
                    <a:gd name="T57" fmla="*/ 40 h 4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40"/>
                    <a:gd name="T89" fmla="*/ 62 w 62"/>
                    <a:gd name="T90" fmla="*/ 40 h 4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40">
                      <a:moveTo>
                        <a:pt x="50" y="0"/>
                      </a:moveTo>
                      <a:lnTo>
                        <a:pt x="53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1" y="4"/>
                      </a:lnTo>
                      <a:lnTo>
                        <a:pt x="62" y="7"/>
                      </a:lnTo>
                      <a:lnTo>
                        <a:pt x="61" y="11"/>
                      </a:lnTo>
                      <a:lnTo>
                        <a:pt x="61" y="14"/>
                      </a:lnTo>
                      <a:lnTo>
                        <a:pt x="58" y="16"/>
                      </a:lnTo>
                      <a:lnTo>
                        <a:pt x="50" y="0"/>
                      </a:lnTo>
                      <a:close/>
                      <a:moveTo>
                        <a:pt x="58" y="16"/>
                      </a:moveTo>
                      <a:lnTo>
                        <a:pt x="51" y="19"/>
                      </a:lnTo>
                      <a:lnTo>
                        <a:pt x="37" y="28"/>
                      </a:lnTo>
                      <a:lnTo>
                        <a:pt x="22" y="36"/>
                      </a:lnTo>
                      <a:lnTo>
                        <a:pt x="10" y="40"/>
                      </a:lnTo>
                      <a:lnTo>
                        <a:pt x="8" y="23"/>
                      </a:lnTo>
                      <a:lnTo>
                        <a:pt x="33" y="12"/>
                      </a:lnTo>
                      <a:lnTo>
                        <a:pt x="50" y="0"/>
                      </a:lnTo>
                      <a:lnTo>
                        <a:pt x="58" y="16"/>
                      </a:lnTo>
                      <a:close/>
                      <a:moveTo>
                        <a:pt x="10" y="40"/>
                      </a:moveTo>
                      <a:lnTo>
                        <a:pt x="7" y="40"/>
                      </a:lnTo>
                      <a:lnTo>
                        <a:pt x="3" y="38"/>
                      </a:lnTo>
                      <a:lnTo>
                        <a:pt x="2" y="35"/>
                      </a:lnTo>
                      <a:lnTo>
                        <a:pt x="0" y="31"/>
                      </a:lnTo>
                      <a:lnTo>
                        <a:pt x="2" y="28"/>
                      </a:lnTo>
                      <a:lnTo>
                        <a:pt x="3" y="26"/>
                      </a:lnTo>
                      <a:lnTo>
                        <a:pt x="5" y="24"/>
                      </a:lnTo>
                      <a:lnTo>
                        <a:pt x="8" y="23"/>
                      </a:lnTo>
                      <a:lnTo>
                        <a:pt x="10" y="40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1" name="Freeform 297"/>
                <p:cNvSpPr>
                  <a:spLocks noEditPoints="1"/>
                </p:cNvSpPr>
                <p:nvPr/>
              </p:nvSpPr>
              <p:spPr bwMode="auto">
                <a:xfrm>
                  <a:off x="783" y="2298"/>
                  <a:ext cx="64" cy="48"/>
                </a:xfrm>
                <a:custGeom>
                  <a:avLst/>
                  <a:gdLst>
                    <a:gd name="T0" fmla="*/ 53 w 64"/>
                    <a:gd name="T1" fmla="*/ 0 h 48"/>
                    <a:gd name="T2" fmla="*/ 56 w 64"/>
                    <a:gd name="T3" fmla="*/ 0 h 48"/>
                    <a:gd name="T4" fmla="*/ 58 w 64"/>
                    <a:gd name="T5" fmla="*/ 0 h 48"/>
                    <a:gd name="T6" fmla="*/ 61 w 64"/>
                    <a:gd name="T7" fmla="*/ 2 h 48"/>
                    <a:gd name="T8" fmla="*/ 64 w 64"/>
                    <a:gd name="T9" fmla="*/ 3 h 48"/>
                    <a:gd name="T10" fmla="*/ 64 w 64"/>
                    <a:gd name="T11" fmla="*/ 7 h 48"/>
                    <a:gd name="T12" fmla="*/ 64 w 64"/>
                    <a:gd name="T13" fmla="*/ 10 h 48"/>
                    <a:gd name="T14" fmla="*/ 62 w 64"/>
                    <a:gd name="T15" fmla="*/ 14 h 48"/>
                    <a:gd name="T16" fmla="*/ 61 w 64"/>
                    <a:gd name="T17" fmla="*/ 15 h 48"/>
                    <a:gd name="T18" fmla="*/ 53 w 64"/>
                    <a:gd name="T19" fmla="*/ 0 h 48"/>
                    <a:gd name="T20" fmla="*/ 61 w 64"/>
                    <a:gd name="T21" fmla="*/ 15 h 48"/>
                    <a:gd name="T22" fmla="*/ 54 w 64"/>
                    <a:gd name="T23" fmla="*/ 19 h 48"/>
                    <a:gd name="T24" fmla="*/ 39 w 64"/>
                    <a:gd name="T25" fmla="*/ 29 h 48"/>
                    <a:gd name="T26" fmla="*/ 24 w 64"/>
                    <a:gd name="T27" fmla="*/ 39 h 48"/>
                    <a:gd name="T28" fmla="*/ 11 w 64"/>
                    <a:gd name="T29" fmla="*/ 46 h 48"/>
                    <a:gd name="T30" fmla="*/ 5 w 64"/>
                    <a:gd name="T31" fmla="*/ 31 h 48"/>
                    <a:gd name="T32" fmla="*/ 16 w 64"/>
                    <a:gd name="T33" fmla="*/ 24 h 48"/>
                    <a:gd name="T34" fmla="*/ 31 w 64"/>
                    <a:gd name="T35" fmla="*/ 14 h 48"/>
                    <a:gd name="T36" fmla="*/ 47 w 64"/>
                    <a:gd name="T37" fmla="*/ 5 h 48"/>
                    <a:gd name="T38" fmla="*/ 53 w 64"/>
                    <a:gd name="T39" fmla="*/ 0 h 48"/>
                    <a:gd name="T40" fmla="*/ 61 w 64"/>
                    <a:gd name="T41" fmla="*/ 15 h 48"/>
                    <a:gd name="T42" fmla="*/ 11 w 64"/>
                    <a:gd name="T43" fmla="*/ 46 h 48"/>
                    <a:gd name="T44" fmla="*/ 10 w 64"/>
                    <a:gd name="T45" fmla="*/ 48 h 48"/>
                    <a:gd name="T46" fmla="*/ 7 w 64"/>
                    <a:gd name="T47" fmla="*/ 46 h 48"/>
                    <a:gd name="T48" fmla="*/ 3 w 64"/>
                    <a:gd name="T49" fmla="*/ 46 h 48"/>
                    <a:gd name="T50" fmla="*/ 2 w 64"/>
                    <a:gd name="T51" fmla="*/ 43 h 48"/>
                    <a:gd name="T52" fmla="*/ 0 w 64"/>
                    <a:gd name="T53" fmla="*/ 39 h 48"/>
                    <a:gd name="T54" fmla="*/ 0 w 64"/>
                    <a:gd name="T55" fmla="*/ 36 h 48"/>
                    <a:gd name="T56" fmla="*/ 2 w 64"/>
                    <a:gd name="T57" fmla="*/ 34 h 48"/>
                    <a:gd name="T58" fmla="*/ 5 w 64"/>
                    <a:gd name="T59" fmla="*/ 31 h 48"/>
                    <a:gd name="T60" fmla="*/ 11 w 64"/>
                    <a:gd name="T61" fmla="*/ 46 h 4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8"/>
                    <a:gd name="T95" fmla="*/ 64 w 64"/>
                    <a:gd name="T96" fmla="*/ 48 h 4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8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8" y="0"/>
                      </a:lnTo>
                      <a:lnTo>
                        <a:pt x="61" y="2"/>
                      </a:lnTo>
                      <a:lnTo>
                        <a:pt x="64" y="3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5"/>
                      </a:lnTo>
                      <a:lnTo>
                        <a:pt x="53" y="0"/>
                      </a:lnTo>
                      <a:close/>
                      <a:moveTo>
                        <a:pt x="61" y="15"/>
                      </a:moveTo>
                      <a:lnTo>
                        <a:pt x="54" y="19"/>
                      </a:lnTo>
                      <a:lnTo>
                        <a:pt x="39" y="29"/>
                      </a:lnTo>
                      <a:lnTo>
                        <a:pt x="24" y="39"/>
                      </a:lnTo>
                      <a:lnTo>
                        <a:pt x="11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1" y="14"/>
                      </a:lnTo>
                      <a:lnTo>
                        <a:pt x="47" y="5"/>
                      </a:lnTo>
                      <a:lnTo>
                        <a:pt x="53" y="0"/>
                      </a:lnTo>
                      <a:lnTo>
                        <a:pt x="61" y="15"/>
                      </a:lnTo>
                      <a:close/>
                      <a:moveTo>
                        <a:pt x="11" y="46"/>
                      </a:move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3" y="46"/>
                      </a:lnTo>
                      <a:lnTo>
                        <a:pt x="2" y="43"/>
                      </a:lnTo>
                      <a:lnTo>
                        <a:pt x="0" y="39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1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2" name="Freeform 298"/>
                <p:cNvSpPr>
                  <a:spLocks noEditPoints="1"/>
                </p:cNvSpPr>
                <p:nvPr/>
              </p:nvSpPr>
              <p:spPr bwMode="auto">
                <a:xfrm>
                  <a:off x="783" y="2293"/>
                  <a:ext cx="64" cy="51"/>
                </a:xfrm>
                <a:custGeom>
                  <a:avLst/>
                  <a:gdLst>
                    <a:gd name="T0" fmla="*/ 53 w 64"/>
                    <a:gd name="T1" fmla="*/ 0 h 51"/>
                    <a:gd name="T2" fmla="*/ 56 w 64"/>
                    <a:gd name="T3" fmla="*/ 0 h 51"/>
                    <a:gd name="T4" fmla="*/ 59 w 64"/>
                    <a:gd name="T5" fmla="*/ 0 h 51"/>
                    <a:gd name="T6" fmla="*/ 61 w 64"/>
                    <a:gd name="T7" fmla="*/ 1 h 51"/>
                    <a:gd name="T8" fmla="*/ 62 w 64"/>
                    <a:gd name="T9" fmla="*/ 5 h 51"/>
                    <a:gd name="T10" fmla="*/ 64 w 64"/>
                    <a:gd name="T11" fmla="*/ 8 h 51"/>
                    <a:gd name="T12" fmla="*/ 64 w 64"/>
                    <a:gd name="T13" fmla="*/ 12 h 51"/>
                    <a:gd name="T14" fmla="*/ 62 w 64"/>
                    <a:gd name="T15" fmla="*/ 13 h 51"/>
                    <a:gd name="T16" fmla="*/ 59 w 64"/>
                    <a:gd name="T17" fmla="*/ 15 h 51"/>
                    <a:gd name="T18" fmla="*/ 53 w 64"/>
                    <a:gd name="T19" fmla="*/ 0 h 51"/>
                    <a:gd name="T20" fmla="*/ 59 w 64"/>
                    <a:gd name="T21" fmla="*/ 15 h 51"/>
                    <a:gd name="T22" fmla="*/ 53 w 64"/>
                    <a:gd name="T23" fmla="*/ 19 h 51"/>
                    <a:gd name="T24" fmla="*/ 39 w 64"/>
                    <a:gd name="T25" fmla="*/ 27 h 51"/>
                    <a:gd name="T26" fmla="*/ 25 w 64"/>
                    <a:gd name="T27" fmla="*/ 37 h 51"/>
                    <a:gd name="T28" fmla="*/ 14 w 64"/>
                    <a:gd name="T29" fmla="*/ 48 h 51"/>
                    <a:gd name="T30" fmla="*/ 2 w 64"/>
                    <a:gd name="T31" fmla="*/ 37 h 51"/>
                    <a:gd name="T32" fmla="*/ 7 w 64"/>
                    <a:gd name="T33" fmla="*/ 32 h 51"/>
                    <a:gd name="T34" fmla="*/ 13 w 64"/>
                    <a:gd name="T35" fmla="*/ 25 h 51"/>
                    <a:gd name="T36" fmla="*/ 22 w 64"/>
                    <a:gd name="T37" fmla="*/ 19 h 51"/>
                    <a:gd name="T38" fmla="*/ 31 w 64"/>
                    <a:gd name="T39" fmla="*/ 13 h 51"/>
                    <a:gd name="T40" fmla="*/ 45 w 64"/>
                    <a:gd name="T41" fmla="*/ 5 h 51"/>
                    <a:gd name="T42" fmla="*/ 53 w 64"/>
                    <a:gd name="T43" fmla="*/ 0 h 51"/>
                    <a:gd name="T44" fmla="*/ 59 w 64"/>
                    <a:gd name="T45" fmla="*/ 15 h 51"/>
                    <a:gd name="T46" fmla="*/ 14 w 64"/>
                    <a:gd name="T47" fmla="*/ 48 h 51"/>
                    <a:gd name="T48" fmla="*/ 13 w 64"/>
                    <a:gd name="T49" fmla="*/ 49 h 51"/>
                    <a:gd name="T50" fmla="*/ 10 w 64"/>
                    <a:gd name="T51" fmla="*/ 51 h 51"/>
                    <a:gd name="T52" fmla="*/ 7 w 64"/>
                    <a:gd name="T53" fmla="*/ 51 h 51"/>
                    <a:gd name="T54" fmla="*/ 3 w 64"/>
                    <a:gd name="T55" fmla="*/ 49 h 51"/>
                    <a:gd name="T56" fmla="*/ 2 w 64"/>
                    <a:gd name="T57" fmla="*/ 48 h 51"/>
                    <a:gd name="T58" fmla="*/ 0 w 64"/>
                    <a:gd name="T59" fmla="*/ 44 h 51"/>
                    <a:gd name="T60" fmla="*/ 0 w 64"/>
                    <a:gd name="T61" fmla="*/ 41 h 51"/>
                    <a:gd name="T62" fmla="*/ 2 w 64"/>
                    <a:gd name="T63" fmla="*/ 37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0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1"/>
                      </a:lnTo>
                      <a:lnTo>
                        <a:pt x="62" y="5"/>
                      </a:lnTo>
                      <a:lnTo>
                        <a:pt x="64" y="8"/>
                      </a:lnTo>
                      <a:lnTo>
                        <a:pt x="64" y="12"/>
                      </a:lnTo>
                      <a:lnTo>
                        <a:pt x="62" y="13"/>
                      </a:lnTo>
                      <a:lnTo>
                        <a:pt x="59" y="15"/>
                      </a:lnTo>
                      <a:lnTo>
                        <a:pt x="53" y="0"/>
                      </a:lnTo>
                      <a:close/>
                      <a:moveTo>
                        <a:pt x="59" y="15"/>
                      </a:moveTo>
                      <a:lnTo>
                        <a:pt x="53" y="19"/>
                      </a:lnTo>
                      <a:lnTo>
                        <a:pt x="39" y="27"/>
                      </a:lnTo>
                      <a:lnTo>
                        <a:pt x="25" y="37"/>
                      </a:lnTo>
                      <a:lnTo>
                        <a:pt x="14" y="48"/>
                      </a:lnTo>
                      <a:lnTo>
                        <a:pt x="2" y="37"/>
                      </a:lnTo>
                      <a:lnTo>
                        <a:pt x="7" y="32"/>
                      </a:lnTo>
                      <a:lnTo>
                        <a:pt x="13" y="25"/>
                      </a:lnTo>
                      <a:lnTo>
                        <a:pt x="22" y="19"/>
                      </a:lnTo>
                      <a:lnTo>
                        <a:pt x="31" y="13"/>
                      </a:lnTo>
                      <a:lnTo>
                        <a:pt x="45" y="5"/>
                      </a:lnTo>
                      <a:lnTo>
                        <a:pt x="53" y="0"/>
                      </a:lnTo>
                      <a:lnTo>
                        <a:pt x="59" y="15"/>
                      </a:lnTo>
                      <a:close/>
                      <a:moveTo>
                        <a:pt x="14" y="48"/>
                      </a:moveTo>
                      <a:lnTo>
                        <a:pt x="13" y="49"/>
                      </a:lnTo>
                      <a:lnTo>
                        <a:pt x="10" y="51"/>
                      </a:lnTo>
                      <a:lnTo>
                        <a:pt x="7" y="51"/>
                      </a:lnTo>
                      <a:lnTo>
                        <a:pt x="3" y="49"/>
                      </a:lnTo>
                      <a:lnTo>
                        <a:pt x="2" y="48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2" y="37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3" name="Freeform 299"/>
                <p:cNvSpPr>
                  <a:spLocks noEditPoints="1"/>
                </p:cNvSpPr>
                <p:nvPr/>
              </p:nvSpPr>
              <p:spPr bwMode="auto">
                <a:xfrm>
                  <a:off x="783" y="2284"/>
                  <a:ext cx="65" cy="58"/>
                </a:xfrm>
                <a:custGeom>
                  <a:avLst/>
                  <a:gdLst>
                    <a:gd name="T0" fmla="*/ 54 w 65"/>
                    <a:gd name="T1" fmla="*/ 2 h 58"/>
                    <a:gd name="T2" fmla="*/ 58 w 65"/>
                    <a:gd name="T3" fmla="*/ 0 h 58"/>
                    <a:gd name="T4" fmla="*/ 61 w 65"/>
                    <a:gd name="T5" fmla="*/ 2 h 58"/>
                    <a:gd name="T6" fmla="*/ 62 w 65"/>
                    <a:gd name="T7" fmla="*/ 4 h 58"/>
                    <a:gd name="T8" fmla="*/ 64 w 65"/>
                    <a:gd name="T9" fmla="*/ 5 h 58"/>
                    <a:gd name="T10" fmla="*/ 65 w 65"/>
                    <a:gd name="T11" fmla="*/ 9 h 58"/>
                    <a:gd name="T12" fmla="*/ 64 w 65"/>
                    <a:gd name="T13" fmla="*/ 12 h 58"/>
                    <a:gd name="T14" fmla="*/ 62 w 65"/>
                    <a:gd name="T15" fmla="*/ 16 h 58"/>
                    <a:gd name="T16" fmla="*/ 61 w 65"/>
                    <a:gd name="T17" fmla="*/ 17 h 58"/>
                    <a:gd name="T18" fmla="*/ 54 w 65"/>
                    <a:gd name="T19" fmla="*/ 2 h 58"/>
                    <a:gd name="T20" fmla="*/ 61 w 65"/>
                    <a:gd name="T21" fmla="*/ 17 h 58"/>
                    <a:gd name="T22" fmla="*/ 54 w 65"/>
                    <a:gd name="T23" fmla="*/ 21 h 58"/>
                    <a:gd name="T24" fmla="*/ 39 w 65"/>
                    <a:gd name="T25" fmla="*/ 29 h 58"/>
                    <a:gd name="T26" fmla="*/ 31 w 65"/>
                    <a:gd name="T27" fmla="*/ 34 h 58"/>
                    <a:gd name="T28" fmla="*/ 24 w 65"/>
                    <a:gd name="T29" fmla="*/ 40 h 58"/>
                    <a:gd name="T30" fmla="*/ 19 w 65"/>
                    <a:gd name="T31" fmla="*/ 46 h 58"/>
                    <a:gd name="T32" fmla="*/ 16 w 65"/>
                    <a:gd name="T33" fmla="*/ 53 h 58"/>
                    <a:gd name="T34" fmla="*/ 0 w 65"/>
                    <a:gd name="T35" fmla="*/ 48 h 58"/>
                    <a:gd name="T36" fmla="*/ 5 w 65"/>
                    <a:gd name="T37" fmla="*/ 40 h 58"/>
                    <a:gd name="T38" fmla="*/ 11 w 65"/>
                    <a:gd name="T39" fmla="*/ 31 h 58"/>
                    <a:gd name="T40" fmla="*/ 20 w 65"/>
                    <a:gd name="T41" fmla="*/ 22 h 58"/>
                    <a:gd name="T42" fmla="*/ 30 w 65"/>
                    <a:gd name="T43" fmla="*/ 16 h 58"/>
                    <a:gd name="T44" fmla="*/ 47 w 65"/>
                    <a:gd name="T45" fmla="*/ 5 h 58"/>
                    <a:gd name="T46" fmla="*/ 54 w 65"/>
                    <a:gd name="T47" fmla="*/ 2 h 58"/>
                    <a:gd name="T48" fmla="*/ 61 w 65"/>
                    <a:gd name="T49" fmla="*/ 17 h 58"/>
                    <a:gd name="T50" fmla="*/ 16 w 65"/>
                    <a:gd name="T51" fmla="*/ 53 h 58"/>
                    <a:gd name="T52" fmla="*/ 14 w 65"/>
                    <a:gd name="T53" fmla="*/ 55 h 58"/>
                    <a:gd name="T54" fmla="*/ 11 w 65"/>
                    <a:gd name="T55" fmla="*/ 58 h 58"/>
                    <a:gd name="T56" fmla="*/ 10 w 65"/>
                    <a:gd name="T57" fmla="*/ 58 h 58"/>
                    <a:gd name="T58" fmla="*/ 7 w 65"/>
                    <a:gd name="T59" fmla="*/ 58 h 58"/>
                    <a:gd name="T60" fmla="*/ 3 w 65"/>
                    <a:gd name="T61" fmla="*/ 57 h 58"/>
                    <a:gd name="T62" fmla="*/ 2 w 65"/>
                    <a:gd name="T63" fmla="*/ 55 h 58"/>
                    <a:gd name="T64" fmla="*/ 0 w 65"/>
                    <a:gd name="T65" fmla="*/ 51 h 58"/>
                    <a:gd name="T66" fmla="*/ 0 w 65"/>
                    <a:gd name="T67" fmla="*/ 48 h 58"/>
                    <a:gd name="T68" fmla="*/ 16 w 65"/>
                    <a:gd name="T69" fmla="*/ 53 h 58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8"/>
                    <a:gd name="T107" fmla="*/ 65 w 65"/>
                    <a:gd name="T108" fmla="*/ 58 h 58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8">
                      <a:moveTo>
                        <a:pt x="54" y="2"/>
                      </a:moveTo>
                      <a:lnTo>
                        <a:pt x="58" y="0"/>
                      </a:lnTo>
                      <a:lnTo>
                        <a:pt x="61" y="2"/>
                      </a:lnTo>
                      <a:lnTo>
                        <a:pt x="62" y="4"/>
                      </a:lnTo>
                      <a:lnTo>
                        <a:pt x="64" y="5"/>
                      </a:lnTo>
                      <a:lnTo>
                        <a:pt x="65" y="9"/>
                      </a:lnTo>
                      <a:lnTo>
                        <a:pt x="64" y="12"/>
                      </a:lnTo>
                      <a:lnTo>
                        <a:pt x="62" y="16"/>
                      </a:lnTo>
                      <a:lnTo>
                        <a:pt x="61" y="17"/>
                      </a:lnTo>
                      <a:lnTo>
                        <a:pt x="54" y="2"/>
                      </a:lnTo>
                      <a:close/>
                      <a:moveTo>
                        <a:pt x="61" y="17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31" y="34"/>
                      </a:lnTo>
                      <a:lnTo>
                        <a:pt x="24" y="40"/>
                      </a:lnTo>
                      <a:lnTo>
                        <a:pt x="19" y="46"/>
                      </a:lnTo>
                      <a:lnTo>
                        <a:pt x="16" y="53"/>
                      </a:lnTo>
                      <a:lnTo>
                        <a:pt x="0" y="48"/>
                      </a:lnTo>
                      <a:lnTo>
                        <a:pt x="5" y="40"/>
                      </a:lnTo>
                      <a:lnTo>
                        <a:pt x="11" y="31"/>
                      </a:lnTo>
                      <a:lnTo>
                        <a:pt x="20" y="22"/>
                      </a:lnTo>
                      <a:lnTo>
                        <a:pt x="30" y="16"/>
                      </a:lnTo>
                      <a:lnTo>
                        <a:pt x="47" y="5"/>
                      </a:lnTo>
                      <a:lnTo>
                        <a:pt x="54" y="2"/>
                      </a:lnTo>
                      <a:lnTo>
                        <a:pt x="61" y="17"/>
                      </a:lnTo>
                      <a:close/>
                      <a:moveTo>
                        <a:pt x="16" y="53"/>
                      </a:moveTo>
                      <a:lnTo>
                        <a:pt x="14" y="55"/>
                      </a:lnTo>
                      <a:lnTo>
                        <a:pt x="11" y="58"/>
                      </a:lnTo>
                      <a:lnTo>
                        <a:pt x="10" y="58"/>
                      </a:lnTo>
                      <a:lnTo>
                        <a:pt x="7" y="58"/>
                      </a:lnTo>
                      <a:lnTo>
                        <a:pt x="3" y="57"/>
                      </a:lnTo>
                      <a:lnTo>
                        <a:pt x="2" y="55"/>
                      </a:lnTo>
                      <a:lnTo>
                        <a:pt x="0" y="51"/>
                      </a:lnTo>
                      <a:lnTo>
                        <a:pt x="0" y="48"/>
                      </a:lnTo>
                      <a:lnTo>
                        <a:pt x="16" y="53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4" name="Freeform 300"/>
                <p:cNvSpPr>
                  <a:spLocks noEditPoints="1"/>
                </p:cNvSpPr>
                <p:nvPr/>
              </p:nvSpPr>
              <p:spPr bwMode="auto">
                <a:xfrm>
                  <a:off x="786" y="2305"/>
                  <a:ext cx="61" cy="41"/>
                </a:xfrm>
                <a:custGeom>
                  <a:avLst/>
                  <a:gdLst>
                    <a:gd name="T0" fmla="*/ 48 w 61"/>
                    <a:gd name="T1" fmla="*/ 1 h 41"/>
                    <a:gd name="T2" fmla="*/ 51 w 61"/>
                    <a:gd name="T3" fmla="*/ 0 h 41"/>
                    <a:gd name="T4" fmla="*/ 55 w 61"/>
                    <a:gd name="T5" fmla="*/ 0 h 41"/>
                    <a:gd name="T6" fmla="*/ 58 w 61"/>
                    <a:gd name="T7" fmla="*/ 1 h 41"/>
                    <a:gd name="T8" fmla="*/ 59 w 61"/>
                    <a:gd name="T9" fmla="*/ 5 h 41"/>
                    <a:gd name="T10" fmla="*/ 61 w 61"/>
                    <a:gd name="T11" fmla="*/ 7 h 41"/>
                    <a:gd name="T12" fmla="*/ 61 w 61"/>
                    <a:gd name="T13" fmla="*/ 10 h 41"/>
                    <a:gd name="T14" fmla="*/ 59 w 61"/>
                    <a:gd name="T15" fmla="*/ 13 h 41"/>
                    <a:gd name="T16" fmla="*/ 56 w 61"/>
                    <a:gd name="T17" fmla="*/ 15 h 41"/>
                    <a:gd name="T18" fmla="*/ 48 w 61"/>
                    <a:gd name="T19" fmla="*/ 1 h 41"/>
                    <a:gd name="T20" fmla="*/ 56 w 61"/>
                    <a:gd name="T21" fmla="*/ 15 h 41"/>
                    <a:gd name="T22" fmla="*/ 51 w 61"/>
                    <a:gd name="T23" fmla="*/ 20 h 41"/>
                    <a:gd name="T24" fmla="*/ 38 w 61"/>
                    <a:gd name="T25" fmla="*/ 27 h 41"/>
                    <a:gd name="T26" fmla="*/ 21 w 61"/>
                    <a:gd name="T27" fmla="*/ 36 h 41"/>
                    <a:gd name="T28" fmla="*/ 8 w 61"/>
                    <a:gd name="T29" fmla="*/ 41 h 41"/>
                    <a:gd name="T30" fmla="*/ 7 w 61"/>
                    <a:gd name="T31" fmla="*/ 24 h 41"/>
                    <a:gd name="T32" fmla="*/ 31 w 61"/>
                    <a:gd name="T33" fmla="*/ 12 h 41"/>
                    <a:gd name="T34" fmla="*/ 48 w 61"/>
                    <a:gd name="T35" fmla="*/ 1 h 41"/>
                    <a:gd name="T36" fmla="*/ 56 w 61"/>
                    <a:gd name="T37" fmla="*/ 15 h 41"/>
                    <a:gd name="T38" fmla="*/ 8 w 61"/>
                    <a:gd name="T39" fmla="*/ 41 h 41"/>
                    <a:gd name="T40" fmla="*/ 5 w 61"/>
                    <a:gd name="T41" fmla="*/ 39 h 41"/>
                    <a:gd name="T42" fmla="*/ 2 w 61"/>
                    <a:gd name="T43" fmla="*/ 37 h 41"/>
                    <a:gd name="T44" fmla="*/ 0 w 61"/>
                    <a:gd name="T45" fmla="*/ 36 h 41"/>
                    <a:gd name="T46" fmla="*/ 0 w 61"/>
                    <a:gd name="T47" fmla="*/ 32 h 41"/>
                    <a:gd name="T48" fmla="*/ 0 w 61"/>
                    <a:gd name="T49" fmla="*/ 29 h 41"/>
                    <a:gd name="T50" fmla="*/ 2 w 61"/>
                    <a:gd name="T51" fmla="*/ 25 h 41"/>
                    <a:gd name="T52" fmla="*/ 4 w 61"/>
                    <a:gd name="T53" fmla="*/ 24 h 41"/>
                    <a:gd name="T54" fmla="*/ 7 w 61"/>
                    <a:gd name="T55" fmla="*/ 24 h 41"/>
                    <a:gd name="T56" fmla="*/ 8 w 61"/>
                    <a:gd name="T57" fmla="*/ 41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1"/>
                    <a:gd name="T88" fmla="*/ 0 h 41"/>
                    <a:gd name="T89" fmla="*/ 61 w 61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1" h="41">
                      <a:moveTo>
                        <a:pt x="48" y="1"/>
                      </a:moveTo>
                      <a:lnTo>
                        <a:pt x="51" y="0"/>
                      </a:lnTo>
                      <a:lnTo>
                        <a:pt x="55" y="0"/>
                      </a:lnTo>
                      <a:lnTo>
                        <a:pt x="58" y="1"/>
                      </a:lnTo>
                      <a:lnTo>
                        <a:pt x="59" y="5"/>
                      </a:lnTo>
                      <a:lnTo>
                        <a:pt x="61" y="7"/>
                      </a:lnTo>
                      <a:lnTo>
                        <a:pt x="61" y="10"/>
                      </a:lnTo>
                      <a:lnTo>
                        <a:pt x="59" y="13"/>
                      </a:lnTo>
                      <a:lnTo>
                        <a:pt x="56" y="15"/>
                      </a:lnTo>
                      <a:lnTo>
                        <a:pt x="48" y="1"/>
                      </a:lnTo>
                      <a:close/>
                      <a:moveTo>
                        <a:pt x="56" y="15"/>
                      </a:moveTo>
                      <a:lnTo>
                        <a:pt x="51" y="20"/>
                      </a:lnTo>
                      <a:lnTo>
                        <a:pt x="38" y="27"/>
                      </a:lnTo>
                      <a:lnTo>
                        <a:pt x="21" y="36"/>
                      </a:lnTo>
                      <a:lnTo>
                        <a:pt x="8" y="41"/>
                      </a:lnTo>
                      <a:lnTo>
                        <a:pt x="7" y="24"/>
                      </a:lnTo>
                      <a:lnTo>
                        <a:pt x="31" y="12"/>
                      </a:lnTo>
                      <a:lnTo>
                        <a:pt x="48" y="1"/>
                      </a:lnTo>
                      <a:lnTo>
                        <a:pt x="56" y="15"/>
                      </a:lnTo>
                      <a:close/>
                      <a:moveTo>
                        <a:pt x="8" y="41"/>
                      </a:moveTo>
                      <a:lnTo>
                        <a:pt x="5" y="39"/>
                      </a:lnTo>
                      <a:lnTo>
                        <a:pt x="2" y="37"/>
                      </a:lnTo>
                      <a:lnTo>
                        <a:pt x="0" y="36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2" y="25"/>
                      </a:lnTo>
                      <a:lnTo>
                        <a:pt x="4" y="24"/>
                      </a:lnTo>
                      <a:lnTo>
                        <a:pt x="7" y="24"/>
                      </a:lnTo>
                      <a:lnTo>
                        <a:pt x="8" y="4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5" name="Freeform 301"/>
                <p:cNvSpPr>
                  <a:spLocks noEditPoints="1"/>
                </p:cNvSpPr>
                <p:nvPr/>
              </p:nvSpPr>
              <p:spPr bwMode="auto">
                <a:xfrm>
                  <a:off x="839" y="2395"/>
                  <a:ext cx="66" cy="35"/>
                </a:xfrm>
                <a:custGeom>
                  <a:avLst/>
                  <a:gdLst>
                    <a:gd name="T0" fmla="*/ 54 w 66"/>
                    <a:gd name="T1" fmla="*/ 2 h 35"/>
                    <a:gd name="T2" fmla="*/ 57 w 66"/>
                    <a:gd name="T3" fmla="*/ 0 h 35"/>
                    <a:gd name="T4" fmla="*/ 60 w 66"/>
                    <a:gd name="T5" fmla="*/ 0 h 35"/>
                    <a:gd name="T6" fmla="*/ 63 w 66"/>
                    <a:gd name="T7" fmla="*/ 2 h 35"/>
                    <a:gd name="T8" fmla="*/ 65 w 66"/>
                    <a:gd name="T9" fmla="*/ 4 h 35"/>
                    <a:gd name="T10" fmla="*/ 66 w 66"/>
                    <a:gd name="T11" fmla="*/ 7 h 35"/>
                    <a:gd name="T12" fmla="*/ 66 w 66"/>
                    <a:gd name="T13" fmla="*/ 11 h 35"/>
                    <a:gd name="T14" fmla="*/ 65 w 66"/>
                    <a:gd name="T15" fmla="*/ 14 h 35"/>
                    <a:gd name="T16" fmla="*/ 63 w 66"/>
                    <a:gd name="T17" fmla="*/ 16 h 35"/>
                    <a:gd name="T18" fmla="*/ 54 w 66"/>
                    <a:gd name="T19" fmla="*/ 2 h 35"/>
                    <a:gd name="T20" fmla="*/ 63 w 66"/>
                    <a:gd name="T21" fmla="*/ 16 h 35"/>
                    <a:gd name="T22" fmla="*/ 57 w 66"/>
                    <a:gd name="T23" fmla="*/ 21 h 35"/>
                    <a:gd name="T24" fmla="*/ 42 w 66"/>
                    <a:gd name="T25" fmla="*/ 30 h 35"/>
                    <a:gd name="T26" fmla="*/ 31 w 66"/>
                    <a:gd name="T27" fmla="*/ 33 h 35"/>
                    <a:gd name="T28" fmla="*/ 22 w 66"/>
                    <a:gd name="T29" fmla="*/ 35 h 35"/>
                    <a:gd name="T30" fmla="*/ 17 w 66"/>
                    <a:gd name="T31" fmla="*/ 35 h 35"/>
                    <a:gd name="T32" fmla="*/ 11 w 66"/>
                    <a:gd name="T33" fmla="*/ 33 h 35"/>
                    <a:gd name="T34" fmla="*/ 6 w 66"/>
                    <a:gd name="T35" fmla="*/ 31 h 35"/>
                    <a:gd name="T36" fmla="*/ 3 w 66"/>
                    <a:gd name="T37" fmla="*/ 28 h 35"/>
                    <a:gd name="T38" fmla="*/ 12 w 66"/>
                    <a:gd name="T39" fmla="*/ 16 h 35"/>
                    <a:gd name="T40" fmla="*/ 17 w 66"/>
                    <a:gd name="T41" fmla="*/ 18 h 35"/>
                    <a:gd name="T42" fmla="*/ 23 w 66"/>
                    <a:gd name="T43" fmla="*/ 18 h 35"/>
                    <a:gd name="T44" fmla="*/ 31 w 66"/>
                    <a:gd name="T45" fmla="*/ 16 h 35"/>
                    <a:gd name="T46" fmla="*/ 39 w 66"/>
                    <a:gd name="T47" fmla="*/ 12 h 35"/>
                    <a:gd name="T48" fmla="*/ 49 w 66"/>
                    <a:gd name="T49" fmla="*/ 6 h 35"/>
                    <a:gd name="T50" fmla="*/ 54 w 66"/>
                    <a:gd name="T51" fmla="*/ 2 h 35"/>
                    <a:gd name="T52" fmla="*/ 63 w 66"/>
                    <a:gd name="T53" fmla="*/ 16 h 35"/>
                    <a:gd name="T54" fmla="*/ 3 w 66"/>
                    <a:gd name="T55" fmla="*/ 28 h 35"/>
                    <a:gd name="T56" fmla="*/ 0 w 66"/>
                    <a:gd name="T57" fmla="*/ 26 h 35"/>
                    <a:gd name="T58" fmla="*/ 0 w 66"/>
                    <a:gd name="T59" fmla="*/ 23 h 35"/>
                    <a:gd name="T60" fmla="*/ 0 w 66"/>
                    <a:gd name="T61" fmla="*/ 19 h 35"/>
                    <a:gd name="T62" fmla="*/ 2 w 66"/>
                    <a:gd name="T63" fmla="*/ 16 h 35"/>
                    <a:gd name="T64" fmla="*/ 3 w 66"/>
                    <a:gd name="T65" fmla="*/ 14 h 35"/>
                    <a:gd name="T66" fmla="*/ 6 w 66"/>
                    <a:gd name="T67" fmla="*/ 14 h 35"/>
                    <a:gd name="T68" fmla="*/ 9 w 66"/>
                    <a:gd name="T69" fmla="*/ 14 h 35"/>
                    <a:gd name="T70" fmla="*/ 12 w 66"/>
                    <a:gd name="T71" fmla="*/ 16 h 35"/>
                    <a:gd name="T72" fmla="*/ 3 w 66"/>
                    <a:gd name="T73" fmla="*/ 28 h 35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6"/>
                    <a:gd name="T112" fmla="*/ 0 h 35"/>
                    <a:gd name="T113" fmla="*/ 66 w 66"/>
                    <a:gd name="T114" fmla="*/ 35 h 35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6" h="35">
                      <a:moveTo>
                        <a:pt x="54" y="2"/>
                      </a:moveTo>
                      <a:lnTo>
                        <a:pt x="57" y="0"/>
                      </a:lnTo>
                      <a:lnTo>
                        <a:pt x="60" y="0"/>
                      </a:lnTo>
                      <a:lnTo>
                        <a:pt x="63" y="2"/>
                      </a:lnTo>
                      <a:lnTo>
                        <a:pt x="65" y="4"/>
                      </a:lnTo>
                      <a:lnTo>
                        <a:pt x="66" y="7"/>
                      </a:lnTo>
                      <a:lnTo>
                        <a:pt x="66" y="11"/>
                      </a:lnTo>
                      <a:lnTo>
                        <a:pt x="65" y="14"/>
                      </a:lnTo>
                      <a:lnTo>
                        <a:pt x="63" y="16"/>
                      </a:lnTo>
                      <a:lnTo>
                        <a:pt x="54" y="2"/>
                      </a:lnTo>
                      <a:close/>
                      <a:moveTo>
                        <a:pt x="63" y="16"/>
                      </a:moveTo>
                      <a:lnTo>
                        <a:pt x="57" y="21"/>
                      </a:lnTo>
                      <a:lnTo>
                        <a:pt x="42" y="30"/>
                      </a:lnTo>
                      <a:lnTo>
                        <a:pt x="31" y="33"/>
                      </a:lnTo>
                      <a:lnTo>
                        <a:pt x="22" y="35"/>
                      </a:lnTo>
                      <a:lnTo>
                        <a:pt x="17" y="35"/>
                      </a:lnTo>
                      <a:lnTo>
                        <a:pt x="11" y="33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2" y="16"/>
                      </a:lnTo>
                      <a:lnTo>
                        <a:pt x="17" y="18"/>
                      </a:lnTo>
                      <a:lnTo>
                        <a:pt x="23" y="18"/>
                      </a:lnTo>
                      <a:lnTo>
                        <a:pt x="31" y="16"/>
                      </a:lnTo>
                      <a:lnTo>
                        <a:pt x="39" y="12"/>
                      </a:lnTo>
                      <a:lnTo>
                        <a:pt x="49" y="6"/>
                      </a:lnTo>
                      <a:lnTo>
                        <a:pt x="54" y="2"/>
                      </a:lnTo>
                      <a:lnTo>
                        <a:pt x="63" y="16"/>
                      </a:lnTo>
                      <a:close/>
                      <a:moveTo>
                        <a:pt x="3" y="28"/>
                      </a:moveTo>
                      <a:lnTo>
                        <a:pt x="0" y="26"/>
                      </a:lnTo>
                      <a:lnTo>
                        <a:pt x="0" y="23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3" y="14"/>
                      </a:lnTo>
                      <a:lnTo>
                        <a:pt x="6" y="14"/>
                      </a:lnTo>
                      <a:lnTo>
                        <a:pt x="9" y="14"/>
                      </a:lnTo>
                      <a:lnTo>
                        <a:pt x="12" y="16"/>
                      </a:lnTo>
                      <a:lnTo>
                        <a:pt x="3" y="28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6" name="Freeform 302"/>
                <p:cNvSpPr>
                  <a:spLocks noEditPoints="1"/>
                </p:cNvSpPr>
                <p:nvPr/>
              </p:nvSpPr>
              <p:spPr bwMode="auto">
                <a:xfrm>
                  <a:off x="839" y="2394"/>
                  <a:ext cx="62" cy="32"/>
                </a:xfrm>
                <a:custGeom>
                  <a:avLst/>
                  <a:gdLst>
                    <a:gd name="T0" fmla="*/ 49 w 62"/>
                    <a:gd name="T1" fmla="*/ 0 h 32"/>
                    <a:gd name="T2" fmla="*/ 52 w 62"/>
                    <a:gd name="T3" fmla="*/ 0 h 32"/>
                    <a:gd name="T4" fmla="*/ 56 w 62"/>
                    <a:gd name="T5" fmla="*/ 0 h 32"/>
                    <a:gd name="T6" fmla="*/ 57 w 62"/>
                    <a:gd name="T7" fmla="*/ 0 h 32"/>
                    <a:gd name="T8" fmla="*/ 60 w 62"/>
                    <a:gd name="T9" fmla="*/ 3 h 32"/>
                    <a:gd name="T10" fmla="*/ 62 w 62"/>
                    <a:gd name="T11" fmla="*/ 5 h 32"/>
                    <a:gd name="T12" fmla="*/ 62 w 62"/>
                    <a:gd name="T13" fmla="*/ 8 h 32"/>
                    <a:gd name="T14" fmla="*/ 60 w 62"/>
                    <a:gd name="T15" fmla="*/ 12 h 32"/>
                    <a:gd name="T16" fmla="*/ 59 w 62"/>
                    <a:gd name="T17" fmla="*/ 15 h 32"/>
                    <a:gd name="T18" fmla="*/ 49 w 62"/>
                    <a:gd name="T19" fmla="*/ 0 h 32"/>
                    <a:gd name="T20" fmla="*/ 59 w 62"/>
                    <a:gd name="T21" fmla="*/ 15 h 32"/>
                    <a:gd name="T22" fmla="*/ 52 w 62"/>
                    <a:gd name="T23" fmla="*/ 19 h 32"/>
                    <a:gd name="T24" fmla="*/ 37 w 62"/>
                    <a:gd name="T25" fmla="*/ 27 h 32"/>
                    <a:gd name="T26" fmla="*/ 29 w 62"/>
                    <a:gd name="T27" fmla="*/ 31 h 32"/>
                    <a:gd name="T28" fmla="*/ 20 w 62"/>
                    <a:gd name="T29" fmla="*/ 32 h 32"/>
                    <a:gd name="T30" fmla="*/ 11 w 62"/>
                    <a:gd name="T31" fmla="*/ 32 h 32"/>
                    <a:gd name="T32" fmla="*/ 3 w 62"/>
                    <a:gd name="T33" fmla="*/ 29 h 32"/>
                    <a:gd name="T34" fmla="*/ 11 w 62"/>
                    <a:gd name="T35" fmla="*/ 15 h 32"/>
                    <a:gd name="T36" fmla="*/ 15 w 62"/>
                    <a:gd name="T37" fmla="*/ 15 h 32"/>
                    <a:gd name="T38" fmla="*/ 22 w 62"/>
                    <a:gd name="T39" fmla="*/ 15 h 32"/>
                    <a:gd name="T40" fmla="*/ 28 w 62"/>
                    <a:gd name="T41" fmla="*/ 13 h 32"/>
                    <a:gd name="T42" fmla="*/ 34 w 62"/>
                    <a:gd name="T43" fmla="*/ 10 h 32"/>
                    <a:gd name="T44" fmla="*/ 45 w 62"/>
                    <a:gd name="T45" fmla="*/ 3 h 32"/>
                    <a:gd name="T46" fmla="*/ 49 w 62"/>
                    <a:gd name="T47" fmla="*/ 0 h 32"/>
                    <a:gd name="T48" fmla="*/ 59 w 62"/>
                    <a:gd name="T49" fmla="*/ 15 h 32"/>
                    <a:gd name="T50" fmla="*/ 3 w 62"/>
                    <a:gd name="T51" fmla="*/ 29 h 32"/>
                    <a:gd name="T52" fmla="*/ 0 w 62"/>
                    <a:gd name="T53" fmla="*/ 27 h 32"/>
                    <a:gd name="T54" fmla="*/ 0 w 62"/>
                    <a:gd name="T55" fmla="*/ 24 h 32"/>
                    <a:gd name="T56" fmla="*/ 0 w 62"/>
                    <a:gd name="T57" fmla="*/ 20 h 32"/>
                    <a:gd name="T58" fmla="*/ 0 w 62"/>
                    <a:gd name="T59" fmla="*/ 17 h 32"/>
                    <a:gd name="T60" fmla="*/ 2 w 62"/>
                    <a:gd name="T61" fmla="*/ 15 h 32"/>
                    <a:gd name="T62" fmla="*/ 5 w 62"/>
                    <a:gd name="T63" fmla="*/ 13 h 32"/>
                    <a:gd name="T64" fmla="*/ 8 w 62"/>
                    <a:gd name="T65" fmla="*/ 13 h 32"/>
                    <a:gd name="T66" fmla="*/ 11 w 62"/>
                    <a:gd name="T67" fmla="*/ 15 h 32"/>
                    <a:gd name="T68" fmla="*/ 3 w 62"/>
                    <a:gd name="T69" fmla="*/ 29 h 3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2"/>
                    <a:gd name="T107" fmla="*/ 62 w 62"/>
                    <a:gd name="T108" fmla="*/ 32 h 3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2">
                      <a:moveTo>
                        <a:pt x="49" y="0"/>
                      </a:move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7" y="0"/>
                      </a:lnTo>
                      <a:lnTo>
                        <a:pt x="60" y="3"/>
                      </a:lnTo>
                      <a:lnTo>
                        <a:pt x="62" y="5"/>
                      </a:lnTo>
                      <a:lnTo>
                        <a:pt x="62" y="8"/>
                      </a:lnTo>
                      <a:lnTo>
                        <a:pt x="60" y="12"/>
                      </a:lnTo>
                      <a:lnTo>
                        <a:pt x="59" y="15"/>
                      </a:lnTo>
                      <a:lnTo>
                        <a:pt x="49" y="0"/>
                      </a:lnTo>
                      <a:close/>
                      <a:moveTo>
                        <a:pt x="59" y="15"/>
                      </a:moveTo>
                      <a:lnTo>
                        <a:pt x="52" y="19"/>
                      </a:lnTo>
                      <a:lnTo>
                        <a:pt x="37" y="27"/>
                      </a:lnTo>
                      <a:lnTo>
                        <a:pt x="29" y="31"/>
                      </a:lnTo>
                      <a:lnTo>
                        <a:pt x="20" y="32"/>
                      </a:lnTo>
                      <a:lnTo>
                        <a:pt x="11" y="32"/>
                      </a:lnTo>
                      <a:lnTo>
                        <a:pt x="3" y="29"/>
                      </a:lnTo>
                      <a:lnTo>
                        <a:pt x="11" y="15"/>
                      </a:lnTo>
                      <a:lnTo>
                        <a:pt x="15" y="15"/>
                      </a:lnTo>
                      <a:lnTo>
                        <a:pt x="22" y="15"/>
                      </a:lnTo>
                      <a:lnTo>
                        <a:pt x="28" y="13"/>
                      </a:lnTo>
                      <a:lnTo>
                        <a:pt x="34" y="10"/>
                      </a:lnTo>
                      <a:lnTo>
                        <a:pt x="45" y="3"/>
                      </a:lnTo>
                      <a:lnTo>
                        <a:pt x="49" y="0"/>
                      </a:lnTo>
                      <a:lnTo>
                        <a:pt x="59" y="15"/>
                      </a:lnTo>
                      <a:close/>
                      <a:moveTo>
                        <a:pt x="3" y="29"/>
                      </a:moveTo>
                      <a:lnTo>
                        <a:pt x="0" y="27"/>
                      </a:lnTo>
                      <a:lnTo>
                        <a:pt x="0" y="24"/>
                      </a:lnTo>
                      <a:lnTo>
                        <a:pt x="0" y="20"/>
                      </a:lnTo>
                      <a:lnTo>
                        <a:pt x="0" y="17"/>
                      </a:lnTo>
                      <a:lnTo>
                        <a:pt x="2" y="15"/>
                      </a:lnTo>
                      <a:lnTo>
                        <a:pt x="5" y="13"/>
                      </a:lnTo>
                      <a:lnTo>
                        <a:pt x="8" y="13"/>
                      </a:lnTo>
                      <a:lnTo>
                        <a:pt x="11" y="15"/>
                      </a:lnTo>
                      <a:lnTo>
                        <a:pt x="3" y="29"/>
                      </a:lnTo>
                      <a:close/>
                    </a:path>
                  </a:pathLst>
                </a:custGeom>
                <a:solidFill>
                  <a:srgbClr val="E5C4A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7" name="Freeform 303"/>
                <p:cNvSpPr>
                  <a:spLocks noEditPoints="1"/>
                </p:cNvSpPr>
                <p:nvPr/>
              </p:nvSpPr>
              <p:spPr bwMode="auto">
                <a:xfrm>
                  <a:off x="839" y="2387"/>
                  <a:ext cx="62" cy="36"/>
                </a:xfrm>
                <a:custGeom>
                  <a:avLst/>
                  <a:gdLst>
                    <a:gd name="T0" fmla="*/ 49 w 62"/>
                    <a:gd name="T1" fmla="*/ 2 h 36"/>
                    <a:gd name="T2" fmla="*/ 52 w 62"/>
                    <a:gd name="T3" fmla="*/ 0 h 36"/>
                    <a:gd name="T4" fmla="*/ 56 w 62"/>
                    <a:gd name="T5" fmla="*/ 0 h 36"/>
                    <a:gd name="T6" fmla="*/ 59 w 62"/>
                    <a:gd name="T7" fmla="*/ 2 h 36"/>
                    <a:gd name="T8" fmla="*/ 60 w 62"/>
                    <a:gd name="T9" fmla="*/ 5 h 36"/>
                    <a:gd name="T10" fmla="*/ 62 w 62"/>
                    <a:gd name="T11" fmla="*/ 7 h 36"/>
                    <a:gd name="T12" fmla="*/ 62 w 62"/>
                    <a:gd name="T13" fmla="*/ 10 h 36"/>
                    <a:gd name="T14" fmla="*/ 60 w 62"/>
                    <a:gd name="T15" fmla="*/ 14 h 36"/>
                    <a:gd name="T16" fmla="*/ 57 w 62"/>
                    <a:gd name="T17" fmla="*/ 15 h 36"/>
                    <a:gd name="T18" fmla="*/ 49 w 62"/>
                    <a:gd name="T19" fmla="*/ 2 h 36"/>
                    <a:gd name="T20" fmla="*/ 57 w 62"/>
                    <a:gd name="T21" fmla="*/ 15 h 36"/>
                    <a:gd name="T22" fmla="*/ 51 w 62"/>
                    <a:gd name="T23" fmla="*/ 20 h 36"/>
                    <a:gd name="T24" fmla="*/ 37 w 62"/>
                    <a:gd name="T25" fmla="*/ 27 h 36"/>
                    <a:gd name="T26" fmla="*/ 29 w 62"/>
                    <a:gd name="T27" fmla="*/ 32 h 36"/>
                    <a:gd name="T28" fmla="*/ 20 w 62"/>
                    <a:gd name="T29" fmla="*/ 34 h 36"/>
                    <a:gd name="T30" fmla="*/ 12 w 62"/>
                    <a:gd name="T31" fmla="*/ 36 h 36"/>
                    <a:gd name="T32" fmla="*/ 5 w 62"/>
                    <a:gd name="T33" fmla="*/ 36 h 36"/>
                    <a:gd name="T34" fmla="*/ 9 w 62"/>
                    <a:gd name="T35" fmla="*/ 19 h 36"/>
                    <a:gd name="T36" fmla="*/ 14 w 62"/>
                    <a:gd name="T37" fmla="*/ 20 h 36"/>
                    <a:gd name="T38" fmla="*/ 20 w 62"/>
                    <a:gd name="T39" fmla="*/ 19 h 36"/>
                    <a:gd name="T40" fmla="*/ 26 w 62"/>
                    <a:gd name="T41" fmla="*/ 15 h 36"/>
                    <a:gd name="T42" fmla="*/ 32 w 62"/>
                    <a:gd name="T43" fmla="*/ 12 h 36"/>
                    <a:gd name="T44" fmla="*/ 45 w 62"/>
                    <a:gd name="T45" fmla="*/ 5 h 36"/>
                    <a:gd name="T46" fmla="*/ 49 w 62"/>
                    <a:gd name="T47" fmla="*/ 2 h 36"/>
                    <a:gd name="T48" fmla="*/ 57 w 62"/>
                    <a:gd name="T49" fmla="*/ 15 h 36"/>
                    <a:gd name="T50" fmla="*/ 5 w 62"/>
                    <a:gd name="T51" fmla="*/ 36 h 36"/>
                    <a:gd name="T52" fmla="*/ 2 w 62"/>
                    <a:gd name="T53" fmla="*/ 34 h 36"/>
                    <a:gd name="T54" fmla="*/ 0 w 62"/>
                    <a:gd name="T55" fmla="*/ 32 h 36"/>
                    <a:gd name="T56" fmla="*/ 0 w 62"/>
                    <a:gd name="T57" fmla="*/ 29 h 36"/>
                    <a:gd name="T58" fmla="*/ 0 w 62"/>
                    <a:gd name="T59" fmla="*/ 26 h 36"/>
                    <a:gd name="T60" fmla="*/ 2 w 62"/>
                    <a:gd name="T61" fmla="*/ 22 h 36"/>
                    <a:gd name="T62" fmla="*/ 3 w 62"/>
                    <a:gd name="T63" fmla="*/ 20 h 36"/>
                    <a:gd name="T64" fmla="*/ 6 w 62"/>
                    <a:gd name="T65" fmla="*/ 19 h 36"/>
                    <a:gd name="T66" fmla="*/ 9 w 62"/>
                    <a:gd name="T67" fmla="*/ 19 h 36"/>
                    <a:gd name="T68" fmla="*/ 5 w 62"/>
                    <a:gd name="T69" fmla="*/ 36 h 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2"/>
                    <a:gd name="T106" fmla="*/ 0 h 36"/>
                    <a:gd name="T107" fmla="*/ 62 w 62"/>
                    <a:gd name="T108" fmla="*/ 36 h 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2" h="36">
                      <a:moveTo>
                        <a:pt x="49" y="2"/>
                      </a:move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57" y="15"/>
                      </a:lnTo>
                      <a:lnTo>
                        <a:pt x="49" y="2"/>
                      </a:lnTo>
                      <a:close/>
                      <a:moveTo>
                        <a:pt x="57" y="15"/>
                      </a:moveTo>
                      <a:lnTo>
                        <a:pt x="51" y="20"/>
                      </a:lnTo>
                      <a:lnTo>
                        <a:pt x="37" y="27"/>
                      </a:lnTo>
                      <a:lnTo>
                        <a:pt x="29" y="32"/>
                      </a:lnTo>
                      <a:lnTo>
                        <a:pt x="20" y="34"/>
                      </a:lnTo>
                      <a:lnTo>
                        <a:pt x="12" y="36"/>
                      </a:lnTo>
                      <a:lnTo>
                        <a:pt x="5" y="36"/>
                      </a:lnTo>
                      <a:lnTo>
                        <a:pt x="9" y="19"/>
                      </a:lnTo>
                      <a:lnTo>
                        <a:pt x="14" y="20"/>
                      </a:lnTo>
                      <a:lnTo>
                        <a:pt x="20" y="19"/>
                      </a:lnTo>
                      <a:lnTo>
                        <a:pt x="26" y="15"/>
                      </a:lnTo>
                      <a:lnTo>
                        <a:pt x="32" y="12"/>
                      </a:lnTo>
                      <a:lnTo>
                        <a:pt x="45" y="5"/>
                      </a:lnTo>
                      <a:lnTo>
                        <a:pt x="49" y="2"/>
                      </a:lnTo>
                      <a:lnTo>
                        <a:pt x="57" y="15"/>
                      </a:lnTo>
                      <a:close/>
                      <a:moveTo>
                        <a:pt x="5" y="36"/>
                      </a:moveTo>
                      <a:lnTo>
                        <a:pt x="2" y="34"/>
                      </a:lnTo>
                      <a:lnTo>
                        <a:pt x="0" y="32"/>
                      </a:lnTo>
                      <a:lnTo>
                        <a:pt x="0" y="29"/>
                      </a:lnTo>
                      <a:lnTo>
                        <a:pt x="0" y="26"/>
                      </a:lnTo>
                      <a:lnTo>
                        <a:pt x="2" y="22"/>
                      </a:lnTo>
                      <a:lnTo>
                        <a:pt x="3" y="20"/>
                      </a:lnTo>
                      <a:lnTo>
                        <a:pt x="6" y="19"/>
                      </a:lnTo>
                      <a:lnTo>
                        <a:pt x="9" y="19"/>
                      </a:ln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rgbClr val="D9AD9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8" name="Freeform 304"/>
                <p:cNvSpPr>
                  <a:spLocks noEditPoints="1"/>
                </p:cNvSpPr>
                <p:nvPr/>
              </p:nvSpPr>
              <p:spPr bwMode="auto">
                <a:xfrm>
                  <a:off x="837" y="2382"/>
                  <a:ext cx="62" cy="41"/>
                </a:xfrm>
                <a:custGeom>
                  <a:avLst/>
                  <a:gdLst>
                    <a:gd name="T0" fmla="*/ 50 w 62"/>
                    <a:gd name="T1" fmla="*/ 1 h 41"/>
                    <a:gd name="T2" fmla="*/ 53 w 62"/>
                    <a:gd name="T3" fmla="*/ 0 h 41"/>
                    <a:gd name="T4" fmla="*/ 56 w 62"/>
                    <a:gd name="T5" fmla="*/ 0 h 41"/>
                    <a:gd name="T6" fmla="*/ 59 w 62"/>
                    <a:gd name="T7" fmla="*/ 1 h 41"/>
                    <a:gd name="T8" fmla="*/ 61 w 62"/>
                    <a:gd name="T9" fmla="*/ 5 h 41"/>
                    <a:gd name="T10" fmla="*/ 62 w 62"/>
                    <a:gd name="T11" fmla="*/ 8 h 41"/>
                    <a:gd name="T12" fmla="*/ 62 w 62"/>
                    <a:gd name="T13" fmla="*/ 10 h 41"/>
                    <a:gd name="T14" fmla="*/ 61 w 62"/>
                    <a:gd name="T15" fmla="*/ 13 h 41"/>
                    <a:gd name="T16" fmla="*/ 58 w 62"/>
                    <a:gd name="T17" fmla="*/ 15 h 41"/>
                    <a:gd name="T18" fmla="*/ 50 w 62"/>
                    <a:gd name="T19" fmla="*/ 1 h 41"/>
                    <a:gd name="T20" fmla="*/ 58 w 62"/>
                    <a:gd name="T21" fmla="*/ 15 h 41"/>
                    <a:gd name="T22" fmla="*/ 51 w 62"/>
                    <a:gd name="T23" fmla="*/ 20 h 41"/>
                    <a:gd name="T24" fmla="*/ 39 w 62"/>
                    <a:gd name="T25" fmla="*/ 27 h 41"/>
                    <a:gd name="T26" fmla="*/ 22 w 62"/>
                    <a:gd name="T27" fmla="*/ 36 h 41"/>
                    <a:gd name="T28" fmla="*/ 10 w 62"/>
                    <a:gd name="T29" fmla="*/ 41 h 41"/>
                    <a:gd name="T30" fmla="*/ 8 w 62"/>
                    <a:gd name="T31" fmla="*/ 24 h 41"/>
                    <a:gd name="T32" fmla="*/ 33 w 62"/>
                    <a:gd name="T33" fmla="*/ 12 h 41"/>
                    <a:gd name="T34" fmla="*/ 50 w 62"/>
                    <a:gd name="T35" fmla="*/ 1 h 41"/>
                    <a:gd name="T36" fmla="*/ 58 w 62"/>
                    <a:gd name="T37" fmla="*/ 15 h 41"/>
                    <a:gd name="T38" fmla="*/ 10 w 62"/>
                    <a:gd name="T39" fmla="*/ 41 h 41"/>
                    <a:gd name="T40" fmla="*/ 7 w 62"/>
                    <a:gd name="T41" fmla="*/ 39 h 41"/>
                    <a:gd name="T42" fmla="*/ 4 w 62"/>
                    <a:gd name="T43" fmla="*/ 37 h 41"/>
                    <a:gd name="T44" fmla="*/ 2 w 62"/>
                    <a:gd name="T45" fmla="*/ 36 h 41"/>
                    <a:gd name="T46" fmla="*/ 0 w 62"/>
                    <a:gd name="T47" fmla="*/ 32 h 41"/>
                    <a:gd name="T48" fmla="*/ 2 w 62"/>
                    <a:gd name="T49" fmla="*/ 29 h 41"/>
                    <a:gd name="T50" fmla="*/ 4 w 62"/>
                    <a:gd name="T51" fmla="*/ 25 h 41"/>
                    <a:gd name="T52" fmla="*/ 5 w 62"/>
                    <a:gd name="T53" fmla="*/ 24 h 41"/>
                    <a:gd name="T54" fmla="*/ 8 w 62"/>
                    <a:gd name="T55" fmla="*/ 24 h 41"/>
                    <a:gd name="T56" fmla="*/ 10 w 62"/>
                    <a:gd name="T57" fmla="*/ 41 h 41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2"/>
                    <a:gd name="T88" fmla="*/ 0 h 41"/>
                    <a:gd name="T89" fmla="*/ 62 w 62"/>
                    <a:gd name="T90" fmla="*/ 41 h 41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2" h="41">
                      <a:moveTo>
                        <a:pt x="50" y="1"/>
                      </a:moveTo>
                      <a:lnTo>
                        <a:pt x="53" y="0"/>
                      </a:lnTo>
                      <a:lnTo>
                        <a:pt x="56" y="0"/>
                      </a:lnTo>
                      <a:lnTo>
                        <a:pt x="59" y="1"/>
                      </a:lnTo>
                      <a:lnTo>
                        <a:pt x="61" y="5"/>
                      </a:lnTo>
                      <a:lnTo>
                        <a:pt x="62" y="8"/>
                      </a:lnTo>
                      <a:lnTo>
                        <a:pt x="62" y="10"/>
                      </a:lnTo>
                      <a:lnTo>
                        <a:pt x="61" y="13"/>
                      </a:lnTo>
                      <a:lnTo>
                        <a:pt x="58" y="15"/>
                      </a:lnTo>
                      <a:lnTo>
                        <a:pt x="50" y="1"/>
                      </a:lnTo>
                      <a:close/>
                      <a:moveTo>
                        <a:pt x="58" y="15"/>
                      </a:moveTo>
                      <a:lnTo>
                        <a:pt x="51" y="20"/>
                      </a:lnTo>
                      <a:lnTo>
                        <a:pt x="39" y="27"/>
                      </a:lnTo>
                      <a:lnTo>
                        <a:pt x="22" y="36"/>
                      </a:lnTo>
                      <a:lnTo>
                        <a:pt x="10" y="41"/>
                      </a:lnTo>
                      <a:lnTo>
                        <a:pt x="8" y="24"/>
                      </a:lnTo>
                      <a:lnTo>
                        <a:pt x="33" y="12"/>
                      </a:lnTo>
                      <a:lnTo>
                        <a:pt x="50" y="1"/>
                      </a:lnTo>
                      <a:lnTo>
                        <a:pt x="58" y="15"/>
                      </a:lnTo>
                      <a:close/>
                      <a:moveTo>
                        <a:pt x="10" y="41"/>
                      </a:moveTo>
                      <a:lnTo>
                        <a:pt x="7" y="39"/>
                      </a:lnTo>
                      <a:lnTo>
                        <a:pt x="4" y="37"/>
                      </a:lnTo>
                      <a:lnTo>
                        <a:pt x="2" y="36"/>
                      </a:lnTo>
                      <a:lnTo>
                        <a:pt x="0" y="32"/>
                      </a:lnTo>
                      <a:lnTo>
                        <a:pt x="2" y="29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8" y="24"/>
                      </a:lnTo>
                      <a:lnTo>
                        <a:pt x="10" y="41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89" name="Freeform 305"/>
                <p:cNvSpPr>
                  <a:spLocks noEditPoints="1"/>
                </p:cNvSpPr>
                <p:nvPr/>
              </p:nvSpPr>
              <p:spPr bwMode="auto">
                <a:xfrm>
                  <a:off x="837" y="2373"/>
                  <a:ext cx="64" cy="48"/>
                </a:xfrm>
                <a:custGeom>
                  <a:avLst/>
                  <a:gdLst>
                    <a:gd name="T0" fmla="*/ 53 w 64"/>
                    <a:gd name="T1" fmla="*/ 2 h 48"/>
                    <a:gd name="T2" fmla="*/ 56 w 64"/>
                    <a:gd name="T3" fmla="*/ 0 h 48"/>
                    <a:gd name="T4" fmla="*/ 59 w 64"/>
                    <a:gd name="T5" fmla="*/ 0 h 48"/>
                    <a:gd name="T6" fmla="*/ 61 w 64"/>
                    <a:gd name="T7" fmla="*/ 2 h 48"/>
                    <a:gd name="T8" fmla="*/ 64 w 64"/>
                    <a:gd name="T9" fmla="*/ 5 h 48"/>
                    <a:gd name="T10" fmla="*/ 64 w 64"/>
                    <a:gd name="T11" fmla="*/ 7 h 48"/>
                    <a:gd name="T12" fmla="*/ 64 w 64"/>
                    <a:gd name="T13" fmla="*/ 10 h 48"/>
                    <a:gd name="T14" fmla="*/ 62 w 64"/>
                    <a:gd name="T15" fmla="*/ 14 h 48"/>
                    <a:gd name="T16" fmla="*/ 61 w 64"/>
                    <a:gd name="T17" fmla="*/ 16 h 48"/>
                    <a:gd name="T18" fmla="*/ 53 w 64"/>
                    <a:gd name="T19" fmla="*/ 2 h 48"/>
                    <a:gd name="T20" fmla="*/ 61 w 64"/>
                    <a:gd name="T21" fmla="*/ 16 h 48"/>
                    <a:gd name="T22" fmla="*/ 54 w 64"/>
                    <a:gd name="T23" fmla="*/ 21 h 48"/>
                    <a:gd name="T24" fmla="*/ 39 w 64"/>
                    <a:gd name="T25" fmla="*/ 29 h 48"/>
                    <a:gd name="T26" fmla="*/ 24 w 64"/>
                    <a:gd name="T27" fmla="*/ 40 h 48"/>
                    <a:gd name="T28" fmla="*/ 11 w 64"/>
                    <a:gd name="T29" fmla="*/ 46 h 48"/>
                    <a:gd name="T30" fmla="*/ 5 w 64"/>
                    <a:gd name="T31" fmla="*/ 31 h 48"/>
                    <a:gd name="T32" fmla="*/ 16 w 64"/>
                    <a:gd name="T33" fmla="*/ 24 h 48"/>
                    <a:gd name="T34" fmla="*/ 31 w 64"/>
                    <a:gd name="T35" fmla="*/ 14 h 48"/>
                    <a:gd name="T36" fmla="*/ 47 w 64"/>
                    <a:gd name="T37" fmla="*/ 5 h 48"/>
                    <a:gd name="T38" fmla="*/ 53 w 64"/>
                    <a:gd name="T39" fmla="*/ 2 h 48"/>
                    <a:gd name="T40" fmla="*/ 61 w 64"/>
                    <a:gd name="T41" fmla="*/ 16 h 48"/>
                    <a:gd name="T42" fmla="*/ 11 w 64"/>
                    <a:gd name="T43" fmla="*/ 46 h 48"/>
                    <a:gd name="T44" fmla="*/ 10 w 64"/>
                    <a:gd name="T45" fmla="*/ 48 h 48"/>
                    <a:gd name="T46" fmla="*/ 7 w 64"/>
                    <a:gd name="T47" fmla="*/ 46 h 48"/>
                    <a:gd name="T48" fmla="*/ 4 w 64"/>
                    <a:gd name="T49" fmla="*/ 46 h 48"/>
                    <a:gd name="T50" fmla="*/ 2 w 64"/>
                    <a:gd name="T51" fmla="*/ 43 h 48"/>
                    <a:gd name="T52" fmla="*/ 0 w 64"/>
                    <a:gd name="T53" fmla="*/ 40 h 48"/>
                    <a:gd name="T54" fmla="*/ 0 w 64"/>
                    <a:gd name="T55" fmla="*/ 36 h 48"/>
                    <a:gd name="T56" fmla="*/ 2 w 64"/>
                    <a:gd name="T57" fmla="*/ 34 h 48"/>
                    <a:gd name="T58" fmla="*/ 5 w 64"/>
                    <a:gd name="T59" fmla="*/ 31 h 48"/>
                    <a:gd name="T60" fmla="*/ 11 w 64"/>
                    <a:gd name="T61" fmla="*/ 46 h 48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w 64"/>
                    <a:gd name="T94" fmla="*/ 0 h 48"/>
                    <a:gd name="T95" fmla="*/ 64 w 64"/>
                    <a:gd name="T96" fmla="*/ 48 h 48"/>
                  </a:gdLst>
                  <a:ahLst/>
                  <a:cxnLst>
                    <a:cxn ang="T62">
                      <a:pos x="T0" y="T1"/>
                    </a:cxn>
                    <a:cxn ang="T63">
                      <a:pos x="T2" y="T3"/>
                    </a:cxn>
                    <a:cxn ang="T64">
                      <a:pos x="T4" y="T5"/>
                    </a:cxn>
                    <a:cxn ang="T65">
                      <a:pos x="T6" y="T7"/>
                    </a:cxn>
                    <a:cxn ang="T66">
                      <a:pos x="T8" y="T9"/>
                    </a:cxn>
                    <a:cxn ang="T67">
                      <a:pos x="T10" y="T11"/>
                    </a:cxn>
                    <a:cxn ang="T68">
                      <a:pos x="T12" y="T13"/>
                    </a:cxn>
                    <a:cxn ang="T69">
                      <a:pos x="T14" y="T15"/>
                    </a:cxn>
                    <a:cxn ang="T70">
                      <a:pos x="T16" y="T17"/>
                    </a:cxn>
                    <a:cxn ang="T71">
                      <a:pos x="T18" y="T19"/>
                    </a:cxn>
                    <a:cxn ang="T72">
                      <a:pos x="T20" y="T21"/>
                    </a:cxn>
                    <a:cxn ang="T73">
                      <a:pos x="T22" y="T23"/>
                    </a:cxn>
                    <a:cxn ang="T74">
                      <a:pos x="T24" y="T25"/>
                    </a:cxn>
                    <a:cxn ang="T75">
                      <a:pos x="T26" y="T27"/>
                    </a:cxn>
                    <a:cxn ang="T76">
                      <a:pos x="T28" y="T29"/>
                    </a:cxn>
                    <a:cxn ang="T77">
                      <a:pos x="T30" y="T31"/>
                    </a:cxn>
                    <a:cxn ang="T78">
                      <a:pos x="T32" y="T33"/>
                    </a:cxn>
                    <a:cxn ang="T79">
                      <a:pos x="T34" y="T35"/>
                    </a:cxn>
                    <a:cxn ang="T80">
                      <a:pos x="T36" y="T37"/>
                    </a:cxn>
                    <a:cxn ang="T81">
                      <a:pos x="T38" y="T39"/>
                    </a:cxn>
                    <a:cxn ang="T82">
                      <a:pos x="T40" y="T41"/>
                    </a:cxn>
                    <a:cxn ang="T83">
                      <a:pos x="T42" y="T43"/>
                    </a:cxn>
                    <a:cxn ang="T84">
                      <a:pos x="T44" y="T45"/>
                    </a:cxn>
                    <a:cxn ang="T85">
                      <a:pos x="T46" y="T47"/>
                    </a:cxn>
                    <a:cxn ang="T86">
                      <a:pos x="T48" y="T49"/>
                    </a:cxn>
                    <a:cxn ang="T87">
                      <a:pos x="T50" y="T51"/>
                    </a:cxn>
                    <a:cxn ang="T88">
                      <a:pos x="T52" y="T53"/>
                    </a:cxn>
                    <a:cxn ang="T89">
                      <a:pos x="T54" y="T55"/>
                    </a:cxn>
                    <a:cxn ang="T90">
                      <a:pos x="T56" y="T57"/>
                    </a:cxn>
                    <a:cxn ang="T91">
                      <a:pos x="T58" y="T59"/>
                    </a:cxn>
                    <a:cxn ang="T92">
                      <a:pos x="T60" y="T61"/>
                    </a:cxn>
                  </a:cxnLst>
                  <a:rect l="T93" t="T94" r="T95" b="T96"/>
                  <a:pathLst>
                    <a:path w="64" h="48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9" y="0"/>
                      </a:lnTo>
                      <a:lnTo>
                        <a:pt x="61" y="2"/>
                      </a:lnTo>
                      <a:lnTo>
                        <a:pt x="64" y="5"/>
                      </a:lnTo>
                      <a:lnTo>
                        <a:pt x="64" y="7"/>
                      </a:lnTo>
                      <a:lnTo>
                        <a:pt x="64" y="10"/>
                      </a:lnTo>
                      <a:lnTo>
                        <a:pt x="62" y="14"/>
                      </a:lnTo>
                      <a:lnTo>
                        <a:pt x="61" y="16"/>
                      </a:lnTo>
                      <a:lnTo>
                        <a:pt x="53" y="2"/>
                      </a:lnTo>
                      <a:close/>
                      <a:moveTo>
                        <a:pt x="61" y="16"/>
                      </a:moveTo>
                      <a:lnTo>
                        <a:pt x="54" y="21"/>
                      </a:lnTo>
                      <a:lnTo>
                        <a:pt x="39" y="29"/>
                      </a:lnTo>
                      <a:lnTo>
                        <a:pt x="24" y="40"/>
                      </a:lnTo>
                      <a:lnTo>
                        <a:pt x="11" y="46"/>
                      </a:lnTo>
                      <a:lnTo>
                        <a:pt x="5" y="31"/>
                      </a:lnTo>
                      <a:lnTo>
                        <a:pt x="16" y="24"/>
                      </a:lnTo>
                      <a:lnTo>
                        <a:pt x="31" y="14"/>
                      </a:lnTo>
                      <a:lnTo>
                        <a:pt x="47" y="5"/>
                      </a:lnTo>
                      <a:lnTo>
                        <a:pt x="53" y="2"/>
                      </a:lnTo>
                      <a:lnTo>
                        <a:pt x="61" y="16"/>
                      </a:lnTo>
                      <a:close/>
                      <a:moveTo>
                        <a:pt x="11" y="46"/>
                      </a:moveTo>
                      <a:lnTo>
                        <a:pt x="10" y="48"/>
                      </a:lnTo>
                      <a:lnTo>
                        <a:pt x="7" y="46"/>
                      </a:lnTo>
                      <a:lnTo>
                        <a:pt x="4" y="46"/>
                      </a:lnTo>
                      <a:lnTo>
                        <a:pt x="2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4"/>
                      </a:lnTo>
                      <a:lnTo>
                        <a:pt x="5" y="31"/>
                      </a:lnTo>
                      <a:lnTo>
                        <a:pt x="11" y="46"/>
                      </a:lnTo>
                      <a:close/>
                    </a:path>
                  </a:pathLst>
                </a:custGeom>
                <a:solidFill>
                  <a:srgbClr val="BF85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0" name="Freeform 306"/>
                <p:cNvSpPr>
                  <a:spLocks noEditPoints="1"/>
                </p:cNvSpPr>
                <p:nvPr/>
              </p:nvSpPr>
              <p:spPr bwMode="auto">
                <a:xfrm>
                  <a:off x="837" y="2368"/>
                  <a:ext cx="64" cy="51"/>
                </a:xfrm>
                <a:custGeom>
                  <a:avLst/>
                  <a:gdLst>
                    <a:gd name="T0" fmla="*/ 53 w 64"/>
                    <a:gd name="T1" fmla="*/ 2 h 51"/>
                    <a:gd name="T2" fmla="*/ 56 w 64"/>
                    <a:gd name="T3" fmla="*/ 0 h 51"/>
                    <a:gd name="T4" fmla="*/ 58 w 64"/>
                    <a:gd name="T5" fmla="*/ 2 h 51"/>
                    <a:gd name="T6" fmla="*/ 61 w 64"/>
                    <a:gd name="T7" fmla="*/ 3 h 51"/>
                    <a:gd name="T8" fmla="*/ 62 w 64"/>
                    <a:gd name="T9" fmla="*/ 5 h 51"/>
                    <a:gd name="T10" fmla="*/ 64 w 64"/>
                    <a:gd name="T11" fmla="*/ 9 h 51"/>
                    <a:gd name="T12" fmla="*/ 62 w 64"/>
                    <a:gd name="T13" fmla="*/ 12 h 51"/>
                    <a:gd name="T14" fmla="*/ 61 w 64"/>
                    <a:gd name="T15" fmla="*/ 15 h 51"/>
                    <a:gd name="T16" fmla="*/ 59 w 64"/>
                    <a:gd name="T17" fmla="*/ 17 h 51"/>
                    <a:gd name="T18" fmla="*/ 53 w 64"/>
                    <a:gd name="T19" fmla="*/ 2 h 51"/>
                    <a:gd name="T20" fmla="*/ 59 w 64"/>
                    <a:gd name="T21" fmla="*/ 17 h 51"/>
                    <a:gd name="T22" fmla="*/ 53 w 64"/>
                    <a:gd name="T23" fmla="*/ 21 h 51"/>
                    <a:gd name="T24" fmla="*/ 39 w 64"/>
                    <a:gd name="T25" fmla="*/ 27 h 51"/>
                    <a:gd name="T26" fmla="*/ 25 w 64"/>
                    <a:gd name="T27" fmla="*/ 38 h 51"/>
                    <a:gd name="T28" fmla="*/ 14 w 64"/>
                    <a:gd name="T29" fmla="*/ 48 h 51"/>
                    <a:gd name="T30" fmla="*/ 2 w 64"/>
                    <a:gd name="T31" fmla="*/ 39 h 51"/>
                    <a:gd name="T32" fmla="*/ 7 w 64"/>
                    <a:gd name="T33" fmla="*/ 33 h 51"/>
                    <a:gd name="T34" fmla="*/ 14 w 64"/>
                    <a:gd name="T35" fmla="*/ 26 h 51"/>
                    <a:gd name="T36" fmla="*/ 22 w 64"/>
                    <a:gd name="T37" fmla="*/ 21 h 51"/>
                    <a:gd name="T38" fmla="*/ 30 w 64"/>
                    <a:gd name="T39" fmla="*/ 14 h 51"/>
                    <a:gd name="T40" fmla="*/ 45 w 64"/>
                    <a:gd name="T41" fmla="*/ 5 h 51"/>
                    <a:gd name="T42" fmla="*/ 53 w 64"/>
                    <a:gd name="T43" fmla="*/ 2 h 51"/>
                    <a:gd name="T44" fmla="*/ 59 w 64"/>
                    <a:gd name="T45" fmla="*/ 17 h 51"/>
                    <a:gd name="T46" fmla="*/ 14 w 64"/>
                    <a:gd name="T47" fmla="*/ 48 h 51"/>
                    <a:gd name="T48" fmla="*/ 13 w 64"/>
                    <a:gd name="T49" fmla="*/ 50 h 51"/>
                    <a:gd name="T50" fmla="*/ 10 w 64"/>
                    <a:gd name="T51" fmla="*/ 51 h 51"/>
                    <a:gd name="T52" fmla="*/ 7 w 64"/>
                    <a:gd name="T53" fmla="*/ 51 h 51"/>
                    <a:gd name="T54" fmla="*/ 5 w 64"/>
                    <a:gd name="T55" fmla="*/ 50 h 51"/>
                    <a:gd name="T56" fmla="*/ 2 w 64"/>
                    <a:gd name="T57" fmla="*/ 48 h 51"/>
                    <a:gd name="T58" fmla="*/ 0 w 64"/>
                    <a:gd name="T59" fmla="*/ 45 h 51"/>
                    <a:gd name="T60" fmla="*/ 0 w 64"/>
                    <a:gd name="T61" fmla="*/ 41 h 51"/>
                    <a:gd name="T62" fmla="*/ 2 w 64"/>
                    <a:gd name="T63" fmla="*/ 39 h 51"/>
                    <a:gd name="T64" fmla="*/ 14 w 64"/>
                    <a:gd name="T65" fmla="*/ 48 h 51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64"/>
                    <a:gd name="T100" fmla="*/ 0 h 51"/>
                    <a:gd name="T101" fmla="*/ 64 w 64"/>
                    <a:gd name="T102" fmla="*/ 51 h 51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64" h="51">
                      <a:moveTo>
                        <a:pt x="53" y="2"/>
                      </a:moveTo>
                      <a:lnTo>
                        <a:pt x="56" y="0"/>
                      </a:lnTo>
                      <a:lnTo>
                        <a:pt x="58" y="2"/>
                      </a:lnTo>
                      <a:lnTo>
                        <a:pt x="61" y="3"/>
                      </a:lnTo>
                      <a:lnTo>
                        <a:pt x="62" y="5"/>
                      </a:lnTo>
                      <a:lnTo>
                        <a:pt x="64" y="9"/>
                      </a:lnTo>
                      <a:lnTo>
                        <a:pt x="62" y="12"/>
                      </a:lnTo>
                      <a:lnTo>
                        <a:pt x="61" y="15"/>
                      </a:lnTo>
                      <a:lnTo>
                        <a:pt x="59" y="17"/>
                      </a:lnTo>
                      <a:lnTo>
                        <a:pt x="53" y="2"/>
                      </a:lnTo>
                      <a:close/>
                      <a:moveTo>
                        <a:pt x="59" y="17"/>
                      </a:moveTo>
                      <a:lnTo>
                        <a:pt x="53" y="21"/>
                      </a:lnTo>
                      <a:lnTo>
                        <a:pt x="39" y="27"/>
                      </a:lnTo>
                      <a:lnTo>
                        <a:pt x="25" y="38"/>
                      </a:lnTo>
                      <a:lnTo>
                        <a:pt x="14" y="48"/>
                      </a:lnTo>
                      <a:lnTo>
                        <a:pt x="2" y="39"/>
                      </a:lnTo>
                      <a:lnTo>
                        <a:pt x="7" y="33"/>
                      </a:lnTo>
                      <a:lnTo>
                        <a:pt x="14" y="26"/>
                      </a:lnTo>
                      <a:lnTo>
                        <a:pt x="22" y="21"/>
                      </a:lnTo>
                      <a:lnTo>
                        <a:pt x="30" y="14"/>
                      </a:lnTo>
                      <a:lnTo>
                        <a:pt x="45" y="5"/>
                      </a:lnTo>
                      <a:lnTo>
                        <a:pt x="53" y="2"/>
                      </a:lnTo>
                      <a:lnTo>
                        <a:pt x="59" y="17"/>
                      </a:lnTo>
                      <a:close/>
                      <a:moveTo>
                        <a:pt x="14" y="48"/>
                      </a:moveTo>
                      <a:lnTo>
                        <a:pt x="13" y="50"/>
                      </a:lnTo>
                      <a:lnTo>
                        <a:pt x="10" y="51"/>
                      </a:lnTo>
                      <a:lnTo>
                        <a:pt x="7" y="51"/>
                      </a:lnTo>
                      <a:lnTo>
                        <a:pt x="5" y="50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2" y="39"/>
                      </a:lnTo>
                      <a:lnTo>
                        <a:pt x="14" y="48"/>
                      </a:lnTo>
                      <a:close/>
                    </a:path>
                  </a:pathLst>
                </a:custGeom>
                <a:solidFill>
                  <a:srgbClr val="B2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1" name="Freeform 307"/>
                <p:cNvSpPr>
                  <a:spLocks noEditPoints="1"/>
                </p:cNvSpPr>
                <p:nvPr/>
              </p:nvSpPr>
              <p:spPr bwMode="auto">
                <a:xfrm>
                  <a:off x="837" y="2361"/>
                  <a:ext cx="65" cy="57"/>
                </a:xfrm>
                <a:custGeom>
                  <a:avLst/>
                  <a:gdLst>
                    <a:gd name="T0" fmla="*/ 54 w 65"/>
                    <a:gd name="T1" fmla="*/ 0 h 57"/>
                    <a:gd name="T2" fmla="*/ 58 w 65"/>
                    <a:gd name="T3" fmla="*/ 0 h 57"/>
                    <a:gd name="T4" fmla="*/ 61 w 65"/>
                    <a:gd name="T5" fmla="*/ 0 h 57"/>
                    <a:gd name="T6" fmla="*/ 62 w 65"/>
                    <a:gd name="T7" fmla="*/ 2 h 57"/>
                    <a:gd name="T8" fmla="*/ 64 w 65"/>
                    <a:gd name="T9" fmla="*/ 5 h 57"/>
                    <a:gd name="T10" fmla="*/ 65 w 65"/>
                    <a:gd name="T11" fmla="*/ 7 h 57"/>
                    <a:gd name="T12" fmla="*/ 65 w 65"/>
                    <a:gd name="T13" fmla="*/ 10 h 57"/>
                    <a:gd name="T14" fmla="*/ 64 w 65"/>
                    <a:gd name="T15" fmla="*/ 14 h 57"/>
                    <a:gd name="T16" fmla="*/ 61 w 65"/>
                    <a:gd name="T17" fmla="*/ 16 h 57"/>
                    <a:gd name="T18" fmla="*/ 54 w 65"/>
                    <a:gd name="T19" fmla="*/ 0 h 57"/>
                    <a:gd name="T20" fmla="*/ 61 w 65"/>
                    <a:gd name="T21" fmla="*/ 16 h 57"/>
                    <a:gd name="T22" fmla="*/ 54 w 65"/>
                    <a:gd name="T23" fmla="*/ 19 h 57"/>
                    <a:gd name="T24" fmla="*/ 39 w 65"/>
                    <a:gd name="T25" fmla="*/ 28 h 57"/>
                    <a:gd name="T26" fmla="*/ 31 w 65"/>
                    <a:gd name="T27" fmla="*/ 33 h 57"/>
                    <a:gd name="T28" fmla="*/ 25 w 65"/>
                    <a:gd name="T29" fmla="*/ 40 h 57"/>
                    <a:gd name="T30" fmla="*/ 19 w 65"/>
                    <a:gd name="T31" fmla="*/ 45 h 57"/>
                    <a:gd name="T32" fmla="*/ 16 w 65"/>
                    <a:gd name="T33" fmla="*/ 52 h 57"/>
                    <a:gd name="T34" fmla="*/ 0 w 65"/>
                    <a:gd name="T35" fmla="*/ 46 h 57"/>
                    <a:gd name="T36" fmla="*/ 5 w 65"/>
                    <a:gd name="T37" fmla="*/ 38 h 57"/>
                    <a:gd name="T38" fmla="*/ 11 w 65"/>
                    <a:gd name="T39" fmla="*/ 29 h 57"/>
                    <a:gd name="T40" fmla="*/ 20 w 65"/>
                    <a:gd name="T41" fmla="*/ 21 h 57"/>
                    <a:gd name="T42" fmla="*/ 30 w 65"/>
                    <a:gd name="T43" fmla="*/ 14 h 57"/>
                    <a:gd name="T44" fmla="*/ 47 w 65"/>
                    <a:gd name="T45" fmla="*/ 4 h 57"/>
                    <a:gd name="T46" fmla="*/ 54 w 65"/>
                    <a:gd name="T47" fmla="*/ 0 h 57"/>
                    <a:gd name="T48" fmla="*/ 61 w 65"/>
                    <a:gd name="T49" fmla="*/ 16 h 57"/>
                    <a:gd name="T50" fmla="*/ 16 w 65"/>
                    <a:gd name="T51" fmla="*/ 52 h 57"/>
                    <a:gd name="T52" fmla="*/ 14 w 65"/>
                    <a:gd name="T53" fmla="*/ 55 h 57"/>
                    <a:gd name="T54" fmla="*/ 13 w 65"/>
                    <a:gd name="T55" fmla="*/ 57 h 57"/>
                    <a:gd name="T56" fmla="*/ 10 w 65"/>
                    <a:gd name="T57" fmla="*/ 57 h 57"/>
                    <a:gd name="T58" fmla="*/ 7 w 65"/>
                    <a:gd name="T59" fmla="*/ 57 h 57"/>
                    <a:gd name="T60" fmla="*/ 4 w 65"/>
                    <a:gd name="T61" fmla="*/ 55 h 57"/>
                    <a:gd name="T62" fmla="*/ 2 w 65"/>
                    <a:gd name="T63" fmla="*/ 53 h 57"/>
                    <a:gd name="T64" fmla="*/ 0 w 65"/>
                    <a:gd name="T65" fmla="*/ 50 h 57"/>
                    <a:gd name="T66" fmla="*/ 0 w 65"/>
                    <a:gd name="T67" fmla="*/ 46 h 57"/>
                    <a:gd name="T68" fmla="*/ 16 w 65"/>
                    <a:gd name="T69" fmla="*/ 52 h 57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57"/>
                    <a:gd name="T107" fmla="*/ 65 w 65"/>
                    <a:gd name="T108" fmla="*/ 57 h 57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57">
                      <a:moveTo>
                        <a:pt x="54" y="0"/>
                      </a:moveTo>
                      <a:lnTo>
                        <a:pt x="58" y="0"/>
                      </a:lnTo>
                      <a:lnTo>
                        <a:pt x="61" y="0"/>
                      </a:lnTo>
                      <a:lnTo>
                        <a:pt x="62" y="2"/>
                      </a:lnTo>
                      <a:lnTo>
                        <a:pt x="64" y="5"/>
                      </a:lnTo>
                      <a:lnTo>
                        <a:pt x="65" y="7"/>
                      </a:lnTo>
                      <a:lnTo>
                        <a:pt x="65" y="10"/>
                      </a:lnTo>
                      <a:lnTo>
                        <a:pt x="64" y="14"/>
                      </a:lnTo>
                      <a:lnTo>
                        <a:pt x="61" y="16"/>
                      </a:lnTo>
                      <a:lnTo>
                        <a:pt x="54" y="0"/>
                      </a:lnTo>
                      <a:close/>
                      <a:moveTo>
                        <a:pt x="61" y="16"/>
                      </a:moveTo>
                      <a:lnTo>
                        <a:pt x="54" y="19"/>
                      </a:lnTo>
                      <a:lnTo>
                        <a:pt x="39" y="28"/>
                      </a:lnTo>
                      <a:lnTo>
                        <a:pt x="31" y="33"/>
                      </a:lnTo>
                      <a:lnTo>
                        <a:pt x="25" y="40"/>
                      </a:lnTo>
                      <a:lnTo>
                        <a:pt x="19" y="45"/>
                      </a:lnTo>
                      <a:lnTo>
                        <a:pt x="16" y="52"/>
                      </a:lnTo>
                      <a:lnTo>
                        <a:pt x="0" y="46"/>
                      </a:lnTo>
                      <a:lnTo>
                        <a:pt x="5" y="38"/>
                      </a:lnTo>
                      <a:lnTo>
                        <a:pt x="11" y="29"/>
                      </a:lnTo>
                      <a:lnTo>
                        <a:pt x="20" y="21"/>
                      </a:lnTo>
                      <a:lnTo>
                        <a:pt x="30" y="14"/>
                      </a:lnTo>
                      <a:lnTo>
                        <a:pt x="47" y="4"/>
                      </a:lnTo>
                      <a:lnTo>
                        <a:pt x="54" y="0"/>
                      </a:lnTo>
                      <a:lnTo>
                        <a:pt x="61" y="16"/>
                      </a:lnTo>
                      <a:close/>
                      <a:moveTo>
                        <a:pt x="16" y="52"/>
                      </a:moveTo>
                      <a:lnTo>
                        <a:pt x="14" y="55"/>
                      </a:lnTo>
                      <a:lnTo>
                        <a:pt x="13" y="57"/>
                      </a:lnTo>
                      <a:lnTo>
                        <a:pt x="10" y="57"/>
                      </a:lnTo>
                      <a:lnTo>
                        <a:pt x="7" y="57"/>
                      </a:lnTo>
                      <a:lnTo>
                        <a:pt x="4" y="55"/>
                      </a:lnTo>
                      <a:lnTo>
                        <a:pt x="2" y="53"/>
                      </a:lnTo>
                      <a:lnTo>
                        <a:pt x="0" y="50"/>
                      </a:lnTo>
                      <a:lnTo>
                        <a:pt x="0" y="46"/>
                      </a:lnTo>
                      <a:lnTo>
                        <a:pt x="16" y="5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2" name="Freeform 308"/>
                <p:cNvSpPr>
                  <a:spLocks noEditPoints="1"/>
                </p:cNvSpPr>
                <p:nvPr/>
              </p:nvSpPr>
              <p:spPr bwMode="auto">
                <a:xfrm>
                  <a:off x="841" y="2382"/>
                  <a:ext cx="60" cy="39"/>
                </a:xfrm>
                <a:custGeom>
                  <a:avLst/>
                  <a:gdLst>
                    <a:gd name="T0" fmla="*/ 49 w 60"/>
                    <a:gd name="T1" fmla="*/ 0 h 39"/>
                    <a:gd name="T2" fmla="*/ 50 w 60"/>
                    <a:gd name="T3" fmla="*/ 0 h 39"/>
                    <a:gd name="T4" fmla="*/ 54 w 60"/>
                    <a:gd name="T5" fmla="*/ 0 h 39"/>
                    <a:gd name="T6" fmla="*/ 57 w 60"/>
                    <a:gd name="T7" fmla="*/ 1 h 39"/>
                    <a:gd name="T8" fmla="*/ 58 w 60"/>
                    <a:gd name="T9" fmla="*/ 3 h 39"/>
                    <a:gd name="T10" fmla="*/ 60 w 60"/>
                    <a:gd name="T11" fmla="*/ 7 h 39"/>
                    <a:gd name="T12" fmla="*/ 60 w 60"/>
                    <a:gd name="T13" fmla="*/ 10 h 39"/>
                    <a:gd name="T14" fmla="*/ 58 w 60"/>
                    <a:gd name="T15" fmla="*/ 13 h 39"/>
                    <a:gd name="T16" fmla="*/ 57 w 60"/>
                    <a:gd name="T17" fmla="*/ 15 h 39"/>
                    <a:gd name="T18" fmla="*/ 49 w 60"/>
                    <a:gd name="T19" fmla="*/ 0 h 39"/>
                    <a:gd name="T20" fmla="*/ 57 w 60"/>
                    <a:gd name="T21" fmla="*/ 15 h 39"/>
                    <a:gd name="T22" fmla="*/ 50 w 60"/>
                    <a:gd name="T23" fmla="*/ 19 h 39"/>
                    <a:gd name="T24" fmla="*/ 37 w 60"/>
                    <a:gd name="T25" fmla="*/ 27 h 39"/>
                    <a:gd name="T26" fmla="*/ 20 w 60"/>
                    <a:gd name="T27" fmla="*/ 36 h 39"/>
                    <a:gd name="T28" fmla="*/ 7 w 60"/>
                    <a:gd name="T29" fmla="*/ 39 h 39"/>
                    <a:gd name="T30" fmla="*/ 6 w 60"/>
                    <a:gd name="T31" fmla="*/ 22 h 39"/>
                    <a:gd name="T32" fmla="*/ 30 w 60"/>
                    <a:gd name="T33" fmla="*/ 12 h 39"/>
                    <a:gd name="T34" fmla="*/ 49 w 60"/>
                    <a:gd name="T35" fmla="*/ 0 h 39"/>
                    <a:gd name="T36" fmla="*/ 57 w 60"/>
                    <a:gd name="T37" fmla="*/ 15 h 39"/>
                    <a:gd name="T38" fmla="*/ 7 w 60"/>
                    <a:gd name="T39" fmla="*/ 39 h 39"/>
                    <a:gd name="T40" fmla="*/ 4 w 60"/>
                    <a:gd name="T41" fmla="*/ 39 h 39"/>
                    <a:gd name="T42" fmla="*/ 1 w 60"/>
                    <a:gd name="T43" fmla="*/ 37 h 39"/>
                    <a:gd name="T44" fmla="*/ 0 w 60"/>
                    <a:gd name="T45" fmla="*/ 34 h 39"/>
                    <a:gd name="T46" fmla="*/ 0 w 60"/>
                    <a:gd name="T47" fmla="*/ 31 h 39"/>
                    <a:gd name="T48" fmla="*/ 0 w 60"/>
                    <a:gd name="T49" fmla="*/ 27 h 39"/>
                    <a:gd name="T50" fmla="*/ 1 w 60"/>
                    <a:gd name="T51" fmla="*/ 25 h 39"/>
                    <a:gd name="T52" fmla="*/ 4 w 60"/>
                    <a:gd name="T53" fmla="*/ 24 h 39"/>
                    <a:gd name="T54" fmla="*/ 6 w 60"/>
                    <a:gd name="T55" fmla="*/ 22 h 39"/>
                    <a:gd name="T56" fmla="*/ 7 w 60"/>
                    <a:gd name="T57" fmla="*/ 39 h 39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60"/>
                    <a:gd name="T88" fmla="*/ 0 h 39"/>
                    <a:gd name="T89" fmla="*/ 60 w 60"/>
                    <a:gd name="T90" fmla="*/ 39 h 39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60" h="39">
                      <a:moveTo>
                        <a:pt x="49" y="0"/>
                      </a:moveTo>
                      <a:lnTo>
                        <a:pt x="50" y="0"/>
                      </a:lnTo>
                      <a:lnTo>
                        <a:pt x="54" y="0"/>
                      </a:lnTo>
                      <a:lnTo>
                        <a:pt x="57" y="1"/>
                      </a:lnTo>
                      <a:lnTo>
                        <a:pt x="58" y="3"/>
                      </a:lnTo>
                      <a:lnTo>
                        <a:pt x="60" y="7"/>
                      </a:lnTo>
                      <a:lnTo>
                        <a:pt x="60" y="10"/>
                      </a:lnTo>
                      <a:lnTo>
                        <a:pt x="58" y="13"/>
                      </a:lnTo>
                      <a:lnTo>
                        <a:pt x="57" y="15"/>
                      </a:lnTo>
                      <a:lnTo>
                        <a:pt x="49" y="0"/>
                      </a:lnTo>
                      <a:close/>
                      <a:moveTo>
                        <a:pt x="57" y="15"/>
                      </a:moveTo>
                      <a:lnTo>
                        <a:pt x="50" y="19"/>
                      </a:lnTo>
                      <a:lnTo>
                        <a:pt x="37" y="27"/>
                      </a:lnTo>
                      <a:lnTo>
                        <a:pt x="20" y="36"/>
                      </a:lnTo>
                      <a:lnTo>
                        <a:pt x="7" y="39"/>
                      </a:lnTo>
                      <a:lnTo>
                        <a:pt x="6" y="22"/>
                      </a:lnTo>
                      <a:lnTo>
                        <a:pt x="30" y="12"/>
                      </a:lnTo>
                      <a:lnTo>
                        <a:pt x="49" y="0"/>
                      </a:lnTo>
                      <a:lnTo>
                        <a:pt x="57" y="15"/>
                      </a:lnTo>
                      <a:close/>
                      <a:moveTo>
                        <a:pt x="7" y="39"/>
                      </a:moveTo>
                      <a:lnTo>
                        <a:pt x="4" y="39"/>
                      </a:lnTo>
                      <a:lnTo>
                        <a:pt x="1" y="37"/>
                      </a:lnTo>
                      <a:lnTo>
                        <a:pt x="0" y="34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1" y="25"/>
                      </a:lnTo>
                      <a:lnTo>
                        <a:pt x="4" y="24"/>
                      </a:lnTo>
                      <a:lnTo>
                        <a:pt x="6" y="22"/>
                      </a:lnTo>
                      <a:lnTo>
                        <a:pt x="7" y="39"/>
                      </a:lnTo>
                      <a:close/>
                    </a:path>
                  </a:pathLst>
                </a:custGeom>
                <a:solidFill>
                  <a:srgbClr val="CC99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3" name="Freeform 309"/>
                <p:cNvSpPr>
                  <a:spLocks noEditPoints="1"/>
                </p:cNvSpPr>
                <p:nvPr/>
              </p:nvSpPr>
              <p:spPr bwMode="auto">
                <a:xfrm>
                  <a:off x="743" y="2231"/>
                  <a:ext cx="90" cy="51"/>
                </a:xfrm>
                <a:custGeom>
                  <a:avLst/>
                  <a:gdLst>
                    <a:gd name="T0" fmla="*/ 81 w 90"/>
                    <a:gd name="T1" fmla="*/ 0 h 51"/>
                    <a:gd name="T2" fmla="*/ 84 w 90"/>
                    <a:gd name="T3" fmla="*/ 0 h 51"/>
                    <a:gd name="T4" fmla="*/ 87 w 90"/>
                    <a:gd name="T5" fmla="*/ 2 h 51"/>
                    <a:gd name="T6" fmla="*/ 88 w 90"/>
                    <a:gd name="T7" fmla="*/ 3 h 51"/>
                    <a:gd name="T8" fmla="*/ 90 w 90"/>
                    <a:gd name="T9" fmla="*/ 7 h 51"/>
                    <a:gd name="T10" fmla="*/ 90 w 90"/>
                    <a:gd name="T11" fmla="*/ 10 h 51"/>
                    <a:gd name="T12" fmla="*/ 88 w 90"/>
                    <a:gd name="T13" fmla="*/ 14 h 51"/>
                    <a:gd name="T14" fmla="*/ 85 w 90"/>
                    <a:gd name="T15" fmla="*/ 15 h 51"/>
                    <a:gd name="T16" fmla="*/ 82 w 90"/>
                    <a:gd name="T17" fmla="*/ 17 h 51"/>
                    <a:gd name="T18" fmla="*/ 81 w 90"/>
                    <a:gd name="T19" fmla="*/ 0 h 51"/>
                    <a:gd name="T20" fmla="*/ 82 w 90"/>
                    <a:gd name="T21" fmla="*/ 17 h 51"/>
                    <a:gd name="T22" fmla="*/ 73 w 90"/>
                    <a:gd name="T23" fmla="*/ 19 h 51"/>
                    <a:gd name="T24" fmla="*/ 62 w 90"/>
                    <a:gd name="T25" fmla="*/ 22 h 51"/>
                    <a:gd name="T26" fmla="*/ 50 w 90"/>
                    <a:gd name="T27" fmla="*/ 27 h 51"/>
                    <a:gd name="T28" fmla="*/ 39 w 90"/>
                    <a:gd name="T29" fmla="*/ 34 h 51"/>
                    <a:gd name="T30" fmla="*/ 19 w 90"/>
                    <a:gd name="T31" fmla="*/ 45 h 51"/>
                    <a:gd name="T32" fmla="*/ 11 w 90"/>
                    <a:gd name="T33" fmla="*/ 50 h 51"/>
                    <a:gd name="T34" fmla="*/ 3 w 90"/>
                    <a:gd name="T35" fmla="*/ 36 h 51"/>
                    <a:gd name="T36" fmla="*/ 13 w 90"/>
                    <a:gd name="T37" fmla="*/ 31 h 51"/>
                    <a:gd name="T38" fmla="*/ 33 w 90"/>
                    <a:gd name="T39" fmla="*/ 19 h 51"/>
                    <a:gd name="T40" fmla="*/ 45 w 90"/>
                    <a:gd name="T41" fmla="*/ 12 h 51"/>
                    <a:gd name="T42" fmla="*/ 57 w 90"/>
                    <a:gd name="T43" fmla="*/ 7 h 51"/>
                    <a:gd name="T44" fmla="*/ 70 w 90"/>
                    <a:gd name="T45" fmla="*/ 2 h 51"/>
                    <a:gd name="T46" fmla="*/ 81 w 90"/>
                    <a:gd name="T47" fmla="*/ 0 h 51"/>
                    <a:gd name="T48" fmla="*/ 82 w 90"/>
                    <a:gd name="T49" fmla="*/ 17 h 51"/>
                    <a:gd name="T50" fmla="*/ 11 w 90"/>
                    <a:gd name="T51" fmla="*/ 50 h 51"/>
                    <a:gd name="T52" fmla="*/ 10 w 90"/>
                    <a:gd name="T53" fmla="*/ 51 h 51"/>
                    <a:gd name="T54" fmla="*/ 6 w 90"/>
                    <a:gd name="T55" fmla="*/ 51 h 51"/>
                    <a:gd name="T56" fmla="*/ 3 w 90"/>
                    <a:gd name="T57" fmla="*/ 50 h 51"/>
                    <a:gd name="T58" fmla="*/ 2 w 90"/>
                    <a:gd name="T59" fmla="*/ 48 h 51"/>
                    <a:gd name="T60" fmla="*/ 0 w 90"/>
                    <a:gd name="T61" fmla="*/ 45 h 51"/>
                    <a:gd name="T62" fmla="*/ 0 w 90"/>
                    <a:gd name="T63" fmla="*/ 41 h 51"/>
                    <a:gd name="T64" fmla="*/ 2 w 90"/>
                    <a:gd name="T65" fmla="*/ 38 h 51"/>
                    <a:gd name="T66" fmla="*/ 3 w 90"/>
                    <a:gd name="T67" fmla="*/ 36 h 51"/>
                    <a:gd name="T68" fmla="*/ 11 w 90"/>
                    <a:gd name="T69" fmla="*/ 50 h 5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90"/>
                    <a:gd name="T106" fmla="*/ 0 h 51"/>
                    <a:gd name="T107" fmla="*/ 90 w 90"/>
                    <a:gd name="T108" fmla="*/ 51 h 5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90" h="51">
                      <a:moveTo>
                        <a:pt x="81" y="0"/>
                      </a:moveTo>
                      <a:lnTo>
                        <a:pt x="84" y="0"/>
                      </a:lnTo>
                      <a:lnTo>
                        <a:pt x="87" y="2"/>
                      </a:lnTo>
                      <a:lnTo>
                        <a:pt x="88" y="3"/>
                      </a:lnTo>
                      <a:lnTo>
                        <a:pt x="90" y="7"/>
                      </a:lnTo>
                      <a:lnTo>
                        <a:pt x="90" y="10"/>
                      </a:lnTo>
                      <a:lnTo>
                        <a:pt x="88" y="14"/>
                      </a:lnTo>
                      <a:lnTo>
                        <a:pt x="85" y="15"/>
                      </a:lnTo>
                      <a:lnTo>
                        <a:pt x="82" y="17"/>
                      </a:lnTo>
                      <a:lnTo>
                        <a:pt x="81" y="0"/>
                      </a:lnTo>
                      <a:close/>
                      <a:moveTo>
                        <a:pt x="82" y="17"/>
                      </a:moveTo>
                      <a:lnTo>
                        <a:pt x="73" y="19"/>
                      </a:lnTo>
                      <a:lnTo>
                        <a:pt x="62" y="22"/>
                      </a:lnTo>
                      <a:lnTo>
                        <a:pt x="50" y="27"/>
                      </a:lnTo>
                      <a:lnTo>
                        <a:pt x="39" y="34"/>
                      </a:lnTo>
                      <a:lnTo>
                        <a:pt x="19" y="45"/>
                      </a:lnTo>
                      <a:lnTo>
                        <a:pt x="11" y="50"/>
                      </a:lnTo>
                      <a:lnTo>
                        <a:pt x="3" y="36"/>
                      </a:lnTo>
                      <a:lnTo>
                        <a:pt x="13" y="31"/>
                      </a:lnTo>
                      <a:lnTo>
                        <a:pt x="33" y="19"/>
                      </a:lnTo>
                      <a:lnTo>
                        <a:pt x="45" y="12"/>
                      </a:lnTo>
                      <a:lnTo>
                        <a:pt x="57" y="7"/>
                      </a:lnTo>
                      <a:lnTo>
                        <a:pt x="70" y="2"/>
                      </a:lnTo>
                      <a:lnTo>
                        <a:pt x="81" y="0"/>
                      </a:lnTo>
                      <a:lnTo>
                        <a:pt x="82" y="17"/>
                      </a:lnTo>
                      <a:close/>
                      <a:moveTo>
                        <a:pt x="11" y="50"/>
                      </a:moveTo>
                      <a:lnTo>
                        <a:pt x="10" y="51"/>
                      </a:lnTo>
                      <a:lnTo>
                        <a:pt x="6" y="51"/>
                      </a:lnTo>
                      <a:lnTo>
                        <a:pt x="3" y="50"/>
                      </a:lnTo>
                      <a:lnTo>
                        <a:pt x="2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2" y="38"/>
                      </a:lnTo>
                      <a:lnTo>
                        <a:pt x="3" y="36"/>
                      </a:lnTo>
                      <a:lnTo>
                        <a:pt x="11" y="50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4" name="Freeform 310"/>
                <p:cNvSpPr>
                  <a:spLocks noEditPoints="1"/>
                </p:cNvSpPr>
                <p:nvPr/>
              </p:nvSpPr>
              <p:spPr bwMode="auto">
                <a:xfrm>
                  <a:off x="743" y="2234"/>
                  <a:ext cx="88" cy="48"/>
                </a:xfrm>
                <a:custGeom>
                  <a:avLst/>
                  <a:gdLst>
                    <a:gd name="T0" fmla="*/ 79 w 88"/>
                    <a:gd name="T1" fmla="*/ 0 h 48"/>
                    <a:gd name="T2" fmla="*/ 82 w 88"/>
                    <a:gd name="T3" fmla="*/ 0 h 48"/>
                    <a:gd name="T4" fmla="*/ 85 w 88"/>
                    <a:gd name="T5" fmla="*/ 2 h 48"/>
                    <a:gd name="T6" fmla="*/ 87 w 88"/>
                    <a:gd name="T7" fmla="*/ 4 h 48"/>
                    <a:gd name="T8" fmla="*/ 88 w 88"/>
                    <a:gd name="T9" fmla="*/ 7 h 48"/>
                    <a:gd name="T10" fmla="*/ 88 w 88"/>
                    <a:gd name="T11" fmla="*/ 11 h 48"/>
                    <a:gd name="T12" fmla="*/ 87 w 88"/>
                    <a:gd name="T13" fmla="*/ 12 h 48"/>
                    <a:gd name="T14" fmla="*/ 84 w 88"/>
                    <a:gd name="T15" fmla="*/ 16 h 48"/>
                    <a:gd name="T16" fmla="*/ 82 w 88"/>
                    <a:gd name="T17" fmla="*/ 16 h 48"/>
                    <a:gd name="T18" fmla="*/ 79 w 88"/>
                    <a:gd name="T19" fmla="*/ 0 h 48"/>
                    <a:gd name="T20" fmla="*/ 82 w 88"/>
                    <a:gd name="T21" fmla="*/ 16 h 48"/>
                    <a:gd name="T22" fmla="*/ 82 w 88"/>
                    <a:gd name="T23" fmla="*/ 16 h 48"/>
                    <a:gd name="T24" fmla="*/ 79 w 88"/>
                    <a:gd name="T25" fmla="*/ 0 h 48"/>
                    <a:gd name="T26" fmla="*/ 79 w 88"/>
                    <a:gd name="T27" fmla="*/ 0 h 48"/>
                    <a:gd name="T28" fmla="*/ 82 w 88"/>
                    <a:gd name="T29" fmla="*/ 16 h 48"/>
                    <a:gd name="T30" fmla="*/ 79 w 88"/>
                    <a:gd name="T31" fmla="*/ 0 h 48"/>
                    <a:gd name="T32" fmla="*/ 79 w 88"/>
                    <a:gd name="T33" fmla="*/ 0 h 48"/>
                    <a:gd name="T34" fmla="*/ 81 w 88"/>
                    <a:gd name="T35" fmla="*/ 9 h 48"/>
                    <a:gd name="T36" fmla="*/ 79 w 88"/>
                    <a:gd name="T37" fmla="*/ 0 h 48"/>
                    <a:gd name="T38" fmla="*/ 82 w 88"/>
                    <a:gd name="T39" fmla="*/ 16 h 48"/>
                    <a:gd name="T40" fmla="*/ 68 w 88"/>
                    <a:gd name="T41" fmla="*/ 21 h 48"/>
                    <a:gd name="T42" fmla="*/ 51 w 88"/>
                    <a:gd name="T43" fmla="*/ 30 h 48"/>
                    <a:gd name="T44" fmla="*/ 45 w 88"/>
                    <a:gd name="T45" fmla="*/ 16 h 48"/>
                    <a:gd name="T46" fmla="*/ 64 w 88"/>
                    <a:gd name="T47" fmla="*/ 6 h 48"/>
                    <a:gd name="T48" fmla="*/ 79 w 88"/>
                    <a:gd name="T49" fmla="*/ 0 h 48"/>
                    <a:gd name="T50" fmla="*/ 82 w 88"/>
                    <a:gd name="T51" fmla="*/ 16 h 48"/>
                    <a:gd name="T52" fmla="*/ 51 w 88"/>
                    <a:gd name="T53" fmla="*/ 30 h 48"/>
                    <a:gd name="T54" fmla="*/ 45 w 88"/>
                    <a:gd name="T55" fmla="*/ 33 h 48"/>
                    <a:gd name="T56" fmla="*/ 39 w 88"/>
                    <a:gd name="T57" fmla="*/ 36 h 48"/>
                    <a:gd name="T58" fmla="*/ 33 w 88"/>
                    <a:gd name="T59" fmla="*/ 21 h 48"/>
                    <a:gd name="T60" fmla="*/ 39 w 88"/>
                    <a:gd name="T61" fmla="*/ 18 h 48"/>
                    <a:gd name="T62" fmla="*/ 45 w 88"/>
                    <a:gd name="T63" fmla="*/ 16 h 48"/>
                    <a:gd name="T64" fmla="*/ 51 w 88"/>
                    <a:gd name="T65" fmla="*/ 30 h 48"/>
                    <a:gd name="T66" fmla="*/ 39 w 88"/>
                    <a:gd name="T67" fmla="*/ 36 h 48"/>
                    <a:gd name="T68" fmla="*/ 39 w 88"/>
                    <a:gd name="T69" fmla="*/ 36 h 48"/>
                    <a:gd name="T70" fmla="*/ 36 w 88"/>
                    <a:gd name="T71" fmla="*/ 28 h 48"/>
                    <a:gd name="T72" fmla="*/ 39 w 88"/>
                    <a:gd name="T73" fmla="*/ 36 h 48"/>
                    <a:gd name="T74" fmla="*/ 39 w 88"/>
                    <a:gd name="T75" fmla="*/ 36 h 48"/>
                    <a:gd name="T76" fmla="*/ 17 w 88"/>
                    <a:gd name="T77" fmla="*/ 45 h 48"/>
                    <a:gd name="T78" fmla="*/ 10 w 88"/>
                    <a:gd name="T79" fmla="*/ 48 h 48"/>
                    <a:gd name="T80" fmla="*/ 5 w 88"/>
                    <a:gd name="T81" fmla="*/ 33 h 48"/>
                    <a:gd name="T82" fmla="*/ 13 w 88"/>
                    <a:gd name="T83" fmla="*/ 30 h 48"/>
                    <a:gd name="T84" fmla="*/ 33 w 88"/>
                    <a:gd name="T85" fmla="*/ 21 h 48"/>
                    <a:gd name="T86" fmla="*/ 39 w 88"/>
                    <a:gd name="T87" fmla="*/ 36 h 48"/>
                    <a:gd name="T88" fmla="*/ 10 w 88"/>
                    <a:gd name="T89" fmla="*/ 48 h 48"/>
                    <a:gd name="T90" fmla="*/ 6 w 88"/>
                    <a:gd name="T91" fmla="*/ 48 h 48"/>
                    <a:gd name="T92" fmla="*/ 3 w 88"/>
                    <a:gd name="T93" fmla="*/ 48 h 48"/>
                    <a:gd name="T94" fmla="*/ 2 w 88"/>
                    <a:gd name="T95" fmla="*/ 47 h 48"/>
                    <a:gd name="T96" fmla="*/ 0 w 88"/>
                    <a:gd name="T97" fmla="*/ 43 h 48"/>
                    <a:gd name="T98" fmla="*/ 0 w 88"/>
                    <a:gd name="T99" fmla="*/ 40 h 48"/>
                    <a:gd name="T100" fmla="*/ 0 w 88"/>
                    <a:gd name="T101" fmla="*/ 36 h 48"/>
                    <a:gd name="T102" fmla="*/ 2 w 88"/>
                    <a:gd name="T103" fmla="*/ 35 h 48"/>
                    <a:gd name="T104" fmla="*/ 5 w 88"/>
                    <a:gd name="T105" fmla="*/ 33 h 48"/>
                    <a:gd name="T106" fmla="*/ 10 w 88"/>
                    <a:gd name="T107" fmla="*/ 48 h 48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88"/>
                    <a:gd name="T163" fmla="*/ 0 h 48"/>
                    <a:gd name="T164" fmla="*/ 88 w 88"/>
                    <a:gd name="T165" fmla="*/ 48 h 48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88" h="48">
                      <a:moveTo>
                        <a:pt x="79" y="0"/>
                      </a:moveTo>
                      <a:lnTo>
                        <a:pt x="82" y="0"/>
                      </a:lnTo>
                      <a:lnTo>
                        <a:pt x="85" y="2"/>
                      </a:lnTo>
                      <a:lnTo>
                        <a:pt x="87" y="4"/>
                      </a:lnTo>
                      <a:lnTo>
                        <a:pt x="88" y="7"/>
                      </a:lnTo>
                      <a:lnTo>
                        <a:pt x="88" y="11"/>
                      </a:lnTo>
                      <a:lnTo>
                        <a:pt x="87" y="12"/>
                      </a:lnTo>
                      <a:lnTo>
                        <a:pt x="84" y="16"/>
                      </a:lnTo>
                      <a:lnTo>
                        <a:pt x="82" y="16"/>
                      </a:lnTo>
                      <a:lnTo>
                        <a:pt x="79" y="0"/>
                      </a:lnTo>
                      <a:close/>
                      <a:moveTo>
                        <a:pt x="82" y="16"/>
                      </a:moveTo>
                      <a:lnTo>
                        <a:pt x="82" y="16"/>
                      </a:lnTo>
                      <a:lnTo>
                        <a:pt x="79" y="0"/>
                      </a:lnTo>
                      <a:lnTo>
                        <a:pt x="82" y="16"/>
                      </a:lnTo>
                      <a:close/>
                      <a:moveTo>
                        <a:pt x="79" y="0"/>
                      </a:moveTo>
                      <a:lnTo>
                        <a:pt x="79" y="0"/>
                      </a:lnTo>
                      <a:lnTo>
                        <a:pt x="81" y="9"/>
                      </a:lnTo>
                      <a:lnTo>
                        <a:pt x="79" y="0"/>
                      </a:lnTo>
                      <a:close/>
                      <a:moveTo>
                        <a:pt x="82" y="16"/>
                      </a:moveTo>
                      <a:lnTo>
                        <a:pt x="68" y="21"/>
                      </a:lnTo>
                      <a:lnTo>
                        <a:pt x="51" y="30"/>
                      </a:lnTo>
                      <a:lnTo>
                        <a:pt x="45" y="16"/>
                      </a:lnTo>
                      <a:lnTo>
                        <a:pt x="64" y="6"/>
                      </a:lnTo>
                      <a:lnTo>
                        <a:pt x="79" y="0"/>
                      </a:lnTo>
                      <a:lnTo>
                        <a:pt x="82" y="16"/>
                      </a:lnTo>
                      <a:close/>
                      <a:moveTo>
                        <a:pt x="51" y="30"/>
                      </a:moveTo>
                      <a:lnTo>
                        <a:pt x="45" y="33"/>
                      </a:lnTo>
                      <a:lnTo>
                        <a:pt x="39" y="36"/>
                      </a:lnTo>
                      <a:lnTo>
                        <a:pt x="33" y="21"/>
                      </a:lnTo>
                      <a:lnTo>
                        <a:pt x="39" y="18"/>
                      </a:lnTo>
                      <a:lnTo>
                        <a:pt x="45" y="16"/>
                      </a:lnTo>
                      <a:lnTo>
                        <a:pt x="51" y="30"/>
                      </a:lnTo>
                      <a:close/>
                      <a:moveTo>
                        <a:pt x="39" y="36"/>
                      </a:moveTo>
                      <a:lnTo>
                        <a:pt x="39" y="36"/>
                      </a:lnTo>
                      <a:lnTo>
                        <a:pt x="36" y="28"/>
                      </a:lnTo>
                      <a:lnTo>
                        <a:pt x="39" y="36"/>
                      </a:lnTo>
                      <a:close/>
                      <a:moveTo>
                        <a:pt x="39" y="36"/>
                      </a:moveTo>
                      <a:lnTo>
                        <a:pt x="17" y="45"/>
                      </a:lnTo>
                      <a:lnTo>
                        <a:pt x="10" y="48"/>
                      </a:lnTo>
                      <a:lnTo>
                        <a:pt x="5" y="33"/>
                      </a:lnTo>
                      <a:lnTo>
                        <a:pt x="13" y="30"/>
                      </a:lnTo>
                      <a:lnTo>
                        <a:pt x="33" y="21"/>
                      </a:lnTo>
                      <a:lnTo>
                        <a:pt x="39" y="36"/>
                      </a:lnTo>
                      <a:close/>
                      <a:moveTo>
                        <a:pt x="10" y="48"/>
                      </a:moveTo>
                      <a:lnTo>
                        <a:pt x="6" y="48"/>
                      </a:lnTo>
                      <a:lnTo>
                        <a:pt x="3" y="48"/>
                      </a:lnTo>
                      <a:lnTo>
                        <a:pt x="2" y="47"/>
                      </a:lnTo>
                      <a:lnTo>
                        <a:pt x="0" y="43"/>
                      </a:lnTo>
                      <a:lnTo>
                        <a:pt x="0" y="40"/>
                      </a:lnTo>
                      <a:lnTo>
                        <a:pt x="0" y="36"/>
                      </a:lnTo>
                      <a:lnTo>
                        <a:pt x="2" y="35"/>
                      </a:lnTo>
                      <a:lnTo>
                        <a:pt x="5" y="33"/>
                      </a:lnTo>
                      <a:lnTo>
                        <a:pt x="10" y="48"/>
                      </a:lnTo>
                      <a:close/>
                    </a:path>
                  </a:pathLst>
                </a:custGeom>
                <a:solidFill>
                  <a:srgbClr val="B06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5" name="Freeform 311"/>
                <p:cNvSpPr>
                  <a:spLocks noEditPoints="1"/>
                </p:cNvSpPr>
                <p:nvPr/>
              </p:nvSpPr>
              <p:spPr bwMode="auto">
                <a:xfrm>
                  <a:off x="742" y="2240"/>
                  <a:ext cx="86" cy="44"/>
                </a:xfrm>
                <a:custGeom>
                  <a:avLst/>
                  <a:gdLst>
                    <a:gd name="T0" fmla="*/ 78 w 86"/>
                    <a:gd name="T1" fmla="*/ 0 h 44"/>
                    <a:gd name="T2" fmla="*/ 82 w 86"/>
                    <a:gd name="T3" fmla="*/ 0 h 44"/>
                    <a:gd name="T4" fmla="*/ 83 w 86"/>
                    <a:gd name="T5" fmla="*/ 0 h 44"/>
                    <a:gd name="T6" fmla="*/ 86 w 86"/>
                    <a:gd name="T7" fmla="*/ 1 h 44"/>
                    <a:gd name="T8" fmla="*/ 86 w 86"/>
                    <a:gd name="T9" fmla="*/ 5 h 44"/>
                    <a:gd name="T10" fmla="*/ 86 w 86"/>
                    <a:gd name="T11" fmla="*/ 8 h 44"/>
                    <a:gd name="T12" fmla="*/ 86 w 86"/>
                    <a:gd name="T13" fmla="*/ 10 h 44"/>
                    <a:gd name="T14" fmla="*/ 85 w 86"/>
                    <a:gd name="T15" fmla="*/ 12 h 44"/>
                    <a:gd name="T16" fmla="*/ 82 w 86"/>
                    <a:gd name="T17" fmla="*/ 13 h 44"/>
                    <a:gd name="T18" fmla="*/ 78 w 86"/>
                    <a:gd name="T19" fmla="*/ 0 h 44"/>
                    <a:gd name="T20" fmla="*/ 82 w 86"/>
                    <a:gd name="T21" fmla="*/ 13 h 44"/>
                    <a:gd name="T22" fmla="*/ 82 w 86"/>
                    <a:gd name="T23" fmla="*/ 13 h 44"/>
                    <a:gd name="T24" fmla="*/ 78 w 86"/>
                    <a:gd name="T25" fmla="*/ 0 h 44"/>
                    <a:gd name="T26" fmla="*/ 78 w 86"/>
                    <a:gd name="T27" fmla="*/ 0 h 44"/>
                    <a:gd name="T28" fmla="*/ 82 w 86"/>
                    <a:gd name="T29" fmla="*/ 13 h 44"/>
                    <a:gd name="T30" fmla="*/ 82 w 86"/>
                    <a:gd name="T31" fmla="*/ 13 h 44"/>
                    <a:gd name="T32" fmla="*/ 72 w 86"/>
                    <a:gd name="T33" fmla="*/ 17 h 44"/>
                    <a:gd name="T34" fmla="*/ 60 w 86"/>
                    <a:gd name="T35" fmla="*/ 24 h 44"/>
                    <a:gd name="T36" fmla="*/ 54 w 86"/>
                    <a:gd name="T37" fmla="*/ 10 h 44"/>
                    <a:gd name="T38" fmla="*/ 66 w 86"/>
                    <a:gd name="T39" fmla="*/ 3 h 44"/>
                    <a:gd name="T40" fmla="*/ 78 w 86"/>
                    <a:gd name="T41" fmla="*/ 0 h 44"/>
                    <a:gd name="T42" fmla="*/ 82 w 86"/>
                    <a:gd name="T43" fmla="*/ 13 h 44"/>
                    <a:gd name="T44" fmla="*/ 60 w 86"/>
                    <a:gd name="T45" fmla="*/ 24 h 44"/>
                    <a:gd name="T46" fmla="*/ 51 w 86"/>
                    <a:gd name="T47" fmla="*/ 29 h 44"/>
                    <a:gd name="T48" fmla="*/ 38 w 86"/>
                    <a:gd name="T49" fmla="*/ 36 h 44"/>
                    <a:gd name="T50" fmla="*/ 34 w 86"/>
                    <a:gd name="T51" fmla="*/ 22 h 44"/>
                    <a:gd name="T52" fmla="*/ 44 w 86"/>
                    <a:gd name="T53" fmla="*/ 17 h 44"/>
                    <a:gd name="T54" fmla="*/ 54 w 86"/>
                    <a:gd name="T55" fmla="*/ 10 h 44"/>
                    <a:gd name="T56" fmla="*/ 60 w 86"/>
                    <a:gd name="T57" fmla="*/ 24 h 44"/>
                    <a:gd name="T58" fmla="*/ 38 w 86"/>
                    <a:gd name="T59" fmla="*/ 36 h 44"/>
                    <a:gd name="T60" fmla="*/ 38 w 86"/>
                    <a:gd name="T61" fmla="*/ 36 h 44"/>
                    <a:gd name="T62" fmla="*/ 37 w 86"/>
                    <a:gd name="T63" fmla="*/ 29 h 44"/>
                    <a:gd name="T64" fmla="*/ 38 w 86"/>
                    <a:gd name="T65" fmla="*/ 36 h 44"/>
                    <a:gd name="T66" fmla="*/ 38 w 86"/>
                    <a:gd name="T67" fmla="*/ 36 h 44"/>
                    <a:gd name="T68" fmla="*/ 15 w 86"/>
                    <a:gd name="T69" fmla="*/ 42 h 44"/>
                    <a:gd name="T70" fmla="*/ 7 w 86"/>
                    <a:gd name="T71" fmla="*/ 44 h 44"/>
                    <a:gd name="T72" fmla="*/ 7 w 86"/>
                    <a:gd name="T73" fmla="*/ 29 h 44"/>
                    <a:gd name="T74" fmla="*/ 14 w 86"/>
                    <a:gd name="T75" fmla="*/ 29 h 44"/>
                    <a:gd name="T76" fmla="*/ 34 w 86"/>
                    <a:gd name="T77" fmla="*/ 22 h 44"/>
                    <a:gd name="T78" fmla="*/ 38 w 86"/>
                    <a:gd name="T79" fmla="*/ 36 h 44"/>
                    <a:gd name="T80" fmla="*/ 7 w 86"/>
                    <a:gd name="T81" fmla="*/ 44 h 44"/>
                    <a:gd name="T82" fmla="*/ 4 w 86"/>
                    <a:gd name="T83" fmla="*/ 44 h 44"/>
                    <a:gd name="T84" fmla="*/ 3 w 86"/>
                    <a:gd name="T85" fmla="*/ 42 h 44"/>
                    <a:gd name="T86" fmla="*/ 1 w 86"/>
                    <a:gd name="T87" fmla="*/ 39 h 44"/>
                    <a:gd name="T88" fmla="*/ 0 w 86"/>
                    <a:gd name="T89" fmla="*/ 37 h 44"/>
                    <a:gd name="T90" fmla="*/ 1 w 86"/>
                    <a:gd name="T91" fmla="*/ 34 h 44"/>
                    <a:gd name="T92" fmla="*/ 3 w 86"/>
                    <a:gd name="T93" fmla="*/ 30 h 44"/>
                    <a:gd name="T94" fmla="*/ 4 w 86"/>
                    <a:gd name="T95" fmla="*/ 29 h 44"/>
                    <a:gd name="T96" fmla="*/ 7 w 86"/>
                    <a:gd name="T97" fmla="*/ 29 h 44"/>
                    <a:gd name="T98" fmla="*/ 7 w 86"/>
                    <a:gd name="T99" fmla="*/ 44 h 44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86"/>
                    <a:gd name="T151" fmla="*/ 0 h 44"/>
                    <a:gd name="T152" fmla="*/ 86 w 86"/>
                    <a:gd name="T153" fmla="*/ 44 h 44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86" h="44">
                      <a:moveTo>
                        <a:pt x="78" y="0"/>
                      </a:moveTo>
                      <a:lnTo>
                        <a:pt x="82" y="0"/>
                      </a:lnTo>
                      <a:lnTo>
                        <a:pt x="83" y="0"/>
                      </a:lnTo>
                      <a:lnTo>
                        <a:pt x="86" y="1"/>
                      </a:lnTo>
                      <a:lnTo>
                        <a:pt x="86" y="5"/>
                      </a:lnTo>
                      <a:lnTo>
                        <a:pt x="86" y="8"/>
                      </a:lnTo>
                      <a:lnTo>
                        <a:pt x="86" y="10"/>
                      </a:lnTo>
                      <a:lnTo>
                        <a:pt x="85" y="12"/>
                      </a:lnTo>
                      <a:lnTo>
                        <a:pt x="82" y="13"/>
                      </a:lnTo>
                      <a:lnTo>
                        <a:pt x="78" y="0"/>
                      </a:lnTo>
                      <a:close/>
                      <a:moveTo>
                        <a:pt x="82" y="13"/>
                      </a:moveTo>
                      <a:lnTo>
                        <a:pt x="82" y="13"/>
                      </a:lnTo>
                      <a:lnTo>
                        <a:pt x="78" y="0"/>
                      </a:lnTo>
                      <a:lnTo>
                        <a:pt x="82" y="13"/>
                      </a:lnTo>
                      <a:close/>
                      <a:moveTo>
                        <a:pt x="82" y="13"/>
                      </a:moveTo>
                      <a:lnTo>
                        <a:pt x="72" y="17"/>
                      </a:lnTo>
                      <a:lnTo>
                        <a:pt x="60" y="24"/>
                      </a:lnTo>
                      <a:lnTo>
                        <a:pt x="54" y="10"/>
                      </a:lnTo>
                      <a:lnTo>
                        <a:pt x="66" y="3"/>
                      </a:lnTo>
                      <a:lnTo>
                        <a:pt x="78" y="0"/>
                      </a:lnTo>
                      <a:lnTo>
                        <a:pt x="82" y="13"/>
                      </a:lnTo>
                      <a:close/>
                      <a:moveTo>
                        <a:pt x="60" y="24"/>
                      </a:moveTo>
                      <a:lnTo>
                        <a:pt x="51" y="29"/>
                      </a:lnTo>
                      <a:lnTo>
                        <a:pt x="38" y="36"/>
                      </a:lnTo>
                      <a:lnTo>
                        <a:pt x="34" y="22"/>
                      </a:lnTo>
                      <a:lnTo>
                        <a:pt x="44" y="17"/>
                      </a:lnTo>
                      <a:lnTo>
                        <a:pt x="54" y="10"/>
                      </a:lnTo>
                      <a:lnTo>
                        <a:pt x="60" y="24"/>
                      </a:lnTo>
                      <a:close/>
                      <a:moveTo>
                        <a:pt x="38" y="36"/>
                      </a:moveTo>
                      <a:lnTo>
                        <a:pt x="38" y="36"/>
                      </a:lnTo>
                      <a:lnTo>
                        <a:pt x="37" y="29"/>
                      </a:lnTo>
                      <a:lnTo>
                        <a:pt x="38" y="36"/>
                      </a:lnTo>
                      <a:close/>
                      <a:moveTo>
                        <a:pt x="38" y="36"/>
                      </a:moveTo>
                      <a:lnTo>
                        <a:pt x="15" y="42"/>
                      </a:lnTo>
                      <a:lnTo>
                        <a:pt x="7" y="44"/>
                      </a:lnTo>
                      <a:lnTo>
                        <a:pt x="7" y="29"/>
                      </a:lnTo>
                      <a:lnTo>
                        <a:pt x="14" y="29"/>
                      </a:lnTo>
                      <a:lnTo>
                        <a:pt x="34" y="22"/>
                      </a:lnTo>
                      <a:lnTo>
                        <a:pt x="38" y="36"/>
                      </a:lnTo>
                      <a:close/>
                      <a:moveTo>
                        <a:pt x="7" y="44"/>
                      </a:moveTo>
                      <a:lnTo>
                        <a:pt x="4" y="44"/>
                      </a:lnTo>
                      <a:lnTo>
                        <a:pt x="3" y="42"/>
                      </a:lnTo>
                      <a:lnTo>
                        <a:pt x="1" y="39"/>
                      </a:lnTo>
                      <a:lnTo>
                        <a:pt x="0" y="37"/>
                      </a:lnTo>
                      <a:lnTo>
                        <a:pt x="1" y="34"/>
                      </a:lnTo>
                      <a:lnTo>
                        <a:pt x="3" y="30"/>
                      </a:lnTo>
                      <a:lnTo>
                        <a:pt x="4" y="29"/>
                      </a:lnTo>
                      <a:lnTo>
                        <a:pt x="7" y="29"/>
                      </a:lnTo>
                      <a:lnTo>
                        <a:pt x="7" y="44"/>
                      </a:lnTo>
                      <a:close/>
                    </a:path>
                  </a:pathLst>
                </a:custGeom>
                <a:solidFill>
                  <a:srgbClr val="BA82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6" name="Freeform 312"/>
                <p:cNvSpPr>
                  <a:spLocks noEditPoints="1"/>
                </p:cNvSpPr>
                <p:nvPr/>
              </p:nvSpPr>
              <p:spPr bwMode="auto">
                <a:xfrm>
                  <a:off x="742" y="2243"/>
                  <a:ext cx="85" cy="43"/>
                </a:xfrm>
                <a:custGeom>
                  <a:avLst/>
                  <a:gdLst>
                    <a:gd name="T0" fmla="*/ 77 w 85"/>
                    <a:gd name="T1" fmla="*/ 0 h 43"/>
                    <a:gd name="T2" fmla="*/ 78 w 85"/>
                    <a:gd name="T3" fmla="*/ 0 h 43"/>
                    <a:gd name="T4" fmla="*/ 82 w 85"/>
                    <a:gd name="T5" fmla="*/ 0 h 43"/>
                    <a:gd name="T6" fmla="*/ 83 w 85"/>
                    <a:gd name="T7" fmla="*/ 2 h 43"/>
                    <a:gd name="T8" fmla="*/ 85 w 85"/>
                    <a:gd name="T9" fmla="*/ 3 h 43"/>
                    <a:gd name="T10" fmla="*/ 85 w 85"/>
                    <a:gd name="T11" fmla="*/ 7 h 43"/>
                    <a:gd name="T12" fmla="*/ 85 w 85"/>
                    <a:gd name="T13" fmla="*/ 9 h 43"/>
                    <a:gd name="T14" fmla="*/ 83 w 85"/>
                    <a:gd name="T15" fmla="*/ 12 h 43"/>
                    <a:gd name="T16" fmla="*/ 80 w 85"/>
                    <a:gd name="T17" fmla="*/ 12 h 43"/>
                    <a:gd name="T18" fmla="*/ 77 w 85"/>
                    <a:gd name="T19" fmla="*/ 0 h 43"/>
                    <a:gd name="T20" fmla="*/ 80 w 85"/>
                    <a:gd name="T21" fmla="*/ 12 h 43"/>
                    <a:gd name="T22" fmla="*/ 72 w 85"/>
                    <a:gd name="T23" fmla="*/ 17 h 43"/>
                    <a:gd name="T24" fmla="*/ 65 w 85"/>
                    <a:gd name="T25" fmla="*/ 22 h 43"/>
                    <a:gd name="T26" fmla="*/ 58 w 85"/>
                    <a:gd name="T27" fmla="*/ 10 h 43"/>
                    <a:gd name="T28" fmla="*/ 68 w 85"/>
                    <a:gd name="T29" fmla="*/ 3 h 43"/>
                    <a:gd name="T30" fmla="*/ 77 w 85"/>
                    <a:gd name="T31" fmla="*/ 0 h 43"/>
                    <a:gd name="T32" fmla="*/ 80 w 85"/>
                    <a:gd name="T33" fmla="*/ 12 h 43"/>
                    <a:gd name="T34" fmla="*/ 65 w 85"/>
                    <a:gd name="T35" fmla="*/ 22 h 43"/>
                    <a:gd name="T36" fmla="*/ 52 w 85"/>
                    <a:gd name="T37" fmla="*/ 29 h 43"/>
                    <a:gd name="T38" fmla="*/ 38 w 85"/>
                    <a:gd name="T39" fmla="*/ 38 h 43"/>
                    <a:gd name="T40" fmla="*/ 34 w 85"/>
                    <a:gd name="T41" fmla="*/ 24 h 43"/>
                    <a:gd name="T42" fmla="*/ 48 w 85"/>
                    <a:gd name="T43" fmla="*/ 17 h 43"/>
                    <a:gd name="T44" fmla="*/ 58 w 85"/>
                    <a:gd name="T45" fmla="*/ 10 h 43"/>
                    <a:gd name="T46" fmla="*/ 65 w 85"/>
                    <a:gd name="T47" fmla="*/ 22 h 43"/>
                    <a:gd name="T48" fmla="*/ 38 w 85"/>
                    <a:gd name="T49" fmla="*/ 38 h 43"/>
                    <a:gd name="T50" fmla="*/ 23 w 85"/>
                    <a:gd name="T51" fmla="*/ 41 h 43"/>
                    <a:gd name="T52" fmla="*/ 12 w 85"/>
                    <a:gd name="T53" fmla="*/ 43 h 43"/>
                    <a:gd name="T54" fmla="*/ 6 w 85"/>
                    <a:gd name="T55" fmla="*/ 41 h 43"/>
                    <a:gd name="T56" fmla="*/ 4 w 85"/>
                    <a:gd name="T57" fmla="*/ 41 h 43"/>
                    <a:gd name="T58" fmla="*/ 9 w 85"/>
                    <a:gd name="T59" fmla="*/ 27 h 43"/>
                    <a:gd name="T60" fmla="*/ 9 w 85"/>
                    <a:gd name="T61" fmla="*/ 29 h 43"/>
                    <a:gd name="T62" fmla="*/ 15 w 85"/>
                    <a:gd name="T63" fmla="*/ 29 h 43"/>
                    <a:gd name="T64" fmla="*/ 23 w 85"/>
                    <a:gd name="T65" fmla="*/ 27 h 43"/>
                    <a:gd name="T66" fmla="*/ 34 w 85"/>
                    <a:gd name="T67" fmla="*/ 24 h 43"/>
                    <a:gd name="T68" fmla="*/ 38 w 85"/>
                    <a:gd name="T69" fmla="*/ 38 h 43"/>
                    <a:gd name="T70" fmla="*/ 4 w 85"/>
                    <a:gd name="T71" fmla="*/ 41 h 43"/>
                    <a:gd name="T72" fmla="*/ 1 w 85"/>
                    <a:gd name="T73" fmla="*/ 39 h 43"/>
                    <a:gd name="T74" fmla="*/ 0 w 85"/>
                    <a:gd name="T75" fmla="*/ 38 h 43"/>
                    <a:gd name="T76" fmla="*/ 0 w 85"/>
                    <a:gd name="T77" fmla="*/ 34 h 43"/>
                    <a:gd name="T78" fmla="*/ 0 w 85"/>
                    <a:gd name="T79" fmla="*/ 33 h 43"/>
                    <a:gd name="T80" fmla="*/ 1 w 85"/>
                    <a:gd name="T81" fmla="*/ 29 h 43"/>
                    <a:gd name="T82" fmla="*/ 3 w 85"/>
                    <a:gd name="T83" fmla="*/ 27 h 43"/>
                    <a:gd name="T84" fmla="*/ 6 w 85"/>
                    <a:gd name="T85" fmla="*/ 27 h 43"/>
                    <a:gd name="T86" fmla="*/ 9 w 85"/>
                    <a:gd name="T87" fmla="*/ 27 h 43"/>
                    <a:gd name="T88" fmla="*/ 4 w 85"/>
                    <a:gd name="T89" fmla="*/ 41 h 4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85"/>
                    <a:gd name="T136" fmla="*/ 0 h 43"/>
                    <a:gd name="T137" fmla="*/ 85 w 85"/>
                    <a:gd name="T138" fmla="*/ 43 h 4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85" h="43">
                      <a:moveTo>
                        <a:pt x="77" y="0"/>
                      </a:moveTo>
                      <a:lnTo>
                        <a:pt x="78" y="0"/>
                      </a:lnTo>
                      <a:lnTo>
                        <a:pt x="82" y="0"/>
                      </a:lnTo>
                      <a:lnTo>
                        <a:pt x="83" y="2"/>
                      </a:lnTo>
                      <a:lnTo>
                        <a:pt x="85" y="3"/>
                      </a:lnTo>
                      <a:lnTo>
                        <a:pt x="85" y="7"/>
                      </a:lnTo>
                      <a:lnTo>
                        <a:pt x="85" y="9"/>
                      </a:lnTo>
                      <a:lnTo>
                        <a:pt x="83" y="12"/>
                      </a:lnTo>
                      <a:lnTo>
                        <a:pt x="80" y="12"/>
                      </a:lnTo>
                      <a:lnTo>
                        <a:pt x="77" y="0"/>
                      </a:lnTo>
                      <a:close/>
                      <a:moveTo>
                        <a:pt x="80" y="12"/>
                      </a:moveTo>
                      <a:lnTo>
                        <a:pt x="72" y="17"/>
                      </a:lnTo>
                      <a:lnTo>
                        <a:pt x="65" y="22"/>
                      </a:lnTo>
                      <a:lnTo>
                        <a:pt x="58" y="10"/>
                      </a:lnTo>
                      <a:lnTo>
                        <a:pt x="68" y="3"/>
                      </a:lnTo>
                      <a:lnTo>
                        <a:pt x="77" y="0"/>
                      </a:lnTo>
                      <a:lnTo>
                        <a:pt x="80" y="12"/>
                      </a:lnTo>
                      <a:close/>
                      <a:moveTo>
                        <a:pt x="65" y="22"/>
                      </a:moveTo>
                      <a:lnTo>
                        <a:pt x="52" y="29"/>
                      </a:lnTo>
                      <a:lnTo>
                        <a:pt x="38" y="38"/>
                      </a:lnTo>
                      <a:lnTo>
                        <a:pt x="34" y="24"/>
                      </a:lnTo>
                      <a:lnTo>
                        <a:pt x="48" y="17"/>
                      </a:lnTo>
                      <a:lnTo>
                        <a:pt x="58" y="10"/>
                      </a:lnTo>
                      <a:lnTo>
                        <a:pt x="65" y="22"/>
                      </a:lnTo>
                      <a:close/>
                      <a:moveTo>
                        <a:pt x="38" y="38"/>
                      </a:moveTo>
                      <a:lnTo>
                        <a:pt x="23" y="41"/>
                      </a:lnTo>
                      <a:lnTo>
                        <a:pt x="12" y="43"/>
                      </a:lnTo>
                      <a:lnTo>
                        <a:pt x="6" y="41"/>
                      </a:lnTo>
                      <a:lnTo>
                        <a:pt x="4" y="41"/>
                      </a:lnTo>
                      <a:lnTo>
                        <a:pt x="9" y="27"/>
                      </a:lnTo>
                      <a:lnTo>
                        <a:pt x="9" y="29"/>
                      </a:lnTo>
                      <a:lnTo>
                        <a:pt x="15" y="29"/>
                      </a:lnTo>
                      <a:lnTo>
                        <a:pt x="23" y="27"/>
                      </a:lnTo>
                      <a:lnTo>
                        <a:pt x="34" y="24"/>
                      </a:lnTo>
                      <a:lnTo>
                        <a:pt x="38" y="38"/>
                      </a:lnTo>
                      <a:close/>
                      <a:moveTo>
                        <a:pt x="4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0" y="33"/>
                      </a:lnTo>
                      <a:lnTo>
                        <a:pt x="1" y="29"/>
                      </a:lnTo>
                      <a:lnTo>
                        <a:pt x="3" y="27"/>
                      </a:lnTo>
                      <a:lnTo>
                        <a:pt x="6" y="27"/>
                      </a:lnTo>
                      <a:lnTo>
                        <a:pt x="9" y="27"/>
                      </a:lnTo>
                      <a:lnTo>
                        <a:pt x="4" y="41"/>
                      </a:lnTo>
                      <a:close/>
                    </a:path>
                  </a:pathLst>
                </a:custGeom>
                <a:solidFill>
                  <a:srgbClr val="C496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7" name="Freeform 313"/>
                <p:cNvSpPr>
                  <a:spLocks noEditPoints="1"/>
                </p:cNvSpPr>
                <p:nvPr/>
              </p:nvSpPr>
              <p:spPr bwMode="auto">
                <a:xfrm>
                  <a:off x="742" y="2246"/>
                  <a:ext cx="82" cy="43"/>
                </a:xfrm>
                <a:custGeom>
                  <a:avLst/>
                  <a:gdLst>
                    <a:gd name="T0" fmla="*/ 74 w 82"/>
                    <a:gd name="T1" fmla="*/ 0 h 43"/>
                    <a:gd name="T2" fmla="*/ 77 w 82"/>
                    <a:gd name="T3" fmla="*/ 0 h 43"/>
                    <a:gd name="T4" fmla="*/ 78 w 82"/>
                    <a:gd name="T5" fmla="*/ 0 h 43"/>
                    <a:gd name="T6" fmla="*/ 80 w 82"/>
                    <a:gd name="T7" fmla="*/ 2 h 43"/>
                    <a:gd name="T8" fmla="*/ 82 w 82"/>
                    <a:gd name="T9" fmla="*/ 4 h 43"/>
                    <a:gd name="T10" fmla="*/ 82 w 82"/>
                    <a:gd name="T11" fmla="*/ 7 h 43"/>
                    <a:gd name="T12" fmla="*/ 82 w 82"/>
                    <a:gd name="T13" fmla="*/ 9 h 43"/>
                    <a:gd name="T14" fmla="*/ 80 w 82"/>
                    <a:gd name="T15" fmla="*/ 11 h 43"/>
                    <a:gd name="T16" fmla="*/ 78 w 82"/>
                    <a:gd name="T17" fmla="*/ 12 h 43"/>
                    <a:gd name="T18" fmla="*/ 74 w 82"/>
                    <a:gd name="T19" fmla="*/ 0 h 43"/>
                    <a:gd name="T20" fmla="*/ 78 w 82"/>
                    <a:gd name="T21" fmla="*/ 12 h 43"/>
                    <a:gd name="T22" fmla="*/ 74 w 82"/>
                    <a:gd name="T23" fmla="*/ 16 h 43"/>
                    <a:gd name="T24" fmla="*/ 68 w 82"/>
                    <a:gd name="T25" fmla="*/ 21 h 43"/>
                    <a:gd name="T26" fmla="*/ 60 w 82"/>
                    <a:gd name="T27" fmla="*/ 11 h 43"/>
                    <a:gd name="T28" fmla="*/ 68 w 82"/>
                    <a:gd name="T29" fmla="*/ 6 h 43"/>
                    <a:gd name="T30" fmla="*/ 74 w 82"/>
                    <a:gd name="T31" fmla="*/ 0 h 43"/>
                    <a:gd name="T32" fmla="*/ 78 w 82"/>
                    <a:gd name="T33" fmla="*/ 12 h 43"/>
                    <a:gd name="T34" fmla="*/ 68 w 82"/>
                    <a:gd name="T35" fmla="*/ 21 h 43"/>
                    <a:gd name="T36" fmla="*/ 54 w 82"/>
                    <a:gd name="T37" fmla="*/ 30 h 43"/>
                    <a:gd name="T38" fmla="*/ 37 w 82"/>
                    <a:gd name="T39" fmla="*/ 40 h 43"/>
                    <a:gd name="T40" fmla="*/ 34 w 82"/>
                    <a:gd name="T41" fmla="*/ 28 h 43"/>
                    <a:gd name="T42" fmla="*/ 49 w 82"/>
                    <a:gd name="T43" fmla="*/ 19 h 43"/>
                    <a:gd name="T44" fmla="*/ 60 w 82"/>
                    <a:gd name="T45" fmla="*/ 11 h 43"/>
                    <a:gd name="T46" fmla="*/ 68 w 82"/>
                    <a:gd name="T47" fmla="*/ 21 h 43"/>
                    <a:gd name="T48" fmla="*/ 37 w 82"/>
                    <a:gd name="T49" fmla="*/ 40 h 43"/>
                    <a:gd name="T50" fmla="*/ 29 w 82"/>
                    <a:gd name="T51" fmla="*/ 42 h 43"/>
                    <a:gd name="T52" fmla="*/ 21 w 82"/>
                    <a:gd name="T53" fmla="*/ 43 h 43"/>
                    <a:gd name="T54" fmla="*/ 15 w 82"/>
                    <a:gd name="T55" fmla="*/ 43 h 43"/>
                    <a:gd name="T56" fmla="*/ 11 w 82"/>
                    <a:gd name="T57" fmla="*/ 42 h 43"/>
                    <a:gd name="T58" fmla="*/ 4 w 82"/>
                    <a:gd name="T59" fmla="*/ 40 h 43"/>
                    <a:gd name="T60" fmla="*/ 1 w 82"/>
                    <a:gd name="T61" fmla="*/ 38 h 43"/>
                    <a:gd name="T62" fmla="*/ 9 w 82"/>
                    <a:gd name="T63" fmla="*/ 28 h 43"/>
                    <a:gd name="T64" fmla="*/ 11 w 82"/>
                    <a:gd name="T65" fmla="*/ 30 h 43"/>
                    <a:gd name="T66" fmla="*/ 14 w 82"/>
                    <a:gd name="T67" fmla="*/ 31 h 43"/>
                    <a:gd name="T68" fmla="*/ 21 w 82"/>
                    <a:gd name="T69" fmla="*/ 31 h 43"/>
                    <a:gd name="T70" fmla="*/ 34 w 82"/>
                    <a:gd name="T71" fmla="*/ 28 h 43"/>
                    <a:gd name="T72" fmla="*/ 37 w 82"/>
                    <a:gd name="T73" fmla="*/ 40 h 43"/>
                    <a:gd name="T74" fmla="*/ 1 w 82"/>
                    <a:gd name="T75" fmla="*/ 38 h 43"/>
                    <a:gd name="T76" fmla="*/ 0 w 82"/>
                    <a:gd name="T77" fmla="*/ 36 h 43"/>
                    <a:gd name="T78" fmla="*/ 0 w 82"/>
                    <a:gd name="T79" fmla="*/ 33 h 43"/>
                    <a:gd name="T80" fmla="*/ 0 w 82"/>
                    <a:gd name="T81" fmla="*/ 31 h 43"/>
                    <a:gd name="T82" fmla="*/ 1 w 82"/>
                    <a:gd name="T83" fmla="*/ 30 h 43"/>
                    <a:gd name="T84" fmla="*/ 3 w 82"/>
                    <a:gd name="T85" fmla="*/ 28 h 43"/>
                    <a:gd name="T86" fmla="*/ 4 w 82"/>
                    <a:gd name="T87" fmla="*/ 26 h 43"/>
                    <a:gd name="T88" fmla="*/ 6 w 82"/>
                    <a:gd name="T89" fmla="*/ 28 h 43"/>
                    <a:gd name="T90" fmla="*/ 9 w 82"/>
                    <a:gd name="T91" fmla="*/ 28 h 43"/>
                    <a:gd name="T92" fmla="*/ 1 w 82"/>
                    <a:gd name="T93" fmla="*/ 38 h 4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82"/>
                    <a:gd name="T142" fmla="*/ 0 h 43"/>
                    <a:gd name="T143" fmla="*/ 82 w 82"/>
                    <a:gd name="T144" fmla="*/ 43 h 4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82" h="43">
                      <a:moveTo>
                        <a:pt x="74" y="0"/>
                      </a:moveTo>
                      <a:lnTo>
                        <a:pt x="77" y="0"/>
                      </a:lnTo>
                      <a:lnTo>
                        <a:pt x="78" y="0"/>
                      </a:lnTo>
                      <a:lnTo>
                        <a:pt x="80" y="2"/>
                      </a:lnTo>
                      <a:lnTo>
                        <a:pt x="82" y="4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11"/>
                      </a:lnTo>
                      <a:lnTo>
                        <a:pt x="78" y="12"/>
                      </a:lnTo>
                      <a:lnTo>
                        <a:pt x="74" y="0"/>
                      </a:lnTo>
                      <a:close/>
                      <a:moveTo>
                        <a:pt x="78" y="12"/>
                      </a:moveTo>
                      <a:lnTo>
                        <a:pt x="74" y="16"/>
                      </a:lnTo>
                      <a:lnTo>
                        <a:pt x="68" y="21"/>
                      </a:lnTo>
                      <a:lnTo>
                        <a:pt x="60" y="11"/>
                      </a:lnTo>
                      <a:lnTo>
                        <a:pt x="68" y="6"/>
                      </a:lnTo>
                      <a:lnTo>
                        <a:pt x="74" y="0"/>
                      </a:lnTo>
                      <a:lnTo>
                        <a:pt x="78" y="12"/>
                      </a:lnTo>
                      <a:close/>
                      <a:moveTo>
                        <a:pt x="68" y="21"/>
                      </a:moveTo>
                      <a:lnTo>
                        <a:pt x="54" y="30"/>
                      </a:lnTo>
                      <a:lnTo>
                        <a:pt x="37" y="40"/>
                      </a:lnTo>
                      <a:lnTo>
                        <a:pt x="34" y="28"/>
                      </a:lnTo>
                      <a:lnTo>
                        <a:pt x="49" y="19"/>
                      </a:lnTo>
                      <a:lnTo>
                        <a:pt x="60" y="11"/>
                      </a:lnTo>
                      <a:lnTo>
                        <a:pt x="68" y="21"/>
                      </a:lnTo>
                      <a:close/>
                      <a:moveTo>
                        <a:pt x="37" y="40"/>
                      </a:moveTo>
                      <a:lnTo>
                        <a:pt x="29" y="42"/>
                      </a:lnTo>
                      <a:lnTo>
                        <a:pt x="21" y="43"/>
                      </a:lnTo>
                      <a:lnTo>
                        <a:pt x="15" y="43"/>
                      </a:lnTo>
                      <a:lnTo>
                        <a:pt x="11" y="42"/>
                      </a:lnTo>
                      <a:lnTo>
                        <a:pt x="4" y="40"/>
                      </a:lnTo>
                      <a:lnTo>
                        <a:pt x="1" y="38"/>
                      </a:lnTo>
                      <a:lnTo>
                        <a:pt x="9" y="28"/>
                      </a:lnTo>
                      <a:lnTo>
                        <a:pt x="11" y="30"/>
                      </a:lnTo>
                      <a:lnTo>
                        <a:pt x="14" y="31"/>
                      </a:lnTo>
                      <a:lnTo>
                        <a:pt x="21" y="31"/>
                      </a:lnTo>
                      <a:lnTo>
                        <a:pt x="34" y="28"/>
                      </a:lnTo>
                      <a:lnTo>
                        <a:pt x="37" y="40"/>
                      </a:lnTo>
                      <a:close/>
                      <a:moveTo>
                        <a:pt x="1" y="38"/>
                      </a:moveTo>
                      <a:lnTo>
                        <a:pt x="0" y="36"/>
                      </a:lnTo>
                      <a:lnTo>
                        <a:pt x="0" y="33"/>
                      </a:lnTo>
                      <a:lnTo>
                        <a:pt x="0" y="31"/>
                      </a:lnTo>
                      <a:lnTo>
                        <a:pt x="1" y="30"/>
                      </a:lnTo>
                      <a:lnTo>
                        <a:pt x="3" y="28"/>
                      </a:lnTo>
                      <a:lnTo>
                        <a:pt x="4" y="26"/>
                      </a:lnTo>
                      <a:lnTo>
                        <a:pt x="6" y="28"/>
                      </a:lnTo>
                      <a:lnTo>
                        <a:pt x="9" y="28"/>
                      </a:lnTo>
                      <a:lnTo>
                        <a:pt x="1" y="38"/>
                      </a:lnTo>
                      <a:close/>
                    </a:path>
                  </a:pathLst>
                </a:custGeom>
                <a:solidFill>
                  <a:srgbClr val="CFAB9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8" name="Freeform 314"/>
                <p:cNvSpPr>
                  <a:spLocks noEditPoints="1"/>
                </p:cNvSpPr>
                <p:nvPr/>
              </p:nvSpPr>
              <p:spPr bwMode="auto">
                <a:xfrm>
                  <a:off x="742" y="2252"/>
                  <a:ext cx="80" cy="41"/>
                </a:xfrm>
                <a:custGeom>
                  <a:avLst/>
                  <a:gdLst>
                    <a:gd name="T0" fmla="*/ 72 w 80"/>
                    <a:gd name="T1" fmla="*/ 0 h 41"/>
                    <a:gd name="T2" fmla="*/ 77 w 80"/>
                    <a:gd name="T3" fmla="*/ 0 h 41"/>
                    <a:gd name="T4" fmla="*/ 80 w 80"/>
                    <a:gd name="T5" fmla="*/ 1 h 41"/>
                    <a:gd name="T6" fmla="*/ 80 w 80"/>
                    <a:gd name="T7" fmla="*/ 6 h 41"/>
                    <a:gd name="T8" fmla="*/ 77 w 80"/>
                    <a:gd name="T9" fmla="*/ 10 h 41"/>
                    <a:gd name="T10" fmla="*/ 72 w 80"/>
                    <a:gd name="T11" fmla="*/ 0 h 41"/>
                    <a:gd name="T12" fmla="*/ 77 w 80"/>
                    <a:gd name="T13" fmla="*/ 10 h 41"/>
                    <a:gd name="T14" fmla="*/ 72 w 80"/>
                    <a:gd name="T15" fmla="*/ 13 h 41"/>
                    <a:gd name="T16" fmla="*/ 66 w 80"/>
                    <a:gd name="T17" fmla="*/ 18 h 41"/>
                    <a:gd name="T18" fmla="*/ 60 w 80"/>
                    <a:gd name="T19" fmla="*/ 10 h 41"/>
                    <a:gd name="T20" fmla="*/ 66 w 80"/>
                    <a:gd name="T21" fmla="*/ 3 h 41"/>
                    <a:gd name="T22" fmla="*/ 72 w 80"/>
                    <a:gd name="T23" fmla="*/ 0 h 41"/>
                    <a:gd name="T24" fmla="*/ 77 w 80"/>
                    <a:gd name="T25" fmla="*/ 10 h 41"/>
                    <a:gd name="T26" fmla="*/ 66 w 80"/>
                    <a:gd name="T27" fmla="*/ 18 h 41"/>
                    <a:gd name="T28" fmla="*/ 61 w 80"/>
                    <a:gd name="T29" fmla="*/ 24 h 41"/>
                    <a:gd name="T30" fmla="*/ 54 w 80"/>
                    <a:gd name="T31" fmla="*/ 29 h 41"/>
                    <a:gd name="T32" fmla="*/ 46 w 80"/>
                    <a:gd name="T33" fmla="*/ 34 h 41"/>
                    <a:gd name="T34" fmla="*/ 37 w 80"/>
                    <a:gd name="T35" fmla="*/ 39 h 41"/>
                    <a:gd name="T36" fmla="*/ 34 w 80"/>
                    <a:gd name="T37" fmla="*/ 27 h 41"/>
                    <a:gd name="T38" fmla="*/ 41 w 80"/>
                    <a:gd name="T39" fmla="*/ 24 h 41"/>
                    <a:gd name="T40" fmla="*/ 49 w 80"/>
                    <a:gd name="T41" fmla="*/ 18 h 41"/>
                    <a:gd name="T42" fmla="*/ 55 w 80"/>
                    <a:gd name="T43" fmla="*/ 15 h 41"/>
                    <a:gd name="T44" fmla="*/ 60 w 80"/>
                    <a:gd name="T45" fmla="*/ 10 h 41"/>
                    <a:gd name="T46" fmla="*/ 66 w 80"/>
                    <a:gd name="T47" fmla="*/ 18 h 41"/>
                    <a:gd name="T48" fmla="*/ 37 w 80"/>
                    <a:gd name="T49" fmla="*/ 39 h 41"/>
                    <a:gd name="T50" fmla="*/ 37 w 80"/>
                    <a:gd name="T51" fmla="*/ 39 h 41"/>
                    <a:gd name="T52" fmla="*/ 35 w 80"/>
                    <a:gd name="T53" fmla="*/ 34 h 41"/>
                    <a:gd name="T54" fmla="*/ 37 w 80"/>
                    <a:gd name="T55" fmla="*/ 39 h 41"/>
                    <a:gd name="T56" fmla="*/ 37 w 80"/>
                    <a:gd name="T57" fmla="*/ 39 h 41"/>
                    <a:gd name="T58" fmla="*/ 28 w 80"/>
                    <a:gd name="T59" fmla="*/ 41 h 41"/>
                    <a:gd name="T60" fmla="*/ 20 w 80"/>
                    <a:gd name="T61" fmla="*/ 41 h 41"/>
                    <a:gd name="T62" fmla="*/ 14 w 80"/>
                    <a:gd name="T63" fmla="*/ 41 h 41"/>
                    <a:gd name="T64" fmla="*/ 9 w 80"/>
                    <a:gd name="T65" fmla="*/ 39 h 41"/>
                    <a:gd name="T66" fmla="*/ 3 w 80"/>
                    <a:gd name="T67" fmla="*/ 34 h 41"/>
                    <a:gd name="T68" fmla="*/ 0 w 80"/>
                    <a:gd name="T69" fmla="*/ 30 h 41"/>
                    <a:gd name="T70" fmla="*/ 9 w 80"/>
                    <a:gd name="T71" fmla="*/ 25 h 41"/>
                    <a:gd name="T72" fmla="*/ 9 w 80"/>
                    <a:gd name="T73" fmla="*/ 27 h 41"/>
                    <a:gd name="T74" fmla="*/ 14 w 80"/>
                    <a:gd name="T75" fmla="*/ 29 h 41"/>
                    <a:gd name="T76" fmla="*/ 17 w 80"/>
                    <a:gd name="T77" fmla="*/ 30 h 41"/>
                    <a:gd name="T78" fmla="*/ 21 w 80"/>
                    <a:gd name="T79" fmla="*/ 30 h 41"/>
                    <a:gd name="T80" fmla="*/ 28 w 80"/>
                    <a:gd name="T81" fmla="*/ 30 h 41"/>
                    <a:gd name="T82" fmla="*/ 34 w 80"/>
                    <a:gd name="T83" fmla="*/ 27 h 41"/>
                    <a:gd name="T84" fmla="*/ 37 w 80"/>
                    <a:gd name="T85" fmla="*/ 39 h 41"/>
                    <a:gd name="T86" fmla="*/ 0 w 80"/>
                    <a:gd name="T87" fmla="*/ 30 h 41"/>
                    <a:gd name="T88" fmla="*/ 0 w 80"/>
                    <a:gd name="T89" fmla="*/ 27 h 41"/>
                    <a:gd name="T90" fmla="*/ 1 w 80"/>
                    <a:gd name="T91" fmla="*/ 24 h 41"/>
                    <a:gd name="T92" fmla="*/ 4 w 80"/>
                    <a:gd name="T93" fmla="*/ 22 h 41"/>
                    <a:gd name="T94" fmla="*/ 9 w 80"/>
                    <a:gd name="T95" fmla="*/ 25 h 41"/>
                    <a:gd name="T96" fmla="*/ 0 w 80"/>
                    <a:gd name="T97" fmla="*/ 30 h 41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80"/>
                    <a:gd name="T148" fmla="*/ 0 h 41"/>
                    <a:gd name="T149" fmla="*/ 80 w 80"/>
                    <a:gd name="T150" fmla="*/ 41 h 41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80" h="41">
                      <a:moveTo>
                        <a:pt x="72" y="0"/>
                      </a:moveTo>
                      <a:lnTo>
                        <a:pt x="77" y="0"/>
                      </a:lnTo>
                      <a:lnTo>
                        <a:pt x="80" y="1"/>
                      </a:lnTo>
                      <a:lnTo>
                        <a:pt x="80" y="6"/>
                      </a:lnTo>
                      <a:lnTo>
                        <a:pt x="77" y="10"/>
                      </a:lnTo>
                      <a:lnTo>
                        <a:pt x="72" y="0"/>
                      </a:lnTo>
                      <a:close/>
                      <a:moveTo>
                        <a:pt x="77" y="10"/>
                      </a:moveTo>
                      <a:lnTo>
                        <a:pt x="72" y="13"/>
                      </a:lnTo>
                      <a:lnTo>
                        <a:pt x="66" y="18"/>
                      </a:lnTo>
                      <a:lnTo>
                        <a:pt x="60" y="10"/>
                      </a:lnTo>
                      <a:lnTo>
                        <a:pt x="66" y="3"/>
                      </a:lnTo>
                      <a:lnTo>
                        <a:pt x="72" y="0"/>
                      </a:lnTo>
                      <a:lnTo>
                        <a:pt x="77" y="10"/>
                      </a:lnTo>
                      <a:close/>
                      <a:moveTo>
                        <a:pt x="66" y="18"/>
                      </a:moveTo>
                      <a:lnTo>
                        <a:pt x="61" y="24"/>
                      </a:lnTo>
                      <a:lnTo>
                        <a:pt x="54" y="29"/>
                      </a:lnTo>
                      <a:lnTo>
                        <a:pt x="46" y="34"/>
                      </a:lnTo>
                      <a:lnTo>
                        <a:pt x="37" y="39"/>
                      </a:lnTo>
                      <a:lnTo>
                        <a:pt x="34" y="27"/>
                      </a:lnTo>
                      <a:lnTo>
                        <a:pt x="41" y="24"/>
                      </a:lnTo>
                      <a:lnTo>
                        <a:pt x="49" y="18"/>
                      </a:lnTo>
                      <a:lnTo>
                        <a:pt x="55" y="15"/>
                      </a:lnTo>
                      <a:lnTo>
                        <a:pt x="60" y="10"/>
                      </a:lnTo>
                      <a:lnTo>
                        <a:pt x="66" y="18"/>
                      </a:lnTo>
                      <a:close/>
                      <a:moveTo>
                        <a:pt x="37" y="39"/>
                      </a:moveTo>
                      <a:lnTo>
                        <a:pt x="37" y="39"/>
                      </a:lnTo>
                      <a:lnTo>
                        <a:pt x="35" y="34"/>
                      </a:lnTo>
                      <a:lnTo>
                        <a:pt x="37" y="39"/>
                      </a:lnTo>
                      <a:close/>
                      <a:moveTo>
                        <a:pt x="37" y="39"/>
                      </a:moveTo>
                      <a:lnTo>
                        <a:pt x="28" y="41"/>
                      </a:lnTo>
                      <a:lnTo>
                        <a:pt x="20" y="41"/>
                      </a:lnTo>
                      <a:lnTo>
                        <a:pt x="14" y="41"/>
                      </a:lnTo>
                      <a:lnTo>
                        <a:pt x="9" y="39"/>
                      </a:lnTo>
                      <a:lnTo>
                        <a:pt x="3" y="34"/>
                      </a:lnTo>
                      <a:lnTo>
                        <a:pt x="0" y="30"/>
                      </a:lnTo>
                      <a:lnTo>
                        <a:pt x="9" y="25"/>
                      </a:lnTo>
                      <a:lnTo>
                        <a:pt x="9" y="27"/>
                      </a:lnTo>
                      <a:lnTo>
                        <a:pt x="14" y="29"/>
                      </a:lnTo>
                      <a:lnTo>
                        <a:pt x="17" y="30"/>
                      </a:lnTo>
                      <a:lnTo>
                        <a:pt x="21" y="30"/>
                      </a:lnTo>
                      <a:lnTo>
                        <a:pt x="28" y="30"/>
                      </a:lnTo>
                      <a:lnTo>
                        <a:pt x="34" y="27"/>
                      </a:lnTo>
                      <a:lnTo>
                        <a:pt x="37" y="39"/>
                      </a:lnTo>
                      <a:close/>
                      <a:moveTo>
                        <a:pt x="0" y="30"/>
                      </a:moveTo>
                      <a:lnTo>
                        <a:pt x="0" y="27"/>
                      </a:lnTo>
                      <a:lnTo>
                        <a:pt x="1" y="24"/>
                      </a:lnTo>
                      <a:lnTo>
                        <a:pt x="4" y="22"/>
                      </a:lnTo>
                      <a:lnTo>
                        <a:pt x="9" y="25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rgbClr val="D9BF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299" name="Freeform 315"/>
                <p:cNvSpPr>
                  <a:spLocks noEditPoints="1"/>
                </p:cNvSpPr>
                <p:nvPr/>
              </p:nvSpPr>
              <p:spPr bwMode="auto">
                <a:xfrm>
                  <a:off x="813" y="2335"/>
                  <a:ext cx="65" cy="62"/>
                </a:xfrm>
                <a:custGeom>
                  <a:avLst/>
                  <a:gdLst>
                    <a:gd name="T0" fmla="*/ 52 w 65"/>
                    <a:gd name="T1" fmla="*/ 4 h 62"/>
                    <a:gd name="T2" fmla="*/ 58 w 65"/>
                    <a:gd name="T3" fmla="*/ 2 h 62"/>
                    <a:gd name="T4" fmla="*/ 63 w 65"/>
                    <a:gd name="T5" fmla="*/ 6 h 62"/>
                    <a:gd name="T6" fmla="*/ 65 w 65"/>
                    <a:gd name="T7" fmla="*/ 12 h 62"/>
                    <a:gd name="T8" fmla="*/ 51 w 65"/>
                    <a:gd name="T9" fmla="*/ 6 h 62"/>
                    <a:gd name="T10" fmla="*/ 58 w 65"/>
                    <a:gd name="T11" fmla="*/ 23 h 62"/>
                    <a:gd name="T12" fmla="*/ 43 w 65"/>
                    <a:gd name="T13" fmla="*/ 43 h 62"/>
                    <a:gd name="T14" fmla="*/ 24 w 65"/>
                    <a:gd name="T15" fmla="*/ 40 h 62"/>
                    <a:gd name="T16" fmla="*/ 51 w 65"/>
                    <a:gd name="T17" fmla="*/ 6 h 62"/>
                    <a:gd name="T18" fmla="*/ 34 w 65"/>
                    <a:gd name="T19" fmla="*/ 52 h 62"/>
                    <a:gd name="T20" fmla="*/ 20 w 65"/>
                    <a:gd name="T21" fmla="*/ 60 h 62"/>
                    <a:gd name="T22" fmla="*/ 20 w 65"/>
                    <a:gd name="T23" fmla="*/ 43 h 62"/>
                    <a:gd name="T24" fmla="*/ 34 w 65"/>
                    <a:gd name="T25" fmla="*/ 52 h 62"/>
                    <a:gd name="T26" fmla="*/ 15 w 65"/>
                    <a:gd name="T27" fmla="*/ 62 h 62"/>
                    <a:gd name="T28" fmla="*/ 7 w 65"/>
                    <a:gd name="T29" fmla="*/ 60 h 62"/>
                    <a:gd name="T30" fmla="*/ 15 w 65"/>
                    <a:gd name="T31" fmla="*/ 47 h 62"/>
                    <a:gd name="T32" fmla="*/ 15 w 65"/>
                    <a:gd name="T33" fmla="*/ 45 h 62"/>
                    <a:gd name="T34" fmla="*/ 4 w 65"/>
                    <a:gd name="T35" fmla="*/ 57 h 62"/>
                    <a:gd name="T36" fmla="*/ 1 w 65"/>
                    <a:gd name="T37" fmla="*/ 48 h 62"/>
                    <a:gd name="T38" fmla="*/ 15 w 65"/>
                    <a:gd name="T39" fmla="*/ 47 h 62"/>
                    <a:gd name="T40" fmla="*/ 4 w 65"/>
                    <a:gd name="T41" fmla="*/ 57 h 62"/>
                    <a:gd name="T42" fmla="*/ 15 w 65"/>
                    <a:gd name="T43" fmla="*/ 45 h 62"/>
                    <a:gd name="T44" fmla="*/ 15 w 65"/>
                    <a:gd name="T45" fmla="*/ 45 h 62"/>
                    <a:gd name="T46" fmla="*/ 0 w 65"/>
                    <a:gd name="T47" fmla="*/ 40 h 62"/>
                    <a:gd name="T48" fmla="*/ 6 w 65"/>
                    <a:gd name="T49" fmla="*/ 23 h 62"/>
                    <a:gd name="T50" fmla="*/ 20 w 65"/>
                    <a:gd name="T51" fmla="*/ 6 h 62"/>
                    <a:gd name="T52" fmla="*/ 32 w 65"/>
                    <a:gd name="T53" fmla="*/ 16 h 62"/>
                    <a:gd name="T54" fmla="*/ 23 w 65"/>
                    <a:gd name="T55" fmla="*/ 24 h 62"/>
                    <a:gd name="T56" fmla="*/ 17 w 65"/>
                    <a:gd name="T57" fmla="*/ 35 h 62"/>
                    <a:gd name="T58" fmla="*/ 15 w 65"/>
                    <a:gd name="T59" fmla="*/ 45 h 62"/>
                    <a:gd name="T60" fmla="*/ 23 w 65"/>
                    <a:gd name="T61" fmla="*/ 2 h 62"/>
                    <a:gd name="T62" fmla="*/ 29 w 65"/>
                    <a:gd name="T63" fmla="*/ 0 h 62"/>
                    <a:gd name="T64" fmla="*/ 34 w 65"/>
                    <a:gd name="T65" fmla="*/ 4 h 62"/>
                    <a:gd name="T66" fmla="*/ 35 w 65"/>
                    <a:gd name="T67" fmla="*/ 11 h 62"/>
                    <a:gd name="T68" fmla="*/ 32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6"/>
                      </a:moveTo>
                      <a:lnTo>
                        <a:pt x="52" y="4"/>
                      </a:lnTo>
                      <a:lnTo>
                        <a:pt x="55" y="2"/>
                      </a:lnTo>
                      <a:lnTo>
                        <a:pt x="58" y="2"/>
                      </a:lnTo>
                      <a:lnTo>
                        <a:pt x="61" y="4"/>
                      </a:lnTo>
                      <a:lnTo>
                        <a:pt x="63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5" y="16"/>
                      </a:lnTo>
                      <a:lnTo>
                        <a:pt x="51" y="6"/>
                      </a:lnTo>
                      <a:close/>
                      <a:moveTo>
                        <a:pt x="65" y="16"/>
                      </a:moveTo>
                      <a:lnTo>
                        <a:pt x="58" y="23"/>
                      </a:lnTo>
                      <a:lnTo>
                        <a:pt x="51" y="33"/>
                      </a:lnTo>
                      <a:lnTo>
                        <a:pt x="43" y="43"/>
                      </a:lnTo>
                      <a:lnTo>
                        <a:pt x="34" y="52"/>
                      </a:lnTo>
                      <a:lnTo>
                        <a:pt x="24" y="40"/>
                      </a:lnTo>
                      <a:lnTo>
                        <a:pt x="40" y="23"/>
                      </a:lnTo>
                      <a:lnTo>
                        <a:pt x="51" y="6"/>
                      </a:lnTo>
                      <a:lnTo>
                        <a:pt x="65" y="16"/>
                      </a:lnTo>
                      <a:close/>
                      <a:moveTo>
                        <a:pt x="34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5" y="45"/>
                      </a:lnTo>
                      <a:lnTo>
                        <a:pt x="20" y="43"/>
                      </a:lnTo>
                      <a:lnTo>
                        <a:pt x="24" y="40"/>
                      </a:lnTo>
                      <a:lnTo>
                        <a:pt x="34" y="52"/>
                      </a:lnTo>
                      <a:close/>
                      <a:moveTo>
                        <a:pt x="20" y="60"/>
                      </a:moveTo>
                      <a:lnTo>
                        <a:pt x="15" y="62"/>
                      </a:lnTo>
                      <a:lnTo>
                        <a:pt x="12" y="62"/>
                      </a:lnTo>
                      <a:lnTo>
                        <a:pt x="7" y="60"/>
                      </a:lnTo>
                      <a:lnTo>
                        <a:pt x="4" y="57"/>
                      </a:lnTo>
                      <a:lnTo>
                        <a:pt x="15" y="47"/>
                      </a:lnTo>
                      <a:lnTo>
                        <a:pt x="15" y="45"/>
                      </a:lnTo>
                      <a:lnTo>
                        <a:pt x="20" y="60"/>
                      </a:lnTo>
                      <a:close/>
                      <a:moveTo>
                        <a:pt x="4" y="57"/>
                      </a:moveTo>
                      <a:lnTo>
                        <a:pt x="3" y="54"/>
                      </a:lnTo>
                      <a:lnTo>
                        <a:pt x="1" y="48"/>
                      </a:lnTo>
                      <a:lnTo>
                        <a:pt x="15" y="45"/>
                      </a:lnTo>
                      <a:lnTo>
                        <a:pt x="15" y="47"/>
                      </a:lnTo>
                      <a:lnTo>
                        <a:pt x="4" y="57"/>
                      </a:lnTo>
                      <a:close/>
                      <a:moveTo>
                        <a:pt x="15" y="45"/>
                      </a:moveTo>
                      <a:lnTo>
                        <a:pt x="15" y="45"/>
                      </a:lnTo>
                      <a:lnTo>
                        <a:pt x="9" y="47"/>
                      </a:lnTo>
                      <a:lnTo>
                        <a:pt x="15" y="45"/>
                      </a:lnTo>
                      <a:close/>
                      <a:moveTo>
                        <a:pt x="1" y="48"/>
                      </a:moveTo>
                      <a:lnTo>
                        <a:pt x="0" y="40"/>
                      </a:lnTo>
                      <a:lnTo>
                        <a:pt x="3" y="31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20" y="6"/>
                      </a:lnTo>
                      <a:lnTo>
                        <a:pt x="23" y="2"/>
                      </a:lnTo>
                      <a:lnTo>
                        <a:pt x="32" y="16"/>
                      </a:lnTo>
                      <a:lnTo>
                        <a:pt x="29" y="19"/>
                      </a:lnTo>
                      <a:lnTo>
                        <a:pt x="23" y="24"/>
                      </a:lnTo>
                      <a:lnTo>
                        <a:pt x="20" y="30"/>
                      </a:lnTo>
                      <a:lnTo>
                        <a:pt x="17" y="35"/>
                      </a:lnTo>
                      <a:lnTo>
                        <a:pt x="15" y="40"/>
                      </a:lnTo>
                      <a:lnTo>
                        <a:pt x="15" y="45"/>
                      </a:lnTo>
                      <a:lnTo>
                        <a:pt x="1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2"/>
                      </a:lnTo>
                      <a:lnTo>
                        <a:pt x="34" y="4"/>
                      </a:lnTo>
                      <a:lnTo>
                        <a:pt x="35" y="7"/>
                      </a:lnTo>
                      <a:lnTo>
                        <a:pt x="35" y="11"/>
                      </a:lnTo>
                      <a:lnTo>
                        <a:pt x="34" y="14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0" name="Freeform 316"/>
                <p:cNvSpPr>
                  <a:spLocks noEditPoints="1"/>
                </p:cNvSpPr>
                <p:nvPr/>
              </p:nvSpPr>
              <p:spPr bwMode="auto">
                <a:xfrm>
                  <a:off x="817" y="2337"/>
                  <a:ext cx="57" cy="55"/>
                </a:xfrm>
                <a:custGeom>
                  <a:avLst/>
                  <a:gdLst>
                    <a:gd name="T0" fmla="*/ 47 w 57"/>
                    <a:gd name="T1" fmla="*/ 2 h 55"/>
                    <a:gd name="T2" fmla="*/ 51 w 57"/>
                    <a:gd name="T3" fmla="*/ 0 h 55"/>
                    <a:gd name="T4" fmla="*/ 56 w 57"/>
                    <a:gd name="T5" fmla="*/ 4 h 55"/>
                    <a:gd name="T6" fmla="*/ 57 w 57"/>
                    <a:gd name="T7" fmla="*/ 9 h 55"/>
                    <a:gd name="T8" fmla="*/ 44 w 57"/>
                    <a:gd name="T9" fmla="*/ 4 h 55"/>
                    <a:gd name="T10" fmla="*/ 45 w 57"/>
                    <a:gd name="T11" fmla="*/ 29 h 55"/>
                    <a:gd name="T12" fmla="*/ 22 w 57"/>
                    <a:gd name="T13" fmla="*/ 31 h 55"/>
                    <a:gd name="T14" fmla="*/ 44 w 57"/>
                    <a:gd name="T15" fmla="*/ 4 h 55"/>
                    <a:gd name="T16" fmla="*/ 31 w 57"/>
                    <a:gd name="T17" fmla="*/ 43 h 55"/>
                    <a:gd name="T18" fmla="*/ 19 w 57"/>
                    <a:gd name="T19" fmla="*/ 53 h 55"/>
                    <a:gd name="T20" fmla="*/ 17 w 57"/>
                    <a:gd name="T21" fmla="*/ 36 h 55"/>
                    <a:gd name="T22" fmla="*/ 31 w 57"/>
                    <a:gd name="T23" fmla="*/ 43 h 55"/>
                    <a:gd name="T24" fmla="*/ 13 w 57"/>
                    <a:gd name="T25" fmla="*/ 40 h 55"/>
                    <a:gd name="T26" fmla="*/ 13 w 57"/>
                    <a:gd name="T27" fmla="*/ 40 h 55"/>
                    <a:gd name="T28" fmla="*/ 16 w 57"/>
                    <a:gd name="T29" fmla="*/ 55 h 55"/>
                    <a:gd name="T30" fmla="*/ 8 w 57"/>
                    <a:gd name="T31" fmla="*/ 55 h 55"/>
                    <a:gd name="T32" fmla="*/ 14 w 57"/>
                    <a:gd name="T33" fmla="*/ 41 h 55"/>
                    <a:gd name="T34" fmla="*/ 13 w 57"/>
                    <a:gd name="T35" fmla="*/ 40 h 55"/>
                    <a:gd name="T36" fmla="*/ 3 w 57"/>
                    <a:gd name="T37" fmla="*/ 53 h 55"/>
                    <a:gd name="T38" fmla="*/ 2 w 57"/>
                    <a:gd name="T39" fmla="*/ 50 h 55"/>
                    <a:gd name="T40" fmla="*/ 14 w 57"/>
                    <a:gd name="T41" fmla="*/ 41 h 55"/>
                    <a:gd name="T42" fmla="*/ 3 w 57"/>
                    <a:gd name="T43" fmla="*/ 53 h 55"/>
                    <a:gd name="T44" fmla="*/ 14 w 57"/>
                    <a:gd name="T45" fmla="*/ 41 h 55"/>
                    <a:gd name="T46" fmla="*/ 8 w 57"/>
                    <a:gd name="T47" fmla="*/ 45 h 55"/>
                    <a:gd name="T48" fmla="*/ 3 w 57"/>
                    <a:gd name="T49" fmla="*/ 52 h 55"/>
                    <a:gd name="T50" fmla="*/ 13 w 57"/>
                    <a:gd name="T51" fmla="*/ 40 h 55"/>
                    <a:gd name="T52" fmla="*/ 3 w 57"/>
                    <a:gd name="T53" fmla="*/ 52 h 55"/>
                    <a:gd name="T54" fmla="*/ 3 w 57"/>
                    <a:gd name="T55" fmla="*/ 52 h 55"/>
                    <a:gd name="T56" fmla="*/ 3 w 57"/>
                    <a:gd name="T57" fmla="*/ 52 h 55"/>
                    <a:gd name="T58" fmla="*/ 2 w 57"/>
                    <a:gd name="T59" fmla="*/ 50 h 55"/>
                    <a:gd name="T60" fmla="*/ 14 w 57"/>
                    <a:gd name="T61" fmla="*/ 41 h 55"/>
                    <a:gd name="T62" fmla="*/ 13 w 57"/>
                    <a:gd name="T63" fmla="*/ 40 h 55"/>
                    <a:gd name="T64" fmla="*/ 14 w 57"/>
                    <a:gd name="T65" fmla="*/ 41 h 55"/>
                    <a:gd name="T66" fmla="*/ 8 w 57"/>
                    <a:gd name="T67" fmla="*/ 45 h 55"/>
                    <a:gd name="T68" fmla="*/ 2 w 57"/>
                    <a:gd name="T69" fmla="*/ 50 h 55"/>
                    <a:gd name="T70" fmla="*/ 0 w 57"/>
                    <a:gd name="T71" fmla="*/ 46 h 55"/>
                    <a:gd name="T72" fmla="*/ 14 w 57"/>
                    <a:gd name="T73" fmla="*/ 41 h 55"/>
                    <a:gd name="T74" fmla="*/ 2 w 57"/>
                    <a:gd name="T75" fmla="*/ 50 h 55"/>
                    <a:gd name="T76" fmla="*/ 0 w 57"/>
                    <a:gd name="T77" fmla="*/ 45 h 55"/>
                    <a:gd name="T78" fmla="*/ 14 w 57"/>
                    <a:gd name="T79" fmla="*/ 43 h 55"/>
                    <a:gd name="T80" fmla="*/ 14 w 57"/>
                    <a:gd name="T81" fmla="*/ 41 h 55"/>
                    <a:gd name="T82" fmla="*/ 14 w 57"/>
                    <a:gd name="T83" fmla="*/ 41 h 55"/>
                    <a:gd name="T84" fmla="*/ 14 w 57"/>
                    <a:gd name="T85" fmla="*/ 43 h 55"/>
                    <a:gd name="T86" fmla="*/ 14 w 57"/>
                    <a:gd name="T87" fmla="*/ 41 h 55"/>
                    <a:gd name="T88" fmla="*/ 0 w 57"/>
                    <a:gd name="T89" fmla="*/ 36 h 55"/>
                    <a:gd name="T90" fmla="*/ 5 w 57"/>
                    <a:gd name="T91" fmla="*/ 21 h 55"/>
                    <a:gd name="T92" fmla="*/ 17 w 57"/>
                    <a:gd name="T93" fmla="*/ 5 h 55"/>
                    <a:gd name="T94" fmla="*/ 30 w 57"/>
                    <a:gd name="T95" fmla="*/ 14 h 55"/>
                    <a:gd name="T96" fmla="*/ 22 w 57"/>
                    <a:gd name="T97" fmla="*/ 22 h 55"/>
                    <a:gd name="T98" fmla="*/ 16 w 57"/>
                    <a:gd name="T99" fmla="*/ 31 h 55"/>
                    <a:gd name="T100" fmla="*/ 14 w 57"/>
                    <a:gd name="T101" fmla="*/ 41 h 55"/>
                    <a:gd name="T102" fmla="*/ 20 w 57"/>
                    <a:gd name="T103" fmla="*/ 2 h 55"/>
                    <a:gd name="T104" fmla="*/ 27 w 57"/>
                    <a:gd name="T105" fmla="*/ 0 h 55"/>
                    <a:gd name="T106" fmla="*/ 31 w 57"/>
                    <a:gd name="T107" fmla="*/ 2 h 55"/>
                    <a:gd name="T108" fmla="*/ 33 w 57"/>
                    <a:gd name="T109" fmla="*/ 9 h 55"/>
                    <a:gd name="T110" fmla="*/ 30 w 57"/>
                    <a:gd name="T111" fmla="*/ 14 h 5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55"/>
                    <a:gd name="T170" fmla="*/ 57 w 57"/>
                    <a:gd name="T171" fmla="*/ 55 h 5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55">
                      <a:moveTo>
                        <a:pt x="44" y="4"/>
                      </a:moveTo>
                      <a:lnTo>
                        <a:pt x="47" y="2"/>
                      </a:lnTo>
                      <a:lnTo>
                        <a:pt x="48" y="0"/>
                      </a:lnTo>
                      <a:lnTo>
                        <a:pt x="51" y="0"/>
                      </a:lnTo>
                      <a:lnTo>
                        <a:pt x="54" y="2"/>
                      </a:lnTo>
                      <a:lnTo>
                        <a:pt x="56" y="4"/>
                      </a:lnTo>
                      <a:lnTo>
                        <a:pt x="57" y="7"/>
                      </a:lnTo>
                      <a:lnTo>
                        <a:pt x="57" y="9"/>
                      </a:lnTo>
                      <a:lnTo>
                        <a:pt x="56" y="12"/>
                      </a:lnTo>
                      <a:lnTo>
                        <a:pt x="44" y="4"/>
                      </a:lnTo>
                      <a:close/>
                      <a:moveTo>
                        <a:pt x="56" y="12"/>
                      </a:moveTo>
                      <a:lnTo>
                        <a:pt x="45" y="29"/>
                      </a:lnTo>
                      <a:lnTo>
                        <a:pt x="31" y="43"/>
                      </a:lnTo>
                      <a:lnTo>
                        <a:pt x="22" y="31"/>
                      </a:lnTo>
                      <a:lnTo>
                        <a:pt x="34" y="19"/>
                      </a:lnTo>
                      <a:lnTo>
                        <a:pt x="44" y="4"/>
                      </a:lnTo>
                      <a:lnTo>
                        <a:pt x="56" y="12"/>
                      </a:lnTo>
                      <a:close/>
                      <a:moveTo>
                        <a:pt x="31" y="43"/>
                      </a:moveTo>
                      <a:lnTo>
                        <a:pt x="25" y="50"/>
                      </a:lnTo>
                      <a:lnTo>
                        <a:pt x="19" y="53"/>
                      </a:lnTo>
                      <a:lnTo>
                        <a:pt x="13" y="40"/>
                      </a:lnTo>
                      <a:lnTo>
                        <a:pt x="17" y="36"/>
                      </a:lnTo>
                      <a:lnTo>
                        <a:pt x="22" y="31"/>
                      </a:lnTo>
                      <a:lnTo>
                        <a:pt x="31" y="43"/>
                      </a:lnTo>
                      <a:close/>
                      <a:moveTo>
                        <a:pt x="13" y="40"/>
                      </a:moveTo>
                      <a:lnTo>
                        <a:pt x="13" y="40"/>
                      </a:lnTo>
                      <a:lnTo>
                        <a:pt x="16" y="46"/>
                      </a:lnTo>
                      <a:lnTo>
                        <a:pt x="13" y="40"/>
                      </a:lnTo>
                      <a:close/>
                      <a:moveTo>
                        <a:pt x="19" y="53"/>
                      </a:moveTo>
                      <a:lnTo>
                        <a:pt x="16" y="55"/>
                      </a:lnTo>
                      <a:lnTo>
                        <a:pt x="11" y="55"/>
                      </a:lnTo>
                      <a:lnTo>
                        <a:pt x="8" y="55"/>
                      </a:lnTo>
                      <a:lnTo>
                        <a:pt x="3" y="53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19" y="53"/>
                      </a:lnTo>
                      <a:close/>
                      <a:moveTo>
                        <a:pt x="3" y="53"/>
                      </a:moveTo>
                      <a:lnTo>
                        <a:pt x="3" y="52"/>
                      </a:lnTo>
                      <a:lnTo>
                        <a:pt x="2" y="50"/>
                      </a:lnTo>
                      <a:lnTo>
                        <a:pt x="14" y="41"/>
                      </a:lnTo>
                      <a:lnTo>
                        <a:pt x="3" y="53"/>
                      </a:lnTo>
                      <a:close/>
                      <a:moveTo>
                        <a:pt x="13" y="40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3" y="40"/>
                      </a:lnTo>
                      <a:close/>
                      <a:moveTo>
                        <a:pt x="3" y="52"/>
                      </a:moveTo>
                      <a:lnTo>
                        <a:pt x="3" y="52"/>
                      </a:lnTo>
                      <a:lnTo>
                        <a:pt x="13" y="40"/>
                      </a:lnTo>
                      <a:lnTo>
                        <a:pt x="3" y="52"/>
                      </a:lnTo>
                      <a:close/>
                      <a:moveTo>
                        <a:pt x="3" y="52"/>
                      </a:moveTo>
                      <a:lnTo>
                        <a:pt x="3" y="52"/>
                      </a:lnTo>
                      <a:lnTo>
                        <a:pt x="8" y="45"/>
                      </a:lnTo>
                      <a:lnTo>
                        <a:pt x="3" y="52"/>
                      </a:lnTo>
                      <a:close/>
                      <a:moveTo>
                        <a:pt x="3" y="52"/>
                      </a:moveTo>
                      <a:lnTo>
                        <a:pt x="2" y="50"/>
                      </a:lnTo>
                      <a:lnTo>
                        <a:pt x="2" y="48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3" y="52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4" y="41"/>
                      </a:lnTo>
                      <a:close/>
                      <a:moveTo>
                        <a:pt x="2" y="50"/>
                      </a:moveTo>
                      <a:lnTo>
                        <a:pt x="0" y="48"/>
                      </a:lnTo>
                      <a:lnTo>
                        <a:pt x="0" y="46"/>
                      </a:lnTo>
                      <a:lnTo>
                        <a:pt x="14" y="41"/>
                      </a:lnTo>
                      <a:lnTo>
                        <a:pt x="2" y="50"/>
                      </a:lnTo>
                      <a:close/>
                      <a:moveTo>
                        <a:pt x="0" y="46"/>
                      </a:moveTo>
                      <a:lnTo>
                        <a:pt x="0" y="45"/>
                      </a:lnTo>
                      <a:lnTo>
                        <a:pt x="0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0" y="4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14" y="43"/>
                      </a:lnTo>
                      <a:lnTo>
                        <a:pt x="7" y="43"/>
                      </a:lnTo>
                      <a:lnTo>
                        <a:pt x="14" y="41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28"/>
                      </a:lnTo>
                      <a:lnTo>
                        <a:pt x="5" y="21"/>
                      </a:lnTo>
                      <a:lnTo>
                        <a:pt x="10" y="14"/>
                      </a:lnTo>
                      <a:lnTo>
                        <a:pt x="17" y="5"/>
                      </a:lnTo>
                      <a:lnTo>
                        <a:pt x="20" y="2"/>
                      </a:lnTo>
                      <a:lnTo>
                        <a:pt x="30" y="14"/>
                      </a:lnTo>
                      <a:lnTo>
                        <a:pt x="27" y="16"/>
                      </a:lnTo>
                      <a:lnTo>
                        <a:pt x="22" y="22"/>
                      </a:lnTo>
                      <a:lnTo>
                        <a:pt x="19" y="28"/>
                      </a:lnTo>
                      <a:lnTo>
                        <a:pt x="16" y="31"/>
                      </a:lnTo>
                      <a:lnTo>
                        <a:pt x="14" y="36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20" y="2"/>
                      </a:move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3" y="5"/>
                      </a:lnTo>
                      <a:lnTo>
                        <a:pt x="33" y="9"/>
                      </a:lnTo>
                      <a:lnTo>
                        <a:pt x="31" y="10"/>
                      </a:lnTo>
                      <a:lnTo>
                        <a:pt x="30" y="14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1" name="Freeform 317"/>
                <p:cNvSpPr>
                  <a:spLocks noEditPoints="1"/>
                </p:cNvSpPr>
                <p:nvPr/>
              </p:nvSpPr>
              <p:spPr bwMode="auto">
                <a:xfrm>
                  <a:off x="820" y="2335"/>
                  <a:ext cx="50" cy="54"/>
                </a:xfrm>
                <a:custGeom>
                  <a:avLst/>
                  <a:gdLst>
                    <a:gd name="T0" fmla="*/ 39 w 50"/>
                    <a:gd name="T1" fmla="*/ 7 h 54"/>
                    <a:gd name="T2" fmla="*/ 44 w 50"/>
                    <a:gd name="T3" fmla="*/ 6 h 54"/>
                    <a:gd name="T4" fmla="*/ 48 w 50"/>
                    <a:gd name="T5" fmla="*/ 9 h 54"/>
                    <a:gd name="T6" fmla="*/ 50 w 50"/>
                    <a:gd name="T7" fmla="*/ 14 h 54"/>
                    <a:gd name="T8" fmla="*/ 37 w 50"/>
                    <a:gd name="T9" fmla="*/ 9 h 54"/>
                    <a:gd name="T10" fmla="*/ 41 w 50"/>
                    <a:gd name="T11" fmla="*/ 30 h 54"/>
                    <a:gd name="T12" fmla="*/ 19 w 50"/>
                    <a:gd name="T13" fmla="*/ 31 h 54"/>
                    <a:gd name="T14" fmla="*/ 37 w 50"/>
                    <a:gd name="T15" fmla="*/ 9 h 54"/>
                    <a:gd name="T16" fmla="*/ 28 w 50"/>
                    <a:gd name="T17" fmla="*/ 43 h 54"/>
                    <a:gd name="T18" fmla="*/ 17 w 50"/>
                    <a:gd name="T19" fmla="*/ 52 h 54"/>
                    <a:gd name="T20" fmla="*/ 14 w 50"/>
                    <a:gd name="T21" fmla="*/ 35 h 54"/>
                    <a:gd name="T22" fmla="*/ 28 w 50"/>
                    <a:gd name="T23" fmla="*/ 43 h 54"/>
                    <a:gd name="T24" fmla="*/ 13 w 50"/>
                    <a:gd name="T25" fmla="*/ 52 h 54"/>
                    <a:gd name="T26" fmla="*/ 7 w 50"/>
                    <a:gd name="T27" fmla="*/ 52 h 54"/>
                    <a:gd name="T28" fmla="*/ 13 w 50"/>
                    <a:gd name="T29" fmla="*/ 40 h 54"/>
                    <a:gd name="T30" fmla="*/ 11 w 50"/>
                    <a:gd name="T31" fmla="*/ 38 h 54"/>
                    <a:gd name="T32" fmla="*/ 4 w 50"/>
                    <a:gd name="T33" fmla="*/ 50 h 54"/>
                    <a:gd name="T34" fmla="*/ 8 w 50"/>
                    <a:gd name="T35" fmla="*/ 45 h 54"/>
                    <a:gd name="T36" fmla="*/ 4 w 50"/>
                    <a:gd name="T37" fmla="*/ 50 h 54"/>
                    <a:gd name="T38" fmla="*/ 2 w 50"/>
                    <a:gd name="T39" fmla="*/ 48 h 54"/>
                    <a:gd name="T40" fmla="*/ 13 w 50"/>
                    <a:gd name="T41" fmla="*/ 40 h 54"/>
                    <a:gd name="T42" fmla="*/ 4 w 50"/>
                    <a:gd name="T43" fmla="*/ 50 h 54"/>
                    <a:gd name="T44" fmla="*/ 2 w 50"/>
                    <a:gd name="T45" fmla="*/ 47 h 54"/>
                    <a:gd name="T46" fmla="*/ 2 w 50"/>
                    <a:gd name="T47" fmla="*/ 48 h 54"/>
                    <a:gd name="T48" fmla="*/ 2 w 50"/>
                    <a:gd name="T49" fmla="*/ 47 h 54"/>
                    <a:gd name="T50" fmla="*/ 14 w 50"/>
                    <a:gd name="T51" fmla="*/ 40 h 54"/>
                    <a:gd name="T52" fmla="*/ 14 w 50"/>
                    <a:gd name="T53" fmla="*/ 42 h 54"/>
                    <a:gd name="T54" fmla="*/ 0 w 50"/>
                    <a:gd name="T55" fmla="*/ 45 h 54"/>
                    <a:gd name="T56" fmla="*/ 7 w 50"/>
                    <a:gd name="T57" fmla="*/ 43 h 54"/>
                    <a:gd name="T58" fmla="*/ 0 w 50"/>
                    <a:gd name="T59" fmla="*/ 45 h 54"/>
                    <a:gd name="T60" fmla="*/ 0 w 50"/>
                    <a:gd name="T61" fmla="*/ 45 h 54"/>
                    <a:gd name="T62" fmla="*/ 13 w 50"/>
                    <a:gd name="T63" fmla="*/ 40 h 54"/>
                    <a:gd name="T64" fmla="*/ 0 w 50"/>
                    <a:gd name="T65" fmla="*/ 45 h 54"/>
                    <a:gd name="T66" fmla="*/ 0 w 50"/>
                    <a:gd name="T67" fmla="*/ 43 h 54"/>
                    <a:gd name="T68" fmla="*/ 7 w 50"/>
                    <a:gd name="T69" fmla="*/ 42 h 54"/>
                    <a:gd name="T70" fmla="*/ 0 w 50"/>
                    <a:gd name="T71" fmla="*/ 43 h 54"/>
                    <a:gd name="T72" fmla="*/ 2 w 50"/>
                    <a:gd name="T73" fmla="*/ 30 h 54"/>
                    <a:gd name="T74" fmla="*/ 10 w 50"/>
                    <a:gd name="T75" fmla="*/ 18 h 54"/>
                    <a:gd name="T76" fmla="*/ 22 w 50"/>
                    <a:gd name="T77" fmla="*/ 4 h 54"/>
                    <a:gd name="T78" fmla="*/ 28 w 50"/>
                    <a:gd name="T79" fmla="*/ 18 h 54"/>
                    <a:gd name="T80" fmla="*/ 16 w 50"/>
                    <a:gd name="T81" fmla="*/ 33 h 54"/>
                    <a:gd name="T82" fmla="*/ 0 w 50"/>
                    <a:gd name="T83" fmla="*/ 43 h 54"/>
                    <a:gd name="T84" fmla="*/ 24 w 50"/>
                    <a:gd name="T85" fmla="*/ 2 h 54"/>
                    <a:gd name="T86" fmla="*/ 30 w 50"/>
                    <a:gd name="T87" fmla="*/ 2 h 54"/>
                    <a:gd name="T88" fmla="*/ 33 w 50"/>
                    <a:gd name="T89" fmla="*/ 6 h 54"/>
                    <a:gd name="T90" fmla="*/ 33 w 50"/>
                    <a:gd name="T91" fmla="*/ 12 h 54"/>
                    <a:gd name="T92" fmla="*/ 22 w 50"/>
                    <a:gd name="T93" fmla="*/ 4 h 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0"/>
                    <a:gd name="T142" fmla="*/ 0 h 54"/>
                    <a:gd name="T143" fmla="*/ 50 w 50"/>
                    <a:gd name="T144" fmla="*/ 54 h 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0" h="54">
                      <a:moveTo>
                        <a:pt x="37" y="9"/>
                      </a:moveTo>
                      <a:lnTo>
                        <a:pt x="39" y="7"/>
                      </a:lnTo>
                      <a:lnTo>
                        <a:pt x="42" y="6"/>
                      </a:lnTo>
                      <a:lnTo>
                        <a:pt x="44" y="6"/>
                      </a:lnTo>
                      <a:lnTo>
                        <a:pt x="47" y="7"/>
                      </a:lnTo>
                      <a:lnTo>
                        <a:pt x="48" y="9"/>
                      </a:lnTo>
                      <a:lnTo>
                        <a:pt x="50" y="11"/>
                      </a:lnTo>
                      <a:lnTo>
                        <a:pt x="50" y="14"/>
                      </a:lnTo>
                      <a:lnTo>
                        <a:pt x="50" y="16"/>
                      </a:lnTo>
                      <a:lnTo>
                        <a:pt x="37" y="9"/>
                      </a:lnTo>
                      <a:close/>
                      <a:moveTo>
                        <a:pt x="50" y="16"/>
                      </a:moveTo>
                      <a:lnTo>
                        <a:pt x="41" y="30"/>
                      </a:lnTo>
                      <a:lnTo>
                        <a:pt x="28" y="43"/>
                      </a:lnTo>
                      <a:lnTo>
                        <a:pt x="19" y="31"/>
                      </a:lnTo>
                      <a:lnTo>
                        <a:pt x="30" y="21"/>
                      </a:lnTo>
                      <a:lnTo>
                        <a:pt x="37" y="9"/>
                      </a:lnTo>
                      <a:lnTo>
                        <a:pt x="50" y="16"/>
                      </a:lnTo>
                      <a:close/>
                      <a:moveTo>
                        <a:pt x="28" y="43"/>
                      </a:moveTo>
                      <a:lnTo>
                        <a:pt x="22" y="48"/>
                      </a:lnTo>
                      <a:lnTo>
                        <a:pt x="17" y="52"/>
                      </a:lnTo>
                      <a:lnTo>
                        <a:pt x="11" y="38"/>
                      </a:lnTo>
                      <a:lnTo>
                        <a:pt x="14" y="35"/>
                      </a:lnTo>
                      <a:lnTo>
                        <a:pt x="19" y="31"/>
                      </a:lnTo>
                      <a:lnTo>
                        <a:pt x="28" y="43"/>
                      </a:lnTo>
                      <a:close/>
                      <a:moveTo>
                        <a:pt x="17" y="52"/>
                      </a:moveTo>
                      <a:lnTo>
                        <a:pt x="13" y="52"/>
                      </a:lnTo>
                      <a:lnTo>
                        <a:pt x="10" y="54"/>
                      </a:lnTo>
                      <a:lnTo>
                        <a:pt x="7" y="52"/>
                      </a:lnTo>
                      <a:lnTo>
                        <a:pt x="4" y="50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1" y="38"/>
                      </a:lnTo>
                      <a:lnTo>
                        <a:pt x="17" y="52"/>
                      </a:lnTo>
                      <a:close/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8" y="45"/>
                      </a:lnTo>
                      <a:lnTo>
                        <a:pt x="4" y="50"/>
                      </a:lnTo>
                      <a:close/>
                      <a:moveTo>
                        <a:pt x="4" y="50"/>
                      </a:move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14" y="40"/>
                      </a:lnTo>
                      <a:lnTo>
                        <a:pt x="13" y="40"/>
                      </a:lnTo>
                      <a:lnTo>
                        <a:pt x="4" y="50"/>
                      </a:lnTo>
                      <a:close/>
                      <a:moveTo>
                        <a:pt x="2" y="48"/>
                      </a:moveTo>
                      <a:lnTo>
                        <a:pt x="2" y="47"/>
                      </a:lnTo>
                      <a:lnTo>
                        <a:pt x="8" y="45"/>
                      </a:lnTo>
                      <a:lnTo>
                        <a:pt x="2" y="48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0" y="45"/>
                      </a:lnTo>
                      <a:lnTo>
                        <a:pt x="14" y="40"/>
                      </a:lnTo>
                      <a:lnTo>
                        <a:pt x="14" y="42"/>
                      </a:lnTo>
                      <a:lnTo>
                        <a:pt x="2" y="47"/>
                      </a:lnTo>
                      <a:close/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7" y="43"/>
                      </a:lnTo>
                      <a:lnTo>
                        <a:pt x="0" y="45"/>
                      </a:lnTo>
                      <a:close/>
                      <a:moveTo>
                        <a:pt x="0" y="45"/>
                      </a:moveTo>
                      <a:lnTo>
                        <a:pt x="0" y="45"/>
                      </a:lnTo>
                      <a:lnTo>
                        <a:pt x="13" y="38"/>
                      </a:lnTo>
                      <a:lnTo>
                        <a:pt x="13" y="40"/>
                      </a:lnTo>
                      <a:lnTo>
                        <a:pt x="14" y="40"/>
                      </a:lnTo>
                      <a:lnTo>
                        <a:pt x="0" y="45"/>
                      </a:lnTo>
                      <a:close/>
                      <a:moveTo>
                        <a:pt x="0" y="45"/>
                      </a:moveTo>
                      <a:lnTo>
                        <a:pt x="0" y="43"/>
                      </a:lnTo>
                      <a:lnTo>
                        <a:pt x="7" y="42"/>
                      </a:lnTo>
                      <a:lnTo>
                        <a:pt x="0" y="45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30"/>
                      </a:lnTo>
                      <a:lnTo>
                        <a:pt x="7" y="23"/>
                      </a:lnTo>
                      <a:lnTo>
                        <a:pt x="10" y="18"/>
                      </a:lnTo>
                      <a:lnTo>
                        <a:pt x="17" y="7"/>
                      </a:lnTo>
                      <a:lnTo>
                        <a:pt x="22" y="4"/>
                      </a:lnTo>
                      <a:lnTo>
                        <a:pt x="31" y="14"/>
                      </a:lnTo>
                      <a:lnTo>
                        <a:pt x="28" y="18"/>
                      </a:lnTo>
                      <a:lnTo>
                        <a:pt x="22" y="24"/>
                      </a:lnTo>
                      <a:lnTo>
                        <a:pt x="16" y="33"/>
                      </a:lnTo>
                      <a:lnTo>
                        <a:pt x="13" y="40"/>
                      </a:lnTo>
                      <a:lnTo>
                        <a:pt x="0" y="43"/>
                      </a:lnTo>
                      <a:close/>
                      <a:moveTo>
                        <a:pt x="22" y="4"/>
                      </a:moveTo>
                      <a:lnTo>
                        <a:pt x="24" y="2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3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2" name="Freeform 318"/>
                <p:cNvSpPr>
                  <a:spLocks noEditPoints="1"/>
                </p:cNvSpPr>
                <p:nvPr/>
              </p:nvSpPr>
              <p:spPr bwMode="auto">
                <a:xfrm>
                  <a:off x="824" y="2337"/>
                  <a:ext cx="44" cy="46"/>
                </a:xfrm>
                <a:custGeom>
                  <a:avLst/>
                  <a:gdLst>
                    <a:gd name="T0" fmla="*/ 35 w 44"/>
                    <a:gd name="T1" fmla="*/ 4 h 46"/>
                    <a:gd name="T2" fmla="*/ 38 w 44"/>
                    <a:gd name="T3" fmla="*/ 2 h 46"/>
                    <a:gd name="T4" fmla="*/ 43 w 44"/>
                    <a:gd name="T5" fmla="*/ 5 h 46"/>
                    <a:gd name="T6" fmla="*/ 44 w 44"/>
                    <a:gd name="T7" fmla="*/ 10 h 46"/>
                    <a:gd name="T8" fmla="*/ 32 w 44"/>
                    <a:gd name="T9" fmla="*/ 5 h 46"/>
                    <a:gd name="T10" fmla="*/ 35 w 44"/>
                    <a:gd name="T11" fmla="*/ 24 h 46"/>
                    <a:gd name="T12" fmla="*/ 15 w 44"/>
                    <a:gd name="T13" fmla="*/ 28 h 46"/>
                    <a:gd name="T14" fmla="*/ 32 w 44"/>
                    <a:gd name="T15" fmla="*/ 5 h 46"/>
                    <a:gd name="T16" fmla="*/ 23 w 44"/>
                    <a:gd name="T17" fmla="*/ 38 h 46"/>
                    <a:gd name="T18" fmla="*/ 13 w 44"/>
                    <a:gd name="T19" fmla="*/ 45 h 46"/>
                    <a:gd name="T20" fmla="*/ 10 w 44"/>
                    <a:gd name="T21" fmla="*/ 29 h 46"/>
                    <a:gd name="T22" fmla="*/ 23 w 44"/>
                    <a:gd name="T23" fmla="*/ 38 h 46"/>
                    <a:gd name="T24" fmla="*/ 10 w 44"/>
                    <a:gd name="T25" fmla="*/ 46 h 46"/>
                    <a:gd name="T26" fmla="*/ 6 w 44"/>
                    <a:gd name="T27" fmla="*/ 46 h 46"/>
                    <a:gd name="T28" fmla="*/ 10 w 44"/>
                    <a:gd name="T29" fmla="*/ 34 h 46"/>
                    <a:gd name="T30" fmla="*/ 9 w 44"/>
                    <a:gd name="T31" fmla="*/ 33 h 46"/>
                    <a:gd name="T32" fmla="*/ 10 w 44"/>
                    <a:gd name="T33" fmla="*/ 34 h 46"/>
                    <a:gd name="T34" fmla="*/ 7 w 44"/>
                    <a:gd name="T35" fmla="*/ 40 h 46"/>
                    <a:gd name="T36" fmla="*/ 3 w 44"/>
                    <a:gd name="T37" fmla="*/ 45 h 46"/>
                    <a:gd name="T38" fmla="*/ 1 w 44"/>
                    <a:gd name="T39" fmla="*/ 41 h 46"/>
                    <a:gd name="T40" fmla="*/ 12 w 44"/>
                    <a:gd name="T41" fmla="*/ 34 h 46"/>
                    <a:gd name="T42" fmla="*/ 3 w 44"/>
                    <a:gd name="T43" fmla="*/ 45 h 46"/>
                    <a:gd name="T44" fmla="*/ 12 w 44"/>
                    <a:gd name="T45" fmla="*/ 34 h 46"/>
                    <a:gd name="T46" fmla="*/ 7 w 44"/>
                    <a:gd name="T47" fmla="*/ 38 h 46"/>
                    <a:gd name="T48" fmla="*/ 3 w 44"/>
                    <a:gd name="T49" fmla="*/ 43 h 46"/>
                    <a:gd name="T50" fmla="*/ 0 w 44"/>
                    <a:gd name="T51" fmla="*/ 38 h 46"/>
                    <a:gd name="T52" fmla="*/ 12 w 44"/>
                    <a:gd name="T53" fmla="*/ 34 h 46"/>
                    <a:gd name="T54" fmla="*/ 3 w 44"/>
                    <a:gd name="T55" fmla="*/ 43 h 46"/>
                    <a:gd name="T56" fmla="*/ 12 w 44"/>
                    <a:gd name="T57" fmla="*/ 36 h 46"/>
                    <a:gd name="T58" fmla="*/ 6 w 44"/>
                    <a:gd name="T59" fmla="*/ 38 h 46"/>
                    <a:gd name="T60" fmla="*/ 0 w 44"/>
                    <a:gd name="T61" fmla="*/ 38 h 46"/>
                    <a:gd name="T62" fmla="*/ 3 w 44"/>
                    <a:gd name="T63" fmla="*/ 28 h 46"/>
                    <a:gd name="T64" fmla="*/ 10 w 44"/>
                    <a:gd name="T65" fmla="*/ 16 h 46"/>
                    <a:gd name="T66" fmla="*/ 21 w 44"/>
                    <a:gd name="T67" fmla="*/ 2 h 46"/>
                    <a:gd name="T68" fmla="*/ 21 w 44"/>
                    <a:gd name="T69" fmla="*/ 22 h 46"/>
                    <a:gd name="T70" fmla="*/ 0 w 44"/>
                    <a:gd name="T71" fmla="*/ 38 h 46"/>
                    <a:gd name="T72" fmla="*/ 23 w 44"/>
                    <a:gd name="T73" fmla="*/ 0 h 46"/>
                    <a:gd name="T74" fmla="*/ 27 w 44"/>
                    <a:gd name="T75" fmla="*/ 0 h 46"/>
                    <a:gd name="T76" fmla="*/ 32 w 44"/>
                    <a:gd name="T77" fmla="*/ 5 h 46"/>
                    <a:gd name="T78" fmla="*/ 32 w 44"/>
                    <a:gd name="T79" fmla="*/ 10 h 46"/>
                    <a:gd name="T80" fmla="*/ 21 w 44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4"/>
                    <a:gd name="T124" fmla="*/ 0 h 46"/>
                    <a:gd name="T125" fmla="*/ 44 w 44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4" h="46">
                      <a:moveTo>
                        <a:pt x="32" y="5"/>
                      </a:moveTo>
                      <a:lnTo>
                        <a:pt x="35" y="4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1" y="4"/>
                      </a:lnTo>
                      <a:lnTo>
                        <a:pt x="43" y="5"/>
                      </a:lnTo>
                      <a:lnTo>
                        <a:pt x="44" y="7"/>
                      </a:lnTo>
                      <a:lnTo>
                        <a:pt x="44" y="10"/>
                      </a:lnTo>
                      <a:lnTo>
                        <a:pt x="43" y="12"/>
                      </a:lnTo>
                      <a:lnTo>
                        <a:pt x="32" y="5"/>
                      </a:lnTo>
                      <a:close/>
                      <a:moveTo>
                        <a:pt x="43" y="12"/>
                      </a:moveTo>
                      <a:lnTo>
                        <a:pt x="35" y="24"/>
                      </a:lnTo>
                      <a:lnTo>
                        <a:pt x="23" y="38"/>
                      </a:lnTo>
                      <a:lnTo>
                        <a:pt x="15" y="28"/>
                      </a:lnTo>
                      <a:lnTo>
                        <a:pt x="26" y="16"/>
                      </a:lnTo>
                      <a:lnTo>
                        <a:pt x="32" y="5"/>
                      </a:lnTo>
                      <a:lnTo>
                        <a:pt x="43" y="12"/>
                      </a:lnTo>
                      <a:close/>
                      <a:moveTo>
                        <a:pt x="23" y="38"/>
                      </a:moveTo>
                      <a:lnTo>
                        <a:pt x="18" y="41"/>
                      </a:lnTo>
                      <a:lnTo>
                        <a:pt x="13" y="45"/>
                      </a:lnTo>
                      <a:lnTo>
                        <a:pt x="9" y="33"/>
                      </a:lnTo>
                      <a:lnTo>
                        <a:pt x="10" y="29"/>
                      </a:lnTo>
                      <a:lnTo>
                        <a:pt x="15" y="28"/>
                      </a:lnTo>
                      <a:lnTo>
                        <a:pt x="23" y="38"/>
                      </a:lnTo>
                      <a:close/>
                      <a:moveTo>
                        <a:pt x="13" y="45"/>
                      </a:moveTo>
                      <a:lnTo>
                        <a:pt x="10" y="46"/>
                      </a:lnTo>
                      <a:lnTo>
                        <a:pt x="7" y="46"/>
                      </a:lnTo>
                      <a:lnTo>
                        <a:pt x="6" y="46"/>
                      </a:lnTo>
                      <a:lnTo>
                        <a:pt x="3" y="45"/>
                      </a:lnTo>
                      <a:lnTo>
                        <a:pt x="10" y="34"/>
                      </a:lnTo>
                      <a:lnTo>
                        <a:pt x="10" y="33"/>
                      </a:lnTo>
                      <a:lnTo>
                        <a:pt x="9" y="33"/>
                      </a:lnTo>
                      <a:lnTo>
                        <a:pt x="13" y="45"/>
                      </a:lnTo>
                      <a:close/>
                      <a:moveTo>
                        <a:pt x="10" y="34"/>
                      </a:moveTo>
                      <a:lnTo>
                        <a:pt x="10" y="34"/>
                      </a:lnTo>
                      <a:lnTo>
                        <a:pt x="7" y="40"/>
                      </a:lnTo>
                      <a:lnTo>
                        <a:pt x="10" y="34"/>
                      </a:lnTo>
                      <a:close/>
                      <a:moveTo>
                        <a:pt x="3" y="45"/>
                      </a:moveTo>
                      <a:lnTo>
                        <a:pt x="1" y="43"/>
                      </a:lnTo>
                      <a:lnTo>
                        <a:pt x="1" y="41"/>
                      </a:lnTo>
                      <a:lnTo>
                        <a:pt x="12" y="36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3" y="45"/>
                      </a:lnTo>
                      <a:close/>
                      <a:moveTo>
                        <a:pt x="10" y="34"/>
                      </a:moveTo>
                      <a:lnTo>
                        <a:pt x="12" y="34"/>
                      </a:lnTo>
                      <a:lnTo>
                        <a:pt x="12" y="36"/>
                      </a:lnTo>
                      <a:lnTo>
                        <a:pt x="7" y="38"/>
                      </a:lnTo>
                      <a:lnTo>
                        <a:pt x="10" y="34"/>
                      </a:lnTo>
                      <a:close/>
                      <a:moveTo>
                        <a:pt x="3" y="43"/>
                      </a:moveTo>
                      <a:lnTo>
                        <a:pt x="0" y="40"/>
                      </a:lnTo>
                      <a:lnTo>
                        <a:pt x="0" y="38"/>
                      </a:lnTo>
                      <a:lnTo>
                        <a:pt x="12" y="38"/>
                      </a:lnTo>
                      <a:lnTo>
                        <a:pt x="12" y="34"/>
                      </a:lnTo>
                      <a:lnTo>
                        <a:pt x="10" y="34"/>
                      </a:lnTo>
                      <a:lnTo>
                        <a:pt x="3" y="43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6" y="38"/>
                      </a:lnTo>
                      <a:lnTo>
                        <a:pt x="12" y="36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3" y="28"/>
                      </a:lnTo>
                      <a:lnTo>
                        <a:pt x="6" y="22"/>
                      </a:lnTo>
                      <a:lnTo>
                        <a:pt x="10" y="16"/>
                      </a:lnTo>
                      <a:lnTo>
                        <a:pt x="18" y="7"/>
                      </a:lnTo>
                      <a:lnTo>
                        <a:pt x="21" y="2"/>
                      </a:lnTo>
                      <a:lnTo>
                        <a:pt x="30" y="12"/>
                      </a:lnTo>
                      <a:lnTo>
                        <a:pt x="21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2" y="5"/>
                      </a:lnTo>
                      <a:lnTo>
                        <a:pt x="32" y="7"/>
                      </a:lnTo>
                      <a:lnTo>
                        <a:pt x="32" y="10"/>
                      </a:lnTo>
                      <a:lnTo>
                        <a:pt x="30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3" name="Freeform 319"/>
                <p:cNvSpPr>
                  <a:spLocks noEditPoints="1"/>
                </p:cNvSpPr>
                <p:nvPr/>
              </p:nvSpPr>
              <p:spPr bwMode="auto">
                <a:xfrm>
                  <a:off x="827" y="2339"/>
                  <a:ext cx="40" cy="39"/>
                </a:xfrm>
                <a:custGeom>
                  <a:avLst/>
                  <a:gdLst>
                    <a:gd name="T0" fmla="*/ 30 w 40"/>
                    <a:gd name="T1" fmla="*/ 0 h 39"/>
                    <a:gd name="T2" fmla="*/ 35 w 40"/>
                    <a:gd name="T3" fmla="*/ 0 h 39"/>
                    <a:gd name="T4" fmla="*/ 38 w 40"/>
                    <a:gd name="T5" fmla="*/ 2 h 39"/>
                    <a:gd name="T6" fmla="*/ 40 w 40"/>
                    <a:gd name="T7" fmla="*/ 7 h 39"/>
                    <a:gd name="T8" fmla="*/ 29 w 40"/>
                    <a:gd name="T9" fmla="*/ 2 h 39"/>
                    <a:gd name="T10" fmla="*/ 30 w 40"/>
                    <a:gd name="T11" fmla="*/ 19 h 39"/>
                    <a:gd name="T12" fmla="*/ 10 w 40"/>
                    <a:gd name="T13" fmla="*/ 24 h 39"/>
                    <a:gd name="T14" fmla="*/ 29 w 40"/>
                    <a:gd name="T15" fmla="*/ 2 h 39"/>
                    <a:gd name="T16" fmla="*/ 17 w 40"/>
                    <a:gd name="T17" fmla="*/ 32 h 39"/>
                    <a:gd name="T18" fmla="*/ 12 w 40"/>
                    <a:gd name="T19" fmla="*/ 38 h 39"/>
                    <a:gd name="T20" fmla="*/ 7 w 40"/>
                    <a:gd name="T21" fmla="*/ 26 h 39"/>
                    <a:gd name="T22" fmla="*/ 17 w 40"/>
                    <a:gd name="T23" fmla="*/ 32 h 39"/>
                    <a:gd name="T24" fmla="*/ 9 w 40"/>
                    <a:gd name="T25" fmla="*/ 39 h 39"/>
                    <a:gd name="T26" fmla="*/ 4 w 40"/>
                    <a:gd name="T27" fmla="*/ 39 h 39"/>
                    <a:gd name="T28" fmla="*/ 10 w 40"/>
                    <a:gd name="T29" fmla="*/ 29 h 39"/>
                    <a:gd name="T30" fmla="*/ 6 w 40"/>
                    <a:gd name="T31" fmla="*/ 27 h 39"/>
                    <a:gd name="T32" fmla="*/ 3 w 40"/>
                    <a:gd name="T33" fmla="*/ 38 h 39"/>
                    <a:gd name="T34" fmla="*/ 6 w 40"/>
                    <a:gd name="T35" fmla="*/ 34 h 39"/>
                    <a:gd name="T36" fmla="*/ 3 w 40"/>
                    <a:gd name="T37" fmla="*/ 38 h 39"/>
                    <a:gd name="T38" fmla="*/ 1 w 40"/>
                    <a:gd name="T39" fmla="*/ 36 h 39"/>
                    <a:gd name="T40" fmla="*/ 10 w 40"/>
                    <a:gd name="T41" fmla="*/ 31 h 39"/>
                    <a:gd name="T42" fmla="*/ 3 w 40"/>
                    <a:gd name="T43" fmla="*/ 38 h 39"/>
                    <a:gd name="T44" fmla="*/ 9 w 40"/>
                    <a:gd name="T45" fmla="*/ 29 h 39"/>
                    <a:gd name="T46" fmla="*/ 6 w 40"/>
                    <a:gd name="T47" fmla="*/ 34 h 39"/>
                    <a:gd name="T48" fmla="*/ 6 w 40"/>
                    <a:gd name="T49" fmla="*/ 39 h 39"/>
                    <a:gd name="T50" fmla="*/ 1 w 40"/>
                    <a:gd name="T51" fmla="*/ 38 h 39"/>
                    <a:gd name="T52" fmla="*/ 1 w 40"/>
                    <a:gd name="T53" fmla="*/ 32 h 39"/>
                    <a:gd name="T54" fmla="*/ 10 w 40"/>
                    <a:gd name="T55" fmla="*/ 34 h 39"/>
                    <a:gd name="T56" fmla="*/ 6 w 40"/>
                    <a:gd name="T57" fmla="*/ 31 h 39"/>
                    <a:gd name="T58" fmla="*/ 4 w 40"/>
                    <a:gd name="T59" fmla="*/ 27 h 39"/>
                    <a:gd name="T60" fmla="*/ 6 w 40"/>
                    <a:gd name="T61" fmla="*/ 39 h 39"/>
                    <a:gd name="T62" fmla="*/ 1 w 40"/>
                    <a:gd name="T63" fmla="*/ 36 h 39"/>
                    <a:gd name="T64" fmla="*/ 10 w 40"/>
                    <a:gd name="T65" fmla="*/ 27 h 39"/>
                    <a:gd name="T66" fmla="*/ 12 w 40"/>
                    <a:gd name="T67" fmla="*/ 32 h 39"/>
                    <a:gd name="T68" fmla="*/ 1 w 40"/>
                    <a:gd name="T69" fmla="*/ 38 h 39"/>
                    <a:gd name="T70" fmla="*/ 0 w 40"/>
                    <a:gd name="T71" fmla="*/ 32 h 39"/>
                    <a:gd name="T72" fmla="*/ 1 w 40"/>
                    <a:gd name="T73" fmla="*/ 38 h 39"/>
                    <a:gd name="T74" fmla="*/ 3 w 40"/>
                    <a:gd name="T75" fmla="*/ 26 h 39"/>
                    <a:gd name="T76" fmla="*/ 18 w 40"/>
                    <a:gd name="T77" fmla="*/ 5 h 39"/>
                    <a:gd name="T78" fmla="*/ 29 w 40"/>
                    <a:gd name="T79" fmla="*/ 10 h 39"/>
                    <a:gd name="T80" fmla="*/ 12 w 40"/>
                    <a:gd name="T81" fmla="*/ 32 h 39"/>
                    <a:gd name="T82" fmla="*/ 21 w 40"/>
                    <a:gd name="T83" fmla="*/ 2 h 39"/>
                    <a:gd name="T84" fmla="*/ 24 w 40"/>
                    <a:gd name="T85" fmla="*/ 0 h 39"/>
                    <a:gd name="T86" fmla="*/ 29 w 40"/>
                    <a:gd name="T87" fmla="*/ 2 h 39"/>
                    <a:gd name="T88" fmla="*/ 30 w 40"/>
                    <a:gd name="T89" fmla="*/ 5 h 39"/>
                    <a:gd name="T90" fmla="*/ 29 w 40"/>
                    <a:gd name="T91" fmla="*/ 10 h 39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40"/>
                    <a:gd name="T139" fmla="*/ 0 h 39"/>
                    <a:gd name="T140" fmla="*/ 40 w 40"/>
                    <a:gd name="T141" fmla="*/ 39 h 39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40" h="39">
                      <a:moveTo>
                        <a:pt x="29" y="2"/>
                      </a:moveTo>
                      <a:lnTo>
                        <a:pt x="30" y="0"/>
                      </a:lnTo>
                      <a:lnTo>
                        <a:pt x="32" y="0"/>
                      </a:lnTo>
                      <a:lnTo>
                        <a:pt x="35" y="0"/>
                      </a:lnTo>
                      <a:lnTo>
                        <a:pt x="37" y="0"/>
                      </a:lnTo>
                      <a:lnTo>
                        <a:pt x="38" y="2"/>
                      </a:lnTo>
                      <a:lnTo>
                        <a:pt x="40" y="5"/>
                      </a:lnTo>
                      <a:lnTo>
                        <a:pt x="40" y="7"/>
                      </a:lnTo>
                      <a:lnTo>
                        <a:pt x="38" y="8"/>
                      </a:lnTo>
                      <a:lnTo>
                        <a:pt x="29" y="2"/>
                      </a:lnTo>
                      <a:close/>
                      <a:moveTo>
                        <a:pt x="38" y="8"/>
                      </a:moveTo>
                      <a:lnTo>
                        <a:pt x="30" y="19"/>
                      </a:lnTo>
                      <a:lnTo>
                        <a:pt x="17" y="32"/>
                      </a:lnTo>
                      <a:lnTo>
                        <a:pt x="10" y="24"/>
                      </a:lnTo>
                      <a:lnTo>
                        <a:pt x="21" y="12"/>
                      </a:lnTo>
                      <a:lnTo>
                        <a:pt x="29" y="2"/>
                      </a:lnTo>
                      <a:lnTo>
                        <a:pt x="38" y="8"/>
                      </a:lnTo>
                      <a:close/>
                      <a:moveTo>
                        <a:pt x="17" y="32"/>
                      </a:moveTo>
                      <a:lnTo>
                        <a:pt x="15" y="36"/>
                      </a:lnTo>
                      <a:lnTo>
                        <a:pt x="12" y="38"/>
                      </a:lnTo>
                      <a:lnTo>
                        <a:pt x="6" y="27"/>
                      </a:lnTo>
                      <a:lnTo>
                        <a:pt x="7" y="26"/>
                      </a:lnTo>
                      <a:lnTo>
                        <a:pt x="10" y="24"/>
                      </a:lnTo>
                      <a:lnTo>
                        <a:pt x="17" y="32"/>
                      </a:lnTo>
                      <a:close/>
                      <a:moveTo>
                        <a:pt x="12" y="38"/>
                      </a:moveTo>
                      <a:lnTo>
                        <a:pt x="9" y="39"/>
                      </a:lnTo>
                      <a:lnTo>
                        <a:pt x="7" y="39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10" y="29"/>
                      </a:lnTo>
                      <a:lnTo>
                        <a:pt x="9" y="29"/>
                      </a:lnTo>
                      <a:lnTo>
                        <a:pt x="6" y="27"/>
                      </a:lnTo>
                      <a:lnTo>
                        <a:pt x="12" y="38"/>
                      </a:lnTo>
                      <a:close/>
                      <a:moveTo>
                        <a:pt x="3" y="38"/>
                      </a:moveTo>
                      <a:lnTo>
                        <a:pt x="3" y="38"/>
                      </a:lnTo>
                      <a:lnTo>
                        <a:pt x="6" y="34"/>
                      </a:lnTo>
                      <a:lnTo>
                        <a:pt x="3" y="38"/>
                      </a:lnTo>
                      <a:close/>
                      <a:moveTo>
                        <a:pt x="3" y="38"/>
                      </a:move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12" y="31"/>
                      </a:lnTo>
                      <a:lnTo>
                        <a:pt x="10" y="31"/>
                      </a:lnTo>
                      <a:lnTo>
                        <a:pt x="10" y="29"/>
                      </a:lnTo>
                      <a:lnTo>
                        <a:pt x="3" y="38"/>
                      </a:lnTo>
                      <a:close/>
                      <a:moveTo>
                        <a:pt x="6" y="27"/>
                      </a:moveTo>
                      <a:lnTo>
                        <a:pt x="9" y="29"/>
                      </a:lnTo>
                      <a:lnTo>
                        <a:pt x="12" y="31"/>
                      </a:lnTo>
                      <a:lnTo>
                        <a:pt x="6" y="34"/>
                      </a:lnTo>
                      <a:lnTo>
                        <a:pt x="6" y="27"/>
                      </a:lnTo>
                      <a:close/>
                      <a:moveTo>
                        <a:pt x="6" y="39"/>
                      </a:moveTo>
                      <a:lnTo>
                        <a:pt x="3" y="39"/>
                      </a:lnTo>
                      <a:lnTo>
                        <a:pt x="1" y="38"/>
                      </a:lnTo>
                      <a:lnTo>
                        <a:pt x="1" y="36"/>
                      </a:lnTo>
                      <a:lnTo>
                        <a:pt x="1" y="32"/>
                      </a:lnTo>
                      <a:lnTo>
                        <a:pt x="12" y="32"/>
                      </a:lnTo>
                      <a:lnTo>
                        <a:pt x="10" y="34"/>
                      </a:lnTo>
                      <a:lnTo>
                        <a:pt x="7" y="32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4" y="27"/>
                      </a:lnTo>
                      <a:lnTo>
                        <a:pt x="6" y="27"/>
                      </a:lnTo>
                      <a:lnTo>
                        <a:pt x="6" y="39"/>
                      </a:lnTo>
                      <a:close/>
                      <a:moveTo>
                        <a:pt x="1" y="32"/>
                      </a:move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10" y="27"/>
                      </a:lnTo>
                      <a:lnTo>
                        <a:pt x="12" y="31"/>
                      </a:lnTo>
                      <a:lnTo>
                        <a:pt x="12" y="32"/>
                      </a:lnTo>
                      <a:lnTo>
                        <a:pt x="1" y="32"/>
                      </a:lnTo>
                      <a:close/>
                      <a:moveTo>
                        <a:pt x="1" y="38"/>
                      </a:moveTo>
                      <a:lnTo>
                        <a:pt x="1" y="36"/>
                      </a:lnTo>
                      <a:lnTo>
                        <a:pt x="0" y="32"/>
                      </a:lnTo>
                      <a:lnTo>
                        <a:pt x="6" y="32"/>
                      </a:lnTo>
                      <a:lnTo>
                        <a:pt x="1" y="38"/>
                      </a:lnTo>
                      <a:close/>
                      <a:moveTo>
                        <a:pt x="0" y="32"/>
                      </a:moveTo>
                      <a:lnTo>
                        <a:pt x="3" y="26"/>
                      </a:lnTo>
                      <a:lnTo>
                        <a:pt x="10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29" y="10"/>
                      </a:lnTo>
                      <a:lnTo>
                        <a:pt x="20" y="20"/>
                      </a:lnTo>
                      <a:lnTo>
                        <a:pt x="12" y="32"/>
                      </a:lnTo>
                      <a:lnTo>
                        <a:pt x="0" y="32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7" y="0"/>
                      </a:lnTo>
                      <a:lnTo>
                        <a:pt x="29" y="2"/>
                      </a:lnTo>
                      <a:lnTo>
                        <a:pt x="30" y="3"/>
                      </a:lnTo>
                      <a:lnTo>
                        <a:pt x="30" y="5"/>
                      </a:lnTo>
                      <a:lnTo>
                        <a:pt x="30" y="7"/>
                      </a:lnTo>
                      <a:lnTo>
                        <a:pt x="29" y="10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4" name="Freeform 320"/>
                <p:cNvSpPr>
                  <a:spLocks noEditPoints="1"/>
                </p:cNvSpPr>
                <p:nvPr/>
              </p:nvSpPr>
              <p:spPr bwMode="auto">
                <a:xfrm>
                  <a:off x="831" y="2337"/>
                  <a:ext cx="33" cy="38"/>
                </a:xfrm>
                <a:custGeom>
                  <a:avLst/>
                  <a:gdLst>
                    <a:gd name="T0" fmla="*/ 25 w 33"/>
                    <a:gd name="T1" fmla="*/ 2 h 38"/>
                    <a:gd name="T2" fmla="*/ 28 w 33"/>
                    <a:gd name="T3" fmla="*/ 0 h 38"/>
                    <a:gd name="T4" fmla="*/ 31 w 33"/>
                    <a:gd name="T5" fmla="*/ 2 h 38"/>
                    <a:gd name="T6" fmla="*/ 33 w 33"/>
                    <a:gd name="T7" fmla="*/ 7 h 38"/>
                    <a:gd name="T8" fmla="*/ 31 w 33"/>
                    <a:gd name="T9" fmla="*/ 10 h 38"/>
                    <a:gd name="T10" fmla="*/ 25 w 33"/>
                    <a:gd name="T11" fmla="*/ 2 h 38"/>
                    <a:gd name="T12" fmla="*/ 31 w 33"/>
                    <a:gd name="T13" fmla="*/ 10 h 38"/>
                    <a:gd name="T14" fmla="*/ 8 w 33"/>
                    <a:gd name="T15" fmla="*/ 36 h 38"/>
                    <a:gd name="T16" fmla="*/ 0 w 33"/>
                    <a:gd name="T17" fmla="*/ 28 h 38"/>
                    <a:gd name="T18" fmla="*/ 25 w 33"/>
                    <a:gd name="T19" fmla="*/ 2 h 38"/>
                    <a:gd name="T20" fmla="*/ 31 w 33"/>
                    <a:gd name="T21" fmla="*/ 10 h 38"/>
                    <a:gd name="T22" fmla="*/ 8 w 33"/>
                    <a:gd name="T23" fmla="*/ 36 h 38"/>
                    <a:gd name="T24" fmla="*/ 5 w 33"/>
                    <a:gd name="T25" fmla="*/ 38 h 38"/>
                    <a:gd name="T26" fmla="*/ 2 w 33"/>
                    <a:gd name="T27" fmla="*/ 36 h 38"/>
                    <a:gd name="T28" fmla="*/ 0 w 33"/>
                    <a:gd name="T29" fmla="*/ 33 h 38"/>
                    <a:gd name="T30" fmla="*/ 0 w 33"/>
                    <a:gd name="T31" fmla="*/ 29 h 38"/>
                    <a:gd name="T32" fmla="*/ 5 w 33"/>
                    <a:gd name="T33" fmla="*/ 33 h 38"/>
                    <a:gd name="T34" fmla="*/ 8 w 33"/>
                    <a:gd name="T35" fmla="*/ 36 h 38"/>
                    <a:gd name="T36" fmla="*/ 0 w 33"/>
                    <a:gd name="T37" fmla="*/ 29 h 38"/>
                    <a:gd name="T38" fmla="*/ 19 w 33"/>
                    <a:gd name="T39" fmla="*/ 4 h 38"/>
                    <a:gd name="T40" fmla="*/ 26 w 33"/>
                    <a:gd name="T41" fmla="*/ 12 h 38"/>
                    <a:gd name="T42" fmla="*/ 8 w 33"/>
                    <a:gd name="T43" fmla="*/ 36 h 38"/>
                    <a:gd name="T44" fmla="*/ 0 w 33"/>
                    <a:gd name="T45" fmla="*/ 29 h 38"/>
                    <a:gd name="T46" fmla="*/ 19 w 33"/>
                    <a:gd name="T47" fmla="*/ 4 h 38"/>
                    <a:gd name="T48" fmla="*/ 22 w 33"/>
                    <a:gd name="T49" fmla="*/ 2 h 38"/>
                    <a:gd name="T50" fmla="*/ 26 w 33"/>
                    <a:gd name="T51" fmla="*/ 4 h 38"/>
                    <a:gd name="T52" fmla="*/ 28 w 33"/>
                    <a:gd name="T53" fmla="*/ 7 h 38"/>
                    <a:gd name="T54" fmla="*/ 26 w 33"/>
                    <a:gd name="T55" fmla="*/ 12 h 38"/>
                    <a:gd name="T56" fmla="*/ 19 w 33"/>
                    <a:gd name="T57" fmla="*/ 4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3"/>
                    <a:gd name="T88" fmla="*/ 0 h 38"/>
                    <a:gd name="T89" fmla="*/ 33 w 33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3" h="38">
                      <a:moveTo>
                        <a:pt x="25" y="2"/>
                      </a:move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3" y="7"/>
                      </a:lnTo>
                      <a:lnTo>
                        <a:pt x="31" y="10"/>
                      </a:lnTo>
                      <a:lnTo>
                        <a:pt x="25" y="2"/>
                      </a:lnTo>
                      <a:close/>
                      <a:moveTo>
                        <a:pt x="31" y="10"/>
                      </a:moveTo>
                      <a:lnTo>
                        <a:pt x="8" y="36"/>
                      </a:lnTo>
                      <a:lnTo>
                        <a:pt x="0" y="28"/>
                      </a:lnTo>
                      <a:lnTo>
                        <a:pt x="25" y="2"/>
                      </a:lnTo>
                      <a:lnTo>
                        <a:pt x="31" y="10"/>
                      </a:lnTo>
                      <a:close/>
                      <a:moveTo>
                        <a:pt x="8" y="36"/>
                      </a:moveTo>
                      <a:lnTo>
                        <a:pt x="5" y="38"/>
                      </a:lnTo>
                      <a:lnTo>
                        <a:pt x="2" y="36"/>
                      </a:lnTo>
                      <a:lnTo>
                        <a:pt x="0" y="33"/>
                      </a:lnTo>
                      <a:lnTo>
                        <a:pt x="0" y="29"/>
                      </a:lnTo>
                      <a:lnTo>
                        <a:pt x="5" y="33"/>
                      </a:lnTo>
                      <a:lnTo>
                        <a:pt x="8" y="36"/>
                      </a:lnTo>
                      <a:close/>
                      <a:moveTo>
                        <a:pt x="0" y="29"/>
                      </a:moveTo>
                      <a:lnTo>
                        <a:pt x="19" y="4"/>
                      </a:lnTo>
                      <a:lnTo>
                        <a:pt x="26" y="12"/>
                      </a:lnTo>
                      <a:lnTo>
                        <a:pt x="8" y="36"/>
                      </a:lnTo>
                      <a:lnTo>
                        <a:pt x="0" y="29"/>
                      </a:lnTo>
                      <a:close/>
                      <a:moveTo>
                        <a:pt x="19" y="4"/>
                      </a:moveTo>
                      <a:lnTo>
                        <a:pt x="22" y="2"/>
                      </a:lnTo>
                      <a:lnTo>
                        <a:pt x="26" y="4"/>
                      </a:lnTo>
                      <a:lnTo>
                        <a:pt x="28" y="7"/>
                      </a:lnTo>
                      <a:lnTo>
                        <a:pt x="26" y="12"/>
                      </a:lnTo>
                      <a:lnTo>
                        <a:pt x="19" y="4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5" name="Freeform 321"/>
                <p:cNvSpPr>
                  <a:spLocks noEditPoints="1"/>
                </p:cNvSpPr>
                <p:nvPr/>
              </p:nvSpPr>
              <p:spPr bwMode="auto">
                <a:xfrm>
                  <a:off x="848" y="2306"/>
                  <a:ext cx="65" cy="62"/>
                </a:xfrm>
                <a:custGeom>
                  <a:avLst/>
                  <a:gdLst>
                    <a:gd name="T0" fmla="*/ 53 w 65"/>
                    <a:gd name="T1" fmla="*/ 4 h 62"/>
                    <a:gd name="T2" fmla="*/ 59 w 65"/>
                    <a:gd name="T3" fmla="*/ 2 h 62"/>
                    <a:gd name="T4" fmla="*/ 64 w 65"/>
                    <a:gd name="T5" fmla="*/ 6 h 62"/>
                    <a:gd name="T6" fmla="*/ 65 w 65"/>
                    <a:gd name="T7" fmla="*/ 12 h 62"/>
                    <a:gd name="T8" fmla="*/ 51 w 65"/>
                    <a:gd name="T9" fmla="*/ 6 h 62"/>
                    <a:gd name="T10" fmla="*/ 59 w 65"/>
                    <a:gd name="T11" fmla="*/ 23 h 62"/>
                    <a:gd name="T12" fmla="*/ 42 w 65"/>
                    <a:gd name="T13" fmla="*/ 43 h 62"/>
                    <a:gd name="T14" fmla="*/ 23 w 65"/>
                    <a:gd name="T15" fmla="*/ 40 h 62"/>
                    <a:gd name="T16" fmla="*/ 51 w 65"/>
                    <a:gd name="T17" fmla="*/ 6 h 62"/>
                    <a:gd name="T18" fmla="*/ 33 w 65"/>
                    <a:gd name="T19" fmla="*/ 52 h 62"/>
                    <a:gd name="T20" fmla="*/ 20 w 65"/>
                    <a:gd name="T21" fmla="*/ 60 h 62"/>
                    <a:gd name="T22" fmla="*/ 19 w 65"/>
                    <a:gd name="T23" fmla="*/ 43 h 62"/>
                    <a:gd name="T24" fmla="*/ 33 w 65"/>
                    <a:gd name="T25" fmla="*/ 52 h 62"/>
                    <a:gd name="T26" fmla="*/ 16 w 65"/>
                    <a:gd name="T27" fmla="*/ 62 h 62"/>
                    <a:gd name="T28" fmla="*/ 8 w 65"/>
                    <a:gd name="T29" fmla="*/ 60 h 62"/>
                    <a:gd name="T30" fmla="*/ 16 w 65"/>
                    <a:gd name="T31" fmla="*/ 47 h 62"/>
                    <a:gd name="T32" fmla="*/ 16 w 65"/>
                    <a:gd name="T33" fmla="*/ 45 h 62"/>
                    <a:gd name="T34" fmla="*/ 5 w 65"/>
                    <a:gd name="T35" fmla="*/ 57 h 62"/>
                    <a:gd name="T36" fmla="*/ 0 w 65"/>
                    <a:gd name="T37" fmla="*/ 48 h 62"/>
                    <a:gd name="T38" fmla="*/ 16 w 65"/>
                    <a:gd name="T39" fmla="*/ 47 h 62"/>
                    <a:gd name="T40" fmla="*/ 5 w 65"/>
                    <a:gd name="T41" fmla="*/ 57 h 62"/>
                    <a:gd name="T42" fmla="*/ 16 w 65"/>
                    <a:gd name="T43" fmla="*/ 45 h 62"/>
                    <a:gd name="T44" fmla="*/ 16 w 65"/>
                    <a:gd name="T45" fmla="*/ 45 h 62"/>
                    <a:gd name="T46" fmla="*/ 0 w 65"/>
                    <a:gd name="T47" fmla="*/ 40 h 62"/>
                    <a:gd name="T48" fmla="*/ 5 w 65"/>
                    <a:gd name="T49" fmla="*/ 23 h 62"/>
                    <a:gd name="T50" fmla="*/ 19 w 65"/>
                    <a:gd name="T51" fmla="*/ 6 h 62"/>
                    <a:gd name="T52" fmla="*/ 31 w 65"/>
                    <a:gd name="T53" fmla="*/ 16 h 62"/>
                    <a:gd name="T54" fmla="*/ 22 w 65"/>
                    <a:gd name="T55" fmla="*/ 24 h 62"/>
                    <a:gd name="T56" fmla="*/ 17 w 65"/>
                    <a:gd name="T57" fmla="*/ 35 h 62"/>
                    <a:gd name="T58" fmla="*/ 16 w 65"/>
                    <a:gd name="T59" fmla="*/ 45 h 62"/>
                    <a:gd name="T60" fmla="*/ 23 w 65"/>
                    <a:gd name="T61" fmla="*/ 2 h 62"/>
                    <a:gd name="T62" fmla="*/ 30 w 65"/>
                    <a:gd name="T63" fmla="*/ 0 h 62"/>
                    <a:gd name="T64" fmla="*/ 34 w 65"/>
                    <a:gd name="T65" fmla="*/ 4 h 62"/>
                    <a:gd name="T66" fmla="*/ 34 w 65"/>
                    <a:gd name="T67" fmla="*/ 11 h 62"/>
                    <a:gd name="T68" fmla="*/ 31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6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0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4" y="14"/>
                      </a:lnTo>
                      <a:lnTo>
                        <a:pt x="51" y="6"/>
                      </a:lnTo>
                      <a:close/>
                      <a:moveTo>
                        <a:pt x="64" y="14"/>
                      </a:move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3" y="52"/>
                      </a:lnTo>
                      <a:lnTo>
                        <a:pt x="23" y="40"/>
                      </a:lnTo>
                      <a:lnTo>
                        <a:pt x="39" y="23"/>
                      </a:lnTo>
                      <a:lnTo>
                        <a:pt x="51" y="6"/>
                      </a:lnTo>
                      <a:lnTo>
                        <a:pt x="64" y="14"/>
                      </a:lnTo>
                      <a:close/>
                      <a:moveTo>
                        <a:pt x="33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6" y="45"/>
                      </a:lnTo>
                      <a:lnTo>
                        <a:pt x="19" y="43"/>
                      </a:lnTo>
                      <a:lnTo>
                        <a:pt x="23" y="40"/>
                      </a:lnTo>
                      <a:lnTo>
                        <a:pt x="33" y="52"/>
                      </a:lnTo>
                      <a:close/>
                      <a:moveTo>
                        <a:pt x="20" y="60"/>
                      </a:moveTo>
                      <a:lnTo>
                        <a:pt x="16" y="62"/>
                      </a:lnTo>
                      <a:lnTo>
                        <a:pt x="11" y="62"/>
                      </a:lnTo>
                      <a:lnTo>
                        <a:pt x="8" y="60"/>
                      </a:lnTo>
                      <a:lnTo>
                        <a:pt x="5" y="57"/>
                      </a:lnTo>
                      <a:lnTo>
                        <a:pt x="16" y="47"/>
                      </a:lnTo>
                      <a:lnTo>
                        <a:pt x="16" y="45"/>
                      </a:lnTo>
                      <a:lnTo>
                        <a:pt x="20" y="60"/>
                      </a:lnTo>
                      <a:close/>
                      <a:moveTo>
                        <a:pt x="5" y="57"/>
                      </a:moveTo>
                      <a:lnTo>
                        <a:pt x="2" y="53"/>
                      </a:lnTo>
                      <a:lnTo>
                        <a:pt x="0" y="48"/>
                      </a:lnTo>
                      <a:lnTo>
                        <a:pt x="16" y="45"/>
                      </a:lnTo>
                      <a:lnTo>
                        <a:pt x="16" y="47"/>
                      </a:lnTo>
                      <a:lnTo>
                        <a:pt x="5" y="57"/>
                      </a:lnTo>
                      <a:close/>
                      <a:moveTo>
                        <a:pt x="16" y="45"/>
                      </a:moveTo>
                      <a:lnTo>
                        <a:pt x="16" y="45"/>
                      </a:lnTo>
                      <a:lnTo>
                        <a:pt x="8" y="47"/>
                      </a:lnTo>
                      <a:lnTo>
                        <a:pt x="16" y="45"/>
                      </a:lnTo>
                      <a:close/>
                      <a:moveTo>
                        <a:pt x="0" y="48"/>
                      </a:moveTo>
                      <a:lnTo>
                        <a:pt x="0" y="40"/>
                      </a:lnTo>
                      <a:lnTo>
                        <a:pt x="2" y="31"/>
                      </a:lnTo>
                      <a:lnTo>
                        <a:pt x="5" y="23"/>
                      </a:lnTo>
                      <a:lnTo>
                        <a:pt x="9" y="16"/>
                      </a:lnTo>
                      <a:lnTo>
                        <a:pt x="19" y="6"/>
                      </a:lnTo>
                      <a:lnTo>
                        <a:pt x="23" y="2"/>
                      </a:lnTo>
                      <a:lnTo>
                        <a:pt x="31" y="16"/>
                      </a:lnTo>
                      <a:lnTo>
                        <a:pt x="28" y="19"/>
                      </a:lnTo>
                      <a:lnTo>
                        <a:pt x="22" y="24"/>
                      </a:lnTo>
                      <a:lnTo>
                        <a:pt x="19" y="29"/>
                      </a:lnTo>
                      <a:lnTo>
                        <a:pt x="17" y="35"/>
                      </a:lnTo>
                      <a:lnTo>
                        <a:pt x="16" y="40"/>
                      </a:lnTo>
                      <a:lnTo>
                        <a:pt x="16" y="45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4" y="4"/>
                      </a:lnTo>
                      <a:lnTo>
                        <a:pt x="34" y="7"/>
                      </a:lnTo>
                      <a:lnTo>
                        <a:pt x="34" y="11"/>
                      </a:lnTo>
                      <a:lnTo>
                        <a:pt x="34" y="14"/>
                      </a:lnTo>
                      <a:lnTo>
                        <a:pt x="31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6" name="Freeform 322"/>
                <p:cNvSpPr>
                  <a:spLocks noEditPoints="1"/>
                </p:cNvSpPr>
                <p:nvPr/>
              </p:nvSpPr>
              <p:spPr bwMode="auto">
                <a:xfrm>
                  <a:off x="851" y="2308"/>
                  <a:ext cx="57" cy="55"/>
                </a:xfrm>
                <a:custGeom>
                  <a:avLst/>
                  <a:gdLst>
                    <a:gd name="T0" fmla="*/ 47 w 57"/>
                    <a:gd name="T1" fmla="*/ 2 h 55"/>
                    <a:gd name="T2" fmla="*/ 51 w 57"/>
                    <a:gd name="T3" fmla="*/ 0 h 55"/>
                    <a:gd name="T4" fmla="*/ 57 w 57"/>
                    <a:gd name="T5" fmla="*/ 4 h 55"/>
                    <a:gd name="T6" fmla="*/ 57 w 57"/>
                    <a:gd name="T7" fmla="*/ 10 h 55"/>
                    <a:gd name="T8" fmla="*/ 45 w 57"/>
                    <a:gd name="T9" fmla="*/ 4 h 55"/>
                    <a:gd name="T10" fmla="*/ 47 w 57"/>
                    <a:gd name="T11" fmla="*/ 29 h 55"/>
                    <a:gd name="T12" fmla="*/ 23 w 57"/>
                    <a:gd name="T13" fmla="*/ 31 h 55"/>
                    <a:gd name="T14" fmla="*/ 45 w 57"/>
                    <a:gd name="T15" fmla="*/ 4 h 55"/>
                    <a:gd name="T16" fmla="*/ 33 w 57"/>
                    <a:gd name="T17" fmla="*/ 43 h 55"/>
                    <a:gd name="T18" fmla="*/ 20 w 57"/>
                    <a:gd name="T19" fmla="*/ 53 h 55"/>
                    <a:gd name="T20" fmla="*/ 19 w 57"/>
                    <a:gd name="T21" fmla="*/ 36 h 55"/>
                    <a:gd name="T22" fmla="*/ 33 w 57"/>
                    <a:gd name="T23" fmla="*/ 43 h 55"/>
                    <a:gd name="T24" fmla="*/ 16 w 57"/>
                    <a:gd name="T25" fmla="*/ 55 h 55"/>
                    <a:gd name="T26" fmla="*/ 8 w 57"/>
                    <a:gd name="T27" fmla="*/ 55 h 55"/>
                    <a:gd name="T28" fmla="*/ 14 w 57"/>
                    <a:gd name="T29" fmla="*/ 39 h 55"/>
                    <a:gd name="T30" fmla="*/ 14 w 57"/>
                    <a:gd name="T31" fmla="*/ 38 h 55"/>
                    <a:gd name="T32" fmla="*/ 14 w 57"/>
                    <a:gd name="T33" fmla="*/ 39 h 55"/>
                    <a:gd name="T34" fmla="*/ 10 w 57"/>
                    <a:gd name="T35" fmla="*/ 46 h 55"/>
                    <a:gd name="T36" fmla="*/ 5 w 57"/>
                    <a:gd name="T37" fmla="*/ 51 h 55"/>
                    <a:gd name="T38" fmla="*/ 2 w 57"/>
                    <a:gd name="T39" fmla="*/ 48 h 55"/>
                    <a:gd name="T40" fmla="*/ 14 w 57"/>
                    <a:gd name="T41" fmla="*/ 41 h 55"/>
                    <a:gd name="T42" fmla="*/ 5 w 57"/>
                    <a:gd name="T43" fmla="*/ 51 h 55"/>
                    <a:gd name="T44" fmla="*/ 14 w 57"/>
                    <a:gd name="T45" fmla="*/ 39 h 55"/>
                    <a:gd name="T46" fmla="*/ 8 w 57"/>
                    <a:gd name="T47" fmla="*/ 45 h 55"/>
                    <a:gd name="T48" fmla="*/ 3 w 57"/>
                    <a:gd name="T49" fmla="*/ 51 h 55"/>
                    <a:gd name="T50" fmla="*/ 14 w 57"/>
                    <a:gd name="T51" fmla="*/ 39 h 55"/>
                    <a:gd name="T52" fmla="*/ 3 w 57"/>
                    <a:gd name="T53" fmla="*/ 51 h 55"/>
                    <a:gd name="T54" fmla="*/ 3 w 57"/>
                    <a:gd name="T55" fmla="*/ 50 h 55"/>
                    <a:gd name="T56" fmla="*/ 3 w 57"/>
                    <a:gd name="T57" fmla="*/ 51 h 55"/>
                    <a:gd name="T58" fmla="*/ 3 w 57"/>
                    <a:gd name="T59" fmla="*/ 50 h 55"/>
                    <a:gd name="T60" fmla="*/ 14 w 57"/>
                    <a:gd name="T61" fmla="*/ 41 h 55"/>
                    <a:gd name="T62" fmla="*/ 14 w 57"/>
                    <a:gd name="T63" fmla="*/ 39 h 55"/>
                    <a:gd name="T64" fmla="*/ 14 w 57"/>
                    <a:gd name="T65" fmla="*/ 39 h 55"/>
                    <a:gd name="T66" fmla="*/ 8 w 57"/>
                    <a:gd name="T67" fmla="*/ 45 h 55"/>
                    <a:gd name="T68" fmla="*/ 2 w 57"/>
                    <a:gd name="T69" fmla="*/ 48 h 55"/>
                    <a:gd name="T70" fmla="*/ 2 w 57"/>
                    <a:gd name="T71" fmla="*/ 46 h 55"/>
                    <a:gd name="T72" fmla="*/ 14 w 57"/>
                    <a:gd name="T73" fmla="*/ 41 h 55"/>
                    <a:gd name="T74" fmla="*/ 2 w 57"/>
                    <a:gd name="T75" fmla="*/ 48 h 55"/>
                    <a:gd name="T76" fmla="*/ 0 w 57"/>
                    <a:gd name="T77" fmla="*/ 45 h 55"/>
                    <a:gd name="T78" fmla="*/ 14 w 57"/>
                    <a:gd name="T79" fmla="*/ 41 h 55"/>
                    <a:gd name="T80" fmla="*/ 14 w 57"/>
                    <a:gd name="T81" fmla="*/ 41 h 55"/>
                    <a:gd name="T82" fmla="*/ 14 w 57"/>
                    <a:gd name="T83" fmla="*/ 41 h 55"/>
                    <a:gd name="T84" fmla="*/ 14 w 57"/>
                    <a:gd name="T85" fmla="*/ 41 h 55"/>
                    <a:gd name="T86" fmla="*/ 14 w 57"/>
                    <a:gd name="T87" fmla="*/ 41 h 55"/>
                    <a:gd name="T88" fmla="*/ 0 w 57"/>
                    <a:gd name="T89" fmla="*/ 36 h 55"/>
                    <a:gd name="T90" fmla="*/ 6 w 57"/>
                    <a:gd name="T91" fmla="*/ 21 h 55"/>
                    <a:gd name="T92" fmla="*/ 17 w 57"/>
                    <a:gd name="T93" fmla="*/ 5 h 55"/>
                    <a:gd name="T94" fmla="*/ 31 w 57"/>
                    <a:gd name="T95" fmla="*/ 14 h 55"/>
                    <a:gd name="T96" fmla="*/ 22 w 57"/>
                    <a:gd name="T97" fmla="*/ 22 h 55"/>
                    <a:gd name="T98" fmla="*/ 16 w 57"/>
                    <a:gd name="T99" fmla="*/ 31 h 55"/>
                    <a:gd name="T100" fmla="*/ 14 w 57"/>
                    <a:gd name="T101" fmla="*/ 41 h 55"/>
                    <a:gd name="T102" fmla="*/ 22 w 57"/>
                    <a:gd name="T103" fmla="*/ 2 h 55"/>
                    <a:gd name="T104" fmla="*/ 27 w 57"/>
                    <a:gd name="T105" fmla="*/ 0 h 55"/>
                    <a:gd name="T106" fmla="*/ 31 w 57"/>
                    <a:gd name="T107" fmla="*/ 2 h 55"/>
                    <a:gd name="T108" fmla="*/ 33 w 57"/>
                    <a:gd name="T109" fmla="*/ 9 h 55"/>
                    <a:gd name="T110" fmla="*/ 31 w 57"/>
                    <a:gd name="T111" fmla="*/ 14 h 55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57"/>
                    <a:gd name="T169" fmla="*/ 0 h 55"/>
                    <a:gd name="T170" fmla="*/ 57 w 57"/>
                    <a:gd name="T171" fmla="*/ 55 h 55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57" h="55">
                      <a:moveTo>
                        <a:pt x="45" y="4"/>
                      </a:moveTo>
                      <a:lnTo>
                        <a:pt x="47" y="2"/>
                      </a:lnTo>
                      <a:lnTo>
                        <a:pt x="50" y="0"/>
                      </a:lnTo>
                      <a:lnTo>
                        <a:pt x="51" y="0"/>
                      </a:lnTo>
                      <a:lnTo>
                        <a:pt x="54" y="2"/>
                      </a:lnTo>
                      <a:lnTo>
                        <a:pt x="57" y="4"/>
                      </a:lnTo>
                      <a:lnTo>
                        <a:pt x="57" y="7"/>
                      </a:lnTo>
                      <a:lnTo>
                        <a:pt x="57" y="10"/>
                      </a:lnTo>
                      <a:lnTo>
                        <a:pt x="57" y="12"/>
                      </a:lnTo>
                      <a:lnTo>
                        <a:pt x="45" y="4"/>
                      </a:lnTo>
                      <a:close/>
                      <a:moveTo>
                        <a:pt x="57" y="12"/>
                      </a:moveTo>
                      <a:lnTo>
                        <a:pt x="47" y="29"/>
                      </a:lnTo>
                      <a:lnTo>
                        <a:pt x="33" y="43"/>
                      </a:lnTo>
                      <a:lnTo>
                        <a:pt x="23" y="31"/>
                      </a:lnTo>
                      <a:lnTo>
                        <a:pt x="36" y="19"/>
                      </a:lnTo>
                      <a:lnTo>
                        <a:pt x="45" y="4"/>
                      </a:lnTo>
                      <a:lnTo>
                        <a:pt x="57" y="12"/>
                      </a:lnTo>
                      <a:close/>
                      <a:moveTo>
                        <a:pt x="33" y="43"/>
                      </a:moveTo>
                      <a:lnTo>
                        <a:pt x="27" y="50"/>
                      </a:lnTo>
                      <a:lnTo>
                        <a:pt x="20" y="53"/>
                      </a:lnTo>
                      <a:lnTo>
                        <a:pt x="14" y="38"/>
                      </a:lnTo>
                      <a:lnTo>
                        <a:pt x="19" y="36"/>
                      </a:lnTo>
                      <a:lnTo>
                        <a:pt x="23" y="31"/>
                      </a:lnTo>
                      <a:lnTo>
                        <a:pt x="33" y="43"/>
                      </a:lnTo>
                      <a:close/>
                      <a:moveTo>
                        <a:pt x="20" y="53"/>
                      </a:moveTo>
                      <a:lnTo>
                        <a:pt x="16" y="55"/>
                      </a:lnTo>
                      <a:lnTo>
                        <a:pt x="11" y="55"/>
                      </a:lnTo>
                      <a:lnTo>
                        <a:pt x="8" y="55"/>
                      </a:lnTo>
                      <a:lnTo>
                        <a:pt x="5" y="51"/>
                      </a:lnTo>
                      <a:lnTo>
                        <a:pt x="14" y="39"/>
                      </a:lnTo>
                      <a:lnTo>
                        <a:pt x="14" y="38"/>
                      </a:lnTo>
                      <a:lnTo>
                        <a:pt x="20" y="53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0" y="46"/>
                      </a:lnTo>
                      <a:lnTo>
                        <a:pt x="14" y="39"/>
                      </a:lnTo>
                      <a:close/>
                      <a:moveTo>
                        <a:pt x="5" y="51"/>
                      </a:moveTo>
                      <a:lnTo>
                        <a:pt x="3" y="51"/>
                      </a:lnTo>
                      <a:lnTo>
                        <a:pt x="2" y="48"/>
                      </a:lnTo>
                      <a:lnTo>
                        <a:pt x="16" y="41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5" y="51"/>
                      </a:lnTo>
                      <a:close/>
                      <a:moveTo>
                        <a:pt x="14" y="39"/>
                      </a:moveTo>
                      <a:lnTo>
                        <a:pt x="14" y="39"/>
                      </a:lnTo>
                      <a:lnTo>
                        <a:pt x="16" y="41"/>
                      </a:lnTo>
                      <a:lnTo>
                        <a:pt x="8" y="45"/>
                      </a:lnTo>
                      <a:lnTo>
                        <a:pt x="14" y="39"/>
                      </a:lnTo>
                      <a:close/>
                      <a:moveTo>
                        <a:pt x="3" y="51"/>
                      </a:moveTo>
                      <a:lnTo>
                        <a:pt x="3" y="51"/>
                      </a:lnTo>
                      <a:lnTo>
                        <a:pt x="14" y="39"/>
                      </a:lnTo>
                      <a:lnTo>
                        <a:pt x="3" y="51"/>
                      </a:lnTo>
                      <a:close/>
                      <a:moveTo>
                        <a:pt x="3" y="51"/>
                      </a:moveTo>
                      <a:lnTo>
                        <a:pt x="3" y="50"/>
                      </a:lnTo>
                      <a:lnTo>
                        <a:pt x="8" y="45"/>
                      </a:lnTo>
                      <a:lnTo>
                        <a:pt x="3" y="51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2" y="48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3" y="50"/>
                      </a:lnTo>
                      <a:close/>
                      <a:moveTo>
                        <a:pt x="14" y="39"/>
                      </a:moveTo>
                      <a:lnTo>
                        <a:pt x="14" y="41"/>
                      </a:lnTo>
                      <a:lnTo>
                        <a:pt x="8" y="45"/>
                      </a:lnTo>
                      <a:lnTo>
                        <a:pt x="14" y="39"/>
                      </a:lnTo>
                      <a:close/>
                      <a:moveTo>
                        <a:pt x="2" y="48"/>
                      </a:moveTo>
                      <a:lnTo>
                        <a:pt x="2" y="48"/>
                      </a:lnTo>
                      <a:lnTo>
                        <a:pt x="2" y="46"/>
                      </a:lnTo>
                      <a:lnTo>
                        <a:pt x="14" y="41"/>
                      </a:lnTo>
                      <a:lnTo>
                        <a:pt x="14" y="39"/>
                      </a:lnTo>
                      <a:lnTo>
                        <a:pt x="2" y="48"/>
                      </a:lnTo>
                      <a:close/>
                      <a:moveTo>
                        <a:pt x="2" y="46"/>
                      </a:move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2" y="46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8" y="41"/>
                      </a:lnTo>
                      <a:lnTo>
                        <a:pt x="14" y="41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2" y="27"/>
                      </a:lnTo>
                      <a:lnTo>
                        <a:pt x="6" y="21"/>
                      </a:lnTo>
                      <a:lnTo>
                        <a:pt x="10" y="14"/>
                      </a:lnTo>
                      <a:lnTo>
                        <a:pt x="17" y="5"/>
                      </a:lnTo>
                      <a:lnTo>
                        <a:pt x="22" y="2"/>
                      </a:lnTo>
                      <a:lnTo>
                        <a:pt x="31" y="14"/>
                      </a:lnTo>
                      <a:lnTo>
                        <a:pt x="28" y="17"/>
                      </a:lnTo>
                      <a:lnTo>
                        <a:pt x="22" y="22"/>
                      </a:lnTo>
                      <a:lnTo>
                        <a:pt x="19" y="27"/>
                      </a:lnTo>
                      <a:lnTo>
                        <a:pt x="16" y="31"/>
                      </a:lnTo>
                      <a:lnTo>
                        <a:pt x="14" y="36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22" y="2"/>
                      </a:move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3" y="5"/>
                      </a:lnTo>
                      <a:lnTo>
                        <a:pt x="33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7" name="Freeform 323"/>
                <p:cNvSpPr>
                  <a:spLocks noEditPoints="1"/>
                </p:cNvSpPr>
                <p:nvPr/>
              </p:nvSpPr>
              <p:spPr bwMode="auto">
                <a:xfrm>
                  <a:off x="854" y="2306"/>
                  <a:ext cx="51" cy="53"/>
                </a:xfrm>
                <a:custGeom>
                  <a:avLst/>
                  <a:gdLst>
                    <a:gd name="T0" fmla="*/ 41 w 51"/>
                    <a:gd name="T1" fmla="*/ 7 h 53"/>
                    <a:gd name="T2" fmla="*/ 45 w 51"/>
                    <a:gd name="T3" fmla="*/ 6 h 53"/>
                    <a:gd name="T4" fmla="*/ 50 w 51"/>
                    <a:gd name="T5" fmla="*/ 9 h 53"/>
                    <a:gd name="T6" fmla="*/ 51 w 51"/>
                    <a:gd name="T7" fmla="*/ 14 h 53"/>
                    <a:gd name="T8" fmla="*/ 39 w 51"/>
                    <a:gd name="T9" fmla="*/ 9 h 53"/>
                    <a:gd name="T10" fmla="*/ 41 w 51"/>
                    <a:gd name="T11" fmla="*/ 29 h 53"/>
                    <a:gd name="T12" fmla="*/ 20 w 51"/>
                    <a:gd name="T13" fmla="*/ 31 h 53"/>
                    <a:gd name="T14" fmla="*/ 39 w 51"/>
                    <a:gd name="T15" fmla="*/ 9 h 53"/>
                    <a:gd name="T16" fmla="*/ 28 w 51"/>
                    <a:gd name="T17" fmla="*/ 43 h 53"/>
                    <a:gd name="T18" fmla="*/ 17 w 51"/>
                    <a:gd name="T19" fmla="*/ 50 h 53"/>
                    <a:gd name="T20" fmla="*/ 16 w 51"/>
                    <a:gd name="T21" fmla="*/ 35 h 53"/>
                    <a:gd name="T22" fmla="*/ 28 w 51"/>
                    <a:gd name="T23" fmla="*/ 43 h 53"/>
                    <a:gd name="T24" fmla="*/ 14 w 51"/>
                    <a:gd name="T25" fmla="*/ 52 h 53"/>
                    <a:gd name="T26" fmla="*/ 8 w 51"/>
                    <a:gd name="T27" fmla="*/ 52 h 53"/>
                    <a:gd name="T28" fmla="*/ 13 w 51"/>
                    <a:gd name="T29" fmla="*/ 40 h 53"/>
                    <a:gd name="T30" fmla="*/ 13 w 51"/>
                    <a:gd name="T31" fmla="*/ 38 h 53"/>
                    <a:gd name="T32" fmla="*/ 5 w 51"/>
                    <a:gd name="T33" fmla="*/ 50 h 53"/>
                    <a:gd name="T34" fmla="*/ 10 w 51"/>
                    <a:gd name="T35" fmla="*/ 45 h 53"/>
                    <a:gd name="T36" fmla="*/ 5 w 51"/>
                    <a:gd name="T37" fmla="*/ 50 h 53"/>
                    <a:gd name="T38" fmla="*/ 2 w 51"/>
                    <a:gd name="T39" fmla="*/ 47 h 53"/>
                    <a:gd name="T40" fmla="*/ 14 w 51"/>
                    <a:gd name="T41" fmla="*/ 40 h 53"/>
                    <a:gd name="T42" fmla="*/ 5 w 51"/>
                    <a:gd name="T43" fmla="*/ 50 h 53"/>
                    <a:gd name="T44" fmla="*/ 14 w 51"/>
                    <a:gd name="T45" fmla="*/ 40 h 53"/>
                    <a:gd name="T46" fmla="*/ 8 w 51"/>
                    <a:gd name="T47" fmla="*/ 43 h 53"/>
                    <a:gd name="T48" fmla="*/ 3 w 51"/>
                    <a:gd name="T49" fmla="*/ 50 h 53"/>
                    <a:gd name="T50" fmla="*/ 2 w 51"/>
                    <a:gd name="T51" fmla="*/ 45 h 53"/>
                    <a:gd name="T52" fmla="*/ 13 w 51"/>
                    <a:gd name="T53" fmla="*/ 40 h 53"/>
                    <a:gd name="T54" fmla="*/ 3 w 51"/>
                    <a:gd name="T55" fmla="*/ 50 h 53"/>
                    <a:gd name="T56" fmla="*/ 2 w 51"/>
                    <a:gd name="T57" fmla="*/ 45 h 53"/>
                    <a:gd name="T58" fmla="*/ 2 w 51"/>
                    <a:gd name="T59" fmla="*/ 45 h 53"/>
                    <a:gd name="T60" fmla="*/ 2 w 51"/>
                    <a:gd name="T61" fmla="*/ 45 h 53"/>
                    <a:gd name="T62" fmla="*/ 14 w 51"/>
                    <a:gd name="T63" fmla="*/ 38 h 53"/>
                    <a:gd name="T64" fmla="*/ 14 w 51"/>
                    <a:gd name="T65" fmla="*/ 41 h 53"/>
                    <a:gd name="T66" fmla="*/ 2 w 51"/>
                    <a:gd name="T67" fmla="*/ 45 h 53"/>
                    <a:gd name="T68" fmla="*/ 0 w 51"/>
                    <a:gd name="T69" fmla="*/ 43 h 53"/>
                    <a:gd name="T70" fmla="*/ 2 w 51"/>
                    <a:gd name="T71" fmla="*/ 45 h 53"/>
                    <a:gd name="T72" fmla="*/ 0 w 51"/>
                    <a:gd name="T73" fmla="*/ 36 h 53"/>
                    <a:gd name="T74" fmla="*/ 7 w 51"/>
                    <a:gd name="T75" fmla="*/ 23 h 53"/>
                    <a:gd name="T76" fmla="*/ 19 w 51"/>
                    <a:gd name="T77" fmla="*/ 7 h 53"/>
                    <a:gd name="T78" fmla="*/ 31 w 51"/>
                    <a:gd name="T79" fmla="*/ 14 h 53"/>
                    <a:gd name="T80" fmla="*/ 22 w 51"/>
                    <a:gd name="T81" fmla="*/ 24 h 53"/>
                    <a:gd name="T82" fmla="*/ 14 w 51"/>
                    <a:gd name="T83" fmla="*/ 40 h 53"/>
                    <a:gd name="T84" fmla="*/ 22 w 51"/>
                    <a:gd name="T85" fmla="*/ 4 h 53"/>
                    <a:gd name="T86" fmla="*/ 27 w 51"/>
                    <a:gd name="T87" fmla="*/ 0 h 53"/>
                    <a:gd name="T88" fmla="*/ 31 w 51"/>
                    <a:gd name="T89" fmla="*/ 4 h 53"/>
                    <a:gd name="T90" fmla="*/ 34 w 51"/>
                    <a:gd name="T91" fmla="*/ 9 h 53"/>
                    <a:gd name="T92" fmla="*/ 31 w 51"/>
                    <a:gd name="T93" fmla="*/ 14 h 53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1"/>
                    <a:gd name="T142" fmla="*/ 0 h 53"/>
                    <a:gd name="T143" fmla="*/ 51 w 51"/>
                    <a:gd name="T144" fmla="*/ 53 h 53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1" h="53">
                      <a:moveTo>
                        <a:pt x="39" y="9"/>
                      </a:moveTo>
                      <a:lnTo>
                        <a:pt x="41" y="7"/>
                      </a:lnTo>
                      <a:lnTo>
                        <a:pt x="42" y="6"/>
                      </a:lnTo>
                      <a:lnTo>
                        <a:pt x="45" y="6"/>
                      </a:lnTo>
                      <a:lnTo>
                        <a:pt x="48" y="6"/>
                      </a:lnTo>
                      <a:lnTo>
                        <a:pt x="50" y="9"/>
                      </a:lnTo>
                      <a:lnTo>
                        <a:pt x="51" y="11"/>
                      </a:lnTo>
                      <a:lnTo>
                        <a:pt x="51" y="14"/>
                      </a:lnTo>
                      <a:lnTo>
                        <a:pt x="50" y="16"/>
                      </a:lnTo>
                      <a:lnTo>
                        <a:pt x="39" y="9"/>
                      </a:lnTo>
                      <a:close/>
                      <a:moveTo>
                        <a:pt x="50" y="16"/>
                      </a:moveTo>
                      <a:lnTo>
                        <a:pt x="41" y="29"/>
                      </a:lnTo>
                      <a:lnTo>
                        <a:pt x="28" y="43"/>
                      </a:lnTo>
                      <a:lnTo>
                        <a:pt x="20" y="31"/>
                      </a:lnTo>
                      <a:lnTo>
                        <a:pt x="30" y="21"/>
                      </a:lnTo>
                      <a:lnTo>
                        <a:pt x="39" y="9"/>
                      </a:lnTo>
                      <a:lnTo>
                        <a:pt x="50" y="16"/>
                      </a:lnTo>
                      <a:close/>
                      <a:moveTo>
                        <a:pt x="28" y="43"/>
                      </a:moveTo>
                      <a:lnTo>
                        <a:pt x="24" y="47"/>
                      </a:lnTo>
                      <a:lnTo>
                        <a:pt x="17" y="50"/>
                      </a:lnTo>
                      <a:lnTo>
                        <a:pt x="13" y="38"/>
                      </a:lnTo>
                      <a:lnTo>
                        <a:pt x="16" y="35"/>
                      </a:lnTo>
                      <a:lnTo>
                        <a:pt x="20" y="31"/>
                      </a:lnTo>
                      <a:lnTo>
                        <a:pt x="28" y="43"/>
                      </a:lnTo>
                      <a:close/>
                      <a:moveTo>
                        <a:pt x="17" y="50"/>
                      </a:moveTo>
                      <a:lnTo>
                        <a:pt x="14" y="52"/>
                      </a:lnTo>
                      <a:lnTo>
                        <a:pt x="11" y="53"/>
                      </a:lnTo>
                      <a:lnTo>
                        <a:pt x="8" y="52"/>
                      </a:lnTo>
                      <a:lnTo>
                        <a:pt x="5" y="50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17" y="50"/>
                      </a:lnTo>
                      <a:close/>
                      <a:moveTo>
                        <a:pt x="5" y="50"/>
                      </a:moveTo>
                      <a:lnTo>
                        <a:pt x="5" y="50"/>
                      </a:lnTo>
                      <a:lnTo>
                        <a:pt x="10" y="45"/>
                      </a:lnTo>
                      <a:lnTo>
                        <a:pt x="5" y="50"/>
                      </a:lnTo>
                      <a:close/>
                      <a:moveTo>
                        <a:pt x="5" y="50"/>
                      </a:moveTo>
                      <a:lnTo>
                        <a:pt x="3" y="48"/>
                      </a:lnTo>
                      <a:lnTo>
                        <a:pt x="2" y="47"/>
                      </a:lnTo>
                      <a:lnTo>
                        <a:pt x="14" y="40"/>
                      </a:lnTo>
                      <a:lnTo>
                        <a:pt x="13" y="40"/>
                      </a:lnTo>
                      <a:lnTo>
                        <a:pt x="5" y="50"/>
                      </a:lnTo>
                      <a:close/>
                      <a:moveTo>
                        <a:pt x="13" y="38"/>
                      </a:moveTo>
                      <a:lnTo>
                        <a:pt x="14" y="40"/>
                      </a:lnTo>
                      <a:lnTo>
                        <a:pt x="8" y="43"/>
                      </a:lnTo>
                      <a:lnTo>
                        <a:pt x="13" y="38"/>
                      </a:lnTo>
                      <a:close/>
                      <a:moveTo>
                        <a:pt x="3" y="50"/>
                      </a:move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14" y="41"/>
                      </a:lnTo>
                      <a:lnTo>
                        <a:pt x="13" y="40"/>
                      </a:lnTo>
                      <a:lnTo>
                        <a:pt x="13" y="38"/>
                      </a:lnTo>
                      <a:lnTo>
                        <a:pt x="3" y="50"/>
                      </a:lnTo>
                      <a:close/>
                      <a:moveTo>
                        <a:pt x="2" y="45"/>
                      </a:moveTo>
                      <a:lnTo>
                        <a:pt x="2" y="45"/>
                      </a:lnTo>
                      <a:lnTo>
                        <a:pt x="8" y="43"/>
                      </a:lnTo>
                      <a:lnTo>
                        <a:pt x="2" y="45"/>
                      </a:lnTo>
                      <a:close/>
                      <a:moveTo>
                        <a:pt x="2" y="45"/>
                      </a:moveTo>
                      <a:lnTo>
                        <a:pt x="2" y="45"/>
                      </a:lnTo>
                      <a:lnTo>
                        <a:pt x="14" y="38"/>
                      </a:lnTo>
                      <a:lnTo>
                        <a:pt x="14" y="40"/>
                      </a:lnTo>
                      <a:lnTo>
                        <a:pt x="14" y="41"/>
                      </a:lnTo>
                      <a:lnTo>
                        <a:pt x="2" y="45"/>
                      </a:lnTo>
                      <a:close/>
                      <a:moveTo>
                        <a:pt x="2" y="45"/>
                      </a:moveTo>
                      <a:lnTo>
                        <a:pt x="2" y="43"/>
                      </a:lnTo>
                      <a:lnTo>
                        <a:pt x="0" y="43"/>
                      </a:lnTo>
                      <a:lnTo>
                        <a:pt x="8" y="41"/>
                      </a:lnTo>
                      <a:lnTo>
                        <a:pt x="2" y="45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3" y="29"/>
                      </a:lnTo>
                      <a:lnTo>
                        <a:pt x="7" y="23"/>
                      </a:lnTo>
                      <a:lnTo>
                        <a:pt x="11" y="18"/>
                      </a:lnTo>
                      <a:lnTo>
                        <a:pt x="19" y="7"/>
                      </a:lnTo>
                      <a:lnTo>
                        <a:pt x="22" y="4"/>
                      </a:lnTo>
                      <a:lnTo>
                        <a:pt x="31" y="14"/>
                      </a:lnTo>
                      <a:lnTo>
                        <a:pt x="28" y="18"/>
                      </a:lnTo>
                      <a:lnTo>
                        <a:pt x="22" y="24"/>
                      </a:lnTo>
                      <a:lnTo>
                        <a:pt x="16" y="33"/>
                      </a:lnTo>
                      <a:lnTo>
                        <a:pt x="14" y="40"/>
                      </a:lnTo>
                      <a:lnTo>
                        <a:pt x="0" y="43"/>
                      </a:lnTo>
                      <a:close/>
                      <a:moveTo>
                        <a:pt x="22" y="4"/>
                      </a:moveTo>
                      <a:lnTo>
                        <a:pt x="25" y="2"/>
                      </a:ln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1" y="4"/>
                      </a:lnTo>
                      <a:lnTo>
                        <a:pt x="33" y="6"/>
                      </a:lnTo>
                      <a:lnTo>
                        <a:pt x="34" y="9"/>
                      </a:lnTo>
                      <a:lnTo>
                        <a:pt x="33" y="12"/>
                      </a:lnTo>
                      <a:lnTo>
                        <a:pt x="31" y="14"/>
                      </a:lnTo>
                      <a:lnTo>
                        <a:pt x="22" y="4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8" name="Freeform 324"/>
                <p:cNvSpPr>
                  <a:spLocks noEditPoints="1"/>
                </p:cNvSpPr>
                <p:nvPr/>
              </p:nvSpPr>
              <p:spPr bwMode="auto">
                <a:xfrm>
                  <a:off x="859" y="2308"/>
                  <a:ext cx="43" cy="46"/>
                </a:xfrm>
                <a:custGeom>
                  <a:avLst/>
                  <a:gdLst>
                    <a:gd name="T0" fmla="*/ 34 w 43"/>
                    <a:gd name="T1" fmla="*/ 4 h 46"/>
                    <a:gd name="T2" fmla="*/ 39 w 43"/>
                    <a:gd name="T3" fmla="*/ 4 h 46"/>
                    <a:gd name="T4" fmla="*/ 43 w 43"/>
                    <a:gd name="T5" fmla="*/ 5 h 46"/>
                    <a:gd name="T6" fmla="*/ 43 w 43"/>
                    <a:gd name="T7" fmla="*/ 10 h 46"/>
                    <a:gd name="T8" fmla="*/ 32 w 43"/>
                    <a:gd name="T9" fmla="*/ 5 h 46"/>
                    <a:gd name="T10" fmla="*/ 34 w 43"/>
                    <a:gd name="T11" fmla="*/ 24 h 46"/>
                    <a:gd name="T12" fmla="*/ 14 w 43"/>
                    <a:gd name="T13" fmla="*/ 26 h 46"/>
                    <a:gd name="T14" fmla="*/ 32 w 43"/>
                    <a:gd name="T15" fmla="*/ 5 h 46"/>
                    <a:gd name="T16" fmla="*/ 23 w 43"/>
                    <a:gd name="T17" fmla="*/ 38 h 46"/>
                    <a:gd name="T18" fmla="*/ 14 w 43"/>
                    <a:gd name="T19" fmla="*/ 45 h 46"/>
                    <a:gd name="T20" fmla="*/ 11 w 43"/>
                    <a:gd name="T21" fmla="*/ 29 h 46"/>
                    <a:gd name="T22" fmla="*/ 23 w 43"/>
                    <a:gd name="T23" fmla="*/ 38 h 46"/>
                    <a:gd name="T24" fmla="*/ 11 w 43"/>
                    <a:gd name="T25" fmla="*/ 46 h 46"/>
                    <a:gd name="T26" fmla="*/ 5 w 43"/>
                    <a:gd name="T27" fmla="*/ 46 h 46"/>
                    <a:gd name="T28" fmla="*/ 11 w 43"/>
                    <a:gd name="T29" fmla="*/ 34 h 46"/>
                    <a:gd name="T30" fmla="*/ 8 w 43"/>
                    <a:gd name="T31" fmla="*/ 33 h 46"/>
                    <a:gd name="T32" fmla="*/ 3 w 43"/>
                    <a:gd name="T33" fmla="*/ 45 h 46"/>
                    <a:gd name="T34" fmla="*/ 2 w 43"/>
                    <a:gd name="T35" fmla="*/ 43 h 46"/>
                    <a:gd name="T36" fmla="*/ 11 w 43"/>
                    <a:gd name="T37" fmla="*/ 34 h 46"/>
                    <a:gd name="T38" fmla="*/ 3 w 43"/>
                    <a:gd name="T39" fmla="*/ 45 h 46"/>
                    <a:gd name="T40" fmla="*/ 11 w 43"/>
                    <a:gd name="T41" fmla="*/ 34 h 46"/>
                    <a:gd name="T42" fmla="*/ 6 w 43"/>
                    <a:gd name="T43" fmla="*/ 39 h 46"/>
                    <a:gd name="T44" fmla="*/ 2 w 43"/>
                    <a:gd name="T45" fmla="*/ 43 h 46"/>
                    <a:gd name="T46" fmla="*/ 0 w 43"/>
                    <a:gd name="T47" fmla="*/ 38 h 46"/>
                    <a:gd name="T48" fmla="*/ 11 w 43"/>
                    <a:gd name="T49" fmla="*/ 36 h 46"/>
                    <a:gd name="T50" fmla="*/ 2 w 43"/>
                    <a:gd name="T51" fmla="*/ 43 h 46"/>
                    <a:gd name="T52" fmla="*/ 12 w 43"/>
                    <a:gd name="T53" fmla="*/ 36 h 46"/>
                    <a:gd name="T54" fmla="*/ 6 w 43"/>
                    <a:gd name="T55" fmla="*/ 38 h 46"/>
                    <a:gd name="T56" fmla="*/ 0 w 43"/>
                    <a:gd name="T57" fmla="*/ 38 h 46"/>
                    <a:gd name="T58" fmla="*/ 2 w 43"/>
                    <a:gd name="T59" fmla="*/ 27 h 46"/>
                    <a:gd name="T60" fmla="*/ 9 w 43"/>
                    <a:gd name="T61" fmla="*/ 16 h 46"/>
                    <a:gd name="T62" fmla="*/ 20 w 43"/>
                    <a:gd name="T63" fmla="*/ 2 h 46"/>
                    <a:gd name="T64" fmla="*/ 20 w 43"/>
                    <a:gd name="T65" fmla="*/ 22 h 46"/>
                    <a:gd name="T66" fmla="*/ 0 w 43"/>
                    <a:gd name="T67" fmla="*/ 38 h 46"/>
                    <a:gd name="T68" fmla="*/ 23 w 43"/>
                    <a:gd name="T69" fmla="*/ 0 h 46"/>
                    <a:gd name="T70" fmla="*/ 28 w 43"/>
                    <a:gd name="T71" fmla="*/ 0 h 46"/>
                    <a:gd name="T72" fmla="*/ 31 w 43"/>
                    <a:gd name="T73" fmla="*/ 5 h 46"/>
                    <a:gd name="T74" fmla="*/ 31 w 43"/>
                    <a:gd name="T75" fmla="*/ 10 h 46"/>
                    <a:gd name="T76" fmla="*/ 20 w 43"/>
                    <a:gd name="T77" fmla="*/ 2 h 4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3"/>
                    <a:gd name="T118" fmla="*/ 0 h 46"/>
                    <a:gd name="T119" fmla="*/ 43 w 43"/>
                    <a:gd name="T120" fmla="*/ 46 h 46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3" h="46">
                      <a:moveTo>
                        <a:pt x="32" y="5"/>
                      </a:moveTo>
                      <a:lnTo>
                        <a:pt x="34" y="4"/>
                      </a:lnTo>
                      <a:lnTo>
                        <a:pt x="37" y="4"/>
                      </a:lnTo>
                      <a:lnTo>
                        <a:pt x="39" y="4"/>
                      </a:lnTo>
                      <a:lnTo>
                        <a:pt x="42" y="4"/>
                      </a:lnTo>
                      <a:lnTo>
                        <a:pt x="43" y="5"/>
                      </a:lnTo>
                      <a:lnTo>
                        <a:pt x="43" y="9"/>
                      </a:lnTo>
                      <a:lnTo>
                        <a:pt x="43" y="10"/>
                      </a:lnTo>
                      <a:lnTo>
                        <a:pt x="43" y="14"/>
                      </a:lnTo>
                      <a:lnTo>
                        <a:pt x="32" y="5"/>
                      </a:lnTo>
                      <a:close/>
                      <a:moveTo>
                        <a:pt x="43" y="14"/>
                      </a:moveTo>
                      <a:lnTo>
                        <a:pt x="34" y="24"/>
                      </a:lnTo>
                      <a:lnTo>
                        <a:pt x="23" y="38"/>
                      </a:lnTo>
                      <a:lnTo>
                        <a:pt x="14" y="26"/>
                      </a:lnTo>
                      <a:lnTo>
                        <a:pt x="25" y="16"/>
                      </a:lnTo>
                      <a:lnTo>
                        <a:pt x="32" y="5"/>
                      </a:lnTo>
                      <a:lnTo>
                        <a:pt x="43" y="14"/>
                      </a:lnTo>
                      <a:close/>
                      <a:moveTo>
                        <a:pt x="23" y="38"/>
                      </a:moveTo>
                      <a:lnTo>
                        <a:pt x="19" y="41"/>
                      </a:lnTo>
                      <a:lnTo>
                        <a:pt x="14" y="45"/>
                      </a:lnTo>
                      <a:lnTo>
                        <a:pt x="8" y="33"/>
                      </a:lnTo>
                      <a:lnTo>
                        <a:pt x="11" y="29"/>
                      </a:lnTo>
                      <a:lnTo>
                        <a:pt x="14" y="26"/>
                      </a:lnTo>
                      <a:lnTo>
                        <a:pt x="23" y="38"/>
                      </a:lnTo>
                      <a:close/>
                      <a:moveTo>
                        <a:pt x="14" y="45"/>
                      </a:moveTo>
                      <a:lnTo>
                        <a:pt x="11" y="46"/>
                      </a:lnTo>
                      <a:lnTo>
                        <a:pt x="8" y="46"/>
                      </a:lnTo>
                      <a:lnTo>
                        <a:pt x="5" y="46"/>
                      </a:lnTo>
                      <a:lnTo>
                        <a:pt x="3" y="45"/>
                      </a:lnTo>
                      <a:lnTo>
                        <a:pt x="11" y="34"/>
                      </a:lnTo>
                      <a:lnTo>
                        <a:pt x="9" y="33"/>
                      </a:lnTo>
                      <a:lnTo>
                        <a:pt x="8" y="33"/>
                      </a:lnTo>
                      <a:lnTo>
                        <a:pt x="14" y="45"/>
                      </a:lnTo>
                      <a:close/>
                      <a:moveTo>
                        <a:pt x="3" y="45"/>
                      </a:moveTo>
                      <a:lnTo>
                        <a:pt x="2" y="43"/>
                      </a:lnTo>
                      <a:lnTo>
                        <a:pt x="12" y="36"/>
                      </a:lnTo>
                      <a:lnTo>
                        <a:pt x="11" y="34"/>
                      </a:lnTo>
                      <a:lnTo>
                        <a:pt x="3" y="45"/>
                      </a:lnTo>
                      <a:close/>
                      <a:moveTo>
                        <a:pt x="11" y="34"/>
                      </a:moveTo>
                      <a:lnTo>
                        <a:pt x="11" y="34"/>
                      </a:lnTo>
                      <a:lnTo>
                        <a:pt x="12" y="36"/>
                      </a:lnTo>
                      <a:lnTo>
                        <a:pt x="6" y="39"/>
                      </a:lnTo>
                      <a:lnTo>
                        <a:pt x="11" y="34"/>
                      </a:lnTo>
                      <a:close/>
                      <a:moveTo>
                        <a:pt x="2" y="43"/>
                      </a:move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1" y="34"/>
                      </a:lnTo>
                      <a:lnTo>
                        <a:pt x="2" y="43"/>
                      </a:lnTo>
                      <a:close/>
                      <a:moveTo>
                        <a:pt x="12" y="36"/>
                      </a:moveTo>
                      <a:lnTo>
                        <a:pt x="12" y="36"/>
                      </a:lnTo>
                      <a:lnTo>
                        <a:pt x="12" y="38"/>
                      </a:lnTo>
                      <a:lnTo>
                        <a:pt x="6" y="38"/>
                      </a:lnTo>
                      <a:lnTo>
                        <a:pt x="12" y="36"/>
                      </a:lnTo>
                      <a:close/>
                      <a:moveTo>
                        <a:pt x="0" y="38"/>
                      </a:moveTo>
                      <a:lnTo>
                        <a:pt x="0" y="34"/>
                      </a:lnTo>
                      <a:lnTo>
                        <a:pt x="2" y="27"/>
                      </a:lnTo>
                      <a:lnTo>
                        <a:pt x="5" y="22"/>
                      </a:lnTo>
                      <a:lnTo>
                        <a:pt x="9" y="16"/>
                      </a:lnTo>
                      <a:lnTo>
                        <a:pt x="17" y="7"/>
                      </a:lnTo>
                      <a:lnTo>
                        <a:pt x="20" y="2"/>
                      </a:lnTo>
                      <a:lnTo>
                        <a:pt x="29" y="12"/>
                      </a:lnTo>
                      <a:lnTo>
                        <a:pt x="20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0" y="2"/>
                      </a:moveTo>
                      <a:lnTo>
                        <a:pt x="23" y="0"/>
                      </a:ln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31" y="5"/>
                      </a:lnTo>
                      <a:lnTo>
                        <a:pt x="31" y="7"/>
                      </a:lnTo>
                      <a:lnTo>
                        <a:pt x="31" y="10"/>
                      </a:lnTo>
                      <a:lnTo>
                        <a:pt x="29" y="12"/>
                      </a:lnTo>
                      <a:lnTo>
                        <a:pt x="20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09" name="Freeform 325"/>
                <p:cNvSpPr>
                  <a:spLocks noEditPoints="1"/>
                </p:cNvSpPr>
                <p:nvPr/>
              </p:nvSpPr>
              <p:spPr bwMode="auto">
                <a:xfrm>
                  <a:off x="862" y="2308"/>
                  <a:ext cx="39" cy="41"/>
                </a:xfrm>
                <a:custGeom>
                  <a:avLst/>
                  <a:gdLst>
                    <a:gd name="T0" fmla="*/ 31 w 39"/>
                    <a:gd name="T1" fmla="*/ 4 h 41"/>
                    <a:gd name="T2" fmla="*/ 34 w 39"/>
                    <a:gd name="T3" fmla="*/ 2 h 41"/>
                    <a:gd name="T4" fmla="*/ 39 w 39"/>
                    <a:gd name="T5" fmla="*/ 5 h 41"/>
                    <a:gd name="T6" fmla="*/ 39 w 39"/>
                    <a:gd name="T7" fmla="*/ 9 h 41"/>
                    <a:gd name="T8" fmla="*/ 29 w 39"/>
                    <a:gd name="T9" fmla="*/ 5 h 41"/>
                    <a:gd name="T10" fmla="*/ 31 w 39"/>
                    <a:gd name="T11" fmla="*/ 21 h 41"/>
                    <a:gd name="T12" fmla="*/ 11 w 39"/>
                    <a:gd name="T13" fmla="*/ 24 h 41"/>
                    <a:gd name="T14" fmla="*/ 29 w 39"/>
                    <a:gd name="T15" fmla="*/ 5 h 41"/>
                    <a:gd name="T16" fmla="*/ 19 w 39"/>
                    <a:gd name="T17" fmla="*/ 33 h 41"/>
                    <a:gd name="T18" fmla="*/ 12 w 39"/>
                    <a:gd name="T19" fmla="*/ 39 h 41"/>
                    <a:gd name="T20" fmla="*/ 8 w 39"/>
                    <a:gd name="T21" fmla="*/ 26 h 41"/>
                    <a:gd name="T22" fmla="*/ 19 w 39"/>
                    <a:gd name="T23" fmla="*/ 33 h 41"/>
                    <a:gd name="T24" fmla="*/ 6 w 39"/>
                    <a:gd name="T25" fmla="*/ 29 h 41"/>
                    <a:gd name="T26" fmla="*/ 6 w 39"/>
                    <a:gd name="T27" fmla="*/ 29 h 41"/>
                    <a:gd name="T28" fmla="*/ 9 w 39"/>
                    <a:gd name="T29" fmla="*/ 41 h 41"/>
                    <a:gd name="T30" fmla="*/ 5 w 39"/>
                    <a:gd name="T31" fmla="*/ 41 h 41"/>
                    <a:gd name="T32" fmla="*/ 9 w 39"/>
                    <a:gd name="T33" fmla="*/ 31 h 41"/>
                    <a:gd name="T34" fmla="*/ 6 w 39"/>
                    <a:gd name="T35" fmla="*/ 29 h 41"/>
                    <a:gd name="T36" fmla="*/ 9 w 39"/>
                    <a:gd name="T37" fmla="*/ 31 h 41"/>
                    <a:gd name="T38" fmla="*/ 6 w 39"/>
                    <a:gd name="T39" fmla="*/ 36 h 41"/>
                    <a:gd name="T40" fmla="*/ 2 w 39"/>
                    <a:gd name="T41" fmla="*/ 39 h 41"/>
                    <a:gd name="T42" fmla="*/ 0 w 39"/>
                    <a:gd name="T43" fmla="*/ 38 h 41"/>
                    <a:gd name="T44" fmla="*/ 9 w 39"/>
                    <a:gd name="T45" fmla="*/ 31 h 41"/>
                    <a:gd name="T46" fmla="*/ 2 w 39"/>
                    <a:gd name="T47" fmla="*/ 39 h 41"/>
                    <a:gd name="T48" fmla="*/ 0 w 39"/>
                    <a:gd name="T49" fmla="*/ 36 h 41"/>
                    <a:gd name="T50" fmla="*/ 6 w 39"/>
                    <a:gd name="T51" fmla="*/ 36 h 41"/>
                    <a:gd name="T52" fmla="*/ 0 w 39"/>
                    <a:gd name="T53" fmla="*/ 36 h 41"/>
                    <a:gd name="T54" fmla="*/ 11 w 39"/>
                    <a:gd name="T55" fmla="*/ 34 h 41"/>
                    <a:gd name="T56" fmla="*/ 0 w 39"/>
                    <a:gd name="T57" fmla="*/ 36 h 41"/>
                    <a:gd name="T58" fmla="*/ 11 w 39"/>
                    <a:gd name="T59" fmla="*/ 34 h 41"/>
                    <a:gd name="T60" fmla="*/ 6 w 39"/>
                    <a:gd name="T61" fmla="*/ 34 h 41"/>
                    <a:gd name="T62" fmla="*/ 0 w 39"/>
                    <a:gd name="T63" fmla="*/ 34 h 41"/>
                    <a:gd name="T64" fmla="*/ 20 w 39"/>
                    <a:gd name="T65" fmla="*/ 4 h 41"/>
                    <a:gd name="T66" fmla="*/ 20 w 39"/>
                    <a:gd name="T67" fmla="*/ 22 h 41"/>
                    <a:gd name="T68" fmla="*/ 0 w 39"/>
                    <a:gd name="T69" fmla="*/ 34 h 41"/>
                    <a:gd name="T70" fmla="*/ 22 w 39"/>
                    <a:gd name="T71" fmla="*/ 2 h 41"/>
                    <a:gd name="T72" fmla="*/ 26 w 39"/>
                    <a:gd name="T73" fmla="*/ 2 h 41"/>
                    <a:gd name="T74" fmla="*/ 29 w 39"/>
                    <a:gd name="T75" fmla="*/ 5 h 41"/>
                    <a:gd name="T76" fmla="*/ 29 w 39"/>
                    <a:gd name="T77" fmla="*/ 9 h 41"/>
                    <a:gd name="T78" fmla="*/ 20 w 39"/>
                    <a:gd name="T79" fmla="*/ 4 h 41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39"/>
                    <a:gd name="T121" fmla="*/ 0 h 41"/>
                    <a:gd name="T122" fmla="*/ 39 w 39"/>
                    <a:gd name="T123" fmla="*/ 41 h 41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39" h="41">
                      <a:moveTo>
                        <a:pt x="29" y="5"/>
                      </a:moveTo>
                      <a:lnTo>
                        <a:pt x="31" y="4"/>
                      </a:lnTo>
                      <a:lnTo>
                        <a:pt x="33" y="2"/>
                      </a:lnTo>
                      <a:lnTo>
                        <a:pt x="34" y="2"/>
                      </a:lnTo>
                      <a:lnTo>
                        <a:pt x="37" y="4"/>
                      </a:lnTo>
                      <a:lnTo>
                        <a:pt x="39" y="5"/>
                      </a:lnTo>
                      <a:lnTo>
                        <a:pt x="39" y="7"/>
                      </a:lnTo>
                      <a:lnTo>
                        <a:pt x="39" y="9"/>
                      </a:lnTo>
                      <a:lnTo>
                        <a:pt x="39" y="12"/>
                      </a:lnTo>
                      <a:lnTo>
                        <a:pt x="29" y="5"/>
                      </a:lnTo>
                      <a:close/>
                      <a:moveTo>
                        <a:pt x="39" y="12"/>
                      </a:moveTo>
                      <a:lnTo>
                        <a:pt x="31" y="21"/>
                      </a:lnTo>
                      <a:lnTo>
                        <a:pt x="19" y="33"/>
                      </a:lnTo>
                      <a:lnTo>
                        <a:pt x="11" y="24"/>
                      </a:lnTo>
                      <a:lnTo>
                        <a:pt x="22" y="12"/>
                      </a:lnTo>
                      <a:lnTo>
                        <a:pt x="29" y="5"/>
                      </a:lnTo>
                      <a:lnTo>
                        <a:pt x="39" y="12"/>
                      </a:lnTo>
                      <a:close/>
                      <a:moveTo>
                        <a:pt x="19" y="33"/>
                      </a:moveTo>
                      <a:lnTo>
                        <a:pt x="16" y="36"/>
                      </a:lnTo>
                      <a:lnTo>
                        <a:pt x="12" y="39"/>
                      </a:lnTo>
                      <a:lnTo>
                        <a:pt x="6" y="29"/>
                      </a:lnTo>
                      <a:lnTo>
                        <a:pt x="8" y="26"/>
                      </a:lnTo>
                      <a:lnTo>
                        <a:pt x="11" y="24"/>
                      </a:lnTo>
                      <a:lnTo>
                        <a:pt x="19" y="33"/>
                      </a:lnTo>
                      <a:close/>
                      <a:moveTo>
                        <a:pt x="6" y="29"/>
                      </a:moveTo>
                      <a:lnTo>
                        <a:pt x="6" y="29"/>
                      </a:lnTo>
                      <a:lnTo>
                        <a:pt x="9" y="34"/>
                      </a:lnTo>
                      <a:lnTo>
                        <a:pt x="6" y="29"/>
                      </a:lnTo>
                      <a:close/>
                      <a:moveTo>
                        <a:pt x="12" y="39"/>
                      </a:moveTo>
                      <a:lnTo>
                        <a:pt x="9" y="41"/>
                      </a:lnTo>
                      <a:lnTo>
                        <a:pt x="6" y="41"/>
                      </a:lnTo>
                      <a:lnTo>
                        <a:pt x="5" y="41"/>
                      </a:lnTo>
                      <a:lnTo>
                        <a:pt x="2" y="39"/>
                      </a:lnTo>
                      <a:lnTo>
                        <a:pt x="9" y="31"/>
                      </a:lnTo>
                      <a:lnTo>
                        <a:pt x="8" y="31"/>
                      </a:lnTo>
                      <a:lnTo>
                        <a:pt x="6" y="29"/>
                      </a:lnTo>
                      <a:lnTo>
                        <a:pt x="12" y="39"/>
                      </a:lnTo>
                      <a:close/>
                      <a:moveTo>
                        <a:pt x="9" y="31"/>
                      </a:moveTo>
                      <a:lnTo>
                        <a:pt x="9" y="31"/>
                      </a:lnTo>
                      <a:lnTo>
                        <a:pt x="6" y="36"/>
                      </a:lnTo>
                      <a:lnTo>
                        <a:pt x="9" y="31"/>
                      </a:lnTo>
                      <a:close/>
                      <a:moveTo>
                        <a:pt x="2" y="39"/>
                      </a:moveTo>
                      <a:lnTo>
                        <a:pt x="2" y="39"/>
                      </a:lnTo>
                      <a:lnTo>
                        <a:pt x="0" y="38"/>
                      </a:lnTo>
                      <a:lnTo>
                        <a:pt x="11" y="33"/>
                      </a:lnTo>
                      <a:lnTo>
                        <a:pt x="9" y="31"/>
                      </a:lnTo>
                      <a:lnTo>
                        <a:pt x="2" y="39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6" y="36"/>
                      </a:lnTo>
                      <a:lnTo>
                        <a:pt x="0" y="38"/>
                      </a:lnTo>
                      <a:close/>
                      <a:moveTo>
                        <a:pt x="0" y="36"/>
                      </a:moveTo>
                      <a:lnTo>
                        <a:pt x="0" y="34"/>
                      </a:lnTo>
                      <a:lnTo>
                        <a:pt x="11" y="34"/>
                      </a:lnTo>
                      <a:lnTo>
                        <a:pt x="11" y="36"/>
                      </a:lnTo>
                      <a:lnTo>
                        <a:pt x="0" y="36"/>
                      </a:lnTo>
                      <a:close/>
                      <a:moveTo>
                        <a:pt x="11" y="33"/>
                      </a:moveTo>
                      <a:lnTo>
                        <a:pt x="11" y="34"/>
                      </a:lnTo>
                      <a:lnTo>
                        <a:pt x="6" y="34"/>
                      </a:lnTo>
                      <a:lnTo>
                        <a:pt x="11" y="33"/>
                      </a:lnTo>
                      <a:close/>
                      <a:moveTo>
                        <a:pt x="0" y="34"/>
                      </a:moveTo>
                      <a:lnTo>
                        <a:pt x="9" y="17"/>
                      </a:lnTo>
                      <a:lnTo>
                        <a:pt x="20" y="4"/>
                      </a:lnTo>
                      <a:lnTo>
                        <a:pt x="29" y="10"/>
                      </a:lnTo>
                      <a:lnTo>
                        <a:pt x="20" y="22"/>
                      </a:lnTo>
                      <a:lnTo>
                        <a:pt x="11" y="33"/>
                      </a:lnTo>
                      <a:lnTo>
                        <a:pt x="0" y="34"/>
                      </a:lnTo>
                      <a:close/>
                      <a:moveTo>
                        <a:pt x="20" y="4"/>
                      </a:moveTo>
                      <a:lnTo>
                        <a:pt x="22" y="2"/>
                      </a:lnTo>
                      <a:lnTo>
                        <a:pt x="25" y="0"/>
                      </a:lnTo>
                      <a:lnTo>
                        <a:pt x="26" y="2"/>
                      </a:lnTo>
                      <a:lnTo>
                        <a:pt x="28" y="2"/>
                      </a:lnTo>
                      <a:lnTo>
                        <a:pt x="29" y="5"/>
                      </a:lnTo>
                      <a:lnTo>
                        <a:pt x="29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20" y="4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0" name="Freeform 326"/>
                <p:cNvSpPr>
                  <a:spLocks noEditPoints="1"/>
                </p:cNvSpPr>
                <p:nvPr/>
              </p:nvSpPr>
              <p:spPr bwMode="auto">
                <a:xfrm>
                  <a:off x="865" y="2308"/>
                  <a:ext cx="34" cy="38"/>
                </a:xfrm>
                <a:custGeom>
                  <a:avLst/>
                  <a:gdLst>
                    <a:gd name="T0" fmla="*/ 25 w 34"/>
                    <a:gd name="T1" fmla="*/ 2 h 38"/>
                    <a:gd name="T2" fmla="*/ 30 w 34"/>
                    <a:gd name="T3" fmla="*/ 0 h 38"/>
                    <a:gd name="T4" fmla="*/ 33 w 34"/>
                    <a:gd name="T5" fmla="*/ 2 h 38"/>
                    <a:gd name="T6" fmla="*/ 34 w 34"/>
                    <a:gd name="T7" fmla="*/ 7 h 38"/>
                    <a:gd name="T8" fmla="*/ 33 w 34"/>
                    <a:gd name="T9" fmla="*/ 10 h 38"/>
                    <a:gd name="T10" fmla="*/ 25 w 34"/>
                    <a:gd name="T11" fmla="*/ 2 h 38"/>
                    <a:gd name="T12" fmla="*/ 33 w 34"/>
                    <a:gd name="T13" fmla="*/ 10 h 38"/>
                    <a:gd name="T14" fmla="*/ 9 w 34"/>
                    <a:gd name="T15" fmla="*/ 36 h 38"/>
                    <a:gd name="T16" fmla="*/ 2 w 34"/>
                    <a:gd name="T17" fmla="*/ 27 h 38"/>
                    <a:gd name="T18" fmla="*/ 25 w 34"/>
                    <a:gd name="T19" fmla="*/ 2 h 38"/>
                    <a:gd name="T20" fmla="*/ 33 w 34"/>
                    <a:gd name="T21" fmla="*/ 10 h 38"/>
                    <a:gd name="T22" fmla="*/ 9 w 34"/>
                    <a:gd name="T23" fmla="*/ 36 h 38"/>
                    <a:gd name="T24" fmla="*/ 6 w 34"/>
                    <a:gd name="T25" fmla="*/ 38 h 38"/>
                    <a:gd name="T26" fmla="*/ 3 w 34"/>
                    <a:gd name="T27" fmla="*/ 36 h 38"/>
                    <a:gd name="T28" fmla="*/ 0 w 34"/>
                    <a:gd name="T29" fmla="*/ 33 h 38"/>
                    <a:gd name="T30" fmla="*/ 2 w 34"/>
                    <a:gd name="T31" fmla="*/ 29 h 38"/>
                    <a:gd name="T32" fmla="*/ 5 w 34"/>
                    <a:gd name="T33" fmla="*/ 33 h 38"/>
                    <a:gd name="T34" fmla="*/ 9 w 34"/>
                    <a:gd name="T35" fmla="*/ 36 h 38"/>
                    <a:gd name="T36" fmla="*/ 2 w 34"/>
                    <a:gd name="T37" fmla="*/ 29 h 38"/>
                    <a:gd name="T38" fmla="*/ 20 w 34"/>
                    <a:gd name="T39" fmla="*/ 5 h 38"/>
                    <a:gd name="T40" fmla="*/ 28 w 34"/>
                    <a:gd name="T41" fmla="*/ 12 h 38"/>
                    <a:gd name="T42" fmla="*/ 9 w 34"/>
                    <a:gd name="T43" fmla="*/ 36 h 38"/>
                    <a:gd name="T44" fmla="*/ 2 w 34"/>
                    <a:gd name="T45" fmla="*/ 29 h 38"/>
                    <a:gd name="T46" fmla="*/ 20 w 34"/>
                    <a:gd name="T47" fmla="*/ 5 h 38"/>
                    <a:gd name="T48" fmla="*/ 23 w 34"/>
                    <a:gd name="T49" fmla="*/ 2 h 38"/>
                    <a:gd name="T50" fmla="*/ 26 w 34"/>
                    <a:gd name="T51" fmla="*/ 4 h 38"/>
                    <a:gd name="T52" fmla="*/ 28 w 34"/>
                    <a:gd name="T53" fmla="*/ 7 h 38"/>
                    <a:gd name="T54" fmla="*/ 28 w 34"/>
                    <a:gd name="T55" fmla="*/ 12 h 38"/>
                    <a:gd name="T56" fmla="*/ 20 w 34"/>
                    <a:gd name="T57" fmla="*/ 5 h 38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4"/>
                    <a:gd name="T88" fmla="*/ 0 h 38"/>
                    <a:gd name="T89" fmla="*/ 34 w 34"/>
                    <a:gd name="T90" fmla="*/ 38 h 38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4" h="38">
                      <a:moveTo>
                        <a:pt x="25" y="2"/>
                      </a:moveTo>
                      <a:lnTo>
                        <a:pt x="30" y="0"/>
                      </a:lnTo>
                      <a:lnTo>
                        <a:pt x="33" y="2"/>
                      </a:lnTo>
                      <a:lnTo>
                        <a:pt x="34" y="7"/>
                      </a:lnTo>
                      <a:lnTo>
                        <a:pt x="33" y="10"/>
                      </a:lnTo>
                      <a:lnTo>
                        <a:pt x="25" y="2"/>
                      </a:lnTo>
                      <a:close/>
                      <a:moveTo>
                        <a:pt x="33" y="10"/>
                      </a:moveTo>
                      <a:lnTo>
                        <a:pt x="9" y="36"/>
                      </a:lnTo>
                      <a:lnTo>
                        <a:pt x="2" y="27"/>
                      </a:lnTo>
                      <a:lnTo>
                        <a:pt x="25" y="2"/>
                      </a:lnTo>
                      <a:lnTo>
                        <a:pt x="33" y="10"/>
                      </a:lnTo>
                      <a:close/>
                      <a:moveTo>
                        <a:pt x="9" y="36"/>
                      </a:moveTo>
                      <a:lnTo>
                        <a:pt x="6" y="38"/>
                      </a:lnTo>
                      <a:lnTo>
                        <a:pt x="3" y="36"/>
                      </a:lnTo>
                      <a:lnTo>
                        <a:pt x="0" y="33"/>
                      </a:lnTo>
                      <a:lnTo>
                        <a:pt x="2" y="29"/>
                      </a:lnTo>
                      <a:lnTo>
                        <a:pt x="5" y="33"/>
                      </a:lnTo>
                      <a:lnTo>
                        <a:pt x="9" y="36"/>
                      </a:lnTo>
                      <a:close/>
                      <a:moveTo>
                        <a:pt x="2" y="29"/>
                      </a:moveTo>
                      <a:lnTo>
                        <a:pt x="20" y="5"/>
                      </a:lnTo>
                      <a:lnTo>
                        <a:pt x="28" y="12"/>
                      </a:lnTo>
                      <a:lnTo>
                        <a:pt x="9" y="36"/>
                      </a:lnTo>
                      <a:lnTo>
                        <a:pt x="2" y="29"/>
                      </a:lnTo>
                      <a:close/>
                      <a:moveTo>
                        <a:pt x="20" y="5"/>
                      </a:moveTo>
                      <a:lnTo>
                        <a:pt x="23" y="2"/>
                      </a:lnTo>
                      <a:lnTo>
                        <a:pt x="26" y="4"/>
                      </a:lnTo>
                      <a:lnTo>
                        <a:pt x="28" y="7"/>
                      </a:lnTo>
                      <a:lnTo>
                        <a:pt x="28" y="12"/>
                      </a:lnTo>
                      <a:lnTo>
                        <a:pt x="20" y="5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1" name="Freeform 327"/>
                <p:cNvSpPr>
                  <a:spLocks noEditPoints="1"/>
                </p:cNvSpPr>
                <p:nvPr/>
              </p:nvSpPr>
              <p:spPr bwMode="auto">
                <a:xfrm>
                  <a:off x="873" y="2399"/>
                  <a:ext cx="62" cy="46"/>
                </a:xfrm>
                <a:custGeom>
                  <a:avLst/>
                  <a:gdLst>
                    <a:gd name="T0" fmla="*/ 48 w 62"/>
                    <a:gd name="T1" fmla="*/ 3 h 46"/>
                    <a:gd name="T2" fmla="*/ 51 w 62"/>
                    <a:gd name="T3" fmla="*/ 2 h 46"/>
                    <a:gd name="T4" fmla="*/ 52 w 62"/>
                    <a:gd name="T5" fmla="*/ 0 h 46"/>
                    <a:gd name="T6" fmla="*/ 56 w 62"/>
                    <a:gd name="T7" fmla="*/ 0 h 46"/>
                    <a:gd name="T8" fmla="*/ 59 w 62"/>
                    <a:gd name="T9" fmla="*/ 2 h 46"/>
                    <a:gd name="T10" fmla="*/ 60 w 62"/>
                    <a:gd name="T11" fmla="*/ 5 h 46"/>
                    <a:gd name="T12" fmla="*/ 62 w 62"/>
                    <a:gd name="T13" fmla="*/ 7 h 46"/>
                    <a:gd name="T14" fmla="*/ 62 w 62"/>
                    <a:gd name="T15" fmla="*/ 10 h 46"/>
                    <a:gd name="T16" fmla="*/ 60 w 62"/>
                    <a:gd name="T17" fmla="*/ 14 h 46"/>
                    <a:gd name="T18" fmla="*/ 48 w 62"/>
                    <a:gd name="T19" fmla="*/ 3 h 46"/>
                    <a:gd name="T20" fmla="*/ 60 w 62"/>
                    <a:gd name="T21" fmla="*/ 14 h 46"/>
                    <a:gd name="T22" fmla="*/ 56 w 62"/>
                    <a:gd name="T23" fmla="*/ 20 h 46"/>
                    <a:gd name="T24" fmla="*/ 42 w 62"/>
                    <a:gd name="T25" fmla="*/ 34 h 46"/>
                    <a:gd name="T26" fmla="*/ 34 w 62"/>
                    <a:gd name="T27" fmla="*/ 39 h 46"/>
                    <a:gd name="T28" fmla="*/ 25 w 62"/>
                    <a:gd name="T29" fmla="*/ 44 h 46"/>
                    <a:gd name="T30" fmla="*/ 20 w 62"/>
                    <a:gd name="T31" fmla="*/ 46 h 46"/>
                    <a:gd name="T32" fmla="*/ 15 w 62"/>
                    <a:gd name="T33" fmla="*/ 46 h 46"/>
                    <a:gd name="T34" fmla="*/ 9 w 62"/>
                    <a:gd name="T35" fmla="*/ 46 h 46"/>
                    <a:gd name="T36" fmla="*/ 5 w 62"/>
                    <a:gd name="T37" fmla="*/ 46 h 46"/>
                    <a:gd name="T38" fmla="*/ 11 w 62"/>
                    <a:gd name="T39" fmla="*/ 29 h 46"/>
                    <a:gd name="T40" fmla="*/ 17 w 62"/>
                    <a:gd name="T41" fmla="*/ 31 h 46"/>
                    <a:gd name="T42" fmla="*/ 23 w 62"/>
                    <a:gd name="T43" fmla="*/ 27 h 46"/>
                    <a:gd name="T44" fmla="*/ 29 w 62"/>
                    <a:gd name="T45" fmla="*/ 24 h 46"/>
                    <a:gd name="T46" fmla="*/ 35 w 62"/>
                    <a:gd name="T47" fmla="*/ 19 h 46"/>
                    <a:gd name="T48" fmla="*/ 45 w 62"/>
                    <a:gd name="T49" fmla="*/ 8 h 46"/>
                    <a:gd name="T50" fmla="*/ 48 w 62"/>
                    <a:gd name="T51" fmla="*/ 3 h 46"/>
                    <a:gd name="T52" fmla="*/ 60 w 62"/>
                    <a:gd name="T53" fmla="*/ 14 h 46"/>
                    <a:gd name="T54" fmla="*/ 5 w 62"/>
                    <a:gd name="T55" fmla="*/ 46 h 46"/>
                    <a:gd name="T56" fmla="*/ 3 w 62"/>
                    <a:gd name="T57" fmla="*/ 44 h 46"/>
                    <a:gd name="T58" fmla="*/ 0 w 62"/>
                    <a:gd name="T59" fmla="*/ 41 h 46"/>
                    <a:gd name="T60" fmla="*/ 0 w 62"/>
                    <a:gd name="T61" fmla="*/ 38 h 46"/>
                    <a:gd name="T62" fmla="*/ 0 w 62"/>
                    <a:gd name="T63" fmla="*/ 34 h 46"/>
                    <a:gd name="T64" fmla="*/ 1 w 62"/>
                    <a:gd name="T65" fmla="*/ 32 h 46"/>
                    <a:gd name="T66" fmla="*/ 5 w 62"/>
                    <a:gd name="T67" fmla="*/ 29 h 46"/>
                    <a:gd name="T68" fmla="*/ 8 w 62"/>
                    <a:gd name="T69" fmla="*/ 29 h 46"/>
                    <a:gd name="T70" fmla="*/ 11 w 62"/>
                    <a:gd name="T71" fmla="*/ 29 h 46"/>
                    <a:gd name="T72" fmla="*/ 5 w 62"/>
                    <a:gd name="T73" fmla="*/ 46 h 4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2"/>
                    <a:gd name="T112" fmla="*/ 0 h 46"/>
                    <a:gd name="T113" fmla="*/ 62 w 62"/>
                    <a:gd name="T114" fmla="*/ 46 h 4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2" h="46">
                      <a:moveTo>
                        <a:pt x="48" y="3"/>
                      </a:moveTo>
                      <a:lnTo>
                        <a:pt x="51" y="2"/>
                      </a:lnTo>
                      <a:lnTo>
                        <a:pt x="52" y="0"/>
                      </a:lnTo>
                      <a:lnTo>
                        <a:pt x="56" y="0"/>
                      </a:lnTo>
                      <a:lnTo>
                        <a:pt x="59" y="2"/>
                      </a:lnTo>
                      <a:lnTo>
                        <a:pt x="60" y="5"/>
                      </a:lnTo>
                      <a:lnTo>
                        <a:pt x="62" y="7"/>
                      </a:lnTo>
                      <a:lnTo>
                        <a:pt x="62" y="10"/>
                      </a:lnTo>
                      <a:lnTo>
                        <a:pt x="60" y="14"/>
                      </a:lnTo>
                      <a:lnTo>
                        <a:pt x="48" y="3"/>
                      </a:lnTo>
                      <a:close/>
                      <a:moveTo>
                        <a:pt x="60" y="14"/>
                      </a:moveTo>
                      <a:lnTo>
                        <a:pt x="56" y="20"/>
                      </a:lnTo>
                      <a:lnTo>
                        <a:pt x="42" y="34"/>
                      </a:lnTo>
                      <a:lnTo>
                        <a:pt x="34" y="39"/>
                      </a:lnTo>
                      <a:lnTo>
                        <a:pt x="25" y="44"/>
                      </a:lnTo>
                      <a:lnTo>
                        <a:pt x="20" y="46"/>
                      </a:lnTo>
                      <a:lnTo>
                        <a:pt x="15" y="46"/>
                      </a:lnTo>
                      <a:lnTo>
                        <a:pt x="9" y="46"/>
                      </a:lnTo>
                      <a:lnTo>
                        <a:pt x="5" y="46"/>
                      </a:lnTo>
                      <a:lnTo>
                        <a:pt x="11" y="29"/>
                      </a:lnTo>
                      <a:lnTo>
                        <a:pt x="17" y="31"/>
                      </a:lnTo>
                      <a:lnTo>
                        <a:pt x="23" y="27"/>
                      </a:lnTo>
                      <a:lnTo>
                        <a:pt x="29" y="24"/>
                      </a:lnTo>
                      <a:lnTo>
                        <a:pt x="35" y="19"/>
                      </a:lnTo>
                      <a:lnTo>
                        <a:pt x="45" y="8"/>
                      </a:lnTo>
                      <a:lnTo>
                        <a:pt x="48" y="3"/>
                      </a:lnTo>
                      <a:lnTo>
                        <a:pt x="60" y="14"/>
                      </a:lnTo>
                      <a:close/>
                      <a:moveTo>
                        <a:pt x="5" y="46"/>
                      </a:moveTo>
                      <a:lnTo>
                        <a:pt x="3" y="44"/>
                      </a:lnTo>
                      <a:lnTo>
                        <a:pt x="0" y="41"/>
                      </a:lnTo>
                      <a:lnTo>
                        <a:pt x="0" y="38"/>
                      </a:lnTo>
                      <a:lnTo>
                        <a:pt x="0" y="34"/>
                      </a:lnTo>
                      <a:lnTo>
                        <a:pt x="1" y="32"/>
                      </a:lnTo>
                      <a:lnTo>
                        <a:pt x="5" y="29"/>
                      </a:lnTo>
                      <a:lnTo>
                        <a:pt x="8" y="29"/>
                      </a:lnTo>
                      <a:lnTo>
                        <a:pt x="11" y="29"/>
                      </a:lnTo>
                      <a:lnTo>
                        <a:pt x="5" y="46"/>
                      </a:lnTo>
                      <a:close/>
                    </a:path>
                  </a:pathLst>
                </a:custGeom>
                <a:solidFill>
                  <a:srgbClr val="D8A5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2" name="Freeform 328"/>
                <p:cNvSpPr>
                  <a:spLocks noEditPoints="1"/>
                </p:cNvSpPr>
                <p:nvPr/>
              </p:nvSpPr>
              <p:spPr bwMode="auto">
                <a:xfrm>
                  <a:off x="873" y="2394"/>
                  <a:ext cx="60" cy="49"/>
                </a:xfrm>
                <a:custGeom>
                  <a:avLst/>
                  <a:gdLst>
                    <a:gd name="T0" fmla="*/ 46 w 60"/>
                    <a:gd name="T1" fmla="*/ 3 h 49"/>
                    <a:gd name="T2" fmla="*/ 48 w 60"/>
                    <a:gd name="T3" fmla="*/ 1 h 49"/>
                    <a:gd name="T4" fmla="*/ 51 w 60"/>
                    <a:gd name="T5" fmla="*/ 0 h 49"/>
                    <a:gd name="T6" fmla="*/ 54 w 60"/>
                    <a:gd name="T7" fmla="*/ 1 h 49"/>
                    <a:gd name="T8" fmla="*/ 57 w 60"/>
                    <a:gd name="T9" fmla="*/ 3 h 49"/>
                    <a:gd name="T10" fmla="*/ 59 w 60"/>
                    <a:gd name="T11" fmla="*/ 5 h 49"/>
                    <a:gd name="T12" fmla="*/ 60 w 60"/>
                    <a:gd name="T13" fmla="*/ 8 h 49"/>
                    <a:gd name="T14" fmla="*/ 60 w 60"/>
                    <a:gd name="T15" fmla="*/ 12 h 49"/>
                    <a:gd name="T16" fmla="*/ 59 w 60"/>
                    <a:gd name="T17" fmla="*/ 13 h 49"/>
                    <a:gd name="T18" fmla="*/ 46 w 60"/>
                    <a:gd name="T19" fmla="*/ 3 h 49"/>
                    <a:gd name="T20" fmla="*/ 59 w 60"/>
                    <a:gd name="T21" fmla="*/ 13 h 49"/>
                    <a:gd name="T22" fmla="*/ 52 w 60"/>
                    <a:gd name="T23" fmla="*/ 20 h 49"/>
                    <a:gd name="T24" fmla="*/ 40 w 60"/>
                    <a:gd name="T25" fmla="*/ 34 h 49"/>
                    <a:gd name="T26" fmla="*/ 32 w 60"/>
                    <a:gd name="T27" fmla="*/ 41 h 49"/>
                    <a:gd name="T28" fmla="*/ 23 w 60"/>
                    <a:gd name="T29" fmla="*/ 46 h 49"/>
                    <a:gd name="T30" fmla="*/ 14 w 60"/>
                    <a:gd name="T31" fmla="*/ 49 h 49"/>
                    <a:gd name="T32" fmla="*/ 6 w 60"/>
                    <a:gd name="T33" fmla="*/ 49 h 49"/>
                    <a:gd name="T34" fmla="*/ 9 w 60"/>
                    <a:gd name="T35" fmla="*/ 34 h 49"/>
                    <a:gd name="T36" fmla="*/ 14 w 60"/>
                    <a:gd name="T37" fmla="*/ 32 h 49"/>
                    <a:gd name="T38" fmla="*/ 20 w 60"/>
                    <a:gd name="T39" fmla="*/ 31 h 49"/>
                    <a:gd name="T40" fmla="*/ 26 w 60"/>
                    <a:gd name="T41" fmla="*/ 25 h 49"/>
                    <a:gd name="T42" fmla="*/ 32 w 60"/>
                    <a:gd name="T43" fmla="*/ 20 h 49"/>
                    <a:gd name="T44" fmla="*/ 42 w 60"/>
                    <a:gd name="T45" fmla="*/ 8 h 49"/>
                    <a:gd name="T46" fmla="*/ 46 w 60"/>
                    <a:gd name="T47" fmla="*/ 3 h 49"/>
                    <a:gd name="T48" fmla="*/ 59 w 60"/>
                    <a:gd name="T49" fmla="*/ 13 h 49"/>
                    <a:gd name="T50" fmla="*/ 6 w 60"/>
                    <a:gd name="T51" fmla="*/ 49 h 49"/>
                    <a:gd name="T52" fmla="*/ 3 w 60"/>
                    <a:gd name="T53" fmla="*/ 49 h 49"/>
                    <a:gd name="T54" fmla="*/ 1 w 60"/>
                    <a:gd name="T55" fmla="*/ 46 h 49"/>
                    <a:gd name="T56" fmla="*/ 0 w 60"/>
                    <a:gd name="T57" fmla="*/ 44 h 49"/>
                    <a:gd name="T58" fmla="*/ 0 w 60"/>
                    <a:gd name="T59" fmla="*/ 41 h 49"/>
                    <a:gd name="T60" fmla="*/ 1 w 60"/>
                    <a:gd name="T61" fmla="*/ 37 h 49"/>
                    <a:gd name="T62" fmla="*/ 3 w 60"/>
                    <a:gd name="T63" fmla="*/ 36 h 49"/>
                    <a:gd name="T64" fmla="*/ 6 w 60"/>
                    <a:gd name="T65" fmla="*/ 34 h 49"/>
                    <a:gd name="T66" fmla="*/ 9 w 60"/>
                    <a:gd name="T67" fmla="*/ 34 h 49"/>
                    <a:gd name="T68" fmla="*/ 6 w 60"/>
                    <a:gd name="T69" fmla="*/ 49 h 4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0"/>
                    <a:gd name="T106" fmla="*/ 0 h 49"/>
                    <a:gd name="T107" fmla="*/ 60 w 60"/>
                    <a:gd name="T108" fmla="*/ 49 h 4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0" h="49">
                      <a:moveTo>
                        <a:pt x="46" y="3"/>
                      </a:moveTo>
                      <a:lnTo>
                        <a:pt x="48" y="1"/>
                      </a:lnTo>
                      <a:lnTo>
                        <a:pt x="51" y="0"/>
                      </a:lnTo>
                      <a:lnTo>
                        <a:pt x="54" y="1"/>
                      </a:lnTo>
                      <a:lnTo>
                        <a:pt x="57" y="3"/>
                      </a:lnTo>
                      <a:lnTo>
                        <a:pt x="59" y="5"/>
                      </a:lnTo>
                      <a:lnTo>
                        <a:pt x="60" y="8"/>
                      </a:lnTo>
                      <a:lnTo>
                        <a:pt x="60" y="12"/>
                      </a:lnTo>
                      <a:lnTo>
                        <a:pt x="59" y="13"/>
                      </a:lnTo>
                      <a:lnTo>
                        <a:pt x="46" y="3"/>
                      </a:lnTo>
                      <a:close/>
                      <a:moveTo>
                        <a:pt x="59" y="13"/>
                      </a:moveTo>
                      <a:lnTo>
                        <a:pt x="52" y="20"/>
                      </a:lnTo>
                      <a:lnTo>
                        <a:pt x="40" y="34"/>
                      </a:lnTo>
                      <a:lnTo>
                        <a:pt x="32" y="41"/>
                      </a:lnTo>
                      <a:lnTo>
                        <a:pt x="23" y="46"/>
                      </a:lnTo>
                      <a:lnTo>
                        <a:pt x="14" y="49"/>
                      </a:lnTo>
                      <a:lnTo>
                        <a:pt x="6" y="49"/>
                      </a:lnTo>
                      <a:lnTo>
                        <a:pt x="9" y="34"/>
                      </a:lnTo>
                      <a:lnTo>
                        <a:pt x="14" y="32"/>
                      </a:lnTo>
                      <a:lnTo>
                        <a:pt x="20" y="31"/>
                      </a:lnTo>
                      <a:lnTo>
                        <a:pt x="26" y="25"/>
                      </a:lnTo>
                      <a:lnTo>
                        <a:pt x="32" y="20"/>
                      </a:lnTo>
                      <a:lnTo>
                        <a:pt x="42" y="8"/>
                      </a:lnTo>
                      <a:lnTo>
                        <a:pt x="46" y="3"/>
                      </a:lnTo>
                      <a:lnTo>
                        <a:pt x="59" y="13"/>
                      </a:lnTo>
                      <a:close/>
                      <a:moveTo>
                        <a:pt x="6" y="49"/>
                      </a:moveTo>
                      <a:lnTo>
                        <a:pt x="3" y="49"/>
                      </a:lnTo>
                      <a:lnTo>
                        <a:pt x="1" y="46"/>
                      </a:lnTo>
                      <a:lnTo>
                        <a:pt x="0" y="44"/>
                      </a:lnTo>
                      <a:lnTo>
                        <a:pt x="0" y="41"/>
                      </a:lnTo>
                      <a:lnTo>
                        <a:pt x="1" y="37"/>
                      </a:lnTo>
                      <a:lnTo>
                        <a:pt x="3" y="36"/>
                      </a:lnTo>
                      <a:lnTo>
                        <a:pt x="6" y="34"/>
                      </a:lnTo>
                      <a:lnTo>
                        <a:pt x="9" y="34"/>
                      </a:lnTo>
                      <a:lnTo>
                        <a:pt x="6" y="49"/>
                      </a:lnTo>
                      <a:close/>
                    </a:path>
                  </a:pathLst>
                </a:custGeom>
                <a:solidFill>
                  <a:srgbClr val="D19C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3" name="Freeform 329"/>
                <p:cNvSpPr>
                  <a:spLocks noEditPoints="1"/>
                </p:cNvSpPr>
                <p:nvPr/>
              </p:nvSpPr>
              <p:spPr bwMode="auto">
                <a:xfrm>
                  <a:off x="873" y="2390"/>
                  <a:ext cx="57" cy="53"/>
                </a:xfrm>
                <a:custGeom>
                  <a:avLst/>
                  <a:gdLst>
                    <a:gd name="T0" fmla="*/ 45 w 57"/>
                    <a:gd name="T1" fmla="*/ 2 h 53"/>
                    <a:gd name="T2" fmla="*/ 46 w 57"/>
                    <a:gd name="T3" fmla="*/ 0 h 53"/>
                    <a:gd name="T4" fmla="*/ 49 w 57"/>
                    <a:gd name="T5" fmla="*/ 0 h 53"/>
                    <a:gd name="T6" fmla="*/ 52 w 57"/>
                    <a:gd name="T7" fmla="*/ 0 h 53"/>
                    <a:gd name="T8" fmla="*/ 56 w 57"/>
                    <a:gd name="T9" fmla="*/ 2 h 53"/>
                    <a:gd name="T10" fmla="*/ 57 w 57"/>
                    <a:gd name="T11" fmla="*/ 4 h 53"/>
                    <a:gd name="T12" fmla="*/ 57 w 57"/>
                    <a:gd name="T13" fmla="*/ 7 h 53"/>
                    <a:gd name="T14" fmla="*/ 57 w 57"/>
                    <a:gd name="T15" fmla="*/ 11 h 53"/>
                    <a:gd name="T16" fmla="*/ 56 w 57"/>
                    <a:gd name="T17" fmla="*/ 14 h 53"/>
                    <a:gd name="T18" fmla="*/ 45 w 57"/>
                    <a:gd name="T19" fmla="*/ 2 h 53"/>
                    <a:gd name="T20" fmla="*/ 56 w 57"/>
                    <a:gd name="T21" fmla="*/ 14 h 53"/>
                    <a:gd name="T22" fmla="*/ 51 w 57"/>
                    <a:gd name="T23" fmla="*/ 21 h 53"/>
                    <a:gd name="T24" fmla="*/ 39 w 57"/>
                    <a:gd name="T25" fmla="*/ 33 h 53"/>
                    <a:gd name="T26" fmla="*/ 31 w 57"/>
                    <a:gd name="T27" fmla="*/ 41 h 53"/>
                    <a:gd name="T28" fmla="*/ 22 w 57"/>
                    <a:gd name="T29" fmla="*/ 47 h 53"/>
                    <a:gd name="T30" fmla="*/ 14 w 57"/>
                    <a:gd name="T31" fmla="*/ 52 h 53"/>
                    <a:gd name="T32" fmla="*/ 8 w 57"/>
                    <a:gd name="T33" fmla="*/ 53 h 53"/>
                    <a:gd name="T34" fmla="*/ 8 w 57"/>
                    <a:gd name="T35" fmla="*/ 36 h 53"/>
                    <a:gd name="T36" fmla="*/ 12 w 57"/>
                    <a:gd name="T37" fmla="*/ 35 h 53"/>
                    <a:gd name="T38" fmla="*/ 17 w 57"/>
                    <a:gd name="T39" fmla="*/ 31 h 53"/>
                    <a:gd name="T40" fmla="*/ 23 w 57"/>
                    <a:gd name="T41" fmla="*/ 26 h 53"/>
                    <a:gd name="T42" fmla="*/ 29 w 57"/>
                    <a:gd name="T43" fmla="*/ 19 h 53"/>
                    <a:gd name="T44" fmla="*/ 40 w 57"/>
                    <a:gd name="T45" fmla="*/ 7 h 53"/>
                    <a:gd name="T46" fmla="*/ 45 w 57"/>
                    <a:gd name="T47" fmla="*/ 2 h 53"/>
                    <a:gd name="T48" fmla="*/ 56 w 57"/>
                    <a:gd name="T49" fmla="*/ 14 h 53"/>
                    <a:gd name="T50" fmla="*/ 8 w 57"/>
                    <a:gd name="T51" fmla="*/ 53 h 53"/>
                    <a:gd name="T52" fmla="*/ 5 w 57"/>
                    <a:gd name="T53" fmla="*/ 53 h 53"/>
                    <a:gd name="T54" fmla="*/ 1 w 57"/>
                    <a:gd name="T55" fmla="*/ 50 h 53"/>
                    <a:gd name="T56" fmla="*/ 0 w 57"/>
                    <a:gd name="T57" fmla="*/ 48 h 53"/>
                    <a:gd name="T58" fmla="*/ 0 w 57"/>
                    <a:gd name="T59" fmla="*/ 45 h 53"/>
                    <a:gd name="T60" fmla="*/ 0 w 57"/>
                    <a:gd name="T61" fmla="*/ 41 h 53"/>
                    <a:gd name="T62" fmla="*/ 1 w 57"/>
                    <a:gd name="T63" fmla="*/ 38 h 53"/>
                    <a:gd name="T64" fmla="*/ 5 w 57"/>
                    <a:gd name="T65" fmla="*/ 36 h 53"/>
                    <a:gd name="T66" fmla="*/ 8 w 57"/>
                    <a:gd name="T67" fmla="*/ 36 h 53"/>
                    <a:gd name="T68" fmla="*/ 8 w 57"/>
                    <a:gd name="T69" fmla="*/ 53 h 5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7"/>
                    <a:gd name="T106" fmla="*/ 0 h 53"/>
                    <a:gd name="T107" fmla="*/ 57 w 57"/>
                    <a:gd name="T108" fmla="*/ 53 h 5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7" h="53">
                      <a:moveTo>
                        <a:pt x="45" y="2"/>
                      </a:moveTo>
                      <a:lnTo>
                        <a:pt x="46" y="0"/>
                      </a:lnTo>
                      <a:lnTo>
                        <a:pt x="49" y="0"/>
                      </a:lnTo>
                      <a:lnTo>
                        <a:pt x="52" y="0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7" y="7"/>
                      </a:lnTo>
                      <a:lnTo>
                        <a:pt x="57" y="11"/>
                      </a:lnTo>
                      <a:lnTo>
                        <a:pt x="56" y="14"/>
                      </a:lnTo>
                      <a:lnTo>
                        <a:pt x="45" y="2"/>
                      </a:lnTo>
                      <a:close/>
                      <a:moveTo>
                        <a:pt x="56" y="14"/>
                      </a:moveTo>
                      <a:lnTo>
                        <a:pt x="51" y="21"/>
                      </a:lnTo>
                      <a:lnTo>
                        <a:pt x="39" y="33"/>
                      </a:lnTo>
                      <a:lnTo>
                        <a:pt x="31" y="41"/>
                      </a:lnTo>
                      <a:lnTo>
                        <a:pt x="22" y="47"/>
                      </a:lnTo>
                      <a:lnTo>
                        <a:pt x="14" y="52"/>
                      </a:lnTo>
                      <a:lnTo>
                        <a:pt x="8" y="53"/>
                      </a:lnTo>
                      <a:lnTo>
                        <a:pt x="8" y="36"/>
                      </a:lnTo>
                      <a:lnTo>
                        <a:pt x="12" y="35"/>
                      </a:lnTo>
                      <a:lnTo>
                        <a:pt x="17" y="31"/>
                      </a:lnTo>
                      <a:lnTo>
                        <a:pt x="23" y="26"/>
                      </a:lnTo>
                      <a:lnTo>
                        <a:pt x="29" y="19"/>
                      </a:lnTo>
                      <a:lnTo>
                        <a:pt x="40" y="7"/>
                      </a:lnTo>
                      <a:lnTo>
                        <a:pt x="45" y="2"/>
                      </a:lnTo>
                      <a:lnTo>
                        <a:pt x="56" y="14"/>
                      </a:lnTo>
                      <a:close/>
                      <a:moveTo>
                        <a:pt x="8" y="53"/>
                      </a:moveTo>
                      <a:lnTo>
                        <a:pt x="5" y="53"/>
                      </a:lnTo>
                      <a:lnTo>
                        <a:pt x="1" y="50"/>
                      </a:lnTo>
                      <a:lnTo>
                        <a:pt x="0" y="48"/>
                      </a:lnTo>
                      <a:lnTo>
                        <a:pt x="0" y="45"/>
                      </a:lnTo>
                      <a:lnTo>
                        <a:pt x="0" y="41"/>
                      </a:lnTo>
                      <a:lnTo>
                        <a:pt x="1" y="38"/>
                      </a:lnTo>
                      <a:lnTo>
                        <a:pt x="5" y="36"/>
                      </a:lnTo>
                      <a:lnTo>
                        <a:pt x="8" y="36"/>
                      </a:lnTo>
                      <a:lnTo>
                        <a:pt x="8" y="53"/>
                      </a:lnTo>
                      <a:close/>
                    </a:path>
                  </a:pathLst>
                </a:custGeom>
                <a:solidFill>
                  <a:srgbClr val="CA8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4" name="Freeform 330"/>
                <p:cNvSpPr>
                  <a:spLocks noEditPoints="1"/>
                </p:cNvSpPr>
                <p:nvPr/>
              </p:nvSpPr>
              <p:spPr bwMode="auto">
                <a:xfrm>
                  <a:off x="871" y="2385"/>
                  <a:ext cx="58" cy="57"/>
                </a:xfrm>
                <a:custGeom>
                  <a:avLst/>
                  <a:gdLst>
                    <a:gd name="T0" fmla="*/ 45 w 58"/>
                    <a:gd name="T1" fmla="*/ 4 h 57"/>
                    <a:gd name="T2" fmla="*/ 47 w 58"/>
                    <a:gd name="T3" fmla="*/ 0 h 57"/>
                    <a:gd name="T4" fmla="*/ 50 w 58"/>
                    <a:gd name="T5" fmla="*/ 0 h 57"/>
                    <a:gd name="T6" fmla="*/ 53 w 58"/>
                    <a:gd name="T7" fmla="*/ 0 h 57"/>
                    <a:gd name="T8" fmla="*/ 56 w 58"/>
                    <a:gd name="T9" fmla="*/ 2 h 57"/>
                    <a:gd name="T10" fmla="*/ 58 w 58"/>
                    <a:gd name="T11" fmla="*/ 5 h 57"/>
                    <a:gd name="T12" fmla="*/ 58 w 58"/>
                    <a:gd name="T13" fmla="*/ 9 h 57"/>
                    <a:gd name="T14" fmla="*/ 58 w 58"/>
                    <a:gd name="T15" fmla="*/ 12 h 57"/>
                    <a:gd name="T16" fmla="*/ 56 w 58"/>
                    <a:gd name="T17" fmla="*/ 14 h 57"/>
                    <a:gd name="T18" fmla="*/ 45 w 58"/>
                    <a:gd name="T19" fmla="*/ 4 h 57"/>
                    <a:gd name="T20" fmla="*/ 56 w 58"/>
                    <a:gd name="T21" fmla="*/ 14 h 57"/>
                    <a:gd name="T22" fmla="*/ 51 w 58"/>
                    <a:gd name="T23" fmla="*/ 21 h 57"/>
                    <a:gd name="T24" fmla="*/ 39 w 58"/>
                    <a:gd name="T25" fmla="*/ 34 h 57"/>
                    <a:gd name="T26" fmla="*/ 24 w 58"/>
                    <a:gd name="T27" fmla="*/ 48 h 57"/>
                    <a:gd name="T28" fmla="*/ 11 w 58"/>
                    <a:gd name="T29" fmla="*/ 57 h 57"/>
                    <a:gd name="T30" fmla="*/ 7 w 58"/>
                    <a:gd name="T31" fmla="*/ 41 h 57"/>
                    <a:gd name="T32" fmla="*/ 30 w 58"/>
                    <a:gd name="T33" fmla="*/ 21 h 57"/>
                    <a:gd name="T34" fmla="*/ 45 w 58"/>
                    <a:gd name="T35" fmla="*/ 4 h 57"/>
                    <a:gd name="T36" fmla="*/ 56 w 58"/>
                    <a:gd name="T37" fmla="*/ 14 h 57"/>
                    <a:gd name="T38" fmla="*/ 11 w 58"/>
                    <a:gd name="T39" fmla="*/ 57 h 57"/>
                    <a:gd name="T40" fmla="*/ 8 w 58"/>
                    <a:gd name="T41" fmla="*/ 57 h 57"/>
                    <a:gd name="T42" fmla="*/ 5 w 58"/>
                    <a:gd name="T43" fmla="*/ 57 h 57"/>
                    <a:gd name="T44" fmla="*/ 3 w 58"/>
                    <a:gd name="T45" fmla="*/ 55 h 57"/>
                    <a:gd name="T46" fmla="*/ 2 w 58"/>
                    <a:gd name="T47" fmla="*/ 52 h 57"/>
                    <a:gd name="T48" fmla="*/ 0 w 58"/>
                    <a:gd name="T49" fmla="*/ 48 h 57"/>
                    <a:gd name="T50" fmla="*/ 2 w 58"/>
                    <a:gd name="T51" fmla="*/ 45 h 57"/>
                    <a:gd name="T52" fmla="*/ 3 w 58"/>
                    <a:gd name="T53" fmla="*/ 43 h 57"/>
                    <a:gd name="T54" fmla="*/ 7 w 58"/>
                    <a:gd name="T55" fmla="*/ 41 h 57"/>
                    <a:gd name="T56" fmla="*/ 11 w 58"/>
                    <a:gd name="T57" fmla="*/ 57 h 5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8"/>
                    <a:gd name="T88" fmla="*/ 0 h 57"/>
                    <a:gd name="T89" fmla="*/ 58 w 58"/>
                    <a:gd name="T90" fmla="*/ 57 h 57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8" h="57">
                      <a:moveTo>
                        <a:pt x="45" y="4"/>
                      </a:move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3" y="0"/>
                      </a:lnTo>
                      <a:lnTo>
                        <a:pt x="56" y="2"/>
                      </a:lnTo>
                      <a:lnTo>
                        <a:pt x="58" y="5"/>
                      </a:lnTo>
                      <a:lnTo>
                        <a:pt x="58" y="9"/>
                      </a:lnTo>
                      <a:lnTo>
                        <a:pt x="58" y="12"/>
                      </a:lnTo>
                      <a:lnTo>
                        <a:pt x="56" y="14"/>
                      </a:lnTo>
                      <a:lnTo>
                        <a:pt x="45" y="4"/>
                      </a:lnTo>
                      <a:close/>
                      <a:moveTo>
                        <a:pt x="56" y="14"/>
                      </a:moveTo>
                      <a:lnTo>
                        <a:pt x="51" y="21"/>
                      </a:lnTo>
                      <a:lnTo>
                        <a:pt x="39" y="34"/>
                      </a:lnTo>
                      <a:lnTo>
                        <a:pt x="24" y="48"/>
                      </a:lnTo>
                      <a:lnTo>
                        <a:pt x="11" y="57"/>
                      </a:lnTo>
                      <a:lnTo>
                        <a:pt x="7" y="41"/>
                      </a:lnTo>
                      <a:lnTo>
                        <a:pt x="30" y="21"/>
                      </a:lnTo>
                      <a:lnTo>
                        <a:pt x="45" y="4"/>
                      </a:lnTo>
                      <a:lnTo>
                        <a:pt x="56" y="14"/>
                      </a:lnTo>
                      <a:close/>
                      <a:moveTo>
                        <a:pt x="11" y="57"/>
                      </a:moveTo>
                      <a:lnTo>
                        <a:pt x="8" y="57"/>
                      </a:lnTo>
                      <a:lnTo>
                        <a:pt x="5" y="57"/>
                      </a:lnTo>
                      <a:lnTo>
                        <a:pt x="3" y="55"/>
                      </a:lnTo>
                      <a:lnTo>
                        <a:pt x="2" y="52"/>
                      </a:lnTo>
                      <a:lnTo>
                        <a:pt x="0" y="48"/>
                      </a:lnTo>
                      <a:lnTo>
                        <a:pt x="2" y="45"/>
                      </a:lnTo>
                      <a:lnTo>
                        <a:pt x="3" y="43"/>
                      </a:lnTo>
                      <a:lnTo>
                        <a:pt x="7" y="41"/>
                      </a:lnTo>
                      <a:lnTo>
                        <a:pt x="11" y="57"/>
                      </a:lnTo>
                      <a:close/>
                    </a:path>
                  </a:pathLst>
                </a:custGeom>
                <a:solidFill>
                  <a:srgbClr val="C1846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5" name="Freeform 331"/>
                <p:cNvSpPr>
                  <a:spLocks noEditPoints="1"/>
                </p:cNvSpPr>
                <p:nvPr/>
              </p:nvSpPr>
              <p:spPr bwMode="auto">
                <a:xfrm>
                  <a:off x="871" y="2380"/>
                  <a:ext cx="56" cy="62"/>
                </a:xfrm>
                <a:custGeom>
                  <a:avLst/>
                  <a:gdLst>
                    <a:gd name="T0" fmla="*/ 44 w 56"/>
                    <a:gd name="T1" fmla="*/ 3 h 62"/>
                    <a:gd name="T2" fmla="*/ 45 w 56"/>
                    <a:gd name="T3" fmla="*/ 2 h 62"/>
                    <a:gd name="T4" fmla="*/ 48 w 56"/>
                    <a:gd name="T5" fmla="*/ 0 h 62"/>
                    <a:gd name="T6" fmla="*/ 51 w 56"/>
                    <a:gd name="T7" fmla="*/ 2 h 62"/>
                    <a:gd name="T8" fmla="*/ 54 w 56"/>
                    <a:gd name="T9" fmla="*/ 3 h 62"/>
                    <a:gd name="T10" fmla="*/ 56 w 56"/>
                    <a:gd name="T11" fmla="*/ 5 h 62"/>
                    <a:gd name="T12" fmla="*/ 56 w 56"/>
                    <a:gd name="T13" fmla="*/ 9 h 62"/>
                    <a:gd name="T14" fmla="*/ 56 w 56"/>
                    <a:gd name="T15" fmla="*/ 12 h 62"/>
                    <a:gd name="T16" fmla="*/ 54 w 56"/>
                    <a:gd name="T17" fmla="*/ 15 h 62"/>
                    <a:gd name="T18" fmla="*/ 44 w 56"/>
                    <a:gd name="T19" fmla="*/ 3 h 62"/>
                    <a:gd name="T20" fmla="*/ 54 w 56"/>
                    <a:gd name="T21" fmla="*/ 15 h 62"/>
                    <a:gd name="T22" fmla="*/ 37 w 56"/>
                    <a:gd name="T23" fmla="*/ 34 h 62"/>
                    <a:gd name="T24" fmla="*/ 13 w 56"/>
                    <a:gd name="T25" fmla="*/ 60 h 62"/>
                    <a:gd name="T26" fmla="*/ 3 w 56"/>
                    <a:gd name="T27" fmla="*/ 46 h 62"/>
                    <a:gd name="T28" fmla="*/ 27 w 56"/>
                    <a:gd name="T29" fmla="*/ 22 h 62"/>
                    <a:gd name="T30" fmla="*/ 44 w 56"/>
                    <a:gd name="T31" fmla="*/ 3 h 62"/>
                    <a:gd name="T32" fmla="*/ 54 w 56"/>
                    <a:gd name="T33" fmla="*/ 15 h 62"/>
                    <a:gd name="T34" fmla="*/ 13 w 56"/>
                    <a:gd name="T35" fmla="*/ 60 h 62"/>
                    <a:gd name="T36" fmla="*/ 11 w 56"/>
                    <a:gd name="T37" fmla="*/ 62 h 62"/>
                    <a:gd name="T38" fmla="*/ 8 w 56"/>
                    <a:gd name="T39" fmla="*/ 62 h 62"/>
                    <a:gd name="T40" fmla="*/ 5 w 56"/>
                    <a:gd name="T41" fmla="*/ 62 h 62"/>
                    <a:gd name="T42" fmla="*/ 2 w 56"/>
                    <a:gd name="T43" fmla="*/ 58 h 62"/>
                    <a:gd name="T44" fmla="*/ 0 w 56"/>
                    <a:gd name="T45" fmla="*/ 57 h 62"/>
                    <a:gd name="T46" fmla="*/ 0 w 56"/>
                    <a:gd name="T47" fmla="*/ 53 h 62"/>
                    <a:gd name="T48" fmla="*/ 2 w 56"/>
                    <a:gd name="T49" fmla="*/ 50 h 62"/>
                    <a:gd name="T50" fmla="*/ 3 w 56"/>
                    <a:gd name="T51" fmla="*/ 46 h 62"/>
                    <a:gd name="T52" fmla="*/ 13 w 56"/>
                    <a:gd name="T53" fmla="*/ 60 h 6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6"/>
                    <a:gd name="T82" fmla="*/ 0 h 62"/>
                    <a:gd name="T83" fmla="*/ 56 w 56"/>
                    <a:gd name="T84" fmla="*/ 62 h 6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6" h="62">
                      <a:moveTo>
                        <a:pt x="44" y="3"/>
                      </a:moveTo>
                      <a:lnTo>
                        <a:pt x="45" y="2"/>
                      </a:lnTo>
                      <a:lnTo>
                        <a:pt x="48" y="0"/>
                      </a:lnTo>
                      <a:lnTo>
                        <a:pt x="51" y="2"/>
                      </a:lnTo>
                      <a:lnTo>
                        <a:pt x="54" y="3"/>
                      </a:lnTo>
                      <a:lnTo>
                        <a:pt x="56" y="5"/>
                      </a:lnTo>
                      <a:lnTo>
                        <a:pt x="56" y="9"/>
                      </a:lnTo>
                      <a:lnTo>
                        <a:pt x="56" y="12"/>
                      </a:lnTo>
                      <a:lnTo>
                        <a:pt x="54" y="15"/>
                      </a:lnTo>
                      <a:lnTo>
                        <a:pt x="44" y="3"/>
                      </a:lnTo>
                      <a:close/>
                      <a:moveTo>
                        <a:pt x="54" y="15"/>
                      </a:moveTo>
                      <a:lnTo>
                        <a:pt x="37" y="34"/>
                      </a:lnTo>
                      <a:lnTo>
                        <a:pt x="13" y="60"/>
                      </a:lnTo>
                      <a:lnTo>
                        <a:pt x="3" y="46"/>
                      </a:lnTo>
                      <a:lnTo>
                        <a:pt x="27" y="22"/>
                      </a:lnTo>
                      <a:lnTo>
                        <a:pt x="44" y="3"/>
                      </a:lnTo>
                      <a:lnTo>
                        <a:pt x="54" y="15"/>
                      </a:lnTo>
                      <a:close/>
                      <a:moveTo>
                        <a:pt x="13" y="60"/>
                      </a:moveTo>
                      <a:lnTo>
                        <a:pt x="11" y="62"/>
                      </a:lnTo>
                      <a:lnTo>
                        <a:pt x="8" y="62"/>
                      </a:lnTo>
                      <a:lnTo>
                        <a:pt x="5" y="62"/>
                      </a:lnTo>
                      <a:lnTo>
                        <a:pt x="2" y="58"/>
                      </a:lnTo>
                      <a:lnTo>
                        <a:pt x="0" y="57"/>
                      </a:lnTo>
                      <a:lnTo>
                        <a:pt x="0" y="53"/>
                      </a:lnTo>
                      <a:lnTo>
                        <a:pt x="2" y="50"/>
                      </a:lnTo>
                      <a:lnTo>
                        <a:pt x="3" y="46"/>
                      </a:lnTo>
                      <a:lnTo>
                        <a:pt x="13" y="60"/>
                      </a:lnTo>
                      <a:close/>
                    </a:path>
                  </a:pathLst>
                </a:custGeom>
                <a:solidFill>
                  <a:srgbClr val="BD7A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6" name="Freeform 332"/>
                <p:cNvSpPr>
                  <a:spLocks noEditPoints="1"/>
                </p:cNvSpPr>
                <p:nvPr/>
              </p:nvSpPr>
              <p:spPr bwMode="auto">
                <a:xfrm>
                  <a:off x="871" y="2377"/>
                  <a:ext cx="54" cy="63"/>
                </a:xfrm>
                <a:custGeom>
                  <a:avLst/>
                  <a:gdLst>
                    <a:gd name="T0" fmla="*/ 42 w 54"/>
                    <a:gd name="T1" fmla="*/ 1 h 63"/>
                    <a:gd name="T2" fmla="*/ 44 w 54"/>
                    <a:gd name="T3" fmla="*/ 0 h 63"/>
                    <a:gd name="T4" fmla="*/ 47 w 54"/>
                    <a:gd name="T5" fmla="*/ 0 h 63"/>
                    <a:gd name="T6" fmla="*/ 50 w 54"/>
                    <a:gd name="T7" fmla="*/ 0 h 63"/>
                    <a:gd name="T8" fmla="*/ 53 w 54"/>
                    <a:gd name="T9" fmla="*/ 1 h 63"/>
                    <a:gd name="T10" fmla="*/ 54 w 54"/>
                    <a:gd name="T11" fmla="*/ 5 h 63"/>
                    <a:gd name="T12" fmla="*/ 54 w 54"/>
                    <a:gd name="T13" fmla="*/ 8 h 63"/>
                    <a:gd name="T14" fmla="*/ 53 w 54"/>
                    <a:gd name="T15" fmla="*/ 12 h 63"/>
                    <a:gd name="T16" fmla="*/ 51 w 54"/>
                    <a:gd name="T17" fmla="*/ 13 h 63"/>
                    <a:gd name="T18" fmla="*/ 42 w 54"/>
                    <a:gd name="T19" fmla="*/ 1 h 63"/>
                    <a:gd name="T20" fmla="*/ 51 w 54"/>
                    <a:gd name="T21" fmla="*/ 13 h 63"/>
                    <a:gd name="T22" fmla="*/ 36 w 54"/>
                    <a:gd name="T23" fmla="*/ 32 h 63"/>
                    <a:gd name="T24" fmla="*/ 16 w 54"/>
                    <a:gd name="T25" fmla="*/ 58 h 63"/>
                    <a:gd name="T26" fmla="*/ 2 w 54"/>
                    <a:gd name="T27" fmla="*/ 51 h 63"/>
                    <a:gd name="T28" fmla="*/ 10 w 54"/>
                    <a:gd name="T29" fmla="*/ 37 h 63"/>
                    <a:gd name="T30" fmla="*/ 24 w 54"/>
                    <a:gd name="T31" fmla="*/ 22 h 63"/>
                    <a:gd name="T32" fmla="*/ 36 w 54"/>
                    <a:gd name="T33" fmla="*/ 6 h 63"/>
                    <a:gd name="T34" fmla="*/ 42 w 54"/>
                    <a:gd name="T35" fmla="*/ 1 h 63"/>
                    <a:gd name="T36" fmla="*/ 51 w 54"/>
                    <a:gd name="T37" fmla="*/ 13 h 63"/>
                    <a:gd name="T38" fmla="*/ 16 w 54"/>
                    <a:gd name="T39" fmla="*/ 58 h 63"/>
                    <a:gd name="T40" fmla="*/ 13 w 54"/>
                    <a:gd name="T41" fmla="*/ 61 h 63"/>
                    <a:gd name="T42" fmla="*/ 11 w 54"/>
                    <a:gd name="T43" fmla="*/ 63 h 63"/>
                    <a:gd name="T44" fmla="*/ 8 w 54"/>
                    <a:gd name="T45" fmla="*/ 63 h 63"/>
                    <a:gd name="T46" fmla="*/ 5 w 54"/>
                    <a:gd name="T47" fmla="*/ 63 h 63"/>
                    <a:gd name="T48" fmla="*/ 2 w 54"/>
                    <a:gd name="T49" fmla="*/ 61 h 63"/>
                    <a:gd name="T50" fmla="*/ 0 w 54"/>
                    <a:gd name="T51" fmla="*/ 58 h 63"/>
                    <a:gd name="T52" fmla="*/ 0 w 54"/>
                    <a:gd name="T53" fmla="*/ 54 h 63"/>
                    <a:gd name="T54" fmla="*/ 2 w 54"/>
                    <a:gd name="T55" fmla="*/ 51 h 63"/>
                    <a:gd name="T56" fmla="*/ 16 w 54"/>
                    <a:gd name="T57" fmla="*/ 58 h 63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54"/>
                    <a:gd name="T88" fmla="*/ 0 h 63"/>
                    <a:gd name="T89" fmla="*/ 54 w 54"/>
                    <a:gd name="T90" fmla="*/ 63 h 63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54" h="63">
                      <a:moveTo>
                        <a:pt x="42" y="1"/>
                      </a:move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50" y="0"/>
                      </a:lnTo>
                      <a:lnTo>
                        <a:pt x="53" y="1"/>
                      </a:lnTo>
                      <a:lnTo>
                        <a:pt x="54" y="5"/>
                      </a:lnTo>
                      <a:lnTo>
                        <a:pt x="54" y="8"/>
                      </a:lnTo>
                      <a:lnTo>
                        <a:pt x="53" y="12"/>
                      </a:lnTo>
                      <a:lnTo>
                        <a:pt x="51" y="13"/>
                      </a:lnTo>
                      <a:lnTo>
                        <a:pt x="42" y="1"/>
                      </a:lnTo>
                      <a:close/>
                      <a:moveTo>
                        <a:pt x="51" y="13"/>
                      </a:moveTo>
                      <a:lnTo>
                        <a:pt x="36" y="32"/>
                      </a:lnTo>
                      <a:lnTo>
                        <a:pt x="16" y="58"/>
                      </a:lnTo>
                      <a:lnTo>
                        <a:pt x="2" y="51"/>
                      </a:lnTo>
                      <a:lnTo>
                        <a:pt x="10" y="37"/>
                      </a:lnTo>
                      <a:lnTo>
                        <a:pt x="24" y="22"/>
                      </a:lnTo>
                      <a:lnTo>
                        <a:pt x="36" y="6"/>
                      </a:lnTo>
                      <a:lnTo>
                        <a:pt x="42" y="1"/>
                      </a:lnTo>
                      <a:lnTo>
                        <a:pt x="51" y="13"/>
                      </a:lnTo>
                      <a:close/>
                      <a:moveTo>
                        <a:pt x="16" y="58"/>
                      </a:moveTo>
                      <a:lnTo>
                        <a:pt x="13" y="61"/>
                      </a:lnTo>
                      <a:lnTo>
                        <a:pt x="11" y="63"/>
                      </a:lnTo>
                      <a:lnTo>
                        <a:pt x="8" y="63"/>
                      </a:lnTo>
                      <a:lnTo>
                        <a:pt x="5" y="63"/>
                      </a:lnTo>
                      <a:lnTo>
                        <a:pt x="2" y="61"/>
                      </a:lnTo>
                      <a:lnTo>
                        <a:pt x="0" y="58"/>
                      </a:lnTo>
                      <a:lnTo>
                        <a:pt x="0" y="54"/>
                      </a:lnTo>
                      <a:lnTo>
                        <a:pt x="2" y="51"/>
                      </a:lnTo>
                      <a:lnTo>
                        <a:pt x="16" y="58"/>
                      </a:lnTo>
                      <a:close/>
                    </a:path>
                  </a:pathLst>
                </a:custGeom>
                <a:solidFill>
                  <a:srgbClr val="B57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7" name="Freeform 333"/>
                <p:cNvSpPr>
                  <a:spLocks noEditPoints="1"/>
                </p:cNvSpPr>
                <p:nvPr/>
              </p:nvSpPr>
              <p:spPr bwMode="auto">
                <a:xfrm>
                  <a:off x="871" y="2371"/>
                  <a:ext cx="51" cy="69"/>
                </a:xfrm>
                <a:custGeom>
                  <a:avLst/>
                  <a:gdLst>
                    <a:gd name="T0" fmla="*/ 39 w 51"/>
                    <a:gd name="T1" fmla="*/ 2 h 69"/>
                    <a:gd name="T2" fmla="*/ 42 w 51"/>
                    <a:gd name="T3" fmla="*/ 0 h 69"/>
                    <a:gd name="T4" fmla="*/ 45 w 51"/>
                    <a:gd name="T5" fmla="*/ 0 h 69"/>
                    <a:gd name="T6" fmla="*/ 47 w 51"/>
                    <a:gd name="T7" fmla="*/ 0 h 69"/>
                    <a:gd name="T8" fmla="*/ 50 w 51"/>
                    <a:gd name="T9" fmla="*/ 2 h 69"/>
                    <a:gd name="T10" fmla="*/ 51 w 51"/>
                    <a:gd name="T11" fmla="*/ 6 h 69"/>
                    <a:gd name="T12" fmla="*/ 51 w 51"/>
                    <a:gd name="T13" fmla="*/ 9 h 69"/>
                    <a:gd name="T14" fmla="*/ 51 w 51"/>
                    <a:gd name="T15" fmla="*/ 12 h 69"/>
                    <a:gd name="T16" fmla="*/ 50 w 51"/>
                    <a:gd name="T17" fmla="*/ 14 h 69"/>
                    <a:gd name="T18" fmla="*/ 39 w 51"/>
                    <a:gd name="T19" fmla="*/ 2 h 69"/>
                    <a:gd name="T20" fmla="*/ 50 w 51"/>
                    <a:gd name="T21" fmla="*/ 14 h 69"/>
                    <a:gd name="T22" fmla="*/ 45 w 51"/>
                    <a:gd name="T23" fmla="*/ 19 h 69"/>
                    <a:gd name="T24" fmla="*/ 33 w 51"/>
                    <a:gd name="T25" fmla="*/ 33 h 69"/>
                    <a:gd name="T26" fmla="*/ 27 w 51"/>
                    <a:gd name="T27" fmla="*/ 40 h 69"/>
                    <a:gd name="T28" fmla="*/ 22 w 51"/>
                    <a:gd name="T29" fmla="*/ 48 h 69"/>
                    <a:gd name="T30" fmla="*/ 17 w 51"/>
                    <a:gd name="T31" fmla="*/ 55 h 69"/>
                    <a:gd name="T32" fmla="*/ 16 w 51"/>
                    <a:gd name="T33" fmla="*/ 62 h 69"/>
                    <a:gd name="T34" fmla="*/ 0 w 51"/>
                    <a:gd name="T35" fmla="*/ 59 h 69"/>
                    <a:gd name="T36" fmla="*/ 2 w 51"/>
                    <a:gd name="T37" fmla="*/ 50 h 69"/>
                    <a:gd name="T38" fmla="*/ 8 w 51"/>
                    <a:gd name="T39" fmla="*/ 42 h 69"/>
                    <a:gd name="T40" fmla="*/ 14 w 51"/>
                    <a:gd name="T41" fmla="*/ 33 h 69"/>
                    <a:gd name="T42" fmla="*/ 20 w 51"/>
                    <a:gd name="T43" fmla="*/ 23 h 69"/>
                    <a:gd name="T44" fmla="*/ 33 w 51"/>
                    <a:gd name="T45" fmla="*/ 9 h 69"/>
                    <a:gd name="T46" fmla="*/ 39 w 51"/>
                    <a:gd name="T47" fmla="*/ 2 h 69"/>
                    <a:gd name="T48" fmla="*/ 50 w 51"/>
                    <a:gd name="T49" fmla="*/ 14 h 69"/>
                    <a:gd name="T50" fmla="*/ 16 w 51"/>
                    <a:gd name="T51" fmla="*/ 62 h 69"/>
                    <a:gd name="T52" fmla="*/ 14 w 51"/>
                    <a:gd name="T53" fmla="*/ 64 h 69"/>
                    <a:gd name="T54" fmla="*/ 13 w 51"/>
                    <a:gd name="T55" fmla="*/ 67 h 69"/>
                    <a:gd name="T56" fmla="*/ 10 w 51"/>
                    <a:gd name="T57" fmla="*/ 69 h 69"/>
                    <a:gd name="T58" fmla="*/ 7 w 51"/>
                    <a:gd name="T59" fmla="*/ 69 h 69"/>
                    <a:gd name="T60" fmla="*/ 3 w 51"/>
                    <a:gd name="T61" fmla="*/ 67 h 69"/>
                    <a:gd name="T62" fmla="*/ 2 w 51"/>
                    <a:gd name="T63" fmla="*/ 66 h 69"/>
                    <a:gd name="T64" fmla="*/ 0 w 51"/>
                    <a:gd name="T65" fmla="*/ 62 h 69"/>
                    <a:gd name="T66" fmla="*/ 0 w 51"/>
                    <a:gd name="T67" fmla="*/ 59 h 69"/>
                    <a:gd name="T68" fmla="*/ 16 w 51"/>
                    <a:gd name="T69" fmla="*/ 62 h 69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1"/>
                    <a:gd name="T106" fmla="*/ 0 h 69"/>
                    <a:gd name="T107" fmla="*/ 51 w 51"/>
                    <a:gd name="T108" fmla="*/ 69 h 69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1" h="69">
                      <a:moveTo>
                        <a:pt x="39" y="2"/>
                      </a:moveTo>
                      <a:lnTo>
                        <a:pt x="42" y="0"/>
                      </a:lnTo>
                      <a:lnTo>
                        <a:pt x="45" y="0"/>
                      </a:lnTo>
                      <a:lnTo>
                        <a:pt x="47" y="0"/>
                      </a:lnTo>
                      <a:lnTo>
                        <a:pt x="50" y="2"/>
                      </a:lnTo>
                      <a:lnTo>
                        <a:pt x="51" y="6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50" y="14"/>
                      </a:lnTo>
                      <a:lnTo>
                        <a:pt x="39" y="2"/>
                      </a:lnTo>
                      <a:close/>
                      <a:moveTo>
                        <a:pt x="50" y="14"/>
                      </a:moveTo>
                      <a:lnTo>
                        <a:pt x="45" y="19"/>
                      </a:lnTo>
                      <a:lnTo>
                        <a:pt x="33" y="33"/>
                      </a:lnTo>
                      <a:lnTo>
                        <a:pt x="27" y="40"/>
                      </a:lnTo>
                      <a:lnTo>
                        <a:pt x="22" y="48"/>
                      </a:lnTo>
                      <a:lnTo>
                        <a:pt x="17" y="55"/>
                      </a:lnTo>
                      <a:lnTo>
                        <a:pt x="16" y="62"/>
                      </a:lnTo>
                      <a:lnTo>
                        <a:pt x="0" y="59"/>
                      </a:lnTo>
                      <a:lnTo>
                        <a:pt x="2" y="50"/>
                      </a:lnTo>
                      <a:lnTo>
                        <a:pt x="8" y="42"/>
                      </a:lnTo>
                      <a:lnTo>
                        <a:pt x="14" y="33"/>
                      </a:lnTo>
                      <a:lnTo>
                        <a:pt x="20" y="23"/>
                      </a:lnTo>
                      <a:lnTo>
                        <a:pt x="33" y="9"/>
                      </a:lnTo>
                      <a:lnTo>
                        <a:pt x="39" y="2"/>
                      </a:lnTo>
                      <a:lnTo>
                        <a:pt x="50" y="14"/>
                      </a:lnTo>
                      <a:close/>
                      <a:moveTo>
                        <a:pt x="16" y="62"/>
                      </a:moveTo>
                      <a:lnTo>
                        <a:pt x="14" y="64"/>
                      </a:lnTo>
                      <a:lnTo>
                        <a:pt x="13" y="67"/>
                      </a:lnTo>
                      <a:lnTo>
                        <a:pt x="10" y="69"/>
                      </a:lnTo>
                      <a:lnTo>
                        <a:pt x="7" y="69"/>
                      </a:lnTo>
                      <a:lnTo>
                        <a:pt x="3" y="67"/>
                      </a:lnTo>
                      <a:lnTo>
                        <a:pt x="2" y="66"/>
                      </a:lnTo>
                      <a:lnTo>
                        <a:pt x="0" y="62"/>
                      </a:lnTo>
                      <a:lnTo>
                        <a:pt x="0" y="59"/>
                      </a:lnTo>
                      <a:lnTo>
                        <a:pt x="16" y="62"/>
                      </a:lnTo>
                      <a:close/>
                    </a:path>
                  </a:pathLst>
                </a:custGeom>
                <a:solidFill>
                  <a:srgbClr val="AD6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8" name="Freeform 334"/>
                <p:cNvSpPr>
                  <a:spLocks noEditPoints="1"/>
                </p:cNvSpPr>
                <p:nvPr/>
              </p:nvSpPr>
              <p:spPr bwMode="auto">
                <a:xfrm>
                  <a:off x="870" y="2366"/>
                  <a:ext cx="51" cy="74"/>
                </a:xfrm>
                <a:custGeom>
                  <a:avLst/>
                  <a:gdLst>
                    <a:gd name="T0" fmla="*/ 38 w 51"/>
                    <a:gd name="T1" fmla="*/ 2 h 74"/>
                    <a:gd name="T2" fmla="*/ 42 w 51"/>
                    <a:gd name="T3" fmla="*/ 0 h 74"/>
                    <a:gd name="T4" fmla="*/ 43 w 51"/>
                    <a:gd name="T5" fmla="*/ 0 h 74"/>
                    <a:gd name="T6" fmla="*/ 46 w 51"/>
                    <a:gd name="T7" fmla="*/ 0 h 74"/>
                    <a:gd name="T8" fmla="*/ 49 w 51"/>
                    <a:gd name="T9" fmla="*/ 2 h 74"/>
                    <a:gd name="T10" fmla="*/ 51 w 51"/>
                    <a:gd name="T11" fmla="*/ 5 h 74"/>
                    <a:gd name="T12" fmla="*/ 51 w 51"/>
                    <a:gd name="T13" fmla="*/ 9 h 74"/>
                    <a:gd name="T14" fmla="*/ 51 w 51"/>
                    <a:gd name="T15" fmla="*/ 12 h 74"/>
                    <a:gd name="T16" fmla="*/ 49 w 51"/>
                    <a:gd name="T17" fmla="*/ 14 h 74"/>
                    <a:gd name="T18" fmla="*/ 38 w 51"/>
                    <a:gd name="T19" fmla="*/ 2 h 74"/>
                    <a:gd name="T20" fmla="*/ 49 w 51"/>
                    <a:gd name="T21" fmla="*/ 14 h 74"/>
                    <a:gd name="T22" fmla="*/ 43 w 51"/>
                    <a:gd name="T23" fmla="*/ 21 h 74"/>
                    <a:gd name="T24" fmla="*/ 32 w 51"/>
                    <a:gd name="T25" fmla="*/ 35 h 74"/>
                    <a:gd name="T26" fmla="*/ 26 w 51"/>
                    <a:gd name="T27" fmla="*/ 41 h 74"/>
                    <a:gd name="T28" fmla="*/ 21 w 51"/>
                    <a:gd name="T29" fmla="*/ 50 h 74"/>
                    <a:gd name="T30" fmla="*/ 17 w 51"/>
                    <a:gd name="T31" fmla="*/ 59 h 74"/>
                    <a:gd name="T32" fmla="*/ 15 w 51"/>
                    <a:gd name="T33" fmla="*/ 64 h 74"/>
                    <a:gd name="T34" fmla="*/ 0 w 51"/>
                    <a:gd name="T35" fmla="*/ 65 h 74"/>
                    <a:gd name="T36" fmla="*/ 1 w 51"/>
                    <a:gd name="T37" fmla="*/ 55 h 74"/>
                    <a:gd name="T38" fmla="*/ 6 w 51"/>
                    <a:gd name="T39" fmla="*/ 45 h 74"/>
                    <a:gd name="T40" fmla="*/ 12 w 51"/>
                    <a:gd name="T41" fmla="*/ 35 h 74"/>
                    <a:gd name="T42" fmla="*/ 20 w 51"/>
                    <a:gd name="T43" fmla="*/ 24 h 74"/>
                    <a:gd name="T44" fmla="*/ 32 w 51"/>
                    <a:gd name="T45" fmla="*/ 9 h 74"/>
                    <a:gd name="T46" fmla="*/ 38 w 51"/>
                    <a:gd name="T47" fmla="*/ 2 h 74"/>
                    <a:gd name="T48" fmla="*/ 49 w 51"/>
                    <a:gd name="T49" fmla="*/ 14 h 74"/>
                    <a:gd name="T50" fmla="*/ 15 w 51"/>
                    <a:gd name="T51" fmla="*/ 64 h 74"/>
                    <a:gd name="T52" fmla="*/ 15 w 51"/>
                    <a:gd name="T53" fmla="*/ 67 h 74"/>
                    <a:gd name="T54" fmla="*/ 14 w 51"/>
                    <a:gd name="T55" fmla="*/ 71 h 74"/>
                    <a:gd name="T56" fmla="*/ 11 w 51"/>
                    <a:gd name="T57" fmla="*/ 72 h 74"/>
                    <a:gd name="T58" fmla="*/ 9 w 51"/>
                    <a:gd name="T59" fmla="*/ 74 h 74"/>
                    <a:gd name="T60" fmla="*/ 6 w 51"/>
                    <a:gd name="T61" fmla="*/ 72 h 74"/>
                    <a:gd name="T62" fmla="*/ 3 w 51"/>
                    <a:gd name="T63" fmla="*/ 71 h 74"/>
                    <a:gd name="T64" fmla="*/ 1 w 51"/>
                    <a:gd name="T65" fmla="*/ 69 h 74"/>
                    <a:gd name="T66" fmla="*/ 0 w 51"/>
                    <a:gd name="T67" fmla="*/ 65 h 74"/>
                    <a:gd name="T68" fmla="*/ 15 w 51"/>
                    <a:gd name="T69" fmla="*/ 64 h 7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1"/>
                    <a:gd name="T106" fmla="*/ 0 h 74"/>
                    <a:gd name="T107" fmla="*/ 51 w 51"/>
                    <a:gd name="T108" fmla="*/ 74 h 74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1" h="74">
                      <a:moveTo>
                        <a:pt x="38" y="2"/>
                      </a:moveTo>
                      <a:lnTo>
                        <a:pt x="42" y="0"/>
                      </a:lnTo>
                      <a:lnTo>
                        <a:pt x="43" y="0"/>
                      </a:lnTo>
                      <a:lnTo>
                        <a:pt x="46" y="0"/>
                      </a:lnTo>
                      <a:lnTo>
                        <a:pt x="49" y="2"/>
                      </a:lnTo>
                      <a:lnTo>
                        <a:pt x="51" y="5"/>
                      </a:lnTo>
                      <a:lnTo>
                        <a:pt x="51" y="9"/>
                      </a:lnTo>
                      <a:lnTo>
                        <a:pt x="51" y="12"/>
                      </a:lnTo>
                      <a:lnTo>
                        <a:pt x="49" y="14"/>
                      </a:lnTo>
                      <a:lnTo>
                        <a:pt x="38" y="2"/>
                      </a:lnTo>
                      <a:close/>
                      <a:moveTo>
                        <a:pt x="49" y="14"/>
                      </a:moveTo>
                      <a:lnTo>
                        <a:pt x="43" y="21"/>
                      </a:lnTo>
                      <a:lnTo>
                        <a:pt x="32" y="35"/>
                      </a:lnTo>
                      <a:lnTo>
                        <a:pt x="26" y="41"/>
                      </a:lnTo>
                      <a:lnTo>
                        <a:pt x="21" y="50"/>
                      </a:lnTo>
                      <a:lnTo>
                        <a:pt x="17" y="59"/>
                      </a:lnTo>
                      <a:lnTo>
                        <a:pt x="15" y="64"/>
                      </a:lnTo>
                      <a:lnTo>
                        <a:pt x="0" y="65"/>
                      </a:lnTo>
                      <a:lnTo>
                        <a:pt x="1" y="55"/>
                      </a:lnTo>
                      <a:lnTo>
                        <a:pt x="6" y="45"/>
                      </a:lnTo>
                      <a:lnTo>
                        <a:pt x="12" y="35"/>
                      </a:lnTo>
                      <a:lnTo>
                        <a:pt x="20" y="24"/>
                      </a:lnTo>
                      <a:lnTo>
                        <a:pt x="32" y="9"/>
                      </a:lnTo>
                      <a:lnTo>
                        <a:pt x="38" y="2"/>
                      </a:lnTo>
                      <a:lnTo>
                        <a:pt x="49" y="14"/>
                      </a:lnTo>
                      <a:close/>
                      <a:moveTo>
                        <a:pt x="15" y="64"/>
                      </a:moveTo>
                      <a:lnTo>
                        <a:pt x="15" y="67"/>
                      </a:lnTo>
                      <a:lnTo>
                        <a:pt x="14" y="71"/>
                      </a:lnTo>
                      <a:lnTo>
                        <a:pt x="11" y="72"/>
                      </a:lnTo>
                      <a:lnTo>
                        <a:pt x="9" y="74"/>
                      </a:lnTo>
                      <a:lnTo>
                        <a:pt x="6" y="72"/>
                      </a:lnTo>
                      <a:lnTo>
                        <a:pt x="3" y="71"/>
                      </a:lnTo>
                      <a:lnTo>
                        <a:pt x="1" y="69"/>
                      </a:lnTo>
                      <a:lnTo>
                        <a:pt x="0" y="65"/>
                      </a:lnTo>
                      <a:lnTo>
                        <a:pt x="15" y="64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19" name="Freeform 335"/>
                <p:cNvSpPr>
                  <a:spLocks noEditPoints="1"/>
                </p:cNvSpPr>
                <p:nvPr/>
              </p:nvSpPr>
              <p:spPr bwMode="auto">
                <a:xfrm>
                  <a:off x="825" y="2277"/>
                  <a:ext cx="65" cy="62"/>
                </a:xfrm>
                <a:custGeom>
                  <a:avLst/>
                  <a:gdLst>
                    <a:gd name="T0" fmla="*/ 53 w 65"/>
                    <a:gd name="T1" fmla="*/ 4 h 62"/>
                    <a:gd name="T2" fmla="*/ 59 w 65"/>
                    <a:gd name="T3" fmla="*/ 2 h 62"/>
                    <a:gd name="T4" fmla="*/ 63 w 65"/>
                    <a:gd name="T5" fmla="*/ 5 h 62"/>
                    <a:gd name="T6" fmla="*/ 65 w 65"/>
                    <a:gd name="T7" fmla="*/ 11 h 62"/>
                    <a:gd name="T8" fmla="*/ 51 w 65"/>
                    <a:gd name="T9" fmla="*/ 5 h 62"/>
                    <a:gd name="T10" fmla="*/ 59 w 65"/>
                    <a:gd name="T11" fmla="*/ 23 h 62"/>
                    <a:gd name="T12" fmla="*/ 42 w 65"/>
                    <a:gd name="T13" fmla="*/ 43 h 62"/>
                    <a:gd name="T14" fmla="*/ 23 w 65"/>
                    <a:gd name="T15" fmla="*/ 38 h 62"/>
                    <a:gd name="T16" fmla="*/ 51 w 65"/>
                    <a:gd name="T17" fmla="*/ 5 h 62"/>
                    <a:gd name="T18" fmla="*/ 32 w 65"/>
                    <a:gd name="T19" fmla="*/ 52 h 62"/>
                    <a:gd name="T20" fmla="*/ 20 w 65"/>
                    <a:gd name="T21" fmla="*/ 60 h 62"/>
                    <a:gd name="T22" fmla="*/ 19 w 65"/>
                    <a:gd name="T23" fmla="*/ 41 h 62"/>
                    <a:gd name="T24" fmla="*/ 32 w 65"/>
                    <a:gd name="T25" fmla="*/ 52 h 62"/>
                    <a:gd name="T26" fmla="*/ 16 w 65"/>
                    <a:gd name="T27" fmla="*/ 62 h 62"/>
                    <a:gd name="T28" fmla="*/ 8 w 65"/>
                    <a:gd name="T29" fmla="*/ 60 h 62"/>
                    <a:gd name="T30" fmla="*/ 16 w 65"/>
                    <a:gd name="T31" fmla="*/ 45 h 62"/>
                    <a:gd name="T32" fmla="*/ 16 w 65"/>
                    <a:gd name="T33" fmla="*/ 43 h 62"/>
                    <a:gd name="T34" fmla="*/ 5 w 65"/>
                    <a:gd name="T35" fmla="*/ 57 h 62"/>
                    <a:gd name="T36" fmla="*/ 0 w 65"/>
                    <a:gd name="T37" fmla="*/ 47 h 62"/>
                    <a:gd name="T38" fmla="*/ 16 w 65"/>
                    <a:gd name="T39" fmla="*/ 45 h 62"/>
                    <a:gd name="T40" fmla="*/ 5 w 65"/>
                    <a:gd name="T41" fmla="*/ 57 h 62"/>
                    <a:gd name="T42" fmla="*/ 16 w 65"/>
                    <a:gd name="T43" fmla="*/ 45 h 62"/>
                    <a:gd name="T44" fmla="*/ 16 w 65"/>
                    <a:gd name="T45" fmla="*/ 45 h 62"/>
                    <a:gd name="T46" fmla="*/ 0 w 65"/>
                    <a:gd name="T47" fmla="*/ 38 h 62"/>
                    <a:gd name="T48" fmla="*/ 6 w 65"/>
                    <a:gd name="T49" fmla="*/ 21 h 62"/>
                    <a:gd name="T50" fmla="*/ 19 w 65"/>
                    <a:gd name="T51" fmla="*/ 5 h 62"/>
                    <a:gd name="T52" fmla="*/ 32 w 65"/>
                    <a:gd name="T53" fmla="*/ 16 h 62"/>
                    <a:gd name="T54" fmla="*/ 23 w 65"/>
                    <a:gd name="T55" fmla="*/ 24 h 62"/>
                    <a:gd name="T56" fmla="*/ 17 w 65"/>
                    <a:gd name="T57" fmla="*/ 33 h 62"/>
                    <a:gd name="T58" fmla="*/ 16 w 65"/>
                    <a:gd name="T59" fmla="*/ 45 h 62"/>
                    <a:gd name="T60" fmla="*/ 23 w 65"/>
                    <a:gd name="T61" fmla="*/ 2 h 62"/>
                    <a:gd name="T62" fmla="*/ 29 w 65"/>
                    <a:gd name="T63" fmla="*/ 0 h 62"/>
                    <a:gd name="T64" fmla="*/ 34 w 65"/>
                    <a:gd name="T65" fmla="*/ 4 h 62"/>
                    <a:gd name="T66" fmla="*/ 36 w 65"/>
                    <a:gd name="T67" fmla="*/ 9 h 62"/>
                    <a:gd name="T68" fmla="*/ 32 w 65"/>
                    <a:gd name="T69" fmla="*/ 16 h 62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5"/>
                    <a:gd name="T106" fmla="*/ 0 h 62"/>
                    <a:gd name="T107" fmla="*/ 65 w 65"/>
                    <a:gd name="T108" fmla="*/ 62 h 62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5" h="62">
                      <a:moveTo>
                        <a:pt x="51" y="5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2" y="2"/>
                      </a:lnTo>
                      <a:lnTo>
                        <a:pt x="63" y="5"/>
                      </a:lnTo>
                      <a:lnTo>
                        <a:pt x="65" y="7"/>
                      </a:lnTo>
                      <a:lnTo>
                        <a:pt x="65" y="11"/>
                      </a:lnTo>
                      <a:lnTo>
                        <a:pt x="63" y="14"/>
                      </a:lnTo>
                      <a:lnTo>
                        <a:pt x="51" y="5"/>
                      </a:lnTo>
                      <a:close/>
                      <a:moveTo>
                        <a:pt x="63" y="14"/>
                      </a:move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2" y="52"/>
                      </a:lnTo>
                      <a:lnTo>
                        <a:pt x="23" y="38"/>
                      </a:lnTo>
                      <a:lnTo>
                        <a:pt x="40" y="21"/>
                      </a:lnTo>
                      <a:lnTo>
                        <a:pt x="51" y="5"/>
                      </a:lnTo>
                      <a:lnTo>
                        <a:pt x="63" y="14"/>
                      </a:lnTo>
                      <a:close/>
                      <a:moveTo>
                        <a:pt x="32" y="52"/>
                      </a:moveTo>
                      <a:lnTo>
                        <a:pt x="26" y="57"/>
                      </a:lnTo>
                      <a:lnTo>
                        <a:pt x="20" y="60"/>
                      </a:lnTo>
                      <a:lnTo>
                        <a:pt x="16" y="43"/>
                      </a:lnTo>
                      <a:lnTo>
                        <a:pt x="19" y="41"/>
                      </a:lnTo>
                      <a:lnTo>
                        <a:pt x="23" y="38"/>
                      </a:lnTo>
                      <a:lnTo>
                        <a:pt x="32" y="52"/>
                      </a:lnTo>
                      <a:close/>
                      <a:moveTo>
                        <a:pt x="20" y="60"/>
                      </a:moveTo>
                      <a:lnTo>
                        <a:pt x="16" y="62"/>
                      </a:lnTo>
                      <a:lnTo>
                        <a:pt x="12" y="60"/>
                      </a:lnTo>
                      <a:lnTo>
                        <a:pt x="8" y="60"/>
                      </a:lnTo>
                      <a:lnTo>
                        <a:pt x="5" y="57"/>
                      </a:lnTo>
                      <a:lnTo>
                        <a:pt x="16" y="45"/>
                      </a:lnTo>
                      <a:lnTo>
                        <a:pt x="16" y="43"/>
                      </a:lnTo>
                      <a:lnTo>
                        <a:pt x="20" y="60"/>
                      </a:lnTo>
                      <a:close/>
                      <a:moveTo>
                        <a:pt x="5" y="57"/>
                      </a:moveTo>
                      <a:lnTo>
                        <a:pt x="2" y="53"/>
                      </a:lnTo>
                      <a:lnTo>
                        <a:pt x="0" y="47"/>
                      </a:lnTo>
                      <a:lnTo>
                        <a:pt x="16" y="45"/>
                      </a:lnTo>
                      <a:lnTo>
                        <a:pt x="5" y="57"/>
                      </a:lnTo>
                      <a:close/>
                      <a:moveTo>
                        <a:pt x="16" y="45"/>
                      </a:moveTo>
                      <a:lnTo>
                        <a:pt x="16" y="45"/>
                      </a:lnTo>
                      <a:lnTo>
                        <a:pt x="8" y="47"/>
                      </a:lnTo>
                      <a:lnTo>
                        <a:pt x="16" y="45"/>
                      </a:lnTo>
                      <a:close/>
                      <a:moveTo>
                        <a:pt x="0" y="48"/>
                      </a:moveTo>
                      <a:lnTo>
                        <a:pt x="0" y="38"/>
                      </a:lnTo>
                      <a:lnTo>
                        <a:pt x="2" y="29"/>
                      </a:lnTo>
                      <a:lnTo>
                        <a:pt x="6" y="21"/>
                      </a:lnTo>
                      <a:lnTo>
                        <a:pt x="11" y="14"/>
                      </a:lnTo>
                      <a:lnTo>
                        <a:pt x="19" y="5"/>
                      </a:lnTo>
                      <a:lnTo>
                        <a:pt x="23" y="2"/>
                      </a:lnTo>
                      <a:lnTo>
                        <a:pt x="32" y="16"/>
                      </a:lnTo>
                      <a:lnTo>
                        <a:pt x="29" y="17"/>
                      </a:lnTo>
                      <a:lnTo>
                        <a:pt x="23" y="24"/>
                      </a:lnTo>
                      <a:lnTo>
                        <a:pt x="20" y="28"/>
                      </a:lnTo>
                      <a:lnTo>
                        <a:pt x="17" y="33"/>
                      </a:lnTo>
                      <a:lnTo>
                        <a:pt x="16" y="38"/>
                      </a:lnTo>
                      <a:lnTo>
                        <a:pt x="16" y="45"/>
                      </a:lnTo>
                      <a:lnTo>
                        <a:pt x="0" y="48"/>
                      </a:lnTo>
                      <a:close/>
                      <a:moveTo>
                        <a:pt x="23" y="2"/>
                      </a:moveTo>
                      <a:lnTo>
                        <a:pt x="26" y="0"/>
                      </a:lnTo>
                      <a:lnTo>
                        <a:pt x="29" y="0"/>
                      </a:lnTo>
                      <a:lnTo>
                        <a:pt x="32" y="0"/>
                      </a:lnTo>
                      <a:lnTo>
                        <a:pt x="34" y="4"/>
                      </a:lnTo>
                      <a:lnTo>
                        <a:pt x="36" y="7"/>
                      </a:lnTo>
                      <a:lnTo>
                        <a:pt x="36" y="9"/>
                      </a:lnTo>
                      <a:lnTo>
                        <a:pt x="34" y="12"/>
                      </a:lnTo>
                      <a:lnTo>
                        <a:pt x="32" y="16"/>
                      </a:lnTo>
                      <a:lnTo>
                        <a:pt x="23" y="2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0" name="Freeform 336"/>
                <p:cNvSpPr>
                  <a:spLocks noEditPoints="1"/>
                </p:cNvSpPr>
                <p:nvPr/>
              </p:nvSpPr>
              <p:spPr bwMode="auto">
                <a:xfrm>
                  <a:off x="828" y="2277"/>
                  <a:ext cx="59" cy="57"/>
                </a:xfrm>
                <a:custGeom>
                  <a:avLst/>
                  <a:gdLst>
                    <a:gd name="T0" fmla="*/ 46 w 59"/>
                    <a:gd name="T1" fmla="*/ 4 h 57"/>
                    <a:gd name="T2" fmla="*/ 53 w 59"/>
                    <a:gd name="T3" fmla="*/ 2 h 57"/>
                    <a:gd name="T4" fmla="*/ 57 w 59"/>
                    <a:gd name="T5" fmla="*/ 5 h 57"/>
                    <a:gd name="T6" fmla="*/ 59 w 59"/>
                    <a:gd name="T7" fmla="*/ 11 h 57"/>
                    <a:gd name="T8" fmla="*/ 45 w 59"/>
                    <a:gd name="T9" fmla="*/ 5 h 57"/>
                    <a:gd name="T10" fmla="*/ 46 w 59"/>
                    <a:gd name="T11" fmla="*/ 29 h 57"/>
                    <a:gd name="T12" fmla="*/ 23 w 59"/>
                    <a:gd name="T13" fmla="*/ 33 h 57"/>
                    <a:gd name="T14" fmla="*/ 45 w 59"/>
                    <a:gd name="T15" fmla="*/ 5 h 57"/>
                    <a:gd name="T16" fmla="*/ 33 w 59"/>
                    <a:gd name="T17" fmla="*/ 45 h 57"/>
                    <a:gd name="T18" fmla="*/ 20 w 59"/>
                    <a:gd name="T19" fmla="*/ 55 h 57"/>
                    <a:gd name="T20" fmla="*/ 19 w 59"/>
                    <a:gd name="T21" fmla="*/ 36 h 57"/>
                    <a:gd name="T22" fmla="*/ 33 w 59"/>
                    <a:gd name="T23" fmla="*/ 45 h 57"/>
                    <a:gd name="T24" fmla="*/ 16 w 59"/>
                    <a:gd name="T25" fmla="*/ 57 h 57"/>
                    <a:gd name="T26" fmla="*/ 8 w 59"/>
                    <a:gd name="T27" fmla="*/ 57 h 57"/>
                    <a:gd name="T28" fmla="*/ 14 w 59"/>
                    <a:gd name="T29" fmla="*/ 41 h 57"/>
                    <a:gd name="T30" fmla="*/ 14 w 59"/>
                    <a:gd name="T31" fmla="*/ 40 h 57"/>
                    <a:gd name="T32" fmla="*/ 14 w 59"/>
                    <a:gd name="T33" fmla="*/ 41 h 57"/>
                    <a:gd name="T34" fmla="*/ 9 w 59"/>
                    <a:gd name="T35" fmla="*/ 48 h 57"/>
                    <a:gd name="T36" fmla="*/ 5 w 59"/>
                    <a:gd name="T37" fmla="*/ 53 h 57"/>
                    <a:gd name="T38" fmla="*/ 3 w 59"/>
                    <a:gd name="T39" fmla="*/ 50 h 57"/>
                    <a:gd name="T40" fmla="*/ 14 w 59"/>
                    <a:gd name="T41" fmla="*/ 43 h 57"/>
                    <a:gd name="T42" fmla="*/ 5 w 59"/>
                    <a:gd name="T43" fmla="*/ 53 h 57"/>
                    <a:gd name="T44" fmla="*/ 3 w 59"/>
                    <a:gd name="T45" fmla="*/ 50 h 57"/>
                    <a:gd name="T46" fmla="*/ 9 w 59"/>
                    <a:gd name="T47" fmla="*/ 47 h 57"/>
                    <a:gd name="T48" fmla="*/ 3 w 59"/>
                    <a:gd name="T49" fmla="*/ 50 h 57"/>
                    <a:gd name="T50" fmla="*/ 2 w 59"/>
                    <a:gd name="T51" fmla="*/ 47 h 57"/>
                    <a:gd name="T52" fmla="*/ 16 w 59"/>
                    <a:gd name="T53" fmla="*/ 43 h 57"/>
                    <a:gd name="T54" fmla="*/ 3 w 59"/>
                    <a:gd name="T55" fmla="*/ 50 h 57"/>
                    <a:gd name="T56" fmla="*/ 2 w 59"/>
                    <a:gd name="T57" fmla="*/ 47 h 57"/>
                    <a:gd name="T58" fmla="*/ 2 w 59"/>
                    <a:gd name="T59" fmla="*/ 47 h 57"/>
                    <a:gd name="T60" fmla="*/ 2 w 59"/>
                    <a:gd name="T61" fmla="*/ 47 h 57"/>
                    <a:gd name="T62" fmla="*/ 14 w 59"/>
                    <a:gd name="T63" fmla="*/ 40 h 57"/>
                    <a:gd name="T64" fmla="*/ 16 w 59"/>
                    <a:gd name="T65" fmla="*/ 43 h 57"/>
                    <a:gd name="T66" fmla="*/ 2 w 59"/>
                    <a:gd name="T67" fmla="*/ 47 h 57"/>
                    <a:gd name="T68" fmla="*/ 2 w 59"/>
                    <a:gd name="T69" fmla="*/ 45 h 57"/>
                    <a:gd name="T70" fmla="*/ 2 w 59"/>
                    <a:gd name="T71" fmla="*/ 47 h 57"/>
                    <a:gd name="T72" fmla="*/ 0 w 59"/>
                    <a:gd name="T73" fmla="*/ 38 h 57"/>
                    <a:gd name="T74" fmla="*/ 6 w 59"/>
                    <a:gd name="T75" fmla="*/ 23 h 57"/>
                    <a:gd name="T76" fmla="*/ 19 w 59"/>
                    <a:gd name="T77" fmla="*/ 5 h 57"/>
                    <a:gd name="T78" fmla="*/ 31 w 59"/>
                    <a:gd name="T79" fmla="*/ 16 h 57"/>
                    <a:gd name="T80" fmla="*/ 22 w 59"/>
                    <a:gd name="T81" fmla="*/ 24 h 57"/>
                    <a:gd name="T82" fmla="*/ 17 w 59"/>
                    <a:gd name="T83" fmla="*/ 33 h 57"/>
                    <a:gd name="T84" fmla="*/ 16 w 59"/>
                    <a:gd name="T85" fmla="*/ 41 h 57"/>
                    <a:gd name="T86" fmla="*/ 22 w 59"/>
                    <a:gd name="T87" fmla="*/ 2 h 57"/>
                    <a:gd name="T88" fmla="*/ 28 w 59"/>
                    <a:gd name="T89" fmla="*/ 0 h 57"/>
                    <a:gd name="T90" fmla="*/ 33 w 59"/>
                    <a:gd name="T91" fmla="*/ 4 h 57"/>
                    <a:gd name="T92" fmla="*/ 34 w 59"/>
                    <a:gd name="T93" fmla="*/ 9 h 57"/>
                    <a:gd name="T94" fmla="*/ 31 w 59"/>
                    <a:gd name="T95" fmla="*/ 16 h 57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w 59"/>
                    <a:gd name="T145" fmla="*/ 0 h 57"/>
                    <a:gd name="T146" fmla="*/ 59 w 59"/>
                    <a:gd name="T147" fmla="*/ 57 h 57"/>
                  </a:gdLst>
                  <a:ahLst/>
                  <a:cxnLst>
                    <a:cxn ang="T96">
                      <a:pos x="T0" y="T1"/>
                    </a:cxn>
                    <a:cxn ang="T97">
                      <a:pos x="T2" y="T3"/>
                    </a:cxn>
                    <a:cxn ang="T98">
                      <a:pos x="T4" y="T5"/>
                    </a:cxn>
                    <a:cxn ang="T99">
                      <a:pos x="T6" y="T7"/>
                    </a:cxn>
                    <a:cxn ang="T100">
                      <a:pos x="T8" y="T9"/>
                    </a:cxn>
                    <a:cxn ang="T101">
                      <a:pos x="T10" y="T11"/>
                    </a:cxn>
                    <a:cxn ang="T102">
                      <a:pos x="T12" y="T13"/>
                    </a:cxn>
                    <a:cxn ang="T103">
                      <a:pos x="T14" y="T15"/>
                    </a:cxn>
                    <a:cxn ang="T104">
                      <a:pos x="T16" y="T17"/>
                    </a:cxn>
                    <a:cxn ang="T105">
                      <a:pos x="T18" y="T19"/>
                    </a:cxn>
                    <a:cxn ang="T106">
                      <a:pos x="T20" y="T21"/>
                    </a:cxn>
                    <a:cxn ang="T107">
                      <a:pos x="T22" y="T23"/>
                    </a:cxn>
                    <a:cxn ang="T108">
                      <a:pos x="T24" y="T25"/>
                    </a:cxn>
                    <a:cxn ang="T109">
                      <a:pos x="T26" y="T27"/>
                    </a:cxn>
                    <a:cxn ang="T110">
                      <a:pos x="T28" y="T29"/>
                    </a:cxn>
                    <a:cxn ang="T111">
                      <a:pos x="T30" y="T31"/>
                    </a:cxn>
                    <a:cxn ang="T112">
                      <a:pos x="T32" y="T33"/>
                    </a:cxn>
                    <a:cxn ang="T113">
                      <a:pos x="T34" y="T35"/>
                    </a:cxn>
                    <a:cxn ang="T114">
                      <a:pos x="T36" y="T37"/>
                    </a:cxn>
                    <a:cxn ang="T115">
                      <a:pos x="T38" y="T39"/>
                    </a:cxn>
                    <a:cxn ang="T116">
                      <a:pos x="T40" y="T41"/>
                    </a:cxn>
                    <a:cxn ang="T117">
                      <a:pos x="T42" y="T43"/>
                    </a:cxn>
                    <a:cxn ang="T118">
                      <a:pos x="T44" y="T45"/>
                    </a:cxn>
                    <a:cxn ang="T119">
                      <a:pos x="T46" y="T47"/>
                    </a:cxn>
                    <a:cxn ang="T120">
                      <a:pos x="T48" y="T49"/>
                    </a:cxn>
                    <a:cxn ang="T121">
                      <a:pos x="T50" y="T51"/>
                    </a:cxn>
                    <a:cxn ang="T122">
                      <a:pos x="T52" y="T53"/>
                    </a:cxn>
                    <a:cxn ang="T123">
                      <a:pos x="T54" y="T55"/>
                    </a:cxn>
                    <a:cxn ang="T124">
                      <a:pos x="T56" y="T57"/>
                    </a:cxn>
                    <a:cxn ang="T125">
                      <a:pos x="T58" y="T59"/>
                    </a:cxn>
                    <a:cxn ang="T126">
                      <a:pos x="T60" y="T61"/>
                    </a:cxn>
                    <a:cxn ang="T127">
                      <a:pos x="T62" y="T63"/>
                    </a:cxn>
                    <a:cxn ang="T128">
                      <a:pos x="T64" y="T65"/>
                    </a:cxn>
                    <a:cxn ang="T129">
                      <a:pos x="T66" y="T67"/>
                    </a:cxn>
                    <a:cxn ang="T130">
                      <a:pos x="T68" y="T69"/>
                    </a:cxn>
                    <a:cxn ang="T131">
                      <a:pos x="T70" y="T71"/>
                    </a:cxn>
                    <a:cxn ang="T132">
                      <a:pos x="T72" y="T73"/>
                    </a:cxn>
                    <a:cxn ang="T133">
                      <a:pos x="T74" y="T75"/>
                    </a:cxn>
                    <a:cxn ang="T134">
                      <a:pos x="T76" y="T77"/>
                    </a:cxn>
                    <a:cxn ang="T135">
                      <a:pos x="T78" y="T79"/>
                    </a:cxn>
                    <a:cxn ang="T136">
                      <a:pos x="T80" y="T81"/>
                    </a:cxn>
                    <a:cxn ang="T137">
                      <a:pos x="T82" y="T83"/>
                    </a:cxn>
                    <a:cxn ang="T138">
                      <a:pos x="T84" y="T85"/>
                    </a:cxn>
                    <a:cxn ang="T139">
                      <a:pos x="T86" y="T87"/>
                    </a:cxn>
                    <a:cxn ang="T140">
                      <a:pos x="T88" y="T89"/>
                    </a:cxn>
                    <a:cxn ang="T141">
                      <a:pos x="T90" y="T91"/>
                    </a:cxn>
                    <a:cxn ang="T142">
                      <a:pos x="T92" y="T93"/>
                    </a:cxn>
                    <a:cxn ang="T143">
                      <a:pos x="T94" y="T95"/>
                    </a:cxn>
                  </a:cxnLst>
                  <a:rect l="T144" t="T145" r="T146" b="T147"/>
                  <a:pathLst>
                    <a:path w="59" h="57">
                      <a:moveTo>
                        <a:pt x="45" y="5"/>
                      </a:moveTo>
                      <a:lnTo>
                        <a:pt x="46" y="4"/>
                      </a:lnTo>
                      <a:lnTo>
                        <a:pt x="50" y="2"/>
                      </a:lnTo>
                      <a:lnTo>
                        <a:pt x="53" y="2"/>
                      </a:lnTo>
                      <a:lnTo>
                        <a:pt x="54" y="4"/>
                      </a:lnTo>
                      <a:lnTo>
                        <a:pt x="57" y="5"/>
                      </a:lnTo>
                      <a:lnTo>
                        <a:pt x="59" y="7"/>
                      </a:lnTo>
                      <a:lnTo>
                        <a:pt x="59" y="11"/>
                      </a:lnTo>
                      <a:lnTo>
                        <a:pt x="57" y="14"/>
                      </a:lnTo>
                      <a:lnTo>
                        <a:pt x="45" y="5"/>
                      </a:lnTo>
                      <a:close/>
                      <a:moveTo>
                        <a:pt x="57" y="14"/>
                      </a:moveTo>
                      <a:lnTo>
                        <a:pt x="46" y="29"/>
                      </a:lnTo>
                      <a:lnTo>
                        <a:pt x="33" y="45"/>
                      </a:lnTo>
                      <a:lnTo>
                        <a:pt x="23" y="33"/>
                      </a:lnTo>
                      <a:lnTo>
                        <a:pt x="36" y="19"/>
                      </a:lnTo>
                      <a:lnTo>
                        <a:pt x="45" y="5"/>
                      </a:lnTo>
                      <a:lnTo>
                        <a:pt x="57" y="14"/>
                      </a:lnTo>
                      <a:close/>
                      <a:moveTo>
                        <a:pt x="33" y="45"/>
                      </a:moveTo>
                      <a:lnTo>
                        <a:pt x="26" y="50"/>
                      </a:lnTo>
                      <a:lnTo>
                        <a:pt x="20" y="55"/>
                      </a:lnTo>
                      <a:lnTo>
                        <a:pt x="14" y="40"/>
                      </a:lnTo>
                      <a:lnTo>
                        <a:pt x="19" y="36"/>
                      </a:lnTo>
                      <a:lnTo>
                        <a:pt x="23" y="33"/>
                      </a:lnTo>
                      <a:lnTo>
                        <a:pt x="33" y="45"/>
                      </a:lnTo>
                      <a:close/>
                      <a:moveTo>
                        <a:pt x="20" y="55"/>
                      </a:moveTo>
                      <a:lnTo>
                        <a:pt x="16" y="57"/>
                      </a:lnTo>
                      <a:lnTo>
                        <a:pt x="13" y="57"/>
                      </a:lnTo>
                      <a:lnTo>
                        <a:pt x="8" y="57"/>
                      </a:lnTo>
                      <a:lnTo>
                        <a:pt x="5" y="53"/>
                      </a:lnTo>
                      <a:lnTo>
                        <a:pt x="14" y="41"/>
                      </a:lnTo>
                      <a:lnTo>
                        <a:pt x="14" y="40"/>
                      </a:lnTo>
                      <a:lnTo>
                        <a:pt x="20" y="55"/>
                      </a:lnTo>
                      <a:close/>
                      <a:moveTo>
                        <a:pt x="14" y="41"/>
                      </a:moveTo>
                      <a:lnTo>
                        <a:pt x="14" y="41"/>
                      </a:lnTo>
                      <a:lnTo>
                        <a:pt x="9" y="48"/>
                      </a:lnTo>
                      <a:lnTo>
                        <a:pt x="14" y="41"/>
                      </a:lnTo>
                      <a:close/>
                      <a:moveTo>
                        <a:pt x="5" y="53"/>
                      </a:moveTo>
                      <a:lnTo>
                        <a:pt x="3" y="52"/>
                      </a:lnTo>
                      <a:lnTo>
                        <a:pt x="3" y="50"/>
                      </a:lnTo>
                      <a:lnTo>
                        <a:pt x="16" y="43"/>
                      </a:lnTo>
                      <a:lnTo>
                        <a:pt x="14" y="43"/>
                      </a:lnTo>
                      <a:lnTo>
                        <a:pt x="14" y="41"/>
                      </a:lnTo>
                      <a:lnTo>
                        <a:pt x="5" y="53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9" y="47"/>
                      </a:lnTo>
                      <a:lnTo>
                        <a:pt x="3" y="50"/>
                      </a:lnTo>
                      <a:close/>
                      <a:moveTo>
                        <a:pt x="3" y="50"/>
                      </a:moveTo>
                      <a:lnTo>
                        <a:pt x="2" y="48"/>
                      </a:lnTo>
                      <a:lnTo>
                        <a:pt x="2" y="47"/>
                      </a:lnTo>
                      <a:lnTo>
                        <a:pt x="16" y="43"/>
                      </a:lnTo>
                      <a:lnTo>
                        <a:pt x="3" y="50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8" y="45"/>
                      </a:lnTo>
                      <a:lnTo>
                        <a:pt x="2" y="47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14" y="40"/>
                      </a:lnTo>
                      <a:lnTo>
                        <a:pt x="16" y="41"/>
                      </a:lnTo>
                      <a:lnTo>
                        <a:pt x="16" y="43"/>
                      </a:lnTo>
                      <a:lnTo>
                        <a:pt x="2" y="47"/>
                      </a:lnTo>
                      <a:close/>
                      <a:moveTo>
                        <a:pt x="2" y="47"/>
                      </a:moveTo>
                      <a:lnTo>
                        <a:pt x="2" y="47"/>
                      </a:lnTo>
                      <a:lnTo>
                        <a:pt x="2" y="45"/>
                      </a:lnTo>
                      <a:lnTo>
                        <a:pt x="8" y="43"/>
                      </a:lnTo>
                      <a:lnTo>
                        <a:pt x="2" y="47"/>
                      </a:lnTo>
                      <a:close/>
                      <a:moveTo>
                        <a:pt x="2" y="45"/>
                      </a:moveTo>
                      <a:lnTo>
                        <a:pt x="0" y="38"/>
                      </a:lnTo>
                      <a:lnTo>
                        <a:pt x="3" y="29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19" y="5"/>
                      </a:lnTo>
                      <a:lnTo>
                        <a:pt x="22" y="2"/>
                      </a:lnTo>
                      <a:lnTo>
                        <a:pt x="31" y="16"/>
                      </a:lnTo>
                      <a:lnTo>
                        <a:pt x="28" y="17"/>
                      </a:lnTo>
                      <a:lnTo>
                        <a:pt x="22" y="24"/>
                      </a:lnTo>
                      <a:lnTo>
                        <a:pt x="19" y="28"/>
                      </a:lnTo>
                      <a:lnTo>
                        <a:pt x="17" y="33"/>
                      </a:lnTo>
                      <a:lnTo>
                        <a:pt x="16" y="38"/>
                      </a:lnTo>
                      <a:lnTo>
                        <a:pt x="16" y="41"/>
                      </a:lnTo>
                      <a:lnTo>
                        <a:pt x="2" y="45"/>
                      </a:lnTo>
                      <a:close/>
                      <a:moveTo>
                        <a:pt x="22" y="2"/>
                      </a:moveTo>
                      <a:lnTo>
                        <a:pt x="25" y="0"/>
                      </a:lnTo>
                      <a:lnTo>
                        <a:pt x="28" y="0"/>
                      </a:lnTo>
                      <a:lnTo>
                        <a:pt x="29" y="2"/>
                      </a:lnTo>
                      <a:lnTo>
                        <a:pt x="33" y="4"/>
                      </a:lnTo>
                      <a:lnTo>
                        <a:pt x="34" y="7"/>
                      </a:lnTo>
                      <a:lnTo>
                        <a:pt x="34" y="9"/>
                      </a:lnTo>
                      <a:lnTo>
                        <a:pt x="33" y="12"/>
                      </a:lnTo>
                      <a:lnTo>
                        <a:pt x="31" y="16"/>
                      </a:lnTo>
                      <a:lnTo>
                        <a:pt x="22" y="2"/>
                      </a:lnTo>
                      <a:close/>
                    </a:path>
                  </a:pathLst>
                </a:custGeom>
                <a:solidFill>
                  <a:srgbClr val="B57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1" name="Freeform 337"/>
                <p:cNvSpPr>
                  <a:spLocks noEditPoints="1"/>
                </p:cNvSpPr>
                <p:nvPr/>
              </p:nvSpPr>
              <p:spPr bwMode="auto">
                <a:xfrm>
                  <a:off x="833" y="2277"/>
                  <a:ext cx="49" cy="52"/>
                </a:xfrm>
                <a:custGeom>
                  <a:avLst/>
                  <a:gdLst>
                    <a:gd name="T0" fmla="*/ 38 w 49"/>
                    <a:gd name="T1" fmla="*/ 5 h 52"/>
                    <a:gd name="T2" fmla="*/ 43 w 49"/>
                    <a:gd name="T3" fmla="*/ 4 h 52"/>
                    <a:gd name="T4" fmla="*/ 48 w 49"/>
                    <a:gd name="T5" fmla="*/ 7 h 52"/>
                    <a:gd name="T6" fmla="*/ 49 w 49"/>
                    <a:gd name="T7" fmla="*/ 12 h 52"/>
                    <a:gd name="T8" fmla="*/ 37 w 49"/>
                    <a:gd name="T9" fmla="*/ 7 h 52"/>
                    <a:gd name="T10" fmla="*/ 38 w 49"/>
                    <a:gd name="T11" fmla="*/ 29 h 52"/>
                    <a:gd name="T12" fmla="*/ 18 w 49"/>
                    <a:gd name="T13" fmla="*/ 31 h 52"/>
                    <a:gd name="T14" fmla="*/ 37 w 49"/>
                    <a:gd name="T15" fmla="*/ 7 h 52"/>
                    <a:gd name="T16" fmla="*/ 26 w 49"/>
                    <a:gd name="T17" fmla="*/ 41 h 52"/>
                    <a:gd name="T18" fmla="*/ 17 w 49"/>
                    <a:gd name="T19" fmla="*/ 50 h 52"/>
                    <a:gd name="T20" fmla="*/ 14 w 49"/>
                    <a:gd name="T21" fmla="*/ 35 h 52"/>
                    <a:gd name="T22" fmla="*/ 26 w 49"/>
                    <a:gd name="T23" fmla="*/ 41 h 52"/>
                    <a:gd name="T24" fmla="*/ 12 w 49"/>
                    <a:gd name="T25" fmla="*/ 52 h 52"/>
                    <a:gd name="T26" fmla="*/ 6 w 49"/>
                    <a:gd name="T27" fmla="*/ 52 h 52"/>
                    <a:gd name="T28" fmla="*/ 12 w 49"/>
                    <a:gd name="T29" fmla="*/ 38 h 52"/>
                    <a:gd name="T30" fmla="*/ 11 w 49"/>
                    <a:gd name="T31" fmla="*/ 36 h 52"/>
                    <a:gd name="T32" fmla="*/ 3 w 49"/>
                    <a:gd name="T33" fmla="*/ 50 h 52"/>
                    <a:gd name="T34" fmla="*/ 8 w 49"/>
                    <a:gd name="T35" fmla="*/ 43 h 52"/>
                    <a:gd name="T36" fmla="*/ 3 w 49"/>
                    <a:gd name="T37" fmla="*/ 50 h 52"/>
                    <a:gd name="T38" fmla="*/ 1 w 49"/>
                    <a:gd name="T39" fmla="*/ 47 h 52"/>
                    <a:gd name="T40" fmla="*/ 12 w 49"/>
                    <a:gd name="T41" fmla="*/ 40 h 52"/>
                    <a:gd name="T42" fmla="*/ 3 w 49"/>
                    <a:gd name="T43" fmla="*/ 50 h 52"/>
                    <a:gd name="T44" fmla="*/ 12 w 49"/>
                    <a:gd name="T45" fmla="*/ 38 h 52"/>
                    <a:gd name="T46" fmla="*/ 8 w 49"/>
                    <a:gd name="T47" fmla="*/ 43 h 52"/>
                    <a:gd name="T48" fmla="*/ 1 w 49"/>
                    <a:gd name="T49" fmla="*/ 48 h 52"/>
                    <a:gd name="T50" fmla="*/ 0 w 49"/>
                    <a:gd name="T51" fmla="*/ 43 h 52"/>
                    <a:gd name="T52" fmla="*/ 12 w 49"/>
                    <a:gd name="T53" fmla="*/ 40 h 52"/>
                    <a:gd name="T54" fmla="*/ 1 w 49"/>
                    <a:gd name="T55" fmla="*/ 48 h 52"/>
                    <a:gd name="T56" fmla="*/ 0 w 49"/>
                    <a:gd name="T57" fmla="*/ 41 h 52"/>
                    <a:gd name="T58" fmla="*/ 14 w 49"/>
                    <a:gd name="T59" fmla="*/ 41 h 52"/>
                    <a:gd name="T60" fmla="*/ 14 w 49"/>
                    <a:gd name="T61" fmla="*/ 41 h 52"/>
                    <a:gd name="T62" fmla="*/ 12 w 49"/>
                    <a:gd name="T63" fmla="*/ 40 h 52"/>
                    <a:gd name="T64" fmla="*/ 14 w 49"/>
                    <a:gd name="T65" fmla="*/ 41 h 52"/>
                    <a:gd name="T66" fmla="*/ 12 w 49"/>
                    <a:gd name="T67" fmla="*/ 40 h 52"/>
                    <a:gd name="T68" fmla="*/ 0 w 49"/>
                    <a:gd name="T69" fmla="*/ 36 h 52"/>
                    <a:gd name="T70" fmla="*/ 4 w 49"/>
                    <a:gd name="T71" fmla="*/ 23 h 52"/>
                    <a:gd name="T72" fmla="*/ 17 w 49"/>
                    <a:gd name="T73" fmla="*/ 5 h 52"/>
                    <a:gd name="T74" fmla="*/ 29 w 49"/>
                    <a:gd name="T75" fmla="*/ 14 h 52"/>
                    <a:gd name="T76" fmla="*/ 21 w 49"/>
                    <a:gd name="T77" fmla="*/ 23 h 52"/>
                    <a:gd name="T78" fmla="*/ 12 w 49"/>
                    <a:gd name="T79" fmla="*/ 40 h 52"/>
                    <a:gd name="T80" fmla="*/ 21 w 49"/>
                    <a:gd name="T81" fmla="*/ 2 h 52"/>
                    <a:gd name="T82" fmla="*/ 26 w 49"/>
                    <a:gd name="T83" fmla="*/ 0 h 52"/>
                    <a:gd name="T84" fmla="*/ 31 w 49"/>
                    <a:gd name="T85" fmla="*/ 2 h 52"/>
                    <a:gd name="T86" fmla="*/ 32 w 49"/>
                    <a:gd name="T87" fmla="*/ 9 h 52"/>
                    <a:gd name="T88" fmla="*/ 29 w 49"/>
                    <a:gd name="T89" fmla="*/ 14 h 5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9"/>
                    <a:gd name="T136" fmla="*/ 0 h 52"/>
                    <a:gd name="T137" fmla="*/ 49 w 49"/>
                    <a:gd name="T138" fmla="*/ 52 h 5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9" h="52">
                      <a:moveTo>
                        <a:pt x="37" y="7"/>
                      </a:moveTo>
                      <a:lnTo>
                        <a:pt x="38" y="5"/>
                      </a:lnTo>
                      <a:lnTo>
                        <a:pt x="41" y="4"/>
                      </a:lnTo>
                      <a:lnTo>
                        <a:pt x="43" y="4"/>
                      </a:lnTo>
                      <a:lnTo>
                        <a:pt x="46" y="5"/>
                      </a:lnTo>
                      <a:lnTo>
                        <a:pt x="48" y="7"/>
                      </a:lnTo>
                      <a:lnTo>
                        <a:pt x="49" y="11"/>
                      </a:lnTo>
                      <a:lnTo>
                        <a:pt x="49" y="12"/>
                      </a:lnTo>
                      <a:lnTo>
                        <a:pt x="48" y="16"/>
                      </a:lnTo>
                      <a:lnTo>
                        <a:pt x="37" y="7"/>
                      </a:lnTo>
                      <a:close/>
                      <a:moveTo>
                        <a:pt x="48" y="16"/>
                      </a:moveTo>
                      <a:lnTo>
                        <a:pt x="38" y="29"/>
                      </a:lnTo>
                      <a:lnTo>
                        <a:pt x="26" y="41"/>
                      </a:lnTo>
                      <a:lnTo>
                        <a:pt x="18" y="31"/>
                      </a:lnTo>
                      <a:lnTo>
                        <a:pt x="29" y="19"/>
                      </a:lnTo>
                      <a:lnTo>
                        <a:pt x="37" y="7"/>
                      </a:lnTo>
                      <a:lnTo>
                        <a:pt x="48" y="16"/>
                      </a:lnTo>
                      <a:close/>
                      <a:moveTo>
                        <a:pt x="26" y="41"/>
                      </a:moveTo>
                      <a:lnTo>
                        <a:pt x="21" y="47"/>
                      </a:lnTo>
                      <a:lnTo>
                        <a:pt x="17" y="50"/>
                      </a:lnTo>
                      <a:lnTo>
                        <a:pt x="11" y="36"/>
                      </a:lnTo>
                      <a:lnTo>
                        <a:pt x="14" y="35"/>
                      </a:lnTo>
                      <a:lnTo>
                        <a:pt x="18" y="31"/>
                      </a:lnTo>
                      <a:lnTo>
                        <a:pt x="26" y="41"/>
                      </a:lnTo>
                      <a:close/>
                      <a:moveTo>
                        <a:pt x="17" y="50"/>
                      </a:moveTo>
                      <a:lnTo>
                        <a:pt x="12" y="52"/>
                      </a:lnTo>
                      <a:lnTo>
                        <a:pt x="9" y="52"/>
                      </a:lnTo>
                      <a:lnTo>
                        <a:pt x="6" y="52"/>
                      </a:lnTo>
                      <a:lnTo>
                        <a:pt x="3" y="50"/>
                      </a:lnTo>
                      <a:lnTo>
                        <a:pt x="12" y="38"/>
                      </a:lnTo>
                      <a:lnTo>
                        <a:pt x="11" y="36"/>
                      </a:lnTo>
                      <a:lnTo>
                        <a:pt x="17" y="50"/>
                      </a:lnTo>
                      <a:close/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8" y="43"/>
                      </a:lnTo>
                      <a:lnTo>
                        <a:pt x="3" y="50"/>
                      </a:lnTo>
                      <a:close/>
                      <a:moveTo>
                        <a:pt x="3" y="50"/>
                      </a:move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3" y="50"/>
                      </a:lnTo>
                      <a:close/>
                      <a:moveTo>
                        <a:pt x="12" y="38"/>
                      </a:moveTo>
                      <a:lnTo>
                        <a:pt x="12" y="38"/>
                      </a:lnTo>
                      <a:lnTo>
                        <a:pt x="12" y="40"/>
                      </a:lnTo>
                      <a:lnTo>
                        <a:pt x="8" y="43"/>
                      </a:lnTo>
                      <a:lnTo>
                        <a:pt x="12" y="38"/>
                      </a:lnTo>
                      <a:close/>
                      <a:moveTo>
                        <a:pt x="1" y="48"/>
                      </a:moveTo>
                      <a:lnTo>
                        <a:pt x="0" y="47"/>
                      </a:lnTo>
                      <a:lnTo>
                        <a:pt x="0" y="43"/>
                      </a:lnTo>
                      <a:lnTo>
                        <a:pt x="14" y="41"/>
                      </a:lnTo>
                      <a:lnTo>
                        <a:pt x="12" y="40"/>
                      </a:lnTo>
                      <a:lnTo>
                        <a:pt x="12" y="38"/>
                      </a:lnTo>
                      <a:lnTo>
                        <a:pt x="1" y="48"/>
                      </a:lnTo>
                      <a:close/>
                      <a:moveTo>
                        <a:pt x="0" y="43"/>
                      </a:moveTo>
                      <a:lnTo>
                        <a:pt x="0" y="41"/>
                      </a:lnTo>
                      <a:lnTo>
                        <a:pt x="14" y="41"/>
                      </a:lnTo>
                      <a:lnTo>
                        <a:pt x="0" y="43"/>
                      </a:lnTo>
                      <a:close/>
                      <a:moveTo>
                        <a:pt x="12" y="40"/>
                      </a:moveTo>
                      <a:lnTo>
                        <a:pt x="14" y="40"/>
                      </a:lnTo>
                      <a:lnTo>
                        <a:pt x="14" y="41"/>
                      </a:lnTo>
                      <a:lnTo>
                        <a:pt x="6" y="41"/>
                      </a:lnTo>
                      <a:lnTo>
                        <a:pt x="12" y="40"/>
                      </a:lnTo>
                      <a:close/>
                      <a:moveTo>
                        <a:pt x="0" y="43"/>
                      </a:moveTo>
                      <a:lnTo>
                        <a:pt x="0" y="36"/>
                      </a:lnTo>
                      <a:lnTo>
                        <a:pt x="1" y="29"/>
                      </a:lnTo>
                      <a:lnTo>
                        <a:pt x="4" y="23"/>
                      </a:lnTo>
                      <a:lnTo>
                        <a:pt x="9" y="16"/>
                      </a:lnTo>
                      <a:lnTo>
                        <a:pt x="17" y="5"/>
                      </a:lnTo>
                      <a:lnTo>
                        <a:pt x="21" y="2"/>
                      </a:lnTo>
                      <a:lnTo>
                        <a:pt x="29" y="14"/>
                      </a:lnTo>
                      <a:lnTo>
                        <a:pt x="28" y="16"/>
                      </a:lnTo>
                      <a:lnTo>
                        <a:pt x="21" y="23"/>
                      </a:lnTo>
                      <a:lnTo>
                        <a:pt x="15" y="33"/>
                      </a:lnTo>
                      <a:lnTo>
                        <a:pt x="12" y="40"/>
                      </a:lnTo>
                      <a:lnTo>
                        <a:pt x="0" y="43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2" y="5"/>
                      </a:lnTo>
                      <a:lnTo>
                        <a:pt x="32" y="9"/>
                      </a:lnTo>
                      <a:lnTo>
                        <a:pt x="31" y="11"/>
                      </a:lnTo>
                      <a:lnTo>
                        <a:pt x="29" y="14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C48C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2" name="Freeform 338"/>
                <p:cNvSpPr>
                  <a:spLocks noEditPoints="1"/>
                </p:cNvSpPr>
                <p:nvPr/>
              </p:nvSpPr>
              <p:spPr bwMode="auto">
                <a:xfrm>
                  <a:off x="836" y="2279"/>
                  <a:ext cx="45" cy="46"/>
                </a:xfrm>
                <a:custGeom>
                  <a:avLst/>
                  <a:gdLst>
                    <a:gd name="T0" fmla="*/ 34 w 45"/>
                    <a:gd name="T1" fmla="*/ 3 h 46"/>
                    <a:gd name="T2" fmla="*/ 38 w 45"/>
                    <a:gd name="T3" fmla="*/ 2 h 46"/>
                    <a:gd name="T4" fmla="*/ 43 w 45"/>
                    <a:gd name="T5" fmla="*/ 5 h 46"/>
                    <a:gd name="T6" fmla="*/ 45 w 45"/>
                    <a:gd name="T7" fmla="*/ 10 h 46"/>
                    <a:gd name="T8" fmla="*/ 32 w 45"/>
                    <a:gd name="T9" fmla="*/ 5 h 46"/>
                    <a:gd name="T10" fmla="*/ 35 w 45"/>
                    <a:gd name="T11" fmla="*/ 24 h 46"/>
                    <a:gd name="T12" fmla="*/ 15 w 45"/>
                    <a:gd name="T13" fmla="*/ 26 h 46"/>
                    <a:gd name="T14" fmla="*/ 32 w 45"/>
                    <a:gd name="T15" fmla="*/ 5 h 46"/>
                    <a:gd name="T16" fmla="*/ 25 w 45"/>
                    <a:gd name="T17" fmla="*/ 36 h 46"/>
                    <a:gd name="T18" fmla="*/ 15 w 45"/>
                    <a:gd name="T19" fmla="*/ 43 h 46"/>
                    <a:gd name="T20" fmla="*/ 12 w 45"/>
                    <a:gd name="T21" fmla="*/ 29 h 46"/>
                    <a:gd name="T22" fmla="*/ 25 w 45"/>
                    <a:gd name="T23" fmla="*/ 36 h 46"/>
                    <a:gd name="T24" fmla="*/ 12 w 45"/>
                    <a:gd name="T25" fmla="*/ 45 h 46"/>
                    <a:gd name="T26" fmla="*/ 6 w 45"/>
                    <a:gd name="T27" fmla="*/ 45 h 46"/>
                    <a:gd name="T28" fmla="*/ 11 w 45"/>
                    <a:gd name="T29" fmla="*/ 33 h 46"/>
                    <a:gd name="T30" fmla="*/ 9 w 45"/>
                    <a:gd name="T31" fmla="*/ 31 h 46"/>
                    <a:gd name="T32" fmla="*/ 3 w 45"/>
                    <a:gd name="T33" fmla="*/ 45 h 46"/>
                    <a:gd name="T34" fmla="*/ 8 w 45"/>
                    <a:gd name="T35" fmla="*/ 38 h 46"/>
                    <a:gd name="T36" fmla="*/ 3 w 45"/>
                    <a:gd name="T37" fmla="*/ 45 h 46"/>
                    <a:gd name="T38" fmla="*/ 1 w 45"/>
                    <a:gd name="T39" fmla="*/ 41 h 46"/>
                    <a:gd name="T40" fmla="*/ 11 w 45"/>
                    <a:gd name="T41" fmla="*/ 34 h 46"/>
                    <a:gd name="T42" fmla="*/ 3 w 45"/>
                    <a:gd name="T43" fmla="*/ 45 h 46"/>
                    <a:gd name="T44" fmla="*/ 1 w 45"/>
                    <a:gd name="T45" fmla="*/ 39 h 46"/>
                    <a:gd name="T46" fmla="*/ 6 w 45"/>
                    <a:gd name="T47" fmla="*/ 38 h 46"/>
                    <a:gd name="T48" fmla="*/ 0 w 45"/>
                    <a:gd name="T49" fmla="*/ 38 h 46"/>
                    <a:gd name="T50" fmla="*/ 1 w 45"/>
                    <a:gd name="T51" fmla="*/ 41 h 46"/>
                    <a:gd name="T52" fmla="*/ 12 w 45"/>
                    <a:gd name="T53" fmla="*/ 34 h 46"/>
                    <a:gd name="T54" fmla="*/ 0 w 45"/>
                    <a:gd name="T55" fmla="*/ 38 h 46"/>
                    <a:gd name="T56" fmla="*/ 1 w 45"/>
                    <a:gd name="T57" fmla="*/ 39 h 46"/>
                    <a:gd name="T58" fmla="*/ 6 w 45"/>
                    <a:gd name="T59" fmla="*/ 36 h 46"/>
                    <a:gd name="T60" fmla="*/ 0 w 45"/>
                    <a:gd name="T61" fmla="*/ 38 h 46"/>
                    <a:gd name="T62" fmla="*/ 3 w 45"/>
                    <a:gd name="T63" fmla="*/ 27 h 46"/>
                    <a:gd name="T64" fmla="*/ 9 w 45"/>
                    <a:gd name="T65" fmla="*/ 15 h 46"/>
                    <a:gd name="T66" fmla="*/ 21 w 45"/>
                    <a:gd name="T67" fmla="*/ 2 h 46"/>
                    <a:gd name="T68" fmla="*/ 21 w 45"/>
                    <a:gd name="T69" fmla="*/ 22 h 46"/>
                    <a:gd name="T70" fmla="*/ 0 w 45"/>
                    <a:gd name="T71" fmla="*/ 38 h 46"/>
                    <a:gd name="T72" fmla="*/ 23 w 45"/>
                    <a:gd name="T73" fmla="*/ 0 h 46"/>
                    <a:gd name="T74" fmla="*/ 28 w 45"/>
                    <a:gd name="T75" fmla="*/ 0 h 46"/>
                    <a:gd name="T76" fmla="*/ 31 w 45"/>
                    <a:gd name="T77" fmla="*/ 3 h 46"/>
                    <a:gd name="T78" fmla="*/ 31 w 45"/>
                    <a:gd name="T79" fmla="*/ 9 h 46"/>
                    <a:gd name="T80" fmla="*/ 21 w 45"/>
                    <a:gd name="T81" fmla="*/ 2 h 4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45"/>
                    <a:gd name="T124" fmla="*/ 0 h 46"/>
                    <a:gd name="T125" fmla="*/ 45 w 45"/>
                    <a:gd name="T126" fmla="*/ 46 h 46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45" h="46">
                      <a:moveTo>
                        <a:pt x="32" y="5"/>
                      </a:moveTo>
                      <a:lnTo>
                        <a:pt x="34" y="3"/>
                      </a:lnTo>
                      <a:lnTo>
                        <a:pt x="37" y="2"/>
                      </a:lnTo>
                      <a:lnTo>
                        <a:pt x="38" y="2"/>
                      </a:lnTo>
                      <a:lnTo>
                        <a:pt x="42" y="3"/>
                      </a:lnTo>
                      <a:lnTo>
                        <a:pt x="43" y="5"/>
                      </a:lnTo>
                      <a:lnTo>
                        <a:pt x="45" y="7"/>
                      </a:lnTo>
                      <a:lnTo>
                        <a:pt x="45" y="10"/>
                      </a:lnTo>
                      <a:lnTo>
                        <a:pt x="43" y="12"/>
                      </a:lnTo>
                      <a:lnTo>
                        <a:pt x="32" y="5"/>
                      </a:lnTo>
                      <a:close/>
                      <a:moveTo>
                        <a:pt x="43" y="12"/>
                      </a:moveTo>
                      <a:lnTo>
                        <a:pt x="35" y="24"/>
                      </a:lnTo>
                      <a:lnTo>
                        <a:pt x="25" y="36"/>
                      </a:lnTo>
                      <a:lnTo>
                        <a:pt x="15" y="26"/>
                      </a:lnTo>
                      <a:lnTo>
                        <a:pt x="26" y="14"/>
                      </a:lnTo>
                      <a:lnTo>
                        <a:pt x="32" y="5"/>
                      </a:lnTo>
                      <a:lnTo>
                        <a:pt x="43" y="12"/>
                      </a:lnTo>
                      <a:close/>
                      <a:moveTo>
                        <a:pt x="25" y="36"/>
                      </a:moveTo>
                      <a:lnTo>
                        <a:pt x="20" y="39"/>
                      </a:lnTo>
                      <a:lnTo>
                        <a:pt x="15" y="43"/>
                      </a:lnTo>
                      <a:lnTo>
                        <a:pt x="9" y="31"/>
                      </a:lnTo>
                      <a:lnTo>
                        <a:pt x="12" y="29"/>
                      </a:lnTo>
                      <a:lnTo>
                        <a:pt x="15" y="26"/>
                      </a:lnTo>
                      <a:lnTo>
                        <a:pt x="25" y="36"/>
                      </a:lnTo>
                      <a:close/>
                      <a:moveTo>
                        <a:pt x="15" y="43"/>
                      </a:moveTo>
                      <a:lnTo>
                        <a:pt x="12" y="45"/>
                      </a:lnTo>
                      <a:lnTo>
                        <a:pt x="9" y="46"/>
                      </a:lnTo>
                      <a:lnTo>
                        <a:pt x="6" y="45"/>
                      </a:lnTo>
                      <a:lnTo>
                        <a:pt x="3" y="45"/>
                      </a:lnTo>
                      <a:lnTo>
                        <a:pt x="11" y="33"/>
                      </a:lnTo>
                      <a:lnTo>
                        <a:pt x="9" y="31"/>
                      </a:lnTo>
                      <a:lnTo>
                        <a:pt x="15" y="43"/>
                      </a:lnTo>
                      <a:close/>
                      <a:moveTo>
                        <a:pt x="3" y="45"/>
                      </a:moveTo>
                      <a:lnTo>
                        <a:pt x="3" y="45"/>
                      </a:lnTo>
                      <a:lnTo>
                        <a:pt x="8" y="38"/>
                      </a:lnTo>
                      <a:lnTo>
                        <a:pt x="3" y="45"/>
                      </a:lnTo>
                      <a:close/>
                      <a:moveTo>
                        <a:pt x="3" y="45"/>
                      </a:moveTo>
                      <a:lnTo>
                        <a:pt x="1" y="43"/>
                      </a:lnTo>
                      <a:lnTo>
                        <a:pt x="1" y="41"/>
                      </a:lnTo>
                      <a:lnTo>
                        <a:pt x="12" y="34"/>
                      </a:lnTo>
                      <a:lnTo>
                        <a:pt x="11" y="34"/>
                      </a:lnTo>
                      <a:lnTo>
                        <a:pt x="11" y="33"/>
                      </a:lnTo>
                      <a:lnTo>
                        <a:pt x="3" y="45"/>
                      </a:lnTo>
                      <a:close/>
                      <a:moveTo>
                        <a:pt x="1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6" y="38"/>
                      </a:lnTo>
                      <a:lnTo>
                        <a:pt x="1" y="41"/>
                      </a:lnTo>
                      <a:close/>
                      <a:moveTo>
                        <a:pt x="0" y="38"/>
                      </a:moveTo>
                      <a:lnTo>
                        <a:pt x="1" y="39"/>
                      </a:lnTo>
                      <a:lnTo>
                        <a:pt x="1" y="41"/>
                      </a:lnTo>
                      <a:lnTo>
                        <a:pt x="11" y="31"/>
                      </a:lnTo>
                      <a:lnTo>
                        <a:pt x="12" y="34"/>
                      </a:lnTo>
                      <a:lnTo>
                        <a:pt x="12" y="38"/>
                      </a:lnTo>
                      <a:lnTo>
                        <a:pt x="0" y="38"/>
                      </a:lnTo>
                      <a:close/>
                      <a:moveTo>
                        <a:pt x="1" y="41"/>
                      </a:moveTo>
                      <a:lnTo>
                        <a:pt x="1" y="39"/>
                      </a:lnTo>
                      <a:lnTo>
                        <a:pt x="0" y="38"/>
                      </a:lnTo>
                      <a:lnTo>
                        <a:pt x="6" y="36"/>
                      </a:lnTo>
                      <a:lnTo>
                        <a:pt x="1" y="41"/>
                      </a:lnTo>
                      <a:close/>
                      <a:moveTo>
                        <a:pt x="0" y="38"/>
                      </a:moveTo>
                      <a:lnTo>
                        <a:pt x="0" y="33"/>
                      </a:lnTo>
                      <a:lnTo>
                        <a:pt x="3" y="27"/>
                      </a:lnTo>
                      <a:lnTo>
                        <a:pt x="6" y="21"/>
                      </a:lnTo>
                      <a:lnTo>
                        <a:pt x="9" y="15"/>
                      </a:lnTo>
                      <a:lnTo>
                        <a:pt x="18" y="5"/>
                      </a:lnTo>
                      <a:lnTo>
                        <a:pt x="21" y="2"/>
                      </a:lnTo>
                      <a:lnTo>
                        <a:pt x="29" y="12"/>
                      </a:lnTo>
                      <a:lnTo>
                        <a:pt x="21" y="22"/>
                      </a:lnTo>
                      <a:lnTo>
                        <a:pt x="12" y="36"/>
                      </a:lnTo>
                      <a:lnTo>
                        <a:pt x="0" y="38"/>
                      </a:lnTo>
                      <a:close/>
                      <a:moveTo>
                        <a:pt x="21" y="2"/>
                      </a:moveTo>
                      <a:lnTo>
                        <a:pt x="23" y="0"/>
                      </a:lnTo>
                      <a:lnTo>
                        <a:pt x="26" y="0"/>
                      </a:lnTo>
                      <a:lnTo>
                        <a:pt x="28" y="0"/>
                      </a:lnTo>
                      <a:lnTo>
                        <a:pt x="31" y="2"/>
                      </a:lnTo>
                      <a:lnTo>
                        <a:pt x="31" y="3"/>
                      </a:lnTo>
                      <a:lnTo>
                        <a:pt x="32" y="7"/>
                      </a:lnTo>
                      <a:lnTo>
                        <a:pt x="31" y="9"/>
                      </a:lnTo>
                      <a:lnTo>
                        <a:pt x="29" y="12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D4A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3" name="Freeform 339"/>
                <p:cNvSpPr>
                  <a:spLocks noEditPoints="1"/>
                </p:cNvSpPr>
                <p:nvPr/>
              </p:nvSpPr>
              <p:spPr bwMode="auto">
                <a:xfrm>
                  <a:off x="841" y="2279"/>
                  <a:ext cx="37" cy="41"/>
                </a:xfrm>
                <a:custGeom>
                  <a:avLst/>
                  <a:gdLst>
                    <a:gd name="T0" fmla="*/ 29 w 37"/>
                    <a:gd name="T1" fmla="*/ 2 h 41"/>
                    <a:gd name="T2" fmla="*/ 32 w 37"/>
                    <a:gd name="T3" fmla="*/ 2 h 41"/>
                    <a:gd name="T4" fmla="*/ 37 w 37"/>
                    <a:gd name="T5" fmla="*/ 3 h 41"/>
                    <a:gd name="T6" fmla="*/ 37 w 37"/>
                    <a:gd name="T7" fmla="*/ 9 h 41"/>
                    <a:gd name="T8" fmla="*/ 27 w 37"/>
                    <a:gd name="T9" fmla="*/ 3 h 41"/>
                    <a:gd name="T10" fmla="*/ 29 w 37"/>
                    <a:gd name="T11" fmla="*/ 21 h 41"/>
                    <a:gd name="T12" fmla="*/ 9 w 37"/>
                    <a:gd name="T13" fmla="*/ 26 h 41"/>
                    <a:gd name="T14" fmla="*/ 27 w 37"/>
                    <a:gd name="T15" fmla="*/ 3 h 41"/>
                    <a:gd name="T16" fmla="*/ 15 w 37"/>
                    <a:gd name="T17" fmla="*/ 34 h 41"/>
                    <a:gd name="T18" fmla="*/ 10 w 37"/>
                    <a:gd name="T19" fmla="*/ 39 h 41"/>
                    <a:gd name="T20" fmla="*/ 6 w 37"/>
                    <a:gd name="T21" fmla="*/ 27 h 41"/>
                    <a:gd name="T22" fmla="*/ 15 w 37"/>
                    <a:gd name="T23" fmla="*/ 34 h 41"/>
                    <a:gd name="T24" fmla="*/ 10 w 37"/>
                    <a:gd name="T25" fmla="*/ 39 h 41"/>
                    <a:gd name="T26" fmla="*/ 10 w 37"/>
                    <a:gd name="T27" fmla="*/ 39 h 41"/>
                    <a:gd name="T28" fmla="*/ 7 w 37"/>
                    <a:gd name="T29" fmla="*/ 41 h 41"/>
                    <a:gd name="T30" fmla="*/ 3 w 37"/>
                    <a:gd name="T31" fmla="*/ 41 h 41"/>
                    <a:gd name="T32" fmla="*/ 7 w 37"/>
                    <a:gd name="T33" fmla="*/ 31 h 41"/>
                    <a:gd name="T34" fmla="*/ 4 w 37"/>
                    <a:gd name="T35" fmla="*/ 29 h 41"/>
                    <a:gd name="T36" fmla="*/ 7 w 37"/>
                    <a:gd name="T37" fmla="*/ 31 h 41"/>
                    <a:gd name="T38" fmla="*/ 7 w 37"/>
                    <a:gd name="T39" fmla="*/ 31 h 41"/>
                    <a:gd name="T40" fmla="*/ 7 w 37"/>
                    <a:gd name="T41" fmla="*/ 31 h 41"/>
                    <a:gd name="T42" fmla="*/ 0 w 37"/>
                    <a:gd name="T43" fmla="*/ 39 h 41"/>
                    <a:gd name="T44" fmla="*/ 9 w 37"/>
                    <a:gd name="T45" fmla="*/ 33 h 41"/>
                    <a:gd name="T46" fmla="*/ 7 w 37"/>
                    <a:gd name="T47" fmla="*/ 31 h 41"/>
                    <a:gd name="T48" fmla="*/ 0 w 37"/>
                    <a:gd name="T49" fmla="*/ 38 h 41"/>
                    <a:gd name="T50" fmla="*/ 0 w 37"/>
                    <a:gd name="T51" fmla="*/ 34 h 41"/>
                    <a:gd name="T52" fmla="*/ 0 w 37"/>
                    <a:gd name="T53" fmla="*/ 38 h 41"/>
                    <a:gd name="T54" fmla="*/ 0 w 37"/>
                    <a:gd name="T55" fmla="*/ 34 h 41"/>
                    <a:gd name="T56" fmla="*/ 10 w 37"/>
                    <a:gd name="T57" fmla="*/ 34 h 41"/>
                    <a:gd name="T58" fmla="*/ 10 w 37"/>
                    <a:gd name="T59" fmla="*/ 33 h 41"/>
                    <a:gd name="T60" fmla="*/ 10 w 37"/>
                    <a:gd name="T61" fmla="*/ 34 h 41"/>
                    <a:gd name="T62" fmla="*/ 10 w 37"/>
                    <a:gd name="T63" fmla="*/ 33 h 41"/>
                    <a:gd name="T64" fmla="*/ 1 w 37"/>
                    <a:gd name="T65" fmla="*/ 27 h 41"/>
                    <a:gd name="T66" fmla="*/ 15 w 37"/>
                    <a:gd name="T67" fmla="*/ 7 h 41"/>
                    <a:gd name="T68" fmla="*/ 27 w 37"/>
                    <a:gd name="T69" fmla="*/ 10 h 41"/>
                    <a:gd name="T70" fmla="*/ 10 w 37"/>
                    <a:gd name="T71" fmla="*/ 33 h 41"/>
                    <a:gd name="T72" fmla="*/ 18 w 37"/>
                    <a:gd name="T73" fmla="*/ 2 h 41"/>
                    <a:gd name="T74" fmla="*/ 23 w 37"/>
                    <a:gd name="T75" fmla="*/ 0 h 41"/>
                    <a:gd name="T76" fmla="*/ 27 w 37"/>
                    <a:gd name="T77" fmla="*/ 2 h 41"/>
                    <a:gd name="T78" fmla="*/ 29 w 37"/>
                    <a:gd name="T79" fmla="*/ 5 h 41"/>
                    <a:gd name="T80" fmla="*/ 27 w 37"/>
                    <a:gd name="T81" fmla="*/ 10 h 41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37"/>
                    <a:gd name="T124" fmla="*/ 0 h 41"/>
                    <a:gd name="T125" fmla="*/ 37 w 37"/>
                    <a:gd name="T126" fmla="*/ 41 h 41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37" h="41">
                      <a:moveTo>
                        <a:pt x="27" y="3"/>
                      </a:moveTo>
                      <a:lnTo>
                        <a:pt x="29" y="2"/>
                      </a:lnTo>
                      <a:lnTo>
                        <a:pt x="30" y="2"/>
                      </a:lnTo>
                      <a:lnTo>
                        <a:pt x="32" y="2"/>
                      </a:lnTo>
                      <a:lnTo>
                        <a:pt x="35" y="2"/>
                      </a:lnTo>
                      <a:lnTo>
                        <a:pt x="37" y="3"/>
                      </a:lnTo>
                      <a:lnTo>
                        <a:pt x="37" y="5"/>
                      </a:lnTo>
                      <a:lnTo>
                        <a:pt x="37" y="9"/>
                      </a:lnTo>
                      <a:lnTo>
                        <a:pt x="37" y="10"/>
                      </a:lnTo>
                      <a:lnTo>
                        <a:pt x="27" y="3"/>
                      </a:lnTo>
                      <a:close/>
                      <a:moveTo>
                        <a:pt x="37" y="10"/>
                      </a:moveTo>
                      <a:lnTo>
                        <a:pt x="29" y="21"/>
                      </a:lnTo>
                      <a:lnTo>
                        <a:pt x="15" y="34"/>
                      </a:lnTo>
                      <a:lnTo>
                        <a:pt x="9" y="26"/>
                      </a:lnTo>
                      <a:lnTo>
                        <a:pt x="20" y="14"/>
                      </a:lnTo>
                      <a:lnTo>
                        <a:pt x="27" y="3"/>
                      </a:lnTo>
                      <a:lnTo>
                        <a:pt x="37" y="10"/>
                      </a:lnTo>
                      <a:close/>
                      <a:moveTo>
                        <a:pt x="15" y="34"/>
                      </a:moveTo>
                      <a:lnTo>
                        <a:pt x="12" y="38"/>
                      </a:lnTo>
                      <a:lnTo>
                        <a:pt x="10" y="39"/>
                      </a:lnTo>
                      <a:lnTo>
                        <a:pt x="4" y="29"/>
                      </a:lnTo>
                      <a:lnTo>
                        <a:pt x="6" y="27"/>
                      </a:lnTo>
                      <a:lnTo>
                        <a:pt x="9" y="26"/>
                      </a:lnTo>
                      <a:lnTo>
                        <a:pt x="15" y="34"/>
                      </a:lnTo>
                      <a:close/>
                      <a:moveTo>
                        <a:pt x="10" y="39"/>
                      </a:moveTo>
                      <a:lnTo>
                        <a:pt x="10" y="39"/>
                      </a:lnTo>
                      <a:lnTo>
                        <a:pt x="7" y="34"/>
                      </a:lnTo>
                      <a:lnTo>
                        <a:pt x="10" y="39"/>
                      </a:lnTo>
                      <a:close/>
                      <a:moveTo>
                        <a:pt x="10" y="39"/>
                      </a:moveTo>
                      <a:lnTo>
                        <a:pt x="7" y="41"/>
                      </a:lnTo>
                      <a:lnTo>
                        <a:pt x="6" y="41"/>
                      </a:lnTo>
                      <a:lnTo>
                        <a:pt x="3" y="41"/>
                      </a:lnTo>
                      <a:lnTo>
                        <a:pt x="1" y="39"/>
                      </a:lnTo>
                      <a:lnTo>
                        <a:pt x="7" y="31"/>
                      </a:lnTo>
                      <a:lnTo>
                        <a:pt x="6" y="31"/>
                      </a:lnTo>
                      <a:lnTo>
                        <a:pt x="4" y="29"/>
                      </a:lnTo>
                      <a:lnTo>
                        <a:pt x="10" y="39"/>
                      </a:lnTo>
                      <a:close/>
                      <a:moveTo>
                        <a:pt x="7" y="31"/>
                      </a:moveTo>
                      <a:lnTo>
                        <a:pt x="7" y="31"/>
                      </a:lnTo>
                      <a:lnTo>
                        <a:pt x="4" y="34"/>
                      </a:lnTo>
                      <a:lnTo>
                        <a:pt x="7" y="31"/>
                      </a:lnTo>
                      <a:close/>
                      <a:moveTo>
                        <a:pt x="1" y="39"/>
                      </a:moveTo>
                      <a:lnTo>
                        <a:pt x="0" y="39"/>
                      </a:lnTo>
                      <a:lnTo>
                        <a:pt x="0" y="38"/>
                      </a:lnTo>
                      <a:lnTo>
                        <a:pt x="9" y="33"/>
                      </a:lnTo>
                      <a:lnTo>
                        <a:pt x="9" y="31"/>
                      </a:lnTo>
                      <a:lnTo>
                        <a:pt x="7" y="31"/>
                      </a:lnTo>
                      <a:lnTo>
                        <a:pt x="1" y="39"/>
                      </a:lnTo>
                      <a:close/>
                      <a:moveTo>
                        <a:pt x="0" y="38"/>
                      </a:moveTo>
                      <a:lnTo>
                        <a:pt x="0" y="36"/>
                      </a:lnTo>
                      <a:lnTo>
                        <a:pt x="0" y="34"/>
                      </a:lnTo>
                      <a:lnTo>
                        <a:pt x="4" y="34"/>
                      </a:lnTo>
                      <a:lnTo>
                        <a:pt x="0" y="38"/>
                      </a:lnTo>
                      <a:close/>
                      <a:moveTo>
                        <a:pt x="0" y="34"/>
                      </a:moveTo>
                      <a:lnTo>
                        <a:pt x="0" y="34"/>
                      </a:lnTo>
                      <a:lnTo>
                        <a:pt x="10" y="34"/>
                      </a:lnTo>
                      <a:lnTo>
                        <a:pt x="0" y="34"/>
                      </a:lnTo>
                      <a:close/>
                      <a:moveTo>
                        <a:pt x="10" y="33"/>
                      </a:moveTo>
                      <a:lnTo>
                        <a:pt x="10" y="33"/>
                      </a:lnTo>
                      <a:lnTo>
                        <a:pt x="10" y="34"/>
                      </a:lnTo>
                      <a:lnTo>
                        <a:pt x="4" y="34"/>
                      </a:lnTo>
                      <a:lnTo>
                        <a:pt x="10" y="33"/>
                      </a:lnTo>
                      <a:close/>
                      <a:moveTo>
                        <a:pt x="0" y="36"/>
                      </a:moveTo>
                      <a:lnTo>
                        <a:pt x="1" y="27"/>
                      </a:lnTo>
                      <a:lnTo>
                        <a:pt x="9" y="15"/>
                      </a:lnTo>
                      <a:lnTo>
                        <a:pt x="15" y="7"/>
                      </a:lnTo>
                      <a:lnTo>
                        <a:pt x="18" y="2"/>
                      </a:lnTo>
                      <a:lnTo>
                        <a:pt x="27" y="10"/>
                      </a:lnTo>
                      <a:lnTo>
                        <a:pt x="18" y="21"/>
                      </a:lnTo>
                      <a:lnTo>
                        <a:pt x="10" y="33"/>
                      </a:lnTo>
                      <a:lnTo>
                        <a:pt x="0" y="36"/>
                      </a:lnTo>
                      <a:close/>
                      <a:moveTo>
                        <a:pt x="18" y="2"/>
                      </a:moveTo>
                      <a:lnTo>
                        <a:pt x="21" y="0"/>
                      </a:lnTo>
                      <a:lnTo>
                        <a:pt x="23" y="0"/>
                      </a:lnTo>
                      <a:lnTo>
                        <a:pt x="24" y="0"/>
                      </a:lnTo>
                      <a:lnTo>
                        <a:pt x="27" y="2"/>
                      </a:lnTo>
                      <a:lnTo>
                        <a:pt x="27" y="3"/>
                      </a:lnTo>
                      <a:lnTo>
                        <a:pt x="29" y="5"/>
                      </a:lnTo>
                      <a:lnTo>
                        <a:pt x="29" y="9"/>
                      </a:lnTo>
                      <a:lnTo>
                        <a:pt x="27" y="10"/>
                      </a:lnTo>
                      <a:lnTo>
                        <a:pt x="18" y="2"/>
                      </a:lnTo>
                      <a:close/>
                    </a:path>
                  </a:pathLst>
                </a:custGeom>
                <a:solidFill>
                  <a:srgbClr val="E3BFA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4" name="Freeform 340"/>
                <p:cNvSpPr>
                  <a:spLocks noEditPoints="1"/>
                </p:cNvSpPr>
                <p:nvPr/>
              </p:nvSpPr>
              <p:spPr bwMode="auto">
                <a:xfrm>
                  <a:off x="844" y="2279"/>
                  <a:ext cx="32" cy="36"/>
                </a:xfrm>
                <a:custGeom>
                  <a:avLst/>
                  <a:gdLst>
                    <a:gd name="T0" fmla="*/ 24 w 32"/>
                    <a:gd name="T1" fmla="*/ 2 h 36"/>
                    <a:gd name="T2" fmla="*/ 27 w 32"/>
                    <a:gd name="T3" fmla="*/ 0 h 36"/>
                    <a:gd name="T4" fmla="*/ 30 w 32"/>
                    <a:gd name="T5" fmla="*/ 2 h 36"/>
                    <a:gd name="T6" fmla="*/ 32 w 32"/>
                    <a:gd name="T7" fmla="*/ 5 h 36"/>
                    <a:gd name="T8" fmla="*/ 30 w 32"/>
                    <a:gd name="T9" fmla="*/ 10 h 36"/>
                    <a:gd name="T10" fmla="*/ 24 w 32"/>
                    <a:gd name="T11" fmla="*/ 2 h 36"/>
                    <a:gd name="T12" fmla="*/ 30 w 32"/>
                    <a:gd name="T13" fmla="*/ 10 h 36"/>
                    <a:gd name="T14" fmla="*/ 7 w 32"/>
                    <a:gd name="T15" fmla="*/ 36 h 36"/>
                    <a:gd name="T16" fmla="*/ 1 w 32"/>
                    <a:gd name="T17" fmla="*/ 27 h 36"/>
                    <a:gd name="T18" fmla="*/ 24 w 32"/>
                    <a:gd name="T19" fmla="*/ 2 h 36"/>
                    <a:gd name="T20" fmla="*/ 30 w 32"/>
                    <a:gd name="T21" fmla="*/ 10 h 36"/>
                    <a:gd name="T22" fmla="*/ 7 w 32"/>
                    <a:gd name="T23" fmla="*/ 36 h 36"/>
                    <a:gd name="T24" fmla="*/ 4 w 32"/>
                    <a:gd name="T25" fmla="*/ 36 h 36"/>
                    <a:gd name="T26" fmla="*/ 1 w 32"/>
                    <a:gd name="T27" fmla="*/ 34 h 36"/>
                    <a:gd name="T28" fmla="*/ 0 w 32"/>
                    <a:gd name="T29" fmla="*/ 31 h 36"/>
                    <a:gd name="T30" fmla="*/ 0 w 32"/>
                    <a:gd name="T31" fmla="*/ 27 h 36"/>
                    <a:gd name="T32" fmla="*/ 4 w 32"/>
                    <a:gd name="T33" fmla="*/ 31 h 36"/>
                    <a:gd name="T34" fmla="*/ 7 w 32"/>
                    <a:gd name="T35" fmla="*/ 36 h 36"/>
                    <a:gd name="T36" fmla="*/ 0 w 32"/>
                    <a:gd name="T37" fmla="*/ 27 h 36"/>
                    <a:gd name="T38" fmla="*/ 18 w 32"/>
                    <a:gd name="T39" fmla="*/ 3 h 36"/>
                    <a:gd name="T40" fmla="*/ 26 w 32"/>
                    <a:gd name="T41" fmla="*/ 10 h 36"/>
                    <a:gd name="T42" fmla="*/ 9 w 32"/>
                    <a:gd name="T43" fmla="*/ 34 h 36"/>
                    <a:gd name="T44" fmla="*/ 0 w 32"/>
                    <a:gd name="T45" fmla="*/ 27 h 36"/>
                    <a:gd name="T46" fmla="*/ 18 w 32"/>
                    <a:gd name="T47" fmla="*/ 3 h 36"/>
                    <a:gd name="T48" fmla="*/ 21 w 32"/>
                    <a:gd name="T49" fmla="*/ 2 h 36"/>
                    <a:gd name="T50" fmla="*/ 24 w 32"/>
                    <a:gd name="T51" fmla="*/ 3 h 36"/>
                    <a:gd name="T52" fmla="*/ 27 w 32"/>
                    <a:gd name="T53" fmla="*/ 7 h 36"/>
                    <a:gd name="T54" fmla="*/ 26 w 32"/>
                    <a:gd name="T55" fmla="*/ 10 h 36"/>
                    <a:gd name="T56" fmla="*/ 18 w 32"/>
                    <a:gd name="T57" fmla="*/ 3 h 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2"/>
                    <a:gd name="T88" fmla="*/ 0 h 36"/>
                    <a:gd name="T89" fmla="*/ 32 w 32"/>
                    <a:gd name="T90" fmla="*/ 36 h 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2" h="36">
                      <a:moveTo>
                        <a:pt x="24" y="2"/>
                      </a:moveTo>
                      <a:lnTo>
                        <a:pt x="27" y="0"/>
                      </a:lnTo>
                      <a:lnTo>
                        <a:pt x="30" y="2"/>
                      </a:lnTo>
                      <a:lnTo>
                        <a:pt x="32" y="5"/>
                      </a:lnTo>
                      <a:lnTo>
                        <a:pt x="30" y="10"/>
                      </a:lnTo>
                      <a:lnTo>
                        <a:pt x="24" y="2"/>
                      </a:lnTo>
                      <a:close/>
                      <a:moveTo>
                        <a:pt x="30" y="10"/>
                      </a:moveTo>
                      <a:lnTo>
                        <a:pt x="7" y="36"/>
                      </a:lnTo>
                      <a:lnTo>
                        <a:pt x="1" y="27"/>
                      </a:lnTo>
                      <a:lnTo>
                        <a:pt x="24" y="2"/>
                      </a:lnTo>
                      <a:lnTo>
                        <a:pt x="30" y="10"/>
                      </a:lnTo>
                      <a:close/>
                      <a:moveTo>
                        <a:pt x="7" y="36"/>
                      </a:moveTo>
                      <a:lnTo>
                        <a:pt x="4" y="36"/>
                      </a:lnTo>
                      <a:lnTo>
                        <a:pt x="1" y="34"/>
                      </a:lnTo>
                      <a:lnTo>
                        <a:pt x="0" y="31"/>
                      </a:lnTo>
                      <a:lnTo>
                        <a:pt x="0" y="27"/>
                      </a:lnTo>
                      <a:lnTo>
                        <a:pt x="4" y="31"/>
                      </a:lnTo>
                      <a:lnTo>
                        <a:pt x="7" y="36"/>
                      </a:lnTo>
                      <a:close/>
                      <a:moveTo>
                        <a:pt x="0" y="27"/>
                      </a:moveTo>
                      <a:lnTo>
                        <a:pt x="18" y="3"/>
                      </a:lnTo>
                      <a:lnTo>
                        <a:pt x="26" y="10"/>
                      </a:lnTo>
                      <a:lnTo>
                        <a:pt x="9" y="34"/>
                      </a:lnTo>
                      <a:lnTo>
                        <a:pt x="0" y="27"/>
                      </a:lnTo>
                      <a:close/>
                      <a:moveTo>
                        <a:pt x="18" y="3"/>
                      </a:moveTo>
                      <a:lnTo>
                        <a:pt x="21" y="2"/>
                      </a:lnTo>
                      <a:lnTo>
                        <a:pt x="24" y="3"/>
                      </a:lnTo>
                      <a:lnTo>
                        <a:pt x="27" y="7"/>
                      </a:lnTo>
                      <a:lnTo>
                        <a:pt x="26" y="10"/>
                      </a:lnTo>
                      <a:lnTo>
                        <a:pt x="18" y="3"/>
                      </a:lnTo>
                      <a:close/>
                    </a:path>
                  </a:pathLst>
                </a:custGeom>
                <a:solidFill>
                  <a:srgbClr val="F2D9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5" name="Freeform 341"/>
                <p:cNvSpPr>
                  <a:spLocks/>
                </p:cNvSpPr>
                <p:nvPr/>
              </p:nvSpPr>
              <p:spPr bwMode="auto">
                <a:xfrm>
                  <a:off x="1018" y="2531"/>
                  <a:ext cx="86" cy="193"/>
                </a:xfrm>
                <a:custGeom>
                  <a:avLst/>
                  <a:gdLst>
                    <a:gd name="T0" fmla="*/ 11 w 86"/>
                    <a:gd name="T1" fmla="*/ 2 h 193"/>
                    <a:gd name="T2" fmla="*/ 8 w 86"/>
                    <a:gd name="T3" fmla="*/ 22 h 193"/>
                    <a:gd name="T4" fmla="*/ 2 w 86"/>
                    <a:gd name="T5" fmla="*/ 46 h 193"/>
                    <a:gd name="T6" fmla="*/ 0 w 86"/>
                    <a:gd name="T7" fmla="*/ 51 h 193"/>
                    <a:gd name="T8" fmla="*/ 0 w 86"/>
                    <a:gd name="T9" fmla="*/ 56 h 193"/>
                    <a:gd name="T10" fmla="*/ 2 w 86"/>
                    <a:gd name="T11" fmla="*/ 63 h 193"/>
                    <a:gd name="T12" fmla="*/ 5 w 86"/>
                    <a:gd name="T13" fmla="*/ 67 h 193"/>
                    <a:gd name="T14" fmla="*/ 14 w 86"/>
                    <a:gd name="T15" fmla="*/ 75 h 193"/>
                    <a:gd name="T16" fmla="*/ 31 w 86"/>
                    <a:gd name="T17" fmla="*/ 97 h 193"/>
                    <a:gd name="T18" fmla="*/ 42 w 86"/>
                    <a:gd name="T19" fmla="*/ 115 h 193"/>
                    <a:gd name="T20" fmla="*/ 54 w 86"/>
                    <a:gd name="T21" fmla="*/ 137 h 193"/>
                    <a:gd name="T22" fmla="*/ 70 w 86"/>
                    <a:gd name="T23" fmla="*/ 163 h 193"/>
                    <a:gd name="T24" fmla="*/ 86 w 86"/>
                    <a:gd name="T25" fmla="*/ 193 h 193"/>
                    <a:gd name="T26" fmla="*/ 79 w 86"/>
                    <a:gd name="T27" fmla="*/ 178 h 193"/>
                    <a:gd name="T28" fmla="*/ 60 w 86"/>
                    <a:gd name="T29" fmla="*/ 142 h 193"/>
                    <a:gd name="T30" fmla="*/ 49 w 86"/>
                    <a:gd name="T31" fmla="*/ 121 h 193"/>
                    <a:gd name="T32" fmla="*/ 39 w 86"/>
                    <a:gd name="T33" fmla="*/ 101 h 193"/>
                    <a:gd name="T34" fmla="*/ 28 w 86"/>
                    <a:gd name="T35" fmla="*/ 84 h 193"/>
                    <a:gd name="T36" fmla="*/ 19 w 86"/>
                    <a:gd name="T37" fmla="*/ 72 h 193"/>
                    <a:gd name="T38" fmla="*/ 17 w 86"/>
                    <a:gd name="T39" fmla="*/ 70 h 193"/>
                    <a:gd name="T40" fmla="*/ 15 w 86"/>
                    <a:gd name="T41" fmla="*/ 67 h 193"/>
                    <a:gd name="T42" fmla="*/ 15 w 86"/>
                    <a:gd name="T43" fmla="*/ 63 h 193"/>
                    <a:gd name="T44" fmla="*/ 17 w 86"/>
                    <a:gd name="T45" fmla="*/ 60 h 193"/>
                    <a:gd name="T46" fmla="*/ 14 w 86"/>
                    <a:gd name="T47" fmla="*/ 55 h 193"/>
                    <a:gd name="T48" fmla="*/ 9 w 86"/>
                    <a:gd name="T49" fmla="*/ 46 h 193"/>
                    <a:gd name="T50" fmla="*/ 14 w 86"/>
                    <a:gd name="T51" fmla="*/ 20 h 193"/>
                    <a:gd name="T52" fmla="*/ 17 w 86"/>
                    <a:gd name="T53" fmla="*/ 0 h 193"/>
                    <a:gd name="T54" fmla="*/ 11 w 86"/>
                    <a:gd name="T55" fmla="*/ 2 h 193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86"/>
                    <a:gd name="T85" fmla="*/ 0 h 193"/>
                    <a:gd name="T86" fmla="*/ 86 w 86"/>
                    <a:gd name="T87" fmla="*/ 193 h 193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86" h="193">
                      <a:moveTo>
                        <a:pt x="11" y="2"/>
                      </a:moveTo>
                      <a:lnTo>
                        <a:pt x="8" y="22"/>
                      </a:lnTo>
                      <a:lnTo>
                        <a:pt x="2" y="46"/>
                      </a:lnTo>
                      <a:lnTo>
                        <a:pt x="0" y="51"/>
                      </a:lnTo>
                      <a:lnTo>
                        <a:pt x="0" y="56"/>
                      </a:lnTo>
                      <a:lnTo>
                        <a:pt x="2" y="63"/>
                      </a:lnTo>
                      <a:lnTo>
                        <a:pt x="5" y="67"/>
                      </a:lnTo>
                      <a:lnTo>
                        <a:pt x="14" y="75"/>
                      </a:lnTo>
                      <a:lnTo>
                        <a:pt x="31" y="97"/>
                      </a:lnTo>
                      <a:lnTo>
                        <a:pt x="42" y="115"/>
                      </a:lnTo>
                      <a:lnTo>
                        <a:pt x="54" y="137"/>
                      </a:lnTo>
                      <a:lnTo>
                        <a:pt x="70" y="163"/>
                      </a:lnTo>
                      <a:lnTo>
                        <a:pt x="86" y="193"/>
                      </a:lnTo>
                      <a:lnTo>
                        <a:pt x="79" y="178"/>
                      </a:lnTo>
                      <a:lnTo>
                        <a:pt x="60" y="142"/>
                      </a:lnTo>
                      <a:lnTo>
                        <a:pt x="49" y="121"/>
                      </a:lnTo>
                      <a:lnTo>
                        <a:pt x="39" y="101"/>
                      </a:lnTo>
                      <a:lnTo>
                        <a:pt x="28" y="84"/>
                      </a:lnTo>
                      <a:lnTo>
                        <a:pt x="19" y="72"/>
                      </a:lnTo>
                      <a:lnTo>
                        <a:pt x="17" y="70"/>
                      </a:lnTo>
                      <a:lnTo>
                        <a:pt x="15" y="67"/>
                      </a:lnTo>
                      <a:lnTo>
                        <a:pt x="15" y="63"/>
                      </a:lnTo>
                      <a:lnTo>
                        <a:pt x="17" y="60"/>
                      </a:lnTo>
                      <a:lnTo>
                        <a:pt x="14" y="55"/>
                      </a:lnTo>
                      <a:lnTo>
                        <a:pt x="9" y="46"/>
                      </a:lnTo>
                      <a:lnTo>
                        <a:pt x="14" y="20"/>
                      </a:lnTo>
                      <a:lnTo>
                        <a:pt x="17" y="0"/>
                      </a:lnTo>
                      <a:lnTo>
                        <a:pt x="11" y="2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6" name="Freeform 342"/>
                <p:cNvSpPr>
                  <a:spLocks/>
                </p:cNvSpPr>
                <p:nvPr/>
              </p:nvSpPr>
              <p:spPr bwMode="auto">
                <a:xfrm>
                  <a:off x="1046" y="2596"/>
                  <a:ext cx="14" cy="5"/>
                </a:xfrm>
                <a:custGeom>
                  <a:avLst/>
                  <a:gdLst>
                    <a:gd name="T0" fmla="*/ 0 w 14"/>
                    <a:gd name="T1" fmla="*/ 5 h 5"/>
                    <a:gd name="T2" fmla="*/ 1 w 14"/>
                    <a:gd name="T3" fmla="*/ 3 h 5"/>
                    <a:gd name="T4" fmla="*/ 6 w 14"/>
                    <a:gd name="T5" fmla="*/ 2 h 5"/>
                    <a:gd name="T6" fmla="*/ 11 w 14"/>
                    <a:gd name="T7" fmla="*/ 0 h 5"/>
                    <a:gd name="T8" fmla="*/ 14 w 14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5"/>
                    <a:gd name="T17" fmla="*/ 14 w 14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7" name="Freeform 343"/>
                <p:cNvSpPr>
                  <a:spLocks/>
                </p:cNvSpPr>
                <p:nvPr/>
              </p:nvSpPr>
              <p:spPr bwMode="auto">
                <a:xfrm>
                  <a:off x="1055" y="2615"/>
                  <a:ext cx="16" cy="7"/>
                </a:xfrm>
                <a:custGeom>
                  <a:avLst/>
                  <a:gdLst>
                    <a:gd name="T0" fmla="*/ 0 w 16"/>
                    <a:gd name="T1" fmla="*/ 7 h 7"/>
                    <a:gd name="T2" fmla="*/ 3 w 16"/>
                    <a:gd name="T3" fmla="*/ 5 h 7"/>
                    <a:gd name="T4" fmla="*/ 8 w 16"/>
                    <a:gd name="T5" fmla="*/ 2 h 7"/>
                    <a:gd name="T6" fmla="*/ 12 w 16"/>
                    <a:gd name="T7" fmla="*/ 0 h 7"/>
                    <a:gd name="T8" fmla="*/ 16 w 16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7"/>
                    <a:gd name="T17" fmla="*/ 16 w 16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6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8" name="Freeform 344"/>
                <p:cNvSpPr>
                  <a:spLocks/>
                </p:cNvSpPr>
                <p:nvPr/>
              </p:nvSpPr>
              <p:spPr bwMode="auto">
                <a:xfrm>
                  <a:off x="1050" y="2605"/>
                  <a:ext cx="16" cy="6"/>
                </a:xfrm>
                <a:custGeom>
                  <a:avLst/>
                  <a:gdLst>
                    <a:gd name="T0" fmla="*/ 0 w 16"/>
                    <a:gd name="T1" fmla="*/ 6 h 6"/>
                    <a:gd name="T2" fmla="*/ 2 w 16"/>
                    <a:gd name="T3" fmla="*/ 5 h 6"/>
                    <a:gd name="T4" fmla="*/ 7 w 16"/>
                    <a:gd name="T5" fmla="*/ 3 h 6"/>
                    <a:gd name="T6" fmla="*/ 13 w 16"/>
                    <a:gd name="T7" fmla="*/ 0 h 6"/>
                    <a:gd name="T8" fmla="*/ 16 w 16"/>
                    <a:gd name="T9" fmla="*/ 1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6"/>
                    <a:gd name="T17" fmla="*/ 16 w 1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6">
                      <a:moveTo>
                        <a:pt x="0" y="6"/>
                      </a:moveTo>
                      <a:lnTo>
                        <a:pt x="2" y="5"/>
                      </a:lnTo>
                      <a:lnTo>
                        <a:pt x="7" y="3"/>
                      </a:lnTo>
                      <a:lnTo>
                        <a:pt x="13" y="0"/>
                      </a:lnTo>
                      <a:lnTo>
                        <a:pt x="16" y="1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29" name="Freeform 345"/>
                <p:cNvSpPr>
                  <a:spLocks/>
                </p:cNvSpPr>
                <p:nvPr/>
              </p:nvSpPr>
              <p:spPr bwMode="auto">
                <a:xfrm>
                  <a:off x="1060" y="2625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3 w 15"/>
                    <a:gd name="T3" fmla="*/ 5 h 7"/>
                    <a:gd name="T4" fmla="*/ 7 w 15"/>
                    <a:gd name="T5" fmla="*/ 2 h 7"/>
                    <a:gd name="T6" fmla="*/ 12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3" y="5"/>
                      </a:lnTo>
                      <a:lnTo>
                        <a:pt x="7" y="2"/>
                      </a:lnTo>
                      <a:lnTo>
                        <a:pt x="12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0" name="Freeform 346"/>
                <p:cNvSpPr>
                  <a:spLocks/>
                </p:cNvSpPr>
                <p:nvPr/>
              </p:nvSpPr>
              <p:spPr bwMode="auto">
                <a:xfrm>
                  <a:off x="1066" y="2635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1 w 15"/>
                    <a:gd name="T3" fmla="*/ 5 h 5"/>
                    <a:gd name="T4" fmla="*/ 6 w 15"/>
                    <a:gd name="T5" fmla="*/ 2 h 5"/>
                    <a:gd name="T6" fmla="*/ 11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1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1" name="Freeform 347"/>
                <p:cNvSpPr>
                  <a:spLocks/>
                </p:cNvSpPr>
                <p:nvPr/>
              </p:nvSpPr>
              <p:spPr bwMode="auto">
                <a:xfrm>
                  <a:off x="1071" y="2644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1 w 15"/>
                    <a:gd name="T3" fmla="*/ 5 h 7"/>
                    <a:gd name="T4" fmla="*/ 6 w 15"/>
                    <a:gd name="T5" fmla="*/ 3 h 7"/>
                    <a:gd name="T6" fmla="*/ 10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6" y="3"/>
                      </a:lnTo>
                      <a:lnTo>
                        <a:pt x="10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2" name="Freeform 348"/>
                <p:cNvSpPr>
                  <a:spLocks/>
                </p:cNvSpPr>
                <p:nvPr/>
              </p:nvSpPr>
              <p:spPr bwMode="auto">
                <a:xfrm>
                  <a:off x="1075" y="2654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3 w 16"/>
                    <a:gd name="T3" fmla="*/ 5 h 5"/>
                    <a:gd name="T4" fmla="*/ 8 w 16"/>
                    <a:gd name="T5" fmla="*/ 2 h 5"/>
                    <a:gd name="T6" fmla="*/ 13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3" y="5"/>
                      </a:lnTo>
                      <a:lnTo>
                        <a:pt x="8" y="2"/>
                      </a:lnTo>
                      <a:lnTo>
                        <a:pt x="13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3" name="Freeform 349"/>
                <p:cNvSpPr>
                  <a:spLocks/>
                </p:cNvSpPr>
                <p:nvPr/>
              </p:nvSpPr>
              <p:spPr bwMode="auto">
                <a:xfrm>
                  <a:off x="1081" y="2664"/>
                  <a:ext cx="16" cy="6"/>
                </a:xfrm>
                <a:custGeom>
                  <a:avLst/>
                  <a:gdLst>
                    <a:gd name="T0" fmla="*/ 0 w 16"/>
                    <a:gd name="T1" fmla="*/ 6 h 6"/>
                    <a:gd name="T2" fmla="*/ 2 w 16"/>
                    <a:gd name="T3" fmla="*/ 6 h 6"/>
                    <a:gd name="T4" fmla="*/ 7 w 16"/>
                    <a:gd name="T5" fmla="*/ 2 h 6"/>
                    <a:gd name="T6" fmla="*/ 11 w 16"/>
                    <a:gd name="T7" fmla="*/ 0 h 6"/>
                    <a:gd name="T8" fmla="*/ 16 w 16"/>
                    <a:gd name="T9" fmla="*/ 0 h 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6"/>
                    <a:gd name="T17" fmla="*/ 16 w 16"/>
                    <a:gd name="T18" fmla="*/ 6 h 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6">
                      <a:moveTo>
                        <a:pt x="0" y="6"/>
                      </a:moveTo>
                      <a:lnTo>
                        <a:pt x="2" y="6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4" name="Freeform 350"/>
                <p:cNvSpPr>
                  <a:spLocks/>
                </p:cNvSpPr>
                <p:nvPr/>
              </p:nvSpPr>
              <p:spPr bwMode="auto">
                <a:xfrm>
                  <a:off x="1086" y="2675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3 w 15"/>
                    <a:gd name="T3" fmla="*/ 3 h 5"/>
                    <a:gd name="T4" fmla="*/ 8 w 15"/>
                    <a:gd name="T5" fmla="*/ 1 h 5"/>
                    <a:gd name="T6" fmla="*/ 12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3" y="3"/>
                      </a:lnTo>
                      <a:lnTo>
                        <a:pt x="8" y="1"/>
                      </a:lnTo>
                      <a:lnTo>
                        <a:pt x="12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5" name="Freeform 351"/>
                <p:cNvSpPr>
                  <a:spLocks/>
                </p:cNvSpPr>
                <p:nvPr/>
              </p:nvSpPr>
              <p:spPr bwMode="auto">
                <a:xfrm>
                  <a:off x="1092" y="2683"/>
                  <a:ext cx="14" cy="7"/>
                </a:xfrm>
                <a:custGeom>
                  <a:avLst/>
                  <a:gdLst>
                    <a:gd name="T0" fmla="*/ 0 w 14"/>
                    <a:gd name="T1" fmla="*/ 7 h 7"/>
                    <a:gd name="T2" fmla="*/ 2 w 14"/>
                    <a:gd name="T3" fmla="*/ 5 h 7"/>
                    <a:gd name="T4" fmla="*/ 6 w 14"/>
                    <a:gd name="T5" fmla="*/ 2 h 7"/>
                    <a:gd name="T6" fmla="*/ 11 w 14"/>
                    <a:gd name="T7" fmla="*/ 0 h 7"/>
                    <a:gd name="T8" fmla="*/ 14 w 14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4"/>
                    <a:gd name="T16" fmla="*/ 0 h 7"/>
                    <a:gd name="T17" fmla="*/ 14 w 14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4" h="7">
                      <a:moveTo>
                        <a:pt x="0" y="7"/>
                      </a:moveTo>
                      <a:lnTo>
                        <a:pt x="2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4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6" name="Freeform 352"/>
                <p:cNvSpPr>
                  <a:spLocks/>
                </p:cNvSpPr>
                <p:nvPr/>
              </p:nvSpPr>
              <p:spPr bwMode="auto">
                <a:xfrm>
                  <a:off x="1097" y="2694"/>
                  <a:ext cx="15" cy="5"/>
                </a:xfrm>
                <a:custGeom>
                  <a:avLst/>
                  <a:gdLst>
                    <a:gd name="T0" fmla="*/ 0 w 15"/>
                    <a:gd name="T1" fmla="*/ 5 h 5"/>
                    <a:gd name="T2" fmla="*/ 1 w 15"/>
                    <a:gd name="T3" fmla="*/ 3 h 5"/>
                    <a:gd name="T4" fmla="*/ 6 w 15"/>
                    <a:gd name="T5" fmla="*/ 1 h 5"/>
                    <a:gd name="T6" fmla="*/ 12 w 15"/>
                    <a:gd name="T7" fmla="*/ 0 h 5"/>
                    <a:gd name="T8" fmla="*/ 15 w 15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5"/>
                    <a:gd name="T17" fmla="*/ 15 w 15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5">
                      <a:moveTo>
                        <a:pt x="0" y="5"/>
                      </a:moveTo>
                      <a:lnTo>
                        <a:pt x="1" y="3"/>
                      </a:lnTo>
                      <a:lnTo>
                        <a:pt x="6" y="1"/>
                      </a:lnTo>
                      <a:lnTo>
                        <a:pt x="12" y="0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7" name="Freeform 353"/>
                <p:cNvSpPr>
                  <a:spLocks/>
                </p:cNvSpPr>
                <p:nvPr/>
              </p:nvSpPr>
              <p:spPr bwMode="auto">
                <a:xfrm>
                  <a:off x="1103" y="2702"/>
                  <a:ext cx="15" cy="7"/>
                </a:xfrm>
                <a:custGeom>
                  <a:avLst/>
                  <a:gdLst>
                    <a:gd name="T0" fmla="*/ 0 w 15"/>
                    <a:gd name="T1" fmla="*/ 7 h 7"/>
                    <a:gd name="T2" fmla="*/ 1 w 15"/>
                    <a:gd name="T3" fmla="*/ 5 h 7"/>
                    <a:gd name="T4" fmla="*/ 6 w 15"/>
                    <a:gd name="T5" fmla="*/ 2 h 7"/>
                    <a:gd name="T6" fmla="*/ 11 w 15"/>
                    <a:gd name="T7" fmla="*/ 0 h 7"/>
                    <a:gd name="T8" fmla="*/ 15 w 15"/>
                    <a:gd name="T9" fmla="*/ 2 h 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7"/>
                    <a:gd name="T17" fmla="*/ 15 w 15"/>
                    <a:gd name="T18" fmla="*/ 7 h 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6" y="2"/>
                      </a:lnTo>
                      <a:lnTo>
                        <a:pt x="11" y="0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8" name="Freeform 354"/>
                <p:cNvSpPr>
                  <a:spLocks/>
                </p:cNvSpPr>
                <p:nvPr/>
              </p:nvSpPr>
              <p:spPr bwMode="auto">
                <a:xfrm>
                  <a:off x="1109" y="2711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3 w 16"/>
                    <a:gd name="T3" fmla="*/ 5 h 5"/>
                    <a:gd name="T4" fmla="*/ 8 w 16"/>
                    <a:gd name="T5" fmla="*/ 1 h 5"/>
                    <a:gd name="T6" fmla="*/ 12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3" y="5"/>
                      </a:lnTo>
                      <a:lnTo>
                        <a:pt x="8" y="1"/>
                      </a:lnTo>
                      <a:lnTo>
                        <a:pt x="12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39" name="Freeform 355"/>
                <p:cNvSpPr>
                  <a:spLocks/>
                </p:cNvSpPr>
                <p:nvPr/>
              </p:nvSpPr>
              <p:spPr bwMode="auto">
                <a:xfrm>
                  <a:off x="1118" y="2719"/>
                  <a:ext cx="16" cy="5"/>
                </a:xfrm>
                <a:custGeom>
                  <a:avLst/>
                  <a:gdLst>
                    <a:gd name="T0" fmla="*/ 0 w 16"/>
                    <a:gd name="T1" fmla="*/ 5 h 5"/>
                    <a:gd name="T2" fmla="*/ 2 w 16"/>
                    <a:gd name="T3" fmla="*/ 4 h 5"/>
                    <a:gd name="T4" fmla="*/ 7 w 16"/>
                    <a:gd name="T5" fmla="*/ 2 h 5"/>
                    <a:gd name="T6" fmla="*/ 11 w 16"/>
                    <a:gd name="T7" fmla="*/ 0 h 5"/>
                    <a:gd name="T8" fmla="*/ 16 w 16"/>
                    <a:gd name="T9" fmla="*/ 0 h 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6"/>
                    <a:gd name="T16" fmla="*/ 0 h 5"/>
                    <a:gd name="T17" fmla="*/ 16 w 16"/>
                    <a:gd name="T18" fmla="*/ 5 h 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6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7" y="2"/>
                      </a:lnTo>
                      <a:lnTo>
                        <a:pt x="11" y="0"/>
                      </a:lnTo>
                      <a:lnTo>
                        <a:pt x="16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0" name="Freeform 356"/>
                <p:cNvSpPr>
                  <a:spLocks/>
                </p:cNvSpPr>
                <p:nvPr/>
              </p:nvSpPr>
              <p:spPr bwMode="auto">
                <a:xfrm>
                  <a:off x="1043" y="2586"/>
                  <a:ext cx="15" cy="1"/>
                </a:xfrm>
                <a:custGeom>
                  <a:avLst/>
                  <a:gdLst>
                    <a:gd name="T0" fmla="*/ 15 w 15"/>
                    <a:gd name="T1" fmla="*/ 1 h 1"/>
                    <a:gd name="T2" fmla="*/ 12 w 15"/>
                    <a:gd name="T3" fmla="*/ 0 h 1"/>
                    <a:gd name="T4" fmla="*/ 7 w 15"/>
                    <a:gd name="T5" fmla="*/ 0 h 1"/>
                    <a:gd name="T6" fmla="*/ 3 w 15"/>
                    <a:gd name="T7" fmla="*/ 0 h 1"/>
                    <a:gd name="T8" fmla="*/ 0 w 15"/>
                    <a:gd name="T9" fmla="*/ 1 h 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5"/>
                    <a:gd name="T16" fmla="*/ 0 h 1"/>
                    <a:gd name="T17" fmla="*/ 15 w 15"/>
                    <a:gd name="T18" fmla="*/ 1 h 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5" h="1">
                      <a:moveTo>
                        <a:pt x="15" y="1"/>
                      </a:moveTo>
                      <a:lnTo>
                        <a:pt x="12" y="0"/>
                      </a:lnTo>
                      <a:lnTo>
                        <a:pt x="7" y="0"/>
                      </a:lnTo>
                      <a:lnTo>
                        <a:pt x="3" y="0"/>
                      </a:lnTo>
                      <a:lnTo>
                        <a:pt x="0" y="1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1" name="Freeform 357"/>
                <p:cNvSpPr>
                  <a:spLocks/>
                </p:cNvSpPr>
                <p:nvPr/>
              </p:nvSpPr>
              <p:spPr bwMode="auto">
                <a:xfrm>
                  <a:off x="1043" y="2572"/>
                  <a:ext cx="15" cy="3"/>
                </a:xfrm>
                <a:custGeom>
                  <a:avLst/>
                  <a:gdLst>
                    <a:gd name="T0" fmla="*/ 0 w 15"/>
                    <a:gd name="T1" fmla="*/ 0 h 3"/>
                    <a:gd name="T2" fmla="*/ 9 w 15"/>
                    <a:gd name="T3" fmla="*/ 3 h 3"/>
                    <a:gd name="T4" fmla="*/ 15 w 15"/>
                    <a:gd name="T5" fmla="*/ 2 h 3"/>
                    <a:gd name="T6" fmla="*/ 0 60000 65536"/>
                    <a:gd name="T7" fmla="*/ 0 60000 65536"/>
                    <a:gd name="T8" fmla="*/ 0 60000 65536"/>
                    <a:gd name="T9" fmla="*/ 0 w 15"/>
                    <a:gd name="T10" fmla="*/ 0 h 3"/>
                    <a:gd name="T11" fmla="*/ 15 w 15"/>
                    <a:gd name="T12" fmla="*/ 3 h 3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5" h="3">
                      <a:moveTo>
                        <a:pt x="0" y="0"/>
                      </a:moveTo>
                      <a:lnTo>
                        <a:pt x="9" y="3"/>
                      </a:lnTo>
                      <a:lnTo>
                        <a:pt x="15" y="2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2" name="Freeform 358"/>
                <p:cNvSpPr>
                  <a:spLocks/>
                </p:cNvSpPr>
                <p:nvPr/>
              </p:nvSpPr>
              <p:spPr bwMode="auto">
                <a:xfrm>
                  <a:off x="1044" y="2558"/>
                  <a:ext cx="16" cy="2"/>
                </a:xfrm>
                <a:custGeom>
                  <a:avLst/>
                  <a:gdLst>
                    <a:gd name="T0" fmla="*/ 16 w 16"/>
                    <a:gd name="T1" fmla="*/ 2 h 2"/>
                    <a:gd name="T2" fmla="*/ 8 w 16"/>
                    <a:gd name="T3" fmla="*/ 2 h 2"/>
                    <a:gd name="T4" fmla="*/ 0 w 16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16"/>
                    <a:gd name="T10" fmla="*/ 0 h 2"/>
                    <a:gd name="T11" fmla="*/ 16 w 16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" h="2">
                      <a:moveTo>
                        <a:pt x="16" y="2"/>
                      </a:moveTo>
                      <a:lnTo>
                        <a:pt x="8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3" name="Freeform 359"/>
                <p:cNvSpPr>
                  <a:spLocks/>
                </p:cNvSpPr>
                <p:nvPr/>
              </p:nvSpPr>
              <p:spPr bwMode="auto">
                <a:xfrm>
                  <a:off x="1044" y="2546"/>
                  <a:ext cx="20" cy="4"/>
                </a:xfrm>
                <a:custGeom>
                  <a:avLst/>
                  <a:gdLst>
                    <a:gd name="T0" fmla="*/ 20 w 20"/>
                    <a:gd name="T1" fmla="*/ 4 h 4"/>
                    <a:gd name="T2" fmla="*/ 13 w 20"/>
                    <a:gd name="T3" fmla="*/ 2 h 4"/>
                    <a:gd name="T4" fmla="*/ 0 w 20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20"/>
                    <a:gd name="T10" fmla="*/ 0 h 4"/>
                    <a:gd name="T11" fmla="*/ 20 w 20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0" h="4">
                      <a:moveTo>
                        <a:pt x="20" y="4"/>
                      </a:moveTo>
                      <a:lnTo>
                        <a:pt x="1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4" name="Freeform 360"/>
                <p:cNvSpPr>
                  <a:spLocks/>
                </p:cNvSpPr>
                <p:nvPr/>
              </p:nvSpPr>
              <p:spPr bwMode="auto">
                <a:xfrm>
                  <a:off x="1043" y="2534"/>
                  <a:ext cx="28" cy="2"/>
                </a:xfrm>
                <a:custGeom>
                  <a:avLst/>
                  <a:gdLst>
                    <a:gd name="T0" fmla="*/ 28 w 28"/>
                    <a:gd name="T1" fmla="*/ 2 h 2"/>
                    <a:gd name="T2" fmla="*/ 18 w 28"/>
                    <a:gd name="T3" fmla="*/ 2 h 2"/>
                    <a:gd name="T4" fmla="*/ 0 w 28"/>
                    <a:gd name="T5" fmla="*/ 0 h 2"/>
                    <a:gd name="T6" fmla="*/ 0 60000 65536"/>
                    <a:gd name="T7" fmla="*/ 0 60000 65536"/>
                    <a:gd name="T8" fmla="*/ 0 60000 65536"/>
                    <a:gd name="T9" fmla="*/ 0 w 28"/>
                    <a:gd name="T10" fmla="*/ 0 h 2"/>
                    <a:gd name="T11" fmla="*/ 28 w 28"/>
                    <a:gd name="T12" fmla="*/ 2 h 2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8" h="2">
                      <a:moveTo>
                        <a:pt x="28" y="2"/>
                      </a:moveTo>
                      <a:lnTo>
                        <a:pt x="18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7938">
                  <a:solidFill>
                    <a:srgbClr val="D9A68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5" name="Freeform 361"/>
                <p:cNvSpPr>
                  <a:spLocks/>
                </p:cNvSpPr>
                <p:nvPr/>
              </p:nvSpPr>
              <p:spPr bwMode="auto">
                <a:xfrm>
                  <a:off x="1137" y="2481"/>
                  <a:ext cx="199" cy="194"/>
                </a:xfrm>
                <a:custGeom>
                  <a:avLst/>
                  <a:gdLst>
                    <a:gd name="T0" fmla="*/ 32 w 199"/>
                    <a:gd name="T1" fmla="*/ 14 h 194"/>
                    <a:gd name="T2" fmla="*/ 74 w 199"/>
                    <a:gd name="T3" fmla="*/ 76 h 194"/>
                    <a:gd name="T4" fmla="*/ 110 w 199"/>
                    <a:gd name="T5" fmla="*/ 110 h 194"/>
                    <a:gd name="T6" fmla="*/ 125 w 199"/>
                    <a:gd name="T7" fmla="*/ 117 h 194"/>
                    <a:gd name="T8" fmla="*/ 137 w 199"/>
                    <a:gd name="T9" fmla="*/ 112 h 194"/>
                    <a:gd name="T10" fmla="*/ 148 w 199"/>
                    <a:gd name="T11" fmla="*/ 110 h 194"/>
                    <a:gd name="T12" fmla="*/ 156 w 199"/>
                    <a:gd name="T13" fmla="*/ 117 h 194"/>
                    <a:gd name="T14" fmla="*/ 156 w 199"/>
                    <a:gd name="T15" fmla="*/ 120 h 194"/>
                    <a:gd name="T16" fmla="*/ 136 w 199"/>
                    <a:gd name="T17" fmla="*/ 130 h 194"/>
                    <a:gd name="T18" fmla="*/ 145 w 199"/>
                    <a:gd name="T19" fmla="*/ 136 h 194"/>
                    <a:gd name="T20" fmla="*/ 199 w 199"/>
                    <a:gd name="T21" fmla="*/ 147 h 194"/>
                    <a:gd name="T22" fmla="*/ 194 w 199"/>
                    <a:gd name="T23" fmla="*/ 149 h 194"/>
                    <a:gd name="T24" fmla="*/ 188 w 199"/>
                    <a:gd name="T25" fmla="*/ 156 h 194"/>
                    <a:gd name="T26" fmla="*/ 191 w 199"/>
                    <a:gd name="T27" fmla="*/ 163 h 194"/>
                    <a:gd name="T28" fmla="*/ 194 w 199"/>
                    <a:gd name="T29" fmla="*/ 165 h 194"/>
                    <a:gd name="T30" fmla="*/ 165 w 199"/>
                    <a:gd name="T31" fmla="*/ 161 h 194"/>
                    <a:gd name="T32" fmla="*/ 134 w 199"/>
                    <a:gd name="T33" fmla="*/ 156 h 194"/>
                    <a:gd name="T34" fmla="*/ 108 w 199"/>
                    <a:gd name="T35" fmla="*/ 141 h 194"/>
                    <a:gd name="T36" fmla="*/ 131 w 199"/>
                    <a:gd name="T37" fmla="*/ 158 h 194"/>
                    <a:gd name="T38" fmla="*/ 157 w 199"/>
                    <a:gd name="T39" fmla="*/ 180 h 194"/>
                    <a:gd name="T40" fmla="*/ 159 w 199"/>
                    <a:gd name="T41" fmla="*/ 190 h 194"/>
                    <a:gd name="T42" fmla="*/ 156 w 199"/>
                    <a:gd name="T43" fmla="*/ 194 h 194"/>
                    <a:gd name="T44" fmla="*/ 151 w 199"/>
                    <a:gd name="T45" fmla="*/ 192 h 194"/>
                    <a:gd name="T46" fmla="*/ 136 w 199"/>
                    <a:gd name="T47" fmla="*/ 178 h 194"/>
                    <a:gd name="T48" fmla="*/ 108 w 199"/>
                    <a:gd name="T49" fmla="*/ 163 h 194"/>
                    <a:gd name="T50" fmla="*/ 79 w 199"/>
                    <a:gd name="T51" fmla="*/ 151 h 194"/>
                    <a:gd name="T52" fmla="*/ 37 w 199"/>
                    <a:gd name="T53" fmla="*/ 163 h 194"/>
                    <a:gd name="T54" fmla="*/ 31 w 199"/>
                    <a:gd name="T55" fmla="*/ 158 h 194"/>
                    <a:gd name="T56" fmla="*/ 31 w 199"/>
                    <a:gd name="T57" fmla="*/ 154 h 194"/>
                    <a:gd name="T58" fmla="*/ 34 w 199"/>
                    <a:gd name="T59" fmla="*/ 149 h 194"/>
                    <a:gd name="T60" fmla="*/ 57 w 199"/>
                    <a:gd name="T61" fmla="*/ 141 h 194"/>
                    <a:gd name="T62" fmla="*/ 68 w 199"/>
                    <a:gd name="T63" fmla="*/ 137 h 194"/>
                    <a:gd name="T64" fmla="*/ 74 w 199"/>
                    <a:gd name="T65" fmla="*/ 132 h 194"/>
                    <a:gd name="T66" fmla="*/ 71 w 199"/>
                    <a:gd name="T67" fmla="*/ 117 h 194"/>
                    <a:gd name="T68" fmla="*/ 51 w 199"/>
                    <a:gd name="T69" fmla="*/ 84 h 194"/>
                    <a:gd name="T70" fmla="*/ 22 w 199"/>
                    <a:gd name="T71" fmla="*/ 46 h 194"/>
                    <a:gd name="T72" fmla="*/ 6 w 199"/>
                    <a:gd name="T73" fmla="*/ 31 h 194"/>
                    <a:gd name="T74" fmla="*/ 1 w 199"/>
                    <a:gd name="T75" fmla="*/ 24 h 194"/>
                    <a:gd name="T76" fmla="*/ 0 w 199"/>
                    <a:gd name="T77" fmla="*/ 16 h 194"/>
                    <a:gd name="T78" fmla="*/ 25 w 199"/>
                    <a:gd name="T79" fmla="*/ 0 h 19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w 199"/>
                    <a:gd name="T121" fmla="*/ 0 h 194"/>
                    <a:gd name="T122" fmla="*/ 199 w 199"/>
                    <a:gd name="T123" fmla="*/ 194 h 194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T120" t="T121" r="T122" b="T123"/>
                  <a:pathLst>
                    <a:path w="199" h="194">
                      <a:moveTo>
                        <a:pt x="25" y="0"/>
                      </a:moveTo>
                      <a:lnTo>
                        <a:pt x="32" y="14"/>
                      </a:lnTo>
                      <a:lnTo>
                        <a:pt x="52" y="43"/>
                      </a:lnTo>
                      <a:lnTo>
                        <a:pt x="74" y="76"/>
                      </a:lnTo>
                      <a:lnTo>
                        <a:pt x="89" y="94"/>
                      </a:lnTo>
                      <a:lnTo>
                        <a:pt x="110" y="110"/>
                      </a:lnTo>
                      <a:lnTo>
                        <a:pt x="120" y="118"/>
                      </a:lnTo>
                      <a:lnTo>
                        <a:pt x="125" y="117"/>
                      </a:lnTo>
                      <a:lnTo>
                        <a:pt x="133" y="113"/>
                      </a:lnTo>
                      <a:lnTo>
                        <a:pt x="137" y="112"/>
                      </a:lnTo>
                      <a:lnTo>
                        <a:pt x="142" y="110"/>
                      </a:lnTo>
                      <a:lnTo>
                        <a:pt x="148" y="110"/>
                      </a:lnTo>
                      <a:lnTo>
                        <a:pt x="154" y="113"/>
                      </a:lnTo>
                      <a:lnTo>
                        <a:pt x="156" y="117"/>
                      </a:lnTo>
                      <a:lnTo>
                        <a:pt x="156" y="118"/>
                      </a:lnTo>
                      <a:lnTo>
                        <a:pt x="156" y="120"/>
                      </a:lnTo>
                      <a:lnTo>
                        <a:pt x="156" y="122"/>
                      </a:lnTo>
                      <a:lnTo>
                        <a:pt x="136" y="130"/>
                      </a:lnTo>
                      <a:lnTo>
                        <a:pt x="137" y="132"/>
                      </a:lnTo>
                      <a:lnTo>
                        <a:pt x="145" y="136"/>
                      </a:lnTo>
                      <a:lnTo>
                        <a:pt x="165" y="141"/>
                      </a:lnTo>
                      <a:lnTo>
                        <a:pt x="199" y="147"/>
                      </a:lnTo>
                      <a:lnTo>
                        <a:pt x="198" y="147"/>
                      </a:lnTo>
                      <a:lnTo>
                        <a:pt x="194" y="149"/>
                      </a:lnTo>
                      <a:lnTo>
                        <a:pt x="191" y="151"/>
                      </a:lnTo>
                      <a:lnTo>
                        <a:pt x="188" y="156"/>
                      </a:lnTo>
                      <a:lnTo>
                        <a:pt x="190" y="161"/>
                      </a:lnTo>
                      <a:lnTo>
                        <a:pt x="191" y="163"/>
                      </a:lnTo>
                      <a:lnTo>
                        <a:pt x="194" y="165"/>
                      </a:lnTo>
                      <a:lnTo>
                        <a:pt x="185" y="165"/>
                      </a:lnTo>
                      <a:lnTo>
                        <a:pt x="165" y="161"/>
                      </a:lnTo>
                      <a:lnTo>
                        <a:pt x="145" y="158"/>
                      </a:lnTo>
                      <a:lnTo>
                        <a:pt x="134" y="156"/>
                      </a:lnTo>
                      <a:lnTo>
                        <a:pt x="120" y="147"/>
                      </a:lnTo>
                      <a:lnTo>
                        <a:pt x="108" y="141"/>
                      </a:lnTo>
                      <a:lnTo>
                        <a:pt x="116" y="146"/>
                      </a:lnTo>
                      <a:lnTo>
                        <a:pt x="131" y="158"/>
                      </a:lnTo>
                      <a:lnTo>
                        <a:pt x="147" y="171"/>
                      </a:lnTo>
                      <a:lnTo>
                        <a:pt x="157" y="180"/>
                      </a:lnTo>
                      <a:lnTo>
                        <a:pt x="159" y="187"/>
                      </a:lnTo>
                      <a:lnTo>
                        <a:pt x="159" y="190"/>
                      </a:lnTo>
                      <a:lnTo>
                        <a:pt x="157" y="192"/>
                      </a:lnTo>
                      <a:lnTo>
                        <a:pt x="156" y="194"/>
                      </a:lnTo>
                      <a:lnTo>
                        <a:pt x="154" y="194"/>
                      </a:lnTo>
                      <a:lnTo>
                        <a:pt x="151" y="192"/>
                      </a:lnTo>
                      <a:lnTo>
                        <a:pt x="147" y="187"/>
                      </a:lnTo>
                      <a:lnTo>
                        <a:pt x="136" y="178"/>
                      </a:lnTo>
                      <a:lnTo>
                        <a:pt x="123" y="171"/>
                      </a:lnTo>
                      <a:lnTo>
                        <a:pt x="108" y="163"/>
                      </a:lnTo>
                      <a:lnTo>
                        <a:pt x="86" y="154"/>
                      </a:lnTo>
                      <a:lnTo>
                        <a:pt x="79" y="151"/>
                      </a:lnTo>
                      <a:lnTo>
                        <a:pt x="59" y="158"/>
                      </a:lnTo>
                      <a:lnTo>
                        <a:pt x="37" y="163"/>
                      </a:lnTo>
                      <a:lnTo>
                        <a:pt x="34" y="161"/>
                      </a:lnTo>
                      <a:lnTo>
                        <a:pt x="31" y="158"/>
                      </a:lnTo>
                      <a:lnTo>
                        <a:pt x="29" y="156"/>
                      </a:lnTo>
                      <a:lnTo>
                        <a:pt x="31" y="154"/>
                      </a:lnTo>
                      <a:lnTo>
                        <a:pt x="31" y="153"/>
                      </a:lnTo>
                      <a:lnTo>
                        <a:pt x="34" y="149"/>
                      </a:lnTo>
                      <a:lnTo>
                        <a:pt x="45" y="144"/>
                      </a:lnTo>
                      <a:lnTo>
                        <a:pt x="57" y="141"/>
                      </a:lnTo>
                      <a:lnTo>
                        <a:pt x="63" y="139"/>
                      </a:lnTo>
                      <a:lnTo>
                        <a:pt x="68" y="137"/>
                      </a:lnTo>
                      <a:lnTo>
                        <a:pt x="72" y="134"/>
                      </a:lnTo>
                      <a:lnTo>
                        <a:pt x="74" y="132"/>
                      </a:lnTo>
                      <a:lnTo>
                        <a:pt x="74" y="125"/>
                      </a:lnTo>
                      <a:lnTo>
                        <a:pt x="71" y="117"/>
                      </a:lnTo>
                      <a:lnTo>
                        <a:pt x="65" y="105"/>
                      </a:lnTo>
                      <a:lnTo>
                        <a:pt x="51" y="84"/>
                      </a:lnTo>
                      <a:lnTo>
                        <a:pt x="34" y="64"/>
                      </a:lnTo>
                      <a:lnTo>
                        <a:pt x="22" y="46"/>
                      </a:lnTo>
                      <a:lnTo>
                        <a:pt x="12" y="34"/>
                      </a:lnTo>
                      <a:lnTo>
                        <a:pt x="6" y="31"/>
                      </a:lnTo>
                      <a:lnTo>
                        <a:pt x="3" y="28"/>
                      </a:lnTo>
                      <a:lnTo>
                        <a:pt x="1" y="24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5" y="12"/>
                      </a:ln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6" name="Freeform 362"/>
                <p:cNvSpPr>
                  <a:spLocks/>
                </p:cNvSpPr>
                <p:nvPr/>
              </p:nvSpPr>
              <p:spPr bwMode="auto">
                <a:xfrm>
                  <a:off x="1146" y="2726"/>
                  <a:ext cx="40" cy="21"/>
                </a:xfrm>
                <a:custGeom>
                  <a:avLst/>
                  <a:gdLst>
                    <a:gd name="T0" fmla="*/ 0 w 40"/>
                    <a:gd name="T1" fmla="*/ 7 h 21"/>
                    <a:gd name="T2" fmla="*/ 14 w 40"/>
                    <a:gd name="T3" fmla="*/ 4 h 21"/>
                    <a:gd name="T4" fmla="*/ 31 w 40"/>
                    <a:gd name="T5" fmla="*/ 0 h 21"/>
                    <a:gd name="T6" fmla="*/ 33 w 40"/>
                    <a:gd name="T7" fmla="*/ 0 h 21"/>
                    <a:gd name="T8" fmla="*/ 36 w 40"/>
                    <a:gd name="T9" fmla="*/ 0 h 21"/>
                    <a:gd name="T10" fmla="*/ 39 w 40"/>
                    <a:gd name="T11" fmla="*/ 4 h 21"/>
                    <a:gd name="T12" fmla="*/ 40 w 40"/>
                    <a:gd name="T13" fmla="*/ 7 h 21"/>
                    <a:gd name="T14" fmla="*/ 40 w 40"/>
                    <a:gd name="T15" fmla="*/ 16 h 21"/>
                    <a:gd name="T16" fmla="*/ 39 w 40"/>
                    <a:gd name="T17" fmla="*/ 16 h 21"/>
                    <a:gd name="T18" fmla="*/ 20 w 40"/>
                    <a:gd name="T19" fmla="*/ 21 h 21"/>
                    <a:gd name="T20" fmla="*/ 14 w 40"/>
                    <a:gd name="T21" fmla="*/ 16 h 21"/>
                    <a:gd name="T22" fmla="*/ 0 w 40"/>
                    <a:gd name="T23" fmla="*/ 7 h 2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40"/>
                    <a:gd name="T37" fmla="*/ 0 h 21"/>
                    <a:gd name="T38" fmla="*/ 40 w 40"/>
                    <a:gd name="T39" fmla="*/ 21 h 2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40" h="21">
                      <a:moveTo>
                        <a:pt x="0" y="7"/>
                      </a:moveTo>
                      <a:lnTo>
                        <a:pt x="14" y="4"/>
                      </a:lnTo>
                      <a:lnTo>
                        <a:pt x="31" y="0"/>
                      </a:lnTo>
                      <a:lnTo>
                        <a:pt x="33" y="0"/>
                      </a:lnTo>
                      <a:lnTo>
                        <a:pt x="36" y="0"/>
                      </a:lnTo>
                      <a:lnTo>
                        <a:pt x="39" y="4"/>
                      </a:lnTo>
                      <a:lnTo>
                        <a:pt x="40" y="7"/>
                      </a:lnTo>
                      <a:lnTo>
                        <a:pt x="40" y="16"/>
                      </a:lnTo>
                      <a:lnTo>
                        <a:pt x="39" y="16"/>
                      </a:lnTo>
                      <a:lnTo>
                        <a:pt x="20" y="21"/>
                      </a:lnTo>
                      <a:lnTo>
                        <a:pt x="14" y="16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7" name="Freeform 363"/>
                <p:cNvSpPr>
                  <a:spLocks/>
                </p:cNvSpPr>
                <p:nvPr/>
              </p:nvSpPr>
              <p:spPr bwMode="auto">
                <a:xfrm>
                  <a:off x="1074" y="2757"/>
                  <a:ext cx="115" cy="75"/>
                </a:xfrm>
                <a:custGeom>
                  <a:avLst/>
                  <a:gdLst>
                    <a:gd name="T0" fmla="*/ 0 w 115"/>
                    <a:gd name="T1" fmla="*/ 15 h 75"/>
                    <a:gd name="T2" fmla="*/ 17 w 115"/>
                    <a:gd name="T3" fmla="*/ 10 h 75"/>
                    <a:gd name="T4" fmla="*/ 35 w 115"/>
                    <a:gd name="T5" fmla="*/ 0 h 75"/>
                    <a:gd name="T6" fmla="*/ 38 w 115"/>
                    <a:gd name="T7" fmla="*/ 3 h 75"/>
                    <a:gd name="T8" fmla="*/ 43 w 115"/>
                    <a:gd name="T9" fmla="*/ 9 h 75"/>
                    <a:gd name="T10" fmla="*/ 47 w 115"/>
                    <a:gd name="T11" fmla="*/ 10 h 75"/>
                    <a:gd name="T12" fmla="*/ 51 w 115"/>
                    <a:gd name="T13" fmla="*/ 12 h 75"/>
                    <a:gd name="T14" fmla="*/ 55 w 115"/>
                    <a:gd name="T15" fmla="*/ 14 h 75"/>
                    <a:gd name="T16" fmla="*/ 60 w 115"/>
                    <a:gd name="T17" fmla="*/ 12 h 75"/>
                    <a:gd name="T18" fmla="*/ 66 w 115"/>
                    <a:gd name="T19" fmla="*/ 17 h 75"/>
                    <a:gd name="T20" fmla="*/ 77 w 115"/>
                    <a:gd name="T21" fmla="*/ 31 h 75"/>
                    <a:gd name="T22" fmla="*/ 85 w 115"/>
                    <a:gd name="T23" fmla="*/ 41 h 75"/>
                    <a:gd name="T24" fmla="*/ 97 w 115"/>
                    <a:gd name="T25" fmla="*/ 57 h 75"/>
                    <a:gd name="T26" fmla="*/ 108 w 115"/>
                    <a:gd name="T27" fmla="*/ 69 h 75"/>
                    <a:gd name="T28" fmla="*/ 114 w 115"/>
                    <a:gd name="T29" fmla="*/ 74 h 75"/>
                    <a:gd name="T30" fmla="*/ 115 w 115"/>
                    <a:gd name="T31" fmla="*/ 75 h 75"/>
                    <a:gd name="T32" fmla="*/ 114 w 115"/>
                    <a:gd name="T33" fmla="*/ 75 h 75"/>
                    <a:gd name="T34" fmla="*/ 111 w 115"/>
                    <a:gd name="T35" fmla="*/ 75 h 75"/>
                    <a:gd name="T36" fmla="*/ 106 w 115"/>
                    <a:gd name="T37" fmla="*/ 72 h 75"/>
                    <a:gd name="T38" fmla="*/ 88 w 115"/>
                    <a:gd name="T39" fmla="*/ 51 h 75"/>
                    <a:gd name="T40" fmla="*/ 72 w 115"/>
                    <a:gd name="T41" fmla="*/ 33 h 75"/>
                    <a:gd name="T42" fmla="*/ 66 w 115"/>
                    <a:gd name="T43" fmla="*/ 26 h 75"/>
                    <a:gd name="T44" fmla="*/ 58 w 115"/>
                    <a:gd name="T45" fmla="*/ 21 h 75"/>
                    <a:gd name="T46" fmla="*/ 44 w 115"/>
                    <a:gd name="T47" fmla="*/ 14 h 75"/>
                    <a:gd name="T48" fmla="*/ 34 w 115"/>
                    <a:gd name="T49" fmla="*/ 7 h 75"/>
                    <a:gd name="T50" fmla="*/ 32 w 115"/>
                    <a:gd name="T51" fmla="*/ 7 h 75"/>
                    <a:gd name="T52" fmla="*/ 29 w 115"/>
                    <a:gd name="T53" fmla="*/ 9 h 75"/>
                    <a:gd name="T54" fmla="*/ 15 w 115"/>
                    <a:gd name="T55" fmla="*/ 12 h 75"/>
                    <a:gd name="T56" fmla="*/ 0 w 115"/>
                    <a:gd name="T57" fmla="*/ 15 h 75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15"/>
                    <a:gd name="T88" fmla="*/ 0 h 75"/>
                    <a:gd name="T89" fmla="*/ 115 w 115"/>
                    <a:gd name="T90" fmla="*/ 75 h 75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15" h="75">
                      <a:moveTo>
                        <a:pt x="0" y="15"/>
                      </a:moveTo>
                      <a:lnTo>
                        <a:pt x="17" y="10"/>
                      </a:lnTo>
                      <a:lnTo>
                        <a:pt x="35" y="0"/>
                      </a:lnTo>
                      <a:lnTo>
                        <a:pt x="38" y="3"/>
                      </a:lnTo>
                      <a:lnTo>
                        <a:pt x="43" y="9"/>
                      </a:lnTo>
                      <a:lnTo>
                        <a:pt x="47" y="10"/>
                      </a:lnTo>
                      <a:lnTo>
                        <a:pt x="51" y="12"/>
                      </a:lnTo>
                      <a:lnTo>
                        <a:pt x="55" y="14"/>
                      </a:lnTo>
                      <a:lnTo>
                        <a:pt x="60" y="12"/>
                      </a:lnTo>
                      <a:lnTo>
                        <a:pt x="66" y="17"/>
                      </a:lnTo>
                      <a:lnTo>
                        <a:pt x="77" y="31"/>
                      </a:lnTo>
                      <a:lnTo>
                        <a:pt x="85" y="41"/>
                      </a:lnTo>
                      <a:lnTo>
                        <a:pt x="97" y="57"/>
                      </a:lnTo>
                      <a:lnTo>
                        <a:pt x="108" y="69"/>
                      </a:lnTo>
                      <a:lnTo>
                        <a:pt x="114" y="74"/>
                      </a:lnTo>
                      <a:lnTo>
                        <a:pt x="115" y="75"/>
                      </a:lnTo>
                      <a:lnTo>
                        <a:pt x="114" y="75"/>
                      </a:lnTo>
                      <a:lnTo>
                        <a:pt x="111" y="75"/>
                      </a:lnTo>
                      <a:lnTo>
                        <a:pt x="106" y="72"/>
                      </a:lnTo>
                      <a:lnTo>
                        <a:pt x="88" y="51"/>
                      </a:lnTo>
                      <a:lnTo>
                        <a:pt x="72" y="33"/>
                      </a:lnTo>
                      <a:lnTo>
                        <a:pt x="66" y="26"/>
                      </a:lnTo>
                      <a:lnTo>
                        <a:pt x="58" y="21"/>
                      </a:lnTo>
                      <a:lnTo>
                        <a:pt x="44" y="14"/>
                      </a:lnTo>
                      <a:lnTo>
                        <a:pt x="34" y="7"/>
                      </a:lnTo>
                      <a:lnTo>
                        <a:pt x="32" y="7"/>
                      </a:lnTo>
                      <a:lnTo>
                        <a:pt x="29" y="9"/>
                      </a:lnTo>
                      <a:lnTo>
                        <a:pt x="15" y="12"/>
                      </a:ln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8" name="Freeform 364"/>
                <p:cNvSpPr>
                  <a:spLocks/>
                </p:cNvSpPr>
                <p:nvPr/>
              </p:nvSpPr>
              <p:spPr bwMode="auto">
                <a:xfrm>
                  <a:off x="1154" y="2757"/>
                  <a:ext cx="100" cy="48"/>
                </a:xfrm>
                <a:custGeom>
                  <a:avLst/>
                  <a:gdLst>
                    <a:gd name="T0" fmla="*/ 8 w 100"/>
                    <a:gd name="T1" fmla="*/ 15 h 48"/>
                    <a:gd name="T2" fmla="*/ 5 w 100"/>
                    <a:gd name="T3" fmla="*/ 10 h 48"/>
                    <a:gd name="T4" fmla="*/ 0 w 100"/>
                    <a:gd name="T5" fmla="*/ 0 h 48"/>
                    <a:gd name="T6" fmla="*/ 6 w 100"/>
                    <a:gd name="T7" fmla="*/ 5 h 48"/>
                    <a:gd name="T8" fmla="*/ 23 w 100"/>
                    <a:gd name="T9" fmla="*/ 15 h 48"/>
                    <a:gd name="T10" fmla="*/ 38 w 100"/>
                    <a:gd name="T11" fmla="*/ 24 h 48"/>
                    <a:gd name="T12" fmla="*/ 60 w 100"/>
                    <a:gd name="T13" fmla="*/ 33 h 48"/>
                    <a:gd name="T14" fmla="*/ 80 w 100"/>
                    <a:gd name="T15" fmla="*/ 41 h 48"/>
                    <a:gd name="T16" fmla="*/ 93 w 100"/>
                    <a:gd name="T17" fmla="*/ 45 h 48"/>
                    <a:gd name="T18" fmla="*/ 97 w 100"/>
                    <a:gd name="T19" fmla="*/ 45 h 48"/>
                    <a:gd name="T20" fmla="*/ 100 w 100"/>
                    <a:gd name="T21" fmla="*/ 46 h 48"/>
                    <a:gd name="T22" fmla="*/ 100 w 100"/>
                    <a:gd name="T23" fmla="*/ 48 h 48"/>
                    <a:gd name="T24" fmla="*/ 97 w 100"/>
                    <a:gd name="T25" fmla="*/ 48 h 48"/>
                    <a:gd name="T26" fmla="*/ 85 w 100"/>
                    <a:gd name="T27" fmla="*/ 46 h 48"/>
                    <a:gd name="T28" fmla="*/ 72 w 100"/>
                    <a:gd name="T29" fmla="*/ 41 h 48"/>
                    <a:gd name="T30" fmla="*/ 62 w 100"/>
                    <a:gd name="T31" fmla="*/ 38 h 48"/>
                    <a:gd name="T32" fmla="*/ 40 w 100"/>
                    <a:gd name="T33" fmla="*/ 29 h 48"/>
                    <a:gd name="T34" fmla="*/ 18 w 100"/>
                    <a:gd name="T35" fmla="*/ 21 h 48"/>
                    <a:gd name="T36" fmla="*/ 8 w 100"/>
                    <a:gd name="T37" fmla="*/ 15 h 48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00"/>
                    <a:gd name="T58" fmla="*/ 0 h 48"/>
                    <a:gd name="T59" fmla="*/ 100 w 100"/>
                    <a:gd name="T60" fmla="*/ 48 h 48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00" h="48">
                      <a:moveTo>
                        <a:pt x="8" y="15"/>
                      </a:moveTo>
                      <a:lnTo>
                        <a:pt x="5" y="10"/>
                      </a:lnTo>
                      <a:lnTo>
                        <a:pt x="0" y="0"/>
                      </a:lnTo>
                      <a:lnTo>
                        <a:pt x="6" y="5"/>
                      </a:lnTo>
                      <a:lnTo>
                        <a:pt x="23" y="15"/>
                      </a:lnTo>
                      <a:lnTo>
                        <a:pt x="38" y="24"/>
                      </a:lnTo>
                      <a:lnTo>
                        <a:pt x="60" y="33"/>
                      </a:lnTo>
                      <a:lnTo>
                        <a:pt x="80" y="41"/>
                      </a:lnTo>
                      <a:lnTo>
                        <a:pt x="93" y="45"/>
                      </a:lnTo>
                      <a:lnTo>
                        <a:pt x="97" y="45"/>
                      </a:lnTo>
                      <a:lnTo>
                        <a:pt x="100" y="46"/>
                      </a:lnTo>
                      <a:lnTo>
                        <a:pt x="100" y="48"/>
                      </a:lnTo>
                      <a:lnTo>
                        <a:pt x="97" y="48"/>
                      </a:lnTo>
                      <a:lnTo>
                        <a:pt x="85" y="46"/>
                      </a:lnTo>
                      <a:lnTo>
                        <a:pt x="72" y="41"/>
                      </a:lnTo>
                      <a:lnTo>
                        <a:pt x="62" y="38"/>
                      </a:lnTo>
                      <a:lnTo>
                        <a:pt x="40" y="29"/>
                      </a:lnTo>
                      <a:lnTo>
                        <a:pt x="18" y="21"/>
                      </a:lnTo>
                      <a:lnTo>
                        <a:pt x="8" y="15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49" name="Freeform 365"/>
                <p:cNvSpPr>
                  <a:spLocks/>
                </p:cNvSpPr>
                <p:nvPr/>
              </p:nvSpPr>
              <p:spPr bwMode="auto">
                <a:xfrm>
                  <a:off x="1140" y="2491"/>
                  <a:ext cx="73" cy="105"/>
                </a:xfrm>
                <a:custGeom>
                  <a:avLst/>
                  <a:gdLst>
                    <a:gd name="T0" fmla="*/ 0 w 73"/>
                    <a:gd name="T1" fmla="*/ 4 h 105"/>
                    <a:gd name="T2" fmla="*/ 2 w 73"/>
                    <a:gd name="T3" fmla="*/ 9 h 105"/>
                    <a:gd name="T4" fmla="*/ 8 w 73"/>
                    <a:gd name="T5" fmla="*/ 18 h 105"/>
                    <a:gd name="T6" fmla="*/ 15 w 73"/>
                    <a:gd name="T7" fmla="*/ 23 h 105"/>
                    <a:gd name="T8" fmla="*/ 20 w 73"/>
                    <a:gd name="T9" fmla="*/ 30 h 105"/>
                    <a:gd name="T10" fmla="*/ 29 w 73"/>
                    <a:gd name="T11" fmla="*/ 40 h 105"/>
                    <a:gd name="T12" fmla="*/ 45 w 73"/>
                    <a:gd name="T13" fmla="*/ 62 h 105"/>
                    <a:gd name="T14" fmla="*/ 62 w 73"/>
                    <a:gd name="T15" fmla="*/ 86 h 105"/>
                    <a:gd name="T16" fmla="*/ 73 w 73"/>
                    <a:gd name="T17" fmla="*/ 105 h 105"/>
                    <a:gd name="T18" fmla="*/ 68 w 73"/>
                    <a:gd name="T19" fmla="*/ 91 h 105"/>
                    <a:gd name="T20" fmla="*/ 45 w 73"/>
                    <a:gd name="T21" fmla="*/ 54 h 105"/>
                    <a:gd name="T22" fmla="*/ 20 w 73"/>
                    <a:gd name="T23" fmla="*/ 21 h 105"/>
                    <a:gd name="T24" fmla="*/ 12 w 73"/>
                    <a:gd name="T25" fmla="*/ 12 h 105"/>
                    <a:gd name="T26" fmla="*/ 9 w 73"/>
                    <a:gd name="T27" fmla="*/ 9 h 105"/>
                    <a:gd name="T28" fmla="*/ 6 w 73"/>
                    <a:gd name="T29" fmla="*/ 7 h 105"/>
                    <a:gd name="T30" fmla="*/ 5 w 73"/>
                    <a:gd name="T31" fmla="*/ 4 h 105"/>
                    <a:gd name="T32" fmla="*/ 5 w 73"/>
                    <a:gd name="T33" fmla="*/ 0 h 105"/>
                    <a:gd name="T34" fmla="*/ 3 w 73"/>
                    <a:gd name="T35" fmla="*/ 0 h 105"/>
                    <a:gd name="T36" fmla="*/ 0 w 73"/>
                    <a:gd name="T37" fmla="*/ 4 h 105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73"/>
                    <a:gd name="T58" fmla="*/ 0 h 105"/>
                    <a:gd name="T59" fmla="*/ 73 w 73"/>
                    <a:gd name="T60" fmla="*/ 105 h 105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73" h="105">
                      <a:moveTo>
                        <a:pt x="0" y="4"/>
                      </a:moveTo>
                      <a:lnTo>
                        <a:pt x="2" y="9"/>
                      </a:lnTo>
                      <a:lnTo>
                        <a:pt x="8" y="18"/>
                      </a:lnTo>
                      <a:lnTo>
                        <a:pt x="15" y="23"/>
                      </a:lnTo>
                      <a:lnTo>
                        <a:pt x="20" y="30"/>
                      </a:lnTo>
                      <a:lnTo>
                        <a:pt x="29" y="40"/>
                      </a:lnTo>
                      <a:lnTo>
                        <a:pt x="45" y="62"/>
                      </a:lnTo>
                      <a:lnTo>
                        <a:pt x="62" y="86"/>
                      </a:lnTo>
                      <a:lnTo>
                        <a:pt x="73" y="105"/>
                      </a:lnTo>
                      <a:lnTo>
                        <a:pt x="68" y="91"/>
                      </a:lnTo>
                      <a:lnTo>
                        <a:pt x="45" y="54"/>
                      </a:lnTo>
                      <a:lnTo>
                        <a:pt x="20" y="21"/>
                      </a:lnTo>
                      <a:lnTo>
                        <a:pt x="12" y="12"/>
                      </a:lnTo>
                      <a:lnTo>
                        <a:pt x="9" y="9"/>
                      </a:lnTo>
                      <a:lnTo>
                        <a:pt x="6" y="7"/>
                      </a:lnTo>
                      <a:lnTo>
                        <a:pt x="5" y="4"/>
                      </a:lnTo>
                      <a:lnTo>
                        <a:pt x="5" y="0"/>
                      </a:lnTo>
                      <a:lnTo>
                        <a:pt x="3" y="0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0" name="Freeform 366"/>
                <p:cNvSpPr>
                  <a:spLocks/>
                </p:cNvSpPr>
                <p:nvPr/>
              </p:nvSpPr>
              <p:spPr bwMode="auto">
                <a:xfrm>
                  <a:off x="1245" y="2622"/>
                  <a:ext cx="69" cy="22"/>
                </a:xfrm>
                <a:custGeom>
                  <a:avLst/>
                  <a:gdLst>
                    <a:gd name="T0" fmla="*/ 26 w 69"/>
                    <a:gd name="T1" fmla="*/ 15 h 22"/>
                    <a:gd name="T2" fmla="*/ 14 w 69"/>
                    <a:gd name="T3" fmla="*/ 8 h 22"/>
                    <a:gd name="T4" fmla="*/ 0 w 69"/>
                    <a:gd name="T5" fmla="*/ 0 h 22"/>
                    <a:gd name="T6" fmla="*/ 9 w 69"/>
                    <a:gd name="T7" fmla="*/ 1 h 22"/>
                    <a:gd name="T8" fmla="*/ 26 w 69"/>
                    <a:gd name="T9" fmla="*/ 8 h 22"/>
                    <a:gd name="T10" fmla="*/ 49 w 69"/>
                    <a:gd name="T11" fmla="*/ 15 h 22"/>
                    <a:gd name="T12" fmla="*/ 69 w 69"/>
                    <a:gd name="T13" fmla="*/ 22 h 22"/>
                    <a:gd name="T14" fmla="*/ 26 w 69"/>
                    <a:gd name="T15" fmla="*/ 15 h 22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69"/>
                    <a:gd name="T25" fmla="*/ 0 h 22"/>
                    <a:gd name="T26" fmla="*/ 69 w 69"/>
                    <a:gd name="T27" fmla="*/ 22 h 22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69" h="22">
                      <a:moveTo>
                        <a:pt x="26" y="15"/>
                      </a:moveTo>
                      <a:lnTo>
                        <a:pt x="14" y="8"/>
                      </a:lnTo>
                      <a:lnTo>
                        <a:pt x="0" y="0"/>
                      </a:lnTo>
                      <a:lnTo>
                        <a:pt x="9" y="1"/>
                      </a:lnTo>
                      <a:lnTo>
                        <a:pt x="26" y="8"/>
                      </a:lnTo>
                      <a:lnTo>
                        <a:pt x="49" y="15"/>
                      </a:lnTo>
                      <a:lnTo>
                        <a:pt x="69" y="22"/>
                      </a:lnTo>
                      <a:lnTo>
                        <a:pt x="26" y="15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1" name="Freeform 367"/>
                <p:cNvSpPr>
                  <a:spLocks/>
                </p:cNvSpPr>
                <p:nvPr/>
              </p:nvSpPr>
              <p:spPr bwMode="auto">
                <a:xfrm>
                  <a:off x="1265" y="2603"/>
                  <a:ext cx="20" cy="8"/>
                </a:xfrm>
                <a:custGeom>
                  <a:avLst/>
                  <a:gdLst>
                    <a:gd name="T0" fmla="*/ 0 w 20"/>
                    <a:gd name="T1" fmla="*/ 2 h 8"/>
                    <a:gd name="T2" fmla="*/ 8 w 20"/>
                    <a:gd name="T3" fmla="*/ 8 h 8"/>
                    <a:gd name="T4" fmla="*/ 12 w 20"/>
                    <a:gd name="T5" fmla="*/ 7 h 8"/>
                    <a:gd name="T6" fmla="*/ 20 w 20"/>
                    <a:gd name="T7" fmla="*/ 3 h 8"/>
                    <a:gd name="T8" fmla="*/ 20 w 20"/>
                    <a:gd name="T9" fmla="*/ 3 h 8"/>
                    <a:gd name="T10" fmla="*/ 14 w 20"/>
                    <a:gd name="T11" fmla="*/ 2 h 8"/>
                    <a:gd name="T12" fmla="*/ 6 w 20"/>
                    <a:gd name="T13" fmla="*/ 0 h 8"/>
                    <a:gd name="T14" fmla="*/ 0 w 20"/>
                    <a:gd name="T15" fmla="*/ 2 h 8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w 20"/>
                    <a:gd name="T25" fmla="*/ 0 h 8"/>
                    <a:gd name="T26" fmla="*/ 20 w 20"/>
                    <a:gd name="T27" fmla="*/ 8 h 8"/>
                  </a:gdLst>
                  <a:ahLst/>
                  <a:cxnLst>
                    <a:cxn ang="T16">
                      <a:pos x="T0" y="T1"/>
                    </a:cxn>
                    <a:cxn ang="T17">
                      <a:pos x="T2" y="T3"/>
                    </a:cxn>
                    <a:cxn ang="T18">
                      <a:pos x="T4" y="T5"/>
                    </a:cxn>
                    <a:cxn ang="T19">
                      <a:pos x="T6" y="T7"/>
                    </a:cxn>
                    <a:cxn ang="T20">
                      <a:pos x="T8" y="T9"/>
                    </a:cxn>
                    <a:cxn ang="T21">
                      <a:pos x="T10" y="T11"/>
                    </a:cxn>
                    <a:cxn ang="T22">
                      <a:pos x="T12" y="T13"/>
                    </a:cxn>
                    <a:cxn ang="T23">
                      <a:pos x="T14" y="T15"/>
                    </a:cxn>
                  </a:cxnLst>
                  <a:rect l="T24" t="T25" r="T26" b="T27"/>
                  <a:pathLst>
                    <a:path w="20" h="8">
                      <a:moveTo>
                        <a:pt x="0" y="2"/>
                      </a:moveTo>
                      <a:lnTo>
                        <a:pt x="8" y="8"/>
                      </a:lnTo>
                      <a:lnTo>
                        <a:pt x="12" y="7"/>
                      </a:lnTo>
                      <a:lnTo>
                        <a:pt x="20" y="3"/>
                      </a:lnTo>
                      <a:lnTo>
                        <a:pt x="14" y="2"/>
                      </a:lnTo>
                      <a:lnTo>
                        <a:pt x="6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2" name="Freeform 368"/>
                <p:cNvSpPr>
                  <a:spLocks/>
                </p:cNvSpPr>
                <p:nvPr/>
              </p:nvSpPr>
              <p:spPr bwMode="auto">
                <a:xfrm>
                  <a:off x="1217" y="2627"/>
                  <a:ext cx="36" cy="20"/>
                </a:xfrm>
                <a:custGeom>
                  <a:avLst/>
                  <a:gdLst>
                    <a:gd name="T0" fmla="*/ 0 w 36"/>
                    <a:gd name="T1" fmla="*/ 5 h 20"/>
                    <a:gd name="T2" fmla="*/ 2 w 36"/>
                    <a:gd name="T3" fmla="*/ 3 h 20"/>
                    <a:gd name="T4" fmla="*/ 5 w 36"/>
                    <a:gd name="T5" fmla="*/ 0 h 20"/>
                    <a:gd name="T6" fmla="*/ 8 w 36"/>
                    <a:gd name="T7" fmla="*/ 1 h 20"/>
                    <a:gd name="T8" fmla="*/ 14 w 36"/>
                    <a:gd name="T9" fmla="*/ 7 h 20"/>
                    <a:gd name="T10" fmla="*/ 22 w 36"/>
                    <a:gd name="T11" fmla="*/ 7 h 20"/>
                    <a:gd name="T12" fmla="*/ 23 w 36"/>
                    <a:gd name="T13" fmla="*/ 7 h 20"/>
                    <a:gd name="T14" fmla="*/ 26 w 36"/>
                    <a:gd name="T15" fmla="*/ 10 h 20"/>
                    <a:gd name="T16" fmla="*/ 36 w 36"/>
                    <a:gd name="T17" fmla="*/ 20 h 20"/>
                    <a:gd name="T18" fmla="*/ 19 w 36"/>
                    <a:gd name="T19" fmla="*/ 13 h 20"/>
                    <a:gd name="T20" fmla="*/ 0 w 36"/>
                    <a:gd name="T21" fmla="*/ 5 h 2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36"/>
                    <a:gd name="T34" fmla="*/ 0 h 20"/>
                    <a:gd name="T35" fmla="*/ 36 w 36"/>
                    <a:gd name="T36" fmla="*/ 20 h 2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36" h="20">
                      <a:moveTo>
                        <a:pt x="0" y="5"/>
                      </a:moveTo>
                      <a:lnTo>
                        <a:pt x="2" y="3"/>
                      </a:lnTo>
                      <a:lnTo>
                        <a:pt x="5" y="0"/>
                      </a:lnTo>
                      <a:lnTo>
                        <a:pt x="8" y="1"/>
                      </a:lnTo>
                      <a:lnTo>
                        <a:pt x="14" y="7"/>
                      </a:lnTo>
                      <a:lnTo>
                        <a:pt x="22" y="7"/>
                      </a:lnTo>
                      <a:lnTo>
                        <a:pt x="23" y="7"/>
                      </a:lnTo>
                      <a:lnTo>
                        <a:pt x="26" y="10"/>
                      </a:lnTo>
                      <a:lnTo>
                        <a:pt x="36" y="20"/>
                      </a:lnTo>
                      <a:lnTo>
                        <a:pt x="19" y="1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A673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3" name="Freeform 369"/>
                <p:cNvSpPr>
                  <a:spLocks/>
                </p:cNvSpPr>
                <p:nvPr/>
              </p:nvSpPr>
              <p:spPr bwMode="auto">
                <a:xfrm>
                  <a:off x="1154" y="2488"/>
                  <a:ext cx="12" cy="5"/>
                </a:xfrm>
                <a:custGeom>
                  <a:avLst/>
                  <a:gdLst>
                    <a:gd name="T0" fmla="*/ 0 w 12"/>
                    <a:gd name="T1" fmla="*/ 5 h 5"/>
                    <a:gd name="T2" fmla="*/ 5 w 12"/>
                    <a:gd name="T3" fmla="*/ 2 h 5"/>
                    <a:gd name="T4" fmla="*/ 12 w 12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5"/>
                    <a:gd name="T11" fmla="*/ 12 w 12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4" name="Freeform 370"/>
                <p:cNvSpPr>
                  <a:spLocks/>
                </p:cNvSpPr>
                <p:nvPr/>
              </p:nvSpPr>
              <p:spPr bwMode="auto">
                <a:xfrm>
                  <a:off x="1160" y="2495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5" name="Freeform 371"/>
                <p:cNvSpPr>
                  <a:spLocks/>
                </p:cNvSpPr>
                <p:nvPr/>
              </p:nvSpPr>
              <p:spPr bwMode="auto">
                <a:xfrm>
                  <a:off x="1165" y="2503"/>
                  <a:ext cx="11" cy="6"/>
                </a:xfrm>
                <a:custGeom>
                  <a:avLst/>
                  <a:gdLst>
                    <a:gd name="T0" fmla="*/ 0 w 11"/>
                    <a:gd name="T1" fmla="*/ 6 h 6"/>
                    <a:gd name="T2" fmla="*/ 3 w 11"/>
                    <a:gd name="T3" fmla="*/ 2 h 6"/>
                    <a:gd name="T4" fmla="*/ 11 w 11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6"/>
                    <a:gd name="T11" fmla="*/ 11 w 11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6">
                      <a:moveTo>
                        <a:pt x="0" y="6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6" name="Freeform 372"/>
                <p:cNvSpPr>
                  <a:spLocks/>
                </p:cNvSpPr>
                <p:nvPr/>
              </p:nvSpPr>
              <p:spPr bwMode="auto">
                <a:xfrm>
                  <a:off x="1169" y="2510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7" name="Freeform 373"/>
                <p:cNvSpPr>
                  <a:spLocks/>
                </p:cNvSpPr>
                <p:nvPr/>
              </p:nvSpPr>
              <p:spPr bwMode="auto">
                <a:xfrm>
                  <a:off x="1174" y="2517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8" name="Freeform 374"/>
                <p:cNvSpPr>
                  <a:spLocks/>
                </p:cNvSpPr>
                <p:nvPr/>
              </p:nvSpPr>
              <p:spPr bwMode="auto">
                <a:xfrm>
                  <a:off x="1179" y="2524"/>
                  <a:ext cx="10" cy="5"/>
                </a:xfrm>
                <a:custGeom>
                  <a:avLst/>
                  <a:gdLst>
                    <a:gd name="T0" fmla="*/ 0 w 10"/>
                    <a:gd name="T1" fmla="*/ 5 h 5"/>
                    <a:gd name="T2" fmla="*/ 4 w 10"/>
                    <a:gd name="T3" fmla="*/ 2 h 5"/>
                    <a:gd name="T4" fmla="*/ 10 w 10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5"/>
                    <a:gd name="T11" fmla="*/ 10 w 10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5">
                      <a:moveTo>
                        <a:pt x="0" y="5"/>
                      </a:moveTo>
                      <a:lnTo>
                        <a:pt x="4" y="2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59" name="Freeform 375"/>
                <p:cNvSpPr>
                  <a:spLocks/>
                </p:cNvSpPr>
                <p:nvPr/>
              </p:nvSpPr>
              <p:spPr bwMode="auto">
                <a:xfrm>
                  <a:off x="1183" y="2531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0" name="Freeform 376"/>
                <p:cNvSpPr>
                  <a:spLocks/>
                </p:cNvSpPr>
                <p:nvPr/>
              </p:nvSpPr>
              <p:spPr bwMode="auto">
                <a:xfrm>
                  <a:off x="1188" y="2539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4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1" name="Freeform 377"/>
                <p:cNvSpPr>
                  <a:spLocks/>
                </p:cNvSpPr>
                <p:nvPr/>
              </p:nvSpPr>
              <p:spPr bwMode="auto">
                <a:xfrm>
                  <a:off x="1192" y="2546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2" name="Freeform 378"/>
                <p:cNvSpPr>
                  <a:spLocks/>
                </p:cNvSpPr>
                <p:nvPr/>
              </p:nvSpPr>
              <p:spPr bwMode="auto">
                <a:xfrm>
                  <a:off x="1197" y="2553"/>
                  <a:ext cx="11" cy="4"/>
                </a:xfrm>
                <a:custGeom>
                  <a:avLst/>
                  <a:gdLst>
                    <a:gd name="T0" fmla="*/ 0 w 11"/>
                    <a:gd name="T1" fmla="*/ 4 h 4"/>
                    <a:gd name="T2" fmla="*/ 5 w 11"/>
                    <a:gd name="T3" fmla="*/ 0 h 4"/>
                    <a:gd name="T4" fmla="*/ 11 w 11"/>
                    <a:gd name="T5" fmla="*/ 0 h 4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4"/>
                    <a:gd name="T11" fmla="*/ 11 w 11"/>
                    <a:gd name="T12" fmla="*/ 4 h 4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4">
                      <a:moveTo>
                        <a:pt x="0" y="4"/>
                      </a:moveTo>
                      <a:lnTo>
                        <a:pt x="5" y="0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3" name="Freeform 379"/>
                <p:cNvSpPr>
                  <a:spLocks/>
                </p:cNvSpPr>
                <p:nvPr/>
              </p:nvSpPr>
              <p:spPr bwMode="auto">
                <a:xfrm>
                  <a:off x="1203" y="2560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3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3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4" name="Freeform 380"/>
                <p:cNvSpPr>
                  <a:spLocks/>
                </p:cNvSpPr>
                <p:nvPr/>
              </p:nvSpPr>
              <p:spPr bwMode="auto">
                <a:xfrm>
                  <a:off x="1208" y="2567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2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2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5" name="Freeform 381"/>
                <p:cNvSpPr>
                  <a:spLocks/>
                </p:cNvSpPr>
                <p:nvPr/>
              </p:nvSpPr>
              <p:spPr bwMode="auto">
                <a:xfrm>
                  <a:off x="1214" y="2574"/>
                  <a:ext cx="11" cy="5"/>
                </a:xfrm>
                <a:custGeom>
                  <a:avLst/>
                  <a:gdLst>
                    <a:gd name="T0" fmla="*/ 0 w 11"/>
                    <a:gd name="T1" fmla="*/ 5 h 5"/>
                    <a:gd name="T2" fmla="*/ 5 w 11"/>
                    <a:gd name="T3" fmla="*/ 1 h 5"/>
                    <a:gd name="T4" fmla="*/ 11 w 11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5"/>
                    <a:gd name="T11" fmla="*/ 11 w 11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5">
                      <a:moveTo>
                        <a:pt x="0" y="5"/>
                      </a:moveTo>
                      <a:lnTo>
                        <a:pt x="5" y="1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6" name="Freeform 382"/>
                <p:cNvSpPr>
                  <a:spLocks/>
                </p:cNvSpPr>
                <p:nvPr/>
              </p:nvSpPr>
              <p:spPr bwMode="auto">
                <a:xfrm>
                  <a:off x="1219" y="2581"/>
                  <a:ext cx="12" cy="5"/>
                </a:xfrm>
                <a:custGeom>
                  <a:avLst/>
                  <a:gdLst>
                    <a:gd name="T0" fmla="*/ 0 w 12"/>
                    <a:gd name="T1" fmla="*/ 5 h 5"/>
                    <a:gd name="T2" fmla="*/ 6 w 12"/>
                    <a:gd name="T3" fmla="*/ 1 h 5"/>
                    <a:gd name="T4" fmla="*/ 12 w 12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12"/>
                    <a:gd name="T10" fmla="*/ 0 h 5"/>
                    <a:gd name="T11" fmla="*/ 12 w 12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2" h="5">
                      <a:moveTo>
                        <a:pt x="0" y="5"/>
                      </a:moveTo>
                      <a:lnTo>
                        <a:pt x="6" y="1"/>
                      </a:lnTo>
                      <a:lnTo>
                        <a:pt x="12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7" name="Freeform 383"/>
                <p:cNvSpPr>
                  <a:spLocks/>
                </p:cNvSpPr>
                <p:nvPr/>
              </p:nvSpPr>
              <p:spPr bwMode="auto">
                <a:xfrm>
                  <a:off x="1226" y="2586"/>
                  <a:ext cx="13" cy="7"/>
                </a:xfrm>
                <a:custGeom>
                  <a:avLst/>
                  <a:gdLst>
                    <a:gd name="T0" fmla="*/ 0 w 13"/>
                    <a:gd name="T1" fmla="*/ 7 h 7"/>
                    <a:gd name="T2" fmla="*/ 5 w 13"/>
                    <a:gd name="T3" fmla="*/ 1 h 7"/>
                    <a:gd name="T4" fmla="*/ 13 w 13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3"/>
                    <a:gd name="T10" fmla="*/ 0 h 7"/>
                    <a:gd name="T11" fmla="*/ 13 w 13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3" h="7">
                      <a:moveTo>
                        <a:pt x="0" y="7"/>
                      </a:moveTo>
                      <a:lnTo>
                        <a:pt x="5" y="1"/>
                      </a:lnTo>
                      <a:lnTo>
                        <a:pt x="13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8" name="Freeform 384"/>
                <p:cNvSpPr>
                  <a:spLocks/>
                </p:cNvSpPr>
                <p:nvPr/>
              </p:nvSpPr>
              <p:spPr bwMode="auto">
                <a:xfrm>
                  <a:off x="1176" y="2623"/>
                  <a:ext cx="7" cy="9"/>
                </a:xfrm>
                <a:custGeom>
                  <a:avLst/>
                  <a:gdLst>
                    <a:gd name="T0" fmla="*/ 0 w 7"/>
                    <a:gd name="T1" fmla="*/ 9 h 9"/>
                    <a:gd name="T2" fmla="*/ 1 w 7"/>
                    <a:gd name="T3" fmla="*/ 5 h 9"/>
                    <a:gd name="T4" fmla="*/ 7 w 7"/>
                    <a:gd name="T5" fmla="*/ 0 h 9"/>
                    <a:gd name="T6" fmla="*/ 0 60000 65536"/>
                    <a:gd name="T7" fmla="*/ 0 60000 65536"/>
                    <a:gd name="T8" fmla="*/ 0 60000 65536"/>
                    <a:gd name="T9" fmla="*/ 0 w 7"/>
                    <a:gd name="T10" fmla="*/ 0 h 9"/>
                    <a:gd name="T11" fmla="*/ 7 w 7"/>
                    <a:gd name="T12" fmla="*/ 9 h 9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" h="9">
                      <a:moveTo>
                        <a:pt x="0" y="9"/>
                      </a:moveTo>
                      <a:lnTo>
                        <a:pt x="1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69" name="Freeform 385"/>
                <p:cNvSpPr>
                  <a:spLocks/>
                </p:cNvSpPr>
                <p:nvPr/>
              </p:nvSpPr>
              <p:spPr bwMode="auto">
                <a:xfrm>
                  <a:off x="1183" y="2623"/>
                  <a:ext cx="8" cy="5"/>
                </a:xfrm>
                <a:custGeom>
                  <a:avLst/>
                  <a:gdLst>
                    <a:gd name="T0" fmla="*/ 0 w 8"/>
                    <a:gd name="T1" fmla="*/ 5 h 5"/>
                    <a:gd name="T2" fmla="*/ 2 w 8"/>
                    <a:gd name="T3" fmla="*/ 4 h 5"/>
                    <a:gd name="T4" fmla="*/ 8 w 8"/>
                    <a:gd name="T5" fmla="*/ 0 h 5"/>
                    <a:gd name="T6" fmla="*/ 0 60000 65536"/>
                    <a:gd name="T7" fmla="*/ 0 60000 65536"/>
                    <a:gd name="T8" fmla="*/ 0 60000 65536"/>
                    <a:gd name="T9" fmla="*/ 0 w 8"/>
                    <a:gd name="T10" fmla="*/ 0 h 5"/>
                    <a:gd name="T11" fmla="*/ 8 w 8"/>
                    <a:gd name="T12" fmla="*/ 5 h 5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" h="5">
                      <a:moveTo>
                        <a:pt x="0" y="5"/>
                      </a:moveTo>
                      <a:lnTo>
                        <a:pt x="2" y="4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0" name="Freeform 386"/>
                <p:cNvSpPr>
                  <a:spLocks/>
                </p:cNvSpPr>
                <p:nvPr/>
              </p:nvSpPr>
              <p:spPr bwMode="auto">
                <a:xfrm>
                  <a:off x="1191" y="2620"/>
                  <a:ext cx="8" cy="7"/>
                </a:xfrm>
                <a:custGeom>
                  <a:avLst/>
                  <a:gdLst>
                    <a:gd name="T0" fmla="*/ 0 w 8"/>
                    <a:gd name="T1" fmla="*/ 7 h 7"/>
                    <a:gd name="T2" fmla="*/ 1 w 8"/>
                    <a:gd name="T3" fmla="*/ 5 h 7"/>
                    <a:gd name="T4" fmla="*/ 8 w 8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8"/>
                    <a:gd name="T10" fmla="*/ 0 h 7"/>
                    <a:gd name="T11" fmla="*/ 8 w 8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8" h="7">
                      <a:moveTo>
                        <a:pt x="0" y="7"/>
                      </a:moveTo>
                      <a:lnTo>
                        <a:pt x="1" y="5"/>
                      </a:lnTo>
                      <a:lnTo>
                        <a:pt x="8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1" name="Freeform 387"/>
                <p:cNvSpPr>
                  <a:spLocks/>
                </p:cNvSpPr>
                <p:nvPr/>
              </p:nvSpPr>
              <p:spPr bwMode="auto">
                <a:xfrm>
                  <a:off x="1199" y="2617"/>
                  <a:ext cx="7" cy="8"/>
                </a:xfrm>
                <a:custGeom>
                  <a:avLst/>
                  <a:gdLst>
                    <a:gd name="T0" fmla="*/ 0 w 7"/>
                    <a:gd name="T1" fmla="*/ 8 h 8"/>
                    <a:gd name="T2" fmla="*/ 1 w 7"/>
                    <a:gd name="T3" fmla="*/ 5 h 8"/>
                    <a:gd name="T4" fmla="*/ 7 w 7"/>
                    <a:gd name="T5" fmla="*/ 0 h 8"/>
                    <a:gd name="T6" fmla="*/ 0 60000 65536"/>
                    <a:gd name="T7" fmla="*/ 0 60000 65536"/>
                    <a:gd name="T8" fmla="*/ 0 60000 65536"/>
                    <a:gd name="T9" fmla="*/ 0 w 7"/>
                    <a:gd name="T10" fmla="*/ 0 h 8"/>
                    <a:gd name="T11" fmla="*/ 7 w 7"/>
                    <a:gd name="T12" fmla="*/ 8 h 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7" h="8">
                      <a:moveTo>
                        <a:pt x="0" y="8"/>
                      </a:moveTo>
                      <a:lnTo>
                        <a:pt x="1" y="5"/>
                      </a:lnTo>
                      <a:lnTo>
                        <a:pt x="7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2" name="Freeform 388"/>
                <p:cNvSpPr>
                  <a:spLocks/>
                </p:cNvSpPr>
                <p:nvPr/>
              </p:nvSpPr>
              <p:spPr bwMode="auto">
                <a:xfrm>
                  <a:off x="1066" y="2754"/>
                  <a:ext cx="11" cy="6"/>
                </a:xfrm>
                <a:custGeom>
                  <a:avLst/>
                  <a:gdLst>
                    <a:gd name="T0" fmla="*/ 0 w 11"/>
                    <a:gd name="T1" fmla="*/ 6 h 6"/>
                    <a:gd name="T2" fmla="*/ 1 w 11"/>
                    <a:gd name="T3" fmla="*/ 3 h 6"/>
                    <a:gd name="T4" fmla="*/ 11 w 11"/>
                    <a:gd name="T5" fmla="*/ 0 h 6"/>
                    <a:gd name="T6" fmla="*/ 0 60000 65536"/>
                    <a:gd name="T7" fmla="*/ 0 60000 65536"/>
                    <a:gd name="T8" fmla="*/ 0 60000 65536"/>
                    <a:gd name="T9" fmla="*/ 0 w 11"/>
                    <a:gd name="T10" fmla="*/ 0 h 6"/>
                    <a:gd name="T11" fmla="*/ 11 w 11"/>
                    <a:gd name="T12" fmla="*/ 6 h 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1" h="6">
                      <a:moveTo>
                        <a:pt x="0" y="6"/>
                      </a:moveTo>
                      <a:lnTo>
                        <a:pt x="1" y="3"/>
                      </a:lnTo>
                      <a:lnTo>
                        <a:pt x="11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3" name="Freeform 389"/>
                <p:cNvSpPr>
                  <a:spLocks/>
                </p:cNvSpPr>
                <p:nvPr/>
              </p:nvSpPr>
              <p:spPr bwMode="auto">
                <a:xfrm>
                  <a:off x="1074" y="2752"/>
                  <a:ext cx="10" cy="7"/>
                </a:xfrm>
                <a:custGeom>
                  <a:avLst/>
                  <a:gdLst>
                    <a:gd name="T0" fmla="*/ 0 w 10"/>
                    <a:gd name="T1" fmla="*/ 7 h 7"/>
                    <a:gd name="T2" fmla="*/ 3 w 10"/>
                    <a:gd name="T3" fmla="*/ 3 h 7"/>
                    <a:gd name="T4" fmla="*/ 10 w 10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7"/>
                    <a:gd name="T11" fmla="*/ 10 w 10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7">
                      <a:moveTo>
                        <a:pt x="0" y="7"/>
                      </a:moveTo>
                      <a:lnTo>
                        <a:pt x="3" y="3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4" name="Freeform 390"/>
                <p:cNvSpPr>
                  <a:spLocks/>
                </p:cNvSpPr>
                <p:nvPr/>
              </p:nvSpPr>
              <p:spPr bwMode="auto">
                <a:xfrm>
                  <a:off x="1084" y="2750"/>
                  <a:ext cx="10" cy="7"/>
                </a:xfrm>
                <a:custGeom>
                  <a:avLst/>
                  <a:gdLst>
                    <a:gd name="T0" fmla="*/ 0 w 10"/>
                    <a:gd name="T1" fmla="*/ 7 h 7"/>
                    <a:gd name="T2" fmla="*/ 2 w 10"/>
                    <a:gd name="T3" fmla="*/ 4 h 7"/>
                    <a:gd name="T4" fmla="*/ 10 w 10"/>
                    <a:gd name="T5" fmla="*/ 0 h 7"/>
                    <a:gd name="T6" fmla="*/ 0 60000 65536"/>
                    <a:gd name="T7" fmla="*/ 0 60000 65536"/>
                    <a:gd name="T8" fmla="*/ 0 60000 65536"/>
                    <a:gd name="T9" fmla="*/ 0 w 10"/>
                    <a:gd name="T10" fmla="*/ 0 h 7"/>
                    <a:gd name="T11" fmla="*/ 10 w 10"/>
                    <a:gd name="T12" fmla="*/ 7 h 7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0" h="7">
                      <a:moveTo>
                        <a:pt x="0" y="7"/>
                      </a:moveTo>
                      <a:lnTo>
                        <a:pt x="2" y="4"/>
                      </a:lnTo>
                      <a:lnTo>
                        <a:pt x="10" y="0"/>
                      </a:lnTo>
                    </a:path>
                  </a:pathLst>
                </a:custGeom>
                <a:noFill/>
                <a:ln w="7938">
                  <a:solidFill>
                    <a:srgbClr val="A6734D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5" name="Freeform 391"/>
                <p:cNvSpPr>
                  <a:spLocks/>
                </p:cNvSpPr>
                <p:nvPr/>
              </p:nvSpPr>
              <p:spPr bwMode="auto">
                <a:xfrm>
                  <a:off x="1251" y="2795"/>
                  <a:ext cx="16" cy="15"/>
                </a:xfrm>
                <a:custGeom>
                  <a:avLst/>
                  <a:gdLst>
                    <a:gd name="T0" fmla="*/ 2 w 16"/>
                    <a:gd name="T1" fmla="*/ 7 h 15"/>
                    <a:gd name="T2" fmla="*/ 0 w 16"/>
                    <a:gd name="T3" fmla="*/ 5 h 15"/>
                    <a:gd name="T4" fmla="*/ 2 w 16"/>
                    <a:gd name="T5" fmla="*/ 1 h 15"/>
                    <a:gd name="T6" fmla="*/ 3 w 16"/>
                    <a:gd name="T7" fmla="*/ 0 h 15"/>
                    <a:gd name="T8" fmla="*/ 5 w 16"/>
                    <a:gd name="T9" fmla="*/ 0 h 15"/>
                    <a:gd name="T10" fmla="*/ 9 w 16"/>
                    <a:gd name="T11" fmla="*/ 1 h 15"/>
                    <a:gd name="T12" fmla="*/ 12 w 16"/>
                    <a:gd name="T13" fmla="*/ 5 h 15"/>
                    <a:gd name="T14" fmla="*/ 14 w 16"/>
                    <a:gd name="T15" fmla="*/ 8 h 15"/>
                    <a:gd name="T16" fmla="*/ 16 w 16"/>
                    <a:gd name="T17" fmla="*/ 13 h 15"/>
                    <a:gd name="T18" fmla="*/ 16 w 16"/>
                    <a:gd name="T19" fmla="*/ 15 h 15"/>
                    <a:gd name="T20" fmla="*/ 14 w 16"/>
                    <a:gd name="T21" fmla="*/ 15 h 15"/>
                    <a:gd name="T22" fmla="*/ 12 w 16"/>
                    <a:gd name="T23" fmla="*/ 13 h 15"/>
                    <a:gd name="T24" fmla="*/ 9 w 16"/>
                    <a:gd name="T25" fmla="*/ 10 h 15"/>
                    <a:gd name="T26" fmla="*/ 6 w 16"/>
                    <a:gd name="T27" fmla="*/ 8 h 15"/>
                    <a:gd name="T28" fmla="*/ 2 w 16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15"/>
                    <a:gd name="T47" fmla="*/ 16 w 16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15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3"/>
                      </a:lnTo>
                      <a:lnTo>
                        <a:pt x="9" y="10"/>
                      </a:lnTo>
                      <a:lnTo>
                        <a:pt x="6" y="8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6" name="Freeform 392"/>
                <p:cNvSpPr>
                  <a:spLocks/>
                </p:cNvSpPr>
                <p:nvPr/>
              </p:nvSpPr>
              <p:spPr bwMode="auto">
                <a:xfrm>
                  <a:off x="1251" y="2795"/>
                  <a:ext cx="16" cy="15"/>
                </a:xfrm>
                <a:custGeom>
                  <a:avLst/>
                  <a:gdLst>
                    <a:gd name="T0" fmla="*/ 2 w 16"/>
                    <a:gd name="T1" fmla="*/ 7 h 15"/>
                    <a:gd name="T2" fmla="*/ 0 w 16"/>
                    <a:gd name="T3" fmla="*/ 5 h 15"/>
                    <a:gd name="T4" fmla="*/ 2 w 16"/>
                    <a:gd name="T5" fmla="*/ 1 h 15"/>
                    <a:gd name="T6" fmla="*/ 3 w 16"/>
                    <a:gd name="T7" fmla="*/ 0 h 15"/>
                    <a:gd name="T8" fmla="*/ 5 w 16"/>
                    <a:gd name="T9" fmla="*/ 0 h 15"/>
                    <a:gd name="T10" fmla="*/ 9 w 16"/>
                    <a:gd name="T11" fmla="*/ 1 h 15"/>
                    <a:gd name="T12" fmla="*/ 12 w 16"/>
                    <a:gd name="T13" fmla="*/ 5 h 15"/>
                    <a:gd name="T14" fmla="*/ 14 w 16"/>
                    <a:gd name="T15" fmla="*/ 8 h 15"/>
                    <a:gd name="T16" fmla="*/ 16 w 16"/>
                    <a:gd name="T17" fmla="*/ 13 h 15"/>
                    <a:gd name="T18" fmla="*/ 16 w 16"/>
                    <a:gd name="T19" fmla="*/ 15 h 15"/>
                    <a:gd name="T20" fmla="*/ 14 w 16"/>
                    <a:gd name="T21" fmla="*/ 15 h 15"/>
                    <a:gd name="T22" fmla="*/ 12 w 16"/>
                    <a:gd name="T23" fmla="*/ 13 h 15"/>
                    <a:gd name="T24" fmla="*/ 9 w 16"/>
                    <a:gd name="T25" fmla="*/ 10 h 15"/>
                    <a:gd name="T26" fmla="*/ 6 w 16"/>
                    <a:gd name="T27" fmla="*/ 8 h 15"/>
                    <a:gd name="T28" fmla="*/ 2 w 16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6"/>
                    <a:gd name="T46" fmla="*/ 0 h 15"/>
                    <a:gd name="T47" fmla="*/ 16 w 16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6" h="15">
                      <a:moveTo>
                        <a:pt x="2" y="7"/>
                      </a:moveTo>
                      <a:lnTo>
                        <a:pt x="0" y="5"/>
                      </a:lnTo>
                      <a:lnTo>
                        <a:pt x="2" y="1"/>
                      </a:lnTo>
                      <a:lnTo>
                        <a:pt x="3" y="0"/>
                      </a:lnTo>
                      <a:lnTo>
                        <a:pt x="5" y="0"/>
                      </a:lnTo>
                      <a:lnTo>
                        <a:pt x="9" y="1"/>
                      </a:lnTo>
                      <a:lnTo>
                        <a:pt x="12" y="5"/>
                      </a:lnTo>
                      <a:lnTo>
                        <a:pt x="14" y="8"/>
                      </a:lnTo>
                      <a:lnTo>
                        <a:pt x="16" y="13"/>
                      </a:lnTo>
                      <a:lnTo>
                        <a:pt x="16" y="15"/>
                      </a:lnTo>
                      <a:lnTo>
                        <a:pt x="14" y="15"/>
                      </a:lnTo>
                      <a:lnTo>
                        <a:pt x="12" y="13"/>
                      </a:lnTo>
                      <a:lnTo>
                        <a:pt x="9" y="10"/>
                      </a:lnTo>
                      <a:lnTo>
                        <a:pt x="6" y="8"/>
                      </a:lnTo>
                      <a:lnTo>
                        <a:pt x="2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7" name="Freeform 393"/>
                <p:cNvSpPr>
                  <a:spLocks/>
                </p:cNvSpPr>
                <p:nvPr/>
              </p:nvSpPr>
              <p:spPr bwMode="auto">
                <a:xfrm>
                  <a:off x="1189" y="2824"/>
                  <a:ext cx="11" cy="20"/>
                </a:xfrm>
                <a:custGeom>
                  <a:avLst/>
                  <a:gdLst>
                    <a:gd name="T0" fmla="*/ 0 w 11"/>
                    <a:gd name="T1" fmla="*/ 7 h 20"/>
                    <a:gd name="T2" fmla="*/ 0 w 11"/>
                    <a:gd name="T3" fmla="*/ 3 h 20"/>
                    <a:gd name="T4" fmla="*/ 2 w 11"/>
                    <a:gd name="T5" fmla="*/ 2 h 20"/>
                    <a:gd name="T6" fmla="*/ 3 w 11"/>
                    <a:gd name="T7" fmla="*/ 0 h 20"/>
                    <a:gd name="T8" fmla="*/ 7 w 11"/>
                    <a:gd name="T9" fmla="*/ 2 h 20"/>
                    <a:gd name="T10" fmla="*/ 8 w 11"/>
                    <a:gd name="T11" fmla="*/ 5 h 20"/>
                    <a:gd name="T12" fmla="*/ 10 w 11"/>
                    <a:gd name="T13" fmla="*/ 8 h 20"/>
                    <a:gd name="T14" fmla="*/ 11 w 11"/>
                    <a:gd name="T15" fmla="*/ 14 h 20"/>
                    <a:gd name="T16" fmla="*/ 10 w 11"/>
                    <a:gd name="T17" fmla="*/ 19 h 20"/>
                    <a:gd name="T18" fmla="*/ 8 w 11"/>
                    <a:gd name="T19" fmla="*/ 20 h 20"/>
                    <a:gd name="T20" fmla="*/ 8 w 11"/>
                    <a:gd name="T21" fmla="*/ 20 h 20"/>
                    <a:gd name="T22" fmla="*/ 7 w 11"/>
                    <a:gd name="T23" fmla="*/ 17 h 20"/>
                    <a:gd name="T24" fmla="*/ 7 w 11"/>
                    <a:gd name="T25" fmla="*/ 14 h 20"/>
                    <a:gd name="T26" fmla="*/ 3 w 11"/>
                    <a:gd name="T27" fmla="*/ 8 h 20"/>
                    <a:gd name="T28" fmla="*/ 0 w 11"/>
                    <a:gd name="T29" fmla="*/ 7 h 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0"/>
                    <a:gd name="T47" fmla="*/ 11 w 11"/>
                    <a:gd name="T48" fmla="*/ 20 h 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lnTo>
                        <a:pt x="8" y="5"/>
                      </a:lnTo>
                      <a:lnTo>
                        <a:pt x="10" y="8"/>
                      </a:lnTo>
                      <a:lnTo>
                        <a:pt x="11" y="14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3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8" name="Freeform 394"/>
                <p:cNvSpPr>
                  <a:spLocks/>
                </p:cNvSpPr>
                <p:nvPr/>
              </p:nvSpPr>
              <p:spPr bwMode="auto">
                <a:xfrm>
                  <a:off x="1189" y="2824"/>
                  <a:ext cx="11" cy="20"/>
                </a:xfrm>
                <a:custGeom>
                  <a:avLst/>
                  <a:gdLst>
                    <a:gd name="T0" fmla="*/ 0 w 11"/>
                    <a:gd name="T1" fmla="*/ 7 h 20"/>
                    <a:gd name="T2" fmla="*/ 0 w 11"/>
                    <a:gd name="T3" fmla="*/ 3 h 20"/>
                    <a:gd name="T4" fmla="*/ 2 w 11"/>
                    <a:gd name="T5" fmla="*/ 2 h 20"/>
                    <a:gd name="T6" fmla="*/ 3 w 11"/>
                    <a:gd name="T7" fmla="*/ 0 h 20"/>
                    <a:gd name="T8" fmla="*/ 7 w 11"/>
                    <a:gd name="T9" fmla="*/ 2 h 20"/>
                    <a:gd name="T10" fmla="*/ 8 w 11"/>
                    <a:gd name="T11" fmla="*/ 5 h 20"/>
                    <a:gd name="T12" fmla="*/ 10 w 11"/>
                    <a:gd name="T13" fmla="*/ 8 h 20"/>
                    <a:gd name="T14" fmla="*/ 11 w 11"/>
                    <a:gd name="T15" fmla="*/ 14 h 20"/>
                    <a:gd name="T16" fmla="*/ 10 w 11"/>
                    <a:gd name="T17" fmla="*/ 19 h 20"/>
                    <a:gd name="T18" fmla="*/ 8 w 11"/>
                    <a:gd name="T19" fmla="*/ 20 h 20"/>
                    <a:gd name="T20" fmla="*/ 8 w 11"/>
                    <a:gd name="T21" fmla="*/ 20 h 20"/>
                    <a:gd name="T22" fmla="*/ 7 w 11"/>
                    <a:gd name="T23" fmla="*/ 17 h 20"/>
                    <a:gd name="T24" fmla="*/ 7 w 11"/>
                    <a:gd name="T25" fmla="*/ 14 h 20"/>
                    <a:gd name="T26" fmla="*/ 3 w 11"/>
                    <a:gd name="T27" fmla="*/ 8 h 20"/>
                    <a:gd name="T28" fmla="*/ 0 w 11"/>
                    <a:gd name="T29" fmla="*/ 7 h 20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1"/>
                    <a:gd name="T46" fmla="*/ 0 h 20"/>
                    <a:gd name="T47" fmla="*/ 11 w 11"/>
                    <a:gd name="T48" fmla="*/ 20 h 20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1" h="20">
                      <a:moveTo>
                        <a:pt x="0" y="7"/>
                      </a:moveTo>
                      <a:lnTo>
                        <a:pt x="0" y="3"/>
                      </a:lnTo>
                      <a:lnTo>
                        <a:pt x="2" y="2"/>
                      </a:lnTo>
                      <a:lnTo>
                        <a:pt x="3" y="0"/>
                      </a:lnTo>
                      <a:lnTo>
                        <a:pt x="7" y="2"/>
                      </a:lnTo>
                      <a:lnTo>
                        <a:pt x="8" y="5"/>
                      </a:lnTo>
                      <a:lnTo>
                        <a:pt x="10" y="8"/>
                      </a:lnTo>
                      <a:lnTo>
                        <a:pt x="11" y="14"/>
                      </a:lnTo>
                      <a:lnTo>
                        <a:pt x="10" y="19"/>
                      </a:lnTo>
                      <a:lnTo>
                        <a:pt x="8" y="20"/>
                      </a:lnTo>
                      <a:lnTo>
                        <a:pt x="7" y="17"/>
                      </a:lnTo>
                      <a:lnTo>
                        <a:pt x="7" y="14"/>
                      </a:lnTo>
                      <a:lnTo>
                        <a:pt x="3" y="8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79" name="Freeform 395"/>
                <p:cNvSpPr>
                  <a:spLocks/>
                </p:cNvSpPr>
                <p:nvPr/>
              </p:nvSpPr>
              <p:spPr bwMode="auto">
                <a:xfrm>
                  <a:off x="1304" y="2671"/>
                  <a:ext cx="10" cy="21"/>
                </a:xfrm>
                <a:custGeom>
                  <a:avLst/>
                  <a:gdLst>
                    <a:gd name="T0" fmla="*/ 0 w 10"/>
                    <a:gd name="T1" fmla="*/ 7 h 21"/>
                    <a:gd name="T2" fmla="*/ 0 w 10"/>
                    <a:gd name="T3" fmla="*/ 4 h 21"/>
                    <a:gd name="T4" fmla="*/ 1 w 10"/>
                    <a:gd name="T5" fmla="*/ 0 h 21"/>
                    <a:gd name="T6" fmla="*/ 3 w 10"/>
                    <a:gd name="T7" fmla="*/ 0 h 21"/>
                    <a:gd name="T8" fmla="*/ 6 w 10"/>
                    <a:gd name="T9" fmla="*/ 2 h 21"/>
                    <a:gd name="T10" fmla="*/ 7 w 10"/>
                    <a:gd name="T11" fmla="*/ 5 h 21"/>
                    <a:gd name="T12" fmla="*/ 9 w 10"/>
                    <a:gd name="T13" fmla="*/ 9 h 21"/>
                    <a:gd name="T14" fmla="*/ 10 w 10"/>
                    <a:gd name="T15" fmla="*/ 14 h 21"/>
                    <a:gd name="T16" fmla="*/ 9 w 10"/>
                    <a:gd name="T17" fmla="*/ 19 h 21"/>
                    <a:gd name="T18" fmla="*/ 7 w 10"/>
                    <a:gd name="T19" fmla="*/ 21 h 21"/>
                    <a:gd name="T20" fmla="*/ 6 w 10"/>
                    <a:gd name="T21" fmla="*/ 19 h 21"/>
                    <a:gd name="T22" fmla="*/ 6 w 10"/>
                    <a:gd name="T23" fmla="*/ 17 h 21"/>
                    <a:gd name="T24" fmla="*/ 4 w 10"/>
                    <a:gd name="T25" fmla="*/ 14 h 21"/>
                    <a:gd name="T26" fmla="*/ 3 w 10"/>
                    <a:gd name="T27" fmla="*/ 9 h 21"/>
                    <a:gd name="T28" fmla="*/ 0 w 10"/>
                    <a:gd name="T29" fmla="*/ 7 h 2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"/>
                    <a:gd name="T46" fmla="*/ 0 h 21"/>
                    <a:gd name="T47" fmla="*/ 10 w 10"/>
                    <a:gd name="T48" fmla="*/ 21 h 2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" h="2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9" y="9"/>
                      </a:lnTo>
                      <a:lnTo>
                        <a:pt x="10" y="14"/>
                      </a:lnTo>
                      <a:lnTo>
                        <a:pt x="9" y="19"/>
                      </a:lnTo>
                      <a:lnTo>
                        <a:pt x="7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3" y="9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0" name="Freeform 396"/>
                <p:cNvSpPr>
                  <a:spLocks/>
                </p:cNvSpPr>
                <p:nvPr/>
              </p:nvSpPr>
              <p:spPr bwMode="auto">
                <a:xfrm>
                  <a:off x="1304" y="2671"/>
                  <a:ext cx="10" cy="21"/>
                </a:xfrm>
                <a:custGeom>
                  <a:avLst/>
                  <a:gdLst>
                    <a:gd name="T0" fmla="*/ 0 w 10"/>
                    <a:gd name="T1" fmla="*/ 7 h 21"/>
                    <a:gd name="T2" fmla="*/ 0 w 10"/>
                    <a:gd name="T3" fmla="*/ 4 h 21"/>
                    <a:gd name="T4" fmla="*/ 1 w 10"/>
                    <a:gd name="T5" fmla="*/ 0 h 21"/>
                    <a:gd name="T6" fmla="*/ 3 w 10"/>
                    <a:gd name="T7" fmla="*/ 0 h 21"/>
                    <a:gd name="T8" fmla="*/ 6 w 10"/>
                    <a:gd name="T9" fmla="*/ 2 h 21"/>
                    <a:gd name="T10" fmla="*/ 7 w 10"/>
                    <a:gd name="T11" fmla="*/ 5 h 21"/>
                    <a:gd name="T12" fmla="*/ 9 w 10"/>
                    <a:gd name="T13" fmla="*/ 9 h 21"/>
                    <a:gd name="T14" fmla="*/ 10 w 10"/>
                    <a:gd name="T15" fmla="*/ 14 h 21"/>
                    <a:gd name="T16" fmla="*/ 9 w 10"/>
                    <a:gd name="T17" fmla="*/ 19 h 21"/>
                    <a:gd name="T18" fmla="*/ 7 w 10"/>
                    <a:gd name="T19" fmla="*/ 21 h 21"/>
                    <a:gd name="T20" fmla="*/ 6 w 10"/>
                    <a:gd name="T21" fmla="*/ 19 h 21"/>
                    <a:gd name="T22" fmla="*/ 6 w 10"/>
                    <a:gd name="T23" fmla="*/ 17 h 21"/>
                    <a:gd name="T24" fmla="*/ 4 w 10"/>
                    <a:gd name="T25" fmla="*/ 14 h 21"/>
                    <a:gd name="T26" fmla="*/ 3 w 10"/>
                    <a:gd name="T27" fmla="*/ 9 h 21"/>
                    <a:gd name="T28" fmla="*/ 0 w 10"/>
                    <a:gd name="T29" fmla="*/ 7 h 21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"/>
                    <a:gd name="T46" fmla="*/ 0 h 21"/>
                    <a:gd name="T47" fmla="*/ 10 w 10"/>
                    <a:gd name="T48" fmla="*/ 21 h 21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" h="21">
                      <a:moveTo>
                        <a:pt x="0" y="7"/>
                      </a:moveTo>
                      <a:lnTo>
                        <a:pt x="0" y="4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6" y="2"/>
                      </a:lnTo>
                      <a:lnTo>
                        <a:pt x="7" y="5"/>
                      </a:lnTo>
                      <a:lnTo>
                        <a:pt x="9" y="9"/>
                      </a:lnTo>
                      <a:lnTo>
                        <a:pt x="10" y="14"/>
                      </a:lnTo>
                      <a:lnTo>
                        <a:pt x="9" y="19"/>
                      </a:lnTo>
                      <a:lnTo>
                        <a:pt x="7" y="21"/>
                      </a:lnTo>
                      <a:lnTo>
                        <a:pt x="6" y="19"/>
                      </a:lnTo>
                      <a:lnTo>
                        <a:pt x="6" y="17"/>
                      </a:lnTo>
                      <a:lnTo>
                        <a:pt x="4" y="14"/>
                      </a:lnTo>
                      <a:lnTo>
                        <a:pt x="3" y="9"/>
                      </a:lnTo>
                      <a:lnTo>
                        <a:pt x="0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1" name="Freeform 397"/>
                <p:cNvSpPr>
                  <a:spLocks/>
                </p:cNvSpPr>
                <p:nvPr/>
              </p:nvSpPr>
              <p:spPr bwMode="auto">
                <a:xfrm>
                  <a:off x="1364" y="2639"/>
                  <a:ext cx="14" cy="15"/>
                </a:xfrm>
                <a:custGeom>
                  <a:avLst/>
                  <a:gdLst>
                    <a:gd name="T0" fmla="*/ 1 w 14"/>
                    <a:gd name="T1" fmla="*/ 7 h 15"/>
                    <a:gd name="T2" fmla="*/ 0 w 14"/>
                    <a:gd name="T3" fmla="*/ 5 h 15"/>
                    <a:gd name="T4" fmla="*/ 0 w 14"/>
                    <a:gd name="T5" fmla="*/ 1 h 15"/>
                    <a:gd name="T6" fmla="*/ 1 w 14"/>
                    <a:gd name="T7" fmla="*/ 0 h 15"/>
                    <a:gd name="T8" fmla="*/ 3 w 14"/>
                    <a:gd name="T9" fmla="*/ 0 h 15"/>
                    <a:gd name="T10" fmla="*/ 8 w 14"/>
                    <a:gd name="T11" fmla="*/ 1 h 15"/>
                    <a:gd name="T12" fmla="*/ 11 w 14"/>
                    <a:gd name="T13" fmla="*/ 5 h 15"/>
                    <a:gd name="T14" fmla="*/ 14 w 14"/>
                    <a:gd name="T15" fmla="*/ 8 h 15"/>
                    <a:gd name="T16" fmla="*/ 14 w 14"/>
                    <a:gd name="T17" fmla="*/ 12 h 15"/>
                    <a:gd name="T18" fmla="*/ 14 w 14"/>
                    <a:gd name="T19" fmla="*/ 15 h 15"/>
                    <a:gd name="T20" fmla="*/ 12 w 14"/>
                    <a:gd name="T21" fmla="*/ 15 h 15"/>
                    <a:gd name="T22" fmla="*/ 11 w 14"/>
                    <a:gd name="T23" fmla="*/ 13 h 15"/>
                    <a:gd name="T24" fmla="*/ 8 w 14"/>
                    <a:gd name="T25" fmla="*/ 10 h 15"/>
                    <a:gd name="T26" fmla="*/ 4 w 14"/>
                    <a:gd name="T27" fmla="*/ 8 h 15"/>
                    <a:gd name="T28" fmla="*/ 1 w 14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15"/>
                    <a:gd name="T47" fmla="*/ 14 w 14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15">
                      <a:moveTo>
                        <a:pt x="1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1" y="5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8" y="10"/>
                      </a:lnTo>
                      <a:lnTo>
                        <a:pt x="4" y="8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2" name="Freeform 398"/>
                <p:cNvSpPr>
                  <a:spLocks/>
                </p:cNvSpPr>
                <p:nvPr/>
              </p:nvSpPr>
              <p:spPr bwMode="auto">
                <a:xfrm>
                  <a:off x="1364" y="2639"/>
                  <a:ext cx="14" cy="15"/>
                </a:xfrm>
                <a:custGeom>
                  <a:avLst/>
                  <a:gdLst>
                    <a:gd name="T0" fmla="*/ 1 w 14"/>
                    <a:gd name="T1" fmla="*/ 7 h 15"/>
                    <a:gd name="T2" fmla="*/ 0 w 14"/>
                    <a:gd name="T3" fmla="*/ 5 h 15"/>
                    <a:gd name="T4" fmla="*/ 0 w 14"/>
                    <a:gd name="T5" fmla="*/ 1 h 15"/>
                    <a:gd name="T6" fmla="*/ 1 w 14"/>
                    <a:gd name="T7" fmla="*/ 0 h 15"/>
                    <a:gd name="T8" fmla="*/ 3 w 14"/>
                    <a:gd name="T9" fmla="*/ 0 h 15"/>
                    <a:gd name="T10" fmla="*/ 8 w 14"/>
                    <a:gd name="T11" fmla="*/ 1 h 15"/>
                    <a:gd name="T12" fmla="*/ 11 w 14"/>
                    <a:gd name="T13" fmla="*/ 5 h 15"/>
                    <a:gd name="T14" fmla="*/ 14 w 14"/>
                    <a:gd name="T15" fmla="*/ 8 h 15"/>
                    <a:gd name="T16" fmla="*/ 14 w 14"/>
                    <a:gd name="T17" fmla="*/ 12 h 15"/>
                    <a:gd name="T18" fmla="*/ 14 w 14"/>
                    <a:gd name="T19" fmla="*/ 15 h 15"/>
                    <a:gd name="T20" fmla="*/ 12 w 14"/>
                    <a:gd name="T21" fmla="*/ 15 h 15"/>
                    <a:gd name="T22" fmla="*/ 11 w 14"/>
                    <a:gd name="T23" fmla="*/ 13 h 15"/>
                    <a:gd name="T24" fmla="*/ 8 w 14"/>
                    <a:gd name="T25" fmla="*/ 10 h 15"/>
                    <a:gd name="T26" fmla="*/ 4 w 14"/>
                    <a:gd name="T27" fmla="*/ 8 h 15"/>
                    <a:gd name="T28" fmla="*/ 1 w 14"/>
                    <a:gd name="T29" fmla="*/ 7 h 1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4"/>
                    <a:gd name="T46" fmla="*/ 0 h 15"/>
                    <a:gd name="T47" fmla="*/ 14 w 14"/>
                    <a:gd name="T48" fmla="*/ 15 h 1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4" h="15">
                      <a:moveTo>
                        <a:pt x="1" y="7"/>
                      </a:moveTo>
                      <a:lnTo>
                        <a:pt x="0" y="5"/>
                      </a:ln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3" y="0"/>
                      </a:lnTo>
                      <a:lnTo>
                        <a:pt x="8" y="1"/>
                      </a:lnTo>
                      <a:lnTo>
                        <a:pt x="11" y="5"/>
                      </a:lnTo>
                      <a:lnTo>
                        <a:pt x="14" y="8"/>
                      </a:lnTo>
                      <a:lnTo>
                        <a:pt x="14" y="12"/>
                      </a:lnTo>
                      <a:lnTo>
                        <a:pt x="14" y="15"/>
                      </a:lnTo>
                      <a:lnTo>
                        <a:pt x="12" y="15"/>
                      </a:lnTo>
                      <a:lnTo>
                        <a:pt x="11" y="13"/>
                      </a:lnTo>
                      <a:lnTo>
                        <a:pt x="8" y="10"/>
                      </a:lnTo>
                      <a:lnTo>
                        <a:pt x="4" y="8"/>
                      </a:lnTo>
                      <a:lnTo>
                        <a:pt x="1" y="7"/>
                      </a:lnTo>
                      <a:close/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3" name="Freeform 399"/>
                <p:cNvSpPr>
                  <a:spLocks/>
                </p:cNvSpPr>
                <p:nvPr/>
              </p:nvSpPr>
              <p:spPr bwMode="auto">
                <a:xfrm>
                  <a:off x="1202" y="2721"/>
                  <a:ext cx="12" cy="5"/>
                </a:xfrm>
                <a:custGeom>
                  <a:avLst/>
                  <a:gdLst>
                    <a:gd name="T0" fmla="*/ 0 w 12"/>
                    <a:gd name="T1" fmla="*/ 0 h 5"/>
                    <a:gd name="T2" fmla="*/ 3 w 12"/>
                    <a:gd name="T3" fmla="*/ 0 h 5"/>
                    <a:gd name="T4" fmla="*/ 11 w 12"/>
                    <a:gd name="T5" fmla="*/ 2 h 5"/>
                    <a:gd name="T6" fmla="*/ 12 w 12"/>
                    <a:gd name="T7" fmla="*/ 3 h 5"/>
                    <a:gd name="T8" fmla="*/ 12 w 12"/>
                    <a:gd name="T9" fmla="*/ 5 h 5"/>
                    <a:gd name="T10" fmla="*/ 11 w 12"/>
                    <a:gd name="T11" fmla="*/ 5 h 5"/>
                    <a:gd name="T12" fmla="*/ 9 w 12"/>
                    <a:gd name="T13" fmla="*/ 5 h 5"/>
                    <a:gd name="T14" fmla="*/ 6 w 12"/>
                    <a:gd name="T15" fmla="*/ 3 h 5"/>
                    <a:gd name="T16" fmla="*/ 4 w 12"/>
                    <a:gd name="T17" fmla="*/ 5 h 5"/>
                    <a:gd name="T18" fmla="*/ 3 w 12"/>
                    <a:gd name="T19" fmla="*/ 2 h 5"/>
                    <a:gd name="T20" fmla="*/ 0 w 12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5"/>
                    <a:gd name="T35" fmla="*/ 12 w 12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5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9" y="5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4" name="Freeform 400"/>
                <p:cNvSpPr>
                  <a:spLocks/>
                </p:cNvSpPr>
                <p:nvPr/>
              </p:nvSpPr>
              <p:spPr bwMode="auto">
                <a:xfrm>
                  <a:off x="1202" y="2721"/>
                  <a:ext cx="12" cy="5"/>
                </a:xfrm>
                <a:custGeom>
                  <a:avLst/>
                  <a:gdLst>
                    <a:gd name="T0" fmla="*/ 0 w 12"/>
                    <a:gd name="T1" fmla="*/ 0 h 5"/>
                    <a:gd name="T2" fmla="*/ 3 w 12"/>
                    <a:gd name="T3" fmla="*/ 0 h 5"/>
                    <a:gd name="T4" fmla="*/ 11 w 12"/>
                    <a:gd name="T5" fmla="*/ 2 h 5"/>
                    <a:gd name="T6" fmla="*/ 12 w 12"/>
                    <a:gd name="T7" fmla="*/ 3 h 5"/>
                    <a:gd name="T8" fmla="*/ 12 w 12"/>
                    <a:gd name="T9" fmla="*/ 5 h 5"/>
                    <a:gd name="T10" fmla="*/ 11 w 12"/>
                    <a:gd name="T11" fmla="*/ 5 h 5"/>
                    <a:gd name="T12" fmla="*/ 9 w 12"/>
                    <a:gd name="T13" fmla="*/ 5 h 5"/>
                    <a:gd name="T14" fmla="*/ 6 w 12"/>
                    <a:gd name="T15" fmla="*/ 3 h 5"/>
                    <a:gd name="T16" fmla="*/ 4 w 12"/>
                    <a:gd name="T17" fmla="*/ 5 h 5"/>
                    <a:gd name="T18" fmla="*/ 3 w 12"/>
                    <a:gd name="T19" fmla="*/ 2 h 5"/>
                    <a:gd name="T20" fmla="*/ 0 w 12"/>
                    <a:gd name="T21" fmla="*/ 0 h 5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2"/>
                    <a:gd name="T34" fmla="*/ 0 h 5"/>
                    <a:gd name="T35" fmla="*/ 12 w 12"/>
                    <a:gd name="T36" fmla="*/ 5 h 5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2" h="5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11" y="2"/>
                      </a:lnTo>
                      <a:lnTo>
                        <a:pt x="12" y="3"/>
                      </a:lnTo>
                      <a:lnTo>
                        <a:pt x="12" y="5"/>
                      </a:lnTo>
                      <a:lnTo>
                        <a:pt x="11" y="5"/>
                      </a:lnTo>
                      <a:lnTo>
                        <a:pt x="9" y="5"/>
                      </a:lnTo>
                      <a:lnTo>
                        <a:pt x="6" y="3"/>
                      </a:lnTo>
                      <a:lnTo>
                        <a:pt x="4" y="5"/>
                      </a:lnTo>
                      <a:lnTo>
                        <a:pt x="3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5" name="Freeform 401"/>
                <p:cNvSpPr>
                  <a:spLocks/>
                </p:cNvSpPr>
                <p:nvPr/>
              </p:nvSpPr>
              <p:spPr bwMode="auto">
                <a:xfrm>
                  <a:off x="1307" y="2581"/>
                  <a:ext cx="14" cy="6"/>
                </a:xfrm>
                <a:custGeom>
                  <a:avLst/>
                  <a:gdLst>
                    <a:gd name="T0" fmla="*/ 0 w 14"/>
                    <a:gd name="T1" fmla="*/ 0 h 6"/>
                    <a:gd name="T2" fmla="*/ 4 w 14"/>
                    <a:gd name="T3" fmla="*/ 0 h 6"/>
                    <a:gd name="T4" fmla="*/ 11 w 14"/>
                    <a:gd name="T5" fmla="*/ 1 h 6"/>
                    <a:gd name="T6" fmla="*/ 12 w 14"/>
                    <a:gd name="T7" fmla="*/ 5 h 6"/>
                    <a:gd name="T8" fmla="*/ 14 w 14"/>
                    <a:gd name="T9" fmla="*/ 6 h 6"/>
                    <a:gd name="T10" fmla="*/ 12 w 14"/>
                    <a:gd name="T11" fmla="*/ 6 h 6"/>
                    <a:gd name="T12" fmla="*/ 9 w 14"/>
                    <a:gd name="T13" fmla="*/ 6 h 6"/>
                    <a:gd name="T14" fmla="*/ 6 w 14"/>
                    <a:gd name="T15" fmla="*/ 5 h 6"/>
                    <a:gd name="T16" fmla="*/ 4 w 14"/>
                    <a:gd name="T17" fmla="*/ 5 h 6"/>
                    <a:gd name="T18" fmla="*/ 4 w 14"/>
                    <a:gd name="T19" fmla="*/ 3 h 6"/>
                    <a:gd name="T20" fmla="*/ 0 w 14"/>
                    <a:gd name="T21" fmla="*/ 0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6"/>
                    <a:gd name="T35" fmla="*/ 14 w 14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6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1" y="1"/>
                      </a:lnTo>
                      <a:lnTo>
                        <a:pt x="12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9" y="6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6" name="Freeform 402"/>
                <p:cNvSpPr>
                  <a:spLocks/>
                </p:cNvSpPr>
                <p:nvPr/>
              </p:nvSpPr>
              <p:spPr bwMode="auto">
                <a:xfrm>
                  <a:off x="1307" y="2581"/>
                  <a:ext cx="14" cy="6"/>
                </a:xfrm>
                <a:custGeom>
                  <a:avLst/>
                  <a:gdLst>
                    <a:gd name="T0" fmla="*/ 0 w 14"/>
                    <a:gd name="T1" fmla="*/ 0 h 6"/>
                    <a:gd name="T2" fmla="*/ 4 w 14"/>
                    <a:gd name="T3" fmla="*/ 0 h 6"/>
                    <a:gd name="T4" fmla="*/ 11 w 14"/>
                    <a:gd name="T5" fmla="*/ 1 h 6"/>
                    <a:gd name="T6" fmla="*/ 12 w 14"/>
                    <a:gd name="T7" fmla="*/ 5 h 6"/>
                    <a:gd name="T8" fmla="*/ 14 w 14"/>
                    <a:gd name="T9" fmla="*/ 6 h 6"/>
                    <a:gd name="T10" fmla="*/ 12 w 14"/>
                    <a:gd name="T11" fmla="*/ 6 h 6"/>
                    <a:gd name="T12" fmla="*/ 9 w 14"/>
                    <a:gd name="T13" fmla="*/ 6 h 6"/>
                    <a:gd name="T14" fmla="*/ 6 w 14"/>
                    <a:gd name="T15" fmla="*/ 5 h 6"/>
                    <a:gd name="T16" fmla="*/ 4 w 14"/>
                    <a:gd name="T17" fmla="*/ 5 h 6"/>
                    <a:gd name="T18" fmla="*/ 4 w 14"/>
                    <a:gd name="T19" fmla="*/ 3 h 6"/>
                    <a:gd name="T20" fmla="*/ 0 w 14"/>
                    <a:gd name="T21" fmla="*/ 0 h 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4"/>
                    <a:gd name="T34" fmla="*/ 0 h 6"/>
                    <a:gd name="T35" fmla="*/ 14 w 14"/>
                    <a:gd name="T36" fmla="*/ 6 h 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4" h="6">
                      <a:moveTo>
                        <a:pt x="0" y="0"/>
                      </a:moveTo>
                      <a:lnTo>
                        <a:pt x="4" y="0"/>
                      </a:lnTo>
                      <a:lnTo>
                        <a:pt x="11" y="1"/>
                      </a:lnTo>
                      <a:lnTo>
                        <a:pt x="12" y="5"/>
                      </a:lnTo>
                      <a:lnTo>
                        <a:pt x="14" y="6"/>
                      </a:lnTo>
                      <a:lnTo>
                        <a:pt x="12" y="6"/>
                      </a:lnTo>
                      <a:lnTo>
                        <a:pt x="9" y="6"/>
                      </a:lnTo>
                      <a:lnTo>
                        <a:pt x="6" y="5"/>
                      </a:lnTo>
                      <a:lnTo>
                        <a:pt x="4" y="5"/>
                      </a:lnTo>
                      <a:lnTo>
                        <a:pt x="4" y="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7" name="Freeform 403"/>
                <p:cNvSpPr>
                  <a:spLocks/>
                </p:cNvSpPr>
                <p:nvPr/>
              </p:nvSpPr>
              <p:spPr bwMode="auto">
                <a:xfrm>
                  <a:off x="1154" y="2628"/>
                  <a:ext cx="17" cy="11"/>
                </a:xfrm>
                <a:custGeom>
                  <a:avLst/>
                  <a:gdLst>
                    <a:gd name="T0" fmla="*/ 17 w 17"/>
                    <a:gd name="T1" fmla="*/ 0 h 11"/>
                    <a:gd name="T2" fmla="*/ 12 w 17"/>
                    <a:gd name="T3" fmla="*/ 2 h 11"/>
                    <a:gd name="T4" fmla="*/ 5 w 17"/>
                    <a:gd name="T5" fmla="*/ 4 h 11"/>
                    <a:gd name="T6" fmla="*/ 1 w 17"/>
                    <a:gd name="T7" fmla="*/ 7 h 11"/>
                    <a:gd name="T8" fmla="*/ 0 w 17"/>
                    <a:gd name="T9" fmla="*/ 9 h 11"/>
                    <a:gd name="T10" fmla="*/ 1 w 17"/>
                    <a:gd name="T11" fmla="*/ 9 h 11"/>
                    <a:gd name="T12" fmla="*/ 3 w 17"/>
                    <a:gd name="T13" fmla="*/ 11 h 11"/>
                    <a:gd name="T14" fmla="*/ 9 w 17"/>
                    <a:gd name="T15" fmla="*/ 11 h 11"/>
                    <a:gd name="T16" fmla="*/ 12 w 17"/>
                    <a:gd name="T17" fmla="*/ 11 h 11"/>
                    <a:gd name="T18" fmla="*/ 12 w 17"/>
                    <a:gd name="T19" fmla="*/ 6 h 11"/>
                    <a:gd name="T20" fmla="*/ 17 w 17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1"/>
                    <a:gd name="T35" fmla="*/ 17 w 17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1">
                      <a:moveTo>
                        <a:pt x="17" y="0"/>
                      </a:move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6"/>
                      </a:lnTo>
                      <a:lnTo>
                        <a:pt x="17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8" name="Freeform 404"/>
                <p:cNvSpPr>
                  <a:spLocks/>
                </p:cNvSpPr>
                <p:nvPr/>
              </p:nvSpPr>
              <p:spPr bwMode="auto">
                <a:xfrm>
                  <a:off x="1154" y="2628"/>
                  <a:ext cx="17" cy="11"/>
                </a:xfrm>
                <a:custGeom>
                  <a:avLst/>
                  <a:gdLst>
                    <a:gd name="T0" fmla="*/ 17 w 17"/>
                    <a:gd name="T1" fmla="*/ 0 h 11"/>
                    <a:gd name="T2" fmla="*/ 12 w 17"/>
                    <a:gd name="T3" fmla="*/ 2 h 11"/>
                    <a:gd name="T4" fmla="*/ 5 w 17"/>
                    <a:gd name="T5" fmla="*/ 4 h 11"/>
                    <a:gd name="T6" fmla="*/ 1 w 17"/>
                    <a:gd name="T7" fmla="*/ 7 h 11"/>
                    <a:gd name="T8" fmla="*/ 0 w 17"/>
                    <a:gd name="T9" fmla="*/ 9 h 11"/>
                    <a:gd name="T10" fmla="*/ 1 w 17"/>
                    <a:gd name="T11" fmla="*/ 9 h 11"/>
                    <a:gd name="T12" fmla="*/ 3 w 17"/>
                    <a:gd name="T13" fmla="*/ 11 h 11"/>
                    <a:gd name="T14" fmla="*/ 9 w 17"/>
                    <a:gd name="T15" fmla="*/ 11 h 11"/>
                    <a:gd name="T16" fmla="*/ 12 w 17"/>
                    <a:gd name="T17" fmla="*/ 11 h 11"/>
                    <a:gd name="T18" fmla="*/ 12 w 17"/>
                    <a:gd name="T19" fmla="*/ 6 h 11"/>
                    <a:gd name="T20" fmla="*/ 17 w 17"/>
                    <a:gd name="T21" fmla="*/ 0 h 11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7"/>
                    <a:gd name="T34" fmla="*/ 0 h 11"/>
                    <a:gd name="T35" fmla="*/ 17 w 17"/>
                    <a:gd name="T36" fmla="*/ 11 h 11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7" h="11">
                      <a:moveTo>
                        <a:pt x="17" y="0"/>
                      </a:moveTo>
                      <a:lnTo>
                        <a:pt x="12" y="2"/>
                      </a:lnTo>
                      <a:lnTo>
                        <a:pt x="5" y="4"/>
                      </a:lnTo>
                      <a:lnTo>
                        <a:pt x="1" y="7"/>
                      </a:lnTo>
                      <a:lnTo>
                        <a:pt x="0" y="9"/>
                      </a:lnTo>
                      <a:lnTo>
                        <a:pt x="1" y="9"/>
                      </a:lnTo>
                      <a:lnTo>
                        <a:pt x="3" y="11"/>
                      </a:lnTo>
                      <a:lnTo>
                        <a:pt x="9" y="11"/>
                      </a:lnTo>
                      <a:lnTo>
                        <a:pt x="12" y="11"/>
                      </a:lnTo>
                      <a:lnTo>
                        <a:pt x="12" y="6"/>
                      </a:lnTo>
                      <a:lnTo>
                        <a:pt x="17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89" name="Freeform 405"/>
                <p:cNvSpPr>
                  <a:spLocks/>
                </p:cNvSpPr>
                <p:nvPr/>
              </p:nvSpPr>
              <p:spPr bwMode="auto">
                <a:xfrm>
                  <a:off x="1046" y="2757"/>
                  <a:ext cx="15" cy="10"/>
                </a:xfrm>
                <a:custGeom>
                  <a:avLst/>
                  <a:gdLst>
                    <a:gd name="T0" fmla="*/ 15 w 15"/>
                    <a:gd name="T1" fmla="*/ 0 h 10"/>
                    <a:gd name="T2" fmla="*/ 11 w 15"/>
                    <a:gd name="T3" fmla="*/ 0 h 10"/>
                    <a:gd name="T4" fmla="*/ 4 w 15"/>
                    <a:gd name="T5" fmla="*/ 3 h 10"/>
                    <a:gd name="T6" fmla="*/ 1 w 15"/>
                    <a:gd name="T7" fmla="*/ 5 h 10"/>
                    <a:gd name="T8" fmla="*/ 0 w 15"/>
                    <a:gd name="T9" fmla="*/ 9 h 10"/>
                    <a:gd name="T10" fmla="*/ 0 w 15"/>
                    <a:gd name="T11" fmla="*/ 9 h 10"/>
                    <a:gd name="T12" fmla="*/ 1 w 15"/>
                    <a:gd name="T13" fmla="*/ 10 h 10"/>
                    <a:gd name="T14" fmla="*/ 8 w 15"/>
                    <a:gd name="T15" fmla="*/ 10 h 10"/>
                    <a:gd name="T16" fmla="*/ 11 w 15"/>
                    <a:gd name="T17" fmla="*/ 10 h 10"/>
                    <a:gd name="T18" fmla="*/ 11 w 15"/>
                    <a:gd name="T19" fmla="*/ 5 h 10"/>
                    <a:gd name="T20" fmla="*/ 15 w 15"/>
                    <a:gd name="T21" fmla="*/ 0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0"/>
                    <a:gd name="T35" fmla="*/ 15 w 15"/>
                    <a:gd name="T36" fmla="*/ 10 h 1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0">
                      <a:moveTo>
                        <a:pt x="15" y="0"/>
                      </a:move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8" y="10"/>
                      </a:lnTo>
                      <a:lnTo>
                        <a:pt x="11" y="10"/>
                      </a:lnTo>
                      <a:lnTo>
                        <a:pt x="11" y="5"/>
                      </a:lnTo>
                      <a:lnTo>
                        <a:pt x="15" y="0"/>
                      </a:lnTo>
                      <a:close/>
                    </a:path>
                  </a:pathLst>
                </a:custGeom>
                <a:solidFill>
                  <a:srgbClr val="D9A6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0" name="Freeform 406"/>
                <p:cNvSpPr>
                  <a:spLocks/>
                </p:cNvSpPr>
                <p:nvPr/>
              </p:nvSpPr>
              <p:spPr bwMode="auto">
                <a:xfrm>
                  <a:off x="1046" y="2757"/>
                  <a:ext cx="15" cy="10"/>
                </a:xfrm>
                <a:custGeom>
                  <a:avLst/>
                  <a:gdLst>
                    <a:gd name="T0" fmla="*/ 15 w 15"/>
                    <a:gd name="T1" fmla="*/ 0 h 10"/>
                    <a:gd name="T2" fmla="*/ 11 w 15"/>
                    <a:gd name="T3" fmla="*/ 0 h 10"/>
                    <a:gd name="T4" fmla="*/ 4 w 15"/>
                    <a:gd name="T5" fmla="*/ 3 h 10"/>
                    <a:gd name="T6" fmla="*/ 1 w 15"/>
                    <a:gd name="T7" fmla="*/ 5 h 10"/>
                    <a:gd name="T8" fmla="*/ 0 w 15"/>
                    <a:gd name="T9" fmla="*/ 9 h 10"/>
                    <a:gd name="T10" fmla="*/ 0 w 15"/>
                    <a:gd name="T11" fmla="*/ 9 h 10"/>
                    <a:gd name="T12" fmla="*/ 1 w 15"/>
                    <a:gd name="T13" fmla="*/ 10 h 10"/>
                    <a:gd name="T14" fmla="*/ 8 w 15"/>
                    <a:gd name="T15" fmla="*/ 10 h 10"/>
                    <a:gd name="T16" fmla="*/ 11 w 15"/>
                    <a:gd name="T17" fmla="*/ 10 h 10"/>
                    <a:gd name="T18" fmla="*/ 11 w 15"/>
                    <a:gd name="T19" fmla="*/ 5 h 10"/>
                    <a:gd name="T20" fmla="*/ 15 w 15"/>
                    <a:gd name="T21" fmla="*/ 0 h 1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5"/>
                    <a:gd name="T34" fmla="*/ 0 h 10"/>
                    <a:gd name="T35" fmla="*/ 15 w 15"/>
                    <a:gd name="T36" fmla="*/ 10 h 1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5" h="10">
                      <a:moveTo>
                        <a:pt x="15" y="0"/>
                      </a:moveTo>
                      <a:lnTo>
                        <a:pt x="11" y="0"/>
                      </a:lnTo>
                      <a:lnTo>
                        <a:pt x="4" y="3"/>
                      </a:lnTo>
                      <a:lnTo>
                        <a:pt x="1" y="5"/>
                      </a:lnTo>
                      <a:lnTo>
                        <a:pt x="0" y="9"/>
                      </a:lnTo>
                      <a:lnTo>
                        <a:pt x="1" y="10"/>
                      </a:lnTo>
                      <a:lnTo>
                        <a:pt x="8" y="10"/>
                      </a:lnTo>
                      <a:lnTo>
                        <a:pt x="11" y="10"/>
                      </a:lnTo>
                      <a:lnTo>
                        <a:pt x="11" y="5"/>
                      </a:lnTo>
                      <a:lnTo>
                        <a:pt x="15" y="0"/>
                      </a:lnTo>
                    </a:path>
                  </a:pathLst>
                </a:custGeom>
                <a:noFill/>
                <a:ln w="47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1" name="Freeform 407"/>
                <p:cNvSpPr>
                  <a:spLocks noEditPoints="1"/>
                </p:cNvSpPr>
                <p:nvPr/>
              </p:nvSpPr>
              <p:spPr bwMode="auto">
                <a:xfrm>
                  <a:off x="1191" y="1671"/>
                  <a:ext cx="211" cy="241"/>
                </a:xfrm>
                <a:custGeom>
                  <a:avLst/>
                  <a:gdLst>
                    <a:gd name="T0" fmla="*/ 34 w 211"/>
                    <a:gd name="T1" fmla="*/ 0 h 241"/>
                    <a:gd name="T2" fmla="*/ 6 w 211"/>
                    <a:gd name="T3" fmla="*/ 27 h 241"/>
                    <a:gd name="T4" fmla="*/ 6 w 211"/>
                    <a:gd name="T5" fmla="*/ 27 h 241"/>
                    <a:gd name="T6" fmla="*/ 17 w 211"/>
                    <a:gd name="T7" fmla="*/ 39 h 241"/>
                    <a:gd name="T8" fmla="*/ 6 w 211"/>
                    <a:gd name="T9" fmla="*/ 27 h 241"/>
                    <a:gd name="T10" fmla="*/ 15 w 211"/>
                    <a:gd name="T11" fmla="*/ 46 h 241"/>
                    <a:gd name="T12" fmla="*/ 6 w 211"/>
                    <a:gd name="T13" fmla="*/ 39 h 241"/>
                    <a:gd name="T14" fmla="*/ 3 w 211"/>
                    <a:gd name="T15" fmla="*/ 46 h 241"/>
                    <a:gd name="T16" fmla="*/ 11 w 211"/>
                    <a:gd name="T17" fmla="*/ 55 h 241"/>
                    <a:gd name="T18" fmla="*/ 11 w 211"/>
                    <a:gd name="T19" fmla="*/ 61 h 241"/>
                    <a:gd name="T20" fmla="*/ 1 w 211"/>
                    <a:gd name="T21" fmla="*/ 72 h 241"/>
                    <a:gd name="T22" fmla="*/ 11 w 211"/>
                    <a:gd name="T23" fmla="*/ 84 h 241"/>
                    <a:gd name="T24" fmla="*/ 9 w 211"/>
                    <a:gd name="T25" fmla="*/ 90 h 241"/>
                    <a:gd name="T26" fmla="*/ 9 w 211"/>
                    <a:gd name="T27" fmla="*/ 92 h 241"/>
                    <a:gd name="T28" fmla="*/ 28 w 211"/>
                    <a:gd name="T29" fmla="*/ 104 h 241"/>
                    <a:gd name="T30" fmla="*/ 29 w 211"/>
                    <a:gd name="T31" fmla="*/ 92 h 241"/>
                    <a:gd name="T32" fmla="*/ 42 w 211"/>
                    <a:gd name="T33" fmla="*/ 101 h 241"/>
                    <a:gd name="T34" fmla="*/ 31 w 211"/>
                    <a:gd name="T35" fmla="*/ 106 h 241"/>
                    <a:gd name="T36" fmla="*/ 35 w 211"/>
                    <a:gd name="T37" fmla="*/ 121 h 241"/>
                    <a:gd name="T38" fmla="*/ 45 w 211"/>
                    <a:gd name="T39" fmla="*/ 118 h 241"/>
                    <a:gd name="T40" fmla="*/ 35 w 211"/>
                    <a:gd name="T41" fmla="*/ 125 h 241"/>
                    <a:gd name="T42" fmla="*/ 48 w 211"/>
                    <a:gd name="T43" fmla="*/ 130 h 241"/>
                    <a:gd name="T44" fmla="*/ 37 w 211"/>
                    <a:gd name="T45" fmla="*/ 130 h 241"/>
                    <a:gd name="T46" fmla="*/ 48 w 211"/>
                    <a:gd name="T47" fmla="*/ 145 h 241"/>
                    <a:gd name="T48" fmla="*/ 48 w 211"/>
                    <a:gd name="T49" fmla="*/ 145 h 241"/>
                    <a:gd name="T50" fmla="*/ 56 w 211"/>
                    <a:gd name="T51" fmla="*/ 156 h 241"/>
                    <a:gd name="T52" fmla="*/ 62 w 211"/>
                    <a:gd name="T53" fmla="*/ 157 h 241"/>
                    <a:gd name="T54" fmla="*/ 62 w 211"/>
                    <a:gd name="T55" fmla="*/ 157 h 241"/>
                    <a:gd name="T56" fmla="*/ 66 w 211"/>
                    <a:gd name="T57" fmla="*/ 159 h 241"/>
                    <a:gd name="T58" fmla="*/ 72 w 211"/>
                    <a:gd name="T59" fmla="*/ 149 h 241"/>
                    <a:gd name="T60" fmla="*/ 86 w 211"/>
                    <a:gd name="T61" fmla="*/ 149 h 241"/>
                    <a:gd name="T62" fmla="*/ 96 w 211"/>
                    <a:gd name="T63" fmla="*/ 147 h 241"/>
                    <a:gd name="T64" fmla="*/ 96 w 211"/>
                    <a:gd name="T65" fmla="*/ 147 h 241"/>
                    <a:gd name="T66" fmla="*/ 102 w 211"/>
                    <a:gd name="T67" fmla="*/ 159 h 241"/>
                    <a:gd name="T68" fmla="*/ 114 w 211"/>
                    <a:gd name="T69" fmla="*/ 161 h 241"/>
                    <a:gd name="T70" fmla="*/ 114 w 211"/>
                    <a:gd name="T71" fmla="*/ 161 h 241"/>
                    <a:gd name="T72" fmla="*/ 108 w 211"/>
                    <a:gd name="T73" fmla="*/ 176 h 241"/>
                    <a:gd name="T74" fmla="*/ 122 w 211"/>
                    <a:gd name="T75" fmla="*/ 195 h 241"/>
                    <a:gd name="T76" fmla="*/ 110 w 211"/>
                    <a:gd name="T77" fmla="*/ 186 h 241"/>
                    <a:gd name="T78" fmla="*/ 140 w 211"/>
                    <a:gd name="T79" fmla="*/ 198 h 241"/>
                    <a:gd name="T80" fmla="*/ 140 w 211"/>
                    <a:gd name="T81" fmla="*/ 188 h 241"/>
                    <a:gd name="T82" fmla="*/ 145 w 211"/>
                    <a:gd name="T83" fmla="*/ 200 h 241"/>
                    <a:gd name="T84" fmla="*/ 133 w 211"/>
                    <a:gd name="T85" fmla="*/ 195 h 241"/>
                    <a:gd name="T86" fmla="*/ 150 w 211"/>
                    <a:gd name="T87" fmla="*/ 209 h 241"/>
                    <a:gd name="T88" fmla="*/ 148 w 211"/>
                    <a:gd name="T89" fmla="*/ 221 h 241"/>
                    <a:gd name="T90" fmla="*/ 156 w 211"/>
                    <a:gd name="T91" fmla="*/ 209 h 241"/>
                    <a:gd name="T92" fmla="*/ 157 w 211"/>
                    <a:gd name="T93" fmla="*/ 221 h 241"/>
                    <a:gd name="T94" fmla="*/ 162 w 211"/>
                    <a:gd name="T95" fmla="*/ 219 h 241"/>
                    <a:gd name="T96" fmla="*/ 162 w 211"/>
                    <a:gd name="T97" fmla="*/ 219 h 241"/>
                    <a:gd name="T98" fmla="*/ 165 w 211"/>
                    <a:gd name="T99" fmla="*/ 221 h 241"/>
                    <a:gd name="T100" fmla="*/ 176 w 211"/>
                    <a:gd name="T101" fmla="*/ 221 h 241"/>
                    <a:gd name="T102" fmla="*/ 165 w 211"/>
                    <a:gd name="T103" fmla="*/ 224 h 241"/>
                    <a:gd name="T104" fmla="*/ 176 w 211"/>
                    <a:gd name="T105" fmla="*/ 222 h 241"/>
                    <a:gd name="T106" fmla="*/ 176 w 211"/>
                    <a:gd name="T107" fmla="*/ 222 h 241"/>
                    <a:gd name="T108" fmla="*/ 210 w 211"/>
                    <a:gd name="T109" fmla="*/ 226 h 241"/>
                    <a:gd name="T110" fmla="*/ 176 w 211"/>
                    <a:gd name="T111" fmla="*/ 241 h 241"/>
                    <a:gd name="T112" fmla="*/ 210 w 211"/>
                    <a:gd name="T113" fmla="*/ 219 h 241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w 211"/>
                    <a:gd name="T172" fmla="*/ 0 h 241"/>
                    <a:gd name="T173" fmla="*/ 211 w 211"/>
                    <a:gd name="T174" fmla="*/ 241 h 241"/>
                  </a:gdLst>
                  <a:ahLst/>
                  <a:cxnLst>
                    <a:cxn ang="T114">
                      <a:pos x="T0" y="T1"/>
                    </a:cxn>
                    <a:cxn ang="T115">
                      <a:pos x="T2" y="T3"/>
                    </a:cxn>
                    <a:cxn ang="T116">
                      <a:pos x="T4" y="T5"/>
                    </a:cxn>
                    <a:cxn ang="T117">
                      <a:pos x="T6" y="T7"/>
                    </a:cxn>
                    <a:cxn ang="T118">
                      <a:pos x="T8" y="T9"/>
                    </a:cxn>
                    <a:cxn ang="T119">
                      <a:pos x="T10" y="T11"/>
                    </a:cxn>
                    <a:cxn ang="T120">
                      <a:pos x="T12" y="T13"/>
                    </a:cxn>
                    <a:cxn ang="T121">
                      <a:pos x="T14" y="T15"/>
                    </a:cxn>
                    <a:cxn ang="T122">
                      <a:pos x="T16" y="T17"/>
                    </a:cxn>
                    <a:cxn ang="T123">
                      <a:pos x="T18" y="T19"/>
                    </a:cxn>
                    <a:cxn ang="T124">
                      <a:pos x="T20" y="T21"/>
                    </a:cxn>
                    <a:cxn ang="T125">
                      <a:pos x="T22" y="T23"/>
                    </a:cxn>
                    <a:cxn ang="T126">
                      <a:pos x="T24" y="T25"/>
                    </a:cxn>
                    <a:cxn ang="T127">
                      <a:pos x="T26" y="T27"/>
                    </a:cxn>
                    <a:cxn ang="T128">
                      <a:pos x="T28" y="T29"/>
                    </a:cxn>
                    <a:cxn ang="T129">
                      <a:pos x="T30" y="T31"/>
                    </a:cxn>
                    <a:cxn ang="T130">
                      <a:pos x="T32" y="T33"/>
                    </a:cxn>
                    <a:cxn ang="T131">
                      <a:pos x="T34" y="T35"/>
                    </a:cxn>
                    <a:cxn ang="T132">
                      <a:pos x="T36" y="T37"/>
                    </a:cxn>
                    <a:cxn ang="T133">
                      <a:pos x="T38" y="T39"/>
                    </a:cxn>
                    <a:cxn ang="T134">
                      <a:pos x="T40" y="T41"/>
                    </a:cxn>
                    <a:cxn ang="T135">
                      <a:pos x="T42" y="T43"/>
                    </a:cxn>
                    <a:cxn ang="T136">
                      <a:pos x="T44" y="T45"/>
                    </a:cxn>
                    <a:cxn ang="T137">
                      <a:pos x="T46" y="T47"/>
                    </a:cxn>
                    <a:cxn ang="T138">
                      <a:pos x="T48" y="T49"/>
                    </a:cxn>
                    <a:cxn ang="T139">
                      <a:pos x="T50" y="T51"/>
                    </a:cxn>
                    <a:cxn ang="T140">
                      <a:pos x="T52" y="T53"/>
                    </a:cxn>
                    <a:cxn ang="T141">
                      <a:pos x="T54" y="T55"/>
                    </a:cxn>
                    <a:cxn ang="T142">
                      <a:pos x="T56" y="T57"/>
                    </a:cxn>
                    <a:cxn ang="T143">
                      <a:pos x="T58" y="T59"/>
                    </a:cxn>
                    <a:cxn ang="T144">
                      <a:pos x="T60" y="T61"/>
                    </a:cxn>
                    <a:cxn ang="T145">
                      <a:pos x="T62" y="T63"/>
                    </a:cxn>
                    <a:cxn ang="T146">
                      <a:pos x="T64" y="T65"/>
                    </a:cxn>
                    <a:cxn ang="T147">
                      <a:pos x="T66" y="T67"/>
                    </a:cxn>
                    <a:cxn ang="T148">
                      <a:pos x="T68" y="T69"/>
                    </a:cxn>
                    <a:cxn ang="T149">
                      <a:pos x="T70" y="T71"/>
                    </a:cxn>
                    <a:cxn ang="T150">
                      <a:pos x="T72" y="T73"/>
                    </a:cxn>
                    <a:cxn ang="T151">
                      <a:pos x="T74" y="T75"/>
                    </a:cxn>
                    <a:cxn ang="T152">
                      <a:pos x="T76" y="T77"/>
                    </a:cxn>
                    <a:cxn ang="T153">
                      <a:pos x="T78" y="T79"/>
                    </a:cxn>
                    <a:cxn ang="T154">
                      <a:pos x="T80" y="T81"/>
                    </a:cxn>
                    <a:cxn ang="T155">
                      <a:pos x="T82" y="T83"/>
                    </a:cxn>
                    <a:cxn ang="T156">
                      <a:pos x="T84" y="T85"/>
                    </a:cxn>
                    <a:cxn ang="T157">
                      <a:pos x="T86" y="T87"/>
                    </a:cxn>
                    <a:cxn ang="T158">
                      <a:pos x="T88" y="T89"/>
                    </a:cxn>
                    <a:cxn ang="T159">
                      <a:pos x="T90" y="T91"/>
                    </a:cxn>
                    <a:cxn ang="T160">
                      <a:pos x="T92" y="T93"/>
                    </a:cxn>
                    <a:cxn ang="T161">
                      <a:pos x="T94" y="T95"/>
                    </a:cxn>
                    <a:cxn ang="T162">
                      <a:pos x="T96" y="T97"/>
                    </a:cxn>
                    <a:cxn ang="T163">
                      <a:pos x="T98" y="T99"/>
                    </a:cxn>
                    <a:cxn ang="T164">
                      <a:pos x="T100" y="T101"/>
                    </a:cxn>
                    <a:cxn ang="T165">
                      <a:pos x="T102" y="T103"/>
                    </a:cxn>
                    <a:cxn ang="T166">
                      <a:pos x="T104" y="T105"/>
                    </a:cxn>
                    <a:cxn ang="T167">
                      <a:pos x="T106" y="T107"/>
                    </a:cxn>
                    <a:cxn ang="T168">
                      <a:pos x="T108" y="T109"/>
                    </a:cxn>
                    <a:cxn ang="T169">
                      <a:pos x="T110" y="T111"/>
                    </a:cxn>
                    <a:cxn ang="T170">
                      <a:pos x="T112" y="T113"/>
                    </a:cxn>
                  </a:cxnLst>
                  <a:rect l="T171" t="T172" r="T173" b="T174"/>
                  <a:pathLst>
                    <a:path w="211" h="241">
                      <a:moveTo>
                        <a:pt x="34" y="0"/>
                      </a:moveTo>
                      <a:lnTo>
                        <a:pt x="39" y="0"/>
                      </a:lnTo>
                      <a:lnTo>
                        <a:pt x="42" y="1"/>
                      </a:lnTo>
                      <a:lnTo>
                        <a:pt x="42" y="7"/>
                      </a:lnTo>
                      <a:lnTo>
                        <a:pt x="39" y="10"/>
                      </a:lnTo>
                      <a:lnTo>
                        <a:pt x="34" y="0"/>
                      </a:lnTo>
                      <a:close/>
                      <a:moveTo>
                        <a:pt x="39" y="10"/>
                      </a:moveTo>
                      <a:lnTo>
                        <a:pt x="11" y="27"/>
                      </a:lnTo>
                      <a:lnTo>
                        <a:pt x="6" y="19"/>
                      </a:lnTo>
                      <a:lnTo>
                        <a:pt x="34" y="0"/>
                      </a:lnTo>
                      <a:lnTo>
                        <a:pt x="39" y="10"/>
                      </a:lnTo>
                      <a:close/>
                      <a:moveTo>
                        <a:pt x="6" y="27"/>
                      </a:moveTo>
                      <a:lnTo>
                        <a:pt x="5" y="25"/>
                      </a:lnTo>
                      <a:lnTo>
                        <a:pt x="5" y="22"/>
                      </a:lnTo>
                      <a:lnTo>
                        <a:pt x="5" y="20"/>
                      </a:lnTo>
                      <a:lnTo>
                        <a:pt x="6" y="19"/>
                      </a:lnTo>
                      <a:lnTo>
                        <a:pt x="9" y="22"/>
                      </a:lnTo>
                      <a:lnTo>
                        <a:pt x="6" y="27"/>
                      </a:lnTo>
                      <a:close/>
                      <a:moveTo>
                        <a:pt x="12" y="19"/>
                      </a:moveTo>
                      <a:lnTo>
                        <a:pt x="14" y="20"/>
                      </a:lnTo>
                      <a:lnTo>
                        <a:pt x="17" y="25"/>
                      </a:lnTo>
                      <a:lnTo>
                        <a:pt x="18" y="31"/>
                      </a:lnTo>
                      <a:lnTo>
                        <a:pt x="18" y="34"/>
                      </a:lnTo>
                      <a:lnTo>
                        <a:pt x="17" y="39"/>
                      </a:lnTo>
                      <a:lnTo>
                        <a:pt x="15" y="46"/>
                      </a:lnTo>
                      <a:lnTo>
                        <a:pt x="6" y="39"/>
                      </a:lnTo>
                      <a:lnTo>
                        <a:pt x="8" y="34"/>
                      </a:lnTo>
                      <a:lnTo>
                        <a:pt x="8" y="31"/>
                      </a:lnTo>
                      <a:lnTo>
                        <a:pt x="6" y="27"/>
                      </a:lnTo>
                      <a:lnTo>
                        <a:pt x="12" y="19"/>
                      </a:lnTo>
                      <a:close/>
                      <a:moveTo>
                        <a:pt x="6" y="39"/>
                      </a:moveTo>
                      <a:lnTo>
                        <a:pt x="6" y="39"/>
                      </a:lnTo>
                      <a:lnTo>
                        <a:pt x="11" y="43"/>
                      </a:lnTo>
                      <a:lnTo>
                        <a:pt x="6" y="39"/>
                      </a:lnTo>
                      <a:close/>
                      <a:moveTo>
                        <a:pt x="15" y="46"/>
                      </a:moveTo>
                      <a:lnTo>
                        <a:pt x="15" y="46"/>
                      </a:lnTo>
                      <a:lnTo>
                        <a:pt x="6" y="39"/>
                      </a:lnTo>
                      <a:lnTo>
                        <a:pt x="15" y="46"/>
                      </a:lnTo>
                      <a:close/>
                      <a:moveTo>
                        <a:pt x="6" y="39"/>
                      </a:moveTo>
                      <a:lnTo>
                        <a:pt x="6" y="39"/>
                      </a:lnTo>
                      <a:lnTo>
                        <a:pt x="11" y="43"/>
                      </a:lnTo>
                      <a:lnTo>
                        <a:pt x="6" y="39"/>
                      </a:lnTo>
                      <a:close/>
                      <a:moveTo>
                        <a:pt x="15" y="46"/>
                      </a:moveTo>
                      <a:lnTo>
                        <a:pt x="14" y="48"/>
                      </a:lnTo>
                      <a:lnTo>
                        <a:pt x="12" y="49"/>
                      </a:lnTo>
                      <a:lnTo>
                        <a:pt x="3" y="46"/>
                      </a:lnTo>
                      <a:lnTo>
                        <a:pt x="5" y="43"/>
                      </a:lnTo>
                      <a:lnTo>
                        <a:pt x="6" y="39"/>
                      </a:lnTo>
                      <a:lnTo>
                        <a:pt x="15" y="46"/>
                      </a:lnTo>
                      <a:close/>
                      <a:moveTo>
                        <a:pt x="12" y="49"/>
                      </a:moveTo>
                      <a:lnTo>
                        <a:pt x="12" y="53"/>
                      </a:lnTo>
                      <a:lnTo>
                        <a:pt x="11" y="55"/>
                      </a:lnTo>
                      <a:lnTo>
                        <a:pt x="1" y="53"/>
                      </a:lnTo>
                      <a:lnTo>
                        <a:pt x="3" y="49"/>
                      </a:lnTo>
                      <a:lnTo>
                        <a:pt x="3" y="46"/>
                      </a:lnTo>
                      <a:lnTo>
                        <a:pt x="12" y="49"/>
                      </a:lnTo>
                      <a:close/>
                      <a:moveTo>
                        <a:pt x="11" y="55"/>
                      </a:moveTo>
                      <a:lnTo>
                        <a:pt x="11" y="61"/>
                      </a:lnTo>
                      <a:lnTo>
                        <a:pt x="11" y="68"/>
                      </a:lnTo>
                      <a:lnTo>
                        <a:pt x="12" y="75"/>
                      </a:lnTo>
                      <a:lnTo>
                        <a:pt x="15" y="80"/>
                      </a:lnTo>
                      <a:lnTo>
                        <a:pt x="6" y="87"/>
                      </a:lnTo>
                      <a:lnTo>
                        <a:pt x="3" y="80"/>
                      </a:lnTo>
                      <a:lnTo>
                        <a:pt x="1" y="72"/>
                      </a:lnTo>
                      <a:lnTo>
                        <a:pt x="0" y="61"/>
                      </a:lnTo>
                      <a:lnTo>
                        <a:pt x="1" y="53"/>
                      </a:lnTo>
                      <a:lnTo>
                        <a:pt x="11" y="55"/>
                      </a:lnTo>
                      <a:close/>
                      <a:moveTo>
                        <a:pt x="6" y="87"/>
                      </a:moveTo>
                      <a:lnTo>
                        <a:pt x="6" y="87"/>
                      </a:lnTo>
                      <a:lnTo>
                        <a:pt x="11" y="84"/>
                      </a:lnTo>
                      <a:lnTo>
                        <a:pt x="6" y="87"/>
                      </a:lnTo>
                      <a:close/>
                      <a:moveTo>
                        <a:pt x="15" y="80"/>
                      </a:moveTo>
                      <a:lnTo>
                        <a:pt x="17" y="84"/>
                      </a:lnTo>
                      <a:lnTo>
                        <a:pt x="18" y="87"/>
                      </a:lnTo>
                      <a:lnTo>
                        <a:pt x="9" y="92"/>
                      </a:lnTo>
                      <a:lnTo>
                        <a:pt x="9" y="90"/>
                      </a:lnTo>
                      <a:lnTo>
                        <a:pt x="6" y="87"/>
                      </a:lnTo>
                      <a:lnTo>
                        <a:pt x="15" y="80"/>
                      </a:lnTo>
                      <a:close/>
                      <a:moveTo>
                        <a:pt x="9" y="92"/>
                      </a:moveTo>
                      <a:lnTo>
                        <a:pt x="9" y="92"/>
                      </a:lnTo>
                      <a:lnTo>
                        <a:pt x="14" y="89"/>
                      </a:lnTo>
                      <a:lnTo>
                        <a:pt x="9" y="92"/>
                      </a:lnTo>
                      <a:close/>
                      <a:moveTo>
                        <a:pt x="18" y="87"/>
                      </a:moveTo>
                      <a:lnTo>
                        <a:pt x="20" y="89"/>
                      </a:lnTo>
                      <a:lnTo>
                        <a:pt x="22" y="90"/>
                      </a:lnTo>
                      <a:lnTo>
                        <a:pt x="25" y="92"/>
                      </a:lnTo>
                      <a:lnTo>
                        <a:pt x="29" y="92"/>
                      </a:lnTo>
                      <a:lnTo>
                        <a:pt x="28" y="104"/>
                      </a:lnTo>
                      <a:lnTo>
                        <a:pt x="20" y="102"/>
                      </a:lnTo>
                      <a:lnTo>
                        <a:pt x="15" y="99"/>
                      </a:lnTo>
                      <a:lnTo>
                        <a:pt x="12" y="97"/>
                      </a:lnTo>
                      <a:lnTo>
                        <a:pt x="9" y="92"/>
                      </a:lnTo>
                      <a:lnTo>
                        <a:pt x="18" y="87"/>
                      </a:lnTo>
                      <a:close/>
                      <a:moveTo>
                        <a:pt x="29" y="92"/>
                      </a:moveTo>
                      <a:lnTo>
                        <a:pt x="29" y="92"/>
                      </a:lnTo>
                      <a:lnTo>
                        <a:pt x="29" y="99"/>
                      </a:lnTo>
                      <a:lnTo>
                        <a:pt x="29" y="92"/>
                      </a:lnTo>
                      <a:close/>
                      <a:moveTo>
                        <a:pt x="29" y="92"/>
                      </a:moveTo>
                      <a:lnTo>
                        <a:pt x="37" y="96"/>
                      </a:lnTo>
                      <a:lnTo>
                        <a:pt x="42" y="101"/>
                      </a:lnTo>
                      <a:lnTo>
                        <a:pt x="43" y="106"/>
                      </a:lnTo>
                      <a:lnTo>
                        <a:pt x="45" y="113"/>
                      </a:lnTo>
                      <a:lnTo>
                        <a:pt x="34" y="113"/>
                      </a:lnTo>
                      <a:lnTo>
                        <a:pt x="34" y="109"/>
                      </a:lnTo>
                      <a:lnTo>
                        <a:pt x="34" y="108"/>
                      </a:lnTo>
                      <a:lnTo>
                        <a:pt x="31" y="106"/>
                      </a:lnTo>
                      <a:lnTo>
                        <a:pt x="28" y="104"/>
                      </a:lnTo>
                      <a:lnTo>
                        <a:pt x="29" y="92"/>
                      </a:lnTo>
                      <a:close/>
                      <a:moveTo>
                        <a:pt x="45" y="113"/>
                      </a:moveTo>
                      <a:lnTo>
                        <a:pt x="45" y="114"/>
                      </a:lnTo>
                      <a:lnTo>
                        <a:pt x="45" y="118"/>
                      </a:lnTo>
                      <a:lnTo>
                        <a:pt x="35" y="121"/>
                      </a:lnTo>
                      <a:lnTo>
                        <a:pt x="35" y="116"/>
                      </a:lnTo>
                      <a:lnTo>
                        <a:pt x="34" y="113"/>
                      </a:lnTo>
                      <a:lnTo>
                        <a:pt x="45" y="113"/>
                      </a:lnTo>
                      <a:close/>
                      <a:moveTo>
                        <a:pt x="45" y="118"/>
                      </a:moveTo>
                      <a:lnTo>
                        <a:pt x="45" y="118"/>
                      </a:lnTo>
                      <a:lnTo>
                        <a:pt x="40" y="120"/>
                      </a:lnTo>
                      <a:lnTo>
                        <a:pt x="45" y="118"/>
                      </a:lnTo>
                      <a:close/>
                      <a:moveTo>
                        <a:pt x="45" y="118"/>
                      </a:moveTo>
                      <a:lnTo>
                        <a:pt x="46" y="121"/>
                      </a:lnTo>
                      <a:lnTo>
                        <a:pt x="46" y="123"/>
                      </a:lnTo>
                      <a:lnTo>
                        <a:pt x="35" y="125"/>
                      </a:lnTo>
                      <a:lnTo>
                        <a:pt x="35" y="123"/>
                      </a:lnTo>
                      <a:lnTo>
                        <a:pt x="35" y="121"/>
                      </a:lnTo>
                      <a:lnTo>
                        <a:pt x="45" y="118"/>
                      </a:lnTo>
                      <a:close/>
                      <a:moveTo>
                        <a:pt x="46" y="123"/>
                      </a:moveTo>
                      <a:lnTo>
                        <a:pt x="46" y="126"/>
                      </a:lnTo>
                      <a:lnTo>
                        <a:pt x="48" y="130"/>
                      </a:lnTo>
                      <a:lnTo>
                        <a:pt x="49" y="132"/>
                      </a:lnTo>
                      <a:lnTo>
                        <a:pt x="54" y="137"/>
                      </a:lnTo>
                      <a:lnTo>
                        <a:pt x="48" y="145"/>
                      </a:lnTo>
                      <a:lnTo>
                        <a:pt x="42" y="138"/>
                      </a:lnTo>
                      <a:lnTo>
                        <a:pt x="39" y="135"/>
                      </a:lnTo>
                      <a:lnTo>
                        <a:pt x="37" y="130"/>
                      </a:lnTo>
                      <a:lnTo>
                        <a:pt x="35" y="125"/>
                      </a:lnTo>
                      <a:lnTo>
                        <a:pt x="46" y="123"/>
                      </a:lnTo>
                      <a:close/>
                      <a:moveTo>
                        <a:pt x="48" y="145"/>
                      </a:moveTo>
                      <a:lnTo>
                        <a:pt x="48" y="145"/>
                      </a:lnTo>
                      <a:lnTo>
                        <a:pt x="51" y="140"/>
                      </a:lnTo>
                      <a:lnTo>
                        <a:pt x="48" y="145"/>
                      </a:lnTo>
                      <a:close/>
                      <a:moveTo>
                        <a:pt x="54" y="135"/>
                      </a:moveTo>
                      <a:lnTo>
                        <a:pt x="57" y="138"/>
                      </a:lnTo>
                      <a:lnTo>
                        <a:pt x="59" y="142"/>
                      </a:lnTo>
                      <a:lnTo>
                        <a:pt x="49" y="147"/>
                      </a:lnTo>
                      <a:lnTo>
                        <a:pt x="48" y="147"/>
                      </a:lnTo>
                      <a:lnTo>
                        <a:pt x="48" y="145"/>
                      </a:lnTo>
                      <a:lnTo>
                        <a:pt x="54" y="135"/>
                      </a:lnTo>
                      <a:close/>
                      <a:moveTo>
                        <a:pt x="59" y="142"/>
                      </a:moveTo>
                      <a:lnTo>
                        <a:pt x="60" y="145"/>
                      </a:lnTo>
                      <a:lnTo>
                        <a:pt x="63" y="147"/>
                      </a:lnTo>
                      <a:lnTo>
                        <a:pt x="60" y="157"/>
                      </a:lnTo>
                      <a:lnTo>
                        <a:pt x="56" y="156"/>
                      </a:lnTo>
                      <a:lnTo>
                        <a:pt x="52" y="154"/>
                      </a:lnTo>
                      <a:lnTo>
                        <a:pt x="51" y="150"/>
                      </a:lnTo>
                      <a:lnTo>
                        <a:pt x="49" y="147"/>
                      </a:lnTo>
                      <a:lnTo>
                        <a:pt x="59" y="142"/>
                      </a:lnTo>
                      <a:close/>
                      <a:moveTo>
                        <a:pt x="62" y="157"/>
                      </a:moveTo>
                      <a:lnTo>
                        <a:pt x="62" y="157"/>
                      </a:lnTo>
                      <a:lnTo>
                        <a:pt x="60" y="157"/>
                      </a:lnTo>
                      <a:lnTo>
                        <a:pt x="62" y="152"/>
                      </a:lnTo>
                      <a:lnTo>
                        <a:pt x="62" y="157"/>
                      </a:lnTo>
                      <a:close/>
                      <a:moveTo>
                        <a:pt x="63" y="147"/>
                      </a:moveTo>
                      <a:lnTo>
                        <a:pt x="63" y="147"/>
                      </a:lnTo>
                      <a:lnTo>
                        <a:pt x="62" y="157"/>
                      </a:lnTo>
                      <a:lnTo>
                        <a:pt x="63" y="147"/>
                      </a:lnTo>
                      <a:close/>
                      <a:moveTo>
                        <a:pt x="63" y="147"/>
                      </a:moveTo>
                      <a:lnTo>
                        <a:pt x="65" y="147"/>
                      </a:lnTo>
                      <a:lnTo>
                        <a:pt x="68" y="147"/>
                      </a:lnTo>
                      <a:lnTo>
                        <a:pt x="66" y="159"/>
                      </a:lnTo>
                      <a:lnTo>
                        <a:pt x="63" y="159"/>
                      </a:lnTo>
                      <a:lnTo>
                        <a:pt x="62" y="157"/>
                      </a:lnTo>
                      <a:lnTo>
                        <a:pt x="63" y="147"/>
                      </a:lnTo>
                      <a:close/>
                      <a:moveTo>
                        <a:pt x="68" y="147"/>
                      </a:moveTo>
                      <a:lnTo>
                        <a:pt x="69" y="147"/>
                      </a:lnTo>
                      <a:lnTo>
                        <a:pt x="72" y="149"/>
                      </a:lnTo>
                      <a:lnTo>
                        <a:pt x="72" y="159"/>
                      </a:lnTo>
                      <a:lnTo>
                        <a:pt x="69" y="159"/>
                      </a:lnTo>
                      <a:lnTo>
                        <a:pt x="66" y="159"/>
                      </a:lnTo>
                      <a:lnTo>
                        <a:pt x="68" y="147"/>
                      </a:lnTo>
                      <a:close/>
                      <a:moveTo>
                        <a:pt x="72" y="149"/>
                      </a:moveTo>
                      <a:lnTo>
                        <a:pt x="86" y="149"/>
                      </a:lnTo>
                      <a:lnTo>
                        <a:pt x="96" y="147"/>
                      </a:lnTo>
                      <a:lnTo>
                        <a:pt x="97" y="159"/>
                      </a:lnTo>
                      <a:lnTo>
                        <a:pt x="86" y="159"/>
                      </a:lnTo>
                      <a:lnTo>
                        <a:pt x="72" y="159"/>
                      </a:lnTo>
                      <a:lnTo>
                        <a:pt x="72" y="149"/>
                      </a:lnTo>
                      <a:close/>
                      <a:moveTo>
                        <a:pt x="96" y="147"/>
                      </a:moveTo>
                      <a:lnTo>
                        <a:pt x="100" y="147"/>
                      </a:lnTo>
                      <a:lnTo>
                        <a:pt x="105" y="149"/>
                      </a:lnTo>
                      <a:lnTo>
                        <a:pt x="102" y="159"/>
                      </a:lnTo>
                      <a:lnTo>
                        <a:pt x="99" y="159"/>
                      </a:lnTo>
                      <a:lnTo>
                        <a:pt x="97" y="159"/>
                      </a:lnTo>
                      <a:lnTo>
                        <a:pt x="96" y="147"/>
                      </a:lnTo>
                      <a:close/>
                      <a:moveTo>
                        <a:pt x="105" y="149"/>
                      </a:moveTo>
                      <a:lnTo>
                        <a:pt x="111" y="154"/>
                      </a:lnTo>
                      <a:lnTo>
                        <a:pt x="114" y="161"/>
                      </a:lnTo>
                      <a:lnTo>
                        <a:pt x="105" y="164"/>
                      </a:lnTo>
                      <a:lnTo>
                        <a:pt x="103" y="161"/>
                      </a:lnTo>
                      <a:lnTo>
                        <a:pt x="102" y="159"/>
                      </a:lnTo>
                      <a:lnTo>
                        <a:pt x="105" y="149"/>
                      </a:lnTo>
                      <a:close/>
                      <a:moveTo>
                        <a:pt x="105" y="164"/>
                      </a:moveTo>
                      <a:lnTo>
                        <a:pt x="105" y="164"/>
                      </a:lnTo>
                      <a:lnTo>
                        <a:pt x="110" y="162"/>
                      </a:lnTo>
                      <a:lnTo>
                        <a:pt x="105" y="164"/>
                      </a:lnTo>
                      <a:close/>
                      <a:moveTo>
                        <a:pt x="114" y="161"/>
                      </a:moveTo>
                      <a:lnTo>
                        <a:pt x="114" y="161"/>
                      </a:lnTo>
                      <a:lnTo>
                        <a:pt x="105" y="164"/>
                      </a:lnTo>
                      <a:lnTo>
                        <a:pt x="114" y="161"/>
                      </a:lnTo>
                      <a:close/>
                      <a:moveTo>
                        <a:pt x="114" y="161"/>
                      </a:moveTo>
                      <a:lnTo>
                        <a:pt x="114" y="161"/>
                      </a:lnTo>
                      <a:lnTo>
                        <a:pt x="110" y="162"/>
                      </a:lnTo>
                      <a:lnTo>
                        <a:pt x="114" y="161"/>
                      </a:lnTo>
                      <a:close/>
                      <a:moveTo>
                        <a:pt x="114" y="161"/>
                      </a:moveTo>
                      <a:lnTo>
                        <a:pt x="116" y="166"/>
                      </a:lnTo>
                      <a:lnTo>
                        <a:pt x="117" y="174"/>
                      </a:lnTo>
                      <a:lnTo>
                        <a:pt x="108" y="176"/>
                      </a:lnTo>
                      <a:lnTo>
                        <a:pt x="106" y="169"/>
                      </a:lnTo>
                      <a:lnTo>
                        <a:pt x="105" y="164"/>
                      </a:lnTo>
                      <a:lnTo>
                        <a:pt x="114" y="161"/>
                      </a:lnTo>
                      <a:close/>
                      <a:moveTo>
                        <a:pt x="117" y="174"/>
                      </a:moveTo>
                      <a:lnTo>
                        <a:pt x="120" y="188"/>
                      </a:lnTo>
                      <a:lnTo>
                        <a:pt x="122" y="195"/>
                      </a:lnTo>
                      <a:lnTo>
                        <a:pt x="122" y="207"/>
                      </a:lnTo>
                      <a:lnTo>
                        <a:pt x="119" y="205"/>
                      </a:lnTo>
                      <a:lnTo>
                        <a:pt x="117" y="204"/>
                      </a:lnTo>
                      <a:lnTo>
                        <a:pt x="114" y="200"/>
                      </a:lnTo>
                      <a:lnTo>
                        <a:pt x="113" y="197"/>
                      </a:lnTo>
                      <a:lnTo>
                        <a:pt x="110" y="186"/>
                      </a:lnTo>
                      <a:lnTo>
                        <a:pt x="108" y="176"/>
                      </a:lnTo>
                      <a:lnTo>
                        <a:pt x="117" y="174"/>
                      </a:lnTo>
                      <a:close/>
                      <a:moveTo>
                        <a:pt x="122" y="195"/>
                      </a:moveTo>
                      <a:lnTo>
                        <a:pt x="131" y="192"/>
                      </a:lnTo>
                      <a:lnTo>
                        <a:pt x="136" y="190"/>
                      </a:lnTo>
                      <a:lnTo>
                        <a:pt x="140" y="198"/>
                      </a:lnTo>
                      <a:lnTo>
                        <a:pt x="134" y="204"/>
                      </a:lnTo>
                      <a:lnTo>
                        <a:pt x="122" y="207"/>
                      </a:lnTo>
                      <a:lnTo>
                        <a:pt x="122" y="195"/>
                      </a:lnTo>
                      <a:close/>
                      <a:moveTo>
                        <a:pt x="136" y="190"/>
                      </a:moveTo>
                      <a:lnTo>
                        <a:pt x="137" y="188"/>
                      </a:lnTo>
                      <a:lnTo>
                        <a:pt x="140" y="188"/>
                      </a:lnTo>
                      <a:lnTo>
                        <a:pt x="142" y="190"/>
                      </a:lnTo>
                      <a:lnTo>
                        <a:pt x="144" y="193"/>
                      </a:lnTo>
                      <a:lnTo>
                        <a:pt x="139" y="193"/>
                      </a:lnTo>
                      <a:lnTo>
                        <a:pt x="136" y="190"/>
                      </a:lnTo>
                      <a:close/>
                      <a:moveTo>
                        <a:pt x="144" y="193"/>
                      </a:moveTo>
                      <a:lnTo>
                        <a:pt x="145" y="200"/>
                      </a:lnTo>
                      <a:lnTo>
                        <a:pt x="150" y="209"/>
                      </a:lnTo>
                      <a:lnTo>
                        <a:pt x="144" y="219"/>
                      </a:lnTo>
                      <a:lnTo>
                        <a:pt x="139" y="214"/>
                      </a:lnTo>
                      <a:lnTo>
                        <a:pt x="136" y="205"/>
                      </a:lnTo>
                      <a:lnTo>
                        <a:pt x="134" y="198"/>
                      </a:lnTo>
                      <a:lnTo>
                        <a:pt x="133" y="195"/>
                      </a:lnTo>
                      <a:lnTo>
                        <a:pt x="144" y="193"/>
                      </a:lnTo>
                      <a:close/>
                      <a:moveTo>
                        <a:pt x="150" y="209"/>
                      </a:moveTo>
                      <a:lnTo>
                        <a:pt x="150" y="209"/>
                      </a:lnTo>
                      <a:lnTo>
                        <a:pt x="147" y="214"/>
                      </a:lnTo>
                      <a:lnTo>
                        <a:pt x="150" y="209"/>
                      </a:lnTo>
                      <a:close/>
                      <a:moveTo>
                        <a:pt x="150" y="209"/>
                      </a:moveTo>
                      <a:lnTo>
                        <a:pt x="153" y="210"/>
                      </a:lnTo>
                      <a:lnTo>
                        <a:pt x="156" y="209"/>
                      </a:lnTo>
                      <a:lnTo>
                        <a:pt x="157" y="221"/>
                      </a:lnTo>
                      <a:lnTo>
                        <a:pt x="154" y="221"/>
                      </a:lnTo>
                      <a:lnTo>
                        <a:pt x="151" y="222"/>
                      </a:lnTo>
                      <a:lnTo>
                        <a:pt x="148" y="221"/>
                      </a:lnTo>
                      <a:lnTo>
                        <a:pt x="144" y="219"/>
                      </a:lnTo>
                      <a:lnTo>
                        <a:pt x="150" y="209"/>
                      </a:lnTo>
                      <a:close/>
                      <a:moveTo>
                        <a:pt x="156" y="209"/>
                      </a:moveTo>
                      <a:lnTo>
                        <a:pt x="156" y="209"/>
                      </a:lnTo>
                      <a:lnTo>
                        <a:pt x="157" y="216"/>
                      </a:lnTo>
                      <a:lnTo>
                        <a:pt x="156" y="209"/>
                      </a:lnTo>
                      <a:close/>
                      <a:moveTo>
                        <a:pt x="156" y="209"/>
                      </a:moveTo>
                      <a:lnTo>
                        <a:pt x="157" y="209"/>
                      </a:lnTo>
                      <a:lnTo>
                        <a:pt x="160" y="209"/>
                      </a:lnTo>
                      <a:lnTo>
                        <a:pt x="162" y="219"/>
                      </a:lnTo>
                      <a:lnTo>
                        <a:pt x="160" y="221"/>
                      </a:lnTo>
                      <a:lnTo>
                        <a:pt x="157" y="221"/>
                      </a:lnTo>
                      <a:lnTo>
                        <a:pt x="156" y="209"/>
                      </a:lnTo>
                      <a:close/>
                      <a:moveTo>
                        <a:pt x="162" y="219"/>
                      </a:moveTo>
                      <a:lnTo>
                        <a:pt x="162" y="219"/>
                      </a:lnTo>
                      <a:lnTo>
                        <a:pt x="162" y="214"/>
                      </a:lnTo>
                      <a:lnTo>
                        <a:pt x="162" y="219"/>
                      </a:lnTo>
                      <a:close/>
                      <a:moveTo>
                        <a:pt x="160" y="209"/>
                      </a:moveTo>
                      <a:lnTo>
                        <a:pt x="167" y="209"/>
                      </a:lnTo>
                      <a:lnTo>
                        <a:pt x="171" y="210"/>
                      </a:lnTo>
                      <a:lnTo>
                        <a:pt x="164" y="219"/>
                      </a:lnTo>
                      <a:lnTo>
                        <a:pt x="162" y="219"/>
                      </a:lnTo>
                      <a:lnTo>
                        <a:pt x="160" y="209"/>
                      </a:lnTo>
                      <a:close/>
                      <a:moveTo>
                        <a:pt x="171" y="210"/>
                      </a:moveTo>
                      <a:lnTo>
                        <a:pt x="173" y="214"/>
                      </a:lnTo>
                      <a:lnTo>
                        <a:pt x="176" y="221"/>
                      </a:lnTo>
                      <a:lnTo>
                        <a:pt x="165" y="224"/>
                      </a:lnTo>
                      <a:lnTo>
                        <a:pt x="165" y="221"/>
                      </a:lnTo>
                      <a:lnTo>
                        <a:pt x="164" y="219"/>
                      </a:lnTo>
                      <a:lnTo>
                        <a:pt x="171" y="210"/>
                      </a:lnTo>
                      <a:close/>
                      <a:moveTo>
                        <a:pt x="176" y="221"/>
                      </a:moveTo>
                      <a:lnTo>
                        <a:pt x="176" y="221"/>
                      </a:lnTo>
                      <a:lnTo>
                        <a:pt x="171" y="222"/>
                      </a:lnTo>
                      <a:lnTo>
                        <a:pt x="176" y="221"/>
                      </a:lnTo>
                      <a:close/>
                      <a:moveTo>
                        <a:pt x="176" y="221"/>
                      </a:moveTo>
                      <a:lnTo>
                        <a:pt x="176" y="222"/>
                      </a:lnTo>
                      <a:lnTo>
                        <a:pt x="167" y="226"/>
                      </a:lnTo>
                      <a:lnTo>
                        <a:pt x="167" y="224"/>
                      </a:lnTo>
                      <a:lnTo>
                        <a:pt x="165" y="224"/>
                      </a:lnTo>
                      <a:lnTo>
                        <a:pt x="176" y="221"/>
                      </a:lnTo>
                      <a:close/>
                      <a:moveTo>
                        <a:pt x="176" y="222"/>
                      </a:moveTo>
                      <a:lnTo>
                        <a:pt x="176" y="222"/>
                      </a:lnTo>
                      <a:lnTo>
                        <a:pt x="171" y="224"/>
                      </a:lnTo>
                      <a:lnTo>
                        <a:pt x="176" y="222"/>
                      </a:lnTo>
                      <a:close/>
                      <a:moveTo>
                        <a:pt x="176" y="222"/>
                      </a:moveTo>
                      <a:lnTo>
                        <a:pt x="177" y="226"/>
                      </a:lnTo>
                      <a:lnTo>
                        <a:pt x="179" y="229"/>
                      </a:lnTo>
                      <a:lnTo>
                        <a:pt x="170" y="236"/>
                      </a:lnTo>
                      <a:lnTo>
                        <a:pt x="168" y="231"/>
                      </a:lnTo>
                      <a:lnTo>
                        <a:pt x="167" y="226"/>
                      </a:lnTo>
                      <a:lnTo>
                        <a:pt x="176" y="222"/>
                      </a:lnTo>
                      <a:close/>
                      <a:moveTo>
                        <a:pt x="179" y="229"/>
                      </a:moveTo>
                      <a:lnTo>
                        <a:pt x="181" y="231"/>
                      </a:lnTo>
                      <a:lnTo>
                        <a:pt x="185" y="229"/>
                      </a:lnTo>
                      <a:lnTo>
                        <a:pt x="193" y="226"/>
                      </a:lnTo>
                      <a:lnTo>
                        <a:pt x="204" y="217"/>
                      </a:lnTo>
                      <a:lnTo>
                        <a:pt x="210" y="226"/>
                      </a:lnTo>
                      <a:lnTo>
                        <a:pt x="201" y="233"/>
                      </a:lnTo>
                      <a:lnTo>
                        <a:pt x="194" y="238"/>
                      </a:lnTo>
                      <a:lnTo>
                        <a:pt x="188" y="241"/>
                      </a:lnTo>
                      <a:lnTo>
                        <a:pt x="184" y="241"/>
                      </a:lnTo>
                      <a:lnTo>
                        <a:pt x="179" y="241"/>
                      </a:lnTo>
                      <a:lnTo>
                        <a:pt x="176" y="241"/>
                      </a:lnTo>
                      <a:lnTo>
                        <a:pt x="173" y="240"/>
                      </a:lnTo>
                      <a:lnTo>
                        <a:pt x="170" y="236"/>
                      </a:lnTo>
                      <a:lnTo>
                        <a:pt x="179" y="229"/>
                      </a:lnTo>
                      <a:close/>
                      <a:moveTo>
                        <a:pt x="204" y="217"/>
                      </a:moveTo>
                      <a:lnTo>
                        <a:pt x="207" y="216"/>
                      </a:lnTo>
                      <a:lnTo>
                        <a:pt x="210" y="219"/>
                      </a:lnTo>
                      <a:lnTo>
                        <a:pt x="211" y="222"/>
                      </a:lnTo>
                      <a:lnTo>
                        <a:pt x="210" y="226"/>
                      </a:lnTo>
                      <a:lnTo>
                        <a:pt x="204" y="217"/>
                      </a:lnTo>
                      <a:close/>
                    </a:path>
                  </a:pathLst>
                </a:custGeom>
                <a:solidFill>
                  <a:srgbClr val="A659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  <p:sp>
              <p:nvSpPr>
                <p:cNvPr id="7392" name="Freeform 408"/>
                <p:cNvSpPr>
                  <a:spLocks noEditPoints="1"/>
                </p:cNvSpPr>
                <p:nvPr/>
              </p:nvSpPr>
              <p:spPr bwMode="auto">
                <a:xfrm>
                  <a:off x="902" y="2246"/>
                  <a:ext cx="65" cy="62"/>
                </a:xfrm>
                <a:custGeom>
                  <a:avLst/>
                  <a:gdLst>
                    <a:gd name="T0" fmla="*/ 27 w 65"/>
                    <a:gd name="T1" fmla="*/ 0 h 62"/>
                    <a:gd name="T2" fmla="*/ 31 w 65"/>
                    <a:gd name="T3" fmla="*/ 2 h 62"/>
                    <a:gd name="T4" fmla="*/ 36 w 65"/>
                    <a:gd name="T5" fmla="*/ 7 h 62"/>
                    <a:gd name="T6" fmla="*/ 34 w 65"/>
                    <a:gd name="T7" fmla="*/ 14 h 62"/>
                    <a:gd name="T8" fmla="*/ 23 w 65"/>
                    <a:gd name="T9" fmla="*/ 2 h 62"/>
                    <a:gd name="T10" fmla="*/ 30 w 65"/>
                    <a:gd name="T11" fmla="*/ 19 h 62"/>
                    <a:gd name="T12" fmla="*/ 20 w 65"/>
                    <a:gd name="T13" fmla="*/ 30 h 62"/>
                    <a:gd name="T14" fmla="*/ 16 w 65"/>
                    <a:gd name="T15" fmla="*/ 40 h 62"/>
                    <a:gd name="T16" fmla="*/ 0 w 65"/>
                    <a:gd name="T17" fmla="*/ 48 h 62"/>
                    <a:gd name="T18" fmla="*/ 2 w 65"/>
                    <a:gd name="T19" fmla="*/ 31 h 62"/>
                    <a:gd name="T20" fmla="*/ 11 w 65"/>
                    <a:gd name="T21" fmla="*/ 16 h 62"/>
                    <a:gd name="T22" fmla="*/ 23 w 65"/>
                    <a:gd name="T23" fmla="*/ 2 h 62"/>
                    <a:gd name="T24" fmla="*/ 0 w 65"/>
                    <a:gd name="T25" fmla="*/ 48 h 62"/>
                    <a:gd name="T26" fmla="*/ 8 w 65"/>
                    <a:gd name="T27" fmla="*/ 47 h 62"/>
                    <a:gd name="T28" fmla="*/ 16 w 65"/>
                    <a:gd name="T29" fmla="*/ 45 h 62"/>
                    <a:gd name="T30" fmla="*/ 16 w 65"/>
                    <a:gd name="T31" fmla="*/ 47 h 62"/>
                    <a:gd name="T32" fmla="*/ 2 w 65"/>
                    <a:gd name="T33" fmla="*/ 54 h 62"/>
                    <a:gd name="T34" fmla="*/ 16 w 65"/>
                    <a:gd name="T35" fmla="*/ 45 h 62"/>
                    <a:gd name="T36" fmla="*/ 16 w 65"/>
                    <a:gd name="T37" fmla="*/ 47 h 62"/>
                    <a:gd name="T38" fmla="*/ 20 w 65"/>
                    <a:gd name="T39" fmla="*/ 62 h 62"/>
                    <a:gd name="T40" fmla="*/ 11 w 65"/>
                    <a:gd name="T41" fmla="*/ 62 h 62"/>
                    <a:gd name="T42" fmla="*/ 5 w 65"/>
                    <a:gd name="T43" fmla="*/ 59 h 62"/>
                    <a:gd name="T44" fmla="*/ 16 w 65"/>
                    <a:gd name="T45" fmla="*/ 45 h 62"/>
                    <a:gd name="T46" fmla="*/ 23 w 65"/>
                    <a:gd name="T47" fmla="*/ 40 h 62"/>
                    <a:gd name="T48" fmla="*/ 27 w 65"/>
                    <a:gd name="T49" fmla="*/ 59 h 62"/>
                    <a:gd name="T50" fmla="*/ 16 w 65"/>
                    <a:gd name="T51" fmla="*/ 45 h 62"/>
                    <a:gd name="T52" fmla="*/ 23 w 65"/>
                    <a:gd name="T53" fmla="*/ 40 h 62"/>
                    <a:gd name="T54" fmla="*/ 23 w 65"/>
                    <a:gd name="T55" fmla="*/ 40 h 62"/>
                    <a:gd name="T56" fmla="*/ 40 w 65"/>
                    <a:gd name="T57" fmla="*/ 23 h 62"/>
                    <a:gd name="T58" fmla="*/ 64 w 65"/>
                    <a:gd name="T59" fmla="*/ 16 h 62"/>
                    <a:gd name="T60" fmla="*/ 51 w 65"/>
                    <a:gd name="T61" fmla="*/ 33 h 62"/>
                    <a:gd name="T62" fmla="*/ 33 w 65"/>
                    <a:gd name="T63" fmla="*/ 54 h 62"/>
                    <a:gd name="T64" fmla="*/ 51 w 65"/>
                    <a:gd name="T65" fmla="*/ 7 h 62"/>
                    <a:gd name="T66" fmla="*/ 56 w 65"/>
                    <a:gd name="T67" fmla="*/ 2 h 62"/>
                    <a:gd name="T68" fmla="*/ 60 w 65"/>
                    <a:gd name="T69" fmla="*/ 4 h 62"/>
                    <a:gd name="T70" fmla="*/ 65 w 65"/>
                    <a:gd name="T71" fmla="*/ 9 h 62"/>
                    <a:gd name="T72" fmla="*/ 64 w 65"/>
                    <a:gd name="T73" fmla="*/ 16 h 62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65"/>
                    <a:gd name="T112" fmla="*/ 0 h 62"/>
                    <a:gd name="T113" fmla="*/ 65 w 65"/>
                    <a:gd name="T114" fmla="*/ 62 h 62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65" h="62">
                      <a:moveTo>
                        <a:pt x="23" y="2"/>
                      </a:moveTo>
                      <a:lnTo>
                        <a:pt x="27" y="0"/>
                      </a:lnTo>
                      <a:lnTo>
                        <a:pt x="30" y="0"/>
                      </a:lnTo>
                      <a:lnTo>
                        <a:pt x="31" y="2"/>
                      </a:lnTo>
                      <a:lnTo>
                        <a:pt x="34" y="4"/>
                      </a:lnTo>
                      <a:lnTo>
                        <a:pt x="36" y="7"/>
                      </a:lnTo>
                      <a:lnTo>
                        <a:pt x="36" y="11"/>
                      </a:lnTo>
                      <a:lnTo>
                        <a:pt x="34" y="14"/>
                      </a:lnTo>
                      <a:lnTo>
                        <a:pt x="33" y="16"/>
                      </a:lnTo>
                      <a:lnTo>
                        <a:pt x="23" y="2"/>
                      </a:lnTo>
                      <a:close/>
                      <a:moveTo>
                        <a:pt x="33" y="16"/>
                      </a:moveTo>
                      <a:lnTo>
                        <a:pt x="30" y="19"/>
                      </a:lnTo>
                      <a:lnTo>
                        <a:pt x="23" y="26"/>
                      </a:lnTo>
                      <a:lnTo>
                        <a:pt x="20" y="30"/>
                      </a:lnTo>
                      <a:lnTo>
                        <a:pt x="17" y="35"/>
                      </a:lnTo>
                      <a:lnTo>
                        <a:pt x="16" y="40"/>
                      </a:lnTo>
                      <a:lnTo>
                        <a:pt x="16" y="47"/>
                      </a:lnTo>
                      <a:lnTo>
                        <a:pt x="0" y="48"/>
                      </a:lnTo>
                      <a:lnTo>
                        <a:pt x="0" y="40"/>
                      </a:lnTo>
                      <a:lnTo>
                        <a:pt x="2" y="31"/>
                      </a:lnTo>
                      <a:lnTo>
                        <a:pt x="6" y="23"/>
                      </a:lnTo>
                      <a:lnTo>
                        <a:pt x="11" y="16"/>
                      </a:lnTo>
                      <a:lnTo>
                        <a:pt x="19" y="6"/>
                      </a:lnTo>
                      <a:lnTo>
                        <a:pt x="23" y="2"/>
                      </a:lnTo>
                      <a:lnTo>
                        <a:pt x="33" y="16"/>
                      </a:lnTo>
                      <a:close/>
                      <a:moveTo>
                        <a:pt x="0" y="48"/>
                      </a:moveTo>
                      <a:lnTo>
                        <a:pt x="0" y="48"/>
                      </a:lnTo>
                      <a:lnTo>
                        <a:pt x="8" y="47"/>
                      </a:lnTo>
                      <a:lnTo>
                        <a:pt x="0" y="48"/>
                      </a:lnTo>
                      <a:close/>
                      <a:moveTo>
                        <a:pt x="16" y="45"/>
                      </a:moveTo>
                      <a:lnTo>
                        <a:pt x="16" y="47"/>
                      </a:lnTo>
                      <a:lnTo>
                        <a:pt x="5" y="59"/>
                      </a:lnTo>
                      <a:lnTo>
                        <a:pt x="2" y="54"/>
                      </a:lnTo>
                      <a:lnTo>
                        <a:pt x="0" y="48"/>
                      </a:lnTo>
                      <a:lnTo>
                        <a:pt x="16" y="45"/>
                      </a:lnTo>
                      <a:close/>
                      <a:moveTo>
                        <a:pt x="16" y="47"/>
                      </a:moveTo>
                      <a:lnTo>
                        <a:pt x="16" y="47"/>
                      </a:lnTo>
                      <a:lnTo>
                        <a:pt x="16" y="45"/>
                      </a:lnTo>
                      <a:lnTo>
                        <a:pt x="20" y="62"/>
                      </a:lnTo>
                      <a:lnTo>
                        <a:pt x="16" y="62"/>
                      </a:lnTo>
                      <a:lnTo>
                        <a:pt x="11" y="62"/>
                      </a:lnTo>
                      <a:lnTo>
                        <a:pt x="8" y="60"/>
                      </a:lnTo>
                      <a:lnTo>
                        <a:pt x="5" y="59"/>
                      </a:lnTo>
                      <a:lnTo>
                        <a:pt x="16" y="47"/>
                      </a:lnTo>
                      <a:close/>
                      <a:moveTo>
                        <a:pt x="16" y="45"/>
                      </a:moveTo>
                      <a:lnTo>
                        <a:pt x="19" y="43"/>
                      </a:lnTo>
                      <a:lnTo>
                        <a:pt x="23" y="40"/>
                      </a:lnTo>
                      <a:lnTo>
                        <a:pt x="33" y="54"/>
                      </a:lnTo>
                      <a:lnTo>
                        <a:pt x="27" y="59"/>
                      </a:lnTo>
                      <a:lnTo>
                        <a:pt x="20" y="62"/>
                      </a:lnTo>
                      <a:lnTo>
                        <a:pt x="16" y="45"/>
                      </a:lnTo>
                      <a:close/>
                      <a:moveTo>
                        <a:pt x="23" y="40"/>
                      </a:moveTo>
                      <a:lnTo>
                        <a:pt x="23" y="40"/>
                      </a:lnTo>
                      <a:lnTo>
                        <a:pt x="28" y="47"/>
                      </a:lnTo>
                      <a:lnTo>
                        <a:pt x="23" y="40"/>
                      </a:lnTo>
                      <a:close/>
                      <a:moveTo>
                        <a:pt x="23" y="40"/>
                      </a:moveTo>
                      <a:lnTo>
                        <a:pt x="40" y="23"/>
                      </a:lnTo>
                      <a:lnTo>
                        <a:pt x="51" y="7"/>
                      </a:lnTo>
                      <a:lnTo>
                        <a:pt x="64" y="16"/>
                      </a:lnTo>
                      <a:lnTo>
                        <a:pt x="59" y="23"/>
                      </a:lnTo>
                      <a:lnTo>
                        <a:pt x="51" y="33"/>
                      </a:lnTo>
                      <a:lnTo>
                        <a:pt x="42" y="43"/>
                      </a:lnTo>
                      <a:lnTo>
                        <a:pt x="33" y="54"/>
                      </a:lnTo>
                      <a:lnTo>
                        <a:pt x="23" y="40"/>
                      </a:lnTo>
                      <a:close/>
                      <a:moveTo>
                        <a:pt x="51" y="7"/>
                      </a:moveTo>
                      <a:lnTo>
                        <a:pt x="53" y="4"/>
                      </a:lnTo>
                      <a:lnTo>
                        <a:pt x="56" y="2"/>
                      </a:lnTo>
                      <a:lnTo>
                        <a:pt x="59" y="2"/>
                      </a:lnTo>
                      <a:lnTo>
                        <a:pt x="60" y="4"/>
                      </a:lnTo>
                      <a:lnTo>
                        <a:pt x="64" y="6"/>
                      </a:lnTo>
                      <a:lnTo>
                        <a:pt x="65" y="9"/>
                      </a:lnTo>
                      <a:lnTo>
                        <a:pt x="65" y="12"/>
                      </a:lnTo>
                      <a:lnTo>
                        <a:pt x="64" y="16"/>
                      </a:lnTo>
                      <a:lnTo>
                        <a:pt x="51" y="7"/>
                      </a:lnTo>
                      <a:close/>
                    </a:path>
                  </a:pathLst>
                </a:custGeom>
                <a:solidFill>
                  <a:srgbClr val="A659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charset="0"/>
                    </a:defRPr>
                  </a:lvl9pPr>
                </a:lstStyle>
                <a:p>
                  <a:pPr eaLnBrk="1" hangingPunct="1"/>
                  <a:endParaRPr lang="pt-BR" altLang="pt-BR"/>
                </a:p>
              </p:txBody>
            </p:sp>
          </p:grpSp>
          <p:sp>
            <p:nvSpPr>
              <p:cNvPr id="7177" name="Freeform 409"/>
              <p:cNvSpPr>
                <a:spLocks noEditPoints="1"/>
              </p:cNvSpPr>
              <p:nvPr/>
            </p:nvSpPr>
            <p:spPr bwMode="auto">
              <a:xfrm>
                <a:off x="907" y="2248"/>
                <a:ext cx="57" cy="57"/>
              </a:xfrm>
              <a:custGeom>
                <a:avLst/>
                <a:gdLst>
                  <a:gd name="T0" fmla="*/ 23 w 57"/>
                  <a:gd name="T1" fmla="*/ 0 h 57"/>
                  <a:gd name="T2" fmla="*/ 29 w 57"/>
                  <a:gd name="T3" fmla="*/ 0 h 57"/>
                  <a:gd name="T4" fmla="*/ 32 w 57"/>
                  <a:gd name="T5" fmla="*/ 5 h 57"/>
                  <a:gd name="T6" fmla="*/ 32 w 57"/>
                  <a:gd name="T7" fmla="*/ 10 h 57"/>
                  <a:gd name="T8" fmla="*/ 22 w 57"/>
                  <a:gd name="T9" fmla="*/ 2 h 57"/>
                  <a:gd name="T10" fmla="*/ 28 w 57"/>
                  <a:gd name="T11" fmla="*/ 16 h 57"/>
                  <a:gd name="T12" fmla="*/ 18 w 57"/>
                  <a:gd name="T13" fmla="*/ 28 h 57"/>
                  <a:gd name="T14" fmla="*/ 14 w 57"/>
                  <a:gd name="T15" fmla="*/ 36 h 57"/>
                  <a:gd name="T16" fmla="*/ 0 w 57"/>
                  <a:gd name="T17" fmla="*/ 43 h 57"/>
                  <a:gd name="T18" fmla="*/ 1 w 57"/>
                  <a:gd name="T19" fmla="*/ 28 h 57"/>
                  <a:gd name="T20" fmla="*/ 9 w 57"/>
                  <a:gd name="T21" fmla="*/ 16 h 57"/>
                  <a:gd name="T22" fmla="*/ 22 w 57"/>
                  <a:gd name="T23" fmla="*/ 2 h 57"/>
                  <a:gd name="T24" fmla="*/ 0 w 57"/>
                  <a:gd name="T25" fmla="*/ 45 h 57"/>
                  <a:gd name="T26" fmla="*/ 0 w 57"/>
                  <a:gd name="T27" fmla="*/ 43 h 57"/>
                  <a:gd name="T28" fmla="*/ 0 w 57"/>
                  <a:gd name="T29" fmla="*/ 45 h 57"/>
                  <a:gd name="T30" fmla="*/ 14 w 57"/>
                  <a:gd name="T31" fmla="*/ 41 h 57"/>
                  <a:gd name="T32" fmla="*/ 0 w 57"/>
                  <a:gd name="T33" fmla="*/ 48 h 57"/>
                  <a:gd name="T34" fmla="*/ 0 w 57"/>
                  <a:gd name="T35" fmla="*/ 45 h 57"/>
                  <a:gd name="T36" fmla="*/ 14 w 57"/>
                  <a:gd name="T37" fmla="*/ 41 h 57"/>
                  <a:gd name="T38" fmla="*/ 14 w 57"/>
                  <a:gd name="T39" fmla="*/ 41 h 57"/>
                  <a:gd name="T40" fmla="*/ 1 w 57"/>
                  <a:gd name="T41" fmla="*/ 50 h 57"/>
                  <a:gd name="T42" fmla="*/ 14 w 57"/>
                  <a:gd name="T43" fmla="*/ 41 h 57"/>
                  <a:gd name="T44" fmla="*/ 12 w 57"/>
                  <a:gd name="T45" fmla="*/ 41 h 57"/>
                  <a:gd name="T46" fmla="*/ 5 w 57"/>
                  <a:gd name="T47" fmla="*/ 55 h 57"/>
                  <a:gd name="T48" fmla="*/ 3 w 57"/>
                  <a:gd name="T49" fmla="*/ 53 h 57"/>
                  <a:gd name="T50" fmla="*/ 12 w 57"/>
                  <a:gd name="T51" fmla="*/ 41 h 57"/>
                  <a:gd name="T52" fmla="*/ 9 w 57"/>
                  <a:gd name="T53" fmla="*/ 48 h 57"/>
                  <a:gd name="T54" fmla="*/ 12 w 57"/>
                  <a:gd name="T55" fmla="*/ 41 h 57"/>
                  <a:gd name="T56" fmla="*/ 15 w 57"/>
                  <a:gd name="T57" fmla="*/ 38 h 57"/>
                  <a:gd name="T58" fmla="*/ 18 w 57"/>
                  <a:gd name="T59" fmla="*/ 53 h 57"/>
                  <a:gd name="T60" fmla="*/ 9 w 57"/>
                  <a:gd name="T61" fmla="*/ 57 h 57"/>
                  <a:gd name="T62" fmla="*/ 12 w 57"/>
                  <a:gd name="T63" fmla="*/ 41 h 57"/>
                  <a:gd name="T64" fmla="*/ 22 w 57"/>
                  <a:gd name="T65" fmla="*/ 33 h 57"/>
                  <a:gd name="T66" fmla="*/ 38 w 57"/>
                  <a:gd name="T67" fmla="*/ 36 h 57"/>
                  <a:gd name="T68" fmla="*/ 23 w 57"/>
                  <a:gd name="T69" fmla="*/ 52 h 57"/>
                  <a:gd name="T70" fmla="*/ 28 w 57"/>
                  <a:gd name="T71" fmla="*/ 26 h 57"/>
                  <a:gd name="T72" fmla="*/ 34 w 57"/>
                  <a:gd name="T73" fmla="*/ 31 h 57"/>
                  <a:gd name="T74" fmla="*/ 28 w 57"/>
                  <a:gd name="T75" fmla="*/ 26 h 57"/>
                  <a:gd name="T76" fmla="*/ 43 w 57"/>
                  <a:gd name="T77" fmla="*/ 5 h 57"/>
                  <a:gd name="T78" fmla="*/ 49 w 57"/>
                  <a:gd name="T79" fmla="*/ 22 h 57"/>
                  <a:gd name="T80" fmla="*/ 28 w 57"/>
                  <a:gd name="T81" fmla="*/ 26 h 57"/>
                  <a:gd name="T82" fmla="*/ 46 w 57"/>
                  <a:gd name="T83" fmla="*/ 2 h 57"/>
                  <a:gd name="T84" fmla="*/ 51 w 57"/>
                  <a:gd name="T85" fmla="*/ 2 h 57"/>
                  <a:gd name="T86" fmla="*/ 55 w 57"/>
                  <a:gd name="T87" fmla="*/ 4 h 57"/>
                  <a:gd name="T88" fmla="*/ 57 w 57"/>
                  <a:gd name="T89" fmla="*/ 10 h 57"/>
                  <a:gd name="T90" fmla="*/ 43 w 57"/>
                  <a:gd name="T91" fmla="*/ 5 h 5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7"/>
                  <a:gd name="T139" fmla="*/ 0 h 57"/>
                  <a:gd name="T140" fmla="*/ 57 w 57"/>
                  <a:gd name="T141" fmla="*/ 57 h 5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7" h="57">
                    <a:moveTo>
                      <a:pt x="22" y="2"/>
                    </a:moveTo>
                    <a:lnTo>
                      <a:pt x="23" y="0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31" y="2"/>
                    </a:lnTo>
                    <a:lnTo>
                      <a:pt x="32" y="5"/>
                    </a:lnTo>
                    <a:lnTo>
                      <a:pt x="32" y="9"/>
                    </a:lnTo>
                    <a:lnTo>
                      <a:pt x="32" y="10"/>
                    </a:lnTo>
                    <a:lnTo>
                      <a:pt x="29" y="14"/>
                    </a:lnTo>
                    <a:lnTo>
                      <a:pt x="22" y="2"/>
                    </a:lnTo>
                    <a:close/>
                    <a:moveTo>
                      <a:pt x="29" y="14"/>
                    </a:moveTo>
                    <a:lnTo>
                      <a:pt x="28" y="16"/>
                    </a:lnTo>
                    <a:lnTo>
                      <a:pt x="22" y="22"/>
                    </a:lnTo>
                    <a:lnTo>
                      <a:pt x="18" y="28"/>
                    </a:lnTo>
                    <a:lnTo>
                      <a:pt x="15" y="33"/>
                    </a:lnTo>
                    <a:lnTo>
                      <a:pt x="14" y="36"/>
                    </a:lnTo>
                    <a:lnTo>
                      <a:pt x="14" y="41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1" y="28"/>
                    </a:lnTo>
                    <a:lnTo>
                      <a:pt x="5" y="21"/>
                    </a:lnTo>
                    <a:lnTo>
                      <a:pt x="9" y="16"/>
                    </a:lnTo>
                    <a:lnTo>
                      <a:pt x="17" y="5"/>
                    </a:lnTo>
                    <a:lnTo>
                      <a:pt x="22" y="2"/>
                    </a:lnTo>
                    <a:lnTo>
                      <a:pt x="29" y="14"/>
                    </a:lnTo>
                    <a:close/>
                    <a:moveTo>
                      <a:pt x="0" y="45"/>
                    </a:moveTo>
                    <a:lnTo>
                      <a:pt x="0" y="45"/>
                    </a:lnTo>
                    <a:lnTo>
                      <a:pt x="0" y="43"/>
                    </a:lnTo>
                    <a:lnTo>
                      <a:pt x="6" y="43"/>
                    </a:lnTo>
                    <a:lnTo>
                      <a:pt x="0" y="45"/>
                    </a:lnTo>
                    <a:close/>
                    <a:moveTo>
                      <a:pt x="14" y="40"/>
                    </a:moveTo>
                    <a:lnTo>
                      <a:pt x="14" y="41"/>
                    </a:lnTo>
                    <a:lnTo>
                      <a:pt x="0" y="48"/>
                    </a:lnTo>
                    <a:lnTo>
                      <a:pt x="0" y="46"/>
                    </a:lnTo>
                    <a:lnTo>
                      <a:pt x="0" y="45"/>
                    </a:lnTo>
                    <a:lnTo>
                      <a:pt x="14" y="40"/>
                    </a:lnTo>
                    <a:close/>
                    <a:moveTo>
                      <a:pt x="14" y="41"/>
                    </a:moveTo>
                    <a:lnTo>
                      <a:pt x="14" y="41"/>
                    </a:lnTo>
                    <a:lnTo>
                      <a:pt x="3" y="53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14" y="41"/>
                    </a:lnTo>
                    <a:close/>
                    <a:moveTo>
                      <a:pt x="14" y="41"/>
                    </a:moveTo>
                    <a:lnTo>
                      <a:pt x="12" y="41"/>
                    </a:lnTo>
                    <a:lnTo>
                      <a:pt x="5" y="55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14" y="41"/>
                    </a:lnTo>
                    <a:close/>
                    <a:moveTo>
                      <a:pt x="12" y="41"/>
                    </a:moveTo>
                    <a:lnTo>
                      <a:pt x="12" y="41"/>
                    </a:lnTo>
                    <a:lnTo>
                      <a:pt x="9" y="48"/>
                    </a:lnTo>
                    <a:lnTo>
                      <a:pt x="12" y="41"/>
                    </a:lnTo>
                    <a:close/>
                    <a:moveTo>
                      <a:pt x="12" y="41"/>
                    </a:moveTo>
                    <a:lnTo>
                      <a:pt x="14" y="40"/>
                    </a:lnTo>
                    <a:lnTo>
                      <a:pt x="15" y="38"/>
                    </a:lnTo>
                    <a:lnTo>
                      <a:pt x="23" y="52"/>
                    </a:lnTo>
                    <a:lnTo>
                      <a:pt x="18" y="53"/>
                    </a:lnTo>
                    <a:lnTo>
                      <a:pt x="14" y="55"/>
                    </a:lnTo>
                    <a:lnTo>
                      <a:pt x="9" y="57"/>
                    </a:lnTo>
                    <a:lnTo>
                      <a:pt x="5" y="55"/>
                    </a:lnTo>
                    <a:lnTo>
                      <a:pt x="12" y="41"/>
                    </a:lnTo>
                    <a:close/>
                    <a:moveTo>
                      <a:pt x="15" y="38"/>
                    </a:moveTo>
                    <a:lnTo>
                      <a:pt x="22" y="33"/>
                    </a:lnTo>
                    <a:lnTo>
                      <a:pt x="28" y="26"/>
                    </a:lnTo>
                    <a:lnTo>
                      <a:pt x="38" y="36"/>
                    </a:lnTo>
                    <a:lnTo>
                      <a:pt x="31" y="45"/>
                    </a:lnTo>
                    <a:lnTo>
                      <a:pt x="23" y="52"/>
                    </a:lnTo>
                    <a:lnTo>
                      <a:pt x="15" y="38"/>
                    </a:lnTo>
                    <a:close/>
                    <a:moveTo>
                      <a:pt x="28" y="26"/>
                    </a:moveTo>
                    <a:lnTo>
                      <a:pt x="28" y="26"/>
                    </a:lnTo>
                    <a:lnTo>
                      <a:pt x="34" y="31"/>
                    </a:lnTo>
                    <a:lnTo>
                      <a:pt x="28" y="26"/>
                    </a:lnTo>
                    <a:close/>
                    <a:moveTo>
                      <a:pt x="28" y="26"/>
                    </a:moveTo>
                    <a:lnTo>
                      <a:pt x="38" y="14"/>
                    </a:lnTo>
                    <a:lnTo>
                      <a:pt x="43" y="5"/>
                    </a:lnTo>
                    <a:lnTo>
                      <a:pt x="55" y="12"/>
                    </a:lnTo>
                    <a:lnTo>
                      <a:pt x="49" y="22"/>
                    </a:lnTo>
                    <a:lnTo>
                      <a:pt x="38" y="36"/>
                    </a:lnTo>
                    <a:lnTo>
                      <a:pt x="28" y="26"/>
                    </a:lnTo>
                    <a:close/>
                    <a:moveTo>
                      <a:pt x="43" y="5"/>
                    </a:moveTo>
                    <a:lnTo>
                      <a:pt x="46" y="2"/>
                    </a:lnTo>
                    <a:lnTo>
                      <a:pt x="48" y="2"/>
                    </a:lnTo>
                    <a:lnTo>
                      <a:pt x="51" y="2"/>
                    </a:lnTo>
                    <a:lnTo>
                      <a:pt x="54" y="2"/>
                    </a:lnTo>
                    <a:lnTo>
                      <a:pt x="55" y="4"/>
                    </a:lnTo>
                    <a:lnTo>
                      <a:pt x="57" y="7"/>
                    </a:lnTo>
                    <a:lnTo>
                      <a:pt x="57" y="10"/>
                    </a:lnTo>
                    <a:lnTo>
                      <a:pt x="55" y="12"/>
                    </a:lnTo>
                    <a:lnTo>
                      <a:pt x="43" y="5"/>
                    </a:lnTo>
                    <a:close/>
                  </a:path>
                </a:pathLst>
              </a:custGeom>
              <a:solidFill>
                <a:srgbClr val="AB6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78" name="Freeform 410"/>
              <p:cNvSpPr>
                <a:spLocks noEditPoints="1"/>
              </p:cNvSpPr>
              <p:nvPr/>
            </p:nvSpPr>
            <p:spPr bwMode="auto">
              <a:xfrm>
                <a:off x="910" y="2248"/>
                <a:ext cx="51" cy="52"/>
              </a:xfrm>
              <a:custGeom>
                <a:avLst/>
                <a:gdLst>
                  <a:gd name="T0" fmla="*/ 23 w 51"/>
                  <a:gd name="T1" fmla="*/ 0 h 52"/>
                  <a:gd name="T2" fmla="*/ 28 w 51"/>
                  <a:gd name="T3" fmla="*/ 0 h 52"/>
                  <a:gd name="T4" fmla="*/ 31 w 51"/>
                  <a:gd name="T5" fmla="*/ 5 h 52"/>
                  <a:gd name="T6" fmla="*/ 31 w 51"/>
                  <a:gd name="T7" fmla="*/ 10 h 52"/>
                  <a:gd name="T8" fmla="*/ 20 w 51"/>
                  <a:gd name="T9" fmla="*/ 2 h 52"/>
                  <a:gd name="T10" fmla="*/ 26 w 51"/>
                  <a:gd name="T11" fmla="*/ 16 h 52"/>
                  <a:gd name="T12" fmla="*/ 15 w 51"/>
                  <a:gd name="T13" fmla="*/ 31 h 52"/>
                  <a:gd name="T14" fmla="*/ 0 w 51"/>
                  <a:gd name="T15" fmla="*/ 41 h 52"/>
                  <a:gd name="T16" fmla="*/ 2 w 51"/>
                  <a:gd name="T17" fmla="*/ 28 h 52"/>
                  <a:gd name="T18" fmla="*/ 9 w 51"/>
                  <a:gd name="T19" fmla="*/ 16 h 52"/>
                  <a:gd name="T20" fmla="*/ 20 w 51"/>
                  <a:gd name="T21" fmla="*/ 2 h 52"/>
                  <a:gd name="T22" fmla="*/ 0 w 51"/>
                  <a:gd name="T23" fmla="*/ 41 h 52"/>
                  <a:gd name="T24" fmla="*/ 0 w 51"/>
                  <a:gd name="T25" fmla="*/ 41 h 52"/>
                  <a:gd name="T26" fmla="*/ 0 w 51"/>
                  <a:gd name="T27" fmla="*/ 41 h 52"/>
                  <a:gd name="T28" fmla="*/ 12 w 51"/>
                  <a:gd name="T29" fmla="*/ 36 h 52"/>
                  <a:gd name="T30" fmla="*/ 0 w 51"/>
                  <a:gd name="T31" fmla="*/ 41 h 52"/>
                  <a:gd name="T32" fmla="*/ 12 w 51"/>
                  <a:gd name="T33" fmla="*/ 36 h 52"/>
                  <a:gd name="T34" fmla="*/ 6 w 51"/>
                  <a:gd name="T35" fmla="*/ 40 h 52"/>
                  <a:gd name="T36" fmla="*/ 12 w 51"/>
                  <a:gd name="T37" fmla="*/ 36 h 52"/>
                  <a:gd name="T38" fmla="*/ 14 w 51"/>
                  <a:gd name="T39" fmla="*/ 40 h 52"/>
                  <a:gd name="T40" fmla="*/ 0 w 51"/>
                  <a:gd name="T41" fmla="*/ 41 h 52"/>
                  <a:gd name="T42" fmla="*/ 12 w 51"/>
                  <a:gd name="T43" fmla="*/ 36 h 52"/>
                  <a:gd name="T44" fmla="*/ 0 w 51"/>
                  <a:gd name="T45" fmla="*/ 43 h 52"/>
                  <a:gd name="T46" fmla="*/ 0 w 51"/>
                  <a:gd name="T47" fmla="*/ 43 h 52"/>
                  <a:gd name="T48" fmla="*/ 12 w 51"/>
                  <a:gd name="T49" fmla="*/ 40 h 52"/>
                  <a:gd name="T50" fmla="*/ 3 w 51"/>
                  <a:gd name="T51" fmla="*/ 48 h 52"/>
                  <a:gd name="T52" fmla="*/ 0 w 51"/>
                  <a:gd name="T53" fmla="*/ 43 h 52"/>
                  <a:gd name="T54" fmla="*/ 3 w 51"/>
                  <a:gd name="T55" fmla="*/ 48 h 52"/>
                  <a:gd name="T56" fmla="*/ 8 w 51"/>
                  <a:gd name="T57" fmla="*/ 43 h 52"/>
                  <a:gd name="T58" fmla="*/ 12 w 51"/>
                  <a:gd name="T59" fmla="*/ 38 h 52"/>
                  <a:gd name="T60" fmla="*/ 11 w 51"/>
                  <a:gd name="T61" fmla="*/ 38 h 52"/>
                  <a:gd name="T62" fmla="*/ 3 w 51"/>
                  <a:gd name="T63" fmla="*/ 50 h 52"/>
                  <a:gd name="T64" fmla="*/ 12 w 51"/>
                  <a:gd name="T65" fmla="*/ 38 h 52"/>
                  <a:gd name="T66" fmla="*/ 11 w 51"/>
                  <a:gd name="T67" fmla="*/ 38 h 52"/>
                  <a:gd name="T68" fmla="*/ 11 w 51"/>
                  <a:gd name="T69" fmla="*/ 38 h 52"/>
                  <a:gd name="T70" fmla="*/ 12 w 51"/>
                  <a:gd name="T71" fmla="*/ 36 h 52"/>
                  <a:gd name="T72" fmla="*/ 25 w 51"/>
                  <a:gd name="T73" fmla="*/ 43 h 52"/>
                  <a:gd name="T74" fmla="*/ 14 w 51"/>
                  <a:gd name="T75" fmla="*/ 50 h 52"/>
                  <a:gd name="T76" fmla="*/ 5 w 51"/>
                  <a:gd name="T77" fmla="*/ 50 h 52"/>
                  <a:gd name="T78" fmla="*/ 15 w 51"/>
                  <a:gd name="T79" fmla="*/ 33 h 52"/>
                  <a:gd name="T80" fmla="*/ 31 w 51"/>
                  <a:gd name="T81" fmla="*/ 16 h 52"/>
                  <a:gd name="T82" fmla="*/ 32 w 51"/>
                  <a:gd name="T83" fmla="*/ 34 h 52"/>
                  <a:gd name="T84" fmla="*/ 15 w 51"/>
                  <a:gd name="T85" fmla="*/ 33 h 52"/>
                  <a:gd name="T86" fmla="*/ 31 w 51"/>
                  <a:gd name="T87" fmla="*/ 16 h 52"/>
                  <a:gd name="T88" fmla="*/ 31 w 51"/>
                  <a:gd name="T89" fmla="*/ 16 h 52"/>
                  <a:gd name="T90" fmla="*/ 35 w 51"/>
                  <a:gd name="T91" fmla="*/ 9 h 52"/>
                  <a:gd name="T92" fmla="*/ 51 w 51"/>
                  <a:gd name="T93" fmla="*/ 12 h 52"/>
                  <a:gd name="T94" fmla="*/ 40 w 51"/>
                  <a:gd name="T95" fmla="*/ 26 h 52"/>
                  <a:gd name="T96" fmla="*/ 39 w 51"/>
                  <a:gd name="T97" fmla="*/ 5 h 52"/>
                  <a:gd name="T98" fmla="*/ 43 w 51"/>
                  <a:gd name="T99" fmla="*/ 2 h 52"/>
                  <a:gd name="T100" fmla="*/ 48 w 51"/>
                  <a:gd name="T101" fmla="*/ 2 h 52"/>
                  <a:gd name="T102" fmla="*/ 51 w 51"/>
                  <a:gd name="T103" fmla="*/ 7 h 52"/>
                  <a:gd name="T104" fmla="*/ 51 w 51"/>
                  <a:gd name="T105" fmla="*/ 12 h 5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1"/>
                  <a:gd name="T160" fmla="*/ 0 h 52"/>
                  <a:gd name="T161" fmla="*/ 51 w 51"/>
                  <a:gd name="T162" fmla="*/ 52 h 5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1" h="52">
                    <a:moveTo>
                      <a:pt x="20" y="2"/>
                    </a:moveTo>
                    <a:lnTo>
                      <a:pt x="23" y="0"/>
                    </a:lnTo>
                    <a:lnTo>
                      <a:pt x="25" y="0"/>
                    </a:lnTo>
                    <a:lnTo>
                      <a:pt x="28" y="0"/>
                    </a:lnTo>
                    <a:lnTo>
                      <a:pt x="29" y="2"/>
                    </a:lnTo>
                    <a:lnTo>
                      <a:pt x="31" y="5"/>
                    </a:lnTo>
                    <a:lnTo>
                      <a:pt x="31" y="7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0" y="2"/>
                    </a:lnTo>
                    <a:close/>
                    <a:moveTo>
                      <a:pt x="29" y="12"/>
                    </a:moveTo>
                    <a:lnTo>
                      <a:pt x="26" y="16"/>
                    </a:lnTo>
                    <a:lnTo>
                      <a:pt x="22" y="22"/>
                    </a:lnTo>
                    <a:lnTo>
                      <a:pt x="15" y="31"/>
                    </a:lnTo>
                    <a:lnTo>
                      <a:pt x="14" y="38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2" y="28"/>
                    </a:lnTo>
                    <a:lnTo>
                      <a:pt x="5" y="21"/>
                    </a:lnTo>
                    <a:lnTo>
                      <a:pt x="9" y="16"/>
                    </a:lnTo>
                    <a:lnTo>
                      <a:pt x="17" y="5"/>
                    </a:lnTo>
                    <a:lnTo>
                      <a:pt x="20" y="2"/>
                    </a:lnTo>
                    <a:lnTo>
                      <a:pt x="29" y="12"/>
                    </a:lnTo>
                    <a:close/>
                    <a:moveTo>
                      <a:pt x="0" y="41"/>
                    </a:moveTo>
                    <a:lnTo>
                      <a:pt x="0" y="41"/>
                    </a:lnTo>
                    <a:lnTo>
                      <a:pt x="6" y="40"/>
                    </a:lnTo>
                    <a:lnTo>
                      <a:pt x="0" y="41"/>
                    </a:lnTo>
                    <a:close/>
                    <a:moveTo>
                      <a:pt x="12" y="36"/>
                    </a:moveTo>
                    <a:lnTo>
                      <a:pt x="12" y="36"/>
                    </a:lnTo>
                    <a:lnTo>
                      <a:pt x="0" y="41"/>
                    </a:lnTo>
                    <a:lnTo>
                      <a:pt x="12" y="36"/>
                    </a:lnTo>
                    <a:close/>
                    <a:moveTo>
                      <a:pt x="12" y="36"/>
                    </a:moveTo>
                    <a:lnTo>
                      <a:pt x="12" y="36"/>
                    </a:lnTo>
                    <a:lnTo>
                      <a:pt x="6" y="40"/>
                    </a:lnTo>
                    <a:lnTo>
                      <a:pt x="12" y="36"/>
                    </a:lnTo>
                    <a:close/>
                    <a:moveTo>
                      <a:pt x="12" y="36"/>
                    </a:moveTo>
                    <a:lnTo>
                      <a:pt x="14" y="38"/>
                    </a:lnTo>
                    <a:lnTo>
                      <a:pt x="14" y="40"/>
                    </a:lnTo>
                    <a:lnTo>
                      <a:pt x="0" y="43"/>
                    </a:lnTo>
                    <a:lnTo>
                      <a:pt x="0" y="41"/>
                    </a:lnTo>
                    <a:lnTo>
                      <a:pt x="12" y="36"/>
                    </a:lnTo>
                    <a:close/>
                    <a:moveTo>
                      <a:pt x="0" y="43"/>
                    </a:moveTo>
                    <a:lnTo>
                      <a:pt x="0" y="43"/>
                    </a:lnTo>
                    <a:lnTo>
                      <a:pt x="8" y="41"/>
                    </a:lnTo>
                    <a:lnTo>
                      <a:pt x="0" y="43"/>
                    </a:lnTo>
                    <a:close/>
                    <a:moveTo>
                      <a:pt x="14" y="40"/>
                    </a:moveTo>
                    <a:lnTo>
                      <a:pt x="12" y="40"/>
                    </a:lnTo>
                    <a:lnTo>
                      <a:pt x="12" y="38"/>
                    </a:lnTo>
                    <a:lnTo>
                      <a:pt x="3" y="48"/>
                    </a:lnTo>
                    <a:lnTo>
                      <a:pt x="2" y="46"/>
                    </a:lnTo>
                    <a:lnTo>
                      <a:pt x="0" y="43"/>
                    </a:lnTo>
                    <a:lnTo>
                      <a:pt x="14" y="40"/>
                    </a:lnTo>
                    <a:close/>
                    <a:moveTo>
                      <a:pt x="3" y="48"/>
                    </a:moveTo>
                    <a:lnTo>
                      <a:pt x="3" y="48"/>
                    </a:lnTo>
                    <a:lnTo>
                      <a:pt x="8" y="43"/>
                    </a:lnTo>
                    <a:lnTo>
                      <a:pt x="3" y="48"/>
                    </a:lnTo>
                    <a:close/>
                    <a:moveTo>
                      <a:pt x="12" y="38"/>
                    </a:moveTo>
                    <a:lnTo>
                      <a:pt x="12" y="38"/>
                    </a:lnTo>
                    <a:lnTo>
                      <a:pt x="11" y="38"/>
                    </a:lnTo>
                    <a:lnTo>
                      <a:pt x="5" y="50"/>
                    </a:lnTo>
                    <a:lnTo>
                      <a:pt x="3" y="50"/>
                    </a:lnTo>
                    <a:lnTo>
                      <a:pt x="3" y="48"/>
                    </a:lnTo>
                    <a:lnTo>
                      <a:pt x="12" y="38"/>
                    </a:lnTo>
                    <a:close/>
                    <a:moveTo>
                      <a:pt x="11" y="38"/>
                    </a:moveTo>
                    <a:lnTo>
                      <a:pt x="11" y="38"/>
                    </a:lnTo>
                    <a:lnTo>
                      <a:pt x="8" y="43"/>
                    </a:lnTo>
                    <a:lnTo>
                      <a:pt x="11" y="38"/>
                    </a:lnTo>
                    <a:close/>
                    <a:moveTo>
                      <a:pt x="11" y="38"/>
                    </a:moveTo>
                    <a:lnTo>
                      <a:pt x="12" y="36"/>
                    </a:lnTo>
                    <a:lnTo>
                      <a:pt x="15" y="33"/>
                    </a:lnTo>
                    <a:lnTo>
                      <a:pt x="25" y="43"/>
                    </a:lnTo>
                    <a:lnTo>
                      <a:pt x="19" y="48"/>
                    </a:lnTo>
                    <a:lnTo>
                      <a:pt x="14" y="50"/>
                    </a:lnTo>
                    <a:lnTo>
                      <a:pt x="9" y="52"/>
                    </a:lnTo>
                    <a:lnTo>
                      <a:pt x="5" y="50"/>
                    </a:lnTo>
                    <a:lnTo>
                      <a:pt x="11" y="38"/>
                    </a:lnTo>
                    <a:close/>
                    <a:moveTo>
                      <a:pt x="15" y="33"/>
                    </a:moveTo>
                    <a:lnTo>
                      <a:pt x="23" y="24"/>
                    </a:lnTo>
                    <a:lnTo>
                      <a:pt x="31" y="16"/>
                    </a:lnTo>
                    <a:lnTo>
                      <a:pt x="40" y="26"/>
                    </a:lnTo>
                    <a:lnTo>
                      <a:pt x="32" y="34"/>
                    </a:lnTo>
                    <a:lnTo>
                      <a:pt x="25" y="43"/>
                    </a:lnTo>
                    <a:lnTo>
                      <a:pt x="15" y="33"/>
                    </a:lnTo>
                    <a:close/>
                    <a:moveTo>
                      <a:pt x="31" y="16"/>
                    </a:moveTo>
                    <a:lnTo>
                      <a:pt x="31" y="16"/>
                    </a:lnTo>
                    <a:lnTo>
                      <a:pt x="35" y="21"/>
                    </a:lnTo>
                    <a:lnTo>
                      <a:pt x="31" y="16"/>
                    </a:lnTo>
                    <a:close/>
                    <a:moveTo>
                      <a:pt x="31" y="16"/>
                    </a:moveTo>
                    <a:lnTo>
                      <a:pt x="35" y="9"/>
                    </a:lnTo>
                    <a:lnTo>
                      <a:pt x="39" y="5"/>
                    </a:lnTo>
                    <a:lnTo>
                      <a:pt x="51" y="12"/>
                    </a:lnTo>
                    <a:lnTo>
                      <a:pt x="46" y="17"/>
                    </a:lnTo>
                    <a:lnTo>
                      <a:pt x="40" y="26"/>
                    </a:lnTo>
                    <a:lnTo>
                      <a:pt x="31" y="16"/>
                    </a:lnTo>
                    <a:close/>
                    <a:moveTo>
                      <a:pt x="39" y="5"/>
                    </a:moveTo>
                    <a:lnTo>
                      <a:pt x="40" y="2"/>
                    </a:lnTo>
                    <a:lnTo>
                      <a:pt x="43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4"/>
                    </a:lnTo>
                    <a:lnTo>
                      <a:pt x="51" y="7"/>
                    </a:lnTo>
                    <a:lnTo>
                      <a:pt x="51" y="9"/>
                    </a:lnTo>
                    <a:lnTo>
                      <a:pt x="51" y="12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B07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79" name="Freeform 411"/>
              <p:cNvSpPr>
                <a:spLocks noEditPoints="1"/>
              </p:cNvSpPr>
              <p:nvPr/>
            </p:nvSpPr>
            <p:spPr bwMode="auto">
              <a:xfrm>
                <a:off x="913" y="2248"/>
                <a:ext cx="46" cy="46"/>
              </a:xfrm>
              <a:custGeom>
                <a:avLst/>
                <a:gdLst>
                  <a:gd name="T0" fmla="*/ 22 w 46"/>
                  <a:gd name="T1" fmla="*/ 2 h 46"/>
                  <a:gd name="T2" fmla="*/ 26 w 46"/>
                  <a:gd name="T3" fmla="*/ 2 h 46"/>
                  <a:gd name="T4" fmla="*/ 29 w 46"/>
                  <a:gd name="T5" fmla="*/ 5 h 46"/>
                  <a:gd name="T6" fmla="*/ 29 w 46"/>
                  <a:gd name="T7" fmla="*/ 10 h 46"/>
                  <a:gd name="T8" fmla="*/ 20 w 46"/>
                  <a:gd name="T9" fmla="*/ 4 h 46"/>
                  <a:gd name="T10" fmla="*/ 20 w 46"/>
                  <a:gd name="T11" fmla="*/ 22 h 46"/>
                  <a:gd name="T12" fmla="*/ 2 w 46"/>
                  <a:gd name="T13" fmla="*/ 38 h 46"/>
                  <a:gd name="T14" fmla="*/ 3 w 46"/>
                  <a:gd name="T15" fmla="*/ 28 h 46"/>
                  <a:gd name="T16" fmla="*/ 9 w 46"/>
                  <a:gd name="T17" fmla="*/ 16 h 46"/>
                  <a:gd name="T18" fmla="*/ 20 w 46"/>
                  <a:gd name="T19" fmla="*/ 4 h 46"/>
                  <a:gd name="T20" fmla="*/ 14 w 46"/>
                  <a:gd name="T21" fmla="*/ 34 h 46"/>
                  <a:gd name="T22" fmla="*/ 14 w 46"/>
                  <a:gd name="T23" fmla="*/ 36 h 46"/>
                  <a:gd name="T24" fmla="*/ 14 w 46"/>
                  <a:gd name="T25" fmla="*/ 34 h 46"/>
                  <a:gd name="T26" fmla="*/ 14 w 46"/>
                  <a:gd name="T27" fmla="*/ 36 h 46"/>
                  <a:gd name="T28" fmla="*/ 2 w 46"/>
                  <a:gd name="T29" fmla="*/ 36 h 46"/>
                  <a:gd name="T30" fmla="*/ 14 w 46"/>
                  <a:gd name="T31" fmla="*/ 36 h 46"/>
                  <a:gd name="T32" fmla="*/ 8 w 46"/>
                  <a:gd name="T33" fmla="*/ 36 h 46"/>
                  <a:gd name="T34" fmla="*/ 14 w 46"/>
                  <a:gd name="T35" fmla="*/ 36 h 46"/>
                  <a:gd name="T36" fmla="*/ 12 w 46"/>
                  <a:gd name="T37" fmla="*/ 40 h 46"/>
                  <a:gd name="T38" fmla="*/ 2 w 46"/>
                  <a:gd name="T39" fmla="*/ 36 h 46"/>
                  <a:gd name="T40" fmla="*/ 14 w 46"/>
                  <a:gd name="T41" fmla="*/ 36 h 46"/>
                  <a:gd name="T42" fmla="*/ 12 w 46"/>
                  <a:gd name="T43" fmla="*/ 40 h 46"/>
                  <a:gd name="T44" fmla="*/ 0 w 46"/>
                  <a:gd name="T45" fmla="*/ 40 h 46"/>
                  <a:gd name="T46" fmla="*/ 2 w 46"/>
                  <a:gd name="T47" fmla="*/ 36 h 46"/>
                  <a:gd name="T48" fmla="*/ 12 w 46"/>
                  <a:gd name="T49" fmla="*/ 40 h 46"/>
                  <a:gd name="T50" fmla="*/ 8 w 46"/>
                  <a:gd name="T51" fmla="*/ 38 h 46"/>
                  <a:gd name="T52" fmla="*/ 6 w 46"/>
                  <a:gd name="T53" fmla="*/ 33 h 46"/>
                  <a:gd name="T54" fmla="*/ 5 w 46"/>
                  <a:gd name="T55" fmla="*/ 46 h 46"/>
                  <a:gd name="T56" fmla="*/ 2 w 46"/>
                  <a:gd name="T57" fmla="*/ 43 h 46"/>
                  <a:gd name="T58" fmla="*/ 12 w 46"/>
                  <a:gd name="T59" fmla="*/ 40 h 46"/>
                  <a:gd name="T60" fmla="*/ 9 w 46"/>
                  <a:gd name="T61" fmla="*/ 33 h 46"/>
                  <a:gd name="T62" fmla="*/ 6 w 46"/>
                  <a:gd name="T63" fmla="*/ 40 h 46"/>
                  <a:gd name="T64" fmla="*/ 11 w 46"/>
                  <a:gd name="T65" fmla="*/ 34 h 46"/>
                  <a:gd name="T66" fmla="*/ 11 w 46"/>
                  <a:gd name="T67" fmla="*/ 34 h 46"/>
                  <a:gd name="T68" fmla="*/ 3 w 46"/>
                  <a:gd name="T69" fmla="*/ 45 h 46"/>
                  <a:gd name="T70" fmla="*/ 11 w 46"/>
                  <a:gd name="T71" fmla="*/ 34 h 46"/>
                  <a:gd name="T72" fmla="*/ 11 w 46"/>
                  <a:gd name="T73" fmla="*/ 34 h 46"/>
                  <a:gd name="T74" fmla="*/ 11 w 46"/>
                  <a:gd name="T75" fmla="*/ 34 h 46"/>
                  <a:gd name="T76" fmla="*/ 11 w 46"/>
                  <a:gd name="T77" fmla="*/ 33 h 46"/>
                  <a:gd name="T78" fmla="*/ 19 w 46"/>
                  <a:gd name="T79" fmla="*/ 41 h 46"/>
                  <a:gd name="T80" fmla="*/ 11 w 46"/>
                  <a:gd name="T81" fmla="*/ 46 h 46"/>
                  <a:gd name="T82" fmla="*/ 3 w 46"/>
                  <a:gd name="T83" fmla="*/ 46 h 46"/>
                  <a:gd name="T84" fmla="*/ 11 w 46"/>
                  <a:gd name="T85" fmla="*/ 31 h 46"/>
                  <a:gd name="T86" fmla="*/ 22 w 46"/>
                  <a:gd name="T87" fmla="*/ 19 h 46"/>
                  <a:gd name="T88" fmla="*/ 25 w 46"/>
                  <a:gd name="T89" fmla="*/ 36 h 46"/>
                  <a:gd name="T90" fmla="*/ 11 w 46"/>
                  <a:gd name="T91" fmla="*/ 31 h 46"/>
                  <a:gd name="T92" fmla="*/ 22 w 46"/>
                  <a:gd name="T93" fmla="*/ 19 h 46"/>
                  <a:gd name="T94" fmla="*/ 22 w 46"/>
                  <a:gd name="T95" fmla="*/ 19 h 46"/>
                  <a:gd name="T96" fmla="*/ 31 w 46"/>
                  <a:gd name="T97" fmla="*/ 10 h 46"/>
                  <a:gd name="T98" fmla="*/ 45 w 46"/>
                  <a:gd name="T99" fmla="*/ 12 h 46"/>
                  <a:gd name="T100" fmla="*/ 31 w 46"/>
                  <a:gd name="T101" fmla="*/ 29 h 46"/>
                  <a:gd name="T102" fmla="*/ 34 w 46"/>
                  <a:gd name="T103" fmla="*/ 4 h 46"/>
                  <a:gd name="T104" fmla="*/ 39 w 46"/>
                  <a:gd name="T105" fmla="*/ 2 h 46"/>
                  <a:gd name="T106" fmla="*/ 43 w 46"/>
                  <a:gd name="T107" fmla="*/ 2 h 46"/>
                  <a:gd name="T108" fmla="*/ 46 w 46"/>
                  <a:gd name="T109" fmla="*/ 7 h 46"/>
                  <a:gd name="T110" fmla="*/ 45 w 46"/>
                  <a:gd name="T111" fmla="*/ 12 h 4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46"/>
                  <a:gd name="T170" fmla="*/ 46 w 46"/>
                  <a:gd name="T171" fmla="*/ 46 h 4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46">
                    <a:moveTo>
                      <a:pt x="20" y="4"/>
                    </a:moveTo>
                    <a:lnTo>
                      <a:pt x="22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28" y="4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29" y="10"/>
                    </a:lnTo>
                    <a:lnTo>
                      <a:pt x="28" y="12"/>
                    </a:lnTo>
                    <a:lnTo>
                      <a:pt x="20" y="4"/>
                    </a:lnTo>
                    <a:close/>
                    <a:moveTo>
                      <a:pt x="28" y="12"/>
                    </a:moveTo>
                    <a:lnTo>
                      <a:pt x="20" y="22"/>
                    </a:lnTo>
                    <a:lnTo>
                      <a:pt x="14" y="34"/>
                    </a:lnTo>
                    <a:lnTo>
                      <a:pt x="2" y="38"/>
                    </a:lnTo>
                    <a:lnTo>
                      <a:pt x="2" y="33"/>
                    </a:lnTo>
                    <a:lnTo>
                      <a:pt x="3" y="28"/>
                    </a:lnTo>
                    <a:lnTo>
                      <a:pt x="6" y="22"/>
                    </a:lnTo>
                    <a:lnTo>
                      <a:pt x="9" y="16"/>
                    </a:lnTo>
                    <a:lnTo>
                      <a:pt x="17" y="7"/>
                    </a:lnTo>
                    <a:lnTo>
                      <a:pt x="20" y="4"/>
                    </a:lnTo>
                    <a:lnTo>
                      <a:pt x="28" y="12"/>
                    </a:lnTo>
                    <a:close/>
                    <a:moveTo>
                      <a:pt x="14" y="34"/>
                    </a:moveTo>
                    <a:lnTo>
                      <a:pt x="14" y="36"/>
                    </a:lnTo>
                    <a:lnTo>
                      <a:pt x="8" y="36"/>
                    </a:lnTo>
                    <a:lnTo>
                      <a:pt x="14" y="34"/>
                    </a:lnTo>
                    <a:close/>
                    <a:moveTo>
                      <a:pt x="14" y="36"/>
                    </a:moveTo>
                    <a:lnTo>
                      <a:pt x="14" y="36"/>
                    </a:lnTo>
                    <a:lnTo>
                      <a:pt x="2" y="36"/>
                    </a:lnTo>
                    <a:lnTo>
                      <a:pt x="14" y="36"/>
                    </a:lnTo>
                    <a:close/>
                    <a:moveTo>
                      <a:pt x="14" y="36"/>
                    </a:moveTo>
                    <a:lnTo>
                      <a:pt x="14" y="36"/>
                    </a:lnTo>
                    <a:lnTo>
                      <a:pt x="8" y="36"/>
                    </a:lnTo>
                    <a:lnTo>
                      <a:pt x="14" y="36"/>
                    </a:lnTo>
                    <a:close/>
                    <a:moveTo>
                      <a:pt x="14" y="36"/>
                    </a:moveTo>
                    <a:lnTo>
                      <a:pt x="14" y="40"/>
                    </a:lnTo>
                    <a:lnTo>
                      <a:pt x="12" y="40"/>
                    </a:lnTo>
                    <a:lnTo>
                      <a:pt x="2" y="36"/>
                    </a:lnTo>
                    <a:lnTo>
                      <a:pt x="14" y="36"/>
                    </a:lnTo>
                    <a:close/>
                    <a:moveTo>
                      <a:pt x="12" y="40"/>
                    </a:moveTo>
                    <a:lnTo>
                      <a:pt x="12" y="40"/>
                    </a:lnTo>
                    <a:lnTo>
                      <a:pt x="0" y="40"/>
                    </a:lnTo>
                    <a:lnTo>
                      <a:pt x="0" y="38"/>
                    </a:lnTo>
                    <a:lnTo>
                      <a:pt x="2" y="36"/>
                    </a:lnTo>
                    <a:lnTo>
                      <a:pt x="12" y="40"/>
                    </a:lnTo>
                    <a:close/>
                    <a:moveTo>
                      <a:pt x="12" y="40"/>
                    </a:moveTo>
                    <a:lnTo>
                      <a:pt x="11" y="40"/>
                    </a:lnTo>
                    <a:lnTo>
                      <a:pt x="8" y="38"/>
                    </a:lnTo>
                    <a:lnTo>
                      <a:pt x="6" y="34"/>
                    </a:lnTo>
                    <a:lnTo>
                      <a:pt x="6" y="33"/>
                    </a:lnTo>
                    <a:lnTo>
                      <a:pt x="6" y="46"/>
                    </a:lnTo>
                    <a:lnTo>
                      <a:pt x="5" y="46"/>
                    </a:lnTo>
                    <a:lnTo>
                      <a:pt x="2" y="45"/>
                    </a:lnTo>
                    <a:lnTo>
                      <a:pt x="2" y="43"/>
                    </a:lnTo>
                    <a:lnTo>
                      <a:pt x="0" y="40"/>
                    </a:lnTo>
                    <a:lnTo>
                      <a:pt x="12" y="40"/>
                    </a:lnTo>
                    <a:close/>
                    <a:moveTo>
                      <a:pt x="6" y="33"/>
                    </a:moveTo>
                    <a:lnTo>
                      <a:pt x="9" y="33"/>
                    </a:lnTo>
                    <a:lnTo>
                      <a:pt x="11" y="34"/>
                    </a:lnTo>
                    <a:lnTo>
                      <a:pt x="6" y="40"/>
                    </a:lnTo>
                    <a:lnTo>
                      <a:pt x="6" y="33"/>
                    </a:lnTo>
                    <a:close/>
                    <a:moveTo>
                      <a:pt x="11" y="34"/>
                    </a:moveTo>
                    <a:lnTo>
                      <a:pt x="11" y="34"/>
                    </a:lnTo>
                    <a:lnTo>
                      <a:pt x="3" y="46"/>
                    </a:lnTo>
                    <a:lnTo>
                      <a:pt x="3" y="45"/>
                    </a:lnTo>
                    <a:lnTo>
                      <a:pt x="11" y="34"/>
                    </a:lnTo>
                    <a:close/>
                    <a:moveTo>
                      <a:pt x="11" y="34"/>
                    </a:moveTo>
                    <a:lnTo>
                      <a:pt x="11" y="34"/>
                    </a:lnTo>
                    <a:lnTo>
                      <a:pt x="8" y="40"/>
                    </a:lnTo>
                    <a:lnTo>
                      <a:pt x="11" y="34"/>
                    </a:lnTo>
                    <a:close/>
                    <a:moveTo>
                      <a:pt x="11" y="34"/>
                    </a:moveTo>
                    <a:lnTo>
                      <a:pt x="11" y="33"/>
                    </a:lnTo>
                    <a:lnTo>
                      <a:pt x="11" y="31"/>
                    </a:lnTo>
                    <a:lnTo>
                      <a:pt x="19" y="41"/>
                    </a:lnTo>
                    <a:lnTo>
                      <a:pt x="14" y="45"/>
                    </a:lnTo>
                    <a:lnTo>
                      <a:pt x="11" y="46"/>
                    </a:lnTo>
                    <a:lnTo>
                      <a:pt x="6" y="46"/>
                    </a:lnTo>
                    <a:lnTo>
                      <a:pt x="3" y="46"/>
                    </a:lnTo>
                    <a:lnTo>
                      <a:pt x="11" y="34"/>
                    </a:lnTo>
                    <a:close/>
                    <a:moveTo>
                      <a:pt x="11" y="31"/>
                    </a:moveTo>
                    <a:lnTo>
                      <a:pt x="17" y="26"/>
                    </a:lnTo>
                    <a:lnTo>
                      <a:pt x="22" y="19"/>
                    </a:lnTo>
                    <a:lnTo>
                      <a:pt x="31" y="29"/>
                    </a:lnTo>
                    <a:lnTo>
                      <a:pt x="25" y="36"/>
                    </a:lnTo>
                    <a:lnTo>
                      <a:pt x="19" y="41"/>
                    </a:lnTo>
                    <a:lnTo>
                      <a:pt x="11" y="31"/>
                    </a:lnTo>
                    <a:close/>
                    <a:moveTo>
                      <a:pt x="22" y="19"/>
                    </a:moveTo>
                    <a:lnTo>
                      <a:pt x="22" y="19"/>
                    </a:lnTo>
                    <a:lnTo>
                      <a:pt x="26" y="24"/>
                    </a:lnTo>
                    <a:lnTo>
                      <a:pt x="22" y="19"/>
                    </a:lnTo>
                    <a:close/>
                    <a:moveTo>
                      <a:pt x="22" y="19"/>
                    </a:moveTo>
                    <a:lnTo>
                      <a:pt x="31" y="10"/>
                    </a:lnTo>
                    <a:lnTo>
                      <a:pt x="34" y="4"/>
                    </a:lnTo>
                    <a:lnTo>
                      <a:pt x="45" y="12"/>
                    </a:lnTo>
                    <a:lnTo>
                      <a:pt x="40" y="19"/>
                    </a:lnTo>
                    <a:lnTo>
                      <a:pt x="31" y="29"/>
                    </a:lnTo>
                    <a:lnTo>
                      <a:pt x="22" y="19"/>
                    </a:lnTo>
                    <a:close/>
                    <a:moveTo>
                      <a:pt x="34" y="4"/>
                    </a:moveTo>
                    <a:lnTo>
                      <a:pt x="37" y="2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5" y="12"/>
                    </a:lnTo>
                    <a:lnTo>
                      <a:pt x="34" y="4"/>
                    </a:lnTo>
                    <a:close/>
                  </a:path>
                </a:pathLst>
              </a:custGeom>
              <a:solidFill>
                <a:srgbClr val="B5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0" name="Freeform 412"/>
              <p:cNvSpPr>
                <a:spLocks noEditPoints="1"/>
              </p:cNvSpPr>
              <p:nvPr/>
            </p:nvSpPr>
            <p:spPr bwMode="auto">
              <a:xfrm>
                <a:off x="918" y="2250"/>
                <a:ext cx="38" cy="41"/>
              </a:xfrm>
              <a:custGeom>
                <a:avLst/>
                <a:gdLst>
                  <a:gd name="T0" fmla="*/ 20 w 38"/>
                  <a:gd name="T1" fmla="*/ 0 h 41"/>
                  <a:gd name="T2" fmla="*/ 23 w 38"/>
                  <a:gd name="T3" fmla="*/ 0 h 41"/>
                  <a:gd name="T4" fmla="*/ 27 w 38"/>
                  <a:gd name="T5" fmla="*/ 3 h 41"/>
                  <a:gd name="T6" fmla="*/ 27 w 38"/>
                  <a:gd name="T7" fmla="*/ 8 h 41"/>
                  <a:gd name="T8" fmla="*/ 18 w 38"/>
                  <a:gd name="T9" fmla="*/ 2 h 41"/>
                  <a:gd name="T10" fmla="*/ 18 w 38"/>
                  <a:gd name="T11" fmla="*/ 20 h 41"/>
                  <a:gd name="T12" fmla="*/ 0 w 38"/>
                  <a:gd name="T13" fmla="*/ 32 h 41"/>
                  <a:gd name="T14" fmla="*/ 18 w 38"/>
                  <a:gd name="T15" fmla="*/ 2 h 41"/>
                  <a:gd name="T16" fmla="*/ 1 w 38"/>
                  <a:gd name="T17" fmla="*/ 36 h 41"/>
                  <a:gd name="T18" fmla="*/ 0 w 38"/>
                  <a:gd name="T19" fmla="*/ 32 h 41"/>
                  <a:gd name="T20" fmla="*/ 1 w 38"/>
                  <a:gd name="T21" fmla="*/ 36 h 41"/>
                  <a:gd name="T22" fmla="*/ 11 w 38"/>
                  <a:gd name="T23" fmla="*/ 32 h 41"/>
                  <a:gd name="T24" fmla="*/ 0 w 38"/>
                  <a:gd name="T25" fmla="*/ 31 h 41"/>
                  <a:gd name="T26" fmla="*/ 1 w 38"/>
                  <a:gd name="T27" fmla="*/ 36 h 41"/>
                  <a:gd name="T28" fmla="*/ 11 w 38"/>
                  <a:gd name="T29" fmla="*/ 36 h 41"/>
                  <a:gd name="T30" fmla="*/ 4 w 38"/>
                  <a:gd name="T31" fmla="*/ 32 h 41"/>
                  <a:gd name="T32" fmla="*/ 11 w 38"/>
                  <a:gd name="T33" fmla="*/ 36 h 41"/>
                  <a:gd name="T34" fmla="*/ 11 w 38"/>
                  <a:gd name="T35" fmla="*/ 34 h 41"/>
                  <a:gd name="T36" fmla="*/ 0 w 38"/>
                  <a:gd name="T37" fmla="*/ 32 h 41"/>
                  <a:gd name="T38" fmla="*/ 11 w 38"/>
                  <a:gd name="T39" fmla="*/ 36 h 41"/>
                  <a:gd name="T40" fmla="*/ 9 w 38"/>
                  <a:gd name="T41" fmla="*/ 34 h 41"/>
                  <a:gd name="T42" fmla="*/ 4 w 38"/>
                  <a:gd name="T43" fmla="*/ 29 h 41"/>
                  <a:gd name="T44" fmla="*/ 4 w 38"/>
                  <a:gd name="T45" fmla="*/ 41 h 41"/>
                  <a:gd name="T46" fmla="*/ 0 w 38"/>
                  <a:gd name="T47" fmla="*/ 39 h 41"/>
                  <a:gd name="T48" fmla="*/ 0 w 38"/>
                  <a:gd name="T49" fmla="*/ 34 h 41"/>
                  <a:gd name="T50" fmla="*/ 4 w 38"/>
                  <a:gd name="T51" fmla="*/ 27 h 41"/>
                  <a:gd name="T52" fmla="*/ 9 w 38"/>
                  <a:gd name="T53" fmla="*/ 29 h 41"/>
                  <a:gd name="T54" fmla="*/ 4 w 38"/>
                  <a:gd name="T55" fmla="*/ 27 h 41"/>
                  <a:gd name="T56" fmla="*/ 9 w 38"/>
                  <a:gd name="T57" fmla="*/ 29 h 41"/>
                  <a:gd name="T58" fmla="*/ 1 w 38"/>
                  <a:gd name="T59" fmla="*/ 39 h 41"/>
                  <a:gd name="T60" fmla="*/ 1 w 38"/>
                  <a:gd name="T61" fmla="*/ 39 h 41"/>
                  <a:gd name="T62" fmla="*/ 1 w 38"/>
                  <a:gd name="T63" fmla="*/ 39 h 41"/>
                  <a:gd name="T64" fmla="*/ 1 w 38"/>
                  <a:gd name="T65" fmla="*/ 39 h 41"/>
                  <a:gd name="T66" fmla="*/ 7 w 38"/>
                  <a:gd name="T67" fmla="*/ 29 h 41"/>
                  <a:gd name="T68" fmla="*/ 14 w 38"/>
                  <a:gd name="T69" fmla="*/ 36 h 41"/>
                  <a:gd name="T70" fmla="*/ 7 w 38"/>
                  <a:gd name="T71" fmla="*/ 39 h 41"/>
                  <a:gd name="T72" fmla="*/ 1 w 38"/>
                  <a:gd name="T73" fmla="*/ 39 h 41"/>
                  <a:gd name="T74" fmla="*/ 6 w 38"/>
                  <a:gd name="T75" fmla="*/ 26 h 41"/>
                  <a:gd name="T76" fmla="*/ 15 w 38"/>
                  <a:gd name="T77" fmla="*/ 15 h 41"/>
                  <a:gd name="T78" fmla="*/ 18 w 38"/>
                  <a:gd name="T79" fmla="*/ 31 h 41"/>
                  <a:gd name="T80" fmla="*/ 6 w 38"/>
                  <a:gd name="T81" fmla="*/ 26 h 41"/>
                  <a:gd name="T82" fmla="*/ 24 w 38"/>
                  <a:gd name="T83" fmla="*/ 7 h 41"/>
                  <a:gd name="T84" fmla="*/ 37 w 38"/>
                  <a:gd name="T85" fmla="*/ 8 h 41"/>
                  <a:gd name="T86" fmla="*/ 24 w 38"/>
                  <a:gd name="T87" fmla="*/ 24 h 41"/>
                  <a:gd name="T88" fmla="*/ 27 w 38"/>
                  <a:gd name="T89" fmla="*/ 2 h 41"/>
                  <a:gd name="T90" fmla="*/ 32 w 38"/>
                  <a:gd name="T91" fmla="*/ 0 h 41"/>
                  <a:gd name="T92" fmla="*/ 37 w 38"/>
                  <a:gd name="T93" fmla="*/ 0 h 41"/>
                  <a:gd name="T94" fmla="*/ 38 w 38"/>
                  <a:gd name="T95" fmla="*/ 5 h 41"/>
                  <a:gd name="T96" fmla="*/ 37 w 38"/>
                  <a:gd name="T97" fmla="*/ 8 h 4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8"/>
                  <a:gd name="T148" fmla="*/ 0 h 41"/>
                  <a:gd name="T149" fmla="*/ 38 w 38"/>
                  <a:gd name="T150" fmla="*/ 41 h 4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8" h="41">
                    <a:moveTo>
                      <a:pt x="18" y="2"/>
                    </a:moveTo>
                    <a:lnTo>
                      <a:pt x="20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6" y="2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6" y="10"/>
                    </a:lnTo>
                    <a:lnTo>
                      <a:pt x="18" y="2"/>
                    </a:lnTo>
                    <a:close/>
                    <a:moveTo>
                      <a:pt x="26" y="10"/>
                    </a:moveTo>
                    <a:lnTo>
                      <a:pt x="18" y="20"/>
                    </a:lnTo>
                    <a:lnTo>
                      <a:pt x="11" y="31"/>
                    </a:lnTo>
                    <a:lnTo>
                      <a:pt x="0" y="32"/>
                    </a:lnTo>
                    <a:lnTo>
                      <a:pt x="9" y="15"/>
                    </a:lnTo>
                    <a:lnTo>
                      <a:pt x="18" y="2"/>
                    </a:lnTo>
                    <a:lnTo>
                      <a:pt x="26" y="10"/>
                    </a:lnTo>
                    <a:close/>
                    <a:moveTo>
                      <a:pt x="1" y="36"/>
                    </a:moveTo>
                    <a:lnTo>
                      <a:pt x="0" y="34"/>
                    </a:lnTo>
                    <a:lnTo>
                      <a:pt x="0" y="32"/>
                    </a:lnTo>
                    <a:lnTo>
                      <a:pt x="6" y="32"/>
                    </a:lnTo>
                    <a:lnTo>
                      <a:pt x="1" y="36"/>
                    </a:lnTo>
                    <a:close/>
                    <a:moveTo>
                      <a:pt x="9" y="27"/>
                    </a:moveTo>
                    <a:lnTo>
                      <a:pt x="11" y="32"/>
                    </a:lnTo>
                    <a:lnTo>
                      <a:pt x="11" y="36"/>
                    </a:lnTo>
                    <a:lnTo>
                      <a:pt x="0" y="31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9" y="27"/>
                    </a:lnTo>
                    <a:close/>
                    <a:moveTo>
                      <a:pt x="11" y="36"/>
                    </a:moveTo>
                    <a:lnTo>
                      <a:pt x="11" y="36"/>
                    </a:lnTo>
                    <a:lnTo>
                      <a:pt x="4" y="32"/>
                    </a:lnTo>
                    <a:lnTo>
                      <a:pt x="11" y="36"/>
                    </a:lnTo>
                    <a:close/>
                    <a:moveTo>
                      <a:pt x="11" y="36"/>
                    </a:moveTo>
                    <a:lnTo>
                      <a:pt x="11" y="34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1" y="36"/>
                    </a:lnTo>
                    <a:close/>
                    <a:moveTo>
                      <a:pt x="11" y="34"/>
                    </a:moveTo>
                    <a:lnTo>
                      <a:pt x="9" y="34"/>
                    </a:lnTo>
                    <a:lnTo>
                      <a:pt x="6" y="32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4" y="41"/>
                    </a:lnTo>
                    <a:lnTo>
                      <a:pt x="3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11" y="34"/>
                    </a:lnTo>
                    <a:close/>
                    <a:moveTo>
                      <a:pt x="4" y="27"/>
                    </a:moveTo>
                    <a:lnTo>
                      <a:pt x="7" y="29"/>
                    </a:lnTo>
                    <a:lnTo>
                      <a:pt x="9" y="29"/>
                    </a:lnTo>
                    <a:lnTo>
                      <a:pt x="4" y="34"/>
                    </a:lnTo>
                    <a:lnTo>
                      <a:pt x="4" y="27"/>
                    </a:lnTo>
                    <a:close/>
                    <a:moveTo>
                      <a:pt x="9" y="29"/>
                    </a:moveTo>
                    <a:lnTo>
                      <a:pt x="9" y="29"/>
                    </a:lnTo>
                    <a:lnTo>
                      <a:pt x="1" y="39"/>
                    </a:lnTo>
                    <a:lnTo>
                      <a:pt x="9" y="29"/>
                    </a:lnTo>
                    <a:close/>
                    <a:moveTo>
                      <a:pt x="1" y="39"/>
                    </a:moveTo>
                    <a:lnTo>
                      <a:pt x="1" y="39"/>
                    </a:lnTo>
                    <a:lnTo>
                      <a:pt x="4" y="34"/>
                    </a:lnTo>
                    <a:lnTo>
                      <a:pt x="1" y="39"/>
                    </a:lnTo>
                    <a:close/>
                    <a:moveTo>
                      <a:pt x="9" y="29"/>
                    </a:moveTo>
                    <a:lnTo>
                      <a:pt x="7" y="29"/>
                    </a:lnTo>
                    <a:lnTo>
                      <a:pt x="6" y="26"/>
                    </a:lnTo>
                    <a:lnTo>
                      <a:pt x="14" y="36"/>
                    </a:lnTo>
                    <a:lnTo>
                      <a:pt x="11" y="38"/>
                    </a:lnTo>
                    <a:lnTo>
                      <a:pt x="7" y="39"/>
                    </a:lnTo>
                    <a:lnTo>
                      <a:pt x="4" y="41"/>
                    </a:lnTo>
                    <a:lnTo>
                      <a:pt x="1" y="39"/>
                    </a:lnTo>
                    <a:lnTo>
                      <a:pt x="9" y="29"/>
                    </a:lnTo>
                    <a:close/>
                    <a:moveTo>
                      <a:pt x="6" y="26"/>
                    </a:moveTo>
                    <a:lnTo>
                      <a:pt x="11" y="22"/>
                    </a:lnTo>
                    <a:lnTo>
                      <a:pt x="15" y="15"/>
                    </a:lnTo>
                    <a:lnTo>
                      <a:pt x="24" y="24"/>
                    </a:lnTo>
                    <a:lnTo>
                      <a:pt x="18" y="31"/>
                    </a:lnTo>
                    <a:lnTo>
                      <a:pt x="14" y="36"/>
                    </a:lnTo>
                    <a:lnTo>
                      <a:pt x="6" y="26"/>
                    </a:lnTo>
                    <a:close/>
                    <a:moveTo>
                      <a:pt x="15" y="15"/>
                    </a:moveTo>
                    <a:lnTo>
                      <a:pt x="24" y="7"/>
                    </a:lnTo>
                    <a:lnTo>
                      <a:pt x="27" y="2"/>
                    </a:lnTo>
                    <a:lnTo>
                      <a:pt x="37" y="8"/>
                    </a:lnTo>
                    <a:lnTo>
                      <a:pt x="32" y="15"/>
                    </a:lnTo>
                    <a:lnTo>
                      <a:pt x="24" y="24"/>
                    </a:lnTo>
                    <a:lnTo>
                      <a:pt x="15" y="15"/>
                    </a:lnTo>
                    <a:close/>
                    <a:moveTo>
                      <a:pt x="27" y="2"/>
                    </a:moveTo>
                    <a:lnTo>
                      <a:pt x="31" y="0"/>
                    </a:lnTo>
                    <a:lnTo>
                      <a:pt x="32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8" y="5"/>
                    </a:lnTo>
                    <a:lnTo>
                      <a:pt x="38" y="7"/>
                    </a:lnTo>
                    <a:lnTo>
                      <a:pt x="37" y="8"/>
                    </a:ln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BB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1" name="Freeform 413"/>
              <p:cNvSpPr>
                <a:spLocks noEditPoints="1"/>
              </p:cNvSpPr>
              <p:nvPr/>
            </p:nvSpPr>
            <p:spPr bwMode="auto">
              <a:xfrm>
                <a:off x="921" y="2250"/>
                <a:ext cx="32" cy="36"/>
              </a:xfrm>
              <a:custGeom>
                <a:avLst/>
                <a:gdLst>
                  <a:gd name="T0" fmla="*/ 17 w 32"/>
                  <a:gd name="T1" fmla="*/ 2 h 36"/>
                  <a:gd name="T2" fmla="*/ 20 w 32"/>
                  <a:gd name="T3" fmla="*/ 0 h 36"/>
                  <a:gd name="T4" fmla="*/ 24 w 32"/>
                  <a:gd name="T5" fmla="*/ 2 h 36"/>
                  <a:gd name="T6" fmla="*/ 26 w 32"/>
                  <a:gd name="T7" fmla="*/ 5 h 36"/>
                  <a:gd name="T8" fmla="*/ 24 w 32"/>
                  <a:gd name="T9" fmla="*/ 10 h 36"/>
                  <a:gd name="T10" fmla="*/ 17 w 32"/>
                  <a:gd name="T11" fmla="*/ 2 h 36"/>
                  <a:gd name="T12" fmla="*/ 24 w 32"/>
                  <a:gd name="T13" fmla="*/ 10 h 36"/>
                  <a:gd name="T14" fmla="*/ 8 w 32"/>
                  <a:gd name="T15" fmla="*/ 34 h 36"/>
                  <a:gd name="T16" fmla="*/ 0 w 32"/>
                  <a:gd name="T17" fmla="*/ 27 h 36"/>
                  <a:gd name="T18" fmla="*/ 17 w 32"/>
                  <a:gd name="T19" fmla="*/ 2 h 36"/>
                  <a:gd name="T20" fmla="*/ 24 w 32"/>
                  <a:gd name="T21" fmla="*/ 10 h 36"/>
                  <a:gd name="T22" fmla="*/ 8 w 32"/>
                  <a:gd name="T23" fmla="*/ 34 h 36"/>
                  <a:gd name="T24" fmla="*/ 4 w 32"/>
                  <a:gd name="T25" fmla="*/ 36 h 36"/>
                  <a:gd name="T26" fmla="*/ 1 w 32"/>
                  <a:gd name="T27" fmla="*/ 34 h 36"/>
                  <a:gd name="T28" fmla="*/ 0 w 32"/>
                  <a:gd name="T29" fmla="*/ 31 h 36"/>
                  <a:gd name="T30" fmla="*/ 0 w 32"/>
                  <a:gd name="T31" fmla="*/ 27 h 36"/>
                  <a:gd name="T32" fmla="*/ 4 w 32"/>
                  <a:gd name="T33" fmla="*/ 31 h 36"/>
                  <a:gd name="T34" fmla="*/ 8 w 32"/>
                  <a:gd name="T35" fmla="*/ 34 h 36"/>
                  <a:gd name="T36" fmla="*/ 0 w 32"/>
                  <a:gd name="T37" fmla="*/ 27 h 36"/>
                  <a:gd name="T38" fmla="*/ 23 w 32"/>
                  <a:gd name="T39" fmla="*/ 2 h 36"/>
                  <a:gd name="T40" fmla="*/ 31 w 32"/>
                  <a:gd name="T41" fmla="*/ 8 h 36"/>
                  <a:gd name="T42" fmla="*/ 8 w 32"/>
                  <a:gd name="T43" fmla="*/ 34 h 36"/>
                  <a:gd name="T44" fmla="*/ 0 w 32"/>
                  <a:gd name="T45" fmla="*/ 27 h 36"/>
                  <a:gd name="T46" fmla="*/ 23 w 32"/>
                  <a:gd name="T47" fmla="*/ 2 h 36"/>
                  <a:gd name="T48" fmla="*/ 28 w 32"/>
                  <a:gd name="T49" fmla="*/ 0 h 36"/>
                  <a:gd name="T50" fmla="*/ 31 w 32"/>
                  <a:gd name="T51" fmla="*/ 2 h 36"/>
                  <a:gd name="T52" fmla="*/ 32 w 32"/>
                  <a:gd name="T53" fmla="*/ 5 h 36"/>
                  <a:gd name="T54" fmla="*/ 31 w 32"/>
                  <a:gd name="T55" fmla="*/ 8 h 36"/>
                  <a:gd name="T56" fmla="*/ 23 w 32"/>
                  <a:gd name="T57" fmla="*/ 2 h 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2"/>
                  <a:gd name="T88" fmla="*/ 0 h 36"/>
                  <a:gd name="T89" fmla="*/ 32 w 32"/>
                  <a:gd name="T90" fmla="*/ 36 h 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2" h="36">
                    <a:moveTo>
                      <a:pt x="17" y="2"/>
                    </a:moveTo>
                    <a:lnTo>
                      <a:pt x="20" y="0"/>
                    </a:lnTo>
                    <a:lnTo>
                      <a:pt x="24" y="2"/>
                    </a:lnTo>
                    <a:lnTo>
                      <a:pt x="26" y="5"/>
                    </a:lnTo>
                    <a:lnTo>
                      <a:pt x="24" y="10"/>
                    </a:lnTo>
                    <a:lnTo>
                      <a:pt x="17" y="2"/>
                    </a:lnTo>
                    <a:close/>
                    <a:moveTo>
                      <a:pt x="24" y="10"/>
                    </a:moveTo>
                    <a:lnTo>
                      <a:pt x="8" y="34"/>
                    </a:lnTo>
                    <a:lnTo>
                      <a:pt x="0" y="27"/>
                    </a:lnTo>
                    <a:lnTo>
                      <a:pt x="17" y="2"/>
                    </a:lnTo>
                    <a:lnTo>
                      <a:pt x="24" y="10"/>
                    </a:lnTo>
                    <a:close/>
                    <a:moveTo>
                      <a:pt x="8" y="34"/>
                    </a:moveTo>
                    <a:lnTo>
                      <a:pt x="4" y="36"/>
                    </a:lnTo>
                    <a:lnTo>
                      <a:pt x="1" y="34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4"/>
                    </a:lnTo>
                    <a:close/>
                    <a:moveTo>
                      <a:pt x="0" y="27"/>
                    </a:moveTo>
                    <a:lnTo>
                      <a:pt x="23" y="2"/>
                    </a:lnTo>
                    <a:lnTo>
                      <a:pt x="31" y="8"/>
                    </a:lnTo>
                    <a:lnTo>
                      <a:pt x="8" y="34"/>
                    </a:lnTo>
                    <a:lnTo>
                      <a:pt x="0" y="27"/>
                    </a:lnTo>
                    <a:close/>
                    <a:moveTo>
                      <a:pt x="23" y="2"/>
                    </a:moveTo>
                    <a:lnTo>
                      <a:pt x="28" y="0"/>
                    </a:lnTo>
                    <a:lnTo>
                      <a:pt x="31" y="2"/>
                    </a:lnTo>
                    <a:lnTo>
                      <a:pt x="32" y="5"/>
                    </a:lnTo>
                    <a:lnTo>
                      <a:pt x="31" y="8"/>
                    </a:lnTo>
                    <a:lnTo>
                      <a:pt x="23" y="2"/>
                    </a:lnTo>
                    <a:close/>
                  </a:path>
                </a:pathLst>
              </a:custGeom>
              <a:solidFill>
                <a:srgbClr val="BF9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2" name="Freeform 414"/>
              <p:cNvSpPr>
                <a:spLocks noEditPoints="1"/>
              </p:cNvSpPr>
              <p:nvPr/>
            </p:nvSpPr>
            <p:spPr bwMode="auto">
              <a:xfrm>
                <a:off x="932" y="2277"/>
                <a:ext cx="72" cy="53"/>
              </a:xfrm>
              <a:custGeom>
                <a:avLst/>
                <a:gdLst>
                  <a:gd name="T0" fmla="*/ 40 w 72"/>
                  <a:gd name="T1" fmla="*/ 0 h 53"/>
                  <a:gd name="T2" fmla="*/ 44 w 72"/>
                  <a:gd name="T3" fmla="*/ 4 h 53"/>
                  <a:gd name="T4" fmla="*/ 46 w 72"/>
                  <a:gd name="T5" fmla="*/ 9 h 53"/>
                  <a:gd name="T6" fmla="*/ 43 w 72"/>
                  <a:gd name="T7" fmla="*/ 16 h 53"/>
                  <a:gd name="T8" fmla="*/ 37 w 72"/>
                  <a:gd name="T9" fmla="*/ 0 h 53"/>
                  <a:gd name="T10" fmla="*/ 37 w 72"/>
                  <a:gd name="T11" fmla="*/ 17 h 53"/>
                  <a:gd name="T12" fmla="*/ 23 w 72"/>
                  <a:gd name="T13" fmla="*/ 24 h 53"/>
                  <a:gd name="T14" fmla="*/ 17 w 72"/>
                  <a:gd name="T15" fmla="*/ 31 h 53"/>
                  <a:gd name="T16" fmla="*/ 0 w 72"/>
                  <a:gd name="T17" fmla="*/ 33 h 53"/>
                  <a:gd name="T18" fmla="*/ 7 w 72"/>
                  <a:gd name="T19" fmla="*/ 17 h 53"/>
                  <a:gd name="T20" fmla="*/ 20 w 72"/>
                  <a:gd name="T21" fmla="*/ 7 h 53"/>
                  <a:gd name="T22" fmla="*/ 37 w 72"/>
                  <a:gd name="T23" fmla="*/ 0 h 53"/>
                  <a:gd name="T24" fmla="*/ 15 w 72"/>
                  <a:gd name="T25" fmla="*/ 36 h 53"/>
                  <a:gd name="T26" fmla="*/ 7 w 72"/>
                  <a:gd name="T27" fmla="*/ 35 h 53"/>
                  <a:gd name="T28" fmla="*/ 15 w 72"/>
                  <a:gd name="T29" fmla="*/ 36 h 53"/>
                  <a:gd name="T30" fmla="*/ 15 w 72"/>
                  <a:gd name="T31" fmla="*/ 38 h 53"/>
                  <a:gd name="T32" fmla="*/ 0 w 72"/>
                  <a:gd name="T33" fmla="*/ 38 h 53"/>
                  <a:gd name="T34" fmla="*/ 15 w 72"/>
                  <a:gd name="T35" fmla="*/ 36 h 53"/>
                  <a:gd name="T36" fmla="*/ 15 w 72"/>
                  <a:gd name="T37" fmla="*/ 38 h 53"/>
                  <a:gd name="T38" fmla="*/ 13 w 72"/>
                  <a:gd name="T39" fmla="*/ 53 h 53"/>
                  <a:gd name="T40" fmla="*/ 4 w 72"/>
                  <a:gd name="T41" fmla="*/ 50 h 53"/>
                  <a:gd name="T42" fmla="*/ 0 w 72"/>
                  <a:gd name="T43" fmla="*/ 43 h 53"/>
                  <a:gd name="T44" fmla="*/ 13 w 72"/>
                  <a:gd name="T45" fmla="*/ 36 h 53"/>
                  <a:gd name="T46" fmla="*/ 24 w 72"/>
                  <a:gd name="T47" fmla="*/ 35 h 53"/>
                  <a:gd name="T48" fmla="*/ 20 w 72"/>
                  <a:gd name="T49" fmla="*/ 53 h 53"/>
                  <a:gd name="T50" fmla="*/ 13 w 72"/>
                  <a:gd name="T51" fmla="*/ 36 h 53"/>
                  <a:gd name="T52" fmla="*/ 44 w 72"/>
                  <a:gd name="T53" fmla="*/ 24 h 53"/>
                  <a:gd name="T54" fmla="*/ 69 w 72"/>
                  <a:gd name="T55" fmla="*/ 29 h 53"/>
                  <a:gd name="T56" fmla="*/ 52 w 72"/>
                  <a:gd name="T57" fmla="*/ 40 h 53"/>
                  <a:gd name="T58" fmla="*/ 27 w 72"/>
                  <a:gd name="T59" fmla="*/ 50 h 53"/>
                  <a:gd name="T60" fmla="*/ 60 w 72"/>
                  <a:gd name="T61" fmla="*/ 16 h 53"/>
                  <a:gd name="T62" fmla="*/ 66 w 72"/>
                  <a:gd name="T63" fmla="*/ 14 h 53"/>
                  <a:gd name="T64" fmla="*/ 71 w 72"/>
                  <a:gd name="T65" fmla="*/ 17 h 53"/>
                  <a:gd name="T66" fmla="*/ 72 w 72"/>
                  <a:gd name="T67" fmla="*/ 23 h 53"/>
                  <a:gd name="T68" fmla="*/ 69 w 72"/>
                  <a:gd name="T69" fmla="*/ 29 h 53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2"/>
                  <a:gd name="T106" fmla="*/ 0 h 53"/>
                  <a:gd name="T107" fmla="*/ 72 w 72"/>
                  <a:gd name="T108" fmla="*/ 53 h 53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2" h="53">
                    <a:moveTo>
                      <a:pt x="37" y="0"/>
                    </a:moveTo>
                    <a:lnTo>
                      <a:pt x="40" y="0"/>
                    </a:lnTo>
                    <a:lnTo>
                      <a:pt x="43" y="0"/>
                    </a:lnTo>
                    <a:lnTo>
                      <a:pt x="44" y="4"/>
                    </a:lnTo>
                    <a:lnTo>
                      <a:pt x="46" y="7"/>
                    </a:lnTo>
                    <a:lnTo>
                      <a:pt x="46" y="9"/>
                    </a:lnTo>
                    <a:lnTo>
                      <a:pt x="44" y="12"/>
                    </a:lnTo>
                    <a:lnTo>
                      <a:pt x="43" y="16"/>
                    </a:lnTo>
                    <a:lnTo>
                      <a:pt x="40" y="16"/>
                    </a:lnTo>
                    <a:lnTo>
                      <a:pt x="37" y="0"/>
                    </a:lnTo>
                    <a:close/>
                    <a:moveTo>
                      <a:pt x="40" y="16"/>
                    </a:moveTo>
                    <a:lnTo>
                      <a:pt x="37" y="17"/>
                    </a:lnTo>
                    <a:lnTo>
                      <a:pt x="27" y="21"/>
                    </a:lnTo>
                    <a:lnTo>
                      <a:pt x="23" y="24"/>
                    </a:lnTo>
                    <a:lnTo>
                      <a:pt x="20" y="28"/>
                    </a:lnTo>
                    <a:lnTo>
                      <a:pt x="17" y="31"/>
                    </a:lnTo>
                    <a:lnTo>
                      <a:pt x="15" y="36"/>
                    </a:lnTo>
                    <a:lnTo>
                      <a:pt x="0" y="33"/>
                    </a:lnTo>
                    <a:lnTo>
                      <a:pt x="3" y="24"/>
                    </a:lnTo>
                    <a:lnTo>
                      <a:pt x="7" y="17"/>
                    </a:lnTo>
                    <a:lnTo>
                      <a:pt x="13" y="12"/>
                    </a:lnTo>
                    <a:lnTo>
                      <a:pt x="20" y="7"/>
                    </a:lnTo>
                    <a:lnTo>
                      <a:pt x="30" y="2"/>
                    </a:lnTo>
                    <a:lnTo>
                      <a:pt x="37" y="0"/>
                    </a:lnTo>
                    <a:lnTo>
                      <a:pt x="40" y="16"/>
                    </a:lnTo>
                    <a:close/>
                    <a:moveTo>
                      <a:pt x="15" y="36"/>
                    </a:moveTo>
                    <a:lnTo>
                      <a:pt x="15" y="36"/>
                    </a:lnTo>
                    <a:lnTo>
                      <a:pt x="7" y="35"/>
                    </a:lnTo>
                    <a:lnTo>
                      <a:pt x="15" y="36"/>
                    </a:lnTo>
                    <a:close/>
                    <a:moveTo>
                      <a:pt x="15" y="36"/>
                    </a:moveTo>
                    <a:lnTo>
                      <a:pt x="15" y="38"/>
                    </a:lnTo>
                    <a:lnTo>
                      <a:pt x="0" y="43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15" y="36"/>
                    </a:lnTo>
                    <a:close/>
                    <a:moveTo>
                      <a:pt x="15" y="38"/>
                    </a:moveTo>
                    <a:lnTo>
                      <a:pt x="15" y="38"/>
                    </a:lnTo>
                    <a:lnTo>
                      <a:pt x="13" y="36"/>
                    </a:lnTo>
                    <a:lnTo>
                      <a:pt x="13" y="53"/>
                    </a:lnTo>
                    <a:lnTo>
                      <a:pt x="9" y="52"/>
                    </a:lnTo>
                    <a:lnTo>
                      <a:pt x="4" y="50"/>
                    </a:lnTo>
                    <a:lnTo>
                      <a:pt x="3" y="47"/>
                    </a:lnTo>
                    <a:lnTo>
                      <a:pt x="0" y="43"/>
                    </a:lnTo>
                    <a:lnTo>
                      <a:pt x="15" y="38"/>
                    </a:lnTo>
                    <a:close/>
                    <a:moveTo>
                      <a:pt x="13" y="36"/>
                    </a:moveTo>
                    <a:lnTo>
                      <a:pt x="18" y="36"/>
                    </a:lnTo>
                    <a:lnTo>
                      <a:pt x="24" y="35"/>
                    </a:lnTo>
                    <a:lnTo>
                      <a:pt x="27" y="50"/>
                    </a:lnTo>
                    <a:lnTo>
                      <a:pt x="20" y="53"/>
                    </a:lnTo>
                    <a:lnTo>
                      <a:pt x="13" y="53"/>
                    </a:lnTo>
                    <a:lnTo>
                      <a:pt x="13" y="36"/>
                    </a:lnTo>
                    <a:close/>
                    <a:moveTo>
                      <a:pt x="24" y="35"/>
                    </a:moveTo>
                    <a:lnTo>
                      <a:pt x="44" y="24"/>
                    </a:lnTo>
                    <a:lnTo>
                      <a:pt x="60" y="16"/>
                    </a:lnTo>
                    <a:lnTo>
                      <a:pt x="69" y="29"/>
                    </a:lnTo>
                    <a:lnTo>
                      <a:pt x="61" y="35"/>
                    </a:lnTo>
                    <a:lnTo>
                      <a:pt x="52" y="40"/>
                    </a:lnTo>
                    <a:lnTo>
                      <a:pt x="40" y="47"/>
                    </a:lnTo>
                    <a:lnTo>
                      <a:pt x="27" y="50"/>
                    </a:lnTo>
                    <a:lnTo>
                      <a:pt x="24" y="35"/>
                    </a:lnTo>
                    <a:close/>
                    <a:moveTo>
                      <a:pt x="60" y="16"/>
                    </a:moveTo>
                    <a:lnTo>
                      <a:pt x="63" y="14"/>
                    </a:lnTo>
                    <a:lnTo>
                      <a:pt x="66" y="14"/>
                    </a:lnTo>
                    <a:lnTo>
                      <a:pt x="69" y="14"/>
                    </a:lnTo>
                    <a:lnTo>
                      <a:pt x="71" y="17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6"/>
                    </a:lnTo>
                    <a:lnTo>
                      <a:pt x="69" y="29"/>
                    </a:lnTo>
                    <a:lnTo>
                      <a:pt x="60" y="16"/>
                    </a:lnTo>
                    <a:close/>
                  </a:path>
                </a:pathLst>
              </a:custGeom>
              <a:solidFill>
                <a:srgbClr val="A65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3" name="Freeform 415"/>
              <p:cNvSpPr>
                <a:spLocks noEditPoints="1"/>
              </p:cNvSpPr>
              <p:nvPr/>
            </p:nvSpPr>
            <p:spPr bwMode="auto">
              <a:xfrm>
                <a:off x="935" y="2279"/>
                <a:ext cx="68" cy="46"/>
              </a:xfrm>
              <a:custGeom>
                <a:avLst/>
                <a:gdLst>
                  <a:gd name="T0" fmla="*/ 38 w 68"/>
                  <a:gd name="T1" fmla="*/ 0 h 46"/>
                  <a:gd name="T2" fmla="*/ 43 w 68"/>
                  <a:gd name="T3" fmla="*/ 2 h 46"/>
                  <a:gd name="T4" fmla="*/ 44 w 68"/>
                  <a:gd name="T5" fmla="*/ 9 h 46"/>
                  <a:gd name="T6" fmla="*/ 41 w 68"/>
                  <a:gd name="T7" fmla="*/ 14 h 46"/>
                  <a:gd name="T8" fmla="*/ 35 w 68"/>
                  <a:gd name="T9" fmla="*/ 0 h 46"/>
                  <a:gd name="T10" fmla="*/ 35 w 68"/>
                  <a:gd name="T11" fmla="*/ 15 h 46"/>
                  <a:gd name="T12" fmla="*/ 24 w 68"/>
                  <a:gd name="T13" fmla="*/ 22 h 46"/>
                  <a:gd name="T14" fmla="*/ 17 w 68"/>
                  <a:gd name="T15" fmla="*/ 29 h 46"/>
                  <a:gd name="T16" fmla="*/ 1 w 68"/>
                  <a:gd name="T17" fmla="*/ 29 h 46"/>
                  <a:gd name="T18" fmla="*/ 7 w 68"/>
                  <a:gd name="T19" fmla="*/ 17 h 46"/>
                  <a:gd name="T20" fmla="*/ 20 w 68"/>
                  <a:gd name="T21" fmla="*/ 7 h 46"/>
                  <a:gd name="T22" fmla="*/ 35 w 68"/>
                  <a:gd name="T23" fmla="*/ 0 h 46"/>
                  <a:gd name="T24" fmla="*/ 15 w 68"/>
                  <a:gd name="T25" fmla="*/ 33 h 46"/>
                  <a:gd name="T26" fmla="*/ 15 w 68"/>
                  <a:gd name="T27" fmla="*/ 33 h 46"/>
                  <a:gd name="T28" fmla="*/ 15 w 68"/>
                  <a:gd name="T29" fmla="*/ 33 h 46"/>
                  <a:gd name="T30" fmla="*/ 14 w 68"/>
                  <a:gd name="T31" fmla="*/ 33 h 46"/>
                  <a:gd name="T32" fmla="*/ 1 w 68"/>
                  <a:gd name="T33" fmla="*/ 39 h 46"/>
                  <a:gd name="T34" fmla="*/ 1 w 68"/>
                  <a:gd name="T35" fmla="*/ 29 h 46"/>
                  <a:gd name="T36" fmla="*/ 14 w 68"/>
                  <a:gd name="T37" fmla="*/ 33 h 46"/>
                  <a:gd name="T38" fmla="*/ 7 w 68"/>
                  <a:gd name="T39" fmla="*/ 36 h 46"/>
                  <a:gd name="T40" fmla="*/ 14 w 68"/>
                  <a:gd name="T41" fmla="*/ 33 h 46"/>
                  <a:gd name="T42" fmla="*/ 14 w 68"/>
                  <a:gd name="T43" fmla="*/ 33 h 46"/>
                  <a:gd name="T44" fmla="*/ 1 w 68"/>
                  <a:gd name="T45" fmla="*/ 41 h 46"/>
                  <a:gd name="T46" fmla="*/ 14 w 68"/>
                  <a:gd name="T47" fmla="*/ 33 h 46"/>
                  <a:gd name="T48" fmla="*/ 14 w 68"/>
                  <a:gd name="T49" fmla="*/ 33 h 46"/>
                  <a:gd name="T50" fmla="*/ 14 w 68"/>
                  <a:gd name="T51" fmla="*/ 33 h 46"/>
                  <a:gd name="T52" fmla="*/ 15 w 68"/>
                  <a:gd name="T53" fmla="*/ 33 h 46"/>
                  <a:gd name="T54" fmla="*/ 23 w 68"/>
                  <a:gd name="T55" fmla="*/ 46 h 46"/>
                  <a:gd name="T56" fmla="*/ 10 w 68"/>
                  <a:gd name="T57" fmla="*/ 46 h 46"/>
                  <a:gd name="T58" fmla="*/ 3 w 68"/>
                  <a:gd name="T59" fmla="*/ 41 h 46"/>
                  <a:gd name="T60" fmla="*/ 18 w 68"/>
                  <a:gd name="T61" fmla="*/ 31 h 46"/>
                  <a:gd name="T62" fmla="*/ 38 w 68"/>
                  <a:gd name="T63" fmla="*/ 22 h 46"/>
                  <a:gd name="T64" fmla="*/ 32 w 68"/>
                  <a:gd name="T65" fmla="*/ 43 h 46"/>
                  <a:gd name="T66" fmla="*/ 18 w 68"/>
                  <a:gd name="T67" fmla="*/ 31 h 46"/>
                  <a:gd name="T68" fmla="*/ 49 w 68"/>
                  <a:gd name="T69" fmla="*/ 17 h 46"/>
                  <a:gd name="T70" fmla="*/ 65 w 68"/>
                  <a:gd name="T71" fmla="*/ 26 h 46"/>
                  <a:gd name="T72" fmla="*/ 43 w 68"/>
                  <a:gd name="T73" fmla="*/ 38 h 46"/>
                  <a:gd name="T74" fmla="*/ 55 w 68"/>
                  <a:gd name="T75" fmla="*/ 12 h 46"/>
                  <a:gd name="T76" fmla="*/ 61 w 68"/>
                  <a:gd name="T77" fmla="*/ 10 h 46"/>
                  <a:gd name="T78" fmla="*/ 66 w 68"/>
                  <a:gd name="T79" fmla="*/ 14 h 46"/>
                  <a:gd name="T80" fmla="*/ 68 w 68"/>
                  <a:gd name="T81" fmla="*/ 21 h 46"/>
                  <a:gd name="T82" fmla="*/ 65 w 68"/>
                  <a:gd name="T83" fmla="*/ 2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8"/>
                  <a:gd name="T127" fmla="*/ 0 h 46"/>
                  <a:gd name="T128" fmla="*/ 68 w 68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8" h="46">
                    <a:moveTo>
                      <a:pt x="35" y="0"/>
                    </a:moveTo>
                    <a:lnTo>
                      <a:pt x="38" y="0"/>
                    </a:lnTo>
                    <a:lnTo>
                      <a:pt x="41" y="0"/>
                    </a:lnTo>
                    <a:lnTo>
                      <a:pt x="43" y="2"/>
                    </a:lnTo>
                    <a:lnTo>
                      <a:pt x="44" y="5"/>
                    </a:lnTo>
                    <a:lnTo>
                      <a:pt x="44" y="9"/>
                    </a:lnTo>
                    <a:lnTo>
                      <a:pt x="43" y="10"/>
                    </a:lnTo>
                    <a:lnTo>
                      <a:pt x="41" y="14"/>
                    </a:lnTo>
                    <a:lnTo>
                      <a:pt x="40" y="15"/>
                    </a:lnTo>
                    <a:lnTo>
                      <a:pt x="35" y="0"/>
                    </a:lnTo>
                    <a:close/>
                    <a:moveTo>
                      <a:pt x="40" y="15"/>
                    </a:moveTo>
                    <a:lnTo>
                      <a:pt x="35" y="15"/>
                    </a:lnTo>
                    <a:lnTo>
                      <a:pt x="27" y="21"/>
                    </a:lnTo>
                    <a:lnTo>
                      <a:pt x="24" y="22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5" y="33"/>
                    </a:lnTo>
                    <a:lnTo>
                      <a:pt x="1" y="29"/>
                    </a:lnTo>
                    <a:lnTo>
                      <a:pt x="4" y="22"/>
                    </a:lnTo>
                    <a:lnTo>
                      <a:pt x="7" y="17"/>
                    </a:lnTo>
                    <a:lnTo>
                      <a:pt x="14" y="12"/>
                    </a:lnTo>
                    <a:lnTo>
                      <a:pt x="20" y="7"/>
                    </a:lnTo>
                    <a:lnTo>
                      <a:pt x="31" y="2"/>
                    </a:lnTo>
                    <a:lnTo>
                      <a:pt x="35" y="0"/>
                    </a:lnTo>
                    <a:lnTo>
                      <a:pt x="40" y="15"/>
                    </a:lnTo>
                    <a:close/>
                    <a:moveTo>
                      <a:pt x="15" y="33"/>
                    </a:moveTo>
                    <a:lnTo>
                      <a:pt x="15" y="33"/>
                    </a:lnTo>
                    <a:lnTo>
                      <a:pt x="7" y="31"/>
                    </a:lnTo>
                    <a:lnTo>
                      <a:pt x="15" y="33"/>
                    </a:lnTo>
                    <a:close/>
                    <a:moveTo>
                      <a:pt x="15" y="33"/>
                    </a:moveTo>
                    <a:lnTo>
                      <a:pt x="14" y="33"/>
                    </a:lnTo>
                    <a:lnTo>
                      <a:pt x="1" y="39"/>
                    </a:lnTo>
                    <a:lnTo>
                      <a:pt x="0" y="34"/>
                    </a:lnTo>
                    <a:lnTo>
                      <a:pt x="1" y="29"/>
                    </a:lnTo>
                    <a:lnTo>
                      <a:pt x="15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7" y="36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3" y="41"/>
                    </a:lnTo>
                    <a:lnTo>
                      <a:pt x="1" y="41"/>
                    </a:lnTo>
                    <a:lnTo>
                      <a:pt x="1" y="39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4" y="33"/>
                    </a:lnTo>
                    <a:lnTo>
                      <a:pt x="7" y="38"/>
                    </a:lnTo>
                    <a:lnTo>
                      <a:pt x="14" y="33"/>
                    </a:lnTo>
                    <a:close/>
                    <a:moveTo>
                      <a:pt x="14" y="33"/>
                    </a:moveTo>
                    <a:lnTo>
                      <a:pt x="15" y="33"/>
                    </a:lnTo>
                    <a:lnTo>
                      <a:pt x="18" y="31"/>
                    </a:lnTo>
                    <a:lnTo>
                      <a:pt x="23" y="46"/>
                    </a:lnTo>
                    <a:lnTo>
                      <a:pt x="17" y="46"/>
                    </a:lnTo>
                    <a:lnTo>
                      <a:pt x="10" y="46"/>
                    </a:lnTo>
                    <a:lnTo>
                      <a:pt x="6" y="45"/>
                    </a:lnTo>
                    <a:lnTo>
                      <a:pt x="3" y="41"/>
                    </a:lnTo>
                    <a:lnTo>
                      <a:pt x="14" y="33"/>
                    </a:lnTo>
                    <a:close/>
                    <a:moveTo>
                      <a:pt x="18" y="31"/>
                    </a:moveTo>
                    <a:lnTo>
                      <a:pt x="27" y="27"/>
                    </a:lnTo>
                    <a:lnTo>
                      <a:pt x="38" y="22"/>
                    </a:lnTo>
                    <a:lnTo>
                      <a:pt x="43" y="38"/>
                    </a:lnTo>
                    <a:lnTo>
                      <a:pt x="32" y="43"/>
                    </a:lnTo>
                    <a:lnTo>
                      <a:pt x="23" y="46"/>
                    </a:lnTo>
                    <a:lnTo>
                      <a:pt x="18" y="31"/>
                    </a:lnTo>
                    <a:close/>
                    <a:moveTo>
                      <a:pt x="38" y="22"/>
                    </a:moveTo>
                    <a:lnTo>
                      <a:pt x="49" y="17"/>
                    </a:lnTo>
                    <a:lnTo>
                      <a:pt x="55" y="12"/>
                    </a:lnTo>
                    <a:lnTo>
                      <a:pt x="65" y="26"/>
                    </a:lnTo>
                    <a:lnTo>
                      <a:pt x="55" y="31"/>
                    </a:lnTo>
                    <a:lnTo>
                      <a:pt x="43" y="38"/>
                    </a:lnTo>
                    <a:lnTo>
                      <a:pt x="38" y="22"/>
                    </a:lnTo>
                    <a:close/>
                    <a:moveTo>
                      <a:pt x="55" y="12"/>
                    </a:moveTo>
                    <a:lnTo>
                      <a:pt x="58" y="10"/>
                    </a:lnTo>
                    <a:lnTo>
                      <a:pt x="61" y="10"/>
                    </a:lnTo>
                    <a:lnTo>
                      <a:pt x="63" y="12"/>
                    </a:lnTo>
                    <a:lnTo>
                      <a:pt x="66" y="14"/>
                    </a:lnTo>
                    <a:lnTo>
                      <a:pt x="68" y="17"/>
                    </a:lnTo>
                    <a:lnTo>
                      <a:pt x="68" y="21"/>
                    </a:lnTo>
                    <a:lnTo>
                      <a:pt x="66" y="22"/>
                    </a:lnTo>
                    <a:lnTo>
                      <a:pt x="65" y="26"/>
                    </a:lnTo>
                    <a:lnTo>
                      <a:pt x="55" y="12"/>
                    </a:lnTo>
                    <a:close/>
                  </a:path>
                </a:pathLst>
              </a:custGeom>
              <a:solidFill>
                <a:srgbClr val="AB6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4" name="Freeform 416"/>
              <p:cNvSpPr>
                <a:spLocks noEditPoints="1"/>
              </p:cNvSpPr>
              <p:nvPr/>
            </p:nvSpPr>
            <p:spPr bwMode="auto">
              <a:xfrm>
                <a:off x="939" y="2279"/>
                <a:ext cx="61" cy="43"/>
              </a:xfrm>
              <a:custGeom>
                <a:avLst/>
                <a:gdLst>
                  <a:gd name="T0" fmla="*/ 36 w 61"/>
                  <a:gd name="T1" fmla="*/ 0 h 43"/>
                  <a:gd name="T2" fmla="*/ 40 w 61"/>
                  <a:gd name="T3" fmla="*/ 3 h 43"/>
                  <a:gd name="T4" fmla="*/ 42 w 61"/>
                  <a:gd name="T5" fmla="*/ 9 h 43"/>
                  <a:gd name="T6" fmla="*/ 40 w 61"/>
                  <a:gd name="T7" fmla="*/ 14 h 43"/>
                  <a:gd name="T8" fmla="*/ 33 w 61"/>
                  <a:gd name="T9" fmla="*/ 2 h 43"/>
                  <a:gd name="T10" fmla="*/ 34 w 61"/>
                  <a:gd name="T11" fmla="*/ 17 h 43"/>
                  <a:gd name="T12" fmla="*/ 19 w 61"/>
                  <a:gd name="T13" fmla="*/ 26 h 43"/>
                  <a:gd name="T14" fmla="*/ 2 w 61"/>
                  <a:gd name="T15" fmla="*/ 29 h 43"/>
                  <a:gd name="T16" fmla="*/ 8 w 61"/>
                  <a:gd name="T17" fmla="*/ 17 h 43"/>
                  <a:gd name="T18" fmla="*/ 19 w 61"/>
                  <a:gd name="T19" fmla="*/ 9 h 43"/>
                  <a:gd name="T20" fmla="*/ 33 w 61"/>
                  <a:gd name="T21" fmla="*/ 2 h 43"/>
                  <a:gd name="T22" fmla="*/ 2 w 61"/>
                  <a:gd name="T23" fmla="*/ 31 h 43"/>
                  <a:gd name="T24" fmla="*/ 2 w 61"/>
                  <a:gd name="T25" fmla="*/ 29 h 43"/>
                  <a:gd name="T26" fmla="*/ 2 w 61"/>
                  <a:gd name="T27" fmla="*/ 31 h 43"/>
                  <a:gd name="T28" fmla="*/ 14 w 61"/>
                  <a:gd name="T29" fmla="*/ 31 h 43"/>
                  <a:gd name="T30" fmla="*/ 2 w 61"/>
                  <a:gd name="T31" fmla="*/ 31 h 43"/>
                  <a:gd name="T32" fmla="*/ 14 w 61"/>
                  <a:gd name="T33" fmla="*/ 31 h 43"/>
                  <a:gd name="T34" fmla="*/ 8 w 61"/>
                  <a:gd name="T35" fmla="*/ 31 h 43"/>
                  <a:gd name="T36" fmla="*/ 14 w 61"/>
                  <a:gd name="T37" fmla="*/ 31 h 43"/>
                  <a:gd name="T38" fmla="*/ 14 w 61"/>
                  <a:gd name="T39" fmla="*/ 34 h 43"/>
                  <a:gd name="T40" fmla="*/ 2 w 61"/>
                  <a:gd name="T41" fmla="*/ 31 h 43"/>
                  <a:gd name="T42" fmla="*/ 14 w 61"/>
                  <a:gd name="T43" fmla="*/ 31 h 43"/>
                  <a:gd name="T44" fmla="*/ 13 w 61"/>
                  <a:gd name="T45" fmla="*/ 33 h 43"/>
                  <a:gd name="T46" fmla="*/ 2 w 61"/>
                  <a:gd name="T47" fmla="*/ 38 h 43"/>
                  <a:gd name="T48" fmla="*/ 0 w 61"/>
                  <a:gd name="T49" fmla="*/ 31 h 43"/>
                  <a:gd name="T50" fmla="*/ 13 w 61"/>
                  <a:gd name="T51" fmla="*/ 31 h 43"/>
                  <a:gd name="T52" fmla="*/ 13 w 61"/>
                  <a:gd name="T53" fmla="*/ 31 h 43"/>
                  <a:gd name="T54" fmla="*/ 2 w 61"/>
                  <a:gd name="T55" fmla="*/ 38 h 43"/>
                  <a:gd name="T56" fmla="*/ 13 w 61"/>
                  <a:gd name="T57" fmla="*/ 31 h 43"/>
                  <a:gd name="T58" fmla="*/ 2 w 61"/>
                  <a:gd name="T59" fmla="*/ 39 h 43"/>
                  <a:gd name="T60" fmla="*/ 2 w 61"/>
                  <a:gd name="T61" fmla="*/ 39 h 43"/>
                  <a:gd name="T62" fmla="*/ 16 w 61"/>
                  <a:gd name="T63" fmla="*/ 29 h 43"/>
                  <a:gd name="T64" fmla="*/ 25 w 61"/>
                  <a:gd name="T65" fmla="*/ 41 h 43"/>
                  <a:gd name="T66" fmla="*/ 11 w 61"/>
                  <a:gd name="T67" fmla="*/ 43 h 43"/>
                  <a:gd name="T68" fmla="*/ 2 w 61"/>
                  <a:gd name="T69" fmla="*/ 39 h 43"/>
                  <a:gd name="T70" fmla="*/ 20 w 61"/>
                  <a:gd name="T71" fmla="*/ 26 h 43"/>
                  <a:gd name="T72" fmla="*/ 42 w 61"/>
                  <a:gd name="T73" fmla="*/ 17 h 43"/>
                  <a:gd name="T74" fmla="*/ 36 w 61"/>
                  <a:gd name="T75" fmla="*/ 36 h 43"/>
                  <a:gd name="T76" fmla="*/ 20 w 61"/>
                  <a:gd name="T77" fmla="*/ 26 h 43"/>
                  <a:gd name="T78" fmla="*/ 47 w 61"/>
                  <a:gd name="T79" fmla="*/ 14 h 43"/>
                  <a:gd name="T80" fmla="*/ 57 w 61"/>
                  <a:gd name="T81" fmla="*/ 22 h 43"/>
                  <a:gd name="T82" fmla="*/ 48 w 61"/>
                  <a:gd name="T83" fmla="*/ 29 h 43"/>
                  <a:gd name="T84" fmla="*/ 50 w 61"/>
                  <a:gd name="T85" fmla="*/ 10 h 43"/>
                  <a:gd name="T86" fmla="*/ 56 w 61"/>
                  <a:gd name="T87" fmla="*/ 10 h 43"/>
                  <a:gd name="T88" fmla="*/ 59 w 61"/>
                  <a:gd name="T89" fmla="*/ 12 h 43"/>
                  <a:gd name="T90" fmla="*/ 61 w 61"/>
                  <a:gd name="T91" fmla="*/ 19 h 43"/>
                  <a:gd name="T92" fmla="*/ 57 w 61"/>
                  <a:gd name="T93" fmla="*/ 22 h 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61"/>
                  <a:gd name="T142" fmla="*/ 0 h 43"/>
                  <a:gd name="T143" fmla="*/ 61 w 61"/>
                  <a:gd name="T144" fmla="*/ 43 h 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61" h="43">
                    <a:moveTo>
                      <a:pt x="33" y="2"/>
                    </a:moveTo>
                    <a:lnTo>
                      <a:pt x="36" y="0"/>
                    </a:lnTo>
                    <a:lnTo>
                      <a:pt x="39" y="2"/>
                    </a:lnTo>
                    <a:lnTo>
                      <a:pt x="40" y="3"/>
                    </a:lnTo>
                    <a:lnTo>
                      <a:pt x="42" y="5"/>
                    </a:lnTo>
                    <a:lnTo>
                      <a:pt x="42" y="9"/>
                    </a:lnTo>
                    <a:lnTo>
                      <a:pt x="42" y="12"/>
                    </a:lnTo>
                    <a:lnTo>
                      <a:pt x="40" y="14"/>
                    </a:lnTo>
                    <a:lnTo>
                      <a:pt x="37" y="15"/>
                    </a:lnTo>
                    <a:lnTo>
                      <a:pt x="33" y="2"/>
                    </a:lnTo>
                    <a:close/>
                    <a:moveTo>
                      <a:pt x="37" y="15"/>
                    </a:moveTo>
                    <a:lnTo>
                      <a:pt x="34" y="17"/>
                    </a:lnTo>
                    <a:lnTo>
                      <a:pt x="27" y="21"/>
                    </a:lnTo>
                    <a:lnTo>
                      <a:pt x="19" y="26"/>
                    </a:lnTo>
                    <a:lnTo>
                      <a:pt x="14" y="33"/>
                    </a:lnTo>
                    <a:lnTo>
                      <a:pt x="2" y="29"/>
                    </a:lnTo>
                    <a:lnTo>
                      <a:pt x="3" y="22"/>
                    </a:lnTo>
                    <a:lnTo>
                      <a:pt x="8" y="17"/>
                    </a:lnTo>
                    <a:lnTo>
                      <a:pt x="13" y="14"/>
                    </a:lnTo>
                    <a:lnTo>
                      <a:pt x="19" y="9"/>
                    </a:lnTo>
                    <a:lnTo>
                      <a:pt x="28" y="3"/>
                    </a:lnTo>
                    <a:lnTo>
                      <a:pt x="33" y="2"/>
                    </a:lnTo>
                    <a:lnTo>
                      <a:pt x="37" y="15"/>
                    </a:lnTo>
                    <a:close/>
                    <a:moveTo>
                      <a:pt x="2" y="31"/>
                    </a:moveTo>
                    <a:lnTo>
                      <a:pt x="2" y="29"/>
                    </a:lnTo>
                    <a:lnTo>
                      <a:pt x="8" y="31"/>
                    </a:lnTo>
                    <a:lnTo>
                      <a:pt x="2" y="31"/>
                    </a:lnTo>
                    <a:close/>
                    <a:moveTo>
                      <a:pt x="14" y="31"/>
                    </a:moveTo>
                    <a:lnTo>
                      <a:pt x="14" y="31"/>
                    </a:lnTo>
                    <a:lnTo>
                      <a:pt x="2" y="31"/>
                    </a:lnTo>
                    <a:lnTo>
                      <a:pt x="14" y="31"/>
                    </a:lnTo>
                    <a:close/>
                    <a:moveTo>
                      <a:pt x="14" y="31"/>
                    </a:moveTo>
                    <a:lnTo>
                      <a:pt x="14" y="31"/>
                    </a:lnTo>
                    <a:lnTo>
                      <a:pt x="8" y="31"/>
                    </a:lnTo>
                    <a:lnTo>
                      <a:pt x="14" y="31"/>
                    </a:lnTo>
                    <a:close/>
                    <a:moveTo>
                      <a:pt x="14" y="31"/>
                    </a:moveTo>
                    <a:lnTo>
                      <a:pt x="14" y="33"/>
                    </a:lnTo>
                    <a:lnTo>
                      <a:pt x="14" y="34"/>
                    </a:lnTo>
                    <a:lnTo>
                      <a:pt x="0" y="31"/>
                    </a:lnTo>
                    <a:lnTo>
                      <a:pt x="2" y="31"/>
                    </a:lnTo>
                    <a:lnTo>
                      <a:pt x="14" y="31"/>
                    </a:lnTo>
                    <a:close/>
                    <a:moveTo>
                      <a:pt x="14" y="34"/>
                    </a:moveTo>
                    <a:lnTo>
                      <a:pt x="13" y="33"/>
                    </a:lnTo>
                    <a:lnTo>
                      <a:pt x="13" y="31"/>
                    </a:lnTo>
                    <a:lnTo>
                      <a:pt x="2" y="38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14" y="34"/>
                    </a:lnTo>
                    <a:close/>
                    <a:moveTo>
                      <a:pt x="13" y="31"/>
                    </a:moveTo>
                    <a:lnTo>
                      <a:pt x="13" y="31"/>
                    </a:lnTo>
                    <a:lnTo>
                      <a:pt x="2" y="39"/>
                    </a:lnTo>
                    <a:lnTo>
                      <a:pt x="2" y="38"/>
                    </a:lnTo>
                    <a:lnTo>
                      <a:pt x="13" y="31"/>
                    </a:lnTo>
                    <a:close/>
                    <a:moveTo>
                      <a:pt x="2" y="39"/>
                    </a:moveTo>
                    <a:lnTo>
                      <a:pt x="2" y="39"/>
                    </a:lnTo>
                    <a:lnTo>
                      <a:pt x="8" y="34"/>
                    </a:lnTo>
                    <a:lnTo>
                      <a:pt x="2" y="39"/>
                    </a:lnTo>
                    <a:close/>
                    <a:moveTo>
                      <a:pt x="13" y="31"/>
                    </a:moveTo>
                    <a:lnTo>
                      <a:pt x="16" y="29"/>
                    </a:lnTo>
                    <a:lnTo>
                      <a:pt x="20" y="26"/>
                    </a:lnTo>
                    <a:lnTo>
                      <a:pt x="25" y="41"/>
                    </a:lnTo>
                    <a:lnTo>
                      <a:pt x="17" y="43"/>
                    </a:lnTo>
                    <a:lnTo>
                      <a:pt x="11" y="43"/>
                    </a:lnTo>
                    <a:lnTo>
                      <a:pt x="6" y="43"/>
                    </a:lnTo>
                    <a:lnTo>
                      <a:pt x="2" y="39"/>
                    </a:lnTo>
                    <a:lnTo>
                      <a:pt x="13" y="31"/>
                    </a:lnTo>
                    <a:close/>
                    <a:moveTo>
                      <a:pt x="20" y="26"/>
                    </a:moveTo>
                    <a:lnTo>
                      <a:pt x="31" y="22"/>
                    </a:lnTo>
                    <a:lnTo>
                      <a:pt x="42" y="17"/>
                    </a:lnTo>
                    <a:lnTo>
                      <a:pt x="48" y="29"/>
                    </a:lnTo>
                    <a:lnTo>
                      <a:pt x="36" y="36"/>
                    </a:lnTo>
                    <a:lnTo>
                      <a:pt x="25" y="41"/>
                    </a:lnTo>
                    <a:lnTo>
                      <a:pt x="20" y="26"/>
                    </a:lnTo>
                    <a:close/>
                    <a:moveTo>
                      <a:pt x="42" y="17"/>
                    </a:moveTo>
                    <a:lnTo>
                      <a:pt x="47" y="14"/>
                    </a:lnTo>
                    <a:lnTo>
                      <a:pt x="50" y="10"/>
                    </a:lnTo>
                    <a:lnTo>
                      <a:pt x="57" y="22"/>
                    </a:lnTo>
                    <a:lnTo>
                      <a:pt x="54" y="26"/>
                    </a:lnTo>
                    <a:lnTo>
                      <a:pt x="48" y="29"/>
                    </a:lnTo>
                    <a:lnTo>
                      <a:pt x="42" y="17"/>
                    </a:lnTo>
                    <a:close/>
                    <a:moveTo>
                      <a:pt x="50" y="10"/>
                    </a:moveTo>
                    <a:lnTo>
                      <a:pt x="53" y="10"/>
                    </a:lnTo>
                    <a:lnTo>
                      <a:pt x="56" y="10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61" y="15"/>
                    </a:lnTo>
                    <a:lnTo>
                      <a:pt x="61" y="19"/>
                    </a:lnTo>
                    <a:lnTo>
                      <a:pt x="61" y="21"/>
                    </a:lnTo>
                    <a:lnTo>
                      <a:pt x="57" y="22"/>
                    </a:lnTo>
                    <a:lnTo>
                      <a:pt x="50" y="10"/>
                    </a:lnTo>
                    <a:close/>
                  </a:path>
                </a:pathLst>
              </a:custGeom>
              <a:solidFill>
                <a:srgbClr val="B07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5" name="Freeform 417"/>
              <p:cNvSpPr>
                <a:spLocks noEditPoints="1"/>
              </p:cNvSpPr>
              <p:nvPr/>
            </p:nvSpPr>
            <p:spPr bwMode="auto">
              <a:xfrm>
                <a:off x="944" y="2281"/>
                <a:ext cx="54" cy="37"/>
              </a:xfrm>
              <a:custGeom>
                <a:avLst/>
                <a:gdLst>
                  <a:gd name="T0" fmla="*/ 32 w 54"/>
                  <a:gd name="T1" fmla="*/ 0 h 37"/>
                  <a:gd name="T2" fmla="*/ 37 w 54"/>
                  <a:gd name="T3" fmla="*/ 3 h 37"/>
                  <a:gd name="T4" fmla="*/ 39 w 54"/>
                  <a:gd name="T5" fmla="*/ 7 h 37"/>
                  <a:gd name="T6" fmla="*/ 37 w 54"/>
                  <a:gd name="T7" fmla="*/ 12 h 37"/>
                  <a:gd name="T8" fmla="*/ 31 w 54"/>
                  <a:gd name="T9" fmla="*/ 1 h 37"/>
                  <a:gd name="T10" fmla="*/ 25 w 54"/>
                  <a:gd name="T11" fmla="*/ 19 h 37"/>
                  <a:gd name="T12" fmla="*/ 1 w 54"/>
                  <a:gd name="T13" fmla="*/ 25 h 37"/>
                  <a:gd name="T14" fmla="*/ 6 w 54"/>
                  <a:gd name="T15" fmla="*/ 17 h 37"/>
                  <a:gd name="T16" fmla="*/ 17 w 54"/>
                  <a:gd name="T17" fmla="*/ 8 h 37"/>
                  <a:gd name="T18" fmla="*/ 31 w 54"/>
                  <a:gd name="T19" fmla="*/ 1 h 37"/>
                  <a:gd name="T20" fmla="*/ 1 w 54"/>
                  <a:gd name="T21" fmla="*/ 27 h 37"/>
                  <a:gd name="T22" fmla="*/ 1 w 54"/>
                  <a:gd name="T23" fmla="*/ 25 h 37"/>
                  <a:gd name="T24" fmla="*/ 1 w 54"/>
                  <a:gd name="T25" fmla="*/ 27 h 37"/>
                  <a:gd name="T26" fmla="*/ 14 w 54"/>
                  <a:gd name="T27" fmla="*/ 27 h 37"/>
                  <a:gd name="T28" fmla="*/ 1 w 54"/>
                  <a:gd name="T29" fmla="*/ 27 h 37"/>
                  <a:gd name="T30" fmla="*/ 14 w 54"/>
                  <a:gd name="T31" fmla="*/ 27 h 37"/>
                  <a:gd name="T32" fmla="*/ 8 w 54"/>
                  <a:gd name="T33" fmla="*/ 27 h 37"/>
                  <a:gd name="T34" fmla="*/ 14 w 54"/>
                  <a:gd name="T35" fmla="*/ 27 h 37"/>
                  <a:gd name="T36" fmla="*/ 11 w 54"/>
                  <a:gd name="T37" fmla="*/ 32 h 37"/>
                  <a:gd name="T38" fmla="*/ 1 w 54"/>
                  <a:gd name="T39" fmla="*/ 27 h 37"/>
                  <a:gd name="T40" fmla="*/ 14 w 54"/>
                  <a:gd name="T41" fmla="*/ 27 h 37"/>
                  <a:gd name="T42" fmla="*/ 1 w 54"/>
                  <a:gd name="T43" fmla="*/ 25 h 37"/>
                  <a:gd name="T44" fmla="*/ 1 w 54"/>
                  <a:gd name="T45" fmla="*/ 25 h 37"/>
                  <a:gd name="T46" fmla="*/ 11 w 54"/>
                  <a:gd name="T47" fmla="*/ 31 h 37"/>
                  <a:gd name="T48" fmla="*/ 0 w 54"/>
                  <a:gd name="T49" fmla="*/ 31 h 37"/>
                  <a:gd name="T50" fmla="*/ 1 w 54"/>
                  <a:gd name="T51" fmla="*/ 25 h 37"/>
                  <a:gd name="T52" fmla="*/ 0 w 54"/>
                  <a:gd name="T53" fmla="*/ 32 h 37"/>
                  <a:gd name="T54" fmla="*/ 0 w 54"/>
                  <a:gd name="T55" fmla="*/ 31 h 37"/>
                  <a:gd name="T56" fmla="*/ 0 w 54"/>
                  <a:gd name="T57" fmla="*/ 32 h 37"/>
                  <a:gd name="T58" fmla="*/ 11 w 54"/>
                  <a:gd name="T59" fmla="*/ 27 h 37"/>
                  <a:gd name="T60" fmla="*/ 0 w 54"/>
                  <a:gd name="T61" fmla="*/ 34 h 37"/>
                  <a:gd name="T62" fmla="*/ 0 w 54"/>
                  <a:gd name="T63" fmla="*/ 32 h 37"/>
                  <a:gd name="T64" fmla="*/ 0 w 54"/>
                  <a:gd name="T65" fmla="*/ 34 h 37"/>
                  <a:gd name="T66" fmla="*/ 6 w 54"/>
                  <a:gd name="T67" fmla="*/ 31 h 37"/>
                  <a:gd name="T68" fmla="*/ 11 w 54"/>
                  <a:gd name="T69" fmla="*/ 25 h 37"/>
                  <a:gd name="T70" fmla="*/ 18 w 54"/>
                  <a:gd name="T71" fmla="*/ 20 h 37"/>
                  <a:gd name="T72" fmla="*/ 15 w 54"/>
                  <a:gd name="T73" fmla="*/ 36 h 37"/>
                  <a:gd name="T74" fmla="*/ 5 w 54"/>
                  <a:gd name="T75" fmla="*/ 37 h 37"/>
                  <a:gd name="T76" fmla="*/ 11 w 54"/>
                  <a:gd name="T77" fmla="*/ 25 h 37"/>
                  <a:gd name="T78" fmla="*/ 31 w 54"/>
                  <a:gd name="T79" fmla="*/ 15 h 37"/>
                  <a:gd name="T80" fmla="*/ 45 w 54"/>
                  <a:gd name="T81" fmla="*/ 24 h 37"/>
                  <a:gd name="T82" fmla="*/ 23 w 54"/>
                  <a:gd name="T83" fmla="*/ 34 h 37"/>
                  <a:gd name="T84" fmla="*/ 40 w 54"/>
                  <a:gd name="T85" fmla="*/ 10 h 37"/>
                  <a:gd name="T86" fmla="*/ 43 w 54"/>
                  <a:gd name="T87" fmla="*/ 8 h 37"/>
                  <a:gd name="T88" fmla="*/ 49 w 54"/>
                  <a:gd name="T89" fmla="*/ 20 h 37"/>
                  <a:gd name="T90" fmla="*/ 40 w 54"/>
                  <a:gd name="T91" fmla="*/ 10 h 37"/>
                  <a:gd name="T92" fmla="*/ 46 w 54"/>
                  <a:gd name="T93" fmla="*/ 7 h 37"/>
                  <a:gd name="T94" fmla="*/ 51 w 54"/>
                  <a:gd name="T95" fmla="*/ 8 h 37"/>
                  <a:gd name="T96" fmla="*/ 54 w 54"/>
                  <a:gd name="T97" fmla="*/ 12 h 37"/>
                  <a:gd name="T98" fmla="*/ 52 w 54"/>
                  <a:gd name="T99" fmla="*/ 17 h 37"/>
                  <a:gd name="T100" fmla="*/ 43 w 54"/>
                  <a:gd name="T101" fmla="*/ 8 h 3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54"/>
                  <a:gd name="T154" fmla="*/ 0 h 37"/>
                  <a:gd name="T155" fmla="*/ 54 w 54"/>
                  <a:gd name="T156" fmla="*/ 37 h 3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54" h="37">
                    <a:moveTo>
                      <a:pt x="31" y="1"/>
                    </a:moveTo>
                    <a:lnTo>
                      <a:pt x="32" y="0"/>
                    </a:lnTo>
                    <a:lnTo>
                      <a:pt x="35" y="1"/>
                    </a:lnTo>
                    <a:lnTo>
                      <a:pt x="37" y="3"/>
                    </a:lnTo>
                    <a:lnTo>
                      <a:pt x="39" y="5"/>
                    </a:lnTo>
                    <a:lnTo>
                      <a:pt x="39" y="7"/>
                    </a:lnTo>
                    <a:lnTo>
                      <a:pt x="39" y="10"/>
                    </a:lnTo>
                    <a:lnTo>
                      <a:pt x="37" y="12"/>
                    </a:lnTo>
                    <a:lnTo>
                      <a:pt x="35" y="13"/>
                    </a:lnTo>
                    <a:lnTo>
                      <a:pt x="31" y="1"/>
                    </a:lnTo>
                    <a:close/>
                    <a:moveTo>
                      <a:pt x="35" y="13"/>
                    </a:moveTo>
                    <a:lnTo>
                      <a:pt x="25" y="19"/>
                    </a:lnTo>
                    <a:lnTo>
                      <a:pt x="14" y="29"/>
                    </a:lnTo>
                    <a:lnTo>
                      <a:pt x="1" y="25"/>
                    </a:lnTo>
                    <a:lnTo>
                      <a:pt x="3" y="20"/>
                    </a:lnTo>
                    <a:lnTo>
                      <a:pt x="6" y="17"/>
                    </a:lnTo>
                    <a:lnTo>
                      <a:pt x="11" y="12"/>
                    </a:lnTo>
                    <a:lnTo>
                      <a:pt x="17" y="8"/>
                    </a:lnTo>
                    <a:lnTo>
                      <a:pt x="26" y="3"/>
                    </a:lnTo>
                    <a:lnTo>
                      <a:pt x="31" y="1"/>
                    </a:lnTo>
                    <a:lnTo>
                      <a:pt x="35" y="13"/>
                    </a:lnTo>
                    <a:close/>
                    <a:moveTo>
                      <a:pt x="1" y="27"/>
                    </a:moveTo>
                    <a:lnTo>
                      <a:pt x="1" y="25"/>
                    </a:lnTo>
                    <a:lnTo>
                      <a:pt x="8" y="27"/>
                    </a:lnTo>
                    <a:lnTo>
                      <a:pt x="1" y="27"/>
                    </a:lnTo>
                    <a:close/>
                    <a:moveTo>
                      <a:pt x="14" y="27"/>
                    </a:moveTo>
                    <a:lnTo>
                      <a:pt x="14" y="27"/>
                    </a:lnTo>
                    <a:lnTo>
                      <a:pt x="1" y="27"/>
                    </a:lnTo>
                    <a:lnTo>
                      <a:pt x="14" y="27"/>
                    </a:lnTo>
                    <a:close/>
                    <a:moveTo>
                      <a:pt x="14" y="27"/>
                    </a:moveTo>
                    <a:lnTo>
                      <a:pt x="14" y="27"/>
                    </a:lnTo>
                    <a:lnTo>
                      <a:pt x="8" y="27"/>
                    </a:lnTo>
                    <a:lnTo>
                      <a:pt x="14" y="27"/>
                    </a:lnTo>
                    <a:close/>
                    <a:moveTo>
                      <a:pt x="14" y="27"/>
                    </a:moveTo>
                    <a:lnTo>
                      <a:pt x="12" y="31"/>
                    </a:lnTo>
                    <a:lnTo>
                      <a:pt x="11" y="32"/>
                    </a:lnTo>
                    <a:lnTo>
                      <a:pt x="1" y="25"/>
                    </a:lnTo>
                    <a:lnTo>
                      <a:pt x="1" y="27"/>
                    </a:lnTo>
                    <a:lnTo>
                      <a:pt x="14" y="27"/>
                    </a:lnTo>
                    <a:close/>
                    <a:moveTo>
                      <a:pt x="1" y="25"/>
                    </a:moveTo>
                    <a:lnTo>
                      <a:pt x="1" y="25"/>
                    </a:lnTo>
                    <a:lnTo>
                      <a:pt x="6" y="29"/>
                    </a:lnTo>
                    <a:lnTo>
                      <a:pt x="1" y="25"/>
                    </a:lnTo>
                    <a:close/>
                    <a:moveTo>
                      <a:pt x="11" y="32"/>
                    </a:moveTo>
                    <a:lnTo>
                      <a:pt x="11" y="31"/>
                    </a:lnTo>
                    <a:lnTo>
                      <a:pt x="12" y="31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" y="25"/>
                    </a:lnTo>
                    <a:lnTo>
                      <a:pt x="11" y="32"/>
                    </a:lnTo>
                    <a:close/>
                    <a:moveTo>
                      <a:pt x="0" y="32"/>
                    </a:moveTo>
                    <a:lnTo>
                      <a:pt x="0" y="32"/>
                    </a:lnTo>
                    <a:lnTo>
                      <a:pt x="0" y="31"/>
                    </a:lnTo>
                    <a:lnTo>
                      <a:pt x="6" y="31"/>
                    </a:lnTo>
                    <a:lnTo>
                      <a:pt x="0" y="32"/>
                    </a:lnTo>
                    <a:close/>
                    <a:moveTo>
                      <a:pt x="11" y="27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11" y="27"/>
                    </a:lnTo>
                    <a:close/>
                    <a:moveTo>
                      <a:pt x="0" y="34"/>
                    </a:moveTo>
                    <a:lnTo>
                      <a:pt x="0" y="34"/>
                    </a:lnTo>
                    <a:lnTo>
                      <a:pt x="6" y="31"/>
                    </a:lnTo>
                    <a:lnTo>
                      <a:pt x="0" y="34"/>
                    </a:lnTo>
                    <a:close/>
                    <a:moveTo>
                      <a:pt x="11" y="25"/>
                    </a:moveTo>
                    <a:lnTo>
                      <a:pt x="14" y="25"/>
                    </a:lnTo>
                    <a:lnTo>
                      <a:pt x="18" y="20"/>
                    </a:lnTo>
                    <a:lnTo>
                      <a:pt x="23" y="34"/>
                    </a:lnTo>
                    <a:lnTo>
                      <a:pt x="15" y="36"/>
                    </a:lnTo>
                    <a:lnTo>
                      <a:pt x="9" y="37"/>
                    </a:lnTo>
                    <a:lnTo>
                      <a:pt x="5" y="37"/>
                    </a:lnTo>
                    <a:lnTo>
                      <a:pt x="0" y="34"/>
                    </a:lnTo>
                    <a:lnTo>
                      <a:pt x="11" y="25"/>
                    </a:lnTo>
                    <a:close/>
                    <a:moveTo>
                      <a:pt x="18" y="20"/>
                    </a:moveTo>
                    <a:lnTo>
                      <a:pt x="31" y="15"/>
                    </a:lnTo>
                    <a:lnTo>
                      <a:pt x="40" y="10"/>
                    </a:lnTo>
                    <a:lnTo>
                      <a:pt x="45" y="24"/>
                    </a:lnTo>
                    <a:lnTo>
                      <a:pt x="35" y="29"/>
                    </a:lnTo>
                    <a:lnTo>
                      <a:pt x="23" y="34"/>
                    </a:lnTo>
                    <a:lnTo>
                      <a:pt x="18" y="20"/>
                    </a:lnTo>
                    <a:close/>
                    <a:moveTo>
                      <a:pt x="40" y="10"/>
                    </a:moveTo>
                    <a:lnTo>
                      <a:pt x="42" y="10"/>
                    </a:lnTo>
                    <a:lnTo>
                      <a:pt x="43" y="8"/>
                    </a:lnTo>
                    <a:lnTo>
                      <a:pt x="51" y="20"/>
                    </a:lnTo>
                    <a:lnTo>
                      <a:pt x="49" y="20"/>
                    </a:lnTo>
                    <a:lnTo>
                      <a:pt x="45" y="24"/>
                    </a:lnTo>
                    <a:lnTo>
                      <a:pt x="40" y="10"/>
                    </a:lnTo>
                    <a:close/>
                    <a:moveTo>
                      <a:pt x="43" y="8"/>
                    </a:moveTo>
                    <a:lnTo>
                      <a:pt x="46" y="7"/>
                    </a:lnTo>
                    <a:lnTo>
                      <a:pt x="48" y="7"/>
                    </a:lnTo>
                    <a:lnTo>
                      <a:pt x="51" y="8"/>
                    </a:lnTo>
                    <a:lnTo>
                      <a:pt x="52" y="10"/>
                    </a:lnTo>
                    <a:lnTo>
                      <a:pt x="54" y="12"/>
                    </a:lnTo>
                    <a:lnTo>
                      <a:pt x="54" y="15"/>
                    </a:lnTo>
                    <a:lnTo>
                      <a:pt x="52" y="17"/>
                    </a:lnTo>
                    <a:lnTo>
                      <a:pt x="51" y="20"/>
                    </a:ln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B5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6" name="Freeform 418"/>
              <p:cNvSpPr>
                <a:spLocks noEditPoints="1"/>
              </p:cNvSpPr>
              <p:nvPr/>
            </p:nvSpPr>
            <p:spPr bwMode="auto">
              <a:xfrm>
                <a:off x="947" y="2284"/>
                <a:ext cx="48" cy="31"/>
              </a:xfrm>
              <a:custGeom>
                <a:avLst/>
                <a:gdLst>
                  <a:gd name="T0" fmla="*/ 32 w 48"/>
                  <a:gd name="T1" fmla="*/ 0 h 31"/>
                  <a:gd name="T2" fmla="*/ 36 w 48"/>
                  <a:gd name="T3" fmla="*/ 2 h 31"/>
                  <a:gd name="T4" fmla="*/ 37 w 48"/>
                  <a:gd name="T5" fmla="*/ 5 h 31"/>
                  <a:gd name="T6" fmla="*/ 37 w 48"/>
                  <a:gd name="T7" fmla="*/ 10 h 31"/>
                  <a:gd name="T8" fmla="*/ 29 w 48"/>
                  <a:gd name="T9" fmla="*/ 0 h 31"/>
                  <a:gd name="T10" fmla="*/ 25 w 48"/>
                  <a:gd name="T11" fmla="*/ 17 h 31"/>
                  <a:gd name="T12" fmla="*/ 3 w 48"/>
                  <a:gd name="T13" fmla="*/ 21 h 31"/>
                  <a:gd name="T14" fmla="*/ 17 w 48"/>
                  <a:gd name="T15" fmla="*/ 9 h 31"/>
                  <a:gd name="T16" fmla="*/ 29 w 48"/>
                  <a:gd name="T17" fmla="*/ 0 h 31"/>
                  <a:gd name="T18" fmla="*/ 3 w 48"/>
                  <a:gd name="T19" fmla="*/ 22 h 31"/>
                  <a:gd name="T20" fmla="*/ 3 w 48"/>
                  <a:gd name="T21" fmla="*/ 21 h 31"/>
                  <a:gd name="T22" fmla="*/ 3 w 48"/>
                  <a:gd name="T23" fmla="*/ 22 h 31"/>
                  <a:gd name="T24" fmla="*/ 12 w 48"/>
                  <a:gd name="T25" fmla="*/ 26 h 31"/>
                  <a:gd name="T26" fmla="*/ 3 w 48"/>
                  <a:gd name="T27" fmla="*/ 19 h 31"/>
                  <a:gd name="T28" fmla="*/ 3 w 48"/>
                  <a:gd name="T29" fmla="*/ 22 h 31"/>
                  <a:gd name="T30" fmla="*/ 11 w 48"/>
                  <a:gd name="T31" fmla="*/ 28 h 31"/>
                  <a:gd name="T32" fmla="*/ 12 w 48"/>
                  <a:gd name="T33" fmla="*/ 24 h 31"/>
                  <a:gd name="T34" fmla="*/ 2 w 48"/>
                  <a:gd name="T35" fmla="*/ 21 h 31"/>
                  <a:gd name="T36" fmla="*/ 11 w 48"/>
                  <a:gd name="T37" fmla="*/ 28 h 31"/>
                  <a:gd name="T38" fmla="*/ 2 w 48"/>
                  <a:gd name="T39" fmla="*/ 26 h 31"/>
                  <a:gd name="T40" fmla="*/ 6 w 48"/>
                  <a:gd name="T41" fmla="*/ 24 h 31"/>
                  <a:gd name="T42" fmla="*/ 11 w 48"/>
                  <a:gd name="T43" fmla="*/ 22 h 31"/>
                  <a:gd name="T44" fmla="*/ 11 w 48"/>
                  <a:gd name="T45" fmla="*/ 21 h 31"/>
                  <a:gd name="T46" fmla="*/ 2 w 48"/>
                  <a:gd name="T47" fmla="*/ 29 h 31"/>
                  <a:gd name="T48" fmla="*/ 11 w 48"/>
                  <a:gd name="T49" fmla="*/ 22 h 31"/>
                  <a:gd name="T50" fmla="*/ 2 w 48"/>
                  <a:gd name="T51" fmla="*/ 29 h 31"/>
                  <a:gd name="T52" fmla="*/ 3 w 48"/>
                  <a:gd name="T53" fmla="*/ 29 h 31"/>
                  <a:gd name="T54" fmla="*/ 14 w 48"/>
                  <a:gd name="T55" fmla="*/ 19 h 31"/>
                  <a:gd name="T56" fmla="*/ 25 w 48"/>
                  <a:gd name="T57" fmla="*/ 26 h 31"/>
                  <a:gd name="T58" fmla="*/ 11 w 48"/>
                  <a:gd name="T59" fmla="*/ 29 h 31"/>
                  <a:gd name="T60" fmla="*/ 3 w 48"/>
                  <a:gd name="T61" fmla="*/ 29 h 31"/>
                  <a:gd name="T62" fmla="*/ 20 w 48"/>
                  <a:gd name="T63" fmla="*/ 14 h 31"/>
                  <a:gd name="T64" fmla="*/ 39 w 48"/>
                  <a:gd name="T65" fmla="*/ 5 h 31"/>
                  <a:gd name="T66" fmla="*/ 37 w 48"/>
                  <a:gd name="T67" fmla="*/ 19 h 31"/>
                  <a:gd name="T68" fmla="*/ 20 w 48"/>
                  <a:gd name="T69" fmla="*/ 14 h 31"/>
                  <a:gd name="T70" fmla="*/ 45 w 48"/>
                  <a:gd name="T71" fmla="*/ 16 h 31"/>
                  <a:gd name="T72" fmla="*/ 45 w 48"/>
                  <a:gd name="T73" fmla="*/ 16 h 31"/>
                  <a:gd name="T74" fmla="*/ 39 w 48"/>
                  <a:gd name="T75" fmla="*/ 5 h 31"/>
                  <a:gd name="T76" fmla="*/ 46 w 48"/>
                  <a:gd name="T77" fmla="*/ 14 h 31"/>
                  <a:gd name="T78" fmla="*/ 45 w 48"/>
                  <a:gd name="T79" fmla="*/ 16 h 31"/>
                  <a:gd name="T80" fmla="*/ 39 w 48"/>
                  <a:gd name="T81" fmla="*/ 5 h 31"/>
                  <a:gd name="T82" fmla="*/ 42 w 48"/>
                  <a:gd name="T83" fmla="*/ 4 h 31"/>
                  <a:gd name="T84" fmla="*/ 46 w 48"/>
                  <a:gd name="T85" fmla="*/ 5 h 31"/>
                  <a:gd name="T86" fmla="*/ 48 w 48"/>
                  <a:gd name="T87" fmla="*/ 9 h 31"/>
                  <a:gd name="T88" fmla="*/ 46 w 48"/>
                  <a:gd name="T89" fmla="*/ 14 h 3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31"/>
                  <a:gd name="T137" fmla="*/ 48 w 48"/>
                  <a:gd name="T138" fmla="*/ 31 h 3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31">
                    <a:moveTo>
                      <a:pt x="29" y="0"/>
                    </a:moveTo>
                    <a:lnTo>
                      <a:pt x="32" y="0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7" y="4"/>
                    </a:lnTo>
                    <a:lnTo>
                      <a:pt x="37" y="5"/>
                    </a:lnTo>
                    <a:lnTo>
                      <a:pt x="37" y="7"/>
                    </a:lnTo>
                    <a:lnTo>
                      <a:pt x="37" y="10"/>
                    </a:lnTo>
                    <a:lnTo>
                      <a:pt x="34" y="12"/>
                    </a:lnTo>
                    <a:lnTo>
                      <a:pt x="29" y="0"/>
                    </a:lnTo>
                    <a:close/>
                    <a:moveTo>
                      <a:pt x="34" y="12"/>
                    </a:moveTo>
                    <a:lnTo>
                      <a:pt x="25" y="17"/>
                    </a:lnTo>
                    <a:lnTo>
                      <a:pt x="14" y="22"/>
                    </a:lnTo>
                    <a:lnTo>
                      <a:pt x="3" y="21"/>
                    </a:lnTo>
                    <a:lnTo>
                      <a:pt x="8" y="16"/>
                    </a:lnTo>
                    <a:lnTo>
                      <a:pt x="17" y="9"/>
                    </a:lnTo>
                    <a:lnTo>
                      <a:pt x="26" y="2"/>
                    </a:lnTo>
                    <a:lnTo>
                      <a:pt x="29" y="0"/>
                    </a:lnTo>
                    <a:lnTo>
                      <a:pt x="34" y="12"/>
                    </a:lnTo>
                    <a:close/>
                    <a:moveTo>
                      <a:pt x="3" y="22"/>
                    </a:moveTo>
                    <a:lnTo>
                      <a:pt x="3" y="22"/>
                    </a:lnTo>
                    <a:lnTo>
                      <a:pt x="3" y="21"/>
                    </a:lnTo>
                    <a:lnTo>
                      <a:pt x="8" y="22"/>
                    </a:lnTo>
                    <a:lnTo>
                      <a:pt x="3" y="22"/>
                    </a:lnTo>
                    <a:close/>
                    <a:moveTo>
                      <a:pt x="14" y="22"/>
                    </a:moveTo>
                    <a:lnTo>
                      <a:pt x="12" y="26"/>
                    </a:lnTo>
                    <a:lnTo>
                      <a:pt x="11" y="28"/>
                    </a:lnTo>
                    <a:lnTo>
                      <a:pt x="3" y="19"/>
                    </a:lnTo>
                    <a:lnTo>
                      <a:pt x="3" y="21"/>
                    </a:lnTo>
                    <a:lnTo>
                      <a:pt x="3" y="22"/>
                    </a:lnTo>
                    <a:lnTo>
                      <a:pt x="14" y="22"/>
                    </a:lnTo>
                    <a:close/>
                    <a:moveTo>
                      <a:pt x="11" y="28"/>
                    </a:moveTo>
                    <a:lnTo>
                      <a:pt x="11" y="26"/>
                    </a:lnTo>
                    <a:lnTo>
                      <a:pt x="12" y="24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3" y="19"/>
                    </a:lnTo>
                    <a:lnTo>
                      <a:pt x="11" y="28"/>
                    </a:lnTo>
                    <a:close/>
                    <a:moveTo>
                      <a:pt x="2" y="28"/>
                    </a:moveTo>
                    <a:lnTo>
                      <a:pt x="2" y="26"/>
                    </a:lnTo>
                    <a:lnTo>
                      <a:pt x="0" y="24"/>
                    </a:lnTo>
                    <a:lnTo>
                      <a:pt x="6" y="24"/>
                    </a:lnTo>
                    <a:lnTo>
                      <a:pt x="2" y="28"/>
                    </a:lnTo>
                    <a:close/>
                    <a:moveTo>
                      <a:pt x="11" y="22"/>
                    </a:moveTo>
                    <a:lnTo>
                      <a:pt x="11" y="21"/>
                    </a:lnTo>
                    <a:lnTo>
                      <a:pt x="2" y="29"/>
                    </a:lnTo>
                    <a:lnTo>
                      <a:pt x="2" y="28"/>
                    </a:lnTo>
                    <a:lnTo>
                      <a:pt x="11" y="22"/>
                    </a:lnTo>
                    <a:close/>
                    <a:moveTo>
                      <a:pt x="3" y="29"/>
                    </a:moveTo>
                    <a:lnTo>
                      <a:pt x="2" y="29"/>
                    </a:lnTo>
                    <a:lnTo>
                      <a:pt x="6" y="24"/>
                    </a:lnTo>
                    <a:lnTo>
                      <a:pt x="3" y="29"/>
                    </a:lnTo>
                    <a:close/>
                    <a:moveTo>
                      <a:pt x="11" y="21"/>
                    </a:moveTo>
                    <a:lnTo>
                      <a:pt x="14" y="19"/>
                    </a:lnTo>
                    <a:lnTo>
                      <a:pt x="20" y="14"/>
                    </a:lnTo>
                    <a:lnTo>
                      <a:pt x="25" y="26"/>
                    </a:lnTo>
                    <a:lnTo>
                      <a:pt x="17" y="28"/>
                    </a:lnTo>
                    <a:lnTo>
                      <a:pt x="11" y="29"/>
                    </a:lnTo>
                    <a:lnTo>
                      <a:pt x="6" y="31"/>
                    </a:lnTo>
                    <a:lnTo>
                      <a:pt x="3" y="29"/>
                    </a:lnTo>
                    <a:lnTo>
                      <a:pt x="11" y="21"/>
                    </a:lnTo>
                    <a:close/>
                    <a:moveTo>
                      <a:pt x="20" y="14"/>
                    </a:moveTo>
                    <a:lnTo>
                      <a:pt x="31" y="9"/>
                    </a:lnTo>
                    <a:lnTo>
                      <a:pt x="39" y="5"/>
                    </a:lnTo>
                    <a:lnTo>
                      <a:pt x="45" y="16"/>
                    </a:lnTo>
                    <a:lnTo>
                      <a:pt x="37" y="19"/>
                    </a:lnTo>
                    <a:lnTo>
                      <a:pt x="25" y="26"/>
                    </a:lnTo>
                    <a:lnTo>
                      <a:pt x="20" y="14"/>
                    </a:lnTo>
                    <a:close/>
                    <a:moveTo>
                      <a:pt x="45" y="16"/>
                    </a:moveTo>
                    <a:lnTo>
                      <a:pt x="45" y="16"/>
                    </a:lnTo>
                    <a:lnTo>
                      <a:pt x="42" y="10"/>
                    </a:lnTo>
                    <a:lnTo>
                      <a:pt x="45" y="16"/>
                    </a:lnTo>
                    <a:close/>
                    <a:moveTo>
                      <a:pt x="39" y="5"/>
                    </a:moveTo>
                    <a:lnTo>
                      <a:pt x="39" y="5"/>
                    </a:lnTo>
                    <a:lnTo>
                      <a:pt x="46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39" y="5"/>
                    </a:lnTo>
                    <a:close/>
                    <a:moveTo>
                      <a:pt x="39" y="5"/>
                    </a:moveTo>
                    <a:lnTo>
                      <a:pt x="40" y="4"/>
                    </a:lnTo>
                    <a:lnTo>
                      <a:pt x="42" y="4"/>
                    </a:lnTo>
                    <a:lnTo>
                      <a:pt x="45" y="4"/>
                    </a:lnTo>
                    <a:lnTo>
                      <a:pt x="46" y="5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48" y="12"/>
                    </a:lnTo>
                    <a:lnTo>
                      <a:pt x="46" y="14"/>
                    </a:lnTo>
                    <a:lnTo>
                      <a:pt x="39" y="5"/>
                    </a:lnTo>
                    <a:close/>
                  </a:path>
                </a:pathLst>
              </a:custGeom>
              <a:solidFill>
                <a:srgbClr val="BB8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7" name="Freeform 419"/>
              <p:cNvSpPr>
                <a:spLocks noEditPoints="1"/>
              </p:cNvSpPr>
              <p:nvPr/>
            </p:nvSpPr>
            <p:spPr bwMode="auto">
              <a:xfrm>
                <a:off x="953" y="2286"/>
                <a:ext cx="39" cy="26"/>
              </a:xfrm>
              <a:custGeom>
                <a:avLst/>
                <a:gdLst>
                  <a:gd name="T0" fmla="*/ 26 w 39"/>
                  <a:gd name="T1" fmla="*/ 0 h 26"/>
                  <a:gd name="T2" fmla="*/ 30 w 39"/>
                  <a:gd name="T3" fmla="*/ 0 h 26"/>
                  <a:gd name="T4" fmla="*/ 33 w 39"/>
                  <a:gd name="T5" fmla="*/ 2 h 26"/>
                  <a:gd name="T6" fmla="*/ 34 w 39"/>
                  <a:gd name="T7" fmla="*/ 7 h 26"/>
                  <a:gd name="T8" fmla="*/ 31 w 39"/>
                  <a:gd name="T9" fmla="*/ 10 h 26"/>
                  <a:gd name="T10" fmla="*/ 26 w 39"/>
                  <a:gd name="T11" fmla="*/ 0 h 26"/>
                  <a:gd name="T12" fmla="*/ 31 w 39"/>
                  <a:gd name="T13" fmla="*/ 10 h 26"/>
                  <a:gd name="T14" fmla="*/ 6 w 39"/>
                  <a:gd name="T15" fmla="*/ 26 h 26"/>
                  <a:gd name="T16" fmla="*/ 2 w 39"/>
                  <a:gd name="T17" fmla="*/ 15 h 26"/>
                  <a:gd name="T18" fmla="*/ 26 w 39"/>
                  <a:gd name="T19" fmla="*/ 0 h 26"/>
                  <a:gd name="T20" fmla="*/ 31 w 39"/>
                  <a:gd name="T21" fmla="*/ 10 h 26"/>
                  <a:gd name="T22" fmla="*/ 6 w 39"/>
                  <a:gd name="T23" fmla="*/ 26 h 26"/>
                  <a:gd name="T24" fmla="*/ 3 w 39"/>
                  <a:gd name="T25" fmla="*/ 26 h 26"/>
                  <a:gd name="T26" fmla="*/ 0 w 39"/>
                  <a:gd name="T27" fmla="*/ 22 h 26"/>
                  <a:gd name="T28" fmla="*/ 0 w 39"/>
                  <a:gd name="T29" fmla="*/ 19 h 26"/>
                  <a:gd name="T30" fmla="*/ 2 w 39"/>
                  <a:gd name="T31" fmla="*/ 15 h 26"/>
                  <a:gd name="T32" fmla="*/ 3 w 39"/>
                  <a:gd name="T33" fmla="*/ 20 h 26"/>
                  <a:gd name="T34" fmla="*/ 6 w 39"/>
                  <a:gd name="T35" fmla="*/ 26 h 26"/>
                  <a:gd name="T36" fmla="*/ 2 w 39"/>
                  <a:gd name="T37" fmla="*/ 15 h 26"/>
                  <a:gd name="T38" fmla="*/ 33 w 39"/>
                  <a:gd name="T39" fmla="*/ 2 h 26"/>
                  <a:gd name="T40" fmla="*/ 36 w 39"/>
                  <a:gd name="T41" fmla="*/ 12 h 26"/>
                  <a:gd name="T42" fmla="*/ 6 w 39"/>
                  <a:gd name="T43" fmla="*/ 26 h 26"/>
                  <a:gd name="T44" fmla="*/ 2 w 39"/>
                  <a:gd name="T45" fmla="*/ 15 h 26"/>
                  <a:gd name="T46" fmla="*/ 33 w 39"/>
                  <a:gd name="T47" fmla="*/ 2 h 26"/>
                  <a:gd name="T48" fmla="*/ 36 w 39"/>
                  <a:gd name="T49" fmla="*/ 2 h 26"/>
                  <a:gd name="T50" fmla="*/ 39 w 39"/>
                  <a:gd name="T51" fmla="*/ 5 h 26"/>
                  <a:gd name="T52" fmla="*/ 39 w 39"/>
                  <a:gd name="T53" fmla="*/ 8 h 26"/>
                  <a:gd name="T54" fmla="*/ 36 w 39"/>
                  <a:gd name="T55" fmla="*/ 12 h 26"/>
                  <a:gd name="T56" fmla="*/ 33 w 39"/>
                  <a:gd name="T57" fmla="*/ 2 h 2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9"/>
                  <a:gd name="T88" fmla="*/ 0 h 26"/>
                  <a:gd name="T89" fmla="*/ 39 w 39"/>
                  <a:gd name="T90" fmla="*/ 26 h 2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9" h="26">
                    <a:moveTo>
                      <a:pt x="26" y="0"/>
                    </a:moveTo>
                    <a:lnTo>
                      <a:pt x="30" y="0"/>
                    </a:lnTo>
                    <a:lnTo>
                      <a:pt x="33" y="2"/>
                    </a:lnTo>
                    <a:lnTo>
                      <a:pt x="34" y="7"/>
                    </a:lnTo>
                    <a:lnTo>
                      <a:pt x="31" y="10"/>
                    </a:lnTo>
                    <a:lnTo>
                      <a:pt x="26" y="0"/>
                    </a:lnTo>
                    <a:close/>
                    <a:moveTo>
                      <a:pt x="31" y="10"/>
                    </a:moveTo>
                    <a:lnTo>
                      <a:pt x="6" y="26"/>
                    </a:lnTo>
                    <a:lnTo>
                      <a:pt x="2" y="15"/>
                    </a:lnTo>
                    <a:lnTo>
                      <a:pt x="26" y="0"/>
                    </a:lnTo>
                    <a:lnTo>
                      <a:pt x="31" y="10"/>
                    </a:lnTo>
                    <a:close/>
                    <a:moveTo>
                      <a:pt x="6" y="26"/>
                    </a:moveTo>
                    <a:lnTo>
                      <a:pt x="3" y="26"/>
                    </a:lnTo>
                    <a:lnTo>
                      <a:pt x="0" y="22"/>
                    </a:lnTo>
                    <a:lnTo>
                      <a:pt x="0" y="19"/>
                    </a:lnTo>
                    <a:lnTo>
                      <a:pt x="2" y="15"/>
                    </a:lnTo>
                    <a:lnTo>
                      <a:pt x="3" y="20"/>
                    </a:lnTo>
                    <a:lnTo>
                      <a:pt x="6" y="26"/>
                    </a:lnTo>
                    <a:close/>
                    <a:moveTo>
                      <a:pt x="2" y="15"/>
                    </a:moveTo>
                    <a:lnTo>
                      <a:pt x="33" y="2"/>
                    </a:lnTo>
                    <a:lnTo>
                      <a:pt x="36" y="12"/>
                    </a:lnTo>
                    <a:lnTo>
                      <a:pt x="6" y="26"/>
                    </a:lnTo>
                    <a:lnTo>
                      <a:pt x="2" y="15"/>
                    </a:lnTo>
                    <a:close/>
                    <a:moveTo>
                      <a:pt x="33" y="2"/>
                    </a:moveTo>
                    <a:lnTo>
                      <a:pt x="36" y="2"/>
                    </a:lnTo>
                    <a:lnTo>
                      <a:pt x="39" y="5"/>
                    </a:lnTo>
                    <a:lnTo>
                      <a:pt x="39" y="8"/>
                    </a:lnTo>
                    <a:lnTo>
                      <a:pt x="36" y="12"/>
                    </a:lnTo>
                    <a:lnTo>
                      <a:pt x="33" y="2"/>
                    </a:lnTo>
                    <a:close/>
                  </a:path>
                </a:pathLst>
              </a:custGeom>
              <a:solidFill>
                <a:srgbClr val="BF9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8" name="Freeform 420"/>
              <p:cNvSpPr>
                <a:spLocks noEditPoints="1"/>
              </p:cNvSpPr>
              <p:nvPr/>
            </p:nvSpPr>
            <p:spPr bwMode="auto">
              <a:xfrm>
                <a:off x="1203" y="1669"/>
                <a:ext cx="233" cy="216"/>
              </a:xfrm>
              <a:custGeom>
                <a:avLst/>
                <a:gdLst>
                  <a:gd name="T0" fmla="*/ 22 w 233"/>
                  <a:gd name="T1" fmla="*/ 0 h 216"/>
                  <a:gd name="T2" fmla="*/ 28 w 233"/>
                  <a:gd name="T3" fmla="*/ 21 h 216"/>
                  <a:gd name="T4" fmla="*/ 33 w 233"/>
                  <a:gd name="T5" fmla="*/ 10 h 216"/>
                  <a:gd name="T6" fmla="*/ 27 w 233"/>
                  <a:gd name="T7" fmla="*/ 17 h 216"/>
                  <a:gd name="T8" fmla="*/ 23 w 233"/>
                  <a:gd name="T9" fmla="*/ 19 h 216"/>
                  <a:gd name="T10" fmla="*/ 23 w 233"/>
                  <a:gd name="T11" fmla="*/ 19 h 216"/>
                  <a:gd name="T12" fmla="*/ 8 w 233"/>
                  <a:gd name="T13" fmla="*/ 46 h 216"/>
                  <a:gd name="T14" fmla="*/ 6 w 233"/>
                  <a:gd name="T15" fmla="*/ 34 h 216"/>
                  <a:gd name="T16" fmla="*/ 34 w 233"/>
                  <a:gd name="T17" fmla="*/ 39 h 216"/>
                  <a:gd name="T18" fmla="*/ 33 w 233"/>
                  <a:gd name="T19" fmla="*/ 45 h 216"/>
                  <a:gd name="T20" fmla="*/ 31 w 233"/>
                  <a:gd name="T21" fmla="*/ 51 h 216"/>
                  <a:gd name="T22" fmla="*/ 50 w 233"/>
                  <a:gd name="T23" fmla="*/ 55 h 216"/>
                  <a:gd name="T24" fmla="*/ 51 w 233"/>
                  <a:gd name="T25" fmla="*/ 51 h 216"/>
                  <a:gd name="T26" fmla="*/ 60 w 233"/>
                  <a:gd name="T27" fmla="*/ 50 h 216"/>
                  <a:gd name="T28" fmla="*/ 54 w 233"/>
                  <a:gd name="T29" fmla="*/ 58 h 216"/>
                  <a:gd name="T30" fmla="*/ 53 w 233"/>
                  <a:gd name="T31" fmla="*/ 65 h 216"/>
                  <a:gd name="T32" fmla="*/ 51 w 233"/>
                  <a:gd name="T33" fmla="*/ 70 h 216"/>
                  <a:gd name="T34" fmla="*/ 50 w 233"/>
                  <a:gd name="T35" fmla="*/ 96 h 216"/>
                  <a:gd name="T36" fmla="*/ 39 w 233"/>
                  <a:gd name="T37" fmla="*/ 111 h 216"/>
                  <a:gd name="T38" fmla="*/ 64 w 233"/>
                  <a:gd name="T39" fmla="*/ 86 h 216"/>
                  <a:gd name="T40" fmla="*/ 73 w 233"/>
                  <a:gd name="T41" fmla="*/ 92 h 216"/>
                  <a:gd name="T42" fmla="*/ 70 w 233"/>
                  <a:gd name="T43" fmla="*/ 101 h 216"/>
                  <a:gd name="T44" fmla="*/ 62 w 233"/>
                  <a:gd name="T45" fmla="*/ 113 h 216"/>
                  <a:gd name="T46" fmla="*/ 85 w 233"/>
                  <a:gd name="T47" fmla="*/ 118 h 216"/>
                  <a:gd name="T48" fmla="*/ 90 w 233"/>
                  <a:gd name="T49" fmla="*/ 115 h 216"/>
                  <a:gd name="T50" fmla="*/ 99 w 233"/>
                  <a:gd name="T51" fmla="*/ 120 h 216"/>
                  <a:gd name="T52" fmla="*/ 98 w 233"/>
                  <a:gd name="T53" fmla="*/ 130 h 216"/>
                  <a:gd name="T54" fmla="*/ 85 w 233"/>
                  <a:gd name="T55" fmla="*/ 140 h 216"/>
                  <a:gd name="T56" fmla="*/ 104 w 233"/>
                  <a:gd name="T57" fmla="*/ 139 h 216"/>
                  <a:gd name="T58" fmla="*/ 101 w 233"/>
                  <a:gd name="T59" fmla="*/ 135 h 216"/>
                  <a:gd name="T60" fmla="*/ 105 w 233"/>
                  <a:gd name="T61" fmla="*/ 132 h 216"/>
                  <a:gd name="T62" fmla="*/ 105 w 233"/>
                  <a:gd name="T63" fmla="*/ 158 h 216"/>
                  <a:gd name="T64" fmla="*/ 101 w 233"/>
                  <a:gd name="T65" fmla="*/ 149 h 216"/>
                  <a:gd name="T66" fmla="*/ 107 w 233"/>
                  <a:gd name="T67" fmla="*/ 149 h 216"/>
                  <a:gd name="T68" fmla="*/ 115 w 233"/>
                  <a:gd name="T69" fmla="*/ 147 h 216"/>
                  <a:gd name="T70" fmla="*/ 119 w 233"/>
                  <a:gd name="T71" fmla="*/ 154 h 216"/>
                  <a:gd name="T72" fmla="*/ 107 w 233"/>
                  <a:gd name="T73" fmla="*/ 156 h 216"/>
                  <a:gd name="T74" fmla="*/ 94 w 233"/>
                  <a:gd name="T75" fmla="*/ 178 h 216"/>
                  <a:gd name="T76" fmla="*/ 125 w 233"/>
                  <a:gd name="T77" fmla="*/ 173 h 216"/>
                  <a:gd name="T78" fmla="*/ 118 w 233"/>
                  <a:gd name="T79" fmla="*/ 166 h 216"/>
                  <a:gd name="T80" fmla="*/ 122 w 233"/>
                  <a:gd name="T81" fmla="*/ 170 h 216"/>
                  <a:gd name="T82" fmla="*/ 124 w 233"/>
                  <a:gd name="T83" fmla="*/ 190 h 216"/>
                  <a:gd name="T84" fmla="*/ 121 w 233"/>
                  <a:gd name="T85" fmla="*/ 200 h 216"/>
                  <a:gd name="T86" fmla="*/ 130 w 233"/>
                  <a:gd name="T87" fmla="*/ 176 h 216"/>
                  <a:gd name="T88" fmla="*/ 133 w 233"/>
                  <a:gd name="T89" fmla="*/ 182 h 216"/>
                  <a:gd name="T90" fmla="*/ 142 w 233"/>
                  <a:gd name="T91" fmla="*/ 185 h 216"/>
                  <a:gd name="T92" fmla="*/ 133 w 233"/>
                  <a:gd name="T93" fmla="*/ 182 h 216"/>
                  <a:gd name="T94" fmla="*/ 142 w 233"/>
                  <a:gd name="T95" fmla="*/ 185 h 216"/>
                  <a:gd name="T96" fmla="*/ 133 w 233"/>
                  <a:gd name="T97" fmla="*/ 190 h 216"/>
                  <a:gd name="T98" fmla="*/ 159 w 233"/>
                  <a:gd name="T99" fmla="*/ 195 h 216"/>
                  <a:gd name="T100" fmla="*/ 155 w 233"/>
                  <a:gd name="T101" fmla="*/ 185 h 216"/>
                  <a:gd name="T102" fmla="*/ 176 w 233"/>
                  <a:gd name="T103" fmla="*/ 199 h 216"/>
                  <a:gd name="T104" fmla="*/ 178 w 233"/>
                  <a:gd name="T105" fmla="*/ 188 h 216"/>
                  <a:gd name="T106" fmla="*/ 201 w 233"/>
                  <a:gd name="T107" fmla="*/ 171 h 216"/>
                  <a:gd name="T108" fmla="*/ 203 w 233"/>
                  <a:gd name="T109" fmla="*/ 187 h 216"/>
                  <a:gd name="T110" fmla="*/ 199 w 233"/>
                  <a:gd name="T111" fmla="*/ 180 h 216"/>
                  <a:gd name="T112" fmla="*/ 224 w 233"/>
                  <a:gd name="T113" fmla="*/ 156 h 216"/>
                  <a:gd name="T114" fmla="*/ 223 w 233"/>
                  <a:gd name="T115" fmla="*/ 152 h 216"/>
                  <a:gd name="T116" fmla="*/ 223 w 233"/>
                  <a:gd name="T117" fmla="*/ 139 h 21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3"/>
                  <a:gd name="T178" fmla="*/ 0 h 216"/>
                  <a:gd name="T179" fmla="*/ 233 w 233"/>
                  <a:gd name="T180" fmla="*/ 216 h 21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3" h="216">
                    <a:moveTo>
                      <a:pt x="22" y="0"/>
                    </a:moveTo>
                    <a:lnTo>
                      <a:pt x="27" y="0"/>
                    </a:lnTo>
                    <a:lnTo>
                      <a:pt x="30" y="2"/>
                    </a:lnTo>
                    <a:lnTo>
                      <a:pt x="30" y="7"/>
                    </a:lnTo>
                    <a:lnTo>
                      <a:pt x="27" y="10"/>
                    </a:lnTo>
                    <a:lnTo>
                      <a:pt x="22" y="0"/>
                    </a:lnTo>
                    <a:close/>
                    <a:moveTo>
                      <a:pt x="27" y="10"/>
                    </a:moveTo>
                    <a:lnTo>
                      <a:pt x="20" y="14"/>
                    </a:lnTo>
                    <a:lnTo>
                      <a:pt x="5" y="17"/>
                    </a:lnTo>
                    <a:lnTo>
                      <a:pt x="5" y="7"/>
                    </a:lnTo>
                    <a:lnTo>
                      <a:pt x="17" y="3"/>
                    </a:lnTo>
                    <a:lnTo>
                      <a:pt x="22" y="0"/>
                    </a:lnTo>
                    <a:lnTo>
                      <a:pt x="27" y="10"/>
                    </a:lnTo>
                    <a:close/>
                    <a:moveTo>
                      <a:pt x="3" y="17"/>
                    </a:move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5" y="7"/>
                    </a:lnTo>
                    <a:lnTo>
                      <a:pt x="5" y="12"/>
                    </a:lnTo>
                    <a:lnTo>
                      <a:pt x="3" y="17"/>
                    </a:lnTo>
                    <a:close/>
                    <a:moveTo>
                      <a:pt x="6" y="7"/>
                    </a:moveTo>
                    <a:lnTo>
                      <a:pt x="14" y="10"/>
                    </a:lnTo>
                    <a:lnTo>
                      <a:pt x="25" y="10"/>
                    </a:lnTo>
                    <a:lnTo>
                      <a:pt x="28" y="21"/>
                    </a:lnTo>
                    <a:lnTo>
                      <a:pt x="20" y="22"/>
                    </a:lnTo>
                    <a:lnTo>
                      <a:pt x="11" y="21"/>
                    </a:lnTo>
                    <a:lnTo>
                      <a:pt x="5" y="19"/>
                    </a:lnTo>
                    <a:lnTo>
                      <a:pt x="3" y="17"/>
                    </a:lnTo>
                    <a:lnTo>
                      <a:pt x="6" y="7"/>
                    </a:lnTo>
                    <a:close/>
                    <a:moveTo>
                      <a:pt x="28" y="21"/>
                    </a:moveTo>
                    <a:lnTo>
                      <a:pt x="28" y="21"/>
                    </a:lnTo>
                    <a:lnTo>
                      <a:pt x="27" y="15"/>
                    </a:lnTo>
                    <a:lnTo>
                      <a:pt x="28" y="21"/>
                    </a:lnTo>
                    <a:close/>
                    <a:moveTo>
                      <a:pt x="25" y="10"/>
                    </a:moveTo>
                    <a:lnTo>
                      <a:pt x="30" y="9"/>
                    </a:lnTo>
                    <a:lnTo>
                      <a:pt x="33" y="10"/>
                    </a:lnTo>
                    <a:lnTo>
                      <a:pt x="36" y="10"/>
                    </a:lnTo>
                    <a:lnTo>
                      <a:pt x="37" y="14"/>
                    </a:lnTo>
                    <a:lnTo>
                      <a:pt x="27" y="17"/>
                    </a:lnTo>
                    <a:lnTo>
                      <a:pt x="28" y="19"/>
                    </a:lnTo>
                    <a:lnTo>
                      <a:pt x="28" y="21"/>
                    </a:lnTo>
                    <a:lnTo>
                      <a:pt x="25" y="10"/>
                    </a:lnTo>
                    <a:close/>
                    <a:moveTo>
                      <a:pt x="37" y="14"/>
                    </a:moveTo>
                    <a:lnTo>
                      <a:pt x="36" y="19"/>
                    </a:lnTo>
                    <a:lnTo>
                      <a:pt x="33" y="24"/>
                    </a:lnTo>
                    <a:lnTo>
                      <a:pt x="25" y="17"/>
                    </a:lnTo>
                    <a:lnTo>
                      <a:pt x="27" y="17"/>
                    </a:lnTo>
                    <a:lnTo>
                      <a:pt x="37" y="14"/>
                    </a:lnTo>
                    <a:close/>
                    <a:moveTo>
                      <a:pt x="33" y="24"/>
                    </a:moveTo>
                    <a:lnTo>
                      <a:pt x="33" y="26"/>
                    </a:lnTo>
                    <a:lnTo>
                      <a:pt x="25" y="19"/>
                    </a:lnTo>
                    <a:lnTo>
                      <a:pt x="25" y="17"/>
                    </a:lnTo>
                    <a:lnTo>
                      <a:pt x="33" y="24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33" y="26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28" y="22"/>
                    </a:lnTo>
                    <a:lnTo>
                      <a:pt x="33" y="26"/>
                    </a:lnTo>
                    <a:close/>
                    <a:moveTo>
                      <a:pt x="33" y="26"/>
                    </a:moveTo>
                    <a:lnTo>
                      <a:pt x="31" y="27"/>
                    </a:lnTo>
                    <a:lnTo>
                      <a:pt x="30" y="29"/>
                    </a:lnTo>
                    <a:lnTo>
                      <a:pt x="23" y="21"/>
                    </a:lnTo>
                    <a:lnTo>
                      <a:pt x="23" y="19"/>
                    </a:lnTo>
                    <a:lnTo>
                      <a:pt x="33" y="26"/>
                    </a:lnTo>
                    <a:close/>
                    <a:moveTo>
                      <a:pt x="30" y="29"/>
                    </a:moveTo>
                    <a:lnTo>
                      <a:pt x="28" y="29"/>
                    </a:lnTo>
                    <a:lnTo>
                      <a:pt x="27" y="31"/>
                    </a:lnTo>
                    <a:lnTo>
                      <a:pt x="20" y="22"/>
                    </a:lnTo>
                    <a:lnTo>
                      <a:pt x="22" y="22"/>
                    </a:lnTo>
                    <a:lnTo>
                      <a:pt x="23" y="21"/>
                    </a:lnTo>
                    <a:lnTo>
                      <a:pt x="30" y="29"/>
                    </a:lnTo>
                    <a:close/>
                    <a:moveTo>
                      <a:pt x="27" y="31"/>
                    </a:moveTo>
                    <a:lnTo>
                      <a:pt x="17" y="39"/>
                    </a:lnTo>
                    <a:lnTo>
                      <a:pt x="8" y="46"/>
                    </a:lnTo>
                    <a:lnTo>
                      <a:pt x="5" y="34"/>
                    </a:lnTo>
                    <a:lnTo>
                      <a:pt x="13" y="31"/>
                    </a:lnTo>
                    <a:lnTo>
                      <a:pt x="20" y="22"/>
                    </a:lnTo>
                    <a:lnTo>
                      <a:pt x="27" y="31"/>
                    </a:lnTo>
                    <a:close/>
                    <a:moveTo>
                      <a:pt x="6" y="46"/>
                    </a:moveTo>
                    <a:lnTo>
                      <a:pt x="3" y="45"/>
                    </a:lnTo>
                    <a:lnTo>
                      <a:pt x="2" y="41"/>
                    </a:lnTo>
                    <a:lnTo>
                      <a:pt x="2" y="38"/>
                    </a:lnTo>
                    <a:lnTo>
                      <a:pt x="5" y="34"/>
                    </a:lnTo>
                    <a:lnTo>
                      <a:pt x="6" y="39"/>
                    </a:lnTo>
                    <a:lnTo>
                      <a:pt x="6" y="46"/>
                    </a:lnTo>
                    <a:close/>
                    <a:moveTo>
                      <a:pt x="6" y="34"/>
                    </a:moveTo>
                    <a:lnTo>
                      <a:pt x="14" y="34"/>
                    </a:lnTo>
                    <a:lnTo>
                      <a:pt x="28" y="29"/>
                    </a:lnTo>
                    <a:lnTo>
                      <a:pt x="34" y="39"/>
                    </a:lnTo>
                    <a:lnTo>
                      <a:pt x="16" y="45"/>
                    </a:lnTo>
                    <a:lnTo>
                      <a:pt x="6" y="46"/>
                    </a:lnTo>
                    <a:lnTo>
                      <a:pt x="6" y="34"/>
                    </a:lnTo>
                    <a:close/>
                    <a:moveTo>
                      <a:pt x="28" y="29"/>
                    </a:moveTo>
                    <a:lnTo>
                      <a:pt x="33" y="27"/>
                    </a:lnTo>
                    <a:lnTo>
                      <a:pt x="36" y="29"/>
                    </a:lnTo>
                    <a:lnTo>
                      <a:pt x="33" y="39"/>
                    </a:lnTo>
                    <a:lnTo>
                      <a:pt x="34" y="39"/>
                    </a:lnTo>
                    <a:lnTo>
                      <a:pt x="28" y="29"/>
                    </a:lnTo>
                    <a:close/>
                    <a:moveTo>
                      <a:pt x="36" y="29"/>
                    </a:moveTo>
                    <a:lnTo>
                      <a:pt x="39" y="31"/>
                    </a:lnTo>
                    <a:lnTo>
                      <a:pt x="42" y="36"/>
                    </a:lnTo>
                    <a:lnTo>
                      <a:pt x="31" y="39"/>
                    </a:lnTo>
                    <a:lnTo>
                      <a:pt x="33" y="39"/>
                    </a:lnTo>
                    <a:lnTo>
                      <a:pt x="36" y="29"/>
                    </a:lnTo>
                    <a:close/>
                    <a:moveTo>
                      <a:pt x="42" y="36"/>
                    </a:moveTo>
                    <a:lnTo>
                      <a:pt x="42" y="39"/>
                    </a:lnTo>
                    <a:lnTo>
                      <a:pt x="42" y="45"/>
                    </a:lnTo>
                    <a:lnTo>
                      <a:pt x="33" y="45"/>
                    </a:lnTo>
                    <a:lnTo>
                      <a:pt x="31" y="41"/>
                    </a:lnTo>
                    <a:lnTo>
                      <a:pt x="31" y="39"/>
                    </a:lnTo>
                    <a:lnTo>
                      <a:pt x="42" y="36"/>
                    </a:lnTo>
                    <a:close/>
                    <a:moveTo>
                      <a:pt x="42" y="45"/>
                    </a:moveTo>
                    <a:lnTo>
                      <a:pt x="42" y="53"/>
                    </a:lnTo>
                    <a:lnTo>
                      <a:pt x="39" y="63"/>
                    </a:lnTo>
                    <a:lnTo>
                      <a:pt x="36" y="72"/>
                    </a:lnTo>
                    <a:lnTo>
                      <a:pt x="31" y="79"/>
                    </a:lnTo>
                    <a:lnTo>
                      <a:pt x="23" y="72"/>
                    </a:lnTo>
                    <a:lnTo>
                      <a:pt x="27" y="65"/>
                    </a:lnTo>
                    <a:lnTo>
                      <a:pt x="30" y="58"/>
                    </a:lnTo>
                    <a:lnTo>
                      <a:pt x="31" y="51"/>
                    </a:lnTo>
                    <a:lnTo>
                      <a:pt x="33" y="45"/>
                    </a:lnTo>
                    <a:lnTo>
                      <a:pt x="42" y="45"/>
                    </a:lnTo>
                    <a:close/>
                    <a:moveTo>
                      <a:pt x="28" y="80"/>
                    </a:moveTo>
                    <a:lnTo>
                      <a:pt x="25" y="80"/>
                    </a:lnTo>
                    <a:lnTo>
                      <a:pt x="23" y="79"/>
                    </a:lnTo>
                    <a:lnTo>
                      <a:pt x="22" y="75"/>
                    </a:lnTo>
                    <a:lnTo>
                      <a:pt x="23" y="72"/>
                    </a:lnTo>
                    <a:lnTo>
                      <a:pt x="27" y="75"/>
                    </a:lnTo>
                    <a:lnTo>
                      <a:pt x="28" y="80"/>
                    </a:lnTo>
                    <a:close/>
                    <a:moveTo>
                      <a:pt x="25" y="70"/>
                    </a:moveTo>
                    <a:lnTo>
                      <a:pt x="36" y="65"/>
                    </a:lnTo>
                    <a:lnTo>
                      <a:pt x="50" y="55"/>
                    </a:lnTo>
                    <a:lnTo>
                      <a:pt x="57" y="62"/>
                    </a:lnTo>
                    <a:lnTo>
                      <a:pt x="51" y="69"/>
                    </a:lnTo>
                    <a:lnTo>
                      <a:pt x="40" y="75"/>
                    </a:lnTo>
                    <a:lnTo>
                      <a:pt x="33" y="79"/>
                    </a:lnTo>
                    <a:lnTo>
                      <a:pt x="28" y="80"/>
                    </a:lnTo>
                    <a:lnTo>
                      <a:pt x="25" y="70"/>
                    </a:lnTo>
                    <a:close/>
                    <a:moveTo>
                      <a:pt x="57" y="60"/>
                    </a:moveTo>
                    <a:lnTo>
                      <a:pt x="57" y="62"/>
                    </a:lnTo>
                    <a:lnTo>
                      <a:pt x="53" y="58"/>
                    </a:lnTo>
                    <a:lnTo>
                      <a:pt x="57" y="60"/>
                    </a:lnTo>
                    <a:close/>
                    <a:moveTo>
                      <a:pt x="48" y="55"/>
                    </a:moveTo>
                    <a:lnTo>
                      <a:pt x="51" y="51"/>
                    </a:lnTo>
                    <a:lnTo>
                      <a:pt x="54" y="50"/>
                    </a:lnTo>
                    <a:lnTo>
                      <a:pt x="57" y="60"/>
                    </a:lnTo>
                    <a:lnTo>
                      <a:pt x="48" y="55"/>
                    </a:lnTo>
                    <a:close/>
                    <a:moveTo>
                      <a:pt x="54" y="50"/>
                    </a:moveTo>
                    <a:lnTo>
                      <a:pt x="54" y="50"/>
                    </a:lnTo>
                    <a:lnTo>
                      <a:pt x="56" y="55"/>
                    </a:lnTo>
                    <a:lnTo>
                      <a:pt x="54" y="50"/>
                    </a:lnTo>
                    <a:close/>
                    <a:moveTo>
                      <a:pt x="54" y="50"/>
                    </a:moveTo>
                    <a:lnTo>
                      <a:pt x="57" y="48"/>
                    </a:lnTo>
                    <a:lnTo>
                      <a:pt x="60" y="50"/>
                    </a:lnTo>
                    <a:lnTo>
                      <a:pt x="54" y="60"/>
                    </a:lnTo>
                    <a:lnTo>
                      <a:pt x="56" y="58"/>
                    </a:lnTo>
                    <a:lnTo>
                      <a:pt x="57" y="60"/>
                    </a:lnTo>
                    <a:lnTo>
                      <a:pt x="54" y="50"/>
                    </a:lnTo>
                    <a:close/>
                    <a:moveTo>
                      <a:pt x="60" y="50"/>
                    </a:moveTo>
                    <a:lnTo>
                      <a:pt x="60" y="50"/>
                    </a:lnTo>
                    <a:lnTo>
                      <a:pt x="57" y="55"/>
                    </a:lnTo>
                    <a:lnTo>
                      <a:pt x="60" y="50"/>
                    </a:lnTo>
                    <a:close/>
                    <a:moveTo>
                      <a:pt x="60" y="50"/>
                    </a:moveTo>
                    <a:lnTo>
                      <a:pt x="62" y="51"/>
                    </a:lnTo>
                    <a:lnTo>
                      <a:pt x="64" y="55"/>
                    </a:lnTo>
                    <a:lnTo>
                      <a:pt x="54" y="58"/>
                    </a:lnTo>
                    <a:lnTo>
                      <a:pt x="54" y="60"/>
                    </a:lnTo>
                    <a:lnTo>
                      <a:pt x="60" y="50"/>
                    </a:lnTo>
                    <a:close/>
                    <a:moveTo>
                      <a:pt x="64" y="55"/>
                    </a:moveTo>
                    <a:lnTo>
                      <a:pt x="64" y="62"/>
                    </a:lnTo>
                    <a:lnTo>
                      <a:pt x="62" y="69"/>
                    </a:lnTo>
                    <a:lnTo>
                      <a:pt x="53" y="65"/>
                    </a:lnTo>
                    <a:lnTo>
                      <a:pt x="54" y="60"/>
                    </a:lnTo>
                    <a:lnTo>
                      <a:pt x="54" y="58"/>
                    </a:lnTo>
                    <a:lnTo>
                      <a:pt x="64" y="55"/>
                    </a:lnTo>
                    <a:close/>
                    <a:moveTo>
                      <a:pt x="53" y="65"/>
                    </a:moveTo>
                    <a:lnTo>
                      <a:pt x="53" y="65"/>
                    </a:lnTo>
                    <a:lnTo>
                      <a:pt x="57" y="67"/>
                    </a:lnTo>
                    <a:lnTo>
                      <a:pt x="53" y="65"/>
                    </a:lnTo>
                    <a:close/>
                    <a:moveTo>
                      <a:pt x="62" y="69"/>
                    </a:moveTo>
                    <a:lnTo>
                      <a:pt x="62" y="69"/>
                    </a:lnTo>
                    <a:lnTo>
                      <a:pt x="53" y="65"/>
                    </a:lnTo>
                    <a:lnTo>
                      <a:pt x="62" y="69"/>
                    </a:lnTo>
                    <a:close/>
                    <a:moveTo>
                      <a:pt x="62" y="69"/>
                    </a:moveTo>
                    <a:lnTo>
                      <a:pt x="62" y="70"/>
                    </a:lnTo>
                    <a:lnTo>
                      <a:pt x="60" y="74"/>
                    </a:lnTo>
                    <a:lnTo>
                      <a:pt x="51" y="70"/>
                    </a:lnTo>
                    <a:lnTo>
                      <a:pt x="53" y="67"/>
                    </a:lnTo>
                    <a:lnTo>
                      <a:pt x="53" y="65"/>
                    </a:lnTo>
                    <a:lnTo>
                      <a:pt x="62" y="69"/>
                    </a:lnTo>
                    <a:close/>
                    <a:moveTo>
                      <a:pt x="60" y="74"/>
                    </a:moveTo>
                    <a:lnTo>
                      <a:pt x="59" y="77"/>
                    </a:lnTo>
                    <a:lnTo>
                      <a:pt x="59" y="80"/>
                    </a:lnTo>
                    <a:lnTo>
                      <a:pt x="50" y="75"/>
                    </a:lnTo>
                    <a:lnTo>
                      <a:pt x="50" y="72"/>
                    </a:lnTo>
                    <a:lnTo>
                      <a:pt x="51" y="70"/>
                    </a:lnTo>
                    <a:lnTo>
                      <a:pt x="60" y="74"/>
                    </a:lnTo>
                    <a:close/>
                    <a:moveTo>
                      <a:pt x="59" y="80"/>
                    </a:moveTo>
                    <a:lnTo>
                      <a:pt x="50" y="96"/>
                    </a:lnTo>
                    <a:lnTo>
                      <a:pt x="40" y="110"/>
                    </a:lnTo>
                    <a:lnTo>
                      <a:pt x="34" y="101"/>
                    </a:lnTo>
                    <a:lnTo>
                      <a:pt x="42" y="89"/>
                    </a:lnTo>
                    <a:lnTo>
                      <a:pt x="50" y="75"/>
                    </a:lnTo>
                    <a:lnTo>
                      <a:pt x="59" y="80"/>
                    </a:lnTo>
                    <a:close/>
                    <a:moveTo>
                      <a:pt x="39" y="111"/>
                    </a:moveTo>
                    <a:lnTo>
                      <a:pt x="36" y="111"/>
                    </a:lnTo>
                    <a:lnTo>
                      <a:pt x="33" y="108"/>
                    </a:lnTo>
                    <a:lnTo>
                      <a:pt x="33" y="104"/>
                    </a:lnTo>
                    <a:lnTo>
                      <a:pt x="34" y="101"/>
                    </a:lnTo>
                    <a:lnTo>
                      <a:pt x="37" y="106"/>
                    </a:lnTo>
                    <a:lnTo>
                      <a:pt x="39" y="111"/>
                    </a:lnTo>
                    <a:close/>
                    <a:moveTo>
                      <a:pt x="36" y="101"/>
                    </a:moveTo>
                    <a:lnTo>
                      <a:pt x="47" y="96"/>
                    </a:lnTo>
                    <a:lnTo>
                      <a:pt x="64" y="86"/>
                    </a:lnTo>
                    <a:lnTo>
                      <a:pt x="71" y="94"/>
                    </a:lnTo>
                    <a:lnTo>
                      <a:pt x="51" y="106"/>
                    </a:lnTo>
                    <a:lnTo>
                      <a:pt x="39" y="111"/>
                    </a:lnTo>
                    <a:lnTo>
                      <a:pt x="36" y="101"/>
                    </a:lnTo>
                    <a:close/>
                    <a:moveTo>
                      <a:pt x="64" y="86"/>
                    </a:moveTo>
                    <a:lnTo>
                      <a:pt x="64" y="86"/>
                    </a:lnTo>
                    <a:lnTo>
                      <a:pt x="67" y="91"/>
                    </a:lnTo>
                    <a:lnTo>
                      <a:pt x="64" y="86"/>
                    </a:lnTo>
                    <a:close/>
                    <a:moveTo>
                      <a:pt x="64" y="86"/>
                    </a:moveTo>
                    <a:lnTo>
                      <a:pt x="68" y="82"/>
                    </a:lnTo>
                    <a:lnTo>
                      <a:pt x="71" y="80"/>
                    </a:lnTo>
                    <a:lnTo>
                      <a:pt x="73" y="92"/>
                    </a:lnTo>
                    <a:lnTo>
                      <a:pt x="71" y="94"/>
                    </a:lnTo>
                    <a:lnTo>
                      <a:pt x="64" y="86"/>
                    </a:lnTo>
                    <a:close/>
                    <a:moveTo>
                      <a:pt x="71" y="80"/>
                    </a:moveTo>
                    <a:lnTo>
                      <a:pt x="76" y="82"/>
                    </a:lnTo>
                    <a:lnTo>
                      <a:pt x="79" y="84"/>
                    </a:lnTo>
                    <a:lnTo>
                      <a:pt x="71" y="91"/>
                    </a:lnTo>
                    <a:lnTo>
                      <a:pt x="73" y="92"/>
                    </a:lnTo>
                    <a:lnTo>
                      <a:pt x="71" y="80"/>
                    </a:lnTo>
                    <a:close/>
                    <a:moveTo>
                      <a:pt x="79" y="84"/>
                    </a:moveTo>
                    <a:lnTo>
                      <a:pt x="81" y="86"/>
                    </a:lnTo>
                    <a:lnTo>
                      <a:pt x="81" y="89"/>
                    </a:lnTo>
                    <a:lnTo>
                      <a:pt x="71" y="91"/>
                    </a:lnTo>
                    <a:lnTo>
                      <a:pt x="79" y="84"/>
                    </a:lnTo>
                    <a:close/>
                    <a:moveTo>
                      <a:pt x="81" y="89"/>
                    </a:moveTo>
                    <a:lnTo>
                      <a:pt x="81" y="96"/>
                    </a:lnTo>
                    <a:lnTo>
                      <a:pt x="79" y="104"/>
                    </a:lnTo>
                    <a:lnTo>
                      <a:pt x="70" y="101"/>
                    </a:lnTo>
                    <a:lnTo>
                      <a:pt x="71" y="96"/>
                    </a:lnTo>
                    <a:lnTo>
                      <a:pt x="71" y="91"/>
                    </a:lnTo>
                    <a:lnTo>
                      <a:pt x="81" y="89"/>
                    </a:lnTo>
                    <a:close/>
                    <a:moveTo>
                      <a:pt x="79" y="104"/>
                    </a:moveTo>
                    <a:lnTo>
                      <a:pt x="79" y="104"/>
                    </a:lnTo>
                    <a:lnTo>
                      <a:pt x="74" y="103"/>
                    </a:lnTo>
                    <a:lnTo>
                      <a:pt x="79" y="104"/>
                    </a:lnTo>
                    <a:close/>
                    <a:moveTo>
                      <a:pt x="79" y="104"/>
                    </a:moveTo>
                    <a:lnTo>
                      <a:pt x="70" y="120"/>
                    </a:lnTo>
                    <a:lnTo>
                      <a:pt x="62" y="128"/>
                    </a:lnTo>
                    <a:lnTo>
                      <a:pt x="56" y="120"/>
                    </a:lnTo>
                    <a:lnTo>
                      <a:pt x="62" y="113"/>
                    </a:lnTo>
                    <a:lnTo>
                      <a:pt x="70" y="101"/>
                    </a:lnTo>
                    <a:lnTo>
                      <a:pt x="79" y="104"/>
                    </a:lnTo>
                    <a:close/>
                    <a:moveTo>
                      <a:pt x="57" y="130"/>
                    </a:moveTo>
                    <a:lnTo>
                      <a:pt x="54" y="128"/>
                    </a:lnTo>
                    <a:lnTo>
                      <a:pt x="54" y="125"/>
                    </a:lnTo>
                    <a:lnTo>
                      <a:pt x="54" y="122"/>
                    </a:lnTo>
                    <a:lnTo>
                      <a:pt x="56" y="120"/>
                    </a:lnTo>
                    <a:lnTo>
                      <a:pt x="59" y="123"/>
                    </a:lnTo>
                    <a:lnTo>
                      <a:pt x="57" y="130"/>
                    </a:lnTo>
                    <a:close/>
                    <a:moveTo>
                      <a:pt x="59" y="118"/>
                    </a:moveTo>
                    <a:lnTo>
                      <a:pt x="70" y="120"/>
                    </a:lnTo>
                    <a:lnTo>
                      <a:pt x="85" y="118"/>
                    </a:lnTo>
                    <a:lnTo>
                      <a:pt x="90" y="128"/>
                    </a:lnTo>
                    <a:lnTo>
                      <a:pt x="81" y="130"/>
                    </a:lnTo>
                    <a:lnTo>
                      <a:pt x="70" y="130"/>
                    </a:lnTo>
                    <a:lnTo>
                      <a:pt x="60" y="130"/>
                    </a:lnTo>
                    <a:lnTo>
                      <a:pt x="57" y="130"/>
                    </a:lnTo>
                    <a:lnTo>
                      <a:pt x="59" y="118"/>
                    </a:lnTo>
                    <a:close/>
                    <a:moveTo>
                      <a:pt x="90" y="128"/>
                    </a:moveTo>
                    <a:lnTo>
                      <a:pt x="90" y="128"/>
                    </a:lnTo>
                    <a:lnTo>
                      <a:pt x="87" y="123"/>
                    </a:lnTo>
                    <a:lnTo>
                      <a:pt x="90" y="128"/>
                    </a:lnTo>
                    <a:close/>
                    <a:moveTo>
                      <a:pt x="85" y="118"/>
                    </a:moveTo>
                    <a:lnTo>
                      <a:pt x="90" y="115"/>
                    </a:lnTo>
                    <a:lnTo>
                      <a:pt x="94" y="115"/>
                    </a:lnTo>
                    <a:lnTo>
                      <a:pt x="98" y="116"/>
                    </a:lnTo>
                    <a:lnTo>
                      <a:pt x="99" y="120"/>
                    </a:lnTo>
                    <a:lnTo>
                      <a:pt x="90" y="125"/>
                    </a:lnTo>
                    <a:lnTo>
                      <a:pt x="90" y="128"/>
                    </a:lnTo>
                    <a:lnTo>
                      <a:pt x="85" y="118"/>
                    </a:lnTo>
                    <a:close/>
                    <a:moveTo>
                      <a:pt x="99" y="120"/>
                    </a:moveTo>
                    <a:lnTo>
                      <a:pt x="99" y="120"/>
                    </a:lnTo>
                    <a:lnTo>
                      <a:pt x="94" y="122"/>
                    </a:lnTo>
                    <a:lnTo>
                      <a:pt x="99" y="120"/>
                    </a:lnTo>
                    <a:close/>
                    <a:moveTo>
                      <a:pt x="99" y="120"/>
                    </a:moveTo>
                    <a:lnTo>
                      <a:pt x="99" y="125"/>
                    </a:lnTo>
                    <a:lnTo>
                      <a:pt x="98" y="130"/>
                    </a:lnTo>
                    <a:lnTo>
                      <a:pt x="88" y="127"/>
                    </a:lnTo>
                    <a:lnTo>
                      <a:pt x="90" y="125"/>
                    </a:lnTo>
                    <a:lnTo>
                      <a:pt x="99" y="120"/>
                    </a:lnTo>
                    <a:close/>
                    <a:moveTo>
                      <a:pt x="88" y="127"/>
                    </a:moveTo>
                    <a:lnTo>
                      <a:pt x="88" y="127"/>
                    </a:lnTo>
                    <a:lnTo>
                      <a:pt x="93" y="128"/>
                    </a:lnTo>
                    <a:lnTo>
                      <a:pt x="88" y="127"/>
                    </a:lnTo>
                    <a:close/>
                    <a:moveTo>
                      <a:pt x="98" y="130"/>
                    </a:moveTo>
                    <a:lnTo>
                      <a:pt x="93" y="140"/>
                    </a:lnTo>
                    <a:lnTo>
                      <a:pt x="88" y="146"/>
                    </a:lnTo>
                    <a:lnTo>
                      <a:pt x="81" y="137"/>
                    </a:lnTo>
                    <a:lnTo>
                      <a:pt x="85" y="134"/>
                    </a:lnTo>
                    <a:lnTo>
                      <a:pt x="88" y="127"/>
                    </a:lnTo>
                    <a:lnTo>
                      <a:pt x="98" y="130"/>
                    </a:lnTo>
                    <a:close/>
                    <a:moveTo>
                      <a:pt x="85" y="147"/>
                    </a:moveTo>
                    <a:lnTo>
                      <a:pt x="82" y="146"/>
                    </a:lnTo>
                    <a:lnTo>
                      <a:pt x="81" y="142"/>
                    </a:lnTo>
                    <a:lnTo>
                      <a:pt x="79" y="139"/>
                    </a:lnTo>
                    <a:lnTo>
                      <a:pt x="81" y="137"/>
                    </a:lnTo>
                    <a:lnTo>
                      <a:pt x="85" y="140"/>
                    </a:lnTo>
                    <a:lnTo>
                      <a:pt x="85" y="147"/>
                    </a:lnTo>
                    <a:close/>
                    <a:moveTo>
                      <a:pt x="85" y="135"/>
                    </a:moveTo>
                    <a:lnTo>
                      <a:pt x="90" y="135"/>
                    </a:lnTo>
                    <a:lnTo>
                      <a:pt x="94" y="134"/>
                    </a:lnTo>
                    <a:lnTo>
                      <a:pt x="104" y="139"/>
                    </a:lnTo>
                    <a:lnTo>
                      <a:pt x="99" y="144"/>
                    </a:lnTo>
                    <a:lnTo>
                      <a:pt x="93" y="146"/>
                    </a:lnTo>
                    <a:lnTo>
                      <a:pt x="87" y="146"/>
                    </a:lnTo>
                    <a:lnTo>
                      <a:pt x="85" y="147"/>
                    </a:lnTo>
                    <a:lnTo>
                      <a:pt x="85" y="135"/>
                    </a:lnTo>
                    <a:close/>
                    <a:moveTo>
                      <a:pt x="104" y="139"/>
                    </a:moveTo>
                    <a:lnTo>
                      <a:pt x="104" y="139"/>
                    </a:lnTo>
                    <a:lnTo>
                      <a:pt x="99" y="137"/>
                    </a:lnTo>
                    <a:lnTo>
                      <a:pt x="104" y="139"/>
                    </a:lnTo>
                    <a:close/>
                    <a:moveTo>
                      <a:pt x="94" y="135"/>
                    </a:moveTo>
                    <a:lnTo>
                      <a:pt x="96" y="130"/>
                    </a:lnTo>
                    <a:lnTo>
                      <a:pt x="101" y="130"/>
                    </a:lnTo>
                    <a:lnTo>
                      <a:pt x="101" y="140"/>
                    </a:lnTo>
                    <a:lnTo>
                      <a:pt x="102" y="140"/>
                    </a:lnTo>
                    <a:lnTo>
                      <a:pt x="104" y="139"/>
                    </a:lnTo>
                    <a:lnTo>
                      <a:pt x="94" y="135"/>
                    </a:lnTo>
                    <a:close/>
                    <a:moveTo>
                      <a:pt x="101" y="140"/>
                    </a:moveTo>
                    <a:lnTo>
                      <a:pt x="101" y="140"/>
                    </a:lnTo>
                    <a:lnTo>
                      <a:pt x="101" y="135"/>
                    </a:lnTo>
                    <a:lnTo>
                      <a:pt x="101" y="140"/>
                    </a:lnTo>
                    <a:close/>
                    <a:moveTo>
                      <a:pt x="101" y="130"/>
                    </a:moveTo>
                    <a:lnTo>
                      <a:pt x="102" y="130"/>
                    </a:lnTo>
                    <a:lnTo>
                      <a:pt x="105" y="132"/>
                    </a:lnTo>
                    <a:lnTo>
                      <a:pt x="99" y="140"/>
                    </a:lnTo>
                    <a:lnTo>
                      <a:pt x="101" y="140"/>
                    </a:lnTo>
                    <a:lnTo>
                      <a:pt x="101" y="130"/>
                    </a:lnTo>
                    <a:close/>
                    <a:moveTo>
                      <a:pt x="105" y="132"/>
                    </a:moveTo>
                    <a:lnTo>
                      <a:pt x="105" y="132"/>
                    </a:lnTo>
                    <a:lnTo>
                      <a:pt x="102" y="135"/>
                    </a:lnTo>
                    <a:lnTo>
                      <a:pt x="105" y="132"/>
                    </a:lnTo>
                    <a:close/>
                    <a:moveTo>
                      <a:pt x="105" y="132"/>
                    </a:moveTo>
                    <a:lnTo>
                      <a:pt x="107" y="134"/>
                    </a:lnTo>
                    <a:lnTo>
                      <a:pt x="107" y="135"/>
                    </a:lnTo>
                    <a:lnTo>
                      <a:pt x="98" y="139"/>
                    </a:lnTo>
                    <a:lnTo>
                      <a:pt x="99" y="140"/>
                    </a:lnTo>
                    <a:lnTo>
                      <a:pt x="105" y="132"/>
                    </a:lnTo>
                    <a:close/>
                    <a:moveTo>
                      <a:pt x="107" y="135"/>
                    </a:moveTo>
                    <a:lnTo>
                      <a:pt x="108" y="139"/>
                    </a:lnTo>
                    <a:lnTo>
                      <a:pt x="108" y="144"/>
                    </a:lnTo>
                    <a:lnTo>
                      <a:pt x="107" y="151"/>
                    </a:lnTo>
                    <a:lnTo>
                      <a:pt x="105" y="158"/>
                    </a:lnTo>
                    <a:lnTo>
                      <a:pt x="96" y="152"/>
                    </a:lnTo>
                    <a:lnTo>
                      <a:pt x="98" y="144"/>
                    </a:lnTo>
                    <a:lnTo>
                      <a:pt x="98" y="139"/>
                    </a:lnTo>
                    <a:lnTo>
                      <a:pt x="107" y="135"/>
                    </a:lnTo>
                    <a:close/>
                    <a:moveTo>
                      <a:pt x="99" y="161"/>
                    </a:moveTo>
                    <a:lnTo>
                      <a:pt x="98" y="159"/>
                    </a:lnTo>
                    <a:lnTo>
                      <a:pt x="96" y="158"/>
                    </a:lnTo>
                    <a:lnTo>
                      <a:pt x="94" y="156"/>
                    </a:lnTo>
                    <a:lnTo>
                      <a:pt x="96" y="152"/>
                    </a:lnTo>
                    <a:lnTo>
                      <a:pt x="101" y="156"/>
                    </a:lnTo>
                    <a:lnTo>
                      <a:pt x="99" y="161"/>
                    </a:lnTo>
                    <a:close/>
                    <a:moveTo>
                      <a:pt x="101" y="149"/>
                    </a:moveTo>
                    <a:lnTo>
                      <a:pt x="104" y="149"/>
                    </a:lnTo>
                    <a:lnTo>
                      <a:pt x="107" y="149"/>
                    </a:lnTo>
                    <a:lnTo>
                      <a:pt x="113" y="158"/>
                    </a:lnTo>
                    <a:lnTo>
                      <a:pt x="104" y="161"/>
                    </a:lnTo>
                    <a:lnTo>
                      <a:pt x="99" y="161"/>
                    </a:lnTo>
                    <a:lnTo>
                      <a:pt x="101" y="149"/>
                    </a:lnTo>
                    <a:close/>
                    <a:moveTo>
                      <a:pt x="113" y="158"/>
                    </a:moveTo>
                    <a:lnTo>
                      <a:pt x="113" y="158"/>
                    </a:lnTo>
                    <a:lnTo>
                      <a:pt x="110" y="152"/>
                    </a:lnTo>
                    <a:lnTo>
                      <a:pt x="113" y="158"/>
                    </a:lnTo>
                    <a:close/>
                    <a:moveTo>
                      <a:pt x="107" y="149"/>
                    </a:moveTo>
                    <a:lnTo>
                      <a:pt x="110" y="147"/>
                    </a:lnTo>
                    <a:lnTo>
                      <a:pt x="113" y="146"/>
                    </a:lnTo>
                    <a:lnTo>
                      <a:pt x="111" y="158"/>
                    </a:lnTo>
                    <a:lnTo>
                      <a:pt x="113" y="158"/>
                    </a:lnTo>
                    <a:lnTo>
                      <a:pt x="107" y="149"/>
                    </a:lnTo>
                    <a:close/>
                    <a:moveTo>
                      <a:pt x="113" y="158"/>
                    </a:moveTo>
                    <a:lnTo>
                      <a:pt x="111" y="158"/>
                    </a:lnTo>
                    <a:lnTo>
                      <a:pt x="113" y="152"/>
                    </a:lnTo>
                    <a:lnTo>
                      <a:pt x="113" y="158"/>
                    </a:lnTo>
                    <a:close/>
                    <a:moveTo>
                      <a:pt x="113" y="146"/>
                    </a:moveTo>
                    <a:lnTo>
                      <a:pt x="115" y="147"/>
                    </a:lnTo>
                    <a:lnTo>
                      <a:pt x="118" y="149"/>
                    </a:lnTo>
                    <a:lnTo>
                      <a:pt x="108" y="156"/>
                    </a:lnTo>
                    <a:lnTo>
                      <a:pt x="111" y="156"/>
                    </a:lnTo>
                    <a:lnTo>
                      <a:pt x="113" y="158"/>
                    </a:lnTo>
                    <a:lnTo>
                      <a:pt x="113" y="146"/>
                    </a:lnTo>
                    <a:close/>
                    <a:moveTo>
                      <a:pt x="108" y="156"/>
                    </a:moveTo>
                    <a:lnTo>
                      <a:pt x="108" y="156"/>
                    </a:lnTo>
                    <a:lnTo>
                      <a:pt x="113" y="152"/>
                    </a:lnTo>
                    <a:lnTo>
                      <a:pt x="108" y="156"/>
                    </a:lnTo>
                    <a:close/>
                    <a:moveTo>
                      <a:pt x="118" y="149"/>
                    </a:moveTo>
                    <a:lnTo>
                      <a:pt x="118" y="151"/>
                    </a:lnTo>
                    <a:lnTo>
                      <a:pt x="119" y="154"/>
                    </a:lnTo>
                    <a:lnTo>
                      <a:pt x="108" y="154"/>
                    </a:lnTo>
                    <a:lnTo>
                      <a:pt x="108" y="156"/>
                    </a:lnTo>
                    <a:lnTo>
                      <a:pt x="118" y="149"/>
                    </a:lnTo>
                    <a:close/>
                    <a:moveTo>
                      <a:pt x="119" y="154"/>
                    </a:moveTo>
                    <a:lnTo>
                      <a:pt x="118" y="158"/>
                    </a:lnTo>
                    <a:lnTo>
                      <a:pt x="115" y="163"/>
                    </a:lnTo>
                    <a:lnTo>
                      <a:pt x="107" y="156"/>
                    </a:lnTo>
                    <a:lnTo>
                      <a:pt x="108" y="154"/>
                    </a:lnTo>
                    <a:lnTo>
                      <a:pt x="119" y="154"/>
                    </a:lnTo>
                    <a:close/>
                    <a:moveTo>
                      <a:pt x="107" y="156"/>
                    </a:moveTo>
                    <a:lnTo>
                      <a:pt x="107" y="156"/>
                    </a:lnTo>
                    <a:lnTo>
                      <a:pt x="111" y="159"/>
                    </a:lnTo>
                    <a:lnTo>
                      <a:pt x="107" y="156"/>
                    </a:lnTo>
                    <a:close/>
                    <a:moveTo>
                      <a:pt x="115" y="163"/>
                    </a:moveTo>
                    <a:lnTo>
                      <a:pt x="105" y="173"/>
                    </a:lnTo>
                    <a:lnTo>
                      <a:pt x="98" y="178"/>
                    </a:lnTo>
                    <a:lnTo>
                      <a:pt x="93" y="168"/>
                    </a:lnTo>
                    <a:lnTo>
                      <a:pt x="99" y="164"/>
                    </a:lnTo>
                    <a:lnTo>
                      <a:pt x="107" y="156"/>
                    </a:lnTo>
                    <a:lnTo>
                      <a:pt x="115" y="163"/>
                    </a:lnTo>
                    <a:close/>
                    <a:moveTo>
                      <a:pt x="94" y="178"/>
                    </a:moveTo>
                    <a:lnTo>
                      <a:pt x="91" y="176"/>
                    </a:lnTo>
                    <a:lnTo>
                      <a:pt x="91" y="173"/>
                    </a:lnTo>
                    <a:lnTo>
                      <a:pt x="91" y="170"/>
                    </a:lnTo>
                    <a:lnTo>
                      <a:pt x="93" y="168"/>
                    </a:lnTo>
                    <a:lnTo>
                      <a:pt x="96" y="173"/>
                    </a:lnTo>
                    <a:lnTo>
                      <a:pt x="94" y="178"/>
                    </a:lnTo>
                    <a:close/>
                    <a:moveTo>
                      <a:pt x="96" y="168"/>
                    </a:moveTo>
                    <a:lnTo>
                      <a:pt x="99" y="168"/>
                    </a:lnTo>
                    <a:lnTo>
                      <a:pt x="105" y="170"/>
                    </a:lnTo>
                    <a:lnTo>
                      <a:pt x="113" y="170"/>
                    </a:lnTo>
                    <a:lnTo>
                      <a:pt x="118" y="166"/>
                    </a:lnTo>
                    <a:lnTo>
                      <a:pt x="125" y="173"/>
                    </a:lnTo>
                    <a:lnTo>
                      <a:pt x="122" y="176"/>
                    </a:lnTo>
                    <a:lnTo>
                      <a:pt x="118" y="178"/>
                    </a:lnTo>
                    <a:lnTo>
                      <a:pt x="113" y="180"/>
                    </a:lnTo>
                    <a:lnTo>
                      <a:pt x="107" y="180"/>
                    </a:lnTo>
                    <a:lnTo>
                      <a:pt x="99" y="180"/>
                    </a:lnTo>
                    <a:lnTo>
                      <a:pt x="94" y="178"/>
                    </a:lnTo>
                    <a:lnTo>
                      <a:pt x="96" y="168"/>
                    </a:lnTo>
                    <a:close/>
                    <a:moveTo>
                      <a:pt x="118" y="166"/>
                    </a:moveTo>
                    <a:lnTo>
                      <a:pt x="118" y="166"/>
                    </a:lnTo>
                    <a:lnTo>
                      <a:pt x="122" y="170"/>
                    </a:lnTo>
                    <a:lnTo>
                      <a:pt x="118" y="166"/>
                    </a:lnTo>
                    <a:close/>
                    <a:moveTo>
                      <a:pt x="118" y="166"/>
                    </a:moveTo>
                    <a:lnTo>
                      <a:pt x="119" y="164"/>
                    </a:lnTo>
                    <a:lnTo>
                      <a:pt x="122" y="163"/>
                    </a:lnTo>
                    <a:lnTo>
                      <a:pt x="124" y="163"/>
                    </a:lnTo>
                    <a:lnTo>
                      <a:pt x="127" y="164"/>
                    </a:lnTo>
                    <a:lnTo>
                      <a:pt x="119" y="173"/>
                    </a:lnTo>
                    <a:lnTo>
                      <a:pt x="122" y="171"/>
                    </a:lnTo>
                    <a:lnTo>
                      <a:pt x="125" y="173"/>
                    </a:lnTo>
                    <a:lnTo>
                      <a:pt x="118" y="166"/>
                    </a:lnTo>
                    <a:close/>
                    <a:moveTo>
                      <a:pt x="119" y="173"/>
                    </a:moveTo>
                    <a:lnTo>
                      <a:pt x="119" y="173"/>
                    </a:lnTo>
                    <a:lnTo>
                      <a:pt x="122" y="170"/>
                    </a:lnTo>
                    <a:lnTo>
                      <a:pt x="119" y="173"/>
                    </a:lnTo>
                    <a:close/>
                    <a:moveTo>
                      <a:pt x="125" y="164"/>
                    </a:moveTo>
                    <a:lnTo>
                      <a:pt x="127" y="168"/>
                    </a:lnTo>
                    <a:lnTo>
                      <a:pt x="128" y="171"/>
                    </a:lnTo>
                    <a:lnTo>
                      <a:pt x="127" y="176"/>
                    </a:lnTo>
                    <a:lnTo>
                      <a:pt x="125" y="182"/>
                    </a:lnTo>
                    <a:lnTo>
                      <a:pt x="116" y="178"/>
                    </a:lnTo>
                    <a:lnTo>
                      <a:pt x="119" y="175"/>
                    </a:lnTo>
                    <a:lnTo>
                      <a:pt x="119" y="173"/>
                    </a:lnTo>
                    <a:lnTo>
                      <a:pt x="125" y="164"/>
                    </a:lnTo>
                    <a:close/>
                    <a:moveTo>
                      <a:pt x="125" y="182"/>
                    </a:moveTo>
                    <a:lnTo>
                      <a:pt x="124" y="190"/>
                    </a:lnTo>
                    <a:lnTo>
                      <a:pt x="122" y="195"/>
                    </a:lnTo>
                    <a:lnTo>
                      <a:pt x="111" y="197"/>
                    </a:lnTo>
                    <a:lnTo>
                      <a:pt x="113" y="188"/>
                    </a:lnTo>
                    <a:lnTo>
                      <a:pt x="116" y="178"/>
                    </a:lnTo>
                    <a:lnTo>
                      <a:pt x="125" y="182"/>
                    </a:lnTo>
                    <a:close/>
                    <a:moveTo>
                      <a:pt x="121" y="200"/>
                    </a:moveTo>
                    <a:lnTo>
                      <a:pt x="118" y="202"/>
                    </a:lnTo>
                    <a:lnTo>
                      <a:pt x="115" y="202"/>
                    </a:lnTo>
                    <a:lnTo>
                      <a:pt x="113" y="200"/>
                    </a:lnTo>
                    <a:lnTo>
                      <a:pt x="111" y="197"/>
                    </a:lnTo>
                    <a:lnTo>
                      <a:pt x="118" y="197"/>
                    </a:lnTo>
                    <a:lnTo>
                      <a:pt x="121" y="200"/>
                    </a:lnTo>
                    <a:close/>
                    <a:moveTo>
                      <a:pt x="113" y="192"/>
                    </a:moveTo>
                    <a:lnTo>
                      <a:pt x="119" y="187"/>
                    </a:lnTo>
                    <a:lnTo>
                      <a:pt x="130" y="176"/>
                    </a:lnTo>
                    <a:lnTo>
                      <a:pt x="136" y="187"/>
                    </a:lnTo>
                    <a:lnTo>
                      <a:pt x="125" y="195"/>
                    </a:lnTo>
                    <a:lnTo>
                      <a:pt x="121" y="200"/>
                    </a:lnTo>
                    <a:lnTo>
                      <a:pt x="113" y="192"/>
                    </a:lnTo>
                    <a:close/>
                    <a:moveTo>
                      <a:pt x="136" y="185"/>
                    </a:moveTo>
                    <a:lnTo>
                      <a:pt x="136" y="187"/>
                    </a:lnTo>
                    <a:lnTo>
                      <a:pt x="133" y="182"/>
                    </a:lnTo>
                    <a:lnTo>
                      <a:pt x="136" y="185"/>
                    </a:lnTo>
                    <a:close/>
                    <a:moveTo>
                      <a:pt x="130" y="176"/>
                    </a:moveTo>
                    <a:lnTo>
                      <a:pt x="135" y="175"/>
                    </a:lnTo>
                    <a:lnTo>
                      <a:pt x="138" y="173"/>
                    </a:lnTo>
                    <a:lnTo>
                      <a:pt x="139" y="173"/>
                    </a:lnTo>
                    <a:lnTo>
                      <a:pt x="142" y="175"/>
                    </a:lnTo>
                    <a:lnTo>
                      <a:pt x="135" y="182"/>
                    </a:lnTo>
                    <a:lnTo>
                      <a:pt x="135" y="183"/>
                    </a:lnTo>
                    <a:lnTo>
                      <a:pt x="136" y="185"/>
                    </a:lnTo>
                    <a:lnTo>
                      <a:pt x="130" y="176"/>
                    </a:lnTo>
                    <a:close/>
                    <a:moveTo>
                      <a:pt x="142" y="175"/>
                    </a:moveTo>
                    <a:lnTo>
                      <a:pt x="144" y="178"/>
                    </a:lnTo>
                    <a:lnTo>
                      <a:pt x="142" y="183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42" y="175"/>
                    </a:lnTo>
                    <a:close/>
                    <a:moveTo>
                      <a:pt x="142" y="183"/>
                    </a:moveTo>
                    <a:lnTo>
                      <a:pt x="142" y="183"/>
                    </a:lnTo>
                    <a:lnTo>
                      <a:pt x="142" y="185"/>
                    </a:lnTo>
                    <a:lnTo>
                      <a:pt x="133" y="183"/>
                    </a:lnTo>
                    <a:lnTo>
                      <a:pt x="133" y="182"/>
                    </a:lnTo>
                    <a:lnTo>
                      <a:pt x="142" y="183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8" y="183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3" y="182"/>
                    </a:lnTo>
                    <a:lnTo>
                      <a:pt x="142" y="185"/>
                    </a:lnTo>
                    <a:close/>
                    <a:moveTo>
                      <a:pt x="133" y="182"/>
                    </a:moveTo>
                    <a:lnTo>
                      <a:pt x="133" y="182"/>
                    </a:lnTo>
                    <a:lnTo>
                      <a:pt x="138" y="183"/>
                    </a:lnTo>
                    <a:lnTo>
                      <a:pt x="133" y="182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3" y="187"/>
                    </a:lnTo>
                    <a:lnTo>
                      <a:pt x="133" y="183"/>
                    </a:lnTo>
                    <a:lnTo>
                      <a:pt x="133" y="182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5"/>
                    </a:lnTo>
                    <a:lnTo>
                      <a:pt x="138" y="187"/>
                    </a:lnTo>
                    <a:lnTo>
                      <a:pt x="142" y="185"/>
                    </a:lnTo>
                    <a:close/>
                    <a:moveTo>
                      <a:pt x="142" y="185"/>
                    </a:moveTo>
                    <a:lnTo>
                      <a:pt x="142" y="187"/>
                    </a:lnTo>
                    <a:lnTo>
                      <a:pt x="142" y="188"/>
                    </a:lnTo>
                    <a:lnTo>
                      <a:pt x="133" y="190"/>
                    </a:lnTo>
                    <a:lnTo>
                      <a:pt x="133" y="188"/>
                    </a:lnTo>
                    <a:lnTo>
                      <a:pt x="133" y="187"/>
                    </a:lnTo>
                    <a:lnTo>
                      <a:pt x="142" y="185"/>
                    </a:lnTo>
                    <a:close/>
                    <a:moveTo>
                      <a:pt x="142" y="188"/>
                    </a:moveTo>
                    <a:lnTo>
                      <a:pt x="144" y="199"/>
                    </a:lnTo>
                    <a:lnTo>
                      <a:pt x="147" y="207"/>
                    </a:lnTo>
                    <a:lnTo>
                      <a:pt x="138" y="212"/>
                    </a:lnTo>
                    <a:lnTo>
                      <a:pt x="135" y="202"/>
                    </a:lnTo>
                    <a:lnTo>
                      <a:pt x="133" y="190"/>
                    </a:lnTo>
                    <a:lnTo>
                      <a:pt x="142" y="188"/>
                    </a:lnTo>
                    <a:close/>
                    <a:moveTo>
                      <a:pt x="147" y="212"/>
                    </a:moveTo>
                    <a:lnTo>
                      <a:pt x="145" y="214"/>
                    </a:lnTo>
                    <a:lnTo>
                      <a:pt x="142" y="216"/>
                    </a:lnTo>
                    <a:lnTo>
                      <a:pt x="141" y="214"/>
                    </a:lnTo>
                    <a:lnTo>
                      <a:pt x="138" y="212"/>
                    </a:lnTo>
                    <a:lnTo>
                      <a:pt x="142" y="209"/>
                    </a:lnTo>
                    <a:lnTo>
                      <a:pt x="147" y="212"/>
                    </a:lnTo>
                    <a:close/>
                    <a:moveTo>
                      <a:pt x="138" y="207"/>
                    </a:moveTo>
                    <a:lnTo>
                      <a:pt x="144" y="199"/>
                    </a:lnTo>
                    <a:lnTo>
                      <a:pt x="155" y="185"/>
                    </a:lnTo>
                    <a:lnTo>
                      <a:pt x="159" y="195"/>
                    </a:lnTo>
                    <a:lnTo>
                      <a:pt x="152" y="206"/>
                    </a:lnTo>
                    <a:lnTo>
                      <a:pt x="147" y="212"/>
                    </a:lnTo>
                    <a:lnTo>
                      <a:pt x="138" y="207"/>
                    </a:lnTo>
                    <a:close/>
                    <a:moveTo>
                      <a:pt x="155" y="185"/>
                    </a:moveTo>
                    <a:lnTo>
                      <a:pt x="159" y="185"/>
                    </a:lnTo>
                    <a:lnTo>
                      <a:pt x="162" y="185"/>
                    </a:lnTo>
                    <a:lnTo>
                      <a:pt x="165" y="187"/>
                    </a:lnTo>
                    <a:lnTo>
                      <a:pt x="167" y="190"/>
                    </a:lnTo>
                    <a:lnTo>
                      <a:pt x="158" y="195"/>
                    </a:lnTo>
                    <a:lnTo>
                      <a:pt x="159" y="195"/>
                    </a:lnTo>
                    <a:lnTo>
                      <a:pt x="155" y="185"/>
                    </a:lnTo>
                    <a:close/>
                    <a:moveTo>
                      <a:pt x="167" y="190"/>
                    </a:moveTo>
                    <a:lnTo>
                      <a:pt x="169" y="190"/>
                    </a:lnTo>
                    <a:lnTo>
                      <a:pt x="172" y="188"/>
                    </a:lnTo>
                    <a:lnTo>
                      <a:pt x="176" y="199"/>
                    </a:lnTo>
                    <a:lnTo>
                      <a:pt x="169" y="202"/>
                    </a:lnTo>
                    <a:lnTo>
                      <a:pt x="164" y="202"/>
                    </a:lnTo>
                    <a:lnTo>
                      <a:pt x="161" y="199"/>
                    </a:lnTo>
                    <a:lnTo>
                      <a:pt x="158" y="195"/>
                    </a:lnTo>
                    <a:lnTo>
                      <a:pt x="167" y="190"/>
                    </a:lnTo>
                    <a:close/>
                    <a:moveTo>
                      <a:pt x="179" y="190"/>
                    </a:moveTo>
                    <a:lnTo>
                      <a:pt x="179" y="195"/>
                    </a:lnTo>
                    <a:lnTo>
                      <a:pt x="176" y="199"/>
                    </a:lnTo>
                    <a:lnTo>
                      <a:pt x="175" y="194"/>
                    </a:lnTo>
                    <a:lnTo>
                      <a:pt x="179" y="190"/>
                    </a:lnTo>
                    <a:close/>
                    <a:moveTo>
                      <a:pt x="170" y="197"/>
                    </a:moveTo>
                    <a:lnTo>
                      <a:pt x="169" y="194"/>
                    </a:lnTo>
                    <a:lnTo>
                      <a:pt x="169" y="188"/>
                    </a:lnTo>
                    <a:lnTo>
                      <a:pt x="169" y="183"/>
                    </a:lnTo>
                    <a:lnTo>
                      <a:pt x="170" y="180"/>
                    </a:lnTo>
                    <a:lnTo>
                      <a:pt x="175" y="175"/>
                    </a:lnTo>
                    <a:lnTo>
                      <a:pt x="181" y="171"/>
                    </a:lnTo>
                    <a:lnTo>
                      <a:pt x="184" y="182"/>
                    </a:lnTo>
                    <a:lnTo>
                      <a:pt x="179" y="185"/>
                    </a:lnTo>
                    <a:lnTo>
                      <a:pt x="178" y="188"/>
                    </a:lnTo>
                    <a:lnTo>
                      <a:pt x="178" y="190"/>
                    </a:lnTo>
                    <a:lnTo>
                      <a:pt x="179" y="190"/>
                    </a:lnTo>
                    <a:lnTo>
                      <a:pt x="170" y="197"/>
                    </a:lnTo>
                    <a:close/>
                    <a:moveTo>
                      <a:pt x="181" y="171"/>
                    </a:moveTo>
                    <a:lnTo>
                      <a:pt x="181" y="171"/>
                    </a:lnTo>
                    <a:lnTo>
                      <a:pt x="182" y="176"/>
                    </a:lnTo>
                    <a:lnTo>
                      <a:pt x="181" y="171"/>
                    </a:lnTo>
                    <a:close/>
                    <a:moveTo>
                      <a:pt x="181" y="171"/>
                    </a:moveTo>
                    <a:lnTo>
                      <a:pt x="187" y="170"/>
                    </a:lnTo>
                    <a:lnTo>
                      <a:pt x="192" y="170"/>
                    </a:lnTo>
                    <a:lnTo>
                      <a:pt x="196" y="170"/>
                    </a:lnTo>
                    <a:lnTo>
                      <a:pt x="201" y="171"/>
                    </a:lnTo>
                    <a:lnTo>
                      <a:pt x="207" y="176"/>
                    </a:lnTo>
                    <a:lnTo>
                      <a:pt x="209" y="178"/>
                    </a:lnTo>
                    <a:lnTo>
                      <a:pt x="201" y="185"/>
                    </a:lnTo>
                    <a:lnTo>
                      <a:pt x="199" y="183"/>
                    </a:lnTo>
                    <a:lnTo>
                      <a:pt x="196" y="182"/>
                    </a:lnTo>
                    <a:lnTo>
                      <a:pt x="192" y="180"/>
                    </a:lnTo>
                    <a:lnTo>
                      <a:pt x="184" y="182"/>
                    </a:lnTo>
                    <a:lnTo>
                      <a:pt x="181" y="171"/>
                    </a:lnTo>
                    <a:close/>
                    <a:moveTo>
                      <a:pt x="209" y="183"/>
                    </a:moveTo>
                    <a:lnTo>
                      <a:pt x="207" y="187"/>
                    </a:lnTo>
                    <a:lnTo>
                      <a:pt x="206" y="187"/>
                    </a:lnTo>
                    <a:lnTo>
                      <a:pt x="203" y="187"/>
                    </a:lnTo>
                    <a:lnTo>
                      <a:pt x="201" y="185"/>
                    </a:lnTo>
                    <a:lnTo>
                      <a:pt x="204" y="182"/>
                    </a:lnTo>
                    <a:lnTo>
                      <a:pt x="209" y="183"/>
                    </a:lnTo>
                    <a:close/>
                    <a:moveTo>
                      <a:pt x="199" y="180"/>
                    </a:moveTo>
                    <a:lnTo>
                      <a:pt x="201" y="173"/>
                    </a:lnTo>
                    <a:lnTo>
                      <a:pt x="201" y="163"/>
                    </a:lnTo>
                    <a:lnTo>
                      <a:pt x="212" y="159"/>
                    </a:lnTo>
                    <a:lnTo>
                      <a:pt x="212" y="168"/>
                    </a:lnTo>
                    <a:lnTo>
                      <a:pt x="212" y="176"/>
                    </a:lnTo>
                    <a:lnTo>
                      <a:pt x="210" y="182"/>
                    </a:lnTo>
                    <a:lnTo>
                      <a:pt x="209" y="183"/>
                    </a:lnTo>
                    <a:lnTo>
                      <a:pt x="199" y="180"/>
                    </a:lnTo>
                    <a:close/>
                    <a:moveTo>
                      <a:pt x="201" y="163"/>
                    </a:moveTo>
                    <a:lnTo>
                      <a:pt x="201" y="161"/>
                    </a:lnTo>
                    <a:lnTo>
                      <a:pt x="203" y="158"/>
                    </a:lnTo>
                    <a:lnTo>
                      <a:pt x="206" y="161"/>
                    </a:lnTo>
                    <a:lnTo>
                      <a:pt x="201" y="163"/>
                    </a:lnTo>
                    <a:close/>
                    <a:moveTo>
                      <a:pt x="203" y="158"/>
                    </a:moveTo>
                    <a:lnTo>
                      <a:pt x="203" y="156"/>
                    </a:lnTo>
                    <a:lnTo>
                      <a:pt x="207" y="154"/>
                    </a:lnTo>
                    <a:lnTo>
                      <a:pt x="210" y="152"/>
                    </a:lnTo>
                    <a:lnTo>
                      <a:pt x="213" y="152"/>
                    </a:lnTo>
                    <a:lnTo>
                      <a:pt x="218" y="152"/>
                    </a:lnTo>
                    <a:lnTo>
                      <a:pt x="224" y="156"/>
                    </a:lnTo>
                    <a:lnTo>
                      <a:pt x="219" y="166"/>
                    </a:lnTo>
                    <a:lnTo>
                      <a:pt x="212" y="163"/>
                    </a:lnTo>
                    <a:lnTo>
                      <a:pt x="210" y="164"/>
                    </a:lnTo>
                    <a:lnTo>
                      <a:pt x="203" y="158"/>
                    </a:lnTo>
                    <a:close/>
                    <a:moveTo>
                      <a:pt x="224" y="166"/>
                    </a:moveTo>
                    <a:lnTo>
                      <a:pt x="221" y="166"/>
                    </a:lnTo>
                    <a:lnTo>
                      <a:pt x="219" y="166"/>
                    </a:lnTo>
                    <a:lnTo>
                      <a:pt x="221" y="161"/>
                    </a:lnTo>
                    <a:lnTo>
                      <a:pt x="224" y="166"/>
                    </a:lnTo>
                    <a:close/>
                    <a:moveTo>
                      <a:pt x="219" y="156"/>
                    </a:moveTo>
                    <a:lnTo>
                      <a:pt x="219" y="154"/>
                    </a:lnTo>
                    <a:lnTo>
                      <a:pt x="223" y="152"/>
                    </a:lnTo>
                    <a:lnTo>
                      <a:pt x="223" y="149"/>
                    </a:lnTo>
                    <a:lnTo>
                      <a:pt x="223" y="142"/>
                    </a:lnTo>
                    <a:lnTo>
                      <a:pt x="232" y="139"/>
                    </a:lnTo>
                    <a:lnTo>
                      <a:pt x="233" y="146"/>
                    </a:lnTo>
                    <a:lnTo>
                      <a:pt x="233" y="151"/>
                    </a:lnTo>
                    <a:lnTo>
                      <a:pt x="232" y="156"/>
                    </a:lnTo>
                    <a:lnTo>
                      <a:pt x="230" y="159"/>
                    </a:lnTo>
                    <a:lnTo>
                      <a:pt x="226" y="164"/>
                    </a:lnTo>
                    <a:lnTo>
                      <a:pt x="224" y="166"/>
                    </a:lnTo>
                    <a:lnTo>
                      <a:pt x="219" y="156"/>
                    </a:lnTo>
                    <a:close/>
                    <a:moveTo>
                      <a:pt x="223" y="142"/>
                    </a:moveTo>
                    <a:lnTo>
                      <a:pt x="223" y="139"/>
                    </a:lnTo>
                    <a:lnTo>
                      <a:pt x="226" y="135"/>
                    </a:lnTo>
                    <a:lnTo>
                      <a:pt x="229" y="135"/>
                    </a:lnTo>
                    <a:lnTo>
                      <a:pt x="232" y="139"/>
                    </a:lnTo>
                    <a:lnTo>
                      <a:pt x="223" y="142"/>
                    </a:lnTo>
                    <a:close/>
                  </a:path>
                </a:pathLst>
              </a:custGeom>
              <a:solidFill>
                <a:srgbClr val="4D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89" name="Freeform 421"/>
              <p:cNvSpPr>
                <a:spLocks noEditPoints="1"/>
              </p:cNvSpPr>
              <p:nvPr/>
            </p:nvSpPr>
            <p:spPr bwMode="auto">
              <a:xfrm>
                <a:off x="1200" y="1669"/>
                <a:ext cx="238" cy="223"/>
              </a:xfrm>
              <a:custGeom>
                <a:avLst/>
                <a:gdLst>
                  <a:gd name="T0" fmla="*/ 23 w 238"/>
                  <a:gd name="T1" fmla="*/ 2 h 223"/>
                  <a:gd name="T2" fmla="*/ 28 w 238"/>
                  <a:gd name="T3" fmla="*/ 22 h 223"/>
                  <a:gd name="T4" fmla="*/ 30 w 238"/>
                  <a:gd name="T5" fmla="*/ 10 h 223"/>
                  <a:gd name="T6" fmla="*/ 37 w 238"/>
                  <a:gd name="T7" fmla="*/ 15 h 223"/>
                  <a:gd name="T8" fmla="*/ 25 w 238"/>
                  <a:gd name="T9" fmla="*/ 19 h 223"/>
                  <a:gd name="T10" fmla="*/ 33 w 238"/>
                  <a:gd name="T11" fmla="*/ 27 h 223"/>
                  <a:gd name="T12" fmla="*/ 28 w 238"/>
                  <a:gd name="T13" fmla="*/ 31 h 223"/>
                  <a:gd name="T14" fmla="*/ 26 w 238"/>
                  <a:gd name="T15" fmla="*/ 33 h 223"/>
                  <a:gd name="T16" fmla="*/ 26 w 238"/>
                  <a:gd name="T17" fmla="*/ 46 h 223"/>
                  <a:gd name="T18" fmla="*/ 34 w 238"/>
                  <a:gd name="T19" fmla="*/ 43 h 223"/>
                  <a:gd name="T20" fmla="*/ 43 w 238"/>
                  <a:gd name="T21" fmla="*/ 43 h 223"/>
                  <a:gd name="T22" fmla="*/ 25 w 238"/>
                  <a:gd name="T23" fmla="*/ 67 h 223"/>
                  <a:gd name="T24" fmla="*/ 22 w 238"/>
                  <a:gd name="T25" fmla="*/ 72 h 223"/>
                  <a:gd name="T26" fmla="*/ 59 w 238"/>
                  <a:gd name="T27" fmla="*/ 65 h 223"/>
                  <a:gd name="T28" fmla="*/ 57 w 238"/>
                  <a:gd name="T29" fmla="*/ 65 h 223"/>
                  <a:gd name="T30" fmla="*/ 56 w 238"/>
                  <a:gd name="T31" fmla="*/ 65 h 223"/>
                  <a:gd name="T32" fmla="*/ 53 w 238"/>
                  <a:gd name="T33" fmla="*/ 70 h 223"/>
                  <a:gd name="T34" fmla="*/ 51 w 238"/>
                  <a:gd name="T35" fmla="*/ 74 h 223"/>
                  <a:gd name="T36" fmla="*/ 50 w 238"/>
                  <a:gd name="T37" fmla="*/ 99 h 223"/>
                  <a:gd name="T38" fmla="*/ 37 w 238"/>
                  <a:gd name="T39" fmla="*/ 113 h 223"/>
                  <a:gd name="T40" fmla="*/ 63 w 238"/>
                  <a:gd name="T41" fmla="*/ 91 h 223"/>
                  <a:gd name="T42" fmla="*/ 73 w 238"/>
                  <a:gd name="T43" fmla="*/ 98 h 223"/>
                  <a:gd name="T44" fmla="*/ 70 w 238"/>
                  <a:gd name="T45" fmla="*/ 103 h 223"/>
                  <a:gd name="T46" fmla="*/ 54 w 238"/>
                  <a:gd name="T47" fmla="*/ 128 h 223"/>
                  <a:gd name="T48" fmla="*/ 60 w 238"/>
                  <a:gd name="T49" fmla="*/ 132 h 223"/>
                  <a:gd name="T50" fmla="*/ 90 w 238"/>
                  <a:gd name="T51" fmla="*/ 127 h 223"/>
                  <a:gd name="T52" fmla="*/ 90 w 238"/>
                  <a:gd name="T53" fmla="*/ 127 h 223"/>
                  <a:gd name="T54" fmla="*/ 99 w 238"/>
                  <a:gd name="T55" fmla="*/ 132 h 223"/>
                  <a:gd name="T56" fmla="*/ 82 w 238"/>
                  <a:gd name="T57" fmla="*/ 142 h 223"/>
                  <a:gd name="T58" fmla="*/ 105 w 238"/>
                  <a:gd name="T59" fmla="*/ 142 h 223"/>
                  <a:gd name="T60" fmla="*/ 107 w 238"/>
                  <a:gd name="T61" fmla="*/ 134 h 223"/>
                  <a:gd name="T62" fmla="*/ 99 w 238"/>
                  <a:gd name="T63" fmla="*/ 140 h 223"/>
                  <a:gd name="T64" fmla="*/ 97 w 238"/>
                  <a:gd name="T65" fmla="*/ 161 h 223"/>
                  <a:gd name="T66" fmla="*/ 101 w 238"/>
                  <a:gd name="T67" fmla="*/ 151 h 223"/>
                  <a:gd name="T68" fmla="*/ 114 w 238"/>
                  <a:gd name="T69" fmla="*/ 147 h 223"/>
                  <a:gd name="T70" fmla="*/ 110 w 238"/>
                  <a:gd name="T71" fmla="*/ 158 h 223"/>
                  <a:gd name="T72" fmla="*/ 111 w 238"/>
                  <a:gd name="T73" fmla="*/ 161 h 223"/>
                  <a:gd name="T74" fmla="*/ 88 w 238"/>
                  <a:gd name="T75" fmla="*/ 171 h 223"/>
                  <a:gd name="T76" fmla="*/ 96 w 238"/>
                  <a:gd name="T77" fmla="*/ 180 h 223"/>
                  <a:gd name="T78" fmla="*/ 128 w 238"/>
                  <a:gd name="T79" fmla="*/ 168 h 223"/>
                  <a:gd name="T80" fmla="*/ 128 w 238"/>
                  <a:gd name="T81" fmla="*/ 168 h 223"/>
                  <a:gd name="T82" fmla="*/ 111 w 238"/>
                  <a:gd name="T83" fmla="*/ 202 h 223"/>
                  <a:gd name="T84" fmla="*/ 135 w 238"/>
                  <a:gd name="T85" fmla="*/ 183 h 223"/>
                  <a:gd name="T86" fmla="*/ 145 w 238"/>
                  <a:gd name="T87" fmla="*/ 182 h 223"/>
                  <a:gd name="T88" fmla="*/ 145 w 238"/>
                  <a:gd name="T89" fmla="*/ 185 h 223"/>
                  <a:gd name="T90" fmla="*/ 135 w 238"/>
                  <a:gd name="T91" fmla="*/ 183 h 223"/>
                  <a:gd name="T92" fmla="*/ 145 w 238"/>
                  <a:gd name="T93" fmla="*/ 192 h 223"/>
                  <a:gd name="T94" fmla="*/ 151 w 238"/>
                  <a:gd name="T95" fmla="*/ 219 h 223"/>
                  <a:gd name="T96" fmla="*/ 162 w 238"/>
                  <a:gd name="T97" fmla="*/ 199 h 223"/>
                  <a:gd name="T98" fmla="*/ 167 w 238"/>
                  <a:gd name="T99" fmla="*/ 188 h 223"/>
                  <a:gd name="T100" fmla="*/ 176 w 238"/>
                  <a:gd name="T101" fmla="*/ 190 h 223"/>
                  <a:gd name="T102" fmla="*/ 175 w 238"/>
                  <a:gd name="T103" fmla="*/ 199 h 223"/>
                  <a:gd name="T104" fmla="*/ 175 w 238"/>
                  <a:gd name="T105" fmla="*/ 199 h 223"/>
                  <a:gd name="T106" fmla="*/ 204 w 238"/>
                  <a:gd name="T107" fmla="*/ 187 h 223"/>
                  <a:gd name="T108" fmla="*/ 212 w 238"/>
                  <a:gd name="T109" fmla="*/ 187 h 223"/>
                  <a:gd name="T110" fmla="*/ 206 w 238"/>
                  <a:gd name="T111" fmla="*/ 161 h 223"/>
                  <a:gd name="T112" fmla="*/ 215 w 238"/>
                  <a:gd name="T113" fmla="*/ 166 h 223"/>
                  <a:gd name="T114" fmla="*/ 236 w 238"/>
                  <a:gd name="T115" fmla="*/ 140 h 223"/>
                  <a:gd name="T116" fmla="*/ 236 w 238"/>
                  <a:gd name="T117" fmla="*/ 140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38"/>
                  <a:gd name="T178" fmla="*/ 0 h 223"/>
                  <a:gd name="T179" fmla="*/ 238 w 238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38" h="223">
                    <a:moveTo>
                      <a:pt x="23" y="2"/>
                    </a:moveTo>
                    <a:lnTo>
                      <a:pt x="26" y="0"/>
                    </a:lnTo>
                    <a:lnTo>
                      <a:pt x="30" y="3"/>
                    </a:lnTo>
                    <a:lnTo>
                      <a:pt x="30" y="9"/>
                    </a:lnTo>
                    <a:lnTo>
                      <a:pt x="26" y="12"/>
                    </a:lnTo>
                    <a:lnTo>
                      <a:pt x="23" y="2"/>
                    </a:lnTo>
                    <a:close/>
                    <a:moveTo>
                      <a:pt x="26" y="12"/>
                    </a:moveTo>
                    <a:lnTo>
                      <a:pt x="20" y="14"/>
                    </a:lnTo>
                    <a:lnTo>
                      <a:pt x="5" y="19"/>
                    </a:lnTo>
                    <a:lnTo>
                      <a:pt x="3" y="7"/>
                    </a:lnTo>
                    <a:lnTo>
                      <a:pt x="17" y="3"/>
                    </a:lnTo>
                    <a:lnTo>
                      <a:pt x="23" y="2"/>
                    </a:lnTo>
                    <a:lnTo>
                      <a:pt x="26" y="12"/>
                    </a:lnTo>
                    <a:close/>
                    <a:moveTo>
                      <a:pt x="2" y="19"/>
                    </a:moveTo>
                    <a:lnTo>
                      <a:pt x="0" y="15"/>
                    </a:lnTo>
                    <a:lnTo>
                      <a:pt x="0" y="12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5" y="14"/>
                    </a:lnTo>
                    <a:lnTo>
                      <a:pt x="2" y="19"/>
                    </a:lnTo>
                    <a:close/>
                    <a:moveTo>
                      <a:pt x="6" y="9"/>
                    </a:moveTo>
                    <a:lnTo>
                      <a:pt x="14" y="10"/>
                    </a:lnTo>
                    <a:lnTo>
                      <a:pt x="25" y="12"/>
                    </a:lnTo>
                    <a:lnTo>
                      <a:pt x="28" y="22"/>
                    </a:lnTo>
                    <a:lnTo>
                      <a:pt x="19" y="24"/>
                    </a:lnTo>
                    <a:lnTo>
                      <a:pt x="11" y="22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6" y="9"/>
                    </a:lnTo>
                    <a:close/>
                    <a:moveTo>
                      <a:pt x="28" y="22"/>
                    </a:moveTo>
                    <a:lnTo>
                      <a:pt x="28" y="22"/>
                    </a:lnTo>
                    <a:lnTo>
                      <a:pt x="26" y="17"/>
                    </a:lnTo>
                    <a:lnTo>
                      <a:pt x="28" y="22"/>
                    </a:lnTo>
                    <a:close/>
                    <a:moveTo>
                      <a:pt x="25" y="12"/>
                    </a:moveTo>
                    <a:lnTo>
                      <a:pt x="30" y="10"/>
                    </a:lnTo>
                    <a:lnTo>
                      <a:pt x="33" y="12"/>
                    </a:lnTo>
                    <a:lnTo>
                      <a:pt x="36" y="14"/>
                    </a:lnTo>
                    <a:lnTo>
                      <a:pt x="37" y="15"/>
                    </a:lnTo>
                    <a:lnTo>
                      <a:pt x="26" y="19"/>
                    </a:lnTo>
                    <a:lnTo>
                      <a:pt x="28" y="21"/>
                    </a:lnTo>
                    <a:lnTo>
                      <a:pt x="28" y="22"/>
                    </a:lnTo>
                    <a:lnTo>
                      <a:pt x="25" y="12"/>
                    </a:lnTo>
                    <a:close/>
                    <a:moveTo>
                      <a:pt x="37" y="15"/>
                    </a:moveTo>
                    <a:lnTo>
                      <a:pt x="37" y="15"/>
                    </a:lnTo>
                    <a:lnTo>
                      <a:pt x="33" y="17"/>
                    </a:lnTo>
                    <a:lnTo>
                      <a:pt x="37" y="15"/>
                    </a:lnTo>
                    <a:close/>
                    <a:moveTo>
                      <a:pt x="37" y="15"/>
                    </a:moveTo>
                    <a:lnTo>
                      <a:pt x="36" y="21"/>
                    </a:lnTo>
                    <a:lnTo>
                      <a:pt x="33" y="26"/>
                    </a:lnTo>
                    <a:lnTo>
                      <a:pt x="25" y="19"/>
                    </a:lnTo>
                    <a:lnTo>
                      <a:pt x="26" y="19"/>
                    </a:lnTo>
                    <a:lnTo>
                      <a:pt x="37" y="15"/>
                    </a:lnTo>
                    <a:close/>
                    <a:moveTo>
                      <a:pt x="33" y="26"/>
                    </a:moveTo>
                    <a:lnTo>
                      <a:pt x="33" y="26"/>
                    </a:lnTo>
                    <a:lnTo>
                      <a:pt x="33" y="27"/>
                    </a:lnTo>
                    <a:lnTo>
                      <a:pt x="25" y="21"/>
                    </a:lnTo>
                    <a:lnTo>
                      <a:pt x="25" y="19"/>
                    </a:lnTo>
                    <a:lnTo>
                      <a:pt x="33" y="26"/>
                    </a:lnTo>
                    <a:close/>
                    <a:moveTo>
                      <a:pt x="25" y="21"/>
                    </a:moveTo>
                    <a:lnTo>
                      <a:pt x="25" y="21"/>
                    </a:lnTo>
                    <a:lnTo>
                      <a:pt x="28" y="24"/>
                    </a:lnTo>
                    <a:lnTo>
                      <a:pt x="25" y="21"/>
                    </a:lnTo>
                    <a:close/>
                    <a:moveTo>
                      <a:pt x="33" y="27"/>
                    </a:moveTo>
                    <a:lnTo>
                      <a:pt x="33" y="27"/>
                    </a:lnTo>
                    <a:lnTo>
                      <a:pt x="25" y="21"/>
                    </a:lnTo>
                    <a:lnTo>
                      <a:pt x="33" y="27"/>
                    </a:lnTo>
                    <a:close/>
                    <a:moveTo>
                      <a:pt x="33" y="27"/>
                    </a:moveTo>
                    <a:lnTo>
                      <a:pt x="33" y="27"/>
                    </a:lnTo>
                    <a:lnTo>
                      <a:pt x="28" y="24"/>
                    </a:lnTo>
                    <a:lnTo>
                      <a:pt x="33" y="27"/>
                    </a:lnTo>
                    <a:close/>
                    <a:moveTo>
                      <a:pt x="33" y="27"/>
                    </a:moveTo>
                    <a:lnTo>
                      <a:pt x="31" y="29"/>
                    </a:lnTo>
                    <a:lnTo>
                      <a:pt x="30" y="31"/>
                    </a:lnTo>
                    <a:lnTo>
                      <a:pt x="23" y="22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33" y="27"/>
                    </a:lnTo>
                    <a:close/>
                    <a:moveTo>
                      <a:pt x="30" y="31"/>
                    </a:moveTo>
                    <a:lnTo>
                      <a:pt x="28" y="31"/>
                    </a:lnTo>
                    <a:lnTo>
                      <a:pt x="26" y="33"/>
                    </a:lnTo>
                    <a:lnTo>
                      <a:pt x="20" y="24"/>
                    </a:lnTo>
                    <a:lnTo>
                      <a:pt x="22" y="22"/>
                    </a:lnTo>
                    <a:lnTo>
                      <a:pt x="23" y="22"/>
                    </a:lnTo>
                    <a:lnTo>
                      <a:pt x="30" y="31"/>
                    </a:lnTo>
                    <a:close/>
                    <a:moveTo>
                      <a:pt x="26" y="33"/>
                    </a:moveTo>
                    <a:lnTo>
                      <a:pt x="17" y="41"/>
                    </a:lnTo>
                    <a:lnTo>
                      <a:pt x="8" y="46"/>
                    </a:lnTo>
                    <a:lnTo>
                      <a:pt x="3" y="36"/>
                    </a:lnTo>
                    <a:lnTo>
                      <a:pt x="11" y="31"/>
                    </a:lnTo>
                    <a:lnTo>
                      <a:pt x="20" y="24"/>
                    </a:lnTo>
                    <a:lnTo>
                      <a:pt x="26" y="33"/>
                    </a:lnTo>
                    <a:close/>
                    <a:moveTo>
                      <a:pt x="5" y="48"/>
                    </a:moveTo>
                    <a:lnTo>
                      <a:pt x="3" y="46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3" y="36"/>
                    </a:lnTo>
                    <a:lnTo>
                      <a:pt x="6" y="41"/>
                    </a:lnTo>
                    <a:lnTo>
                      <a:pt x="5" y="48"/>
                    </a:lnTo>
                    <a:close/>
                    <a:moveTo>
                      <a:pt x="6" y="36"/>
                    </a:moveTo>
                    <a:lnTo>
                      <a:pt x="16" y="36"/>
                    </a:lnTo>
                    <a:lnTo>
                      <a:pt x="31" y="33"/>
                    </a:lnTo>
                    <a:lnTo>
                      <a:pt x="36" y="43"/>
                    </a:lnTo>
                    <a:lnTo>
                      <a:pt x="26" y="46"/>
                    </a:lnTo>
                    <a:lnTo>
                      <a:pt x="17" y="48"/>
                    </a:lnTo>
                    <a:lnTo>
                      <a:pt x="9" y="48"/>
                    </a:lnTo>
                    <a:lnTo>
                      <a:pt x="5" y="48"/>
                    </a:lnTo>
                    <a:lnTo>
                      <a:pt x="6" y="36"/>
                    </a:lnTo>
                    <a:close/>
                    <a:moveTo>
                      <a:pt x="36" y="43"/>
                    </a:moveTo>
                    <a:lnTo>
                      <a:pt x="36" y="43"/>
                    </a:lnTo>
                    <a:lnTo>
                      <a:pt x="34" y="38"/>
                    </a:lnTo>
                    <a:lnTo>
                      <a:pt x="36" y="43"/>
                    </a:lnTo>
                    <a:close/>
                    <a:moveTo>
                      <a:pt x="31" y="33"/>
                    </a:moveTo>
                    <a:lnTo>
                      <a:pt x="34" y="31"/>
                    </a:lnTo>
                    <a:lnTo>
                      <a:pt x="39" y="31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1" y="33"/>
                    </a:lnTo>
                    <a:close/>
                    <a:moveTo>
                      <a:pt x="39" y="31"/>
                    </a:moveTo>
                    <a:lnTo>
                      <a:pt x="42" y="34"/>
                    </a:lnTo>
                    <a:lnTo>
                      <a:pt x="43" y="39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4" y="43"/>
                    </a:lnTo>
                    <a:lnTo>
                      <a:pt x="39" y="31"/>
                    </a:lnTo>
                    <a:close/>
                    <a:moveTo>
                      <a:pt x="43" y="39"/>
                    </a:moveTo>
                    <a:lnTo>
                      <a:pt x="43" y="43"/>
                    </a:lnTo>
                    <a:lnTo>
                      <a:pt x="43" y="46"/>
                    </a:lnTo>
                    <a:lnTo>
                      <a:pt x="33" y="45"/>
                    </a:lnTo>
                    <a:lnTo>
                      <a:pt x="33" y="43"/>
                    </a:lnTo>
                    <a:lnTo>
                      <a:pt x="33" y="41"/>
                    </a:lnTo>
                    <a:lnTo>
                      <a:pt x="43" y="39"/>
                    </a:lnTo>
                    <a:close/>
                    <a:moveTo>
                      <a:pt x="43" y="46"/>
                    </a:moveTo>
                    <a:lnTo>
                      <a:pt x="40" y="55"/>
                    </a:lnTo>
                    <a:lnTo>
                      <a:pt x="37" y="65"/>
                    </a:lnTo>
                    <a:lnTo>
                      <a:pt x="33" y="74"/>
                    </a:lnTo>
                    <a:lnTo>
                      <a:pt x="26" y="80"/>
                    </a:lnTo>
                    <a:lnTo>
                      <a:pt x="20" y="72"/>
                    </a:lnTo>
                    <a:lnTo>
                      <a:pt x="25" y="67"/>
                    </a:lnTo>
                    <a:lnTo>
                      <a:pt x="28" y="60"/>
                    </a:lnTo>
                    <a:lnTo>
                      <a:pt x="31" y="51"/>
                    </a:lnTo>
                    <a:lnTo>
                      <a:pt x="33" y="45"/>
                    </a:lnTo>
                    <a:lnTo>
                      <a:pt x="43" y="46"/>
                    </a:lnTo>
                    <a:close/>
                    <a:moveTo>
                      <a:pt x="25" y="82"/>
                    </a:moveTo>
                    <a:lnTo>
                      <a:pt x="22" y="82"/>
                    </a:lnTo>
                    <a:lnTo>
                      <a:pt x="19" y="79"/>
                    </a:lnTo>
                    <a:lnTo>
                      <a:pt x="19" y="75"/>
                    </a:lnTo>
                    <a:lnTo>
                      <a:pt x="20" y="72"/>
                    </a:lnTo>
                    <a:lnTo>
                      <a:pt x="23" y="77"/>
                    </a:lnTo>
                    <a:lnTo>
                      <a:pt x="25" y="82"/>
                    </a:lnTo>
                    <a:close/>
                    <a:moveTo>
                      <a:pt x="22" y="72"/>
                    </a:moveTo>
                    <a:lnTo>
                      <a:pt x="34" y="69"/>
                    </a:lnTo>
                    <a:lnTo>
                      <a:pt x="50" y="60"/>
                    </a:lnTo>
                    <a:lnTo>
                      <a:pt x="57" y="67"/>
                    </a:lnTo>
                    <a:lnTo>
                      <a:pt x="50" y="74"/>
                    </a:lnTo>
                    <a:lnTo>
                      <a:pt x="39" y="79"/>
                    </a:lnTo>
                    <a:lnTo>
                      <a:pt x="28" y="80"/>
                    </a:lnTo>
                    <a:lnTo>
                      <a:pt x="25" y="82"/>
                    </a:lnTo>
                    <a:lnTo>
                      <a:pt x="22" y="72"/>
                    </a:lnTo>
                    <a:close/>
                    <a:moveTo>
                      <a:pt x="50" y="60"/>
                    </a:moveTo>
                    <a:lnTo>
                      <a:pt x="53" y="57"/>
                    </a:lnTo>
                    <a:lnTo>
                      <a:pt x="56" y="55"/>
                    </a:lnTo>
                    <a:lnTo>
                      <a:pt x="59" y="65"/>
                    </a:lnTo>
                    <a:lnTo>
                      <a:pt x="57" y="65"/>
                    </a:lnTo>
                    <a:lnTo>
                      <a:pt x="57" y="67"/>
                    </a:lnTo>
                    <a:lnTo>
                      <a:pt x="50" y="60"/>
                    </a:lnTo>
                    <a:close/>
                    <a:moveTo>
                      <a:pt x="56" y="55"/>
                    </a:moveTo>
                    <a:lnTo>
                      <a:pt x="56" y="55"/>
                    </a:lnTo>
                    <a:lnTo>
                      <a:pt x="57" y="60"/>
                    </a:lnTo>
                    <a:lnTo>
                      <a:pt x="56" y="55"/>
                    </a:lnTo>
                    <a:close/>
                    <a:moveTo>
                      <a:pt x="56" y="55"/>
                    </a:moveTo>
                    <a:lnTo>
                      <a:pt x="59" y="55"/>
                    </a:lnTo>
                    <a:lnTo>
                      <a:pt x="62" y="57"/>
                    </a:lnTo>
                    <a:lnTo>
                      <a:pt x="56" y="65"/>
                    </a:lnTo>
                    <a:lnTo>
                      <a:pt x="57" y="65"/>
                    </a:lnTo>
                    <a:lnTo>
                      <a:pt x="59" y="65"/>
                    </a:lnTo>
                    <a:lnTo>
                      <a:pt x="56" y="55"/>
                    </a:lnTo>
                    <a:close/>
                    <a:moveTo>
                      <a:pt x="56" y="65"/>
                    </a:moveTo>
                    <a:lnTo>
                      <a:pt x="56" y="65"/>
                    </a:lnTo>
                    <a:lnTo>
                      <a:pt x="59" y="60"/>
                    </a:lnTo>
                    <a:lnTo>
                      <a:pt x="56" y="65"/>
                    </a:lnTo>
                    <a:close/>
                    <a:moveTo>
                      <a:pt x="62" y="55"/>
                    </a:moveTo>
                    <a:lnTo>
                      <a:pt x="63" y="58"/>
                    </a:lnTo>
                    <a:lnTo>
                      <a:pt x="63" y="60"/>
                    </a:lnTo>
                    <a:lnTo>
                      <a:pt x="54" y="63"/>
                    </a:lnTo>
                    <a:lnTo>
                      <a:pt x="56" y="65"/>
                    </a:lnTo>
                    <a:lnTo>
                      <a:pt x="62" y="55"/>
                    </a:lnTo>
                    <a:close/>
                    <a:moveTo>
                      <a:pt x="63" y="60"/>
                    </a:moveTo>
                    <a:lnTo>
                      <a:pt x="65" y="67"/>
                    </a:lnTo>
                    <a:lnTo>
                      <a:pt x="62" y="74"/>
                    </a:lnTo>
                    <a:lnTo>
                      <a:pt x="53" y="70"/>
                    </a:lnTo>
                    <a:lnTo>
                      <a:pt x="54" y="65"/>
                    </a:lnTo>
                    <a:lnTo>
                      <a:pt x="54" y="63"/>
                    </a:lnTo>
                    <a:lnTo>
                      <a:pt x="63" y="60"/>
                    </a:lnTo>
                    <a:close/>
                    <a:moveTo>
                      <a:pt x="62" y="74"/>
                    </a:moveTo>
                    <a:lnTo>
                      <a:pt x="62" y="74"/>
                    </a:lnTo>
                    <a:lnTo>
                      <a:pt x="62" y="75"/>
                    </a:lnTo>
                    <a:lnTo>
                      <a:pt x="53" y="70"/>
                    </a:lnTo>
                    <a:lnTo>
                      <a:pt x="62" y="74"/>
                    </a:lnTo>
                    <a:close/>
                    <a:moveTo>
                      <a:pt x="53" y="70"/>
                    </a:moveTo>
                    <a:lnTo>
                      <a:pt x="53" y="70"/>
                    </a:lnTo>
                    <a:lnTo>
                      <a:pt x="57" y="72"/>
                    </a:lnTo>
                    <a:lnTo>
                      <a:pt x="53" y="70"/>
                    </a:lnTo>
                    <a:close/>
                    <a:moveTo>
                      <a:pt x="62" y="74"/>
                    </a:moveTo>
                    <a:lnTo>
                      <a:pt x="62" y="77"/>
                    </a:lnTo>
                    <a:lnTo>
                      <a:pt x="60" y="79"/>
                    </a:lnTo>
                    <a:lnTo>
                      <a:pt x="51" y="74"/>
                    </a:lnTo>
                    <a:lnTo>
                      <a:pt x="53" y="72"/>
                    </a:lnTo>
                    <a:lnTo>
                      <a:pt x="53" y="70"/>
                    </a:lnTo>
                    <a:lnTo>
                      <a:pt x="62" y="74"/>
                    </a:lnTo>
                    <a:close/>
                    <a:moveTo>
                      <a:pt x="60" y="79"/>
                    </a:moveTo>
                    <a:lnTo>
                      <a:pt x="59" y="82"/>
                    </a:lnTo>
                    <a:lnTo>
                      <a:pt x="57" y="84"/>
                    </a:lnTo>
                    <a:lnTo>
                      <a:pt x="50" y="79"/>
                    </a:lnTo>
                    <a:lnTo>
                      <a:pt x="50" y="77"/>
                    </a:lnTo>
                    <a:lnTo>
                      <a:pt x="51" y="74"/>
                    </a:lnTo>
                    <a:lnTo>
                      <a:pt x="60" y="79"/>
                    </a:lnTo>
                    <a:close/>
                    <a:moveTo>
                      <a:pt x="57" y="84"/>
                    </a:moveTo>
                    <a:lnTo>
                      <a:pt x="50" y="99"/>
                    </a:lnTo>
                    <a:lnTo>
                      <a:pt x="40" y="111"/>
                    </a:lnTo>
                    <a:lnTo>
                      <a:pt x="33" y="103"/>
                    </a:lnTo>
                    <a:lnTo>
                      <a:pt x="42" y="92"/>
                    </a:lnTo>
                    <a:lnTo>
                      <a:pt x="50" y="79"/>
                    </a:lnTo>
                    <a:lnTo>
                      <a:pt x="57" y="84"/>
                    </a:lnTo>
                    <a:close/>
                    <a:moveTo>
                      <a:pt x="37" y="113"/>
                    </a:moveTo>
                    <a:lnTo>
                      <a:pt x="34" y="111"/>
                    </a:lnTo>
                    <a:lnTo>
                      <a:pt x="33" y="110"/>
                    </a:lnTo>
                    <a:lnTo>
                      <a:pt x="31" y="106"/>
                    </a:lnTo>
                    <a:lnTo>
                      <a:pt x="33" y="103"/>
                    </a:lnTo>
                    <a:lnTo>
                      <a:pt x="36" y="106"/>
                    </a:lnTo>
                    <a:lnTo>
                      <a:pt x="37" y="113"/>
                    </a:lnTo>
                    <a:close/>
                    <a:moveTo>
                      <a:pt x="36" y="101"/>
                    </a:moveTo>
                    <a:lnTo>
                      <a:pt x="47" y="99"/>
                    </a:lnTo>
                    <a:lnTo>
                      <a:pt x="63" y="91"/>
                    </a:lnTo>
                    <a:lnTo>
                      <a:pt x="70" y="99"/>
                    </a:lnTo>
                    <a:lnTo>
                      <a:pt x="50" y="110"/>
                    </a:lnTo>
                    <a:lnTo>
                      <a:pt x="37" y="113"/>
                    </a:lnTo>
                    <a:lnTo>
                      <a:pt x="36" y="101"/>
                    </a:lnTo>
                    <a:close/>
                    <a:moveTo>
                      <a:pt x="70" y="99"/>
                    </a:moveTo>
                    <a:lnTo>
                      <a:pt x="70" y="99"/>
                    </a:lnTo>
                    <a:lnTo>
                      <a:pt x="67" y="94"/>
                    </a:lnTo>
                    <a:lnTo>
                      <a:pt x="70" y="99"/>
                    </a:lnTo>
                    <a:close/>
                    <a:moveTo>
                      <a:pt x="63" y="91"/>
                    </a:moveTo>
                    <a:lnTo>
                      <a:pt x="68" y="87"/>
                    </a:lnTo>
                    <a:lnTo>
                      <a:pt x="73" y="86"/>
                    </a:lnTo>
                    <a:lnTo>
                      <a:pt x="73" y="98"/>
                    </a:lnTo>
                    <a:lnTo>
                      <a:pt x="71" y="98"/>
                    </a:lnTo>
                    <a:lnTo>
                      <a:pt x="70" y="99"/>
                    </a:lnTo>
                    <a:lnTo>
                      <a:pt x="63" y="91"/>
                    </a:lnTo>
                    <a:close/>
                    <a:moveTo>
                      <a:pt x="73" y="86"/>
                    </a:moveTo>
                    <a:lnTo>
                      <a:pt x="76" y="86"/>
                    </a:lnTo>
                    <a:lnTo>
                      <a:pt x="79" y="89"/>
                    </a:lnTo>
                    <a:lnTo>
                      <a:pt x="71" y="96"/>
                    </a:lnTo>
                    <a:lnTo>
                      <a:pt x="73" y="96"/>
                    </a:lnTo>
                    <a:lnTo>
                      <a:pt x="73" y="98"/>
                    </a:lnTo>
                    <a:lnTo>
                      <a:pt x="73" y="86"/>
                    </a:lnTo>
                    <a:close/>
                    <a:moveTo>
                      <a:pt x="79" y="89"/>
                    </a:moveTo>
                    <a:lnTo>
                      <a:pt x="80" y="91"/>
                    </a:lnTo>
                    <a:lnTo>
                      <a:pt x="82" y="94"/>
                    </a:lnTo>
                    <a:lnTo>
                      <a:pt x="71" y="96"/>
                    </a:lnTo>
                    <a:lnTo>
                      <a:pt x="79" y="89"/>
                    </a:lnTo>
                    <a:close/>
                    <a:moveTo>
                      <a:pt x="82" y="94"/>
                    </a:moveTo>
                    <a:lnTo>
                      <a:pt x="82" y="99"/>
                    </a:lnTo>
                    <a:lnTo>
                      <a:pt x="79" y="106"/>
                    </a:lnTo>
                    <a:lnTo>
                      <a:pt x="70" y="103"/>
                    </a:lnTo>
                    <a:lnTo>
                      <a:pt x="71" y="99"/>
                    </a:lnTo>
                    <a:lnTo>
                      <a:pt x="71" y="96"/>
                    </a:lnTo>
                    <a:lnTo>
                      <a:pt x="82" y="94"/>
                    </a:lnTo>
                    <a:close/>
                    <a:moveTo>
                      <a:pt x="79" y="106"/>
                    </a:moveTo>
                    <a:lnTo>
                      <a:pt x="68" y="122"/>
                    </a:lnTo>
                    <a:lnTo>
                      <a:pt x="60" y="130"/>
                    </a:lnTo>
                    <a:lnTo>
                      <a:pt x="54" y="120"/>
                    </a:lnTo>
                    <a:lnTo>
                      <a:pt x="62" y="115"/>
                    </a:lnTo>
                    <a:lnTo>
                      <a:pt x="70" y="103"/>
                    </a:lnTo>
                    <a:lnTo>
                      <a:pt x="79" y="106"/>
                    </a:lnTo>
                    <a:close/>
                    <a:moveTo>
                      <a:pt x="57" y="130"/>
                    </a:moveTo>
                    <a:lnTo>
                      <a:pt x="54" y="128"/>
                    </a:lnTo>
                    <a:lnTo>
                      <a:pt x="53" y="127"/>
                    </a:lnTo>
                    <a:lnTo>
                      <a:pt x="53" y="123"/>
                    </a:lnTo>
                    <a:lnTo>
                      <a:pt x="54" y="120"/>
                    </a:lnTo>
                    <a:lnTo>
                      <a:pt x="57" y="125"/>
                    </a:lnTo>
                    <a:lnTo>
                      <a:pt x="57" y="130"/>
                    </a:lnTo>
                    <a:close/>
                    <a:moveTo>
                      <a:pt x="59" y="120"/>
                    </a:moveTo>
                    <a:lnTo>
                      <a:pt x="70" y="122"/>
                    </a:lnTo>
                    <a:lnTo>
                      <a:pt x="85" y="120"/>
                    </a:lnTo>
                    <a:lnTo>
                      <a:pt x="90" y="130"/>
                    </a:lnTo>
                    <a:lnTo>
                      <a:pt x="80" y="132"/>
                    </a:lnTo>
                    <a:lnTo>
                      <a:pt x="70" y="132"/>
                    </a:lnTo>
                    <a:lnTo>
                      <a:pt x="60" y="132"/>
                    </a:lnTo>
                    <a:lnTo>
                      <a:pt x="57" y="130"/>
                    </a:lnTo>
                    <a:lnTo>
                      <a:pt x="59" y="120"/>
                    </a:lnTo>
                    <a:close/>
                    <a:moveTo>
                      <a:pt x="85" y="120"/>
                    </a:moveTo>
                    <a:lnTo>
                      <a:pt x="85" y="120"/>
                    </a:lnTo>
                    <a:lnTo>
                      <a:pt x="88" y="125"/>
                    </a:lnTo>
                    <a:lnTo>
                      <a:pt x="85" y="120"/>
                    </a:lnTo>
                    <a:close/>
                    <a:moveTo>
                      <a:pt x="85" y="120"/>
                    </a:moveTo>
                    <a:lnTo>
                      <a:pt x="91" y="118"/>
                    </a:lnTo>
                    <a:lnTo>
                      <a:pt x="94" y="118"/>
                    </a:lnTo>
                    <a:lnTo>
                      <a:pt x="97" y="120"/>
                    </a:lnTo>
                    <a:lnTo>
                      <a:pt x="99" y="122"/>
                    </a:lnTo>
                    <a:lnTo>
                      <a:pt x="90" y="127"/>
                    </a:lnTo>
                    <a:lnTo>
                      <a:pt x="90" y="130"/>
                    </a:lnTo>
                    <a:lnTo>
                      <a:pt x="85" y="120"/>
                    </a:lnTo>
                    <a:close/>
                    <a:moveTo>
                      <a:pt x="90" y="127"/>
                    </a:moveTo>
                    <a:lnTo>
                      <a:pt x="90" y="127"/>
                    </a:lnTo>
                    <a:lnTo>
                      <a:pt x="94" y="125"/>
                    </a:lnTo>
                    <a:lnTo>
                      <a:pt x="90" y="127"/>
                    </a:lnTo>
                    <a:close/>
                    <a:moveTo>
                      <a:pt x="99" y="122"/>
                    </a:moveTo>
                    <a:lnTo>
                      <a:pt x="101" y="127"/>
                    </a:lnTo>
                    <a:lnTo>
                      <a:pt x="99" y="132"/>
                    </a:lnTo>
                    <a:lnTo>
                      <a:pt x="90" y="128"/>
                    </a:lnTo>
                    <a:lnTo>
                      <a:pt x="90" y="127"/>
                    </a:lnTo>
                    <a:lnTo>
                      <a:pt x="99" y="122"/>
                    </a:lnTo>
                    <a:close/>
                    <a:moveTo>
                      <a:pt x="99" y="132"/>
                    </a:moveTo>
                    <a:lnTo>
                      <a:pt x="99" y="132"/>
                    </a:lnTo>
                    <a:lnTo>
                      <a:pt x="90" y="128"/>
                    </a:lnTo>
                    <a:lnTo>
                      <a:pt x="99" y="132"/>
                    </a:lnTo>
                    <a:close/>
                    <a:moveTo>
                      <a:pt x="90" y="128"/>
                    </a:moveTo>
                    <a:lnTo>
                      <a:pt x="90" y="128"/>
                    </a:lnTo>
                    <a:lnTo>
                      <a:pt x="94" y="130"/>
                    </a:lnTo>
                    <a:lnTo>
                      <a:pt x="90" y="128"/>
                    </a:lnTo>
                    <a:close/>
                    <a:moveTo>
                      <a:pt x="99" y="132"/>
                    </a:moveTo>
                    <a:lnTo>
                      <a:pt x="91" y="142"/>
                    </a:lnTo>
                    <a:lnTo>
                      <a:pt x="85" y="147"/>
                    </a:lnTo>
                    <a:lnTo>
                      <a:pt x="79" y="137"/>
                    </a:lnTo>
                    <a:lnTo>
                      <a:pt x="84" y="134"/>
                    </a:lnTo>
                    <a:lnTo>
                      <a:pt x="90" y="128"/>
                    </a:lnTo>
                    <a:lnTo>
                      <a:pt x="99" y="132"/>
                    </a:lnTo>
                    <a:close/>
                    <a:moveTo>
                      <a:pt x="82" y="147"/>
                    </a:moveTo>
                    <a:lnTo>
                      <a:pt x="79" y="147"/>
                    </a:lnTo>
                    <a:lnTo>
                      <a:pt x="77" y="144"/>
                    </a:lnTo>
                    <a:lnTo>
                      <a:pt x="77" y="140"/>
                    </a:lnTo>
                    <a:lnTo>
                      <a:pt x="79" y="137"/>
                    </a:lnTo>
                    <a:lnTo>
                      <a:pt x="82" y="142"/>
                    </a:lnTo>
                    <a:lnTo>
                      <a:pt x="82" y="147"/>
                    </a:lnTo>
                    <a:close/>
                    <a:moveTo>
                      <a:pt x="82" y="137"/>
                    </a:moveTo>
                    <a:lnTo>
                      <a:pt x="88" y="137"/>
                    </a:lnTo>
                    <a:lnTo>
                      <a:pt x="96" y="135"/>
                    </a:lnTo>
                    <a:lnTo>
                      <a:pt x="105" y="142"/>
                    </a:lnTo>
                    <a:lnTo>
                      <a:pt x="99" y="146"/>
                    </a:lnTo>
                    <a:lnTo>
                      <a:pt x="91" y="147"/>
                    </a:lnTo>
                    <a:lnTo>
                      <a:pt x="85" y="147"/>
                    </a:lnTo>
                    <a:lnTo>
                      <a:pt x="82" y="147"/>
                    </a:lnTo>
                    <a:lnTo>
                      <a:pt x="82" y="137"/>
                    </a:lnTo>
                    <a:close/>
                    <a:moveTo>
                      <a:pt x="105" y="142"/>
                    </a:moveTo>
                    <a:lnTo>
                      <a:pt x="105" y="142"/>
                    </a:lnTo>
                    <a:lnTo>
                      <a:pt x="101" y="139"/>
                    </a:lnTo>
                    <a:lnTo>
                      <a:pt x="105" y="142"/>
                    </a:lnTo>
                    <a:close/>
                    <a:moveTo>
                      <a:pt x="96" y="135"/>
                    </a:moveTo>
                    <a:lnTo>
                      <a:pt x="99" y="132"/>
                    </a:lnTo>
                    <a:lnTo>
                      <a:pt x="102" y="132"/>
                    </a:lnTo>
                    <a:lnTo>
                      <a:pt x="102" y="142"/>
                    </a:lnTo>
                    <a:lnTo>
                      <a:pt x="104" y="142"/>
                    </a:lnTo>
                    <a:lnTo>
                      <a:pt x="105" y="142"/>
                    </a:lnTo>
                    <a:lnTo>
                      <a:pt x="96" y="135"/>
                    </a:lnTo>
                    <a:close/>
                    <a:moveTo>
                      <a:pt x="102" y="132"/>
                    </a:moveTo>
                    <a:lnTo>
                      <a:pt x="105" y="132"/>
                    </a:lnTo>
                    <a:lnTo>
                      <a:pt x="107" y="134"/>
                    </a:lnTo>
                    <a:lnTo>
                      <a:pt x="99" y="142"/>
                    </a:lnTo>
                    <a:lnTo>
                      <a:pt x="101" y="142"/>
                    </a:lnTo>
                    <a:lnTo>
                      <a:pt x="102" y="142"/>
                    </a:lnTo>
                    <a:lnTo>
                      <a:pt x="102" y="132"/>
                    </a:lnTo>
                    <a:close/>
                    <a:moveTo>
                      <a:pt x="107" y="134"/>
                    </a:moveTo>
                    <a:lnTo>
                      <a:pt x="108" y="135"/>
                    </a:lnTo>
                    <a:lnTo>
                      <a:pt x="110" y="139"/>
                    </a:lnTo>
                    <a:lnTo>
                      <a:pt x="99" y="140"/>
                    </a:lnTo>
                    <a:lnTo>
                      <a:pt x="99" y="142"/>
                    </a:lnTo>
                    <a:lnTo>
                      <a:pt x="107" y="134"/>
                    </a:lnTo>
                    <a:close/>
                    <a:moveTo>
                      <a:pt x="99" y="140"/>
                    </a:moveTo>
                    <a:lnTo>
                      <a:pt x="99" y="140"/>
                    </a:lnTo>
                    <a:lnTo>
                      <a:pt x="104" y="140"/>
                    </a:lnTo>
                    <a:lnTo>
                      <a:pt x="99" y="140"/>
                    </a:lnTo>
                    <a:close/>
                    <a:moveTo>
                      <a:pt x="110" y="139"/>
                    </a:moveTo>
                    <a:lnTo>
                      <a:pt x="108" y="147"/>
                    </a:lnTo>
                    <a:lnTo>
                      <a:pt x="104" y="159"/>
                    </a:lnTo>
                    <a:lnTo>
                      <a:pt x="94" y="154"/>
                    </a:lnTo>
                    <a:lnTo>
                      <a:pt x="99" y="146"/>
                    </a:lnTo>
                    <a:lnTo>
                      <a:pt x="99" y="140"/>
                    </a:lnTo>
                    <a:lnTo>
                      <a:pt x="110" y="139"/>
                    </a:lnTo>
                    <a:close/>
                    <a:moveTo>
                      <a:pt x="99" y="163"/>
                    </a:moveTo>
                    <a:lnTo>
                      <a:pt x="97" y="161"/>
                    </a:lnTo>
                    <a:lnTo>
                      <a:pt x="94" y="159"/>
                    </a:lnTo>
                    <a:lnTo>
                      <a:pt x="94" y="158"/>
                    </a:lnTo>
                    <a:lnTo>
                      <a:pt x="94" y="154"/>
                    </a:lnTo>
                    <a:lnTo>
                      <a:pt x="99" y="158"/>
                    </a:lnTo>
                    <a:lnTo>
                      <a:pt x="99" y="163"/>
                    </a:lnTo>
                    <a:close/>
                    <a:moveTo>
                      <a:pt x="101" y="151"/>
                    </a:moveTo>
                    <a:lnTo>
                      <a:pt x="104" y="151"/>
                    </a:lnTo>
                    <a:lnTo>
                      <a:pt x="108" y="151"/>
                    </a:lnTo>
                    <a:lnTo>
                      <a:pt x="114" y="159"/>
                    </a:lnTo>
                    <a:lnTo>
                      <a:pt x="105" y="163"/>
                    </a:lnTo>
                    <a:lnTo>
                      <a:pt x="99" y="163"/>
                    </a:lnTo>
                    <a:lnTo>
                      <a:pt x="101" y="151"/>
                    </a:lnTo>
                    <a:close/>
                    <a:moveTo>
                      <a:pt x="114" y="159"/>
                    </a:moveTo>
                    <a:lnTo>
                      <a:pt x="114" y="159"/>
                    </a:lnTo>
                    <a:lnTo>
                      <a:pt x="111" y="154"/>
                    </a:lnTo>
                    <a:lnTo>
                      <a:pt x="114" y="159"/>
                    </a:lnTo>
                    <a:close/>
                    <a:moveTo>
                      <a:pt x="108" y="151"/>
                    </a:moveTo>
                    <a:lnTo>
                      <a:pt x="111" y="149"/>
                    </a:lnTo>
                    <a:lnTo>
                      <a:pt x="114" y="147"/>
                    </a:lnTo>
                    <a:lnTo>
                      <a:pt x="113" y="159"/>
                    </a:lnTo>
                    <a:lnTo>
                      <a:pt x="114" y="159"/>
                    </a:lnTo>
                    <a:lnTo>
                      <a:pt x="108" y="151"/>
                    </a:lnTo>
                    <a:close/>
                    <a:moveTo>
                      <a:pt x="114" y="147"/>
                    </a:moveTo>
                    <a:lnTo>
                      <a:pt x="118" y="149"/>
                    </a:lnTo>
                    <a:lnTo>
                      <a:pt x="119" y="151"/>
                    </a:lnTo>
                    <a:lnTo>
                      <a:pt x="110" y="158"/>
                    </a:lnTo>
                    <a:lnTo>
                      <a:pt x="113" y="158"/>
                    </a:lnTo>
                    <a:lnTo>
                      <a:pt x="113" y="159"/>
                    </a:lnTo>
                    <a:lnTo>
                      <a:pt x="114" y="147"/>
                    </a:lnTo>
                    <a:close/>
                    <a:moveTo>
                      <a:pt x="119" y="151"/>
                    </a:moveTo>
                    <a:lnTo>
                      <a:pt x="119" y="154"/>
                    </a:lnTo>
                    <a:lnTo>
                      <a:pt x="119" y="156"/>
                    </a:lnTo>
                    <a:lnTo>
                      <a:pt x="110" y="154"/>
                    </a:lnTo>
                    <a:lnTo>
                      <a:pt x="110" y="156"/>
                    </a:lnTo>
                    <a:lnTo>
                      <a:pt x="110" y="158"/>
                    </a:lnTo>
                    <a:lnTo>
                      <a:pt x="119" y="151"/>
                    </a:lnTo>
                    <a:close/>
                    <a:moveTo>
                      <a:pt x="119" y="156"/>
                    </a:moveTo>
                    <a:lnTo>
                      <a:pt x="119" y="159"/>
                    </a:lnTo>
                    <a:lnTo>
                      <a:pt x="116" y="164"/>
                    </a:lnTo>
                    <a:lnTo>
                      <a:pt x="108" y="158"/>
                    </a:lnTo>
                    <a:lnTo>
                      <a:pt x="110" y="156"/>
                    </a:lnTo>
                    <a:lnTo>
                      <a:pt x="110" y="154"/>
                    </a:lnTo>
                    <a:lnTo>
                      <a:pt x="119" y="156"/>
                    </a:lnTo>
                    <a:close/>
                    <a:moveTo>
                      <a:pt x="107" y="158"/>
                    </a:moveTo>
                    <a:lnTo>
                      <a:pt x="107" y="158"/>
                    </a:lnTo>
                    <a:lnTo>
                      <a:pt x="108" y="158"/>
                    </a:lnTo>
                    <a:lnTo>
                      <a:pt x="111" y="161"/>
                    </a:lnTo>
                    <a:lnTo>
                      <a:pt x="107" y="158"/>
                    </a:lnTo>
                    <a:close/>
                    <a:moveTo>
                      <a:pt x="116" y="164"/>
                    </a:moveTo>
                    <a:lnTo>
                      <a:pt x="104" y="175"/>
                    </a:lnTo>
                    <a:lnTo>
                      <a:pt x="94" y="180"/>
                    </a:lnTo>
                    <a:lnTo>
                      <a:pt x="91" y="168"/>
                    </a:lnTo>
                    <a:lnTo>
                      <a:pt x="97" y="164"/>
                    </a:lnTo>
                    <a:lnTo>
                      <a:pt x="107" y="158"/>
                    </a:lnTo>
                    <a:lnTo>
                      <a:pt x="116" y="164"/>
                    </a:lnTo>
                    <a:close/>
                    <a:moveTo>
                      <a:pt x="91" y="180"/>
                    </a:moveTo>
                    <a:lnTo>
                      <a:pt x="88" y="178"/>
                    </a:lnTo>
                    <a:lnTo>
                      <a:pt x="88" y="175"/>
                    </a:lnTo>
                    <a:lnTo>
                      <a:pt x="88" y="171"/>
                    </a:lnTo>
                    <a:lnTo>
                      <a:pt x="91" y="168"/>
                    </a:lnTo>
                    <a:lnTo>
                      <a:pt x="93" y="173"/>
                    </a:lnTo>
                    <a:lnTo>
                      <a:pt x="91" y="180"/>
                    </a:lnTo>
                    <a:close/>
                    <a:moveTo>
                      <a:pt x="93" y="168"/>
                    </a:moveTo>
                    <a:lnTo>
                      <a:pt x="105" y="170"/>
                    </a:lnTo>
                    <a:lnTo>
                      <a:pt x="119" y="170"/>
                    </a:lnTo>
                    <a:lnTo>
                      <a:pt x="127" y="176"/>
                    </a:lnTo>
                    <a:lnTo>
                      <a:pt x="122" y="180"/>
                    </a:lnTo>
                    <a:lnTo>
                      <a:pt x="118" y="180"/>
                    </a:lnTo>
                    <a:lnTo>
                      <a:pt x="111" y="182"/>
                    </a:lnTo>
                    <a:lnTo>
                      <a:pt x="107" y="182"/>
                    </a:lnTo>
                    <a:lnTo>
                      <a:pt x="96" y="180"/>
                    </a:lnTo>
                    <a:lnTo>
                      <a:pt x="91" y="180"/>
                    </a:lnTo>
                    <a:lnTo>
                      <a:pt x="93" y="168"/>
                    </a:lnTo>
                    <a:close/>
                    <a:moveTo>
                      <a:pt x="119" y="170"/>
                    </a:moveTo>
                    <a:lnTo>
                      <a:pt x="122" y="166"/>
                    </a:lnTo>
                    <a:lnTo>
                      <a:pt x="124" y="166"/>
                    </a:lnTo>
                    <a:lnTo>
                      <a:pt x="125" y="166"/>
                    </a:lnTo>
                    <a:lnTo>
                      <a:pt x="128" y="168"/>
                    </a:lnTo>
                    <a:lnTo>
                      <a:pt x="121" y="176"/>
                    </a:lnTo>
                    <a:lnTo>
                      <a:pt x="124" y="175"/>
                    </a:lnTo>
                    <a:lnTo>
                      <a:pt x="127" y="176"/>
                    </a:lnTo>
                    <a:lnTo>
                      <a:pt x="119" y="170"/>
                    </a:lnTo>
                    <a:close/>
                    <a:moveTo>
                      <a:pt x="128" y="168"/>
                    </a:moveTo>
                    <a:lnTo>
                      <a:pt x="128" y="168"/>
                    </a:lnTo>
                    <a:lnTo>
                      <a:pt x="124" y="171"/>
                    </a:lnTo>
                    <a:lnTo>
                      <a:pt x="128" y="168"/>
                    </a:lnTo>
                    <a:close/>
                    <a:moveTo>
                      <a:pt x="128" y="168"/>
                    </a:moveTo>
                    <a:lnTo>
                      <a:pt x="128" y="171"/>
                    </a:lnTo>
                    <a:lnTo>
                      <a:pt x="128" y="175"/>
                    </a:lnTo>
                    <a:lnTo>
                      <a:pt x="128" y="180"/>
                    </a:lnTo>
                    <a:lnTo>
                      <a:pt x="125" y="185"/>
                    </a:lnTo>
                    <a:lnTo>
                      <a:pt x="116" y="182"/>
                    </a:lnTo>
                    <a:lnTo>
                      <a:pt x="119" y="178"/>
                    </a:lnTo>
                    <a:lnTo>
                      <a:pt x="121" y="176"/>
                    </a:lnTo>
                    <a:lnTo>
                      <a:pt x="128" y="168"/>
                    </a:lnTo>
                    <a:close/>
                    <a:moveTo>
                      <a:pt x="125" y="185"/>
                    </a:moveTo>
                    <a:lnTo>
                      <a:pt x="124" y="194"/>
                    </a:lnTo>
                    <a:lnTo>
                      <a:pt x="122" y="200"/>
                    </a:lnTo>
                    <a:lnTo>
                      <a:pt x="111" y="202"/>
                    </a:lnTo>
                    <a:lnTo>
                      <a:pt x="113" y="192"/>
                    </a:lnTo>
                    <a:lnTo>
                      <a:pt x="116" y="182"/>
                    </a:lnTo>
                    <a:lnTo>
                      <a:pt x="125" y="185"/>
                    </a:lnTo>
                    <a:close/>
                    <a:moveTo>
                      <a:pt x="121" y="206"/>
                    </a:moveTo>
                    <a:lnTo>
                      <a:pt x="118" y="207"/>
                    </a:lnTo>
                    <a:lnTo>
                      <a:pt x="114" y="206"/>
                    </a:lnTo>
                    <a:lnTo>
                      <a:pt x="113" y="204"/>
                    </a:lnTo>
                    <a:lnTo>
                      <a:pt x="111" y="202"/>
                    </a:lnTo>
                    <a:lnTo>
                      <a:pt x="116" y="200"/>
                    </a:lnTo>
                    <a:lnTo>
                      <a:pt x="121" y="206"/>
                    </a:lnTo>
                    <a:close/>
                    <a:moveTo>
                      <a:pt x="113" y="197"/>
                    </a:moveTo>
                    <a:lnTo>
                      <a:pt x="121" y="190"/>
                    </a:lnTo>
                    <a:lnTo>
                      <a:pt x="131" y="180"/>
                    </a:lnTo>
                    <a:lnTo>
                      <a:pt x="138" y="188"/>
                    </a:lnTo>
                    <a:lnTo>
                      <a:pt x="127" y="199"/>
                    </a:lnTo>
                    <a:lnTo>
                      <a:pt x="121" y="206"/>
                    </a:lnTo>
                    <a:lnTo>
                      <a:pt x="113" y="197"/>
                    </a:lnTo>
                    <a:close/>
                    <a:moveTo>
                      <a:pt x="139" y="188"/>
                    </a:moveTo>
                    <a:lnTo>
                      <a:pt x="138" y="188"/>
                    </a:lnTo>
                    <a:lnTo>
                      <a:pt x="135" y="183"/>
                    </a:lnTo>
                    <a:lnTo>
                      <a:pt x="139" y="188"/>
                    </a:lnTo>
                    <a:close/>
                    <a:moveTo>
                      <a:pt x="131" y="180"/>
                    </a:moveTo>
                    <a:lnTo>
                      <a:pt x="136" y="176"/>
                    </a:lnTo>
                    <a:lnTo>
                      <a:pt x="139" y="175"/>
                    </a:lnTo>
                    <a:lnTo>
                      <a:pt x="142" y="175"/>
                    </a:lnTo>
                    <a:lnTo>
                      <a:pt x="144" y="176"/>
                    </a:lnTo>
                    <a:lnTo>
                      <a:pt x="136" y="183"/>
                    </a:lnTo>
                    <a:lnTo>
                      <a:pt x="138" y="185"/>
                    </a:lnTo>
                    <a:lnTo>
                      <a:pt x="139" y="188"/>
                    </a:lnTo>
                    <a:lnTo>
                      <a:pt x="131" y="180"/>
                    </a:lnTo>
                    <a:close/>
                    <a:moveTo>
                      <a:pt x="144" y="176"/>
                    </a:moveTo>
                    <a:lnTo>
                      <a:pt x="145" y="182"/>
                    </a:lnTo>
                    <a:lnTo>
                      <a:pt x="145" y="185"/>
                    </a:lnTo>
                    <a:lnTo>
                      <a:pt x="135" y="183"/>
                    </a:lnTo>
                    <a:lnTo>
                      <a:pt x="136" y="183"/>
                    </a:lnTo>
                    <a:lnTo>
                      <a:pt x="144" y="176"/>
                    </a:lnTo>
                    <a:close/>
                    <a:moveTo>
                      <a:pt x="145" y="185"/>
                    </a:moveTo>
                    <a:lnTo>
                      <a:pt x="145" y="185"/>
                    </a:lnTo>
                    <a:lnTo>
                      <a:pt x="145" y="187"/>
                    </a:lnTo>
                    <a:lnTo>
                      <a:pt x="135" y="185"/>
                    </a:lnTo>
                    <a:lnTo>
                      <a:pt x="135" y="183"/>
                    </a:lnTo>
                    <a:lnTo>
                      <a:pt x="145" y="185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39" y="185"/>
                    </a:lnTo>
                    <a:lnTo>
                      <a:pt x="145" y="187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35" y="183"/>
                    </a:lnTo>
                    <a:lnTo>
                      <a:pt x="145" y="187"/>
                    </a:lnTo>
                    <a:close/>
                    <a:moveTo>
                      <a:pt x="135" y="185"/>
                    </a:moveTo>
                    <a:lnTo>
                      <a:pt x="135" y="183"/>
                    </a:lnTo>
                    <a:lnTo>
                      <a:pt x="139" y="185"/>
                    </a:lnTo>
                    <a:lnTo>
                      <a:pt x="135" y="185"/>
                    </a:lnTo>
                    <a:close/>
                    <a:moveTo>
                      <a:pt x="145" y="187"/>
                    </a:moveTo>
                    <a:lnTo>
                      <a:pt x="145" y="187"/>
                    </a:lnTo>
                    <a:lnTo>
                      <a:pt x="145" y="188"/>
                    </a:lnTo>
                    <a:lnTo>
                      <a:pt x="135" y="188"/>
                    </a:lnTo>
                    <a:lnTo>
                      <a:pt x="135" y="187"/>
                    </a:lnTo>
                    <a:lnTo>
                      <a:pt x="135" y="185"/>
                    </a:lnTo>
                    <a:lnTo>
                      <a:pt x="145" y="187"/>
                    </a:lnTo>
                    <a:close/>
                    <a:moveTo>
                      <a:pt x="145" y="188"/>
                    </a:moveTo>
                    <a:lnTo>
                      <a:pt x="145" y="190"/>
                    </a:lnTo>
                    <a:lnTo>
                      <a:pt x="145" y="192"/>
                    </a:lnTo>
                    <a:lnTo>
                      <a:pt x="135" y="194"/>
                    </a:lnTo>
                    <a:lnTo>
                      <a:pt x="135" y="190"/>
                    </a:lnTo>
                    <a:lnTo>
                      <a:pt x="135" y="188"/>
                    </a:lnTo>
                    <a:lnTo>
                      <a:pt x="145" y="188"/>
                    </a:lnTo>
                    <a:close/>
                    <a:moveTo>
                      <a:pt x="145" y="192"/>
                    </a:moveTo>
                    <a:lnTo>
                      <a:pt x="147" y="204"/>
                    </a:lnTo>
                    <a:lnTo>
                      <a:pt x="151" y="214"/>
                    </a:lnTo>
                    <a:lnTo>
                      <a:pt x="142" y="219"/>
                    </a:lnTo>
                    <a:lnTo>
                      <a:pt x="138" y="207"/>
                    </a:lnTo>
                    <a:lnTo>
                      <a:pt x="135" y="194"/>
                    </a:lnTo>
                    <a:lnTo>
                      <a:pt x="145" y="192"/>
                    </a:lnTo>
                    <a:close/>
                    <a:moveTo>
                      <a:pt x="151" y="219"/>
                    </a:moveTo>
                    <a:lnTo>
                      <a:pt x="148" y="221"/>
                    </a:lnTo>
                    <a:lnTo>
                      <a:pt x="147" y="223"/>
                    </a:lnTo>
                    <a:lnTo>
                      <a:pt x="144" y="221"/>
                    </a:lnTo>
                    <a:lnTo>
                      <a:pt x="142" y="219"/>
                    </a:lnTo>
                    <a:lnTo>
                      <a:pt x="147" y="216"/>
                    </a:lnTo>
                    <a:lnTo>
                      <a:pt x="151" y="219"/>
                    </a:lnTo>
                    <a:close/>
                    <a:moveTo>
                      <a:pt x="142" y="214"/>
                    </a:moveTo>
                    <a:lnTo>
                      <a:pt x="144" y="211"/>
                    </a:lnTo>
                    <a:lnTo>
                      <a:pt x="147" y="202"/>
                    </a:lnTo>
                    <a:lnTo>
                      <a:pt x="151" y="194"/>
                    </a:lnTo>
                    <a:lnTo>
                      <a:pt x="158" y="188"/>
                    </a:lnTo>
                    <a:lnTo>
                      <a:pt x="162" y="199"/>
                    </a:lnTo>
                    <a:lnTo>
                      <a:pt x="155" y="209"/>
                    </a:lnTo>
                    <a:lnTo>
                      <a:pt x="151" y="219"/>
                    </a:lnTo>
                    <a:lnTo>
                      <a:pt x="142" y="214"/>
                    </a:lnTo>
                    <a:close/>
                    <a:moveTo>
                      <a:pt x="162" y="199"/>
                    </a:moveTo>
                    <a:lnTo>
                      <a:pt x="162" y="199"/>
                    </a:lnTo>
                    <a:lnTo>
                      <a:pt x="161" y="194"/>
                    </a:lnTo>
                    <a:lnTo>
                      <a:pt x="162" y="199"/>
                    </a:lnTo>
                    <a:close/>
                    <a:moveTo>
                      <a:pt x="158" y="188"/>
                    </a:moveTo>
                    <a:lnTo>
                      <a:pt x="162" y="187"/>
                    </a:lnTo>
                    <a:lnTo>
                      <a:pt x="165" y="187"/>
                    </a:lnTo>
                    <a:lnTo>
                      <a:pt x="167" y="188"/>
                    </a:lnTo>
                    <a:lnTo>
                      <a:pt x="168" y="190"/>
                    </a:lnTo>
                    <a:lnTo>
                      <a:pt x="162" y="199"/>
                    </a:lnTo>
                    <a:lnTo>
                      <a:pt x="158" y="188"/>
                    </a:lnTo>
                    <a:close/>
                    <a:moveTo>
                      <a:pt x="168" y="190"/>
                    </a:moveTo>
                    <a:lnTo>
                      <a:pt x="168" y="190"/>
                    </a:lnTo>
                    <a:lnTo>
                      <a:pt x="165" y="195"/>
                    </a:lnTo>
                    <a:lnTo>
                      <a:pt x="168" y="190"/>
                    </a:lnTo>
                    <a:close/>
                    <a:moveTo>
                      <a:pt x="168" y="190"/>
                    </a:moveTo>
                    <a:lnTo>
                      <a:pt x="172" y="192"/>
                    </a:lnTo>
                    <a:lnTo>
                      <a:pt x="176" y="190"/>
                    </a:lnTo>
                    <a:lnTo>
                      <a:pt x="181" y="200"/>
                    </a:lnTo>
                    <a:lnTo>
                      <a:pt x="173" y="204"/>
                    </a:lnTo>
                    <a:lnTo>
                      <a:pt x="168" y="204"/>
                    </a:lnTo>
                    <a:lnTo>
                      <a:pt x="164" y="202"/>
                    </a:lnTo>
                    <a:lnTo>
                      <a:pt x="162" y="199"/>
                    </a:lnTo>
                    <a:lnTo>
                      <a:pt x="168" y="190"/>
                    </a:lnTo>
                    <a:close/>
                    <a:moveTo>
                      <a:pt x="182" y="192"/>
                    </a:moveTo>
                    <a:lnTo>
                      <a:pt x="184" y="197"/>
                    </a:lnTo>
                    <a:lnTo>
                      <a:pt x="181" y="200"/>
                    </a:lnTo>
                    <a:lnTo>
                      <a:pt x="179" y="195"/>
                    </a:lnTo>
                    <a:lnTo>
                      <a:pt x="182" y="192"/>
                    </a:lnTo>
                    <a:close/>
                    <a:moveTo>
                      <a:pt x="175" y="199"/>
                    </a:moveTo>
                    <a:lnTo>
                      <a:pt x="173" y="195"/>
                    </a:lnTo>
                    <a:lnTo>
                      <a:pt x="172" y="188"/>
                    </a:lnTo>
                    <a:lnTo>
                      <a:pt x="173" y="185"/>
                    </a:lnTo>
                    <a:lnTo>
                      <a:pt x="175" y="180"/>
                    </a:lnTo>
                    <a:lnTo>
                      <a:pt x="178" y="176"/>
                    </a:lnTo>
                    <a:lnTo>
                      <a:pt x="184" y="173"/>
                    </a:lnTo>
                    <a:lnTo>
                      <a:pt x="189" y="183"/>
                    </a:lnTo>
                    <a:lnTo>
                      <a:pt x="184" y="185"/>
                    </a:lnTo>
                    <a:lnTo>
                      <a:pt x="182" y="188"/>
                    </a:lnTo>
                    <a:lnTo>
                      <a:pt x="182" y="190"/>
                    </a:lnTo>
                    <a:lnTo>
                      <a:pt x="182" y="192"/>
                    </a:lnTo>
                    <a:lnTo>
                      <a:pt x="175" y="199"/>
                    </a:lnTo>
                    <a:close/>
                    <a:moveTo>
                      <a:pt x="189" y="183"/>
                    </a:moveTo>
                    <a:lnTo>
                      <a:pt x="189" y="183"/>
                    </a:lnTo>
                    <a:lnTo>
                      <a:pt x="185" y="178"/>
                    </a:lnTo>
                    <a:lnTo>
                      <a:pt x="189" y="183"/>
                    </a:lnTo>
                    <a:close/>
                    <a:moveTo>
                      <a:pt x="184" y="173"/>
                    </a:moveTo>
                    <a:lnTo>
                      <a:pt x="190" y="170"/>
                    </a:lnTo>
                    <a:lnTo>
                      <a:pt x="196" y="170"/>
                    </a:lnTo>
                    <a:lnTo>
                      <a:pt x="201" y="171"/>
                    </a:lnTo>
                    <a:lnTo>
                      <a:pt x="204" y="173"/>
                    </a:lnTo>
                    <a:lnTo>
                      <a:pt x="210" y="176"/>
                    </a:lnTo>
                    <a:lnTo>
                      <a:pt x="212" y="180"/>
                    </a:lnTo>
                    <a:lnTo>
                      <a:pt x="204" y="187"/>
                    </a:lnTo>
                    <a:lnTo>
                      <a:pt x="202" y="185"/>
                    </a:lnTo>
                    <a:lnTo>
                      <a:pt x="199" y="183"/>
                    </a:lnTo>
                    <a:lnTo>
                      <a:pt x="195" y="182"/>
                    </a:lnTo>
                    <a:lnTo>
                      <a:pt x="189" y="183"/>
                    </a:lnTo>
                    <a:lnTo>
                      <a:pt x="184" y="173"/>
                    </a:lnTo>
                    <a:close/>
                    <a:moveTo>
                      <a:pt x="212" y="187"/>
                    </a:moveTo>
                    <a:lnTo>
                      <a:pt x="210" y="188"/>
                    </a:lnTo>
                    <a:lnTo>
                      <a:pt x="209" y="188"/>
                    </a:lnTo>
                    <a:lnTo>
                      <a:pt x="206" y="188"/>
                    </a:lnTo>
                    <a:lnTo>
                      <a:pt x="204" y="187"/>
                    </a:lnTo>
                    <a:lnTo>
                      <a:pt x="209" y="183"/>
                    </a:lnTo>
                    <a:lnTo>
                      <a:pt x="212" y="187"/>
                    </a:lnTo>
                    <a:close/>
                    <a:moveTo>
                      <a:pt x="204" y="180"/>
                    </a:moveTo>
                    <a:lnTo>
                      <a:pt x="206" y="175"/>
                    </a:lnTo>
                    <a:lnTo>
                      <a:pt x="206" y="164"/>
                    </a:lnTo>
                    <a:lnTo>
                      <a:pt x="215" y="161"/>
                    </a:lnTo>
                    <a:lnTo>
                      <a:pt x="216" y="171"/>
                    </a:lnTo>
                    <a:lnTo>
                      <a:pt x="215" y="178"/>
                    </a:lnTo>
                    <a:lnTo>
                      <a:pt x="213" y="183"/>
                    </a:lnTo>
                    <a:lnTo>
                      <a:pt x="212" y="187"/>
                    </a:lnTo>
                    <a:lnTo>
                      <a:pt x="204" y="180"/>
                    </a:lnTo>
                    <a:close/>
                    <a:moveTo>
                      <a:pt x="206" y="164"/>
                    </a:moveTo>
                    <a:lnTo>
                      <a:pt x="206" y="163"/>
                    </a:lnTo>
                    <a:lnTo>
                      <a:pt x="206" y="161"/>
                    </a:lnTo>
                    <a:lnTo>
                      <a:pt x="210" y="163"/>
                    </a:lnTo>
                    <a:lnTo>
                      <a:pt x="206" y="164"/>
                    </a:lnTo>
                    <a:close/>
                    <a:moveTo>
                      <a:pt x="206" y="161"/>
                    </a:moveTo>
                    <a:lnTo>
                      <a:pt x="207" y="159"/>
                    </a:lnTo>
                    <a:lnTo>
                      <a:pt x="210" y="154"/>
                    </a:lnTo>
                    <a:lnTo>
                      <a:pt x="213" y="152"/>
                    </a:lnTo>
                    <a:lnTo>
                      <a:pt x="216" y="152"/>
                    </a:lnTo>
                    <a:lnTo>
                      <a:pt x="221" y="154"/>
                    </a:lnTo>
                    <a:lnTo>
                      <a:pt x="227" y="156"/>
                    </a:lnTo>
                    <a:lnTo>
                      <a:pt x="221" y="166"/>
                    </a:lnTo>
                    <a:lnTo>
                      <a:pt x="216" y="164"/>
                    </a:lnTo>
                    <a:lnTo>
                      <a:pt x="215" y="166"/>
                    </a:lnTo>
                    <a:lnTo>
                      <a:pt x="206" y="161"/>
                    </a:lnTo>
                    <a:close/>
                    <a:moveTo>
                      <a:pt x="226" y="166"/>
                    </a:moveTo>
                    <a:lnTo>
                      <a:pt x="224" y="166"/>
                    </a:lnTo>
                    <a:lnTo>
                      <a:pt x="221" y="166"/>
                    </a:lnTo>
                    <a:lnTo>
                      <a:pt x="224" y="161"/>
                    </a:lnTo>
                    <a:lnTo>
                      <a:pt x="226" y="166"/>
                    </a:lnTo>
                    <a:close/>
                    <a:moveTo>
                      <a:pt x="222" y="156"/>
                    </a:moveTo>
                    <a:lnTo>
                      <a:pt x="222" y="156"/>
                    </a:lnTo>
                    <a:lnTo>
                      <a:pt x="226" y="154"/>
                    </a:lnTo>
                    <a:lnTo>
                      <a:pt x="227" y="149"/>
                    </a:lnTo>
                    <a:lnTo>
                      <a:pt x="227" y="144"/>
                    </a:lnTo>
                    <a:lnTo>
                      <a:pt x="236" y="140"/>
                    </a:lnTo>
                    <a:lnTo>
                      <a:pt x="238" y="146"/>
                    </a:lnTo>
                    <a:lnTo>
                      <a:pt x="238" y="152"/>
                    </a:lnTo>
                    <a:lnTo>
                      <a:pt x="236" y="156"/>
                    </a:lnTo>
                    <a:lnTo>
                      <a:pt x="233" y="159"/>
                    </a:lnTo>
                    <a:lnTo>
                      <a:pt x="229" y="164"/>
                    </a:lnTo>
                    <a:lnTo>
                      <a:pt x="226" y="166"/>
                    </a:lnTo>
                    <a:lnTo>
                      <a:pt x="222" y="156"/>
                    </a:lnTo>
                    <a:close/>
                    <a:moveTo>
                      <a:pt x="227" y="144"/>
                    </a:moveTo>
                    <a:lnTo>
                      <a:pt x="227" y="140"/>
                    </a:lnTo>
                    <a:lnTo>
                      <a:pt x="229" y="137"/>
                    </a:lnTo>
                    <a:lnTo>
                      <a:pt x="233" y="137"/>
                    </a:lnTo>
                    <a:lnTo>
                      <a:pt x="236" y="140"/>
                    </a:lnTo>
                    <a:lnTo>
                      <a:pt x="227" y="144"/>
                    </a:lnTo>
                    <a:close/>
                  </a:path>
                </a:pathLst>
              </a:custGeom>
              <a:solidFill>
                <a:srgbClr val="5F1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90" name="Freeform 422"/>
              <p:cNvSpPr>
                <a:spLocks noEditPoints="1"/>
              </p:cNvSpPr>
              <p:nvPr/>
            </p:nvSpPr>
            <p:spPr bwMode="auto">
              <a:xfrm>
                <a:off x="1196" y="1671"/>
                <a:ext cx="242" cy="226"/>
              </a:xfrm>
              <a:custGeom>
                <a:avLst/>
                <a:gdLst>
                  <a:gd name="T0" fmla="*/ 24 w 242"/>
                  <a:gd name="T1" fmla="*/ 0 h 226"/>
                  <a:gd name="T2" fmla="*/ 29 w 242"/>
                  <a:gd name="T3" fmla="*/ 22 h 226"/>
                  <a:gd name="T4" fmla="*/ 35 w 242"/>
                  <a:gd name="T5" fmla="*/ 12 h 226"/>
                  <a:gd name="T6" fmla="*/ 27 w 242"/>
                  <a:gd name="T7" fmla="*/ 19 h 226"/>
                  <a:gd name="T8" fmla="*/ 30 w 242"/>
                  <a:gd name="T9" fmla="*/ 24 h 226"/>
                  <a:gd name="T10" fmla="*/ 26 w 242"/>
                  <a:gd name="T11" fmla="*/ 20 h 226"/>
                  <a:gd name="T12" fmla="*/ 4 w 242"/>
                  <a:gd name="T13" fmla="*/ 36 h 226"/>
                  <a:gd name="T14" fmla="*/ 18 w 242"/>
                  <a:gd name="T15" fmla="*/ 36 h 226"/>
                  <a:gd name="T16" fmla="*/ 35 w 242"/>
                  <a:gd name="T17" fmla="*/ 34 h 226"/>
                  <a:gd name="T18" fmla="*/ 46 w 242"/>
                  <a:gd name="T19" fmla="*/ 36 h 226"/>
                  <a:gd name="T20" fmla="*/ 46 w 242"/>
                  <a:gd name="T21" fmla="*/ 41 h 226"/>
                  <a:gd name="T22" fmla="*/ 21 w 242"/>
                  <a:gd name="T23" fmla="*/ 82 h 226"/>
                  <a:gd name="T24" fmla="*/ 58 w 242"/>
                  <a:gd name="T25" fmla="*/ 70 h 226"/>
                  <a:gd name="T26" fmla="*/ 51 w 242"/>
                  <a:gd name="T27" fmla="*/ 61 h 226"/>
                  <a:gd name="T28" fmla="*/ 60 w 242"/>
                  <a:gd name="T29" fmla="*/ 68 h 226"/>
                  <a:gd name="T30" fmla="*/ 55 w 242"/>
                  <a:gd name="T31" fmla="*/ 72 h 226"/>
                  <a:gd name="T32" fmla="*/ 55 w 242"/>
                  <a:gd name="T33" fmla="*/ 72 h 226"/>
                  <a:gd name="T34" fmla="*/ 54 w 242"/>
                  <a:gd name="T35" fmla="*/ 73 h 226"/>
                  <a:gd name="T36" fmla="*/ 55 w 242"/>
                  <a:gd name="T37" fmla="*/ 84 h 226"/>
                  <a:gd name="T38" fmla="*/ 32 w 242"/>
                  <a:gd name="T39" fmla="*/ 106 h 226"/>
                  <a:gd name="T40" fmla="*/ 37 w 242"/>
                  <a:gd name="T41" fmla="*/ 101 h 226"/>
                  <a:gd name="T42" fmla="*/ 74 w 242"/>
                  <a:gd name="T43" fmla="*/ 89 h 226"/>
                  <a:gd name="T44" fmla="*/ 74 w 242"/>
                  <a:gd name="T45" fmla="*/ 99 h 226"/>
                  <a:gd name="T46" fmla="*/ 83 w 242"/>
                  <a:gd name="T47" fmla="*/ 97 h 226"/>
                  <a:gd name="T48" fmla="*/ 55 w 242"/>
                  <a:gd name="T49" fmla="*/ 120 h 226"/>
                  <a:gd name="T50" fmla="*/ 86 w 242"/>
                  <a:gd name="T51" fmla="*/ 120 h 226"/>
                  <a:gd name="T52" fmla="*/ 91 w 242"/>
                  <a:gd name="T53" fmla="*/ 130 h 226"/>
                  <a:gd name="T54" fmla="*/ 91 w 242"/>
                  <a:gd name="T55" fmla="*/ 130 h 226"/>
                  <a:gd name="T56" fmla="*/ 78 w 242"/>
                  <a:gd name="T57" fmla="*/ 137 h 226"/>
                  <a:gd name="T58" fmla="*/ 89 w 242"/>
                  <a:gd name="T59" fmla="*/ 137 h 226"/>
                  <a:gd name="T60" fmla="*/ 106 w 242"/>
                  <a:gd name="T61" fmla="*/ 142 h 226"/>
                  <a:gd name="T62" fmla="*/ 103 w 242"/>
                  <a:gd name="T63" fmla="*/ 142 h 226"/>
                  <a:gd name="T64" fmla="*/ 105 w 242"/>
                  <a:gd name="T65" fmla="*/ 159 h 226"/>
                  <a:gd name="T66" fmla="*/ 101 w 242"/>
                  <a:gd name="T67" fmla="*/ 150 h 226"/>
                  <a:gd name="T68" fmla="*/ 111 w 242"/>
                  <a:gd name="T69" fmla="*/ 150 h 226"/>
                  <a:gd name="T70" fmla="*/ 117 w 242"/>
                  <a:gd name="T71" fmla="*/ 159 h 226"/>
                  <a:gd name="T72" fmla="*/ 112 w 242"/>
                  <a:gd name="T73" fmla="*/ 154 h 226"/>
                  <a:gd name="T74" fmla="*/ 118 w 242"/>
                  <a:gd name="T75" fmla="*/ 164 h 226"/>
                  <a:gd name="T76" fmla="*/ 89 w 242"/>
                  <a:gd name="T77" fmla="*/ 168 h 226"/>
                  <a:gd name="T78" fmla="*/ 89 w 242"/>
                  <a:gd name="T79" fmla="*/ 178 h 226"/>
                  <a:gd name="T80" fmla="*/ 125 w 242"/>
                  <a:gd name="T81" fmla="*/ 174 h 226"/>
                  <a:gd name="T82" fmla="*/ 118 w 242"/>
                  <a:gd name="T83" fmla="*/ 183 h 226"/>
                  <a:gd name="T84" fmla="*/ 118 w 242"/>
                  <a:gd name="T85" fmla="*/ 209 h 226"/>
                  <a:gd name="T86" fmla="*/ 114 w 242"/>
                  <a:gd name="T87" fmla="*/ 200 h 226"/>
                  <a:gd name="T88" fmla="*/ 142 w 242"/>
                  <a:gd name="T89" fmla="*/ 188 h 226"/>
                  <a:gd name="T90" fmla="*/ 139 w 242"/>
                  <a:gd name="T91" fmla="*/ 185 h 226"/>
                  <a:gd name="T92" fmla="*/ 139 w 242"/>
                  <a:gd name="T93" fmla="*/ 185 h 226"/>
                  <a:gd name="T94" fmla="*/ 148 w 242"/>
                  <a:gd name="T95" fmla="*/ 186 h 226"/>
                  <a:gd name="T96" fmla="*/ 142 w 242"/>
                  <a:gd name="T97" fmla="*/ 210 h 226"/>
                  <a:gd name="T98" fmla="*/ 151 w 242"/>
                  <a:gd name="T99" fmla="*/ 205 h 226"/>
                  <a:gd name="T100" fmla="*/ 166 w 242"/>
                  <a:gd name="T101" fmla="*/ 198 h 226"/>
                  <a:gd name="T102" fmla="*/ 172 w 242"/>
                  <a:gd name="T103" fmla="*/ 190 h 226"/>
                  <a:gd name="T104" fmla="*/ 189 w 242"/>
                  <a:gd name="T105" fmla="*/ 171 h 226"/>
                  <a:gd name="T106" fmla="*/ 196 w 242"/>
                  <a:gd name="T107" fmla="*/ 169 h 226"/>
                  <a:gd name="T108" fmla="*/ 216 w 242"/>
                  <a:gd name="T109" fmla="*/ 185 h 226"/>
                  <a:gd name="T110" fmla="*/ 219 w 242"/>
                  <a:gd name="T111" fmla="*/ 180 h 226"/>
                  <a:gd name="T112" fmla="*/ 217 w 242"/>
                  <a:gd name="T113" fmla="*/ 152 h 226"/>
                  <a:gd name="T114" fmla="*/ 230 w 242"/>
                  <a:gd name="T115" fmla="*/ 166 h 226"/>
                  <a:gd name="T116" fmla="*/ 230 w 242"/>
                  <a:gd name="T117" fmla="*/ 166 h 22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42"/>
                  <a:gd name="T178" fmla="*/ 0 h 226"/>
                  <a:gd name="T179" fmla="*/ 242 w 242"/>
                  <a:gd name="T180" fmla="*/ 226 h 22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42" h="226">
                    <a:moveTo>
                      <a:pt x="24" y="0"/>
                    </a:moveTo>
                    <a:lnTo>
                      <a:pt x="29" y="0"/>
                    </a:lnTo>
                    <a:lnTo>
                      <a:pt x="30" y="3"/>
                    </a:lnTo>
                    <a:lnTo>
                      <a:pt x="30" y="8"/>
                    </a:lnTo>
                    <a:lnTo>
                      <a:pt x="27" y="10"/>
                    </a:lnTo>
                    <a:lnTo>
                      <a:pt x="24" y="0"/>
                    </a:lnTo>
                    <a:close/>
                    <a:moveTo>
                      <a:pt x="27" y="10"/>
                    </a:moveTo>
                    <a:lnTo>
                      <a:pt x="21" y="13"/>
                    </a:lnTo>
                    <a:lnTo>
                      <a:pt x="4" y="17"/>
                    </a:lnTo>
                    <a:lnTo>
                      <a:pt x="4" y="7"/>
                    </a:lnTo>
                    <a:lnTo>
                      <a:pt x="18" y="3"/>
                    </a:lnTo>
                    <a:lnTo>
                      <a:pt x="24" y="0"/>
                    </a:lnTo>
                    <a:lnTo>
                      <a:pt x="27" y="10"/>
                    </a:lnTo>
                    <a:close/>
                    <a:moveTo>
                      <a:pt x="3" y="17"/>
                    </a:moveTo>
                    <a:lnTo>
                      <a:pt x="0" y="13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4" y="7"/>
                    </a:lnTo>
                    <a:lnTo>
                      <a:pt x="4" y="12"/>
                    </a:lnTo>
                    <a:lnTo>
                      <a:pt x="3" y="17"/>
                    </a:lnTo>
                    <a:close/>
                    <a:moveTo>
                      <a:pt x="7" y="7"/>
                    </a:moveTo>
                    <a:lnTo>
                      <a:pt x="13" y="10"/>
                    </a:lnTo>
                    <a:lnTo>
                      <a:pt x="26" y="12"/>
                    </a:lnTo>
                    <a:lnTo>
                      <a:pt x="29" y="22"/>
                    </a:lnTo>
                    <a:lnTo>
                      <a:pt x="20" y="22"/>
                    </a:lnTo>
                    <a:lnTo>
                      <a:pt x="12" y="20"/>
                    </a:lnTo>
                    <a:lnTo>
                      <a:pt x="4" y="19"/>
                    </a:lnTo>
                    <a:lnTo>
                      <a:pt x="3" y="17"/>
                    </a:lnTo>
                    <a:lnTo>
                      <a:pt x="7" y="7"/>
                    </a:lnTo>
                    <a:close/>
                    <a:moveTo>
                      <a:pt x="26" y="12"/>
                    </a:moveTo>
                    <a:lnTo>
                      <a:pt x="26" y="12"/>
                    </a:lnTo>
                    <a:lnTo>
                      <a:pt x="27" y="17"/>
                    </a:lnTo>
                    <a:lnTo>
                      <a:pt x="26" y="12"/>
                    </a:lnTo>
                    <a:close/>
                    <a:moveTo>
                      <a:pt x="26" y="12"/>
                    </a:moveTo>
                    <a:lnTo>
                      <a:pt x="30" y="10"/>
                    </a:lnTo>
                    <a:lnTo>
                      <a:pt x="35" y="12"/>
                    </a:lnTo>
                    <a:lnTo>
                      <a:pt x="37" y="13"/>
                    </a:lnTo>
                    <a:lnTo>
                      <a:pt x="38" y="15"/>
                    </a:lnTo>
                    <a:lnTo>
                      <a:pt x="27" y="19"/>
                    </a:lnTo>
                    <a:lnTo>
                      <a:pt x="27" y="22"/>
                    </a:lnTo>
                    <a:lnTo>
                      <a:pt x="26" y="12"/>
                    </a:lnTo>
                    <a:close/>
                    <a:moveTo>
                      <a:pt x="38" y="15"/>
                    </a:moveTo>
                    <a:lnTo>
                      <a:pt x="37" y="20"/>
                    </a:lnTo>
                    <a:lnTo>
                      <a:pt x="35" y="25"/>
                    </a:lnTo>
                    <a:lnTo>
                      <a:pt x="26" y="19"/>
                    </a:lnTo>
                    <a:lnTo>
                      <a:pt x="27" y="19"/>
                    </a:lnTo>
                    <a:lnTo>
                      <a:pt x="38" y="15"/>
                    </a:lnTo>
                    <a:close/>
                    <a:moveTo>
                      <a:pt x="35" y="25"/>
                    </a:moveTo>
                    <a:lnTo>
                      <a:pt x="34" y="25"/>
                    </a:lnTo>
                    <a:lnTo>
                      <a:pt x="34" y="27"/>
                    </a:lnTo>
                    <a:lnTo>
                      <a:pt x="26" y="20"/>
                    </a:lnTo>
                    <a:lnTo>
                      <a:pt x="26" y="19"/>
                    </a:lnTo>
                    <a:lnTo>
                      <a:pt x="35" y="25"/>
                    </a:lnTo>
                    <a:close/>
                    <a:moveTo>
                      <a:pt x="34" y="27"/>
                    </a:moveTo>
                    <a:lnTo>
                      <a:pt x="34" y="27"/>
                    </a:lnTo>
                    <a:lnTo>
                      <a:pt x="30" y="24"/>
                    </a:lnTo>
                    <a:lnTo>
                      <a:pt x="34" y="27"/>
                    </a:lnTo>
                    <a:close/>
                    <a:moveTo>
                      <a:pt x="34" y="27"/>
                    </a:moveTo>
                    <a:lnTo>
                      <a:pt x="34" y="27"/>
                    </a:lnTo>
                    <a:lnTo>
                      <a:pt x="26" y="20"/>
                    </a:lnTo>
                    <a:lnTo>
                      <a:pt x="34" y="27"/>
                    </a:lnTo>
                    <a:close/>
                    <a:moveTo>
                      <a:pt x="34" y="27"/>
                    </a:moveTo>
                    <a:lnTo>
                      <a:pt x="32" y="29"/>
                    </a:lnTo>
                    <a:lnTo>
                      <a:pt x="30" y="29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34" y="27"/>
                    </a:lnTo>
                    <a:close/>
                    <a:moveTo>
                      <a:pt x="30" y="29"/>
                    </a:moveTo>
                    <a:lnTo>
                      <a:pt x="29" y="31"/>
                    </a:lnTo>
                    <a:lnTo>
                      <a:pt x="27" y="32"/>
                    </a:lnTo>
                    <a:lnTo>
                      <a:pt x="21" y="24"/>
                    </a:lnTo>
                    <a:lnTo>
                      <a:pt x="23" y="22"/>
                    </a:lnTo>
                    <a:lnTo>
                      <a:pt x="24" y="20"/>
                    </a:lnTo>
                    <a:lnTo>
                      <a:pt x="30" y="29"/>
                    </a:lnTo>
                    <a:close/>
                    <a:moveTo>
                      <a:pt x="27" y="32"/>
                    </a:moveTo>
                    <a:lnTo>
                      <a:pt x="18" y="41"/>
                    </a:lnTo>
                    <a:lnTo>
                      <a:pt x="9" y="46"/>
                    </a:lnTo>
                    <a:lnTo>
                      <a:pt x="4" y="36"/>
                    </a:lnTo>
                    <a:lnTo>
                      <a:pt x="12" y="31"/>
                    </a:lnTo>
                    <a:lnTo>
                      <a:pt x="21" y="24"/>
                    </a:lnTo>
                    <a:lnTo>
                      <a:pt x="27" y="32"/>
                    </a:lnTo>
                    <a:close/>
                    <a:moveTo>
                      <a:pt x="6" y="48"/>
                    </a:moveTo>
                    <a:lnTo>
                      <a:pt x="3" y="46"/>
                    </a:lnTo>
                    <a:lnTo>
                      <a:pt x="1" y="43"/>
                    </a:lnTo>
                    <a:lnTo>
                      <a:pt x="1" y="39"/>
                    </a:lnTo>
                    <a:lnTo>
                      <a:pt x="4" y="36"/>
                    </a:lnTo>
                    <a:lnTo>
                      <a:pt x="6" y="41"/>
                    </a:lnTo>
                    <a:lnTo>
                      <a:pt x="6" y="48"/>
                    </a:lnTo>
                    <a:close/>
                    <a:moveTo>
                      <a:pt x="7" y="36"/>
                    </a:moveTo>
                    <a:lnTo>
                      <a:pt x="18" y="36"/>
                    </a:lnTo>
                    <a:lnTo>
                      <a:pt x="35" y="34"/>
                    </a:lnTo>
                    <a:lnTo>
                      <a:pt x="40" y="43"/>
                    </a:lnTo>
                    <a:lnTo>
                      <a:pt x="30" y="46"/>
                    </a:lnTo>
                    <a:lnTo>
                      <a:pt x="18" y="48"/>
                    </a:lnTo>
                    <a:lnTo>
                      <a:pt x="9" y="48"/>
                    </a:lnTo>
                    <a:lnTo>
                      <a:pt x="6" y="48"/>
                    </a:lnTo>
                    <a:lnTo>
                      <a:pt x="7" y="36"/>
                    </a:lnTo>
                    <a:close/>
                    <a:moveTo>
                      <a:pt x="35" y="34"/>
                    </a:moveTo>
                    <a:lnTo>
                      <a:pt x="35" y="34"/>
                    </a:lnTo>
                    <a:lnTo>
                      <a:pt x="38" y="37"/>
                    </a:lnTo>
                    <a:lnTo>
                      <a:pt x="35" y="34"/>
                    </a:lnTo>
                    <a:close/>
                    <a:moveTo>
                      <a:pt x="35" y="34"/>
                    </a:moveTo>
                    <a:lnTo>
                      <a:pt x="38" y="32"/>
                    </a:lnTo>
                    <a:lnTo>
                      <a:pt x="41" y="32"/>
                    </a:lnTo>
                    <a:lnTo>
                      <a:pt x="38" y="43"/>
                    </a:lnTo>
                    <a:lnTo>
                      <a:pt x="40" y="43"/>
                    </a:lnTo>
                    <a:lnTo>
                      <a:pt x="35" y="34"/>
                    </a:lnTo>
                    <a:close/>
                    <a:moveTo>
                      <a:pt x="38" y="43"/>
                    </a:moveTo>
                    <a:lnTo>
                      <a:pt x="38" y="43"/>
                    </a:lnTo>
                    <a:lnTo>
                      <a:pt x="40" y="37"/>
                    </a:lnTo>
                    <a:lnTo>
                      <a:pt x="38" y="43"/>
                    </a:lnTo>
                    <a:close/>
                    <a:moveTo>
                      <a:pt x="41" y="32"/>
                    </a:moveTo>
                    <a:lnTo>
                      <a:pt x="46" y="36"/>
                    </a:lnTo>
                    <a:lnTo>
                      <a:pt x="46" y="41"/>
                    </a:lnTo>
                    <a:lnTo>
                      <a:pt x="37" y="41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1" y="32"/>
                    </a:lnTo>
                    <a:close/>
                    <a:moveTo>
                      <a:pt x="46" y="41"/>
                    </a:moveTo>
                    <a:lnTo>
                      <a:pt x="46" y="44"/>
                    </a:lnTo>
                    <a:lnTo>
                      <a:pt x="44" y="48"/>
                    </a:lnTo>
                    <a:lnTo>
                      <a:pt x="35" y="44"/>
                    </a:lnTo>
                    <a:lnTo>
                      <a:pt x="35" y="41"/>
                    </a:lnTo>
                    <a:lnTo>
                      <a:pt x="37" y="41"/>
                    </a:lnTo>
                    <a:lnTo>
                      <a:pt x="46" y="41"/>
                    </a:lnTo>
                    <a:close/>
                    <a:moveTo>
                      <a:pt x="44" y="48"/>
                    </a:moveTo>
                    <a:lnTo>
                      <a:pt x="41" y="56"/>
                    </a:lnTo>
                    <a:lnTo>
                      <a:pt x="37" y="65"/>
                    </a:lnTo>
                    <a:lnTo>
                      <a:pt x="30" y="73"/>
                    </a:lnTo>
                    <a:lnTo>
                      <a:pt x="24" y="80"/>
                    </a:lnTo>
                    <a:lnTo>
                      <a:pt x="18" y="72"/>
                    </a:lnTo>
                    <a:lnTo>
                      <a:pt x="24" y="65"/>
                    </a:lnTo>
                    <a:lnTo>
                      <a:pt x="29" y="58"/>
                    </a:lnTo>
                    <a:lnTo>
                      <a:pt x="32" y="51"/>
                    </a:lnTo>
                    <a:lnTo>
                      <a:pt x="35" y="44"/>
                    </a:lnTo>
                    <a:lnTo>
                      <a:pt x="44" y="48"/>
                    </a:lnTo>
                    <a:close/>
                    <a:moveTo>
                      <a:pt x="21" y="82"/>
                    </a:moveTo>
                    <a:lnTo>
                      <a:pt x="18" y="80"/>
                    </a:lnTo>
                    <a:lnTo>
                      <a:pt x="17" y="78"/>
                    </a:lnTo>
                    <a:lnTo>
                      <a:pt x="17" y="75"/>
                    </a:lnTo>
                    <a:lnTo>
                      <a:pt x="18" y="72"/>
                    </a:lnTo>
                    <a:lnTo>
                      <a:pt x="21" y="77"/>
                    </a:lnTo>
                    <a:lnTo>
                      <a:pt x="21" y="82"/>
                    </a:lnTo>
                    <a:close/>
                    <a:moveTo>
                      <a:pt x="21" y="70"/>
                    </a:moveTo>
                    <a:lnTo>
                      <a:pt x="24" y="70"/>
                    </a:lnTo>
                    <a:lnTo>
                      <a:pt x="34" y="68"/>
                    </a:lnTo>
                    <a:lnTo>
                      <a:pt x="44" y="67"/>
                    </a:lnTo>
                    <a:lnTo>
                      <a:pt x="51" y="61"/>
                    </a:lnTo>
                    <a:lnTo>
                      <a:pt x="58" y="70"/>
                    </a:lnTo>
                    <a:lnTo>
                      <a:pt x="54" y="73"/>
                    </a:lnTo>
                    <a:lnTo>
                      <a:pt x="49" y="75"/>
                    </a:lnTo>
                    <a:lnTo>
                      <a:pt x="43" y="78"/>
                    </a:lnTo>
                    <a:lnTo>
                      <a:pt x="37" y="80"/>
                    </a:lnTo>
                    <a:lnTo>
                      <a:pt x="26" y="82"/>
                    </a:lnTo>
                    <a:lnTo>
                      <a:pt x="21" y="82"/>
                    </a:lnTo>
                    <a:lnTo>
                      <a:pt x="21" y="70"/>
                    </a:lnTo>
                    <a:close/>
                    <a:moveTo>
                      <a:pt x="51" y="61"/>
                    </a:moveTo>
                    <a:lnTo>
                      <a:pt x="51" y="61"/>
                    </a:lnTo>
                    <a:lnTo>
                      <a:pt x="54" y="67"/>
                    </a:lnTo>
                    <a:lnTo>
                      <a:pt x="51" y="61"/>
                    </a:lnTo>
                    <a:close/>
                    <a:moveTo>
                      <a:pt x="51" y="61"/>
                    </a:moveTo>
                    <a:lnTo>
                      <a:pt x="55" y="58"/>
                    </a:lnTo>
                    <a:lnTo>
                      <a:pt x="58" y="58"/>
                    </a:lnTo>
                    <a:lnTo>
                      <a:pt x="60" y="68"/>
                    </a:lnTo>
                    <a:lnTo>
                      <a:pt x="58" y="68"/>
                    </a:lnTo>
                    <a:lnTo>
                      <a:pt x="58" y="70"/>
                    </a:lnTo>
                    <a:lnTo>
                      <a:pt x="51" y="61"/>
                    </a:lnTo>
                    <a:close/>
                    <a:moveTo>
                      <a:pt x="58" y="58"/>
                    </a:moveTo>
                    <a:lnTo>
                      <a:pt x="61" y="58"/>
                    </a:lnTo>
                    <a:lnTo>
                      <a:pt x="63" y="60"/>
                    </a:lnTo>
                    <a:lnTo>
                      <a:pt x="57" y="68"/>
                    </a:lnTo>
                    <a:lnTo>
                      <a:pt x="58" y="68"/>
                    </a:lnTo>
                    <a:lnTo>
                      <a:pt x="60" y="68"/>
                    </a:lnTo>
                    <a:lnTo>
                      <a:pt x="58" y="58"/>
                    </a:lnTo>
                    <a:close/>
                    <a:moveTo>
                      <a:pt x="63" y="60"/>
                    </a:moveTo>
                    <a:lnTo>
                      <a:pt x="64" y="61"/>
                    </a:lnTo>
                    <a:lnTo>
                      <a:pt x="66" y="65"/>
                    </a:lnTo>
                    <a:lnTo>
                      <a:pt x="55" y="67"/>
                    </a:lnTo>
                    <a:lnTo>
                      <a:pt x="57" y="67"/>
                    </a:lnTo>
                    <a:lnTo>
                      <a:pt x="57" y="68"/>
                    </a:lnTo>
                    <a:lnTo>
                      <a:pt x="63" y="60"/>
                    </a:lnTo>
                    <a:close/>
                    <a:moveTo>
                      <a:pt x="66" y="65"/>
                    </a:moveTo>
                    <a:lnTo>
                      <a:pt x="66" y="70"/>
                    </a:lnTo>
                    <a:lnTo>
                      <a:pt x="63" y="77"/>
                    </a:lnTo>
                    <a:lnTo>
                      <a:pt x="55" y="72"/>
                    </a:lnTo>
                    <a:lnTo>
                      <a:pt x="55" y="68"/>
                    </a:lnTo>
                    <a:lnTo>
                      <a:pt x="55" y="67"/>
                    </a:lnTo>
                    <a:lnTo>
                      <a:pt x="66" y="65"/>
                    </a:lnTo>
                    <a:close/>
                    <a:moveTo>
                      <a:pt x="63" y="77"/>
                    </a:moveTo>
                    <a:lnTo>
                      <a:pt x="63" y="77"/>
                    </a:lnTo>
                    <a:lnTo>
                      <a:pt x="58" y="75"/>
                    </a:lnTo>
                    <a:lnTo>
                      <a:pt x="63" y="77"/>
                    </a:lnTo>
                    <a:close/>
                    <a:moveTo>
                      <a:pt x="63" y="77"/>
                    </a:moveTo>
                    <a:lnTo>
                      <a:pt x="64" y="77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63" y="77"/>
                    </a:lnTo>
                    <a:close/>
                    <a:moveTo>
                      <a:pt x="64" y="77"/>
                    </a:moveTo>
                    <a:lnTo>
                      <a:pt x="64" y="77"/>
                    </a:lnTo>
                    <a:lnTo>
                      <a:pt x="63" y="77"/>
                    </a:lnTo>
                    <a:lnTo>
                      <a:pt x="58" y="75"/>
                    </a:lnTo>
                    <a:lnTo>
                      <a:pt x="64" y="77"/>
                    </a:lnTo>
                    <a:close/>
                    <a:moveTo>
                      <a:pt x="63" y="77"/>
                    </a:moveTo>
                    <a:lnTo>
                      <a:pt x="63" y="80"/>
                    </a:lnTo>
                    <a:lnTo>
                      <a:pt x="61" y="82"/>
                    </a:lnTo>
                    <a:lnTo>
                      <a:pt x="52" y="77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63" y="77"/>
                    </a:lnTo>
                    <a:close/>
                    <a:moveTo>
                      <a:pt x="61" y="82"/>
                    </a:moveTo>
                    <a:lnTo>
                      <a:pt x="60" y="84"/>
                    </a:lnTo>
                    <a:lnTo>
                      <a:pt x="58" y="87"/>
                    </a:lnTo>
                    <a:lnTo>
                      <a:pt x="51" y="80"/>
                    </a:lnTo>
                    <a:lnTo>
                      <a:pt x="52" y="78"/>
                    </a:lnTo>
                    <a:lnTo>
                      <a:pt x="52" y="77"/>
                    </a:lnTo>
                    <a:lnTo>
                      <a:pt x="61" y="82"/>
                    </a:lnTo>
                    <a:close/>
                    <a:moveTo>
                      <a:pt x="51" y="80"/>
                    </a:moveTo>
                    <a:lnTo>
                      <a:pt x="51" y="80"/>
                    </a:lnTo>
                    <a:lnTo>
                      <a:pt x="55" y="84"/>
                    </a:lnTo>
                    <a:lnTo>
                      <a:pt x="51" y="80"/>
                    </a:lnTo>
                    <a:close/>
                    <a:moveTo>
                      <a:pt x="58" y="87"/>
                    </a:moveTo>
                    <a:lnTo>
                      <a:pt x="51" y="99"/>
                    </a:lnTo>
                    <a:lnTo>
                      <a:pt x="41" y="111"/>
                    </a:lnTo>
                    <a:lnTo>
                      <a:pt x="34" y="102"/>
                    </a:lnTo>
                    <a:lnTo>
                      <a:pt x="43" y="92"/>
                    </a:lnTo>
                    <a:lnTo>
                      <a:pt x="51" y="80"/>
                    </a:lnTo>
                    <a:lnTo>
                      <a:pt x="58" y="87"/>
                    </a:lnTo>
                    <a:close/>
                    <a:moveTo>
                      <a:pt x="38" y="113"/>
                    </a:moveTo>
                    <a:lnTo>
                      <a:pt x="35" y="111"/>
                    </a:lnTo>
                    <a:lnTo>
                      <a:pt x="32" y="109"/>
                    </a:lnTo>
                    <a:lnTo>
                      <a:pt x="32" y="106"/>
                    </a:lnTo>
                    <a:lnTo>
                      <a:pt x="34" y="102"/>
                    </a:lnTo>
                    <a:lnTo>
                      <a:pt x="37" y="106"/>
                    </a:lnTo>
                    <a:lnTo>
                      <a:pt x="38" y="113"/>
                    </a:lnTo>
                    <a:close/>
                    <a:moveTo>
                      <a:pt x="37" y="101"/>
                    </a:moveTo>
                    <a:lnTo>
                      <a:pt x="46" y="99"/>
                    </a:lnTo>
                    <a:lnTo>
                      <a:pt x="63" y="92"/>
                    </a:lnTo>
                    <a:lnTo>
                      <a:pt x="69" y="102"/>
                    </a:lnTo>
                    <a:lnTo>
                      <a:pt x="58" y="108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13"/>
                    </a:lnTo>
                    <a:lnTo>
                      <a:pt x="37" y="101"/>
                    </a:lnTo>
                    <a:close/>
                    <a:moveTo>
                      <a:pt x="63" y="92"/>
                    </a:moveTo>
                    <a:lnTo>
                      <a:pt x="63" y="92"/>
                    </a:lnTo>
                    <a:lnTo>
                      <a:pt x="66" y="97"/>
                    </a:lnTo>
                    <a:lnTo>
                      <a:pt x="63" y="92"/>
                    </a:lnTo>
                    <a:close/>
                    <a:moveTo>
                      <a:pt x="63" y="92"/>
                    </a:moveTo>
                    <a:lnTo>
                      <a:pt x="69" y="89"/>
                    </a:lnTo>
                    <a:lnTo>
                      <a:pt x="74" y="89"/>
                    </a:lnTo>
                    <a:lnTo>
                      <a:pt x="74" y="99"/>
                    </a:lnTo>
                    <a:lnTo>
                      <a:pt x="72" y="101"/>
                    </a:lnTo>
                    <a:lnTo>
                      <a:pt x="69" y="102"/>
                    </a:lnTo>
                    <a:lnTo>
                      <a:pt x="63" y="92"/>
                    </a:lnTo>
                    <a:close/>
                    <a:moveTo>
                      <a:pt x="74" y="89"/>
                    </a:moveTo>
                    <a:lnTo>
                      <a:pt x="77" y="89"/>
                    </a:lnTo>
                    <a:lnTo>
                      <a:pt x="80" y="90"/>
                    </a:lnTo>
                    <a:lnTo>
                      <a:pt x="74" y="99"/>
                    </a:lnTo>
                    <a:lnTo>
                      <a:pt x="74" y="89"/>
                    </a:lnTo>
                    <a:close/>
                    <a:moveTo>
                      <a:pt x="80" y="90"/>
                    </a:moveTo>
                    <a:lnTo>
                      <a:pt x="83" y="92"/>
                    </a:lnTo>
                    <a:lnTo>
                      <a:pt x="83" y="97"/>
                    </a:lnTo>
                    <a:lnTo>
                      <a:pt x="74" y="99"/>
                    </a:lnTo>
                    <a:lnTo>
                      <a:pt x="80" y="90"/>
                    </a:lnTo>
                    <a:close/>
                    <a:moveTo>
                      <a:pt x="83" y="97"/>
                    </a:moveTo>
                    <a:lnTo>
                      <a:pt x="83" y="97"/>
                    </a:lnTo>
                    <a:lnTo>
                      <a:pt x="78" y="97"/>
                    </a:lnTo>
                    <a:lnTo>
                      <a:pt x="83" y="97"/>
                    </a:lnTo>
                    <a:close/>
                    <a:moveTo>
                      <a:pt x="83" y="97"/>
                    </a:moveTo>
                    <a:lnTo>
                      <a:pt x="83" y="101"/>
                    </a:lnTo>
                    <a:lnTo>
                      <a:pt x="81" y="108"/>
                    </a:lnTo>
                    <a:lnTo>
                      <a:pt x="72" y="102"/>
                    </a:lnTo>
                    <a:lnTo>
                      <a:pt x="74" y="99"/>
                    </a:lnTo>
                    <a:lnTo>
                      <a:pt x="83" y="97"/>
                    </a:lnTo>
                    <a:close/>
                    <a:moveTo>
                      <a:pt x="81" y="108"/>
                    </a:moveTo>
                    <a:lnTo>
                      <a:pt x="69" y="123"/>
                    </a:lnTo>
                    <a:lnTo>
                      <a:pt x="61" y="130"/>
                    </a:lnTo>
                    <a:lnTo>
                      <a:pt x="55" y="120"/>
                    </a:lnTo>
                    <a:lnTo>
                      <a:pt x="63" y="114"/>
                    </a:lnTo>
                    <a:lnTo>
                      <a:pt x="72" y="102"/>
                    </a:lnTo>
                    <a:lnTo>
                      <a:pt x="81" y="108"/>
                    </a:lnTo>
                    <a:close/>
                    <a:moveTo>
                      <a:pt x="58" y="130"/>
                    </a:moveTo>
                    <a:lnTo>
                      <a:pt x="55" y="128"/>
                    </a:lnTo>
                    <a:lnTo>
                      <a:pt x="54" y="125"/>
                    </a:lnTo>
                    <a:lnTo>
                      <a:pt x="54" y="123"/>
                    </a:lnTo>
                    <a:lnTo>
                      <a:pt x="55" y="120"/>
                    </a:lnTo>
                    <a:lnTo>
                      <a:pt x="58" y="125"/>
                    </a:lnTo>
                    <a:lnTo>
                      <a:pt x="58" y="130"/>
                    </a:lnTo>
                    <a:close/>
                    <a:moveTo>
                      <a:pt x="60" y="120"/>
                    </a:moveTo>
                    <a:lnTo>
                      <a:pt x="71" y="121"/>
                    </a:lnTo>
                    <a:lnTo>
                      <a:pt x="86" y="120"/>
                    </a:lnTo>
                    <a:lnTo>
                      <a:pt x="91" y="130"/>
                    </a:lnTo>
                    <a:lnTo>
                      <a:pt x="81" y="132"/>
                    </a:lnTo>
                    <a:lnTo>
                      <a:pt x="71" y="132"/>
                    </a:lnTo>
                    <a:lnTo>
                      <a:pt x="61" y="132"/>
                    </a:lnTo>
                    <a:lnTo>
                      <a:pt x="58" y="130"/>
                    </a:lnTo>
                    <a:lnTo>
                      <a:pt x="60" y="120"/>
                    </a:lnTo>
                    <a:close/>
                    <a:moveTo>
                      <a:pt x="86" y="120"/>
                    </a:moveTo>
                    <a:lnTo>
                      <a:pt x="86" y="120"/>
                    </a:lnTo>
                    <a:lnTo>
                      <a:pt x="88" y="120"/>
                    </a:lnTo>
                    <a:lnTo>
                      <a:pt x="89" y="125"/>
                    </a:lnTo>
                    <a:lnTo>
                      <a:pt x="86" y="120"/>
                    </a:lnTo>
                    <a:close/>
                    <a:moveTo>
                      <a:pt x="88" y="120"/>
                    </a:moveTo>
                    <a:lnTo>
                      <a:pt x="92" y="118"/>
                    </a:lnTo>
                    <a:lnTo>
                      <a:pt x="97" y="118"/>
                    </a:lnTo>
                    <a:lnTo>
                      <a:pt x="100" y="120"/>
                    </a:lnTo>
                    <a:lnTo>
                      <a:pt x="101" y="123"/>
                    </a:lnTo>
                    <a:lnTo>
                      <a:pt x="92" y="126"/>
                    </a:lnTo>
                    <a:lnTo>
                      <a:pt x="91" y="126"/>
                    </a:lnTo>
                    <a:lnTo>
                      <a:pt x="91" y="130"/>
                    </a:lnTo>
                    <a:lnTo>
                      <a:pt x="88" y="120"/>
                    </a:lnTo>
                    <a:close/>
                    <a:moveTo>
                      <a:pt x="101" y="123"/>
                    </a:moveTo>
                    <a:lnTo>
                      <a:pt x="101" y="126"/>
                    </a:lnTo>
                    <a:lnTo>
                      <a:pt x="101" y="130"/>
                    </a:lnTo>
                    <a:lnTo>
                      <a:pt x="91" y="128"/>
                    </a:lnTo>
                    <a:lnTo>
                      <a:pt x="92" y="126"/>
                    </a:lnTo>
                    <a:lnTo>
                      <a:pt x="101" y="123"/>
                    </a:lnTo>
                    <a:close/>
                    <a:moveTo>
                      <a:pt x="101" y="130"/>
                    </a:moveTo>
                    <a:lnTo>
                      <a:pt x="101" y="132"/>
                    </a:lnTo>
                    <a:lnTo>
                      <a:pt x="100" y="132"/>
                    </a:lnTo>
                    <a:lnTo>
                      <a:pt x="91" y="130"/>
                    </a:lnTo>
                    <a:lnTo>
                      <a:pt x="91" y="128"/>
                    </a:lnTo>
                    <a:lnTo>
                      <a:pt x="101" y="130"/>
                    </a:lnTo>
                    <a:close/>
                    <a:moveTo>
                      <a:pt x="100" y="132"/>
                    </a:moveTo>
                    <a:lnTo>
                      <a:pt x="100" y="132"/>
                    </a:lnTo>
                    <a:lnTo>
                      <a:pt x="95" y="130"/>
                    </a:lnTo>
                    <a:lnTo>
                      <a:pt x="100" y="132"/>
                    </a:lnTo>
                    <a:close/>
                    <a:moveTo>
                      <a:pt x="100" y="132"/>
                    </a:moveTo>
                    <a:lnTo>
                      <a:pt x="91" y="142"/>
                    </a:lnTo>
                    <a:lnTo>
                      <a:pt x="83" y="147"/>
                    </a:lnTo>
                    <a:lnTo>
                      <a:pt x="78" y="137"/>
                    </a:lnTo>
                    <a:lnTo>
                      <a:pt x="84" y="133"/>
                    </a:lnTo>
                    <a:lnTo>
                      <a:pt x="91" y="128"/>
                    </a:lnTo>
                    <a:lnTo>
                      <a:pt x="100" y="132"/>
                    </a:lnTo>
                    <a:close/>
                    <a:moveTo>
                      <a:pt x="80" y="147"/>
                    </a:moveTo>
                    <a:lnTo>
                      <a:pt x="77" y="147"/>
                    </a:lnTo>
                    <a:lnTo>
                      <a:pt x="75" y="144"/>
                    </a:lnTo>
                    <a:lnTo>
                      <a:pt x="77" y="140"/>
                    </a:lnTo>
                    <a:lnTo>
                      <a:pt x="78" y="137"/>
                    </a:lnTo>
                    <a:lnTo>
                      <a:pt x="80" y="142"/>
                    </a:lnTo>
                    <a:lnTo>
                      <a:pt x="80" y="147"/>
                    </a:lnTo>
                    <a:close/>
                    <a:moveTo>
                      <a:pt x="80" y="137"/>
                    </a:moveTo>
                    <a:lnTo>
                      <a:pt x="89" y="137"/>
                    </a:lnTo>
                    <a:lnTo>
                      <a:pt x="100" y="135"/>
                    </a:lnTo>
                    <a:lnTo>
                      <a:pt x="106" y="142"/>
                    </a:lnTo>
                    <a:lnTo>
                      <a:pt x="100" y="145"/>
                    </a:lnTo>
                    <a:lnTo>
                      <a:pt x="91" y="147"/>
                    </a:lnTo>
                    <a:lnTo>
                      <a:pt x="83" y="147"/>
                    </a:lnTo>
                    <a:lnTo>
                      <a:pt x="80" y="147"/>
                    </a:lnTo>
                    <a:lnTo>
                      <a:pt x="80" y="137"/>
                    </a:lnTo>
                    <a:close/>
                    <a:moveTo>
                      <a:pt x="106" y="142"/>
                    </a:moveTo>
                    <a:lnTo>
                      <a:pt x="106" y="142"/>
                    </a:lnTo>
                    <a:lnTo>
                      <a:pt x="103" y="138"/>
                    </a:lnTo>
                    <a:lnTo>
                      <a:pt x="106" y="142"/>
                    </a:lnTo>
                    <a:close/>
                    <a:moveTo>
                      <a:pt x="100" y="135"/>
                    </a:moveTo>
                    <a:lnTo>
                      <a:pt x="101" y="132"/>
                    </a:lnTo>
                    <a:lnTo>
                      <a:pt x="105" y="132"/>
                    </a:lnTo>
                    <a:lnTo>
                      <a:pt x="105" y="144"/>
                    </a:lnTo>
                    <a:lnTo>
                      <a:pt x="106" y="142"/>
                    </a:lnTo>
                    <a:lnTo>
                      <a:pt x="100" y="135"/>
                    </a:lnTo>
                    <a:close/>
                    <a:moveTo>
                      <a:pt x="105" y="132"/>
                    </a:moveTo>
                    <a:lnTo>
                      <a:pt x="108" y="132"/>
                    </a:lnTo>
                    <a:lnTo>
                      <a:pt x="111" y="135"/>
                    </a:lnTo>
                    <a:lnTo>
                      <a:pt x="101" y="140"/>
                    </a:lnTo>
                    <a:lnTo>
                      <a:pt x="103" y="142"/>
                    </a:lnTo>
                    <a:lnTo>
                      <a:pt x="105" y="144"/>
                    </a:lnTo>
                    <a:lnTo>
                      <a:pt x="105" y="132"/>
                    </a:lnTo>
                    <a:close/>
                    <a:moveTo>
                      <a:pt x="111" y="135"/>
                    </a:moveTo>
                    <a:lnTo>
                      <a:pt x="111" y="137"/>
                    </a:lnTo>
                    <a:lnTo>
                      <a:pt x="112" y="140"/>
                    </a:lnTo>
                    <a:lnTo>
                      <a:pt x="101" y="140"/>
                    </a:lnTo>
                    <a:lnTo>
                      <a:pt x="111" y="135"/>
                    </a:lnTo>
                    <a:close/>
                    <a:moveTo>
                      <a:pt x="112" y="140"/>
                    </a:moveTo>
                    <a:lnTo>
                      <a:pt x="111" y="147"/>
                    </a:lnTo>
                    <a:lnTo>
                      <a:pt x="105" y="159"/>
                    </a:lnTo>
                    <a:lnTo>
                      <a:pt x="97" y="152"/>
                    </a:lnTo>
                    <a:lnTo>
                      <a:pt x="100" y="145"/>
                    </a:lnTo>
                    <a:lnTo>
                      <a:pt x="101" y="140"/>
                    </a:lnTo>
                    <a:lnTo>
                      <a:pt x="112" y="140"/>
                    </a:lnTo>
                    <a:close/>
                    <a:moveTo>
                      <a:pt x="100" y="161"/>
                    </a:moveTo>
                    <a:lnTo>
                      <a:pt x="97" y="161"/>
                    </a:lnTo>
                    <a:lnTo>
                      <a:pt x="95" y="157"/>
                    </a:lnTo>
                    <a:lnTo>
                      <a:pt x="95" y="156"/>
                    </a:lnTo>
                    <a:lnTo>
                      <a:pt x="97" y="152"/>
                    </a:lnTo>
                    <a:lnTo>
                      <a:pt x="100" y="156"/>
                    </a:lnTo>
                    <a:lnTo>
                      <a:pt x="100" y="161"/>
                    </a:lnTo>
                    <a:close/>
                    <a:moveTo>
                      <a:pt x="101" y="150"/>
                    </a:moveTo>
                    <a:lnTo>
                      <a:pt x="105" y="150"/>
                    </a:lnTo>
                    <a:lnTo>
                      <a:pt x="111" y="150"/>
                    </a:lnTo>
                    <a:lnTo>
                      <a:pt x="117" y="159"/>
                    </a:lnTo>
                    <a:lnTo>
                      <a:pt x="106" y="162"/>
                    </a:lnTo>
                    <a:lnTo>
                      <a:pt x="100" y="161"/>
                    </a:lnTo>
                    <a:lnTo>
                      <a:pt x="101" y="150"/>
                    </a:lnTo>
                    <a:close/>
                    <a:moveTo>
                      <a:pt x="111" y="150"/>
                    </a:moveTo>
                    <a:lnTo>
                      <a:pt x="111" y="150"/>
                    </a:lnTo>
                    <a:lnTo>
                      <a:pt x="114" y="154"/>
                    </a:lnTo>
                    <a:lnTo>
                      <a:pt x="111" y="150"/>
                    </a:lnTo>
                    <a:close/>
                    <a:moveTo>
                      <a:pt x="111" y="150"/>
                    </a:moveTo>
                    <a:lnTo>
                      <a:pt x="114" y="149"/>
                    </a:lnTo>
                    <a:lnTo>
                      <a:pt x="117" y="147"/>
                    </a:lnTo>
                    <a:lnTo>
                      <a:pt x="117" y="159"/>
                    </a:lnTo>
                    <a:lnTo>
                      <a:pt x="111" y="150"/>
                    </a:lnTo>
                    <a:close/>
                    <a:moveTo>
                      <a:pt x="117" y="147"/>
                    </a:moveTo>
                    <a:lnTo>
                      <a:pt x="120" y="149"/>
                    </a:lnTo>
                    <a:lnTo>
                      <a:pt x="122" y="150"/>
                    </a:lnTo>
                    <a:lnTo>
                      <a:pt x="112" y="156"/>
                    </a:lnTo>
                    <a:lnTo>
                      <a:pt x="115" y="157"/>
                    </a:lnTo>
                    <a:lnTo>
                      <a:pt x="117" y="159"/>
                    </a:lnTo>
                    <a:lnTo>
                      <a:pt x="117" y="147"/>
                    </a:lnTo>
                    <a:close/>
                    <a:moveTo>
                      <a:pt x="122" y="150"/>
                    </a:moveTo>
                    <a:lnTo>
                      <a:pt x="122" y="154"/>
                    </a:lnTo>
                    <a:lnTo>
                      <a:pt x="122" y="156"/>
                    </a:lnTo>
                    <a:lnTo>
                      <a:pt x="112" y="154"/>
                    </a:lnTo>
                    <a:lnTo>
                      <a:pt x="112" y="156"/>
                    </a:lnTo>
                    <a:lnTo>
                      <a:pt x="122" y="150"/>
                    </a:lnTo>
                    <a:close/>
                    <a:moveTo>
                      <a:pt x="112" y="154"/>
                    </a:moveTo>
                    <a:lnTo>
                      <a:pt x="112" y="154"/>
                    </a:lnTo>
                    <a:lnTo>
                      <a:pt x="117" y="154"/>
                    </a:lnTo>
                    <a:lnTo>
                      <a:pt x="112" y="154"/>
                    </a:lnTo>
                    <a:close/>
                    <a:moveTo>
                      <a:pt x="122" y="156"/>
                    </a:moveTo>
                    <a:lnTo>
                      <a:pt x="120" y="159"/>
                    </a:lnTo>
                    <a:lnTo>
                      <a:pt x="118" y="164"/>
                    </a:lnTo>
                    <a:lnTo>
                      <a:pt x="109" y="157"/>
                    </a:lnTo>
                    <a:lnTo>
                      <a:pt x="111" y="156"/>
                    </a:lnTo>
                    <a:lnTo>
                      <a:pt x="112" y="154"/>
                    </a:lnTo>
                    <a:lnTo>
                      <a:pt x="122" y="156"/>
                    </a:lnTo>
                    <a:close/>
                    <a:moveTo>
                      <a:pt x="118" y="164"/>
                    </a:moveTo>
                    <a:lnTo>
                      <a:pt x="117" y="164"/>
                    </a:lnTo>
                    <a:lnTo>
                      <a:pt x="114" y="161"/>
                    </a:lnTo>
                    <a:lnTo>
                      <a:pt x="118" y="164"/>
                    </a:lnTo>
                    <a:close/>
                    <a:moveTo>
                      <a:pt x="117" y="164"/>
                    </a:moveTo>
                    <a:lnTo>
                      <a:pt x="103" y="174"/>
                    </a:lnTo>
                    <a:lnTo>
                      <a:pt x="92" y="178"/>
                    </a:lnTo>
                    <a:lnTo>
                      <a:pt x="89" y="168"/>
                    </a:lnTo>
                    <a:lnTo>
                      <a:pt x="98" y="164"/>
                    </a:lnTo>
                    <a:lnTo>
                      <a:pt x="109" y="157"/>
                    </a:lnTo>
                    <a:lnTo>
                      <a:pt x="117" y="164"/>
                    </a:lnTo>
                    <a:close/>
                    <a:moveTo>
                      <a:pt x="89" y="178"/>
                    </a:moveTo>
                    <a:lnTo>
                      <a:pt x="88" y="176"/>
                    </a:lnTo>
                    <a:lnTo>
                      <a:pt x="86" y="173"/>
                    </a:lnTo>
                    <a:lnTo>
                      <a:pt x="86" y="169"/>
                    </a:lnTo>
                    <a:lnTo>
                      <a:pt x="89" y="168"/>
                    </a:lnTo>
                    <a:lnTo>
                      <a:pt x="91" y="173"/>
                    </a:lnTo>
                    <a:lnTo>
                      <a:pt x="89" y="178"/>
                    </a:lnTo>
                    <a:close/>
                    <a:moveTo>
                      <a:pt x="91" y="168"/>
                    </a:moveTo>
                    <a:lnTo>
                      <a:pt x="105" y="169"/>
                    </a:lnTo>
                    <a:lnTo>
                      <a:pt x="122" y="169"/>
                    </a:lnTo>
                    <a:lnTo>
                      <a:pt x="128" y="178"/>
                    </a:lnTo>
                    <a:lnTo>
                      <a:pt x="125" y="180"/>
                    </a:lnTo>
                    <a:lnTo>
                      <a:pt x="118" y="181"/>
                    </a:lnTo>
                    <a:lnTo>
                      <a:pt x="112" y="181"/>
                    </a:lnTo>
                    <a:lnTo>
                      <a:pt x="106" y="181"/>
                    </a:lnTo>
                    <a:lnTo>
                      <a:pt x="95" y="180"/>
                    </a:lnTo>
                    <a:lnTo>
                      <a:pt x="89" y="178"/>
                    </a:lnTo>
                    <a:lnTo>
                      <a:pt x="91" y="168"/>
                    </a:lnTo>
                    <a:close/>
                    <a:moveTo>
                      <a:pt x="122" y="169"/>
                    </a:moveTo>
                    <a:lnTo>
                      <a:pt x="122" y="168"/>
                    </a:lnTo>
                    <a:lnTo>
                      <a:pt x="125" y="173"/>
                    </a:lnTo>
                    <a:lnTo>
                      <a:pt x="122" y="169"/>
                    </a:lnTo>
                    <a:close/>
                    <a:moveTo>
                      <a:pt x="122" y="168"/>
                    </a:moveTo>
                    <a:lnTo>
                      <a:pt x="125" y="168"/>
                    </a:lnTo>
                    <a:lnTo>
                      <a:pt x="126" y="166"/>
                    </a:lnTo>
                    <a:lnTo>
                      <a:pt x="128" y="168"/>
                    </a:lnTo>
                    <a:lnTo>
                      <a:pt x="131" y="169"/>
                    </a:lnTo>
                    <a:lnTo>
                      <a:pt x="122" y="176"/>
                    </a:lnTo>
                    <a:lnTo>
                      <a:pt x="125" y="174"/>
                    </a:lnTo>
                    <a:lnTo>
                      <a:pt x="128" y="178"/>
                    </a:lnTo>
                    <a:lnTo>
                      <a:pt x="122" y="168"/>
                    </a:lnTo>
                    <a:close/>
                    <a:moveTo>
                      <a:pt x="131" y="169"/>
                    </a:moveTo>
                    <a:lnTo>
                      <a:pt x="131" y="169"/>
                    </a:lnTo>
                    <a:lnTo>
                      <a:pt x="126" y="173"/>
                    </a:lnTo>
                    <a:lnTo>
                      <a:pt x="131" y="169"/>
                    </a:lnTo>
                    <a:close/>
                    <a:moveTo>
                      <a:pt x="131" y="169"/>
                    </a:moveTo>
                    <a:lnTo>
                      <a:pt x="131" y="173"/>
                    </a:lnTo>
                    <a:lnTo>
                      <a:pt x="131" y="176"/>
                    </a:lnTo>
                    <a:lnTo>
                      <a:pt x="129" y="181"/>
                    </a:lnTo>
                    <a:lnTo>
                      <a:pt x="128" y="188"/>
                    </a:lnTo>
                    <a:lnTo>
                      <a:pt x="118" y="183"/>
                    </a:lnTo>
                    <a:lnTo>
                      <a:pt x="122" y="178"/>
                    </a:lnTo>
                    <a:lnTo>
                      <a:pt x="122" y="176"/>
                    </a:lnTo>
                    <a:lnTo>
                      <a:pt x="131" y="169"/>
                    </a:lnTo>
                    <a:close/>
                    <a:moveTo>
                      <a:pt x="128" y="188"/>
                    </a:moveTo>
                    <a:lnTo>
                      <a:pt x="125" y="197"/>
                    </a:lnTo>
                    <a:lnTo>
                      <a:pt x="123" y="204"/>
                    </a:lnTo>
                    <a:lnTo>
                      <a:pt x="112" y="204"/>
                    </a:lnTo>
                    <a:lnTo>
                      <a:pt x="114" y="195"/>
                    </a:lnTo>
                    <a:lnTo>
                      <a:pt x="118" y="183"/>
                    </a:lnTo>
                    <a:lnTo>
                      <a:pt x="128" y="188"/>
                    </a:lnTo>
                    <a:close/>
                    <a:moveTo>
                      <a:pt x="122" y="209"/>
                    </a:moveTo>
                    <a:lnTo>
                      <a:pt x="118" y="209"/>
                    </a:lnTo>
                    <a:lnTo>
                      <a:pt x="115" y="209"/>
                    </a:lnTo>
                    <a:lnTo>
                      <a:pt x="114" y="207"/>
                    </a:lnTo>
                    <a:lnTo>
                      <a:pt x="112" y="204"/>
                    </a:lnTo>
                    <a:lnTo>
                      <a:pt x="117" y="204"/>
                    </a:lnTo>
                    <a:lnTo>
                      <a:pt x="122" y="209"/>
                    </a:lnTo>
                    <a:close/>
                    <a:moveTo>
                      <a:pt x="114" y="200"/>
                    </a:moveTo>
                    <a:lnTo>
                      <a:pt x="122" y="192"/>
                    </a:lnTo>
                    <a:lnTo>
                      <a:pt x="135" y="180"/>
                    </a:lnTo>
                    <a:lnTo>
                      <a:pt x="142" y="188"/>
                    </a:lnTo>
                    <a:lnTo>
                      <a:pt x="129" y="200"/>
                    </a:lnTo>
                    <a:lnTo>
                      <a:pt x="122" y="209"/>
                    </a:lnTo>
                    <a:lnTo>
                      <a:pt x="114" y="200"/>
                    </a:lnTo>
                    <a:close/>
                    <a:moveTo>
                      <a:pt x="142" y="188"/>
                    </a:moveTo>
                    <a:lnTo>
                      <a:pt x="142" y="188"/>
                    </a:lnTo>
                    <a:lnTo>
                      <a:pt x="139" y="183"/>
                    </a:lnTo>
                    <a:lnTo>
                      <a:pt x="142" y="188"/>
                    </a:lnTo>
                    <a:close/>
                    <a:moveTo>
                      <a:pt x="135" y="180"/>
                    </a:moveTo>
                    <a:lnTo>
                      <a:pt x="140" y="176"/>
                    </a:lnTo>
                    <a:lnTo>
                      <a:pt x="143" y="174"/>
                    </a:lnTo>
                    <a:lnTo>
                      <a:pt x="145" y="174"/>
                    </a:lnTo>
                    <a:lnTo>
                      <a:pt x="148" y="178"/>
                    </a:lnTo>
                    <a:lnTo>
                      <a:pt x="140" y="185"/>
                    </a:lnTo>
                    <a:lnTo>
                      <a:pt x="142" y="188"/>
                    </a:lnTo>
                    <a:lnTo>
                      <a:pt x="135" y="180"/>
                    </a:lnTo>
                    <a:close/>
                    <a:moveTo>
                      <a:pt x="148" y="178"/>
                    </a:moveTo>
                    <a:lnTo>
                      <a:pt x="149" y="181"/>
                    </a:lnTo>
                    <a:lnTo>
                      <a:pt x="148" y="185"/>
                    </a:lnTo>
                    <a:lnTo>
                      <a:pt x="139" y="183"/>
                    </a:lnTo>
                    <a:lnTo>
                      <a:pt x="140" y="185"/>
                    </a:lnTo>
                    <a:lnTo>
                      <a:pt x="148" y="178"/>
                    </a:lnTo>
                    <a:close/>
                    <a:moveTo>
                      <a:pt x="148" y="185"/>
                    </a:moveTo>
                    <a:lnTo>
                      <a:pt x="148" y="186"/>
                    </a:lnTo>
                    <a:lnTo>
                      <a:pt x="139" y="185"/>
                    </a:lnTo>
                    <a:lnTo>
                      <a:pt x="139" y="183"/>
                    </a:lnTo>
                    <a:lnTo>
                      <a:pt x="148" y="185"/>
                    </a:lnTo>
                    <a:close/>
                    <a:moveTo>
                      <a:pt x="148" y="186"/>
                    </a:moveTo>
                    <a:lnTo>
                      <a:pt x="148" y="186"/>
                    </a:lnTo>
                    <a:lnTo>
                      <a:pt x="143" y="186"/>
                    </a:lnTo>
                    <a:lnTo>
                      <a:pt x="148" y="186"/>
                    </a:lnTo>
                    <a:close/>
                    <a:moveTo>
                      <a:pt x="148" y="186"/>
                    </a:moveTo>
                    <a:lnTo>
                      <a:pt x="148" y="188"/>
                    </a:lnTo>
                    <a:lnTo>
                      <a:pt x="139" y="185"/>
                    </a:lnTo>
                    <a:lnTo>
                      <a:pt x="148" y="186"/>
                    </a:lnTo>
                    <a:close/>
                    <a:moveTo>
                      <a:pt x="139" y="185"/>
                    </a:moveTo>
                    <a:lnTo>
                      <a:pt x="139" y="185"/>
                    </a:lnTo>
                    <a:lnTo>
                      <a:pt x="143" y="186"/>
                    </a:lnTo>
                    <a:lnTo>
                      <a:pt x="139" y="185"/>
                    </a:lnTo>
                    <a:close/>
                    <a:moveTo>
                      <a:pt x="148" y="186"/>
                    </a:moveTo>
                    <a:lnTo>
                      <a:pt x="148" y="188"/>
                    </a:lnTo>
                    <a:lnTo>
                      <a:pt x="139" y="190"/>
                    </a:lnTo>
                    <a:lnTo>
                      <a:pt x="137" y="186"/>
                    </a:lnTo>
                    <a:lnTo>
                      <a:pt x="139" y="185"/>
                    </a:lnTo>
                    <a:lnTo>
                      <a:pt x="148" y="186"/>
                    </a:lnTo>
                    <a:close/>
                    <a:moveTo>
                      <a:pt x="148" y="188"/>
                    </a:moveTo>
                    <a:lnTo>
                      <a:pt x="148" y="190"/>
                    </a:lnTo>
                    <a:lnTo>
                      <a:pt x="148" y="192"/>
                    </a:lnTo>
                    <a:lnTo>
                      <a:pt x="139" y="193"/>
                    </a:lnTo>
                    <a:lnTo>
                      <a:pt x="139" y="192"/>
                    </a:lnTo>
                    <a:lnTo>
                      <a:pt x="139" y="190"/>
                    </a:lnTo>
                    <a:lnTo>
                      <a:pt x="148" y="188"/>
                    </a:lnTo>
                    <a:close/>
                    <a:moveTo>
                      <a:pt x="148" y="192"/>
                    </a:moveTo>
                    <a:lnTo>
                      <a:pt x="152" y="207"/>
                    </a:lnTo>
                    <a:lnTo>
                      <a:pt x="155" y="217"/>
                    </a:lnTo>
                    <a:lnTo>
                      <a:pt x="146" y="222"/>
                    </a:lnTo>
                    <a:lnTo>
                      <a:pt x="142" y="210"/>
                    </a:lnTo>
                    <a:lnTo>
                      <a:pt x="139" y="193"/>
                    </a:lnTo>
                    <a:lnTo>
                      <a:pt x="148" y="192"/>
                    </a:lnTo>
                    <a:close/>
                    <a:moveTo>
                      <a:pt x="155" y="222"/>
                    </a:moveTo>
                    <a:lnTo>
                      <a:pt x="154" y="224"/>
                    </a:lnTo>
                    <a:lnTo>
                      <a:pt x="152" y="226"/>
                    </a:lnTo>
                    <a:lnTo>
                      <a:pt x="149" y="226"/>
                    </a:lnTo>
                    <a:lnTo>
                      <a:pt x="146" y="222"/>
                    </a:lnTo>
                    <a:lnTo>
                      <a:pt x="151" y="221"/>
                    </a:lnTo>
                    <a:lnTo>
                      <a:pt x="155" y="222"/>
                    </a:lnTo>
                    <a:close/>
                    <a:moveTo>
                      <a:pt x="146" y="219"/>
                    </a:moveTo>
                    <a:lnTo>
                      <a:pt x="148" y="214"/>
                    </a:lnTo>
                    <a:lnTo>
                      <a:pt x="151" y="205"/>
                    </a:lnTo>
                    <a:lnTo>
                      <a:pt x="155" y="195"/>
                    </a:lnTo>
                    <a:lnTo>
                      <a:pt x="162" y="188"/>
                    </a:lnTo>
                    <a:lnTo>
                      <a:pt x="166" y="197"/>
                    </a:lnTo>
                    <a:lnTo>
                      <a:pt x="160" y="210"/>
                    </a:lnTo>
                    <a:lnTo>
                      <a:pt x="155" y="222"/>
                    </a:lnTo>
                    <a:lnTo>
                      <a:pt x="146" y="219"/>
                    </a:lnTo>
                    <a:close/>
                    <a:moveTo>
                      <a:pt x="162" y="188"/>
                    </a:moveTo>
                    <a:lnTo>
                      <a:pt x="165" y="186"/>
                    </a:lnTo>
                    <a:lnTo>
                      <a:pt x="168" y="186"/>
                    </a:lnTo>
                    <a:lnTo>
                      <a:pt x="171" y="188"/>
                    </a:lnTo>
                    <a:lnTo>
                      <a:pt x="172" y="190"/>
                    </a:lnTo>
                    <a:lnTo>
                      <a:pt x="166" y="198"/>
                    </a:lnTo>
                    <a:lnTo>
                      <a:pt x="166" y="197"/>
                    </a:lnTo>
                    <a:lnTo>
                      <a:pt x="162" y="188"/>
                    </a:lnTo>
                    <a:close/>
                    <a:moveTo>
                      <a:pt x="172" y="190"/>
                    </a:moveTo>
                    <a:lnTo>
                      <a:pt x="176" y="192"/>
                    </a:lnTo>
                    <a:lnTo>
                      <a:pt x="182" y="188"/>
                    </a:lnTo>
                    <a:lnTo>
                      <a:pt x="186" y="198"/>
                    </a:lnTo>
                    <a:lnTo>
                      <a:pt x="179" y="202"/>
                    </a:lnTo>
                    <a:lnTo>
                      <a:pt x="174" y="202"/>
                    </a:lnTo>
                    <a:lnTo>
                      <a:pt x="169" y="200"/>
                    </a:lnTo>
                    <a:lnTo>
                      <a:pt x="166" y="198"/>
                    </a:lnTo>
                    <a:lnTo>
                      <a:pt x="172" y="190"/>
                    </a:lnTo>
                    <a:close/>
                    <a:moveTo>
                      <a:pt x="188" y="192"/>
                    </a:moveTo>
                    <a:lnTo>
                      <a:pt x="189" y="195"/>
                    </a:lnTo>
                    <a:lnTo>
                      <a:pt x="186" y="198"/>
                    </a:lnTo>
                    <a:lnTo>
                      <a:pt x="185" y="193"/>
                    </a:lnTo>
                    <a:lnTo>
                      <a:pt x="188" y="192"/>
                    </a:lnTo>
                    <a:close/>
                    <a:moveTo>
                      <a:pt x="180" y="197"/>
                    </a:moveTo>
                    <a:lnTo>
                      <a:pt x="179" y="193"/>
                    </a:lnTo>
                    <a:lnTo>
                      <a:pt x="177" y="186"/>
                    </a:lnTo>
                    <a:lnTo>
                      <a:pt x="177" y="183"/>
                    </a:lnTo>
                    <a:lnTo>
                      <a:pt x="180" y="178"/>
                    </a:lnTo>
                    <a:lnTo>
                      <a:pt x="183" y="174"/>
                    </a:lnTo>
                    <a:lnTo>
                      <a:pt x="189" y="171"/>
                    </a:lnTo>
                    <a:lnTo>
                      <a:pt x="193" y="181"/>
                    </a:lnTo>
                    <a:lnTo>
                      <a:pt x="189" y="185"/>
                    </a:lnTo>
                    <a:lnTo>
                      <a:pt x="188" y="188"/>
                    </a:lnTo>
                    <a:lnTo>
                      <a:pt x="188" y="190"/>
                    </a:lnTo>
                    <a:lnTo>
                      <a:pt x="188" y="192"/>
                    </a:lnTo>
                    <a:lnTo>
                      <a:pt x="180" y="197"/>
                    </a:lnTo>
                    <a:close/>
                    <a:moveTo>
                      <a:pt x="193" y="181"/>
                    </a:moveTo>
                    <a:lnTo>
                      <a:pt x="193" y="181"/>
                    </a:lnTo>
                    <a:lnTo>
                      <a:pt x="191" y="176"/>
                    </a:lnTo>
                    <a:lnTo>
                      <a:pt x="193" y="181"/>
                    </a:lnTo>
                    <a:close/>
                    <a:moveTo>
                      <a:pt x="189" y="171"/>
                    </a:moveTo>
                    <a:lnTo>
                      <a:pt x="196" y="169"/>
                    </a:lnTo>
                    <a:lnTo>
                      <a:pt x="200" y="168"/>
                    </a:lnTo>
                    <a:lnTo>
                      <a:pt x="205" y="169"/>
                    </a:lnTo>
                    <a:lnTo>
                      <a:pt x="210" y="171"/>
                    </a:lnTo>
                    <a:lnTo>
                      <a:pt x="214" y="176"/>
                    </a:lnTo>
                    <a:lnTo>
                      <a:pt x="216" y="180"/>
                    </a:lnTo>
                    <a:lnTo>
                      <a:pt x="208" y="185"/>
                    </a:lnTo>
                    <a:lnTo>
                      <a:pt x="206" y="185"/>
                    </a:lnTo>
                    <a:lnTo>
                      <a:pt x="203" y="181"/>
                    </a:lnTo>
                    <a:lnTo>
                      <a:pt x="199" y="180"/>
                    </a:lnTo>
                    <a:lnTo>
                      <a:pt x="193" y="181"/>
                    </a:lnTo>
                    <a:lnTo>
                      <a:pt x="189" y="171"/>
                    </a:lnTo>
                    <a:close/>
                    <a:moveTo>
                      <a:pt x="216" y="185"/>
                    </a:moveTo>
                    <a:lnTo>
                      <a:pt x="214" y="186"/>
                    </a:lnTo>
                    <a:lnTo>
                      <a:pt x="211" y="188"/>
                    </a:lnTo>
                    <a:lnTo>
                      <a:pt x="210" y="186"/>
                    </a:lnTo>
                    <a:lnTo>
                      <a:pt x="208" y="185"/>
                    </a:lnTo>
                    <a:lnTo>
                      <a:pt x="213" y="181"/>
                    </a:lnTo>
                    <a:lnTo>
                      <a:pt x="216" y="185"/>
                    </a:lnTo>
                    <a:close/>
                    <a:moveTo>
                      <a:pt x="208" y="180"/>
                    </a:moveTo>
                    <a:lnTo>
                      <a:pt x="210" y="174"/>
                    </a:lnTo>
                    <a:lnTo>
                      <a:pt x="211" y="166"/>
                    </a:lnTo>
                    <a:lnTo>
                      <a:pt x="220" y="162"/>
                    </a:lnTo>
                    <a:lnTo>
                      <a:pt x="220" y="171"/>
                    </a:lnTo>
                    <a:lnTo>
                      <a:pt x="219" y="180"/>
                    </a:lnTo>
                    <a:lnTo>
                      <a:pt x="217" y="183"/>
                    </a:lnTo>
                    <a:lnTo>
                      <a:pt x="216" y="185"/>
                    </a:lnTo>
                    <a:lnTo>
                      <a:pt x="208" y="180"/>
                    </a:lnTo>
                    <a:close/>
                    <a:moveTo>
                      <a:pt x="211" y="166"/>
                    </a:moveTo>
                    <a:lnTo>
                      <a:pt x="211" y="164"/>
                    </a:lnTo>
                    <a:lnTo>
                      <a:pt x="216" y="164"/>
                    </a:lnTo>
                    <a:lnTo>
                      <a:pt x="211" y="166"/>
                    </a:lnTo>
                    <a:close/>
                    <a:moveTo>
                      <a:pt x="211" y="164"/>
                    </a:moveTo>
                    <a:lnTo>
                      <a:pt x="211" y="161"/>
                    </a:lnTo>
                    <a:lnTo>
                      <a:pt x="214" y="154"/>
                    </a:lnTo>
                    <a:lnTo>
                      <a:pt x="217" y="152"/>
                    </a:lnTo>
                    <a:lnTo>
                      <a:pt x="220" y="150"/>
                    </a:lnTo>
                    <a:lnTo>
                      <a:pt x="225" y="152"/>
                    </a:lnTo>
                    <a:lnTo>
                      <a:pt x="231" y="156"/>
                    </a:lnTo>
                    <a:lnTo>
                      <a:pt x="225" y="164"/>
                    </a:lnTo>
                    <a:lnTo>
                      <a:pt x="222" y="164"/>
                    </a:lnTo>
                    <a:lnTo>
                      <a:pt x="220" y="164"/>
                    </a:lnTo>
                    <a:lnTo>
                      <a:pt x="211" y="164"/>
                    </a:lnTo>
                    <a:close/>
                    <a:moveTo>
                      <a:pt x="230" y="166"/>
                    </a:moveTo>
                    <a:lnTo>
                      <a:pt x="228" y="166"/>
                    </a:lnTo>
                    <a:lnTo>
                      <a:pt x="225" y="164"/>
                    </a:lnTo>
                    <a:lnTo>
                      <a:pt x="228" y="161"/>
                    </a:lnTo>
                    <a:lnTo>
                      <a:pt x="230" y="166"/>
                    </a:lnTo>
                    <a:close/>
                    <a:moveTo>
                      <a:pt x="226" y="154"/>
                    </a:moveTo>
                    <a:lnTo>
                      <a:pt x="228" y="154"/>
                    </a:lnTo>
                    <a:lnTo>
                      <a:pt x="230" y="152"/>
                    </a:lnTo>
                    <a:lnTo>
                      <a:pt x="231" y="149"/>
                    </a:lnTo>
                    <a:lnTo>
                      <a:pt x="231" y="144"/>
                    </a:lnTo>
                    <a:lnTo>
                      <a:pt x="240" y="138"/>
                    </a:lnTo>
                    <a:lnTo>
                      <a:pt x="242" y="145"/>
                    </a:lnTo>
                    <a:lnTo>
                      <a:pt x="242" y="152"/>
                    </a:lnTo>
                    <a:lnTo>
                      <a:pt x="240" y="156"/>
                    </a:lnTo>
                    <a:lnTo>
                      <a:pt x="237" y="159"/>
                    </a:lnTo>
                    <a:lnTo>
                      <a:pt x="233" y="164"/>
                    </a:lnTo>
                    <a:lnTo>
                      <a:pt x="230" y="166"/>
                    </a:lnTo>
                    <a:lnTo>
                      <a:pt x="226" y="154"/>
                    </a:lnTo>
                    <a:close/>
                    <a:moveTo>
                      <a:pt x="231" y="144"/>
                    </a:moveTo>
                    <a:lnTo>
                      <a:pt x="231" y="140"/>
                    </a:lnTo>
                    <a:lnTo>
                      <a:pt x="234" y="137"/>
                    </a:lnTo>
                    <a:lnTo>
                      <a:pt x="237" y="137"/>
                    </a:lnTo>
                    <a:lnTo>
                      <a:pt x="240" y="138"/>
                    </a:lnTo>
                    <a:lnTo>
                      <a:pt x="231" y="144"/>
                    </a:lnTo>
                    <a:close/>
                  </a:path>
                </a:pathLst>
              </a:custGeom>
              <a:solidFill>
                <a:srgbClr val="702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91" name="Freeform 423"/>
              <p:cNvSpPr>
                <a:spLocks noEditPoints="1"/>
              </p:cNvSpPr>
              <p:nvPr/>
            </p:nvSpPr>
            <p:spPr bwMode="auto">
              <a:xfrm>
                <a:off x="1192" y="1672"/>
                <a:ext cx="247" cy="230"/>
              </a:xfrm>
              <a:custGeom>
                <a:avLst/>
                <a:gdLst>
                  <a:gd name="T0" fmla="*/ 25 w 247"/>
                  <a:gd name="T1" fmla="*/ 0 h 230"/>
                  <a:gd name="T2" fmla="*/ 28 w 247"/>
                  <a:gd name="T3" fmla="*/ 23 h 230"/>
                  <a:gd name="T4" fmla="*/ 28 w 247"/>
                  <a:gd name="T5" fmla="*/ 19 h 230"/>
                  <a:gd name="T6" fmla="*/ 34 w 247"/>
                  <a:gd name="T7" fmla="*/ 28 h 230"/>
                  <a:gd name="T8" fmla="*/ 34 w 247"/>
                  <a:gd name="T9" fmla="*/ 28 h 230"/>
                  <a:gd name="T10" fmla="*/ 28 w 247"/>
                  <a:gd name="T11" fmla="*/ 33 h 230"/>
                  <a:gd name="T12" fmla="*/ 7 w 247"/>
                  <a:gd name="T13" fmla="*/ 47 h 230"/>
                  <a:gd name="T14" fmla="*/ 44 w 247"/>
                  <a:gd name="T15" fmla="*/ 45 h 230"/>
                  <a:gd name="T16" fmla="*/ 45 w 247"/>
                  <a:gd name="T17" fmla="*/ 35 h 230"/>
                  <a:gd name="T18" fmla="*/ 42 w 247"/>
                  <a:gd name="T19" fmla="*/ 45 h 230"/>
                  <a:gd name="T20" fmla="*/ 30 w 247"/>
                  <a:gd name="T21" fmla="*/ 74 h 230"/>
                  <a:gd name="T22" fmla="*/ 16 w 247"/>
                  <a:gd name="T23" fmla="*/ 72 h 230"/>
                  <a:gd name="T24" fmla="*/ 34 w 247"/>
                  <a:gd name="T25" fmla="*/ 81 h 230"/>
                  <a:gd name="T26" fmla="*/ 59 w 247"/>
                  <a:gd name="T27" fmla="*/ 74 h 230"/>
                  <a:gd name="T28" fmla="*/ 67 w 247"/>
                  <a:gd name="T29" fmla="*/ 69 h 230"/>
                  <a:gd name="T30" fmla="*/ 56 w 247"/>
                  <a:gd name="T31" fmla="*/ 76 h 230"/>
                  <a:gd name="T32" fmla="*/ 51 w 247"/>
                  <a:gd name="T33" fmla="*/ 83 h 230"/>
                  <a:gd name="T34" fmla="*/ 33 w 247"/>
                  <a:gd name="T35" fmla="*/ 108 h 230"/>
                  <a:gd name="T36" fmla="*/ 48 w 247"/>
                  <a:gd name="T37" fmla="*/ 112 h 230"/>
                  <a:gd name="T38" fmla="*/ 73 w 247"/>
                  <a:gd name="T39" fmla="*/ 103 h 230"/>
                  <a:gd name="T40" fmla="*/ 85 w 247"/>
                  <a:gd name="T41" fmla="*/ 100 h 230"/>
                  <a:gd name="T42" fmla="*/ 75 w 247"/>
                  <a:gd name="T43" fmla="*/ 103 h 230"/>
                  <a:gd name="T44" fmla="*/ 56 w 247"/>
                  <a:gd name="T45" fmla="*/ 129 h 230"/>
                  <a:gd name="T46" fmla="*/ 62 w 247"/>
                  <a:gd name="T47" fmla="*/ 131 h 230"/>
                  <a:gd name="T48" fmla="*/ 93 w 247"/>
                  <a:gd name="T49" fmla="*/ 127 h 230"/>
                  <a:gd name="T50" fmla="*/ 93 w 247"/>
                  <a:gd name="T51" fmla="*/ 127 h 230"/>
                  <a:gd name="T52" fmla="*/ 96 w 247"/>
                  <a:gd name="T53" fmla="*/ 131 h 230"/>
                  <a:gd name="T54" fmla="*/ 75 w 247"/>
                  <a:gd name="T55" fmla="*/ 146 h 230"/>
                  <a:gd name="T56" fmla="*/ 82 w 247"/>
                  <a:gd name="T57" fmla="*/ 148 h 230"/>
                  <a:gd name="T58" fmla="*/ 109 w 247"/>
                  <a:gd name="T59" fmla="*/ 144 h 230"/>
                  <a:gd name="T60" fmla="*/ 104 w 247"/>
                  <a:gd name="T61" fmla="*/ 141 h 230"/>
                  <a:gd name="T62" fmla="*/ 98 w 247"/>
                  <a:gd name="T63" fmla="*/ 161 h 230"/>
                  <a:gd name="T64" fmla="*/ 101 w 247"/>
                  <a:gd name="T65" fmla="*/ 151 h 230"/>
                  <a:gd name="T66" fmla="*/ 119 w 247"/>
                  <a:gd name="T67" fmla="*/ 148 h 230"/>
                  <a:gd name="T68" fmla="*/ 119 w 247"/>
                  <a:gd name="T69" fmla="*/ 158 h 230"/>
                  <a:gd name="T70" fmla="*/ 115 w 247"/>
                  <a:gd name="T71" fmla="*/ 153 h 230"/>
                  <a:gd name="T72" fmla="*/ 115 w 247"/>
                  <a:gd name="T73" fmla="*/ 161 h 230"/>
                  <a:gd name="T74" fmla="*/ 85 w 247"/>
                  <a:gd name="T75" fmla="*/ 177 h 230"/>
                  <a:gd name="T76" fmla="*/ 93 w 247"/>
                  <a:gd name="T77" fmla="*/ 179 h 230"/>
                  <a:gd name="T78" fmla="*/ 133 w 247"/>
                  <a:gd name="T79" fmla="*/ 172 h 230"/>
                  <a:gd name="T80" fmla="*/ 124 w 247"/>
                  <a:gd name="T81" fmla="*/ 177 h 230"/>
                  <a:gd name="T82" fmla="*/ 115 w 247"/>
                  <a:gd name="T83" fmla="*/ 209 h 230"/>
                  <a:gd name="T84" fmla="*/ 144 w 247"/>
                  <a:gd name="T85" fmla="*/ 189 h 230"/>
                  <a:gd name="T86" fmla="*/ 150 w 247"/>
                  <a:gd name="T87" fmla="*/ 179 h 230"/>
                  <a:gd name="T88" fmla="*/ 141 w 247"/>
                  <a:gd name="T89" fmla="*/ 184 h 230"/>
                  <a:gd name="T90" fmla="*/ 141 w 247"/>
                  <a:gd name="T91" fmla="*/ 185 h 230"/>
                  <a:gd name="T92" fmla="*/ 143 w 247"/>
                  <a:gd name="T93" fmla="*/ 196 h 230"/>
                  <a:gd name="T94" fmla="*/ 147 w 247"/>
                  <a:gd name="T95" fmla="*/ 215 h 230"/>
                  <a:gd name="T96" fmla="*/ 155 w 247"/>
                  <a:gd name="T97" fmla="*/ 208 h 230"/>
                  <a:gd name="T98" fmla="*/ 173 w 247"/>
                  <a:gd name="T99" fmla="*/ 189 h 230"/>
                  <a:gd name="T100" fmla="*/ 184 w 247"/>
                  <a:gd name="T101" fmla="*/ 203 h 230"/>
                  <a:gd name="T102" fmla="*/ 183 w 247"/>
                  <a:gd name="T103" fmla="*/ 187 h 230"/>
                  <a:gd name="T104" fmla="*/ 193 w 247"/>
                  <a:gd name="T105" fmla="*/ 170 h 230"/>
                  <a:gd name="T106" fmla="*/ 209 w 247"/>
                  <a:gd name="T107" fmla="*/ 182 h 230"/>
                  <a:gd name="T108" fmla="*/ 215 w 247"/>
                  <a:gd name="T109" fmla="*/ 175 h 230"/>
                  <a:gd name="T110" fmla="*/ 215 w 247"/>
                  <a:gd name="T111" fmla="*/ 167 h 230"/>
                  <a:gd name="T112" fmla="*/ 234 w 247"/>
                  <a:gd name="T113" fmla="*/ 165 h 230"/>
                  <a:gd name="T114" fmla="*/ 246 w 247"/>
                  <a:gd name="T115" fmla="*/ 153 h 2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47"/>
                  <a:gd name="T175" fmla="*/ 0 h 230"/>
                  <a:gd name="T176" fmla="*/ 247 w 247"/>
                  <a:gd name="T177" fmla="*/ 230 h 23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47" h="230">
                    <a:moveTo>
                      <a:pt x="25" y="0"/>
                    </a:moveTo>
                    <a:lnTo>
                      <a:pt x="28" y="0"/>
                    </a:lnTo>
                    <a:lnTo>
                      <a:pt x="31" y="4"/>
                    </a:lnTo>
                    <a:lnTo>
                      <a:pt x="31" y="7"/>
                    </a:lnTo>
                    <a:lnTo>
                      <a:pt x="28" y="11"/>
                    </a:lnTo>
                    <a:lnTo>
                      <a:pt x="25" y="0"/>
                    </a:lnTo>
                    <a:close/>
                    <a:moveTo>
                      <a:pt x="28" y="11"/>
                    </a:moveTo>
                    <a:lnTo>
                      <a:pt x="21" y="12"/>
                    </a:lnTo>
                    <a:lnTo>
                      <a:pt x="5" y="16"/>
                    </a:lnTo>
                    <a:lnTo>
                      <a:pt x="5" y="6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8" y="11"/>
                    </a:lnTo>
                    <a:close/>
                    <a:moveTo>
                      <a:pt x="2" y="16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11"/>
                    </a:lnTo>
                    <a:lnTo>
                      <a:pt x="2" y="16"/>
                    </a:lnTo>
                    <a:close/>
                    <a:moveTo>
                      <a:pt x="7" y="6"/>
                    </a:moveTo>
                    <a:lnTo>
                      <a:pt x="14" y="9"/>
                    </a:lnTo>
                    <a:lnTo>
                      <a:pt x="27" y="12"/>
                    </a:lnTo>
                    <a:lnTo>
                      <a:pt x="28" y="23"/>
                    </a:lnTo>
                    <a:lnTo>
                      <a:pt x="19" y="23"/>
                    </a:lnTo>
                    <a:lnTo>
                      <a:pt x="11" y="19"/>
                    </a:lnTo>
                    <a:lnTo>
                      <a:pt x="5" y="18"/>
                    </a:lnTo>
                    <a:lnTo>
                      <a:pt x="2" y="16"/>
                    </a:lnTo>
                    <a:lnTo>
                      <a:pt x="7" y="6"/>
                    </a:lnTo>
                    <a:close/>
                    <a:moveTo>
                      <a:pt x="27" y="12"/>
                    </a:moveTo>
                    <a:lnTo>
                      <a:pt x="31" y="11"/>
                    </a:lnTo>
                    <a:lnTo>
                      <a:pt x="36" y="12"/>
                    </a:lnTo>
                    <a:lnTo>
                      <a:pt x="38" y="14"/>
                    </a:lnTo>
                    <a:lnTo>
                      <a:pt x="39" y="18"/>
                    </a:lnTo>
                    <a:lnTo>
                      <a:pt x="28" y="19"/>
                    </a:lnTo>
                    <a:lnTo>
                      <a:pt x="28" y="23"/>
                    </a:lnTo>
                    <a:lnTo>
                      <a:pt x="27" y="12"/>
                    </a:lnTo>
                    <a:close/>
                    <a:moveTo>
                      <a:pt x="39" y="18"/>
                    </a:moveTo>
                    <a:lnTo>
                      <a:pt x="38" y="23"/>
                    </a:lnTo>
                    <a:lnTo>
                      <a:pt x="36" y="26"/>
                    </a:lnTo>
                    <a:lnTo>
                      <a:pt x="27" y="21"/>
                    </a:lnTo>
                    <a:lnTo>
                      <a:pt x="28" y="19"/>
                    </a:lnTo>
                    <a:lnTo>
                      <a:pt x="39" y="18"/>
                    </a:lnTo>
                    <a:close/>
                    <a:moveTo>
                      <a:pt x="36" y="26"/>
                    </a:moveTo>
                    <a:lnTo>
                      <a:pt x="34" y="28"/>
                    </a:lnTo>
                    <a:lnTo>
                      <a:pt x="31" y="24"/>
                    </a:lnTo>
                    <a:lnTo>
                      <a:pt x="36" y="26"/>
                    </a:lnTo>
                    <a:close/>
                    <a:moveTo>
                      <a:pt x="34" y="28"/>
                    </a:moveTo>
                    <a:lnTo>
                      <a:pt x="34" y="26"/>
                    </a:lnTo>
                    <a:lnTo>
                      <a:pt x="36" y="26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4" y="28"/>
                    </a:lnTo>
                    <a:close/>
                    <a:moveTo>
                      <a:pt x="36" y="26"/>
                    </a:moveTo>
                    <a:lnTo>
                      <a:pt x="34" y="26"/>
                    </a:lnTo>
                    <a:lnTo>
                      <a:pt x="34" y="28"/>
                    </a:lnTo>
                    <a:lnTo>
                      <a:pt x="31" y="24"/>
                    </a:lnTo>
                    <a:lnTo>
                      <a:pt x="36" y="26"/>
                    </a:lnTo>
                    <a:close/>
                    <a:moveTo>
                      <a:pt x="34" y="28"/>
                    </a:moveTo>
                    <a:lnTo>
                      <a:pt x="34" y="30"/>
                    </a:lnTo>
                    <a:lnTo>
                      <a:pt x="33" y="30"/>
                    </a:lnTo>
                    <a:lnTo>
                      <a:pt x="25" y="21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34" y="28"/>
                    </a:lnTo>
                    <a:close/>
                    <a:moveTo>
                      <a:pt x="33" y="30"/>
                    </a:moveTo>
                    <a:lnTo>
                      <a:pt x="30" y="31"/>
                    </a:lnTo>
                    <a:lnTo>
                      <a:pt x="28" y="33"/>
                    </a:lnTo>
                    <a:lnTo>
                      <a:pt x="24" y="24"/>
                    </a:lnTo>
                    <a:lnTo>
                      <a:pt x="25" y="23"/>
                    </a:lnTo>
                    <a:lnTo>
                      <a:pt x="25" y="21"/>
                    </a:lnTo>
                    <a:lnTo>
                      <a:pt x="33" y="30"/>
                    </a:lnTo>
                    <a:close/>
                    <a:moveTo>
                      <a:pt x="28" y="33"/>
                    </a:moveTo>
                    <a:lnTo>
                      <a:pt x="17" y="42"/>
                    </a:lnTo>
                    <a:lnTo>
                      <a:pt x="10" y="47"/>
                    </a:lnTo>
                    <a:lnTo>
                      <a:pt x="5" y="36"/>
                    </a:lnTo>
                    <a:lnTo>
                      <a:pt x="13" y="31"/>
                    </a:lnTo>
                    <a:lnTo>
                      <a:pt x="24" y="24"/>
                    </a:lnTo>
                    <a:lnTo>
                      <a:pt x="28" y="33"/>
                    </a:lnTo>
                    <a:close/>
                    <a:moveTo>
                      <a:pt x="7" y="47"/>
                    </a:moveTo>
                    <a:lnTo>
                      <a:pt x="4" y="45"/>
                    </a:lnTo>
                    <a:lnTo>
                      <a:pt x="2" y="42"/>
                    </a:lnTo>
                    <a:lnTo>
                      <a:pt x="2" y="38"/>
                    </a:lnTo>
                    <a:lnTo>
                      <a:pt x="5" y="36"/>
                    </a:lnTo>
                    <a:lnTo>
                      <a:pt x="7" y="42"/>
                    </a:lnTo>
                    <a:lnTo>
                      <a:pt x="7" y="47"/>
                    </a:lnTo>
                    <a:close/>
                    <a:moveTo>
                      <a:pt x="8" y="36"/>
                    </a:moveTo>
                    <a:lnTo>
                      <a:pt x="11" y="36"/>
                    </a:lnTo>
                    <a:lnTo>
                      <a:pt x="21" y="36"/>
                    </a:lnTo>
                    <a:lnTo>
                      <a:pt x="30" y="38"/>
                    </a:lnTo>
                    <a:lnTo>
                      <a:pt x="39" y="35"/>
                    </a:lnTo>
                    <a:lnTo>
                      <a:pt x="44" y="45"/>
                    </a:lnTo>
                    <a:lnTo>
                      <a:pt x="33" y="48"/>
                    </a:lnTo>
                    <a:lnTo>
                      <a:pt x="21" y="48"/>
                    </a:lnTo>
                    <a:lnTo>
                      <a:pt x="10" y="47"/>
                    </a:lnTo>
                    <a:lnTo>
                      <a:pt x="7" y="47"/>
                    </a:lnTo>
                    <a:lnTo>
                      <a:pt x="8" y="36"/>
                    </a:lnTo>
                    <a:close/>
                    <a:moveTo>
                      <a:pt x="44" y="45"/>
                    </a:moveTo>
                    <a:lnTo>
                      <a:pt x="44" y="45"/>
                    </a:lnTo>
                    <a:lnTo>
                      <a:pt x="41" y="40"/>
                    </a:lnTo>
                    <a:lnTo>
                      <a:pt x="44" y="45"/>
                    </a:lnTo>
                    <a:close/>
                    <a:moveTo>
                      <a:pt x="39" y="35"/>
                    </a:moveTo>
                    <a:lnTo>
                      <a:pt x="42" y="35"/>
                    </a:lnTo>
                    <a:lnTo>
                      <a:pt x="45" y="35"/>
                    </a:lnTo>
                    <a:lnTo>
                      <a:pt x="42" y="45"/>
                    </a:lnTo>
                    <a:lnTo>
                      <a:pt x="44" y="45"/>
                    </a:lnTo>
                    <a:lnTo>
                      <a:pt x="39" y="35"/>
                    </a:lnTo>
                    <a:close/>
                    <a:moveTo>
                      <a:pt x="45" y="35"/>
                    </a:moveTo>
                    <a:lnTo>
                      <a:pt x="47" y="35"/>
                    </a:lnTo>
                    <a:lnTo>
                      <a:pt x="48" y="38"/>
                    </a:lnTo>
                    <a:lnTo>
                      <a:pt x="50" y="40"/>
                    </a:lnTo>
                    <a:lnTo>
                      <a:pt x="48" y="43"/>
                    </a:lnTo>
                    <a:lnTo>
                      <a:pt x="39" y="40"/>
                    </a:lnTo>
                    <a:lnTo>
                      <a:pt x="42" y="42"/>
                    </a:lnTo>
                    <a:lnTo>
                      <a:pt x="42" y="45"/>
                    </a:lnTo>
                    <a:lnTo>
                      <a:pt x="45" y="35"/>
                    </a:lnTo>
                    <a:close/>
                    <a:moveTo>
                      <a:pt x="48" y="43"/>
                    </a:moveTo>
                    <a:lnTo>
                      <a:pt x="48" y="47"/>
                    </a:lnTo>
                    <a:lnTo>
                      <a:pt x="47" y="50"/>
                    </a:lnTo>
                    <a:lnTo>
                      <a:pt x="38" y="43"/>
                    </a:lnTo>
                    <a:lnTo>
                      <a:pt x="39" y="42"/>
                    </a:lnTo>
                    <a:lnTo>
                      <a:pt x="39" y="40"/>
                    </a:lnTo>
                    <a:lnTo>
                      <a:pt x="48" y="43"/>
                    </a:lnTo>
                    <a:close/>
                    <a:moveTo>
                      <a:pt x="47" y="50"/>
                    </a:moveTo>
                    <a:lnTo>
                      <a:pt x="42" y="57"/>
                    </a:lnTo>
                    <a:lnTo>
                      <a:pt x="36" y="66"/>
                    </a:lnTo>
                    <a:lnTo>
                      <a:pt x="30" y="74"/>
                    </a:lnTo>
                    <a:lnTo>
                      <a:pt x="22" y="81"/>
                    </a:lnTo>
                    <a:lnTo>
                      <a:pt x="16" y="72"/>
                    </a:lnTo>
                    <a:lnTo>
                      <a:pt x="22" y="66"/>
                    </a:lnTo>
                    <a:lnTo>
                      <a:pt x="28" y="59"/>
                    </a:lnTo>
                    <a:lnTo>
                      <a:pt x="34" y="50"/>
                    </a:lnTo>
                    <a:lnTo>
                      <a:pt x="38" y="43"/>
                    </a:lnTo>
                    <a:lnTo>
                      <a:pt x="47" y="50"/>
                    </a:lnTo>
                    <a:close/>
                    <a:moveTo>
                      <a:pt x="19" y="83"/>
                    </a:moveTo>
                    <a:lnTo>
                      <a:pt x="16" y="81"/>
                    </a:lnTo>
                    <a:lnTo>
                      <a:pt x="14" y="77"/>
                    </a:lnTo>
                    <a:lnTo>
                      <a:pt x="14" y="74"/>
                    </a:lnTo>
                    <a:lnTo>
                      <a:pt x="16" y="72"/>
                    </a:lnTo>
                    <a:lnTo>
                      <a:pt x="19" y="76"/>
                    </a:lnTo>
                    <a:lnTo>
                      <a:pt x="19" y="83"/>
                    </a:lnTo>
                    <a:close/>
                    <a:moveTo>
                      <a:pt x="19" y="71"/>
                    </a:moveTo>
                    <a:lnTo>
                      <a:pt x="24" y="71"/>
                    </a:lnTo>
                    <a:lnTo>
                      <a:pt x="33" y="71"/>
                    </a:lnTo>
                    <a:lnTo>
                      <a:pt x="44" y="69"/>
                    </a:lnTo>
                    <a:lnTo>
                      <a:pt x="51" y="66"/>
                    </a:lnTo>
                    <a:lnTo>
                      <a:pt x="58" y="74"/>
                    </a:lnTo>
                    <a:lnTo>
                      <a:pt x="55" y="77"/>
                    </a:lnTo>
                    <a:lnTo>
                      <a:pt x="48" y="79"/>
                    </a:lnTo>
                    <a:lnTo>
                      <a:pt x="42" y="81"/>
                    </a:lnTo>
                    <a:lnTo>
                      <a:pt x="34" y="81"/>
                    </a:lnTo>
                    <a:lnTo>
                      <a:pt x="24" y="83"/>
                    </a:lnTo>
                    <a:lnTo>
                      <a:pt x="19" y="83"/>
                    </a:lnTo>
                    <a:lnTo>
                      <a:pt x="19" y="71"/>
                    </a:lnTo>
                    <a:close/>
                    <a:moveTo>
                      <a:pt x="51" y="66"/>
                    </a:moveTo>
                    <a:lnTo>
                      <a:pt x="51" y="66"/>
                    </a:lnTo>
                    <a:lnTo>
                      <a:pt x="55" y="71"/>
                    </a:lnTo>
                    <a:lnTo>
                      <a:pt x="51" y="66"/>
                    </a:lnTo>
                    <a:close/>
                    <a:moveTo>
                      <a:pt x="51" y="66"/>
                    </a:moveTo>
                    <a:lnTo>
                      <a:pt x="56" y="62"/>
                    </a:lnTo>
                    <a:lnTo>
                      <a:pt x="59" y="62"/>
                    </a:lnTo>
                    <a:lnTo>
                      <a:pt x="61" y="72"/>
                    </a:lnTo>
                    <a:lnTo>
                      <a:pt x="59" y="74"/>
                    </a:lnTo>
                    <a:lnTo>
                      <a:pt x="58" y="74"/>
                    </a:lnTo>
                    <a:lnTo>
                      <a:pt x="51" y="66"/>
                    </a:lnTo>
                    <a:close/>
                    <a:moveTo>
                      <a:pt x="59" y="62"/>
                    </a:moveTo>
                    <a:lnTo>
                      <a:pt x="62" y="62"/>
                    </a:lnTo>
                    <a:lnTo>
                      <a:pt x="65" y="64"/>
                    </a:lnTo>
                    <a:lnTo>
                      <a:pt x="58" y="72"/>
                    </a:lnTo>
                    <a:lnTo>
                      <a:pt x="59" y="72"/>
                    </a:lnTo>
                    <a:lnTo>
                      <a:pt x="61" y="72"/>
                    </a:lnTo>
                    <a:lnTo>
                      <a:pt x="59" y="62"/>
                    </a:lnTo>
                    <a:close/>
                    <a:moveTo>
                      <a:pt x="65" y="64"/>
                    </a:moveTo>
                    <a:lnTo>
                      <a:pt x="67" y="67"/>
                    </a:lnTo>
                    <a:lnTo>
                      <a:pt x="67" y="69"/>
                    </a:lnTo>
                    <a:lnTo>
                      <a:pt x="58" y="71"/>
                    </a:lnTo>
                    <a:lnTo>
                      <a:pt x="58" y="72"/>
                    </a:lnTo>
                    <a:lnTo>
                      <a:pt x="65" y="64"/>
                    </a:lnTo>
                    <a:close/>
                    <a:moveTo>
                      <a:pt x="58" y="71"/>
                    </a:moveTo>
                    <a:lnTo>
                      <a:pt x="58" y="71"/>
                    </a:lnTo>
                    <a:lnTo>
                      <a:pt x="62" y="71"/>
                    </a:lnTo>
                    <a:lnTo>
                      <a:pt x="58" y="71"/>
                    </a:lnTo>
                    <a:close/>
                    <a:moveTo>
                      <a:pt x="67" y="69"/>
                    </a:moveTo>
                    <a:lnTo>
                      <a:pt x="67" y="76"/>
                    </a:lnTo>
                    <a:lnTo>
                      <a:pt x="64" y="81"/>
                    </a:lnTo>
                    <a:lnTo>
                      <a:pt x="56" y="76"/>
                    </a:lnTo>
                    <a:lnTo>
                      <a:pt x="58" y="72"/>
                    </a:lnTo>
                    <a:lnTo>
                      <a:pt x="58" y="71"/>
                    </a:lnTo>
                    <a:lnTo>
                      <a:pt x="67" y="69"/>
                    </a:lnTo>
                    <a:close/>
                    <a:moveTo>
                      <a:pt x="56" y="76"/>
                    </a:moveTo>
                    <a:lnTo>
                      <a:pt x="56" y="76"/>
                    </a:lnTo>
                    <a:lnTo>
                      <a:pt x="59" y="79"/>
                    </a:lnTo>
                    <a:lnTo>
                      <a:pt x="56" y="76"/>
                    </a:lnTo>
                    <a:close/>
                    <a:moveTo>
                      <a:pt x="64" y="81"/>
                    </a:moveTo>
                    <a:lnTo>
                      <a:pt x="59" y="89"/>
                    </a:lnTo>
                    <a:lnTo>
                      <a:pt x="55" y="96"/>
                    </a:lnTo>
                    <a:lnTo>
                      <a:pt x="47" y="89"/>
                    </a:lnTo>
                    <a:lnTo>
                      <a:pt x="51" y="83"/>
                    </a:lnTo>
                    <a:lnTo>
                      <a:pt x="56" y="76"/>
                    </a:lnTo>
                    <a:lnTo>
                      <a:pt x="64" y="81"/>
                    </a:lnTo>
                    <a:close/>
                    <a:moveTo>
                      <a:pt x="55" y="96"/>
                    </a:moveTo>
                    <a:lnTo>
                      <a:pt x="47" y="103"/>
                    </a:lnTo>
                    <a:lnTo>
                      <a:pt x="41" y="110"/>
                    </a:lnTo>
                    <a:lnTo>
                      <a:pt x="34" y="103"/>
                    </a:lnTo>
                    <a:lnTo>
                      <a:pt x="41" y="96"/>
                    </a:lnTo>
                    <a:lnTo>
                      <a:pt x="47" y="89"/>
                    </a:lnTo>
                    <a:lnTo>
                      <a:pt x="55" y="96"/>
                    </a:lnTo>
                    <a:close/>
                    <a:moveTo>
                      <a:pt x="38" y="112"/>
                    </a:moveTo>
                    <a:lnTo>
                      <a:pt x="34" y="110"/>
                    </a:lnTo>
                    <a:lnTo>
                      <a:pt x="33" y="108"/>
                    </a:lnTo>
                    <a:lnTo>
                      <a:pt x="33" y="105"/>
                    </a:lnTo>
                    <a:lnTo>
                      <a:pt x="34" y="103"/>
                    </a:lnTo>
                    <a:lnTo>
                      <a:pt x="38" y="107"/>
                    </a:lnTo>
                    <a:lnTo>
                      <a:pt x="38" y="112"/>
                    </a:lnTo>
                    <a:close/>
                    <a:moveTo>
                      <a:pt x="38" y="101"/>
                    </a:moveTo>
                    <a:lnTo>
                      <a:pt x="41" y="101"/>
                    </a:lnTo>
                    <a:lnTo>
                      <a:pt x="47" y="101"/>
                    </a:lnTo>
                    <a:lnTo>
                      <a:pt x="55" y="100"/>
                    </a:lnTo>
                    <a:lnTo>
                      <a:pt x="64" y="96"/>
                    </a:lnTo>
                    <a:lnTo>
                      <a:pt x="68" y="105"/>
                    </a:lnTo>
                    <a:lnTo>
                      <a:pt x="58" y="110"/>
                    </a:lnTo>
                    <a:lnTo>
                      <a:pt x="48" y="112"/>
                    </a:lnTo>
                    <a:lnTo>
                      <a:pt x="41" y="112"/>
                    </a:lnTo>
                    <a:lnTo>
                      <a:pt x="38" y="112"/>
                    </a:lnTo>
                    <a:lnTo>
                      <a:pt x="38" y="101"/>
                    </a:lnTo>
                    <a:close/>
                    <a:moveTo>
                      <a:pt x="64" y="96"/>
                    </a:moveTo>
                    <a:lnTo>
                      <a:pt x="64" y="96"/>
                    </a:lnTo>
                    <a:lnTo>
                      <a:pt x="65" y="101"/>
                    </a:lnTo>
                    <a:lnTo>
                      <a:pt x="64" y="96"/>
                    </a:lnTo>
                    <a:close/>
                    <a:moveTo>
                      <a:pt x="64" y="96"/>
                    </a:moveTo>
                    <a:lnTo>
                      <a:pt x="70" y="93"/>
                    </a:lnTo>
                    <a:lnTo>
                      <a:pt x="76" y="91"/>
                    </a:lnTo>
                    <a:lnTo>
                      <a:pt x="76" y="103"/>
                    </a:lnTo>
                    <a:lnTo>
                      <a:pt x="73" y="103"/>
                    </a:lnTo>
                    <a:lnTo>
                      <a:pt x="68" y="107"/>
                    </a:lnTo>
                    <a:lnTo>
                      <a:pt x="64" y="96"/>
                    </a:lnTo>
                    <a:close/>
                    <a:moveTo>
                      <a:pt x="76" y="91"/>
                    </a:moveTo>
                    <a:lnTo>
                      <a:pt x="79" y="91"/>
                    </a:lnTo>
                    <a:lnTo>
                      <a:pt x="82" y="93"/>
                    </a:lnTo>
                    <a:lnTo>
                      <a:pt x="76" y="103"/>
                    </a:lnTo>
                    <a:lnTo>
                      <a:pt x="76" y="91"/>
                    </a:lnTo>
                    <a:close/>
                    <a:moveTo>
                      <a:pt x="82" y="93"/>
                    </a:moveTo>
                    <a:lnTo>
                      <a:pt x="84" y="96"/>
                    </a:lnTo>
                    <a:lnTo>
                      <a:pt x="85" y="100"/>
                    </a:lnTo>
                    <a:lnTo>
                      <a:pt x="75" y="100"/>
                    </a:lnTo>
                    <a:lnTo>
                      <a:pt x="76" y="101"/>
                    </a:lnTo>
                    <a:lnTo>
                      <a:pt x="76" y="103"/>
                    </a:lnTo>
                    <a:lnTo>
                      <a:pt x="82" y="93"/>
                    </a:lnTo>
                    <a:close/>
                    <a:moveTo>
                      <a:pt x="85" y="100"/>
                    </a:moveTo>
                    <a:lnTo>
                      <a:pt x="85" y="103"/>
                    </a:lnTo>
                    <a:lnTo>
                      <a:pt x="84" y="108"/>
                    </a:lnTo>
                    <a:lnTo>
                      <a:pt x="75" y="103"/>
                    </a:lnTo>
                    <a:lnTo>
                      <a:pt x="75" y="101"/>
                    </a:lnTo>
                    <a:lnTo>
                      <a:pt x="75" y="100"/>
                    </a:lnTo>
                    <a:lnTo>
                      <a:pt x="85" y="100"/>
                    </a:lnTo>
                    <a:close/>
                    <a:moveTo>
                      <a:pt x="75" y="103"/>
                    </a:moveTo>
                    <a:lnTo>
                      <a:pt x="75" y="103"/>
                    </a:lnTo>
                    <a:lnTo>
                      <a:pt x="79" y="105"/>
                    </a:lnTo>
                    <a:lnTo>
                      <a:pt x="75" y="103"/>
                    </a:lnTo>
                    <a:close/>
                    <a:moveTo>
                      <a:pt x="84" y="108"/>
                    </a:moveTo>
                    <a:lnTo>
                      <a:pt x="70" y="122"/>
                    </a:lnTo>
                    <a:lnTo>
                      <a:pt x="62" y="129"/>
                    </a:lnTo>
                    <a:lnTo>
                      <a:pt x="56" y="120"/>
                    </a:lnTo>
                    <a:lnTo>
                      <a:pt x="64" y="113"/>
                    </a:lnTo>
                    <a:lnTo>
                      <a:pt x="75" y="103"/>
                    </a:lnTo>
                    <a:lnTo>
                      <a:pt x="84" y="108"/>
                    </a:lnTo>
                    <a:close/>
                    <a:moveTo>
                      <a:pt x="58" y="131"/>
                    </a:moveTo>
                    <a:lnTo>
                      <a:pt x="56" y="129"/>
                    </a:lnTo>
                    <a:lnTo>
                      <a:pt x="55" y="125"/>
                    </a:lnTo>
                    <a:lnTo>
                      <a:pt x="55" y="122"/>
                    </a:lnTo>
                    <a:lnTo>
                      <a:pt x="56" y="120"/>
                    </a:lnTo>
                    <a:lnTo>
                      <a:pt x="59" y="124"/>
                    </a:lnTo>
                    <a:lnTo>
                      <a:pt x="58" y="131"/>
                    </a:lnTo>
                    <a:close/>
                    <a:moveTo>
                      <a:pt x="61" y="119"/>
                    </a:moveTo>
                    <a:lnTo>
                      <a:pt x="71" y="120"/>
                    </a:lnTo>
                    <a:lnTo>
                      <a:pt x="88" y="120"/>
                    </a:lnTo>
                    <a:lnTo>
                      <a:pt x="92" y="131"/>
                    </a:lnTo>
                    <a:lnTo>
                      <a:pt x="82" y="132"/>
                    </a:lnTo>
                    <a:lnTo>
                      <a:pt x="71" y="132"/>
                    </a:lnTo>
                    <a:lnTo>
                      <a:pt x="62" y="131"/>
                    </a:lnTo>
                    <a:lnTo>
                      <a:pt x="58" y="131"/>
                    </a:lnTo>
                    <a:lnTo>
                      <a:pt x="61" y="119"/>
                    </a:lnTo>
                    <a:close/>
                    <a:moveTo>
                      <a:pt x="88" y="120"/>
                    </a:moveTo>
                    <a:lnTo>
                      <a:pt x="88" y="120"/>
                    </a:lnTo>
                    <a:lnTo>
                      <a:pt x="90" y="125"/>
                    </a:lnTo>
                    <a:lnTo>
                      <a:pt x="88" y="120"/>
                    </a:lnTo>
                    <a:close/>
                    <a:moveTo>
                      <a:pt x="88" y="120"/>
                    </a:moveTo>
                    <a:lnTo>
                      <a:pt x="95" y="119"/>
                    </a:lnTo>
                    <a:lnTo>
                      <a:pt x="99" y="119"/>
                    </a:lnTo>
                    <a:lnTo>
                      <a:pt x="101" y="120"/>
                    </a:lnTo>
                    <a:lnTo>
                      <a:pt x="102" y="124"/>
                    </a:lnTo>
                    <a:lnTo>
                      <a:pt x="93" y="127"/>
                    </a:lnTo>
                    <a:lnTo>
                      <a:pt x="92" y="131"/>
                    </a:lnTo>
                    <a:lnTo>
                      <a:pt x="88" y="120"/>
                    </a:lnTo>
                    <a:close/>
                    <a:moveTo>
                      <a:pt x="102" y="124"/>
                    </a:moveTo>
                    <a:lnTo>
                      <a:pt x="102" y="124"/>
                    </a:lnTo>
                    <a:lnTo>
                      <a:pt x="98" y="125"/>
                    </a:lnTo>
                    <a:lnTo>
                      <a:pt x="102" y="124"/>
                    </a:lnTo>
                    <a:close/>
                    <a:moveTo>
                      <a:pt x="102" y="124"/>
                    </a:moveTo>
                    <a:lnTo>
                      <a:pt x="104" y="127"/>
                    </a:lnTo>
                    <a:lnTo>
                      <a:pt x="102" y="132"/>
                    </a:lnTo>
                    <a:lnTo>
                      <a:pt x="93" y="127"/>
                    </a:lnTo>
                    <a:lnTo>
                      <a:pt x="102" y="124"/>
                    </a:lnTo>
                    <a:close/>
                    <a:moveTo>
                      <a:pt x="102" y="132"/>
                    </a:moveTo>
                    <a:lnTo>
                      <a:pt x="102" y="132"/>
                    </a:lnTo>
                    <a:lnTo>
                      <a:pt x="92" y="129"/>
                    </a:lnTo>
                    <a:lnTo>
                      <a:pt x="93" y="127"/>
                    </a:lnTo>
                    <a:lnTo>
                      <a:pt x="102" y="132"/>
                    </a:lnTo>
                    <a:close/>
                    <a:moveTo>
                      <a:pt x="92" y="129"/>
                    </a:moveTo>
                    <a:lnTo>
                      <a:pt x="92" y="129"/>
                    </a:lnTo>
                    <a:lnTo>
                      <a:pt x="96" y="131"/>
                    </a:lnTo>
                    <a:lnTo>
                      <a:pt x="92" y="129"/>
                    </a:lnTo>
                    <a:close/>
                    <a:moveTo>
                      <a:pt x="102" y="132"/>
                    </a:moveTo>
                    <a:lnTo>
                      <a:pt x="98" y="139"/>
                    </a:lnTo>
                    <a:lnTo>
                      <a:pt x="90" y="143"/>
                    </a:lnTo>
                    <a:lnTo>
                      <a:pt x="82" y="146"/>
                    </a:lnTo>
                    <a:lnTo>
                      <a:pt x="79" y="148"/>
                    </a:lnTo>
                    <a:lnTo>
                      <a:pt x="76" y="137"/>
                    </a:lnTo>
                    <a:lnTo>
                      <a:pt x="84" y="134"/>
                    </a:lnTo>
                    <a:lnTo>
                      <a:pt x="92" y="129"/>
                    </a:lnTo>
                    <a:lnTo>
                      <a:pt x="102" y="132"/>
                    </a:lnTo>
                    <a:close/>
                    <a:moveTo>
                      <a:pt x="78" y="148"/>
                    </a:moveTo>
                    <a:lnTo>
                      <a:pt x="75" y="146"/>
                    </a:lnTo>
                    <a:lnTo>
                      <a:pt x="73" y="143"/>
                    </a:lnTo>
                    <a:lnTo>
                      <a:pt x="75" y="139"/>
                    </a:lnTo>
                    <a:lnTo>
                      <a:pt x="76" y="137"/>
                    </a:lnTo>
                    <a:lnTo>
                      <a:pt x="78" y="143"/>
                    </a:lnTo>
                    <a:lnTo>
                      <a:pt x="78" y="148"/>
                    </a:lnTo>
                    <a:close/>
                    <a:moveTo>
                      <a:pt x="79" y="137"/>
                    </a:moveTo>
                    <a:lnTo>
                      <a:pt x="88" y="137"/>
                    </a:lnTo>
                    <a:lnTo>
                      <a:pt x="102" y="136"/>
                    </a:lnTo>
                    <a:lnTo>
                      <a:pt x="109" y="144"/>
                    </a:lnTo>
                    <a:lnTo>
                      <a:pt x="101" y="148"/>
                    </a:lnTo>
                    <a:lnTo>
                      <a:pt x="90" y="148"/>
                    </a:lnTo>
                    <a:lnTo>
                      <a:pt x="82" y="148"/>
                    </a:lnTo>
                    <a:lnTo>
                      <a:pt x="78" y="148"/>
                    </a:lnTo>
                    <a:lnTo>
                      <a:pt x="79" y="137"/>
                    </a:lnTo>
                    <a:close/>
                    <a:moveTo>
                      <a:pt x="109" y="144"/>
                    </a:moveTo>
                    <a:lnTo>
                      <a:pt x="109" y="144"/>
                    </a:lnTo>
                    <a:lnTo>
                      <a:pt x="105" y="139"/>
                    </a:lnTo>
                    <a:lnTo>
                      <a:pt x="109" y="144"/>
                    </a:lnTo>
                    <a:close/>
                    <a:moveTo>
                      <a:pt x="102" y="136"/>
                    </a:moveTo>
                    <a:lnTo>
                      <a:pt x="105" y="132"/>
                    </a:lnTo>
                    <a:lnTo>
                      <a:pt x="109" y="132"/>
                    </a:lnTo>
                    <a:lnTo>
                      <a:pt x="107" y="144"/>
                    </a:lnTo>
                    <a:lnTo>
                      <a:pt x="109" y="144"/>
                    </a:lnTo>
                    <a:lnTo>
                      <a:pt x="102" y="136"/>
                    </a:lnTo>
                    <a:close/>
                    <a:moveTo>
                      <a:pt x="109" y="132"/>
                    </a:moveTo>
                    <a:lnTo>
                      <a:pt x="112" y="134"/>
                    </a:lnTo>
                    <a:lnTo>
                      <a:pt x="113" y="137"/>
                    </a:lnTo>
                    <a:lnTo>
                      <a:pt x="104" y="141"/>
                    </a:lnTo>
                    <a:lnTo>
                      <a:pt x="105" y="143"/>
                    </a:lnTo>
                    <a:lnTo>
                      <a:pt x="107" y="144"/>
                    </a:lnTo>
                    <a:lnTo>
                      <a:pt x="109" y="132"/>
                    </a:lnTo>
                    <a:close/>
                    <a:moveTo>
                      <a:pt x="113" y="137"/>
                    </a:moveTo>
                    <a:lnTo>
                      <a:pt x="115" y="139"/>
                    </a:lnTo>
                    <a:lnTo>
                      <a:pt x="113" y="143"/>
                    </a:lnTo>
                    <a:lnTo>
                      <a:pt x="104" y="141"/>
                    </a:lnTo>
                    <a:lnTo>
                      <a:pt x="113" y="137"/>
                    </a:lnTo>
                    <a:close/>
                    <a:moveTo>
                      <a:pt x="113" y="143"/>
                    </a:moveTo>
                    <a:lnTo>
                      <a:pt x="112" y="149"/>
                    </a:lnTo>
                    <a:lnTo>
                      <a:pt x="104" y="160"/>
                    </a:lnTo>
                    <a:lnTo>
                      <a:pt x="96" y="153"/>
                    </a:lnTo>
                    <a:lnTo>
                      <a:pt x="102" y="144"/>
                    </a:lnTo>
                    <a:lnTo>
                      <a:pt x="104" y="141"/>
                    </a:lnTo>
                    <a:lnTo>
                      <a:pt x="113" y="143"/>
                    </a:lnTo>
                    <a:close/>
                    <a:moveTo>
                      <a:pt x="101" y="161"/>
                    </a:moveTo>
                    <a:lnTo>
                      <a:pt x="98" y="161"/>
                    </a:lnTo>
                    <a:lnTo>
                      <a:pt x="96" y="158"/>
                    </a:lnTo>
                    <a:lnTo>
                      <a:pt x="96" y="156"/>
                    </a:lnTo>
                    <a:lnTo>
                      <a:pt x="96" y="153"/>
                    </a:lnTo>
                    <a:lnTo>
                      <a:pt x="101" y="156"/>
                    </a:lnTo>
                    <a:lnTo>
                      <a:pt x="101" y="161"/>
                    </a:lnTo>
                    <a:close/>
                    <a:moveTo>
                      <a:pt x="101" y="151"/>
                    </a:moveTo>
                    <a:lnTo>
                      <a:pt x="107" y="151"/>
                    </a:lnTo>
                    <a:lnTo>
                      <a:pt x="115" y="149"/>
                    </a:lnTo>
                    <a:lnTo>
                      <a:pt x="119" y="160"/>
                    </a:lnTo>
                    <a:lnTo>
                      <a:pt x="109" y="161"/>
                    </a:lnTo>
                    <a:lnTo>
                      <a:pt x="101" y="161"/>
                    </a:lnTo>
                    <a:lnTo>
                      <a:pt x="101" y="151"/>
                    </a:lnTo>
                    <a:close/>
                    <a:moveTo>
                      <a:pt x="119" y="160"/>
                    </a:moveTo>
                    <a:lnTo>
                      <a:pt x="119" y="160"/>
                    </a:lnTo>
                    <a:lnTo>
                      <a:pt x="116" y="155"/>
                    </a:lnTo>
                    <a:lnTo>
                      <a:pt x="119" y="160"/>
                    </a:lnTo>
                    <a:close/>
                    <a:moveTo>
                      <a:pt x="113" y="149"/>
                    </a:moveTo>
                    <a:lnTo>
                      <a:pt x="116" y="149"/>
                    </a:lnTo>
                    <a:lnTo>
                      <a:pt x="119" y="148"/>
                    </a:lnTo>
                    <a:lnTo>
                      <a:pt x="119" y="160"/>
                    </a:lnTo>
                    <a:lnTo>
                      <a:pt x="113" y="149"/>
                    </a:lnTo>
                    <a:close/>
                    <a:moveTo>
                      <a:pt x="119" y="148"/>
                    </a:moveTo>
                    <a:lnTo>
                      <a:pt x="119" y="148"/>
                    </a:lnTo>
                    <a:lnTo>
                      <a:pt x="119" y="155"/>
                    </a:lnTo>
                    <a:lnTo>
                      <a:pt x="119" y="148"/>
                    </a:lnTo>
                    <a:close/>
                    <a:moveTo>
                      <a:pt x="119" y="148"/>
                    </a:moveTo>
                    <a:lnTo>
                      <a:pt x="122" y="148"/>
                    </a:lnTo>
                    <a:lnTo>
                      <a:pt x="124" y="149"/>
                    </a:lnTo>
                    <a:lnTo>
                      <a:pt x="124" y="153"/>
                    </a:lnTo>
                    <a:lnTo>
                      <a:pt x="124" y="156"/>
                    </a:lnTo>
                    <a:lnTo>
                      <a:pt x="115" y="153"/>
                    </a:lnTo>
                    <a:lnTo>
                      <a:pt x="116" y="153"/>
                    </a:lnTo>
                    <a:lnTo>
                      <a:pt x="118" y="155"/>
                    </a:lnTo>
                    <a:lnTo>
                      <a:pt x="119" y="158"/>
                    </a:lnTo>
                    <a:lnTo>
                      <a:pt x="119" y="160"/>
                    </a:lnTo>
                    <a:lnTo>
                      <a:pt x="119" y="148"/>
                    </a:lnTo>
                    <a:close/>
                    <a:moveTo>
                      <a:pt x="124" y="156"/>
                    </a:moveTo>
                    <a:lnTo>
                      <a:pt x="124" y="156"/>
                    </a:lnTo>
                    <a:lnTo>
                      <a:pt x="119" y="155"/>
                    </a:lnTo>
                    <a:lnTo>
                      <a:pt x="124" y="156"/>
                    </a:lnTo>
                    <a:close/>
                    <a:moveTo>
                      <a:pt x="124" y="156"/>
                    </a:moveTo>
                    <a:lnTo>
                      <a:pt x="124" y="156"/>
                    </a:lnTo>
                    <a:lnTo>
                      <a:pt x="124" y="158"/>
                    </a:lnTo>
                    <a:lnTo>
                      <a:pt x="115" y="153"/>
                    </a:lnTo>
                    <a:lnTo>
                      <a:pt x="124" y="156"/>
                    </a:lnTo>
                    <a:close/>
                    <a:moveTo>
                      <a:pt x="124" y="158"/>
                    </a:moveTo>
                    <a:lnTo>
                      <a:pt x="122" y="161"/>
                    </a:lnTo>
                    <a:lnTo>
                      <a:pt x="119" y="165"/>
                    </a:lnTo>
                    <a:lnTo>
                      <a:pt x="112" y="156"/>
                    </a:lnTo>
                    <a:lnTo>
                      <a:pt x="113" y="155"/>
                    </a:lnTo>
                    <a:lnTo>
                      <a:pt x="115" y="153"/>
                    </a:lnTo>
                    <a:lnTo>
                      <a:pt x="124" y="158"/>
                    </a:lnTo>
                    <a:close/>
                    <a:moveTo>
                      <a:pt x="112" y="158"/>
                    </a:moveTo>
                    <a:lnTo>
                      <a:pt x="112" y="158"/>
                    </a:lnTo>
                    <a:lnTo>
                      <a:pt x="112" y="156"/>
                    </a:lnTo>
                    <a:lnTo>
                      <a:pt x="115" y="161"/>
                    </a:lnTo>
                    <a:lnTo>
                      <a:pt x="112" y="158"/>
                    </a:lnTo>
                    <a:close/>
                    <a:moveTo>
                      <a:pt x="119" y="165"/>
                    </a:moveTo>
                    <a:lnTo>
                      <a:pt x="112" y="170"/>
                    </a:lnTo>
                    <a:lnTo>
                      <a:pt x="102" y="175"/>
                    </a:lnTo>
                    <a:lnTo>
                      <a:pt x="93" y="177"/>
                    </a:lnTo>
                    <a:lnTo>
                      <a:pt x="90" y="179"/>
                    </a:lnTo>
                    <a:lnTo>
                      <a:pt x="87" y="167"/>
                    </a:lnTo>
                    <a:lnTo>
                      <a:pt x="98" y="165"/>
                    </a:lnTo>
                    <a:lnTo>
                      <a:pt x="112" y="158"/>
                    </a:lnTo>
                    <a:lnTo>
                      <a:pt x="119" y="165"/>
                    </a:lnTo>
                    <a:close/>
                    <a:moveTo>
                      <a:pt x="87" y="179"/>
                    </a:moveTo>
                    <a:lnTo>
                      <a:pt x="85" y="177"/>
                    </a:lnTo>
                    <a:lnTo>
                      <a:pt x="84" y="173"/>
                    </a:lnTo>
                    <a:lnTo>
                      <a:pt x="85" y="170"/>
                    </a:lnTo>
                    <a:lnTo>
                      <a:pt x="87" y="167"/>
                    </a:lnTo>
                    <a:lnTo>
                      <a:pt x="88" y="173"/>
                    </a:lnTo>
                    <a:lnTo>
                      <a:pt x="87" y="179"/>
                    </a:lnTo>
                    <a:close/>
                    <a:moveTo>
                      <a:pt x="90" y="167"/>
                    </a:moveTo>
                    <a:lnTo>
                      <a:pt x="105" y="170"/>
                    </a:lnTo>
                    <a:lnTo>
                      <a:pt x="126" y="170"/>
                    </a:lnTo>
                    <a:lnTo>
                      <a:pt x="130" y="179"/>
                    </a:lnTo>
                    <a:lnTo>
                      <a:pt x="119" y="182"/>
                    </a:lnTo>
                    <a:lnTo>
                      <a:pt x="105" y="180"/>
                    </a:lnTo>
                    <a:lnTo>
                      <a:pt x="93" y="179"/>
                    </a:lnTo>
                    <a:lnTo>
                      <a:pt x="87" y="179"/>
                    </a:lnTo>
                    <a:lnTo>
                      <a:pt x="90" y="167"/>
                    </a:lnTo>
                    <a:close/>
                    <a:moveTo>
                      <a:pt x="130" y="179"/>
                    </a:moveTo>
                    <a:lnTo>
                      <a:pt x="130" y="179"/>
                    </a:lnTo>
                    <a:lnTo>
                      <a:pt x="127" y="175"/>
                    </a:lnTo>
                    <a:lnTo>
                      <a:pt x="130" y="179"/>
                    </a:lnTo>
                    <a:close/>
                    <a:moveTo>
                      <a:pt x="124" y="170"/>
                    </a:moveTo>
                    <a:lnTo>
                      <a:pt x="127" y="168"/>
                    </a:lnTo>
                    <a:lnTo>
                      <a:pt x="129" y="168"/>
                    </a:lnTo>
                    <a:lnTo>
                      <a:pt x="132" y="168"/>
                    </a:lnTo>
                    <a:lnTo>
                      <a:pt x="133" y="172"/>
                    </a:lnTo>
                    <a:lnTo>
                      <a:pt x="124" y="177"/>
                    </a:lnTo>
                    <a:lnTo>
                      <a:pt x="127" y="177"/>
                    </a:lnTo>
                    <a:lnTo>
                      <a:pt x="130" y="179"/>
                    </a:lnTo>
                    <a:lnTo>
                      <a:pt x="124" y="170"/>
                    </a:lnTo>
                    <a:close/>
                    <a:moveTo>
                      <a:pt x="133" y="172"/>
                    </a:moveTo>
                    <a:lnTo>
                      <a:pt x="133" y="173"/>
                    </a:lnTo>
                    <a:lnTo>
                      <a:pt x="133" y="179"/>
                    </a:lnTo>
                    <a:lnTo>
                      <a:pt x="132" y="184"/>
                    </a:lnTo>
                    <a:lnTo>
                      <a:pt x="129" y="191"/>
                    </a:lnTo>
                    <a:lnTo>
                      <a:pt x="119" y="185"/>
                    </a:lnTo>
                    <a:lnTo>
                      <a:pt x="124" y="180"/>
                    </a:lnTo>
                    <a:lnTo>
                      <a:pt x="124" y="177"/>
                    </a:lnTo>
                    <a:lnTo>
                      <a:pt x="133" y="172"/>
                    </a:lnTo>
                    <a:close/>
                    <a:moveTo>
                      <a:pt x="129" y="191"/>
                    </a:moveTo>
                    <a:lnTo>
                      <a:pt x="126" y="199"/>
                    </a:lnTo>
                    <a:lnTo>
                      <a:pt x="124" y="206"/>
                    </a:lnTo>
                    <a:lnTo>
                      <a:pt x="113" y="208"/>
                    </a:lnTo>
                    <a:lnTo>
                      <a:pt x="115" y="197"/>
                    </a:lnTo>
                    <a:lnTo>
                      <a:pt x="119" y="185"/>
                    </a:lnTo>
                    <a:lnTo>
                      <a:pt x="129" y="191"/>
                    </a:lnTo>
                    <a:close/>
                    <a:moveTo>
                      <a:pt x="121" y="211"/>
                    </a:moveTo>
                    <a:lnTo>
                      <a:pt x="119" y="213"/>
                    </a:lnTo>
                    <a:lnTo>
                      <a:pt x="116" y="211"/>
                    </a:lnTo>
                    <a:lnTo>
                      <a:pt x="115" y="209"/>
                    </a:lnTo>
                    <a:lnTo>
                      <a:pt x="113" y="208"/>
                    </a:lnTo>
                    <a:lnTo>
                      <a:pt x="118" y="206"/>
                    </a:lnTo>
                    <a:lnTo>
                      <a:pt x="121" y="211"/>
                    </a:lnTo>
                    <a:close/>
                    <a:moveTo>
                      <a:pt x="115" y="203"/>
                    </a:moveTo>
                    <a:lnTo>
                      <a:pt x="124" y="194"/>
                    </a:lnTo>
                    <a:lnTo>
                      <a:pt x="138" y="180"/>
                    </a:lnTo>
                    <a:lnTo>
                      <a:pt x="144" y="189"/>
                    </a:lnTo>
                    <a:lnTo>
                      <a:pt x="130" y="203"/>
                    </a:lnTo>
                    <a:lnTo>
                      <a:pt x="121" y="211"/>
                    </a:lnTo>
                    <a:lnTo>
                      <a:pt x="115" y="203"/>
                    </a:lnTo>
                    <a:close/>
                    <a:moveTo>
                      <a:pt x="144" y="189"/>
                    </a:moveTo>
                    <a:lnTo>
                      <a:pt x="144" y="189"/>
                    </a:lnTo>
                    <a:lnTo>
                      <a:pt x="141" y="185"/>
                    </a:lnTo>
                    <a:lnTo>
                      <a:pt x="144" y="189"/>
                    </a:lnTo>
                    <a:close/>
                    <a:moveTo>
                      <a:pt x="138" y="180"/>
                    </a:moveTo>
                    <a:lnTo>
                      <a:pt x="143" y="177"/>
                    </a:lnTo>
                    <a:lnTo>
                      <a:pt x="146" y="175"/>
                    </a:lnTo>
                    <a:lnTo>
                      <a:pt x="149" y="177"/>
                    </a:lnTo>
                    <a:lnTo>
                      <a:pt x="150" y="179"/>
                    </a:lnTo>
                    <a:lnTo>
                      <a:pt x="143" y="185"/>
                    </a:lnTo>
                    <a:lnTo>
                      <a:pt x="144" y="189"/>
                    </a:lnTo>
                    <a:lnTo>
                      <a:pt x="138" y="180"/>
                    </a:lnTo>
                    <a:close/>
                    <a:moveTo>
                      <a:pt x="150" y="179"/>
                    </a:moveTo>
                    <a:lnTo>
                      <a:pt x="152" y="182"/>
                    </a:lnTo>
                    <a:lnTo>
                      <a:pt x="152" y="185"/>
                    </a:lnTo>
                    <a:lnTo>
                      <a:pt x="141" y="184"/>
                    </a:lnTo>
                    <a:lnTo>
                      <a:pt x="143" y="185"/>
                    </a:lnTo>
                    <a:lnTo>
                      <a:pt x="150" y="179"/>
                    </a:lnTo>
                    <a:close/>
                    <a:moveTo>
                      <a:pt x="152" y="185"/>
                    </a:moveTo>
                    <a:lnTo>
                      <a:pt x="152" y="187"/>
                    </a:lnTo>
                    <a:lnTo>
                      <a:pt x="150" y="187"/>
                    </a:lnTo>
                    <a:lnTo>
                      <a:pt x="141" y="185"/>
                    </a:lnTo>
                    <a:lnTo>
                      <a:pt x="141" y="184"/>
                    </a:lnTo>
                    <a:lnTo>
                      <a:pt x="152" y="185"/>
                    </a:lnTo>
                    <a:close/>
                    <a:moveTo>
                      <a:pt x="150" y="187"/>
                    </a:moveTo>
                    <a:lnTo>
                      <a:pt x="150" y="187"/>
                    </a:lnTo>
                    <a:lnTo>
                      <a:pt x="150" y="189"/>
                    </a:lnTo>
                    <a:lnTo>
                      <a:pt x="146" y="187"/>
                    </a:lnTo>
                    <a:lnTo>
                      <a:pt x="150" y="187"/>
                    </a:lnTo>
                    <a:close/>
                    <a:moveTo>
                      <a:pt x="150" y="189"/>
                    </a:moveTo>
                    <a:lnTo>
                      <a:pt x="150" y="189"/>
                    </a:lnTo>
                    <a:lnTo>
                      <a:pt x="141" y="185"/>
                    </a:lnTo>
                    <a:lnTo>
                      <a:pt x="150" y="189"/>
                    </a:lnTo>
                    <a:close/>
                    <a:moveTo>
                      <a:pt x="150" y="189"/>
                    </a:moveTo>
                    <a:lnTo>
                      <a:pt x="150" y="189"/>
                    </a:lnTo>
                    <a:lnTo>
                      <a:pt x="152" y="189"/>
                    </a:lnTo>
                    <a:lnTo>
                      <a:pt x="141" y="191"/>
                    </a:lnTo>
                    <a:lnTo>
                      <a:pt x="141" y="187"/>
                    </a:lnTo>
                    <a:lnTo>
                      <a:pt x="141" y="185"/>
                    </a:lnTo>
                    <a:lnTo>
                      <a:pt x="150" y="189"/>
                    </a:lnTo>
                    <a:close/>
                    <a:moveTo>
                      <a:pt x="152" y="189"/>
                    </a:moveTo>
                    <a:lnTo>
                      <a:pt x="152" y="191"/>
                    </a:lnTo>
                    <a:lnTo>
                      <a:pt x="152" y="194"/>
                    </a:lnTo>
                    <a:lnTo>
                      <a:pt x="143" y="196"/>
                    </a:lnTo>
                    <a:lnTo>
                      <a:pt x="141" y="192"/>
                    </a:lnTo>
                    <a:lnTo>
                      <a:pt x="141" y="191"/>
                    </a:lnTo>
                    <a:lnTo>
                      <a:pt x="152" y="189"/>
                    </a:lnTo>
                    <a:close/>
                    <a:moveTo>
                      <a:pt x="152" y="194"/>
                    </a:moveTo>
                    <a:lnTo>
                      <a:pt x="152" y="194"/>
                    </a:lnTo>
                    <a:lnTo>
                      <a:pt x="147" y="194"/>
                    </a:lnTo>
                    <a:lnTo>
                      <a:pt x="152" y="194"/>
                    </a:lnTo>
                    <a:close/>
                    <a:moveTo>
                      <a:pt x="152" y="194"/>
                    </a:moveTo>
                    <a:lnTo>
                      <a:pt x="156" y="209"/>
                    </a:lnTo>
                    <a:lnTo>
                      <a:pt x="159" y="223"/>
                    </a:lnTo>
                    <a:lnTo>
                      <a:pt x="152" y="228"/>
                    </a:lnTo>
                    <a:lnTo>
                      <a:pt x="147" y="215"/>
                    </a:lnTo>
                    <a:lnTo>
                      <a:pt x="143" y="196"/>
                    </a:lnTo>
                    <a:lnTo>
                      <a:pt x="152" y="194"/>
                    </a:lnTo>
                    <a:close/>
                    <a:moveTo>
                      <a:pt x="161" y="227"/>
                    </a:moveTo>
                    <a:lnTo>
                      <a:pt x="159" y="230"/>
                    </a:lnTo>
                    <a:lnTo>
                      <a:pt x="156" y="230"/>
                    </a:lnTo>
                    <a:lnTo>
                      <a:pt x="153" y="230"/>
                    </a:lnTo>
                    <a:lnTo>
                      <a:pt x="152" y="228"/>
                    </a:lnTo>
                    <a:lnTo>
                      <a:pt x="156" y="225"/>
                    </a:lnTo>
                    <a:lnTo>
                      <a:pt x="161" y="227"/>
                    </a:lnTo>
                    <a:close/>
                    <a:moveTo>
                      <a:pt x="150" y="225"/>
                    </a:moveTo>
                    <a:lnTo>
                      <a:pt x="152" y="220"/>
                    </a:lnTo>
                    <a:lnTo>
                      <a:pt x="155" y="208"/>
                    </a:lnTo>
                    <a:lnTo>
                      <a:pt x="156" y="203"/>
                    </a:lnTo>
                    <a:lnTo>
                      <a:pt x="159" y="196"/>
                    </a:lnTo>
                    <a:lnTo>
                      <a:pt x="163" y="191"/>
                    </a:lnTo>
                    <a:lnTo>
                      <a:pt x="166" y="189"/>
                    </a:lnTo>
                    <a:lnTo>
                      <a:pt x="170" y="199"/>
                    </a:lnTo>
                    <a:lnTo>
                      <a:pt x="164" y="213"/>
                    </a:lnTo>
                    <a:lnTo>
                      <a:pt x="161" y="227"/>
                    </a:lnTo>
                    <a:lnTo>
                      <a:pt x="150" y="225"/>
                    </a:lnTo>
                    <a:close/>
                    <a:moveTo>
                      <a:pt x="166" y="189"/>
                    </a:moveTo>
                    <a:lnTo>
                      <a:pt x="169" y="187"/>
                    </a:lnTo>
                    <a:lnTo>
                      <a:pt x="172" y="187"/>
                    </a:lnTo>
                    <a:lnTo>
                      <a:pt x="173" y="189"/>
                    </a:lnTo>
                    <a:lnTo>
                      <a:pt x="176" y="191"/>
                    </a:lnTo>
                    <a:lnTo>
                      <a:pt x="170" y="199"/>
                    </a:lnTo>
                    <a:lnTo>
                      <a:pt x="166" y="189"/>
                    </a:lnTo>
                    <a:close/>
                    <a:moveTo>
                      <a:pt x="176" y="191"/>
                    </a:moveTo>
                    <a:lnTo>
                      <a:pt x="178" y="191"/>
                    </a:lnTo>
                    <a:lnTo>
                      <a:pt x="180" y="191"/>
                    </a:lnTo>
                    <a:lnTo>
                      <a:pt x="183" y="191"/>
                    </a:lnTo>
                    <a:lnTo>
                      <a:pt x="187" y="189"/>
                    </a:lnTo>
                    <a:lnTo>
                      <a:pt x="192" y="199"/>
                    </a:lnTo>
                    <a:lnTo>
                      <a:pt x="184" y="203"/>
                    </a:lnTo>
                    <a:lnTo>
                      <a:pt x="178" y="203"/>
                    </a:lnTo>
                    <a:lnTo>
                      <a:pt x="175" y="201"/>
                    </a:lnTo>
                    <a:lnTo>
                      <a:pt x="170" y="199"/>
                    </a:lnTo>
                    <a:lnTo>
                      <a:pt x="176" y="191"/>
                    </a:lnTo>
                    <a:close/>
                    <a:moveTo>
                      <a:pt x="193" y="191"/>
                    </a:moveTo>
                    <a:lnTo>
                      <a:pt x="193" y="196"/>
                    </a:lnTo>
                    <a:lnTo>
                      <a:pt x="192" y="199"/>
                    </a:lnTo>
                    <a:lnTo>
                      <a:pt x="189" y="194"/>
                    </a:lnTo>
                    <a:lnTo>
                      <a:pt x="193" y="191"/>
                    </a:lnTo>
                    <a:close/>
                    <a:moveTo>
                      <a:pt x="184" y="197"/>
                    </a:moveTo>
                    <a:lnTo>
                      <a:pt x="184" y="194"/>
                    </a:lnTo>
                    <a:lnTo>
                      <a:pt x="183" y="187"/>
                    </a:lnTo>
                    <a:lnTo>
                      <a:pt x="183" y="182"/>
                    </a:lnTo>
                    <a:lnTo>
                      <a:pt x="184" y="179"/>
                    </a:lnTo>
                    <a:lnTo>
                      <a:pt x="187" y="173"/>
                    </a:lnTo>
                    <a:lnTo>
                      <a:pt x="193" y="170"/>
                    </a:lnTo>
                    <a:lnTo>
                      <a:pt x="198" y="180"/>
                    </a:lnTo>
                    <a:lnTo>
                      <a:pt x="193" y="184"/>
                    </a:lnTo>
                    <a:lnTo>
                      <a:pt x="192" y="187"/>
                    </a:lnTo>
                    <a:lnTo>
                      <a:pt x="193" y="191"/>
                    </a:lnTo>
                    <a:lnTo>
                      <a:pt x="184" y="197"/>
                    </a:lnTo>
                    <a:close/>
                    <a:moveTo>
                      <a:pt x="193" y="170"/>
                    </a:moveTo>
                    <a:lnTo>
                      <a:pt x="193" y="170"/>
                    </a:lnTo>
                    <a:lnTo>
                      <a:pt x="197" y="175"/>
                    </a:lnTo>
                    <a:lnTo>
                      <a:pt x="193" y="170"/>
                    </a:lnTo>
                    <a:close/>
                    <a:moveTo>
                      <a:pt x="193" y="170"/>
                    </a:moveTo>
                    <a:lnTo>
                      <a:pt x="200" y="168"/>
                    </a:lnTo>
                    <a:lnTo>
                      <a:pt x="206" y="168"/>
                    </a:lnTo>
                    <a:lnTo>
                      <a:pt x="210" y="170"/>
                    </a:lnTo>
                    <a:lnTo>
                      <a:pt x="214" y="172"/>
                    </a:lnTo>
                    <a:lnTo>
                      <a:pt x="220" y="177"/>
                    </a:lnTo>
                    <a:lnTo>
                      <a:pt x="221" y="180"/>
                    </a:lnTo>
                    <a:lnTo>
                      <a:pt x="212" y="185"/>
                    </a:lnTo>
                    <a:lnTo>
                      <a:pt x="210" y="184"/>
                    </a:lnTo>
                    <a:lnTo>
                      <a:pt x="209" y="182"/>
                    </a:lnTo>
                    <a:lnTo>
                      <a:pt x="204" y="179"/>
                    </a:lnTo>
                    <a:lnTo>
                      <a:pt x="198" y="180"/>
                    </a:lnTo>
                    <a:lnTo>
                      <a:pt x="193" y="170"/>
                    </a:lnTo>
                    <a:close/>
                    <a:moveTo>
                      <a:pt x="220" y="187"/>
                    </a:moveTo>
                    <a:lnTo>
                      <a:pt x="218" y="187"/>
                    </a:lnTo>
                    <a:lnTo>
                      <a:pt x="215" y="189"/>
                    </a:lnTo>
                    <a:lnTo>
                      <a:pt x="214" y="187"/>
                    </a:lnTo>
                    <a:lnTo>
                      <a:pt x="212" y="185"/>
                    </a:lnTo>
                    <a:lnTo>
                      <a:pt x="217" y="182"/>
                    </a:lnTo>
                    <a:lnTo>
                      <a:pt x="220" y="187"/>
                    </a:lnTo>
                    <a:close/>
                    <a:moveTo>
                      <a:pt x="212" y="179"/>
                    </a:moveTo>
                    <a:lnTo>
                      <a:pt x="215" y="175"/>
                    </a:lnTo>
                    <a:lnTo>
                      <a:pt x="215" y="167"/>
                    </a:lnTo>
                    <a:lnTo>
                      <a:pt x="226" y="165"/>
                    </a:lnTo>
                    <a:lnTo>
                      <a:pt x="226" y="173"/>
                    </a:lnTo>
                    <a:lnTo>
                      <a:pt x="223" y="180"/>
                    </a:lnTo>
                    <a:lnTo>
                      <a:pt x="221" y="185"/>
                    </a:lnTo>
                    <a:lnTo>
                      <a:pt x="220" y="187"/>
                    </a:lnTo>
                    <a:lnTo>
                      <a:pt x="212" y="179"/>
                    </a:lnTo>
                    <a:close/>
                    <a:moveTo>
                      <a:pt x="215" y="167"/>
                    </a:moveTo>
                    <a:lnTo>
                      <a:pt x="215" y="167"/>
                    </a:lnTo>
                    <a:lnTo>
                      <a:pt x="215" y="165"/>
                    </a:lnTo>
                    <a:lnTo>
                      <a:pt x="221" y="165"/>
                    </a:lnTo>
                    <a:lnTo>
                      <a:pt x="215" y="167"/>
                    </a:lnTo>
                    <a:close/>
                    <a:moveTo>
                      <a:pt x="215" y="165"/>
                    </a:moveTo>
                    <a:lnTo>
                      <a:pt x="217" y="161"/>
                    </a:lnTo>
                    <a:lnTo>
                      <a:pt x="218" y="155"/>
                    </a:lnTo>
                    <a:lnTo>
                      <a:pt x="221" y="151"/>
                    </a:lnTo>
                    <a:lnTo>
                      <a:pt x="224" y="149"/>
                    </a:lnTo>
                    <a:lnTo>
                      <a:pt x="229" y="151"/>
                    </a:lnTo>
                    <a:lnTo>
                      <a:pt x="235" y="156"/>
                    </a:lnTo>
                    <a:lnTo>
                      <a:pt x="229" y="165"/>
                    </a:lnTo>
                    <a:lnTo>
                      <a:pt x="226" y="165"/>
                    </a:lnTo>
                    <a:lnTo>
                      <a:pt x="226" y="167"/>
                    </a:lnTo>
                    <a:lnTo>
                      <a:pt x="215" y="165"/>
                    </a:lnTo>
                    <a:close/>
                    <a:moveTo>
                      <a:pt x="234" y="165"/>
                    </a:moveTo>
                    <a:lnTo>
                      <a:pt x="230" y="165"/>
                    </a:lnTo>
                    <a:lnTo>
                      <a:pt x="229" y="165"/>
                    </a:lnTo>
                    <a:lnTo>
                      <a:pt x="232" y="160"/>
                    </a:lnTo>
                    <a:lnTo>
                      <a:pt x="234" y="165"/>
                    </a:lnTo>
                    <a:close/>
                    <a:moveTo>
                      <a:pt x="230" y="155"/>
                    </a:moveTo>
                    <a:lnTo>
                      <a:pt x="232" y="155"/>
                    </a:lnTo>
                    <a:lnTo>
                      <a:pt x="235" y="153"/>
                    </a:lnTo>
                    <a:lnTo>
                      <a:pt x="237" y="149"/>
                    </a:lnTo>
                    <a:lnTo>
                      <a:pt x="235" y="144"/>
                    </a:lnTo>
                    <a:lnTo>
                      <a:pt x="246" y="139"/>
                    </a:lnTo>
                    <a:lnTo>
                      <a:pt x="247" y="146"/>
                    </a:lnTo>
                    <a:lnTo>
                      <a:pt x="246" y="153"/>
                    </a:lnTo>
                    <a:lnTo>
                      <a:pt x="244" y="156"/>
                    </a:lnTo>
                    <a:lnTo>
                      <a:pt x="243" y="160"/>
                    </a:lnTo>
                    <a:lnTo>
                      <a:pt x="237" y="165"/>
                    </a:lnTo>
                    <a:lnTo>
                      <a:pt x="234" y="165"/>
                    </a:lnTo>
                    <a:lnTo>
                      <a:pt x="230" y="155"/>
                    </a:lnTo>
                    <a:close/>
                    <a:moveTo>
                      <a:pt x="235" y="144"/>
                    </a:moveTo>
                    <a:lnTo>
                      <a:pt x="235" y="139"/>
                    </a:lnTo>
                    <a:lnTo>
                      <a:pt x="238" y="137"/>
                    </a:lnTo>
                    <a:lnTo>
                      <a:pt x="243" y="137"/>
                    </a:lnTo>
                    <a:lnTo>
                      <a:pt x="246" y="139"/>
                    </a:lnTo>
                    <a:lnTo>
                      <a:pt x="235" y="144"/>
                    </a:lnTo>
                    <a:close/>
                  </a:path>
                </a:pathLst>
              </a:custGeom>
              <a:solidFill>
                <a:srgbClr val="823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7192" name="Freeform 424"/>
              <p:cNvSpPr>
                <a:spLocks noEditPoints="1"/>
              </p:cNvSpPr>
              <p:nvPr/>
            </p:nvSpPr>
            <p:spPr bwMode="auto">
              <a:xfrm>
                <a:off x="1188" y="1672"/>
                <a:ext cx="251" cy="237"/>
              </a:xfrm>
              <a:custGeom>
                <a:avLst/>
                <a:gdLst>
                  <a:gd name="T0" fmla="*/ 20 w 251"/>
                  <a:gd name="T1" fmla="*/ 2 h 237"/>
                  <a:gd name="T2" fmla="*/ 15 w 251"/>
                  <a:gd name="T3" fmla="*/ 11 h 237"/>
                  <a:gd name="T4" fmla="*/ 29 w 251"/>
                  <a:gd name="T5" fmla="*/ 24 h 237"/>
                  <a:gd name="T6" fmla="*/ 38 w 251"/>
                  <a:gd name="T7" fmla="*/ 24 h 237"/>
                  <a:gd name="T8" fmla="*/ 35 w 251"/>
                  <a:gd name="T9" fmla="*/ 30 h 237"/>
                  <a:gd name="T10" fmla="*/ 26 w 251"/>
                  <a:gd name="T11" fmla="*/ 23 h 237"/>
                  <a:gd name="T12" fmla="*/ 29 w 251"/>
                  <a:gd name="T13" fmla="*/ 35 h 237"/>
                  <a:gd name="T14" fmla="*/ 6 w 251"/>
                  <a:gd name="T15" fmla="*/ 36 h 237"/>
                  <a:gd name="T16" fmla="*/ 11 w 251"/>
                  <a:gd name="T17" fmla="*/ 48 h 237"/>
                  <a:gd name="T18" fmla="*/ 46 w 251"/>
                  <a:gd name="T19" fmla="*/ 48 h 237"/>
                  <a:gd name="T20" fmla="*/ 52 w 251"/>
                  <a:gd name="T21" fmla="*/ 43 h 237"/>
                  <a:gd name="T22" fmla="*/ 40 w 251"/>
                  <a:gd name="T23" fmla="*/ 45 h 237"/>
                  <a:gd name="T24" fmla="*/ 28 w 251"/>
                  <a:gd name="T25" fmla="*/ 76 h 237"/>
                  <a:gd name="T26" fmla="*/ 17 w 251"/>
                  <a:gd name="T27" fmla="*/ 77 h 237"/>
                  <a:gd name="T28" fmla="*/ 34 w 251"/>
                  <a:gd name="T29" fmla="*/ 84 h 237"/>
                  <a:gd name="T30" fmla="*/ 62 w 251"/>
                  <a:gd name="T31" fmla="*/ 77 h 237"/>
                  <a:gd name="T32" fmla="*/ 66 w 251"/>
                  <a:gd name="T33" fmla="*/ 69 h 237"/>
                  <a:gd name="T34" fmla="*/ 59 w 251"/>
                  <a:gd name="T35" fmla="*/ 77 h 237"/>
                  <a:gd name="T36" fmla="*/ 46 w 251"/>
                  <a:gd name="T37" fmla="*/ 108 h 237"/>
                  <a:gd name="T38" fmla="*/ 38 w 251"/>
                  <a:gd name="T39" fmla="*/ 108 h 237"/>
                  <a:gd name="T40" fmla="*/ 37 w 251"/>
                  <a:gd name="T41" fmla="*/ 113 h 237"/>
                  <a:gd name="T42" fmla="*/ 68 w 251"/>
                  <a:gd name="T43" fmla="*/ 112 h 237"/>
                  <a:gd name="T44" fmla="*/ 79 w 251"/>
                  <a:gd name="T45" fmla="*/ 107 h 237"/>
                  <a:gd name="T46" fmla="*/ 79 w 251"/>
                  <a:gd name="T47" fmla="*/ 107 h 237"/>
                  <a:gd name="T48" fmla="*/ 62 w 251"/>
                  <a:gd name="T49" fmla="*/ 131 h 237"/>
                  <a:gd name="T50" fmla="*/ 59 w 251"/>
                  <a:gd name="T51" fmla="*/ 132 h 237"/>
                  <a:gd name="T52" fmla="*/ 103 w 251"/>
                  <a:gd name="T53" fmla="*/ 122 h 237"/>
                  <a:gd name="T54" fmla="*/ 94 w 251"/>
                  <a:gd name="T55" fmla="*/ 129 h 237"/>
                  <a:gd name="T56" fmla="*/ 94 w 251"/>
                  <a:gd name="T57" fmla="*/ 129 h 237"/>
                  <a:gd name="T58" fmla="*/ 75 w 251"/>
                  <a:gd name="T59" fmla="*/ 149 h 237"/>
                  <a:gd name="T60" fmla="*/ 102 w 251"/>
                  <a:gd name="T61" fmla="*/ 149 h 237"/>
                  <a:gd name="T62" fmla="*/ 113 w 251"/>
                  <a:gd name="T63" fmla="*/ 134 h 237"/>
                  <a:gd name="T64" fmla="*/ 113 w 251"/>
                  <a:gd name="T65" fmla="*/ 134 h 237"/>
                  <a:gd name="T66" fmla="*/ 117 w 251"/>
                  <a:gd name="T67" fmla="*/ 139 h 237"/>
                  <a:gd name="T68" fmla="*/ 116 w 251"/>
                  <a:gd name="T69" fmla="*/ 144 h 237"/>
                  <a:gd name="T70" fmla="*/ 122 w 251"/>
                  <a:gd name="T71" fmla="*/ 161 h 237"/>
                  <a:gd name="T72" fmla="*/ 122 w 251"/>
                  <a:gd name="T73" fmla="*/ 149 h 237"/>
                  <a:gd name="T74" fmla="*/ 125 w 251"/>
                  <a:gd name="T75" fmla="*/ 151 h 237"/>
                  <a:gd name="T76" fmla="*/ 117 w 251"/>
                  <a:gd name="T77" fmla="*/ 155 h 237"/>
                  <a:gd name="T78" fmla="*/ 102 w 251"/>
                  <a:gd name="T79" fmla="*/ 175 h 237"/>
                  <a:gd name="T80" fmla="*/ 86 w 251"/>
                  <a:gd name="T81" fmla="*/ 173 h 237"/>
                  <a:gd name="T82" fmla="*/ 128 w 251"/>
                  <a:gd name="T83" fmla="*/ 172 h 237"/>
                  <a:gd name="T84" fmla="*/ 131 w 251"/>
                  <a:gd name="T85" fmla="*/ 194 h 237"/>
                  <a:gd name="T86" fmla="*/ 131 w 251"/>
                  <a:gd name="T87" fmla="*/ 194 h 237"/>
                  <a:gd name="T88" fmla="*/ 148 w 251"/>
                  <a:gd name="T89" fmla="*/ 191 h 237"/>
                  <a:gd name="T90" fmla="*/ 151 w 251"/>
                  <a:gd name="T91" fmla="*/ 179 h 237"/>
                  <a:gd name="T92" fmla="*/ 147 w 251"/>
                  <a:gd name="T93" fmla="*/ 187 h 237"/>
                  <a:gd name="T94" fmla="*/ 145 w 251"/>
                  <a:gd name="T95" fmla="*/ 187 h 237"/>
                  <a:gd name="T96" fmla="*/ 143 w 251"/>
                  <a:gd name="T97" fmla="*/ 189 h 237"/>
                  <a:gd name="T98" fmla="*/ 143 w 251"/>
                  <a:gd name="T99" fmla="*/ 191 h 237"/>
                  <a:gd name="T100" fmla="*/ 160 w 251"/>
                  <a:gd name="T101" fmla="*/ 215 h 237"/>
                  <a:gd name="T102" fmla="*/ 160 w 251"/>
                  <a:gd name="T103" fmla="*/ 232 h 237"/>
                  <a:gd name="T104" fmla="*/ 165 w 251"/>
                  <a:gd name="T105" fmla="*/ 232 h 237"/>
                  <a:gd name="T106" fmla="*/ 184 w 251"/>
                  <a:gd name="T107" fmla="*/ 192 h 237"/>
                  <a:gd name="T108" fmla="*/ 196 w 251"/>
                  <a:gd name="T109" fmla="*/ 199 h 237"/>
                  <a:gd name="T110" fmla="*/ 199 w 251"/>
                  <a:gd name="T111" fmla="*/ 184 h 237"/>
                  <a:gd name="T112" fmla="*/ 210 w 251"/>
                  <a:gd name="T113" fmla="*/ 168 h 237"/>
                  <a:gd name="T114" fmla="*/ 224 w 251"/>
                  <a:gd name="T115" fmla="*/ 189 h 237"/>
                  <a:gd name="T116" fmla="*/ 230 w 251"/>
                  <a:gd name="T117" fmla="*/ 177 h 237"/>
                  <a:gd name="T118" fmla="*/ 221 w 251"/>
                  <a:gd name="T119" fmla="*/ 163 h 237"/>
                  <a:gd name="T120" fmla="*/ 234 w 251"/>
                  <a:gd name="T121" fmla="*/ 167 h 237"/>
                  <a:gd name="T122" fmla="*/ 251 w 251"/>
                  <a:gd name="T123" fmla="*/ 155 h 237"/>
                  <a:gd name="T124" fmla="*/ 241 w 251"/>
                  <a:gd name="T125" fmla="*/ 146 h 23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51"/>
                  <a:gd name="T190" fmla="*/ 0 h 237"/>
                  <a:gd name="T191" fmla="*/ 251 w 251"/>
                  <a:gd name="T192" fmla="*/ 237 h 23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51" h="237">
                    <a:moveTo>
                      <a:pt x="26" y="0"/>
                    </a:moveTo>
                    <a:lnTo>
                      <a:pt x="31" y="2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29" y="12"/>
                    </a:lnTo>
                    <a:lnTo>
                      <a:pt x="26" y="0"/>
                    </a:lnTo>
                    <a:close/>
                    <a:moveTo>
                      <a:pt x="29" y="12"/>
                    </a:moveTo>
                    <a:lnTo>
                      <a:pt x="21" y="14"/>
                    </a:lnTo>
                    <a:lnTo>
                      <a:pt x="4" y="16"/>
                    </a:lnTo>
                    <a:lnTo>
                      <a:pt x="4" y="6"/>
                    </a:lnTo>
                    <a:lnTo>
                      <a:pt x="20" y="2"/>
                    </a:lnTo>
                    <a:lnTo>
                      <a:pt x="26" y="0"/>
                    </a:lnTo>
                    <a:lnTo>
                      <a:pt x="29" y="12"/>
                    </a:lnTo>
                    <a:close/>
                    <a:moveTo>
                      <a:pt x="3" y="16"/>
                    </a:moveTo>
                    <a:lnTo>
                      <a:pt x="0" y="12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3" y="16"/>
                    </a:lnTo>
                    <a:close/>
                    <a:moveTo>
                      <a:pt x="8" y="6"/>
                    </a:moveTo>
                    <a:lnTo>
                      <a:pt x="15" y="11"/>
                    </a:lnTo>
                    <a:lnTo>
                      <a:pt x="28" y="12"/>
                    </a:lnTo>
                    <a:lnTo>
                      <a:pt x="29" y="24"/>
                    </a:lnTo>
                    <a:lnTo>
                      <a:pt x="20" y="24"/>
                    </a:lnTo>
                    <a:lnTo>
                      <a:pt x="11" y="21"/>
                    </a:lnTo>
                    <a:lnTo>
                      <a:pt x="4" y="18"/>
                    </a:lnTo>
                    <a:lnTo>
                      <a:pt x="3" y="16"/>
                    </a:lnTo>
                    <a:lnTo>
                      <a:pt x="8" y="6"/>
                    </a:lnTo>
                    <a:close/>
                    <a:moveTo>
                      <a:pt x="29" y="24"/>
                    </a:moveTo>
                    <a:lnTo>
                      <a:pt x="29" y="24"/>
                    </a:lnTo>
                    <a:lnTo>
                      <a:pt x="28" y="19"/>
                    </a:lnTo>
                    <a:lnTo>
                      <a:pt x="29" y="24"/>
                    </a:lnTo>
                    <a:close/>
                    <a:moveTo>
                      <a:pt x="28" y="12"/>
                    </a:moveTo>
                    <a:lnTo>
                      <a:pt x="32" y="12"/>
                    </a:lnTo>
                    <a:lnTo>
                      <a:pt x="35" y="14"/>
                    </a:lnTo>
                    <a:lnTo>
                      <a:pt x="38" y="16"/>
                    </a:lnTo>
                    <a:lnTo>
                      <a:pt x="40" y="19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8" y="12"/>
                    </a:lnTo>
                    <a:close/>
                    <a:moveTo>
                      <a:pt x="40" y="19"/>
                    </a:moveTo>
                    <a:lnTo>
                      <a:pt x="38" y="24"/>
                    </a:lnTo>
                    <a:lnTo>
                      <a:pt x="35" y="30"/>
                    </a:lnTo>
                    <a:lnTo>
                      <a:pt x="28" y="23"/>
                    </a:lnTo>
                    <a:lnTo>
                      <a:pt x="29" y="21"/>
                    </a:lnTo>
                    <a:lnTo>
                      <a:pt x="40" y="19"/>
                    </a:lnTo>
                    <a:close/>
                    <a:moveTo>
                      <a:pt x="28" y="23"/>
                    </a:moveTo>
                    <a:lnTo>
                      <a:pt x="28" y="23"/>
                    </a:lnTo>
                    <a:lnTo>
                      <a:pt x="32" y="26"/>
                    </a:lnTo>
                    <a:lnTo>
                      <a:pt x="28" y="23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28" y="23"/>
                    </a:lnTo>
                    <a:lnTo>
                      <a:pt x="35" y="30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32" y="26"/>
                    </a:lnTo>
                    <a:lnTo>
                      <a:pt x="35" y="30"/>
                    </a:lnTo>
                    <a:close/>
                    <a:moveTo>
                      <a:pt x="35" y="30"/>
                    </a:moveTo>
                    <a:lnTo>
                      <a:pt x="35" y="30"/>
                    </a:lnTo>
                    <a:lnTo>
                      <a:pt x="34" y="31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5" y="30"/>
                    </a:lnTo>
                    <a:close/>
                    <a:moveTo>
                      <a:pt x="34" y="31"/>
                    </a:moveTo>
                    <a:lnTo>
                      <a:pt x="31" y="33"/>
                    </a:lnTo>
                    <a:lnTo>
                      <a:pt x="29" y="35"/>
                    </a:lnTo>
                    <a:lnTo>
                      <a:pt x="23" y="26"/>
                    </a:lnTo>
                    <a:lnTo>
                      <a:pt x="26" y="24"/>
                    </a:lnTo>
                    <a:lnTo>
                      <a:pt x="26" y="23"/>
                    </a:lnTo>
                    <a:lnTo>
                      <a:pt x="34" y="31"/>
                    </a:lnTo>
                    <a:close/>
                    <a:moveTo>
                      <a:pt x="29" y="35"/>
                    </a:moveTo>
                    <a:lnTo>
                      <a:pt x="18" y="42"/>
                    </a:lnTo>
                    <a:lnTo>
                      <a:pt x="9" y="48"/>
                    </a:lnTo>
                    <a:lnTo>
                      <a:pt x="6" y="36"/>
                    </a:lnTo>
                    <a:lnTo>
                      <a:pt x="14" y="33"/>
                    </a:lnTo>
                    <a:lnTo>
                      <a:pt x="23" y="26"/>
                    </a:lnTo>
                    <a:lnTo>
                      <a:pt x="29" y="35"/>
                    </a:lnTo>
                    <a:close/>
                    <a:moveTo>
                      <a:pt x="6" y="48"/>
                    </a:moveTo>
                    <a:lnTo>
                      <a:pt x="3" y="47"/>
                    </a:lnTo>
                    <a:lnTo>
                      <a:pt x="3" y="43"/>
                    </a:lnTo>
                    <a:lnTo>
                      <a:pt x="3" y="40"/>
                    </a:lnTo>
                    <a:lnTo>
                      <a:pt x="6" y="36"/>
                    </a:lnTo>
                    <a:lnTo>
                      <a:pt x="8" y="42"/>
                    </a:lnTo>
                    <a:lnTo>
                      <a:pt x="6" y="48"/>
                    </a:lnTo>
                    <a:close/>
                    <a:moveTo>
                      <a:pt x="8" y="36"/>
                    </a:moveTo>
                    <a:lnTo>
                      <a:pt x="12" y="38"/>
                    </a:lnTo>
                    <a:lnTo>
                      <a:pt x="23" y="40"/>
                    </a:lnTo>
                    <a:lnTo>
                      <a:pt x="34" y="40"/>
                    </a:lnTo>
                    <a:lnTo>
                      <a:pt x="43" y="38"/>
                    </a:lnTo>
                    <a:lnTo>
                      <a:pt x="48" y="48"/>
                    </a:lnTo>
                    <a:lnTo>
                      <a:pt x="35" y="52"/>
                    </a:lnTo>
                    <a:lnTo>
                      <a:pt x="23" y="50"/>
                    </a:lnTo>
                    <a:lnTo>
                      <a:pt x="11" y="48"/>
                    </a:lnTo>
                    <a:lnTo>
                      <a:pt x="6" y="48"/>
                    </a:lnTo>
                    <a:lnTo>
                      <a:pt x="8" y="36"/>
                    </a:lnTo>
                    <a:close/>
                    <a:moveTo>
                      <a:pt x="48" y="48"/>
                    </a:moveTo>
                    <a:lnTo>
                      <a:pt x="48" y="48"/>
                    </a:lnTo>
                    <a:lnTo>
                      <a:pt x="45" y="43"/>
                    </a:lnTo>
                    <a:lnTo>
                      <a:pt x="48" y="48"/>
                    </a:lnTo>
                    <a:close/>
                    <a:moveTo>
                      <a:pt x="42" y="38"/>
                    </a:moveTo>
                    <a:lnTo>
                      <a:pt x="45" y="36"/>
                    </a:lnTo>
                    <a:lnTo>
                      <a:pt x="48" y="36"/>
                    </a:lnTo>
                    <a:lnTo>
                      <a:pt x="46" y="48"/>
                    </a:lnTo>
                    <a:lnTo>
                      <a:pt x="48" y="48"/>
                    </a:lnTo>
                    <a:lnTo>
                      <a:pt x="42" y="38"/>
                    </a:lnTo>
                    <a:close/>
                    <a:moveTo>
                      <a:pt x="46" y="48"/>
                    </a:moveTo>
                    <a:lnTo>
                      <a:pt x="46" y="48"/>
                    </a:lnTo>
                    <a:lnTo>
                      <a:pt x="46" y="43"/>
                    </a:lnTo>
                    <a:lnTo>
                      <a:pt x="46" y="48"/>
                    </a:lnTo>
                    <a:close/>
                    <a:moveTo>
                      <a:pt x="48" y="36"/>
                    </a:moveTo>
                    <a:lnTo>
                      <a:pt x="51" y="38"/>
                    </a:lnTo>
                    <a:lnTo>
                      <a:pt x="52" y="40"/>
                    </a:lnTo>
                    <a:lnTo>
                      <a:pt x="52" y="43"/>
                    </a:lnTo>
                    <a:lnTo>
                      <a:pt x="51" y="47"/>
                    </a:lnTo>
                    <a:lnTo>
                      <a:pt x="42" y="42"/>
                    </a:lnTo>
                    <a:lnTo>
                      <a:pt x="45" y="42"/>
                    </a:lnTo>
                    <a:lnTo>
                      <a:pt x="46" y="43"/>
                    </a:lnTo>
                    <a:lnTo>
                      <a:pt x="48" y="47"/>
                    </a:lnTo>
                    <a:lnTo>
                      <a:pt x="46" y="48"/>
                    </a:lnTo>
                    <a:lnTo>
                      <a:pt x="48" y="36"/>
                    </a:lnTo>
                    <a:close/>
                    <a:moveTo>
                      <a:pt x="51" y="47"/>
                    </a:moveTo>
                    <a:lnTo>
                      <a:pt x="51" y="48"/>
                    </a:lnTo>
                    <a:lnTo>
                      <a:pt x="49" y="52"/>
                    </a:lnTo>
                    <a:lnTo>
                      <a:pt x="40" y="45"/>
                    </a:lnTo>
                    <a:lnTo>
                      <a:pt x="42" y="43"/>
                    </a:lnTo>
                    <a:lnTo>
                      <a:pt x="42" y="42"/>
                    </a:lnTo>
                    <a:lnTo>
                      <a:pt x="51" y="47"/>
                    </a:lnTo>
                    <a:close/>
                    <a:moveTo>
                      <a:pt x="40" y="45"/>
                    </a:moveTo>
                    <a:lnTo>
                      <a:pt x="40" y="45"/>
                    </a:lnTo>
                    <a:lnTo>
                      <a:pt x="45" y="48"/>
                    </a:lnTo>
                    <a:lnTo>
                      <a:pt x="40" y="45"/>
                    </a:lnTo>
                    <a:close/>
                    <a:moveTo>
                      <a:pt x="49" y="52"/>
                    </a:moveTo>
                    <a:lnTo>
                      <a:pt x="43" y="59"/>
                    </a:lnTo>
                    <a:lnTo>
                      <a:pt x="37" y="67"/>
                    </a:lnTo>
                    <a:lnTo>
                      <a:pt x="28" y="76"/>
                    </a:lnTo>
                    <a:lnTo>
                      <a:pt x="20" y="83"/>
                    </a:lnTo>
                    <a:lnTo>
                      <a:pt x="14" y="72"/>
                    </a:lnTo>
                    <a:lnTo>
                      <a:pt x="29" y="59"/>
                    </a:lnTo>
                    <a:lnTo>
                      <a:pt x="40" y="45"/>
                    </a:lnTo>
                    <a:lnTo>
                      <a:pt x="49" y="52"/>
                    </a:lnTo>
                    <a:close/>
                    <a:moveTo>
                      <a:pt x="15" y="83"/>
                    </a:moveTo>
                    <a:lnTo>
                      <a:pt x="14" y="83"/>
                    </a:lnTo>
                    <a:lnTo>
                      <a:pt x="12" y="79"/>
                    </a:lnTo>
                    <a:lnTo>
                      <a:pt x="12" y="76"/>
                    </a:lnTo>
                    <a:lnTo>
                      <a:pt x="14" y="72"/>
                    </a:lnTo>
                    <a:lnTo>
                      <a:pt x="17" y="77"/>
                    </a:lnTo>
                    <a:lnTo>
                      <a:pt x="15" y="83"/>
                    </a:lnTo>
                    <a:close/>
                    <a:moveTo>
                      <a:pt x="17" y="72"/>
                    </a:moveTo>
                    <a:lnTo>
                      <a:pt x="21" y="72"/>
                    </a:lnTo>
                    <a:lnTo>
                      <a:pt x="32" y="74"/>
                    </a:lnTo>
                    <a:lnTo>
                      <a:pt x="45" y="72"/>
                    </a:lnTo>
                    <a:lnTo>
                      <a:pt x="54" y="71"/>
                    </a:lnTo>
                    <a:lnTo>
                      <a:pt x="59" y="79"/>
                    </a:lnTo>
                    <a:lnTo>
                      <a:pt x="54" y="83"/>
                    </a:lnTo>
                    <a:lnTo>
                      <a:pt x="48" y="83"/>
                    </a:lnTo>
                    <a:lnTo>
                      <a:pt x="42" y="84"/>
                    </a:lnTo>
                    <a:lnTo>
                      <a:pt x="34" y="84"/>
                    </a:lnTo>
                    <a:lnTo>
                      <a:pt x="21" y="84"/>
                    </a:lnTo>
                    <a:lnTo>
                      <a:pt x="15" y="83"/>
                    </a:lnTo>
                    <a:lnTo>
                      <a:pt x="17" y="72"/>
                    </a:lnTo>
                    <a:close/>
                    <a:moveTo>
                      <a:pt x="54" y="71"/>
                    </a:moveTo>
                    <a:lnTo>
                      <a:pt x="54" y="71"/>
                    </a:lnTo>
                    <a:lnTo>
                      <a:pt x="57" y="74"/>
                    </a:lnTo>
                    <a:lnTo>
                      <a:pt x="54" y="71"/>
                    </a:lnTo>
                    <a:close/>
                    <a:moveTo>
                      <a:pt x="54" y="71"/>
                    </a:moveTo>
                    <a:lnTo>
                      <a:pt x="59" y="67"/>
                    </a:lnTo>
                    <a:lnTo>
                      <a:pt x="62" y="67"/>
                    </a:lnTo>
                    <a:lnTo>
                      <a:pt x="62" y="77"/>
                    </a:lnTo>
                    <a:lnTo>
                      <a:pt x="60" y="77"/>
                    </a:lnTo>
                    <a:lnTo>
                      <a:pt x="59" y="79"/>
                    </a:lnTo>
                    <a:lnTo>
                      <a:pt x="54" y="71"/>
                    </a:lnTo>
                    <a:close/>
                    <a:moveTo>
                      <a:pt x="62" y="67"/>
                    </a:moveTo>
                    <a:lnTo>
                      <a:pt x="65" y="67"/>
                    </a:lnTo>
                    <a:lnTo>
                      <a:pt x="66" y="69"/>
                    </a:lnTo>
                    <a:lnTo>
                      <a:pt x="59" y="77"/>
                    </a:lnTo>
                    <a:lnTo>
                      <a:pt x="60" y="77"/>
                    </a:lnTo>
                    <a:lnTo>
                      <a:pt x="62" y="77"/>
                    </a:lnTo>
                    <a:lnTo>
                      <a:pt x="62" y="67"/>
                    </a:lnTo>
                    <a:close/>
                    <a:moveTo>
                      <a:pt x="66" y="69"/>
                    </a:moveTo>
                    <a:lnTo>
                      <a:pt x="68" y="72"/>
                    </a:lnTo>
                    <a:lnTo>
                      <a:pt x="69" y="76"/>
                    </a:lnTo>
                    <a:lnTo>
                      <a:pt x="59" y="76"/>
                    </a:lnTo>
                    <a:lnTo>
                      <a:pt x="59" y="77"/>
                    </a:lnTo>
                    <a:lnTo>
                      <a:pt x="66" y="69"/>
                    </a:lnTo>
                    <a:close/>
                    <a:moveTo>
                      <a:pt x="69" y="76"/>
                    </a:moveTo>
                    <a:lnTo>
                      <a:pt x="68" y="81"/>
                    </a:lnTo>
                    <a:lnTo>
                      <a:pt x="65" y="86"/>
                    </a:lnTo>
                    <a:lnTo>
                      <a:pt x="57" y="81"/>
                    </a:lnTo>
                    <a:lnTo>
                      <a:pt x="59" y="77"/>
                    </a:lnTo>
                    <a:lnTo>
                      <a:pt x="59" y="76"/>
                    </a:lnTo>
                    <a:lnTo>
                      <a:pt x="69" y="76"/>
                    </a:lnTo>
                    <a:close/>
                    <a:moveTo>
                      <a:pt x="65" y="86"/>
                    </a:moveTo>
                    <a:lnTo>
                      <a:pt x="59" y="96"/>
                    </a:lnTo>
                    <a:lnTo>
                      <a:pt x="49" y="105"/>
                    </a:lnTo>
                    <a:lnTo>
                      <a:pt x="43" y="96"/>
                    </a:lnTo>
                    <a:lnTo>
                      <a:pt x="51" y="88"/>
                    </a:lnTo>
                    <a:lnTo>
                      <a:pt x="57" y="81"/>
                    </a:lnTo>
                    <a:lnTo>
                      <a:pt x="65" y="86"/>
                    </a:lnTo>
                    <a:close/>
                    <a:moveTo>
                      <a:pt x="49" y="105"/>
                    </a:moveTo>
                    <a:lnTo>
                      <a:pt x="46" y="108"/>
                    </a:lnTo>
                    <a:lnTo>
                      <a:pt x="42" y="112"/>
                    </a:lnTo>
                    <a:lnTo>
                      <a:pt x="35" y="103"/>
                    </a:lnTo>
                    <a:lnTo>
                      <a:pt x="38" y="100"/>
                    </a:lnTo>
                    <a:lnTo>
                      <a:pt x="43" y="96"/>
                    </a:lnTo>
                    <a:lnTo>
                      <a:pt x="49" y="105"/>
                    </a:lnTo>
                    <a:close/>
                    <a:moveTo>
                      <a:pt x="37" y="113"/>
                    </a:moveTo>
                    <a:lnTo>
                      <a:pt x="35" y="112"/>
                    </a:lnTo>
                    <a:lnTo>
                      <a:pt x="34" y="110"/>
                    </a:lnTo>
                    <a:lnTo>
                      <a:pt x="34" y="107"/>
                    </a:lnTo>
                    <a:lnTo>
                      <a:pt x="35" y="103"/>
                    </a:lnTo>
                    <a:lnTo>
                      <a:pt x="38" y="108"/>
                    </a:lnTo>
                    <a:lnTo>
                      <a:pt x="37" y="113"/>
                    </a:lnTo>
                    <a:close/>
                    <a:moveTo>
                      <a:pt x="40" y="103"/>
                    </a:moveTo>
                    <a:lnTo>
                      <a:pt x="42" y="103"/>
                    </a:lnTo>
                    <a:lnTo>
                      <a:pt x="48" y="103"/>
                    </a:lnTo>
                    <a:lnTo>
                      <a:pt x="55" y="103"/>
                    </a:lnTo>
                    <a:lnTo>
                      <a:pt x="63" y="101"/>
                    </a:lnTo>
                    <a:lnTo>
                      <a:pt x="68" y="112"/>
                    </a:lnTo>
                    <a:lnTo>
                      <a:pt x="57" y="115"/>
                    </a:lnTo>
                    <a:lnTo>
                      <a:pt x="46" y="115"/>
                    </a:lnTo>
                    <a:lnTo>
                      <a:pt x="40" y="113"/>
                    </a:lnTo>
                    <a:lnTo>
                      <a:pt x="37" y="113"/>
                    </a:lnTo>
                    <a:lnTo>
                      <a:pt x="40" y="103"/>
                    </a:lnTo>
                    <a:close/>
                    <a:moveTo>
                      <a:pt x="68" y="112"/>
                    </a:moveTo>
                    <a:lnTo>
                      <a:pt x="68" y="112"/>
                    </a:lnTo>
                    <a:lnTo>
                      <a:pt x="66" y="107"/>
                    </a:lnTo>
                    <a:lnTo>
                      <a:pt x="68" y="112"/>
                    </a:lnTo>
                    <a:close/>
                    <a:moveTo>
                      <a:pt x="63" y="101"/>
                    </a:moveTo>
                    <a:lnTo>
                      <a:pt x="71" y="96"/>
                    </a:lnTo>
                    <a:lnTo>
                      <a:pt x="79" y="95"/>
                    </a:lnTo>
                    <a:lnTo>
                      <a:pt x="79" y="107"/>
                    </a:lnTo>
                    <a:lnTo>
                      <a:pt x="74" y="108"/>
                    </a:lnTo>
                    <a:lnTo>
                      <a:pt x="68" y="112"/>
                    </a:lnTo>
                    <a:lnTo>
                      <a:pt x="63" y="101"/>
                    </a:lnTo>
                    <a:close/>
                    <a:moveTo>
                      <a:pt x="79" y="107"/>
                    </a:moveTo>
                    <a:lnTo>
                      <a:pt x="79" y="107"/>
                    </a:lnTo>
                    <a:lnTo>
                      <a:pt x="79" y="101"/>
                    </a:lnTo>
                    <a:lnTo>
                      <a:pt x="79" y="107"/>
                    </a:lnTo>
                    <a:close/>
                    <a:moveTo>
                      <a:pt x="79" y="95"/>
                    </a:moveTo>
                    <a:lnTo>
                      <a:pt x="82" y="96"/>
                    </a:lnTo>
                    <a:lnTo>
                      <a:pt x="83" y="96"/>
                    </a:lnTo>
                    <a:lnTo>
                      <a:pt x="79" y="107"/>
                    </a:lnTo>
                    <a:lnTo>
                      <a:pt x="79" y="95"/>
                    </a:lnTo>
                    <a:close/>
                    <a:moveTo>
                      <a:pt x="83" y="96"/>
                    </a:moveTo>
                    <a:lnTo>
                      <a:pt x="83" y="96"/>
                    </a:lnTo>
                    <a:lnTo>
                      <a:pt x="82" y="101"/>
                    </a:lnTo>
                    <a:lnTo>
                      <a:pt x="83" y="96"/>
                    </a:lnTo>
                    <a:close/>
                    <a:moveTo>
                      <a:pt x="83" y="96"/>
                    </a:moveTo>
                    <a:lnTo>
                      <a:pt x="86" y="100"/>
                    </a:lnTo>
                    <a:lnTo>
                      <a:pt x="88" y="103"/>
                    </a:lnTo>
                    <a:lnTo>
                      <a:pt x="77" y="103"/>
                    </a:lnTo>
                    <a:lnTo>
                      <a:pt x="79" y="105"/>
                    </a:lnTo>
                    <a:lnTo>
                      <a:pt x="79" y="107"/>
                    </a:lnTo>
                    <a:lnTo>
                      <a:pt x="83" y="96"/>
                    </a:lnTo>
                    <a:close/>
                    <a:moveTo>
                      <a:pt x="88" y="103"/>
                    </a:moveTo>
                    <a:lnTo>
                      <a:pt x="86" y="107"/>
                    </a:lnTo>
                    <a:lnTo>
                      <a:pt x="85" y="110"/>
                    </a:lnTo>
                    <a:lnTo>
                      <a:pt x="77" y="105"/>
                    </a:lnTo>
                    <a:lnTo>
                      <a:pt x="77" y="103"/>
                    </a:lnTo>
                    <a:lnTo>
                      <a:pt x="88" y="103"/>
                    </a:lnTo>
                    <a:close/>
                    <a:moveTo>
                      <a:pt x="85" y="110"/>
                    </a:moveTo>
                    <a:lnTo>
                      <a:pt x="71" y="125"/>
                    </a:lnTo>
                    <a:lnTo>
                      <a:pt x="62" y="131"/>
                    </a:lnTo>
                    <a:lnTo>
                      <a:pt x="57" y="120"/>
                    </a:lnTo>
                    <a:lnTo>
                      <a:pt x="65" y="115"/>
                    </a:lnTo>
                    <a:lnTo>
                      <a:pt x="77" y="105"/>
                    </a:lnTo>
                    <a:lnTo>
                      <a:pt x="85" y="110"/>
                    </a:lnTo>
                    <a:close/>
                    <a:moveTo>
                      <a:pt x="59" y="132"/>
                    </a:moveTo>
                    <a:lnTo>
                      <a:pt x="55" y="131"/>
                    </a:lnTo>
                    <a:lnTo>
                      <a:pt x="55" y="127"/>
                    </a:lnTo>
                    <a:lnTo>
                      <a:pt x="55" y="124"/>
                    </a:lnTo>
                    <a:lnTo>
                      <a:pt x="57" y="120"/>
                    </a:lnTo>
                    <a:lnTo>
                      <a:pt x="60" y="125"/>
                    </a:lnTo>
                    <a:lnTo>
                      <a:pt x="59" y="132"/>
                    </a:lnTo>
                    <a:close/>
                    <a:moveTo>
                      <a:pt x="60" y="120"/>
                    </a:moveTo>
                    <a:lnTo>
                      <a:pt x="72" y="122"/>
                    </a:lnTo>
                    <a:lnTo>
                      <a:pt x="89" y="122"/>
                    </a:lnTo>
                    <a:lnTo>
                      <a:pt x="92" y="132"/>
                    </a:lnTo>
                    <a:lnTo>
                      <a:pt x="72" y="134"/>
                    </a:lnTo>
                    <a:lnTo>
                      <a:pt x="59" y="132"/>
                    </a:lnTo>
                    <a:lnTo>
                      <a:pt x="60" y="120"/>
                    </a:lnTo>
                    <a:close/>
                    <a:moveTo>
                      <a:pt x="89" y="122"/>
                    </a:moveTo>
                    <a:lnTo>
                      <a:pt x="96" y="120"/>
                    </a:lnTo>
                    <a:lnTo>
                      <a:pt x="100" y="120"/>
                    </a:lnTo>
                    <a:lnTo>
                      <a:pt x="103" y="122"/>
                    </a:lnTo>
                    <a:lnTo>
                      <a:pt x="105" y="125"/>
                    </a:lnTo>
                    <a:lnTo>
                      <a:pt x="94" y="129"/>
                    </a:lnTo>
                    <a:lnTo>
                      <a:pt x="94" y="131"/>
                    </a:lnTo>
                    <a:lnTo>
                      <a:pt x="92" y="132"/>
                    </a:lnTo>
                    <a:lnTo>
                      <a:pt x="89" y="122"/>
                    </a:lnTo>
                    <a:close/>
                    <a:moveTo>
                      <a:pt x="105" y="125"/>
                    </a:moveTo>
                    <a:lnTo>
                      <a:pt x="105" y="129"/>
                    </a:lnTo>
                    <a:lnTo>
                      <a:pt x="103" y="132"/>
                    </a:lnTo>
                    <a:lnTo>
                      <a:pt x="94" y="129"/>
                    </a:lnTo>
                    <a:lnTo>
                      <a:pt x="105" y="125"/>
                    </a:lnTo>
                    <a:close/>
                    <a:moveTo>
                      <a:pt x="103" y="132"/>
                    </a:moveTo>
                    <a:lnTo>
                      <a:pt x="103" y="132"/>
                    </a:lnTo>
                    <a:lnTo>
                      <a:pt x="99" y="131"/>
                    </a:lnTo>
                    <a:lnTo>
                      <a:pt x="103" y="132"/>
                    </a:lnTo>
                    <a:close/>
                    <a:moveTo>
                      <a:pt x="103" y="132"/>
                    </a:moveTo>
                    <a:lnTo>
                      <a:pt x="103" y="134"/>
                    </a:lnTo>
                    <a:lnTo>
                      <a:pt x="103" y="136"/>
                    </a:lnTo>
                    <a:lnTo>
                      <a:pt x="92" y="132"/>
                    </a:lnTo>
                    <a:lnTo>
                      <a:pt x="94" y="131"/>
                    </a:lnTo>
                    <a:lnTo>
                      <a:pt x="94" y="129"/>
                    </a:lnTo>
                    <a:lnTo>
                      <a:pt x="103" y="132"/>
                    </a:lnTo>
                    <a:close/>
                    <a:moveTo>
                      <a:pt x="103" y="136"/>
                    </a:moveTo>
                    <a:lnTo>
                      <a:pt x="99" y="141"/>
                    </a:lnTo>
                    <a:lnTo>
                      <a:pt x="89" y="144"/>
                    </a:lnTo>
                    <a:lnTo>
                      <a:pt x="82" y="148"/>
                    </a:lnTo>
                    <a:lnTo>
                      <a:pt x="79" y="149"/>
                    </a:lnTo>
                    <a:lnTo>
                      <a:pt x="75" y="137"/>
                    </a:lnTo>
                    <a:lnTo>
                      <a:pt x="85" y="136"/>
                    </a:lnTo>
                    <a:lnTo>
                      <a:pt x="92" y="132"/>
                    </a:lnTo>
                    <a:lnTo>
                      <a:pt x="103" y="136"/>
                    </a:lnTo>
                    <a:close/>
                    <a:moveTo>
                      <a:pt x="75" y="149"/>
                    </a:moveTo>
                    <a:lnTo>
                      <a:pt x="74" y="148"/>
                    </a:lnTo>
                    <a:lnTo>
                      <a:pt x="72" y="144"/>
                    </a:lnTo>
                    <a:lnTo>
                      <a:pt x="72" y="141"/>
                    </a:lnTo>
                    <a:lnTo>
                      <a:pt x="75" y="137"/>
                    </a:lnTo>
                    <a:lnTo>
                      <a:pt x="77" y="144"/>
                    </a:lnTo>
                    <a:lnTo>
                      <a:pt x="75" y="149"/>
                    </a:lnTo>
                    <a:close/>
                    <a:moveTo>
                      <a:pt x="77" y="137"/>
                    </a:moveTo>
                    <a:lnTo>
                      <a:pt x="89" y="139"/>
                    </a:lnTo>
                    <a:lnTo>
                      <a:pt x="105" y="136"/>
                    </a:lnTo>
                    <a:lnTo>
                      <a:pt x="111" y="146"/>
                    </a:lnTo>
                    <a:lnTo>
                      <a:pt x="102" y="149"/>
                    </a:lnTo>
                    <a:lnTo>
                      <a:pt x="91" y="149"/>
                    </a:lnTo>
                    <a:lnTo>
                      <a:pt x="80" y="149"/>
                    </a:lnTo>
                    <a:lnTo>
                      <a:pt x="75" y="149"/>
                    </a:lnTo>
                    <a:lnTo>
                      <a:pt x="77" y="137"/>
                    </a:lnTo>
                    <a:close/>
                    <a:moveTo>
                      <a:pt x="111" y="146"/>
                    </a:moveTo>
                    <a:lnTo>
                      <a:pt x="111" y="146"/>
                    </a:lnTo>
                    <a:lnTo>
                      <a:pt x="108" y="141"/>
                    </a:lnTo>
                    <a:lnTo>
                      <a:pt x="111" y="146"/>
                    </a:lnTo>
                    <a:close/>
                    <a:moveTo>
                      <a:pt x="105" y="136"/>
                    </a:moveTo>
                    <a:lnTo>
                      <a:pt x="109" y="134"/>
                    </a:lnTo>
                    <a:lnTo>
                      <a:pt x="113" y="134"/>
                    </a:lnTo>
                    <a:lnTo>
                      <a:pt x="109" y="146"/>
                    </a:lnTo>
                    <a:lnTo>
                      <a:pt x="111" y="146"/>
                    </a:lnTo>
                    <a:lnTo>
                      <a:pt x="105" y="136"/>
                    </a:lnTo>
                    <a:close/>
                    <a:moveTo>
                      <a:pt x="113" y="134"/>
                    </a:moveTo>
                    <a:lnTo>
                      <a:pt x="116" y="136"/>
                    </a:lnTo>
                    <a:lnTo>
                      <a:pt x="117" y="139"/>
                    </a:lnTo>
                    <a:lnTo>
                      <a:pt x="106" y="143"/>
                    </a:lnTo>
                    <a:lnTo>
                      <a:pt x="108" y="144"/>
                    </a:lnTo>
                    <a:lnTo>
                      <a:pt x="109" y="146"/>
                    </a:lnTo>
                    <a:lnTo>
                      <a:pt x="113" y="134"/>
                    </a:lnTo>
                    <a:close/>
                    <a:moveTo>
                      <a:pt x="106" y="143"/>
                    </a:moveTo>
                    <a:lnTo>
                      <a:pt x="106" y="143"/>
                    </a:lnTo>
                    <a:lnTo>
                      <a:pt x="111" y="141"/>
                    </a:lnTo>
                    <a:lnTo>
                      <a:pt x="106" y="143"/>
                    </a:lnTo>
                    <a:close/>
                    <a:moveTo>
                      <a:pt x="117" y="139"/>
                    </a:moveTo>
                    <a:lnTo>
                      <a:pt x="117" y="143"/>
                    </a:lnTo>
                    <a:lnTo>
                      <a:pt x="116" y="144"/>
                    </a:lnTo>
                    <a:lnTo>
                      <a:pt x="106" y="141"/>
                    </a:lnTo>
                    <a:lnTo>
                      <a:pt x="106" y="143"/>
                    </a:lnTo>
                    <a:lnTo>
                      <a:pt x="117" y="139"/>
                    </a:lnTo>
                    <a:close/>
                    <a:moveTo>
                      <a:pt x="116" y="144"/>
                    </a:moveTo>
                    <a:lnTo>
                      <a:pt x="116" y="144"/>
                    </a:lnTo>
                    <a:lnTo>
                      <a:pt x="111" y="143"/>
                    </a:lnTo>
                    <a:lnTo>
                      <a:pt x="116" y="144"/>
                    </a:lnTo>
                    <a:close/>
                    <a:moveTo>
                      <a:pt x="116" y="144"/>
                    </a:moveTo>
                    <a:lnTo>
                      <a:pt x="113" y="153"/>
                    </a:lnTo>
                    <a:lnTo>
                      <a:pt x="105" y="161"/>
                    </a:lnTo>
                    <a:lnTo>
                      <a:pt x="97" y="153"/>
                    </a:lnTo>
                    <a:lnTo>
                      <a:pt x="103" y="146"/>
                    </a:lnTo>
                    <a:lnTo>
                      <a:pt x="106" y="141"/>
                    </a:lnTo>
                    <a:lnTo>
                      <a:pt x="116" y="144"/>
                    </a:lnTo>
                    <a:close/>
                    <a:moveTo>
                      <a:pt x="100" y="163"/>
                    </a:moveTo>
                    <a:lnTo>
                      <a:pt x="97" y="161"/>
                    </a:lnTo>
                    <a:lnTo>
                      <a:pt x="96" y="160"/>
                    </a:lnTo>
                    <a:lnTo>
                      <a:pt x="96" y="156"/>
                    </a:lnTo>
                    <a:lnTo>
                      <a:pt x="97" y="153"/>
                    </a:lnTo>
                    <a:lnTo>
                      <a:pt x="100" y="158"/>
                    </a:lnTo>
                    <a:lnTo>
                      <a:pt x="100" y="163"/>
                    </a:lnTo>
                    <a:close/>
                    <a:moveTo>
                      <a:pt x="102" y="151"/>
                    </a:moveTo>
                    <a:lnTo>
                      <a:pt x="108" y="153"/>
                    </a:lnTo>
                    <a:lnTo>
                      <a:pt x="117" y="151"/>
                    </a:lnTo>
                    <a:lnTo>
                      <a:pt x="122" y="161"/>
                    </a:lnTo>
                    <a:lnTo>
                      <a:pt x="109" y="163"/>
                    </a:lnTo>
                    <a:lnTo>
                      <a:pt x="100" y="163"/>
                    </a:lnTo>
                    <a:lnTo>
                      <a:pt x="102" y="151"/>
                    </a:lnTo>
                    <a:close/>
                    <a:moveTo>
                      <a:pt x="123" y="161"/>
                    </a:moveTo>
                    <a:lnTo>
                      <a:pt x="123" y="161"/>
                    </a:lnTo>
                    <a:lnTo>
                      <a:pt x="122" y="161"/>
                    </a:lnTo>
                    <a:lnTo>
                      <a:pt x="120" y="156"/>
                    </a:lnTo>
                    <a:lnTo>
                      <a:pt x="123" y="161"/>
                    </a:lnTo>
                    <a:close/>
                    <a:moveTo>
                      <a:pt x="117" y="151"/>
                    </a:moveTo>
                    <a:lnTo>
                      <a:pt x="119" y="151"/>
                    </a:lnTo>
                    <a:lnTo>
                      <a:pt x="122" y="149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17" y="151"/>
                    </a:lnTo>
                    <a:close/>
                    <a:moveTo>
                      <a:pt x="122" y="149"/>
                    </a:moveTo>
                    <a:lnTo>
                      <a:pt x="122" y="149"/>
                    </a:lnTo>
                    <a:lnTo>
                      <a:pt x="122" y="155"/>
                    </a:lnTo>
                    <a:lnTo>
                      <a:pt x="122" y="149"/>
                    </a:lnTo>
                    <a:close/>
                    <a:moveTo>
                      <a:pt x="122" y="149"/>
                    </a:moveTo>
                    <a:lnTo>
                      <a:pt x="123" y="149"/>
                    </a:lnTo>
                    <a:lnTo>
                      <a:pt x="125" y="151"/>
                    </a:lnTo>
                    <a:lnTo>
                      <a:pt x="126" y="153"/>
                    </a:lnTo>
                    <a:lnTo>
                      <a:pt x="126" y="155"/>
                    </a:lnTo>
                    <a:lnTo>
                      <a:pt x="117" y="156"/>
                    </a:lnTo>
                    <a:lnTo>
                      <a:pt x="120" y="158"/>
                    </a:lnTo>
                    <a:lnTo>
                      <a:pt x="122" y="161"/>
                    </a:lnTo>
                    <a:lnTo>
                      <a:pt x="122" y="149"/>
                    </a:lnTo>
                    <a:close/>
                    <a:moveTo>
                      <a:pt x="126" y="155"/>
                    </a:moveTo>
                    <a:lnTo>
                      <a:pt x="126" y="156"/>
                    </a:lnTo>
                    <a:lnTo>
                      <a:pt x="126" y="158"/>
                    </a:lnTo>
                    <a:lnTo>
                      <a:pt x="117" y="155"/>
                    </a:lnTo>
                    <a:lnTo>
                      <a:pt x="117" y="156"/>
                    </a:lnTo>
                    <a:lnTo>
                      <a:pt x="126" y="155"/>
                    </a:lnTo>
                    <a:close/>
                    <a:moveTo>
                      <a:pt x="126" y="158"/>
                    </a:moveTo>
                    <a:lnTo>
                      <a:pt x="125" y="163"/>
                    </a:lnTo>
                    <a:lnTo>
                      <a:pt x="120" y="167"/>
                    </a:lnTo>
                    <a:lnTo>
                      <a:pt x="114" y="160"/>
                    </a:lnTo>
                    <a:lnTo>
                      <a:pt x="116" y="156"/>
                    </a:lnTo>
                    <a:lnTo>
                      <a:pt x="117" y="155"/>
                    </a:lnTo>
                    <a:lnTo>
                      <a:pt x="126" y="158"/>
                    </a:lnTo>
                    <a:close/>
                    <a:moveTo>
                      <a:pt x="120" y="167"/>
                    </a:moveTo>
                    <a:lnTo>
                      <a:pt x="102" y="175"/>
                    </a:lnTo>
                    <a:lnTo>
                      <a:pt x="88" y="180"/>
                    </a:lnTo>
                    <a:lnTo>
                      <a:pt x="85" y="168"/>
                    </a:lnTo>
                    <a:lnTo>
                      <a:pt x="99" y="165"/>
                    </a:lnTo>
                    <a:lnTo>
                      <a:pt x="114" y="160"/>
                    </a:lnTo>
                    <a:lnTo>
                      <a:pt x="120" y="167"/>
                    </a:lnTo>
                    <a:close/>
                    <a:moveTo>
                      <a:pt x="86" y="180"/>
                    </a:moveTo>
                    <a:lnTo>
                      <a:pt x="83" y="177"/>
                    </a:lnTo>
                    <a:lnTo>
                      <a:pt x="82" y="173"/>
                    </a:lnTo>
                    <a:lnTo>
                      <a:pt x="83" y="170"/>
                    </a:lnTo>
                    <a:lnTo>
                      <a:pt x="85" y="168"/>
                    </a:lnTo>
                    <a:lnTo>
                      <a:pt x="86" y="173"/>
                    </a:lnTo>
                    <a:lnTo>
                      <a:pt x="86" y="180"/>
                    </a:lnTo>
                    <a:close/>
                    <a:moveTo>
                      <a:pt x="88" y="168"/>
                    </a:moveTo>
                    <a:lnTo>
                      <a:pt x="105" y="172"/>
                    </a:lnTo>
                    <a:lnTo>
                      <a:pt x="128" y="172"/>
                    </a:lnTo>
                    <a:lnTo>
                      <a:pt x="131" y="182"/>
                    </a:lnTo>
                    <a:lnTo>
                      <a:pt x="120" y="184"/>
                    </a:lnTo>
                    <a:lnTo>
                      <a:pt x="105" y="182"/>
                    </a:lnTo>
                    <a:lnTo>
                      <a:pt x="91" y="180"/>
                    </a:lnTo>
                    <a:lnTo>
                      <a:pt x="86" y="180"/>
                    </a:lnTo>
                    <a:lnTo>
                      <a:pt x="88" y="168"/>
                    </a:lnTo>
                    <a:close/>
                    <a:moveTo>
                      <a:pt x="128" y="172"/>
                    </a:moveTo>
                    <a:lnTo>
                      <a:pt x="130" y="170"/>
                    </a:lnTo>
                    <a:lnTo>
                      <a:pt x="133" y="170"/>
                    </a:lnTo>
                    <a:lnTo>
                      <a:pt x="134" y="172"/>
                    </a:lnTo>
                    <a:lnTo>
                      <a:pt x="136" y="173"/>
                    </a:lnTo>
                    <a:lnTo>
                      <a:pt x="126" y="179"/>
                    </a:lnTo>
                    <a:lnTo>
                      <a:pt x="130" y="179"/>
                    </a:lnTo>
                    <a:lnTo>
                      <a:pt x="131" y="182"/>
                    </a:lnTo>
                    <a:lnTo>
                      <a:pt x="128" y="172"/>
                    </a:lnTo>
                    <a:close/>
                    <a:moveTo>
                      <a:pt x="136" y="173"/>
                    </a:moveTo>
                    <a:lnTo>
                      <a:pt x="134" y="182"/>
                    </a:lnTo>
                    <a:lnTo>
                      <a:pt x="131" y="194"/>
                    </a:lnTo>
                    <a:lnTo>
                      <a:pt x="122" y="189"/>
                    </a:lnTo>
                    <a:lnTo>
                      <a:pt x="125" y="182"/>
                    </a:lnTo>
                    <a:lnTo>
                      <a:pt x="126" y="179"/>
                    </a:lnTo>
                    <a:lnTo>
                      <a:pt x="136" y="173"/>
                    </a:lnTo>
                    <a:close/>
                    <a:moveTo>
                      <a:pt x="131" y="194"/>
                    </a:moveTo>
                    <a:lnTo>
                      <a:pt x="126" y="204"/>
                    </a:lnTo>
                    <a:lnTo>
                      <a:pt x="123" y="211"/>
                    </a:lnTo>
                    <a:lnTo>
                      <a:pt x="114" y="213"/>
                    </a:lnTo>
                    <a:lnTo>
                      <a:pt x="116" y="203"/>
                    </a:lnTo>
                    <a:lnTo>
                      <a:pt x="122" y="189"/>
                    </a:lnTo>
                    <a:lnTo>
                      <a:pt x="131" y="194"/>
                    </a:lnTo>
                    <a:close/>
                    <a:moveTo>
                      <a:pt x="122" y="216"/>
                    </a:moveTo>
                    <a:lnTo>
                      <a:pt x="120" y="216"/>
                    </a:lnTo>
                    <a:lnTo>
                      <a:pt x="117" y="216"/>
                    </a:lnTo>
                    <a:lnTo>
                      <a:pt x="116" y="215"/>
                    </a:lnTo>
                    <a:lnTo>
                      <a:pt x="114" y="213"/>
                    </a:lnTo>
                    <a:lnTo>
                      <a:pt x="119" y="211"/>
                    </a:lnTo>
                    <a:lnTo>
                      <a:pt x="122" y="216"/>
                    </a:lnTo>
                    <a:close/>
                    <a:moveTo>
                      <a:pt x="116" y="208"/>
                    </a:moveTo>
                    <a:lnTo>
                      <a:pt x="126" y="197"/>
                    </a:lnTo>
                    <a:lnTo>
                      <a:pt x="142" y="182"/>
                    </a:lnTo>
                    <a:lnTo>
                      <a:pt x="148" y="191"/>
                    </a:lnTo>
                    <a:lnTo>
                      <a:pt x="133" y="206"/>
                    </a:lnTo>
                    <a:lnTo>
                      <a:pt x="122" y="216"/>
                    </a:lnTo>
                    <a:lnTo>
                      <a:pt x="116" y="208"/>
                    </a:lnTo>
                    <a:close/>
                    <a:moveTo>
                      <a:pt x="148" y="191"/>
                    </a:moveTo>
                    <a:lnTo>
                      <a:pt x="148" y="191"/>
                    </a:lnTo>
                    <a:lnTo>
                      <a:pt x="145" y="187"/>
                    </a:lnTo>
                    <a:lnTo>
                      <a:pt x="148" y="191"/>
                    </a:lnTo>
                    <a:close/>
                    <a:moveTo>
                      <a:pt x="142" y="182"/>
                    </a:moveTo>
                    <a:lnTo>
                      <a:pt x="145" y="179"/>
                    </a:lnTo>
                    <a:lnTo>
                      <a:pt x="150" y="179"/>
                    </a:lnTo>
                    <a:lnTo>
                      <a:pt x="151" y="179"/>
                    </a:lnTo>
                    <a:lnTo>
                      <a:pt x="154" y="180"/>
                    </a:lnTo>
                    <a:lnTo>
                      <a:pt x="147" y="187"/>
                    </a:lnTo>
                    <a:lnTo>
                      <a:pt x="147" y="189"/>
                    </a:lnTo>
                    <a:lnTo>
                      <a:pt x="148" y="191"/>
                    </a:lnTo>
                    <a:lnTo>
                      <a:pt x="142" y="182"/>
                    </a:lnTo>
                    <a:close/>
                    <a:moveTo>
                      <a:pt x="154" y="180"/>
                    </a:moveTo>
                    <a:lnTo>
                      <a:pt x="156" y="185"/>
                    </a:lnTo>
                    <a:lnTo>
                      <a:pt x="154" y="189"/>
                    </a:lnTo>
                    <a:lnTo>
                      <a:pt x="145" y="187"/>
                    </a:lnTo>
                    <a:lnTo>
                      <a:pt x="147" y="187"/>
                    </a:lnTo>
                    <a:lnTo>
                      <a:pt x="154" y="180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50" y="187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91"/>
                    </a:lnTo>
                    <a:lnTo>
                      <a:pt x="143" y="187"/>
                    </a:lnTo>
                    <a:lnTo>
                      <a:pt x="145" y="187"/>
                    </a:lnTo>
                    <a:lnTo>
                      <a:pt x="154" y="189"/>
                    </a:lnTo>
                    <a:close/>
                    <a:moveTo>
                      <a:pt x="143" y="189"/>
                    </a:moveTo>
                    <a:lnTo>
                      <a:pt x="143" y="187"/>
                    </a:lnTo>
                    <a:lnTo>
                      <a:pt x="150" y="189"/>
                    </a:lnTo>
                    <a:lnTo>
                      <a:pt x="143" y="189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43" y="189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89"/>
                    </a:lnTo>
                    <a:lnTo>
                      <a:pt x="150" y="189"/>
                    </a:lnTo>
                    <a:lnTo>
                      <a:pt x="154" y="189"/>
                    </a:lnTo>
                    <a:close/>
                    <a:moveTo>
                      <a:pt x="154" y="189"/>
                    </a:moveTo>
                    <a:lnTo>
                      <a:pt x="154" y="191"/>
                    </a:lnTo>
                    <a:lnTo>
                      <a:pt x="145" y="194"/>
                    </a:lnTo>
                    <a:lnTo>
                      <a:pt x="143" y="191"/>
                    </a:lnTo>
                    <a:lnTo>
                      <a:pt x="143" y="189"/>
                    </a:lnTo>
                    <a:lnTo>
                      <a:pt x="154" y="189"/>
                    </a:lnTo>
                    <a:close/>
                    <a:moveTo>
                      <a:pt x="154" y="191"/>
                    </a:moveTo>
                    <a:lnTo>
                      <a:pt x="154" y="194"/>
                    </a:lnTo>
                    <a:lnTo>
                      <a:pt x="156" y="196"/>
                    </a:lnTo>
                    <a:lnTo>
                      <a:pt x="145" y="199"/>
                    </a:lnTo>
                    <a:lnTo>
                      <a:pt x="145" y="196"/>
                    </a:lnTo>
                    <a:lnTo>
                      <a:pt x="145" y="194"/>
                    </a:lnTo>
                    <a:lnTo>
                      <a:pt x="154" y="191"/>
                    </a:lnTo>
                    <a:close/>
                    <a:moveTo>
                      <a:pt x="156" y="196"/>
                    </a:moveTo>
                    <a:lnTo>
                      <a:pt x="160" y="215"/>
                    </a:lnTo>
                    <a:lnTo>
                      <a:pt x="165" y="230"/>
                    </a:lnTo>
                    <a:lnTo>
                      <a:pt x="156" y="233"/>
                    </a:lnTo>
                    <a:lnTo>
                      <a:pt x="151" y="220"/>
                    </a:lnTo>
                    <a:lnTo>
                      <a:pt x="145" y="199"/>
                    </a:lnTo>
                    <a:lnTo>
                      <a:pt x="156" y="196"/>
                    </a:lnTo>
                    <a:close/>
                    <a:moveTo>
                      <a:pt x="165" y="232"/>
                    </a:moveTo>
                    <a:lnTo>
                      <a:pt x="163" y="235"/>
                    </a:lnTo>
                    <a:lnTo>
                      <a:pt x="160" y="237"/>
                    </a:lnTo>
                    <a:lnTo>
                      <a:pt x="157" y="237"/>
                    </a:lnTo>
                    <a:lnTo>
                      <a:pt x="156" y="233"/>
                    </a:lnTo>
                    <a:lnTo>
                      <a:pt x="160" y="232"/>
                    </a:lnTo>
                    <a:lnTo>
                      <a:pt x="165" y="232"/>
                    </a:lnTo>
                    <a:close/>
                    <a:moveTo>
                      <a:pt x="156" y="230"/>
                    </a:moveTo>
                    <a:lnTo>
                      <a:pt x="156" y="225"/>
                    </a:lnTo>
                    <a:lnTo>
                      <a:pt x="159" y="213"/>
                    </a:lnTo>
                    <a:lnTo>
                      <a:pt x="160" y="206"/>
                    </a:lnTo>
                    <a:lnTo>
                      <a:pt x="162" y="199"/>
                    </a:lnTo>
                    <a:lnTo>
                      <a:pt x="165" y="194"/>
                    </a:lnTo>
                    <a:lnTo>
                      <a:pt x="168" y="191"/>
                    </a:lnTo>
                    <a:lnTo>
                      <a:pt x="173" y="201"/>
                    </a:lnTo>
                    <a:lnTo>
                      <a:pt x="168" y="218"/>
                    </a:lnTo>
                    <a:lnTo>
                      <a:pt x="165" y="232"/>
                    </a:lnTo>
                    <a:lnTo>
                      <a:pt x="156" y="230"/>
                    </a:lnTo>
                    <a:close/>
                    <a:moveTo>
                      <a:pt x="168" y="191"/>
                    </a:moveTo>
                    <a:lnTo>
                      <a:pt x="174" y="189"/>
                    </a:lnTo>
                    <a:lnTo>
                      <a:pt x="180" y="191"/>
                    </a:lnTo>
                    <a:lnTo>
                      <a:pt x="176" y="201"/>
                    </a:lnTo>
                    <a:lnTo>
                      <a:pt x="174" y="201"/>
                    </a:lnTo>
                    <a:lnTo>
                      <a:pt x="173" y="201"/>
                    </a:lnTo>
                    <a:lnTo>
                      <a:pt x="168" y="191"/>
                    </a:lnTo>
                    <a:close/>
                    <a:moveTo>
                      <a:pt x="180" y="191"/>
                    </a:moveTo>
                    <a:lnTo>
                      <a:pt x="182" y="192"/>
                    </a:lnTo>
                    <a:lnTo>
                      <a:pt x="184" y="192"/>
                    </a:lnTo>
                    <a:lnTo>
                      <a:pt x="187" y="192"/>
                    </a:lnTo>
                    <a:lnTo>
                      <a:pt x="191" y="191"/>
                    </a:lnTo>
                    <a:lnTo>
                      <a:pt x="196" y="199"/>
                    </a:lnTo>
                    <a:lnTo>
                      <a:pt x="190" y="203"/>
                    </a:lnTo>
                    <a:lnTo>
                      <a:pt x="184" y="204"/>
                    </a:lnTo>
                    <a:lnTo>
                      <a:pt x="179" y="203"/>
                    </a:lnTo>
                    <a:lnTo>
                      <a:pt x="176" y="201"/>
                    </a:lnTo>
                    <a:lnTo>
                      <a:pt x="180" y="191"/>
                    </a:lnTo>
                    <a:close/>
                    <a:moveTo>
                      <a:pt x="199" y="192"/>
                    </a:moveTo>
                    <a:lnTo>
                      <a:pt x="199" y="196"/>
                    </a:lnTo>
                    <a:lnTo>
                      <a:pt x="196" y="199"/>
                    </a:lnTo>
                    <a:lnTo>
                      <a:pt x="194" y="196"/>
                    </a:lnTo>
                    <a:lnTo>
                      <a:pt x="199" y="192"/>
                    </a:lnTo>
                    <a:close/>
                    <a:moveTo>
                      <a:pt x="190" y="197"/>
                    </a:moveTo>
                    <a:lnTo>
                      <a:pt x="188" y="196"/>
                    </a:lnTo>
                    <a:lnTo>
                      <a:pt x="187" y="187"/>
                    </a:lnTo>
                    <a:lnTo>
                      <a:pt x="187" y="184"/>
                    </a:lnTo>
                    <a:lnTo>
                      <a:pt x="190" y="179"/>
                    </a:lnTo>
                    <a:lnTo>
                      <a:pt x="193" y="173"/>
                    </a:lnTo>
                    <a:lnTo>
                      <a:pt x="199" y="170"/>
                    </a:lnTo>
                    <a:lnTo>
                      <a:pt x="202" y="180"/>
                    </a:lnTo>
                    <a:lnTo>
                      <a:pt x="199" y="184"/>
                    </a:lnTo>
                    <a:lnTo>
                      <a:pt x="197" y="187"/>
                    </a:lnTo>
                    <a:lnTo>
                      <a:pt x="197" y="191"/>
                    </a:lnTo>
                    <a:lnTo>
                      <a:pt x="199" y="192"/>
                    </a:lnTo>
                    <a:lnTo>
                      <a:pt x="190" y="197"/>
                    </a:lnTo>
                    <a:close/>
                    <a:moveTo>
                      <a:pt x="199" y="170"/>
                    </a:moveTo>
                    <a:lnTo>
                      <a:pt x="199" y="170"/>
                    </a:lnTo>
                    <a:lnTo>
                      <a:pt x="201" y="175"/>
                    </a:lnTo>
                    <a:lnTo>
                      <a:pt x="199" y="170"/>
                    </a:lnTo>
                    <a:close/>
                    <a:moveTo>
                      <a:pt x="199" y="170"/>
                    </a:moveTo>
                    <a:lnTo>
                      <a:pt x="205" y="168"/>
                    </a:lnTo>
                    <a:lnTo>
                      <a:pt x="210" y="168"/>
                    </a:lnTo>
                    <a:lnTo>
                      <a:pt x="214" y="170"/>
                    </a:lnTo>
                    <a:lnTo>
                      <a:pt x="219" y="173"/>
                    </a:lnTo>
                    <a:lnTo>
                      <a:pt x="224" y="179"/>
                    </a:lnTo>
                    <a:lnTo>
                      <a:pt x="225" y="182"/>
                    </a:lnTo>
                    <a:lnTo>
                      <a:pt x="216" y="187"/>
                    </a:lnTo>
                    <a:lnTo>
                      <a:pt x="216" y="185"/>
                    </a:lnTo>
                    <a:lnTo>
                      <a:pt x="213" y="182"/>
                    </a:lnTo>
                    <a:lnTo>
                      <a:pt x="208" y="180"/>
                    </a:lnTo>
                    <a:lnTo>
                      <a:pt x="202" y="180"/>
                    </a:lnTo>
                    <a:lnTo>
                      <a:pt x="199" y="170"/>
                    </a:lnTo>
                    <a:close/>
                    <a:moveTo>
                      <a:pt x="224" y="189"/>
                    </a:moveTo>
                    <a:lnTo>
                      <a:pt x="222" y="189"/>
                    </a:lnTo>
                    <a:lnTo>
                      <a:pt x="219" y="189"/>
                    </a:lnTo>
                    <a:lnTo>
                      <a:pt x="218" y="189"/>
                    </a:lnTo>
                    <a:lnTo>
                      <a:pt x="216" y="187"/>
                    </a:lnTo>
                    <a:lnTo>
                      <a:pt x="221" y="184"/>
                    </a:lnTo>
                    <a:lnTo>
                      <a:pt x="224" y="189"/>
                    </a:lnTo>
                    <a:close/>
                    <a:moveTo>
                      <a:pt x="218" y="180"/>
                    </a:moveTo>
                    <a:lnTo>
                      <a:pt x="219" y="177"/>
                    </a:lnTo>
                    <a:lnTo>
                      <a:pt x="221" y="168"/>
                    </a:lnTo>
                    <a:lnTo>
                      <a:pt x="230" y="167"/>
                    </a:lnTo>
                    <a:lnTo>
                      <a:pt x="230" y="177"/>
                    </a:lnTo>
                    <a:lnTo>
                      <a:pt x="228" y="184"/>
                    </a:lnTo>
                    <a:lnTo>
                      <a:pt x="225" y="187"/>
                    </a:lnTo>
                    <a:lnTo>
                      <a:pt x="224" y="189"/>
                    </a:lnTo>
                    <a:lnTo>
                      <a:pt x="218" y="180"/>
                    </a:lnTo>
                    <a:close/>
                    <a:moveTo>
                      <a:pt x="221" y="168"/>
                    </a:moveTo>
                    <a:lnTo>
                      <a:pt x="221" y="168"/>
                    </a:lnTo>
                    <a:lnTo>
                      <a:pt x="225" y="168"/>
                    </a:lnTo>
                    <a:lnTo>
                      <a:pt x="221" y="168"/>
                    </a:lnTo>
                    <a:close/>
                    <a:moveTo>
                      <a:pt x="221" y="168"/>
                    </a:moveTo>
                    <a:lnTo>
                      <a:pt x="221" y="163"/>
                    </a:lnTo>
                    <a:lnTo>
                      <a:pt x="222" y="155"/>
                    </a:lnTo>
                    <a:lnTo>
                      <a:pt x="225" y="151"/>
                    </a:lnTo>
                    <a:lnTo>
                      <a:pt x="228" y="149"/>
                    </a:lnTo>
                    <a:lnTo>
                      <a:pt x="233" y="151"/>
                    </a:lnTo>
                    <a:lnTo>
                      <a:pt x="239" y="156"/>
                    </a:lnTo>
                    <a:lnTo>
                      <a:pt x="233" y="165"/>
                    </a:lnTo>
                    <a:lnTo>
                      <a:pt x="231" y="167"/>
                    </a:lnTo>
                    <a:lnTo>
                      <a:pt x="230" y="168"/>
                    </a:lnTo>
                    <a:lnTo>
                      <a:pt x="221" y="168"/>
                    </a:lnTo>
                    <a:close/>
                    <a:moveTo>
                      <a:pt x="238" y="167"/>
                    </a:moveTo>
                    <a:lnTo>
                      <a:pt x="234" y="167"/>
                    </a:lnTo>
                    <a:lnTo>
                      <a:pt x="233" y="165"/>
                    </a:lnTo>
                    <a:lnTo>
                      <a:pt x="236" y="161"/>
                    </a:lnTo>
                    <a:lnTo>
                      <a:pt x="238" y="167"/>
                    </a:lnTo>
                    <a:close/>
                    <a:moveTo>
                      <a:pt x="234" y="156"/>
                    </a:moveTo>
                    <a:lnTo>
                      <a:pt x="236" y="155"/>
                    </a:lnTo>
                    <a:lnTo>
                      <a:pt x="239" y="153"/>
                    </a:lnTo>
                    <a:lnTo>
                      <a:pt x="241" y="151"/>
                    </a:lnTo>
                    <a:lnTo>
                      <a:pt x="241" y="146"/>
                    </a:lnTo>
                    <a:lnTo>
                      <a:pt x="250" y="141"/>
                    </a:lnTo>
                    <a:lnTo>
                      <a:pt x="251" y="148"/>
                    </a:lnTo>
                    <a:lnTo>
                      <a:pt x="251" y="155"/>
                    </a:lnTo>
                    <a:lnTo>
                      <a:pt x="250" y="158"/>
                    </a:lnTo>
                    <a:lnTo>
                      <a:pt x="247" y="161"/>
                    </a:lnTo>
                    <a:lnTo>
                      <a:pt x="241" y="165"/>
                    </a:lnTo>
                    <a:lnTo>
                      <a:pt x="238" y="167"/>
                    </a:lnTo>
                    <a:lnTo>
                      <a:pt x="234" y="156"/>
                    </a:lnTo>
                    <a:close/>
                    <a:moveTo>
                      <a:pt x="241" y="146"/>
                    </a:moveTo>
                    <a:lnTo>
                      <a:pt x="241" y="141"/>
                    </a:lnTo>
                    <a:lnTo>
                      <a:pt x="242" y="139"/>
                    </a:lnTo>
                    <a:lnTo>
                      <a:pt x="247" y="137"/>
                    </a:lnTo>
                    <a:lnTo>
                      <a:pt x="250" y="141"/>
                    </a:lnTo>
                    <a:lnTo>
                      <a:pt x="241" y="146"/>
                    </a:lnTo>
                    <a:close/>
                  </a:path>
                </a:pathLst>
              </a:custGeom>
              <a:solidFill>
                <a:srgbClr val="94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AutoShape 2"/>
          <p:cNvSpPr>
            <a:spLocks noChangeArrowheads="1"/>
          </p:cNvSpPr>
          <p:nvPr/>
        </p:nvSpPr>
        <p:spPr bwMode="auto">
          <a:xfrm>
            <a:off x="3059113" y="0"/>
            <a:ext cx="914400" cy="609600"/>
          </a:xfrm>
          <a:prstGeom prst="wedgeEllipseCallout">
            <a:avLst>
              <a:gd name="adj1" fmla="val -43750"/>
              <a:gd name="adj2" fmla="val 70000"/>
            </a:avLst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/>
            <a:endParaRPr lang="pt-BR" altLang="pt-BR" sz="3600">
              <a:solidFill>
                <a:schemeClr val="accent2"/>
              </a:solidFill>
              <a:latin typeface="Impressed" pitchFamily="2" charset="0"/>
            </a:endParaRPr>
          </a:p>
        </p:txBody>
      </p:sp>
      <p:sp>
        <p:nvSpPr>
          <p:cNvPr id="65" name="Retângulo de cantos arredondados 64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195" name="Group 64"/>
          <p:cNvGrpSpPr>
            <a:grpSpLocks/>
          </p:cNvGrpSpPr>
          <p:nvPr/>
        </p:nvGrpSpPr>
        <p:grpSpPr bwMode="auto">
          <a:xfrm>
            <a:off x="304800" y="228600"/>
            <a:ext cx="8839200" cy="6629400"/>
            <a:chOff x="192" y="144"/>
            <a:chExt cx="5568" cy="4176"/>
          </a:xfrm>
        </p:grpSpPr>
        <p:pic>
          <p:nvPicPr>
            <p:cNvPr id="8196" name="Picture 3" descr="rat"/>
            <p:cNvPicPr>
              <a:picLocks noChangeAspect="1" noChangeArrowheads="1" noCrop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" y="2804"/>
              <a:ext cx="1536" cy="15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197" name="Group 4"/>
            <p:cNvGrpSpPr>
              <a:grpSpLocks/>
            </p:cNvGrpSpPr>
            <p:nvPr/>
          </p:nvGrpSpPr>
          <p:grpSpPr bwMode="auto">
            <a:xfrm>
              <a:off x="192" y="1392"/>
              <a:ext cx="3520" cy="2674"/>
              <a:chOff x="377" y="3016"/>
              <a:chExt cx="1391" cy="915"/>
            </a:xfrm>
          </p:grpSpPr>
          <p:sp>
            <p:nvSpPr>
              <p:cNvPr id="8199" name="Freeform 5"/>
              <p:cNvSpPr>
                <a:spLocks/>
              </p:cNvSpPr>
              <p:nvPr/>
            </p:nvSpPr>
            <p:spPr bwMode="auto">
              <a:xfrm>
                <a:off x="779" y="3016"/>
                <a:ext cx="989" cy="894"/>
              </a:xfrm>
              <a:custGeom>
                <a:avLst/>
                <a:gdLst>
                  <a:gd name="T0" fmla="*/ 228 w 989"/>
                  <a:gd name="T1" fmla="*/ 195 h 894"/>
                  <a:gd name="T2" fmla="*/ 319 w 989"/>
                  <a:gd name="T3" fmla="*/ 233 h 894"/>
                  <a:gd name="T4" fmla="*/ 380 w 989"/>
                  <a:gd name="T5" fmla="*/ 228 h 894"/>
                  <a:gd name="T6" fmla="*/ 423 w 989"/>
                  <a:gd name="T7" fmla="*/ 221 h 894"/>
                  <a:gd name="T8" fmla="*/ 468 w 989"/>
                  <a:gd name="T9" fmla="*/ 190 h 894"/>
                  <a:gd name="T10" fmla="*/ 517 w 989"/>
                  <a:gd name="T11" fmla="*/ 173 h 894"/>
                  <a:gd name="T12" fmla="*/ 566 w 989"/>
                  <a:gd name="T13" fmla="*/ 178 h 894"/>
                  <a:gd name="T14" fmla="*/ 580 w 989"/>
                  <a:gd name="T15" fmla="*/ 130 h 894"/>
                  <a:gd name="T16" fmla="*/ 654 w 989"/>
                  <a:gd name="T17" fmla="*/ 73 h 894"/>
                  <a:gd name="T18" fmla="*/ 748 w 989"/>
                  <a:gd name="T19" fmla="*/ 24 h 894"/>
                  <a:gd name="T20" fmla="*/ 779 w 989"/>
                  <a:gd name="T21" fmla="*/ 5 h 894"/>
                  <a:gd name="T22" fmla="*/ 784 w 989"/>
                  <a:gd name="T23" fmla="*/ 22 h 894"/>
                  <a:gd name="T24" fmla="*/ 753 w 989"/>
                  <a:gd name="T25" fmla="*/ 115 h 894"/>
                  <a:gd name="T26" fmla="*/ 722 w 989"/>
                  <a:gd name="T27" fmla="*/ 187 h 894"/>
                  <a:gd name="T28" fmla="*/ 759 w 989"/>
                  <a:gd name="T29" fmla="*/ 185 h 894"/>
                  <a:gd name="T30" fmla="*/ 742 w 989"/>
                  <a:gd name="T31" fmla="*/ 204 h 894"/>
                  <a:gd name="T32" fmla="*/ 765 w 989"/>
                  <a:gd name="T33" fmla="*/ 209 h 894"/>
                  <a:gd name="T34" fmla="*/ 784 w 989"/>
                  <a:gd name="T35" fmla="*/ 210 h 894"/>
                  <a:gd name="T36" fmla="*/ 846 w 989"/>
                  <a:gd name="T37" fmla="*/ 209 h 894"/>
                  <a:gd name="T38" fmla="*/ 934 w 989"/>
                  <a:gd name="T39" fmla="*/ 207 h 894"/>
                  <a:gd name="T40" fmla="*/ 989 w 989"/>
                  <a:gd name="T41" fmla="*/ 207 h 894"/>
                  <a:gd name="T42" fmla="*/ 937 w 989"/>
                  <a:gd name="T43" fmla="*/ 267 h 894"/>
                  <a:gd name="T44" fmla="*/ 878 w 989"/>
                  <a:gd name="T45" fmla="*/ 305 h 894"/>
                  <a:gd name="T46" fmla="*/ 812 w 989"/>
                  <a:gd name="T47" fmla="*/ 282 h 894"/>
                  <a:gd name="T48" fmla="*/ 803 w 989"/>
                  <a:gd name="T49" fmla="*/ 284 h 894"/>
                  <a:gd name="T50" fmla="*/ 849 w 989"/>
                  <a:gd name="T51" fmla="*/ 332 h 894"/>
                  <a:gd name="T52" fmla="*/ 880 w 989"/>
                  <a:gd name="T53" fmla="*/ 366 h 894"/>
                  <a:gd name="T54" fmla="*/ 840 w 989"/>
                  <a:gd name="T55" fmla="*/ 450 h 894"/>
                  <a:gd name="T56" fmla="*/ 782 w 989"/>
                  <a:gd name="T57" fmla="*/ 483 h 894"/>
                  <a:gd name="T58" fmla="*/ 752 w 989"/>
                  <a:gd name="T59" fmla="*/ 498 h 894"/>
                  <a:gd name="T60" fmla="*/ 677 w 989"/>
                  <a:gd name="T61" fmla="*/ 550 h 894"/>
                  <a:gd name="T62" fmla="*/ 691 w 989"/>
                  <a:gd name="T63" fmla="*/ 598 h 894"/>
                  <a:gd name="T64" fmla="*/ 694 w 989"/>
                  <a:gd name="T65" fmla="*/ 620 h 894"/>
                  <a:gd name="T66" fmla="*/ 622 w 989"/>
                  <a:gd name="T67" fmla="*/ 639 h 894"/>
                  <a:gd name="T68" fmla="*/ 599 w 989"/>
                  <a:gd name="T69" fmla="*/ 673 h 894"/>
                  <a:gd name="T70" fmla="*/ 625 w 989"/>
                  <a:gd name="T71" fmla="*/ 761 h 894"/>
                  <a:gd name="T72" fmla="*/ 650 w 989"/>
                  <a:gd name="T73" fmla="*/ 810 h 894"/>
                  <a:gd name="T74" fmla="*/ 673 w 989"/>
                  <a:gd name="T75" fmla="*/ 831 h 894"/>
                  <a:gd name="T76" fmla="*/ 694 w 989"/>
                  <a:gd name="T77" fmla="*/ 872 h 894"/>
                  <a:gd name="T78" fmla="*/ 674 w 989"/>
                  <a:gd name="T79" fmla="*/ 882 h 894"/>
                  <a:gd name="T80" fmla="*/ 616 w 989"/>
                  <a:gd name="T81" fmla="*/ 887 h 894"/>
                  <a:gd name="T82" fmla="*/ 576 w 989"/>
                  <a:gd name="T83" fmla="*/ 856 h 894"/>
                  <a:gd name="T84" fmla="*/ 563 w 989"/>
                  <a:gd name="T85" fmla="*/ 843 h 894"/>
                  <a:gd name="T86" fmla="*/ 531 w 989"/>
                  <a:gd name="T87" fmla="*/ 791 h 894"/>
                  <a:gd name="T88" fmla="*/ 484 w 989"/>
                  <a:gd name="T89" fmla="*/ 757 h 894"/>
                  <a:gd name="T90" fmla="*/ 454 w 989"/>
                  <a:gd name="T91" fmla="*/ 740 h 894"/>
                  <a:gd name="T92" fmla="*/ 324 w 989"/>
                  <a:gd name="T93" fmla="*/ 795 h 894"/>
                  <a:gd name="T94" fmla="*/ 156 w 989"/>
                  <a:gd name="T95" fmla="*/ 822 h 894"/>
                  <a:gd name="T96" fmla="*/ 116 w 989"/>
                  <a:gd name="T97" fmla="*/ 827 h 894"/>
                  <a:gd name="T98" fmla="*/ 142 w 989"/>
                  <a:gd name="T99" fmla="*/ 838 h 894"/>
                  <a:gd name="T100" fmla="*/ 142 w 989"/>
                  <a:gd name="T101" fmla="*/ 867 h 894"/>
                  <a:gd name="T102" fmla="*/ 106 w 989"/>
                  <a:gd name="T103" fmla="*/ 891 h 894"/>
                  <a:gd name="T104" fmla="*/ 48 w 989"/>
                  <a:gd name="T105" fmla="*/ 880 h 894"/>
                  <a:gd name="T106" fmla="*/ 35 w 989"/>
                  <a:gd name="T107" fmla="*/ 848 h 894"/>
                  <a:gd name="T108" fmla="*/ 0 w 989"/>
                  <a:gd name="T109" fmla="*/ 834 h 894"/>
                  <a:gd name="T110" fmla="*/ 14 w 989"/>
                  <a:gd name="T111" fmla="*/ 791 h 8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9"/>
                  <a:gd name="T169" fmla="*/ 0 h 894"/>
                  <a:gd name="T170" fmla="*/ 989 w 989"/>
                  <a:gd name="T171" fmla="*/ 894 h 8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9" h="894">
                    <a:moveTo>
                      <a:pt x="71" y="197"/>
                    </a:moveTo>
                    <a:lnTo>
                      <a:pt x="123" y="190"/>
                    </a:lnTo>
                    <a:lnTo>
                      <a:pt x="176" y="188"/>
                    </a:lnTo>
                    <a:lnTo>
                      <a:pt x="228" y="195"/>
                    </a:lnTo>
                    <a:lnTo>
                      <a:pt x="279" y="210"/>
                    </a:lnTo>
                    <a:lnTo>
                      <a:pt x="293" y="217"/>
                    </a:lnTo>
                    <a:lnTo>
                      <a:pt x="309" y="224"/>
                    </a:lnTo>
                    <a:lnTo>
                      <a:pt x="319" y="233"/>
                    </a:lnTo>
                    <a:lnTo>
                      <a:pt x="329" y="238"/>
                    </a:lnTo>
                    <a:lnTo>
                      <a:pt x="336" y="245"/>
                    </a:lnTo>
                    <a:lnTo>
                      <a:pt x="355" y="236"/>
                    </a:lnTo>
                    <a:lnTo>
                      <a:pt x="380" y="228"/>
                    </a:lnTo>
                    <a:lnTo>
                      <a:pt x="393" y="222"/>
                    </a:lnTo>
                    <a:lnTo>
                      <a:pt x="407" y="219"/>
                    </a:lnTo>
                    <a:lnTo>
                      <a:pt x="417" y="219"/>
                    </a:lnTo>
                    <a:lnTo>
                      <a:pt x="423" y="221"/>
                    </a:lnTo>
                    <a:lnTo>
                      <a:pt x="427" y="224"/>
                    </a:lnTo>
                    <a:lnTo>
                      <a:pt x="430" y="228"/>
                    </a:lnTo>
                    <a:lnTo>
                      <a:pt x="443" y="216"/>
                    </a:lnTo>
                    <a:lnTo>
                      <a:pt x="468" y="190"/>
                    </a:lnTo>
                    <a:lnTo>
                      <a:pt x="478" y="183"/>
                    </a:lnTo>
                    <a:lnTo>
                      <a:pt x="486" y="180"/>
                    </a:lnTo>
                    <a:lnTo>
                      <a:pt x="500" y="176"/>
                    </a:lnTo>
                    <a:lnTo>
                      <a:pt x="517" y="173"/>
                    </a:lnTo>
                    <a:lnTo>
                      <a:pt x="542" y="171"/>
                    </a:lnTo>
                    <a:lnTo>
                      <a:pt x="552" y="168"/>
                    </a:lnTo>
                    <a:lnTo>
                      <a:pt x="559" y="166"/>
                    </a:lnTo>
                    <a:lnTo>
                      <a:pt x="566" y="178"/>
                    </a:lnTo>
                    <a:lnTo>
                      <a:pt x="571" y="152"/>
                    </a:lnTo>
                    <a:lnTo>
                      <a:pt x="572" y="145"/>
                    </a:lnTo>
                    <a:lnTo>
                      <a:pt x="576" y="137"/>
                    </a:lnTo>
                    <a:lnTo>
                      <a:pt x="580" y="130"/>
                    </a:lnTo>
                    <a:lnTo>
                      <a:pt x="594" y="111"/>
                    </a:lnTo>
                    <a:lnTo>
                      <a:pt x="610" y="96"/>
                    </a:lnTo>
                    <a:lnTo>
                      <a:pt x="631" y="84"/>
                    </a:lnTo>
                    <a:lnTo>
                      <a:pt x="654" y="73"/>
                    </a:lnTo>
                    <a:lnTo>
                      <a:pt x="677" y="65"/>
                    </a:lnTo>
                    <a:lnTo>
                      <a:pt x="699" y="53"/>
                    </a:lnTo>
                    <a:lnTo>
                      <a:pt x="724" y="39"/>
                    </a:lnTo>
                    <a:lnTo>
                      <a:pt x="748" y="24"/>
                    </a:lnTo>
                    <a:lnTo>
                      <a:pt x="769" y="7"/>
                    </a:lnTo>
                    <a:lnTo>
                      <a:pt x="772" y="0"/>
                    </a:lnTo>
                    <a:lnTo>
                      <a:pt x="776" y="0"/>
                    </a:lnTo>
                    <a:lnTo>
                      <a:pt x="779" y="5"/>
                    </a:lnTo>
                    <a:lnTo>
                      <a:pt x="784" y="8"/>
                    </a:lnTo>
                    <a:lnTo>
                      <a:pt x="786" y="12"/>
                    </a:lnTo>
                    <a:lnTo>
                      <a:pt x="786" y="17"/>
                    </a:lnTo>
                    <a:lnTo>
                      <a:pt x="784" y="22"/>
                    </a:lnTo>
                    <a:lnTo>
                      <a:pt x="778" y="36"/>
                    </a:lnTo>
                    <a:lnTo>
                      <a:pt x="765" y="58"/>
                    </a:lnTo>
                    <a:lnTo>
                      <a:pt x="756" y="75"/>
                    </a:lnTo>
                    <a:lnTo>
                      <a:pt x="753" y="115"/>
                    </a:lnTo>
                    <a:lnTo>
                      <a:pt x="753" y="135"/>
                    </a:lnTo>
                    <a:lnTo>
                      <a:pt x="748" y="154"/>
                    </a:lnTo>
                    <a:lnTo>
                      <a:pt x="739" y="173"/>
                    </a:lnTo>
                    <a:lnTo>
                      <a:pt x="722" y="187"/>
                    </a:lnTo>
                    <a:lnTo>
                      <a:pt x="730" y="192"/>
                    </a:lnTo>
                    <a:lnTo>
                      <a:pt x="738" y="198"/>
                    </a:lnTo>
                    <a:lnTo>
                      <a:pt x="747" y="190"/>
                    </a:lnTo>
                    <a:lnTo>
                      <a:pt x="759" y="185"/>
                    </a:lnTo>
                    <a:lnTo>
                      <a:pt x="772" y="185"/>
                    </a:lnTo>
                    <a:lnTo>
                      <a:pt x="756" y="192"/>
                    </a:lnTo>
                    <a:lnTo>
                      <a:pt x="747" y="200"/>
                    </a:lnTo>
                    <a:lnTo>
                      <a:pt x="742" y="204"/>
                    </a:lnTo>
                    <a:lnTo>
                      <a:pt x="747" y="209"/>
                    </a:lnTo>
                    <a:lnTo>
                      <a:pt x="753" y="207"/>
                    </a:lnTo>
                    <a:lnTo>
                      <a:pt x="759" y="207"/>
                    </a:lnTo>
                    <a:lnTo>
                      <a:pt x="765" y="209"/>
                    </a:lnTo>
                    <a:lnTo>
                      <a:pt x="786" y="200"/>
                    </a:lnTo>
                    <a:lnTo>
                      <a:pt x="773" y="212"/>
                    </a:lnTo>
                    <a:lnTo>
                      <a:pt x="779" y="216"/>
                    </a:lnTo>
                    <a:lnTo>
                      <a:pt x="784" y="210"/>
                    </a:lnTo>
                    <a:lnTo>
                      <a:pt x="795" y="204"/>
                    </a:lnTo>
                    <a:lnTo>
                      <a:pt x="806" y="200"/>
                    </a:lnTo>
                    <a:lnTo>
                      <a:pt x="824" y="202"/>
                    </a:lnTo>
                    <a:lnTo>
                      <a:pt x="846" y="209"/>
                    </a:lnTo>
                    <a:lnTo>
                      <a:pt x="866" y="217"/>
                    </a:lnTo>
                    <a:lnTo>
                      <a:pt x="884" y="219"/>
                    </a:lnTo>
                    <a:lnTo>
                      <a:pt x="906" y="217"/>
                    </a:lnTo>
                    <a:lnTo>
                      <a:pt x="934" y="207"/>
                    </a:lnTo>
                    <a:lnTo>
                      <a:pt x="957" y="205"/>
                    </a:lnTo>
                    <a:lnTo>
                      <a:pt x="980" y="200"/>
                    </a:lnTo>
                    <a:lnTo>
                      <a:pt x="986" y="202"/>
                    </a:lnTo>
                    <a:lnTo>
                      <a:pt x="989" y="207"/>
                    </a:lnTo>
                    <a:lnTo>
                      <a:pt x="988" y="212"/>
                    </a:lnTo>
                    <a:lnTo>
                      <a:pt x="978" y="222"/>
                    </a:lnTo>
                    <a:lnTo>
                      <a:pt x="955" y="243"/>
                    </a:lnTo>
                    <a:lnTo>
                      <a:pt x="937" y="267"/>
                    </a:lnTo>
                    <a:lnTo>
                      <a:pt x="924" y="277"/>
                    </a:lnTo>
                    <a:lnTo>
                      <a:pt x="912" y="289"/>
                    </a:lnTo>
                    <a:lnTo>
                      <a:pt x="897" y="298"/>
                    </a:lnTo>
                    <a:lnTo>
                      <a:pt x="878" y="305"/>
                    </a:lnTo>
                    <a:lnTo>
                      <a:pt x="849" y="306"/>
                    </a:lnTo>
                    <a:lnTo>
                      <a:pt x="836" y="301"/>
                    </a:lnTo>
                    <a:lnTo>
                      <a:pt x="823" y="293"/>
                    </a:lnTo>
                    <a:lnTo>
                      <a:pt x="812" y="282"/>
                    </a:lnTo>
                    <a:lnTo>
                      <a:pt x="809" y="279"/>
                    </a:lnTo>
                    <a:lnTo>
                      <a:pt x="807" y="279"/>
                    </a:lnTo>
                    <a:lnTo>
                      <a:pt x="804" y="279"/>
                    </a:lnTo>
                    <a:lnTo>
                      <a:pt x="803" y="284"/>
                    </a:lnTo>
                    <a:lnTo>
                      <a:pt x="804" y="288"/>
                    </a:lnTo>
                    <a:lnTo>
                      <a:pt x="821" y="310"/>
                    </a:lnTo>
                    <a:lnTo>
                      <a:pt x="838" y="336"/>
                    </a:lnTo>
                    <a:lnTo>
                      <a:pt x="849" y="332"/>
                    </a:lnTo>
                    <a:lnTo>
                      <a:pt x="860" y="330"/>
                    </a:lnTo>
                    <a:lnTo>
                      <a:pt x="869" y="336"/>
                    </a:lnTo>
                    <a:lnTo>
                      <a:pt x="877" y="344"/>
                    </a:lnTo>
                    <a:lnTo>
                      <a:pt x="880" y="366"/>
                    </a:lnTo>
                    <a:lnTo>
                      <a:pt x="878" y="385"/>
                    </a:lnTo>
                    <a:lnTo>
                      <a:pt x="869" y="404"/>
                    </a:lnTo>
                    <a:lnTo>
                      <a:pt x="860" y="421"/>
                    </a:lnTo>
                    <a:lnTo>
                      <a:pt x="840" y="450"/>
                    </a:lnTo>
                    <a:lnTo>
                      <a:pt x="810" y="478"/>
                    </a:lnTo>
                    <a:lnTo>
                      <a:pt x="806" y="486"/>
                    </a:lnTo>
                    <a:lnTo>
                      <a:pt x="798" y="488"/>
                    </a:lnTo>
                    <a:lnTo>
                      <a:pt x="782" y="483"/>
                    </a:lnTo>
                    <a:lnTo>
                      <a:pt x="775" y="478"/>
                    </a:lnTo>
                    <a:lnTo>
                      <a:pt x="759" y="476"/>
                    </a:lnTo>
                    <a:lnTo>
                      <a:pt x="755" y="486"/>
                    </a:lnTo>
                    <a:lnTo>
                      <a:pt x="752" y="498"/>
                    </a:lnTo>
                    <a:lnTo>
                      <a:pt x="745" y="512"/>
                    </a:lnTo>
                    <a:lnTo>
                      <a:pt x="733" y="522"/>
                    </a:lnTo>
                    <a:lnTo>
                      <a:pt x="704" y="534"/>
                    </a:lnTo>
                    <a:lnTo>
                      <a:pt x="677" y="550"/>
                    </a:lnTo>
                    <a:lnTo>
                      <a:pt x="664" y="558"/>
                    </a:lnTo>
                    <a:lnTo>
                      <a:pt x="664" y="567"/>
                    </a:lnTo>
                    <a:lnTo>
                      <a:pt x="673" y="579"/>
                    </a:lnTo>
                    <a:lnTo>
                      <a:pt x="691" y="598"/>
                    </a:lnTo>
                    <a:lnTo>
                      <a:pt x="701" y="608"/>
                    </a:lnTo>
                    <a:lnTo>
                      <a:pt x="701" y="611"/>
                    </a:lnTo>
                    <a:lnTo>
                      <a:pt x="698" y="617"/>
                    </a:lnTo>
                    <a:lnTo>
                      <a:pt x="694" y="620"/>
                    </a:lnTo>
                    <a:lnTo>
                      <a:pt x="645" y="642"/>
                    </a:lnTo>
                    <a:lnTo>
                      <a:pt x="642" y="641"/>
                    </a:lnTo>
                    <a:lnTo>
                      <a:pt x="633" y="632"/>
                    </a:lnTo>
                    <a:lnTo>
                      <a:pt x="622" y="639"/>
                    </a:lnTo>
                    <a:lnTo>
                      <a:pt x="614" y="646"/>
                    </a:lnTo>
                    <a:lnTo>
                      <a:pt x="610" y="656"/>
                    </a:lnTo>
                    <a:lnTo>
                      <a:pt x="608" y="665"/>
                    </a:lnTo>
                    <a:lnTo>
                      <a:pt x="599" y="673"/>
                    </a:lnTo>
                    <a:lnTo>
                      <a:pt x="597" y="677"/>
                    </a:lnTo>
                    <a:lnTo>
                      <a:pt x="614" y="745"/>
                    </a:lnTo>
                    <a:lnTo>
                      <a:pt x="617" y="752"/>
                    </a:lnTo>
                    <a:lnTo>
                      <a:pt x="625" y="761"/>
                    </a:lnTo>
                    <a:lnTo>
                      <a:pt x="631" y="771"/>
                    </a:lnTo>
                    <a:lnTo>
                      <a:pt x="637" y="798"/>
                    </a:lnTo>
                    <a:lnTo>
                      <a:pt x="645" y="810"/>
                    </a:lnTo>
                    <a:lnTo>
                      <a:pt x="650" y="810"/>
                    </a:lnTo>
                    <a:lnTo>
                      <a:pt x="654" y="812"/>
                    </a:lnTo>
                    <a:lnTo>
                      <a:pt x="657" y="817"/>
                    </a:lnTo>
                    <a:lnTo>
                      <a:pt x="668" y="827"/>
                    </a:lnTo>
                    <a:lnTo>
                      <a:pt x="673" y="831"/>
                    </a:lnTo>
                    <a:lnTo>
                      <a:pt x="688" y="848"/>
                    </a:lnTo>
                    <a:lnTo>
                      <a:pt x="701" y="868"/>
                    </a:lnTo>
                    <a:lnTo>
                      <a:pt x="698" y="870"/>
                    </a:lnTo>
                    <a:lnTo>
                      <a:pt x="694" y="872"/>
                    </a:lnTo>
                    <a:lnTo>
                      <a:pt x="682" y="870"/>
                    </a:lnTo>
                    <a:lnTo>
                      <a:pt x="677" y="877"/>
                    </a:lnTo>
                    <a:lnTo>
                      <a:pt x="677" y="880"/>
                    </a:lnTo>
                    <a:lnTo>
                      <a:pt x="674" y="882"/>
                    </a:lnTo>
                    <a:lnTo>
                      <a:pt x="664" y="889"/>
                    </a:lnTo>
                    <a:lnTo>
                      <a:pt x="639" y="894"/>
                    </a:lnTo>
                    <a:lnTo>
                      <a:pt x="625" y="892"/>
                    </a:lnTo>
                    <a:lnTo>
                      <a:pt x="616" y="887"/>
                    </a:lnTo>
                    <a:lnTo>
                      <a:pt x="608" y="879"/>
                    </a:lnTo>
                    <a:lnTo>
                      <a:pt x="593" y="856"/>
                    </a:lnTo>
                    <a:lnTo>
                      <a:pt x="588" y="853"/>
                    </a:lnTo>
                    <a:lnTo>
                      <a:pt x="576" y="856"/>
                    </a:lnTo>
                    <a:lnTo>
                      <a:pt x="569" y="855"/>
                    </a:lnTo>
                    <a:lnTo>
                      <a:pt x="565" y="853"/>
                    </a:lnTo>
                    <a:lnTo>
                      <a:pt x="563" y="848"/>
                    </a:lnTo>
                    <a:lnTo>
                      <a:pt x="563" y="843"/>
                    </a:lnTo>
                    <a:lnTo>
                      <a:pt x="566" y="827"/>
                    </a:lnTo>
                    <a:lnTo>
                      <a:pt x="559" y="814"/>
                    </a:lnTo>
                    <a:lnTo>
                      <a:pt x="549" y="803"/>
                    </a:lnTo>
                    <a:lnTo>
                      <a:pt x="531" y="791"/>
                    </a:lnTo>
                    <a:lnTo>
                      <a:pt x="505" y="781"/>
                    </a:lnTo>
                    <a:lnTo>
                      <a:pt x="500" y="781"/>
                    </a:lnTo>
                    <a:lnTo>
                      <a:pt x="492" y="776"/>
                    </a:lnTo>
                    <a:lnTo>
                      <a:pt x="484" y="757"/>
                    </a:lnTo>
                    <a:lnTo>
                      <a:pt x="481" y="749"/>
                    </a:lnTo>
                    <a:lnTo>
                      <a:pt x="475" y="742"/>
                    </a:lnTo>
                    <a:lnTo>
                      <a:pt x="468" y="738"/>
                    </a:lnTo>
                    <a:lnTo>
                      <a:pt x="454" y="740"/>
                    </a:lnTo>
                    <a:lnTo>
                      <a:pt x="437" y="745"/>
                    </a:lnTo>
                    <a:lnTo>
                      <a:pt x="421" y="750"/>
                    </a:lnTo>
                    <a:lnTo>
                      <a:pt x="398" y="762"/>
                    </a:lnTo>
                    <a:lnTo>
                      <a:pt x="324" y="795"/>
                    </a:lnTo>
                    <a:lnTo>
                      <a:pt x="273" y="810"/>
                    </a:lnTo>
                    <a:lnTo>
                      <a:pt x="244" y="817"/>
                    </a:lnTo>
                    <a:lnTo>
                      <a:pt x="205" y="820"/>
                    </a:lnTo>
                    <a:lnTo>
                      <a:pt x="156" y="822"/>
                    </a:lnTo>
                    <a:lnTo>
                      <a:pt x="143" y="820"/>
                    </a:lnTo>
                    <a:lnTo>
                      <a:pt x="131" y="819"/>
                    </a:lnTo>
                    <a:lnTo>
                      <a:pt x="119" y="819"/>
                    </a:lnTo>
                    <a:lnTo>
                      <a:pt x="116" y="827"/>
                    </a:lnTo>
                    <a:lnTo>
                      <a:pt x="114" y="827"/>
                    </a:lnTo>
                    <a:lnTo>
                      <a:pt x="120" y="836"/>
                    </a:lnTo>
                    <a:lnTo>
                      <a:pt x="131" y="838"/>
                    </a:lnTo>
                    <a:lnTo>
                      <a:pt x="142" y="838"/>
                    </a:lnTo>
                    <a:lnTo>
                      <a:pt x="150" y="843"/>
                    </a:lnTo>
                    <a:lnTo>
                      <a:pt x="145" y="851"/>
                    </a:lnTo>
                    <a:lnTo>
                      <a:pt x="136" y="862"/>
                    </a:lnTo>
                    <a:lnTo>
                      <a:pt x="142" y="867"/>
                    </a:lnTo>
                    <a:lnTo>
                      <a:pt x="139" y="874"/>
                    </a:lnTo>
                    <a:lnTo>
                      <a:pt x="134" y="880"/>
                    </a:lnTo>
                    <a:lnTo>
                      <a:pt x="122" y="886"/>
                    </a:lnTo>
                    <a:lnTo>
                      <a:pt x="106" y="891"/>
                    </a:lnTo>
                    <a:lnTo>
                      <a:pt x="89" y="892"/>
                    </a:lnTo>
                    <a:lnTo>
                      <a:pt x="72" y="891"/>
                    </a:lnTo>
                    <a:lnTo>
                      <a:pt x="55" y="886"/>
                    </a:lnTo>
                    <a:lnTo>
                      <a:pt x="48" y="880"/>
                    </a:lnTo>
                    <a:lnTo>
                      <a:pt x="45" y="874"/>
                    </a:lnTo>
                    <a:lnTo>
                      <a:pt x="41" y="863"/>
                    </a:lnTo>
                    <a:lnTo>
                      <a:pt x="40" y="853"/>
                    </a:lnTo>
                    <a:lnTo>
                      <a:pt x="35" y="848"/>
                    </a:lnTo>
                    <a:lnTo>
                      <a:pt x="28" y="846"/>
                    </a:lnTo>
                    <a:lnTo>
                      <a:pt x="9" y="846"/>
                    </a:lnTo>
                    <a:lnTo>
                      <a:pt x="1" y="841"/>
                    </a:lnTo>
                    <a:lnTo>
                      <a:pt x="0" y="834"/>
                    </a:lnTo>
                    <a:lnTo>
                      <a:pt x="1" y="829"/>
                    </a:lnTo>
                    <a:lnTo>
                      <a:pt x="7" y="817"/>
                    </a:lnTo>
                    <a:lnTo>
                      <a:pt x="14" y="805"/>
                    </a:lnTo>
                    <a:lnTo>
                      <a:pt x="14" y="791"/>
                    </a:lnTo>
                    <a:lnTo>
                      <a:pt x="14" y="783"/>
                    </a:lnTo>
                    <a:lnTo>
                      <a:pt x="9" y="776"/>
                    </a:lnTo>
                    <a:lnTo>
                      <a:pt x="71" y="19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0" name="Freeform 6"/>
              <p:cNvSpPr>
                <a:spLocks/>
              </p:cNvSpPr>
              <p:nvPr/>
            </p:nvSpPr>
            <p:spPr bwMode="auto">
              <a:xfrm>
                <a:off x="779" y="3016"/>
                <a:ext cx="989" cy="894"/>
              </a:xfrm>
              <a:custGeom>
                <a:avLst/>
                <a:gdLst>
                  <a:gd name="T0" fmla="*/ 228 w 989"/>
                  <a:gd name="T1" fmla="*/ 195 h 894"/>
                  <a:gd name="T2" fmla="*/ 309 w 989"/>
                  <a:gd name="T3" fmla="*/ 224 h 894"/>
                  <a:gd name="T4" fmla="*/ 336 w 989"/>
                  <a:gd name="T5" fmla="*/ 245 h 894"/>
                  <a:gd name="T6" fmla="*/ 407 w 989"/>
                  <a:gd name="T7" fmla="*/ 219 h 894"/>
                  <a:gd name="T8" fmla="*/ 430 w 989"/>
                  <a:gd name="T9" fmla="*/ 228 h 894"/>
                  <a:gd name="T10" fmla="*/ 486 w 989"/>
                  <a:gd name="T11" fmla="*/ 180 h 894"/>
                  <a:gd name="T12" fmla="*/ 552 w 989"/>
                  <a:gd name="T13" fmla="*/ 168 h 894"/>
                  <a:gd name="T14" fmla="*/ 572 w 989"/>
                  <a:gd name="T15" fmla="*/ 145 h 894"/>
                  <a:gd name="T16" fmla="*/ 594 w 989"/>
                  <a:gd name="T17" fmla="*/ 111 h 894"/>
                  <a:gd name="T18" fmla="*/ 677 w 989"/>
                  <a:gd name="T19" fmla="*/ 65 h 894"/>
                  <a:gd name="T20" fmla="*/ 769 w 989"/>
                  <a:gd name="T21" fmla="*/ 7 h 894"/>
                  <a:gd name="T22" fmla="*/ 784 w 989"/>
                  <a:gd name="T23" fmla="*/ 8 h 894"/>
                  <a:gd name="T24" fmla="*/ 778 w 989"/>
                  <a:gd name="T25" fmla="*/ 36 h 894"/>
                  <a:gd name="T26" fmla="*/ 753 w 989"/>
                  <a:gd name="T27" fmla="*/ 135 h 894"/>
                  <a:gd name="T28" fmla="*/ 730 w 989"/>
                  <a:gd name="T29" fmla="*/ 192 h 894"/>
                  <a:gd name="T30" fmla="*/ 772 w 989"/>
                  <a:gd name="T31" fmla="*/ 185 h 894"/>
                  <a:gd name="T32" fmla="*/ 747 w 989"/>
                  <a:gd name="T33" fmla="*/ 209 h 894"/>
                  <a:gd name="T34" fmla="*/ 786 w 989"/>
                  <a:gd name="T35" fmla="*/ 200 h 894"/>
                  <a:gd name="T36" fmla="*/ 795 w 989"/>
                  <a:gd name="T37" fmla="*/ 204 h 894"/>
                  <a:gd name="T38" fmla="*/ 866 w 989"/>
                  <a:gd name="T39" fmla="*/ 217 h 894"/>
                  <a:gd name="T40" fmla="*/ 957 w 989"/>
                  <a:gd name="T41" fmla="*/ 205 h 894"/>
                  <a:gd name="T42" fmla="*/ 988 w 989"/>
                  <a:gd name="T43" fmla="*/ 212 h 894"/>
                  <a:gd name="T44" fmla="*/ 924 w 989"/>
                  <a:gd name="T45" fmla="*/ 277 h 894"/>
                  <a:gd name="T46" fmla="*/ 849 w 989"/>
                  <a:gd name="T47" fmla="*/ 306 h 894"/>
                  <a:gd name="T48" fmla="*/ 809 w 989"/>
                  <a:gd name="T49" fmla="*/ 279 h 894"/>
                  <a:gd name="T50" fmla="*/ 804 w 989"/>
                  <a:gd name="T51" fmla="*/ 288 h 894"/>
                  <a:gd name="T52" fmla="*/ 860 w 989"/>
                  <a:gd name="T53" fmla="*/ 330 h 894"/>
                  <a:gd name="T54" fmla="*/ 878 w 989"/>
                  <a:gd name="T55" fmla="*/ 385 h 894"/>
                  <a:gd name="T56" fmla="*/ 810 w 989"/>
                  <a:gd name="T57" fmla="*/ 478 h 894"/>
                  <a:gd name="T58" fmla="*/ 775 w 989"/>
                  <a:gd name="T59" fmla="*/ 478 h 894"/>
                  <a:gd name="T60" fmla="*/ 752 w 989"/>
                  <a:gd name="T61" fmla="*/ 498 h 894"/>
                  <a:gd name="T62" fmla="*/ 677 w 989"/>
                  <a:gd name="T63" fmla="*/ 550 h 894"/>
                  <a:gd name="T64" fmla="*/ 691 w 989"/>
                  <a:gd name="T65" fmla="*/ 598 h 894"/>
                  <a:gd name="T66" fmla="*/ 698 w 989"/>
                  <a:gd name="T67" fmla="*/ 617 h 894"/>
                  <a:gd name="T68" fmla="*/ 645 w 989"/>
                  <a:gd name="T69" fmla="*/ 642 h 894"/>
                  <a:gd name="T70" fmla="*/ 614 w 989"/>
                  <a:gd name="T71" fmla="*/ 646 h 894"/>
                  <a:gd name="T72" fmla="*/ 597 w 989"/>
                  <a:gd name="T73" fmla="*/ 677 h 894"/>
                  <a:gd name="T74" fmla="*/ 625 w 989"/>
                  <a:gd name="T75" fmla="*/ 761 h 894"/>
                  <a:gd name="T76" fmla="*/ 645 w 989"/>
                  <a:gd name="T77" fmla="*/ 810 h 894"/>
                  <a:gd name="T78" fmla="*/ 657 w 989"/>
                  <a:gd name="T79" fmla="*/ 817 h 894"/>
                  <a:gd name="T80" fmla="*/ 701 w 989"/>
                  <a:gd name="T81" fmla="*/ 868 h 894"/>
                  <a:gd name="T82" fmla="*/ 682 w 989"/>
                  <a:gd name="T83" fmla="*/ 870 h 894"/>
                  <a:gd name="T84" fmla="*/ 674 w 989"/>
                  <a:gd name="T85" fmla="*/ 882 h 894"/>
                  <a:gd name="T86" fmla="*/ 616 w 989"/>
                  <a:gd name="T87" fmla="*/ 887 h 894"/>
                  <a:gd name="T88" fmla="*/ 576 w 989"/>
                  <a:gd name="T89" fmla="*/ 856 h 894"/>
                  <a:gd name="T90" fmla="*/ 563 w 989"/>
                  <a:gd name="T91" fmla="*/ 848 h 894"/>
                  <a:gd name="T92" fmla="*/ 559 w 989"/>
                  <a:gd name="T93" fmla="*/ 814 h 894"/>
                  <a:gd name="T94" fmla="*/ 500 w 989"/>
                  <a:gd name="T95" fmla="*/ 781 h 894"/>
                  <a:gd name="T96" fmla="*/ 481 w 989"/>
                  <a:gd name="T97" fmla="*/ 749 h 894"/>
                  <a:gd name="T98" fmla="*/ 437 w 989"/>
                  <a:gd name="T99" fmla="*/ 745 h 894"/>
                  <a:gd name="T100" fmla="*/ 273 w 989"/>
                  <a:gd name="T101" fmla="*/ 810 h 894"/>
                  <a:gd name="T102" fmla="*/ 143 w 989"/>
                  <a:gd name="T103" fmla="*/ 820 h 894"/>
                  <a:gd name="T104" fmla="*/ 116 w 989"/>
                  <a:gd name="T105" fmla="*/ 827 h 894"/>
                  <a:gd name="T106" fmla="*/ 142 w 989"/>
                  <a:gd name="T107" fmla="*/ 838 h 894"/>
                  <a:gd name="T108" fmla="*/ 142 w 989"/>
                  <a:gd name="T109" fmla="*/ 867 h 894"/>
                  <a:gd name="T110" fmla="*/ 106 w 989"/>
                  <a:gd name="T111" fmla="*/ 891 h 894"/>
                  <a:gd name="T112" fmla="*/ 48 w 989"/>
                  <a:gd name="T113" fmla="*/ 880 h 894"/>
                  <a:gd name="T114" fmla="*/ 35 w 989"/>
                  <a:gd name="T115" fmla="*/ 848 h 894"/>
                  <a:gd name="T116" fmla="*/ 0 w 989"/>
                  <a:gd name="T117" fmla="*/ 834 h 894"/>
                  <a:gd name="T118" fmla="*/ 14 w 989"/>
                  <a:gd name="T119" fmla="*/ 791 h 894"/>
                  <a:gd name="T120" fmla="*/ 71 w 989"/>
                  <a:gd name="T121" fmla="*/ 197 h 89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89"/>
                  <a:gd name="T184" fmla="*/ 0 h 894"/>
                  <a:gd name="T185" fmla="*/ 989 w 989"/>
                  <a:gd name="T186" fmla="*/ 894 h 89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89" h="894">
                    <a:moveTo>
                      <a:pt x="71" y="197"/>
                    </a:moveTo>
                    <a:lnTo>
                      <a:pt x="123" y="190"/>
                    </a:lnTo>
                    <a:lnTo>
                      <a:pt x="176" y="188"/>
                    </a:lnTo>
                    <a:lnTo>
                      <a:pt x="228" y="195"/>
                    </a:lnTo>
                    <a:lnTo>
                      <a:pt x="279" y="210"/>
                    </a:lnTo>
                    <a:lnTo>
                      <a:pt x="293" y="217"/>
                    </a:lnTo>
                    <a:lnTo>
                      <a:pt x="309" y="224"/>
                    </a:lnTo>
                    <a:lnTo>
                      <a:pt x="319" y="233"/>
                    </a:lnTo>
                    <a:lnTo>
                      <a:pt x="329" y="238"/>
                    </a:lnTo>
                    <a:lnTo>
                      <a:pt x="336" y="245"/>
                    </a:lnTo>
                    <a:lnTo>
                      <a:pt x="355" y="236"/>
                    </a:lnTo>
                    <a:lnTo>
                      <a:pt x="380" y="228"/>
                    </a:lnTo>
                    <a:lnTo>
                      <a:pt x="393" y="222"/>
                    </a:lnTo>
                    <a:lnTo>
                      <a:pt x="407" y="219"/>
                    </a:lnTo>
                    <a:lnTo>
                      <a:pt x="417" y="219"/>
                    </a:lnTo>
                    <a:lnTo>
                      <a:pt x="423" y="221"/>
                    </a:lnTo>
                    <a:lnTo>
                      <a:pt x="427" y="224"/>
                    </a:lnTo>
                    <a:lnTo>
                      <a:pt x="430" y="228"/>
                    </a:lnTo>
                    <a:lnTo>
                      <a:pt x="443" y="216"/>
                    </a:lnTo>
                    <a:lnTo>
                      <a:pt x="468" y="190"/>
                    </a:lnTo>
                    <a:lnTo>
                      <a:pt x="478" y="183"/>
                    </a:lnTo>
                    <a:lnTo>
                      <a:pt x="486" y="180"/>
                    </a:lnTo>
                    <a:lnTo>
                      <a:pt x="500" y="176"/>
                    </a:lnTo>
                    <a:lnTo>
                      <a:pt x="517" y="173"/>
                    </a:lnTo>
                    <a:lnTo>
                      <a:pt x="542" y="171"/>
                    </a:lnTo>
                    <a:lnTo>
                      <a:pt x="552" y="168"/>
                    </a:lnTo>
                    <a:lnTo>
                      <a:pt x="559" y="166"/>
                    </a:lnTo>
                    <a:lnTo>
                      <a:pt x="566" y="178"/>
                    </a:lnTo>
                    <a:lnTo>
                      <a:pt x="571" y="152"/>
                    </a:lnTo>
                    <a:lnTo>
                      <a:pt x="572" y="145"/>
                    </a:lnTo>
                    <a:lnTo>
                      <a:pt x="576" y="137"/>
                    </a:lnTo>
                    <a:lnTo>
                      <a:pt x="580" y="130"/>
                    </a:lnTo>
                    <a:lnTo>
                      <a:pt x="594" y="111"/>
                    </a:lnTo>
                    <a:lnTo>
                      <a:pt x="610" y="96"/>
                    </a:lnTo>
                    <a:lnTo>
                      <a:pt x="631" y="84"/>
                    </a:lnTo>
                    <a:lnTo>
                      <a:pt x="654" y="73"/>
                    </a:lnTo>
                    <a:lnTo>
                      <a:pt x="677" y="65"/>
                    </a:lnTo>
                    <a:lnTo>
                      <a:pt x="699" y="53"/>
                    </a:lnTo>
                    <a:lnTo>
                      <a:pt x="724" y="39"/>
                    </a:lnTo>
                    <a:lnTo>
                      <a:pt x="748" y="24"/>
                    </a:lnTo>
                    <a:lnTo>
                      <a:pt x="769" y="7"/>
                    </a:lnTo>
                    <a:lnTo>
                      <a:pt x="772" y="0"/>
                    </a:lnTo>
                    <a:lnTo>
                      <a:pt x="776" y="0"/>
                    </a:lnTo>
                    <a:lnTo>
                      <a:pt x="779" y="5"/>
                    </a:lnTo>
                    <a:lnTo>
                      <a:pt x="784" y="8"/>
                    </a:lnTo>
                    <a:lnTo>
                      <a:pt x="786" y="12"/>
                    </a:lnTo>
                    <a:lnTo>
                      <a:pt x="786" y="17"/>
                    </a:lnTo>
                    <a:lnTo>
                      <a:pt x="784" y="22"/>
                    </a:lnTo>
                    <a:lnTo>
                      <a:pt x="778" y="36"/>
                    </a:lnTo>
                    <a:lnTo>
                      <a:pt x="765" y="58"/>
                    </a:lnTo>
                    <a:lnTo>
                      <a:pt x="756" y="75"/>
                    </a:lnTo>
                    <a:lnTo>
                      <a:pt x="753" y="115"/>
                    </a:lnTo>
                    <a:lnTo>
                      <a:pt x="753" y="135"/>
                    </a:lnTo>
                    <a:lnTo>
                      <a:pt x="748" y="154"/>
                    </a:lnTo>
                    <a:lnTo>
                      <a:pt x="739" y="173"/>
                    </a:lnTo>
                    <a:lnTo>
                      <a:pt x="722" y="187"/>
                    </a:lnTo>
                    <a:lnTo>
                      <a:pt x="730" y="192"/>
                    </a:lnTo>
                    <a:lnTo>
                      <a:pt x="738" y="198"/>
                    </a:lnTo>
                    <a:lnTo>
                      <a:pt x="747" y="190"/>
                    </a:lnTo>
                    <a:lnTo>
                      <a:pt x="759" y="185"/>
                    </a:lnTo>
                    <a:lnTo>
                      <a:pt x="772" y="185"/>
                    </a:lnTo>
                    <a:lnTo>
                      <a:pt x="756" y="192"/>
                    </a:lnTo>
                    <a:lnTo>
                      <a:pt x="747" y="200"/>
                    </a:lnTo>
                    <a:lnTo>
                      <a:pt x="742" y="204"/>
                    </a:lnTo>
                    <a:lnTo>
                      <a:pt x="747" y="209"/>
                    </a:lnTo>
                    <a:lnTo>
                      <a:pt x="753" y="207"/>
                    </a:lnTo>
                    <a:lnTo>
                      <a:pt x="759" y="207"/>
                    </a:lnTo>
                    <a:lnTo>
                      <a:pt x="765" y="209"/>
                    </a:lnTo>
                    <a:lnTo>
                      <a:pt x="786" y="200"/>
                    </a:lnTo>
                    <a:lnTo>
                      <a:pt x="773" y="212"/>
                    </a:lnTo>
                    <a:lnTo>
                      <a:pt x="779" y="216"/>
                    </a:lnTo>
                    <a:lnTo>
                      <a:pt x="784" y="210"/>
                    </a:lnTo>
                    <a:lnTo>
                      <a:pt x="795" y="204"/>
                    </a:lnTo>
                    <a:lnTo>
                      <a:pt x="806" y="200"/>
                    </a:lnTo>
                    <a:lnTo>
                      <a:pt x="824" y="202"/>
                    </a:lnTo>
                    <a:lnTo>
                      <a:pt x="846" y="209"/>
                    </a:lnTo>
                    <a:lnTo>
                      <a:pt x="866" y="217"/>
                    </a:lnTo>
                    <a:lnTo>
                      <a:pt x="884" y="219"/>
                    </a:lnTo>
                    <a:lnTo>
                      <a:pt x="906" y="217"/>
                    </a:lnTo>
                    <a:lnTo>
                      <a:pt x="934" y="207"/>
                    </a:lnTo>
                    <a:lnTo>
                      <a:pt x="957" y="205"/>
                    </a:lnTo>
                    <a:lnTo>
                      <a:pt x="980" y="200"/>
                    </a:lnTo>
                    <a:lnTo>
                      <a:pt x="986" y="202"/>
                    </a:lnTo>
                    <a:lnTo>
                      <a:pt x="989" y="207"/>
                    </a:lnTo>
                    <a:lnTo>
                      <a:pt x="988" y="212"/>
                    </a:lnTo>
                    <a:lnTo>
                      <a:pt x="978" y="222"/>
                    </a:lnTo>
                    <a:lnTo>
                      <a:pt x="955" y="243"/>
                    </a:lnTo>
                    <a:lnTo>
                      <a:pt x="937" y="267"/>
                    </a:lnTo>
                    <a:lnTo>
                      <a:pt x="924" y="277"/>
                    </a:lnTo>
                    <a:lnTo>
                      <a:pt x="912" y="289"/>
                    </a:lnTo>
                    <a:lnTo>
                      <a:pt x="897" y="298"/>
                    </a:lnTo>
                    <a:lnTo>
                      <a:pt x="878" y="305"/>
                    </a:lnTo>
                    <a:lnTo>
                      <a:pt x="849" y="306"/>
                    </a:lnTo>
                    <a:lnTo>
                      <a:pt x="836" y="301"/>
                    </a:lnTo>
                    <a:lnTo>
                      <a:pt x="823" y="293"/>
                    </a:lnTo>
                    <a:lnTo>
                      <a:pt x="812" y="282"/>
                    </a:lnTo>
                    <a:lnTo>
                      <a:pt x="809" y="279"/>
                    </a:lnTo>
                    <a:lnTo>
                      <a:pt x="807" y="279"/>
                    </a:lnTo>
                    <a:lnTo>
                      <a:pt x="804" y="279"/>
                    </a:lnTo>
                    <a:lnTo>
                      <a:pt x="803" y="284"/>
                    </a:lnTo>
                    <a:lnTo>
                      <a:pt x="804" y="288"/>
                    </a:lnTo>
                    <a:lnTo>
                      <a:pt x="821" y="310"/>
                    </a:lnTo>
                    <a:lnTo>
                      <a:pt x="838" y="336"/>
                    </a:lnTo>
                    <a:lnTo>
                      <a:pt x="849" y="332"/>
                    </a:lnTo>
                    <a:lnTo>
                      <a:pt x="860" y="330"/>
                    </a:lnTo>
                    <a:lnTo>
                      <a:pt x="869" y="336"/>
                    </a:lnTo>
                    <a:lnTo>
                      <a:pt x="877" y="344"/>
                    </a:lnTo>
                    <a:lnTo>
                      <a:pt x="880" y="366"/>
                    </a:lnTo>
                    <a:lnTo>
                      <a:pt x="878" y="385"/>
                    </a:lnTo>
                    <a:lnTo>
                      <a:pt x="869" y="404"/>
                    </a:lnTo>
                    <a:lnTo>
                      <a:pt x="860" y="421"/>
                    </a:lnTo>
                    <a:lnTo>
                      <a:pt x="840" y="450"/>
                    </a:lnTo>
                    <a:lnTo>
                      <a:pt x="810" y="478"/>
                    </a:lnTo>
                    <a:lnTo>
                      <a:pt x="806" y="486"/>
                    </a:lnTo>
                    <a:lnTo>
                      <a:pt x="798" y="488"/>
                    </a:lnTo>
                    <a:lnTo>
                      <a:pt x="782" y="483"/>
                    </a:lnTo>
                    <a:lnTo>
                      <a:pt x="775" y="478"/>
                    </a:lnTo>
                    <a:lnTo>
                      <a:pt x="759" y="476"/>
                    </a:lnTo>
                    <a:lnTo>
                      <a:pt x="755" y="486"/>
                    </a:lnTo>
                    <a:lnTo>
                      <a:pt x="752" y="498"/>
                    </a:lnTo>
                    <a:lnTo>
                      <a:pt x="745" y="512"/>
                    </a:lnTo>
                    <a:lnTo>
                      <a:pt x="733" y="522"/>
                    </a:lnTo>
                    <a:lnTo>
                      <a:pt x="704" y="534"/>
                    </a:lnTo>
                    <a:lnTo>
                      <a:pt x="677" y="550"/>
                    </a:lnTo>
                    <a:lnTo>
                      <a:pt x="664" y="558"/>
                    </a:lnTo>
                    <a:lnTo>
                      <a:pt x="664" y="567"/>
                    </a:lnTo>
                    <a:lnTo>
                      <a:pt x="673" y="579"/>
                    </a:lnTo>
                    <a:lnTo>
                      <a:pt x="691" y="598"/>
                    </a:lnTo>
                    <a:lnTo>
                      <a:pt x="701" y="608"/>
                    </a:lnTo>
                    <a:lnTo>
                      <a:pt x="701" y="611"/>
                    </a:lnTo>
                    <a:lnTo>
                      <a:pt x="698" y="617"/>
                    </a:lnTo>
                    <a:lnTo>
                      <a:pt x="694" y="620"/>
                    </a:lnTo>
                    <a:lnTo>
                      <a:pt x="645" y="642"/>
                    </a:lnTo>
                    <a:lnTo>
                      <a:pt x="642" y="641"/>
                    </a:lnTo>
                    <a:lnTo>
                      <a:pt x="633" y="632"/>
                    </a:lnTo>
                    <a:lnTo>
                      <a:pt x="622" y="639"/>
                    </a:lnTo>
                    <a:lnTo>
                      <a:pt x="614" y="646"/>
                    </a:lnTo>
                    <a:lnTo>
                      <a:pt x="610" y="656"/>
                    </a:lnTo>
                    <a:lnTo>
                      <a:pt x="608" y="665"/>
                    </a:lnTo>
                    <a:lnTo>
                      <a:pt x="599" y="673"/>
                    </a:lnTo>
                    <a:lnTo>
                      <a:pt x="597" y="677"/>
                    </a:lnTo>
                    <a:lnTo>
                      <a:pt x="614" y="745"/>
                    </a:lnTo>
                    <a:lnTo>
                      <a:pt x="617" y="752"/>
                    </a:lnTo>
                    <a:lnTo>
                      <a:pt x="625" y="761"/>
                    </a:lnTo>
                    <a:lnTo>
                      <a:pt x="631" y="771"/>
                    </a:lnTo>
                    <a:lnTo>
                      <a:pt x="637" y="798"/>
                    </a:lnTo>
                    <a:lnTo>
                      <a:pt x="645" y="810"/>
                    </a:lnTo>
                    <a:lnTo>
                      <a:pt x="650" y="810"/>
                    </a:lnTo>
                    <a:lnTo>
                      <a:pt x="654" y="812"/>
                    </a:lnTo>
                    <a:lnTo>
                      <a:pt x="657" y="817"/>
                    </a:lnTo>
                    <a:lnTo>
                      <a:pt x="668" y="827"/>
                    </a:lnTo>
                    <a:lnTo>
                      <a:pt x="673" y="831"/>
                    </a:lnTo>
                    <a:lnTo>
                      <a:pt x="688" y="848"/>
                    </a:lnTo>
                    <a:lnTo>
                      <a:pt x="701" y="868"/>
                    </a:lnTo>
                    <a:lnTo>
                      <a:pt x="698" y="870"/>
                    </a:lnTo>
                    <a:lnTo>
                      <a:pt x="694" y="872"/>
                    </a:lnTo>
                    <a:lnTo>
                      <a:pt x="682" y="870"/>
                    </a:lnTo>
                    <a:lnTo>
                      <a:pt x="677" y="877"/>
                    </a:lnTo>
                    <a:lnTo>
                      <a:pt x="677" y="880"/>
                    </a:lnTo>
                    <a:lnTo>
                      <a:pt x="674" y="882"/>
                    </a:lnTo>
                    <a:lnTo>
                      <a:pt x="664" y="889"/>
                    </a:lnTo>
                    <a:lnTo>
                      <a:pt x="639" y="894"/>
                    </a:lnTo>
                    <a:lnTo>
                      <a:pt x="625" y="892"/>
                    </a:lnTo>
                    <a:lnTo>
                      <a:pt x="616" y="887"/>
                    </a:lnTo>
                    <a:lnTo>
                      <a:pt x="608" y="879"/>
                    </a:lnTo>
                    <a:lnTo>
                      <a:pt x="593" y="856"/>
                    </a:lnTo>
                    <a:lnTo>
                      <a:pt x="588" y="853"/>
                    </a:lnTo>
                    <a:lnTo>
                      <a:pt x="576" y="856"/>
                    </a:lnTo>
                    <a:lnTo>
                      <a:pt x="569" y="855"/>
                    </a:lnTo>
                    <a:lnTo>
                      <a:pt x="565" y="853"/>
                    </a:lnTo>
                    <a:lnTo>
                      <a:pt x="563" y="848"/>
                    </a:lnTo>
                    <a:lnTo>
                      <a:pt x="563" y="843"/>
                    </a:lnTo>
                    <a:lnTo>
                      <a:pt x="566" y="827"/>
                    </a:lnTo>
                    <a:lnTo>
                      <a:pt x="559" y="814"/>
                    </a:lnTo>
                    <a:lnTo>
                      <a:pt x="549" y="803"/>
                    </a:lnTo>
                    <a:lnTo>
                      <a:pt x="531" y="791"/>
                    </a:lnTo>
                    <a:lnTo>
                      <a:pt x="505" y="781"/>
                    </a:lnTo>
                    <a:lnTo>
                      <a:pt x="500" y="781"/>
                    </a:lnTo>
                    <a:lnTo>
                      <a:pt x="492" y="776"/>
                    </a:lnTo>
                    <a:lnTo>
                      <a:pt x="484" y="757"/>
                    </a:lnTo>
                    <a:lnTo>
                      <a:pt x="481" y="749"/>
                    </a:lnTo>
                    <a:lnTo>
                      <a:pt x="475" y="742"/>
                    </a:lnTo>
                    <a:lnTo>
                      <a:pt x="468" y="738"/>
                    </a:lnTo>
                    <a:lnTo>
                      <a:pt x="454" y="740"/>
                    </a:lnTo>
                    <a:lnTo>
                      <a:pt x="437" y="745"/>
                    </a:lnTo>
                    <a:lnTo>
                      <a:pt x="421" y="750"/>
                    </a:lnTo>
                    <a:lnTo>
                      <a:pt x="398" y="762"/>
                    </a:lnTo>
                    <a:lnTo>
                      <a:pt x="324" y="795"/>
                    </a:lnTo>
                    <a:lnTo>
                      <a:pt x="273" y="810"/>
                    </a:lnTo>
                    <a:lnTo>
                      <a:pt x="244" y="817"/>
                    </a:lnTo>
                    <a:lnTo>
                      <a:pt x="205" y="820"/>
                    </a:lnTo>
                    <a:lnTo>
                      <a:pt x="156" y="822"/>
                    </a:lnTo>
                    <a:lnTo>
                      <a:pt x="143" y="820"/>
                    </a:lnTo>
                    <a:lnTo>
                      <a:pt x="131" y="819"/>
                    </a:lnTo>
                    <a:lnTo>
                      <a:pt x="119" y="819"/>
                    </a:lnTo>
                    <a:lnTo>
                      <a:pt x="116" y="827"/>
                    </a:lnTo>
                    <a:lnTo>
                      <a:pt x="114" y="827"/>
                    </a:lnTo>
                    <a:lnTo>
                      <a:pt x="120" y="836"/>
                    </a:lnTo>
                    <a:lnTo>
                      <a:pt x="131" y="838"/>
                    </a:lnTo>
                    <a:lnTo>
                      <a:pt x="142" y="838"/>
                    </a:lnTo>
                    <a:lnTo>
                      <a:pt x="150" y="843"/>
                    </a:lnTo>
                    <a:lnTo>
                      <a:pt x="145" y="851"/>
                    </a:lnTo>
                    <a:lnTo>
                      <a:pt x="136" y="862"/>
                    </a:lnTo>
                    <a:lnTo>
                      <a:pt x="142" y="867"/>
                    </a:lnTo>
                    <a:lnTo>
                      <a:pt x="139" y="874"/>
                    </a:lnTo>
                    <a:lnTo>
                      <a:pt x="134" y="880"/>
                    </a:lnTo>
                    <a:lnTo>
                      <a:pt x="122" y="886"/>
                    </a:lnTo>
                    <a:lnTo>
                      <a:pt x="106" y="891"/>
                    </a:lnTo>
                    <a:lnTo>
                      <a:pt x="89" y="892"/>
                    </a:lnTo>
                    <a:lnTo>
                      <a:pt x="72" y="891"/>
                    </a:lnTo>
                    <a:lnTo>
                      <a:pt x="55" y="886"/>
                    </a:lnTo>
                    <a:lnTo>
                      <a:pt x="48" y="880"/>
                    </a:lnTo>
                    <a:lnTo>
                      <a:pt x="45" y="874"/>
                    </a:lnTo>
                    <a:lnTo>
                      <a:pt x="41" y="863"/>
                    </a:lnTo>
                    <a:lnTo>
                      <a:pt x="40" y="853"/>
                    </a:lnTo>
                    <a:lnTo>
                      <a:pt x="35" y="848"/>
                    </a:lnTo>
                    <a:lnTo>
                      <a:pt x="28" y="846"/>
                    </a:lnTo>
                    <a:lnTo>
                      <a:pt x="9" y="846"/>
                    </a:lnTo>
                    <a:lnTo>
                      <a:pt x="1" y="841"/>
                    </a:lnTo>
                    <a:lnTo>
                      <a:pt x="0" y="834"/>
                    </a:lnTo>
                    <a:lnTo>
                      <a:pt x="1" y="829"/>
                    </a:lnTo>
                    <a:lnTo>
                      <a:pt x="7" y="817"/>
                    </a:lnTo>
                    <a:lnTo>
                      <a:pt x="14" y="805"/>
                    </a:lnTo>
                    <a:lnTo>
                      <a:pt x="14" y="791"/>
                    </a:lnTo>
                    <a:lnTo>
                      <a:pt x="14" y="783"/>
                    </a:lnTo>
                    <a:lnTo>
                      <a:pt x="9" y="776"/>
                    </a:lnTo>
                    <a:lnTo>
                      <a:pt x="71" y="19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1" name="Freeform 7"/>
              <p:cNvSpPr>
                <a:spLocks/>
              </p:cNvSpPr>
              <p:nvPr/>
            </p:nvSpPr>
            <p:spPr bwMode="auto">
              <a:xfrm>
                <a:off x="377" y="3213"/>
                <a:ext cx="473" cy="718"/>
              </a:xfrm>
              <a:custGeom>
                <a:avLst/>
                <a:gdLst>
                  <a:gd name="T0" fmla="*/ 405 w 473"/>
                  <a:gd name="T1" fmla="*/ 646 h 718"/>
                  <a:gd name="T2" fmla="*/ 408 w 473"/>
                  <a:gd name="T3" fmla="*/ 620 h 718"/>
                  <a:gd name="T4" fmla="*/ 416 w 473"/>
                  <a:gd name="T5" fmla="*/ 591 h 718"/>
                  <a:gd name="T6" fmla="*/ 406 w 473"/>
                  <a:gd name="T7" fmla="*/ 570 h 718"/>
                  <a:gd name="T8" fmla="*/ 391 w 473"/>
                  <a:gd name="T9" fmla="*/ 581 h 718"/>
                  <a:gd name="T10" fmla="*/ 362 w 473"/>
                  <a:gd name="T11" fmla="*/ 596 h 718"/>
                  <a:gd name="T12" fmla="*/ 352 w 473"/>
                  <a:gd name="T13" fmla="*/ 622 h 718"/>
                  <a:gd name="T14" fmla="*/ 371 w 473"/>
                  <a:gd name="T15" fmla="*/ 658 h 718"/>
                  <a:gd name="T16" fmla="*/ 385 w 473"/>
                  <a:gd name="T17" fmla="*/ 690 h 718"/>
                  <a:gd name="T18" fmla="*/ 374 w 473"/>
                  <a:gd name="T19" fmla="*/ 697 h 718"/>
                  <a:gd name="T20" fmla="*/ 365 w 473"/>
                  <a:gd name="T21" fmla="*/ 692 h 718"/>
                  <a:gd name="T22" fmla="*/ 357 w 473"/>
                  <a:gd name="T23" fmla="*/ 707 h 718"/>
                  <a:gd name="T24" fmla="*/ 325 w 473"/>
                  <a:gd name="T25" fmla="*/ 718 h 718"/>
                  <a:gd name="T26" fmla="*/ 300 w 473"/>
                  <a:gd name="T27" fmla="*/ 702 h 718"/>
                  <a:gd name="T28" fmla="*/ 295 w 473"/>
                  <a:gd name="T29" fmla="*/ 682 h 718"/>
                  <a:gd name="T30" fmla="*/ 284 w 473"/>
                  <a:gd name="T31" fmla="*/ 675 h 718"/>
                  <a:gd name="T32" fmla="*/ 264 w 473"/>
                  <a:gd name="T33" fmla="*/ 683 h 718"/>
                  <a:gd name="T34" fmla="*/ 257 w 473"/>
                  <a:gd name="T35" fmla="*/ 677 h 718"/>
                  <a:gd name="T36" fmla="*/ 255 w 473"/>
                  <a:gd name="T37" fmla="*/ 642 h 718"/>
                  <a:gd name="T38" fmla="*/ 249 w 473"/>
                  <a:gd name="T39" fmla="*/ 601 h 718"/>
                  <a:gd name="T40" fmla="*/ 243 w 473"/>
                  <a:gd name="T41" fmla="*/ 572 h 718"/>
                  <a:gd name="T42" fmla="*/ 249 w 473"/>
                  <a:gd name="T43" fmla="*/ 552 h 718"/>
                  <a:gd name="T44" fmla="*/ 281 w 473"/>
                  <a:gd name="T45" fmla="*/ 546 h 718"/>
                  <a:gd name="T46" fmla="*/ 292 w 473"/>
                  <a:gd name="T47" fmla="*/ 528 h 718"/>
                  <a:gd name="T48" fmla="*/ 240 w 473"/>
                  <a:gd name="T49" fmla="*/ 490 h 718"/>
                  <a:gd name="T50" fmla="*/ 170 w 473"/>
                  <a:gd name="T51" fmla="*/ 394 h 718"/>
                  <a:gd name="T52" fmla="*/ 139 w 473"/>
                  <a:gd name="T53" fmla="*/ 320 h 718"/>
                  <a:gd name="T54" fmla="*/ 127 w 473"/>
                  <a:gd name="T55" fmla="*/ 329 h 718"/>
                  <a:gd name="T56" fmla="*/ 113 w 473"/>
                  <a:gd name="T57" fmla="*/ 315 h 718"/>
                  <a:gd name="T58" fmla="*/ 90 w 473"/>
                  <a:gd name="T59" fmla="*/ 281 h 718"/>
                  <a:gd name="T60" fmla="*/ 79 w 473"/>
                  <a:gd name="T61" fmla="*/ 306 h 718"/>
                  <a:gd name="T62" fmla="*/ 79 w 473"/>
                  <a:gd name="T63" fmla="*/ 344 h 718"/>
                  <a:gd name="T64" fmla="*/ 58 w 473"/>
                  <a:gd name="T65" fmla="*/ 344 h 718"/>
                  <a:gd name="T66" fmla="*/ 61 w 473"/>
                  <a:gd name="T67" fmla="*/ 368 h 718"/>
                  <a:gd name="T68" fmla="*/ 47 w 473"/>
                  <a:gd name="T69" fmla="*/ 380 h 718"/>
                  <a:gd name="T70" fmla="*/ 20 w 473"/>
                  <a:gd name="T71" fmla="*/ 384 h 718"/>
                  <a:gd name="T72" fmla="*/ 16 w 473"/>
                  <a:gd name="T73" fmla="*/ 411 h 718"/>
                  <a:gd name="T74" fmla="*/ 10 w 473"/>
                  <a:gd name="T75" fmla="*/ 426 h 718"/>
                  <a:gd name="T76" fmla="*/ 0 w 473"/>
                  <a:gd name="T77" fmla="*/ 397 h 718"/>
                  <a:gd name="T78" fmla="*/ 13 w 473"/>
                  <a:gd name="T79" fmla="*/ 365 h 718"/>
                  <a:gd name="T80" fmla="*/ 28 w 473"/>
                  <a:gd name="T81" fmla="*/ 361 h 718"/>
                  <a:gd name="T82" fmla="*/ 47 w 473"/>
                  <a:gd name="T83" fmla="*/ 361 h 718"/>
                  <a:gd name="T84" fmla="*/ 36 w 473"/>
                  <a:gd name="T85" fmla="*/ 341 h 718"/>
                  <a:gd name="T86" fmla="*/ 45 w 473"/>
                  <a:gd name="T87" fmla="*/ 322 h 718"/>
                  <a:gd name="T88" fmla="*/ 64 w 473"/>
                  <a:gd name="T89" fmla="*/ 329 h 718"/>
                  <a:gd name="T90" fmla="*/ 67 w 473"/>
                  <a:gd name="T91" fmla="*/ 315 h 718"/>
                  <a:gd name="T92" fmla="*/ 58 w 473"/>
                  <a:gd name="T93" fmla="*/ 289 h 718"/>
                  <a:gd name="T94" fmla="*/ 88 w 473"/>
                  <a:gd name="T95" fmla="*/ 255 h 718"/>
                  <a:gd name="T96" fmla="*/ 119 w 473"/>
                  <a:gd name="T97" fmla="*/ 269 h 718"/>
                  <a:gd name="T98" fmla="*/ 125 w 473"/>
                  <a:gd name="T99" fmla="*/ 303 h 718"/>
                  <a:gd name="T100" fmla="*/ 147 w 473"/>
                  <a:gd name="T101" fmla="*/ 277 h 718"/>
                  <a:gd name="T102" fmla="*/ 166 w 473"/>
                  <a:gd name="T103" fmla="*/ 200 h 718"/>
                  <a:gd name="T104" fmla="*/ 223 w 473"/>
                  <a:gd name="T105" fmla="*/ 123 h 718"/>
                  <a:gd name="T106" fmla="*/ 329 w 473"/>
                  <a:gd name="T107" fmla="*/ 53 h 718"/>
                  <a:gd name="T108" fmla="*/ 391 w 473"/>
                  <a:gd name="T109" fmla="*/ 25 h 718"/>
                  <a:gd name="T110" fmla="*/ 473 w 473"/>
                  <a:gd name="T111" fmla="*/ 0 h 71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73"/>
                  <a:gd name="T169" fmla="*/ 0 h 718"/>
                  <a:gd name="T170" fmla="*/ 473 w 473"/>
                  <a:gd name="T171" fmla="*/ 718 h 71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73" h="718">
                    <a:moveTo>
                      <a:pt x="423" y="647"/>
                    </a:moveTo>
                    <a:lnTo>
                      <a:pt x="411" y="647"/>
                    </a:lnTo>
                    <a:lnTo>
                      <a:pt x="405" y="646"/>
                    </a:lnTo>
                    <a:lnTo>
                      <a:pt x="403" y="639"/>
                    </a:lnTo>
                    <a:lnTo>
                      <a:pt x="403" y="634"/>
                    </a:lnTo>
                    <a:lnTo>
                      <a:pt x="408" y="620"/>
                    </a:lnTo>
                    <a:lnTo>
                      <a:pt x="416" y="608"/>
                    </a:lnTo>
                    <a:lnTo>
                      <a:pt x="417" y="599"/>
                    </a:lnTo>
                    <a:lnTo>
                      <a:pt x="416" y="591"/>
                    </a:lnTo>
                    <a:lnTo>
                      <a:pt x="413" y="581"/>
                    </a:lnTo>
                    <a:lnTo>
                      <a:pt x="409" y="572"/>
                    </a:lnTo>
                    <a:lnTo>
                      <a:pt x="406" y="570"/>
                    </a:lnTo>
                    <a:lnTo>
                      <a:pt x="403" y="570"/>
                    </a:lnTo>
                    <a:lnTo>
                      <a:pt x="397" y="577"/>
                    </a:lnTo>
                    <a:lnTo>
                      <a:pt x="391" y="581"/>
                    </a:lnTo>
                    <a:lnTo>
                      <a:pt x="380" y="584"/>
                    </a:lnTo>
                    <a:lnTo>
                      <a:pt x="369" y="589"/>
                    </a:lnTo>
                    <a:lnTo>
                      <a:pt x="362" y="596"/>
                    </a:lnTo>
                    <a:lnTo>
                      <a:pt x="355" y="606"/>
                    </a:lnTo>
                    <a:lnTo>
                      <a:pt x="354" y="615"/>
                    </a:lnTo>
                    <a:lnTo>
                      <a:pt x="352" y="622"/>
                    </a:lnTo>
                    <a:lnTo>
                      <a:pt x="352" y="630"/>
                    </a:lnTo>
                    <a:lnTo>
                      <a:pt x="355" y="635"/>
                    </a:lnTo>
                    <a:lnTo>
                      <a:pt x="371" y="658"/>
                    </a:lnTo>
                    <a:lnTo>
                      <a:pt x="385" y="680"/>
                    </a:lnTo>
                    <a:lnTo>
                      <a:pt x="385" y="685"/>
                    </a:lnTo>
                    <a:lnTo>
                      <a:pt x="385" y="690"/>
                    </a:lnTo>
                    <a:lnTo>
                      <a:pt x="382" y="694"/>
                    </a:lnTo>
                    <a:lnTo>
                      <a:pt x="377" y="697"/>
                    </a:lnTo>
                    <a:lnTo>
                      <a:pt x="374" y="697"/>
                    </a:lnTo>
                    <a:lnTo>
                      <a:pt x="371" y="694"/>
                    </a:lnTo>
                    <a:lnTo>
                      <a:pt x="368" y="692"/>
                    </a:lnTo>
                    <a:lnTo>
                      <a:pt x="365" y="692"/>
                    </a:lnTo>
                    <a:lnTo>
                      <a:pt x="362" y="697"/>
                    </a:lnTo>
                    <a:lnTo>
                      <a:pt x="359" y="702"/>
                    </a:lnTo>
                    <a:lnTo>
                      <a:pt x="357" y="707"/>
                    </a:lnTo>
                    <a:lnTo>
                      <a:pt x="354" y="711"/>
                    </a:lnTo>
                    <a:lnTo>
                      <a:pt x="340" y="716"/>
                    </a:lnTo>
                    <a:lnTo>
                      <a:pt x="325" y="718"/>
                    </a:lnTo>
                    <a:lnTo>
                      <a:pt x="315" y="714"/>
                    </a:lnTo>
                    <a:lnTo>
                      <a:pt x="308" y="711"/>
                    </a:lnTo>
                    <a:lnTo>
                      <a:pt x="300" y="702"/>
                    </a:lnTo>
                    <a:lnTo>
                      <a:pt x="295" y="694"/>
                    </a:lnTo>
                    <a:lnTo>
                      <a:pt x="295" y="689"/>
                    </a:lnTo>
                    <a:lnTo>
                      <a:pt x="295" y="682"/>
                    </a:lnTo>
                    <a:lnTo>
                      <a:pt x="294" y="678"/>
                    </a:lnTo>
                    <a:lnTo>
                      <a:pt x="291" y="675"/>
                    </a:lnTo>
                    <a:lnTo>
                      <a:pt x="284" y="675"/>
                    </a:lnTo>
                    <a:lnTo>
                      <a:pt x="277" y="677"/>
                    </a:lnTo>
                    <a:lnTo>
                      <a:pt x="271" y="682"/>
                    </a:lnTo>
                    <a:lnTo>
                      <a:pt x="264" y="683"/>
                    </a:lnTo>
                    <a:lnTo>
                      <a:pt x="260" y="683"/>
                    </a:lnTo>
                    <a:lnTo>
                      <a:pt x="258" y="682"/>
                    </a:lnTo>
                    <a:lnTo>
                      <a:pt x="257" y="677"/>
                    </a:lnTo>
                    <a:lnTo>
                      <a:pt x="257" y="673"/>
                    </a:lnTo>
                    <a:lnTo>
                      <a:pt x="255" y="658"/>
                    </a:lnTo>
                    <a:lnTo>
                      <a:pt x="255" y="642"/>
                    </a:lnTo>
                    <a:lnTo>
                      <a:pt x="255" y="627"/>
                    </a:lnTo>
                    <a:lnTo>
                      <a:pt x="252" y="611"/>
                    </a:lnTo>
                    <a:lnTo>
                      <a:pt x="249" y="601"/>
                    </a:lnTo>
                    <a:lnTo>
                      <a:pt x="246" y="593"/>
                    </a:lnTo>
                    <a:lnTo>
                      <a:pt x="243" y="582"/>
                    </a:lnTo>
                    <a:lnTo>
                      <a:pt x="243" y="572"/>
                    </a:lnTo>
                    <a:lnTo>
                      <a:pt x="243" y="565"/>
                    </a:lnTo>
                    <a:lnTo>
                      <a:pt x="246" y="558"/>
                    </a:lnTo>
                    <a:lnTo>
                      <a:pt x="249" y="552"/>
                    </a:lnTo>
                    <a:lnTo>
                      <a:pt x="257" y="548"/>
                    </a:lnTo>
                    <a:lnTo>
                      <a:pt x="269" y="546"/>
                    </a:lnTo>
                    <a:lnTo>
                      <a:pt x="281" y="546"/>
                    </a:lnTo>
                    <a:lnTo>
                      <a:pt x="288" y="541"/>
                    </a:lnTo>
                    <a:lnTo>
                      <a:pt x="292" y="534"/>
                    </a:lnTo>
                    <a:lnTo>
                      <a:pt x="292" y="528"/>
                    </a:lnTo>
                    <a:lnTo>
                      <a:pt x="288" y="524"/>
                    </a:lnTo>
                    <a:lnTo>
                      <a:pt x="263" y="509"/>
                    </a:lnTo>
                    <a:lnTo>
                      <a:pt x="240" y="490"/>
                    </a:lnTo>
                    <a:lnTo>
                      <a:pt x="218" y="468"/>
                    </a:lnTo>
                    <a:lnTo>
                      <a:pt x="193" y="437"/>
                    </a:lnTo>
                    <a:lnTo>
                      <a:pt x="170" y="394"/>
                    </a:lnTo>
                    <a:lnTo>
                      <a:pt x="153" y="349"/>
                    </a:lnTo>
                    <a:lnTo>
                      <a:pt x="147" y="327"/>
                    </a:lnTo>
                    <a:lnTo>
                      <a:pt x="139" y="320"/>
                    </a:lnTo>
                    <a:lnTo>
                      <a:pt x="135" y="322"/>
                    </a:lnTo>
                    <a:lnTo>
                      <a:pt x="130" y="325"/>
                    </a:lnTo>
                    <a:lnTo>
                      <a:pt x="127" y="329"/>
                    </a:lnTo>
                    <a:lnTo>
                      <a:pt x="122" y="329"/>
                    </a:lnTo>
                    <a:lnTo>
                      <a:pt x="115" y="320"/>
                    </a:lnTo>
                    <a:lnTo>
                      <a:pt x="113" y="315"/>
                    </a:lnTo>
                    <a:lnTo>
                      <a:pt x="107" y="298"/>
                    </a:lnTo>
                    <a:lnTo>
                      <a:pt x="96" y="282"/>
                    </a:lnTo>
                    <a:lnTo>
                      <a:pt x="90" y="281"/>
                    </a:lnTo>
                    <a:lnTo>
                      <a:pt x="84" y="286"/>
                    </a:lnTo>
                    <a:lnTo>
                      <a:pt x="81" y="293"/>
                    </a:lnTo>
                    <a:lnTo>
                      <a:pt x="79" y="306"/>
                    </a:lnTo>
                    <a:lnTo>
                      <a:pt x="82" y="322"/>
                    </a:lnTo>
                    <a:lnTo>
                      <a:pt x="82" y="337"/>
                    </a:lnTo>
                    <a:lnTo>
                      <a:pt x="79" y="344"/>
                    </a:lnTo>
                    <a:lnTo>
                      <a:pt x="67" y="344"/>
                    </a:lnTo>
                    <a:lnTo>
                      <a:pt x="59" y="342"/>
                    </a:lnTo>
                    <a:lnTo>
                      <a:pt x="58" y="344"/>
                    </a:lnTo>
                    <a:lnTo>
                      <a:pt x="56" y="349"/>
                    </a:lnTo>
                    <a:lnTo>
                      <a:pt x="59" y="358"/>
                    </a:lnTo>
                    <a:lnTo>
                      <a:pt x="61" y="368"/>
                    </a:lnTo>
                    <a:lnTo>
                      <a:pt x="59" y="377"/>
                    </a:lnTo>
                    <a:lnTo>
                      <a:pt x="53" y="380"/>
                    </a:lnTo>
                    <a:lnTo>
                      <a:pt x="47" y="380"/>
                    </a:lnTo>
                    <a:lnTo>
                      <a:pt x="34" y="375"/>
                    </a:lnTo>
                    <a:lnTo>
                      <a:pt x="27" y="377"/>
                    </a:lnTo>
                    <a:lnTo>
                      <a:pt x="20" y="384"/>
                    </a:lnTo>
                    <a:lnTo>
                      <a:pt x="14" y="394"/>
                    </a:lnTo>
                    <a:lnTo>
                      <a:pt x="14" y="402"/>
                    </a:lnTo>
                    <a:lnTo>
                      <a:pt x="16" y="411"/>
                    </a:lnTo>
                    <a:lnTo>
                      <a:pt x="16" y="418"/>
                    </a:lnTo>
                    <a:lnTo>
                      <a:pt x="13" y="426"/>
                    </a:lnTo>
                    <a:lnTo>
                      <a:pt x="10" y="426"/>
                    </a:lnTo>
                    <a:lnTo>
                      <a:pt x="7" y="423"/>
                    </a:lnTo>
                    <a:lnTo>
                      <a:pt x="2" y="406"/>
                    </a:lnTo>
                    <a:lnTo>
                      <a:pt x="0" y="397"/>
                    </a:lnTo>
                    <a:lnTo>
                      <a:pt x="2" y="389"/>
                    </a:lnTo>
                    <a:lnTo>
                      <a:pt x="7" y="377"/>
                    </a:lnTo>
                    <a:lnTo>
                      <a:pt x="13" y="365"/>
                    </a:lnTo>
                    <a:lnTo>
                      <a:pt x="17" y="361"/>
                    </a:lnTo>
                    <a:lnTo>
                      <a:pt x="22" y="360"/>
                    </a:lnTo>
                    <a:lnTo>
                      <a:pt x="28" y="361"/>
                    </a:lnTo>
                    <a:lnTo>
                      <a:pt x="41" y="366"/>
                    </a:lnTo>
                    <a:lnTo>
                      <a:pt x="45" y="365"/>
                    </a:lnTo>
                    <a:lnTo>
                      <a:pt x="47" y="361"/>
                    </a:lnTo>
                    <a:lnTo>
                      <a:pt x="47" y="356"/>
                    </a:lnTo>
                    <a:lnTo>
                      <a:pt x="44" y="349"/>
                    </a:lnTo>
                    <a:lnTo>
                      <a:pt x="36" y="341"/>
                    </a:lnTo>
                    <a:lnTo>
                      <a:pt x="36" y="334"/>
                    </a:lnTo>
                    <a:lnTo>
                      <a:pt x="39" y="327"/>
                    </a:lnTo>
                    <a:lnTo>
                      <a:pt x="45" y="322"/>
                    </a:lnTo>
                    <a:lnTo>
                      <a:pt x="54" y="324"/>
                    </a:lnTo>
                    <a:lnTo>
                      <a:pt x="61" y="329"/>
                    </a:lnTo>
                    <a:lnTo>
                      <a:pt x="64" y="329"/>
                    </a:lnTo>
                    <a:lnTo>
                      <a:pt x="68" y="325"/>
                    </a:lnTo>
                    <a:lnTo>
                      <a:pt x="70" y="324"/>
                    </a:lnTo>
                    <a:lnTo>
                      <a:pt x="67" y="315"/>
                    </a:lnTo>
                    <a:lnTo>
                      <a:pt x="61" y="308"/>
                    </a:lnTo>
                    <a:lnTo>
                      <a:pt x="58" y="300"/>
                    </a:lnTo>
                    <a:lnTo>
                      <a:pt x="58" y="289"/>
                    </a:lnTo>
                    <a:lnTo>
                      <a:pt x="61" y="279"/>
                    </a:lnTo>
                    <a:lnTo>
                      <a:pt x="65" y="272"/>
                    </a:lnTo>
                    <a:lnTo>
                      <a:pt x="88" y="255"/>
                    </a:lnTo>
                    <a:lnTo>
                      <a:pt x="104" y="252"/>
                    </a:lnTo>
                    <a:lnTo>
                      <a:pt x="115" y="257"/>
                    </a:lnTo>
                    <a:lnTo>
                      <a:pt x="119" y="269"/>
                    </a:lnTo>
                    <a:lnTo>
                      <a:pt x="118" y="293"/>
                    </a:lnTo>
                    <a:lnTo>
                      <a:pt x="122" y="301"/>
                    </a:lnTo>
                    <a:lnTo>
                      <a:pt x="125" y="303"/>
                    </a:lnTo>
                    <a:lnTo>
                      <a:pt x="139" y="301"/>
                    </a:lnTo>
                    <a:lnTo>
                      <a:pt x="144" y="294"/>
                    </a:lnTo>
                    <a:lnTo>
                      <a:pt x="147" y="277"/>
                    </a:lnTo>
                    <a:lnTo>
                      <a:pt x="150" y="243"/>
                    </a:lnTo>
                    <a:lnTo>
                      <a:pt x="155" y="226"/>
                    </a:lnTo>
                    <a:lnTo>
                      <a:pt x="166" y="200"/>
                    </a:lnTo>
                    <a:lnTo>
                      <a:pt x="192" y="156"/>
                    </a:lnTo>
                    <a:lnTo>
                      <a:pt x="207" y="139"/>
                    </a:lnTo>
                    <a:lnTo>
                      <a:pt x="223" y="123"/>
                    </a:lnTo>
                    <a:lnTo>
                      <a:pt x="241" y="108"/>
                    </a:lnTo>
                    <a:lnTo>
                      <a:pt x="284" y="79"/>
                    </a:lnTo>
                    <a:lnTo>
                      <a:pt x="329" y="53"/>
                    </a:lnTo>
                    <a:lnTo>
                      <a:pt x="357" y="39"/>
                    </a:lnTo>
                    <a:lnTo>
                      <a:pt x="385" y="27"/>
                    </a:lnTo>
                    <a:lnTo>
                      <a:pt x="391" y="25"/>
                    </a:lnTo>
                    <a:lnTo>
                      <a:pt x="399" y="24"/>
                    </a:lnTo>
                    <a:lnTo>
                      <a:pt x="434" y="10"/>
                    </a:lnTo>
                    <a:lnTo>
                      <a:pt x="473" y="0"/>
                    </a:lnTo>
                    <a:lnTo>
                      <a:pt x="423" y="64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2" name="Freeform 8"/>
              <p:cNvSpPr>
                <a:spLocks/>
              </p:cNvSpPr>
              <p:nvPr/>
            </p:nvSpPr>
            <p:spPr bwMode="auto">
              <a:xfrm>
                <a:off x="377" y="3213"/>
                <a:ext cx="473" cy="718"/>
              </a:xfrm>
              <a:custGeom>
                <a:avLst/>
                <a:gdLst>
                  <a:gd name="T0" fmla="*/ 403 w 473"/>
                  <a:gd name="T1" fmla="*/ 639 h 718"/>
                  <a:gd name="T2" fmla="*/ 417 w 473"/>
                  <a:gd name="T3" fmla="*/ 599 h 718"/>
                  <a:gd name="T4" fmla="*/ 406 w 473"/>
                  <a:gd name="T5" fmla="*/ 570 h 718"/>
                  <a:gd name="T6" fmla="*/ 380 w 473"/>
                  <a:gd name="T7" fmla="*/ 584 h 718"/>
                  <a:gd name="T8" fmla="*/ 355 w 473"/>
                  <a:gd name="T9" fmla="*/ 606 h 718"/>
                  <a:gd name="T10" fmla="*/ 355 w 473"/>
                  <a:gd name="T11" fmla="*/ 635 h 718"/>
                  <a:gd name="T12" fmla="*/ 385 w 473"/>
                  <a:gd name="T13" fmla="*/ 685 h 718"/>
                  <a:gd name="T14" fmla="*/ 377 w 473"/>
                  <a:gd name="T15" fmla="*/ 697 h 718"/>
                  <a:gd name="T16" fmla="*/ 365 w 473"/>
                  <a:gd name="T17" fmla="*/ 692 h 718"/>
                  <a:gd name="T18" fmla="*/ 357 w 473"/>
                  <a:gd name="T19" fmla="*/ 707 h 718"/>
                  <a:gd name="T20" fmla="*/ 325 w 473"/>
                  <a:gd name="T21" fmla="*/ 718 h 718"/>
                  <a:gd name="T22" fmla="*/ 308 w 473"/>
                  <a:gd name="T23" fmla="*/ 711 h 718"/>
                  <a:gd name="T24" fmla="*/ 295 w 473"/>
                  <a:gd name="T25" fmla="*/ 689 h 718"/>
                  <a:gd name="T26" fmla="*/ 291 w 473"/>
                  <a:gd name="T27" fmla="*/ 675 h 718"/>
                  <a:gd name="T28" fmla="*/ 264 w 473"/>
                  <a:gd name="T29" fmla="*/ 683 h 718"/>
                  <a:gd name="T30" fmla="*/ 257 w 473"/>
                  <a:gd name="T31" fmla="*/ 677 h 718"/>
                  <a:gd name="T32" fmla="*/ 255 w 473"/>
                  <a:gd name="T33" fmla="*/ 642 h 718"/>
                  <a:gd name="T34" fmla="*/ 249 w 473"/>
                  <a:gd name="T35" fmla="*/ 601 h 718"/>
                  <a:gd name="T36" fmla="*/ 243 w 473"/>
                  <a:gd name="T37" fmla="*/ 572 h 718"/>
                  <a:gd name="T38" fmla="*/ 257 w 473"/>
                  <a:gd name="T39" fmla="*/ 548 h 718"/>
                  <a:gd name="T40" fmla="*/ 281 w 473"/>
                  <a:gd name="T41" fmla="*/ 546 h 718"/>
                  <a:gd name="T42" fmla="*/ 288 w 473"/>
                  <a:gd name="T43" fmla="*/ 524 h 718"/>
                  <a:gd name="T44" fmla="*/ 218 w 473"/>
                  <a:gd name="T45" fmla="*/ 468 h 718"/>
                  <a:gd name="T46" fmla="*/ 147 w 473"/>
                  <a:gd name="T47" fmla="*/ 327 h 718"/>
                  <a:gd name="T48" fmla="*/ 130 w 473"/>
                  <a:gd name="T49" fmla="*/ 325 h 718"/>
                  <a:gd name="T50" fmla="*/ 115 w 473"/>
                  <a:gd name="T51" fmla="*/ 320 h 718"/>
                  <a:gd name="T52" fmla="*/ 96 w 473"/>
                  <a:gd name="T53" fmla="*/ 282 h 718"/>
                  <a:gd name="T54" fmla="*/ 79 w 473"/>
                  <a:gd name="T55" fmla="*/ 306 h 718"/>
                  <a:gd name="T56" fmla="*/ 67 w 473"/>
                  <a:gd name="T57" fmla="*/ 344 h 718"/>
                  <a:gd name="T58" fmla="*/ 56 w 473"/>
                  <a:gd name="T59" fmla="*/ 349 h 718"/>
                  <a:gd name="T60" fmla="*/ 53 w 473"/>
                  <a:gd name="T61" fmla="*/ 380 h 718"/>
                  <a:gd name="T62" fmla="*/ 20 w 473"/>
                  <a:gd name="T63" fmla="*/ 384 h 718"/>
                  <a:gd name="T64" fmla="*/ 16 w 473"/>
                  <a:gd name="T65" fmla="*/ 418 h 718"/>
                  <a:gd name="T66" fmla="*/ 2 w 473"/>
                  <a:gd name="T67" fmla="*/ 406 h 718"/>
                  <a:gd name="T68" fmla="*/ 13 w 473"/>
                  <a:gd name="T69" fmla="*/ 365 h 718"/>
                  <a:gd name="T70" fmla="*/ 28 w 473"/>
                  <a:gd name="T71" fmla="*/ 361 h 718"/>
                  <a:gd name="T72" fmla="*/ 47 w 473"/>
                  <a:gd name="T73" fmla="*/ 361 h 718"/>
                  <a:gd name="T74" fmla="*/ 36 w 473"/>
                  <a:gd name="T75" fmla="*/ 341 h 718"/>
                  <a:gd name="T76" fmla="*/ 54 w 473"/>
                  <a:gd name="T77" fmla="*/ 324 h 718"/>
                  <a:gd name="T78" fmla="*/ 68 w 473"/>
                  <a:gd name="T79" fmla="*/ 325 h 718"/>
                  <a:gd name="T80" fmla="*/ 61 w 473"/>
                  <a:gd name="T81" fmla="*/ 308 h 718"/>
                  <a:gd name="T82" fmla="*/ 65 w 473"/>
                  <a:gd name="T83" fmla="*/ 272 h 718"/>
                  <a:gd name="T84" fmla="*/ 119 w 473"/>
                  <a:gd name="T85" fmla="*/ 269 h 718"/>
                  <a:gd name="T86" fmla="*/ 125 w 473"/>
                  <a:gd name="T87" fmla="*/ 303 h 718"/>
                  <a:gd name="T88" fmla="*/ 150 w 473"/>
                  <a:gd name="T89" fmla="*/ 243 h 718"/>
                  <a:gd name="T90" fmla="*/ 207 w 473"/>
                  <a:gd name="T91" fmla="*/ 139 h 718"/>
                  <a:gd name="T92" fmla="*/ 329 w 473"/>
                  <a:gd name="T93" fmla="*/ 53 h 718"/>
                  <a:gd name="T94" fmla="*/ 385 w 473"/>
                  <a:gd name="T95" fmla="*/ 27 h 718"/>
                  <a:gd name="T96" fmla="*/ 434 w 473"/>
                  <a:gd name="T97" fmla="*/ 10 h 71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73"/>
                  <a:gd name="T148" fmla="*/ 0 h 718"/>
                  <a:gd name="T149" fmla="*/ 473 w 473"/>
                  <a:gd name="T150" fmla="*/ 718 h 71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73" h="718">
                    <a:moveTo>
                      <a:pt x="423" y="647"/>
                    </a:moveTo>
                    <a:lnTo>
                      <a:pt x="411" y="647"/>
                    </a:lnTo>
                    <a:lnTo>
                      <a:pt x="405" y="646"/>
                    </a:lnTo>
                    <a:lnTo>
                      <a:pt x="403" y="639"/>
                    </a:lnTo>
                    <a:lnTo>
                      <a:pt x="403" y="634"/>
                    </a:lnTo>
                    <a:lnTo>
                      <a:pt x="408" y="620"/>
                    </a:lnTo>
                    <a:lnTo>
                      <a:pt x="416" y="608"/>
                    </a:lnTo>
                    <a:lnTo>
                      <a:pt x="417" y="599"/>
                    </a:lnTo>
                    <a:lnTo>
                      <a:pt x="416" y="591"/>
                    </a:lnTo>
                    <a:lnTo>
                      <a:pt x="413" y="581"/>
                    </a:lnTo>
                    <a:lnTo>
                      <a:pt x="409" y="572"/>
                    </a:lnTo>
                    <a:lnTo>
                      <a:pt x="406" y="570"/>
                    </a:lnTo>
                    <a:lnTo>
                      <a:pt x="403" y="570"/>
                    </a:lnTo>
                    <a:lnTo>
                      <a:pt x="397" y="577"/>
                    </a:lnTo>
                    <a:lnTo>
                      <a:pt x="391" y="581"/>
                    </a:lnTo>
                    <a:lnTo>
                      <a:pt x="380" y="584"/>
                    </a:lnTo>
                    <a:lnTo>
                      <a:pt x="369" y="589"/>
                    </a:lnTo>
                    <a:lnTo>
                      <a:pt x="362" y="596"/>
                    </a:lnTo>
                    <a:lnTo>
                      <a:pt x="355" y="606"/>
                    </a:lnTo>
                    <a:lnTo>
                      <a:pt x="354" y="615"/>
                    </a:lnTo>
                    <a:lnTo>
                      <a:pt x="352" y="622"/>
                    </a:lnTo>
                    <a:lnTo>
                      <a:pt x="352" y="630"/>
                    </a:lnTo>
                    <a:lnTo>
                      <a:pt x="355" y="635"/>
                    </a:lnTo>
                    <a:lnTo>
                      <a:pt x="371" y="658"/>
                    </a:lnTo>
                    <a:lnTo>
                      <a:pt x="385" y="680"/>
                    </a:lnTo>
                    <a:lnTo>
                      <a:pt x="385" y="685"/>
                    </a:lnTo>
                    <a:lnTo>
                      <a:pt x="385" y="690"/>
                    </a:lnTo>
                    <a:lnTo>
                      <a:pt x="382" y="694"/>
                    </a:lnTo>
                    <a:lnTo>
                      <a:pt x="377" y="697"/>
                    </a:lnTo>
                    <a:lnTo>
                      <a:pt x="374" y="697"/>
                    </a:lnTo>
                    <a:lnTo>
                      <a:pt x="371" y="694"/>
                    </a:lnTo>
                    <a:lnTo>
                      <a:pt x="368" y="692"/>
                    </a:lnTo>
                    <a:lnTo>
                      <a:pt x="365" y="692"/>
                    </a:lnTo>
                    <a:lnTo>
                      <a:pt x="362" y="697"/>
                    </a:lnTo>
                    <a:lnTo>
                      <a:pt x="359" y="702"/>
                    </a:lnTo>
                    <a:lnTo>
                      <a:pt x="357" y="707"/>
                    </a:lnTo>
                    <a:lnTo>
                      <a:pt x="354" y="711"/>
                    </a:lnTo>
                    <a:lnTo>
                      <a:pt x="340" y="716"/>
                    </a:lnTo>
                    <a:lnTo>
                      <a:pt x="325" y="718"/>
                    </a:lnTo>
                    <a:lnTo>
                      <a:pt x="315" y="714"/>
                    </a:lnTo>
                    <a:lnTo>
                      <a:pt x="308" y="711"/>
                    </a:lnTo>
                    <a:lnTo>
                      <a:pt x="300" y="702"/>
                    </a:lnTo>
                    <a:lnTo>
                      <a:pt x="295" y="694"/>
                    </a:lnTo>
                    <a:lnTo>
                      <a:pt x="295" y="689"/>
                    </a:lnTo>
                    <a:lnTo>
                      <a:pt x="295" y="682"/>
                    </a:lnTo>
                    <a:lnTo>
                      <a:pt x="294" y="678"/>
                    </a:lnTo>
                    <a:lnTo>
                      <a:pt x="291" y="675"/>
                    </a:lnTo>
                    <a:lnTo>
                      <a:pt x="284" y="675"/>
                    </a:lnTo>
                    <a:lnTo>
                      <a:pt x="277" y="677"/>
                    </a:lnTo>
                    <a:lnTo>
                      <a:pt x="271" y="682"/>
                    </a:lnTo>
                    <a:lnTo>
                      <a:pt x="264" y="683"/>
                    </a:lnTo>
                    <a:lnTo>
                      <a:pt x="260" y="683"/>
                    </a:lnTo>
                    <a:lnTo>
                      <a:pt x="258" y="682"/>
                    </a:lnTo>
                    <a:lnTo>
                      <a:pt x="257" y="677"/>
                    </a:lnTo>
                    <a:lnTo>
                      <a:pt x="257" y="673"/>
                    </a:lnTo>
                    <a:lnTo>
                      <a:pt x="255" y="658"/>
                    </a:lnTo>
                    <a:lnTo>
                      <a:pt x="255" y="642"/>
                    </a:lnTo>
                    <a:lnTo>
                      <a:pt x="255" y="627"/>
                    </a:lnTo>
                    <a:lnTo>
                      <a:pt x="252" y="611"/>
                    </a:lnTo>
                    <a:lnTo>
                      <a:pt x="249" y="601"/>
                    </a:lnTo>
                    <a:lnTo>
                      <a:pt x="246" y="593"/>
                    </a:lnTo>
                    <a:lnTo>
                      <a:pt x="243" y="582"/>
                    </a:lnTo>
                    <a:lnTo>
                      <a:pt x="243" y="572"/>
                    </a:lnTo>
                    <a:lnTo>
                      <a:pt x="243" y="565"/>
                    </a:lnTo>
                    <a:lnTo>
                      <a:pt x="246" y="558"/>
                    </a:lnTo>
                    <a:lnTo>
                      <a:pt x="249" y="552"/>
                    </a:lnTo>
                    <a:lnTo>
                      <a:pt x="257" y="548"/>
                    </a:lnTo>
                    <a:lnTo>
                      <a:pt x="269" y="546"/>
                    </a:lnTo>
                    <a:lnTo>
                      <a:pt x="281" y="546"/>
                    </a:lnTo>
                    <a:lnTo>
                      <a:pt x="288" y="541"/>
                    </a:lnTo>
                    <a:lnTo>
                      <a:pt x="292" y="534"/>
                    </a:lnTo>
                    <a:lnTo>
                      <a:pt x="292" y="528"/>
                    </a:lnTo>
                    <a:lnTo>
                      <a:pt x="288" y="524"/>
                    </a:lnTo>
                    <a:lnTo>
                      <a:pt x="263" y="509"/>
                    </a:lnTo>
                    <a:lnTo>
                      <a:pt x="240" y="490"/>
                    </a:lnTo>
                    <a:lnTo>
                      <a:pt x="218" y="468"/>
                    </a:lnTo>
                    <a:lnTo>
                      <a:pt x="193" y="437"/>
                    </a:lnTo>
                    <a:lnTo>
                      <a:pt x="170" y="394"/>
                    </a:lnTo>
                    <a:lnTo>
                      <a:pt x="153" y="349"/>
                    </a:lnTo>
                    <a:lnTo>
                      <a:pt x="147" y="327"/>
                    </a:lnTo>
                    <a:lnTo>
                      <a:pt x="139" y="320"/>
                    </a:lnTo>
                    <a:lnTo>
                      <a:pt x="135" y="322"/>
                    </a:lnTo>
                    <a:lnTo>
                      <a:pt x="130" y="325"/>
                    </a:lnTo>
                    <a:lnTo>
                      <a:pt x="127" y="329"/>
                    </a:lnTo>
                    <a:lnTo>
                      <a:pt x="122" y="329"/>
                    </a:lnTo>
                    <a:lnTo>
                      <a:pt x="115" y="320"/>
                    </a:lnTo>
                    <a:lnTo>
                      <a:pt x="113" y="315"/>
                    </a:lnTo>
                    <a:lnTo>
                      <a:pt x="107" y="298"/>
                    </a:lnTo>
                    <a:lnTo>
                      <a:pt x="96" y="282"/>
                    </a:lnTo>
                    <a:lnTo>
                      <a:pt x="90" y="281"/>
                    </a:lnTo>
                    <a:lnTo>
                      <a:pt x="84" y="286"/>
                    </a:lnTo>
                    <a:lnTo>
                      <a:pt x="81" y="293"/>
                    </a:lnTo>
                    <a:lnTo>
                      <a:pt x="79" y="306"/>
                    </a:lnTo>
                    <a:lnTo>
                      <a:pt x="82" y="322"/>
                    </a:lnTo>
                    <a:lnTo>
                      <a:pt x="82" y="337"/>
                    </a:lnTo>
                    <a:lnTo>
                      <a:pt x="79" y="344"/>
                    </a:lnTo>
                    <a:lnTo>
                      <a:pt x="67" y="344"/>
                    </a:lnTo>
                    <a:lnTo>
                      <a:pt x="59" y="342"/>
                    </a:lnTo>
                    <a:lnTo>
                      <a:pt x="58" y="344"/>
                    </a:lnTo>
                    <a:lnTo>
                      <a:pt x="56" y="349"/>
                    </a:lnTo>
                    <a:lnTo>
                      <a:pt x="59" y="358"/>
                    </a:lnTo>
                    <a:lnTo>
                      <a:pt x="61" y="368"/>
                    </a:lnTo>
                    <a:lnTo>
                      <a:pt x="59" y="377"/>
                    </a:lnTo>
                    <a:lnTo>
                      <a:pt x="53" y="380"/>
                    </a:lnTo>
                    <a:lnTo>
                      <a:pt x="47" y="380"/>
                    </a:lnTo>
                    <a:lnTo>
                      <a:pt x="34" y="375"/>
                    </a:lnTo>
                    <a:lnTo>
                      <a:pt x="27" y="377"/>
                    </a:lnTo>
                    <a:lnTo>
                      <a:pt x="20" y="384"/>
                    </a:lnTo>
                    <a:lnTo>
                      <a:pt x="14" y="394"/>
                    </a:lnTo>
                    <a:lnTo>
                      <a:pt x="14" y="402"/>
                    </a:lnTo>
                    <a:lnTo>
                      <a:pt x="16" y="411"/>
                    </a:lnTo>
                    <a:lnTo>
                      <a:pt x="16" y="418"/>
                    </a:lnTo>
                    <a:lnTo>
                      <a:pt x="13" y="426"/>
                    </a:lnTo>
                    <a:lnTo>
                      <a:pt x="10" y="426"/>
                    </a:lnTo>
                    <a:lnTo>
                      <a:pt x="7" y="423"/>
                    </a:lnTo>
                    <a:lnTo>
                      <a:pt x="2" y="406"/>
                    </a:lnTo>
                    <a:lnTo>
                      <a:pt x="0" y="397"/>
                    </a:lnTo>
                    <a:lnTo>
                      <a:pt x="2" y="389"/>
                    </a:lnTo>
                    <a:lnTo>
                      <a:pt x="7" y="377"/>
                    </a:lnTo>
                    <a:lnTo>
                      <a:pt x="13" y="365"/>
                    </a:lnTo>
                    <a:lnTo>
                      <a:pt x="17" y="361"/>
                    </a:lnTo>
                    <a:lnTo>
                      <a:pt x="22" y="360"/>
                    </a:lnTo>
                    <a:lnTo>
                      <a:pt x="28" y="361"/>
                    </a:lnTo>
                    <a:lnTo>
                      <a:pt x="41" y="366"/>
                    </a:lnTo>
                    <a:lnTo>
                      <a:pt x="45" y="365"/>
                    </a:lnTo>
                    <a:lnTo>
                      <a:pt x="47" y="361"/>
                    </a:lnTo>
                    <a:lnTo>
                      <a:pt x="47" y="356"/>
                    </a:lnTo>
                    <a:lnTo>
                      <a:pt x="44" y="349"/>
                    </a:lnTo>
                    <a:lnTo>
                      <a:pt x="36" y="341"/>
                    </a:lnTo>
                    <a:lnTo>
                      <a:pt x="36" y="334"/>
                    </a:lnTo>
                    <a:lnTo>
                      <a:pt x="39" y="327"/>
                    </a:lnTo>
                    <a:lnTo>
                      <a:pt x="45" y="322"/>
                    </a:lnTo>
                    <a:lnTo>
                      <a:pt x="54" y="324"/>
                    </a:lnTo>
                    <a:lnTo>
                      <a:pt x="61" y="329"/>
                    </a:lnTo>
                    <a:lnTo>
                      <a:pt x="64" y="329"/>
                    </a:lnTo>
                    <a:lnTo>
                      <a:pt x="68" y="325"/>
                    </a:lnTo>
                    <a:lnTo>
                      <a:pt x="70" y="324"/>
                    </a:lnTo>
                    <a:lnTo>
                      <a:pt x="67" y="315"/>
                    </a:lnTo>
                    <a:lnTo>
                      <a:pt x="61" y="308"/>
                    </a:lnTo>
                    <a:lnTo>
                      <a:pt x="58" y="300"/>
                    </a:lnTo>
                    <a:lnTo>
                      <a:pt x="58" y="289"/>
                    </a:lnTo>
                    <a:lnTo>
                      <a:pt x="61" y="279"/>
                    </a:lnTo>
                    <a:lnTo>
                      <a:pt x="65" y="272"/>
                    </a:lnTo>
                    <a:lnTo>
                      <a:pt x="88" y="255"/>
                    </a:lnTo>
                    <a:lnTo>
                      <a:pt x="104" y="252"/>
                    </a:lnTo>
                    <a:lnTo>
                      <a:pt x="115" y="257"/>
                    </a:lnTo>
                    <a:lnTo>
                      <a:pt x="119" y="269"/>
                    </a:lnTo>
                    <a:lnTo>
                      <a:pt x="118" y="293"/>
                    </a:lnTo>
                    <a:lnTo>
                      <a:pt x="122" y="301"/>
                    </a:lnTo>
                    <a:lnTo>
                      <a:pt x="125" y="303"/>
                    </a:lnTo>
                    <a:lnTo>
                      <a:pt x="139" y="301"/>
                    </a:lnTo>
                    <a:lnTo>
                      <a:pt x="144" y="294"/>
                    </a:lnTo>
                    <a:lnTo>
                      <a:pt x="147" y="277"/>
                    </a:lnTo>
                    <a:lnTo>
                      <a:pt x="150" y="243"/>
                    </a:lnTo>
                    <a:lnTo>
                      <a:pt x="155" y="226"/>
                    </a:lnTo>
                    <a:lnTo>
                      <a:pt x="166" y="200"/>
                    </a:lnTo>
                    <a:lnTo>
                      <a:pt x="192" y="156"/>
                    </a:lnTo>
                    <a:lnTo>
                      <a:pt x="207" y="139"/>
                    </a:lnTo>
                    <a:lnTo>
                      <a:pt x="223" y="123"/>
                    </a:lnTo>
                    <a:lnTo>
                      <a:pt x="241" y="108"/>
                    </a:lnTo>
                    <a:lnTo>
                      <a:pt x="284" y="79"/>
                    </a:lnTo>
                    <a:lnTo>
                      <a:pt x="329" y="53"/>
                    </a:lnTo>
                    <a:lnTo>
                      <a:pt x="357" y="39"/>
                    </a:lnTo>
                    <a:lnTo>
                      <a:pt x="385" y="27"/>
                    </a:lnTo>
                    <a:lnTo>
                      <a:pt x="391" y="25"/>
                    </a:lnTo>
                    <a:lnTo>
                      <a:pt x="399" y="24"/>
                    </a:lnTo>
                    <a:lnTo>
                      <a:pt x="434" y="10"/>
                    </a:lnTo>
                    <a:lnTo>
                      <a:pt x="473" y="0"/>
                    </a:lnTo>
                    <a:lnTo>
                      <a:pt x="423" y="64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3" name="Freeform 9"/>
              <p:cNvSpPr>
                <a:spLocks/>
              </p:cNvSpPr>
              <p:nvPr/>
            </p:nvSpPr>
            <p:spPr bwMode="auto">
              <a:xfrm>
                <a:off x="523" y="3213"/>
                <a:ext cx="585" cy="656"/>
              </a:xfrm>
              <a:custGeom>
                <a:avLst/>
                <a:gdLst>
                  <a:gd name="T0" fmla="*/ 308 w 585"/>
                  <a:gd name="T1" fmla="*/ 12 h 656"/>
                  <a:gd name="T2" fmla="*/ 247 w 585"/>
                  <a:gd name="T3" fmla="*/ 31 h 656"/>
                  <a:gd name="T4" fmla="*/ 169 w 585"/>
                  <a:gd name="T5" fmla="*/ 67 h 656"/>
                  <a:gd name="T6" fmla="*/ 97 w 585"/>
                  <a:gd name="T7" fmla="*/ 116 h 656"/>
                  <a:gd name="T8" fmla="*/ 44 w 585"/>
                  <a:gd name="T9" fmla="*/ 168 h 656"/>
                  <a:gd name="T10" fmla="*/ 15 w 585"/>
                  <a:gd name="T11" fmla="*/ 221 h 656"/>
                  <a:gd name="T12" fmla="*/ 6 w 585"/>
                  <a:gd name="T13" fmla="*/ 260 h 656"/>
                  <a:gd name="T14" fmla="*/ 1 w 585"/>
                  <a:gd name="T15" fmla="*/ 303 h 656"/>
                  <a:gd name="T16" fmla="*/ 3 w 585"/>
                  <a:gd name="T17" fmla="*/ 320 h 656"/>
                  <a:gd name="T18" fmla="*/ 23 w 585"/>
                  <a:gd name="T19" fmla="*/ 377 h 656"/>
                  <a:gd name="T20" fmla="*/ 44 w 585"/>
                  <a:gd name="T21" fmla="*/ 426 h 656"/>
                  <a:gd name="T22" fmla="*/ 91 w 585"/>
                  <a:gd name="T23" fmla="*/ 476 h 656"/>
                  <a:gd name="T24" fmla="*/ 120 w 585"/>
                  <a:gd name="T25" fmla="*/ 497 h 656"/>
                  <a:gd name="T26" fmla="*/ 118 w 585"/>
                  <a:gd name="T27" fmla="*/ 485 h 656"/>
                  <a:gd name="T28" fmla="*/ 126 w 585"/>
                  <a:gd name="T29" fmla="*/ 488 h 656"/>
                  <a:gd name="T30" fmla="*/ 149 w 585"/>
                  <a:gd name="T31" fmla="*/ 521 h 656"/>
                  <a:gd name="T32" fmla="*/ 160 w 585"/>
                  <a:gd name="T33" fmla="*/ 543 h 656"/>
                  <a:gd name="T34" fmla="*/ 155 w 585"/>
                  <a:gd name="T35" fmla="*/ 552 h 656"/>
                  <a:gd name="T36" fmla="*/ 143 w 585"/>
                  <a:gd name="T37" fmla="*/ 553 h 656"/>
                  <a:gd name="T38" fmla="*/ 125 w 585"/>
                  <a:gd name="T39" fmla="*/ 550 h 656"/>
                  <a:gd name="T40" fmla="*/ 111 w 585"/>
                  <a:gd name="T41" fmla="*/ 553 h 656"/>
                  <a:gd name="T42" fmla="*/ 100 w 585"/>
                  <a:gd name="T43" fmla="*/ 572 h 656"/>
                  <a:gd name="T44" fmla="*/ 103 w 585"/>
                  <a:gd name="T45" fmla="*/ 594 h 656"/>
                  <a:gd name="T46" fmla="*/ 112 w 585"/>
                  <a:gd name="T47" fmla="*/ 611 h 656"/>
                  <a:gd name="T48" fmla="*/ 132 w 585"/>
                  <a:gd name="T49" fmla="*/ 620 h 656"/>
                  <a:gd name="T50" fmla="*/ 145 w 585"/>
                  <a:gd name="T51" fmla="*/ 635 h 656"/>
                  <a:gd name="T52" fmla="*/ 155 w 585"/>
                  <a:gd name="T53" fmla="*/ 653 h 656"/>
                  <a:gd name="T54" fmla="*/ 166 w 585"/>
                  <a:gd name="T55" fmla="*/ 656 h 656"/>
                  <a:gd name="T56" fmla="*/ 172 w 585"/>
                  <a:gd name="T57" fmla="*/ 644 h 656"/>
                  <a:gd name="T58" fmla="*/ 179 w 585"/>
                  <a:gd name="T59" fmla="*/ 635 h 656"/>
                  <a:gd name="T60" fmla="*/ 192 w 585"/>
                  <a:gd name="T61" fmla="*/ 646 h 656"/>
                  <a:gd name="T62" fmla="*/ 203 w 585"/>
                  <a:gd name="T63" fmla="*/ 635 h 656"/>
                  <a:gd name="T64" fmla="*/ 203 w 585"/>
                  <a:gd name="T65" fmla="*/ 594 h 656"/>
                  <a:gd name="T66" fmla="*/ 209 w 585"/>
                  <a:gd name="T67" fmla="*/ 582 h 656"/>
                  <a:gd name="T68" fmla="*/ 234 w 585"/>
                  <a:gd name="T69" fmla="*/ 577 h 656"/>
                  <a:gd name="T70" fmla="*/ 254 w 585"/>
                  <a:gd name="T71" fmla="*/ 567 h 656"/>
                  <a:gd name="T72" fmla="*/ 259 w 585"/>
                  <a:gd name="T73" fmla="*/ 552 h 656"/>
                  <a:gd name="T74" fmla="*/ 265 w 585"/>
                  <a:gd name="T75" fmla="*/ 536 h 656"/>
                  <a:gd name="T76" fmla="*/ 291 w 585"/>
                  <a:gd name="T77" fmla="*/ 504 h 656"/>
                  <a:gd name="T78" fmla="*/ 316 w 585"/>
                  <a:gd name="T79" fmla="*/ 471 h 656"/>
                  <a:gd name="T80" fmla="*/ 331 w 585"/>
                  <a:gd name="T81" fmla="*/ 418 h 656"/>
                  <a:gd name="T82" fmla="*/ 324 w 585"/>
                  <a:gd name="T83" fmla="*/ 361 h 656"/>
                  <a:gd name="T84" fmla="*/ 307 w 585"/>
                  <a:gd name="T85" fmla="*/ 317 h 656"/>
                  <a:gd name="T86" fmla="*/ 280 w 585"/>
                  <a:gd name="T87" fmla="*/ 265 h 656"/>
                  <a:gd name="T88" fmla="*/ 239 w 585"/>
                  <a:gd name="T89" fmla="*/ 240 h 656"/>
                  <a:gd name="T90" fmla="*/ 243 w 585"/>
                  <a:gd name="T91" fmla="*/ 235 h 656"/>
                  <a:gd name="T92" fmla="*/ 318 w 585"/>
                  <a:gd name="T93" fmla="*/ 259 h 656"/>
                  <a:gd name="T94" fmla="*/ 392 w 585"/>
                  <a:gd name="T95" fmla="*/ 312 h 656"/>
                  <a:gd name="T96" fmla="*/ 399 w 585"/>
                  <a:gd name="T97" fmla="*/ 277 h 656"/>
                  <a:gd name="T98" fmla="*/ 416 w 585"/>
                  <a:gd name="T99" fmla="*/ 212 h 656"/>
                  <a:gd name="T100" fmla="*/ 426 w 585"/>
                  <a:gd name="T101" fmla="*/ 187 h 656"/>
                  <a:gd name="T102" fmla="*/ 444 w 585"/>
                  <a:gd name="T103" fmla="*/ 156 h 656"/>
                  <a:gd name="T104" fmla="*/ 455 w 585"/>
                  <a:gd name="T105" fmla="*/ 164 h 656"/>
                  <a:gd name="T106" fmla="*/ 456 w 585"/>
                  <a:gd name="T107" fmla="*/ 195 h 656"/>
                  <a:gd name="T108" fmla="*/ 464 w 585"/>
                  <a:gd name="T109" fmla="*/ 183 h 656"/>
                  <a:gd name="T110" fmla="*/ 500 w 585"/>
                  <a:gd name="T111" fmla="*/ 115 h 656"/>
                  <a:gd name="T112" fmla="*/ 535 w 585"/>
                  <a:gd name="T113" fmla="*/ 77 h 656"/>
                  <a:gd name="T114" fmla="*/ 571 w 585"/>
                  <a:gd name="T115" fmla="*/ 55 h 656"/>
                  <a:gd name="T116" fmla="*/ 571 w 585"/>
                  <a:gd name="T117" fmla="*/ 36 h 656"/>
                  <a:gd name="T118" fmla="*/ 541 w 585"/>
                  <a:gd name="T119" fmla="*/ 24 h 656"/>
                  <a:gd name="T120" fmla="*/ 478 w 585"/>
                  <a:gd name="T121" fmla="*/ 5 h 656"/>
                  <a:gd name="T122" fmla="*/ 409 w 585"/>
                  <a:gd name="T123" fmla="*/ 0 h 656"/>
                  <a:gd name="T124" fmla="*/ 333 w 585"/>
                  <a:gd name="T125" fmla="*/ 7 h 65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85"/>
                  <a:gd name="T190" fmla="*/ 0 h 656"/>
                  <a:gd name="T191" fmla="*/ 585 w 585"/>
                  <a:gd name="T192" fmla="*/ 656 h 65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85" h="656">
                    <a:moveTo>
                      <a:pt x="333" y="7"/>
                    </a:moveTo>
                    <a:lnTo>
                      <a:pt x="308" y="12"/>
                    </a:lnTo>
                    <a:lnTo>
                      <a:pt x="277" y="20"/>
                    </a:lnTo>
                    <a:lnTo>
                      <a:pt x="247" y="31"/>
                    </a:lnTo>
                    <a:lnTo>
                      <a:pt x="209" y="46"/>
                    </a:lnTo>
                    <a:lnTo>
                      <a:pt x="169" y="67"/>
                    </a:lnTo>
                    <a:lnTo>
                      <a:pt x="132" y="89"/>
                    </a:lnTo>
                    <a:lnTo>
                      <a:pt x="97" y="116"/>
                    </a:lnTo>
                    <a:lnTo>
                      <a:pt x="64" y="145"/>
                    </a:lnTo>
                    <a:lnTo>
                      <a:pt x="44" y="168"/>
                    </a:lnTo>
                    <a:lnTo>
                      <a:pt x="29" y="193"/>
                    </a:lnTo>
                    <a:lnTo>
                      <a:pt x="15" y="221"/>
                    </a:lnTo>
                    <a:lnTo>
                      <a:pt x="10" y="247"/>
                    </a:lnTo>
                    <a:lnTo>
                      <a:pt x="6" y="260"/>
                    </a:lnTo>
                    <a:lnTo>
                      <a:pt x="3" y="288"/>
                    </a:lnTo>
                    <a:lnTo>
                      <a:pt x="1" y="303"/>
                    </a:lnTo>
                    <a:lnTo>
                      <a:pt x="0" y="312"/>
                    </a:lnTo>
                    <a:lnTo>
                      <a:pt x="3" y="320"/>
                    </a:lnTo>
                    <a:lnTo>
                      <a:pt x="6" y="336"/>
                    </a:lnTo>
                    <a:lnTo>
                      <a:pt x="23" y="377"/>
                    </a:lnTo>
                    <a:lnTo>
                      <a:pt x="35" y="404"/>
                    </a:lnTo>
                    <a:lnTo>
                      <a:pt x="44" y="426"/>
                    </a:lnTo>
                    <a:lnTo>
                      <a:pt x="63" y="450"/>
                    </a:lnTo>
                    <a:lnTo>
                      <a:pt x="91" y="476"/>
                    </a:lnTo>
                    <a:lnTo>
                      <a:pt x="112" y="493"/>
                    </a:lnTo>
                    <a:lnTo>
                      <a:pt x="120" y="497"/>
                    </a:lnTo>
                    <a:lnTo>
                      <a:pt x="126" y="497"/>
                    </a:lnTo>
                    <a:lnTo>
                      <a:pt x="118" y="485"/>
                    </a:lnTo>
                    <a:lnTo>
                      <a:pt x="111" y="473"/>
                    </a:lnTo>
                    <a:lnTo>
                      <a:pt x="126" y="488"/>
                    </a:lnTo>
                    <a:lnTo>
                      <a:pt x="138" y="504"/>
                    </a:lnTo>
                    <a:lnTo>
                      <a:pt x="149" y="521"/>
                    </a:lnTo>
                    <a:lnTo>
                      <a:pt x="159" y="540"/>
                    </a:lnTo>
                    <a:lnTo>
                      <a:pt x="160" y="543"/>
                    </a:lnTo>
                    <a:lnTo>
                      <a:pt x="159" y="548"/>
                    </a:lnTo>
                    <a:lnTo>
                      <a:pt x="155" y="552"/>
                    </a:lnTo>
                    <a:lnTo>
                      <a:pt x="152" y="553"/>
                    </a:lnTo>
                    <a:lnTo>
                      <a:pt x="143" y="553"/>
                    </a:lnTo>
                    <a:lnTo>
                      <a:pt x="132" y="553"/>
                    </a:lnTo>
                    <a:lnTo>
                      <a:pt x="125" y="550"/>
                    </a:lnTo>
                    <a:lnTo>
                      <a:pt x="117" y="550"/>
                    </a:lnTo>
                    <a:lnTo>
                      <a:pt x="111" y="553"/>
                    </a:lnTo>
                    <a:lnTo>
                      <a:pt x="104" y="558"/>
                    </a:lnTo>
                    <a:lnTo>
                      <a:pt x="100" y="572"/>
                    </a:lnTo>
                    <a:lnTo>
                      <a:pt x="100" y="584"/>
                    </a:lnTo>
                    <a:lnTo>
                      <a:pt x="103" y="594"/>
                    </a:lnTo>
                    <a:lnTo>
                      <a:pt x="111" y="605"/>
                    </a:lnTo>
                    <a:lnTo>
                      <a:pt x="112" y="611"/>
                    </a:lnTo>
                    <a:lnTo>
                      <a:pt x="123" y="615"/>
                    </a:lnTo>
                    <a:lnTo>
                      <a:pt x="132" y="620"/>
                    </a:lnTo>
                    <a:lnTo>
                      <a:pt x="140" y="627"/>
                    </a:lnTo>
                    <a:lnTo>
                      <a:pt x="145" y="635"/>
                    </a:lnTo>
                    <a:lnTo>
                      <a:pt x="149" y="644"/>
                    </a:lnTo>
                    <a:lnTo>
                      <a:pt x="155" y="653"/>
                    </a:lnTo>
                    <a:lnTo>
                      <a:pt x="160" y="656"/>
                    </a:lnTo>
                    <a:lnTo>
                      <a:pt x="166" y="656"/>
                    </a:lnTo>
                    <a:lnTo>
                      <a:pt x="171" y="651"/>
                    </a:lnTo>
                    <a:lnTo>
                      <a:pt x="172" y="644"/>
                    </a:lnTo>
                    <a:lnTo>
                      <a:pt x="174" y="635"/>
                    </a:lnTo>
                    <a:lnTo>
                      <a:pt x="179" y="635"/>
                    </a:lnTo>
                    <a:lnTo>
                      <a:pt x="188" y="646"/>
                    </a:lnTo>
                    <a:lnTo>
                      <a:pt x="192" y="646"/>
                    </a:lnTo>
                    <a:lnTo>
                      <a:pt x="200" y="642"/>
                    </a:lnTo>
                    <a:lnTo>
                      <a:pt x="203" y="635"/>
                    </a:lnTo>
                    <a:lnTo>
                      <a:pt x="205" y="615"/>
                    </a:lnTo>
                    <a:lnTo>
                      <a:pt x="203" y="594"/>
                    </a:lnTo>
                    <a:lnTo>
                      <a:pt x="205" y="589"/>
                    </a:lnTo>
                    <a:lnTo>
                      <a:pt x="209" y="582"/>
                    </a:lnTo>
                    <a:lnTo>
                      <a:pt x="222" y="579"/>
                    </a:lnTo>
                    <a:lnTo>
                      <a:pt x="234" y="577"/>
                    </a:lnTo>
                    <a:lnTo>
                      <a:pt x="245" y="575"/>
                    </a:lnTo>
                    <a:lnTo>
                      <a:pt x="254" y="567"/>
                    </a:lnTo>
                    <a:lnTo>
                      <a:pt x="257" y="560"/>
                    </a:lnTo>
                    <a:lnTo>
                      <a:pt x="259" y="552"/>
                    </a:lnTo>
                    <a:lnTo>
                      <a:pt x="262" y="543"/>
                    </a:lnTo>
                    <a:lnTo>
                      <a:pt x="265" y="536"/>
                    </a:lnTo>
                    <a:lnTo>
                      <a:pt x="277" y="519"/>
                    </a:lnTo>
                    <a:lnTo>
                      <a:pt x="291" y="504"/>
                    </a:lnTo>
                    <a:lnTo>
                      <a:pt x="304" y="488"/>
                    </a:lnTo>
                    <a:lnTo>
                      <a:pt x="316" y="471"/>
                    </a:lnTo>
                    <a:lnTo>
                      <a:pt x="327" y="445"/>
                    </a:lnTo>
                    <a:lnTo>
                      <a:pt x="331" y="418"/>
                    </a:lnTo>
                    <a:lnTo>
                      <a:pt x="328" y="390"/>
                    </a:lnTo>
                    <a:lnTo>
                      <a:pt x="324" y="361"/>
                    </a:lnTo>
                    <a:lnTo>
                      <a:pt x="316" y="339"/>
                    </a:lnTo>
                    <a:lnTo>
                      <a:pt x="307" y="317"/>
                    </a:lnTo>
                    <a:lnTo>
                      <a:pt x="294" y="289"/>
                    </a:lnTo>
                    <a:lnTo>
                      <a:pt x="280" y="265"/>
                    </a:lnTo>
                    <a:lnTo>
                      <a:pt x="263" y="248"/>
                    </a:lnTo>
                    <a:lnTo>
                      <a:pt x="239" y="240"/>
                    </a:lnTo>
                    <a:lnTo>
                      <a:pt x="222" y="235"/>
                    </a:lnTo>
                    <a:lnTo>
                      <a:pt x="243" y="235"/>
                    </a:lnTo>
                    <a:lnTo>
                      <a:pt x="280" y="241"/>
                    </a:lnTo>
                    <a:lnTo>
                      <a:pt x="318" y="259"/>
                    </a:lnTo>
                    <a:lnTo>
                      <a:pt x="358" y="282"/>
                    </a:lnTo>
                    <a:lnTo>
                      <a:pt x="392" y="312"/>
                    </a:lnTo>
                    <a:lnTo>
                      <a:pt x="396" y="294"/>
                    </a:lnTo>
                    <a:lnTo>
                      <a:pt x="399" y="277"/>
                    </a:lnTo>
                    <a:lnTo>
                      <a:pt x="407" y="241"/>
                    </a:lnTo>
                    <a:lnTo>
                      <a:pt x="416" y="212"/>
                    </a:lnTo>
                    <a:lnTo>
                      <a:pt x="421" y="199"/>
                    </a:lnTo>
                    <a:lnTo>
                      <a:pt x="426" y="187"/>
                    </a:lnTo>
                    <a:lnTo>
                      <a:pt x="435" y="164"/>
                    </a:lnTo>
                    <a:lnTo>
                      <a:pt x="444" y="156"/>
                    </a:lnTo>
                    <a:lnTo>
                      <a:pt x="447" y="156"/>
                    </a:lnTo>
                    <a:lnTo>
                      <a:pt x="455" y="164"/>
                    </a:lnTo>
                    <a:lnTo>
                      <a:pt x="456" y="185"/>
                    </a:lnTo>
                    <a:lnTo>
                      <a:pt x="456" y="195"/>
                    </a:lnTo>
                    <a:lnTo>
                      <a:pt x="456" y="199"/>
                    </a:lnTo>
                    <a:lnTo>
                      <a:pt x="464" y="183"/>
                    </a:lnTo>
                    <a:lnTo>
                      <a:pt x="480" y="145"/>
                    </a:lnTo>
                    <a:lnTo>
                      <a:pt x="500" y="115"/>
                    </a:lnTo>
                    <a:lnTo>
                      <a:pt x="517" y="96"/>
                    </a:lnTo>
                    <a:lnTo>
                      <a:pt x="535" y="77"/>
                    </a:lnTo>
                    <a:lnTo>
                      <a:pt x="551" y="65"/>
                    </a:lnTo>
                    <a:lnTo>
                      <a:pt x="571" y="55"/>
                    </a:lnTo>
                    <a:lnTo>
                      <a:pt x="585" y="48"/>
                    </a:lnTo>
                    <a:lnTo>
                      <a:pt x="571" y="36"/>
                    </a:lnTo>
                    <a:lnTo>
                      <a:pt x="557" y="29"/>
                    </a:lnTo>
                    <a:lnTo>
                      <a:pt x="541" y="24"/>
                    </a:lnTo>
                    <a:lnTo>
                      <a:pt x="518" y="15"/>
                    </a:lnTo>
                    <a:lnTo>
                      <a:pt x="478" y="5"/>
                    </a:lnTo>
                    <a:lnTo>
                      <a:pt x="444" y="1"/>
                    </a:lnTo>
                    <a:lnTo>
                      <a:pt x="409" y="0"/>
                    </a:lnTo>
                    <a:lnTo>
                      <a:pt x="370" y="1"/>
                    </a:lnTo>
                    <a:lnTo>
                      <a:pt x="333" y="7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4" name="Freeform 10"/>
              <p:cNvSpPr>
                <a:spLocks/>
              </p:cNvSpPr>
              <p:nvPr/>
            </p:nvSpPr>
            <p:spPr bwMode="auto">
              <a:xfrm>
                <a:off x="523" y="3213"/>
                <a:ext cx="585" cy="656"/>
              </a:xfrm>
              <a:custGeom>
                <a:avLst/>
                <a:gdLst>
                  <a:gd name="T0" fmla="*/ 277 w 585"/>
                  <a:gd name="T1" fmla="*/ 20 h 656"/>
                  <a:gd name="T2" fmla="*/ 169 w 585"/>
                  <a:gd name="T3" fmla="*/ 67 h 656"/>
                  <a:gd name="T4" fmla="*/ 64 w 585"/>
                  <a:gd name="T5" fmla="*/ 145 h 656"/>
                  <a:gd name="T6" fmla="*/ 15 w 585"/>
                  <a:gd name="T7" fmla="*/ 221 h 656"/>
                  <a:gd name="T8" fmla="*/ 3 w 585"/>
                  <a:gd name="T9" fmla="*/ 288 h 656"/>
                  <a:gd name="T10" fmla="*/ 0 w 585"/>
                  <a:gd name="T11" fmla="*/ 312 h 656"/>
                  <a:gd name="T12" fmla="*/ 6 w 585"/>
                  <a:gd name="T13" fmla="*/ 336 h 656"/>
                  <a:gd name="T14" fmla="*/ 44 w 585"/>
                  <a:gd name="T15" fmla="*/ 426 h 656"/>
                  <a:gd name="T16" fmla="*/ 112 w 585"/>
                  <a:gd name="T17" fmla="*/ 493 h 656"/>
                  <a:gd name="T18" fmla="*/ 118 w 585"/>
                  <a:gd name="T19" fmla="*/ 485 h 656"/>
                  <a:gd name="T20" fmla="*/ 138 w 585"/>
                  <a:gd name="T21" fmla="*/ 504 h 656"/>
                  <a:gd name="T22" fmla="*/ 160 w 585"/>
                  <a:gd name="T23" fmla="*/ 543 h 656"/>
                  <a:gd name="T24" fmla="*/ 152 w 585"/>
                  <a:gd name="T25" fmla="*/ 553 h 656"/>
                  <a:gd name="T26" fmla="*/ 125 w 585"/>
                  <a:gd name="T27" fmla="*/ 550 h 656"/>
                  <a:gd name="T28" fmla="*/ 104 w 585"/>
                  <a:gd name="T29" fmla="*/ 558 h 656"/>
                  <a:gd name="T30" fmla="*/ 103 w 585"/>
                  <a:gd name="T31" fmla="*/ 594 h 656"/>
                  <a:gd name="T32" fmla="*/ 123 w 585"/>
                  <a:gd name="T33" fmla="*/ 615 h 656"/>
                  <a:gd name="T34" fmla="*/ 145 w 585"/>
                  <a:gd name="T35" fmla="*/ 635 h 656"/>
                  <a:gd name="T36" fmla="*/ 160 w 585"/>
                  <a:gd name="T37" fmla="*/ 656 h 656"/>
                  <a:gd name="T38" fmla="*/ 172 w 585"/>
                  <a:gd name="T39" fmla="*/ 644 h 656"/>
                  <a:gd name="T40" fmla="*/ 188 w 585"/>
                  <a:gd name="T41" fmla="*/ 646 h 656"/>
                  <a:gd name="T42" fmla="*/ 203 w 585"/>
                  <a:gd name="T43" fmla="*/ 635 h 656"/>
                  <a:gd name="T44" fmla="*/ 205 w 585"/>
                  <a:gd name="T45" fmla="*/ 589 h 656"/>
                  <a:gd name="T46" fmla="*/ 234 w 585"/>
                  <a:gd name="T47" fmla="*/ 577 h 656"/>
                  <a:gd name="T48" fmla="*/ 257 w 585"/>
                  <a:gd name="T49" fmla="*/ 560 h 656"/>
                  <a:gd name="T50" fmla="*/ 265 w 585"/>
                  <a:gd name="T51" fmla="*/ 536 h 656"/>
                  <a:gd name="T52" fmla="*/ 304 w 585"/>
                  <a:gd name="T53" fmla="*/ 488 h 656"/>
                  <a:gd name="T54" fmla="*/ 331 w 585"/>
                  <a:gd name="T55" fmla="*/ 418 h 656"/>
                  <a:gd name="T56" fmla="*/ 316 w 585"/>
                  <a:gd name="T57" fmla="*/ 339 h 656"/>
                  <a:gd name="T58" fmla="*/ 280 w 585"/>
                  <a:gd name="T59" fmla="*/ 265 h 656"/>
                  <a:gd name="T60" fmla="*/ 222 w 585"/>
                  <a:gd name="T61" fmla="*/ 235 h 656"/>
                  <a:gd name="T62" fmla="*/ 318 w 585"/>
                  <a:gd name="T63" fmla="*/ 259 h 656"/>
                  <a:gd name="T64" fmla="*/ 396 w 585"/>
                  <a:gd name="T65" fmla="*/ 294 h 656"/>
                  <a:gd name="T66" fmla="*/ 416 w 585"/>
                  <a:gd name="T67" fmla="*/ 212 h 656"/>
                  <a:gd name="T68" fmla="*/ 426 w 585"/>
                  <a:gd name="T69" fmla="*/ 187 h 656"/>
                  <a:gd name="T70" fmla="*/ 444 w 585"/>
                  <a:gd name="T71" fmla="*/ 156 h 656"/>
                  <a:gd name="T72" fmla="*/ 456 w 585"/>
                  <a:gd name="T73" fmla="*/ 185 h 656"/>
                  <a:gd name="T74" fmla="*/ 456 w 585"/>
                  <a:gd name="T75" fmla="*/ 199 h 656"/>
                  <a:gd name="T76" fmla="*/ 500 w 585"/>
                  <a:gd name="T77" fmla="*/ 115 h 656"/>
                  <a:gd name="T78" fmla="*/ 551 w 585"/>
                  <a:gd name="T79" fmla="*/ 65 h 656"/>
                  <a:gd name="T80" fmla="*/ 571 w 585"/>
                  <a:gd name="T81" fmla="*/ 36 h 656"/>
                  <a:gd name="T82" fmla="*/ 518 w 585"/>
                  <a:gd name="T83" fmla="*/ 15 h 656"/>
                  <a:gd name="T84" fmla="*/ 409 w 585"/>
                  <a:gd name="T85" fmla="*/ 0 h 656"/>
                  <a:gd name="T86" fmla="*/ 333 w 585"/>
                  <a:gd name="T87" fmla="*/ 7 h 65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85"/>
                  <a:gd name="T133" fmla="*/ 0 h 656"/>
                  <a:gd name="T134" fmla="*/ 585 w 585"/>
                  <a:gd name="T135" fmla="*/ 656 h 65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85" h="656">
                    <a:moveTo>
                      <a:pt x="333" y="7"/>
                    </a:moveTo>
                    <a:lnTo>
                      <a:pt x="308" y="12"/>
                    </a:lnTo>
                    <a:lnTo>
                      <a:pt x="277" y="20"/>
                    </a:lnTo>
                    <a:lnTo>
                      <a:pt x="247" y="31"/>
                    </a:lnTo>
                    <a:lnTo>
                      <a:pt x="209" y="46"/>
                    </a:lnTo>
                    <a:lnTo>
                      <a:pt x="169" y="67"/>
                    </a:lnTo>
                    <a:lnTo>
                      <a:pt x="132" y="89"/>
                    </a:lnTo>
                    <a:lnTo>
                      <a:pt x="97" y="116"/>
                    </a:lnTo>
                    <a:lnTo>
                      <a:pt x="64" y="145"/>
                    </a:lnTo>
                    <a:lnTo>
                      <a:pt x="44" y="168"/>
                    </a:lnTo>
                    <a:lnTo>
                      <a:pt x="29" y="193"/>
                    </a:lnTo>
                    <a:lnTo>
                      <a:pt x="15" y="221"/>
                    </a:lnTo>
                    <a:lnTo>
                      <a:pt x="10" y="247"/>
                    </a:lnTo>
                    <a:lnTo>
                      <a:pt x="6" y="260"/>
                    </a:lnTo>
                    <a:lnTo>
                      <a:pt x="3" y="288"/>
                    </a:lnTo>
                    <a:lnTo>
                      <a:pt x="1" y="303"/>
                    </a:lnTo>
                    <a:lnTo>
                      <a:pt x="0" y="312"/>
                    </a:lnTo>
                    <a:lnTo>
                      <a:pt x="3" y="320"/>
                    </a:lnTo>
                    <a:lnTo>
                      <a:pt x="6" y="336"/>
                    </a:lnTo>
                    <a:lnTo>
                      <a:pt x="23" y="377"/>
                    </a:lnTo>
                    <a:lnTo>
                      <a:pt x="35" y="404"/>
                    </a:lnTo>
                    <a:lnTo>
                      <a:pt x="44" y="426"/>
                    </a:lnTo>
                    <a:lnTo>
                      <a:pt x="63" y="450"/>
                    </a:lnTo>
                    <a:lnTo>
                      <a:pt x="91" y="476"/>
                    </a:lnTo>
                    <a:lnTo>
                      <a:pt x="112" y="493"/>
                    </a:lnTo>
                    <a:lnTo>
                      <a:pt x="120" y="497"/>
                    </a:lnTo>
                    <a:lnTo>
                      <a:pt x="126" y="497"/>
                    </a:lnTo>
                    <a:lnTo>
                      <a:pt x="118" y="485"/>
                    </a:lnTo>
                    <a:lnTo>
                      <a:pt x="111" y="473"/>
                    </a:lnTo>
                    <a:lnTo>
                      <a:pt x="126" y="488"/>
                    </a:lnTo>
                    <a:lnTo>
                      <a:pt x="138" y="504"/>
                    </a:lnTo>
                    <a:lnTo>
                      <a:pt x="149" y="521"/>
                    </a:lnTo>
                    <a:lnTo>
                      <a:pt x="159" y="540"/>
                    </a:lnTo>
                    <a:lnTo>
                      <a:pt x="160" y="543"/>
                    </a:lnTo>
                    <a:lnTo>
                      <a:pt x="159" y="548"/>
                    </a:lnTo>
                    <a:lnTo>
                      <a:pt x="155" y="552"/>
                    </a:lnTo>
                    <a:lnTo>
                      <a:pt x="152" y="553"/>
                    </a:lnTo>
                    <a:lnTo>
                      <a:pt x="143" y="553"/>
                    </a:lnTo>
                    <a:lnTo>
                      <a:pt x="132" y="553"/>
                    </a:lnTo>
                    <a:lnTo>
                      <a:pt x="125" y="550"/>
                    </a:lnTo>
                    <a:lnTo>
                      <a:pt x="117" y="550"/>
                    </a:lnTo>
                    <a:lnTo>
                      <a:pt x="111" y="553"/>
                    </a:lnTo>
                    <a:lnTo>
                      <a:pt x="104" y="558"/>
                    </a:lnTo>
                    <a:lnTo>
                      <a:pt x="100" y="572"/>
                    </a:lnTo>
                    <a:lnTo>
                      <a:pt x="100" y="584"/>
                    </a:lnTo>
                    <a:lnTo>
                      <a:pt x="103" y="594"/>
                    </a:lnTo>
                    <a:lnTo>
                      <a:pt x="111" y="605"/>
                    </a:lnTo>
                    <a:lnTo>
                      <a:pt x="112" y="611"/>
                    </a:lnTo>
                    <a:lnTo>
                      <a:pt x="123" y="615"/>
                    </a:lnTo>
                    <a:lnTo>
                      <a:pt x="132" y="620"/>
                    </a:lnTo>
                    <a:lnTo>
                      <a:pt x="140" y="627"/>
                    </a:lnTo>
                    <a:lnTo>
                      <a:pt x="145" y="635"/>
                    </a:lnTo>
                    <a:lnTo>
                      <a:pt x="149" y="644"/>
                    </a:lnTo>
                    <a:lnTo>
                      <a:pt x="155" y="653"/>
                    </a:lnTo>
                    <a:lnTo>
                      <a:pt x="160" y="656"/>
                    </a:lnTo>
                    <a:lnTo>
                      <a:pt x="166" y="656"/>
                    </a:lnTo>
                    <a:lnTo>
                      <a:pt x="171" y="651"/>
                    </a:lnTo>
                    <a:lnTo>
                      <a:pt x="172" y="644"/>
                    </a:lnTo>
                    <a:lnTo>
                      <a:pt x="174" y="635"/>
                    </a:lnTo>
                    <a:lnTo>
                      <a:pt x="179" y="635"/>
                    </a:lnTo>
                    <a:lnTo>
                      <a:pt x="188" y="646"/>
                    </a:lnTo>
                    <a:lnTo>
                      <a:pt x="192" y="646"/>
                    </a:lnTo>
                    <a:lnTo>
                      <a:pt x="200" y="642"/>
                    </a:lnTo>
                    <a:lnTo>
                      <a:pt x="203" y="635"/>
                    </a:lnTo>
                    <a:lnTo>
                      <a:pt x="205" y="615"/>
                    </a:lnTo>
                    <a:lnTo>
                      <a:pt x="203" y="594"/>
                    </a:lnTo>
                    <a:lnTo>
                      <a:pt x="205" y="589"/>
                    </a:lnTo>
                    <a:lnTo>
                      <a:pt x="209" y="582"/>
                    </a:lnTo>
                    <a:lnTo>
                      <a:pt x="222" y="579"/>
                    </a:lnTo>
                    <a:lnTo>
                      <a:pt x="234" y="577"/>
                    </a:lnTo>
                    <a:lnTo>
                      <a:pt x="245" y="575"/>
                    </a:lnTo>
                    <a:lnTo>
                      <a:pt x="254" y="567"/>
                    </a:lnTo>
                    <a:lnTo>
                      <a:pt x="257" y="560"/>
                    </a:lnTo>
                    <a:lnTo>
                      <a:pt x="259" y="552"/>
                    </a:lnTo>
                    <a:lnTo>
                      <a:pt x="262" y="543"/>
                    </a:lnTo>
                    <a:lnTo>
                      <a:pt x="265" y="536"/>
                    </a:lnTo>
                    <a:lnTo>
                      <a:pt x="277" y="519"/>
                    </a:lnTo>
                    <a:lnTo>
                      <a:pt x="291" y="504"/>
                    </a:lnTo>
                    <a:lnTo>
                      <a:pt x="304" y="488"/>
                    </a:lnTo>
                    <a:lnTo>
                      <a:pt x="316" y="471"/>
                    </a:lnTo>
                    <a:lnTo>
                      <a:pt x="327" y="445"/>
                    </a:lnTo>
                    <a:lnTo>
                      <a:pt x="331" y="418"/>
                    </a:lnTo>
                    <a:lnTo>
                      <a:pt x="328" y="390"/>
                    </a:lnTo>
                    <a:lnTo>
                      <a:pt x="324" y="361"/>
                    </a:lnTo>
                    <a:lnTo>
                      <a:pt x="316" y="339"/>
                    </a:lnTo>
                    <a:lnTo>
                      <a:pt x="307" y="317"/>
                    </a:lnTo>
                    <a:lnTo>
                      <a:pt x="294" y="289"/>
                    </a:lnTo>
                    <a:lnTo>
                      <a:pt x="280" y="265"/>
                    </a:lnTo>
                    <a:lnTo>
                      <a:pt x="263" y="248"/>
                    </a:lnTo>
                    <a:lnTo>
                      <a:pt x="239" y="240"/>
                    </a:lnTo>
                    <a:lnTo>
                      <a:pt x="222" y="235"/>
                    </a:lnTo>
                    <a:lnTo>
                      <a:pt x="243" y="235"/>
                    </a:lnTo>
                    <a:lnTo>
                      <a:pt x="280" y="241"/>
                    </a:lnTo>
                    <a:lnTo>
                      <a:pt x="318" y="259"/>
                    </a:lnTo>
                    <a:lnTo>
                      <a:pt x="358" y="282"/>
                    </a:lnTo>
                    <a:lnTo>
                      <a:pt x="392" y="312"/>
                    </a:lnTo>
                    <a:lnTo>
                      <a:pt x="396" y="294"/>
                    </a:lnTo>
                    <a:lnTo>
                      <a:pt x="399" y="277"/>
                    </a:lnTo>
                    <a:lnTo>
                      <a:pt x="407" y="241"/>
                    </a:lnTo>
                    <a:lnTo>
                      <a:pt x="416" y="212"/>
                    </a:lnTo>
                    <a:lnTo>
                      <a:pt x="421" y="199"/>
                    </a:lnTo>
                    <a:lnTo>
                      <a:pt x="426" y="187"/>
                    </a:lnTo>
                    <a:lnTo>
                      <a:pt x="435" y="164"/>
                    </a:lnTo>
                    <a:lnTo>
                      <a:pt x="444" y="156"/>
                    </a:lnTo>
                    <a:lnTo>
                      <a:pt x="447" y="156"/>
                    </a:lnTo>
                    <a:lnTo>
                      <a:pt x="455" y="164"/>
                    </a:lnTo>
                    <a:lnTo>
                      <a:pt x="456" y="185"/>
                    </a:lnTo>
                    <a:lnTo>
                      <a:pt x="456" y="195"/>
                    </a:lnTo>
                    <a:lnTo>
                      <a:pt x="456" y="199"/>
                    </a:lnTo>
                    <a:lnTo>
                      <a:pt x="464" y="183"/>
                    </a:lnTo>
                    <a:lnTo>
                      <a:pt x="480" y="145"/>
                    </a:lnTo>
                    <a:lnTo>
                      <a:pt x="500" y="115"/>
                    </a:lnTo>
                    <a:lnTo>
                      <a:pt x="517" y="96"/>
                    </a:lnTo>
                    <a:lnTo>
                      <a:pt x="535" y="77"/>
                    </a:lnTo>
                    <a:lnTo>
                      <a:pt x="551" y="65"/>
                    </a:lnTo>
                    <a:lnTo>
                      <a:pt x="571" y="55"/>
                    </a:lnTo>
                    <a:lnTo>
                      <a:pt x="585" y="48"/>
                    </a:lnTo>
                    <a:lnTo>
                      <a:pt x="571" y="36"/>
                    </a:lnTo>
                    <a:lnTo>
                      <a:pt x="557" y="29"/>
                    </a:lnTo>
                    <a:lnTo>
                      <a:pt x="541" y="24"/>
                    </a:lnTo>
                    <a:lnTo>
                      <a:pt x="518" y="15"/>
                    </a:lnTo>
                    <a:lnTo>
                      <a:pt x="478" y="5"/>
                    </a:lnTo>
                    <a:lnTo>
                      <a:pt x="444" y="1"/>
                    </a:lnTo>
                    <a:lnTo>
                      <a:pt x="409" y="0"/>
                    </a:lnTo>
                    <a:lnTo>
                      <a:pt x="370" y="1"/>
                    </a:lnTo>
                    <a:lnTo>
                      <a:pt x="333" y="7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5" name="Freeform 11"/>
              <p:cNvSpPr>
                <a:spLocks/>
              </p:cNvSpPr>
              <p:nvPr/>
            </p:nvSpPr>
            <p:spPr bwMode="auto">
              <a:xfrm>
                <a:off x="794" y="3240"/>
                <a:ext cx="645" cy="519"/>
              </a:xfrm>
              <a:custGeom>
                <a:avLst/>
                <a:gdLst>
                  <a:gd name="T0" fmla="*/ 287 w 645"/>
                  <a:gd name="T1" fmla="*/ 41 h 519"/>
                  <a:gd name="T2" fmla="*/ 226 w 645"/>
                  <a:gd name="T3" fmla="*/ 103 h 519"/>
                  <a:gd name="T4" fmla="*/ 193 w 645"/>
                  <a:gd name="T5" fmla="*/ 175 h 519"/>
                  <a:gd name="T6" fmla="*/ 182 w 645"/>
                  <a:gd name="T7" fmla="*/ 178 h 519"/>
                  <a:gd name="T8" fmla="*/ 161 w 645"/>
                  <a:gd name="T9" fmla="*/ 156 h 519"/>
                  <a:gd name="T10" fmla="*/ 127 w 645"/>
                  <a:gd name="T11" fmla="*/ 279 h 519"/>
                  <a:gd name="T12" fmla="*/ 94 w 645"/>
                  <a:gd name="T13" fmla="*/ 273 h 519"/>
                  <a:gd name="T14" fmla="*/ 25 w 645"/>
                  <a:gd name="T15" fmla="*/ 228 h 519"/>
                  <a:gd name="T16" fmla="*/ 17 w 645"/>
                  <a:gd name="T17" fmla="*/ 244 h 519"/>
                  <a:gd name="T18" fmla="*/ 56 w 645"/>
                  <a:gd name="T19" fmla="*/ 327 h 519"/>
                  <a:gd name="T20" fmla="*/ 60 w 645"/>
                  <a:gd name="T21" fmla="*/ 425 h 519"/>
                  <a:gd name="T22" fmla="*/ 30 w 645"/>
                  <a:gd name="T23" fmla="*/ 480 h 519"/>
                  <a:gd name="T24" fmla="*/ 0 w 645"/>
                  <a:gd name="T25" fmla="*/ 519 h 519"/>
                  <a:gd name="T26" fmla="*/ 65 w 645"/>
                  <a:gd name="T27" fmla="*/ 495 h 519"/>
                  <a:gd name="T28" fmla="*/ 219 w 645"/>
                  <a:gd name="T29" fmla="*/ 482 h 519"/>
                  <a:gd name="T30" fmla="*/ 358 w 645"/>
                  <a:gd name="T31" fmla="*/ 411 h 519"/>
                  <a:gd name="T32" fmla="*/ 372 w 645"/>
                  <a:gd name="T33" fmla="*/ 374 h 519"/>
                  <a:gd name="T34" fmla="*/ 331 w 645"/>
                  <a:gd name="T35" fmla="*/ 343 h 519"/>
                  <a:gd name="T36" fmla="*/ 380 w 645"/>
                  <a:gd name="T37" fmla="*/ 370 h 519"/>
                  <a:gd name="T38" fmla="*/ 402 w 645"/>
                  <a:gd name="T39" fmla="*/ 441 h 519"/>
                  <a:gd name="T40" fmla="*/ 425 w 645"/>
                  <a:gd name="T41" fmla="*/ 441 h 519"/>
                  <a:gd name="T42" fmla="*/ 439 w 645"/>
                  <a:gd name="T43" fmla="*/ 423 h 519"/>
                  <a:gd name="T44" fmla="*/ 448 w 645"/>
                  <a:gd name="T45" fmla="*/ 423 h 519"/>
                  <a:gd name="T46" fmla="*/ 443 w 645"/>
                  <a:gd name="T47" fmla="*/ 394 h 519"/>
                  <a:gd name="T48" fmla="*/ 468 w 645"/>
                  <a:gd name="T49" fmla="*/ 405 h 519"/>
                  <a:gd name="T50" fmla="*/ 488 w 645"/>
                  <a:gd name="T51" fmla="*/ 387 h 519"/>
                  <a:gd name="T52" fmla="*/ 503 w 645"/>
                  <a:gd name="T53" fmla="*/ 345 h 519"/>
                  <a:gd name="T54" fmla="*/ 534 w 645"/>
                  <a:gd name="T55" fmla="*/ 322 h 519"/>
                  <a:gd name="T56" fmla="*/ 500 w 645"/>
                  <a:gd name="T57" fmla="*/ 262 h 519"/>
                  <a:gd name="T58" fmla="*/ 513 w 645"/>
                  <a:gd name="T59" fmla="*/ 279 h 519"/>
                  <a:gd name="T60" fmla="*/ 539 w 645"/>
                  <a:gd name="T61" fmla="*/ 274 h 519"/>
                  <a:gd name="T62" fmla="*/ 559 w 645"/>
                  <a:gd name="T63" fmla="*/ 240 h 519"/>
                  <a:gd name="T64" fmla="*/ 547 w 645"/>
                  <a:gd name="T65" fmla="*/ 295 h 519"/>
                  <a:gd name="T66" fmla="*/ 565 w 645"/>
                  <a:gd name="T67" fmla="*/ 283 h 519"/>
                  <a:gd name="T68" fmla="*/ 542 w 645"/>
                  <a:gd name="T69" fmla="*/ 322 h 519"/>
                  <a:gd name="T70" fmla="*/ 548 w 645"/>
                  <a:gd name="T71" fmla="*/ 351 h 519"/>
                  <a:gd name="T72" fmla="*/ 613 w 645"/>
                  <a:gd name="T73" fmla="*/ 321 h 519"/>
                  <a:gd name="T74" fmla="*/ 633 w 645"/>
                  <a:gd name="T75" fmla="*/ 319 h 519"/>
                  <a:gd name="T76" fmla="*/ 645 w 645"/>
                  <a:gd name="T77" fmla="*/ 255 h 519"/>
                  <a:gd name="T78" fmla="*/ 619 w 645"/>
                  <a:gd name="T79" fmla="*/ 194 h 519"/>
                  <a:gd name="T80" fmla="*/ 542 w 645"/>
                  <a:gd name="T81" fmla="*/ 180 h 519"/>
                  <a:gd name="T82" fmla="*/ 476 w 645"/>
                  <a:gd name="T83" fmla="*/ 211 h 519"/>
                  <a:gd name="T84" fmla="*/ 440 w 645"/>
                  <a:gd name="T85" fmla="*/ 233 h 519"/>
                  <a:gd name="T86" fmla="*/ 463 w 645"/>
                  <a:gd name="T87" fmla="*/ 204 h 519"/>
                  <a:gd name="T88" fmla="*/ 503 w 645"/>
                  <a:gd name="T89" fmla="*/ 180 h 519"/>
                  <a:gd name="T90" fmla="*/ 426 w 645"/>
                  <a:gd name="T91" fmla="*/ 166 h 519"/>
                  <a:gd name="T92" fmla="*/ 361 w 645"/>
                  <a:gd name="T93" fmla="*/ 208 h 519"/>
                  <a:gd name="T94" fmla="*/ 392 w 645"/>
                  <a:gd name="T95" fmla="*/ 170 h 519"/>
                  <a:gd name="T96" fmla="*/ 449 w 645"/>
                  <a:gd name="T97" fmla="*/ 158 h 519"/>
                  <a:gd name="T98" fmla="*/ 443 w 645"/>
                  <a:gd name="T99" fmla="*/ 89 h 519"/>
                  <a:gd name="T100" fmla="*/ 406 w 645"/>
                  <a:gd name="T101" fmla="*/ 26 h 519"/>
                  <a:gd name="T102" fmla="*/ 388 w 645"/>
                  <a:gd name="T103" fmla="*/ 24 h 519"/>
                  <a:gd name="T104" fmla="*/ 402 w 645"/>
                  <a:gd name="T105" fmla="*/ 17 h 519"/>
                  <a:gd name="T106" fmla="*/ 403 w 645"/>
                  <a:gd name="T107" fmla="*/ 0 h 519"/>
                  <a:gd name="T108" fmla="*/ 358 w 645"/>
                  <a:gd name="T109" fmla="*/ 10 h 51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45"/>
                  <a:gd name="T166" fmla="*/ 0 h 519"/>
                  <a:gd name="T167" fmla="*/ 645 w 645"/>
                  <a:gd name="T168" fmla="*/ 519 h 519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45" h="519">
                    <a:moveTo>
                      <a:pt x="327" y="22"/>
                    </a:moveTo>
                    <a:lnTo>
                      <a:pt x="312" y="29"/>
                    </a:lnTo>
                    <a:lnTo>
                      <a:pt x="295" y="36"/>
                    </a:lnTo>
                    <a:lnTo>
                      <a:pt x="287" y="41"/>
                    </a:lnTo>
                    <a:lnTo>
                      <a:pt x="270" y="55"/>
                    </a:lnTo>
                    <a:lnTo>
                      <a:pt x="252" y="69"/>
                    </a:lnTo>
                    <a:lnTo>
                      <a:pt x="238" y="84"/>
                    </a:lnTo>
                    <a:lnTo>
                      <a:pt x="226" y="103"/>
                    </a:lnTo>
                    <a:lnTo>
                      <a:pt x="216" y="117"/>
                    </a:lnTo>
                    <a:lnTo>
                      <a:pt x="207" y="130"/>
                    </a:lnTo>
                    <a:lnTo>
                      <a:pt x="199" y="153"/>
                    </a:lnTo>
                    <a:lnTo>
                      <a:pt x="193" y="175"/>
                    </a:lnTo>
                    <a:lnTo>
                      <a:pt x="189" y="196"/>
                    </a:lnTo>
                    <a:lnTo>
                      <a:pt x="182" y="216"/>
                    </a:lnTo>
                    <a:lnTo>
                      <a:pt x="182" y="197"/>
                    </a:lnTo>
                    <a:lnTo>
                      <a:pt x="182" y="178"/>
                    </a:lnTo>
                    <a:lnTo>
                      <a:pt x="181" y="160"/>
                    </a:lnTo>
                    <a:lnTo>
                      <a:pt x="178" y="141"/>
                    </a:lnTo>
                    <a:lnTo>
                      <a:pt x="170" y="142"/>
                    </a:lnTo>
                    <a:lnTo>
                      <a:pt x="161" y="156"/>
                    </a:lnTo>
                    <a:lnTo>
                      <a:pt x="155" y="172"/>
                    </a:lnTo>
                    <a:lnTo>
                      <a:pt x="142" y="211"/>
                    </a:lnTo>
                    <a:lnTo>
                      <a:pt x="135" y="245"/>
                    </a:lnTo>
                    <a:lnTo>
                      <a:pt x="127" y="279"/>
                    </a:lnTo>
                    <a:lnTo>
                      <a:pt x="122" y="314"/>
                    </a:lnTo>
                    <a:lnTo>
                      <a:pt x="114" y="297"/>
                    </a:lnTo>
                    <a:lnTo>
                      <a:pt x="105" y="283"/>
                    </a:lnTo>
                    <a:lnTo>
                      <a:pt x="94" y="273"/>
                    </a:lnTo>
                    <a:lnTo>
                      <a:pt x="82" y="262"/>
                    </a:lnTo>
                    <a:lnTo>
                      <a:pt x="62" y="247"/>
                    </a:lnTo>
                    <a:lnTo>
                      <a:pt x="43" y="237"/>
                    </a:lnTo>
                    <a:lnTo>
                      <a:pt x="25" y="228"/>
                    </a:lnTo>
                    <a:lnTo>
                      <a:pt x="5" y="221"/>
                    </a:lnTo>
                    <a:lnTo>
                      <a:pt x="2" y="223"/>
                    </a:lnTo>
                    <a:lnTo>
                      <a:pt x="3" y="225"/>
                    </a:lnTo>
                    <a:lnTo>
                      <a:pt x="17" y="244"/>
                    </a:lnTo>
                    <a:lnTo>
                      <a:pt x="30" y="266"/>
                    </a:lnTo>
                    <a:lnTo>
                      <a:pt x="39" y="288"/>
                    </a:lnTo>
                    <a:lnTo>
                      <a:pt x="50" y="312"/>
                    </a:lnTo>
                    <a:lnTo>
                      <a:pt x="56" y="327"/>
                    </a:lnTo>
                    <a:lnTo>
                      <a:pt x="63" y="360"/>
                    </a:lnTo>
                    <a:lnTo>
                      <a:pt x="65" y="393"/>
                    </a:lnTo>
                    <a:lnTo>
                      <a:pt x="63" y="408"/>
                    </a:lnTo>
                    <a:lnTo>
                      <a:pt x="60" y="425"/>
                    </a:lnTo>
                    <a:lnTo>
                      <a:pt x="56" y="444"/>
                    </a:lnTo>
                    <a:lnTo>
                      <a:pt x="47" y="463"/>
                    </a:lnTo>
                    <a:lnTo>
                      <a:pt x="39" y="473"/>
                    </a:lnTo>
                    <a:lnTo>
                      <a:pt x="30" y="480"/>
                    </a:lnTo>
                    <a:lnTo>
                      <a:pt x="20" y="485"/>
                    </a:lnTo>
                    <a:lnTo>
                      <a:pt x="11" y="492"/>
                    </a:lnTo>
                    <a:lnTo>
                      <a:pt x="2" y="504"/>
                    </a:lnTo>
                    <a:lnTo>
                      <a:pt x="0" y="519"/>
                    </a:lnTo>
                    <a:lnTo>
                      <a:pt x="11" y="511"/>
                    </a:lnTo>
                    <a:lnTo>
                      <a:pt x="22" y="504"/>
                    </a:lnTo>
                    <a:lnTo>
                      <a:pt x="43" y="497"/>
                    </a:lnTo>
                    <a:lnTo>
                      <a:pt x="65" y="495"/>
                    </a:lnTo>
                    <a:lnTo>
                      <a:pt x="111" y="502"/>
                    </a:lnTo>
                    <a:lnTo>
                      <a:pt x="144" y="499"/>
                    </a:lnTo>
                    <a:lnTo>
                      <a:pt x="182" y="490"/>
                    </a:lnTo>
                    <a:lnTo>
                      <a:pt x="219" y="482"/>
                    </a:lnTo>
                    <a:lnTo>
                      <a:pt x="260" y="468"/>
                    </a:lnTo>
                    <a:lnTo>
                      <a:pt x="298" y="451"/>
                    </a:lnTo>
                    <a:lnTo>
                      <a:pt x="327" y="434"/>
                    </a:lnTo>
                    <a:lnTo>
                      <a:pt x="358" y="411"/>
                    </a:lnTo>
                    <a:lnTo>
                      <a:pt x="377" y="398"/>
                    </a:lnTo>
                    <a:lnTo>
                      <a:pt x="380" y="393"/>
                    </a:lnTo>
                    <a:lnTo>
                      <a:pt x="377" y="382"/>
                    </a:lnTo>
                    <a:lnTo>
                      <a:pt x="372" y="374"/>
                    </a:lnTo>
                    <a:lnTo>
                      <a:pt x="365" y="365"/>
                    </a:lnTo>
                    <a:lnTo>
                      <a:pt x="355" y="358"/>
                    </a:lnTo>
                    <a:lnTo>
                      <a:pt x="343" y="350"/>
                    </a:lnTo>
                    <a:lnTo>
                      <a:pt x="331" y="343"/>
                    </a:lnTo>
                    <a:lnTo>
                      <a:pt x="346" y="346"/>
                    </a:lnTo>
                    <a:lnTo>
                      <a:pt x="360" y="350"/>
                    </a:lnTo>
                    <a:lnTo>
                      <a:pt x="371" y="358"/>
                    </a:lnTo>
                    <a:lnTo>
                      <a:pt x="380" y="370"/>
                    </a:lnTo>
                    <a:lnTo>
                      <a:pt x="388" y="387"/>
                    </a:lnTo>
                    <a:lnTo>
                      <a:pt x="394" y="405"/>
                    </a:lnTo>
                    <a:lnTo>
                      <a:pt x="397" y="423"/>
                    </a:lnTo>
                    <a:lnTo>
                      <a:pt x="402" y="441"/>
                    </a:lnTo>
                    <a:lnTo>
                      <a:pt x="406" y="446"/>
                    </a:lnTo>
                    <a:lnTo>
                      <a:pt x="409" y="449"/>
                    </a:lnTo>
                    <a:lnTo>
                      <a:pt x="417" y="446"/>
                    </a:lnTo>
                    <a:lnTo>
                      <a:pt x="425" y="441"/>
                    </a:lnTo>
                    <a:lnTo>
                      <a:pt x="429" y="439"/>
                    </a:lnTo>
                    <a:lnTo>
                      <a:pt x="437" y="425"/>
                    </a:lnTo>
                    <a:lnTo>
                      <a:pt x="440" y="418"/>
                    </a:lnTo>
                    <a:lnTo>
                      <a:pt x="439" y="423"/>
                    </a:lnTo>
                    <a:lnTo>
                      <a:pt x="439" y="434"/>
                    </a:lnTo>
                    <a:lnTo>
                      <a:pt x="440" y="434"/>
                    </a:lnTo>
                    <a:lnTo>
                      <a:pt x="446" y="432"/>
                    </a:lnTo>
                    <a:lnTo>
                      <a:pt x="448" y="423"/>
                    </a:lnTo>
                    <a:lnTo>
                      <a:pt x="448" y="415"/>
                    </a:lnTo>
                    <a:lnTo>
                      <a:pt x="445" y="406"/>
                    </a:lnTo>
                    <a:lnTo>
                      <a:pt x="443" y="401"/>
                    </a:lnTo>
                    <a:lnTo>
                      <a:pt x="443" y="394"/>
                    </a:lnTo>
                    <a:lnTo>
                      <a:pt x="448" y="386"/>
                    </a:lnTo>
                    <a:lnTo>
                      <a:pt x="454" y="384"/>
                    </a:lnTo>
                    <a:lnTo>
                      <a:pt x="459" y="389"/>
                    </a:lnTo>
                    <a:lnTo>
                      <a:pt x="468" y="405"/>
                    </a:lnTo>
                    <a:lnTo>
                      <a:pt x="474" y="410"/>
                    </a:lnTo>
                    <a:lnTo>
                      <a:pt x="476" y="408"/>
                    </a:lnTo>
                    <a:lnTo>
                      <a:pt x="485" y="399"/>
                    </a:lnTo>
                    <a:lnTo>
                      <a:pt x="488" y="387"/>
                    </a:lnTo>
                    <a:lnTo>
                      <a:pt x="491" y="375"/>
                    </a:lnTo>
                    <a:lnTo>
                      <a:pt x="494" y="363"/>
                    </a:lnTo>
                    <a:lnTo>
                      <a:pt x="497" y="351"/>
                    </a:lnTo>
                    <a:lnTo>
                      <a:pt x="503" y="345"/>
                    </a:lnTo>
                    <a:lnTo>
                      <a:pt x="511" y="339"/>
                    </a:lnTo>
                    <a:lnTo>
                      <a:pt x="530" y="331"/>
                    </a:lnTo>
                    <a:lnTo>
                      <a:pt x="536" y="324"/>
                    </a:lnTo>
                    <a:lnTo>
                      <a:pt x="534" y="322"/>
                    </a:lnTo>
                    <a:lnTo>
                      <a:pt x="524" y="309"/>
                    </a:lnTo>
                    <a:lnTo>
                      <a:pt x="514" y="293"/>
                    </a:lnTo>
                    <a:lnTo>
                      <a:pt x="508" y="278"/>
                    </a:lnTo>
                    <a:lnTo>
                      <a:pt x="500" y="262"/>
                    </a:lnTo>
                    <a:lnTo>
                      <a:pt x="503" y="262"/>
                    </a:lnTo>
                    <a:lnTo>
                      <a:pt x="505" y="262"/>
                    </a:lnTo>
                    <a:lnTo>
                      <a:pt x="508" y="266"/>
                    </a:lnTo>
                    <a:lnTo>
                      <a:pt x="513" y="279"/>
                    </a:lnTo>
                    <a:lnTo>
                      <a:pt x="527" y="293"/>
                    </a:lnTo>
                    <a:lnTo>
                      <a:pt x="533" y="300"/>
                    </a:lnTo>
                    <a:lnTo>
                      <a:pt x="536" y="288"/>
                    </a:lnTo>
                    <a:lnTo>
                      <a:pt x="539" y="274"/>
                    </a:lnTo>
                    <a:lnTo>
                      <a:pt x="541" y="262"/>
                    </a:lnTo>
                    <a:lnTo>
                      <a:pt x="547" y="252"/>
                    </a:lnTo>
                    <a:lnTo>
                      <a:pt x="551" y="245"/>
                    </a:lnTo>
                    <a:lnTo>
                      <a:pt x="559" y="240"/>
                    </a:lnTo>
                    <a:lnTo>
                      <a:pt x="554" y="252"/>
                    </a:lnTo>
                    <a:lnTo>
                      <a:pt x="550" y="267"/>
                    </a:lnTo>
                    <a:lnTo>
                      <a:pt x="547" y="279"/>
                    </a:lnTo>
                    <a:lnTo>
                      <a:pt x="547" y="295"/>
                    </a:lnTo>
                    <a:lnTo>
                      <a:pt x="547" y="297"/>
                    </a:lnTo>
                    <a:lnTo>
                      <a:pt x="550" y="297"/>
                    </a:lnTo>
                    <a:lnTo>
                      <a:pt x="556" y="288"/>
                    </a:lnTo>
                    <a:lnTo>
                      <a:pt x="565" y="283"/>
                    </a:lnTo>
                    <a:lnTo>
                      <a:pt x="565" y="288"/>
                    </a:lnTo>
                    <a:lnTo>
                      <a:pt x="553" y="303"/>
                    </a:lnTo>
                    <a:lnTo>
                      <a:pt x="547" y="312"/>
                    </a:lnTo>
                    <a:lnTo>
                      <a:pt x="542" y="322"/>
                    </a:lnTo>
                    <a:lnTo>
                      <a:pt x="542" y="333"/>
                    </a:lnTo>
                    <a:lnTo>
                      <a:pt x="544" y="339"/>
                    </a:lnTo>
                    <a:lnTo>
                      <a:pt x="547" y="346"/>
                    </a:lnTo>
                    <a:lnTo>
                      <a:pt x="548" y="351"/>
                    </a:lnTo>
                    <a:lnTo>
                      <a:pt x="553" y="351"/>
                    </a:lnTo>
                    <a:lnTo>
                      <a:pt x="578" y="327"/>
                    </a:lnTo>
                    <a:lnTo>
                      <a:pt x="602" y="317"/>
                    </a:lnTo>
                    <a:lnTo>
                      <a:pt x="613" y="321"/>
                    </a:lnTo>
                    <a:lnTo>
                      <a:pt x="615" y="322"/>
                    </a:lnTo>
                    <a:lnTo>
                      <a:pt x="621" y="322"/>
                    </a:lnTo>
                    <a:lnTo>
                      <a:pt x="628" y="322"/>
                    </a:lnTo>
                    <a:lnTo>
                      <a:pt x="633" y="319"/>
                    </a:lnTo>
                    <a:lnTo>
                      <a:pt x="638" y="312"/>
                    </a:lnTo>
                    <a:lnTo>
                      <a:pt x="641" y="293"/>
                    </a:lnTo>
                    <a:lnTo>
                      <a:pt x="644" y="274"/>
                    </a:lnTo>
                    <a:lnTo>
                      <a:pt x="645" y="255"/>
                    </a:lnTo>
                    <a:lnTo>
                      <a:pt x="644" y="238"/>
                    </a:lnTo>
                    <a:lnTo>
                      <a:pt x="639" y="221"/>
                    </a:lnTo>
                    <a:lnTo>
                      <a:pt x="630" y="206"/>
                    </a:lnTo>
                    <a:lnTo>
                      <a:pt x="619" y="194"/>
                    </a:lnTo>
                    <a:lnTo>
                      <a:pt x="604" y="185"/>
                    </a:lnTo>
                    <a:lnTo>
                      <a:pt x="585" y="178"/>
                    </a:lnTo>
                    <a:lnTo>
                      <a:pt x="568" y="178"/>
                    </a:lnTo>
                    <a:lnTo>
                      <a:pt x="542" y="180"/>
                    </a:lnTo>
                    <a:lnTo>
                      <a:pt x="519" y="185"/>
                    </a:lnTo>
                    <a:lnTo>
                      <a:pt x="503" y="194"/>
                    </a:lnTo>
                    <a:lnTo>
                      <a:pt x="486" y="202"/>
                    </a:lnTo>
                    <a:lnTo>
                      <a:pt x="476" y="211"/>
                    </a:lnTo>
                    <a:lnTo>
                      <a:pt x="465" y="220"/>
                    </a:lnTo>
                    <a:lnTo>
                      <a:pt x="453" y="228"/>
                    </a:lnTo>
                    <a:lnTo>
                      <a:pt x="440" y="237"/>
                    </a:lnTo>
                    <a:lnTo>
                      <a:pt x="440" y="233"/>
                    </a:lnTo>
                    <a:lnTo>
                      <a:pt x="440" y="230"/>
                    </a:lnTo>
                    <a:lnTo>
                      <a:pt x="443" y="221"/>
                    </a:lnTo>
                    <a:lnTo>
                      <a:pt x="449" y="214"/>
                    </a:lnTo>
                    <a:lnTo>
                      <a:pt x="463" y="204"/>
                    </a:lnTo>
                    <a:lnTo>
                      <a:pt x="477" y="197"/>
                    </a:lnTo>
                    <a:lnTo>
                      <a:pt x="494" y="190"/>
                    </a:lnTo>
                    <a:lnTo>
                      <a:pt x="510" y="185"/>
                    </a:lnTo>
                    <a:lnTo>
                      <a:pt x="503" y="180"/>
                    </a:lnTo>
                    <a:lnTo>
                      <a:pt x="483" y="170"/>
                    </a:lnTo>
                    <a:lnTo>
                      <a:pt x="465" y="165"/>
                    </a:lnTo>
                    <a:lnTo>
                      <a:pt x="445" y="163"/>
                    </a:lnTo>
                    <a:lnTo>
                      <a:pt x="426" y="166"/>
                    </a:lnTo>
                    <a:lnTo>
                      <a:pt x="408" y="173"/>
                    </a:lnTo>
                    <a:lnTo>
                      <a:pt x="391" y="182"/>
                    </a:lnTo>
                    <a:lnTo>
                      <a:pt x="375" y="194"/>
                    </a:lnTo>
                    <a:lnTo>
                      <a:pt x="361" y="208"/>
                    </a:lnTo>
                    <a:lnTo>
                      <a:pt x="365" y="196"/>
                    </a:lnTo>
                    <a:lnTo>
                      <a:pt x="372" y="185"/>
                    </a:lnTo>
                    <a:lnTo>
                      <a:pt x="383" y="175"/>
                    </a:lnTo>
                    <a:lnTo>
                      <a:pt x="392" y="170"/>
                    </a:lnTo>
                    <a:lnTo>
                      <a:pt x="406" y="163"/>
                    </a:lnTo>
                    <a:lnTo>
                      <a:pt x="420" y="158"/>
                    </a:lnTo>
                    <a:lnTo>
                      <a:pt x="434" y="156"/>
                    </a:lnTo>
                    <a:lnTo>
                      <a:pt x="449" y="158"/>
                    </a:lnTo>
                    <a:lnTo>
                      <a:pt x="453" y="141"/>
                    </a:lnTo>
                    <a:lnTo>
                      <a:pt x="451" y="124"/>
                    </a:lnTo>
                    <a:lnTo>
                      <a:pt x="448" y="106"/>
                    </a:lnTo>
                    <a:lnTo>
                      <a:pt x="443" y="89"/>
                    </a:lnTo>
                    <a:lnTo>
                      <a:pt x="434" y="64"/>
                    </a:lnTo>
                    <a:lnTo>
                      <a:pt x="420" y="41"/>
                    </a:lnTo>
                    <a:lnTo>
                      <a:pt x="414" y="33"/>
                    </a:lnTo>
                    <a:lnTo>
                      <a:pt x="406" y="26"/>
                    </a:lnTo>
                    <a:lnTo>
                      <a:pt x="403" y="26"/>
                    </a:lnTo>
                    <a:lnTo>
                      <a:pt x="400" y="28"/>
                    </a:lnTo>
                    <a:lnTo>
                      <a:pt x="394" y="26"/>
                    </a:lnTo>
                    <a:lnTo>
                      <a:pt x="388" y="24"/>
                    </a:lnTo>
                    <a:lnTo>
                      <a:pt x="388" y="22"/>
                    </a:lnTo>
                    <a:lnTo>
                      <a:pt x="388" y="21"/>
                    </a:lnTo>
                    <a:lnTo>
                      <a:pt x="395" y="21"/>
                    </a:lnTo>
                    <a:lnTo>
                      <a:pt x="402" y="17"/>
                    </a:lnTo>
                    <a:lnTo>
                      <a:pt x="408" y="12"/>
                    </a:lnTo>
                    <a:lnTo>
                      <a:pt x="409" y="4"/>
                    </a:lnTo>
                    <a:lnTo>
                      <a:pt x="408" y="2"/>
                    </a:lnTo>
                    <a:lnTo>
                      <a:pt x="403" y="0"/>
                    </a:lnTo>
                    <a:lnTo>
                      <a:pt x="398" y="0"/>
                    </a:lnTo>
                    <a:lnTo>
                      <a:pt x="392" y="0"/>
                    </a:lnTo>
                    <a:lnTo>
                      <a:pt x="375" y="5"/>
                    </a:lnTo>
                    <a:lnTo>
                      <a:pt x="358" y="10"/>
                    </a:lnTo>
                    <a:lnTo>
                      <a:pt x="343" y="16"/>
                    </a:lnTo>
                    <a:lnTo>
                      <a:pt x="327" y="22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6" name="Freeform 12"/>
              <p:cNvSpPr>
                <a:spLocks/>
              </p:cNvSpPr>
              <p:nvPr/>
            </p:nvSpPr>
            <p:spPr bwMode="auto">
              <a:xfrm>
                <a:off x="794" y="3240"/>
                <a:ext cx="645" cy="519"/>
              </a:xfrm>
              <a:custGeom>
                <a:avLst/>
                <a:gdLst>
                  <a:gd name="T0" fmla="*/ 287 w 645"/>
                  <a:gd name="T1" fmla="*/ 41 h 519"/>
                  <a:gd name="T2" fmla="*/ 238 w 645"/>
                  <a:gd name="T3" fmla="*/ 84 h 519"/>
                  <a:gd name="T4" fmla="*/ 207 w 645"/>
                  <a:gd name="T5" fmla="*/ 130 h 519"/>
                  <a:gd name="T6" fmla="*/ 189 w 645"/>
                  <a:gd name="T7" fmla="*/ 196 h 519"/>
                  <a:gd name="T8" fmla="*/ 181 w 645"/>
                  <a:gd name="T9" fmla="*/ 160 h 519"/>
                  <a:gd name="T10" fmla="*/ 155 w 645"/>
                  <a:gd name="T11" fmla="*/ 172 h 519"/>
                  <a:gd name="T12" fmla="*/ 122 w 645"/>
                  <a:gd name="T13" fmla="*/ 314 h 519"/>
                  <a:gd name="T14" fmla="*/ 82 w 645"/>
                  <a:gd name="T15" fmla="*/ 262 h 519"/>
                  <a:gd name="T16" fmla="*/ 5 w 645"/>
                  <a:gd name="T17" fmla="*/ 221 h 519"/>
                  <a:gd name="T18" fmla="*/ 3 w 645"/>
                  <a:gd name="T19" fmla="*/ 225 h 519"/>
                  <a:gd name="T20" fmla="*/ 50 w 645"/>
                  <a:gd name="T21" fmla="*/ 312 h 519"/>
                  <a:gd name="T22" fmla="*/ 63 w 645"/>
                  <a:gd name="T23" fmla="*/ 408 h 519"/>
                  <a:gd name="T24" fmla="*/ 39 w 645"/>
                  <a:gd name="T25" fmla="*/ 473 h 519"/>
                  <a:gd name="T26" fmla="*/ 2 w 645"/>
                  <a:gd name="T27" fmla="*/ 504 h 519"/>
                  <a:gd name="T28" fmla="*/ 43 w 645"/>
                  <a:gd name="T29" fmla="*/ 497 h 519"/>
                  <a:gd name="T30" fmla="*/ 182 w 645"/>
                  <a:gd name="T31" fmla="*/ 490 h 519"/>
                  <a:gd name="T32" fmla="*/ 327 w 645"/>
                  <a:gd name="T33" fmla="*/ 434 h 519"/>
                  <a:gd name="T34" fmla="*/ 377 w 645"/>
                  <a:gd name="T35" fmla="*/ 382 h 519"/>
                  <a:gd name="T36" fmla="*/ 343 w 645"/>
                  <a:gd name="T37" fmla="*/ 350 h 519"/>
                  <a:gd name="T38" fmla="*/ 371 w 645"/>
                  <a:gd name="T39" fmla="*/ 358 h 519"/>
                  <a:gd name="T40" fmla="*/ 397 w 645"/>
                  <a:gd name="T41" fmla="*/ 423 h 519"/>
                  <a:gd name="T42" fmla="*/ 417 w 645"/>
                  <a:gd name="T43" fmla="*/ 446 h 519"/>
                  <a:gd name="T44" fmla="*/ 437 w 645"/>
                  <a:gd name="T45" fmla="*/ 425 h 519"/>
                  <a:gd name="T46" fmla="*/ 440 w 645"/>
                  <a:gd name="T47" fmla="*/ 434 h 519"/>
                  <a:gd name="T48" fmla="*/ 448 w 645"/>
                  <a:gd name="T49" fmla="*/ 415 h 519"/>
                  <a:gd name="T50" fmla="*/ 443 w 645"/>
                  <a:gd name="T51" fmla="*/ 394 h 519"/>
                  <a:gd name="T52" fmla="*/ 468 w 645"/>
                  <a:gd name="T53" fmla="*/ 405 h 519"/>
                  <a:gd name="T54" fmla="*/ 488 w 645"/>
                  <a:gd name="T55" fmla="*/ 387 h 519"/>
                  <a:gd name="T56" fmla="*/ 503 w 645"/>
                  <a:gd name="T57" fmla="*/ 345 h 519"/>
                  <a:gd name="T58" fmla="*/ 534 w 645"/>
                  <a:gd name="T59" fmla="*/ 322 h 519"/>
                  <a:gd name="T60" fmla="*/ 500 w 645"/>
                  <a:gd name="T61" fmla="*/ 262 h 519"/>
                  <a:gd name="T62" fmla="*/ 508 w 645"/>
                  <a:gd name="T63" fmla="*/ 266 h 519"/>
                  <a:gd name="T64" fmla="*/ 536 w 645"/>
                  <a:gd name="T65" fmla="*/ 288 h 519"/>
                  <a:gd name="T66" fmla="*/ 551 w 645"/>
                  <a:gd name="T67" fmla="*/ 245 h 519"/>
                  <a:gd name="T68" fmla="*/ 547 w 645"/>
                  <a:gd name="T69" fmla="*/ 279 h 519"/>
                  <a:gd name="T70" fmla="*/ 550 w 645"/>
                  <a:gd name="T71" fmla="*/ 297 h 519"/>
                  <a:gd name="T72" fmla="*/ 565 w 645"/>
                  <a:gd name="T73" fmla="*/ 288 h 519"/>
                  <a:gd name="T74" fmla="*/ 542 w 645"/>
                  <a:gd name="T75" fmla="*/ 333 h 519"/>
                  <a:gd name="T76" fmla="*/ 553 w 645"/>
                  <a:gd name="T77" fmla="*/ 351 h 519"/>
                  <a:gd name="T78" fmla="*/ 615 w 645"/>
                  <a:gd name="T79" fmla="*/ 322 h 519"/>
                  <a:gd name="T80" fmla="*/ 633 w 645"/>
                  <a:gd name="T81" fmla="*/ 319 h 519"/>
                  <a:gd name="T82" fmla="*/ 645 w 645"/>
                  <a:gd name="T83" fmla="*/ 255 h 519"/>
                  <a:gd name="T84" fmla="*/ 619 w 645"/>
                  <a:gd name="T85" fmla="*/ 194 h 519"/>
                  <a:gd name="T86" fmla="*/ 542 w 645"/>
                  <a:gd name="T87" fmla="*/ 180 h 519"/>
                  <a:gd name="T88" fmla="*/ 486 w 645"/>
                  <a:gd name="T89" fmla="*/ 202 h 519"/>
                  <a:gd name="T90" fmla="*/ 440 w 645"/>
                  <a:gd name="T91" fmla="*/ 237 h 519"/>
                  <a:gd name="T92" fmla="*/ 443 w 645"/>
                  <a:gd name="T93" fmla="*/ 221 h 519"/>
                  <a:gd name="T94" fmla="*/ 494 w 645"/>
                  <a:gd name="T95" fmla="*/ 190 h 519"/>
                  <a:gd name="T96" fmla="*/ 465 w 645"/>
                  <a:gd name="T97" fmla="*/ 165 h 519"/>
                  <a:gd name="T98" fmla="*/ 391 w 645"/>
                  <a:gd name="T99" fmla="*/ 182 h 519"/>
                  <a:gd name="T100" fmla="*/ 372 w 645"/>
                  <a:gd name="T101" fmla="*/ 185 h 519"/>
                  <a:gd name="T102" fmla="*/ 420 w 645"/>
                  <a:gd name="T103" fmla="*/ 158 h 519"/>
                  <a:gd name="T104" fmla="*/ 451 w 645"/>
                  <a:gd name="T105" fmla="*/ 124 h 519"/>
                  <a:gd name="T106" fmla="*/ 434 w 645"/>
                  <a:gd name="T107" fmla="*/ 64 h 519"/>
                  <a:gd name="T108" fmla="*/ 406 w 645"/>
                  <a:gd name="T109" fmla="*/ 26 h 519"/>
                  <a:gd name="T110" fmla="*/ 400 w 645"/>
                  <a:gd name="T111" fmla="*/ 28 h 519"/>
                  <a:gd name="T112" fmla="*/ 388 w 645"/>
                  <a:gd name="T113" fmla="*/ 22 h 519"/>
                  <a:gd name="T114" fmla="*/ 402 w 645"/>
                  <a:gd name="T115" fmla="*/ 17 h 519"/>
                  <a:gd name="T116" fmla="*/ 408 w 645"/>
                  <a:gd name="T117" fmla="*/ 2 h 519"/>
                  <a:gd name="T118" fmla="*/ 392 w 645"/>
                  <a:gd name="T119" fmla="*/ 0 h 519"/>
                  <a:gd name="T120" fmla="*/ 327 w 645"/>
                  <a:gd name="T121" fmla="*/ 22 h 51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45"/>
                  <a:gd name="T184" fmla="*/ 0 h 519"/>
                  <a:gd name="T185" fmla="*/ 645 w 645"/>
                  <a:gd name="T186" fmla="*/ 519 h 51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45" h="519">
                    <a:moveTo>
                      <a:pt x="327" y="22"/>
                    </a:moveTo>
                    <a:lnTo>
                      <a:pt x="312" y="29"/>
                    </a:lnTo>
                    <a:lnTo>
                      <a:pt x="295" y="36"/>
                    </a:lnTo>
                    <a:lnTo>
                      <a:pt x="287" y="41"/>
                    </a:lnTo>
                    <a:lnTo>
                      <a:pt x="270" y="55"/>
                    </a:lnTo>
                    <a:lnTo>
                      <a:pt x="252" y="69"/>
                    </a:lnTo>
                    <a:lnTo>
                      <a:pt x="238" y="84"/>
                    </a:lnTo>
                    <a:lnTo>
                      <a:pt x="226" y="103"/>
                    </a:lnTo>
                    <a:lnTo>
                      <a:pt x="216" y="117"/>
                    </a:lnTo>
                    <a:lnTo>
                      <a:pt x="207" y="130"/>
                    </a:lnTo>
                    <a:lnTo>
                      <a:pt x="199" y="153"/>
                    </a:lnTo>
                    <a:lnTo>
                      <a:pt x="193" y="175"/>
                    </a:lnTo>
                    <a:lnTo>
                      <a:pt x="189" y="196"/>
                    </a:lnTo>
                    <a:lnTo>
                      <a:pt x="182" y="216"/>
                    </a:lnTo>
                    <a:lnTo>
                      <a:pt x="182" y="197"/>
                    </a:lnTo>
                    <a:lnTo>
                      <a:pt x="182" y="178"/>
                    </a:lnTo>
                    <a:lnTo>
                      <a:pt x="181" y="160"/>
                    </a:lnTo>
                    <a:lnTo>
                      <a:pt x="178" y="141"/>
                    </a:lnTo>
                    <a:lnTo>
                      <a:pt x="170" y="142"/>
                    </a:lnTo>
                    <a:lnTo>
                      <a:pt x="161" y="156"/>
                    </a:lnTo>
                    <a:lnTo>
                      <a:pt x="155" y="172"/>
                    </a:lnTo>
                    <a:lnTo>
                      <a:pt x="142" y="211"/>
                    </a:lnTo>
                    <a:lnTo>
                      <a:pt x="135" y="245"/>
                    </a:lnTo>
                    <a:lnTo>
                      <a:pt x="127" y="279"/>
                    </a:lnTo>
                    <a:lnTo>
                      <a:pt x="122" y="314"/>
                    </a:lnTo>
                    <a:lnTo>
                      <a:pt x="114" y="297"/>
                    </a:lnTo>
                    <a:lnTo>
                      <a:pt x="105" y="283"/>
                    </a:lnTo>
                    <a:lnTo>
                      <a:pt x="94" y="273"/>
                    </a:lnTo>
                    <a:lnTo>
                      <a:pt x="82" y="262"/>
                    </a:lnTo>
                    <a:lnTo>
                      <a:pt x="62" y="247"/>
                    </a:lnTo>
                    <a:lnTo>
                      <a:pt x="43" y="237"/>
                    </a:lnTo>
                    <a:lnTo>
                      <a:pt x="25" y="228"/>
                    </a:lnTo>
                    <a:lnTo>
                      <a:pt x="5" y="221"/>
                    </a:lnTo>
                    <a:lnTo>
                      <a:pt x="2" y="223"/>
                    </a:lnTo>
                    <a:lnTo>
                      <a:pt x="3" y="225"/>
                    </a:lnTo>
                    <a:lnTo>
                      <a:pt x="17" y="244"/>
                    </a:lnTo>
                    <a:lnTo>
                      <a:pt x="30" y="266"/>
                    </a:lnTo>
                    <a:lnTo>
                      <a:pt x="39" y="288"/>
                    </a:lnTo>
                    <a:lnTo>
                      <a:pt x="50" y="312"/>
                    </a:lnTo>
                    <a:lnTo>
                      <a:pt x="56" y="327"/>
                    </a:lnTo>
                    <a:lnTo>
                      <a:pt x="63" y="360"/>
                    </a:lnTo>
                    <a:lnTo>
                      <a:pt x="65" y="393"/>
                    </a:lnTo>
                    <a:lnTo>
                      <a:pt x="63" y="408"/>
                    </a:lnTo>
                    <a:lnTo>
                      <a:pt x="60" y="425"/>
                    </a:lnTo>
                    <a:lnTo>
                      <a:pt x="56" y="444"/>
                    </a:lnTo>
                    <a:lnTo>
                      <a:pt x="47" y="463"/>
                    </a:lnTo>
                    <a:lnTo>
                      <a:pt x="39" y="473"/>
                    </a:lnTo>
                    <a:lnTo>
                      <a:pt x="30" y="480"/>
                    </a:lnTo>
                    <a:lnTo>
                      <a:pt x="20" y="485"/>
                    </a:lnTo>
                    <a:lnTo>
                      <a:pt x="11" y="492"/>
                    </a:lnTo>
                    <a:lnTo>
                      <a:pt x="2" y="504"/>
                    </a:lnTo>
                    <a:lnTo>
                      <a:pt x="0" y="519"/>
                    </a:lnTo>
                    <a:lnTo>
                      <a:pt x="11" y="511"/>
                    </a:lnTo>
                    <a:lnTo>
                      <a:pt x="22" y="504"/>
                    </a:lnTo>
                    <a:lnTo>
                      <a:pt x="43" y="497"/>
                    </a:lnTo>
                    <a:lnTo>
                      <a:pt x="65" y="495"/>
                    </a:lnTo>
                    <a:lnTo>
                      <a:pt x="111" y="502"/>
                    </a:lnTo>
                    <a:lnTo>
                      <a:pt x="144" y="499"/>
                    </a:lnTo>
                    <a:lnTo>
                      <a:pt x="182" y="490"/>
                    </a:lnTo>
                    <a:lnTo>
                      <a:pt x="219" y="482"/>
                    </a:lnTo>
                    <a:lnTo>
                      <a:pt x="260" y="468"/>
                    </a:lnTo>
                    <a:lnTo>
                      <a:pt x="298" y="451"/>
                    </a:lnTo>
                    <a:lnTo>
                      <a:pt x="327" y="434"/>
                    </a:lnTo>
                    <a:lnTo>
                      <a:pt x="358" y="411"/>
                    </a:lnTo>
                    <a:lnTo>
                      <a:pt x="377" y="398"/>
                    </a:lnTo>
                    <a:lnTo>
                      <a:pt x="380" y="393"/>
                    </a:lnTo>
                    <a:lnTo>
                      <a:pt x="377" y="382"/>
                    </a:lnTo>
                    <a:lnTo>
                      <a:pt x="372" y="374"/>
                    </a:lnTo>
                    <a:lnTo>
                      <a:pt x="365" y="365"/>
                    </a:lnTo>
                    <a:lnTo>
                      <a:pt x="355" y="358"/>
                    </a:lnTo>
                    <a:lnTo>
                      <a:pt x="343" y="350"/>
                    </a:lnTo>
                    <a:lnTo>
                      <a:pt x="331" y="343"/>
                    </a:lnTo>
                    <a:lnTo>
                      <a:pt x="346" y="346"/>
                    </a:lnTo>
                    <a:lnTo>
                      <a:pt x="360" y="350"/>
                    </a:lnTo>
                    <a:lnTo>
                      <a:pt x="371" y="358"/>
                    </a:lnTo>
                    <a:lnTo>
                      <a:pt x="380" y="370"/>
                    </a:lnTo>
                    <a:lnTo>
                      <a:pt x="388" y="387"/>
                    </a:lnTo>
                    <a:lnTo>
                      <a:pt x="394" y="405"/>
                    </a:lnTo>
                    <a:lnTo>
                      <a:pt x="397" y="423"/>
                    </a:lnTo>
                    <a:lnTo>
                      <a:pt x="402" y="441"/>
                    </a:lnTo>
                    <a:lnTo>
                      <a:pt x="406" y="446"/>
                    </a:lnTo>
                    <a:lnTo>
                      <a:pt x="409" y="449"/>
                    </a:lnTo>
                    <a:lnTo>
                      <a:pt x="417" y="446"/>
                    </a:lnTo>
                    <a:lnTo>
                      <a:pt x="425" y="441"/>
                    </a:lnTo>
                    <a:lnTo>
                      <a:pt x="429" y="439"/>
                    </a:lnTo>
                    <a:lnTo>
                      <a:pt x="437" y="425"/>
                    </a:lnTo>
                    <a:lnTo>
                      <a:pt x="440" y="418"/>
                    </a:lnTo>
                    <a:lnTo>
                      <a:pt x="439" y="423"/>
                    </a:lnTo>
                    <a:lnTo>
                      <a:pt x="439" y="434"/>
                    </a:lnTo>
                    <a:lnTo>
                      <a:pt x="440" y="434"/>
                    </a:lnTo>
                    <a:lnTo>
                      <a:pt x="446" y="432"/>
                    </a:lnTo>
                    <a:lnTo>
                      <a:pt x="448" y="423"/>
                    </a:lnTo>
                    <a:lnTo>
                      <a:pt x="448" y="415"/>
                    </a:lnTo>
                    <a:lnTo>
                      <a:pt x="445" y="406"/>
                    </a:lnTo>
                    <a:lnTo>
                      <a:pt x="443" y="401"/>
                    </a:lnTo>
                    <a:lnTo>
                      <a:pt x="443" y="394"/>
                    </a:lnTo>
                    <a:lnTo>
                      <a:pt x="448" y="386"/>
                    </a:lnTo>
                    <a:lnTo>
                      <a:pt x="454" y="384"/>
                    </a:lnTo>
                    <a:lnTo>
                      <a:pt x="459" y="389"/>
                    </a:lnTo>
                    <a:lnTo>
                      <a:pt x="468" y="405"/>
                    </a:lnTo>
                    <a:lnTo>
                      <a:pt x="474" y="410"/>
                    </a:lnTo>
                    <a:lnTo>
                      <a:pt x="476" y="408"/>
                    </a:lnTo>
                    <a:lnTo>
                      <a:pt x="485" y="399"/>
                    </a:lnTo>
                    <a:lnTo>
                      <a:pt x="488" y="387"/>
                    </a:lnTo>
                    <a:lnTo>
                      <a:pt x="491" y="375"/>
                    </a:lnTo>
                    <a:lnTo>
                      <a:pt x="494" y="363"/>
                    </a:lnTo>
                    <a:lnTo>
                      <a:pt x="497" y="351"/>
                    </a:lnTo>
                    <a:lnTo>
                      <a:pt x="503" y="345"/>
                    </a:lnTo>
                    <a:lnTo>
                      <a:pt x="511" y="339"/>
                    </a:lnTo>
                    <a:lnTo>
                      <a:pt x="530" y="331"/>
                    </a:lnTo>
                    <a:lnTo>
                      <a:pt x="536" y="324"/>
                    </a:lnTo>
                    <a:lnTo>
                      <a:pt x="534" y="322"/>
                    </a:lnTo>
                    <a:lnTo>
                      <a:pt x="524" y="309"/>
                    </a:lnTo>
                    <a:lnTo>
                      <a:pt x="514" y="293"/>
                    </a:lnTo>
                    <a:lnTo>
                      <a:pt x="508" y="278"/>
                    </a:lnTo>
                    <a:lnTo>
                      <a:pt x="500" y="262"/>
                    </a:lnTo>
                    <a:lnTo>
                      <a:pt x="503" y="262"/>
                    </a:lnTo>
                    <a:lnTo>
                      <a:pt x="505" y="262"/>
                    </a:lnTo>
                    <a:lnTo>
                      <a:pt x="508" y="266"/>
                    </a:lnTo>
                    <a:lnTo>
                      <a:pt x="513" y="279"/>
                    </a:lnTo>
                    <a:lnTo>
                      <a:pt x="527" y="293"/>
                    </a:lnTo>
                    <a:lnTo>
                      <a:pt x="533" y="300"/>
                    </a:lnTo>
                    <a:lnTo>
                      <a:pt x="536" y="288"/>
                    </a:lnTo>
                    <a:lnTo>
                      <a:pt x="539" y="274"/>
                    </a:lnTo>
                    <a:lnTo>
                      <a:pt x="541" y="262"/>
                    </a:lnTo>
                    <a:lnTo>
                      <a:pt x="547" y="252"/>
                    </a:lnTo>
                    <a:lnTo>
                      <a:pt x="551" y="245"/>
                    </a:lnTo>
                    <a:lnTo>
                      <a:pt x="559" y="240"/>
                    </a:lnTo>
                    <a:lnTo>
                      <a:pt x="554" y="252"/>
                    </a:lnTo>
                    <a:lnTo>
                      <a:pt x="550" y="267"/>
                    </a:lnTo>
                    <a:lnTo>
                      <a:pt x="547" y="279"/>
                    </a:lnTo>
                    <a:lnTo>
                      <a:pt x="547" y="295"/>
                    </a:lnTo>
                    <a:lnTo>
                      <a:pt x="547" y="297"/>
                    </a:lnTo>
                    <a:lnTo>
                      <a:pt x="550" y="297"/>
                    </a:lnTo>
                    <a:lnTo>
                      <a:pt x="556" y="288"/>
                    </a:lnTo>
                    <a:lnTo>
                      <a:pt x="565" y="283"/>
                    </a:lnTo>
                    <a:lnTo>
                      <a:pt x="565" y="288"/>
                    </a:lnTo>
                    <a:lnTo>
                      <a:pt x="553" y="303"/>
                    </a:lnTo>
                    <a:lnTo>
                      <a:pt x="547" y="312"/>
                    </a:lnTo>
                    <a:lnTo>
                      <a:pt x="542" y="322"/>
                    </a:lnTo>
                    <a:lnTo>
                      <a:pt x="542" y="333"/>
                    </a:lnTo>
                    <a:lnTo>
                      <a:pt x="544" y="339"/>
                    </a:lnTo>
                    <a:lnTo>
                      <a:pt x="547" y="346"/>
                    </a:lnTo>
                    <a:lnTo>
                      <a:pt x="548" y="351"/>
                    </a:lnTo>
                    <a:lnTo>
                      <a:pt x="553" y="351"/>
                    </a:lnTo>
                    <a:lnTo>
                      <a:pt x="578" y="327"/>
                    </a:lnTo>
                    <a:lnTo>
                      <a:pt x="602" y="317"/>
                    </a:lnTo>
                    <a:lnTo>
                      <a:pt x="613" y="321"/>
                    </a:lnTo>
                    <a:lnTo>
                      <a:pt x="615" y="322"/>
                    </a:lnTo>
                    <a:lnTo>
                      <a:pt x="621" y="322"/>
                    </a:lnTo>
                    <a:lnTo>
                      <a:pt x="628" y="322"/>
                    </a:lnTo>
                    <a:lnTo>
                      <a:pt x="633" y="319"/>
                    </a:lnTo>
                    <a:lnTo>
                      <a:pt x="638" y="312"/>
                    </a:lnTo>
                    <a:lnTo>
                      <a:pt x="641" y="293"/>
                    </a:lnTo>
                    <a:lnTo>
                      <a:pt x="644" y="274"/>
                    </a:lnTo>
                    <a:lnTo>
                      <a:pt x="645" y="255"/>
                    </a:lnTo>
                    <a:lnTo>
                      <a:pt x="644" y="238"/>
                    </a:lnTo>
                    <a:lnTo>
                      <a:pt x="639" y="221"/>
                    </a:lnTo>
                    <a:lnTo>
                      <a:pt x="630" y="206"/>
                    </a:lnTo>
                    <a:lnTo>
                      <a:pt x="619" y="194"/>
                    </a:lnTo>
                    <a:lnTo>
                      <a:pt x="604" y="185"/>
                    </a:lnTo>
                    <a:lnTo>
                      <a:pt x="585" y="178"/>
                    </a:lnTo>
                    <a:lnTo>
                      <a:pt x="568" y="178"/>
                    </a:lnTo>
                    <a:lnTo>
                      <a:pt x="542" y="180"/>
                    </a:lnTo>
                    <a:lnTo>
                      <a:pt x="519" y="185"/>
                    </a:lnTo>
                    <a:lnTo>
                      <a:pt x="503" y="194"/>
                    </a:lnTo>
                    <a:lnTo>
                      <a:pt x="486" y="202"/>
                    </a:lnTo>
                    <a:lnTo>
                      <a:pt x="476" y="211"/>
                    </a:lnTo>
                    <a:lnTo>
                      <a:pt x="465" y="220"/>
                    </a:lnTo>
                    <a:lnTo>
                      <a:pt x="453" y="228"/>
                    </a:lnTo>
                    <a:lnTo>
                      <a:pt x="440" y="237"/>
                    </a:lnTo>
                    <a:lnTo>
                      <a:pt x="440" y="233"/>
                    </a:lnTo>
                    <a:lnTo>
                      <a:pt x="440" y="230"/>
                    </a:lnTo>
                    <a:lnTo>
                      <a:pt x="443" y="221"/>
                    </a:lnTo>
                    <a:lnTo>
                      <a:pt x="449" y="214"/>
                    </a:lnTo>
                    <a:lnTo>
                      <a:pt x="463" y="204"/>
                    </a:lnTo>
                    <a:lnTo>
                      <a:pt x="477" y="197"/>
                    </a:lnTo>
                    <a:lnTo>
                      <a:pt x="494" y="190"/>
                    </a:lnTo>
                    <a:lnTo>
                      <a:pt x="510" y="185"/>
                    </a:lnTo>
                    <a:lnTo>
                      <a:pt x="503" y="180"/>
                    </a:lnTo>
                    <a:lnTo>
                      <a:pt x="483" y="170"/>
                    </a:lnTo>
                    <a:lnTo>
                      <a:pt x="465" y="165"/>
                    </a:lnTo>
                    <a:lnTo>
                      <a:pt x="445" y="163"/>
                    </a:lnTo>
                    <a:lnTo>
                      <a:pt x="426" y="166"/>
                    </a:lnTo>
                    <a:lnTo>
                      <a:pt x="408" y="173"/>
                    </a:lnTo>
                    <a:lnTo>
                      <a:pt x="391" y="182"/>
                    </a:lnTo>
                    <a:lnTo>
                      <a:pt x="375" y="194"/>
                    </a:lnTo>
                    <a:lnTo>
                      <a:pt x="361" y="208"/>
                    </a:lnTo>
                    <a:lnTo>
                      <a:pt x="365" y="196"/>
                    </a:lnTo>
                    <a:lnTo>
                      <a:pt x="372" y="185"/>
                    </a:lnTo>
                    <a:lnTo>
                      <a:pt x="383" y="175"/>
                    </a:lnTo>
                    <a:lnTo>
                      <a:pt x="392" y="170"/>
                    </a:lnTo>
                    <a:lnTo>
                      <a:pt x="406" y="163"/>
                    </a:lnTo>
                    <a:lnTo>
                      <a:pt x="420" y="158"/>
                    </a:lnTo>
                    <a:lnTo>
                      <a:pt x="434" y="156"/>
                    </a:lnTo>
                    <a:lnTo>
                      <a:pt x="449" y="158"/>
                    </a:lnTo>
                    <a:lnTo>
                      <a:pt x="453" y="141"/>
                    </a:lnTo>
                    <a:lnTo>
                      <a:pt x="451" y="124"/>
                    </a:lnTo>
                    <a:lnTo>
                      <a:pt x="448" y="106"/>
                    </a:lnTo>
                    <a:lnTo>
                      <a:pt x="443" y="89"/>
                    </a:lnTo>
                    <a:lnTo>
                      <a:pt x="434" y="64"/>
                    </a:lnTo>
                    <a:lnTo>
                      <a:pt x="420" y="41"/>
                    </a:lnTo>
                    <a:lnTo>
                      <a:pt x="414" y="33"/>
                    </a:lnTo>
                    <a:lnTo>
                      <a:pt x="406" y="26"/>
                    </a:lnTo>
                    <a:lnTo>
                      <a:pt x="403" y="26"/>
                    </a:lnTo>
                    <a:lnTo>
                      <a:pt x="400" y="28"/>
                    </a:lnTo>
                    <a:lnTo>
                      <a:pt x="394" y="26"/>
                    </a:lnTo>
                    <a:lnTo>
                      <a:pt x="388" y="24"/>
                    </a:lnTo>
                    <a:lnTo>
                      <a:pt x="388" y="22"/>
                    </a:lnTo>
                    <a:lnTo>
                      <a:pt x="388" y="21"/>
                    </a:lnTo>
                    <a:lnTo>
                      <a:pt x="395" y="21"/>
                    </a:lnTo>
                    <a:lnTo>
                      <a:pt x="402" y="17"/>
                    </a:lnTo>
                    <a:lnTo>
                      <a:pt x="408" y="12"/>
                    </a:lnTo>
                    <a:lnTo>
                      <a:pt x="409" y="4"/>
                    </a:lnTo>
                    <a:lnTo>
                      <a:pt x="408" y="2"/>
                    </a:lnTo>
                    <a:lnTo>
                      <a:pt x="403" y="0"/>
                    </a:lnTo>
                    <a:lnTo>
                      <a:pt x="398" y="0"/>
                    </a:lnTo>
                    <a:lnTo>
                      <a:pt x="392" y="0"/>
                    </a:lnTo>
                    <a:lnTo>
                      <a:pt x="375" y="5"/>
                    </a:lnTo>
                    <a:lnTo>
                      <a:pt x="358" y="10"/>
                    </a:lnTo>
                    <a:lnTo>
                      <a:pt x="343" y="16"/>
                    </a:lnTo>
                    <a:lnTo>
                      <a:pt x="327" y="2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7" name="Freeform 13"/>
              <p:cNvSpPr>
                <a:spLocks/>
              </p:cNvSpPr>
              <p:nvPr/>
            </p:nvSpPr>
            <p:spPr bwMode="auto">
              <a:xfrm>
                <a:off x="1203" y="3187"/>
                <a:ext cx="408" cy="374"/>
              </a:xfrm>
              <a:custGeom>
                <a:avLst/>
                <a:gdLst>
                  <a:gd name="T0" fmla="*/ 3 w 408"/>
                  <a:gd name="T1" fmla="*/ 67 h 374"/>
                  <a:gd name="T2" fmla="*/ 23 w 408"/>
                  <a:gd name="T3" fmla="*/ 105 h 374"/>
                  <a:gd name="T4" fmla="*/ 44 w 408"/>
                  <a:gd name="T5" fmla="*/ 173 h 374"/>
                  <a:gd name="T6" fmla="*/ 67 w 408"/>
                  <a:gd name="T7" fmla="*/ 214 h 374"/>
                  <a:gd name="T8" fmla="*/ 119 w 408"/>
                  <a:gd name="T9" fmla="*/ 233 h 374"/>
                  <a:gd name="T10" fmla="*/ 212 w 408"/>
                  <a:gd name="T11" fmla="*/ 238 h 374"/>
                  <a:gd name="T12" fmla="*/ 238 w 408"/>
                  <a:gd name="T13" fmla="*/ 285 h 374"/>
                  <a:gd name="T14" fmla="*/ 240 w 408"/>
                  <a:gd name="T15" fmla="*/ 338 h 374"/>
                  <a:gd name="T16" fmla="*/ 233 w 408"/>
                  <a:gd name="T17" fmla="*/ 372 h 374"/>
                  <a:gd name="T18" fmla="*/ 264 w 408"/>
                  <a:gd name="T19" fmla="*/ 363 h 374"/>
                  <a:gd name="T20" fmla="*/ 294 w 408"/>
                  <a:gd name="T21" fmla="*/ 339 h 374"/>
                  <a:gd name="T22" fmla="*/ 303 w 408"/>
                  <a:gd name="T23" fmla="*/ 326 h 374"/>
                  <a:gd name="T24" fmla="*/ 309 w 408"/>
                  <a:gd name="T25" fmla="*/ 344 h 374"/>
                  <a:gd name="T26" fmla="*/ 332 w 408"/>
                  <a:gd name="T27" fmla="*/ 302 h 374"/>
                  <a:gd name="T28" fmla="*/ 309 w 408"/>
                  <a:gd name="T29" fmla="*/ 300 h 374"/>
                  <a:gd name="T30" fmla="*/ 345 w 408"/>
                  <a:gd name="T31" fmla="*/ 300 h 374"/>
                  <a:gd name="T32" fmla="*/ 362 w 408"/>
                  <a:gd name="T33" fmla="*/ 307 h 374"/>
                  <a:gd name="T34" fmla="*/ 382 w 408"/>
                  <a:gd name="T35" fmla="*/ 300 h 374"/>
                  <a:gd name="T36" fmla="*/ 332 w 408"/>
                  <a:gd name="T37" fmla="*/ 271 h 374"/>
                  <a:gd name="T38" fmla="*/ 280 w 408"/>
                  <a:gd name="T39" fmla="*/ 271 h 374"/>
                  <a:gd name="T40" fmla="*/ 258 w 408"/>
                  <a:gd name="T41" fmla="*/ 249 h 374"/>
                  <a:gd name="T42" fmla="*/ 260 w 408"/>
                  <a:gd name="T43" fmla="*/ 223 h 374"/>
                  <a:gd name="T44" fmla="*/ 250 w 408"/>
                  <a:gd name="T45" fmla="*/ 213 h 374"/>
                  <a:gd name="T46" fmla="*/ 263 w 408"/>
                  <a:gd name="T47" fmla="*/ 195 h 374"/>
                  <a:gd name="T48" fmla="*/ 289 w 408"/>
                  <a:gd name="T49" fmla="*/ 194 h 374"/>
                  <a:gd name="T50" fmla="*/ 278 w 408"/>
                  <a:gd name="T51" fmla="*/ 194 h 374"/>
                  <a:gd name="T52" fmla="*/ 264 w 408"/>
                  <a:gd name="T53" fmla="*/ 214 h 374"/>
                  <a:gd name="T54" fmla="*/ 275 w 408"/>
                  <a:gd name="T55" fmla="*/ 254 h 374"/>
                  <a:gd name="T56" fmla="*/ 298 w 408"/>
                  <a:gd name="T57" fmla="*/ 266 h 374"/>
                  <a:gd name="T58" fmla="*/ 304 w 408"/>
                  <a:gd name="T59" fmla="*/ 243 h 374"/>
                  <a:gd name="T60" fmla="*/ 315 w 408"/>
                  <a:gd name="T61" fmla="*/ 173 h 374"/>
                  <a:gd name="T62" fmla="*/ 338 w 408"/>
                  <a:gd name="T63" fmla="*/ 141 h 374"/>
                  <a:gd name="T64" fmla="*/ 372 w 408"/>
                  <a:gd name="T65" fmla="*/ 141 h 374"/>
                  <a:gd name="T66" fmla="*/ 400 w 408"/>
                  <a:gd name="T67" fmla="*/ 175 h 374"/>
                  <a:gd name="T68" fmla="*/ 392 w 408"/>
                  <a:gd name="T69" fmla="*/ 142 h 374"/>
                  <a:gd name="T70" fmla="*/ 366 w 408"/>
                  <a:gd name="T71" fmla="*/ 130 h 374"/>
                  <a:gd name="T72" fmla="*/ 324 w 408"/>
                  <a:gd name="T73" fmla="*/ 129 h 374"/>
                  <a:gd name="T74" fmla="*/ 365 w 408"/>
                  <a:gd name="T75" fmla="*/ 122 h 374"/>
                  <a:gd name="T76" fmla="*/ 379 w 408"/>
                  <a:gd name="T77" fmla="*/ 123 h 374"/>
                  <a:gd name="T78" fmla="*/ 338 w 408"/>
                  <a:gd name="T79" fmla="*/ 105 h 374"/>
                  <a:gd name="T80" fmla="*/ 343 w 408"/>
                  <a:gd name="T81" fmla="*/ 98 h 374"/>
                  <a:gd name="T82" fmla="*/ 368 w 408"/>
                  <a:gd name="T83" fmla="*/ 99 h 374"/>
                  <a:gd name="T84" fmla="*/ 360 w 408"/>
                  <a:gd name="T85" fmla="*/ 60 h 374"/>
                  <a:gd name="T86" fmla="*/ 317 w 408"/>
                  <a:gd name="T87" fmla="*/ 43 h 374"/>
                  <a:gd name="T88" fmla="*/ 272 w 408"/>
                  <a:gd name="T89" fmla="*/ 24 h 374"/>
                  <a:gd name="T90" fmla="*/ 206 w 408"/>
                  <a:gd name="T91" fmla="*/ 46 h 374"/>
                  <a:gd name="T92" fmla="*/ 184 w 408"/>
                  <a:gd name="T93" fmla="*/ 41 h 374"/>
                  <a:gd name="T94" fmla="*/ 187 w 408"/>
                  <a:gd name="T95" fmla="*/ 26 h 374"/>
                  <a:gd name="T96" fmla="*/ 173 w 408"/>
                  <a:gd name="T97" fmla="*/ 39 h 374"/>
                  <a:gd name="T98" fmla="*/ 169 w 408"/>
                  <a:gd name="T99" fmla="*/ 31 h 374"/>
                  <a:gd name="T100" fmla="*/ 159 w 408"/>
                  <a:gd name="T101" fmla="*/ 36 h 374"/>
                  <a:gd name="T102" fmla="*/ 132 w 408"/>
                  <a:gd name="T103" fmla="*/ 0 h 374"/>
                  <a:gd name="T104" fmla="*/ 98 w 408"/>
                  <a:gd name="T105" fmla="*/ 5 h 374"/>
                  <a:gd name="T106" fmla="*/ 48 w 408"/>
                  <a:gd name="T107" fmla="*/ 21 h 37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08"/>
                  <a:gd name="T163" fmla="*/ 0 h 374"/>
                  <a:gd name="T164" fmla="*/ 408 w 408"/>
                  <a:gd name="T165" fmla="*/ 374 h 37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08" h="374">
                    <a:moveTo>
                      <a:pt x="28" y="41"/>
                    </a:moveTo>
                    <a:lnTo>
                      <a:pt x="11" y="57"/>
                    </a:lnTo>
                    <a:lnTo>
                      <a:pt x="3" y="67"/>
                    </a:lnTo>
                    <a:lnTo>
                      <a:pt x="0" y="74"/>
                    </a:lnTo>
                    <a:lnTo>
                      <a:pt x="13" y="89"/>
                    </a:lnTo>
                    <a:lnTo>
                      <a:pt x="23" y="105"/>
                    </a:lnTo>
                    <a:lnTo>
                      <a:pt x="31" y="120"/>
                    </a:lnTo>
                    <a:lnTo>
                      <a:pt x="37" y="139"/>
                    </a:lnTo>
                    <a:lnTo>
                      <a:pt x="44" y="173"/>
                    </a:lnTo>
                    <a:lnTo>
                      <a:pt x="47" y="209"/>
                    </a:lnTo>
                    <a:lnTo>
                      <a:pt x="54" y="213"/>
                    </a:lnTo>
                    <a:lnTo>
                      <a:pt x="67" y="214"/>
                    </a:lnTo>
                    <a:lnTo>
                      <a:pt x="82" y="221"/>
                    </a:lnTo>
                    <a:lnTo>
                      <a:pt x="108" y="231"/>
                    </a:lnTo>
                    <a:lnTo>
                      <a:pt x="119" y="233"/>
                    </a:lnTo>
                    <a:lnTo>
                      <a:pt x="156" y="226"/>
                    </a:lnTo>
                    <a:lnTo>
                      <a:pt x="193" y="228"/>
                    </a:lnTo>
                    <a:lnTo>
                      <a:pt x="212" y="238"/>
                    </a:lnTo>
                    <a:lnTo>
                      <a:pt x="226" y="255"/>
                    </a:lnTo>
                    <a:lnTo>
                      <a:pt x="233" y="269"/>
                    </a:lnTo>
                    <a:lnTo>
                      <a:pt x="238" y="285"/>
                    </a:lnTo>
                    <a:lnTo>
                      <a:pt x="241" y="300"/>
                    </a:lnTo>
                    <a:lnTo>
                      <a:pt x="243" y="317"/>
                    </a:lnTo>
                    <a:lnTo>
                      <a:pt x="240" y="338"/>
                    </a:lnTo>
                    <a:lnTo>
                      <a:pt x="240" y="339"/>
                    </a:lnTo>
                    <a:lnTo>
                      <a:pt x="236" y="356"/>
                    </a:lnTo>
                    <a:lnTo>
                      <a:pt x="233" y="372"/>
                    </a:lnTo>
                    <a:lnTo>
                      <a:pt x="233" y="374"/>
                    </a:lnTo>
                    <a:lnTo>
                      <a:pt x="240" y="374"/>
                    </a:lnTo>
                    <a:lnTo>
                      <a:pt x="264" y="363"/>
                    </a:lnTo>
                    <a:lnTo>
                      <a:pt x="281" y="353"/>
                    </a:lnTo>
                    <a:lnTo>
                      <a:pt x="287" y="346"/>
                    </a:lnTo>
                    <a:lnTo>
                      <a:pt x="294" y="339"/>
                    </a:lnTo>
                    <a:lnTo>
                      <a:pt x="295" y="334"/>
                    </a:lnTo>
                    <a:lnTo>
                      <a:pt x="300" y="326"/>
                    </a:lnTo>
                    <a:lnTo>
                      <a:pt x="303" y="326"/>
                    </a:lnTo>
                    <a:lnTo>
                      <a:pt x="304" y="331"/>
                    </a:lnTo>
                    <a:lnTo>
                      <a:pt x="304" y="344"/>
                    </a:lnTo>
                    <a:lnTo>
                      <a:pt x="309" y="344"/>
                    </a:lnTo>
                    <a:lnTo>
                      <a:pt x="321" y="336"/>
                    </a:lnTo>
                    <a:lnTo>
                      <a:pt x="329" y="315"/>
                    </a:lnTo>
                    <a:lnTo>
                      <a:pt x="332" y="302"/>
                    </a:lnTo>
                    <a:lnTo>
                      <a:pt x="329" y="298"/>
                    </a:lnTo>
                    <a:lnTo>
                      <a:pt x="320" y="297"/>
                    </a:lnTo>
                    <a:lnTo>
                      <a:pt x="309" y="300"/>
                    </a:lnTo>
                    <a:lnTo>
                      <a:pt x="320" y="295"/>
                    </a:lnTo>
                    <a:lnTo>
                      <a:pt x="332" y="295"/>
                    </a:lnTo>
                    <a:lnTo>
                      <a:pt x="345" y="300"/>
                    </a:lnTo>
                    <a:lnTo>
                      <a:pt x="355" y="307"/>
                    </a:lnTo>
                    <a:lnTo>
                      <a:pt x="358" y="307"/>
                    </a:lnTo>
                    <a:lnTo>
                      <a:pt x="362" y="307"/>
                    </a:lnTo>
                    <a:lnTo>
                      <a:pt x="372" y="312"/>
                    </a:lnTo>
                    <a:lnTo>
                      <a:pt x="383" y="307"/>
                    </a:lnTo>
                    <a:lnTo>
                      <a:pt x="382" y="300"/>
                    </a:lnTo>
                    <a:lnTo>
                      <a:pt x="366" y="286"/>
                    </a:lnTo>
                    <a:lnTo>
                      <a:pt x="349" y="274"/>
                    </a:lnTo>
                    <a:lnTo>
                      <a:pt x="332" y="271"/>
                    </a:lnTo>
                    <a:lnTo>
                      <a:pt x="314" y="271"/>
                    </a:lnTo>
                    <a:lnTo>
                      <a:pt x="297" y="271"/>
                    </a:lnTo>
                    <a:lnTo>
                      <a:pt x="280" y="271"/>
                    </a:lnTo>
                    <a:lnTo>
                      <a:pt x="269" y="264"/>
                    </a:lnTo>
                    <a:lnTo>
                      <a:pt x="260" y="254"/>
                    </a:lnTo>
                    <a:lnTo>
                      <a:pt x="258" y="249"/>
                    </a:lnTo>
                    <a:lnTo>
                      <a:pt x="257" y="240"/>
                    </a:lnTo>
                    <a:lnTo>
                      <a:pt x="258" y="231"/>
                    </a:lnTo>
                    <a:lnTo>
                      <a:pt x="260" y="223"/>
                    </a:lnTo>
                    <a:lnTo>
                      <a:pt x="260" y="213"/>
                    </a:lnTo>
                    <a:lnTo>
                      <a:pt x="258" y="204"/>
                    </a:lnTo>
                    <a:lnTo>
                      <a:pt x="250" y="213"/>
                    </a:lnTo>
                    <a:lnTo>
                      <a:pt x="240" y="221"/>
                    </a:lnTo>
                    <a:lnTo>
                      <a:pt x="250" y="209"/>
                    </a:lnTo>
                    <a:lnTo>
                      <a:pt x="263" y="195"/>
                    </a:lnTo>
                    <a:lnTo>
                      <a:pt x="269" y="192"/>
                    </a:lnTo>
                    <a:lnTo>
                      <a:pt x="275" y="189"/>
                    </a:lnTo>
                    <a:lnTo>
                      <a:pt x="289" y="194"/>
                    </a:lnTo>
                    <a:lnTo>
                      <a:pt x="287" y="195"/>
                    </a:lnTo>
                    <a:lnTo>
                      <a:pt x="287" y="197"/>
                    </a:lnTo>
                    <a:lnTo>
                      <a:pt x="278" y="194"/>
                    </a:lnTo>
                    <a:lnTo>
                      <a:pt x="274" y="194"/>
                    </a:lnTo>
                    <a:lnTo>
                      <a:pt x="270" y="195"/>
                    </a:lnTo>
                    <a:lnTo>
                      <a:pt x="264" y="214"/>
                    </a:lnTo>
                    <a:lnTo>
                      <a:pt x="266" y="237"/>
                    </a:lnTo>
                    <a:lnTo>
                      <a:pt x="269" y="245"/>
                    </a:lnTo>
                    <a:lnTo>
                      <a:pt x="275" y="254"/>
                    </a:lnTo>
                    <a:lnTo>
                      <a:pt x="281" y="259"/>
                    </a:lnTo>
                    <a:lnTo>
                      <a:pt x="287" y="262"/>
                    </a:lnTo>
                    <a:lnTo>
                      <a:pt x="298" y="266"/>
                    </a:lnTo>
                    <a:lnTo>
                      <a:pt x="307" y="261"/>
                    </a:lnTo>
                    <a:lnTo>
                      <a:pt x="309" y="257"/>
                    </a:lnTo>
                    <a:lnTo>
                      <a:pt x="304" y="243"/>
                    </a:lnTo>
                    <a:lnTo>
                      <a:pt x="304" y="223"/>
                    </a:lnTo>
                    <a:lnTo>
                      <a:pt x="304" y="202"/>
                    </a:lnTo>
                    <a:lnTo>
                      <a:pt x="315" y="173"/>
                    </a:lnTo>
                    <a:lnTo>
                      <a:pt x="331" y="146"/>
                    </a:lnTo>
                    <a:lnTo>
                      <a:pt x="334" y="144"/>
                    </a:lnTo>
                    <a:lnTo>
                      <a:pt x="338" y="141"/>
                    </a:lnTo>
                    <a:lnTo>
                      <a:pt x="351" y="135"/>
                    </a:lnTo>
                    <a:lnTo>
                      <a:pt x="362" y="137"/>
                    </a:lnTo>
                    <a:lnTo>
                      <a:pt x="372" y="141"/>
                    </a:lnTo>
                    <a:lnTo>
                      <a:pt x="382" y="149"/>
                    </a:lnTo>
                    <a:lnTo>
                      <a:pt x="388" y="163"/>
                    </a:lnTo>
                    <a:lnTo>
                      <a:pt x="400" y="175"/>
                    </a:lnTo>
                    <a:lnTo>
                      <a:pt x="408" y="168"/>
                    </a:lnTo>
                    <a:lnTo>
                      <a:pt x="403" y="154"/>
                    </a:lnTo>
                    <a:lnTo>
                      <a:pt x="392" y="142"/>
                    </a:lnTo>
                    <a:lnTo>
                      <a:pt x="388" y="139"/>
                    </a:lnTo>
                    <a:lnTo>
                      <a:pt x="382" y="135"/>
                    </a:lnTo>
                    <a:lnTo>
                      <a:pt x="366" y="130"/>
                    </a:lnTo>
                    <a:lnTo>
                      <a:pt x="349" y="129"/>
                    </a:lnTo>
                    <a:lnTo>
                      <a:pt x="343" y="129"/>
                    </a:lnTo>
                    <a:lnTo>
                      <a:pt x="324" y="129"/>
                    </a:lnTo>
                    <a:lnTo>
                      <a:pt x="338" y="125"/>
                    </a:lnTo>
                    <a:lnTo>
                      <a:pt x="351" y="122"/>
                    </a:lnTo>
                    <a:lnTo>
                      <a:pt x="365" y="122"/>
                    </a:lnTo>
                    <a:lnTo>
                      <a:pt x="377" y="127"/>
                    </a:lnTo>
                    <a:lnTo>
                      <a:pt x="379" y="125"/>
                    </a:lnTo>
                    <a:lnTo>
                      <a:pt x="379" y="123"/>
                    </a:lnTo>
                    <a:lnTo>
                      <a:pt x="371" y="113"/>
                    </a:lnTo>
                    <a:lnTo>
                      <a:pt x="362" y="106"/>
                    </a:lnTo>
                    <a:lnTo>
                      <a:pt x="338" y="105"/>
                    </a:lnTo>
                    <a:lnTo>
                      <a:pt x="337" y="103"/>
                    </a:lnTo>
                    <a:lnTo>
                      <a:pt x="337" y="101"/>
                    </a:lnTo>
                    <a:lnTo>
                      <a:pt x="343" y="98"/>
                    </a:lnTo>
                    <a:lnTo>
                      <a:pt x="357" y="98"/>
                    </a:lnTo>
                    <a:lnTo>
                      <a:pt x="363" y="101"/>
                    </a:lnTo>
                    <a:lnTo>
                      <a:pt x="368" y="99"/>
                    </a:lnTo>
                    <a:lnTo>
                      <a:pt x="369" y="96"/>
                    </a:lnTo>
                    <a:lnTo>
                      <a:pt x="368" y="86"/>
                    </a:lnTo>
                    <a:lnTo>
                      <a:pt x="360" y="60"/>
                    </a:lnTo>
                    <a:lnTo>
                      <a:pt x="349" y="48"/>
                    </a:lnTo>
                    <a:lnTo>
                      <a:pt x="335" y="43"/>
                    </a:lnTo>
                    <a:lnTo>
                      <a:pt x="317" y="43"/>
                    </a:lnTo>
                    <a:lnTo>
                      <a:pt x="303" y="33"/>
                    </a:lnTo>
                    <a:lnTo>
                      <a:pt x="291" y="24"/>
                    </a:lnTo>
                    <a:lnTo>
                      <a:pt x="272" y="24"/>
                    </a:lnTo>
                    <a:lnTo>
                      <a:pt x="253" y="27"/>
                    </a:lnTo>
                    <a:lnTo>
                      <a:pt x="224" y="38"/>
                    </a:lnTo>
                    <a:lnTo>
                      <a:pt x="206" y="46"/>
                    </a:lnTo>
                    <a:lnTo>
                      <a:pt x="203" y="38"/>
                    </a:lnTo>
                    <a:lnTo>
                      <a:pt x="198" y="34"/>
                    </a:lnTo>
                    <a:lnTo>
                      <a:pt x="184" y="41"/>
                    </a:lnTo>
                    <a:lnTo>
                      <a:pt x="190" y="27"/>
                    </a:lnTo>
                    <a:lnTo>
                      <a:pt x="189" y="26"/>
                    </a:lnTo>
                    <a:lnTo>
                      <a:pt x="187" y="26"/>
                    </a:lnTo>
                    <a:lnTo>
                      <a:pt x="181" y="34"/>
                    </a:lnTo>
                    <a:lnTo>
                      <a:pt x="175" y="41"/>
                    </a:lnTo>
                    <a:lnTo>
                      <a:pt x="173" y="39"/>
                    </a:lnTo>
                    <a:lnTo>
                      <a:pt x="172" y="33"/>
                    </a:lnTo>
                    <a:lnTo>
                      <a:pt x="170" y="31"/>
                    </a:lnTo>
                    <a:lnTo>
                      <a:pt x="169" y="31"/>
                    </a:lnTo>
                    <a:lnTo>
                      <a:pt x="165" y="38"/>
                    </a:lnTo>
                    <a:lnTo>
                      <a:pt x="164" y="39"/>
                    </a:lnTo>
                    <a:lnTo>
                      <a:pt x="159" y="36"/>
                    </a:lnTo>
                    <a:lnTo>
                      <a:pt x="148" y="26"/>
                    </a:lnTo>
                    <a:lnTo>
                      <a:pt x="135" y="9"/>
                    </a:lnTo>
                    <a:lnTo>
                      <a:pt x="132" y="0"/>
                    </a:lnTo>
                    <a:lnTo>
                      <a:pt x="124" y="4"/>
                    </a:lnTo>
                    <a:lnTo>
                      <a:pt x="110" y="5"/>
                    </a:lnTo>
                    <a:lnTo>
                      <a:pt x="98" y="5"/>
                    </a:lnTo>
                    <a:lnTo>
                      <a:pt x="81" y="9"/>
                    </a:lnTo>
                    <a:lnTo>
                      <a:pt x="62" y="14"/>
                    </a:lnTo>
                    <a:lnTo>
                      <a:pt x="48" y="21"/>
                    </a:lnTo>
                    <a:lnTo>
                      <a:pt x="28" y="41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8" name="Freeform 14"/>
              <p:cNvSpPr>
                <a:spLocks/>
              </p:cNvSpPr>
              <p:nvPr/>
            </p:nvSpPr>
            <p:spPr bwMode="auto">
              <a:xfrm>
                <a:off x="1203" y="3187"/>
                <a:ext cx="408" cy="374"/>
              </a:xfrm>
              <a:custGeom>
                <a:avLst/>
                <a:gdLst>
                  <a:gd name="T0" fmla="*/ 3 w 408"/>
                  <a:gd name="T1" fmla="*/ 67 h 374"/>
                  <a:gd name="T2" fmla="*/ 23 w 408"/>
                  <a:gd name="T3" fmla="*/ 105 h 374"/>
                  <a:gd name="T4" fmla="*/ 44 w 408"/>
                  <a:gd name="T5" fmla="*/ 173 h 374"/>
                  <a:gd name="T6" fmla="*/ 67 w 408"/>
                  <a:gd name="T7" fmla="*/ 214 h 374"/>
                  <a:gd name="T8" fmla="*/ 119 w 408"/>
                  <a:gd name="T9" fmla="*/ 233 h 374"/>
                  <a:gd name="T10" fmla="*/ 212 w 408"/>
                  <a:gd name="T11" fmla="*/ 238 h 374"/>
                  <a:gd name="T12" fmla="*/ 238 w 408"/>
                  <a:gd name="T13" fmla="*/ 285 h 374"/>
                  <a:gd name="T14" fmla="*/ 240 w 408"/>
                  <a:gd name="T15" fmla="*/ 338 h 374"/>
                  <a:gd name="T16" fmla="*/ 236 w 408"/>
                  <a:gd name="T17" fmla="*/ 356 h 374"/>
                  <a:gd name="T18" fmla="*/ 233 w 408"/>
                  <a:gd name="T19" fmla="*/ 374 h 374"/>
                  <a:gd name="T20" fmla="*/ 281 w 408"/>
                  <a:gd name="T21" fmla="*/ 353 h 374"/>
                  <a:gd name="T22" fmla="*/ 294 w 408"/>
                  <a:gd name="T23" fmla="*/ 339 h 374"/>
                  <a:gd name="T24" fmla="*/ 303 w 408"/>
                  <a:gd name="T25" fmla="*/ 326 h 374"/>
                  <a:gd name="T26" fmla="*/ 304 w 408"/>
                  <a:gd name="T27" fmla="*/ 344 h 374"/>
                  <a:gd name="T28" fmla="*/ 321 w 408"/>
                  <a:gd name="T29" fmla="*/ 336 h 374"/>
                  <a:gd name="T30" fmla="*/ 329 w 408"/>
                  <a:gd name="T31" fmla="*/ 298 h 374"/>
                  <a:gd name="T32" fmla="*/ 309 w 408"/>
                  <a:gd name="T33" fmla="*/ 300 h 374"/>
                  <a:gd name="T34" fmla="*/ 345 w 408"/>
                  <a:gd name="T35" fmla="*/ 300 h 374"/>
                  <a:gd name="T36" fmla="*/ 358 w 408"/>
                  <a:gd name="T37" fmla="*/ 307 h 374"/>
                  <a:gd name="T38" fmla="*/ 372 w 408"/>
                  <a:gd name="T39" fmla="*/ 312 h 374"/>
                  <a:gd name="T40" fmla="*/ 366 w 408"/>
                  <a:gd name="T41" fmla="*/ 286 h 374"/>
                  <a:gd name="T42" fmla="*/ 314 w 408"/>
                  <a:gd name="T43" fmla="*/ 271 h 374"/>
                  <a:gd name="T44" fmla="*/ 269 w 408"/>
                  <a:gd name="T45" fmla="*/ 264 h 374"/>
                  <a:gd name="T46" fmla="*/ 257 w 408"/>
                  <a:gd name="T47" fmla="*/ 240 h 374"/>
                  <a:gd name="T48" fmla="*/ 260 w 408"/>
                  <a:gd name="T49" fmla="*/ 213 h 374"/>
                  <a:gd name="T50" fmla="*/ 240 w 408"/>
                  <a:gd name="T51" fmla="*/ 221 h 374"/>
                  <a:gd name="T52" fmla="*/ 269 w 408"/>
                  <a:gd name="T53" fmla="*/ 192 h 374"/>
                  <a:gd name="T54" fmla="*/ 289 w 408"/>
                  <a:gd name="T55" fmla="*/ 194 h 374"/>
                  <a:gd name="T56" fmla="*/ 287 w 408"/>
                  <a:gd name="T57" fmla="*/ 197 h 374"/>
                  <a:gd name="T58" fmla="*/ 270 w 408"/>
                  <a:gd name="T59" fmla="*/ 195 h 374"/>
                  <a:gd name="T60" fmla="*/ 269 w 408"/>
                  <a:gd name="T61" fmla="*/ 245 h 374"/>
                  <a:gd name="T62" fmla="*/ 281 w 408"/>
                  <a:gd name="T63" fmla="*/ 259 h 374"/>
                  <a:gd name="T64" fmla="*/ 298 w 408"/>
                  <a:gd name="T65" fmla="*/ 266 h 374"/>
                  <a:gd name="T66" fmla="*/ 309 w 408"/>
                  <a:gd name="T67" fmla="*/ 257 h 374"/>
                  <a:gd name="T68" fmla="*/ 304 w 408"/>
                  <a:gd name="T69" fmla="*/ 202 h 374"/>
                  <a:gd name="T70" fmla="*/ 334 w 408"/>
                  <a:gd name="T71" fmla="*/ 144 h 374"/>
                  <a:gd name="T72" fmla="*/ 351 w 408"/>
                  <a:gd name="T73" fmla="*/ 135 h 374"/>
                  <a:gd name="T74" fmla="*/ 372 w 408"/>
                  <a:gd name="T75" fmla="*/ 141 h 374"/>
                  <a:gd name="T76" fmla="*/ 400 w 408"/>
                  <a:gd name="T77" fmla="*/ 175 h 374"/>
                  <a:gd name="T78" fmla="*/ 392 w 408"/>
                  <a:gd name="T79" fmla="*/ 142 h 374"/>
                  <a:gd name="T80" fmla="*/ 382 w 408"/>
                  <a:gd name="T81" fmla="*/ 135 h 374"/>
                  <a:gd name="T82" fmla="*/ 349 w 408"/>
                  <a:gd name="T83" fmla="*/ 129 h 374"/>
                  <a:gd name="T84" fmla="*/ 338 w 408"/>
                  <a:gd name="T85" fmla="*/ 125 h 374"/>
                  <a:gd name="T86" fmla="*/ 377 w 408"/>
                  <a:gd name="T87" fmla="*/ 127 h 374"/>
                  <a:gd name="T88" fmla="*/ 379 w 408"/>
                  <a:gd name="T89" fmla="*/ 123 h 374"/>
                  <a:gd name="T90" fmla="*/ 338 w 408"/>
                  <a:gd name="T91" fmla="*/ 105 h 374"/>
                  <a:gd name="T92" fmla="*/ 337 w 408"/>
                  <a:gd name="T93" fmla="*/ 101 h 374"/>
                  <a:gd name="T94" fmla="*/ 357 w 408"/>
                  <a:gd name="T95" fmla="*/ 98 h 374"/>
                  <a:gd name="T96" fmla="*/ 368 w 408"/>
                  <a:gd name="T97" fmla="*/ 99 h 374"/>
                  <a:gd name="T98" fmla="*/ 368 w 408"/>
                  <a:gd name="T99" fmla="*/ 86 h 374"/>
                  <a:gd name="T100" fmla="*/ 335 w 408"/>
                  <a:gd name="T101" fmla="*/ 43 h 374"/>
                  <a:gd name="T102" fmla="*/ 291 w 408"/>
                  <a:gd name="T103" fmla="*/ 24 h 374"/>
                  <a:gd name="T104" fmla="*/ 224 w 408"/>
                  <a:gd name="T105" fmla="*/ 38 h 374"/>
                  <a:gd name="T106" fmla="*/ 198 w 408"/>
                  <a:gd name="T107" fmla="*/ 34 h 374"/>
                  <a:gd name="T108" fmla="*/ 190 w 408"/>
                  <a:gd name="T109" fmla="*/ 27 h 374"/>
                  <a:gd name="T110" fmla="*/ 187 w 408"/>
                  <a:gd name="T111" fmla="*/ 26 h 374"/>
                  <a:gd name="T112" fmla="*/ 175 w 408"/>
                  <a:gd name="T113" fmla="*/ 41 h 374"/>
                  <a:gd name="T114" fmla="*/ 170 w 408"/>
                  <a:gd name="T115" fmla="*/ 31 h 374"/>
                  <a:gd name="T116" fmla="*/ 165 w 408"/>
                  <a:gd name="T117" fmla="*/ 38 h 374"/>
                  <a:gd name="T118" fmla="*/ 159 w 408"/>
                  <a:gd name="T119" fmla="*/ 36 h 374"/>
                  <a:gd name="T120" fmla="*/ 132 w 408"/>
                  <a:gd name="T121" fmla="*/ 0 h 374"/>
                  <a:gd name="T122" fmla="*/ 98 w 408"/>
                  <a:gd name="T123" fmla="*/ 5 h 374"/>
                  <a:gd name="T124" fmla="*/ 48 w 408"/>
                  <a:gd name="T125" fmla="*/ 21 h 3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08"/>
                  <a:gd name="T190" fmla="*/ 0 h 374"/>
                  <a:gd name="T191" fmla="*/ 408 w 408"/>
                  <a:gd name="T192" fmla="*/ 374 h 3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08" h="374">
                    <a:moveTo>
                      <a:pt x="28" y="41"/>
                    </a:moveTo>
                    <a:lnTo>
                      <a:pt x="11" y="57"/>
                    </a:lnTo>
                    <a:lnTo>
                      <a:pt x="3" y="67"/>
                    </a:lnTo>
                    <a:lnTo>
                      <a:pt x="0" y="74"/>
                    </a:lnTo>
                    <a:lnTo>
                      <a:pt x="13" y="89"/>
                    </a:lnTo>
                    <a:lnTo>
                      <a:pt x="23" y="105"/>
                    </a:lnTo>
                    <a:lnTo>
                      <a:pt x="31" y="120"/>
                    </a:lnTo>
                    <a:lnTo>
                      <a:pt x="37" y="139"/>
                    </a:lnTo>
                    <a:lnTo>
                      <a:pt x="44" y="173"/>
                    </a:lnTo>
                    <a:lnTo>
                      <a:pt x="47" y="209"/>
                    </a:lnTo>
                    <a:lnTo>
                      <a:pt x="54" y="213"/>
                    </a:lnTo>
                    <a:lnTo>
                      <a:pt x="67" y="214"/>
                    </a:lnTo>
                    <a:lnTo>
                      <a:pt x="82" y="221"/>
                    </a:lnTo>
                    <a:lnTo>
                      <a:pt x="108" y="231"/>
                    </a:lnTo>
                    <a:lnTo>
                      <a:pt x="119" y="233"/>
                    </a:lnTo>
                    <a:lnTo>
                      <a:pt x="156" y="226"/>
                    </a:lnTo>
                    <a:lnTo>
                      <a:pt x="193" y="228"/>
                    </a:lnTo>
                    <a:lnTo>
                      <a:pt x="212" y="238"/>
                    </a:lnTo>
                    <a:lnTo>
                      <a:pt x="226" y="255"/>
                    </a:lnTo>
                    <a:lnTo>
                      <a:pt x="233" y="269"/>
                    </a:lnTo>
                    <a:lnTo>
                      <a:pt x="238" y="285"/>
                    </a:lnTo>
                    <a:lnTo>
                      <a:pt x="241" y="300"/>
                    </a:lnTo>
                    <a:lnTo>
                      <a:pt x="243" y="317"/>
                    </a:lnTo>
                    <a:lnTo>
                      <a:pt x="240" y="338"/>
                    </a:lnTo>
                    <a:lnTo>
                      <a:pt x="240" y="339"/>
                    </a:lnTo>
                    <a:lnTo>
                      <a:pt x="236" y="356"/>
                    </a:lnTo>
                    <a:lnTo>
                      <a:pt x="233" y="372"/>
                    </a:lnTo>
                    <a:lnTo>
                      <a:pt x="233" y="374"/>
                    </a:lnTo>
                    <a:lnTo>
                      <a:pt x="240" y="374"/>
                    </a:lnTo>
                    <a:lnTo>
                      <a:pt x="264" y="363"/>
                    </a:lnTo>
                    <a:lnTo>
                      <a:pt x="281" y="353"/>
                    </a:lnTo>
                    <a:lnTo>
                      <a:pt x="287" y="346"/>
                    </a:lnTo>
                    <a:lnTo>
                      <a:pt x="294" y="339"/>
                    </a:lnTo>
                    <a:lnTo>
                      <a:pt x="295" y="334"/>
                    </a:lnTo>
                    <a:lnTo>
                      <a:pt x="300" y="326"/>
                    </a:lnTo>
                    <a:lnTo>
                      <a:pt x="303" y="326"/>
                    </a:lnTo>
                    <a:lnTo>
                      <a:pt x="304" y="331"/>
                    </a:lnTo>
                    <a:lnTo>
                      <a:pt x="304" y="344"/>
                    </a:lnTo>
                    <a:lnTo>
                      <a:pt x="309" y="344"/>
                    </a:lnTo>
                    <a:lnTo>
                      <a:pt x="321" y="336"/>
                    </a:lnTo>
                    <a:lnTo>
                      <a:pt x="329" y="315"/>
                    </a:lnTo>
                    <a:lnTo>
                      <a:pt x="332" y="302"/>
                    </a:lnTo>
                    <a:lnTo>
                      <a:pt x="329" y="298"/>
                    </a:lnTo>
                    <a:lnTo>
                      <a:pt x="320" y="297"/>
                    </a:lnTo>
                    <a:lnTo>
                      <a:pt x="309" y="300"/>
                    </a:lnTo>
                    <a:lnTo>
                      <a:pt x="320" y="295"/>
                    </a:lnTo>
                    <a:lnTo>
                      <a:pt x="332" y="295"/>
                    </a:lnTo>
                    <a:lnTo>
                      <a:pt x="345" y="300"/>
                    </a:lnTo>
                    <a:lnTo>
                      <a:pt x="355" y="307"/>
                    </a:lnTo>
                    <a:lnTo>
                      <a:pt x="358" y="307"/>
                    </a:lnTo>
                    <a:lnTo>
                      <a:pt x="362" y="307"/>
                    </a:lnTo>
                    <a:lnTo>
                      <a:pt x="372" y="312"/>
                    </a:lnTo>
                    <a:lnTo>
                      <a:pt x="383" y="307"/>
                    </a:lnTo>
                    <a:lnTo>
                      <a:pt x="382" y="300"/>
                    </a:lnTo>
                    <a:lnTo>
                      <a:pt x="366" y="286"/>
                    </a:lnTo>
                    <a:lnTo>
                      <a:pt x="349" y="274"/>
                    </a:lnTo>
                    <a:lnTo>
                      <a:pt x="332" y="271"/>
                    </a:lnTo>
                    <a:lnTo>
                      <a:pt x="314" y="271"/>
                    </a:lnTo>
                    <a:lnTo>
                      <a:pt x="297" y="271"/>
                    </a:lnTo>
                    <a:lnTo>
                      <a:pt x="280" y="271"/>
                    </a:lnTo>
                    <a:lnTo>
                      <a:pt x="269" y="264"/>
                    </a:lnTo>
                    <a:lnTo>
                      <a:pt x="260" y="254"/>
                    </a:lnTo>
                    <a:lnTo>
                      <a:pt x="258" y="249"/>
                    </a:lnTo>
                    <a:lnTo>
                      <a:pt x="257" y="240"/>
                    </a:lnTo>
                    <a:lnTo>
                      <a:pt x="258" y="231"/>
                    </a:lnTo>
                    <a:lnTo>
                      <a:pt x="260" y="223"/>
                    </a:lnTo>
                    <a:lnTo>
                      <a:pt x="260" y="213"/>
                    </a:lnTo>
                    <a:lnTo>
                      <a:pt x="258" y="204"/>
                    </a:lnTo>
                    <a:lnTo>
                      <a:pt x="250" y="213"/>
                    </a:lnTo>
                    <a:lnTo>
                      <a:pt x="240" y="221"/>
                    </a:lnTo>
                    <a:lnTo>
                      <a:pt x="250" y="209"/>
                    </a:lnTo>
                    <a:lnTo>
                      <a:pt x="263" y="195"/>
                    </a:lnTo>
                    <a:lnTo>
                      <a:pt x="269" y="192"/>
                    </a:lnTo>
                    <a:lnTo>
                      <a:pt x="275" y="189"/>
                    </a:lnTo>
                    <a:lnTo>
                      <a:pt x="289" y="194"/>
                    </a:lnTo>
                    <a:lnTo>
                      <a:pt x="287" y="195"/>
                    </a:lnTo>
                    <a:lnTo>
                      <a:pt x="287" y="197"/>
                    </a:lnTo>
                    <a:lnTo>
                      <a:pt x="278" y="194"/>
                    </a:lnTo>
                    <a:lnTo>
                      <a:pt x="274" y="194"/>
                    </a:lnTo>
                    <a:lnTo>
                      <a:pt x="270" y="195"/>
                    </a:lnTo>
                    <a:lnTo>
                      <a:pt x="264" y="214"/>
                    </a:lnTo>
                    <a:lnTo>
                      <a:pt x="266" y="237"/>
                    </a:lnTo>
                    <a:lnTo>
                      <a:pt x="269" y="245"/>
                    </a:lnTo>
                    <a:lnTo>
                      <a:pt x="275" y="254"/>
                    </a:lnTo>
                    <a:lnTo>
                      <a:pt x="281" y="259"/>
                    </a:lnTo>
                    <a:lnTo>
                      <a:pt x="287" y="262"/>
                    </a:lnTo>
                    <a:lnTo>
                      <a:pt x="298" y="266"/>
                    </a:lnTo>
                    <a:lnTo>
                      <a:pt x="307" y="261"/>
                    </a:lnTo>
                    <a:lnTo>
                      <a:pt x="309" y="257"/>
                    </a:lnTo>
                    <a:lnTo>
                      <a:pt x="304" y="243"/>
                    </a:lnTo>
                    <a:lnTo>
                      <a:pt x="304" y="223"/>
                    </a:lnTo>
                    <a:lnTo>
                      <a:pt x="304" y="202"/>
                    </a:lnTo>
                    <a:lnTo>
                      <a:pt x="315" y="173"/>
                    </a:lnTo>
                    <a:lnTo>
                      <a:pt x="331" y="146"/>
                    </a:lnTo>
                    <a:lnTo>
                      <a:pt x="334" y="144"/>
                    </a:lnTo>
                    <a:lnTo>
                      <a:pt x="338" y="141"/>
                    </a:lnTo>
                    <a:lnTo>
                      <a:pt x="351" y="135"/>
                    </a:lnTo>
                    <a:lnTo>
                      <a:pt x="362" y="137"/>
                    </a:lnTo>
                    <a:lnTo>
                      <a:pt x="372" y="141"/>
                    </a:lnTo>
                    <a:lnTo>
                      <a:pt x="382" y="149"/>
                    </a:lnTo>
                    <a:lnTo>
                      <a:pt x="388" y="163"/>
                    </a:lnTo>
                    <a:lnTo>
                      <a:pt x="400" y="175"/>
                    </a:lnTo>
                    <a:lnTo>
                      <a:pt x="408" y="168"/>
                    </a:lnTo>
                    <a:lnTo>
                      <a:pt x="403" y="154"/>
                    </a:lnTo>
                    <a:lnTo>
                      <a:pt x="392" y="142"/>
                    </a:lnTo>
                    <a:lnTo>
                      <a:pt x="388" y="139"/>
                    </a:lnTo>
                    <a:lnTo>
                      <a:pt x="382" y="135"/>
                    </a:lnTo>
                    <a:lnTo>
                      <a:pt x="366" y="130"/>
                    </a:lnTo>
                    <a:lnTo>
                      <a:pt x="349" y="129"/>
                    </a:lnTo>
                    <a:lnTo>
                      <a:pt x="343" y="129"/>
                    </a:lnTo>
                    <a:lnTo>
                      <a:pt x="324" y="129"/>
                    </a:lnTo>
                    <a:lnTo>
                      <a:pt x="338" y="125"/>
                    </a:lnTo>
                    <a:lnTo>
                      <a:pt x="351" y="122"/>
                    </a:lnTo>
                    <a:lnTo>
                      <a:pt x="365" y="122"/>
                    </a:lnTo>
                    <a:lnTo>
                      <a:pt x="377" y="127"/>
                    </a:lnTo>
                    <a:lnTo>
                      <a:pt x="379" y="125"/>
                    </a:lnTo>
                    <a:lnTo>
                      <a:pt x="379" y="123"/>
                    </a:lnTo>
                    <a:lnTo>
                      <a:pt x="371" y="113"/>
                    </a:lnTo>
                    <a:lnTo>
                      <a:pt x="362" y="106"/>
                    </a:lnTo>
                    <a:lnTo>
                      <a:pt x="338" y="105"/>
                    </a:lnTo>
                    <a:lnTo>
                      <a:pt x="337" y="103"/>
                    </a:lnTo>
                    <a:lnTo>
                      <a:pt x="337" y="101"/>
                    </a:lnTo>
                    <a:lnTo>
                      <a:pt x="343" y="98"/>
                    </a:lnTo>
                    <a:lnTo>
                      <a:pt x="357" y="98"/>
                    </a:lnTo>
                    <a:lnTo>
                      <a:pt x="363" y="101"/>
                    </a:lnTo>
                    <a:lnTo>
                      <a:pt x="368" y="99"/>
                    </a:lnTo>
                    <a:lnTo>
                      <a:pt x="369" y="96"/>
                    </a:lnTo>
                    <a:lnTo>
                      <a:pt x="368" y="86"/>
                    </a:lnTo>
                    <a:lnTo>
                      <a:pt x="360" y="60"/>
                    </a:lnTo>
                    <a:lnTo>
                      <a:pt x="349" y="48"/>
                    </a:lnTo>
                    <a:lnTo>
                      <a:pt x="335" y="43"/>
                    </a:lnTo>
                    <a:lnTo>
                      <a:pt x="317" y="43"/>
                    </a:lnTo>
                    <a:lnTo>
                      <a:pt x="303" y="33"/>
                    </a:lnTo>
                    <a:lnTo>
                      <a:pt x="291" y="24"/>
                    </a:lnTo>
                    <a:lnTo>
                      <a:pt x="272" y="24"/>
                    </a:lnTo>
                    <a:lnTo>
                      <a:pt x="253" y="27"/>
                    </a:lnTo>
                    <a:lnTo>
                      <a:pt x="224" y="38"/>
                    </a:lnTo>
                    <a:lnTo>
                      <a:pt x="206" y="46"/>
                    </a:lnTo>
                    <a:lnTo>
                      <a:pt x="203" y="38"/>
                    </a:lnTo>
                    <a:lnTo>
                      <a:pt x="198" y="34"/>
                    </a:lnTo>
                    <a:lnTo>
                      <a:pt x="184" y="41"/>
                    </a:lnTo>
                    <a:lnTo>
                      <a:pt x="190" y="27"/>
                    </a:lnTo>
                    <a:lnTo>
                      <a:pt x="189" y="26"/>
                    </a:lnTo>
                    <a:lnTo>
                      <a:pt x="187" y="26"/>
                    </a:lnTo>
                    <a:lnTo>
                      <a:pt x="181" y="34"/>
                    </a:lnTo>
                    <a:lnTo>
                      <a:pt x="175" y="41"/>
                    </a:lnTo>
                    <a:lnTo>
                      <a:pt x="173" y="39"/>
                    </a:lnTo>
                    <a:lnTo>
                      <a:pt x="172" y="33"/>
                    </a:lnTo>
                    <a:lnTo>
                      <a:pt x="170" y="31"/>
                    </a:lnTo>
                    <a:lnTo>
                      <a:pt x="169" y="31"/>
                    </a:lnTo>
                    <a:lnTo>
                      <a:pt x="165" y="38"/>
                    </a:lnTo>
                    <a:lnTo>
                      <a:pt x="164" y="39"/>
                    </a:lnTo>
                    <a:lnTo>
                      <a:pt x="159" y="36"/>
                    </a:lnTo>
                    <a:lnTo>
                      <a:pt x="148" y="26"/>
                    </a:lnTo>
                    <a:lnTo>
                      <a:pt x="135" y="9"/>
                    </a:lnTo>
                    <a:lnTo>
                      <a:pt x="132" y="0"/>
                    </a:lnTo>
                    <a:lnTo>
                      <a:pt x="124" y="4"/>
                    </a:lnTo>
                    <a:lnTo>
                      <a:pt x="110" y="5"/>
                    </a:lnTo>
                    <a:lnTo>
                      <a:pt x="98" y="5"/>
                    </a:lnTo>
                    <a:lnTo>
                      <a:pt x="81" y="9"/>
                    </a:lnTo>
                    <a:lnTo>
                      <a:pt x="62" y="14"/>
                    </a:lnTo>
                    <a:lnTo>
                      <a:pt x="48" y="21"/>
                    </a:lnTo>
                    <a:lnTo>
                      <a:pt x="28" y="4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09" name="Freeform 15"/>
              <p:cNvSpPr>
                <a:spLocks/>
              </p:cNvSpPr>
              <p:nvPr/>
            </p:nvSpPr>
            <p:spPr bwMode="auto">
              <a:xfrm>
                <a:off x="1362" y="3023"/>
                <a:ext cx="198" cy="207"/>
              </a:xfrm>
              <a:custGeom>
                <a:avLst/>
                <a:gdLst>
                  <a:gd name="T0" fmla="*/ 33 w 198"/>
                  <a:gd name="T1" fmla="*/ 99 h 207"/>
                  <a:gd name="T2" fmla="*/ 16 w 198"/>
                  <a:gd name="T3" fmla="*/ 120 h 207"/>
                  <a:gd name="T4" fmla="*/ 5 w 198"/>
                  <a:gd name="T5" fmla="*/ 144 h 207"/>
                  <a:gd name="T6" fmla="*/ 0 w 198"/>
                  <a:gd name="T7" fmla="*/ 169 h 207"/>
                  <a:gd name="T8" fmla="*/ 2 w 198"/>
                  <a:gd name="T9" fmla="*/ 197 h 207"/>
                  <a:gd name="T10" fmla="*/ 2 w 198"/>
                  <a:gd name="T11" fmla="*/ 198 h 207"/>
                  <a:gd name="T12" fmla="*/ 3 w 198"/>
                  <a:gd name="T13" fmla="*/ 198 h 207"/>
                  <a:gd name="T14" fmla="*/ 6 w 198"/>
                  <a:gd name="T15" fmla="*/ 193 h 207"/>
                  <a:gd name="T16" fmla="*/ 10 w 198"/>
                  <a:gd name="T17" fmla="*/ 190 h 207"/>
                  <a:gd name="T18" fmla="*/ 11 w 198"/>
                  <a:gd name="T19" fmla="*/ 188 h 207"/>
                  <a:gd name="T20" fmla="*/ 16 w 198"/>
                  <a:gd name="T21" fmla="*/ 188 h 207"/>
                  <a:gd name="T22" fmla="*/ 16 w 198"/>
                  <a:gd name="T23" fmla="*/ 193 h 207"/>
                  <a:gd name="T24" fmla="*/ 17 w 198"/>
                  <a:gd name="T25" fmla="*/ 197 h 207"/>
                  <a:gd name="T26" fmla="*/ 20 w 198"/>
                  <a:gd name="T27" fmla="*/ 195 h 207"/>
                  <a:gd name="T28" fmla="*/ 23 w 198"/>
                  <a:gd name="T29" fmla="*/ 191 h 207"/>
                  <a:gd name="T30" fmla="*/ 27 w 198"/>
                  <a:gd name="T31" fmla="*/ 188 h 207"/>
                  <a:gd name="T32" fmla="*/ 30 w 198"/>
                  <a:gd name="T33" fmla="*/ 188 h 207"/>
                  <a:gd name="T34" fmla="*/ 33 w 198"/>
                  <a:gd name="T35" fmla="*/ 190 h 207"/>
                  <a:gd name="T36" fmla="*/ 33 w 198"/>
                  <a:gd name="T37" fmla="*/ 191 h 207"/>
                  <a:gd name="T38" fmla="*/ 33 w 198"/>
                  <a:gd name="T39" fmla="*/ 195 h 207"/>
                  <a:gd name="T40" fmla="*/ 34 w 198"/>
                  <a:gd name="T41" fmla="*/ 198 h 207"/>
                  <a:gd name="T42" fmla="*/ 37 w 198"/>
                  <a:gd name="T43" fmla="*/ 197 h 207"/>
                  <a:gd name="T44" fmla="*/ 40 w 198"/>
                  <a:gd name="T45" fmla="*/ 195 h 207"/>
                  <a:gd name="T46" fmla="*/ 45 w 198"/>
                  <a:gd name="T47" fmla="*/ 200 h 207"/>
                  <a:gd name="T48" fmla="*/ 50 w 198"/>
                  <a:gd name="T49" fmla="*/ 207 h 207"/>
                  <a:gd name="T50" fmla="*/ 60 w 198"/>
                  <a:gd name="T51" fmla="*/ 200 h 207"/>
                  <a:gd name="T52" fmla="*/ 71 w 198"/>
                  <a:gd name="T53" fmla="*/ 197 h 207"/>
                  <a:gd name="T54" fmla="*/ 88 w 198"/>
                  <a:gd name="T55" fmla="*/ 191 h 207"/>
                  <a:gd name="T56" fmla="*/ 104 w 198"/>
                  <a:gd name="T57" fmla="*/ 186 h 207"/>
                  <a:gd name="T58" fmla="*/ 118 w 198"/>
                  <a:gd name="T59" fmla="*/ 181 h 207"/>
                  <a:gd name="T60" fmla="*/ 133 w 198"/>
                  <a:gd name="T61" fmla="*/ 173 h 207"/>
                  <a:gd name="T62" fmla="*/ 148 w 198"/>
                  <a:gd name="T63" fmla="*/ 156 h 207"/>
                  <a:gd name="T64" fmla="*/ 159 w 198"/>
                  <a:gd name="T65" fmla="*/ 133 h 207"/>
                  <a:gd name="T66" fmla="*/ 162 w 198"/>
                  <a:gd name="T67" fmla="*/ 114 h 207"/>
                  <a:gd name="T68" fmla="*/ 164 w 198"/>
                  <a:gd name="T69" fmla="*/ 96 h 207"/>
                  <a:gd name="T70" fmla="*/ 167 w 198"/>
                  <a:gd name="T71" fmla="*/ 77 h 207"/>
                  <a:gd name="T72" fmla="*/ 172 w 198"/>
                  <a:gd name="T73" fmla="*/ 60 h 207"/>
                  <a:gd name="T74" fmla="*/ 184 w 198"/>
                  <a:gd name="T75" fmla="*/ 39 h 207"/>
                  <a:gd name="T76" fmla="*/ 196 w 198"/>
                  <a:gd name="T77" fmla="*/ 18 h 207"/>
                  <a:gd name="T78" fmla="*/ 198 w 198"/>
                  <a:gd name="T79" fmla="*/ 15 h 207"/>
                  <a:gd name="T80" fmla="*/ 198 w 198"/>
                  <a:gd name="T81" fmla="*/ 10 h 207"/>
                  <a:gd name="T82" fmla="*/ 198 w 198"/>
                  <a:gd name="T83" fmla="*/ 6 h 207"/>
                  <a:gd name="T84" fmla="*/ 196 w 198"/>
                  <a:gd name="T85" fmla="*/ 3 h 207"/>
                  <a:gd name="T86" fmla="*/ 195 w 198"/>
                  <a:gd name="T87" fmla="*/ 3 h 207"/>
                  <a:gd name="T88" fmla="*/ 193 w 198"/>
                  <a:gd name="T89" fmla="*/ 3 h 207"/>
                  <a:gd name="T90" fmla="*/ 193 w 198"/>
                  <a:gd name="T91" fmla="*/ 1 h 207"/>
                  <a:gd name="T92" fmla="*/ 192 w 198"/>
                  <a:gd name="T93" fmla="*/ 0 h 207"/>
                  <a:gd name="T94" fmla="*/ 184 w 198"/>
                  <a:gd name="T95" fmla="*/ 6 h 207"/>
                  <a:gd name="T96" fmla="*/ 175 w 198"/>
                  <a:gd name="T97" fmla="*/ 15 h 207"/>
                  <a:gd name="T98" fmla="*/ 148 w 198"/>
                  <a:gd name="T99" fmla="*/ 32 h 207"/>
                  <a:gd name="T100" fmla="*/ 122 w 198"/>
                  <a:gd name="T101" fmla="*/ 46 h 207"/>
                  <a:gd name="T102" fmla="*/ 99 w 198"/>
                  <a:gd name="T103" fmla="*/ 58 h 207"/>
                  <a:gd name="T104" fmla="*/ 76 w 198"/>
                  <a:gd name="T105" fmla="*/ 70 h 207"/>
                  <a:gd name="T106" fmla="*/ 54 w 198"/>
                  <a:gd name="T107" fmla="*/ 82 h 207"/>
                  <a:gd name="T108" fmla="*/ 33 w 198"/>
                  <a:gd name="T109" fmla="*/ 99 h 20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98"/>
                  <a:gd name="T166" fmla="*/ 0 h 207"/>
                  <a:gd name="T167" fmla="*/ 198 w 198"/>
                  <a:gd name="T168" fmla="*/ 207 h 207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98" h="207">
                    <a:moveTo>
                      <a:pt x="33" y="99"/>
                    </a:moveTo>
                    <a:lnTo>
                      <a:pt x="16" y="120"/>
                    </a:lnTo>
                    <a:lnTo>
                      <a:pt x="5" y="144"/>
                    </a:lnTo>
                    <a:lnTo>
                      <a:pt x="0" y="169"/>
                    </a:lnTo>
                    <a:lnTo>
                      <a:pt x="2" y="197"/>
                    </a:lnTo>
                    <a:lnTo>
                      <a:pt x="2" y="198"/>
                    </a:lnTo>
                    <a:lnTo>
                      <a:pt x="3" y="198"/>
                    </a:lnTo>
                    <a:lnTo>
                      <a:pt x="6" y="193"/>
                    </a:lnTo>
                    <a:lnTo>
                      <a:pt x="10" y="190"/>
                    </a:lnTo>
                    <a:lnTo>
                      <a:pt x="11" y="188"/>
                    </a:lnTo>
                    <a:lnTo>
                      <a:pt x="16" y="188"/>
                    </a:lnTo>
                    <a:lnTo>
                      <a:pt x="16" y="193"/>
                    </a:lnTo>
                    <a:lnTo>
                      <a:pt x="17" y="197"/>
                    </a:lnTo>
                    <a:lnTo>
                      <a:pt x="20" y="195"/>
                    </a:lnTo>
                    <a:lnTo>
                      <a:pt x="23" y="191"/>
                    </a:lnTo>
                    <a:lnTo>
                      <a:pt x="27" y="188"/>
                    </a:lnTo>
                    <a:lnTo>
                      <a:pt x="30" y="188"/>
                    </a:lnTo>
                    <a:lnTo>
                      <a:pt x="33" y="190"/>
                    </a:lnTo>
                    <a:lnTo>
                      <a:pt x="33" y="191"/>
                    </a:lnTo>
                    <a:lnTo>
                      <a:pt x="33" y="195"/>
                    </a:lnTo>
                    <a:lnTo>
                      <a:pt x="34" y="198"/>
                    </a:lnTo>
                    <a:lnTo>
                      <a:pt x="37" y="197"/>
                    </a:lnTo>
                    <a:lnTo>
                      <a:pt x="40" y="195"/>
                    </a:lnTo>
                    <a:lnTo>
                      <a:pt x="45" y="200"/>
                    </a:lnTo>
                    <a:lnTo>
                      <a:pt x="50" y="207"/>
                    </a:lnTo>
                    <a:lnTo>
                      <a:pt x="60" y="200"/>
                    </a:lnTo>
                    <a:lnTo>
                      <a:pt x="71" y="197"/>
                    </a:lnTo>
                    <a:lnTo>
                      <a:pt x="88" y="191"/>
                    </a:lnTo>
                    <a:lnTo>
                      <a:pt x="104" y="186"/>
                    </a:lnTo>
                    <a:lnTo>
                      <a:pt x="118" y="181"/>
                    </a:lnTo>
                    <a:lnTo>
                      <a:pt x="133" y="173"/>
                    </a:lnTo>
                    <a:lnTo>
                      <a:pt x="148" y="156"/>
                    </a:lnTo>
                    <a:lnTo>
                      <a:pt x="159" y="133"/>
                    </a:lnTo>
                    <a:lnTo>
                      <a:pt x="162" y="114"/>
                    </a:lnTo>
                    <a:lnTo>
                      <a:pt x="164" y="96"/>
                    </a:lnTo>
                    <a:lnTo>
                      <a:pt x="167" y="77"/>
                    </a:lnTo>
                    <a:lnTo>
                      <a:pt x="172" y="60"/>
                    </a:lnTo>
                    <a:lnTo>
                      <a:pt x="184" y="39"/>
                    </a:lnTo>
                    <a:lnTo>
                      <a:pt x="196" y="18"/>
                    </a:lnTo>
                    <a:lnTo>
                      <a:pt x="198" y="15"/>
                    </a:lnTo>
                    <a:lnTo>
                      <a:pt x="198" y="10"/>
                    </a:lnTo>
                    <a:lnTo>
                      <a:pt x="198" y="6"/>
                    </a:lnTo>
                    <a:lnTo>
                      <a:pt x="196" y="3"/>
                    </a:lnTo>
                    <a:lnTo>
                      <a:pt x="195" y="3"/>
                    </a:lnTo>
                    <a:lnTo>
                      <a:pt x="193" y="3"/>
                    </a:lnTo>
                    <a:lnTo>
                      <a:pt x="193" y="1"/>
                    </a:lnTo>
                    <a:lnTo>
                      <a:pt x="192" y="0"/>
                    </a:lnTo>
                    <a:lnTo>
                      <a:pt x="184" y="6"/>
                    </a:lnTo>
                    <a:lnTo>
                      <a:pt x="175" y="15"/>
                    </a:lnTo>
                    <a:lnTo>
                      <a:pt x="148" y="32"/>
                    </a:lnTo>
                    <a:lnTo>
                      <a:pt x="122" y="46"/>
                    </a:lnTo>
                    <a:lnTo>
                      <a:pt x="99" y="58"/>
                    </a:lnTo>
                    <a:lnTo>
                      <a:pt x="76" y="70"/>
                    </a:lnTo>
                    <a:lnTo>
                      <a:pt x="54" y="82"/>
                    </a:lnTo>
                    <a:lnTo>
                      <a:pt x="33" y="99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0" name="Freeform 16"/>
              <p:cNvSpPr>
                <a:spLocks/>
              </p:cNvSpPr>
              <p:nvPr/>
            </p:nvSpPr>
            <p:spPr bwMode="auto">
              <a:xfrm>
                <a:off x="1362" y="3023"/>
                <a:ext cx="198" cy="207"/>
              </a:xfrm>
              <a:custGeom>
                <a:avLst/>
                <a:gdLst>
                  <a:gd name="T0" fmla="*/ 16 w 198"/>
                  <a:gd name="T1" fmla="*/ 120 h 207"/>
                  <a:gd name="T2" fmla="*/ 0 w 198"/>
                  <a:gd name="T3" fmla="*/ 169 h 207"/>
                  <a:gd name="T4" fmla="*/ 2 w 198"/>
                  <a:gd name="T5" fmla="*/ 197 h 207"/>
                  <a:gd name="T6" fmla="*/ 3 w 198"/>
                  <a:gd name="T7" fmla="*/ 198 h 207"/>
                  <a:gd name="T8" fmla="*/ 6 w 198"/>
                  <a:gd name="T9" fmla="*/ 193 h 207"/>
                  <a:gd name="T10" fmla="*/ 11 w 198"/>
                  <a:gd name="T11" fmla="*/ 188 h 207"/>
                  <a:gd name="T12" fmla="*/ 16 w 198"/>
                  <a:gd name="T13" fmla="*/ 188 h 207"/>
                  <a:gd name="T14" fmla="*/ 17 w 198"/>
                  <a:gd name="T15" fmla="*/ 197 h 207"/>
                  <a:gd name="T16" fmla="*/ 20 w 198"/>
                  <a:gd name="T17" fmla="*/ 195 h 207"/>
                  <a:gd name="T18" fmla="*/ 27 w 198"/>
                  <a:gd name="T19" fmla="*/ 188 h 207"/>
                  <a:gd name="T20" fmla="*/ 30 w 198"/>
                  <a:gd name="T21" fmla="*/ 188 h 207"/>
                  <a:gd name="T22" fmla="*/ 33 w 198"/>
                  <a:gd name="T23" fmla="*/ 191 h 207"/>
                  <a:gd name="T24" fmla="*/ 34 w 198"/>
                  <a:gd name="T25" fmla="*/ 198 h 207"/>
                  <a:gd name="T26" fmla="*/ 37 w 198"/>
                  <a:gd name="T27" fmla="*/ 197 h 207"/>
                  <a:gd name="T28" fmla="*/ 40 w 198"/>
                  <a:gd name="T29" fmla="*/ 195 h 207"/>
                  <a:gd name="T30" fmla="*/ 50 w 198"/>
                  <a:gd name="T31" fmla="*/ 207 h 207"/>
                  <a:gd name="T32" fmla="*/ 60 w 198"/>
                  <a:gd name="T33" fmla="*/ 200 h 207"/>
                  <a:gd name="T34" fmla="*/ 71 w 198"/>
                  <a:gd name="T35" fmla="*/ 197 h 207"/>
                  <a:gd name="T36" fmla="*/ 104 w 198"/>
                  <a:gd name="T37" fmla="*/ 186 h 207"/>
                  <a:gd name="T38" fmla="*/ 133 w 198"/>
                  <a:gd name="T39" fmla="*/ 173 h 207"/>
                  <a:gd name="T40" fmla="*/ 148 w 198"/>
                  <a:gd name="T41" fmla="*/ 156 h 207"/>
                  <a:gd name="T42" fmla="*/ 159 w 198"/>
                  <a:gd name="T43" fmla="*/ 133 h 207"/>
                  <a:gd name="T44" fmla="*/ 164 w 198"/>
                  <a:gd name="T45" fmla="*/ 96 h 207"/>
                  <a:gd name="T46" fmla="*/ 172 w 198"/>
                  <a:gd name="T47" fmla="*/ 60 h 207"/>
                  <a:gd name="T48" fmla="*/ 184 w 198"/>
                  <a:gd name="T49" fmla="*/ 39 h 207"/>
                  <a:gd name="T50" fmla="*/ 196 w 198"/>
                  <a:gd name="T51" fmla="*/ 18 h 207"/>
                  <a:gd name="T52" fmla="*/ 198 w 198"/>
                  <a:gd name="T53" fmla="*/ 10 h 207"/>
                  <a:gd name="T54" fmla="*/ 196 w 198"/>
                  <a:gd name="T55" fmla="*/ 3 h 207"/>
                  <a:gd name="T56" fmla="*/ 195 w 198"/>
                  <a:gd name="T57" fmla="*/ 3 h 207"/>
                  <a:gd name="T58" fmla="*/ 193 w 198"/>
                  <a:gd name="T59" fmla="*/ 3 h 207"/>
                  <a:gd name="T60" fmla="*/ 192 w 198"/>
                  <a:gd name="T61" fmla="*/ 0 h 207"/>
                  <a:gd name="T62" fmla="*/ 184 w 198"/>
                  <a:gd name="T63" fmla="*/ 6 h 207"/>
                  <a:gd name="T64" fmla="*/ 175 w 198"/>
                  <a:gd name="T65" fmla="*/ 15 h 207"/>
                  <a:gd name="T66" fmla="*/ 122 w 198"/>
                  <a:gd name="T67" fmla="*/ 46 h 207"/>
                  <a:gd name="T68" fmla="*/ 99 w 198"/>
                  <a:gd name="T69" fmla="*/ 58 h 207"/>
                  <a:gd name="T70" fmla="*/ 54 w 198"/>
                  <a:gd name="T71" fmla="*/ 82 h 207"/>
                  <a:gd name="T72" fmla="*/ 33 w 198"/>
                  <a:gd name="T73" fmla="*/ 99 h 20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98"/>
                  <a:gd name="T112" fmla="*/ 0 h 207"/>
                  <a:gd name="T113" fmla="*/ 198 w 198"/>
                  <a:gd name="T114" fmla="*/ 207 h 20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98" h="207">
                    <a:moveTo>
                      <a:pt x="33" y="99"/>
                    </a:moveTo>
                    <a:lnTo>
                      <a:pt x="16" y="120"/>
                    </a:lnTo>
                    <a:lnTo>
                      <a:pt x="5" y="144"/>
                    </a:lnTo>
                    <a:lnTo>
                      <a:pt x="0" y="169"/>
                    </a:lnTo>
                    <a:lnTo>
                      <a:pt x="2" y="197"/>
                    </a:lnTo>
                    <a:lnTo>
                      <a:pt x="2" y="198"/>
                    </a:lnTo>
                    <a:lnTo>
                      <a:pt x="3" y="198"/>
                    </a:lnTo>
                    <a:lnTo>
                      <a:pt x="6" y="193"/>
                    </a:lnTo>
                    <a:lnTo>
                      <a:pt x="10" y="190"/>
                    </a:lnTo>
                    <a:lnTo>
                      <a:pt x="11" y="188"/>
                    </a:lnTo>
                    <a:lnTo>
                      <a:pt x="16" y="188"/>
                    </a:lnTo>
                    <a:lnTo>
                      <a:pt x="16" y="193"/>
                    </a:lnTo>
                    <a:lnTo>
                      <a:pt x="17" y="197"/>
                    </a:lnTo>
                    <a:lnTo>
                      <a:pt x="20" y="195"/>
                    </a:lnTo>
                    <a:lnTo>
                      <a:pt x="23" y="191"/>
                    </a:lnTo>
                    <a:lnTo>
                      <a:pt x="27" y="188"/>
                    </a:lnTo>
                    <a:lnTo>
                      <a:pt x="30" y="188"/>
                    </a:lnTo>
                    <a:lnTo>
                      <a:pt x="33" y="190"/>
                    </a:lnTo>
                    <a:lnTo>
                      <a:pt x="33" y="191"/>
                    </a:lnTo>
                    <a:lnTo>
                      <a:pt x="33" y="195"/>
                    </a:lnTo>
                    <a:lnTo>
                      <a:pt x="34" y="198"/>
                    </a:lnTo>
                    <a:lnTo>
                      <a:pt x="37" y="197"/>
                    </a:lnTo>
                    <a:lnTo>
                      <a:pt x="40" y="195"/>
                    </a:lnTo>
                    <a:lnTo>
                      <a:pt x="45" y="200"/>
                    </a:lnTo>
                    <a:lnTo>
                      <a:pt x="50" y="207"/>
                    </a:lnTo>
                    <a:lnTo>
                      <a:pt x="60" y="200"/>
                    </a:lnTo>
                    <a:lnTo>
                      <a:pt x="71" y="197"/>
                    </a:lnTo>
                    <a:lnTo>
                      <a:pt x="88" y="191"/>
                    </a:lnTo>
                    <a:lnTo>
                      <a:pt x="104" y="186"/>
                    </a:lnTo>
                    <a:lnTo>
                      <a:pt x="118" y="181"/>
                    </a:lnTo>
                    <a:lnTo>
                      <a:pt x="133" y="173"/>
                    </a:lnTo>
                    <a:lnTo>
                      <a:pt x="148" y="156"/>
                    </a:lnTo>
                    <a:lnTo>
                      <a:pt x="159" y="133"/>
                    </a:lnTo>
                    <a:lnTo>
                      <a:pt x="162" y="114"/>
                    </a:lnTo>
                    <a:lnTo>
                      <a:pt x="164" y="96"/>
                    </a:lnTo>
                    <a:lnTo>
                      <a:pt x="167" y="77"/>
                    </a:lnTo>
                    <a:lnTo>
                      <a:pt x="172" y="60"/>
                    </a:lnTo>
                    <a:lnTo>
                      <a:pt x="184" y="39"/>
                    </a:lnTo>
                    <a:lnTo>
                      <a:pt x="196" y="18"/>
                    </a:lnTo>
                    <a:lnTo>
                      <a:pt x="198" y="15"/>
                    </a:lnTo>
                    <a:lnTo>
                      <a:pt x="198" y="10"/>
                    </a:lnTo>
                    <a:lnTo>
                      <a:pt x="198" y="6"/>
                    </a:lnTo>
                    <a:lnTo>
                      <a:pt x="196" y="3"/>
                    </a:lnTo>
                    <a:lnTo>
                      <a:pt x="195" y="3"/>
                    </a:lnTo>
                    <a:lnTo>
                      <a:pt x="193" y="3"/>
                    </a:lnTo>
                    <a:lnTo>
                      <a:pt x="193" y="1"/>
                    </a:lnTo>
                    <a:lnTo>
                      <a:pt x="192" y="0"/>
                    </a:lnTo>
                    <a:lnTo>
                      <a:pt x="184" y="6"/>
                    </a:lnTo>
                    <a:lnTo>
                      <a:pt x="175" y="15"/>
                    </a:lnTo>
                    <a:lnTo>
                      <a:pt x="148" y="32"/>
                    </a:lnTo>
                    <a:lnTo>
                      <a:pt x="122" y="46"/>
                    </a:lnTo>
                    <a:lnTo>
                      <a:pt x="99" y="58"/>
                    </a:lnTo>
                    <a:lnTo>
                      <a:pt x="76" y="70"/>
                    </a:lnTo>
                    <a:lnTo>
                      <a:pt x="54" y="82"/>
                    </a:lnTo>
                    <a:lnTo>
                      <a:pt x="33" y="9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1" name="Freeform 17"/>
              <p:cNvSpPr>
                <a:spLocks/>
              </p:cNvSpPr>
              <p:nvPr/>
            </p:nvSpPr>
            <p:spPr bwMode="auto">
              <a:xfrm>
                <a:off x="1568" y="3223"/>
                <a:ext cx="189" cy="93"/>
              </a:xfrm>
              <a:custGeom>
                <a:avLst/>
                <a:gdLst>
                  <a:gd name="T0" fmla="*/ 55 w 189"/>
                  <a:gd name="T1" fmla="*/ 10 h 93"/>
                  <a:gd name="T2" fmla="*/ 41 w 189"/>
                  <a:gd name="T3" fmla="*/ 5 h 93"/>
                  <a:gd name="T4" fmla="*/ 26 w 189"/>
                  <a:gd name="T5" fmla="*/ 3 h 93"/>
                  <a:gd name="T6" fmla="*/ 12 w 189"/>
                  <a:gd name="T7" fmla="*/ 7 h 93"/>
                  <a:gd name="T8" fmla="*/ 1 w 189"/>
                  <a:gd name="T9" fmla="*/ 17 h 93"/>
                  <a:gd name="T10" fmla="*/ 0 w 189"/>
                  <a:gd name="T11" fmla="*/ 19 h 93"/>
                  <a:gd name="T12" fmla="*/ 3 w 189"/>
                  <a:gd name="T13" fmla="*/ 22 h 93"/>
                  <a:gd name="T14" fmla="*/ 6 w 189"/>
                  <a:gd name="T15" fmla="*/ 26 h 93"/>
                  <a:gd name="T16" fmla="*/ 7 w 189"/>
                  <a:gd name="T17" fmla="*/ 29 h 93"/>
                  <a:gd name="T18" fmla="*/ 7 w 189"/>
                  <a:gd name="T19" fmla="*/ 31 h 93"/>
                  <a:gd name="T20" fmla="*/ 6 w 189"/>
                  <a:gd name="T21" fmla="*/ 33 h 93"/>
                  <a:gd name="T22" fmla="*/ 4 w 189"/>
                  <a:gd name="T23" fmla="*/ 34 h 93"/>
                  <a:gd name="T24" fmla="*/ 4 w 189"/>
                  <a:gd name="T25" fmla="*/ 38 h 93"/>
                  <a:gd name="T26" fmla="*/ 6 w 189"/>
                  <a:gd name="T27" fmla="*/ 45 h 93"/>
                  <a:gd name="T28" fmla="*/ 7 w 189"/>
                  <a:gd name="T29" fmla="*/ 51 h 93"/>
                  <a:gd name="T30" fmla="*/ 9 w 189"/>
                  <a:gd name="T31" fmla="*/ 57 h 93"/>
                  <a:gd name="T32" fmla="*/ 12 w 189"/>
                  <a:gd name="T33" fmla="*/ 60 h 93"/>
                  <a:gd name="T34" fmla="*/ 32 w 189"/>
                  <a:gd name="T35" fmla="*/ 74 h 93"/>
                  <a:gd name="T36" fmla="*/ 51 w 189"/>
                  <a:gd name="T37" fmla="*/ 89 h 93"/>
                  <a:gd name="T38" fmla="*/ 57 w 189"/>
                  <a:gd name="T39" fmla="*/ 91 h 93"/>
                  <a:gd name="T40" fmla="*/ 61 w 189"/>
                  <a:gd name="T41" fmla="*/ 93 h 93"/>
                  <a:gd name="T42" fmla="*/ 74 w 189"/>
                  <a:gd name="T43" fmla="*/ 93 h 93"/>
                  <a:gd name="T44" fmla="*/ 86 w 189"/>
                  <a:gd name="T45" fmla="*/ 91 h 93"/>
                  <a:gd name="T46" fmla="*/ 97 w 189"/>
                  <a:gd name="T47" fmla="*/ 86 h 93"/>
                  <a:gd name="T48" fmla="*/ 109 w 189"/>
                  <a:gd name="T49" fmla="*/ 81 h 93"/>
                  <a:gd name="T50" fmla="*/ 126 w 189"/>
                  <a:gd name="T51" fmla="*/ 69 h 93"/>
                  <a:gd name="T52" fmla="*/ 142 w 189"/>
                  <a:gd name="T53" fmla="*/ 51 h 93"/>
                  <a:gd name="T54" fmla="*/ 162 w 189"/>
                  <a:gd name="T55" fmla="*/ 31 h 93"/>
                  <a:gd name="T56" fmla="*/ 182 w 189"/>
                  <a:gd name="T57" fmla="*/ 15 h 93"/>
                  <a:gd name="T58" fmla="*/ 186 w 189"/>
                  <a:gd name="T59" fmla="*/ 10 h 93"/>
                  <a:gd name="T60" fmla="*/ 189 w 189"/>
                  <a:gd name="T61" fmla="*/ 7 h 93"/>
                  <a:gd name="T62" fmla="*/ 188 w 189"/>
                  <a:gd name="T63" fmla="*/ 2 h 93"/>
                  <a:gd name="T64" fmla="*/ 185 w 189"/>
                  <a:gd name="T65" fmla="*/ 0 h 93"/>
                  <a:gd name="T66" fmla="*/ 177 w 189"/>
                  <a:gd name="T67" fmla="*/ 0 h 93"/>
                  <a:gd name="T68" fmla="*/ 171 w 189"/>
                  <a:gd name="T69" fmla="*/ 2 h 93"/>
                  <a:gd name="T70" fmla="*/ 160 w 189"/>
                  <a:gd name="T71" fmla="*/ 2 h 93"/>
                  <a:gd name="T72" fmla="*/ 151 w 189"/>
                  <a:gd name="T73" fmla="*/ 3 h 93"/>
                  <a:gd name="T74" fmla="*/ 137 w 189"/>
                  <a:gd name="T75" fmla="*/ 10 h 93"/>
                  <a:gd name="T76" fmla="*/ 123 w 189"/>
                  <a:gd name="T77" fmla="*/ 15 h 93"/>
                  <a:gd name="T78" fmla="*/ 109 w 189"/>
                  <a:gd name="T79" fmla="*/ 17 h 93"/>
                  <a:gd name="T80" fmla="*/ 95 w 189"/>
                  <a:gd name="T81" fmla="*/ 17 h 93"/>
                  <a:gd name="T82" fmla="*/ 75 w 189"/>
                  <a:gd name="T83" fmla="*/ 17 h 93"/>
                  <a:gd name="T84" fmla="*/ 55 w 189"/>
                  <a:gd name="T85" fmla="*/ 10 h 9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89"/>
                  <a:gd name="T130" fmla="*/ 0 h 93"/>
                  <a:gd name="T131" fmla="*/ 189 w 189"/>
                  <a:gd name="T132" fmla="*/ 93 h 9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89" h="93">
                    <a:moveTo>
                      <a:pt x="55" y="10"/>
                    </a:moveTo>
                    <a:lnTo>
                      <a:pt x="41" y="5"/>
                    </a:lnTo>
                    <a:lnTo>
                      <a:pt x="26" y="3"/>
                    </a:lnTo>
                    <a:lnTo>
                      <a:pt x="12" y="7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6" y="26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6" y="45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12" y="60"/>
                    </a:lnTo>
                    <a:lnTo>
                      <a:pt x="32" y="74"/>
                    </a:lnTo>
                    <a:lnTo>
                      <a:pt x="51" y="89"/>
                    </a:lnTo>
                    <a:lnTo>
                      <a:pt x="57" y="91"/>
                    </a:lnTo>
                    <a:lnTo>
                      <a:pt x="61" y="93"/>
                    </a:lnTo>
                    <a:lnTo>
                      <a:pt x="74" y="93"/>
                    </a:lnTo>
                    <a:lnTo>
                      <a:pt x="86" y="91"/>
                    </a:lnTo>
                    <a:lnTo>
                      <a:pt x="97" y="86"/>
                    </a:lnTo>
                    <a:lnTo>
                      <a:pt x="109" y="81"/>
                    </a:lnTo>
                    <a:lnTo>
                      <a:pt x="126" y="69"/>
                    </a:lnTo>
                    <a:lnTo>
                      <a:pt x="142" y="51"/>
                    </a:lnTo>
                    <a:lnTo>
                      <a:pt x="162" y="31"/>
                    </a:lnTo>
                    <a:lnTo>
                      <a:pt x="182" y="15"/>
                    </a:lnTo>
                    <a:lnTo>
                      <a:pt x="186" y="10"/>
                    </a:lnTo>
                    <a:lnTo>
                      <a:pt x="189" y="7"/>
                    </a:lnTo>
                    <a:lnTo>
                      <a:pt x="188" y="2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1" y="2"/>
                    </a:lnTo>
                    <a:lnTo>
                      <a:pt x="160" y="2"/>
                    </a:lnTo>
                    <a:lnTo>
                      <a:pt x="151" y="3"/>
                    </a:lnTo>
                    <a:lnTo>
                      <a:pt x="137" y="10"/>
                    </a:lnTo>
                    <a:lnTo>
                      <a:pt x="123" y="15"/>
                    </a:lnTo>
                    <a:lnTo>
                      <a:pt x="109" y="17"/>
                    </a:lnTo>
                    <a:lnTo>
                      <a:pt x="95" y="17"/>
                    </a:lnTo>
                    <a:lnTo>
                      <a:pt x="75" y="17"/>
                    </a:lnTo>
                    <a:lnTo>
                      <a:pt x="55" y="10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2" name="Freeform 18"/>
              <p:cNvSpPr>
                <a:spLocks/>
              </p:cNvSpPr>
              <p:nvPr/>
            </p:nvSpPr>
            <p:spPr bwMode="auto">
              <a:xfrm>
                <a:off x="1568" y="3223"/>
                <a:ext cx="189" cy="93"/>
              </a:xfrm>
              <a:custGeom>
                <a:avLst/>
                <a:gdLst>
                  <a:gd name="T0" fmla="*/ 55 w 189"/>
                  <a:gd name="T1" fmla="*/ 10 h 93"/>
                  <a:gd name="T2" fmla="*/ 41 w 189"/>
                  <a:gd name="T3" fmla="*/ 5 h 93"/>
                  <a:gd name="T4" fmla="*/ 26 w 189"/>
                  <a:gd name="T5" fmla="*/ 3 h 93"/>
                  <a:gd name="T6" fmla="*/ 12 w 189"/>
                  <a:gd name="T7" fmla="*/ 7 h 93"/>
                  <a:gd name="T8" fmla="*/ 1 w 189"/>
                  <a:gd name="T9" fmla="*/ 17 h 93"/>
                  <a:gd name="T10" fmla="*/ 1 w 189"/>
                  <a:gd name="T11" fmla="*/ 17 h 93"/>
                  <a:gd name="T12" fmla="*/ 0 w 189"/>
                  <a:gd name="T13" fmla="*/ 19 h 93"/>
                  <a:gd name="T14" fmla="*/ 3 w 189"/>
                  <a:gd name="T15" fmla="*/ 22 h 93"/>
                  <a:gd name="T16" fmla="*/ 6 w 189"/>
                  <a:gd name="T17" fmla="*/ 26 h 93"/>
                  <a:gd name="T18" fmla="*/ 7 w 189"/>
                  <a:gd name="T19" fmla="*/ 29 h 93"/>
                  <a:gd name="T20" fmla="*/ 7 w 189"/>
                  <a:gd name="T21" fmla="*/ 29 h 93"/>
                  <a:gd name="T22" fmla="*/ 7 w 189"/>
                  <a:gd name="T23" fmla="*/ 31 h 93"/>
                  <a:gd name="T24" fmla="*/ 6 w 189"/>
                  <a:gd name="T25" fmla="*/ 33 h 93"/>
                  <a:gd name="T26" fmla="*/ 4 w 189"/>
                  <a:gd name="T27" fmla="*/ 34 h 93"/>
                  <a:gd name="T28" fmla="*/ 4 w 189"/>
                  <a:gd name="T29" fmla="*/ 38 h 93"/>
                  <a:gd name="T30" fmla="*/ 4 w 189"/>
                  <a:gd name="T31" fmla="*/ 38 h 93"/>
                  <a:gd name="T32" fmla="*/ 6 w 189"/>
                  <a:gd name="T33" fmla="*/ 45 h 93"/>
                  <a:gd name="T34" fmla="*/ 7 w 189"/>
                  <a:gd name="T35" fmla="*/ 51 h 93"/>
                  <a:gd name="T36" fmla="*/ 9 w 189"/>
                  <a:gd name="T37" fmla="*/ 57 h 93"/>
                  <a:gd name="T38" fmla="*/ 12 w 189"/>
                  <a:gd name="T39" fmla="*/ 60 h 93"/>
                  <a:gd name="T40" fmla="*/ 12 w 189"/>
                  <a:gd name="T41" fmla="*/ 60 h 93"/>
                  <a:gd name="T42" fmla="*/ 32 w 189"/>
                  <a:gd name="T43" fmla="*/ 74 h 93"/>
                  <a:gd name="T44" fmla="*/ 51 w 189"/>
                  <a:gd name="T45" fmla="*/ 89 h 93"/>
                  <a:gd name="T46" fmla="*/ 51 w 189"/>
                  <a:gd name="T47" fmla="*/ 89 h 93"/>
                  <a:gd name="T48" fmla="*/ 57 w 189"/>
                  <a:gd name="T49" fmla="*/ 91 h 93"/>
                  <a:gd name="T50" fmla="*/ 61 w 189"/>
                  <a:gd name="T51" fmla="*/ 93 h 93"/>
                  <a:gd name="T52" fmla="*/ 61 w 189"/>
                  <a:gd name="T53" fmla="*/ 93 h 93"/>
                  <a:gd name="T54" fmla="*/ 74 w 189"/>
                  <a:gd name="T55" fmla="*/ 93 h 93"/>
                  <a:gd name="T56" fmla="*/ 86 w 189"/>
                  <a:gd name="T57" fmla="*/ 91 h 93"/>
                  <a:gd name="T58" fmla="*/ 97 w 189"/>
                  <a:gd name="T59" fmla="*/ 86 h 93"/>
                  <a:gd name="T60" fmla="*/ 109 w 189"/>
                  <a:gd name="T61" fmla="*/ 81 h 93"/>
                  <a:gd name="T62" fmla="*/ 109 w 189"/>
                  <a:gd name="T63" fmla="*/ 81 h 93"/>
                  <a:gd name="T64" fmla="*/ 126 w 189"/>
                  <a:gd name="T65" fmla="*/ 69 h 93"/>
                  <a:gd name="T66" fmla="*/ 142 w 189"/>
                  <a:gd name="T67" fmla="*/ 51 h 93"/>
                  <a:gd name="T68" fmla="*/ 142 w 189"/>
                  <a:gd name="T69" fmla="*/ 51 h 93"/>
                  <a:gd name="T70" fmla="*/ 162 w 189"/>
                  <a:gd name="T71" fmla="*/ 31 h 93"/>
                  <a:gd name="T72" fmla="*/ 182 w 189"/>
                  <a:gd name="T73" fmla="*/ 15 h 93"/>
                  <a:gd name="T74" fmla="*/ 182 w 189"/>
                  <a:gd name="T75" fmla="*/ 15 h 93"/>
                  <a:gd name="T76" fmla="*/ 186 w 189"/>
                  <a:gd name="T77" fmla="*/ 10 h 93"/>
                  <a:gd name="T78" fmla="*/ 189 w 189"/>
                  <a:gd name="T79" fmla="*/ 7 h 93"/>
                  <a:gd name="T80" fmla="*/ 189 w 189"/>
                  <a:gd name="T81" fmla="*/ 7 h 93"/>
                  <a:gd name="T82" fmla="*/ 188 w 189"/>
                  <a:gd name="T83" fmla="*/ 2 h 93"/>
                  <a:gd name="T84" fmla="*/ 185 w 189"/>
                  <a:gd name="T85" fmla="*/ 0 h 93"/>
                  <a:gd name="T86" fmla="*/ 185 w 189"/>
                  <a:gd name="T87" fmla="*/ 0 h 93"/>
                  <a:gd name="T88" fmla="*/ 177 w 189"/>
                  <a:gd name="T89" fmla="*/ 0 h 93"/>
                  <a:gd name="T90" fmla="*/ 171 w 189"/>
                  <a:gd name="T91" fmla="*/ 2 h 93"/>
                  <a:gd name="T92" fmla="*/ 171 w 189"/>
                  <a:gd name="T93" fmla="*/ 2 h 93"/>
                  <a:gd name="T94" fmla="*/ 160 w 189"/>
                  <a:gd name="T95" fmla="*/ 2 h 93"/>
                  <a:gd name="T96" fmla="*/ 151 w 189"/>
                  <a:gd name="T97" fmla="*/ 3 h 93"/>
                  <a:gd name="T98" fmla="*/ 151 w 189"/>
                  <a:gd name="T99" fmla="*/ 3 h 93"/>
                  <a:gd name="T100" fmla="*/ 137 w 189"/>
                  <a:gd name="T101" fmla="*/ 10 h 93"/>
                  <a:gd name="T102" fmla="*/ 123 w 189"/>
                  <a:gd name="T103" fmla="*/ 15 h 93"/>
                  <a:gd name="T104" fmla="*/ 109 w 189"/>
                  <a:gd name="T105" fmla="*/ 17 h 93"/>
                  <a:gd name="T106" fmla="*/ 95 w 189"/>
                  <a:gd name="T107" fmla="*/ 17 h 93"/>
                  <a:gd name="T108" fmla="*/ 95 w 189"/>
                  <a:gd name="T109" fmla="*/ 17 h 93"/>
                  <a:gd name="T110" fmla="*/ 75 w 189"/>
                  <a:gd name="T111" fmla="*/ 17 h 93"/>
                  <a:gd name="T112" fmla="*/ 55 w 189"/>
                  <a:gd name="T113" fmla="*/ 10 h 93"/>
                  <a:gd name="T114" fmla="*/ 55 w 189"/>
                  <a:gd name="T115" fmla="*/ 10 h 9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89"/>
                  <a:gd name="T175" fmla="*/ 0 h 93"/>
                  <a:gd name="T176" fmla="*/ 189 w 189"/>
                  <a:gd name="T177" fmla="*/ 93 h 9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89" h="93">
                    <a:moveTo>
                      <a:pt x="55" y="10"/>
                    </a:moveTo>
                    <a:lnTo>
                      <a:pt x="41" y="5"/>
                    </a:lnTo>
                    <a:lnTo>
                      <a:pt x="26" y="3"/>
                    </a:lnTo>
                    <a:lnTo>
                      <a:pt x="12" y="7"/>
                    </a:lnTo>
                    <a:lnTo>
                      <a:pt x="1" y="17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6" y="26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6" y="33"/>
                    </a:lnTo>
                    <a:lnTo>
                      <a:pt x="4" y="34"/>
                    </a:lnTo>
                    <a:lnTo>
                      <a:pt x="4" y="38"/>
                    </a:lnTo>
                    <a:lnTo>
                      <a:pt x="6" y="45"/>
                    </a:lnTo>
                    <a:lnTo>
                      <a:pt x="7" y="51"/>
                    </a:lnTo>
                    <a:lnTo>
                      <a:pt x="9" y="57"/>
                    </a:lnTo>
                    <a:lnTo>
                      <a:pt x="12" y="60"/>
                    </a:lnTo>
                    <a:lnTo>
                      <a:pt x="32" y="74"/>
                    </a:lnTo>
                    <a:lnTo>
                      <a:pt x="51" y="89"/>
                    </a:lnTo>
                    <a:lnTo>
                      <a:pt x="57" y="91"/>
                    </a:lnTo>
                    <a:lnTo>
                      <a:pt x="61" y="93"/>
                    </a:lnTo>
                    <a:lnTo>
                      <a:pt x="74" y="93"/>
                    </a:lnTo>
                    <a:lnTo>
                      <a:pt x="86" y="91"/>
                    </a:lnTo>
                    <a:lnTo>
                      <a:pt x="97" y="86"/>
                    </a:lnTo>
                    <a:lnTo>
                      <a:pt x="109" y="81"/>
                    </a:lnTo>
                    <a:lnTo>
                      <a:pt x="126" y="69"/>
                    </a:lnTo>
                    <a:lnTo>
                      <a:pt x="142" y="51"/>
                    </a:lnTo>
                    <a:lnTo>
                      <a:pt x="162" y="31"/>
                    </a:lnTo>
                    <a:lnTo>
                      <a:pt x="182" y="15"/>
                    </a:lnTo>
                    <a:lnTo>
                      <a:pt x="186" y="10"/>
                    </a:lnTo>
                    <a:lnTo>
                      <a:pt x="189" y="7"/>
                    </a:lnTo>
                    <a:lnTo>
                      <a:pt x="188" y="2"/>
                    </a:lnTo>
                    <a:lnTo>
                      <a:pt x="185" y="0"/>
                    </a:lnTo>
                    <a:lnTo>
                      <a:pt x="177" y="0"/>
                    </a:lnTo>
                    <a:lnTo>
                      <a:pt x="171" y="2"/>
                    </a:lnTo>
                    <a:lnTo>
                      <a:pt x="160" y="2"/>
                    </a:lnTo>
                    <a:lnTo>
                      <a:pt x="151" y="3"/>
                    </a:lnTo>
                    <a:lnTo>
                      <a:pt x="137" y="10"/>
                    </a:lnTo>
                    <a:lnTo>
                      <a:pt x="123" y="15"/>
                    </a:lnTo>
                    <a:lnTo>
                      <a:pt x="109" y="17"/>
                    </a:lnTo>
                    <a:lnTo>
                      <a:pt x="95" y="17"/>
                    </a:lnTo>
                    <a:lnTo>
                      <a:pt x="75" y="17"/>
                    </a:lnTo>
                    <a:lnTo>
                      <a:pt x="55" y="1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3" name="Freeform 19"/>
              <p:cNvSpPr>
                <a:spLocks/>
              </p:cNvSpPr>
              <p:nvPr/>
            </p:nvSpPr>
            <p:spPr bwMode="auto">
              <a:xfrm>
                <a:off x="1517" y="3326"/>
                <a:ext cx="139" cy="154"/>
              </a:xfrm>
              <a:custGeom>
                <a:avLst/>
                <a:gdLst>
                  <a:gd name="T0" fmla="*/ 86 w 139"/>
                  <a:gd name="T1" fmla="*/ 39 h 154"/>
                  <a:gd name="T2" fmla="*/ 78 w 139"/>
                  <a:gd name="T3" fmla="*/ 36 h 154"/>
                  <a:gd name="T4" fmla="*/ 72 w 139"/>
                  <a:gd name="T5" fmla="*/ 29 h 154"/>
                  <a:gd name="T6" fmla="*/ 66 w 139"/>
                  <a:gd name="T7" fmla="*/ 17 h 154"/>
                  <a:gd name="T8" fmla="*/ 58 w 139"/>
                  <a:gd name="T9" fmla="*/ 5 h 154"/>
                  <a:gd name="T10" fmla="*/ 52 w 139"/>
                  <a:gd name="T11" fmla="*/ 3 h 154"/>
                  <a:gd name="T12" fmla="*/ 46 w 139"/>
                  <a:gd name="T13" fmla="*/ 0 h 154"/>
                  <a:gd name="T14" fmla="*/ 40 w 139"/>
                  <a:gd name="T15" fmla="*/ 0 h 154"/>
                  <a:gd name="T16" fmla="*/ 34 w 139"/>
                  <a:gd name="T17" fmla="*/ 3 h 154"/>
                  <a:gd name="T18" fmla="*/ 31 w 139"/>
                  <a:gd name="T19" fmla="*/ 5 h 154"/>
                  <a:gd name="T20" fmla="*/ 26 w 139"/>
                  <a:gd name="T21" fmla="*/ 10 h 154"/>
                  <a:gd name="T22" fmla="*/ 24 w 139"/>
                  <a:gd name="T23" fmla="*/ 10 h 154"/>
                  <a:gd name="T24" fmla="*/ 21 w 139"/>
                  <a:gd name="T25" fmla="*/ 10 h 154"/>
                  <a:gd name="T26" fmla="*/ 9 w 139"/>
                  <a:gd name="T27" fmla="*/ 32 h 154"/>
                  <a:gd name="T28" fmla="*/ 3 w 139"/>
                  <a:gd name="T29" fmla="*/ 56 h 154"/>
                  <a:gd name="T30" fmla="*/ 0 w 139"/>
                  <a:gd name="T31" fmla="*/ 74 h 154"/>
                  <a:gd name="T32" fmla="*/ 0 w 139"/>
                  <a:gd name="T33" fmla="*/ 92 h 154"/>
                  <a:gd name="T34" fmla="*/ 4 w 139"/>
                  <a:gd name="T35" fmla="*/ 108 h 154"/>
                  <a:gd name="T36" fmla="*/ 14 w 139"/>
                  <a:gd name="T37" fmla="*/ 120 h 154"/>
                  <a:gd name="T38" fmla="*/ 27 w 139"/>
                  <a:gd name="T39" fmla="*/ 125 h 154"/>
                  <a:gd name="T40" fmla="*/ 43 w 139"/>
                  <a:gd name="T41" fmla="*/ 128 h 154"/>
                  <a:gd name="T42" fmla="*/ 57 w 139"/>
                  <a:gd name="T43" fmla="*/ 140 h 154"/>
                  <a:gd name="T44" fmla="*/ 69 w 139"/>
                  <a:gd name="T45" fmla="*/ 154 h 154"/>
                  <a:gd name="T46" fmla="*/ 72 w 139"/>
                  <a:gd name="T47" fmla="*/ 154 h 154"/>
                  <a:gd name="T48" fmla="*/ 78 w 139"/>
                  <a:gd name="T49" fmla="*/ 154 h 154"/>
                  <a:gd name="T50" fmla="*/ 102 w 139"/>
                  <a:gd name="T51" fmla="*/ 135 h 154"/>
                  <a:gd name="T52" fmla="*/ 120 w 139"/>
                  <a:gd name="T53" fmla="*/ 108 h 154"/>
                  <a:gd name="T54" fmla="*/ 128 w 139"/>
                  <a:gd name="T55" fmla="*/ 94 h 154"/>
                  <a:gd name="T56" fmla="*/ 136 w 139"/>
                  <a:gd name="T57" fmla="*/ 79 h 154"/>
                  <a:gd name="T58" fmla="*/ 139 w 139"/>
                  <a:gd name="T59" fmla="*/ 62 h 154"/>
                  <a:gd name="T60" fmla="*/ 137 w 139"/>
                  <a:gd name="T61" fmla="*/ 44 h 154"/>
                  <a:gd name="T62" fmla="*/ 136 w 139"/>
                  <a:gd name="T63" fmla="*/ 41 h 154"/>
                  <a:gd name="T64" fmla="*/ 132 w 139"/>
                  <a:gd name="T65" fmla="*/ 38 h 154"/>
                  <a:gd name="T66" fmla="*/ 129 w 139"/>
                  <a:gd name="T67" fmla="*/ 36 h 154"/>
                  <a:gd name="T68" fmla="*/ 125 w 139"/>
                  <a:gd name="T69" fmla="*/ 34 h 154"/>
                  <a:gd name="T70" fmla="*/ 112 w 139"/>
                  <a:gd name="T71" fmla="*/ 36 h 154"/>
                  <a:gd name="T72" fmla="*/ 98 w 139"/>
                  <a:gd name="T73" fmla="*/ 41 h 154"/>
                  <a:gd name="T74" fmla="*/ 92 w 139"/>
                  <a:gd name="T75" fmla="*/ 43 h 154"/>
                  <a:gd name="T76" fmla="*/ 86 w 139"/>
                  <a:gd name="T77" fmla="*/ 39 h 15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9"/>
                  <a:gd name="T118" fmla="*/ 0 h 154"/>
                  <a:gd name="T119" fmla="*/ 139 w 139"/>
                  <a:gd name="T120" fmla="*/ 154 h 15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9" h="154">
                    <a:moveTo>
                      <a:pt x="86" y="39"/>
                    </a:moveTo>
                    <a:lnTo>
                      <a:pt x="78" y="36"/>
                    </a:lnTo>
                    <a:lnTo>
                      <a:pt x="72" y="29"/>
                    </a:lnTo>
                    <a:lnTo>
                      <a:pt x="66" y="17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31" y="5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9" y="32"/>
                    </a:lnTo>
                    <a:lnTo>
                      <a:pt x="3" y="56"/>
                    </a:lnTo>
                    <a:lnTo>
                      <a:pt x="0" y="74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14" y="120"/>
                    </a:lnTo>
                    <a:lnTo>
                      <a:pt x="27" y="125"/>
                    </a:lnTo>
                    <a:lnTo>
                      <a:pt x="43" y="128"/>
                    </a:lnTo>
                    <a:lnTo>
                      <a:pt x="57" y="140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8" y="154"/>
                    </a:lnTo>
                    <a:lnTo>
                      <a:pt x="102" y="135"/>
                    </a:lnTo>
                    <a:lnTo>
                      <a:pt x="120" y="108"/>
                    </a:lnTo>
                    <a:lnTo>
                      <a:pt x="128" y="94"/>
                    </a:lnTo>
                    <a:lnTo>
                      <a:pt x="136" y="79"/>
                    </a:lnTo>
                    <a:lnTo>
                      <a:pt x="139" y="62"/>
                    </a:lnTo>
                    <a:lnTo>
                      <a:pt x="137" y="44"/>
                    </a:lnTo>
                    <a:lnTo>
                      <a:pt x="136" y="41"/>
                    </a:lnTo>
                    <a:lnTo>
                      <a:pt x="132" y="38"/>
                    </a:lnTo>
                    <a:lnTo>
                      <a:pt x="129" y="36"/>
                    </a:lnTo>
                    <a:lnTo>
                      <a:pt x="125" y="34"/>
                    </a:lnTo>
                    <a:lnTo>
                      <a:pt x="112" y="36"/>
                    </a:lnTo>
                    <a:lnTo>
                      <a:pt x="98" y="41"/>
                    </a:lnTo>
                    <a:lnTo>
                      <a:pt x="92" y="43"/>
                    </a:lnTo>
                    <a:lnTo>
                      <a:pt x="86" y="39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4" name="Freeform 20"/>
              <p:cNvSpPr>
                <a:spLocks/>
              </p:cNvSpPr>
              <p:nvPr/>
            </p:nvSpPr>
            <p:spPr bwMode="auto">
              <a:xfrm>
                <a:off x="1517" y="3326"/>
                <a:ext cx="139" cy="154"/>
              </a:xfrm>
              <a:custGeom>
                <a:avLst/>
                <a:gdLst>
                  <a:gd name="T0" fmla="*/ 86 w 139"/>
                  <a:gd name="T1" fmla="*/ 39 h 154"/>
                  <a:gd name="T2" fmla="*/ 78 w 139"/>
                  <a:gd name="T3" fmla="*/ 36 h 154"/>
                  <a:gd name="T4" fmla="*/ 72 w 139"/>
                  <a:gd name="T5" fmla="*/ 29 h 154"/>
                  <a:gd name="T6" fmla="*/ 72 w 139"/>
                  <a:gd name="T7" fmla="*/ 29 h 154"/>
                  <a:gd name="T8" fmla="*/ 66 w 139"/>
                  <a:gd name="T9" fmla="*/ 17 h 154"/>
                  <a:gd name="T10" fmla="*/ 58 w 139"/>
                  <a:gd name="T11" fmla="*/ 5 h 154"/>
                  <a:gd name="T12" fmla="*/ 58 w 139"/>
                  <a:gd name="T13" fmla="*/ 5 h 154"/>
                  <a:gd name="T14" fmla="*/ 52 w 139"/>
                  <a:gd name="T15" fmla="*/ 3 h 154"/>
                  <a:gd name="T16" fmla="*/ 46 w 139"/>
                  <a:gd name="T17" fmla="*/ 0 h 154"/>
                  <a:gd name="T18" fmla="*/ 40 w 139"/>
                  <a:gd name="T19" fmla="*/ 0 h 154"/>
                  <a:gd name="T20" fmla="*/ 34 w 139"/>
                  <a:gd name="T21" fmla="*/ 3 h 154"/>
                  <a:gd name="T22" fmla="*/ 34 w 139"/>
                  <a:gd name="T23" fmla="*/ 3 h 154"/>
                  <a:gd name="T24" fmla="*/ 31 w 139"/>
                  <a:gd name="T25" fmla="*/ 5 h 154"/>
                  <a:gd name="T26" fmla="*/ 26 w 139"/>
                  <a:gd name="T27" fmla="*/ 10 h 154"/>
                  <a:gd name="T28" fmla="*/ 26 w 139"/>
                  <a:gd name="T29" fmla="*/ 10 h 154"/>
                  <a:gd name="T30" fmla="*/ 24 w 139"/>
                  <a:gd name="T31" fmla="*/ 10 h 154"/>
                  <a:gd name="T32" fmla="*/ 21 w 139"/>
                  <a:gd name="T33" fmla="*/ 10 h 154"/>
                  <a:gd name="T34" fmla="*/ 21 w 139"/>
                  <a:gd name="T35" fmla="*/ 10 h 154"/>
                  <a:gd name="T36" fmla="*/ 9 w 139"/>
                  <a:gd name="T37" fmla="*/ 32 h 154"/>
                  <a:gd name="T38" fmla="*/ 3 w 139"/>
                  <a:gd name="T39" fmla="*/ 56 h 154"/>
                  <a:gd name="T40" fmla="*/ 3 w 139"/>
                  <a:gd name="T41" fmla="*/ 56 h 154"/>
                  <a:gd name="T42" fmla="*/ 0 w 139"/>
                  <a:gd name="T43" fmla="*/ 74 h 154"/>
                  <a:gd name="T44" fmla="*/ 0 w 139"/>
                  <a:gd name="T45" fmla="*/ 92 h 154"/>
                  <a:gd name="T46" fmla="*/ 4 w 139"/>
                  <a:gd name="T47" fmla="*/ 108 h 154"/>
                  <a:gd name="T48" fmla="*/ 14 w 139"/>
                  <a:gd name="T49" fmla="*/ 120 h 154"/>
                  <a:gd name="T50" fmla="*/ 14 w 139"/>
                  <a:gd name="T51" fmla="*/ 120 h 154"/>
                  <a:gd name="T52" fmla="*/ 27 w 139"/>
                  <a:gd name="T53" fmla="*/ 125 h 154"/>
                  <a:gd name="T54" fmla="*/ 43 w 139"/>
                  <a:gd name="T55" fmla="*/ 128 h 154"/>
                  <a:gd name="T56" fmla="*/ 43 w 139"/>
                  <a:gd name="T57" fmla="*/ 128 h 154"/>
                  <a:gd name="T58" fmla="*/ 57 w 139"/>
                  <a:gd name="T59" fmla="*/ 140 h 154"/>
                  <a:gd name="T60" fmla="*/ 69 w 139"/>
                  <a:gd name="T61" fmla="*/ 154 h 154"/>
                  <a:gd name="T62" fmla="*/ 69 w 139"/>
                  <a:gd name="T63" fmla="*/ 154 h 154"/>
                  <a:gd name="T64" fmla="*/ 72 w 139"/>
                  <a:gd name="T65" fmla="*/ 154 h 154"/>
                  <a:gd name="T66" fmla="*/ 78 w 139"/>
                  <a:gd name="T67" fmla="*/ 154 h 154"/>
                  <a:gd name="T68" fmla="*/ 78 w 139"/>
                  <a:gd name="T69" fmla="*/ 154 h 154"/>
                  <a:gd name="T70" fmla="*/ 102 w 139"/>
                  <a:gd name="T71" fmla="*/ 135 h 154"/>
                  <a:gd name="T72" fmla="*/ 120 w 139"/>
                  <a:gd name="T73" fmla="*/ 108 h 154"/>
                  <a:gd name="T74" fmla="*/ 120 w 139"/>
                  <a:gd name="T75" fmla="*/ 108 h 154"/>
                  <a:gd name="T76" fmla="*/ 128 w 139"/>
                  <a:gd name="T77" fmla="*/ 94 h 154"/>
                  <a:gd name="T78" fmla="*/ 136 w 139"/>
                  <a:gd name="T79" fmla="*/ 79 h 154"/>
                  <a:gd name="T80" fmla="*/ 139 w 139"/>
                  <a:gd name="T81" fmla="*/ 62 h 154"/>
                  <a:gd name="T82" fmla="*/ 137 w 139"/>
                  <a:gd name="T83" fmla="*/ 44 h 154"/>
                  <a:gd name="T84" fmla="*/ 137 w 139"/>
                  <a:gd name="T85" fmla="*/ 44 h 154"/>
                  <a:gd name="T86" fmla="*/ 136 w 139"/>
                  <a:gd name="T87" fmla="*/ 41 h 154"/>
                  <a:gd name="T88" fmla="*/ 132 w 139"/>
                  <a:gd name="T89" fmla="*/ 38 h 154"/>
                  <a:gd name="T90" fmla="*/ 129 w 139"/>
                  <a:gd name="T91" fmla="*/ 36 h 154"/>
                  <a:gd name="T92" fmla="*/ 125 w 139"/>
                  <a:gd name="T93" fmla="*/ 34 h 154"/>
                  <a:gd name="T94" fmla="*/ 125 w 139"/>
                  <a:gd name="T95" fmla="*/ 34 h 154"/>
                  <a:gd name="T96" fmla="*/ 112 w 139"/>
                  <a:gd name="T97" fmla="*/ 36 h 154"/>
                  <a:gd name="T98" fmla="*/ 98 w 139"/>
                  <a:gd name="T99" fmla="*/ 41 h 154"/>
                  <a:gd name="T100" fmla="*/ 98 w 139"/>
                  <a:gd name="T101" fmla="*/ 41 h 154"/>
                  <a:gd name="T102" fmla="*/ 92 w 139"/>
                  <a:gd name="T103" fmla="*/ 43 h 154"/>
                  <a:gd name="T104" fmla="*/ 86 w 139"/>
                  <a:gd name="T105" fmla="*/ 39 h 154"/>
                  <a:gd name="T106" fmla="*/ 86 w 139"/>
                  <a:gd name="T107" fmla="*/ 39 h 15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39"/>
                  <a:gd name="T163" fmla="*/ 0 h 154"/>
                  <a:gd name="T164" fmla="*/ 139 w 139"/>
                  <a:gd name="T165" fmla="*/ 154 h 15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39" h="154">
                    <a:moveTo>
                      <a:pt x="86" y="39"/>
                    </a:moveTo>
                    <a:lnTo>
                      <a:pt x="78" y="36"/>
                    </a:lnTo>
                    <a:lnTo>
                      <a:pt x="72" y="29"/>
                    </a:lnTo>
                    <a:lnTo>
                      <a:pt x="66" y="17"/>
                    </a:lnTo>
                    <a:lnTo>
                      <a:pt x="58" y="5"/>
                    </a:lnTo>
                    <a:lnTo>
                      <a:pt x="52" y="3"/>
                    </a:lnTo>
                    <a:lnTo>
                      <a:pt x="46" y="0"/>
                    </a:lnTo>
                    <a:lnTo>
                      <a:pt x="40" y="0"/>
                    </a:lnTo>
                    <a:lnTo>
                      <a:pt x="34" y="3"/>
                    </a:lnTo>
                    <a:lnTo>
                      <a:pt x="31" y="5"/>
                    </a:lnTo>
                    <a:lnTo>
                      <a:pt x="26" y="10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9" y="32"/>
                    </a:lnTo>
                    <a:lnTo>
                      <a:pt x="3" y="56"/>
                    </a:lnTo>
                    <a:lnTo>
                      <a:pt x="0" y="74"/>
                    </a:lnTo>
                    <a:lnTo>
                      <a:pt x="0" y="92"/>
                    </a:lnTo>
                    <a:lnTo>
                      <a:pt x="4" y="108"/>
                    </a:lnTo>
                    <a:lnTo>
                      <a:pt x="14" y="120"/>
                    </a:lnTo>
                    <a:lnTo>
                      <a:pt x="27" y="125"/>
                    </a:lnTo>
                    <a:lnTo>
                      <a:pt x="43" y="128"/>
                    </a:lnTo>
                    <a:lnTo>
                      <a:pt x="57" y="140"/>
                    </a:lnTo>
                    <a:lnTo>
                      <a:pt x="69" y="154"/>
                    </a:lnTo>
                    <a:lnTo>
                      <a:pt x="72" y="154"/>
                    </a:lnTo>
                    <a:lnTo>
                      <a:pt x="78" y="154"/>
                    </a:lnTo>
                    <a:lnTo>
                      <a:pt x="102" y="135"/>
                    </a:lnTo>
                    <a:lnTo>
                      <a:pt x="120" y="108"/>
                    </a:lnTo>
                    <a:lnTo>
                      <a:pt x="128" y="94"/>
                    </a:lnTo>
                    <a:lnTo>
                      <a:pt x="136" y="79"/>
                    </a:lnTo>
                    <a:lnTo>
                      <a:pt x="139" y="62"/>
                    </a:lnTo>
                    <a:lnTo>
                      <a:pt x="137" y="44"/>
                    </a:lnTo>
                    <a:lnTo>
                      <a:pt x="136" y="41"/>
                    </a:lnTo>
                    <a:lnTo>
                      <a:pt x="132" y="38"/>
                    </a:lnTo>
                    <a:lnTo>
                      <a:pt x="129" y="36"/>
                    </a:lnTo>
                    <a:lnTo>
                      <a:pt x="125" y="34"/>
                    </a:lnTo>
                    <a:lnTo>
                      <a:pt x="112" y="36"/>
                    </a:lnTo>
                    <a:lnTo>
                      <a:pt x="98" y="41"/>
                    </a:lnTo>
                    <a:lnTo>
                      <a:pt x="92" y="43"/>
                    </a:lnTo>
                    <a:lnTo>
                      <a:pt x="86" y="3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5" name="Freeform 21"/>
              <p:cNvSpPr>
                <a:spLocks/>
              </p:cNvSpPr>
              <p:nvPr/>
            </p:nvSpPr>
            <p:spPr bwMode="auto">
              <a:xfrm>
                <a:off x="1341" y="3562"/>
                <a:ext cx="132" cy="91"/>
              </a:xfrm>
              <a:custGeom>
                <a:avLst/>
                <a:gdLst>
                  <a:gd name="T0" fmla="*/ 27 w 132"/>
                  <a:gd name="T1" fmla="*/ 12 h 91"/>
                  <a:gd name="T2" fmla="*/ 9 w 132"/>
                  <a:gd name="T3" fmla="*/ 33 h 91"/>
                  <a:gd name="T4" fmla="*/ 0 w 132"/>
                  <a:gd name="T5" fmla="*/ 47 h 91"/>
                  <a:gd name="T6" fmla="*/ 0 w 132"/>
                  <a:gd name="T7" fmla="*/ 55 h 91"/>
                  <a:gd name="T8" fmla="*/ 17 w 132"/>
                  <a:gd name="T9" fmla="*/ 59 h 91"/>
                  <a:gd name="T10" fmla="*/ 37 w 132"/>
                  <a:gd name="T11" fmla="*/ 77 h 91"/>
                  <a:gd name="T12" fmla="*/ 48 w 132"/>
                  <a:gd name="T13" fmla="*/ 91 h 91"/>
                  <a:gd name="T14" fmla="*/ 61 w 132"/>
                  <a:gd name="T15" fmla="*/ 81 h 91"/>
                  <a:gd name="T16" fmla="*/ 88 w 132"/>
                  <a:gd name="T17" fmla="*/ 72 h 91"/>
                  <a:gd name="T18" fmla="*/ 105 w 132"/>
                  <a:gd name="T19" fmla="*/ 60 h 91"/>
                  <a:gd name="T20" fmla="*/ 100 w 132"/>
                  <a:gd name="T21" fmla="*/ 47 h 91"/>
                  <a:gd name="T22" fmla="*/ 86 w 132"/>
                  <a:gd name="T23" fmla="*/ 35 h 91"/>
                  <a:gd name="T24" fmla="*/ 72 w 132"/>
                  <a:gd name="T25" fmla="*/ 24 h 91"/>
                  <a:gd name="T26" fmla="*/ 74 w 132"/>
                  <a:gd name="T27" fmla="*/ 19 h 91"/>
                  <a:gd name="T28" fmla="*/ 81 w 132"/>
                  <a:gd name="T29" fmla="*/ 16 h 91"/>
                  <a:gd name="T30" fmla="*/ 86 w 132"/>
                  <a:gd name="T31" fmla="*/ 19 h 91"/>
                  <a:gd name="T32" fmla="*/ 81 w 132"/>
                  <a:gd name="T33" fmla="*/ 23 h 91"/>
                  <a:gd name="T34" fmla="*/ 88 w 132"/>
                  <a:gd name="T35" fmla="*/ 31 h 91"/>
                  <a:gd name="T36" fmla="*/ 102 w 132"/>
                  <a:gd name="T37" fmla="*/ 43 h 91"/>
                  <a:gd name="T38" fmla="*/ 108 w 132"/>
                  <a:gd name="T39" fmla="*/ 57 h 91"/>
                  <a:gd name="T40" fmla="*/ 106 w 132"/>
                  <a:gd name="T41" fmla="*/ 69 h 91"/>
                  <a:gd name="T42" fmla="*/ 97 w 132"/>
                  <a:gd name="T43" fmla="*/ 74 h 91"/>
                  <a:gd name="T44" fmla="*/ 86 w 132"/>
                  <a:gd name="T45" fmla="*/ 77 h 91"/>
                  <a:gd name="T46" fmla="*/ 83 w 132"/>
                  <a:gd name="T47" fmla="*/ 84 h 91"/>
                  <a:gd name="T48" fmla="*/ 106 w 132"/>
                  <a:gd name="T49" fmla="*/ 79 h 91"/>
                  <a:gd name="T50" fmla="*/ 131 w 132"/>
                  <a:gd name="T51" fmla="*/ 69 h 91"/>
                  <a:gd name="T52" fmla="*/ 123 w 132"/>
                  <a:gd name="T53" fmla="*/ 52 h 91"/>
                  <a:gd name="T54" fmla="*/ 100 w 132"/>
                  <a:gd name="T55" fmla="*/ 29 h 91"/>
                  <a:gd name="T56" fmla="*/ 92 w 132"/>
                  <a:gd name="T57" fmla="*/ 7 h 91"/>
                  <a:gd name="T58" fmla="*/ 83 w 132"/>
                  <a:gd name="T59" fmla="*/ 5 h 91"/>
                  <a:gd name="T60" fmla="*/ 72 w 132"/>
                  <a:gd name="T61" fmla="*/ 4 h 91"/>
                  <a:gd name="T62" fmla="*/ 63 w 132"/>
                  <a:gd name="T63" fmla="*/ 9 h 91"/>
                  <a:gd name="T64" fmla="*/ 58 w 132"/>
                  <a:gd name="T65" fmla="*/ 7 h 91"/>
                  <a:gd name="T66" fmla="*/ 55 w 132"/>
                  <a:gd name="T67" fmla="*/ 0 h 91"/>
                  <a:gd name="T68" fmla="*/ 44 w 132"/>
                  <a:gd name="T69" fmla="*/ 2 h 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2"/>
                  <a:gd name="T106" fmla="*/ 0 h 91"/>
                  <a:gd name="T107" fmla="*/ 132 w 132"/>
                  <a:gd name="T108" fmla="*/ 91 h 9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2" h="91">
                    <a:moveTo>
                      <a:pt x="40" y="5"/>
                    </a:moveTo>
                    <a:lnTo>
                      <a:pt x="27" y="12"/>
                    </a:lnTo>
                    <a:lnTo>
                      <a:pt x="17" y="23"/>
                    </a:lnTo>
                    <a:lnTo>
                      <a:pt x="9" y="33"/>
                    </a:lnTo>
                    <a:lnTo>
                      <a:pt x="3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4" y="57"/>
                    </a:lnTo>
                    <a:lnTo>
                      <a:pt x="17" y="59"/>
                    </a:lnTo>
                    <a:lnTo>
                      <a:pt x="27" y="67"/>
                    </a:lnTo>
                    <a:lnTo>
                      <a:pt x="37" y="77"/>
                    </a:lnTo>
                    <a:lnTo>
                      <a:pt x="44" y="91"/>
                    </a:lnTo>
                    <a:lnTo>
                      <a:pt x="48" y="91"/>
                    </a:lnTo>
                    <a:lnTo>
                      <a:pt x="51" y="91"/>
                    </a:lnTo>
                    <a:lnTo>
                      <a:pt x="61" y="81"/>
                    </a:lnTo>
                    <a:lnTo>
                      <a:pt x="75" y="76"/>
                    </a:lnTo>
                    <a:lnTo>
                      <a:pt x="88" y="72"/>
                    </a:lnTo>
                    <a:lnTo>
                      <a:pt x="102" y="65"/>
                    </a:lnTo>
                    <a:lnTo>
                      <a:pt x="105" y="60"/>
                    </a:lnTo>
                    <a:lnTo>
                      <a:pt x="103" y="53"/>
                    </a:lnTo>
                    <a:lnTo>
                      <a:pt x="100" y="47"/>
                    </a:lnTo>
                    <a:lnTo>
                      <a:pt x="95" y="41"/>
                    </a:lnTo>
                    <a:lnTo>
                      <a:pt x="86" y="35"/>
                    </a:lnTo>
                    <a:lnTo>
                      <a:pt x="77" y="28"/>
                    </a:lnTo>
                    <a:lnTo>
                      <a:pt x="72" y="24"/>
                    </a:lnTo>
                    <a:lnTo>
                      <a:pt x="71" y="19"/>
                    </a:lnTo>
                    <a:lnTo>
                      <a:pt x="74" y="19"/>
                    </a:lnTo>
                    <a:lnTo>
                      <a:pt x="78" y="17"/>
                    </a:lnTo>
                    <a:lnTo>
                      <a:pt x="81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83" y="21"/>
                    </a:lnTo>
                    <a:lnTo>
                      <a:pt x="81" y="23"/>
                    </a:lnTo>
                    <a:lnTo>
                      <a:pt x="81" y="24"/>
                    </a:lnTo>
                    <a:lnTo>
                      <a:pt x="88" y="31"/>
                    </a:lnTo>
                    <a:lnTo>
                      <a:pt x="95" y="38"/>
                    </a:lnTo>
                    <a:lnTo>
                      <a:pt x="102" y="43"/>
                    </a:lnTo>
                    <a:lnTo>
                      <a:pt x="105" y="50"/>
                    </a:lnTo>
                    <a:lnTo>
                      <a:pt x="108" y="57"/>
                    </a:lnTo>
                    <a:lnTo>
                      <a:pt x="108" y="64"/>
                    </a:lnTo>
                    <a:lnTo>
                      <a:pt x="106" y="69"/>
                    </a:lnTo>
                    <a:lnTo>
                      <a:pt x="102" y="72"/>
                    </a:lnTo>
                    <a:lnTo>
                      <a:pt x="97" y="74"/>
                    </a:lnTo>
                    <a:lnTo>
                      <a:pt x="91" y="76"/>
                    </a:lnTo>
                    <a:lnTo>
                      <a:pt x="86" y="77"/>
                    </a:lnTo>
                    <a:lnTo>
                      <a:pt x="83" y="81"/>
                    </a:lnTo>
                    <a:lnTo>
                      <a:pt x="83" y="84"/>
                    </a:lnTo>
                    <a:lnTo>
                      <a:pt x="85" y="86"/>
                    </a:lnTo>
                    <a:lnTo>
                      <a:pt x="106" y="79"/>
                    </a:lnTo>
                    <a:lnTo>
                      <a:pt x="126" y="72"/>
                    </a:lnTo>
                    <a:lnTo>
                      <a:pt x="131" y="69"/>
                    </a:lnTo>
                    <a:lnTo>
                      <a:pt x="132" y="64"/>
                    </a:lnTo>
                    <a:lnTo>
                      <a:pt x="123" y="52"/>
                    </a:lnTo>
                    <a:lnTo>
                      <a:pt x="111" y="41"/>
                    </a:lnTo>
                    <a:lnTo>
                      <a:pt x="100" y="29"/>
                    </a:lnTo>
                    <a:lnTo>
                      <a:pt x="95" y="12"/>
                    </a:lnTo>
                    <a:lnTo>
                      <a:pt x="92" y="7"/>
                    </a:lnTo>
                    <a:lnTo>
                      <a:pt x="88" y="5"/>
                    </a:lnTo>
                    <a:lnTo>
                      <a:pt x="83" y="5"/>
                    </a:lnTo>
                    <a:lnTo>
                      <a:pt x="77" y="4"/>
                    </a:lnTo>
                    <a:lnTo>
                      <a:pt x="72" y="4"/>
                    </a:lnTo>
                    <a:lnTo>
                      <a:pt x="68" y="7"/>
                    </a:lnTo>
                    <a:lnTo>
                      <a:pt x="63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40" y="5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6" name="Freeform 22"/>
              <p:cNvSpPr>
                <a:spLocks/>
              </p:cNvSpPr>
              <p:nvPr/>
            </p:nvSpPr>
            <p:spPr bwMode="auto">
              <a:xfrm>
                <a:off x="1341" y="3562"/>
                <a:ext cx="132" cy="91"/>
              </a:xfrm>
              <a:custGeom>
                <a:avLst/>
                <a:gdLst>
                  <a:gd name="T0" fmla="*/ 27 w 132"/>
                  <a:gd name="T1" fmla="*/ 12 h 91"/>
                  <a:gd name="T2" fmla="*/ 17 w 132"/>
                  <a:gd name="T3" fmla="*/ 23 h 91"/>
                  <a:gd name="T4" fmla="*/ 3 w 132"/>
                  <a:gd name="T5" fmla="*/ 41 h 91"/>
                  <a:gd name="T6" fmla="*/ 0 w 132"/>
                  <a:gd name="T7" fmla="*/ 47 h 91"/>
                  <a:gd name="T8" fmla="*/ 0 w 132"/>
                  <a:gd name="T9" fmla="*/ 55 h 91"/>
                  <a:gd name="T10" fmla="*/ 4 w 132"/>
                  <a:gd name="T11" fmla="*/ 57 h 91"/>
                  <a:gd name="T12" fmla="*/ 27 w 132"/>
                  <a:gd name="T13" fmla="*/ 67 h 91"/>
                  <a:gd name="T14" fmla="*/ 44 w 132"/>
                  <a:gd name="T15" fmla="*/ 91 h 91"/>
                  <a:gd name="T16" fmla="*/ 48 w 132"/>
                  <a:gd name="T17" fmla="*/ 91 h 91"/>
                  <a:gd name="T18" fmla="*/ 51 w 132"/>
                  <a:gd name="T19" fmla="*/ 91 h 91"/>
                  <a:gd name="T20" fmla="*/ 75 w 132"/>
                  <a:gd name="T21" fmla="*/ 76 h 91"/>
                  <a:gd name="T22" fmla="*/ 102 w 132"/>
                  <a:gd name="T23" fmla="*/ 65 h 91"/>
                  <a:gd name="T24" fmla="*/ 105 w 132"/>
                  <a:gd name="T25" fmla="*/ 60 h 91"/>
                  <a:gd name="T26" fmla="*/ 100 w 132"/>
                  <a:gd name="T27" fmla="*/ 47 h 91"/>
                  <a:gd name="T28" fmla="*/ 95 w 132"/>
                  <a:gd name="T29" fmla="*/ 41 h 91"/>
                  <a:gd name="T30" fmla="*/ 77 w 132"/>
                  <a:gd name="T31" fmla="*/ 28 h 91"/>
                  <a:gd name="T32" fmla="*/ 72 w 132"/>
                  <a:gd name="T33" fmla="*/ 24 h 91"/>
                  <a:gd name="T34" fmla="*/ 71 w 132"/>
                  <a:gd name="T35" fmla="*/ 19 h 91"/>
                  <a:gd name="T36" fmla="*/ 78 w 132"/>
                  <a:gd name="T37" fmla="*/ 17 h 91"/>
                  <a:gd name="T38" fmla="*/ 81 w 132"/>
                  <a:gd name="T39" fmla="*/ 16 h 91"/>
                  <a:gd name="T40" fmla="*/ 86 w 132"/>
                  <a:gd name="T41" fmla="*/ 17 h 91"/>
                  <a:gd name="T42" fmla="*/ 83 w 132"/>
                  <a:gd name="T43" fmla="*/ 21 h 91"/>
                  <a:gd name="T44" fmla="*/ 81 w 132"/>
                  <a:gd name="T45" fmla="*/ 24 h 91"/>
                  <a:gd name="T46" fmla="*/ 88 w 132"/>
                  <a:gd name="T47" fmla="*/ 31 h 91"/>
                  <a:gd name="T48" fmla="*/ 102 w 132"/>
                  <a:gd name="T49" fmla="*/ 43 h 91"/>
                  <a:gd name="T50" fmla="*/ 105 w 132"/>
                  <a:gd name="T51" fmla="*/ 50 h 91"/>
                  <a:gd name="T52" fmla="*/ 108 w 132"/>
                  <a:gd name="T53" fmla="*/ 64 h 91"/>
                  <a:gd name="T54" fmla="*/ 102 w 132"/>
                  <a:gd name="T55" fmla="*/ 72 h 91"/>
                  <a:gd name="T56" fmla="*/ 97 w 132"/>
                  <a:gd name="T57" fmla="*/ 74 h 91"/>
                  <a:gd name="T58" fmla="*/ 86 w 132"/>
                  <a:gd name="T59" fmla="*/ 77 h 91"/>
                  <a:gd name="T60" fmla="*/ 83 w 132"/>
                  <a:gd name="T61" fmla="*/ 81 h 91"/>
                  <a:gd name="T62" fmla="*/ 85 w 132"/>
                  <a:gd name="T63" fmla="*/ 86 h 91"/>
                  <a:gd name="T64" fmla="*/ 106 w 132"/>
                  <a:gd name="T65" fmla="*/ 79 h 91"/>
                  <a:gd name="T66" fmla="*/ 126 w 132"/>
                  <a:gd name="T67" fmla="*/ 72 h 91"/>
                  <a:gd name="T68" fmla="*/ 132 w 132"/>
                  <a:gd name="T69" fmla="*/ 64 h 91"/>
                  <a:gd name="T70" fmla="*/ 123 w 132"/>
                  <a:gd name="T71" fmla="*/ 52 h 91"/>
                  <a:gd name="T72" fmla="*/ 100 w 132"/>
                  <a:gd name="T73" fmla="*/ 29 h 91"/>
                  <a:gd name="T74" fmla="*/ 95 w 132"/>
                  <a:gd name="T75" fmla="*/ 12 h 91"/>
                  <a:gd name="T76" fmla="*/ 88 w 132"/>
                  <a:gd name="T77" fmla="*/ 5 h 91"/>
                  <a:gd name="T78" fmla="*/ 77 w 132"/>
                  <a:gd name="T79" fmla="*/ 4 h 91"/>
                  <a:gd name="T80" fmla="*/ 72 w 132"/>
                  <a:gd name="T81" fmla="*/ 4 h 91"/>
                  <a:gd name="T82" fmla="*/ 63 w 132"/>
                  <a:gd name="T83" fmla="*/ 9 h 91"/>
                  <a:gd name="T84" fmla="*/ 58 w 132"/>
                  <a:gd name="T85" fmla="*/ 9 h 91"/>
                  <a:gd name="T86" fmla="*/ 58 w 132"/>
                  <a:gd name="T87" fmla="*/ 4 h 91"/>
                  <a:gd name="T88" fmla="*/ 55 w 132"/>
                  <a:gd name="T89" fmla="*/ 0 h 91"/>
                  <a:gd name="T90" fmla="*/ 44 w 132"/>
                  <a:gd name="T91" fmla="*/ 2 h 91"/>
                  <a:gd name="T92" fmla="*/ 40 w 132"/>
                  <a:gd name="T93" fmla="*/ 5 h 9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32"/>
                  <a:gd name="T142" fmla="*/ 0 h 91"/>
                  <a:gd name="T143" fmla="*/ 132 w 132"/>
                  <a:gd name="T144" fmla="*/ 91 h 9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32" h="91">
                    <a:moveTo>
                      <a:pt x="40" y="5"/>
                    </a:moveTo>
                    <a:lnTo>
                      <a:pt x="27" y="12"/>
                    </a:lnTo>
                    <a:lnTo>
                      <a:pt x="17" y="23"/>
                    </a:lnTo>
                    <a:lnTo>
                      <a:pt x="9" y="33"/>
                    </a:lnTo>
                    <a:lnTo>
                      <a:pt x="3" y="41"/>
                    </a:lnTo>
                    <a:lnTo>
                      <a:pt x="0" y="47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4" y="57"/>
                    </a:lnTo>
                    <a:lnTo>
                      <a:pt x="17" y="59"/>
                    </a:lnTo>
                    <a:lnTo>
                      <a:pt x="27" y="67"/>
                    </a:lnTo>
                    <a:lnTo>
                      <a:pt x="37" y="77"/>
                    </a:lnTo>
                    <a:lnTo>
                      <a:pt x="44" y="91"/>
                    </a:lnTo>
                    <a:lnTo>
                      <a:pt x="48" y="91"/>
                    </a:lnTo>
                    <a:lnTo>
                      <a:pt x="51" y="91"/>
                    </a:lnTo>
                    <a:lnTo>
                      <a:pt x="61" y="81"/>
                    </a:lnTo>
                    <a:lnTo>
                      <a:pt x="75" y="76"/>
                    </a:lnTo>
                    <a:lnTo>
                      <a:pt x="88" y="72"/>
                    </a:lnTo>
                    <a:lnTo>
                      <a:pt x="102" y="65"/>
                    </a:lnTo>
                    <a:lnTo>
                      <a:pt x="105" y="60"/>
                    </a:lnTo>
                    <a:lnTo>
                      <a:pt x="103" y="53"/>
                    </a:lnTo>
                    <a:lnTo>
                      <a:pt x="100" y="47"/>
                    </a:lnTo>
                    <a:lnTo>
                      <a:pt x="95" y="41"/>
                    </a:lnTo>
                    <a:lnTo>
                      <a:pt x="86" y="35"/>
                    </a:lnTo>
                    <a:lnTo>
                      <a:pt x="77" y="28"/>
                    </a:lnTo>
                    <a:lnTo>
                      <a:pt x="72" y="24"/>
                    </a:lnTo>
                    <a:lnTo>
                      <a:pt x="71" y="19"/>
                    </a:lnTo>
                    <a:lnTo>
                      <a:pt x="74" y="19"/>
                    </a:lnTo>
                    <a:lnTo>
                      <a:pt x="78" y="17"/>
                    </a:lnTo>
                    <a:lnTo>
                      <a:pt x="81" y="16"/>
                    </a:lnTo>
                    <a:lnTo>
                      <a:pt x="86" y="17"/>
                    </a:lnTo>
                    <a:lnTo>
                      <a:pt x="86" y="19"/>
                    </a:lnTo>
                    <a:lnTo>
                      <a:pt x="83" y="21"/>
                    </a:lnTo>
                    <a:lnTo>
                      <a:pt x="81" y="23"/>
                    </a:lnTo>
                    <a:lnTo>
                      <a:pt x="81" y="24"/>
                    </a:lnTo>
                    <a:lnTo>
                      <a:pt x="88" y="31"/>
                    </a:lnTo>
                    <a:lnTo>
                      <a:pt x="95" y="38"/>
                    </a:lnTo>
                    <a:lnTo>
                      <a:pt x="102" y="43"/>
                    </a:lnTo>
                    <a:lnTo>
                      <a:pt x="105" y="50"/>
                    </a:lnTo>
                    <a:lnTo>
                      <a:pt x="108" y="57"/>
                    </a:lnTo>
                    <a:lnTo>
                      <a:pt x="108" y="64"/>
                    </a:lnTo>
                    <a:lnTo>
                      <a:pt x="106" y="69"/>
                    </a:lnTo>
                    <a:lnTo>
                      <a:pt x="102" y="72"/>
                    </a:lnTo>
                    <a:lnTo>
                      <a:pt x="97" y="74"/>
                    </a:lnTo>
                    <a:lnTo>
                      <a:pt x="91" y="76"/>
                    </a:lnTo>
                    <a:lnTo>
                      <a:pt x="86" y="77"/>
                    </a:lnTo>
                    <a:lnTo>
                      <a:pt x="83" y="81"/>
                    </a:lnTo>
                    <a:lnTo>
                      <a:pt x="83" y="84"/>
                    </a:lnTo>
                    <a:lnTo>
                      <a:pt x="85" y="86"/>
                    </a:lnTo>
                    <a:lnTo>
                      <a:pt x="106" y="79"/>
                    </a:lnTo>
                    <a:lnTo>
                      <a:pt x="126" y="72"/>
                    </a:lnTo>
                    <a:lnTo>
                      <a:pt x="131" y="69"/>
                    </a:lnTo>
                    <a:lnTo>
                      <a:pt x="132" y="64"/>
                    </a:lnTo>
                    <a:lnTo>
                      <a:pt x="123" y="52"/>
                    </a:lnTo>
                    <a:lnTo>
                      <a:pt x="111" y="41"/>
                    </a:lnTo>
                    <a:lnTo>
                      <a:pt x="100" y="29"/>
                    </a:lnTo>
                    <a:lnTo>
                      <a:pt x="95" y="12"/>
                    </a:lnTo>
                    <a:lnTo>
                      <a:pt x="92" y="7"/>
                    </a:lnTo>
                    <a:lnTo>
                      <a:pt x="88" y="5"/>
                    </a:lnTo>
                    <a:lnTo>
                      <a:pt x="83" y="5"/>
                    </a:lnTo>
                    <a:lnTo>
                      <a:pt x="77" y="4"/>
                    </a:lnTo>
                    <a:lnTo>
                      <a:pt x="72" y="4"/>
                    </a:lnTo>
                    <a:lnTo>
                      <a:pt x="68" y="7"/>
                    </a:lnTo>
                    <a:lnTo>
                      <a:pt x="63" y="9"/>
                    </a:lnTo>
                    <a:lnTo>
                      <a:pt x="58" y="9"/>
                    </a:lnTo>
                    <a:lnTo>
                      <a:pt x="58" y="7"/>
                    </a:lnTo>
                    <a:lnTo>
                      <a:pt x="58" y="4"/>
                    </a:lnTo>
                    <a:lnTo>
                      <a:pt x="55" y="0"/>
                    </a:lnTo>
                    <a:lnTo>
                      <a:pt x="51" y="0"/>
                    </a:lnTo>
                    <a:lnTo>
                      <a:pt x="44" y="2"/>
                    </a:lnTo>
                    <a:lnTo>
                      <a:pt x="40" y="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7" name="Freeform 23"/>
              <p:cNvSpPr>
                <a:spLocks/>
              </p:cNvSpPr>
              <p:nvPr/>
            </p:nvSpPr>
            <p:spPr bwMode="auto">
              <a:xfrm>
                <a:off x="1217" y="3624"/>
                <a:ext cx="215" cy="243"/>
              </a:xfrm>
              <a:custGeom>
                <a:avLst/>
                <a:gdLst>
                  <a:gd name="T0" fmla="*/ 111 w 215"/>
                  <a:gd name="T1" fmla="*/ 34 h 243"/>
                  <a:gd name="T2" fmla="*/ 110 w 215"/>
                  <a:gd name="T3" fmla="*/ 45 h 243"/>
                  <a:gd name="T4" fmla="*/ 91 w 215"/>
                  <a:gd name="T5" fmla="*/ 57 h 243"/>
                  <a:gd name="T6" fmla="*/ 68 w 215"/>
                  <a:gd name="T7" fmla="*/ 70 h 243"/>
                  <a:gd name="T8" fmla="*/ 62 w 215"/>
                  <a:gd name="T9" fmla="*/ 89 h 243"/>
                  <a:gd name="T10" fmla="*/ 48 w 215"/>
                  <a:gd name="T11" fmla="*/ 103 h 243"/>
                  <a:gd name="T12" fmla="*/ 30 w 215"/>
                  <a:gd name="T13" fmla="*/ 105 h 243"/>
                  <a:gd name="T14" fmla="*/ 14 w 215"/>
                  <a:gd name="T15" fmla="*/ 108 h 243"/>
                  <a:gd name="T16" fmla="*/ 5 w 215"/>
                  <a:gd name="T17" fmla="*/ 120 h 243"/>
                  <a:gd name="T18" fmla="*/ 0 w 215"/>
                  <a:gd name="T19" fmla="*/ 129 h 243"/>
                  <a:gd name="T20" fmla="*/ 11 w 215"/>
                  <a:gd name="T21" fmla="*/ 127 h 243"/>
                  <a:gd name="T22" fmla="*/ 30 w 215"/>
                  <a:gd name="T23" fmla="*/ 118 h 243"/>
                  <a:gd name="T24" fmla="*/ 45 w 215"/>
                  <a:gd name="T25" fmla="*/ 120 h 243"/>
                  <a:gd name="T26" fmla="*/ 51 w 215"/>
                  <a:gd name="T27" fmla="*/ 129 h 243"/>
                  <a:gd name="T28" fmla="*/ 54 w 215"/>
                  <a:gd name="T29" fmla="*/ 147 h 243"/>
                  <a:gd name="T30" fmla="*/ 59 w 215"/>
                  <a:gd name="T31" fmla="*/ 164 h 243"/>
                  <a:gd name="T32" fmla="*/ 82 w 215"/>
                  <a:gd name="T33" fmla="*/ 168 h 243"/>
                  <a:gd name="T34" fmla="*/ 118 w 215"/>
                  <a:gd name="T35" fmla="*/ 182 h 243"/>
                  <a:gd name="T36" fmla="*/ 133 w 215"/>
                  <a:gd name="T37" fmla="*/ 207 h 243"/>
                  <a:gd name="T38" fmla="*/ 133 w 215"/>
                  <a:gd name="T39" fmla="*/ 228 h 243"/>
                  <a:gd name="T40" fmla="*/ 136 w 215"/>
                  <a:gd name="T41" fmla="*/ 243 h 243"/>
                  <a:gd name="T42" fmla="*/ 148 w 215"/>
                  <a:gd name="T43" fmla="*/ 242 h 243"/>
                  <a:gd name="T44" fmla="*/ 162 w 215"/>
                  <a:gd name="T45" fmla="*/ 231 h 243"/>
                  <a:gd name="T46" fmla="*/ 168 w 215"/>
                  <a:gd name="T47" fmla="*/ 219 h 243"/>
                  <a:gd name="T48" fmla="*/ 178 w 215"/>
                  <a:gd name="T49" fmla="*/ 218 h 243"/>
                  <a:gd name="T50" fmla="*/ 190 w 215"/>
                  <a:gd name="T51" fmla="*/ 223 h 243"/>
                  <a:gd name="T52" fmla="*/ 198 w 215"/>
                  <a:gd name="T53" fmla="*/ 230 h 243"/>
                  <a:gd name="T54" fmla="*/ 207 w 215"/>
                  <a:gd name="T55" fmla="*/ 219 h 243"/>
                  <a:gd name="T56" fmla="*/ 213 w 215"/>
                  <a:gd name="T57" fmla="*/ 209 h 243"/>
                  <a:gd name="T58" fmla="*/ 205 w 215"/>
                  <a:gd name="T59" fmla="*/ 207 h 243"/>
                  <a:gd name="T60" fmla="*/ 198 w 215"/>
                  <a:gd name="T61" fmla="*/ 190 h 243"/>
                  <a:gd name="T62" fmla="*/ 185 w 215"/>
                  <a:gd name="T63" fmla="*/ 159 h 243"/>
                  <a:gd name="T64" fmla="*/ 172 w 215"/>
                  <a:gd name="T65" fmla="*/ 144 h 243"/>
                  <a:gd name="T66" fmla="*/ 161 w 215"/>
                  <a:gd name="T67" fmla="*/ 139 h 243"/>
                  <a:gd name="T68" fmla="*/ 158 w 215"/>
                  <a:gd name="T69" fmla="*/ 134 h 243"/>
                  <a:gd name="T70" fmla="*/ 164 w 215"/>
                  <a:gd name="T71" fmla="*/ 137 h 243"/>
                  <a:gd name="T72" fmla="*/ 168 w 215"/>
                  <a:gd name="T73" fmla="*/ 137 h 243"/>
                  <a:gd name="T74" fmla="*/ 167 w 215"/>
                  <a:gd name="T75" fmla="*/ 120 h 243"/>
                  <a:gd name="T76" fmla="*/ 156 w 215"/>
                  <a:gd name="T77" fmla="*/ 89 h 243"/>
                  <a:gd name="T78" fmla="*/ 150 w 215"/>
                  <a:gd name="T79" fmla="*/ 69 h 243"/>
                  <a:gd name="T80" fmla="*/ 156 w 215"/>
                  <a:gd name="T81" fmla="*/ 58 h 243"/>
                  <a:gd name="T82" fmla="*/ 164 w 215"/>
                  <a:gd name="T83" fmla="*/ 43 h 243"/>
                  <a:gd name="T84" fmla="*/ 159 w 215"/>
                  <a:gd name="T85" fmla="*/ 27 h 243"/>
                  <a:gd name="T86" fmla="*/ 147 w 215"/>
                  <a:gd name="T87" fmla="*/ 12 h 243"/>
                  <a:gd name="T88" fmla="*/ 130 w 215"/>
                  <a:gd name="T89" fmla="*/ 0 h 243"/>
                  <a:gd name="T90" fmla="*/ 118 w 215"/>
                  <a:gd name="T91" fmla="*/ 5 h 243"/>
                  <a:gd name="T92" fmla="*/ 111 w 215"/>
                  <a:gd name="T93" fmla="*/ 21 h 24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15"/>
                  <a:gd name="T142" fmla="*/ 0 h 243"/>
                  <a:gd name="T143" fmla="*/ 215 w 215"/>
                  <a:gd name="T144" fmla="*/ 243 h 243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15" h="243">
                    <a:moveTo>
                      <a:pt x="111" y="29"/>
                    </a:moveTo>
                    <a:lnTo>
                      <a:pt x="111" y="34"/>
                    </a:lnTo>
                    <a:lnTo>
                      <a:pt x="111" y="41"/>
                    </a:lnTo>
                    <a:lnTo>
                      <a:pt x="110" y="45"/>
                    </a:lnTo>
                    <a:lnTo>
                      <a:pt x="107" y="50"/>
                    </a:lnTo>
                    <a:lnTo>
                      <a:pt x="91" y="57"/>
                    </a:lnTo>
                    <a:lnTo>
                      <a:pt x="74" y="62"/>
                    </a:lnTo>
                    <a:lnTo>
                      <a:pt x="68" y="70"/>
                    </a:lnTo>
                    <a:lnTo>
                      <a:pt x="65" y="81"/>
                    </a:lnTo>
                    <a:lnTo>
                      <a:pt x="62" y="89"/>
                    </a:lnTo>
                    <a:lnTo>
                      <a:pt x="56" y="98"/>
                    </a:lnTo>
                    <a:lnTo>
                      <a:pt x="48" y="103"/>
                    </a:lnTo>
                    <a:lnTo>
                      <a:pt x="40" y="105"/>
                    </a:lnTo>
                    <a:lnTo>
                      <a:pt x="30" y="105"/>
                    </a:lnTo>
                    <a:lnTo>
                      <a:pt x="20" y="106"/>
                    </a:lnTo>
                    <a:lnTo>
                      <a:pt x="14" y="108"/>
                    </a:lnTo>
                    <a:lnTo>
                      <a:pt x="9" y="113"/>
                    </a:lnTo>
                    <a:lnTo>
                      <a:pt x="5" y="120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2" y="130"/>
                    </a:lnTo>
                    <a:lnTo>
                      <a:pt x="11" y="127"/>
                    </a:lnTo>
                    <a:lnTo>
                      <a:pt x="20" y="122"/>
                    </a:lnTo>
                    <a:lnTo>
                      <a:pt x="30" y="118"/>
                    </a:lnTo>
                    <a:lnTo>
                      <a:pt x="40" y="118"/>
                    </a:lnTo>
                    <a:lnTo>
                      <a:pt x="45" y="120"/>
                    </a:lnTo>
                    <a:lnTo>
                      <a:pt x="50" y="123"/>
                    </a:lnTo>
                    <a:lnTo>
                      <a:pt x="51" y="129"/>
                    </a:lnTo>
                    <a:lnTo>
                      <a:pt x="53" y="134"/>
                    </a:lnTo>
                    <a:lnTo>
                      <a:pt x="54" y="147"/>
                    </a:lnTo>
                    <a:lnTo>
                      <a:pt x="56" y="159"/>
                    </a:lnTo>
                    <a:lnTo>
                      <a:pt x="59" y="164"/>
                    </a:lnTo>
                    <a:lnTo>
                      <a:pt x="62" y="166"/>
                    </a:lnTo>
                    <a:lnTo>
                      <a:pt x="82" y="168"/>
                    </a:lnTo>
                    <a:lnTo>
                      <a:pt x="101" y="173"/>
                    </a:lnTo>
                    <a:lnTo>
                      <a:pt x="118" y="182"/>
                    </a:lnTo>
                    <a:lnTo>
                      <a:pt x="131" y="199"/>
                    </a:lnTo>
                    <a:lnTo>
                      <a:pt x="133" y="207"/>
                    </a:lnTo>
                    <a:lnTo>
                      <a:pt x="133" y="218"/>
                    </a:lnTo>
                    <a:lnTo>
                      <a:pt x="133" y="228"/>
                    </a:lnTo>
                    <a:lnTo>
                      <a:pt x="133" y="236"/>
                    </a:lnTo>
                    <a:lnTo>
                      <a:pt x="136" y="243"/>
                    </a:lnTo>
                    <a:lnTo>
                      <a:pt x="142" y="243"/>
                    </a:lnTo>
                    <a:lnTo>
                      <a:pt x="148" y="242"/>
                    </a:lnTo>
                    <a:lnTo>
                      <a:pt x="155" y="240"/>
                    </a:lnTo>
                    <a:lnTo>
                      <a:pt x="162" y="231"/>
                    </a:lnTo>
                    <a:lnTo>
                      <a:pt x="165" y="223"/>
                    </a:lnTo>
                    <a:lnTo>
                      <a:pt x="168" y="219"/>
                    </a:lnTo>
                    <a:lnTo>
                      <a:pt x="170" y="218"/>
                    </a:lnTo>
                    <a:lnTo>
                      <a:pt x="178" y="218"/>
                    </a:lnTo>
                    <a:lnTo>
                      <a:pt x="185" y="219"/>
                    </a:lnTo>
                    <a:lnTo>
                      <a:pt x="190" y="223"/>
                    </a:lnTo>
                    <a:lnTo>
                      <a:pt x="193" y="226"/>
                    </a:lnTo>
                    <a:lnTo>
                      <a:pt x="198" y="230"/>
                    </a:lnTo>
                    <a:lnTo>
                      <a:pt x="202" y="230"/>
                    </a:lnTo>
                    <a:lnTo>
                      <a:pt x="207" y="219"/>
                    </a:lnTo>
                    <a:lnTo>
                      <a:pt x="215" y="212"/>
                    </a:lnTo>
                    <a:lnTo>
                      <a:pt x="213" y="209"/>
                    </a:lnTo>
                    <a:lnTo>
                      <a:pt x="212" y="207"/>
                    </a:lnTo>
                    <a:lnTo>
                      <a:pt x="205" y="207"/>
                    </a:lnTo>
                    <a:lnTo>
                      <a:pt x="202" y="206"/>
                    </a:lnTo>
                    <a:lnTo>
                      <a:pt x="198" y="190"/>
                    </a:lnTo>
                    <a:lnTo>
                      <a:pt x="193" y="173"/>
                    </a:lnTo>
                    <a:lnTo>
                      <a:pt x="185" y="159"/>
                    </a:lnTo>
                    <a:lnTo>
                      <a:pt x="176" y="147"/>
                    </a:lnTo>
                    <a:lnTo>
                      <a:pt x="172" y="144"/>
                    </a:lnTo>
                    <a:lnTo>
                      <a:pt x="165" y="142"/>
                    </a:lnTo>
                    <a:lnTo>
                      <a:pt x="161" y="139"/>
                    </a:lnTo>
                    <a:lnTo>
                      <a:pt x="158" y="135"/>
                    </a:lnTo>
                    <a:lnTo>
                      <a:pt x="158" y="134"/>
                    </a:lnTo>
                    <a:lnTo>
                      <a:pt x="161" y="134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8" y="137"/>
                    </a:lnTo>
                    <a:lnTo>
                      <a:pt x="167" y="120"/>
                    </a:lnTo>
                    <a:lnTo>
                      <a:pt x="162" y="105"/>
                    </a:lnTo>
                    <a:lnTo>
                      <a:pt x="156" y="89"/>
                    </a:lnTo>
                    <a:lnTo>
                      <a:pt x="150" y="74"/>
                    </a:lnTo>
                    <a:lnTo>
                      <a:pt x="150" y="69"/>
                    </a:lnTo>
                    <a:lnTo>
                      <a:pt x="150" y="65"/>
                    </a:lnTo>
                    <a:lnTo>
                      <a:pt x="156" y="58"/>
                    </a:lnTo>
                    <a:lnTo>
                      <a:pt x="161" y="50"/>
                    </a:lnTo>
                    <a:lnTo>
                      <a:pt x="164" y="43"/>
                    </a:lnTo>
                    <a:lnTo>
                      <a:pt x="162" y="34"/>
                    </a:lnTo>
                    <a:lnTo>
                      <a:pt x="159" y="27"/>
                    </a:lnTo>
                    <a:lnTo>
                      <a:pt x="156" y="24"/>
                    </a:lnTo>
                    <a:lnTo>
                      <a:pt x="147" y="12"/>
                    </a:lnTo>
                    <a:lnTo>
                      <a:pt x="138" y="2"/>
                    </a:lnTo>
                    <a:lnTo>
                      <a:pt x="130" y="0"/>
                    </a:lnTo>
                    <a:lnTo>
                      <a:pt x="122" y="2"/>
                    </a:lnTo>
                    <a:lnTo>
                      <a:pt x="118" y="5"/>
                    </a:lnTo>
                    <a:lnTo>
                      <a:pt x="113" y="12"/>
                    </a:lnTo>
                    <a:lnTo>
                      <a:pt x="111" y="21"/>
                    </a:lnTo>
                    <a:lnTo>
                      <a:pt x="111" y="29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8" name="Freeform 24"/>
              <p:cNvSpPr>
                <a:spLocks/>
              </p:cNvSpPr>
              <p:nvPr/>
            </p:nvSpPr>
            <p:spPr bwMode="auto">
              <a:xfrm>
                <a:off x="1217" y="3624"/>
                <a:ext cx="215" cy="243"/>
              </a:xfrm>
              <a:custGeom>
                <a:avLst/>
                <a:gdLst>
                  <a:gd name="T0" fmla="*/ 111 w 215"/>
                  <a:gd name="T1" fmla="*/ 34 h 243"/>
                  <a:gd name="T2" fmla="*/ 110 w 215"/>
                  <a:gd name="T3" fmla="*/ 45 h 243"/>
                  <a:gd name="T4" fmla="*/ 107 w 215"/>
                  <a:gd name="T5" fmla="*/ 50 h 243"/>
                  <a:gd name="T6" fmla="*/ 74 w 215"/>
                  <a:gd name="T7" fmla="*/ 62 h 243"/>
                  <a:gd name="T8" fmla="*/ 68 w 215"/>
                  <a:gd name="T9" fmla="*/ 70 h 243"/>
                  <a:gd name="T10" fmla="*/ 62 w 215"/>
                  <a:gd name="T11" fmla="*/ 89 h 243"/>
                  <a:gd name="T12" fmla="*/ 56 w 215"/>
                  <a:gd name="T13" fmla="*/ 98 h 243"/>
                  <a:gd name="T14" fmla="*/ 40 w 215"/>
                  <a:gd name="T15" fmla="*/ 105 h 243"/>
                  <a:gd name="T16" fmla="*/ 20 w 215"/>
                  <a:gd name="T17" fmla="*/ 106 h 243"/>
                  <a:gd name="T18" fmla="*/ 14 w 215"/>
                  <a:gd name="T19" fmla="*/ 108 h 243"/>
                  <a:gd name="T20" fmla="*/ 5 w 215"/>
                  <a:gd name="T21" fmla="*/ 120 h 243"/>
                  <a:gd name="T22" fmla="*/ 0 w 215"/>
                  <a:gd name="T23" fmla="*/ 127 h 243"/>
                  <a:gd name="T24" fmla="*/ 2 w 215"/>
                  <a:gd name="T25" fmla="*/ 130 h 243"/>
                  <a:gd name="T26" fmla="*/ 11 w 215"/>
                  <a:gd name="T27" fmla="*/ 127 h 243"/>
                  <a:gd name="T28" fmla="*/ 30 w 215"/>
                  <a:gd name="T29" fmla="*/ 118 h 243"/>
                  <a:gd name="T30" fmla="*/ 40 w 215"/>
                  <a:gd name="T31" fmla="*/ 118 h 243"/>
                  <a:gd name="T32" fmla="*/ 50 w 215"/>
                  <a:gd name="T33" fmla="*/ 123 h 243"/>
                  <a:gd name="T34" fmla="*/ 53 w 215"/>
                  <a:gd name="T35" fmla="*/ 134 h 243"/>
                  <a:gd name="T36" fmla="*/ 56 w 215"/>
                  <a:gd name="T37" fmla="*/ 159 h 243"/>
                  <a:gd name="T38" fmla="*/ 59 w 215"/>
                  <a:gd name="T39" fmla="*/ 164 h 243"/>
                  <a:gd name="T40" fmla="*/ 62 w 215"/>
                  <a:gd name="T41" fmla="*/ 166 h 243"/>
                  <a:gd name="T42" fmla="*/ 101 w 215"/>
                  <a:gd name="T43" fmla="*/ 173 h 243"/>
                  <a:gd name="T44" fmla="*/ 131 w 215"/>
                  <a:gd name="T45" fmla="*/ 199 h 243"/>
                  <a:gd name="T46" fmla="*/ 133 w 215"/>
                  <a:gd name="T47" fmla="*/ 207 h 243"/>
                  <a:gd name="T48" fmla="*/ 133 w 215"/>
                  <a:gd name="T49" fmla="*/ 228 h 243"/>
                  <a:gd name="T50" fmla="*/ 133 w 215"/>
                  <a:gd name="T51" fmla="*/ 236 h 243"/>
                  <a:gd name="T52" fmla="*/ 142 w 215"/>
                  <a:gd name="T53" fmla="*/ 243 h 243"/>
                  <a:gd name="T54" fmla="*/ 155 w 215"/>
                  <a:gd name="T55" fmla="*/ 240 h 243"/>
                  <a:gd name="T56" fmla="*/ 162 w 215"/>
                  <a:gd name="T57" fmla="*/ 231 h 243"/>
                  <a:gd name="T58" fmla="*/ 165 w 215"/>
                  <a:gd name="T59" fmla="*/ 223 h 243"/>
                  <a:gd name="T60" fmla="*/ 170 w 215"/>
                  <a:gd name="T61" fmla="*/ 218 h 243"/>
                  <a:gd name="T62" fmla="*/ 178 w 215"/>
                  <a:gd name="T63" fmla="*/ 218 h 243"/>
                  <a:gd name="T64" fmla="*/ 185 w 215"/>
                  <a:gd name="T65" fmla="*/ 219 h 243"/>
                  <a:gd name="T66" fmla="*/ 193 w 215"/>
                  <a:gd name="T67" fmla="*/ 226 h 243"/>
                  <a:gd name="T68" fmla="*/ 202 w 215"/>
                  <a:gd name="T69" fmla="*/ 230 h 243"/>
                  <a:gd name="T70" fmla="*/ 207 w 215"/>
                  <a:gd name="T71" fmla="*/ 219 h 243"/>
                  <a:gd name="T72" fmla="*/ 215 w 215"/>
                  <a:gd name="T73" fmla="*/ 212 h 243"/>
                  <a:gd name="T74" fmla="*/ 212 w 215"/>
                  <a:gd name="T75" fmla="*/ 207 h 243"/>
                  <a:gd name="T76" fmla="*/ 205 w 215"/>
                  <a:gd name="T77" fmla="*/ 207 h 243"/>
                  <a:gd name="T78" fmla="*/ 202 w 215"/>
                  <a:gd name="T79" fmla="*/ 206 h 243"/>
                  <a:gd name="T80" fmla="*/ 193 w 215"/>
                  <a:gd name="T81" fmla="*/ 173 h 243"/>
                  <a:gd name="T82" fmla="*/ 176 w 215"/>
                  <a:gd name="T83" fmla="*/ 147 h 243"/>
                  <a:gd name="T84" fmla="*/ 172 w 215"/>
                  <a:gd name="T85" fmla="*/ 144 h 243"/>
                  <a:gd name="T86" fmla="*/ 161 w 215"/>
                  <a:gd name="T87" fmla="*/ 139 h 243"/>
                  <a:gd name="T88" fmla="*/ 158 w 215"/>
                  <a:gd name="T89" fmla="*/ 135 h 243"/>
                  <a:gd name="T90" fmla="*/ 161 w 215"/>
                  <a:gd name="T91" fmla="*/ 134 h 243"/>
                  <a:gd name="T92" fmla="*/ 165 w 215"/>
                  <a:gd name="T93" fmla="*/ 137 h 243"/>
                  <a:gd name="T94" fmla="*/ 168 w 215"/>
                  <a:gd name="T95" fmla="*/ 137 h 243"/>
                  <a:gd name="T96" fmla="*/ 168 w 215"/>
                  <a:gd name="T97" fmla="*/ 137 h 243"/>
                  <a:gd name="T98" fmla="*/ 162 w 215"/>
                  <a:gd name="T99" fmla="*/ 105 h 243"/>
                  <a:gd name="T100" fmla="*/ 150 w 215"/>
                  <a:gd name="T101" fmla="*/ 74 h 243"/>
                  <a:gd name="T102" fmla="*/ 150 w 215"/>
                  <a:gd name="T103" fmla="*/ 69 h 243"/>
                  <a:gd name="T104" fmla="*/ 150 w 215"/>
                  <a:gd name="T105" fmla="*/ 65 h 243"/>
                  <a:gd name="T106" fmla="*/ 161 w 215"/>
                  <a:gd name="T107" fmla="*/ 50 h 243"/>
                  <a:gd name="T108" fmla="*/ 162 w 215"/>
                  <a:gd name="T109" fmla="*/ 34 h 243"/>
                  <a:gd name="T110" fmla="*/ 159 w 215"/>
                  <a:gd name="T111" fmla="*/ 27 h 243"/>
                  <a:gd name="T112" fmla="*/ 156 w 215"/>
                  <a:gd name="T113" fmla="*/ 24 h 243"/>
                  <a:gd name="T114" fmla="*/ 138 w 215"/>
                  <a:gd name="T115" fmla="*/ 2 h 243"/>
                  <a:gd name="T116" fmla="*/ 130 w 215"/>
                  <a:gd name="T117" fmla="*/ 0 h 243"/>
                  <a:gd name="T118" fmla="*/ 122 w 215"/>
                  <a:gd name="T119" fmla="*/ 2 h 243"/>
                  <a:gd name="T120" fmla="*/ 113 w 215"/>
                  <a:gd name="T121" fmla="*/ 12 h 243"/>
                  <a:gd name="T122" fmla="*/ 111 w 215"/>
                  <a:gd name="T123" fmla="*/ 29 h 2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15"/>
                  <a:gd name="T187" fmla="*/ 0 h 243"/>
                  <a:gd name="T188" fmla="*/ 215 w 215"/>
                  <a:gd name="T189" fmla="*/ 243 h 24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15" h="243">
                    <a:moveTo>
                      <a:pt x="111" y="29"/>
                    </a:moveTo>
                    <a:lnTo>
                      <a:pt x="111" y="34"/>
                    </a:lnTo>
                    <a:lnTo>
                      <a:pt x="111" y="41"/>
                    </a:lnTo>
                    <a:lnTo>
                      <a:pt x="110" y="45"/>
                    </a:lnTo>
                    <a:lnTo>
                      <a:pt x="107" y="50"/>
                    </a:lnTo>
                    <a:lnTo>
                      <a:pt x="91" y="57"/>
                    </a:lnTo>
                    <a:lnTo>
                      <a:pt x="74" y="62"/>
                    </a:lnTo>
                    <a:lnTo>
                      <a:pt x="68" y="70"/>
                    </a:lnTo>
                    <a:lnTo>
                      <a:pt x="65" y="81"/>
                    </a:lnTo>
                    <a:lnTo>
                      <a:pt x="62" y="89"/>
                    </a:lnTo>
                    <a:lnTo>
                      <a:pt x="56" y="98"/>
                    </a:lnTo>
                    <a:lnTo>
                      <a:pt x="48" y="103"/>
                    </a:lnTo>
                    <a:lnTo>
                      <a:pt x="40" y="105"/>
                    </a:lnTo>
                    <a:lnTo>
                      <a:pt x="30" y="105"/>
                    </a:lnTo>
                    <a:lnTo>
                      <a:pt x="20" y="106"/>
                    </a:lnTo>
                    <a:lnTo>
                      <a:pt x="14" y="108"/>
                    </a:lnTo>
                    <a:lnTo>
                      <a:pt x="9" y="113"/>
                    </a:lnTo>
                    <a:lnTo>
                      <a:pt x="5" y="120"/>
                    </a:lnTo>
                    <a:lnTo>
                      <a:pt x="0" y="127"/>
                    </a:lnTo>
                    <a:lnTo>
                      <a:pt x="0" y="129"/>
                    </a:lnTo>
                    <a:lnTo>
                      <a:pt x="2" y="130"/>
                    </a:lnTo>
                    <a:lnTo>
                      <a:pt x="11" y="127"/>
                    </a:lnTo>
                    <a:lnTo>
                      <a:pt x="20" y="122"/>
                    </a:lnTo>
                    <a:lnTo>
                      <a:pt x="30" y="118"/>
                    </a:lnTo>
                    <a:lnTo>
                      <a:pt x="40" y="118"/>
                    </a:lnTo>
                    <a:lnTo>
                      <a:pt x="45" y="120"/>
                    </a:lnTo>
                    <a:lnTo>
                      <a:pt x="50" y="123"/>
                    </a:lnTo>
                    <a:lnTo>
                      <a:pt x="51" y="129"/>
                    </a:lnTo>
                    <a:lnTo>
                      <a:pt x="53" y="134"/>
                    </a:lnTo>
                    <a:lnTo>
                      <a:pt x="54" y="147"/>
                    </a:lnTo>
                    <a:lnTo>
                      <a:pt x="56" y="159"/>
                    </a:lnTo>
                    <a:lnTo>
                      <a:pt x="59" y="164"/>
                    </a:lnTo>
                    <a:lnTo>
                      <a:pt x="62" y="166"/>
                    </a:lnTo>
                    <a:lnTo>
                      <a:pt x="82" y="168"/>
                    </a:lnTo>
                    <a:lnTo>
                      <a:pt x="101" y="173"/>
                    </a:lnTo>
                    <a:lnTo>
                      <a:pt x="118" y="182"/>
                    </a:lnTo>
                    <a:lnTo>
                      <a:pt x="131" y="199"/>
                    </a:lnTo>
                    <a:lnTo>
                      <a:pt x="133" y="207"/>
                    </a:lnTo>
                    <a:lnTo>
                      <a:pt x="133" y="218"/>
                    </a:lnTo>
                    <a:lnTo>
                      <a:pt x="133" y="228"/>
                    </a:lnTo>
                    <a:lnTo>
                      <a:pt x="133" y="236"/>
                    </a:lnTo>
                    <a:lnTo>
                      <a:pt x="136" y="243"/>
                    </a:lnTo>
                    <a:lnTo>
                      <a:pt x="142" y="243"/>
                    </a:lnTo>
                    <a:lnTo>
                      <a:pt x="148" y="242"/>
                    </a:lnTo>
                    <a:lnTo>
                      <a:pt x="155" y="240"/>
                    </a:lnTo>
                    <a:lnTo>
                      <a:pt x="162" y="231"/>
                    </a:lnTo>
                    <a:lnTo>
                      <a:pt x="165" y="223"/>
                    </a:lnTo>
                    <a:lnTo>
                      <a:pt x="168" y="219"/>
                    </a:lnTo>
                    <a:lnTo>
                      <a:pt x="170" y="218"/>
                    </a:lnTo>
                    <a:lnTo>
                      <a:pt x="178" y="218"/>
                    </a:lnTo>
                    <a:lnTo>
                      <a:pt x="185" y="219"/>
                    </a:lnTo>
                    <a:lnTo>
                      <a:pt x="190" y="223"/>
                    </a:lnTo>
                    <a:lnTo>
                      <a:pt x="193" y="226"/>
                    </a:lnTo>
                    <a:lnTo>
                      <a:pt x="198" y="230"/>
                    </a:lnTo>
                    <a:lnTo>
                      <a:pt x="202" y="230"/>
                    </a:lnTo>
                    <a:lnTo>
                      <a:pt x="207" y="219"/>
                    </a:lnTo>
                    <a:lnTo>
                      <a:pt x="215" y="212"/>
                    </a:lnTo>
                    <a:lnTo>
                      <a:pt x="213" y="209"/>
                    </a:lnTo>
                    <a:lnTo>
                      <a:pt x="212" y="207"/>
                    </a:lnTo>
                    <a:lnTo>
                      <a:pt x="205" y="207"/>
                    </a:lnTo>
                    <a:lnTo>
                      <a:pt x="202" y="206"/>
                    </a:lnTo>
                    <a:lnTo>
                      <a:pt x="198" y="190"/>
                    </a:lnTo>
                    <a:lnTo>
                      <a:pt x="193" y="173"/>
                    </a:lnTo>
                    <a:lnTo>
                      <a:pt x="185" y="159"/>
                    </a:lnTo>
                    <a:lnTo>
                      <a:pt x="176" y="147"/>
                    </a:lnTo>
                    <a:lnTo>
                      <a:pt x="172" y="144"/>
                    </a:lnTo>
                    <a:lnTo>
                      <a:pt x="165" y="142"/>
                    </a:lnTo>
                    <a:lnTo>
                      <a:pt x="161" y="139"/>
                    </a:lnTo>
                    <a:lnTo>
                      <a:pt x="158" y="135"/>
                    </a:lnTo>
                    <a:lnTo>
                      <a:pt x="158" y="134"/>
                    </a:lnTo>
                    <a:lnTo>
                      <a:pt x="161" y="134"/>
                    </a:lnTo>
                    <a:lnTo>
                      <a:pt x="164" y="137"/>
                    </a:lnTo>
                    <a:lnTo>
                      <a:pt x="165" y="137"/>
                    </a:lnTo>
                    <a:lnTo>
                      <a:pt x="168" y="137"/>
                    </a:lnTo>
                    <a:lnTo>
                      <a:pt x="167" y="120"/>
                    </a:lnTo>
                    <a:lnTo>
                      <a:pt x="162" y="105"/>
                    </a:lnTo>
                    <a:lnTo>
                      <a:pt x="156" y="89"/>
                    </a:lnTo>
                    <a:lnTo>
                      <a:pt x="150" y="74"/>
                    </a:lnTo>
                    <a:lnTo>
                      <a:pt x="150" y="69"/>
                    </a:lnTo>
                    <a:lnTo>
                      <a:pt x="150" y="65"/>
                    </a:lnTo>
                    <a:lnTo>
                      <a:pt x="156" y="58"/>
                    </a:lnTo>
                    <a:lnTo>
                      <a:pt x="161" y="50"/>
                    </a:lnTo>
                    <a:lnTo>
                      <a:pt x="164" y="43"/>
                    </a:lnTo>
                    <a:lnTo>
                      <a:pt x="162" y="34"/>
                    </a:lnTo>
                    <a:lnTo>
                      <a:pt x="159" y="27"/>
                    </a:lnTo>
                    <a:lnTo>
                      <a:pt x="156" y="24"/>
                    </a:lnTo>
                    <a:lnTo>
                      <a:pt x="147" y="12"/>
                    </a:lnTo>
                    <a:lnTo>
                      <a:pt x="138" y="2"/>
                    </a:lnTo>
                    <a:lnTo>
                      <a:pt x="130" y="0"/>
                    </a:lnTo>
                    <a:lnTo>
                      <a:pt x="122" y="2"/>
                    </a:lnTo>
                    <a:lnTo>
                      <a:pt x="118" y="5"/>
                    </a:lnTo>
                    <a:lnTo>
                      <a:pt x="113" y="12"/>
                    </a:lnTo>
                    <a:lnTo>
                      <a:pt x="111" y="21"/>
                    </a:lnTo>
                    <a:lnTo>
                      <a:pt x="111" y="2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19" name="Freeform 25"/>
              <p:cNvSpPr>
                <a:spLocks/>
              </p:cNvSpPr>
              <p:nvPr/>
            </p:nvSpPr>
            <p:spPr bwMode="auto">
              <a:xfrm>
                <a:off x="793" y="3581"/>
                <a:ext cx="548" cy="254"/>
              </a:xfrm>
              <a:custGeom>
                <a:avLst/>
                <a:gdLst>
                  <a:gd name="T0" fmla="*/ 487 w 548"/>
                  <a:gd name="T1" fmla="*/ 62 h 254"/>
                  <a:gd name="T2" fmla="*/ 477 w 548"/>
                  <a:gd name="T3" fmla="*/ 74 h 254"/>
                  <a:gd name="T4" fmla="*/ 464 w 548"/>
                  <a:gd name="T5" fmla="*/ 65 h 254"/>
                  <a:gd name="T6" fmla="*/ 457 w 548"/>
                  <a:gd name="T7" fmla="*/ 55 h 254"/>
                  <a:gd name="T8" fmla="*/ 457 w 548"/>
                  <a:gd name="T9" fmla="*/ 65 h 254"/>
                  <a:gd name="T10" fmla="*/ 452 w 548"/>
                  <a:gd name="T11" fmla="*/ 89 h 254"/>
                  <a:gd name="T12" fmla="*/ 440 w 548"/>
                  <a:gd name="T13" fmla="*/ 100 h 254"/>
                  <a:gd name="T14" fmla="*/ 432 w 548"/>
                  <a:gd name="T15" fmla="*/ 103 h 254"/>
                  <a:gd name="T16" fmla="*/ 410 w 548"/>
                  <a:gd name="T17" fmla="*/ 112 h 254"/>
                  <a:gd name="T18" fmla="*/ 398 w 548"/>
                  <a:gd name="T19" fmla="*/ 100 h 254"/>
                  <a:gd name="T20" fmla="*/ 384 w 548"/>
                  <a:gd name="T21" fmla="*/ 57 h 254"/>
                  <a:gd name="T22" fmla="*/ 307 w 548"/>
                  <a:gd name="T23" fmla="*/ 110 h 254"/>
                  <a:gd name="T24" fmla="*/ 248 w 548"/>
                  <a:gd name="T25" fmla="*/ 136 h 254"/>
                  <a:gd name="T26" fmla="*/ 194 w 548"/>
                  <a:gd name="T27" fmla="*/ 151 h 254"/>
                  <a:gd name="T28" fmla="*/ 128 w 548"/>
                  <a:gd name="T29" fmla="*/ 163 h 254"/>
                  <a:gd name="T30" fmla="*/ 60 w 548"/>
                  <a:gd name="T31" fmla="*/ 163 h 254"/>
                  <a:gd name="T32" fmla="*/ 49 w 548"/>
                  <a:gd name="T33" fmla="*/ 163 h 254"/>
                  <a:gd name="T34" fmla="*/ 35 w 548"/>
                  <a:gd name="T35" fmla="*/ 165 h 254"/>
                  <a:gd name="T36" fmla="*/ 21 w 548"/>
                  <a:gd name="T37" fmla="*/ 172 h 254"/>
                  <a:gd name="T38" fmla="*/ 9 w 548"/>
                  <a:gd name="T39" fmla="*/ 178 h 254"/>
                  <a:gd name="T40" fmla="*/ 1 w 548"/>
                  <a:gd name="T41" fmla="*/ 184 h 254"/>
                  <a:gd name="T42" fmla="*/ 0 w 548"/>
                  <a:gd name="T43" fmla="*/ 185 h 254"/>
                  <a:gd name="T44" fmla="*/ 21 w 548"/>
                  <a:gd name="T45" fmla="*/ 209 h 254"/>
                  <a:gd name="T46" fmla="*/ 106 w 548"/>
                  <a:gd name="T47" fmla="*/ 245 h 254"/>
                  <a:gd name="T48" fmla="*/ 179 w 548"/>
                  <a:gd name="T49" fmla="*/ 254 h 254"/>
                  <a:gd name="T50" fmla="*/ 244 w 548"/>
                  <a:gd name="T51" fmla="*/ 243 h 254"/>
                  <a:gd name="T52" fmla="*/ 301 w 548"/>
                  <a:gd name="T53" fmla="*/ 230 h 254"/>
                  <a:gd name="T54" fmla="*/ 366 w 548"/>
                  <a:gd name="T55" fmla="*/ 201 h 254"/>
                  <a:gd name="T56" fmla="*/ 423 w 548"/>
                  <a:gd name="T57" fmla="*/ 156 h 254"/>
                  <a:gd name="T58" fmla="*/ 460 w 548"/>
                  <a:gd name="T59" fmla="*/ 134 h 254"/>
                  <a:gd name="T60" fmla="*/ 477 w 548"/>
                  <a:gd name="T61" fmla="*/ 120 h 254"/>
                  <a:gd name="T62" fmla="*/ 486 w 548"/>
                  <a:gd name="T63" fmla="*/ 103 h 254"/>
                  <a:gd name="T64" fmla="*/ 501 w 548"/>
                  <a:gd name="T65" fmla="*/ 88 h 254"/>
                  <a:gd name="T66" fmla="*/ 521 w 548"/>
                  <a:gd name="T67" fmla="*/ 81 h 254"/>
                  <a:gd name="T68" fmla="*/ 529 w 548"/>
                  <a:gd name="T69" fmla="*/ 64 h 254"/>
                  <a:gd name="T70" fmla="*/ 543 w 548"/>
                  <a:gd name="T71" fmla="*/ 41 h 254"/>
                  <a:gd name="T72" fmla="*/ 540 w 548"/>
                  <a:gd name="T73" fmla="*/ 31 h 254"/>
                  <a:gd name="T74" fmla="*/ 548 w 548"/>
                  <a:gd name="T75" fmla="*/ 19 h 254"/>
                  <a:gd name="T76" fmla="*/ 546 w 548"/>
                  <a:gd name="T77" fmla="*/ 9 h 254"/>
                  <a:gd name="T78" fmla="*/ 538 w 548"/>
                  <a:gd name="T79" fmla="*/ 0 h 254"/>
                  <a:gd name="T80" fmla="*/ 523 w 548"/>
                  <a:gd name="T81" fmla="*/ 4 h 254"/>
                  <a:gd name="T82" fmla="*/ 503 w 548"/>
                  <a:gd name="T83" fmla="*/ 26 h 254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48"/>
                  <a:gd name="T127" fmla="*/ 0 h 254"/>
                  <a:gd name="T128" fmla="*/ 548 w 548"/>
                  <a:gd name="T129" fmla="*/ 254 h 254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48" h="254">
                    <a:moveTo>
                      <a:pt x="495" y="45"/>
                    </a:moveTo>
                    <a:lnTo>
                      <a:pt x="487" y="62"/>
                    </a:lnTo>
                    <a:lnTo>
                      <a:pt x="481" y="72"/>
                    </a:lnTo>
                    <a:lnTo>
                      <a:pt x="477" y="74"/>
                    </a:lnTo>
                    <a:lnTo>
                      <a:pt x="470" y="72"/>
                    </a:lnTo>
                    <a:lnTo>
                      <a:pt x="464" y="65"/>
                    </a:lnTo>
                    <a:lnTo>
                      <a:pt x="460" y="55"/>
                    </a:lnTo>
                    <a:lnTo>
                      <a:pt x="457" y="55"/>
                    </a:lnTo>
                    <a:lnTo>
                      <a:pt x="455" y="57"/>
                    </a:lnTo>
                    <a:lnTo>
                      <a:pt x="457" y="65"/>
                    </a:lnTo>
                    <a:lnTo>
                      <a:pt x="455" y="81"/>
                    </a:lnTo>
                    <a:lnTo>
                      <a:pt x="452" y="89"/>
                    </a:lnTo>
                    <a:lnTo>
                      <a:pt x="447" y="96"/>
                    </a:lnTo>
                    <a:lnTo>
                      <a:pt x="440" y="100"/>
                    </a:lnTo>
                    <a:lnTo>
                      <a:pt x="435" y="98"/>
                    </a:lnTo>
                    <a:lnTo>
                      <a:pt x="432" y="103"/>
                    </a:lnTo>
                    <a:lnTo>
                      <a:pt x="415" y="110"/>
                    </a:lnTo>
                    <a:lnTo>
                      <a:pt x="410" y="112"/>
                    </a:lnTo>
                    <a:lnTo>
                      <a:pt x="406" y="108"/>
                    </a:lnTo>
                    <a:lnTo>
                      <a:pt x="398" y="100"/>
                    </a:lnTo>
                    <a:lnTo>
                      <a:pt x="393" y="77"/>
                    </a:lnTo>
                    <a:lnTo>
                      <a:pt x="384" y="57"/>
                    </a:lnTo>
                    <a:lnTo>
                      <a:pt x="345" y="86"/>
                    </a:lnTo>
                    <a:lnTo>
                      <a:pt x="307" y="110"/>
                    </a:lnTo>
                    <a:lnTo>
                      <a:pt x="276" y="127"/>
                    </a:lnTo>
                    <a:lnTo>
                      <a:pt x="248" y="136"/>
                    </a:lnTo>
                    <a:lnTo>
                      <a:pt x="216" y="144"/>
                    </a:lnTo>
                    <a:lnTo>
                      <a:pt x="194" y="151"/>
                    </a:lnTo>
                    <a:lnTo>
                      <a:pt x="162" y="158"/>
                    </a:lnTo>
                    <a:lnTo>
                      <a:pt x="128" y="163"/>
                    </a:lnTo>
                    <a:lnTo>
                      <a:pt x="94" y="165"/>
                    </a:lnTo>
                    <a:lnTo>
                      <a:pt x="60" y="163"/>
                    </a:lnTo>
                    <a:lnTo>
                      <a:pt x="54" y="160"/>
                    </a:lnTo>
                    <a:lnTo>
                      <a:pt x="49" y="163"/>
                    </a:lnTo>
                    <a:lnTo>
                      <a:pt x="43" y="165"/>
                    </a:lnTo>
                    <a:lnTo>
                      <a:pt x="35" y="165"/>
                    </a:lnTo>
                    <a:lnTo>
                      <a:pt x="29" y="166"/>
                    </a:lnTo>
                    <a:lnTo>
                      <a:pt x="21" y="172"/>
                    </a:lnTo>
                    <a:lnTo>
                      <a:pt x="15" y="175"/>
                    </a:lnTo>
                    <a:lnTo>
                      <a:pt x="9" y="178"/>
                    </a:lnTo>
                    <a:lnTo>
                      <a:pt x="4" y="184"/>
                    </a:lnTo>
                    <a:lnTo>
                      <a:pt x="1" y="184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9" y="199"/>
                    </a:lnTo>
                    <a:lnTo>
                      <a:pt x="21" y="209"/>
                    </a:lnTo>
                    <a:lnTo>
                      <a:pt x="63" y="231"/>
                    </a:lnTo>
                    <a:lnTo>
                      <a:pt x="106" y="245"/>
                    </a:lnTo>
                    <a:lnTo>
                      <a:pt x="142" y="252"/>
                    </a:lnTo>
                    <a:lnTo>
                      <a:pt x="179" y="254"/>
                    </a:lnTo>
                    <a:lnTo>
                      <a:pt x="211" y="250"/>
                    </a:lnTo>
                    <a:lnTo>
                      <a:pt x="244" y="243"/>
                    </a:lnTo>
                    <a:lnTo>
                      <a:pt x="264" y="240"/>
                    </a:lnTo>
                    <a:lnTo>
                      <a:pt x="301" y="230"/>
                    </a:lnTo>
                    <a:lnTo>
                      <a:pt x="333" y="216"/>
                    </a:lnTo>
                    <a:lnTo>
                      <a:pt x="366" y="201"/>
                    </a:lnTo>
                    <a:lnTo>
                      <a:pt x="395" y="180"/>
                    </a:lnTo>
                    <a:lnTo>
                      <a:pt x="423" y="156"/>
                    </a:lnTo>
                    <a:lnTo>
                      <a:pt x="452" y="132"/>
                    </a:lnTo>
                    <a:lnTo>
                      <a:pt x="460" y="134"/>
                    </a:lnTo>
                    <a:lnTo>
                      <a:pt x="467" y="127"/>
                    </a:lnTo>
                    <a:lnTo>
                      <a:pt x="477" y="120"/>
                    </a:lnTo>
                    <a:lnTo>
                      <a:pt x="483" y="113"/>
                    </a:lnTo>
                    <a:lnTo>
                      <a:pt x="486" y="103"/>
                    </a:lnTo>
                    <a:lnTo>
                      <a:pt x="491" y="93"/>
                    </a:lnTo>
                    <a:lnTo>
                      <a:pt x="501" y="88"/>
                    </a:lnTo>
                    <a:lnTo>
                      <a:pt x="511" y="84"/>
                    </a:lnTo>
                    <a:lnTo>
                      <a:pt x="521" y="81"/>
                    </a:lnTo>
                    <a:lnTo>
                      <a:pt x="526" y="76"/>
                    </a:lnTo>
                    <a:lnTo>
                      <a:pt x="529" y="64"/>
                    </a:lnTo>
                    <a:lnTo>
                      <a:pt x="535" y="50"/>
                    </a:lnTo>
                    <a:lnTo>
                      <a:pt x="543" y="41"/>
                    </a:lnTo>
                    <a:lnTo>
                      <a:pt x="540" y="36"/>
                    </a:lnTo>
                    <a:lnTo>
                      <a:pt x="540" y="31"/>
                    </a:lnTo>
                    <a:lnTo>
                      <a:pt x="545" y="24"/>
                    </a:lnTo>
                    <a:lnTo>
                      <a:pt x="548" y="19"/>
                    </a:lnTo>
                    <a:lnTo>
                      <a:pt x="548" y="14"/>
                    </a:lnTo>
                    <a:lnTo>
                      <a:pt x="546" y="9"/>
                    </a:lnTo>
                    <a:lnTo>
                      <a:pt x="542" y="4"/>
                    </a:lnTo>
                    <a:lnTo>
                      <a:pt x="538" y="0"/>
                    </a:lnTo>
                    <a:lnTo>
                      <a:pt x="531" y="0"/>
                    </a:lnTo>
                    <a:lnTo>
                      <a:pt x="523" y="4"/>
                    </a:lnTo>
                    <a:lnTo>
                      <a:pt x="511" y="12"/>
                    </a:lnTo>
                    <a:lnTo>
                      <a:pt x="503" y="26"/>
                    </a:lnTo>
                    <a:lnTo>
                      <a:pt x="495" y="45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0" name="Freeform 26"/>
              <p:cNvSpPr>
                <a:spLocks/>
              </p:cNvSpPr>
              <p:nvPr/>
            </p:nvSpPr>
            <p:spPr bwMode="auto">
              <a:xfrm>
                <a:off x="793" y="3581"/>
                <a:ext cx="548" cy="254"/>
              </a:xfrm>
              <a:custGeom>
                <a:avLst/>
                <a:gdLst>
                  <a:gd name="T0" fmla="*/ 487 w 548"/>
                  <a:gd name="T1" fmla="*/ 62 h 254"/>
                  <a:gd name="T2" fmla="*/ 477 w 548"/>
                  <a:gd name="T3" fmla="*/ 74 h 254"/>
                  <a:gd name="T4" fmla="*/ 464 w 548"/>
                  <a:gd name="T5" fmla="*/ 65 h 254"/>
                  <a:gd name="T6" fmla="*/ 457 w 548"/>
                  <a:gd name="T7" fmla="*/ 55 h 254"/>
                  <a:gd name="T8" fmla="*/ 457 w 548"/>
                  <a:gd name="T9" fmla="*/ 65 h 254"/>
                  <a:gd name="T10" fmla="*/ 452 w 548"/>
                  <a:gd name="T11" fmla="*/ 89 h 254"/>
                  <a:gd name="T12" fmla="*/ 440 w 548"/>
                  <a:gd name="T13" fmla="*/ 100 h 254"/>
                  <a:gd name="T14" fmla="*/ 432 w 548"/>
                  <a:gd name="T15" fmla="*/ 103 h 254"/>
                  <a:gd name="T16" fmla="*/ 410 w 548"/>
                  <a:gd name="T17" fmla="*/ 112 h 254"/>
                  <a:gd name="T18" fmla="*/ 398 w 548"/>
                  <a:gd name="T19" fmla="*/ 100 h 254"/>
                  <a:gd name="T20" fmla="*/ 384 w 548"/>
                  <a:gd name="T21" fmla="*/ 57 h 254"/>
                  <a:gd name="T22" fmla="*/ 307 w 548"/>
                  <a:gd name="T23" fmla="*/ 110 h 254"/>
                  <a:gd name="T24" fmla="*/ 248 w 548"/>
                  <a:gd name="T25" fmla="*/ 136 h 254"/>
                  <a:gd name="T26" fmla="*/ 194 w 548"/>
                  <a:gd name="T27" fmla="*/ 151 h 254"/>
                  <a:gd name="T28" fmla="*/ 128 w 548"/>
                  <a:gd name="T29" fmla="*/ 163 h 254"/>
                  <a:gd name="T30" fmla="*/ 60 w 548"/>
                  <a:gd name="T31" fmla="*/ 163 h 254"/>
                  <a:gd name="T32" fmla="*/ 49 w 548"/>
                  <a:gd name="T33" fmla="*/ 163 h 254"/>
                  <a:gd name="T34" fmla="*/ 35 w 548"/>
                  <a:gd name="T35" fmla="*/ 165 h 254"/>
                  <a:gd name="T36" fmla="*/ 21 w 548"/>
                  <a:gd name="T37" fmla="*/ 172 h 254"/>
                  <a:gd name="T38" fmla="*/ 9 w 548"/>
                  <a:gd name="T39" fmla="*/ 178 h 254"/>
                  <a:gd name="T40" fmla="*/ 1 w 548"/>
                  <a:gd name="T41" fmla="*/ 184 h 254"/>
                  <a:gd name="T42" fmla="*/ 0 w 548"/>
                  <a:gd name="T43" fmla="*/ 184 h 254"/>
                  <a:gd name="T44" fmla="*/ 9 w 548"/>
                  <a:gd name="T45" fmla="*/ 199 h 254"/>
                  <a:gd name="T46" fmla="*/ 63 w 548"/>
                  <a:gd name="T47" fmla="*/ 231 h 254"/>
                  <a:gd name="T48" fmla="*/ 142 w 548"/>
                  <a:gd name="T49" fmla="*/ 252 h 254"/>
                  <a:gd name="T50" fmla="*/ 211 w 548"/>
                  <a:gd name="T51" fmla="*/ 250 h 254"/>
                  <a:gd name="T52" fmla="*/ 264 w 548"/>
                  <a:gd name="T53" fmla="*/ 240 h 254"/>
                  <a:gd name="T54" fmla="*/ 333 w 548"/>
                  <a:gd name="T55" fmla="*/ 216 h 254"/>
                  <a:gd name="T56" fmla="*/ 395 w 548"/>
                  <a:gd name="T57" fmla="*/ 180 h 254"/>
                  <a:gd name="T58" fmla="*/ 452 w 548"/>
                  <a:gd name="T59" fmla="*/ 132 h 254"/>
                  <a:gd name="T60" fmla="*/ 467 w 548"/>
                  <a:gd name="T61" fmla="*/ 127 h 254"/>
                  <a:gd name="T62" fmla="*/ 483 w 548"/>
                  <a:gd name="T63" fmla="*/ 113 h 254"/>
                  <a:gd name="T64" fmla="*/ 491 w 548"/>
                  <a:gd name="T65" fmla="*/ 93 h 254"/>
                  <a:gd name="T66" fmla="*/ 511 w 548"/>
                  <a:gd name="T67" fmla="*/ 84 h 254"/>
                  <a:gd name="T68" fmla="*/ 526 w 548"/>
                  <a:gd name="T69" fmla="*/ 76 h 254"/>
                  <a:gd name="T70" fmla="*/ 535 w 548"/>
                  <a:gd name="T71" fmla="*/ 50 h 254"/>
                  <a:gd name="T72" fmla="*/ 540 w 548"/>
                  <a:gd name="T73" fmla="*/ 36 h 254"/>
                  <a:gd name="T74" fmla="*/ 545 w 548"/>
                  <a:gd name="T75" fmla="*/ 24 h 254"/>
                  <a:gd name="T76" fmla="*/ 548 w 548"/>
                  <a:gd name="T77" fmla="*/ 14 h 254"/>
                  <a:gd name="T78" fmla="*/ 542 w 548"/>
                  <a:gd name="T79" fmla="*/ 4 h 254"/>
                  <a:gd name="T80" fmla="*/ 531 w 548"/>
                  <a:gd name="T81" fmla="*/ 0 h 254"/>
                  <a:gd name="T82" fmla="*/ 511 w 548"/>
                  <a:gd name="T83" fmla="*/ 12 h 254"/>
                  <a:gd name="T84" fmla="*/ 495 w 548"/>
                  <a:gd name="T85" fmla="*/ 45 h 254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48"/>
                  <a:gd name="T130" fmla="*/ 0 h 254"/>
                  <a:gd name="T131" fmla="*/ 548 w 548"/>
                  <a:gd name="T132" fmla="*/ 254 h 254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48" h="254">
                    <a:moveTo>
                      <a:pt x="495" y="45"/>
                    </a:moveTo>
                    <a:lnTo>
                      <a:pt x="487" y="62"/>
                    </a:lnTo>
                    <a:lnTo>
                      <a:pt x="481" y="72"/>
                    </a:lnTo>
                    <a:lnTo>
                      <a:pt x="477" y="74"/>
                    </a:lnTo>
                    <a:lnTo>
                      <a:pt x="470" y="72"/>
                    </a:lnTo>
                    <a:lnTo>
                      <a:pt x="464" y="65"/>
                    </a:lnTo>
                    <a:lnTo>
                      <a:pt x="460" y="55"/>
                    </a:lnTo>
                    <a:lnTo>
                      <a:pt x="457" y="55"/>
                    </a:lnTo>
                    <a:lnTo>
                      <a:pt x="455" y="57"/>
                    </a:lnTo>
                    <a:lnTo>
                      <a:pt x="457" y="65"/>
                    </a:lnTo>
                    <a:lnTo>
                      <a:pt x="455" y="81"/>
                    </a:lnTo>
                    <a:lnTo>
                      <a:pt x="452" y="89"/>
                    </a:lnTo>
                    <a:lnTo>
                      <a:pt x="447" y="96"/>
                    </a:lnTo>
                    <a:lnTo>
                      <a:pt x="440" y="100"/>
                    </a:lnTo>
                    <a:lnTo>
                      <a:pt x="435" y="98"/>
                    </a:lnTo>
                    <a:lnTo>
                      <a:pt x="432" y="103"/>
                    </a:lnTo>
                    <a:lnTo>
                      <a:pt x="415" y="110"/>
                    </a:lnTo>
                    <a:lnTo>
                      <a:pt x="410" y="112"/>
                    </a:lnTo>
                    <a:lnTo>
                      <a:pt x="406" y="108"/>
                    </a:lnTo>
                    <a:lnTo>
                      <a:pt x="398" y="100"/>
                    </a:lnTo>
                    <a:lnTo>
                      <a:pt x="393" y="77"/>
                    </a:lnTo>
                    <a:lnTo>
                      <a:pt x="384" y="57"/>
                    </a:lnTo>
                    <a:lnTo>
                      <a:pt x="345" y="86"/>
                    </a:lnTo>
                    <a:lnTo>
                      <a:pt x="307" y="110"/>
                    </a:lnTo>
                    <a:lnTo>
                      <a:pt x="276" y="127"/>
                    </a:lnTo>
                    <a:lnTo>
                      <a:pt x="248" y="136"/>
                    </a:lnTo>
                    <a:lnTo>
                      <a:pt x="216" y="144"/>
                    </a:lnTo>
                    <a:lnTo>
                      <a:pt x="194" y="151"/>
                    </a:lnTo>
                    <a:lnTo>
                      <a:pt x="162" y="158"/>
                    </a:lnTo>
                    <a:lnTo>
                      <a:pt x="128" y="163"/>
                    </a:lnTo>
                    <a:lnTo>
                      <a:pt x="94" y="165"/>
                    </a:lnTo>
                    <a:lnTo>
                      <a:pt x="60" y="163"/>
                    </a:lnTo>
                    <a:lnTo>
                      <a:pt x="54" y="160"/>
                    </a:lnTo>
                    <a:lnTo>
                      <a:pt x="49" y="163"/>
                    </a:lnTo>
                    <a:lnTo>
                      <a:pt x="43" y="165"/>
                    </a:lnTo>
                    <a:lnTo>
                      <a:pt x="35" y="165"/>
                    </a:lnTo>
                    <a:lnTo>
                      <a:pt x="29" y="166"/>
                    </a:lnTo>
                    <a:lnTo>
                      <a:pt x="21" y="172"/>
                    </a:lnTo>
                    <a:lnTo>
                      <a:pt x="15" y="175"/>
                    </a:lnTo>
                    <a:lnTo>
                      <a:pt x="9" y="178"/>
                    </a:lnTo>
                    <a:lnTo>
                      <a:pt x="4" y="184"/>
                    </a:lnTo>
                    <a:lnTo>
                      <a:pt x="1" y="184"/>
                    </a:lnTo>
                    <a:lnTo>
                      <a:pt x="0" y="184"/>
                    </a:lnTo>
                    <a:lnTo>
                      <a:pt x="0" y="185"/>
                    </a:lnTo>
                    <a:lnTo>
                      <a:pt x="9" y="199"/>
                    </a:lnTo>
                    <a:lnTo>
                      <a:pt x="21" y="209"/>
                    </a:lnTo>
                    <a:lnTo>
                      <a:pt x="63" y="231"/>
                    </a:lnTo>
                    <a:lnTo>
                      <a:pt x="106" y="245"/>
                    </a:lnTo>
                    <a:lnTo>
                      <a:pt x="142" y="252"/>
                    </a:lnTo>
                    <a:lnTo>
                      <a:pt x="179" y="254"/>
                    </a:lnTo>
                    <a:lnTo>
                      <a:pt x="211" y="250"/>
                    </a:lnTo>
                    <a:lnTo>
                      <a:pt x="244" y="243"/>
                    </a:lnTo>
                    <a:lnTo>
                      <a:pt x="264" y="240"/>
                    </a:lnTo>
                    <a:lnTo>
                      <a:pt x="301" y="230"/>
                    </a:lnTo>
                    <a:lnTo>
                      <a:pt x="333" y="216"/>
                    </a:lnTo>
                    <a:lnTo>
                      <a:pt x="366" y="201"/>
                    </a:lnTo>
                    <a:lnTo>
                      <a:pt x="395" y="180"/>
                    </a:lnTo>
                    <a:lnTo>
                      <a:pt x="423" y="156"/>
                    </a:lnTo>
                    <a:lnTo>
                      <a:pt x="452" y="132"/>
                    </a:lnTo>
                    <a:lnTo>
                      <a:pt x="460" y="134"/>
                    </a:lnTo>
                    <a:lnTo>
                      <a:pt x="467" y="127"/>
                    </a:lnTo>
                    <a:lnTo>
                      <a:pt x="477" y="120"/>
                    </a:lnTo>
                    <a:lnTo>
                      <a:pt x="483" y="113"/>
                    </a:lnTo>
                    <a:lnTo>
                      <a:pt x="486" y="103"/>
                    </a:lnTo>
                    <a:lnTo>
                      <a:pt x="491" y="93"/>
                    </a:lnTo>
                    <a:lnTo>
                      <a:pt x="501" y="88"/>
                    </a:lnTo>
                    <a:lnTo>
                      <a:pt x="511" y="84"/>
                    </a:lnTo>
                    <a:lnTo>
                      <a:pt x="521" y="81"/>
                    </a:lnTo>
                    <a:lnTo>
                      <a:pt x="526" y="76"/>
                    </a:lnTo>
                    <a:lnTo>
                      <a:pt x="529" y="64"/>
                    </a:lnTo>
                    <a:lnTo>
                      <a:pt x="535" y="50"/>
                    </a:lnTo>
                    <a:lnTo>
                      <a:pt x="543" y="41"/>
                    </a:lnTo>
                    <a:lnTo>
                      <a:pt x="540" y="36"/>
                    </a:lnTo>
                    <a:lnTo>
                      <a:pt x="540" y="31"/>
                    </a:lnTo>
                    <a:lnTo>
                      <a:pt x="545" y="24"/>
                    </a:lnTo>
                    <a:lnTo>
                      <a:pt x="548" y="19"/>
                    </a:lnTo>
                    <a:lnTo>
                      <a:pt x="548" y="14"/>
                    </a:lnTo>
                    <a:lnTo>
                      <a:pt x="546" y="9"/>
                    </a:lnTo>
                    <a:lnTo>
                      <a:pt x="542" y="4"/>
                    </a:lnTo>
                    <a:lnTo>
                      <a:pt x="538" y="0"/>
                    </a:lnTo>
                    <a:lnTo>
                      <a:pt x="531" y="0"/>
                    </a:lnTo>
                    <a:lnTo>
                      <a:pt x="523" y="4"/>
                    </a:lnTo>
                    <a:lnTo>
                      <a:pt x="511" y="12"/>
                    </a:lnTo>
                    <a:lnTo>
                      <a:pt x="503" y="26"/>
                    </a:lnTo>
                    <a:lnTo>
                      <a:pt x="495" y="4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1" name="Freeform 27"/>
              <p:cNvSpPr>
                <a:spLocks/>
              </p:cNvSpPr>
              <p:nvPr/>
            </p:nvSpPr>
            <p:spPr bwMode="auto">
              <a:xfrm>
                <a:off x="783" y="3790"/>
                <a:ext cx="99" cy="72"/>
              </a:xfrm>
              <a:custGeom>
                <a:avLst/>
                <a:gdLst>
                  <a:gd name="T0" fmla="*/ 22 w 99"/>
                  <a:gd name="T1" fmla="*/ 26 h 72"/>
                  <a:gd name="T2" fmla="*/ 17 w 99"/>
                  <a:gd name="T3" fmla="*/ 33 h 72"/>
                  <a:gd name="T4" fmla="*/ 13 w 99"/>
                  <a:gd name="T5" fmla="*/ 38 h 72"/>
                  <a:gd name="T6" fmla="*/ 7 w 99"/>
                  <a:gd name="T7" fmla="*/ 45 h 72"/>
                  <a:gd name="T8" fmla="*/ 3 w 99"/>
                  <a:gd name="T9" fmla="*/ 52 h 72"/>
                  <a:gd name="T10" fmla="*/ 2 w 99"/>
                  <a:gd name="T11" fmla="*/ 55 h 72"/>
                  <a:gd name="T12" fmla="*/ 0 w 99"/>
                  <a:gd name="T13" fmla="*/ 58 h 72"/>
                  <a:gd name="T14" fmla="*/ 0 w 99"/>
                  <a:gd name="T15" fmla="*/ 64 h 72"/>
                  <a:gd name="T16" fmla="*/ 3 w 99"/>
                  <a:gd name="T17" fmla="*/ 67 h 72"/>
                  <a:gd name="T18" fmla="*/ 8 w 99"/>
                  <a:gd name="T19" fmla="*/ 69 h 72"/>
                  <a:gd name="T20" fmla="*/ 11 w 99"/>
                  <a:gd name="T21" fmla="*/ 67 h 72"/>
                  <a:gd name="T22" fmla="*/ 19 w 99"/>
                  <a:gd name="T23" fmla="*/ 67 h 72"/>
                  <a:gd name="T24" fmla="*/ 25 w 99"/>
                  <a:gd name="T25" fmla="*/ 65 h 72"/>
                  <a:gd name="T26" fmla="*/ 31 w 99"/>
                  <a:gd name="T27" fmla="*/ 65 h 72"/>
                  <a:gd name="T28" fmla="*/ 37 w 99"/>
                  <a:gd name="T29" fmla="*/ 67 h 72"/>
                  <a:gd name="T30" fmla="*/ 44 w 99"/>
                  <a:gd name="T31" fmla="*/ 70 h 72"/>
                  <a:gd name="T32" fmla="*/ 50 w 99"/>
                  <a:gd name="T33" fmla="*/ 72 h 72"/>
                  <a:gd name="T34" fmla="*/ 54 w 99"/>
                  <a:gd name="T35" fmla="*/ 70 h 72"/>
                  <a:gd name="T36" fmla="*/ 58 w 99"/>
                  <a:gd name="T37" fmla="*/ 64 h 72"/>
                  <a:gd name="T38" fmla="*/ 58 w 99"/>
                  <a:gd name="T39" fmla="*/ 57 h 72"/>
                  <a:gd name="T40" fmla="*/ 61 w 99"/>
                  <a:gd name="T41" fmla="*/ 53 h 72"/>
                  <a:gd name="T42" fmla="*/ 67 w 99"/>
                  <a:gd name="T43" fmla="*/ 50 h 72"/>
                  <a:gd name="T44" fmla="*/ 73 w 99"/>
                  <a:gd name="T45" fmla="*/ 52 h 72"/>
                  <a:gd name="T46" fmla="*/ 78 w 99"/>
                  <a:gd name="T47" fmla="*/ 53 h 72"/>
                  <a:gd name="T48" fmla="*/ 84 w 99"/>
                  <a:gd name="T49" fmla="*/ 57 h 72"/>
                  <a:gd name="T50" fmla="*/ 88 w 99"/>
                  <a:gd name="T51" fmla="*/ 57 h 72"/>
                  <a:gd name="T52" fmla="*/ 93 w 99"/>
                  <a:gd name="T53" fmla="*/ 53 h 72"/>
                  <a:gd name="T54" fmla="*/ 98 w 99"/>
                  <a:gd name="T55" fmla="*/ 48 h 72"/>
                  <a:gd name="T56" fmla="*/ 99 w 99"/>
                  <a:gd name="T57" fmla="*/ 41 h 72"/>
                  <a:gd name="T58" fmla="*/ 56 w 99"/>
                  <a:gd name="T59" fmla="*/ 21 h 72"/>
                  <a:gd name="T60" fmla="*/ 11 w 99"/>
                  <a:gd name="T61" fmla="*/ 0 h 72"/>
                  <a:gd name="T62" fmla="*/ 11 w 99"/>
                  <a:gd name="T63" fmla="*/ 2 h 72"/>
                  <a:gd name="T64" fmla="*/ 11 w 99"/>
                  <a:gd name="T65" fmla="*/ 4 h 72"/>
                  <a:gd name="T66" fmla="*/ 14 w 99"/>
                  <a:gd name="T67" fmla="*/ 9 h 72"/>
                  <a:gd name="T68" fmla="*/ 19 w 99"/>
                  <a:gd name="T69" fmla="*/ 14 h 72"/>
                  <a:gd name="T70" fmla="*/ 20 w 99"/>
                  <a:gd name="T71" fmla="*/ 19 h 72"/>
                  <a:gd name="T72" fmla="*/ 22 w 99"/>
                  <a:gd name="T73" fmla="*/ 26 h 7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9"/>
                  <a:gd name="T112" fmla="*/ 0 h 72"/>
                  <a:gd name="T113" fmla="*/ 99 w 99"/>
                  <a:gd name="T114" fmla="*/ 72 h 72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9" h="72">
                    <a:moveTo>
                      <a:pt x="22" y="26"/>
                    </a:moveTo>
                    <a:lnTo>
                      <a:pt x="17" y="33"/>
                    </a:lnTo>
                    <a:lnTo>
                      <a:pt x="13" y="38"/>
                    </a:lnTo>
                    <a:lnTo>
                      <a:pt x="7" y="45"/>
                    </a:lnTo>
                    <a:lnTo>
                      <a:pt x="3" y="52"/>
                    </a:lnTo>
                    <a:lnTo>
                      <a:pt x="2" y="55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8" y="69"/>
                    </a:lnTo>
                    <a:lnTo>
                      <a:pt x="11" y="67"/>
                    </a:lnTo>
                    <a:lnTo>
                      <a:pt x="19" y="67"/>
                    </a:lnTo>
                    <a:lnTo>
                      <a:pt x="25" y="65"/>
                    </a:lnTo>
                    <a:lnTo>
                      <a:pt x="31" y="65"/>
                    </a:lnTo>
                    <a:lnTo>
                      <a:pt x="37" y="67"/>
                    </a:lnTo>
                    <a:lnTo>
                      <a:pt x="44" y="70"/>
                    </a:lnTo>
                    <a:lnTo>
                      <a:pt x="50" y="72"/>
                    </a:lnTo>
                    <a:lnTo>
                      <a:pt x="54" y="70"/>
                    </a:lnTo>
                    <a:lnTo>
                      <a:pt x="58" y="64"/>
                    </a:lnTo>
                    <a:lnTo>
                      <a:pt x="58" y="57"/>
                    </a:lnTo>
                    <a:lnTo>
                      <a:pt x="61" y="53"/>
                    </a:lnTo>
                    <a:lnTo>
                      <a:pt x="67" y="50"/>
                    </a:lnTo>
                    <a:lnTo>
                      <a:pt x="73" y="52"/>
                    </a:lnTo>
                    <a:lnTo>
                      <a:pt x="78" y="53"/>
                    </a:lnTo>
                    <a:lnTo>
                      <a:pt x="84" y="57"/>
                    </a:lnTo>
                    <a:lnTo>
                      <a:pt x="88" y="57"/>
                    </a:lnTo>
                    <a:lnTo>
                      <a:pt x="93" y="53"/>
                    </a:lnTo>
                    <a:lnTo>
                      <a:pt x="98" y="48"/>
                    </a:lnTo>
                    <a:lnTo>
                      <a:pt x="99" y="41"/>
                    </a:lnTo>
                    <a:lnTo>
                      <a:pt x="56" y="2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4" y="9"/>
                    </a:lnTo>
                    <a:lnTo>
                      <a:pt x="19" y="14"/>
                    </a:lnTo>
                    <a:lnTo>
                      <a:pt x="20" y="19"/>
                    </a:lnTo>
                    <a:lnTo>
                      <a:pt x="22" y="26"/>
                    </a:lnTo>
                    <a:close/>
                  </a:path>
                </a:pathLst>
              </a:custGeom>
              <a:solidFill>
                <a:srgbClr val="FFBF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2" name="Freeform 28"/>
              <p:cNvSpPr>
                <a:spLocks/>
              </p:cNvSpPr>
              <p:nvPr/>
            </p:nvSpPr>
            <p:spPr bwMode="auto">
              <a:xfrm>
                <a:off x="783" y="3790"/>
                <a:ext cx="99" cy="72"/>
              </a:xfrm>
              <a:custGeom>
                <a:avLst/>
                <a:gdLst>
                  <a:gd name="T0" fmla="*/ 22 w 99"/>
                  <a:gd name="T1" fmla="*/ 26 h 72"/>
                  <a:gd name="T2" fmla="*/ 17 w 99"/>
                  <a:gd name="T3" fmla="*/ 33 h 72"/>
                  <a:gd name="T4" fmla="*/ 13 w 99"/>
                  <a:gd name="T5" fmla="*/ 38 h 72"/>
                  <a:gd name="T6" fmla="*/ 7 w 99"/>
                  <a:gd name="T7" fmla="*/ 45 h 72"/>
                  <a:gd name="T8" fmla="*/ 3 w 99"/>
                  <a:gd name="T9" fmla="*/ 52 h 72"/>
                  <a:gd name="T10" fmla="*/ 3 w 99"/>
                  <a:gd name="T11" fmla="*/ 52 h 72"/>
                  <a:gd name="T12" fmla="*/ 2 w 99"/>
                  <a:gd name="T13" fmla="*/ 55 h 72"/>
                  <a:gd name="T14" fmla="*/ 0 w 99"/>
                  <a:gd name="T15" fmla="*/ 58 h 72"/>
                  <a:gd name="T16" fmla="*/ 0 w 99"/>
                  <a:gd name="T17" fmla="*/ 64 h 72"/>
                  <a:gd name="T18" fmla="*/ 3 w 99"/>
                  <a:gd name="T19" fmla="*/ 67 h 72"/>
                  <a:gd name="T20" fmla="*/ 3 w 99"/>
                  <a:gd name="T21" fmla="*/ 67 h 72"/>
                  <a:gd name="T22" fmla="*/ 8 w 99"/>
                  <a:gd name="T23" fmla="*/ 69 h 72"/>
                  <a:gd name="T24" fmla="*/ 11 w 99"/>
                  <a:gd name="T25" fmla="*/ 67 h 72"/>
                  <a:gd name="T26" fmla="*/ 11 w 99"/>
                  <a:gd name="T27" fmla="*/ 67 h 72"/>
                  <a:gd name="T28" fmla="*/ 19 w 99"/>
                  <a:gd name="T29" fmla="*/ 67 h 72"/>
                  <a:gd name="T30" fmla="*/ 25 w 99"/>
                  <a:gd name="T31" fmla="*/ 65 h 72"/>
                  <a:gd name="T32" fmla="*/ 31 w 99"/>
                  <a:gd name="T33" fmla="*/ 65 h 72"/>
                  <a:gd name="T34" fmla="*/ 37 w 99"/>
                  <a:gd name="T35" fmla="*/ 67 h 72"/>
                  <a:gd name="T36" fmla="*/ 37 w 99"/>
                  <a:gd name="T37" fmla="*/ 67 h 72"/>
                  <a:gd name="T38" fmla="*/ 44 w 99"/>
                  <a:gd name="T39" fmla="*/ 70 h 72"/>
                  <a:gd name="T40" fmla="*/ 50 w 99"/>
                  <a:gd name="T41" fmla="*/ 72 h 72"/>
                  <a:gd name="T42" fmla="*/ 54 w 99"/>
                  <a:gd name="T43" fmla="*/ 70 h 72"/>
                  <a:gd name="T44" fmla="*/ 58 w 99"/>
                  <a:gd name="T45" fmla="*/ 64 h 72"/>
                  <a:gd name="T46" fmla="*/ 58 w 99"/>
                  <a:gd name="T47" fmla="*/ 64 h 72"/>
                  <a:gd name="T48" fmla="*/ 58 w 99"/>
                  <a:gd name="T49" fmla="*/ 57 h 72"/>
                  <a:gd name="T50" fmla="*/ 61 w 99"/>
                  <a:gd name="T51" fmla="*/ 53 h 72"/>
                  <a:gd name="T52" fmla="*/ 61 w 99"/>
                  <a:gd name="T53" fmla="*/ 53 h 72"/>
                  <a:gd name="T54" fmla="*/ 67 w 99"/>
                  <a:gd name="T55" fmla="*/ 50 h 72"/>
                  <a:gd name="T56" fmla="*/ 73 w 99"/>
                  <a:gd name="T57" fmla="*/ 52 h 72"/>
                  <a:gd name="T58" fmla="*/ 78 w 99"/>
                  <a:gd name="T59" fmla="*/ 53 h 72"/>
                  <a:gd name="T60" fmla="*/ 84 w 99"/>
                  <a:gd name="T61" fmla="*/ 57 h 72"/>
                  <a:gd name="T62" fmla="*/ 84 w 99"/>
                  <a:gd name="T63" fmla="*/ 57 h 72"/>
                  <a:gd name="T64" fmla="*/ 88 w 99"/>
                  <a:gd name="T65" fmla="*/ 57 h 72"/>
                  <a:gd name="T66" fmla="*/ 93 w 99"/>
                  <a:gd name="T67" fmla="*/ 53 h 72"/>
                  <a:gd name="T68" fmla="*/ 98 w 99"/>
                  <a:gd name="T69" fmla="*/ 48 h 72"/>
                  <a:gd name="T70" fmla="*/ 99 w 99"/>
                  <a:gd name="T71" fmla="*/ 41 h 72"/>
                  <a:gd name="T72" fmla="*/ 99 w 99"/>
                  <a:gd name="T73" fmla="*/ 41 h 72"/>
                  <a:gd name="T74" fmla="*/ 56 w 99"/>
                  <a:gd name="T75" fmla="*/ 21 h 72"/>
                  <a:gd name="T76" fmla="*/ 11 w 99"/>
                  <a:gd name="T77" fmla="*/ 0 h 72"/>
                  <a:gd name="T78" fmla="*/ 11 w 99"/>
                  <a:gd name="T79" fmla="*/ 0 h 72"/>
                  <a:gd name="T80" fmla="*/ 11 w 99"/>
                  <a:gd name="T81" fmla="*/ 2 h 72"/>
                  <a:gd name="T82" fmla="*/ 11 w 99"/>
                  <a:gd name="T83" fmla="*/ 4 h 72"/>
                  <a:gd name="T84" fmla="*/ 11 w 99"/>
                  <a:gd name="T85" fmla="*/ 4 h 72"/>
                  <a:gd name="T86" fmla="*/ 14 w 99"/>
                  <a:gd name="T87" fmla="*/ 9 h 72"/>
                  <a:gd name="T88" fmla="*/ 19 w 99"/>
                  <a:gd name="T89" fmla="*/ 14 h 72"/>
                  <a:gd name="T90" fmla="*/ 20 w 99"/>
                  <a:gd name="T91" fmla="*/ 19 h 72"/>
                  <a:gd name="T92" fmla="*/ 22 w 99"/>
                  <a:gd name="T93" fmla="*/ 26 h 72"/>
                  <a:gd name="T94" fmla="*/ 22 w 99"/>
                  <a:gd name="T95" fmla="*/ 26 h 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9"/>
                  <a:gd name="T145" fmla="*/ 0 h 72"/>
                  <a:gd name="T146" fmla="*/ 99 w 99"/>
                  <a:gd name="T147" fmla="*/ 72 h 7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9" h="72">
                    <a:moveTo>
                      <a:pt x="22" y="26"/>
                    </a:moveTo>
                    <a:lnTo>
                      <a:pt x="17" y="33"/>
                    </a:lnTo>
                    <a:lnTo>
                      <a:pt x="13" y="38"/>
                    </a:lnTo>
                    <a:lnTo>
                      <a:pt x="7" y="45"/>
                    </a:lnTo>
                    <a:lnTo>
                      <a:pt x="3" y="52"/>
                    </a:lnTo>
                    <a:lnTo>
                      <a:pt x="2" y="55"/>
                    </a:lnTo>
                    <a:lnTo>
                      <a:pt x="0" y="58"/>
                    </a:lnTo>
                    <a:lnTo>
                      <a:pt x="0" y="64"/>
                    </a:lnTo>
                    <a:lnTo>
                      <a:pt x="3" y="67"/>
                    </a:lnTo>
                    <a:lnTo>
                      <a:pt x="8" y="69"/>
                    </a:lnTo>
                    <a:lnTo>
                      <a:pt x="11" y="67"/>
                    </a:lnTo>
                    <a:lnTo>
                      <a:pt x="19" y="67"/>
                    </a:lnTo>
                    <a:lnTo>
                      <a:pt x="25" y="65"/>
                    </a:lnTo>
                    <a:lnTo>
                      <a:pt x="31" y="65"/>
                    </a:lnTo>
                    <a:lnTo>
                      <a:pt x="37" y="67"/>
                    </a:lnTo>
                    <a:lnTo>
                      <a:pt x="44" y="70"/>
                    </a:lnTo>
                    <a:lnTo>
                      <a:pt x="50" y="72"/>
                    </a:lnTo>
                    <a:lnTo>
                      <a:pt x="54" y="70"/>
                    </a:lnTo>
                    <a:lnTo>
                      <a:pt x="58" y="64"/>
                    </a:lnTo>
                    <a:lnTo>
                      <a:pt x="58" y="57"/>
                    </a:lnTo>
                    <a:lnTo>
                      <a:pt x="61" y="53"/>
                    </a:lnTo>
                    <a:lnTo>
                      <a:pt x="67" y="50"/>
                    </a:lnTo>
                    <a:lnTo>
                      <a:pt x="73" y="52"/>
                    </a:lnTo>
                    <a:lnTo>
                      <a:pt x="78" y="53"/>
                    </a:lnTo>
                    <a:lnTo>
                      <a:pt x="84" y="57"/>
                    </a:lnTo>
                    <a:lnTo>
                      <a:pt x="88" y="57"/>
                    </a:lnTo>
                    <a:lnTo>
                      <a:pt x="93" y="53"/>
                    </a:lnTo>
                    <a:lnTo>
                      <a:pt x="98" y="48"/>
                    </a:lnTo>
                    <a:lnTo>
                      <a:pt x="99" y="41"/>
                    </a:lnTo>
                    <a:lnTo>
                      <a:pt x="56" y="21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4" y="9"/>
                    </a:lnTo>
                    <a:lnTo>
                      <a:pt x="19" y="14"/>
                    </a:lnTo>
                    <a:lnTo>
                      <a:pt x="20" y="19"/>
                    </a:lnTo>
                    <a:lnTo>
                      <a:pt x="22" y="26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3" name="Freeform 29"/>
              <p:cNvSpPr>
                <a:spLocks/>
              </p:cNvSpPr>
              <p:nvPr/>
            </p:nvSpPr>
            <p:spPr bwMode="auto">
              <a:xfrm>
                <a:off x="833" y="3843"/>
                <a:ext cx="92" cy="62"/>
              </a:xfrm>
              <a:custGeom>
                <a:avLst/>
                <a:gdLst>
                  <a:gd name="T0" fmla="*/ 11 w 92"/>
                  <a:gd name="T1" fmla="*/ 14 h 62"/>
                  <a:gd name="T2" fmla="*/ 4 w 92"/>
                  <a:gd name="T3" fmla="*/ 21 h 62"/>
                  <a:gd name="T4" fmla="*/ 1 w 92"/>
                  <a:gd name="T5" fmla="*/ 29 h 62"/>
                  <a:gd name="T6" fmla="*/ 0 w 92"/>
                  <a:gd name="T7" fmla="*/ 36 h 62"/>
                  <a:gd name="T8" fmla="*/ 3 w 92"/>
                  <a:gd name="T9" fmla="*/ 45 h 62"/>
                  <a:gd name="T10" fmla="*/ 11 w 92"/>
                  <a:gd name="T11" fmla="*/ 53 h 62"/>
                  <a:gd name="T12" fmla="*/ 18 w 92"/>
                  <a:gd name="T13" fmla="*/ 59 h 62"/>
                  <a:gd name="T14" fmla="*/ 29 w 92"/>
                  <a:gd name="T15" fmla="*/ 62 h 62"/>
                  <a:gd name="T16" fmla="*/ 40 w 92"/>
                  <a:gd name="T17" fmla="*/ 62 h 62"/>
                  <a:gd name="T18" fmla="*/ 62 w 92"/>
                  <a:gd name="T19" fmla="*/ 57 h 62"/>
                  <a:gd name="T20" fmla="*/ 80 w 92"/>
                  <a:gd name="T21" fmla="*/ 45 h 62"/>
                  <a:gd name="T22" fmla="*/ 80 w 92"/>
                  <a:gd name="T23" fmla="*/ 43 h 62"/>
                  <a:gd name="T24" fmla="*/ 79 w 92"/>
                  <a:gd name="T25" fmla="*/ 41 h 62"/>
                  <a:gd name="T26" fmla="*/ 77 w 92"/>
                  <a:gd name="T27" fmla="*/ 41 h 62"/>
                  <a:gd name="T28" fmla="*/ 74 w 92"/>
                  <a:gd name="T29" fmla="*/ 41 h 62"/>
                  <a:gd name="T30" fmla="*/ 74 w 92"/>
                  <a:gd name="T31" fmla="*/ 40 h 62"/>
                  <a:gd name="T32" fmla="*/ 72 w 92"/>
                  <a:gd name="T33" fmla="*/ 38 h 62"/>
                  <a:gd name="T34" fmla="*/ 65 w 92"/>
                  <a:gd name="T35" fmla="*/ 38 h 62"/>
                  <a:gd name="T36" fmla="*/ 55 w 92"/>
                  <a:gd name="T37" fmla="*/ 36 h 62"/>
                  <a:gd name="T38" fmla="*/ 49 w 92"/>
                  <a:gd name="T39" fmla="*/ 31 h 62"/>
                  <a:gd name="T40" fmla="*/ 46 w 92"/>
                  <a:gd name="T41" fmla="*/ 23 h 62"/>
                  <a:gd name="T42" fmla="*/ 48 w 92"/>
                  <a:gd name="T43" fmla="*/ 23 h 62"/>
                  <a:gd name="T44" fmla="*/ 51 w 92"/>
                  <a:gd name="T45" fmla="*/ 21 h 62"/>
                  <a:gd name="T46" fmla="*/ 54 w 92"/>
                  <a:gd name="T47" fmla="*/ 29 h 62"/>
                  <a:gd name="T48" fmla="*/ 57 w 92"/>
                  <a:gd name="T49" fmla="*/ 31 h 62"/>
                  <a:gd name="T50" fmla="*/ 68 w 92"/>
                  <a:gd name="T51" fmla="*/ 35 h 62"/>
                  <a:gd name="T52" fmla="*/ 77 w 92"/>
                  <a:gd name="T53" fmla="*/ 33 h 62"/>
                  <a:gd name="T54" fmla="*/ 86 w 92"/>
                  <a:gd name="T55" fmla="*/ 26 h 62"/>
                  <a:gd name="T56" fmla="*/ 92 w 92"/>
                  <a:gd name="T57" fmla="*/ 17 h 62"/>
                  <a:gd name="T58" fmla="*/ 85 w 92"/>
                  <a:gd name="T59" fmla="*/ 16 h 62"/>
                  <a:gd name="T60" fmla="*/ 77 w 92"/>
                  <a:gd name="T61" fmla="*/ 14 h 62"/>
                  <a:gd name="T62" fmla="*/ 69 w 92"/>
                  <a:gd name="T63" fmla="*/ 14 h 62"/>
                  <a:gd name="T64" fmla="*/ 62 w 92"/>
                  <a:gd name="T65" fmla="*/ 11 h 62"/>
                  <a:gd name="T66" fmla="*/ 55 w 92"/>
                  <a:gd name="T67" fmla="*/ 5 h 62"/>
                  <a:gd name="T68" fmla="*/ 51 w 92"/>
                  <a:gd name="T69" fmla="*/ 0 h 62"/>
                  <a:gd name="T70" fmla="*/ 48 w 92"/>
                  <a:gd name="T71" fmla="*/ 2 h 62"/>
                  <a:gd name="T72" fmla="*/ 45 w 92"/>
                  <a:gd name="T73" fmla="*/ 4 h 62"/>
                  <a:gd name="T74" fmla="*/ 43 w 92"/>
                  <a:gd name="T75" fmla="*/ 5 h 62"/>
                  <a:gd name="T76" fmla="*/ 40 w 92"/>
                  <a:gd name="T77" fmla="*/ 9 h 62"/>
                  <a:gd name="T78" fmla="*/ 32 w 92"/>
                  <a:gd name="T79" fmla="*/ 7 h 62"/>
                  <a:gd name="T80" fmla="*/ 28 w 92"/>
                  <a:gd name="T81" fmla="*/ 5 h 62"/>
                  <a:gd name="T82" fmla="*/ 21 w 92"/>
                  <a:gd name="T83" fmla="*/ 2 h 62"/>
                  <a:gd name="T84" fmla="*/ 15 w 92"/>
                  <a:gd name="T85" fmla="*/ 0 h 62"/>
                  <a:gd name="T86" fmla="*/ 12 w 92"/>
                  <a:gd name="T87" fmla="*/ 4 h 62"/>
                  <a:gd name="T88" fmla="*/ 12 w 92"/>
                  <a:gd name="T89" fmla="*/ 7 h 62"/>
                  <a:gd name="T90" fmla="*/ 12 w 92"/>
                  <a:gd name="T91" fmla="*/ 11 h 62"/>
                  <a:gd name="T92" fmla="*/ 11 w 92"/>
                  <a:gd name="T93" fmla="*/ 14 h 6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2"/>
                  <a:gd name="T142" fmla="*/ 0 h 62"/>
                  <a:gd name="T143" fmla="*/ 92 w 92"/>
                  <a:gd name="T144" fmla="*/ 62 h 62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2" h="62">
                    <a:moveTo>
                      <a:pt x="11" y="14"/>
                    </a:moveTo>
                    <a:lnTo>
                      <a:pt x="4" y="21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3" y="45"/>
                    </a:lnTo>
                    <a:lnTo>
                      <a:pt x="11" y="53"/>
                    </a:lnTo>
                    <a:lnTo>
                      <a:pt x="18" y="59"/>
                    </a:lnTo>
                    <a:lnTo>
                      <a:pt x="29" y="62"/>
                    </a:lnTo>
                    <a:lnTo>
                      <a:pt x="40" y="62"/>
                    </a:lnTo>
                    <a:lnTo>
                      <a:pt x="62" y="57"/>
                    </a:lnTo>
                    <a:lnTo>
                      <a:pt x="80" y="45"/>
                    </a:lnTo>
                    <a:lnTo>
                      <a:pt x="80" y="43"/>
                    </a:lnTo>
                    <a:lnTo>
                      <a:pt x="79" y="41"/>
                    </a:lnTo>
                    <a:lnTo>
                      <a:pt x="77" y="41"/>
                    </a:lnTo>
                    <a:lnTo>
                      <a:pt x="74" y="41"/>
                    </a:lnTo>
                    <a:lnTo>
                      <a:pt x="74" y="40"/>
                    </a:lnTo>
                    <a:lnTo>
                      <a:pt x="72" y="38"/>
                    </a:lnTo>
                    <a:lnTo>
                      <a:pt x="65" y="38"/>
                    </a:lnTo>
                    <a:lnTo>
                      <a:pt x="55" y="36"/>
                    </a:lnTo>
                    <a:lnTo>
                      <a:pt x="49" y="31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51" y="21"/>
                    </a:lnTo>
                    <a:lnTo>
                      <a:pt x="54" y="29"/>
                    </a:lnTo>
                    <a:lnTo>
                      <a:pt x="57" y="31"/>
                    </a:lnTo>
                    <a:lnTo>
                      <a:pt x="68" y="35"/>
                    </a:lnTo>
                    <a:lnTo>
                      <a:pt x="77" y="33"/>
                    </a:lnTo>
                    <a:lnTo>
                      <a:pt x="86" y="26"/>
                    </a:lnTo>
                    <a:lnTo>
                      <a:pt x="92" y="17"/>
                    </a:lnTo>
                    <a:lnTo>
                      <a:pt x="85" y="16"/>
                    </a:lnTo>
                    <a:lnTo>
                      <a:pt x="77" y="14"/>
                    </a:lnTo>
                    <a:lnTo>
                      <a:pt x="69" y="14"/>
                    </a:lnTo>
                    <a:lnTo>
                      <a:pt x="62" y="11"/>
                    </a:lnTo>
                    <a:lnTo>
                      <a:pt x="55" y="5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5" y="4"/>
                    </a:lnTo>
                    <a:lnTo>
                      <a:pt x="43" y="5"/>
                    </a:lnTo>
                    <a:lnTo>
                      <a:pt x="40" y="9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1" y="14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4" name="Freeform 30"/>
              <p:cNvSpPr>
                <a:spLocks/>
              </p:cNvSpPr>
              <p:nvPr/>
            </p:nvSpPr>
            <p:spPr bwMode="auto">
              <a:xfrm>
                <a:off x="833" y="3843"/>
                <a:ext cx="92" cy="62"/>
              </a:xfrm>
              <a:custGeom>
                <a:avLst/>
                <a:gdLst>
                  <a:gd name="T0" fmla="*/ 11 w 92"/>
                  <a:gd name="T1" fmla="*/ 14 h 62"/>
                  <a:gd name="T2" fmla="*/ 4 w 92"/>
                  <a:gd name="T3" fmla="*/ 21 h 62"/>
                  <a:gd name="T4" fmla="*/ 1 w 92"/>
                  <a:gd name="T5" fmla="*/ 29 h 62"/>
                  <a:gd name="T6" fmla="*/ 0 w 92"/>
                  <a:gd name="T7" fmla="*/ 36 h 62"/>
                  <a:gd name="T8" fmla="*/ 3 w 92"/>
                  <a:gd name="T9" fmla="*/ 45 h 62"/>
                  <a:gd name="T10" fmla="*/ 3 w 92"/>
                  <a:gd name="T11" fmla="*/ 45 h 62"/>
                  <a:gd name="T12" fmla="*/ 11 w 92"/>
                  <a:gd name="T13" fmla="*/ 53 h 62"/>
                  <a:gd name="T14" fmla="*/ 18 w 92"/>
                  <a:gd name="T15" fmla="*/ 59 h 62"/>
                  <a:gd name="T16" fmla="*/ 29 w 92"/>
                  <a:gd name="T17" fmla="*/ 62 h 62"/>
                  <a:gd name="T18" fmla="*/ 40 w 92"/>
                  <a:gd name="T19" fmla="*/ 62 h 62"/>
                  <a:gd name="T20" fmla="*/ 62 w 92"/>
                  <a:gd name="T21" fmla="*/ 57 h 62"/>
                  <a:gd name="T22" fmla="*/ 80 w 92"/>
                  <a:gd name="T23" fmla="*/ 45 h 62"/>
                  <a:gd name="T24" fmla="*/ 80 w 92"/>
                  <a:gd name="T25" fmla="*/ 45 h 62"/>
                  <a:gd name="T26" fmla="*/ 80 w 92"/>
                  <a:gd name="T27" fmla="*/ 43 h 62"/>
                  <a:gd name="T28" fmla="*/ 79 w 92"/>
                  <a:gd name="T29" fmla="*/ 41 h 62"/>
                  <a:gd name="T30" fmla="*/ 79 w 92"/>
                  <a:gd name="T31" fmla="*/ 41 h 62"/>
                  <a:gd name="T32" fmla="*/ 77 w 92"/>
                  <a:gd name="T33" fmla="*/ 41 h 62"/>
                  <a:gd name="T34" fmla="*/ 74 w 92"/>
                  <a:gd name="T35" fmla="*/ 41 h 62"/>
                  <a:gd name="T36" fmla="*/ 74 w 92"/>
                  <a:gd name="T37" fmla="*/ 41 h 62"/>
                  <a:gd name="T38" fmla="*/ 74 w 92"/>
                  <a:gd name="T39" fmla="*/ 40 h 62"/>
                  <a:gd name="T40" fmla="*/ 72 w 92"/>
                  <a:gd name="T41" fmla="*/ 38 h 62"/>
                  <a:gd name="T42" fmla="*/ 72 w 92"/>
                  <a:gd name="T43" fmla="*/ 38 h 62"/>
                  <a:gd name="T44" fmla="*/ 65 w 92"/>
                  <a:gd name="T45" fmla="*/ 38 h 62"/>
                  <a:gd name="T46" fmla="*/ 55 w 92"/>
                  <a:gd name="T47" fmla="*/ 36 h 62"/>
                  <a:gd name="T48" fmla="*/ 49 w 92"/>
                  <a:gd name="T49" fmla="*/ 31 h 62"/>
                  <a:gd name="T50" fmla="*/ 46 w 92"/>
                  <a:gd name="T51" fmla="*/ 23 h 62"/>
                  <a:gd name="T52" fmla="*/ 46 w 92"/>
                  <a:gd name="T53" fmla="*/ 23 h 62"/>
                  <a:gd name="T54" fmla="*/ 48 w 92"/>
                  <a:gd name="T55" fmla="*/ 23 h 62"/>
                  <a:gd name="T56" fmla="*/ 51 w 92"/>
                  <a:gd name="T57" fmla="*/ 21 h 62"/>
                  <a:gd name="T58" fmla="*/ 51 w 92"/>
                  <a:gd name="T59" fmla="*/ 21 h 62"/>
                  <a:gd name="T60" fmla="*/ 54 w 92"/>
                  <a:gd name="T61" fmla="*/ 29 h 62"/>
                  <a:gd name="T62" fmla="*/ 57 w 92"/>
                  <a:gd name="T63" fmla="*/ 31 h 62"/>
                  <a:gd name="T64" fmla="*/ 57 w 92"/>
                  <a:gd name="T65" fmla="*/ 31 h 62"/>
                  <a:gd name="T66" fmla="*/ 68 w 92"/>
                  <a:gd name="T67" fmla="*/ 35 h 62"/>
                  <a:gd name="T68" fmla="*/ 77 w 92"/>
                  <a:gd name="T69" fmla="*/ 33 h 62"/>
                  <a:gd name="T70" fmla="*/ 77 w 92"/>
                  <a:gd name="T71" fmla="*/ 33 h 62"/>
                  <a:gd name="T72" fmla="*/ 86 w 92"/>
                  <a:gd name="T73" fmla="*/ 26 h 62"/>
                  <a:gd name="T74" fmla="*/ 92 w 92"/>
                  <a:gd name="T75" fmla="*/ 17 h 62"/>
                  <a:gd name="T76" fmla="*/ 92 w 92"/>
                  <a:gd name="T77" fmla="*/ 17 h 62"/>
                  <a:gd name="T78" fmla="*/ 85 w 92"/>
                  <a:gd name="T79" fmla="*/ 16 h 62"/>
                  <a:gd name="T80" fmla="*/ 77 w 92"/>
                  <a:gd name="T81" fmla="*/ 14 h 62"/>
                  <a:gd name="T82" fmla="*/ 69 w 92"/>
                  <a:gd name="T83" fmla="*/ 14 h 62"/>
                  <a:gd name="T84" fmla="*/ 62 w 92"/>
                  <a:gd name="T85" fmla="*/ 11 h 62"/>
                  <a:gd name="T86" fmla="*/ 62 w 92"/>
                  <a:gd name="T87" fmla="*/ 11 h 62"/>
                  <a:gd name="T88" fmla="*/ 55 w 92"/>
                  <a:gd name="T89" fmla="*/ 5 h 62"/>
                  <a:gd name="T90" fmla="*/ 51 w 92"/>
                  <a:gd name="T91" fmla="*/ 0 h 62"/>
                  <a:gd name="T92" fmla="*/ 51 w 92"/>
                  <a:gd name="T93" fmla="*/ 0 h 62"/>
                  <a:gd name="T94" fmla="*/ 48 w 92"/>
                  <a:gd name="T95" fmla="*/ 2 h 62"/>
                  <a:gd name="T96" fmla="*/ 45 w 92"/>
                  <a:gd name="T97" fmla="*/ 4 h 62"/>
                  <a:gd name="T98" fmla="*/ 43 w 92"/>
                  <a:gd name="T99" fmla="*/ 5 h 62"/>
                  <a:gd name="T100" fmla="*/ 40 w 92"/>
                  <a:gd name="T101" fmla="*/ 9 h 62"/>
                  <a:gd name="T102" fmla="*/ 40 w 92"/>
                  <a:gd name="T103" fmla="*/ 9 h 62"/>
                  <a:gd name="T104" fmla="*/ 32 w 92"/>
                  <a:gd name="T105" fmla="*/ 7 h 62"/>
                  <a:gd name="T106" fmla="*/ 28 w 92"/>
                  <a:gd name="T107" fmla="*/ 5 h 62"/>
                  <a:gd name="T108" fmla="*/ 21 w 92"/>
                  <a:gd name="T109" fmla="*/ 2 h 62"/>
                  <a:gd name="T110" fmla="*/ 15 w 92"/>
                  <a:gd name="T111" fmla="*/ 0 h 62"/>
                  <a:gd name="T112" fmla="*/ 15 w 92"/>
                  <a:gd name="T113" fmla="*/ 0 h 62"/>
                  <a:gd name="T114" fmla="*/ 12 w 92"/>
                  <a:gd name="T115" fmla="*/ 4 h 62"/>
                  <a:gd name="T116" fmla="*/ 12 w 92"/>
                  <a:gd name="T117" fmla="*/ 7 h 62"/>
                  <a:gd name="T118" fmla="*/ 12 w 92"/>
                  <a:gd name="T119" fmla="*/ 11 h 62"/>
                  <a:gd name="T120" fmla="*/ 11 w 92"/>
                  <a:gd name="T121" fmla="*/ 14 h 62"/>
                  <a:gd name="T122" fmla="*/ 11 w 92"/>
                  <a:gd name="T123" fmla="*/ 14 h 6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"/>
                  <a:gd name="T187" fmla="*/ 0 h 62"/>
                  <a:gd name="T188" fmla="*/ 92 w 92"/>
                  <a:gd name="T189" fmla="*/ 62 h 62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" h="62">
                    <a:moveTo>
                      <a:pt x="11" y="14"/>
                    </a:moveTo>
                    <a:lnTo>
                      <a:pt x="4" y="21"/>
                    </a:lnTo>
                    <a:lnTo>
                      <a:pt x="1" y="29"/>
                    </a:lnTo>
                    <a:lnTo>
                      <a:pt x="0" y="36"/>
                    </a:lnTo>
                    <a:lnTo>
                      <a:pt x="3" y="45"/>
                    </a:lnTo>
                    <a:lnTo>
                      <a:pt x="11" y="53"/>
                    </a:lnTo>
                    <a:lnTo>
                      <a:pt x="18" y="59"/>
                    </a:lnTo>
                    <a:lnTo>
                      <a:pt x="29" y="62"/>
                    </a:lnTo>
                    <a:lnTo>
                      <a:pt x="40" y="62"/>
                    </a:lnTo>
                    <a:lnTo>
                      <a:pt x="62" y="57"/>
                    </a:lnTo>
                    <a:lnTo>
                      <a:pt x="80" y="45"/>
                    </a:lnTo>
                    <a:lnTo>
                      <a:pt x="80" y="43"/>
                    </a:lnTo>
                    <a:lnTo>
                      <a:pt x="79" y="41"/>
                    </a:lnTo>
                    <a:lnTo>
                      <a:pt x="77" y="41"/>
                    </a:lnTo>
                    <a:lnTo>
                      <a:pt x="74" y="41"/>
                    </a:lnTo>
                    <a:lnTo>
                      <a:pt x="74" y="40"/>
                    </a:lnTo>
                    <a:lnTo>
                      <a:pt x="72" y="38"/>
                    </a:lnTo>
                    <a:lnTo>
                      <a:pt x="65" y="38"/>
                    </a:lnTo>
                    <a:lnTo>
                      <a:pt x="55" y="36"/>
                    </a:lnTo>
                    <a:lnTo>
                      <a:pt x="49" y="31"/>
                    </a:lnTo>
                    <a:lnTo>
                      <a:pt x="46" y="23"/>
                    </a:lnTo>
                    <a:lnTo>
                      <a:pt x="48" y="23"/>
                    </a:lnTo>
                    <a:lnTo>
                      <a:pt x="51" y="21"/>
                    </a:lnTo>
                    <a:lnTo>
                      <a:pt x="54" y="29"/>
                    </a:lnTo>
                    <a:lnTo>
                      <a:pt x="57" y="31"/>
                    </a:lnTo>
                    <a:lnTo>
                      <a:pt x="68" y="35"/>
                    </a:lnTo>
                    <a:lnTo>
                      <a:pt x="77" y="33"/>
                    </a:lnTo>
                    <a:lnTo>
                      <a:pt x="86" y="26"/>
                    </a:lnTo>
                    <a:lnTo>
                      <a:pt x="92" y="17"/>
                    </a:lnTo>
                    <a:lnTo>
                      <a:pt x="85" y="16"/>
                    </a:lnTo>
                    <a:lnTo>
                      <a:pt x="77" y="14"/>
                    </a:lnTo>
                    <a:lnTo>
                      <a:pt x="69" y="14"/>
                    </a:lnTo>
                    <a:lnTo>
                      <a:pt x="62" y="11"/>
                    </a:lnTo>
                    <a:lnTo>
                      <a:pt x="55" y="5"/>
                    </a:lnTo>
                    <a:lnTo>
                      <a:pt x="51" y="0"/>
                    </a:lnTo>
                    <a:lnTo>
                      <a:pt x="48" y="2"/>
                    </a:lnTo>
                    <a:lnTo>
                      <a:pt x="45" y="4"/>
                    </a:lnTo>
                    <a:lnTo>
                      <a:pt x="43" y="5"/>
                    </a:lnTo>
                    <a:lnTo>
                      <a:pt x="40" y="9"/>
                    </a:lnTo>
                    <a:lnTo>
                      <a:pt x="32" y="7"/>
                    </a:lnTo>
                    <a:lnTo>
                      <a:pt x="28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2" y="4"/>
                    </a:lnTo>
                    <a:lnTo>
                      <a:pt x="12" y="7"/>
                    </a:lnTo>
                    <a:lnTo>
                      <a:pt x="12" y="11"/>
                    </a:lnTo>
                    <a:lnTo>
                      <a:pt x="11" y="1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5" name="Freeform 31"/>
              <p:cNvSpPr>
                <a:spLocks/>
              </p:cNvSpPr>
              <p:nvPr/>
            </p:nvSpPr>
            <p:spPr bwMode="auto">
              <a:xfrm>
                <a:off x="638" y="3831"/>
                <a:ext cx="119" cy="96"/>
              </a:xfrm>
              <a:custGeom>
                <a:avLst/>
                <a:gdLst>
                  <a:gd name="T0" fmla="*/ 104 w 119"/>
                  <a:gd name="T1" fmla="*/ 35 h 96"/>
                  <a:gd name="T2" fmla="*/ 101 w 119"/>
                  <a:gd name="T3" fmla="*/ 28 h 96"/>
                  <a:gd name="T4" fmla="*/ 93 w 119"/>
                  <a:gd name="T5" fmla="*/ 26 h 96"/>
                  <a:gd name="T6" fmla="*/ 93 w 119"/>
                  <a:gd name="T7" fmla="*/ 24 h 96"/>
                  <a:gd name="T8" fmla="*/ 91 w 119"/>
                  <a:gd name="T9" fmla="*/ 23 h 96"/>
                  <a:gd name="T10" fmla="*/ 87 w 119"/>
                  <a:gd name="T11" fmla="*/ 26 h 96"/>
                  <a:gd name="T12" fmla="*/ 82 w 119"/>
                  <a:gd name="T13" fmla="*/ 29 h 96"/>
                  <a:gd name="T14" fmla="*/ 77 w 119"/>
                  <a:gd name="T15" fmla="*/ 31 h 96"/>
                  <a:gd name="T16" fmla="*/ 71 w 119"/>
                  <a:gd name="T17" fmla="*/ 29 h 96"/>
                  <a:gd name="T18" fmla="*/ 65 w 119"/>
                  <a:gd name="T19" fmla="*/ 26 h 96"/>
                  <a:gd name="T20" fmla="*/ 60 w 119"/>
                  <a:gd name="T21" fmla="*/ 23 h 96"/>
                  <a:gd name="T22" fmla="*/ 59 w 119"/>
                  <a:gd name="T23" fmla="*/ 29 h 96"/>
                  <a:gd name="T24" fmla="*/ 56 w 119"/>
                  <a:gd name="T25" fmla="*/ 36 h 96"/>
                  <a:gd name="T26" fmla="*/ 51 w 119"/>
                  <a:gd name="T27" fmla="*/ 41 h 96"/>
                  <a:gd name="T28" fmla="*/ 44 w 119"/>
                  <a:gd name="T29" fmla="*/ 40 h 96"/>
                  <a:gd name="T30" fmla="*/ 36 w 119"/>
                  <a:gd name="T31" fmla="*/ 33 h 96"/>
                  <a:gd name="T32" fmla="*/ 30 w 119"/>
                  <a:gd name="T33" fmla="*/ 24 h 96"/>
                  <a:gd name="T34" fmla="*/ 25 w 119"/>
                  <a:gd name="T35" fmla="*/ 14 h 96"/>
                  <a:gd name="T36" fmla="*/ 19 w 119"/>
                  <a:gd name="T37" fmla="*/ 5 h 96"/>
                  <a:gd name="T38" fmla="*/ 11 w 119"/>
                  <a:gd name="T39" fmla="*/ 2 h 96"/>
                  <a:gd name="T40" fmla="*/ 3 w 119"/>
                  <a:gd name="T41" fmla="*/ 0 h 96"/>
                  <a:gd name="T42" fmla="*/ 0 w 119"/>
                  <a:gd name="T43" fmla="*/ 12 h 96"/>
                  <a:gd name="T44" fmla="*/ 2 w 119"/>
                  <a:gd name="T45" fmla="*/ 26 h 96"/>
                  <a:gd name="T46" fmla="*/ 3 w 119"/>
                  <a:gd name="T47" fmla="*/ 38 h 96"/>
                  <a:gd name="T48" fmla="*/ 3 w 119"/>
                  <a:gd name="T49" fmla="*/ 52 h 96"/>
                  <a:gd name="T50" fmla="*/ 6 w 119"/>
                  <a:gd name="T51" fmla="*/ 55 h 96"/>
                  <a:gd name="T52" fmla="*/ 8 w 119"/>
                  <a:gd name="T53" fmla="*/ 57 h 96"/>
                  <a:gd name="T54" fmla="*/ 17 w 119"/>
                  <a:gd name="T55" fmla="*/ 53 h 96"/>
                  <a:gd name="T56" fmla="*/ 28 w 119"/>
                  <a:gd name="T57" fmla="*/ 52 h 96"/>
                  <a:gd name="T58" fmla="*/ 36 w 119"/>
                  <a:gd name="T59" fmla="*/ 52 h 96"/>
                  <a:gd name="T60" fmla="*/ 44 w 119"/>
                  <a:gd name="T61" fmla="*/ 55 h 96"/>
                  <a:gd name="T62" fmla="*/ 45 w 119"/>
                  <a:gd name="T63" fmla="*/ 60 h 96"/>
                  <a:gd name="T64" fmla="*/ 45 w 119"/>
                  <a:gd name="T65" fmla="*/ 67 h 96"/>
                  <a:gd name="T66" fmla="*/ 45 w 119"/>
                  <a:gd name="T67" fmla="*/ 74 h 96"/>
                  <a:gd name="T68" fmla="*/ 45 w 119"/>
                  <a:gd name="T69" fmla="*/ 83 h 96"/>
                  <a:gd name="T70" fmla="*/ 45 w 119"/>
                  <a:gd name="T71" fmla="*/ 84 h 96"/>
                  <a:gd name="T72" fmla="*/ 48 w 119"/>
                  <a:gd name="T73" fmla="*/ 84 h 96"/>
                  <a:gd name="T74" fmla="*/ 48 w 119"/>
                  <a:gd name="T75" fmla="*/ 86 h 96"/>
                  <a:gd name="T76" fmla="*/ 48 w 119"/>
                  <a:gd name="T77" fmla="*/ 89 h 96"/>
                  <a:gd name="T78" fmla="*/ 59 w 119"/>
                  <a:gd name="T79" fmla="*/ 95 h 96"/>
                  <a:gd name="T80" fmla="*/ 70 w 119"/>
                  <a:gd name="T81" fmla="*/ 96 h 96"/>
                  <a:gd name="T82" fmla="*/ 82 w 119"/>
                  <a:gd name="T83" fmla="*/ 95 h 96"/>
                  <a:gd name="T84" fmla="*/ 91 w 119"/>
                  <a:gd name="T85" fmla="*/ 89 h 96"/>
                  <a:gd name="T86" fmla="*/ 94 w 119"/>
                  <a:gd name="T87" fmla="*/ 83 h 96"/>
                  <a:gd name="T88" fmla="*/ 96 w 119"/>
                  <a:gd name="T89" fmla="*/ 72 h 96"/>
                  <a:gd name="T90" fmla="*/ 96 w 119"/>
                  <a:gd name="T91" fmla="*/ 62 h 96"/>
                  <a:gd name="T92" fmla="*/ 98 w 119"/>
                  <a:gd name="T93" fmla="*/ 52 h 96"/>
                  <a:gd name="T94" fmla="*/ 101 w 119"/>
                  <a:gd name="T95" fmla="*/ 52 h 96"/>
                  <a:gd name="T96" fmla="*/ 102 w 119"/>
                  <a:gd name="T97" fmla="*/ 52 h 96"/>
                  <a:gd name="T98" fmla="*/ 101 w 119"/>
                  <a:gd name="T99" fmla="*/ 57 h 96"/>
                  <a:gd name="T100" fmla="*/ 99 w 119"/>
                  <a:gd name="T101" fmla="*/ 60 h 96"/>
                  <a:gd name="T102" fmla="*/ 99 w 119"/>
                  <a:gd name="T103" fmla="*/ 65 h 96"/>
                  <a:gd name="T104" fmla="*/ 101 w 119"/>
                  <a:gd name="T105" fmla="*/ 67 h 96"/>
                  <a:gd name="T106" fmla="*/ 104 w 119"/>
                  <a:gd name="T107" fmla="*/ 69 h 96"/>
                  <a:gd name="T108" fmla="*/ 108 w 119"/>
                  <a:gd name="T109" fmla="*/ 72 h 96"/>
                  <a:gd name="T110" fmla="*/ 113 w 119"/>
                  <a:gd name="T111" fmla="*/ 74 h 96"/>
                  <a:gd name="T112" fmla="*/ 116 w 119"/>
                  <a:gd name="T113" fmla="*/ 72 h 96"/>
                  <a:gd name="T114" fmla="*/ 119 w 119"/>
                  <a:gd name="T115" fmla="*/ 64 h 96"/>
                  <a:gd name="T116" fmla="*/ 116 w 119"/>
                  <a:gd name="T117" fmla="*/ 53 h 96"/>
                  <a:gd name="T118" fmla="*/ 110 w 119"/>
                  <a:gd name="T119" fmla="*/ 45 h 96"/>
                  <a:gd name="T120" fmla="*/ 104 w 119"/>
                  <a:gd name="T121" fmla="*/ 35 h 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19"/>
                  <a:gd name="T184" fmla="*/ 0 h 96"/>
                  <a:gd name="T185" fmla="*/ 119 w 119"/>
                  <a:gd name="T186" fmla="*/ 96 h 9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19" h="96">
                    <a:moveTo>
                      <a:pt x="104" y="35"/>
                    </a:moveTo>
                    <a:lnTo>
                      <a:pt x="101" y="28"/>
                    </a:lnTo>
                    <a:lnTo>
                      <a:pt x="93" y="26"/>
                    </a:lnTo>
                    <a:lnTo>
                      <a:pt x="93" y="24"/>
                    </a:lnTo>
                    <a:lnTo>
                      <a:pt x="91" y="23"/>
                    </a:lnTo>
                    <a:lnTo>
                      <a:pt x="87" y="26"/>
                    </a:lnTo>
                    <a:lnTo>
                      <a:pt x="82" y="29"/>
                    </a:lnTo>
                    <a:lnTo>
                      <a:pt x="77" y="31"/>
                    </a:lnTo>
                    <a:lnTo>
                      <a:pt x="71" y="29"/>
                    </a:lnTo>
                    <a:lnTo>
                      <a:pt x="65" y="26"/>
                    </a:lnTo>
                    <a:lnTo>
                      <a:pt x="60" y="23"/>
                    </a:lnTo>
                    <a:lnTo>
                      <a:pt x="59" y="29"/>
                    </a:lnTo>
                    <a:lnTo>
                      <a:pt x="56" y="36"/>
                    </a:lnTo>
                    <a:lnTo>
                      <a:pt x="51" y="41"/>
                    </a:lnTo>
                    <a:lnTo>
                      <a:pt x="44" y="40"/>
                    </a:lnTo>
                    <a:lnTo>
                      <a:pt x="36" y="33"/>
                    </a:lnTo>
                    <a:lnTo>
                      <a:pt x="30" y="24"/>
                    </a:lnTo>
                    <a:lnTo>
                      <a:pt x="25" y="14"/>
                    </a:lnTo>
                    <a:lnTo>
                      <a:pt x="19" y="5"/>
                    </a:lnTo>
                    <a:lnTo>
                      <a:pt x="11" y="2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2" y="26"/>
                    </a:lnTo>
                    <a:lnTo>
                      <a:pt x="3" y="38"/>
                    </a:lnTo>
                    <a:lnTo>
                      <a:pt x="3" y="52"/>
                    </a:lnTo>
                    <a:lnTo>
                      <a:pt x="6" y="55"/>
                    </a:lnTo>
                    <a:lnTo>
                      <a:pt x="8" y="57"/>
                    </a:lnTo>
                    <a:lnTo>
                      <a:pt x="17" y="53"/>
                    </a:lnTo>
                    <a:lnTo>
                      <a:pt x="28" y="52"/>
                    </a:lnTo>
                    <a:lnTo>
                      <a:pt x="36" y="52"/>
                    </a:lnTo>
                    <a:lnTo>
                      <a:pt x="44" y="55"/>
                    </a:lnTo>
                    <a:lnTo>
                      <a:pt x="45" y="60"/>
                    </a:lnTo>
                    <a:lnTo>
                      <a:pt x="45" y="67"/>
                    </a:lnTo>
                    <a:lnTo>
                      <a:pt x="45" y="74"/>
                    </a:lnTo>
                    <a:lnTo>
                      <a:pt x="45" y="83"/>
                    </a:lnTo>
                    <a:lnTo>
                      <a:pt x="45" y="84"/>
                    </a:lnTo>
                    <a:lnTo>
                      <a:pt x="48" y="84"/>
                    </a:lnTo>
                    <a:lnTo>
                      <a:pt x="48" y="86"/>
                    </a:lnTo>
                    <a:lnTo>
                      <a:pt x="48" y="89"/>
                    </a:lnTo>
                    <a:lnTo>
                      <a:pt x="59" y="95"/>
                    </a:lnTo>
                    <a:lnTo>
                      <a:pt x="70" y="96"/>
                    </a:lnTo>
                    <a:lnTo>
                      <a:pt x="82" y="95"/>
                    </a:lnTo>
                    <a:lnTo>
                      <a:pt x="91" y="89"/>
                    </a:lnTo>
                    <a:lnTo>
                      <a:pt x="94" y="83"/>
                    </a:lnTo>
                    <a:lnTo>
                      <a:pt x="96" y="72"/>
                    </a:lnTo>
                    <a:lnTo>
                      <a:pt x="96" y="62"/>
                    </a:lnTo>
                    <a:lnTo>
                      <a:pt x="98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1" y="57"/>
                    </a:lnTo>
                    <a:lnTo>
                      <a:pt x="99" y="60"/>
                    </a:lnTo>
                    <a:lnTo>
                      <a:pt x="99" y="65"/>
                    </a:lnTo>
                    <a:lnTo>
                      <a:pt x="101" y="67"/>
                    </a:lnTo>
                    <a:lnTo>
                      <a:pt x="104" y="69"/>
                    </a:lnTo>
                    <a:lnTo>
                      <a:pt x="108" y="72"/>
                    </a:lnTo>
                    <a:lnTo>
                      <a:pt x="113" y="74"/>
                    </a:lnTo>
                    <a:lnTo>
                      <a:pt x="116" y="72"/>
                    </a:lnTo>
                    <a:lnTo>
                      <a:pt x="119" y="64"/>
                    </a:lnTo>
                    <a:lnTo>
                      <a:pt x="116" y="53"/>
                    </a:lnTo>
                    <a:lnTo>
                      <a:pt x="110" y="45"/>
                    </a:lnTo>
                    <a:lnTo>
                      <a:pt x="104" y="35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6" name="Freeform 32"/>
              <p:cNvSpPr>
                <a:spLocks/>
              </p:cNvSpPr>
              <p:nvPr/>
            </p:nvSpPr>
            <p:spPr bwMode="auto">
              <a:xfrm>
                <a:off x="638" y="3831"/>
                <a:ext cx="119" cy="96"/>
              </a:xfrm>
              <a:custGeom>
                <a:avLst/>
                <a:gdLst>
                  <a:gd name="T0" fmla="*/ 101 w 119"/>
                  <a:gd name="T1" fmla="*/ 28 h 96"/>
                  <a:gd name="T2" fmla="*/ 93 w 119"/>
                  <a:gd name="T3" fmla="*/ 26 h 96"/>
                  <a:gd name="T4" fmla="*/ 91 w 119"/>
                  <a:gd name="T5" fmla="*/ 23 h 96"/>
                  <a:gd name="T6" fmla="*/ 87 w 119"/>
                  <a:gd name="T7" fmla="*/ 26 h 96"/>
                  <a:gd name="T8" fmla="*/ 82 w 119"/>
                  <a:gd name="T9" fmla="*/ 29 h 96"/>
                  <a:gd name="T10" fmla="*/ 71 w 119"/>
                  <a:gd name="T11" fmla="*/ 29 h 96"/>
                  <a:gd name="T12" fmla="*/ 60 w 119"/>
                  <a:gd name="T13" fmla="*/ 23 h 96"/>
                  <a:gd name="T14" fmla="*/ 59 w 119"/>
                  <a:gd name="T15" fmla="*/ 29 h 96"/>
                  <a:gd name="T16" fmla="*/ 51 w 119"/>
                  <a:gd name="T17" fmla="*/ 41 h 96"/>
                  <a:gd name="T18" fmla="*/ 44 w 119"/>
                  <a:gd name="T19" fmla="*/ 40 h 96"/>
                  <a:gd name="T20" fmla="*/ 30 w 119"/>
                  <a:gd name="T21" fmla="*/ 24 h 96"/>
                  <a:gd name="T22" fmla="*/ 19 w 119"/>
                  <a:gd name="T23" fmla="*/ 5 h 96"/>
                  <a:gd name="T24" fmla="*/ 11 w 119"/>
                  <a:gd name="T25" fmla="*/ 2 h 96"/>
                  <a:gd name="T26" fmla="*/ 3 w 119"/>
                  <a:gd name="T27" fmla="*/ 0 h 96"/>
                  <a:gd name="T28" fmla="*/ 2 w 119"/>
                  <a:gd name="T29" fmla="*/ 26 h 96"/>
                  <a:gd name="T30" fmla="*/ 3 w 119"/>
                  <a:gd name="T31" fmla="*/ 52 h 96"/>
                  <a:gd name="T32" fmla="*/ 6 w 119"/>
                  <a:gd name="T33" fmla="*/ 55 h 96"/>
                  <a:gd name="T34" fmla="*/ 8 w 119"/>
                  <a:gd name="T35" fmla="*/ 57 h 96"/>
                  <a:gd name="T36" fmla="*/ 28 w 119"/>
                  <a:gd name="T37" fmla="*/ 52 h 96"/>
                  <a:gd name="T38" fmla="*/ 44 w 119"/>
                  <a:gd name="T39" fmla="*/ 55 h 96"/>
                  <a:gd name="T40" fmla="*/ 45 w 119"/>
                  <a:gd name="T41" fmla="*/ 60 h 96"/>
                  <a:gd name="T42" fmla="*/ 45 w 119"/>
                  <a:gd name="T43" fmla="*/ 74 h 96"/>
                  <a:gd name="T44" fmla="*/ 45 w 119"/>
                  <a:gd name="T45" fmla="*/ 83 h 96"/>
                  <a:gd name="T46" fmla="*/ 48 w 119"/>
                  <a:gd name="T47" fmla="*/ 84 h 96"/>
                  <a:gd name="T48" fmla="*/ 48 w 119"/>
                  <a:gd name="T49" fmla="*/ 86 h 96"/>
                  <a:gd name="T50" fmla="*/ 48 w 119"/>
                  <a:gd name="T51" fmla="*/ 89 h 96"/>
                  <a:gd name="T52" fmla="*/ 70 w 119"/>
                  <a:gd name="T53" fmla="*/ 96 h 96"/>
                  <a:gd name="T54" fmla="*/ 91 w 119"/>
                  <a:gd name="T55" fmla="*/ 89 h 96"/>
                  <a:gd name="T56" fmla="*/ 94 w 119"/>
                  <a:gd name="T57" fmla="*/ 83 h 96"/>
                  <a:gd name="T58" fmla="*/ 96 w 119"/>
                  <a:gd name="T59" fmla="*/ 62 h 96"/>
                  <a:gd name="T60" fmla="*/ 98 w 119"/>
                  <a:gd name="T61" fmla="*/ 52 h 96"/>
                  <a:gd name="T62" fmla="*/ 102 w 119"/>
                  <a:gd name="T63" fmla="*/ 52 h 96"/>
                  <a:gd name="T64" fmla="*/ 101 w 119"/>
                  <a:gd name="T65" fmla="*/ 57 h 96"/>
                  <a:gd name="T66" fmla="*/ 99 w 119"/>
                  <a:gd name="T67" fmla="*/ 65 h 96"/>
                  <a:gd name="T68" fmla="*/ 101 w 119"/>
                  <a:gd name="T69" fmla="*/ 67 h 96"/>
                  <a:gd name="T70" fmla="*/ 108 w 119"/>
                  <a:gd name="T71" fmla="*/ 72 h 96"/>
                  <a:gd name="T72" fmla="*/ 116 w 119"/>
                  <a:gd name="T73" fmla="*/ 72 h 96"/>
                  <a:gd name="T74" fmla="*/ 119 w 119"/>
                  <a:gd name="T75" fmla="*/ 64 h 96"/>
                  <a:gd name="T76" fmla="*/ 110 w 119"/>
                  <a:gd name="T77" fmla="*/ 45 h 96"/>
                  <a:gd name="T78" fmla="*/ 104 w 119"/>
                  <a:gd name="T79" fmla="*/ 35 h 9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19"/>
                  <a:gd name="T121" fmla="*/ 0 h 96"/>
                  <a:gd name="T122" fmla="*/ 119 w 119"/>
                  <a:gd name="T123" fmla="*/ 96 h 9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19" h="96">
                    <a:moveTo>
                      <a:pt x="104" y="35"/>
                    </a:moveTo>
                    <a:lnTo>
                      <a:pt x="101" y="28"/>
                    </a:lnTo>
                    <a:lnTo>
                      <a:pt x="93" y="26"/>
                    </a:lnTo>
                    <a:lnTo>
                      <a:pt x="93" y="24"/>
                    </a:lnTo>
                    <a:lnTo>
                      <a:pt x="91" y="23"/>
                    </a:lnTo>
                    <a:lnTo>
                      <a:pt x="87" y="26"/>
                    </a:lnTo>
                    <a:lnTo>
                      <a:pt x="82" y="29"/>
                    </a:lnTo>
                    <a:lnTo>
                      <a:pt x="77" y="31"/>
                    </a:lnTo>
                    <a:lnTo>
                      <a:pt x="71" y="29"/>
                    </a:lnTo>
                    <a:lnTo>
                      <a:pt x="65" y="26"/>
                    </a:lnTo>
                    <a:lnTo>
                      <a:pt x="60" y="23"/>
                    </a:lnTo>
                    <a:lnTo>
                      <a:pt x="59" y="29"/>
                    </a:lnTo>
                    <a:lnTo>
                      <a:pt x="56" y="36"/>
                    </a:lnTo>
                    <a:lnTo>
                      <a:pt x="51" y="41"/>
                    </a:lnTo>
                    <a:lnTo>
                      <a:pt x="44" y="40"/>
                    </a:lnTo>
                    <a:lnTo>
                      <a:pt x="36" y="33"/>
                    </a:lnTo>
                    <a:lnTo>
                      <a:pt x="30" y="24"/>
                    </a:lnTo>
                    <a:lnTo>
                      <a:pt x="25" y="14"/>
                    </a:lnTo>
                    <a:lnTo>
                      <a:pt x="19" y="5"/>
                    </a:lnTo>
                    <a:lnTo>
                      <a:pt x="11" y="2"/>
                    </a:lnTo>
                    <a:lnTo>
                      <a:pt x="3" y="0"/>
                    </a:lnTo>
                    <a:lnTo>
                      <a:pt x="0" y="12"/>
                    </a:lnTo>
                    <a:lnTo>
                      <a:pt x="2" y="26"/>
                    </a:lnTo>
                    <a:lnTo>
                      <a:pt x="3" y="38"/>
                    </a:lnTo>
                    <a:lnTo>
                      <a:pt x="3" y="52"/>
                    </a:lnTo>
                    <a:lnTo>
                      <a:pt x="6" y="55"/>
                    </a:lnTo>
                    <a:lnTo>
                      <a:pt x="8" y="57"/>
                    </a:lnTo>
                    <a:lnTo>
                      <a:pt x="17" y="53"/>
                    </a:lnTo>
                    <a:lnTo>
                      <a:pt x="28" y="52"/>
                    </a:lnTo>
                    <a:lnTo>
                      <a:pt x="36" y="52"/>
                    </a:lnTo>
                    <a:lnTo>
                      <a:pt x="44" y="55"/>
                    </a:lnTo>
                    <a:lnTo>
                      <a:pt x="45" y="60"/>
                    </a:lnTo>
                    <a:lnTo>
                      <a:pt x="45" y="67"/>
                    </a:lnTo>
                    <a:lnTo>
                      <a:pt x="45" y="74"/>
                    </a:lnTo>
                    <a:lnTo>
                      <a:pt x="45" y="83"/>
                    </a:lnTo>
                    <a:lnTo>
                      <a:pt x="45" y="84"/>
                    </a:lnTo>
                    <a:lnTo>
                      <a:pt x="48" y="84"/>
                    </a:lnTo>
                    <a:lnTo>
                      <a:pt x="48" y="86"/>
                    </a:lnTo>
                    <a:lnTo>
                      <a:pt x="48" y="89"/>
                    </a:lnTo>
                    <a:lnTo>
                      <a:pt x="59" y="95"/>
                    </a:lnTo>
                    <a:lnTo>
                      <a:pt x="70" y="96"/>
                    </a:lnTo>
                    <a:lnTo>
                      <a:pt x="82" y="95"/>
                    </a:lnTo>
                    <a:lnTo>
                      <a:pt x="91" y="89"/>
                    </a:lnTo>
                    <a:lnTo>
                      <a:pt x="94" y="83"/>
                    </a:lnTo>
                    <a:lnTo>
                      <a:pt x="96" y="72"/>
                    </a:lnTo>
                    <a:lnTo>
                      <a:pt x="96" y="62"/>
                    </a:lnTo>
                    <a:lnTo>
                      <a:pt x="98" y="52"/>
                    </a:lnTo>
                    <a:lnTo>
                      <a:pt x="101" y="52"/>
                    </a:lnTo>
                    <a:lnTo>
                      <a:pt x="102" y="52"/>
                    </a:lnTo>
                    <a:lnTo>
                      <a:pt x="101" y="57"/>
                    </a:lnTo>
                    <a:lnTo>
                      <a:pt x="99" y="60"/>
                    </a:lnTo>
                    <a:lnTo>
                      <a:pt x="99" y="65"/>
                    </a:lnTo>
                    <a:lnTo>
                      <a:pt x="101" y="67"/>
                    </a:lnTo>
                    <a:lnTo>
                      <a:pt x="104" y="69"/>
                    </a:lnTo>
                    <a:lnTo>
                      <a:pt x="108" y="72"/>
                    </a:lnTo>
                    <a:lnTo>
                      <a:pt x="113" y="74"/>
                    </a:lnTo>
                    <a:lnTo>
                      <a:pt x="116" y="72"/>
                    </a:lnTo>
                    <a:lnTo>
                      <a:pt x="119" y="64"/>
                    </a:lnTo>
                    <a:lnTo>
                      <a:pt x="116" y="53"/>
                    </a:lnTo>
                    <a:lnTo>
                      <a:pt x="110" y="45"/>
                    </a:lnTo>
                    <a:lnTo>
                      <a:pt x="104" y="35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7" name="Freeform 33"/>
              <p:cNvSpPr>
                <a:spLocks/>
              </p:cNvSpPr>
              <p:nvPr/>
            </p:nvSpPr>
            <p:spPr bwMode="auto">
              <a:xfrm>
                <a:off x="418" y="3468"/>
                <a:ext cx="74" cy="122"/>
              </a:xfrm>
              <a:custGeom>
                <a:avLst/>
                <a:gdLst>
                  <a:gd name="T0" fmla="*/ 64 w 74"/>
                  <a:gd name="T1" fmla="*/ 0 h 122"/>
                  <a:gd name="T2" fmla="*/ 47 w 74"/>
                  <a:gd name="T3" fmla="*/ 5 h 122"/>
                  <a:gd name="T4" fmla="*/ 33 w 74"/>
                  <a:gd name="T5" fmla="*/ 14 h 122"/>
                  <a:gd name="T6" fmla="*/ 23 w 74"/>
                  <a:gd name="T7" fmla="*/ 26 h 122"/>
                  <a:gd name="T8" fmla="*/ 20 w 74"/>
                  <a:gd name="T9" fmla="*/ 41 h 122"/>
                  <a:gd name="T10" fmla="*/ 21 w 74"/>
                  <a:gd name="T11" fmla="*/ 48 h 122"/>
                  <a:gd name="T12" fmla="*/ 24 w 74"/>
                  <a:gd name="T13" fmla="*/ 55 h 122"/>
                  <a:gd name="T14" fmla="*/ 29 w 74"/>
                  <a:gd name="T15" fmla="*/ 60 h 122"/>
                  <a:gd name="T16" fmla="*/ 32 w 74"/>
                  <a:gd name="T17" fmla="*/ 65 h 122"/>
                  <a:gd name="T18" fmla="*/ 33 w 74"/>
                  <a:gd name="T19" fmla="*/ 70 h 122"/>
                  <a:gd name="T20" fmla="*/ 33 w 74"/>
                  <a:gd name="T21" fmla="*/ 74 h 122"/>
                  <a:gd name="T22" fmla="*/ 26 w 74"/>
                  <a:gd name="T23" fmla="*/ 77 h 122"/>
                  <a:gd name="T24" fmla="*/ 18 w 74"/>
                  <a:gd name="T25" fmla="*/ 77 h 122"/>
                  <a:gd name="T26" fmla="*/ 12 w 74"/>
                  <a:gd name="T27" fmla="*/ 72 h 122"/>
                  <a:gd name="T28" fmla="*/ 4 w 74"/>
                  <a:gd name="T29" fmla="*/ 70 h 122"/>
                  <a:gd name="T30" fmla="*/ 0 w 74"/>
                  <a:gd name="T31" fmla="*/ 75 h 122"/>
                  <a:gd name="T32" fmla="*/ 0 w 74"/>
                  <a:gd name="T33" fmla="*/ 82 h 122"/>
                  <a:gd name="T34" fmla="*/ 3 w 74"/>
                  <a:gd name="T35" fmla="*/ 91 h 122"/>
                  <a:gd name="T36" fmla="*/ 7 w 74"/>
                  <a:gd name="T37" fmla="*/ 98 h 122"/>
                  <a:gd name="T38" fmla="*/ 9 w 74"/>
                  <a:gd name="T39" fmla="*/ 103 h 122"/>
                  <a:gd name="T40" fmla="*/ 7 w 74"/>
                  <a:gd name="T41" fmla="*/ 108 h 122"/>
                  <a:gd name="T42" fmla="*/ 4 w 74"/>
                  <a:gd name="T43" fmla="*/ 113 h 122"/>
                  <a:gd name="T44" fmla="*/ 1 w 74"/>
                  <a:gd name="T45" fmla="*/ 117 h 122"/>
                  <a:gd name="T46" fmla="*/ 1 w 74"/>
                  <a:gd name="T47" fmla="*/ 120 h 122"/>
                  <a:gd name="T48" fmla="*/ 4 w 74"/>
                  <a:gd name="T49" fmla="*/ 122 h 122"/>
                  <a:gd name="T50" fmla="*/ 6 w 74"/>
                  <a:gd name="T51" fmla="*/ 122 h 122"/>
                  <a:gd name="T52" fmla="*/ 9 w 74"/>
                  <a:gd name="T53" fmla="*/ 122 h 122"/>
                  <a:gd name="T54" fmla="*/ 13 w 74"/>
                  <a:gd name="T55" fmla="*/ 122 h 122"/>
                  <a:gd name="T56" fmla="*/ 17 w 74"/>
                  <a:gd name="T57" fmla="*/ 117 h 122"/>
                  <a:gd name="T58" fmla="*/ 17 w 74"/>
                  <a:gd name="T59" fmla="*/ 111 h 122"/>
                  <a:gd name="T60" fmla="*/ 15 w 74"/>
                  <a:gd name="T61" fmla="*/ 106 h 122"/>
                  <a:gd name="T62" fmla="*/ 13 w 74"/>
                  <a:gd name="T63" fmla="*/ 96 h 122"/>
                  <a:gd name="T64" fmla="*/ 15 w 74"/>
                  <a:gd name="T65" fmla="*/ 86 h 122"/>
                  <a:gd name="T66" fmla="*/ 18 w 74"/>
                  <a:gd name="T67" fmla="*/ 82 h 122"/>
                  <a:gd name="T68" fmla="*/ 21 w 74"/>
                  <a:gd name="T69" fmla="*/ 82 h 122"/>
                  <a:gd name="T70" fmla="*/ 27 w 74"/>
                  <a:gd name="T71" fmla="*/ 86 h 122"/>
                  <a:gd name="T72" fmla="*/ 32 w 74"/>
                  <a:gd name="T73" fmla="*/ 87 h 122"/>
                  <a:gd name="T74" fmla="*/ 37 w 74"/>
                  <a:gd name="T75" fmla="*/ 86 h 122"/>
                  <a:gd name="T76" fmla="*/ 38 w 74"/>
                  <a:gd name="T77" fmla="*/ 81 h 122"/>
                  <a:gd name="T78" fmla="*/ 38 w 74"/>
                  <a:gd name="T79" fmla="*/ 65 h 122"/>
                  <a:gd name="T80" fmla="*/ 35 w 74"/>
                  <a:gd name="T81" fmla="*/ 50 h 122"/>
                  <a:gd name="T82" fmla="*/ 35 w 74"/>
                  <a:gd name="T83" fmla="*/ 43 h 122"/>
                  <a:gd name="T84" fmla="*/ 37 w 74"/>
                  <a:gd name="T85" fmla="*/ 36 h 122"/>
                  <a:gd name="T86" fmla="*/ 38 w 74"/>
                  <a:gd name="T87" fmla="*/ 29 h 122"/>
                  <a:gd name="T88" fmla="*/ 44 w 74"/>
                  <a:gd name="T89" fmla="*/ 24 h 122"/>
                  <a:gd name="T90" fmla="*/ 52 w 74"/>
                  <a:gd name="T91" fmla="*/ 22 h 122"/>
                  <a:gd name="T92" fmla="*/ 60 w 74"/>
                  <a:gd name="T93" fmla="*/ 27 h 122"/>
                  <a:gd name="T94" fmla="*/ 66 w 74"/>
                  <a:gd name="T95" fmla="*/ 34 h 122"/>
                  <a:gd name="T96" fmla="*/ 72 w 74"/>
                  <a:gd name="T97" fmla="*/ 43 h 122"/>
                  <a:gd name="T98" fmla="*/ 74 w 74"/>
                  <a:gd name="T99" fmla="*/ 26 h 122"/>
                  <a:gd name="T100" fmla="*/ 72 w 74"/>
                  <a:gd name="T101" fmla="*/ 9 h 122"/>
                  <a:gd name="T102" fmla="*/ 72 w 74"/>
                  <a:gd name="T103" fmla="*/ 5 h 122"/>
                  <a:gd name="T104" fmla="*/ 71 w 74"/>
                  <a:gd name="T105" fmla="*/ 2 h 122"/>
                  <a:gd name="T106" fmla="*/ 67 w 74"/>
                  <a:gd name="T107" fmla="*/ 0 h 122"/>
                  <a:gd name="T108" fmla="*/ 64 w 74"/>
                  <a:gd name="T109" fmla="*/ 0 h 12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4"/>
                  <a:gd name="T166" fmla="*/ 0 h 122"/>
                  <a:gd name="T167" fmla="*/ 74 w 74"/>
                  <a:gd name="T168" fmla="*/ 122 h 12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4" h="122">
                    <a:moveTo>
                      <a:pt x="64" y="0"/>
                    </a:moveTo>
                    <a:lnTo>
                      <a:pt x="47" y="5"/>
                    </a:lnTo>
                    <a:lnTo>
                      <a:pt x="33" y="14"/>
                    </a:lnTo>
                    <a:lnTo>
                      <a:pt x="23" y="26"/>
                    </a:lnTo>
                    <a:lnTo>
                      <a:pt x="20" y="41"/>
                    </a:lnTo>
                    <a:lnTo>
                      <a:pt x="21" y="48"/>
                    </a:lnTo>
                    <a:lnTo>
                      <a:pt x="24" y="55"/>
                    </a:lnTo>
                    <a:lnTo>
                      <a:pt x="29" y="60"/>
                    </a:lnTo>
                    <a:lnTo>
                      <a:pt x="32" y="65"/>
                    </a:lnTo>
                    <a:lnTo>
                      <a:pt x="33" y="70"/>
                    </a:lnTo>
                    <a:lnTo>
                      <a:pt x="33" y="74"/>
                    </a:lnTo>
                    <a:lnTo>
                      <a:pt x="26" y="77"/>
                    </a:lnTo>
                    <a:lnTo>
                      <a:pt x="18" y="77"/>
                    </a:lnTo>
                    <a:lnTo>
                      <a:pt x="12" y="72"/>
                    </a:lnTo>
                    <a:lnTo>
                      <a:pt x="4" y="70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3" y="91"/>
                    </a:lnTo>
                    <a:lnTo>
                      <a:pt x="7" y="98"/>
                    </a:lnTo>
                    <a:lnTo>
                      <a:pt x="9" y="103"/>
                    </a:lnTo>
                    <a:lnTo>
                      <a:pt x="7" y="108"/>
                    </a:lnTo>
                    <a:lnTo>
                      <a:pt x="4" y="113"/>
                    </a:lnTo>
                    <a:lnTo>
                      <a:pt x="1" y="117"/>
                    </a:lnTo>
                    <a:lnTo>
                      <a:pt x="1" y="120"/>
                    </a:lnTo>
                    <a:lnTo>
                      <a:pt x="4" y="122"/>
                    </a:lnTo>
                    <a:lnTo>
                      <a:pt x="6" y="122"/>
                    </a:lnTo>
                    <a:lnTo>
                      <a:pt x="9" y="122"/>
                    </a:lnTo>
                    <a:lnTo>
                      <a:pt x="13" y="122"/>
                    </a:lnTo>
                    <a:lnTo>
                      <a:pt x="17" y="117"/>
                    </a:lnTo>
                    <a:lnTo>
                      <a:pt x="17" y="111"/>
                    </a:lnTo>
                    <a:lnTo>
                      <a:pt x="15" y="106"/>
                    </a:lnTo>
                    <a:lnTo>
                      <a:pt x="13" y="96"/>
                    </a:lnTo>
                    <a:lnTo>
                      <a:pt x="15" y="86"/>
                    </a:lnTo>
                    <a:lnTo>
                      <a:pt x="18" y="82"/>
                    </a:lnTo>
                    <a:lnTo>
                      <a:pt x="21" y="82"/>
                    </a:lnTo>
                    <a:lnTo>
                      <a:pt x="27" y="86"/>
                    </a:lnTo>
                    <a:lnTo>
                      <a:pt x="32" y="87"/>
                    </a:lnTo>
                    <a:lnTo>
                      <a:pt x="37" y="86"/>
                    </a:lnTo>
                    <a:lnTo>
                      <a:pt x="38" y="81"/>
                    </a:lnTo>
                    <a:lnTo>
                      <a:pt x="38" y="65"/>
                    </a:lnTo>
                    <a:lnTo>
                      <a:pt x="35" y="50"/>
                    </a:lnTo>
                    <a:lnTo>
                      <a:pt x="35" y="43"/>
                    </a:lnTo>
                    <a:lnTo>
                      <a:pt x="37" y="36"/>
                    </a:lnTo>
                    <a:lnTo>
                      <a:pt x="38" y="29"/>
                    </a:lnTo>
                    <a:lnTo>
                      <a:pt x="44" y="24"/>
                    </a:lnTo>
                    <a:lnTo>
                      <a:pt x="52" y="22"/>
                    </a:lnTo>
                    <a:lnTo>
                      <a:pt x="60" y="27"/>
                    </a:lnTo>
                    <a:lnTo>
                      <a:pt x="66" y="34"/>
                    </a:lnTo>
                    <a:lnTo>
                      <a:pt x="72" y="43"/>
                    </a:lnTo>
                    <a:lnTo>
                      <a:pt x="74" y="26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8" name="Freeform 34"/>
              <p:cNvSpPr>
                <a:spLocks/>
              </p:cNvSpPr>
              <p:nvPr/>
            </p:nvSpPr>
            <p:spPr bwMode="auto">
              <a:xfrm>
                <a:off x="418" y="3468"/>
                <a:ext cx="74" cy="122"/>
              </a:xfrm>
              <a:custGeom>
                <a:avLst/>
                <a:gdLst>
                  <a:gd name="T0" fmla="*/ 47 w 74"/>
                  <a:gd name="T1" fmla="*/ 5 h 122"/>
                  <a:gd name="T2" fmla="*/ 23 w 74"/>
                  <a:gd name="T3" fmla="*/ 26 h 122"/>
                  <a:gd name="T4" fmla="*/ 20 w 74"/>
                  <a:gd name="T5" fmla="*/ 41 h 122"/>
                  <a:gd name="T6" fmla="*/ 24 w 74"/>
                  <a:gd name="T7" fmla="*/ 55 h 122"/>
                  <a:gd name="T8" fmla="*/ 32 w 74"/>
                  <a:gd name="T9" fmla="*/ 65 h 122"/>
                  <a:gd name="T10" fmla="*/ 33 w 74"/>
                  <a:gd name="T11" fmla="*/ 70 h 122"/>
                  <a:gd name="T12" fmla="*/ 33 w 74"/>
                  <a:gd name="T13" fmla="*/ 74 h 122"/>
                  <a:gd name="T14" fmla="*/ 18 w 74"/>
                  <a:gd name="T15" fmla="*/ 77 h 122"/>
                  <a:gd name="T16" fmla="*/ 12 w 74"/>
                  <a:gd name="T17" fmla="*/ 72 h 122"/>
                  <a:gd name="T18" fmla="*/ 4 w 74"/>
                  <a:gd name="T19" fmla="*/ 70 h 122"/>
                  <a:gd name="T20" fmla="*/ 0 w 74"/>
                  <a:gd name="T21" fmla="*/ 82 h 122"/>
                  <a:gd name="T22" fmla="*/ 7 w 74"/>
                  <a:gd name="T23" fmla="*/ 98 h 122"/>
                  <a:gd name="T24" fmla="*/ 9 w 74"/>
                  <a:gd name="T25" fmla="*/ 103 h 122"/>
                  <a:gd name="T26" fmla="*/ 4 w 74"/>
                  <a:gd name="T27" fmla="*/ 113 h 122"/>
                  <a:gd name="T28" fmla="*/ 1 w 74"/>
                  <a:gd name="T29" fmla="*/ 117 h 122"/>
                  <a:gd name="T30" fmla="*/ 4 w 74"/>
                  <a:gd name="T31" fmla="*/ 122 h 122"/>
                  <a:gd name="T32" fmla="*/ 9 w 74"/>
                  <a:gd name="T33" fmla="*/ 122 h 122"/>
                  <a:gd name="T34" fmla="*/ 13 w 74"/>
                  <a:gd name="T35" fmla="*/ 122 h 122"/>
                  <a:gd name="T36" fmla="*/ 17 w 74"/>
                  <a:gd name="T37" fmla="*/ 111 h 122"/>
                  <a:gd name="T38" fmla="*/ 15 w 74"/>
                  <a:gd name="T39" fmla="*/ 106 h 122"/>
                  <a:gd name="T40" fmla="*/ 15 w 74"/>
                  <a:gd name="T41" fmla="*/ 86 h 122"/>
                  <a:gd name="T42" fmla="*/ 18 w 74"/>
                  <a:gd name="T43" fmla="*/ 82 h 122"/>
                  <a:gd name="T44" fmla="*/ 27 w 74"/>
                  <a:gd name="T45" fmla="*/ 86 h 122"/>
                  <a:gd name="T46" fmla="*/ 32 w 74"/>
                  <a:gd name="T47" fmla="*/ 87 h 122"/>
                  <a:gd name="T48" fmla="*/ 38 w 74"/>
                  <a:gd name="T49" fmla="*/ 81 h 122"/>
                  <a:gd name="T50" fmla="*/ 38 w 74"/>
                  <a:gd name="T51" fmla="*/ 65 h 122"/>
                  <a:gd name="T52" fmla="*/ 35 w 74"/>
                  <a:gd name="T53" fmla="*/ 43 h 122"/>
                  <a:gd name="T54" fmla="*/ 38 w 74"/>
                  <a:gd name="T55" fmla="*/ 29 h 122"/>
                  <a:gd name="T56" fmla="*/ 44 w 74"/>
                  <a:gd name="T57" fmla="*/ 24 h 122"/>
                  <a:gd name="T58" fmla="*/ 60 w 74"/>
                  <a:gd name="T59" fmla="*/ 27 h 122"/>
                  <a:gd name="T60" fmla="*/ 72 w 74"/>
                  <a:gd name="T61" fmla="*/ 43 h 122"/>
                  <a:gd name="T62" fmla="*/ 74 w 74"/>
                  <a:gd name="T63" fmla="*/ 26 h 122"/>
                  <a:gd name="T64" fmla="*/ 72 w 74"/>
                  <a:gd name="T65" fmla="*/ 9 h 122"/>
                  <a:gd name="T66" fmla="*/ 71 w 74"/>
                  <a:gd name="T67" fmla="*/ 2 h 122"/>
                  <a:gd name="T68" fmla="*/ 64 w 74"/>
                  <a:gd name="T69" fmla="*/ 0 h 12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4"/>
                  <a:gd name="T106" fmla="*/ 0 h 122"/>
                  <a:gd name="T107" fmla="*/ 74 w 74"/>
                  <a:gd name="T108" fmla="*/ 122 h 122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4" h="122">
                    <a:moveTo>
                      <a:pt x="64" y="0"/>
                    </a:moveTo>
                    <a:lnTo>
                      <a:pt x="47" y="5"/>
                    </a:lnTo>
                    <a:lnTo>
                      <a:pt x="33" y="14"/>
                    </a:lnTo>
                    <a:lnTo>
                      <a:pt x="23" y="26"/>
                    </a:lnTo>
                    <a:lnTo>
                      <a:pt x="20" y="41"/>
                    </a:lnTo>
                    <a:lnTo>
                      <a:pt x="21" y="48"/>
                    </a:lnTo>
                    <a:lnTo>
                      <a:pt x="24" y="55"/>
                    </a:lnTo>
                    <a:lnTo>
                      <a:pt x="29" y="60"/>
                    </a:lnTo>
                    <a:lnTo>
                      <a:pt x="32" y="65"/>
                    </a:lnTo>
                    <a:lnTo>
                      <a:pt x="33" y="70"/>
                    </a:lnTo>
                    <a:lnTo>
                      <a:pt x="33" y="74"/>
                    </a:lnTo>
                    <a:lnTo>
                      <a:pt x="26" y="77"/>
                    </a:lnTo>
                    <a:lnTo>
                      <a:pt x="18" y="77"/>
                    </a:lnTo>
                    <a:lnTo>
                      <a:pt x="12" y="72"/>
                    </a:lnTo>
                    <a:lnTo>
                      <a:pt x="4" y="70"/>
                    </a:lnTo>
                    <a:lnTo>
                      <a:pt x="0" y="75"/>
                    </a:lnTo>
                    <a:lnTo>
                      <a:pt x="0" y="82"/>
                    </a:lnTo>
                    <a:lnTo>
                      <a:pt x="3" y="91"/>
                    </a:lnTo>
                    <a:lnTo>
                      <a:pt x="7" y="98"/>
                    </a:lnTo>
                    <a:lnTo>
                      <a:pt x="9" y="103"/>
                    </a:lnTo>
                    <a:lnTo>
                      <a:pt x="7" y="108"/>
                    </a:lnTo>
                    <a:lnTo>
                      <a:pt x="4" y="113"/>
                    </a:lnTo>
                    <a:lnTo>
                      <a:pt x="1" y="117"/>
                    </a:lnTo>
                    <a:lnTo>
                      <a:pt x="1" y="120"/>
                    </a:lnTo>
                    <a:lnTo>
                      <a:pt x="4" y="122"/>
                    </a:lnTo>
                    <a:lnTo>
                      <a:pt x="6" y="122"/>
                    </a:lnTo>
                    <a:lnTo>
                      <a:pt x="9" y="122"/>
                    </a:lnTo>
                    <a:lnTo>
                      <a:pt x="13" y="122"/>
                    </a:lnTo>
                    <a:lnTo>
                      <a:pt x="17" y="117"/>
                    </a:lnTo>
                    <a:lnTo>
                      <a:pt x="17" y="111"/>
                    </a:lnTo>
                    <a:lnTo>
                      <a:pt x="15" y="106"/>
                    </a:lnTo>
                    <a:lnTo>
                      <a:pt x="13" y="96"/>
                    </a:lnTo>
                    <a:lnTo>
                      <a:pt x="15" y="86"/>
                    </a:lnTo>
                    <a:lnTo>
                      <a:pt x="18" y="82"/>
                    </a:lnTo>
                    <a:lnTo>
                      <a:pt x="21" y="82"/>
                    </a:lnTo>
                    <a:lnTo>
                      <a:pt x="27" y="86"/>
                    </a:lnTo>
                    <a:lnTo>
                      <a:pt x="32" y="87"/>
                    </a:lnTo>
                    <a:lnTo>
                      <a:pt x="37" y="86"/>
                    </a:lnTo>
                    <a:lnTo>
                      <a:pt x="38" y="81"/>
                    </a:lnTo>
                    <a:lnTo>
                      <a:pt x="38" y="65"/>
                    </a:lnTo>
                    <a:lnTo>
                      <a:pt x="35" y="50"/>
                    </a:lnTo>
                    <a:lnTo>
                      <a:pt x="35" y="43"/>
                    </a:lnTo>
                    <a:lnTo>
                      <a:pt x="37" y="36"/>
                    </a:lnTo>
                    <a:lnTo>
                      <a:pt x="38" y="29"/>
                    </a:lnTo>
                    <a:lnTo>
                      <a:pt x="44" y="24"/>
                    </a:lnTo>
                    <a:lnTo>
                      <a:pt x="52" y="22"/>
                    </a:lnTo>
                    <a:lnTo>
                      <a:pt x="60" y="27"/>
                    </a:lnTo>
                    <a:lnTo>
                      <a:pt x="66" y="34"/>
                    </a:lnTo>
                    <a:lnTo>
                      <a:pt x="72" y="43"/>
                    </a:lnTo>
                    <a:lnTo>
                      <a:pt x="74" y="26"/>
                    </a:lnTo>
                    <a:lnTo>
                      <a:pt x="72" y="9"/>
                    </a:lnTo>
                    <a:lnTo>
                      <a:pt x="72" y="5"/>
                    </a:lnTo>
                    <a:lnTo>
                      <a:pt x="71" y="2"/>
                    </a:lnTo>
                    <a:lnTo>
                      <a:pt x="67" y="0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29" name="Freeform 35"/>
              <p:cNvSpPr>
                <a:spLocks/>
              </p:cNvSpPr>
              <p:nvPr/>
            </p:nvSpPr>
            <p:spPr bwMode="auto">
              <a:xfrm>
                <a:off x="490" y="3511"/>
                <a:ext cx="28" cy="24"/>
              </a:xfrm>
              <a:custGeom>
                <a:avLst/>
                <a:gdLst>
                  <a:gd name="T0" fmla="*/ 23 w 28"/>
                  <a:gd name="T1" fmla="*/ 19 h 24"/>
                  <a:gd name="T2" fmla="*/ 26 w 28"/>
                  <a:gd name="T3" fmla="*/ 19 h 24"/>
                  <a:gd name="T4" fmla="*/ 28 w 28"/>
                  <a:gd name="T5" fmla="*/ 17 h 24"/>
                  <a:gd name="T6" fmla="*/ 25 w 28"/>
                  <a:gd name="T7" fmla="*/ 12 h 24"/>
                  <a:gd name="T8" fmla="*/ 19 w 28"/>
                  <a:gd name="T9" fmla="*/ 12 h 24"/>
                  <a:gd name="T10" fmla="*/ 11 w 28"/>
                  <a:gd name="T11" fmla="*/ 12 h 24"/>
                  <a:gd name="T12" fmla="*/ 5 w 28"/>
                  <a:gd name="T13" fmla="*/ 7 h 24"/>
                  <a:gd name="T14" fmla="*/ 5 w 28"/>
                  <a:gd name="T15" fmla="*/ 3 h 24"/>
                  <a:gd name="T16" fmla="*/ 2 w 28"/>
                  <a:gd name="T17" fmla="*/ 0 h 24"/>
                  <a:gd name="T18" fmla="*/ 0 w 28"/>
                  <a:gd name="T19" fmla="*/ 5 h 24"/>
                  <a:gd name="T20" fmla="*/ 0 w 28"/>
                  <a:gd name="T21" fmla="*/ 10 h 24"/>
                  <a:gd name="T22" fmla="*/ 2 w 28"/>
                  <a:gd name="T23" fmla="*/ 15 h 24"/>
                  <a:gd name="T24" fmla="*/ 3 w 28"/>
                  <a:gd name="T25" fmla="*/ 20 h 24"/>
                  <a:gd name="T26" fmla="*/ 8 w 28"/>
                  <a:gd name="T27" fmla="*/ 24 h 24"/>
                  <a:gd name="T28" fmla="*/ 12 w 28"/>
                  <a:gd name="T29" fmla="*/ 24 h 24"/>
                  <a:gd name="T30" fmla="*/ 19 w 28"/>
                  <a:gd name="T31" fmla="*/ 22 h 24"/>
                  <a:gd name="T32" fmla="*/ 23 w 28"/>
                  <a:gd name="T33" fmla="*/ 19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24"/>
                  <a:gd name="T53" fmla="*/ 28 w 28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24">
                    <a:moveTo>
                      <a:pt x="23" y="19"/>
                    </a:moveTo>
                    <a:lnTo>
                      <a:pt x="26" y="19"/>
                    </a:lnTo>
                    <a:lnTo>
                      <a:pt x="28" y="17"/>
                    </a:lnTo>
                    <a:lnTo>
                      <a:pt x="25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5" y="7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3" y="20"/>
                    </a:lnTo>
                    <a:lnTo>
                      <a:pt x="8" y="24"/>
                    </a:lnTo>
                    <a:lnTo>
                      <a:pt x="12" y="24"/>
                    </a:lnTo>
                    <a:lnTo>
                      <a:pt x="19" y="22"/>
                    </a:lnTo>
                    <a:lnTo>
                      <a:pt x="23" y="19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0" name="Freeform 36"/>
              <p:cNvSpPr>
                <a:spLocks/>
              </p:cNvSpPr>
              <p:nvPr/>
            </p:nvSpPr>
            <p:spPr bwMode="auto">
              <a:xfrm>
                <a:off x="490" y="3511"/>
                <a:ext cx="28" cy="24"/>
              </a:xfrm>
              <a:custGeom>
                <a:avLst/>
                <a:gdLst>
                  <a:gd name="T0" fmla="*/ 23 w 28"/>
                  <a:gd name="T1" fmla="*/ 19 h 24"/>
                  <a:gd name="T2" fmla="*/ 26 w 28"/>
                  <a:gd name="T3" fmla="*/ 19 h 24"/>
                  <a:gd name="T4" fmla="*/ 28 w 28"/>
                  <a:gd name="T5" fmla="*/ 17 h 24"/>
                  <a:gd name="T6" fmla="*/ 28 w 28"/>
                  <a:gd name="T7" fmla="*/ 17 h 24"/>
                  <a:gd name="T8" fmla="*/ 25 w 28"/>
                  <a:gd name="T9" fmla="*/ 12 h 24"/>
                  <a:gd name="T10" fmla="*/ 19 w 28"/>
                  <a:gd name="T11" fmla="*/ 12 h 24"/>
                  <a:gd name="T12" fmla="*/ 11 w 28"/>
                  <a:gd name="T13" fmla="*/ 12 h 24"/>
                  <a:gd name="T14" fmla="*/ 5 w 28"/>
                  <a:gd name="T15" fmla="*/ 7 h 24"/>
                  <a:gd name="T16" fmla="*/ 5 w 28"/>
                  <a:gd name="T17" fmla="*/ 7 h 24"/>
                  <a:gd name="T18" fmla="*/ 5 w 28"/>
                  <a:gd name="T19" fmla="*/ 3 h 24"/>
                  <a:gd name="T20" fmla="*/ 2 w 28"/>
                  <a:gd name="T21" fmla="*/ 0 h 24"/>
                  <a:gd name="T22" fmla="*/ 2 w 28"/>
                  <a:gd name="T23" fmla="*/ 0 h 24"/>
                  <a:gd name="T24" fmla="*/ 0 w 28"/>
                  <a:gd name="T25" fmla="*/ 5 h 24"/>
                  <a:gd name="T26" fmla="*/ 0 w 28"/>
                  <a:gd name="T27" fmla="*/ 10 h 24"/>
                  <a:gd name="T28" fmla="*/ 2 w 28"/>
                  <a:gd name="T29" fmla="*/ 15 h 24"/>
                  <a:gd name="T30" fmla="*/ 3 w 28"/>
                  <a:gd name="T31" fmla="*/ 20 h 24"/>
                  <a:gd name="T32" fmla="*/ 3 w 28"/>
                  <a:gd name="T33" fmla="*/ 20 h 24"/>
                  <a:gd name="T34" fmla="*/ 8 w 28"/>
                  <a:gd name="T35" fmla="*/ 24 h 24"/>
                  <a:gd name="T36" fmla="*/ 12 w 28"/>
                  <a:gd name="T37" fmla="*/ 24 h 24"/>
                  <a:gd name="T38" fmla="*/ 19 w 28"/>
                  <a:gd name="T39" fmla="*/ 22 h 24"/>
                  <a:gd name="T40" fmla="*/ 23 w 28"/>
                  <a:gd name="T41" fmla="*/ 19 h 24"/>
                  <a:gd name="T42" fmla="*/ 23 w 28"/>
                  <a:gd name="T43" fmla="*/ 19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24"/>
                  <a:gd name="T68" fmla="*/ 28 w 28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24">
                    <a:moveTo>
                      <a:pt x="23" y="19"/>
                    </a:moveTo>
                    <a:lnTo>
                      <a:pt x="26" y="19"/>
                    </a:lnTo>
                    <a:lnTo>
                      <a:pt x="28" y="17"/>
                    </a:lnTo>
                    <a:lnTo>
                      <a:pt x="25" y="12"/>
                    </a:lnTo>
                    <a:lnTo>
                      <a:pt x="19" y="12"/>
                    </a:lnTo>
                    <a:lnTo>
                      <a:pt x="11" y="12"/>
                    </a:lnTo>
                    <a:lnTo>
                      <a:pt x="5" y="7"/>
                    </a:lnTo>
                    <a:lnTo>
                      <a:pt x="5" y="3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2" y="15"/>
                    </a:lnTo>
                    <a:lnTo>
                      <a:pt x="3" y="20"/>
                    </a:lnTo>
                    <a:lnTo>
                      <a:pt x="8" y="24"/>
                    </a:lnTo>
                    <a:lnTo>
                      <a:pt x="12" y="24"/>
                    </a:lnTo>
                    <a:lnTo>
                      <a:pt x="19" y="22"/>
                    </a:lnTo>
                    <a:lnTo>
                      <a:pt x="23" y="1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1" name="Freeform 37"/>
              <p:cNvSpPr>
                <a:spLocks/>
              </p:cNvSpPr>
              <p:nvPr/>
            </p:nvSpPr>
            <p:spPr bwMode="auto">
              <a:xfrm>
                <a:off x="382" y="3576"/>
                <a:ext cx="28" cy="58"/>
              </a:xfrm>
              <a:custGeom>
                <a:avLst/>
                <a:gdLst>
                  <a:gd name="T0" fmla="*/ 12 w 28"/>
                  <a:gd name="T1" fmla="*/ 3 h 58"/>
                  <a:gd name="T2" fmla="*/ 3 w 28"/>
                  <a:gd name="T3" fmla="*/ 17 h 58"/>
                  <a:gd name="T4" fmla="*/ 0 w 28"/>
                  <a:gd name="T5" fmla="*/ 29 h 58"/>
                  <a:gd name="T6" fmla="*/ 0 w 28"/>
                  <a:gd name="T7" fmla="*/ 45 h 58"/>
                  <a:gd name="T8" fmla="*/ 6 w 28"/>
                  <a:gd name="T9" fmla="*/ 58 h 58"/>
                  <a:gd name="T10" fmla="*/ 8 w 28"/>
                  <a:gd name="T11" fmla="*/ 57 h 58"/>
                  <a:gd name="T12" fmla="*/ 8 w 28"/>
                  <a:gd name="T13" fmla="*/ 55 h 58"/>
                  <a:gd name="T14" fmla="*/ 8 w 28"/>
                  <a:gd name="T15" fmla="*/ 41 h 58"/>
                  <a:gd name="T16" fmla="*/ 8 w 28"/>
                  <a:gd name="T17" fmla="*/ 29 h 58"/>
                  <a:gd name="T18" fmla="*/ 12 w 28"/>
                  <a:gd name="T19" fmla="*/ 17 h 58"/>
                  <a:gd name="T20" fmla="*/ 20 w 28"/>
                  <a:gd name="T21" fmla="*/ 7 h 58"/>
                  <a:gd name="T22" fmla="*/ 23 w 28"/>
                  <a:gd name="T23" fmla="*/ 9 h 58"/>
                  <a:gd name="T24" fmla="*/ 26 w 28"/>
                  <a:gd name="T25" fmla="*/ 9 h 58"/>
                  <a:gd name="T26" fmla="*/ 28 w 28"/>
                  <a:gd name="T27" fmla="*/ 9 h 58"/>
                  <a:gd name="T28" fmla="*/ 28 w 28"/>
                  <a:gd name="T29" fmla="*/ 5 h 58"/>
                  <a:gd name="T30" fmla="*/ 25 w 28"/>
                  <a:gd name="T31" fmla="*/ 3 h 58"/>
                  <a:gd name="T32" fmla="*/ 20 w 28"/>
                  <a:gd name="T33" fmla="*/ 0 h 58"/>
                  <a:gd name="T34" fmla="*/ 15 w 28"/>
                  <a:gd name="T35" fmla="*/ 2 h 58"/>
                  <a:gd name="T36" fmla="*/ 12 w 28"/>
                  <a:gd name="T37" fmla="*/ 3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58"/>
                  <a:gd name="T59" fmla="*/ 28 w 28"/>
                  <a:gd name="T60" fmla="*/ 58 h 5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58">
                    <a:moveTo>
                      <a:pt x="12" y="3"/>
                    </a:moveTo>
                    <a:lnTo>
                      <a:pt x="3" y="17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6" y="58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8" y="41"/>
                    </a:lnTo>
                    <a:lnTo>
                      <a:pt x="8" y="29"/>
                    </a:lnTo>
                    <a:lnTo>
                      <a:pt x="12" y="17"/>
                    </a:lnTo>
                    <a:lnTo>
                      <a:pt x="20" y="7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2" y="3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2" name="Freeform 38"/>
              <p:cNvSpPr>
                <a:spLocks/>
              </p:cNvSpPr>
              <p:nvPr/>
            </p:nvSpPr>
            <p:spPr bwMode="auto">
              <a:xfrm>
                <a:off x="382" y="3576"/>
                <a:ext cx="28" cy="58"/>
              </a:xfrm>
              <a:custGeom>
                <a:avLst/>
                <a:gdLst>
                  <a:gd name="T0" fmla="*/ 12 w 28"/>
                  <a:gd name="T1" fmla="*/ 3 h 58"/>
                  <a:gd name="T2" fmla="*/ 3 w 28"/>
                  <a:gd name="T3" fmla="*/ 17 h 58"/>
                  <a:gd name="T4" fmla="*/ 0 w 28"/>
                  <a:gd name="T5" fmla="*/ 29 h 58"/>
                  <a:gd name="T6" fmla="*/ 0 w 28"/>
                  <a:gd name="T7" fmla="*/ 45 h 58"/>
                  <a:gd name="T8" fmla="*/ 6 w 28"/>
                  <a:gd name="T9" fmla="*/ 58 h 58"/>
                  <a:gd name="T10" fmla="*/ 6 w 28"/>
                  <a:gd name="T11" fmla="*/ 58 h 58"/>
                  <a:gd name="T12" fmla="*/ 8 w 28"/>
                  <a:gd name="T13" fmla="*/ 57 h 58"/>
                  <a:gd name="T14" fmla="*/ 8 w 28"/>
                  <a:gd name="T15" fmla="*/ 55 h 58"/>
                  <a:gd name="T16" fmla="*/ 8 w 28"/>
                  <a:gd name="T17" fmla="*/ 55 h 58"/>
                  <a:gd name="T18" fmla="*/ 8 w 28"/>
                  <a:gd name="T19" fmla="*/ 41 h 58"/>
                  <a:gd name="T20" fmla="*/ 8 w 28"/>
                  <a:gd name="T21" fmla="*/ 29 h 58"/>
                  <a:gd name="T22" fmla="*/ 12 w 28"/>
                  <a:gd name="T23" fmla="*/ 17 h 58"/>
                  <a:gd name="T24" fmla="*/ 20 w 28"/>
                  <a:gd name="T25" fmla="*/ 7 h 58"/>
                  <a:gd name="T26" fmla="*/ 20 w 28"/>
                  <a:gd name="T27" fmla="*/ 7 h 58"/>
                  <a:gd name="T28" fmla="*/ 23 w 28"/>
                  <a:gd name="T29" fmla="*/ 9 h 58"/>
                  <a:gd name="T30" fmla="*/ 26 w 28"/>
                  <a:gd name="T31" fmla="*/ 9 h 58"/>
                  <a:gd name="T32" fmla="*/ 26 w 28"/>
                  <a:gd name="T33" fmla="*/ 9 h 58"/>
                  <a:gd name="T34" fmla="*/ 28 w 28"/>
                  <a:gd name="T35" fmla="*/ 9 h 58"/>
                  <a:gd name="T36" fmla="*/ 28 w 28"/>
                  <a:gd name="T37" fmla="*/ 5 h 58"/>
                  <a:gd name="T38" fmla="*/ 28 w 28"/>
                  <a:gd name="T39" fmla="*/ 5 h 58"/>
                  <a:gd name="T40" fmla="*/ 25 w 28"/>
                  <a:gd name="T41" fmla="*/ 3 h 58"/>
                  <a:gd name="T42" fmla="*/ 20 w 28"/>
                  <a:gd name="T43" fmla="*/ 0 h 58"/>
                  <a:gd name="T44" fmla="*/ 15 w 28"/>
                  <a:gd name="T45" fmla="*/ 2 h 58"/>
                  <a:gd name="T46" fmla="*/ 12 w 28"/>
                  <a:gd name="T47" fmla="*/ 3 h 58"/>
                  <a:gd name="T48" fmla="*/ 12 w 28"/>
                  <a:gd name="T49" fmla="*/ 3 h 5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"/>
                  <a:gd name="T76" fmla="*/ 0 h 58"/>
                  <a:gd name="T77" fmla="*/ 28 w 28"/>
                  <a:gd name="T78" fmla="*/ 58 h 5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" h="58">
                    <a:moveTo>
                      <a:pt x="12" y="3"/>
                    </a:moveTo>
                    <a:lnTo>
                      <a:pt x="3" y="17"/>
                    </a:lnTo>
                    <a:lnTo>
                      <a:pt x="0" y="29"/>
                    </a:lnTo>
                    <a:lnTo>
                      <a:pt x="0" y="45"/>
                    </a:lnTo>
                    <a:lnTo>
                      <a:pt x="6" y="58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8" y="41"/>
                    </a:lnTo>
                    <a:lnTo>
                      <a:pt x="8" y="29"/>
                    </a:lnTo>
                    <a:lnTo>
                      <a:pt x="12" y="17"/>
                    </a:lnTo>
                    <a:lnTo>
                      <a:pt x="20" y="7"/>
                    </a:lnTo>
                    <a:lnTo>
                      <a:pt x="23" y="9"/>
                    </a:lnTo>
                    <a:lnTo>
                      <a:pt x="26" y="9"/>
                    </a:lnTo>
                    <a:lnTo>
                      <a:pt x="28" y="9"/>
                    </a:lnTo>
                    <a:lnTo>
                      <a:pt x="28" y="5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12" y="3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3" name="Freeform 39"/>
              <p:cNvSpPr>
                <a:spLocks/>
              </p:cNvSpPr>
              <p:nvPr/>
            </p:nvSpPr>
            <p:spPr bwMode="auto">
              <a:xfrm>
                <a:off x="1375" y="3845"/>
                <a:ext cx="97" cy="60"/>
              </a:xfrm>
              <a:custGeom>
                <a:avLst/>
                <a:gdLst>
                  <a:gd name="T0" fmla="*/ 34 w 97"/>
                  <a:gd name="T1" fmla="*/ 9 h 60"/>
                  <a:gd name="T2" fmla="*/ 32 w 97"/>
                  <a:gd name="T3" fmla="*/ 7 h 60"/>
                  <a:gd name="T4" fmla="*/ 29 w 97"/>
                  <a:gd name="T5" fmla="*/ 3 h 60"/>
                  <a:gd name="T6" fmla="*/ 20 w 97"/>
                  <a:gd name="T7" fmla="*/ 3 h 60"/>
                  <a:gd name="T8" fmla="*/ 12 w 97"/>
                  <a:gd name="T9" fmla="*/ 9 h 60"/>
                  <a:gd name="T10" fmla="*/ 6 w 97"/>
                  <a:gd name="T11" fmla="*/ 14 h 60"/>
                  <a:gd name="T12" fmla="*/ 0 w 97"/>
                  <a:gd name="T13" fmla="*/ 21 h 60"/>
                  <a:gd name="T14" fmla="*/ 7 w 97"/>
                  <a:gd name="T15" fmla="*/ 33 h 60"/>
                  <a:gd name="T16" fmla="*/ 15 w 97"/>
                  <a:gd name="T17" fmla="*/ 45 h 60"/>
                  <a:gd name="T18" fmla="*/ 24 w 97"/>
                  <a:gd name="T19" fmla="*/ 55 h 60"/>
                  <a:gd name="T20" fmla="*/ 37 w 97"/>
                  <a:gd name="T21" fmla="*/ 60 h 60"/>
                  <a:gd name="T22" fmla="*/ 47 w 97"/>
                  <a:gd name="T23" fmla="*/ 58 h 60"/>
                  <a:gd name="T24" fmla="*/ 58 w 97"/>
                  <a:gd name="T25" fmla="*/ 55 h 60"/>
                  <a:gd name="T26" fmla="*/ 68 w 97"/>
                  <a:gd name="T27" fmla="*/ 51 h 60"/>
                  <a:gd name="T28" fmla="*/ 74 w 97"/>
                  <a:gd name="T29" fmla="*/ 45 h 60"/>
                  <a:gd name="T30" fmla="*/ 78 w 97"/>
                  <a:gd name="T31" fmla="*/ 34 h 60"/>
                  <a:gd name="T32" fmla="*/ 86 w 97"/>
                  <a:gd name="T33" fmla="*/ 26 h 60"/>
                  <a:gd name="T34" fmla="*/ 85 w 97"/>
                  <a:gd name="T35" fmla="*/ 33 h 60"/>
                  <a:gd name="T36" fmla="*/ 83 w 97"/>
                  <a:gd name="T37" fmla="*/ 38 h 60"/>
                  <a:gd name="T38" fmla="*/ 85 w 97"/>
                  <a:gd name="T39" fmla="*/ 39 h 60"/>
                  <a:gd name="T40" fmla="*/ 88 w 97"/>
                  <a:gd name="T41" fmla="*/ 39 h 60"/>
                  <a:gd name="T42" fmla="*/ 92 w 97"/>
                  <a:gd name="T43" fmla="*/ 38 h 60"/>
                  <a:gd name="T44" fmla="*/ 95 w 97"/>
                  <a:gd name="T45" fmla="*/ 38 h 60"/>
                  <a:gd name="T46" fmla="*/ 97 w 97"/>
                  <a:gd name="T47" fmla="*/ 36 h 60"/>
                  <a:gd name="T48" fmla="*/ 97 w 97"/>
                  <a:gd name="T49" fmla="*/ 33 h 60"/>
                  <a:gd name="T50" fmla="*/ 89 w 97"/>
                  <a:gd name="T51" fmla="*/ 19 h 60"/>
                  <a:gd name="T52" fmla="*/ 80 w 97"/>
                  <a:gd name="T53" fmla="*/ 7 h 60"/>
                  <a:gd name="T54" fmla="*/ 75 w 97"/>
                  <a:gd name="T55" fmla="*/ 2 h 60"/>
                  <a:gd name="T56" fmla="*/ 69 w 97"/>
                  <a:gd name="T57" fmla="*/ 0 h 60"/>
                  <a:gd name="T58" fmla="*/ 63 w 97"/>
                  <a:gd name="T59" fmla="*/ 0 h 60"/>
                  <a:gd name="T60" fmla="*/ 57 w 97"/>
                  <a:gd name="T61" fmla="*/ 3 h 60"/>
                  <a:gd name="T62" fmla="*/ 52 w 97"/>
                  <a:gd name="T63" fmla="*/ 7 h 60"/>
                  <a:gd name="T64" fmla="*/ 49 w 97"/>
                  <a:gd name="T65" fmla="*/ 12 h 60"/>
                  <a:gd name="T66" fmla="*/ 44 w 97"/>
                  <a:gd name="T67" fmla="*/ 12 h 60"/>
                  <a:gd name="T68" fmla="*/ 41 w 97"/>
                  <a:gd name="T69" fmla="*/ 14 h 60"/>
                  <a:gd name="T70" fmla="*/ 38 w 97"/>
                  <a:gd name="T71" fmla="*/ 12 h 60"/>
                  <a:gd name="T72" fmla="*/ 34 w 97"/>
                  <a:gd name="T73" fmla="*/ 9 h 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97"/>
                  <a:gd name="T112" fmla="*/ 0 h 60"/>
                  <a:gd name="T113" fmla="*/ 97 w 97"/>
                  <a:gd name="T114" fmla="*/ 60 h 60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97" h="60">
                    <a:moveTo>
                      <a:pt x="34" y="9"/>
                    </a:moveTo>
                    <a:lnTo>
                      <a:pt x="32" y="7"/>
                    </a:lnTo>
                    <a:lnTo>
                      <a:pt x="29" y="3"/>
                    </a:lnTo>
                    <a:lnTo>
                      <a:pt x="20" y="3"/>
                    </a:lnTo>
                    <a:lnTo>
                      <a:pt x="12" y="9"/>
                    </a:lnTo>
                    <a:lnTo>
                      <a:pt x="6" y="14"/>
                    </a:lnTo>
                    <a:lnTo>
                      <a:pt x="0" y="21"/>
                    </a:lnTo>
                    <a:lnTo>
                      <a:pt x="7" y="33"/>
                    </a:lnTo>
                    <a:lnTo>
                      <a:pt x="15" y="45"/>
                    </a:lnTo>
                    <a:lnTo>
                      <a:pt x="24" y="55"/>
                    </a:lnTo>
                    <a:lnTo>
                      <a:pt x="37" y="60"/>
                    </a:lnTo>
                    <a:lnTo>
                      <a:pt x="47" y="58"/>
                    </a:lnTo>
                    <a:lnTo>
                      <a:pt x="58" y="55"/>
                    </a:lnTo>
                    <a:lnTo>
                      <a:pt x="68" y="51"/>
                    </a:lnTo>
                    <a:lnTo>
                      <a:pt x="74" y="45"/>
                    </a:lnTo>
                    <a:lnTo>
                      <a:pt x="78" y="34"/>
                    </a:lnTo>
                    <a:lnTo>
                      <a:pt x="86" y="26"/>
                    </a:lnTo>
                    <a:lnTo>
                      <a:pt x="85" y="33"/>
                    </a:lnTo>
                    <a:lnTo>
                      <a:pt x="83" y="38"/>
                    </a:lnTo>
                    <a:lnTo>
                      <a:pt x="85" y="39"/>
                    </a:lnTo>
                    <a:lnTo>
                      <a:pt x="88" y="39"/>
                    </a:lnTo>
                    <a:lnTo>
                      <a:pt x="92" y="38"/>
                    </a:lnTo>
                    <a:lnTo>
                      <a:pt x="95" y="38"/>
                    </a:lnTo>
                    <a:lnTo>
                      <a:pt x="97" y="36"/>
                    </a:lnTo>
                    <a:lnTo>
                      <a:pt x="97" y="33"/>
                    </a:lnTo>
                    <a:lnTo>
                      <a:pt x="89" y="19"/>
                    </a:lnTo>
                    <a:lnTo>
                      <a:pt x="80" y="7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7" y="3"/>
                    </a:lnTo>
                    <a:lnTo>
                      <a:pt x="52" y="7"/>
                    </a:lnTo>
                    <a:lnTo>
                      <a:pt x="49" y="12"/>
                    </a:lnTo>
                    <a:lnTo>
                      <a:pt x="44" y="12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4" y="9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4" name="Freeform 40"/>
              <p:cNvSpPr>
                <a:spLocks/>
              </p:cNvSpPr>
              <p:nvPr/>
            </p:nvSpPr>
            <p:spPr bwMode="auto">
              <a:xfrm>
                <a:off x="1375" y="3845"/>
                <a:ext cx="97" cy="60"/>
              </a:xfrm>
              <a:custGeom>
                <a:avLst/>
                <a:gdLst>
                  <a:gd name="T0" fmla="*/ 34 w 97"/>
                  <a:gd name="T1" fmla="*/ 9 h 60"/>
                  <a:gd name="T2" fmla="*/ 32 w 97"/>
                  <a:gd name="T3" fmla="*/ 7 h 60"/>
                  <a:gd name="T4" fmla="*/ 29 w 97"/>
                  <a:gd name="T5" fmla="*/ 3 h 60"/>
                  <a:gd name="T6" fmla="*/ 29 w 97"/>
                  <a:gd name="T7" fmla="*/ 3 h 60"/>
                  <a:gd name="T8" fmla="*/ 20 w 97"/>
                  <a:gd name="T9" fmla="*/ 3 h 60"/>
                  <a:gd name="T10" fmla="*/ 12 w 97"/>
                  <a:gd name="T11" fmla="*/ 9 h 60"/>
                  <a:gd name="T12" fmla="*/ 6 w 97"/>
                  <a:gd name="T13" fmla="*/ 14 h 60"/>
                  <a:gd name="T14" fmla="*/ 0 w 97"/>
                  <a:gd name="T15" fmla="*/ 21 h 60"/>
                  <a:gd name="T16" fmla="*/ 0 w 97"/>
                  <a:gd name="T17" fmla="*/ 21 h 60"/>
                  <a:gd name="T18" fmla="*/ 7 w 97"/>
                  <a:gd name="T19" fmla="*/ 33 h 60"/>
                  <a:gd name="T20" fmla="*/ 15 w 97"/>
                  <a:gd name="T21" fmla="*/ 45 h 60"/>
                  <a:gd name="T22" fmla="*/ 24 w 97"/>
                  <a:gd name="T23" fmla="*/ 55 h 60"/>
                  <a:gd name="T24" fmla="*/ 37 w 97"/>
                  <a:gd name="T25" fmla="*/ 60 h 60"/>
                  <a:gd name="T26" fmla="*/ 37 w 97"/>
                  <a:gd name="T27" fmla="*/ 60 h 60"/>
                  <a:gd name="T28" fmla="*/ 47 w 97"/>
                  <a:gd name="T29" fmla="*/ 58 h 60"/>
                  <a:gd name="T30" fmla="*/ 58 w 97"/>
                  <a:gd name="T31" fmla="*/ 55 h 60"/>
                  <a:gd name="T32" fmla="*/ 58 w 97"/>
                  <a:gd name="T33" fmla="*/ 55 h 60"/>
                  <a:gd name="T34" fmla="*/ 68 w 97"/>
                  <a:gd name="T35" fmla="*/ 51 h 60"/>
                  <a:gd name="T36" fmla="*/ 74 w 97"/>
                  <a:gd name="T37" fmla="*/ 45 h 60"/>
                  <a:gd name="T38" fmla="*/ 74 w 97"/>
                  <a:gd name="T39" fmla="*/ 45 h 60"/>
                  <a:gd name="T40" fmla="*/ 78 w 97"/>
                  <a:gd name="T41" fmla="*/ 34 h 60"/>
                  <a:gd name="T42" fmla="*/ 86 w 97"/>
                  <a:gd name="T43" fmla="*/ 26 h 60"/>
                  <a:gd name="T44" fmla="*/ 86 w 97"/>
                  <a:gd name="T45" fmla="*/ 26 h 60"/>
                  <a:gd name="T46" fmla="*/ 85 w 97"/>
                  <a:gd name="T47" fmla="*/ 33 h 60"/>
                  <a:gd name="T48" fmla="*/ 83 w 97"/>
                  <a:gd name="T49" fmla="*/ 38 h 60"/>
                  <a:gd name="T50" fmla="*/ 83 w 97"/>
                  <a:gd name="T51" fmla="*/ 38 h 60"/>
                  <a:gd name="T52" fmla="*/ 85 w 97"/>
                  <a:gd name="T53" fmla="*/ 39 h 60"/>
                  <a:gd name="T54" fmla="*/ 88 w 97"/>
                  <a:gd name="T55" fmla="*/ 39 h 60"/>
                  <a:gd name="T56" fmla="*/ 92 w 97"/>
                  <a:gd name="T57" fmla="*/ 38 h 60"/>
                  <a:gd name="T58" fmla="*/ 95 w 97"/>
                  <a:gd name="T59" fmla="*/ 38 h 60"/>
                  <a:gd name="T60" fmla="*/ 95 w 97"/>
                  <a:gd name="T61" fmla="*/ 38 h 60"/>
                  <a:gd name="T62" fmla="*/ 97 w 97"/>
                  <a:gd name="T63" fmla="*/ 36 h 60"/>
                  <a:gd name="T64" fmla="*/ 97 w 97"/>
                  <a:gd name="T65" fmla="*/ 33 h 60"/>
                  <a:gd name="T66" fmla="*/ 97 w 97"/>
                  <a:gd name="T67" fmla="*/ 33 h 60"/>
                  <a:gd name="T68" fmla="*/ 89 w 97"/>
                  <a:gd name="T69" fmla="*/ 19 h 60"/>
                  <a:gd name="T70" fmla="*/ 80 w 97"/>
                  <a:gd name="T71" fmla="*/ 7 h 60"/>
                  <a:gd name="T72" fmla="*/ 75 w 97"/>
                  <a:gd name="T73" fmla="*/ 2 h 60"/>
                  <a:gd name="T74" fmla="*/ 69 w 97"/>
                  <a:gd name="T75" fmla="*/ 0 h 60"/>
                  <a:gd name="T76" fmla="*/ 63 w 97"/>
                  <a:gd name="T77" fmla="*/ 0 h 60"/>
                  <a:gd name="T78" fmla="*/ 57 w 97"/>
                  <a:gd name="T79" fmla="*/ 3 h 60"/>
                  <a:gd name="T80" fmla="*/ 57 w 97"/>
                  <a:gd name="T81" fmla="*/ 3 h 60"/>
                  <a:gd name="T82" fmla="*/ 52 w 97"/>
                  <a:gd name="T83" fmla="*/ 7 h 60"/>
                  <a:gd name="T84" fmla="*/ 49 w 97"/>
                  <a:gd name="T85" fmla="*/ 12 h 60"/>
                  <a:gd name="T86" fmla="*/ 49 w 97"/>
                  <a:gd name="T87" fmla="*/ 12 h 60"/>
                  <a:gd name="T88" fmla="*/ 44 w 97"/>
                  <a:gd name="T89" fmla="*/ 12 h 60"/>
                  <a:gd name="T90" fmla="*/ 41 w 97"/>
                  <a:gd name="T91" fmla="*/ 14 h 60"/>
                  <a:gd name="T92" fmla="*/ 38 w 97"/>
                  <a:gd name="T93" fmla="*/ 12 h 60"/>
                  <a:gd name="T94" fmla="*/ 34 w 97"/>
                  <a:gd name="T95" fmla="*/ 9 h 60"/>
                  <a:gd name="T96" fmla="*/ 34 w 97"/>
                  <a:gd name="T97" fmla="*/ 9 h 6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97"/>
                  <a:gd name="T148" fmla="*/ 0 h 60"/>
                  <a:gd name="T149" fmla="*/ 97 w 97"/>
                  <a:gd name="T150" fmla="*/ 60 h 6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97" h="60">
                    <a:moveTo>
                      <a:pt x="34" y="9"/>
                    </a:moveTo>
                    <a:lnTo>
                      <a:pt x="32" y="7"/>
                    </a:lnTo>
                    <a:lnTo>
                      <a:pt x="29" y="3"/>
                    </a:lnTo>
                    <a:lnTo>
                      <a:pt x="20" y="3"/>
                    </a:lnTo>
                    <a:lnTo>
                      <a:pt x="12" y="9"/>
                    </a:lnTo>
                    <a:lnTo>
                      <a:pt x="6" y="14"/>
                    </a:lnTo>
                    <a:lnTo>
                      <a:pt x="0" y="21"/>
                    </a:lnTo>
                    <a:lnTo>
                      <a:pt x="7" y="33"/>
                    </a:lnTo>
                    <a:lnTo>
                      <a:pt x="15" y="45"/>
                    </a:lnTo>
                    <a:lnTo>
                      <a:pt x="24" y="55"/>
                    </a:lnTo>
                    <a:lnTo>
                      <a:pt x="37" y="60"/>
                    </a:lnTo>
                    <a:lnTo>
                      <a:pt x="47" y="58"/>
                    </a:lnTo>
                    <a:lnTo>
                      <a:pt x="58" y="55"/>
                    </a:lnTo>
                    <a:lnTo>
                      <a:pt x="68" y="51"/>
                    </a:lnTo>
                    <a:lnTo>
                      <a:pt x="74" y="45"/>
                    </a:lnTo>
                    <a:lnTo>
                      <a:pt x="78" y="34"/>
                    </a:lnTo>
                    <a:lnTo>
                      <a:pt x="86" y="26"/>
                    </a:lnTo>
                    <a:lnTo>
                      <a:pt x="85" y="33"/>
                    </a:lnTo>
                    <a:lnTo>
                      <a:pt x="83" y="38"/>
                    </a:lnTo>
                    <a:lnTo>
                      <a:pt x="85" y="39"/>
                    </a:lnTo>
                    <a:lnTo>
                      <a:pt x="88" y="39"/>
                    </a:lnTo>
                    <a:lnTo>
                      <a:pt x="92" y="38"/>
                    </a:lnTo>
                    <a:lnTo>
                      <a:pt x="95" y="38"/>
                    </a:lnTo>
                    <a:lnTo>
                      <a:pt x="97" y="36"/>
                    </a:lnTo>
                    <a:lnTo>
                      <a:pt x="97" y="33"/>
                    </a:lnTo>
                    <a:lnTo>
                      <a:pt x="89" y="19"/>
                    </a:lnTo>
                    <a:lnTo>
                      <a:pt x="80" y="7"/>
                    </a:lnTo>
                    <a:lnTo>
                      <a:pt x="75" y="2"/>
                    </a:lnTo>
                    <a:lnTo>
                      <a:pt x="69" y="0"/>
                    </a:lnTo>
                    <a:lnTo>
                      <a:pt x="63" y="0"/>
                    </a:lnTo>
                    <a:lnTo>
                      <a:pt x="57" y="3"/>
                    </a:lnTo>
                    <a:lnTo>
                      <a:pt x="52" y="7"/>
                    </a:lnTo>
                    <a:lnTo>
                      <a:pt x="49" y="12"/>
                    </a:lnTo>
                    <a:lnTo>
                      <a:pt x="44" y="12"/>
                    </a:lnTo>
                    <a:lnTo>
                      <a:pt x="41" y="14"/>
                    </a:lnTo>
                    <a:lnTo>
                      <a:pt x="38" y="12"/>
                    </a:lnTo>
                    <a:lnTo>
                      <a:pt x="34" y="9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5" name="Freeform 41"/>
              <p:cNvSpPr>
                <a:spLocks/>
              </p:cNvSpPr>
              <p:nvPr/>
            </p:nvSpPr>
            <p:spPr bwMode="auto">
              <a:xfrm>
                <a:off x="1540" y="3346"/>
                <a:ext cx="31" cy="50"/>
              </a:xfrm>
              <a:custGeom>
                <a:avLst/>
                <a:gdLst>
                  <a:gd name="T0" fmla="*/ 29 w 31"/>
                  <a:gd name="T1" fmla="*/ 14 h 50"/>
                  <a:gd name="T2" fmla="*/ 29 w 31"/>
                  <a:gd name="T3" fmla="*/ 19 h 50"/>
                  <a:gd name="T4" fmla="*/ 31 w 31"/>
                  <a:gd name="T5" fmla="*/ 24 h 50"/>
                  <a:gd name="T6" fmla="*/ 31 w 31"/>
                  <a:gd name="T7" fmla="*/ 35 h 50"/>
                  <a:gd name="T8" fmla="*/ 26 w 31"/>
                  <a:gd name="T9" fmla="*/ 45 h 50"/>
                  <a:gd name="T10" fmla="*/ 25 w 31"/>
                  <a:gd name="T11" fmla="*/ 47 h 50"/>
                  <a:gd name="T12" fmla="*/ 23 w 31"/>
                  <a:gd name="T13" fmla="*/ 50 h 50"/>
                  <a:gd name="T14" fmla="*/ 20 w 31"/>
                  <a:gd name="T15" fmla="*/ 50 h 50"/>
                  <a:gd name="T16" fmla="*/ 17 w 31"/>
                  <a:gd name="T17" fmla="*/ 48 h 50"/>
                  <a:gd name="T18" fmla="*/ 17 w 31"/>
                  <a:gd name="T19" fmla="*/ 43 h 50"/>
                  <a:gd name="T20" fmla="*/ 18 w 31"/>
                  <a:gd name="T21" fmla="*/ 38 h 50"/>
                  <a:gd name="T22" fmla="*/ 20 w 31"/>
                  <a:gd name="T23" fmla="*/ 35 h 50"/>
                  <a:gd name="T24" fmla="*/ 20 w 31"/>
                  <a:gd name="T25" fmla="*/ 30 h 50"/>
                  <a:gd name="T26" fmla="*/ 17 w 31"/>
                  <a:gd name="T27" fmla="*/ 24 h 50"/>
                  <a:gd name="T28" fmla="*/ 11 w 31"/>
                  <a:gd name="T29" fmla="*/ 21 h 50"/>
                  <a:gd name="T30" fmla="*/ 4 w 31"/>
                  <a:gd name="T31" fmla="*/ 18 h 50"/>
                  <a:gd name="T32" fmla="*/ 0 w 31"/>
                  <a:gd name="T33" fmla="*/ 14 h 50"/>
                  <a:gd name="T34" fmla="*/ 0 w 31"/>
                  <a:gd name="T35" fmla="*/ 11 h 50"/>
                  <a:gd name="T36" fmla="*/ 1 w 31"/>
                  <a:gd name="T37" fmla="*/ 6 h 50"/>
                  <a:gd name="T38" fmla="*/ 4 w 31"/>
                  <a:gd name="T39" fmla="*/ 2 h 50"/>
                  <a:gd name="T40" fmla="*/ 8 w 31"/>
                  <a:gd name="T41" fmla="*/ 0 h 50"/>
                  <a:gd name="T42" fmla="*/ 15 w 31"/>
                  <a:gd name="T43" fmla="*/ 0 h 50"/>
                  <a:gd name="T44" fmla="*/ 21 w 31"/>
                  <a:gd name="T45" fmla="*/ 2 h 50"/>
                  <a:gd name="T46" fmla="*/ 26 w 31"/>
                  <a:gd name="T47" fmla="*/ 7 h 50"/>
                  <a:gd name="T48" fmla="*/ 29 w 31"/>
                  <a:gd name="T49" fmla="*/ 14 h 5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1"/>
                  <a:gd name="T76" fmla="*/ 0 h 50"/>
                  <a:gd name="T77" fmla="*/ 31 w 31"/>
                  <a:gd name="T78" fmla="*/ 50 h 5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1" h="50">
                    <a:moveTo>
                      <a:pt x="29" y="14"/>
                    </a:moveTo>
                    <a:lnTo>
                      <a:pt x="29" y="19"/>
                    </a:lnTo>
                    <a:lnTo>
                      <a:pt x="31" y="24"/>
                    </a:lnTo>
                    <a:lnTo>
                      <a:pt x="31" y="35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3" y="50"/>
                    </a:lnTo>
                    <a:lnTo>
                      <a:pt x="20" y="50"/>
                    </a:lnTo>
                    <a:lnTo>
                      <a:pt x="17" y="48"/>
                    </a:lnTo>
                    <a:lnTo>
                      <a:pt x="17" y="43"/>
                    </a:lnTo>
                    <a:lnTo>
                      <a:pt x="18" y="38"/>
                    </a:lnTo>
                    <a:lnTo>
                      <a:pt x="20" y="35"/>
                    </a:lnTo>
                    <a:lnTo>
                      <a:pt x="20" y="30"/>
                    </a:lnTo>
                    <a:lnTo>
                      <a:pt x="17" y="24"/>
                    </a:lnTo>
                    <a:lnTo>
                      <a:pt x="11" y="21"/>
                    </a:lnTo>
                    <a:lnTo>
                      <a:pt x="4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26" y="7"/>
                    </a:lnTo>
                    <a:lnTo>
                      <a:pt x="29" y="1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6" name="Freeform 42"/>
              <p:cNvSpPr>
                <a:spLocks/>
              </p:cNvSpPr>
              <p:nvPr/>
            </p:nvSpPr>
            <p:spPr bwMode="auto">
              <a:xfrm>
                <a:off x="1540" y="3346"/>
                <a:ext cx="31" cy="50"/>
              </a:xfrm>
              <a:custGeom>
                <a:avLst/>
                <a:gdLst>
                  <a:gd name="T0" fmla="*/ 29 w 31"/>
                  <a:gd name="T1" fmla="*/ 14 h 50"/>
                  <a:gd name="T2" fmla="*/ 29 w 31"/>
                  <a:gd name="T3" fmla="*/ 19 h 50"/>
                  <a:gd name="T4" fmla="*/ 31 w 31"/>
                  <a:gd name="T5" fmla="*/ 24 h 50"/>
                  <a:gd name="T6" fmla="*/ 31 w 31"/>
                  <a:gd name="T7" fmla="*/ 24 h 50"/>
                  <a:gd name="T8" fmla="*/ 31 w 31"/>
                  <a:gd name="T9" fmla="*/ 35 h 50"/>
                  <a:gd name="T10" fmla="*/ 26 w 31"/>
                  <a:gd name="T11" fmla="*/ 45 h 50"/>
                  <a:gd name="T12" fmla="*/ 26 w 31"/>
                  <a:gd name="T13" fmla="*/ 45 h 50"/>
                  <a:gd name="T14" fmla="*/ 25 w 31"/>
                  <a:gd name="T15" fmla="*/ 47 h 50"/>
                  <a:gd name="T16" fmla="*/ 23 w 31"/>
                  <a:gd name="T17" fmla="*/ 50 h 50"/>
                  <a:gd name="T18" fmla="*/ 20 w 31"/>
                  <a:gd name="T19" fmla="*/ 50 h 50"/>
                  <a:gd name="T20" fmla="*/ 17 w 31"/>
                  <a:gd name="T21" fmla="*/ 48 h 50"/>
                  <a:gd name="T22" fmla="*/ 17 w 31"/>
                  <a:gd name="T23" fmla="*/ 48 h 50"/>
                  <a:gd name="T24" fmla="*/ 17 w 31"/>
                  <a:gd name="T25" fmla="*/ 43 h 50"/>
                  <a:gd name="T26" fmla="*/ 18 w 31"/>
                  <a:gd name="T27" fmla="*/ 38 h 50"/>
                  <a:gd name="T28" fmla="*/ 20 w 31"/>
                  <a:gd name="T29" fmla="*/ 35 h 50"/>
                  <a:gd name="T30" fmla="*/ 20 w 31"/>
                  <a:gd name="T31" fmla="*/ 30 h 50"/>
                  <a:gd name="T32" fmla="*/ 20 w 31"/>
                  <a:gd name="T33" fmla="*/ 30 h 50"/>
                  <a:gd name="T34" fmla="*/ 17 w 31"/>
                  <a:gd name="T35" fmla="*/ 24 h 50"/>
                  <a:gd name="T36" fmla="*/ 11 w 31"/>
                  <a:gd name="T37" fmla="*/ 21 h 50"/>
                  <a:gd name="T38" fmla="*/ 4 w 31"/>
                  <a:gd name="T39" fmla="*/ 18 h 50"/>
                  <a:gd name="T40" fmla="*/ 0 w 31"/>
                  <a:gd name="T41" fmla="*/ 14 h 50"/>
                  <a:gd name="T42" fmla="*/ 0 w 31"/>
                  <a:gd name="T43" fmla="*/ 14 h 50"/>
                  <a:gd name="T44" fmla="*/ 0 w 31"/>
                  <a:gd name="T45" fmla="*/ 11 h 50"/>
                  <a:gd name="T46" fmla="*/ 1 w 31"/>
                  <a:gd name="T47" fmla="*/ 6 h 50"/>
                  <a:gd name="T48" fmla="*/ 4 w 31"/>
                  <a:gd name="T49" fmla="*/ 2 h 50"/>
                  <a:gd name="T50" fmla="*/ 8 w 31"/>
                  <a:gd name="T51" fmla="*/ 0 h 50"/>
                  <a:gd name="T52" fmla="*/ 8 w 31"/>
                  <a:gd name="T53" fmla="*/ 0 h 50"/>
                  <a:gd name="T54" fmla="*/ 15 w 31"/>
                  <a:gd name="T55" fmla="*/ 0 h 50"/>
                  <a:gd name="T56" fmla="*/ 21 w 31"/>
                  <a:gd name="T57" fmla="*/ 2 h 50"/>
                  <a:gd name="T58" fmla="*/ 26 w 31"/>
                  <a:gd name="T59" fmla="*/ 7 h 50"/>
                  <a:gd name="T60" fmla="*/ 29 w 31"/>
                  <a:gd name="T61" fmla="*/ 14 h 50"/>
                  <a:gd name="T62" fmla="*/ 29 w 31"/>
                  <a:gd name="T63" fmla="*/ 14 h 5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1"/>
                  <a:gd name="T97" fmla="*/ 0 h 50"/>
                  <a:gd name="T98" fmla="*/ 31 w 31"/>
                  <a:gd name="T99" fmla="*/ 50 h 5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1" h="50">
                    <a:moveTo>
                      <a:pt x="29" y="14"/>
                    </a:moveTo>
                    <a:lnTo>
                      <a:pt x="29" y="19"/>
                    </a:lnTo>
                    <a:lnTo>
                      <a:pt x="31" y="24"/>
                    </a:lnTo>
                    <a:lnTo>
                      <a:pt x="31" y="35"/>
                    </a:lnTo>
                    <a:lnTo>
                      <a:pt x="26" y="45"/>
                    </a:lnTo>
                    <a:lnTo>
                      <a:pt x="25" y="47"/>
                    </a:lnTo>
                    <a:lnTo>
                      <a:pt x="23" y="50"/>
                    </a:lnTo>
                    <a:lnTo>
                      <a:pt x="20" y="50"/>
                    </a:lnTo>
                    <a:lnTo>
                      <a:pt x="17" y="48"/>
                    </a:lnTo>
                    <a:lnTo>
                      <a:pt x="17" y="43"/>
                    </a:lnTo>
                    <a:lnTo>
                      <a:pt x="18" y="38"/>
                    </a:lnTo>
                    <a:lnTo>
                      <a:pt x="20" y="35"/>
                    </a:lnTo>
                    <a:lnTo>
                      <a:pt x="20" y="30"/>
                    </a:lnTo>
                    <a:lnTo>
                      <a:pt x="17" y="24"/>
                    </a:lnTo>
                    <a:lnTo>
                      <a:pt x="11" y="21"/>
                    </a:lnTo>
                    <a:lnTo>
                      <a:pt x="4" y="18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1" y="6"/>
                    </a:lnTo>
                    <a:lnTo>
                      <a:pt x="4" y="2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21" y="2"/>
                    </a:lnTo>
                    <a:lnTo>
                      <a:pt x="26" y="7"/>
                    </a:lnTo>
                    <a:lnTo>
                      <a:pt x="29" y="1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7" name="Freeform 43"/>
              <p:cNvSpPr>
                <a:spLocks/>
              </p:cNvSpPr>
              <p:nvPr/>
            </p:nvSpPr>
            <p:spPr bwMode="auto">
              <a:xfrm>
                <a:off x="1602" y="3381"/>
                <a:ext cx="38" cy="36"/>
              </a:xfrm>
              <a:custGeom>
                <a:avLst/>
                <a:gdLst>
                  <a:gd name="T0" fmla="*/ 23 w 38"/>
                  <a:gd name="T1" fmla="*/ 1 h 36"/>
                  <a:gd name="T2" fmla="*/ 29 w 38"/>
                  <a:gd name="T3" fmla="*/ 0 h 36"/>
                  <a:gd name="T4" fmla="*/ 35 w 38"/>
                  <a:gd name="T5" fmla="*/ 1 h 36"/>
                  <a:gd name="T6" fmla="*/ 38 w 38"/>
                  <a:gd name="T7" fmla="*/ 10 h 36"/>
                  <a:gd name="T8" fmla="*/ 37 w 38"/>
                  <a:gd name="T9" fmla="*/ 15 h 36"/>
                  <a:gd name="T10" fmla="*/ 30 w 38"/>
                  <a:gd name="T11" fmla="*/ 19 h 36"/>
                  <a:gd name="T12" fmla="*/ 21 w 38"/>
                  <a:gd name="T13" fmla="*/ 20 h 36"/>
                  <a:gd name="T14" fmla="*/ 12 w 38"/>
                  <a:gd name="T15" fmla="*/ 22 h 36"/>
                  <a:gd name="T16" fmla="*/ 4 w 38"/>
                  <a:gd name="T17" fmla="*/ 27 h 36"/>
                  <a:gd name="T18" fmla="*/ 3 w 38"/>
                  <a:gd name="T19" fmla="*/ 32 h 36"/>
                  <a:gd name="T20" fmla="*/ 0 w 38"/>
                  <a:gd name="T21" fmla="*/ 36 h 36"/>
                  <a:gd name="T22" fmla="*/ 3 w 38"/>
                  <a:gd name="T23" fmla="*/ 24 h 36"/>
                  <a:gd name="T24" fmla="*/ 7 w 38"/>
                  <a:gd name="T25" fmla="*/ 15 h 36"/>
                  <a:gd name="T26" fmla="*/ 15 w 38"/>
                  <a:gd name="T27" fmla="*/ 8 h 36"/>
                  <a:gd name="T28" fmla="*/ 23 w 38"/>
                  <a:gd name="T29" fmla="*/ 1 h 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8"/>
                  <a:gd name="T46" fmla="*/ 0 h 36"/>
                  <a:gd name="T47" fmla="*/ 38 w 38"/>
                  <a:gd name="T48" fmla="*/ 36 h 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8" h="36">
                    <a:moveTo>
                      <a:pt x="23" y="1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38" y="10"/>
                    </a:lnTo>
                    <a:lnTo>
                      <a:pt x="37" y="15"/>
                    </a:lnTo>
                    <a:lnTo>
                      <a:pt x="30" y="19"/>
                    </a:lnTo>
                    <a:lnTo>
                      <a:pt x="21" y="20"/>
                    </a:lnTo>
                    <a:lnTo>
                      <a:pt x="12" y="22"/>
                    </a:lnTo>
                    <a:lnTo>
                      <a:pt x="4" y="27"/>
                    </a:lnTo>
                    <a:lnTo>
                      <a:pt x="3" y="32"/>
                    </a:lnTo>
                    <a:lnTo>
                      <a:pt x="0" y="36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8" name="Freeform 44"/>
              <p:cNvSpPr>
                <a:spLocks/>
              </p:cNvSpPr>
              <p:nvPr/>
            </p:nvSpPr>
            <p:spPr bwMode="auto">
              <a:xfrm>
                <a:off x="1602" y="3381"/>
                <a:ext cx="38" cy="36"/>
              </a:xfrm>
              <a:custGeom>
                <a:avLst/>
                <a:gdLst>
                  <a:gd name="T0" fmla="*/ 23 w 38"/>
                  <a:gd name="T1" fmla="*/ 1 h 36"/>
                  <a:gd name="T2" fmla="*/ 29 w 38"/>
                  <a:gd name="T3" fmla="*/ 0 h 36"/>
                  <a:gd name="T4" fmla="*/ 35 w 38"/>
                  <a:gd name="T5" fmla="*/ 1 h 36"/>
                  <a:gd name="T6" fmla="*/ 35 w 38"/>
                  <a:gd name="T7" fmla="*/ 1 h 36"/>
                  <a:gd name="T8" fmla="*/ 38 w 38"/>
                  <a:gd name="T9" fmla="*/ 10 h 36"/>
                  <a:gd name="T10" fmla="*/ 37 w 38"/>
                  <a:gd name="T11" fmla="*/ 15 h 36"/>
                  <a:gd name="T12" fmla="*/ 37 w 38"/>
                  <a:gd name="T13" fmla="*/ 15 h 36"/>
                  <a:gd name="T14" fmla="*/ 30 w 38"/>
                  <a:gd name="T15" fmla="*/ 19 h 36"/>
                  <a:gd name="T16" fmla="*/ 21 w 38"/>
                  <a:gd name="T17" fmla="*/ 20 h 36"/>
                  <a:gd name="T18" fmla="*/ 12 w 38"/>
                  <a:gd name="T19" fmla="*/ 22 h 36"/>
                  <a:gd name="T20" fmla="*/ 4 w 38"/>
                  <a:gd name="T21" fmla="*/ 27 h 36"/>
                  <a:gd name="T22" fmla="*/ 4 w 38"/>
                  <a:gd name="T23" fmla="*/ 27 h 36"/>
                  <a:gd name="T24" fmla="*/ 3 w 38"/>
                  <a:gd name="T25" fmla="*/ 32 h 36"/>
                  <a:gd name="T26" fmla="*/ 0 w 38"/>
                  <a:gd name="T27" fmla="*/ 36 h 36"/>
                  <a:gd name="T28" fmla="*/ 0 w 38"/>
                  <a:gd name="T29" fmla="*/ 36 h 36"/>
                  <a:gd name="T30" fmla="*/ 3 w 38"/>
                  <a:gd name="T31" fmla="*/ 24 h 36"/>
                  <a:gd name="T32" fmla="*/ 7 w 38"/>
                  <a:gd name="T33" fmla="*/ 15 h 36"/>
                  <a:gd name="T34" fmla="*/ 15 w 38"/>
                  <a:gd name="T35" fmla="*/ 8 h 36"/>
                  <a:gd name="T36" fmla="*/ 23 w 38"/>
                  <a:gd name="T37" fmla="*/ 1 h 36"/>
                  <a:gd name="T38" fmla="*/ 23 w 38"/>
                  <a:gd name="T39" fmla="*/ 1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8"/>
                  <a:gd name="T61" fmla="*/ 0 h 36"/>
                  <a:gd name="T62" fmla="*/ 38 w 38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8" h="36">
                    <a:moveTo>
                      <a:pt x="23" y="1"/>
                    </a:moveTo>
                    <a:lnTo>
                      <a:pt x="29" y="0"/>
                    </a:lnTo>
                    <a:lnTo>
                      <a:pt x="35" y="1"/>
                    </a:lnTo>
                    <a:lnTo>
                      <a:pt x="38" y="10"/>
                    </a:lnTo>
                    <a:lnTo>
                      <a:pt x="37" y="15"/>
                    </a:lnTo>
                    <a:lnTo>
                      <a:pt x="30" y="19"/>
                    </a:lnTo>
                    <a:lnTo>
                      <a:pt x="21" y="20"/>
                    </a:lnTo>
                    <a:lnTo>
                      <a:pt x="12" y="22"/>
                    </a:lnTo>
                    <a:lnTo>
                      <a:pt x="4" y="27"/>
                    </a:lnTo>
                    <a:lnTo>
                      <a:pt x="3" y="32"/>
                    </a:lnTo>
                    <a:lnTo>
                      <a:pt x="0" y="36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5" y="8"/>
                    </a:lnTo>
                    <a:lnTo>
                      <a:pt x="23" y="1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39" name="Freeform 45"/>
              <p:cNvSpPr>
                <a:spLocks/>
              </p:cNvSpPr>
              <p:nvPr/>
            </p:nvSpPr>
            <p:spPr bwMode="auto">
              <a:xfrm>
                <a:off x="1399" y="3221"/>
                <a:ext cx="116" cy="110"/>
              </a:xfrm>
              <a:custGeom>
                <a:avLst/>
                <a:gdLst>
                  <a:gd name="T0" fmla="*/ 14 w 116"/>
                  <a:gd name="T1" fmla="*/ 72 h 110"/>
                  <a:gd name="T2" fmla="*/ 16 w 116"/>
                  <a:gd name="T3" fmla="*/ 62 h 110"/>
                  <a:gd name="T4" fmla="*/ 19 w 116"/>
                  <a:gd name="T5" fmla="*/ 53 h 110"/>
                  <a:gd name="T6" fmla="*/ 22 w 116"/>
                  <a:gd name="T7" fmla="*/ 45 h 110"/>
                  <a:gd name="T8" fmla="*/ 27 w 116"/>
                  <a:gd name="T9" fmla="*/ 36 h 110"/>
                  <a:gd name="T10" fmla="*/ 31 w 116"/>
                  <a:gd name="T11" fmla="*/ 28 h 110"/>
                  <a:gd name="T12" fmla="*/ 37 w 116"/>
                  <a:gd name="T13" fmla="*/ 19 h 110"/>
                  <a:gd name="T14" fmla="*/ 50 w 116"/>
                  <a:gd name="T15" fmla="*/ 7 h 110"/>
                  <a:gd name="T16" fmla="*/ 64 w 116"/>
                  <a:gd name="T17" fmla="*/ 0 h 110"/>
                  <a:gd name="T18" fmla="*/ 71 w 116"/>
                  <a:gd name="T19" fmla="*/ 0 h 110"/>
                  <a:gd name="T20" fmla="*/ 78 w 116"/>
                  <a:gd name="T21" fmla="*/ 5 h 110"/>
                  <a:gd name="T22" fmla="*/ 90 w 116"/>
                  <a:gd name="T23" fmla="*/ 12 h 110"/>
                  <a:gd name="T24" fmla="*/ 102 w 116"/>
                  <a:gd name="T25" fmla="*/ 23 h 110"/>
                  <a:gd name="T26" fmla="*/ 111 w 116"/>
                  <a:gd name="T27" fmla="*/ 35 h 110"/>
                  <a:gd name="T28" fmla="*/ 116 w 116"/>
                  <a:gd name="T29" fmla="*/ 50 h 110"/>
                  <a:gd name="T30" fmla="*/ 113 w 116"/>
                  <a:gd name="T31" fmla="*/ 69 h 110"/>
                  <a:gd name="T32" fmla="*/ 108 w 116"/>
                  <a:gd name="T33" fmla="*/ 88 h 110"/>
                  <a:gd name="T34" fmla="*/ 108 w 116"/>
                  <a:gd name="T35" fmla="*/ 89 h 110"/>
                  <a:gd name="T36" fmla="*/ 111 w 116"/>
                  <a:gd name="T37" fmla="*/ 89 h 110"/>
                  <a:gd name="T38" fmla="*/ 115 w 116"/>
                  <a:gd name="T39" fmla="*/ 89 h 110"/>
                  <a:gd name="T40" fmla="*/ 116 w 116"/>
                  <a:gd name="T41" fmla="*/ 93 h 110"/>
                  <a:gd name="T42" fmla="*/ 108 w 116"/>
                  <a:gd name="T43" fmla="*/ 93 h 110"/>
                  <a:gd name="T44" fmla="*/ 102 w 116"/>
                  <a:gd name="T45" fmla="*/ 98 h 110"/>
                  <a:gd name="T46" fmla="*/ 104 w 116"/>
                  <a:gd name="T47" fmla="*/ 100 h 110"/>
                  <a:gd name="T48" fmla="*/ 104 w 116"/>
                  <a:gd name="T49" fmla="*/ 103 h 110"/>
                  <a:gd name="T50" fmla="*/ 102 w 116"/>
                  <a:gd name="T51" fmla="*/ 103 h 110"/>
                  <a:gd name="T52" fmla="*/ 101 w 116"/>
                  <a:gd name="T53" fmla="*/ 101 h 110"/>
                  <a:gd name="T54" fmla="*/ 98 w 116"/>
                  <a:gd name="T55" fmla="*/ 100 h 110"/>
                  <a:gd name="T56" fmla="*/ 96 w 116"/>
                  <a:gd name="T57" fmla="*/ 101 h 110"/>
                  <a:gd name="T58" fmla="*/ 93 w 116"/>
                  <a:gd name="T59" fmla="*/ 95 h 110"/>
                  <a:gd name="T60" fmla="*/ 88 w 116"/>
                  <a:gd name="T61" fmla="*/ 89 h 110"/>
                  <a:gd name="T62" fmla="*/ 84 w 116"/>
                  <a:gd name="T63" fmla="*/ 86 h 110"/>
                  <a:gd name="T64" fmla="*/ 78 w 116"/>
                  <a:gd name="T65" fmla="*/ 83 h 110"/>
                  <a:gd name="T66" fmla="*/ 71 w 116"/>
                  <a:gd name="T67" fmla="*/ 81 h 110"/>
                  <a:gd name="T68" fmla="*/ 65 w 116"/>
                  <a:gd name="T69" fmla="*/ 81 h 110"/>
                  <a:gd name="T70" fmla="*/ 50 w 116"/>
                  <a:gd name="T71" fmla="*/ 81 h 110"/>
                  <a:gd name="T72" fmla="*/ 34 w 116"/>
                  <a:gd name="T73" fmla="*/ 88 h 110"/>
                  <a:gd name="T74" fmla="*/ 20 w 116"/>
                  <a:gd name="T75" fmla="*/ 98 h 110"/>
                  <a:gd name="T76" fmla="*/ 8 w 116"/>
                  <a:gd name="T77" fmla="*/ 110 h 110"/>
                  <a:gd name="T78" fmla="*/ 7 w 116"/>
                  <a:gd name="T79" fmla="*/ 110 h 110"/>
                  <a:gd name="T80" fmla="*/ 7 w 116"/>
                  <a:gd name="T81" fmla="*/ 107 h 110"/>
                  <a:gd name="T82" fmla="*/ 10 w 116"/>
                  <a:gd name="T83" fmla="*/ 103 h 110"/>
                  <a:gd name="T84" fmla="*/ 14 w 116"/>
                  <a:gd name="T85" fmla="*/ 100 h 110"/>
                  <a:gd name="T86" fmla="*/ 17 w 116"/>
                  <a:gd name="T87" fmla="*/ 96 h 110"/>
                  <a:gd name="T88" fmla="*/ 19 w 116"/>
                  <a:gd name="T89" fmla="*/ 93 h 110"/>
                  <a:gd name="T90" fmla="*/ 17 w 116"/>
                  <a:gd name="T91" fmla="*/ 86 h 110"/>
                  <a:gd name="T92" fmla="*/ 13 w 116"/>
                  <a:gd name="T93" fmla="*/ 86 h 110"/>
                  <a:gd name="T94" fmla="*/ 7 w 116"/>
                  <a:gd name="T95" fmla="*/ 88 h 110"/>
                  <a:gd name="T96" fmla="*/ 0 w 116"/>
                  <a:gd name="T97" fmla="*/ 88 h 110"/>
                  <a:gd name="T98" fmla="*/ 7 w 116"/>
                  <a:gd name="T99" fmla="*/ 84 h 110"/>
                  <a:gd name="T100" fmla="*/ 11 w 116"/>
                  <a:gd name="T101" fmla="*/ 83 h 110"/>
                  <a:gd name="T102" fmla="*/ 14 w 116"/>
                  <a:gd name="T103" fmla="*/ 79 h 110"/>
                  <a:gd name="T104" fmla="*/ 14 w 116"/>
                  <a:gd name="T105" fmla="*/ 72 h 11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16"/>
                  <a:gd name="T160" fmla="*/ 0 h 110"/>
                  <a:gd name="T161" fmla="*/ 116 w 116"/>
                  <a:gd name="T162" fmla="*/ 110 h 11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16" h="110">
                    <a:moveTo>
                      <a:pt x="14" y="72"/>
                    </a:moveTo>
                    <a:lnTo>
                      <a:pt x="16" y="62"/>
                    </a:lnTo>
                    <a:lnTo>
                      <a:pt x="19" y="53"/>
                    </a:lnTo>
                    <a:lnTo>
                      <a:pt x="22" y="45"/>
                    </a:lnTo>
                    <a:lnTo>
                      <a:pt x="27" y="36"/>
                    </a:lnTo>
                    <a:lnTo>
                      <a:pt x="31" y="28"/>
                    </a:lnTo>
                    <a:lnTo>
                      <a:pt x="37" y="19"/>
                    </a:lnTo>
                    <a:lnTo>
                      <a:pt x="50" y="7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8" y="5"/>
                    </a:lnTo>
                    <a:lnTo>
                      <a:pt x="90" y="12"/>
                    </a:lnTo>
                    <a:lnTo>
                      <a:pt x="102" y="23"/>
                    </a:lnTo>
                    <a:lnTo>
                      <a:pt x="111" y="35"/>
                    </a:lnTo>
                    <a:lnTo>
                      <a:pt x="116" y="50"/>
                    </a:lnTo>
                    <a:lnTo>
                      <a:pt x="113" y="69"/>
                    </a:lnTo>
                    <a:lnTo>
                      <a:pt x="108" y="88"/>
                    </a:lnTo>
                    <a:lnTo>
                      <a:pt x="108" y="89"/>
                    </a:lnTo>
                    <a:lnTo>
                      <a:pt x="111" y="89"/>
                    </a:lnTo>
                    <a:lnTo>
                      <a:pt x="115" y="89"/>
                    </a:lnTo>
                    <a:lnTo>
                      <a:pt x="116" y="93"/>
                    </a:lnTo>
                    <a:lnTo>
                      <a:pt x="108" y="93"/>
                    </a:lnTo>
                    <a:lnTo>
                      <a:pt x="102" y="98"/>
                    </a:lnTo>
                    <a:lnTo>
                      <a:pt x="104" y="100"/>
                    </a:lnTo>
                    <a:lnTo>
                      <a:pt x="104" y="103"/>
                    </a:lnTo>
                    <a:lnTo>
                      <a:pt x="102" y="103"/>
                    </a:lnTo>
                    <a:lnTo>
                      <a:pt x="101" y="101"/>
                    </a:lnTo>
                    <a:lnTo>
                      <a:pt x="98" y="100"/>
                    </a:lnTo>
                    <a:lnTo>
                      <a:pt x="96" y="101"/>
                    </a:lnTo>
                    <a:lnTo>
                      <a:pt x="93" y="95"/>
                    </a:lnTo>
                    <a:lnTo>
                      <a:pt x="88" y="89"/>
                    </a:lnTo>
                    <a:lnTo>
                      <a:pt x="84" y="86"/>
                    </a:lnTo>
                    <a:lnTo>
                      <a:pt x="78" y="83"/>
                    </a:lnTo>
                    <a:lnTo>
                      <a:pt x="71" y="81"/>
                    </a:lnTo>
                    <a:lnTo>
                      <a:pt x="65" y="81"/>
                    </a:lnTo>
                    <a:lnTo>
                      <a:pt x="50" y="81"/>
                    </a:lnTo>
                    <a:lnTo>
                      <a:pt x="34" y="88"/>
                    </a:lnTo>
                    <a:lnTo>
                      <a:pt x="20" y="98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4" y="100"/>
                    </a:lnTo>
                    <a:lnTo>
                      <a:pt x="17" y="96"/>
                    </a:lnTo>
                    <a:lnTo>
                      <a:pt x="19" y="93"/>
                    </a:lnTo>
                    <a:lnTo>
                      <a:pt x="17" y="86"/>
                    </a:lnTo>
                    <a:lnTo>
                      <a:pt x="13" y="86"/>
                    </a:lnTo>
                    <a:lnTo>
                      <a:pt x="7" y="88"/>
                    </a:lnTo>
                    <a:lnTo>
                      <a:pt x="0" y="88"/>
                    </a:lnTo>
                    <a:lnTo>
                      <a:pt x="7" y="84"/>
                    </a:lnTo>
                    <a:lnTo>
                      <a:pt x="11" y="83"/>
                    </a:lnTo>
                    <a:lnTo>
                      <a:pt x="14" y="79"/>
                    </a:lnTo>
                    <a:lnTo>
                      <a:pt x="14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0" name="Freeform 46"/>
              <p:cNvSpPr>
                <a:spLocks/>
              </p:cNvSpPr>
              <p:nvPr/>
            </p:nvSpPr>
            <p:spPr bwMode="auto">
              <a:xfrm>
                <a:off x="1399" y="3221"/>
                <a:ext cx="116" cy="110"/>
              </a:xfrm>
              <a:custGeom>
                <a:avLst/>
                <a:gdLst>
                  <a:gd name="T0" fmla="*/ 16 w 116"/>
                  <a:gd name="T1" fmla="*/ 62 h 110"/>
                  <a:gd name="T2" fmla="*/ 22 w 116"/>
                  <a:gd name="T3" fmla="*/ 45 h 110"/>
                  <a:gd name="T4" fmla="*/ 27 w 116"/>
                  <a:gd name="T5" fmla="*/ 36 h 110"/>
                  <a:gd name="T6" fmla="*/ 37 w 116"/>
                  <a:gd name="T7" fmla="*/ 19 h 110"/>
                  <a:gd name="T8" fmla="*/ 50 w 116"/>
                  <a:gd name="T9" fmla="*/ 7 h 110"/>
                  <a:gd name="T10" fmla="*/ 64 w 116"/>
                  <a:gd name="T11" fmla="*/ 0 h 110"/>
                  <a:gd name="T12" fmla="*/ 78 w 116"/>
                  <a:gd name="T13" fmla="*/ 5 h 110"/>
                  <a:gd name="T14" fmla="*/ 90 w 116"/>
                  <a:gd name="T15" fmla="*/ 12 h 110"/>
                  <a:gd name="T16" fmla="*/ 111 w 116"/>
                  <a:gd name="T17" fmla="*/ 35 h 110"/>
                  <a:gd name="T18" fmla="*/ 116 w 116"/>
                  <a:gd name="T19" fmla="*/ 50 h 110"/>
                  <a:gd name="T20" fmla="*/ 108 w 116"/>
                  <a:gd name="T21" fmla="*/ 88 h 110"/>
                  <a:gd name="T22" fmla="*/ 108 w 116"/>
                  <a:gd name="T23" fmla="*/ 89 h 110"/>
                  <a:gd name="T24" fmla="*/ 115 w 116"/>
                  <a:gd name="T25" fmla="*/ 89 h 110"/>
                  <a:gd name="T26" fmla="*/ 116 w 116"/>
                  <a:gd name="T27" fmla="*/ 93 h 110"/>
                  <a:gd name="T28" fmla="*/ 102 w 116"/>
                  <a:gd name="T29" fmla="*/ 98 h 110"/>
                  <a:gd name="T30" fmla="*/ 104 w 116"/>
                  <a:gd name="T31" fmla="*/ 100 h 110"/>
                  <a:gd name="T32" fmla="*/ 104 w 116"/>
                  <a:gd name="T33" fmla="*/ 103 h 110"/>
                  <a:gd name="T34" fmla="*/ 101 w 116"/>
                  <a:gd name="T35" fmla="*/ 101 h 110"/>
                  <a:gd name="T36" fmla="*/ 96 w 116"/>
                  <a:gd name="T37" fmla="*/ 101 h 110"/>
                  <a:gd name="T38" fmla="*/ 93 w 116"/>
                  <a:gd name="T39" fmla="*/ 95 h 110"/>
                  <a:gd name="T40" fmla="*/ 84 w 116"/>
                  <a:gd name="T41" fmla="*/ 86 h 110"/>
                  <a:gd name="T42" fmla="*/ 78 w 116"/>
                  <a:gd name="T43" fmla="*/ 83 h 110"/>
                  <a:gd name="T44" fmla="*/ 65 w 116"/>
                  <a:gd name="T45" fmla="*/ 81 h 110"/>
                  <a:gd name="T46" fmla="*/ 50 w 116"/>
                  <a:gd name="T47" fmla="*/ 81 h 110"/>
                  <a:gd name="T48" fmla="*/ 20 w 116"/>
                  <a:gd name="T49" fmla="*/ 98 h 110"/>
                  <a:gd name="T50" fmla="*/ 8 w 116"/>
                  <a:gd name="T51" fmla="*/ 110 h 110"/>
                  <a:gd name="T52" fmla="*/ 7 w 116"/>
                  <a:gd name="T53" fmla="*/ 107 h 110"/>
                  <a:gd name="T54" fmla="*/ 10 w 116"/>
                  <a:gd name="T55" fmla="*/ 103 h 110"/>
                  <a:gd name="T56" fmla="*/ 17 w 116"/>
                  <a:gd name="T57" fmla="*/ 96 h 110"/>
                  <a:gd name="T58" fmla="*/ 19 w 116"/>
                  <a:gd name="T59" fmla="*/ 93 h 110"/>
                  <a:gd name="T60" fmla="*/ 13 w 116"/>
                  <a:gd name="T61" fmla="*/ 86 h 110"/>
                  <a:gd name="T62" fmla="*/ 0 w 116"/>
                  <a:gd name="T63" fmla="*/ 88 h 110"/>
                  <a:gd name="T64" fmla="*/ 7 w 116"/>
                  <a:gd name="T65" fmla="*/ 84 h 110"/>
                  <a:gd name="T66" fmla="*/ 14 w 116"/>
                  <a:gd name="T67" fmla="*/ 79 h 110"/>
                  <a:gd name="T68" fmla="*/ 14 w 116"/>
                  <a:gd name="T69" fmla="*/ 72 h 11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110"/>
                  <a:gd name="T107" fmla="*/ 116 w 116"/>
                  <a:gd name="T108" fmla="*/ 110 h 11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110">
                    <a:moveTo>
                      <a:pt x="14" y="72"/>
                    </a:moveTo>
                    <a:lnTo>
                      <a:pt x="16" y="62"/>
                    </a:lnTo>
                    <a:lnTo>
                      <a:pt x="19" y="53"/>
                    </a:lnTo>
                    <a:lnTo>
                      <a:pt x="22" y="45"/>
                    </a:lnTo>
                    <a:lnTo>
                      <a:pt x="27" y="36"/>
                    </a:lnTo>
                    <a:lnTo>
                      <a:pt x="31" y="28"/>
                    </a:lnTo>
                    <a:lnTo>
                      <a:pt x="37" y="19"/>
                    </a:lnTo>
                    <a:lnTo>
                      <a:pt x="50" y="7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8" y="5"/>
                    </a:lnTo>
                    <a:lnTo>
                      <a:pt x="90" y="12"/>
                    </a:lnTo>
                    <a:lnTo>
                      <a:pt x="102" y="23"/>
                    </a:lnTo>
                    <a:lnTo>
                      <a:pt x="111" y="35"/>
                    </a:lnTo>
                    <a:lnTo>
                      <a:pt x="116" y="50"/>
                    </a:lnTo>
                    <a:lnTo>
                      <a:pt x="113" y="69"/>
                    </a:lnTo>
                    <a:lnTo>
                      <a:pt x="108" y="88"/>
                    </a:lnTo>
                    <a:lnTo>
                      <a:pt x="108" y="89"/>
                    </a:lnTo>
                    <a:lnTo>
                      <a:pt x="111" y="89"/>
                    </a:lnTo>
                    <a:lnTo>
                      <a:pt x="115" y="89"/>
                    </a:lnTo>
                    <a:lnTo>
                      <a:pt x="116" y="93"/>
                    </a:lnTo>
                    <a:lnTo>
                      <a:pt x="108" y="93"/>
                    </a:lnTo>
                    <a:lnTo>
                      <a:pt x="102" y="98"/>
                    </a:lnTo>
                    <a:lnTo>
                      <a:pt x="104" y="100"/>
                    </a:lnTo>
                    <a:lnTo>
                      <a:pt x="104" y="103"/>
                    </a:lnTo>
                    <a:lnTo>
                      <a:pt x="102" y="103"/>
                    </a:lnTo>
                    <a:lnTo>
                      <a:pt x="101" y="101"/>
                    </a:lnTo>
                    <a:lnTo>
                      <a:pt x="98" y="100"/>
                    </a:lnTo>
                    <a:lnTo>
                      <a:pt x="96" y="101"/>
                    </a:lnTo>
                    <a:lnTo>
                      <a:pt x="93" y="95"/>
                    </a:lnTo>
                    <a:lnTo>
                      <a:pt x="88" y="89"/>
                    </a:lnTo>
                    <a:lnTo>
                      <a:pt x="84" y="86"/>
                    </a:lnTo>
                    <a:lnTo>
                      <a:pt x="78" y="83"/>
                    </a:lnTo>
                    <a:lnTo>
                      <a:pt x="71" y="81"/>
                    </a:lnTo>
                    <a:lnTo>
                      <a:pt x="65" y="81"/>
                    </a:lnTo>
                    <a:lnTo>
                      <a:pt x="50" y="81"/>
                    </a:lnTo>
                    <a:lnTo>
                      <a:pt x="34" y="88"/>
                    </a:lnTo>
                    <a:lnTo>
                      <a:pt x="20" y="98"/>
                    </a:lnTo>
                    <a:lnTo>
                      <a:pt x="8" y="110"/>
                    </a:lnTo>
                    <a:lnTo>
                      <a:pt x="7" y="110"/>
                    </a:lnTo>
                    <a:lnTo>
                      <a:pt x="7" y="107"/>
                    </a:lnTo>
                    <a:lnTo>
                      <a:pt x="10" y="103"/>
                    </a:lnTo>
                    <a:lnTo>
                      <a:pt x="14" y="100"/>
                    </a:lnTo>
                    <a:lnTo>
                      <a:pt x="17" y="96"/>
                    </a:lnTo>
                    <a:lnTo>
                      <a:pt x="19" y="93"/>
                    </a:lnTo>
                    <a:lnTo>
                      <a:pt x="17" y="86"/>
                    </a:lnTo>
                    <a:lnTo>
                      <a:pt x="13" y="86"/>
                    </a:lnTo>
                    <a:lnTo>
                      <a:pt x="7" y="88"/>
                    </a:lnTo>
                    <a:lnTo>
                      <a:pt x="0" y="88"/>
                    </a:lnTo>
                    <a:lnTo>
                      <a:pt x="7" y="84"/>
                    </a:lnTo>
                    <a:lnTo>
                      <a:pt x="11" y="83"/>
                    </a:lnTo>
                    <a:lnTo>
                      <a:pt x="14" y="79"/>
                    </a:lnTo>
                    <a:lnTo>
                      <a:pt x="14" y="7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1" name="Freeform 47"/>
              <p:cNvSpPr>
                <a:spLocks/>
              </p:cNvSpPr>
              <p:nvPr/>
            </p:nvSpPr>
            <p:spPr bwMode="auto">
              <a:xfrm>
                <a:off x="1524" y="3254"/>
                <a:ext cx="8" cy="26"/>
              </a:xfrm>
              <a:custGeom>
                <a:avLst/>
                <a:gdLst>
                  <a:gd name="T0" fmla="*/ 5 w 8"/>
                  <a:gd name="T1" fmla="*/ 12 h 26"/>
                  <a:gd name="T2" fmla="*/ 7 w 8"/>
                  <a:gd name="T3" fmla="*/ 15 h 26"/>
                  <a:gd name="T4" fmla="*/ 8 w 8"/>
                  <a:gd name="T5" fmla="*/ 19 h 26"/>
                  <a:gd name="T6" fmla="*/ 8 w 8"/>
                  <a:gd name="T7" fmla="*/ 22 h 26"/>
                  <a:gd name="T8" fmla="*/ 7 w 8"/>
                  <a:gd name="T9" fmla="*/ 26 h 26"/>
                  <a:gd name="T10" fmla="*/ 7 w 8"/>
                  <a:gd name="T11" fmla="*/ 24 h 26"/>
                  <a:gd name="T12" fmla="*/ 3 w 8"/>
                  <a:gd name="T13" fmla="*/ 24 h 26"/>
                  <a:gd name="T14" fmla="*/ 3 w 8"/>
                  <a:gd name="T15" fmla="*/ 17 h 26"/>
                  <a:gd name="T16" fmla="*/ 2 w 8"/>
                  <a:gd name="T17" fmla="*/ 10 h 26"/>
                  <a:gd name="T18" fmla="*/ 0 w 8"/>
                  <a:gd name="T19" fmla="*/ 5 h 26"/>
                  <a:gd name="T20" fmla="*/ 2 w 8"/>
                  <a:gd name="T21" fmla="*/ 0 h 26"/>
                  <a:gd name="T22" fmla="*/ 3 w 8"/>
                  <a:gd name="T23" fmla="*/ 5 h 26"/>
                  <a:gd name="T24" fmla="*/ 5 w 8"/>
                  <a:gd name="T25" fmla="*/ 12 h 2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"/>
                  <a:gd name="T40" fmla="*/ 0 h 26"/>
                  <a:gd name="T41" fmla="*/ 8 w 8"/>
                  <a:gd name="T42" fmla="*/ 26 h 2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" h="26">
                    <a:moveTo>
                      <a:pt x="5" y="12"/>
                    </a:moveTo>
                    <a:lnTo>
                      <a:pt x="7" y="15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3" y="24"/>
                    </a:lnTo>
                    <a:lnTo>
                      <a:pt x="3" y="17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3" y="5"/>
                    </a:lnTo>
                    <a:lnTo>
                      <a:pt x="5" y="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2" name="Freeform 48"/>
              <p:cNvSpPr>
                <a:spLocks/>
              </p:cNvSpPr>
              <p:nvPr/>
            </p:nvSpPr>
            <p:spPr bwMode="auto">
              <a:xfrm>
                <a:off x="1524" y="3254"/>
                <a:ext cx="8" cy="26"/>
              </a:xfrm>
              <a:custGeom>
                <a:avLst/>
                <a:gdLst>
                  <a:gd name="T0" fmla="*/ 5 w 8"/>
                  <a:gd name="T1" fmla="*/ 12 h 26"/>
                  <a:gd name="T2" fmla="*/ 7 w 8"/>
                  <a:gd name="T3" fmla="*/ 15 h 26"/>
                  <a:gd name="T4" fmla="*/ 8 w 8"/>
                  <a:gd name="T5" fmla="*/ 19 h 26"/>
                  <a:gd name="T6" fmla="*/ 8 w 8"/>
                  <a:gd name="T7" fmla="*/ 22 h 26"/>
                  <a:gd name="T8" fmla="*/ 7 w 8"/>
                  <a:gd name="T9" fmla="*/ 26 h 26"/>
                  <a:gd name="T10" fmla="*/ 7 w 8"/>
                  <a:gd name="T11" fmla="*/ 26 h 26"/>
                  <a:gd name="T12" fmla="*/ 7 w 8"/>
                  <a:gd name="T13" fmla="*/ 24 h 26"/>
                  <a:gd name="T14" fmla="*/ 3 w 8"/>
                  <a:gd name="T15" fmla="*/ 24 h 26"/>
                  <a:gd name="T16" fmla="*/ 3 w 8"/>
                  <a:gd name="T17" fmla="*/ 24 h 26"/>
                  <a:gd name="T18" fmla="*/ 3 w 8"/>
                  <a:gd name="T19" fmla="*/ 17 h 26"/>
                  <a:gd name="T20" fmla="*/ 2 w 8"/>
                  <a:gd name="T21" fmla="*/ 10 h 26"/>
                  <a:gd name="T22" fmla="*/ 2 w 8"/>
                  <a:gd name="T23" fmla="*/ 10 h 26"/>
                  <a:gd name="T24" fmla="*/ 0 w 8"/>
                  <a:gd name="T25" fmla="*/ 5 h 26"/>
                  <a:gd name="T26" fmla="*/ 2 w 8"/>
                  <a:gd name="T27" fmla="*/ 0 h 26"/>
                  <a:gd name="T28" fmla="*/ 2 w 8"/>
                  <a:gd name="T29" fmla="*/ 0 h 26"/>
                  <a:gd name="T30" fmla="*/ 3 w 8"/>
                  <a:gd name="T31" fmla="*/ 5 h 26"/>
                  <a:gd name="T32" fmla="*/ 5 w 8"/>
                  <a:gd name="T33" fmla="*/ 12 h 26"/>
                  <a:gd name="T34" fmla="*/ 5 w 8"/>
                  <a:gd name="T35" fmla="*/ 12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8"/>
                  <a:gd name="T55" fmla="*/ 0 h 26"/>
                  <a:gd name="T56" fmla="*/ 8 w 8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8" h="26">
                    <a:moveTo>
                      <a:pt x="5" y="12"/>
                    </a:moveTo>
                    <a:lnTo>
                      <a:pt x="7" y="15"/>
                    </a:lnTo>
                    <a:lnTo>
                      <a:pt x="8" y="19"/>
                    </a:lnTo>
                    <a:lnTo>
                      <a:pt x="8" y="22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3" y="24"/>
                    </a:lnTo>
                    <a:lnTo>
                      <a:pt x="3" y="17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3" y="5"/>
                    </a:lnTo>
                    <a:lnTo>
                      <a:pt x="5" y="12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3" name="Freeform 49"/>
              <p:cNvSpPr>
                <a:spLocks/>
              </p:cNvSpPr>
              <p:nvPr/>
            </p:nvSpPr>
            <p:spPr bwMode="auto">
              <a:xfrm>
                <a:off x="1385" y="3069"/>
                <a:ext cx="146" cy="137"/>
              </a:xfrm>
              <a:custGeom>
                <a:avLst/>
                <a:gdLst>
                  <a:gd name="T0" fmla="*/ 81 w 146"/>
                  <a:gd name="T1" fmla="*/ 84 h 137"/>
                  <a:gd name="T2" fmla="*/ 88 w 146"/>
                  <a:gd name="T3" fmla="*/ 70 h 137"/>
                  <a:gd name="T4" fmla="*/ 93 w 146"/>
                  <a:gd name="T5" fmla="*/ 55 h 137"/>
                  <a:gd name="T6" fmla="*/ 99 w 146"/>
                  <a:gd name="T7" fmla="*/ 41 h 137"/>
                  <a:gd name="T8" fmla="*/ 109 w 146"/>
                  <a:gd name="T9" fmla="*/ 31 h 137"/>
                  <a:gd name="T10" fmla="*/ 119 w 146"/>
                  <a:gd name="T11" fmla="*/ 26 h 137"/>
                  <a:gd name="T12" fmla="*/ 130 w 146"/>
                  <a:gd name="T13" fmla="*/ 20 h 137"/>
                  <a:gd name="T14" fmla="*/ 139 w 146"/>
                  <a:gd name="T15" fmla="*/ 10 h 137"/>
                  <a:gd name="T16" fmla="*/ 142 w 146"/>
                  <a:gd name="T17" fmla="*/ 0 h 137"/>
                  <a:gd name="T18" fmla="*/ 146 w 146"/>
                  <a:gd name="T19" fmla="*/ 5 h 137"/>
                  <a:gd name="T20" fmla="*/ 144 w 146"/>
                  <a:gd name="T21" fmla="*/ 8 h 137"/>
                  <a:gd name="T22" fmla="*/ 132 w 146"/>
                  <a:gd name="T23" fmla="*/ 24 h 137"/>
                  <a:gd name="T24" fmla="*/ 116 w 146"/>
                  <a:gd name="T25" fmla="*/ 31 h 137"/>
                  <a:gd name="T26" fmla="*/ 110 w 146"/>
                  <a:gd name="T27" fmla="*/ 32 h 137"/>
                  <a:gd name="T28" fmla="*/ 107 w 146"/>
                  <a:gd name="T29" fmla="*/ 36 h 137"/>
                  <a:gd name="T30" fmla="*/ 102 w 146"/>
                  <a:gd name="T31" fmla="*/ 41 h 137"/>
                  <a:gd name="T32" fmla="*/ 99 w 146"/>
                  <a:gd name="T33" fmla="*/ 46 h 137"/>
                  <a:gd name="T34" fmla="*/ 96 w 146"/>
                  <a:gd name="T35" fmla="*/ 62 h 137"/>
                  <a:gd name="T36" fmla="*/ 96 w 146"/>
                  <a:gd name="T37" fmla="*/ 77 h 137"/>
                  <a:gd name="T38" fmla="*/ 96 w 146"/>
                  <a:gd name="T39" fmla="*/ 84 h 137"/>
                  <a:gd name="T40" fmla="*/ 96 w 146"/>
                  <a:gd name="T41" fmla="*/ 92 h 137"/>
                  <a:gd name="T42" fmla="*/ 95 w 146"/>
                  <a:gd name="T43" fmla="*/ 98 h 137"/>
                  <a:gd name="T44" fmla="*/ 90 w 146"/>
                  <a:gd name="T45" fmla="*/ 103 h 137"/>
                  <a:gd name="T46" fmla="*/ 71 w 146"/>
                  <a:gd name="T47" fmla="*/ 120 h 137"/>
                  <a:gd name="T48" fmla="*/ 48 w 146"/>
                  <a:gd name="T49" fmla="*/ 132 h 137"/>
                  <a:gd name="T50" fmla="*/ 37 w 146"/>
                  <a:gd name="T51" fmla="*/ 135 h 137"/>
                  <a:gd name="T52" fmla="*/ 25 w 146"/>
                  <a:gd name="T53" fmla="*/ 137 h 137"/>
                  <a:gd name="T54" fmla="*/ 13 w 146"/>
                  <a:gd name="T55" fmla="*/ 135 h 137"/>
                  <a:gd name="T56" fmla="*/ 0 w 146"/>
                  <a:gd name="T57" fmla="*/ 130 h 137"/>
                  <a:gd name="T58" fmla="*/ 8 w 146"/>
                  <a:gd name="T59" fmla="*/ 128 h 137"/>
                  <a:gd name="T60" fmla="*/ 16 w 146"/>
                  <a:gd name="T61" fmla="*/ 130 h 137"/>
                  <a:gd name="T62" fmla="*/ 37 w 146"/>
                  <a:gd name="T63" fmla="*/ 123 h 137"/>
                  <a:gd name="T64" fmla="*/ 58 w 146"/>
                  <a:gd name="T65" fmla="*/ 113 h 137"/>
                  <a:gd name="T66" fmla="*/ 70 w 146"/>
                  <a:gd name="T67" fmla="*/ 101 h 137"/>
                  <a:gd name="T68" fmla="*/ 81 w 146"/>
                  <a:gd name="T69" fmla="*/ 84 h 13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46"/>
                  <a:gd name="T106" fmla="*/ 0 h 137"/>
                  <a:gd name="T107" fmla="*/ 146 w 146"/>
                  <a:gd name="T108" fmla="*/ 137 h 13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46" h="137">
                    <a:moveTo>
                      <a:pt x="81" y="84"/>
                    </a:moveTo>
                    <a:lnTo>
                      <a:pt x="88" y="70"/>
                    </a:lnTo>
                    <a:lnTo>
                      <a:pt x="93" y="55"/>
                    </a:lnTo>
                    <a:lnTo>
                      <a:pt x="99" y="41"/>
                    </a:lnTo>
                    <a:lnTo>
                      <a:pt x="109" y="31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0"/>
                    </a:lnTo>
                    <a:lnTo>
                      <a:pt x="142" y="0"/>
                    </a:lnTo>
                    <a:lnTo>
                      <a:pt x="146" y="5"/>
                    </a:lnTo>
                    <a:lnTo>
                      <a:pt x="144" y="8"/>
                    </a:lnTo>
                    <a:lnTo>
                      <a:pt x="132" y="24"/>
                    </a:lnTo>
                    <a:lnTo>
                      <a:pt x="116" y="31"/>
                    </a:lnTo>
                    <a:lnTo>
                      <a:pt x="110" y="32"/>
                    </a:lnTo>
                    <a:lnTo>
                      <a:pt x="107" y="36"/>
                    </a:lnTo>
                    <a:lnTo>
                      <a:pt x="102" y="41"/>
                    </a:lnTo>
                    <a:lnTo>
                      <a:pt x="99" y="46"/>
                    </a:lnTo>
                    <a:lnTo>
                      <a:pt x="96" y="62"/>
                    </a:lnTo>
                    <a:lnTo>
                      <a:pt x="96" y="77"/>
                    </a:lnTo>
                    <a:lnTo>
                      <a:pt x="96" y="84"/>
                    </a:lnTo>
                    <a:lnTo>
                      <a:pt x="96" y="92"/>
                    </a:lnTo>
                    <a:lnTo>
                      <a:pt x="95" y="98"/>
                    </a:lnTo>
                    <a:lnTo>
                      <a:pt x="90" y="103"/>
                    </a:lnTo>
                    <a:lnTo>
                      <a:pt x="71" y="120"/>
                    </a:lnTo>
                    <a:lnTo>
                      <a:pt x="48" y="132"/>
                    </a:lnTo>
                    <a:lnTo>
                      <a:pt x="37" y="135"/>
                    </a:lnTo>
                    <a:lnTo>
                      <a:pt x="25" y="137"/>
                    </a:lnTo>
                    <a:lnTo>
                      <a:pt x="13" y="135"/>
                    </a:lnTo>
                    <a:lnTo>
                      <a:pt x="0" y="130"/>
                    </a:lnTo>
                    <a:lnTo>
                      <a:pt x="8" y="128"/>
                    </a:lnTo>
                    <a:lnTo>
                      <a:pt x="16" y="130"/>
                    </a:lnTo>
                    <a:lnTo>
                      <a:pt x="37" y="123"/>
                    </a:lnTo>
                    <a:lnTo>
                      <a:pt x="58" y="113"/>
                    </a:lnTo>
                    <a:lnTo>
                      <a:pt x="70" y="101"/>
                    </a:lnTo>
                    <a:lnTo>
                      <a:pt x="81" y="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4" name="Freeform 50"/>
              <p:cNvSpPr>
                <a:spLocks/>
              </p:cNvSpPr>
              <p:nvPr/>
            </p:nvSpPr>
            <p:spPr bwMode="auto">
              <a:xfrm>
                <a:off x="1385" y="3069"/>
                <a:ext cx="146" cy="137"/>
              </a:xfrm>
              <a:custGeom>
                <a:avLst/>
                <a:gdLst>
                  <a:gd name="T0" fmla="*/ 81 w 146"/>
                  <a:gd name="T1" fmla="*/ 84 h 137"/>
                  <a:gd name="T2" fmla="*/ 88 w 146"/>
                  <a:gd name="T3" fmla="*/ 70 h 137"/>
                  <a:gd name="T4" fmla="*/ 93 w 146"/>
                  <a:gd name="T5" fmla="*/ 55 h 137"/>
                  <a:gd name="T6" fmla="*/ 99 w 146"/>
                  <a:gd name="T7" fmla="*/ 41 h 137"/>
                  <a:gd name="T8" fmla="*/ 109 w 146"/>
                  <a:gd name="T9" fmla="*/ 31 h 137"/>
                  <a:gd name="T10" fmla="*/ 109 w 146"/>
                  <a:gd name="T11" fmla="*/ 31 h 137"/>
                  <a:gd name="T12" fmla="*/ 119 w 146"/>
                  <a:gd name="T13" fmla="*/ 26 h 137"/>
                  <a:gd name="T14" fmla="*/ 130 w 146"/>
                  <a:gd name="T15" fmla="*/ 20 h 137"/>
                  <a:gd name="T16" fmla="*/ 139 w 146"/>
                  <a:gd name="T17" fmla="*/ 10 h 137"/>
                  <a:gd name="T18" fmla="*/ 142 w 146"/>
                  <a:gd name="T19" fmla="*/ 0 h 137"/>
                  <a:gd name="T20" fmla="*/ 142 w 146"/>
                  <a:gd name="T21" fmla="*/ 0 h 137"/>
                  <a:gd name="T22" fmla="*/ 146 w 146"/>
                  <a:gd name="T23" fmla="*/ 5 h 137"/>
                  <a:gd name="T24" fmla="*/ 144 w 146"/>
                  <a:gd name="T25" fmla="*/ 8 h 137"/>
                  <a:gd name="T26" fmla="*/ 144 w 146"/>
                  <a:gd name="T27" fmla="*/ 8 h 137"/>
                  <a:gd name="T28" fmla="*/ 132 w 146"/>
                  <a:gd name="T29" fmla="*/ 24 h 137"/>
                  <a:gd name="T30" fmla="*/ 116 w 146"/>
                  <a:gd name="T31" fmla="*/ 31 h 137"/>
                  <a:gd name="T32" fmla="*/ 116 w 146"/>
                  <a:gd name="T33" fmla="*/ 31 h 137"/>
                  <a:gd name="T34" fmla="*/ 110 w 146"/>
                  <a:gd name="T35" fmla="*/ 32 h 137"/>
                  <a:gd name="T36" fmla="*/ 107 w 146"/>
                  <a:gd name="T37" fmla="*/ 36 h 137"/>
                  <a:gd name="T38" fmla="*/ 102 w 146"/>
                  <a:gd name="T39" fmla="*/ 41 h 137"/>
                  <a:gd name="T40" fmla="*/ 99 w 146"/>
                  <a:gd name="T41" fmla="*/ 46 h 137"/>
                  <a:gd name="T42" fmla="*/ 99 w 146"/>
                  <a:gd name="T43" fmla="*/ 46 h 137"/>
                  <a:gd name="T44" fmla="*/ 96 w 146"/>
                  <a:gd name="T45" fmla="*/ 62 h 137"/>
                  <a:gd name="T46" fmla="*/ 96 w 146"/>
                  <a:gd name="T47" fmla="*/ 77 h 137"/>
                  <a:gd name="T48" fmla="*/ 96 w 146"/>
                  <a:gd name="T49" fmla="*/ 84 h 137"/>
                  <a:gd name="T50" fmla="*/ 96 w 146"/>
                  <a:gd name="T51" fmla="*/ 92 h 137"/>
                  <a:gd name="T52" fmla="*/ 95 w 146"/>
                  <a:gd name="T53" fmla="*/ 98 h 137"/>
                  <a:gd name="T54" fmla="*/ 90 w 146"/>
                  <a:gd name="T55" fmla="*/ 103 h 137"/>
                  <a:gd name="T56" fmla="*/ 90 w 146"/>
                  <a:gd name="T57" fmla="*/ 103 h 137"/>
                  <a:gd name="T58" fmla="*/ 71 w 146"/>
                  <a:gd name="T59" fmla="*/ 120 h 137"/>
                  <a:gd name="T60" fmla="*/ 48 w 146"/>
                  <a:gd name="T61" fmla="*/ 132 h 137"/>
                  <a:gd name="T62" fmla="*/ 37 w 146"/>
                  <a:gd name="T63" fmla="*/ 135 h 137"/>
                  <a:gd name="T64" fmla="*/ 25 w 146"/>
                  <a:gd name="T65" fmla="*/ 137 h 137"/>
                  <a:gd name="T66" fmla="*/ 13 w 146"/>
                  <a:gd name="T67" fmla="*/ 135 h 137"/>
                  <a:gd name="T68" fmla="*/ 0 w 146"/>
                  <a:gd name="T69" fmla="*/ 130 h 137"/>
                  <a:gd name="T70" fmla="*/ 0 w 146"/>
                  <a:gd name="T71" fmla="*/ 130 h 137"/>
                  <a:gd name="T72" fmla="*/ 8 w 146"/>
                  <a:gd name="T73" fmla="*/ 128 h 137"/>
                  <a:gd name="T74" fmla="*/ 16 w 146"/>
                  <a:gd name="T75" fmla="*/ 130 h 137"/>
                  <a:gd name="T76" fmla="*/ 16 w 146"/>
                  <a:gd name="T77" fmla="*/ 130 h 137"/>
                  <a:gd name="T78" fmla="*/ 37 w 146"/>
                  <a:gd name="T79" fmla="*/ 123 h 137"/>
                  <a:gd name="T80" fmla="*/ 58 w 146"/>
                  <a:gd name="T81" fmla="*/ 113 h 137"/>
                  <a:gd name="T82" fmla="*/ 58 w 146"/>
                  <a:gd name="T83" fmla="*/ 113 h 137"/>
                  <a:gd name="T84" fmla="*/ 70 w 146"/>
                  <a:gd name="T85" fmla="*/ 101 h 137"/>
                  <a:gd name="T86" fmla="*/ 81 w 146"/>
                  <a:gd name="T87" fmla="*/ 84 h 137"/>
                  <a:gd name="T88" fmla="*/ 81 w 146"/>
                  <a:gd name="T89" fmla="*/ 84 h 13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46"/>
                  <a:gd name="T136" fmla="*/ 0 h 137"/>
                  <a:gd name="T137" fmla="*/ 146 w 146"/>
                  <a:gd name="T138" fmla="*/ 137 h 13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46" h="137">
                    <a:moveTo>
                      <a:pt x="81" y="84"/>
                    </a:moveTo>
                    <a:lnTo>
                      <a:pt x="88" y="70"/>
                    </a:lnTo>
                    <a:lnTo>
                      <a:pt x="93" y="55"/>
                    </a:lnTo>
                    <a:lnTo>
                      <a:pt x="99" y="41"/>
                    </a:lnTo>
                    <a:lnTo>
                      <a:pt x="109" y="31"/>
                    </a:lnTo>
                    <a:lnTo>
                      <a:pt x="119" y="26"/>
                    </a:lnTo>
                    <a:lnTo>
                      <a:pt x="130" y="20"/>
                    </a:lnTo>
                    <a:lnTo>
                      <a:pt x="139" y="10"/>
                    </a:lnTo>
                    <a:lnTo>
                      <a:pt x="142" y="0"/>
                    </a:lnTo>
                    <a:lnTo>
                      <a:pt x="146" y="5"/>
                    </a:lnTo>
                    <a:lnTo>
                      <a:pt x="144" y="8"/>
                    </a:lnTo>
                    <a:lnTo>
                      <a:pt x="132" y="24"/>
                    </a:lnTo>
                    <a:lnTo>
                      <a:pt x="116" y="31"/>
                    </a:lnTo>
                    <a:lnTo>
                      <a:pt x="110" y="32"/>
                    </a:lnTo>
                    <a:lnTo>
                      <a:pt x="107" y="36"/>
                    </a:lnTo>
                    <a:lnTo>
                      <a:pt x="102" y="41"/>
                    </a:lnTo>
                    <a:lnTo>
                      <a:pt x="99" y="46"/>
                    </a:lnTo>
                    <a:lnTo>
                      <a:pt x="96" y="62"/>
                    </a:lnTo>
                    <a:lnTo>
                      <a:pt x="96" y="77"/>
                    </a:lnTo>
                    <a:lnTo>
                      <a:pt x="96" y="84"/>
                    </a:lnTo>
                    <a:lnTo>
                      <a:pt x="96" y="92"/>
                    </a:lnTo>
                    <a:lnTo>
                      <a:pt x="95" y="98"/>
                    </a:lnTo>
                    <a:lnTo>
                      <a:pt x="90" y="103"/>
                    </a:lnTo>
                    <a:lnTo>
                      <a:pt x="71" y="120"/>
                    </a:lnTo>
                    <a:lnTo>
                      <a:pt x="48" y="132"/>
                    </a:lnTo>
                    <a:lnTo>
                      <a:pt x="37" y="135"/>
                    </a:lnTo>
                    <a:lnTo>
                      <a:pt x="25" y="137"/>
                    </a:lnTo>
                    <a:lnTo>
                      <a:pt x="13" y="135"/>
                    </a:lnTo>
                    <a:lnTo>
                      <a:pt x="0" y="130"/>
                    </a:lnTo>
                    <a:lnTo>
                      <a:pt x="8" y="128"/>
                    </a:lnTo>
                    <a:lnTo>
                      <a:pt x="16" y="130"/>
                    </a:lnTo>
                    <a:lnTo>
                      <a:pt x="37" y="123"/>
                    </a:lnTo>
                    <a:lnTo>
                      <a:pt x="58" y="113"/>
                    </a:lnTo>
                    <a:lnTo>
                      <a:pt x="70" y="101"/>
                    </a:lnTo>
                    <a:lnTo>
                      <a:pt x="81" y="8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5" name="Freeform 51"/>
              <p:cNvSpPr>
                <a:spLocks/>
              </p:cNvSpPr>
              <p:nvPr/>
            </p:nvSpPr>
            <p:spPr bwMode="auto">
              <a:xfrm>
                <a:off x="1429" y="3226"/>
                <a:ext cx="49" cy="74"/>
              </a:xfrm>
              <a:custGeom>
                <a:avLst/>
                <a:gdLst>
                  <a:gd name="T0" fmla="*/ 4 w 49"/>
                  <a:gd name="T1" fmla="*/ 30 h 74"/>
                  <a:gd name="T2" fmla="*/ 4 w 49"/>
                  <a:gd name="T3" fmla="*/ 42 h 74"/>
                  <a:gd name="T4" fmla="*/ 0 w 49"/>
                  <a:gd name="T5" fmla="*/ 54 h 74"/>
                  <a:gd name="T6" fmla="*/ 0 w 49"/>
                  <a:gd name="T7" fmla="*/ 64 h 74"/>
                  <a:gd name="T8" fmla="*/ 4 w 49"/>
                  <a:gd name="T9" fmla="*/ 74 h 74"/>
                  <a:gd name="T10" fmla="*/ 9 w 49"/>
                  <a:gd name="T11" fmla="*/ 55 h 74"/>
                  <a:gd name="T12" fmla="*/ 17 w 49"/>
                  <a:gd name="T13" fmla="*/ 36 h 74"/>
                  <a:gd name="T14" fmla="*/ 27 w 49"/>
                  <a:gd name="T15" fmla="*/ 21 h 74"/>
                  <a:gd name="T16" fmla="*/ 41 w 49"/>
                  <a:gd name="T17" fmla="*/ 7 h 74"/>
                  <a:gd name="T18" fmla="*/ 44 w 49"/>
                  <a:gd name="T19" fmla="*/ 7 h 74"/>
                  <a:gd name="T20" fmla="*/ 48 w 49"/>
                  <a:gd name="T21" fmla="*/ 7 h 74"/>
                  <a:gd name="T22" fmla="*/ 49 w 49"/>
                  <a:gd name="T23" fmla="*/ 7 h 74"/>
                  <a:gd name="T24" fmla="*/ 49 w 49"/>
                  <a:gd name="T25" fmla="*/ 6 h 74"/>
                  <a:gd name="T26" fmla="*/ 41 w 49"/>
                  <a:gd name="T27" fmla="*/ 0 h 74"/>
                  <a:gd name="T28" fmla="*/ 32 w 49"/>
                  <a:gd name="T29" fmla="*/ 0 h 74"/>
                  <a:gd name="T30" fmla="*/ 20 w 49"/>
                  <a:gd name="T31" fmla="*/ 9 h 74"/>
                  <a:gd name="T32" fmla="*/ 9 w 49"/>
                  <a:gd name="T33" fmla="*/ 19 h 74"/>
                  <a:gd name="T34" fmla="*/ 7 w 49"/>
                  <a:gd name="T35" fmla="*/ 24 h 74"/>
                  <a:gd name="T36" fmla="*/ 4 w 49"/>
                  <a:gd name="T37" fmla="*/ 30 h 7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9"/>
                  <a:gd name="T58" fmla="*/ 0 h 74"/>
                  <a:gd name="T59" fmla="*/ 49 w 49"/>
                  <a:gd name="T60" fmla="*/ 74 h 74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9" h="74">
                    <a:moveTo>
                      <a:pt x="4" y="30"/>
                    </a:moveTo>
                    <a:lnTo>
                      <a:pt x="4" y="42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9" y="55"/>
                    </a:lnTo>
                    <a:lnTo>
                      <a:pt x="17" y="36"/>
                    </a:lnTo>
                    <a:lnTo>
                      <a:pt x="27" y="21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20" y="9"/>
                    </a:lnTo>
                    <a:lnTo>
                      <a:pt x="9" y="19"/>
                    </a:lnTo>
                    <a:lnTo>
                      <a:pt x="7" y="24"/>
                    </a:lnTo>
                    <a:lnTo>
                      <a:pt x="4" y="30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6" name="Freeform 52"/>
              <p:cNvSpPr>
                <a:spLocks/>
              </p:cNvSpPr>
              <p:nvPr/>
            </p:nvSpPr>
            <p:spPr bwMode="auto">
              <a:xfrm>
                <a:off x="1429" y="3226"/>
                <a:ext cx="49" cy="74"/>
              </a:xfrm>
              <a:custGeom>
                <a:avLst/>
                <a:gdLst>
                  <a:gd name="T0" fmla="*/ 4 w 49"/>
                  <a:gd name="T1" fmla="*/ 30 h 74"/>
                  <a:gd name="T2" fmla="*/ 4 w 49"/>
                  <a:gd name="T3" fmla="*/ 42 h 74"/>
                  <a:gd name="T4" fmla="*/ 0 w 49"/>
                  <a:gd name="T5" fmla="*/ 54 h 74"/>
                  <a:gd name="T6" fmla="*/ 0 w 49"/>
                  <a:gd name="T7" fmla="*/ 64 h 74"/>
                  <a:gd name="T8" fmla="*/ 4 w 49"/>
                  <a:gd name="T9" fmla="*/ 74 h 74"/>
                  <a:gd name="T10" fmla="*/ 4 w 49"/>
                  <a:gd name="T11" fmla="*/ 74 h 74"/>
                  <a:gd name="T12" fmla="*/ 9 w 49"/>
                  <a:gd name="T13" fmla="*/ 55 h 74"/>
                  <a:gd name="T14" fmla="*/ 17 w 49"/>
                  <a:gd name="T15" fmla="*/ 36 h 74"/>
                  <a:gd name="T16" fmla="*/ 27 w 49"/>
                  <a:gd name="T17" fmla="*/ 21 h 74"/>
                  <a:gd name="T18" fmla="*/ 41 w 49"/>
                  <a:gd name="T19" fmla="*/ 7 h 74"/>
                  <a:gd name="T20" fmla="*/ 41 w 49"/>
                  <a:gd name="T21" fmla="*/ 7 h 74"/>
                  <a:gd name="T22" fmla="*/ 44 w 49"/>
                  <a:gd name="T23" fmla="*/ 7 h 74"/>
                  <a:gd name="T24" fmla="*/ 48 w 49"/>
                  <a:gd name="T25" fmla="*/ 7 h 74"/>
                  <a:gd name="T26" fmla="*/ 48 w 49"/>
                  <a:gd name="T27" fmla="*/ 7 h 74"/>
                  <a:gd name="T28" fmla="*/ 49 w 49"/>
                  <a:gd name="T29" fmla="*/ 7 h 74"/>
                  <a:gd name="T30" fmla="*/ 49 w 49"/>
                  <a:gd name="T31" fmla="*/ 6 h 74"/>
                  <a:gd name="T32" fmla="*/ 49 w 49"/>
                  <a:gd name="T33" fmla="*/ 6 h 74"/>
                  <a:gd name="T34" fmla="*/ 41 w 49"/>
                  <a:gd name="T35" fmla="*/ 0 h 74"/>
                  <a:gd name="T36" fmla="*/ 32 w 49"/>
                  <a:gd name="T37" fmla="*/ 0 h 74"/>
                  <a:gd name="T38" fmla="*/ 32 w 49"/>
                  <a:gd name="T39" fmla="*/ 0 h 74"/>
                  <a:gd name="T40" fmla="*/ 20 w 49"/>
                  <a:gd name="T41" fmla="*/ 9 h 74"/>
                  <a:gd name="T42" fmla="*/ 9 w 49"/>
                  <a:gd name="T43" fmla="*/ 19 h 74"/>
                  <a:gd name="T44" fmla="*/ 9 w 49"/>
                  <a:gd name="T45" fmla="*/ 19 h 74"/>
                  <a:gd name="T46" fmla="*/ 7 w 49"/>
                  <a:gd name="T47" fmla="*/ 24 h 74"/>
                  <a:gd name="T48" fmla="*/ 4 w 49"/>
                  <a:gd name="T49" fmla="*/ 30 h 74"/>
                  <a:gd name="T50" fmla="*/ 4 w 49"/>
                  <a:gd name="T51" fmla="*/ 30 h 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9"/>
                  <a:gd name="T79" fmla="*/ 0 h 74"/>
                  <a:gd name="T80" fmla="*/ 49 w 49"/>
                  <a:gd name="T81" fmla="*/ 74 h 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9" h="74">
                    <a:moveTo>
                      <a:pt x="4" y="30"/>
                    </a:moveTo>
                    <a:lnTo>
                      <a:pt x="4" y="42"/>
                    </a:lnTo>
                    <a:lnTo>
                      <a:pt x="0" y="54"/>
                    </a:lnTo>
                    <a:lnTo>
                      <a:pt x="0" y="64"/>
                    </a:lnTo>
                    <a:lnTo>
                      <a:pt x="4" y="74"/>
                    </a:lnTo>
                    <a:lnTo>
                      <a:pt x="9" y="55"/>
                    </a:lnTo>
                    <a:lnTo>
                      <a:pt x="17" y="36"/>
                    </a:lnTo>
                    <a:lnTo>
                      <a:pt x="27" y="21"/>
                    </a:lnTo>
                    <a:lnTo>
                      <a:pt x="41" y="7"/>
                    </a:lnTo>
                    <a:lnTo>
                      <a:pt x="44" y="7"/>
                    </a:lnTo>
                    <a:lnTo>
                      <a:pt x="48" y="7"/>
                    </a:lnTo>
                    <a:lnTo>
                      <a:pt x="49" y="7"/>
                    </a:lnTo>
                    <a:lnTo>
                      <a:pt x="49" y="6"/>
                    </a:lnTo>
                    <a:lnTo>
                      <a:pt x="41" y="0"/>
                    </a:lnTo>
                    <a:lnTo>
                      <a:pt x="32" y="0"/>
                    </a:lnTo>
                    <a:lnTo>
                      <a:pt x="20" y="9"/>
                    </a:lnTo>
                    <a:lnTo>
                      <a:pt x="9" y="19"/>
                    </a:lnTo>
                    <a:lnTo>
                      <a:pt x="7" y="24"/>
                    </a:lnTo>
                    <a:lnTo>
                      <a:pt x="4" y="30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7" name="Freeform 53"/>
              <p:cNvSpPr>
                <a:spLocks/>
              </p:cNvSpPr>
              <p:nvPr/>
            </p:nvSpPr>
            <p:spPr bwMode="auto">
              <a:xfrm>
                <a:off x="1446" y="3240"/>
                <a:ext cx="64" cy="74"/>
              </a:xfrm>
              <a:custGeom>
                <a:avLst/>
                <a:gdLst>
                  <a:gd name="T0" fmla="*/ 14 w 64"/>
                  <a:gd name="T1" fmla="*/ 14 h 74"/>
                  <a:gd name="T2" fmla="*/ 6 w 64"/>
                  <a:gd name="T3" fmla="*/ 33 h 74"/>
                  <a:gd name="T4" fmla="*/ 0 w 64"/>
                  <a:gd name="T5" fmla="*/ 52 h 74"/>
                  <a:gd name="T6" fmla="*/ 0 w 64"/>
                  <a:gd name="T7" fmla="*/ 55 h 74"/>
                  <a:gd name="T8" fmla="*/ 1 w 64"/>
                  <a:gd name="T9" fmla="*/ 58 h 74"/>
                  <a:gd name="T10" fmla="*/ 14 w 64"/>
                  <a:gd name="T11" fmla="*/ 58 h 74"/>
                  <a:gd name="T12" fmla="*/ 24 w 64"/>
                  <a:gd name="T13" fmla="*/ 55 h 74"/>
                  <a:gd name="T14" fmla="*/ 27 w 64"/>
                  <a:gd name="T15" fmla="*/ 52 h 74"/>
                  <a:gd name="T16" fmla="*/ 29 w 64"/>
                  <a:gd name="T17" fmla="*/ 48 h 74"/>
                  <a:gd name="T18" fmla="*/ 32 w 64"/>
                  <a:gd name="T19" fmla="*/ 45 h 74"/>
                  <a:gd name="T20" fmla="*/ 35 w 64"/>
                  <a:gd name="T21" fmla="*/ 41 h 74"/>
                  <a:gd name="T22" fmla="*/ 41 w 64"/>
                  <a:gd name="T23" fmla="*/ 40 h 74"/>
                  <a:gd name="T24" fmla="*/ 44 w 64"/>
                  <a:gd name="T25" fmla="*/ 41 h 74"/>
                  <a:gd name="T26" fmla="*/ 48 w 64"/>
                  <a:gd name="T27" fmla="*/ 45 h 74"/>
                  <a:gd name="T28" fmla="*/ 48 w 64"/>
                  <a:gd name="T29" fmla="*/ 50 h 74"/>
                  <a:gd name="T30" fmla="*/ 49 w 64"/>
                  <a:gd name="T31" fmla="*/ 62 h 74"/>
                  <a:gd name="T32" fmla="*/ 52 w 64"/>
                  <a:gd name="T33" fmla="*/ 74 h 74"/>
                  <a:gd name="T34" fmla="*/ 60 w 64"/>
                  <a:gd name="T35" fmla="*/ 64 h 74"/>
                  <a:gd name="T36" fmla="*/ 63 w 64"/>
                  <a:gd name="T37" fmla="*/ 52 h 74"/>
                  <a:gd name="T38" fmla="*/ 64 w 64"/>
                  <a:gd name="T39" fmla="*/ 40 h 74"/>
                  <a:gd name="T40" fmla="*/ 64 w 64"/>
                  <a:gd name="T41" fmla="*/ 26 h 74"/>
                  <a:gd name="T42" fmla="*/ 58 w 64"/>
                  <a:gd name="T43" fmla="*/ 12 h 74"/>
                  <a:gd name="T44" fmla="*/ 49 w 64"/>
                  <a:gd name="T45" fmla="*/ 4 h 74"/>
                  <a:gd name="T46" fmla="*/ 40 w 64"/>
                  <a:gd name="T47" fmla="*/ 0 h 74"/>
                  <a:gd name="T48" fmla="*/ 32 w 64"/>
                  <a:gd name="T49" fmla="*/ 0 h 74"/>
                  <a:gd name="T50" fmla="*/ 23 w 64"/>
                  <a:gd name="T51" fmla="*/ 5 h 74"/>
                  <a:gd name="T52" fmla="*/ 14 w 64"/>
                  <a:gd name="T53" fmla="*/ 14 h 7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4"/>
                  <a:gd name="T82" fmla="*/ 0 h 74"/>
                  <a:gd name="T83" fmla="*/ 64 w 64"/>
                  <a:gd name="T84" fmla="*/ 74 h 74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4" h="74">
                    <a:moveTo>
                      <a:pt x="14" y="14"/>
                    </a:moveTo>
                    <a:lnTo>
                      <a:pt x="6" y="33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1" y="58"/>
                    </a:lnTo>
                    <a:lnTo>
                      <a:pt x="14" y="58"/>
                    </a:lnTo>
                    <a:lnTo>
                      <a:pt x="24" y="55"/>
                    </a:lnTo>
                    <a:lnTo>
                      <a:pt x="27" y="52"/>
                    </a:lnTo>
                    <a:lnTo>
                      <a:pt x="29" y="48"/>
                    </a:lnTo>
                    <a:lnTo>
                      <a:pt x="32" y="45"/>
                    </a:lnTo>
                    <a:lnTo>
                      <a:pt x="35" y="41"/>
                    </a:lnTo>
                    <a:lnTo>
                      <a:pt x="41" y="40"/>
                    </a:lnTo>
                    <a:lnTo>
                      <a:pt x="44" y="41"/>
                    </a:lnTo>
                    <a:lnTo>
                      <a:pt x="48" y="45"/>
                    </a:lnTo>
                    <a:lnTo>
                      <a:pt x="48" y="50"/>
                    </a:lnTo>
                    <a:lnTo>
                      <a:pt x="49" y="62"/>
                    </a:lnTo>
                    <a:lnTo>
                      <a:pt x="52" y="74"/>
                    </a:lnTo>
                    <a:lnTo>
                      <a:pt x="60" y="64"/>
                    </a:lnTo>
                    <a:lnTo>
                      <a:pt x="63" y="52"/>
                    </a:lnTo>
                    <a:lnTo>
                      <a:pt x="64" y="40"/>
                    </a:lnTo>
                    <a:lnTo>
                      <a:pt x="64" y="26"/>
                    </a:lnTo>
                    <a:lnTo>
                      <a:pt x="58" y="12"/>
                    </a:lnTo>
                    <a:lnTo>
                      <a:pt x="49" y="4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5"/>
                    </a:lnTo>
                    <a:lnTo>
                      <a:pt x="14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8" name="Freeform 54"/>
              <p:cNvSpPr>
                <a:spLocks/>
              </p:cNvSpPr>
              <p:nvPr/>
            </p:nvSpPr>
            <p:spPr bwMode="auto">
              <a:xfrm>
                <a:off x="1446" y="3240"/>
                <a:ext cx="64" cy="74"/>
              </a:xfrm>
              <a:custGeom>
                <a:avLst/>
                <a:gdLst>
                  <a:gd name="T0" fmla="*/ 14 w 64"/>
                  <a:gd name="T1" fmla="*/ 14 h 74"/>
                  <a:gd name="T2" fmla="*/ 6 w 64"/>
                  <a:gd name="T3" fmla="*/ 33 h 74"/>
                  <a:gd name="T4" fmla="*/ 0 w 64"/>
                  <a:gd name="T5" fmla="*/ 52 h 74"/>
                  <a:gd name="T6" fmla="*/ 0 w 64"/>
                  <a:gd name="T7" fmla="*/ 52 h 74"/>
                  <a:gd name="T8" fmla="*/ 0 w 64"/>
                  <a:gd name="T9" fmla="*/ 55 h 74"/>
                  <a:gd name="T10" fmla="*/ 1 w 64"/>
                  <a:gd name="T11" fmla="*/ 58 h 74"/>
                  <a:gd name="T12" fmla="*/ 1 w 64"/>
                  <a:gd name="T13" fmla="*/ 58 h 74"/>
                  <a:gd name="T14" fmla="*/ 14 w 64"/>
                  <a:gd name="T15" fmla="*/ 58 h 74"/>
                  <a:gd name="T16" fmla="*/ 24 w 64"/>
                  <a:gd name="T17" fmla="*/ 55 h 74"/>
                  <a:gd name="T18" fmla="*/ 24 w 64"/>
                  <a:gd name="T19" fmla="*/ 55 h 74"/>
                  <a:gd name="T20" fmla="*/ 27 w 64"/>
                  <a:gd name="T21" fmla="*/ 52 h 74"/>
                  <a:gd name="T22" fmla="*/ 29 w 64"/>
                  <a:gd name="T23" fmla="*/ 48 h 74"/>
                  <a:gd name="T24" fmla="*/ 32 w 64"/>
                  <a:gd name="T25" fmla="*/ 45 h 74"/>
                  <a:gd name="T26" fmla="*/ 35 w 64"/>
                  <a:gd name="T27" fmla="*/ 41 h 74"/>
                  <a:gd name="T28" fmla="*/ 35 w 64"/>
                  <a:gd name="T29" fmla="*/ 41 h 74"/>
                  <a:gd name="T30" fmla="*/ 41 w 64"/>
                  <a:gd name="T31" fmla="*/ 40 h 74"/>
                  <a:gd name="T32" fmla="*/ 44 w 64"/>
                  <a:gd name="T33" fmla="*/ 41 h 74"/>
                  <a:gd name="T34" fmla="*/ 48 w 64"/>
                  <a:gd name="T35" fmla="*/ 45 h 74"/>
                  <a:gd name="T36" fmla="*/ 48 w 64"/>
                  <a:gd name="T37" fmla="*/ 50 h 74"/>
                  <a:gd name="T38" fmla="*/ 49 w 64"/>
                  <a:gd name="T39" fmla="*/ 62 h 74"/>
                  <a:gd name="T40" fmla="*/ 52 w 64"/>
                  <a:gd name="T41" fmla="*/ 74 h 74"/>
                  <a:gd name="T42" fmla="*/ 52 w 64"/>
                  <a:gd name="T43" fmla="*/ 74 h 74"/>
                  <a:gd name="T44" fmla="*/ 60 w 64"/>
                  <a:gd name="T45" fmla="*/ 64 h 74"/>
                  <a:gd name="T46" fmla="*/ 63 w 64"/>
                  <a:gd name="T47" fmla="*/ 52 h 74"/>
                  <a:gd name="T48" fmla="*/ 64 w 64"/>
                  <a:gd name="T49" fmla="*/ 40 h 74"/>
                  <a:gd name="T50" fmla="*/ 64 w 64"/>
                  <a:gd name="T51" fmla="*/ 26 h 74"/>
                  <a:gd name="T52" fmla="*/ 64 w 64"/>
                  <a:gd name="T53" fmla="*/ 26 h 74"/>
                  <a:gd name="T54" fmla="*/ 58 w 64"/>
                  <a:gd name="T55" fmla="*/ 12 h 74"/>
                  <a:gd name="T56" fmla="*/ 49 w 64"/>
                  <a:gd name="T57" fmla="*/ 4 h 74"/>
                  <a:gd name="T58" fmla="*/ 49 w 64"/>
                  <a:gd name="T59" fmla="*/ 4 h 74"/>
                  <a:gd name="T60" fmla="*/ 40 w 64"/>
                  <a:gd name="T61" fmla="*/ 0 h 74"/>
                  <a:gd name="T62" fmla="*/ 32 w 64"/>
                  <a:gd name="T63" fmla="*/ 0 h 74"/>
                  <a:gd name="T64" fmla="*/ 32 w 64"/>
                  <a:gd name="T65" fmla="*/ 0 h 74"/>
                  <a:gd name="T66" fmla="*/ 23 w 64"/>
                  <a:gd name="T67" fmla="*/ 5 h 74"/>
                  <a:gd name="T68" fmla="*/ 14 w 64"/>
                  <a:gd name="T69" fmla="*/ 14 h 74"/>
                  <a:gd name="T70" fmla="*/ 14 w 64"/>
                  <a:gd name="T71" fmla="*/ 14 h 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4"/>
                  <a:gd name="T109" fmla="*/ 0 h 74"/>
                  <a:gd name="T110" fmla="*/ 64 w 64"/>
                  <a:gd name="T111" fmla="*/ 74 h 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4" h="74">
                    <a:moveTo>
                      <a:pt x="14" y="14"/>
                    </a:moveTo>
                    <a:lnTo>
                      <a:pt x="6" y="33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1" y="58"/>
                    </a:lnTo>
                    <a:lnTo>
                      <a:pt x="14" y="58"/>
                    </a:lnTo>
                    <a:lnTo>
                      <a:pt x="24" y="55"/>
                    </a:lnTo>
                    <a:lnTo>
                      <a:pt x="27" y="52"/>
                    </a:lnTo>
                    <a:lnTo>
                      <a:pt x="29" y="48"/>
                    </a:lnTo>
                    <a:lnTo>
                      <a:pt x="32" y="45"/>
                    </a:lnTo>
                    <a:lnTo>
                      <a:pt x="35" y="41"/>
                    </a:lnTo>
                    <a:lnTo>
                      <a:pt x="41" y="40"/>
                    </a:lnTo>
                    <a:lnTo>
                      <a:pt x="44" y="41"/>
                    </a:lnTo>
                    <a:lnTo>
                      <a:pt x="48" y="45"/>
                    </a:lnTo>
                    <a:lnTo>
                      <a:pt x="48" y="50"/>
                    </a:lnTo>
                    <a:lnTo>
                      <a:pt x="49" y="62"/>
                    </a:lnTo>
                    <a:lnTo>
                      <a:pt x="52" y="74"/>
                    </a:lnTo>
                    <a:lnTo>
                      <a:pt x="60" y="64"/>
                    </a:lnTo>
                    <a:lnTo>
                      <a:pt x="63" y="52"/>
                    </a:lnTo>
                    <a:lnTo>
                      <a:pt x="64" y="40"/>
                    </a:lnTo>
                    <a:lnTo>
                      <a:pt x="64" y="26"/>
                    </a:lnTo>
                    <a:lnTo>
                      <a:pt x="58" y="12"/>
                    </a:lnTo>
                    <a:lnTo>
                      <a:pt x="49" y="4"/>
                    </a:lnTo>
                    <a:lnTo>
                      <a:pt x="40" y="0"/>
                    </a:lnTo>
                    <a:lnTo>
                      <a:pt x="32" y="0"/>
                    </a:lnTo>
                    <a:lnTo>
                      <a:pt x="23" y="5"/>
                    </a:lnTo>
                    <a:lnTo>
                      <a:pt x="14" y="14"/>
                    </a:lnTo>
                    <a:close/>
                  </a:path>
                </a:pathLst>
              </a:custGeom>
              <a:noFill/>
              <a:ln w="31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49" name="Freeform 55"/>
              <p:cNvSpPr>
                <a:spLocks/>
              </p:cNvSpPr>
              <p:nvPr/>
            </p:nvSpPr>
            <p:spPr bwMode="auto">
              <a:xfrm>
                <a:off x="1439" y="3305"/>
                <a:ext cx="56" cy="38"/>
              </a:xfrm>
              <a:custGeom>
                <a:avLst/>
                <a:gdLst>
                  <a:gd name="T0" fmla="*/ 56 w 56"/>
                  <a:gd name="T1" fmla="*/ 31 h 38"/>
                  <a:gd name="T2" fmla="*/ 51 w 56"/>
                  <a:gd name="T3" fmla="*/ 16 h 38"/>
                  <a:gd name="T4" fmla="*/ 45 w 56"/>
                  <a:gd name="T5" fmla="*/ 9 h 38"/>
                  <a:gd name="T6" fmla="*/ 38 w 56"/>
                  <a:gd name="T7" fmla="*/ 4 h 38"/>
                  <a:gd name="T8" fmla="*/ 27 w 56"/>
                  <a:gd name="T9" fmla="*/ 0 h 38"/>
                  <a:gd name="T10" fmla="*/ 19 w 56"/>
                  <a:gd name="T11" fmla="*/ 0 h 38"/>
                  <a:gd name="T12" fmla="*/ 8 w 56"/>
                  <a:gd name="T13" fmla="*/ 0 h 38"/>
                  <a:gd name="T14" fmla="*/ 0 w 56"/>
                  <a:gd name="T15" fmla="*/ 7 h 38"/>
                  <a:gd name="T16" fmla="*/ 8 w 56"/>
                  <a:gd name="T17" fmla="*/ 9 h 38"/>
                  <a:gd name="T18" fmla="*/ 16 w 56"/>
                  <a:gd name="T19" fmla="*/ 17 h 38"/>
                  <a:gd name="T20" fmla="*/ 17 w 56"/>
                  <a:gd name="T21" fmla="*/ 28 h 38"/>
                  <a:gd name="T22" fmla="*/ 24 w 56"/>
                  <a:gd name="T23" fmla="*/ 35 h 38"/>
                  <a:gd name="T24" fmla="*/ 38 w 56"/>
                  <a:gd name="T25" fmla="*/ 38 h 38"/>
                  <a:gd name="T26" fmla="*/ 50 w 56"/>
                  <a:gd name="T27" fmla="*/ 36 h 38"/>
                  <a:gd name="T28" fmla="*/ 55 w 56"/>
                  <a:gd name="T29" fmla="*/ 33 h 38"/>
                  <a:gd name="T30" fmla="*/ 56 w 56"/>
                  <a:gd name="T31" fmla="*/ 31 h 3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6"/>
                  <a:gd name="T49" fmla="*/ 0 h 38"/>
                  <a:gd name="T50" fmla="*/ 56 w 56"/>
                  <a:gd name="T51" fmla="*/ 38 h 3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6" h="38">
                    <a:moveTo>
                      <a:pt x="56" y="31"/>
                    </a:moveTo>
                    <a:lnTo>
                      <a:pt x="51" y="16"/>
                    </a:lnTo>
                    <a:lnTo>
                      <a:pt x="45" y="9"/>
                    </a:lnTo>
                    <a:lnTo>
                      <a:pt x="38" y="4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8" y="0"/>
                    </a:lnTo>
                    <a:lnTo>
                      <a:pt x="0" y="7"/>
                    </a:lnTo>
                    <a:lnTo>
                      <a:pt x="8" y="9"/>
                    </a:lnTo>
                    <a:lnTo>
                      <a:pt x="16" y="17"/>
                    </a:lnTo>
                    <a:lnTo>
                      <a:pt x="17" y="28"/>
                    </a:lnTo>
                    <a:lnTo>
                      <a:pt x="24" y="35"/>
                    </a:lnTo>
                    <a:lnTo>
                      <a:pt x="38" y="38"/>
                    </a:lnTo>
                    <a:lnTo>
                      <a:pt x="50" y="36"/>
                    </a:lnTo>
                    <a:lnTo>
                      <a:pt x="55" y="33"/>
                    </a:lnTo>
                    <a:lnTo>
                      <a:pt x="56" y="31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0" name="Freeform 56"/>
              <p:cNvSpPr>
                <a:spLocks/>
              </p:cNvSpPr>
              <p:nvPr/>
            </p:nvSpPr>
            <p:spPr bwMode="auto">
              <a:xfrm>
                <a:off x="1186" y="3274"/>
                <a:ext cx="50" cy="115"/>
              </a:xfrm>
              <a:custGeom>
                <a:avLst/>
                <a:gdLst>
                  <a:gd name="T0" fmla="*/ 50 w 50"/>
                  <a:gd name="T1" fmla="*/ 107 h 115"/>
                  <a:gd name="T2" fmla="*/ 48 w 50"/>
                  <a:gd name="T3" fmla="*/ 86 h 115"/>
                  <a:gd name="T4" fmla="*/ 45 w 50"/>
                  <a:gd name="T5" fmla="*/ 59 h 115"/>
                  <a:gd name="T6" fmla="*/ 39 w 50"/>
                  <a:gd name="T7" fmla="*/ 35 h 115"/>
                  <a:gd name="T8" fmla="*/ 30 w 50"/>
                  <a:gd name="T9" fmla="*/ 16 h 115"/>
                  <a:gd name="T10" fmla="*/ 22 w 50"/>
                  <a:gd name="T11" fmla="*/ 6 h 115"/>
                  <a:gd name="T12" fmla="*/ 14 w 50"/>
                  <a:gd name="T13" fmla="*/ 0 h 115"/>
                  <a:gd name="T14" fmla="*/ 3 w 50"/>
                  <a:gd name="T15" fmla="*/ 6 h 115"/>
                  <a:gd name="T16" fmla="*/ 0 w 50"/>
                  <a:gd name="T17" fmla="*/ 14 h 115"/>
                  <a:gd name="T18" fmla="*/ 5 w 50"/>
                  <a:gd name="T19" fmla="*/ 28 h 115"/>
                  <a:gd name="T20" fmla="*/ 13 w 50"/>
                  <a:gd name="T21" fmla="*/ 42 h 115"/>
                  <a:gd name="T22" fmla="*/ 19 w 50"/>
                  <a:gd name="T23" fmla="*/ 59 h 115"/>
                  <a:gd name="T24" fmla="*/ 23 w 50"/>
                  <a:gd name="T25" fmla="*/ 74 h 115"/>
                  <a:gd name="T26" fmla="*/ 25 w 50"/>
                  <a:gd name="T27" fmla="*/ 93 h 115"/>
                  <a:gd name="T28" fmla="*/ 27 w 50"/>
                  <a:gd name="T29" fmla="*/ 108 h 115"/>
                  <a:gd name="T30" fmla="*/ 33 w 50"/>
                  <a:gd name="T31" fmla="*/ 115 h 115"/>
                  <a:gd name="T32" fmla="*/ 37 w 50"/>
                  <a:gd name="T33" fmla="*/ 114 h 115"/>
                  <a:gd name="T34" fmla="*/ 47 w 50"/>
                  <a:gd name="T35" fmla="*/ 114 h 115"/>
                  <a:gd name="T36" fmla="*/ 48 w 50"/>
                  <a:gd name="T37" fmla="*/ 112 h 115"/>
                  <a:gd name="T38" fmla="*/ 50 w 50"/>
                  <a:gd name="T39" fmla="*/ 107 h 1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0"/>
                  <a:gd name="T61" fmla="*/ 0 h 115"/>
                  <a:gd name="T62" fmla="*/ 50 w 50"/>
                  <a:gd name="T63" fmla="*/ 115 h 1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0" h="115">
                    <a:moveTo>
                      <a:pt x="50" y="107"/>
                    </a:moveTo>
                    <a:lnTo>
                      <a:pt x="48" y="86"/>
                    </a:lnTo>
                    <a:lnTo>
                      <a:pt x="45" y="59"/>
                    </a:lnTo>
                    <a:lnTo>
                      <a:pt x="39" y="35"/>
                    </a:lnTo>
                    <a:lnTo>
                      <a:pt x="30" y="16"/>
                    </a:lnTo>
                    <a:lnTo>
                      <a:pt x="22" y="6"/>
                    </a:lnTo>
                    <a:lnTo>
                      <a:pt x="14" y="0"/>
                    </a:lnTo>
                    <a:lnTo>
                      <a:pt x="3" y="6"/>
                    </a:lnTo>
                    <a:lnTo>
                      <a:pt x="0" y="14"/>
                    </a:lnTo>
                    <a:lnTo>
                      <a:pt x="5" y="28"/>
                    </a:lnTo>
                    <a:lnTo>
                      <a:pt x="13" y="42"/>
                    </a:lnTo>
                    <a:lnTo>
                      <a:pt x="19" y="59"/>
                    </a:lnTo>
                    <a:lnTo>
                      <a:pt x="23" y="74"/>
                    </a:lnTo>
                    <a:lnTo>
                      <a:pt x="25" y="93"/>
                    </a:lnTo>
                    <a:lnTo>
                      <a:pt x="27" y="108"/>
                    </a:lnTo>
                    <a:lnTo>
                      <a:pt x="33" y="115"/>
                    </a:lnTo>
                    <a:lnTo>
                      <a:pt x="37" y="114"/>
                    </a:lnTo>
                    <a:lnTo>
                      <a:pt x="47" y="114"/>
                    </a:lnTo>
                    <a:lnTo>
                      <a:pt x="48" y="112"/>
                    </a:lnTo>
                    <a:lnTo>
                      <a:pt x="50" y="107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1" name="Freeform 57"/>
              <p:cNvSpPr>
                <a:spLocks/>
              </p:cNvSpPr>
              <p:nvPr/>
            </p:nvSpPr>
            <p:spPr bwMode="auto">
              <a:xfrm>
                <a:off x="1370" y="3427"/>
                <a:ext cx="65" cy="67"/>
              </a:xfrm>
              <a:custGeom>
                <a:avLst/>
                <a:gdLst>
                  <a:gd name="T0" fmla="*/ 65 w 65"/>
                  <a:gd name="T1" fmla="*/ 65 h 67"/>
                  <a:gd name="T2" fmla="*/ 62 w 65"/>
                  <a:gd name="T3" fmla="*/ 50 h 67"/>
                  <a:gd name="T4" fmla="*/ 57 w 65"/>
                  <a:gd name="T5" fmla="*/ 34 h 67"/>
                  <a:gd name="T6" fmla="*/ 49 w 65"/>
                  <a:gd name="T7" fmla="*/ 22 h 67"/>
                  <a:gd name="T8" fmla="*/ 39 w 65"/>
                  <a:gd name="T9" fmla="*/ 12 h 67"/>
                  <a:gd name="T10" fmla="*/ 28 w 65"/>
                  <a:gd name="T11" fmla="*/ 3 h 67"/>
                  <a:gd name="T12" fmla="*/ 17 w 65"/>
                  <a:gd name="T13" fmla="*/ 2 h 67"/>
                  <a:gd name="T14" fmla="*/ 0 w 65"/>
                  <a:gd name="T15" fmla="*/ 0 h 67"/>
                  <a:gd name="T16" fmla="*/ 20 w 65"/>
                  <a:gd name="T17" fmla="*/ 5 h 67"/>
                  <a:gd name="T18" fmla="*/ 32 w 65"/>
                  <a:gd name="T19" fmla="*/ 15 h 67"/>
                  <a:gd name="T20" fmla="*/ 45 w 65"/>
                  <a:gd name="T21" fmla="*/ 33 h 67"/>
                  <a:gd name="T22" fmla="*/ 51 w 65"/>
                  <a:gd name="T23" fmla="*/ 46 h 67"/>
                  <a:gd name="T24" fmla="*/ 59 w 65"/>
                  <a:gd name="T25" fmla="*/ 67 h 67"/>
                  <a:gd name="T26" fmla="*/ 65 w 65"/>
                  <a:gd name="T27" fmla="*/ 65 h 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5"/>
                  <a:gd name="T43" fmla="*/ 0 h 67"/>
                  <a:gd name="T44" fmla="*/ 65 w 65"/>
                  <a:gd name="T45" fmla="*/ 67 h 6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5" h="67">
                    <a:moveTo>
                      <a:pt x="65" y="65"/>
                    </a:moveTo>
                    <a:lnTo>
                      <a:pt x="62" y="50"/>
                    </a:lnTo>
                    <a:lnTo>
                      <a:pt x="57" y="34"/>
                    </a:lnTo>
                    <a:lnTo>
                      <a:pt x="49" y="22"/>
                    </a:lnTo>
                    <a:lnTo>
                      <a:pt x="39" y="12"/>
                    </a:lnTo>
                    <a:lnTo>
                      <a:pt x="28" y="3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0" y="5"/>
                    </a:lnTo>
                    <a:lnTo>
                      <a:pt x="32" y="15"/>
                    </a:lnTo>
                    <a:lnTo>
                      <a:pt x="45" y="33"/>
                    </a:lnTo>
                    <a:lnTo>
                      <a:pt x="51" y="46"/>
                    </a:lnTo>
                    <a:lnTo>
                      <a:pt x="59" y="67"/>
                    </a:lnTo>
                    <a:lnTo>
                      <a:pt x="65" y="65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2" name="Freeform 58"/>
              <p:cNvSpPr>
                <a:spLocks/>
              </p:cNvSpPr>
              <p:nvPr/>
            </p:nvSpPr>
            <p:spPr bwMode="auto">
              <a:xfrm>
                <a:off x="1219" y="3408"/>
                <a:ext cx="69" cy="22"/>
              </a:xfrm>
              <a:custGeom>
                <a:avLst/>
                <a:gdLst>
                  <a:gd name="T0" fmla="*/ 69 w 69"/>
                  <a:gd name="T1" fmla="*/ 17 h 22"/>
                  <a:gd name="T2" fmla="*/ 60 w 69"/>
                  <a:gd name="T3" fmla="*/ 9 h 22"/>
                  <a:gd name="T4" fmla="*/ 49 w 69"/>
                  <a:gd name="T5" fmla="*/ 4 h 22"/>
                  <a:gd name="T6" fmla="*/ 38 w 69"/>
                  <a:gd name="T7" fmla="*/ 2 h 22"/>
                  <a:gd name="T8" fmla="*/ 28 w 69"/>
                  <a:gd name="T9" fmla="*/ 0 h 22"/>
                  <a:gd name="T10" fmla="*/ 14 w 69"/>
                  <a:gd name="T11" fmla="*/ 0 h 22"/>
                  <a:gd name="T12" fmla="*/ 0 w 69"/>
                  <a:gd name="T13" fmla="*/ 5 h 22"/>
                  <a:gd name="T14" fmla="*/ 23 w 69"/>
                  <a:gd name="T15" fmla="*/ 7 h 22"/>
                  <a:gd name="T16" fmla="*/ 44 w 69"/>
                  <a:gd name="T17" fmla="*/ 16 h 22"/>
                  <a:gd name="T18" fmla="*/ 52 w 69"/>
                  <a:gd name="T19" fmla="*/ 22 h 22"/>
                  <a:gd name="T20" fmla="*/ 69 w 69"/>
                  <a:gd name="T21" fmla="*/ 17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9"/>
                  <a:gd name="T34" fmla="*/ 0 h 22"/>
                  <a:gd name="T35" fmla="*/ 69 w 69"/>
                  <a:gd name="T36" fmla="*/ 22 h 2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9" h="22">
                    <a:moveTo>
                      <a:pt x="69" y="17"/>
                    </a:moveTo>
                    <a:lnTo>
                      <a:pt x="60" y="9"/>
                    </a:lnTo>
                    <a:lnTo>
                      <a:pt x="49" y="4"/>
                    </a:lnTo>
                    <a:lnTo>
                      <a:pt x="38" y="2"/>
                    </a:lnTo>
                    <a:lnTo>
                      <a:pt x="28" y="0"/>
                    </a:lnTo>
                    <a:lnTo>
                      <a:pt x="14" y="0"/>
                    </a:lnTo>
                    <a:lnTo>
                      <a:pt x="0" y="5"/>
                    </a:lnTo>
                    <a:lnTo>
                      <a:pt x="23" y="7"/>
                    </a:lnTo>
                    <a:lnTo>
                      <a:pt x="44" y="16"/>
                    </a:lnTo>
                    <a:lnTo>
                      <a:pt x="52" y="22"/>
                    </a:lnTo>
                    <a:lnTo>
                      <a:pt x="69" y="17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3" name="Freeform 59"/>
              <p:cNvSpPr>
                <a:spLocks/>
              </p:cNvSpPr>
              <p:nvPr/>
            </p:nvSpPr>
            <p:spPr bwMode="auto">
              <a:xfrm>
                <a:off x="1549" y="3295"/>
                <a:ext cx="23" cy="12"/>
              </a:xfrm>
              <a:custGeom>
                <a:avLst/>
                <a:gdLst>
                  <a:gd name="T0" fmla="*/ 23 w 23"/>
                  <a:gd name="T1" fmla="*/ 12 h 12"/>
                  <a:gd name="T2" fmla="*/ 22 w 23"/>
                  <a:gd name="T3" fmla="*/ 7 h 12"/>
                  <a:gd name="T4" fmla="*/ 14 w 23"/>
                  <a:gd name="T5" fmla="*/ 2 h 12"/>
                  <a:gd name="T6" fmla="*/ 8 w 23"/>
                  <a:gd name="T7" fmla="*/ 0 h 12"/>
                  <a:gd name="T8" fmla="*/ 0 w 23"/>
                  <a:gd name="T9" fmla="*/ 0 h 12"/>
                  <a:gd name="T10" fmla="*/ 11 w 23"/>
                  <a:gd name="T11" fmla="*/ 10 h 12"/>
                  <a:gd name="T12" fmla="*/ 22 w 23"/>
                  <a:gd name="T13" fmla="*/ 10 h 12"/>
                  <a:gd name="T14" fmla="*/ 23 w 2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3"/>
                  <a:gd name="T25" fmla="*/ 0 h 12"/>
                  <a:gd name="T26" fmla="*/ 23 w 2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3" h="12">
                    <a:moveTo>
                      <a:pt x="23" y="12"/>
                    </a:moveTo>
                    <a:lnTo>
                      <a:pt x="22" y="7"/>
                    </a:lnTo>
                    <a:lnTo>
                      <a:pt x="14" y="2"/>
                    </a:lnTo>
                    <a:lnTo>
                      <a:pt x="8" y="0"/>
                    </a:lnTo>
                    <a:lnTo>
                      <a:pt x="0" y="0"/>
                    </a:lnTo>
                    <a:lnTo>
                      <a:pt x="11" y="10"/>
                    </a:lnTo>
                    <a:lnTo>
                      <a:pt x="22" y="10"/>
                    </a:lnTo>
                    <a:lnTo>
                      <a:pt x="23" y="12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4" name="Freeform 60"/>
              <p:cNvSpPr>
                <a:spLocks/>
              </p:cNvSpPr>
              <p:nvPr/>
            </p:nvSpPr>
            <p:spPr bwMode="auto">
              <a:xfrm>
                <a:off x="1554" y="3250"/>
                <a:ext cx="14" cy="33"/>
              </a:xfrm>
              <a:custGeom>
                <a:avLst/>
                <a:gdLst>
                  <a:gd name="T0" fmla="*/ 14 w 14"/>
                  <a:gd name="T1" fmla="*/ 33 h 33"/>
                  <a:gd name="T2" fmla="*/ 14 w 14"/>
                  <a:gd name="T3" fmla="*/ 18 h 33"/>
                  <a:gd name="T4" fmla="*/ 7 w 14"/>
                  <a:gd name="T5" fmla="*/ 2 h 33"/>
                  <a:gd name="T6" fmla="*/ 0 w 14"/>
                  <a:gd name="T7" fmla="*/ 0 h 33"/>
                  <a:gd name="T8" fmla="*/ 3 w 14"/>
                  <a:gd name="T9" fmla="*/ 16 h 33"/>
                  <a:gd name="T10" fmla="*/ 3 w 14"/>
                  <a:gd name="T11" fmla="*/ 30 h 33"/>
                  <a:gd name="T12" fmla="*/ 14 w 14"/>
                  <a:gd name="T13" fmla="*/ 3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33"/>
                  <a:gd name="T23" fmla="*/ 14 w 14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33">
                    <a:moveTo>
                      <a:pt x="14" y="33"/>
                    </a:moveTo>
                    <a:lnTo>
                      <a:pt x="14" y="18"/>
                    </a:lnTo>
                    <a:lnTo>
                      <a:pt x="7" y="2"/>
                    </a:lnTo>
                    <a:lnTo>
                      <a:pt x="0" y="0"/>
                    </a:lnTo>
                    <a:lnTo>
                      <a:pt x="3" y="16"/>
                    </a:lnTo>
                    <a:lnTo>
                      <a:pt x="3" y="30"/>
                    </a:lnTo>
                    <a:lnTo>
                      <a:pt x="14" y="33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5" name="Freeform 61"/>
              <p:cNvSpPr>
                <a:spLocks/>
              </p:cNvSpPr>
              <p:nvPr/>
            </p:nvSpPr>
            <p:spPr bwMode="auto">
              <a:xfrm>
                <a:off x="1478" y="3033"/>
                <a:ext cx="77" cy="168"/>
              </a:xfrm>
              <a:custGeom>
                <a:avLst/>
                <a:gdLst>
                  <a:gd name="T0" fmla="*/ 77 w 77"/>
                  <a:gd name="T1" fmla="*/ 2 h 168"/>
                  <a:gd name="T2" fmla="*/ 73 w 77"/>
                  <a:gd name="T3" fmla="*/ 12 h 168"/>
                  <a:gd name="T4" fmla="*/ 66 w 77"/>
                  <a:gd name="T5" fmla="*/ 29 h 168"/>
                  <a:gd name="T6" fmla="*/ 53 w 77"/>
                  <a:gd name="T7" fmla="*/ 53 h 168"/>
                  <a:gd name="T8" fmla="*/ 48 w 77"/>
                  <a:gd name="T9" fmla="*/ 67 h 168"/>
                  <a:gd name="T10" fmla="*/ 43 w 77"/>
                  <a:gd name="T11" fmla="*/ 89 h 168"/>
                  <a:gd name="T12" fmla="*/ 40 w 77"/>
                  <a:gd name="T13" fmla="*/ 115 h 168"/>
                  <a:gd name="T14" fmla="*/ 34 w 77"/>
                  <a:gd name="T15" fmla="*/ 134 h 168"/>
                  <a:gd name="T16" fmla="*/ 25 w 77"/>
                  <a:gd name="T17" fmla="*/ 146 h 168"/>
                  <a:gd name="T18" fmla="*/ 11 w 77"/>
                  <a:gd name="T19" fmla="*/ 159 h 168"/>
                  <a:gd name="T20" fmla="*/ 0 w 77"/>
                  <a:gd name="T21" fmla="*/ 168 h 168"/>
                  <a:gd name="T22" fmla="*/ 20 w 77"/>
                  <a:gd name="T23" fmla="*/ 144 h 168"/>
                  <a:gd name="T24" fmla="*/ 31 w 77"/>
                  <a:gd name="T25" fmla="*/ 118 h 168"/>
                  <a:gd name="T26" fmla="*/ 37 w 77"/>
                  <a:gd name="T27" fmla="*/ 89 h 168"/>
                  <a:gd name="T28" fmla="*/ 43 w 77"/>
                  <a:gd name="T29" fmla="*/ 67 h 168"/>
                  <a:gd name="T30" fmla="*/ 51 w 77"/>
                  <a:gd name="T31" fmla="*/ 50 h 168"/>
                  <a:gd name="T32" fmla="*/ 60 w 77"/>
                  <a:gd name="T33" fmla="*/ 29 h 168"/>
                  <a:gd name="T34" fmla="*/ 62 w 77"/>
                  <a:gd name="T35" fmla="*/ 22 h 168"/>
                  <a:gd name="T36" fmla="*/ 63 w 77"/>
                  <a:gd name="T37" fmla="*/ 12 h 168"/>
                  <a:gd name="T38" fmla="*/ 66 w 77"/>
                  <a:gd name="T39" fmla="*/ 5 h 168"/>
                  <a:gd name="T40" fmla="*/ 70 w 77"/>
                  <a:gd name="T41" fmla="*/ 2 h 168"/>
                  <a:gd name="T42" fmla="*/ 74 w 77"/>
                  <a:gd name="T43" fmla="*/ 0 h 168"/>
                  <a:gd name="T44" fmla="*/ 77 w 77"/>
                  <a:gd name="T45" fmla="*/ 0 h 168"/>
                  <a:gd name="T46" fmla="*/ 77 w 77"/>
                  <a:gd name="T47" fmla="*/ 2 h 16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7"/>
                  <a:gd name="T73" fmla="*/ 0 h 168"/>
                  <a:gd name="T74" fmla="*/ 77 w 77"/>
                  <a:gd name="T75" fmla="*/ 168 h 16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7" h="168">
                    <a:moveTo>
                      <a:pt x="77" y="2"/>
                    </a:moveTo>
                    <a:lnTo>
                      <a:pt x="73" y="12"/>
                    </a:lnTo>
                    <a:lnTo>
                      <a:pt x="66" y="29"/>
                    </a:lnTo>
                    <a:lnTo>
                      <a:pt x="53" y="53"/>
                    </a:lnTo>
                    <a:lnTo>
                      <a:pt x="48" y="67"/>
                    </a:lnTo>
                    <a:lnTo>
                      <a:pt x="43" y="89"/>
                    </a:lnTo>
                    <a:lnTo>
                      <a:pt x="40" y="115"/>
                    </a:lnTo>
                    <a:lnTo>
                      <a:pt x="34" y="134"/>
                    </a:lnTo>
                    <a:lnTo>
                      <a:pt x="25" y="146"/>
                    </a:lnTo>
                    <a:lnTo>
                      <a:pt x="11" y="159"/>
                    </a:lnTo>
                    <a:lnTo>
                      <a:pt x="0" y="168"/>
                    </a:lnTo>
                    <a:lnTo>
                      <a:pt x="20" y="144"/>
                    </a:lnTo>
                    <a:lnTo>
                      <a:pt x="31" y="118"/>
                    </a:lnTo>
                    <a:lnTo>
                      <a:pt x="37" y="89"/>
                    </a:lnTo>
                    <a:lnTo>
                      <a:pt x="43" y="67"/>
                    </a:lnTo>
                    <a:lnTo>
                      <a:pt x="51" y="50"/>
                    </a:lnTo>
                    <a:lnTo>
                      <a:pt x="60" y="29"/>
                    </a:lnTo>
                    <a:lnTo>
                      <a:pt x="62" y="22"/>
                    </a:lnTo>
                    <a:lnTo>
                      <a:pt x="63" y="12"/>
                    </a:lnTo>
                    <a:lnTo>
                      <a:pt x="66" y="5"/>
                    </a:lnTo>
                    <a:lnTo>
                      <a:pt x="70" y="2"/>
                    </a:lnTo>
                    <a:lnTo>
                      <a:pt x="74" y="0"/>
                    </a:lnTo>
                    <a:lnTo>
                      <a:pt x="77" y="0"/>
                    </a:ln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  <p:sp>
            <p:nvSpPr>
              <p:cNvPr id="8256" name="Freeform 62"/>
              <p:cNvSpPr>
                <a:spLocks/>
              </p:cNvSpPr>
              <p:nvPr/>
            </p:nvSpPr>
            <p:spPr bwMode="auto">
              <a:xfrm>
                <a:off x="1693" y="3226"/>
                <a:ext cx="60" cy="62"/>
              </a:xfrm>
              <a:custGeom>
                <a:avLst/>
                <a:gdLst>
                  <a:gd name="T0" fmla="*/ 60 w 60"/>
                  <a:gd name="T1" fmla="*/ 4 h 62"/>
                  <a:gd name="T2" fmla="*/ 57 w 60"/>
                  <a:gd name="T3" fmla="*/ 0 h 62"/>
                  <a:gd name="T4" fmla="*/ 51 w 60"/>
                  <a:gd name="T5" fmla="*/ 0 h 62"/>
                  <a:gd name="T6" fmla="*/ 41 w 60"/>
                  <a:gd name="T7" fmla="*/ 9 h 62"/>
                  <a:gd name="T8" fmla="*/ 26 w 60"/>
                  <a:gd name="T9" fmla="*/ 24 h 62"/>
                  <a:gd name="T10" fmla="*/ 12 w 60"/>
                  <a:gd name="T11" fmla="*/ 40 h 62"/>
                  <a:gd name="T12" fmla="*/ 4 w 60"/>
                  <a:gd name="T13" fmla="*/ 52 h 62"/>
                  <a:gd name="T14" fmla="*/ 0 w 60"/>
                  <a:gd name="T15" fmla="*/ 62 h 62"/>
                  <a:gd name="T16" fmla="*/ 17 w 60"/>
                  <a:gd name="T17" fmla="*/ 42 h 62"/>
                  <a:gd name="T18" fmla="*/ 34 w 60"/>
                  <a:gd name="T19" fmla="*/ 24 h 62"/>
                  <a:gd name="T20" fmla="*/ 46 w 60"/>
                  <a:gd name="T21" fmla="*/ 14 h 62"/>
                  <a:gd name="T22" fmla="*/ 58 w 60"/>
                  <a:gd name="T23" fmla="*/ 7 h 62"/>
                  <a:gd name="T24" fmla="*/ 58 w 60"/>
                  <a:gd name="T25" fmla="*/ 6 h 62"/>
                  <a:gd name="T26" fmla="*/ 60 w 60"/>
                  <a:gd name="T27" fmla="*/ 4 h 6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0"/>
                  <a:gd name="T43" fmla="*/ 0 h 62"/>
                  <a:gd name="T44" fmla="*/ 60 w 60"/>
                  <a:gd name="T45" fmla="*/ 62 h 6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0" h="62">
                    <a:moveTo>
                      <a:pt x="60" y="4"/>
                    </a:moveTo>
                    <a:lnTo>
                      <a:pt x="57" y="0"/>
                    </a:lnTo>
                    <a:lnTo>
                      <a:pt x="51" y="0"/>
                    </a:lnTo>
                    <a:lnTo>
                      <a:pt x="41" y="9"/>
                    </a:lnTo>
                    <a:lnTo>
                      <a:pt x="26" y="24"/>
                    </a:lnTo>
                    <a:lnTo>
                      <a:pt x="12" y="40"/>
                    </a:lnTo>
                    <a:lnTo>
                      <a:pt x="4" y="52"/>
                    </a:lnTo>
                    <a:lnTo>
                      <a:pt x="0" y="62"/>
                    </a:lnTo>
                    <a:lnTo>
                      <a:pt x="17" y="42"/>
                    </a:lnTo>
                    <a:lnTo>
                      <a:pt x="34" y="24"/>
                    </a:lnTo>
                    <a:lnTo>
                      <a:pt x="46" y="14"/>
                    </a:lnTo>
                    <a:lnTo>
                      <a:pt x="58" y="7"/>
                    </a:lnTo>
                    <a:lnTo>
                      <a:pt x="58" y="6"/>
                    </a:lnTo>
                    <a:lnTo>
                      <a:pt x="60" y="4"/>
                    </a:lnTo>
                    <a:close/>
                  </a:path>
                </a:pathLst>
              </a:custGeom>
              <a:solidFill>
                <a:srgbClr val="FFDE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charset="0"/>
                  </a:defRPr>
                </a:lvl9pPr>
              </a:lstStyle>
              <a:p>
                <a:pPr eaLnBrk="1" hangingPunct="1"/>
                <a:endParaRPr lang="pt-BR" altLang="pt-BR"/>
              </a:p>
            </p:txBody>
          </p:sp>
        </p:grpSp>
        <p:sp>
          <p:nvSpPr>
            <p:cNvPr id="8198" name="AutoShape 63"/>
            <p:cNvSpPr>
              <a:spLocks noChangeArrowheads="1"/>
            </p:cNvSpPr>
            <p:nvPr/>
          </p:nvSpPr>
          <p:spPr bwMode="auto">
            <a:xfrm>
              <a:off x="768" y="144"/>
              <a:ext cx="4560" cy="1259"/>
            </a:xfrm>
            <a:prstGeom prst="wedgeRoundRectCallout">
              <a:avLst>
                <a:gd name="adj1" fmla="val 4606"/>
                <a:gd name="adj2" fmla="val 91699"/>
                <a:gd name="adj3" fmla="val 16667"/>
              </a:avLst>
            </a:prstGeom>
            <a:solidFill>
              <a:schemeClr val="accent1">
                <a:lumMod val="40000"/>
                <a:lumOff val="60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pt-BR" altLang="pt-BR" sz="2800" dirty="0">
                  <a:latin typeface="Comic Sans MS" pitchFamily="66" charset="0"/>
                </a:rPr>
                <a:t>Desculpe-me Sr. Rato, mas não há nada que eu possa fazer. </a:t>
              </a:r>
            </a:p>
            <a:p>
              <a:pPr algn="ctr" eaLnBrk="1" hangingPunct="1"/>
              <a:r>
                <a:rPr lang="pt-BR" altLang="pt-BR" sz="2800" dirty="0">
                  <a:latin typeface="Comic Sans MS" pitchFamily="66" charset="0"/>
                </a:rPr>
                <a:t>Fique </a:t>
              </a:r>
              <a:r>
                <a:rPr lang="pt-BR" altLang="pt-BR" sz="2800" dirty="0" err="1">
                  <a:latin typeface="Comic Sans MS" pitchFamily="66" charset="0"/>
                </a:rPr>
                <a:t>tranqüilo</a:t>
              </a:r>
              <a:r>
                <a:rPr lang="pt-BR" altLang="pt-BR" sz="2800" dirty="0">
                  <a:latin typeface="Comic Sans MS" pitchFamily="66" charset="0"/>
                </a:rPr>
                <a:t> que o senhor será lembrado nas minhas preces.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tângulo de cantos arredondados 70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8003" name="AutoShape 3"/>
          <p:cNvSpPr>
            <a:spLocks noChangeArrowheads="1"/>
          </p:cNvSpPr>
          <p:nvPr/>
        </p:nvSpPr>
        <p:spPr bwMode="auto">
          <a:xfrm>
            <a:off x="762000" y="227856"/>
            <a:ext cx="7543800" cy="1905000"/>
          </a:xfrm>
          <a:prstGeom prst="wedgeEllipseCallout">
            <a:avLst>
              <a:gd name="adj1" fmla="val 9119"/>
              <a:gd name="adj2" fmla="val 81947"/>
            </a:avLst>
          </a:prstGeom>
          <a:solidFill>
            <a:schemeClr val="accent1">
              <a:lumMod val="40000"/>
              <a:lumOff val="60000"/>
            </a:scheme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>
              <a:defRPr/>
            </a:pPr>
            <a:r>
              <a:rPr lang="pt-BR" sz="2400" b="1" dirty="0">
                <a:latin typeface="Comic Sans MS" pitchFamily="66" charset="0"/>
              </a:rPr>
              <a:t>O que Sr. Rato? Uma ratoeira? Por acaso estou em perigo? </a:t>
            </a:r>
          </a:p>
          <a:p>
            <a:pPr algn="ctr">
              <a:defRPr/>
            </a:pPr>
            <a:r>
              <a:rPr lang="pt-BR" sz="2400" b="1" dirty="0">
                <a:latin typeface="Comic Sans MS" pitchFamily="66" charset="0"/>
              </a:rPr>
              <a:t>Acho que não </a:t>
            </a:r>
            <a:r>
              <a:rPr lang="pt-BR" sz="2800" dirty="0"/>
              <a:t>!</a:t>
            </a:r>
            <a:r>
              <a:rPr lang="pt-BR" sz="3600" dirty="0"/>
              <a:t> </a:t>
            </a:r>
          </a:p>
          <a:p>
            <a:pPr algn="ctr">
              <a:defRPr/>
            </a:pPr>
            <a:endParaRPr lang="pt-BR" sz="20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  <p:pic>
        <p:nvPicPr>
          <p:cNvPr id="9220" name="Picture 4" descr="rat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34200" y="4604495"/>
            <a:ext cx="2209800" cy="2141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304800" y="2478832"/>
            <a:ext cx="5867400" cy="4165600"/>
            <a:chOff x="2580" y="305"/>
            <a:chExt cx="1390" cy="900"/>
          </a:xfrm>
        </p:grpSpPr>
        <p:sp>
          <p:nvSpPr>
            <p:cNvPr id="9222" name="Freeform 6"/>
            <p:cNvSpPr>
              <a:spLocks/>
            </p:cNvSpPr>
            <p:nvPr/>
          </p:nvSpPr>
          <p:spPr bwMode="auto">
            <a:xfrm>
              <a:off x="2580" y="305"/>
              <a:ext cx="846" cy="850"/>
            </a:xfrm>
            <a:custGeom>
              <a:avLst/>
              <a:gdLst>
                <a:gd name="T0" fmla="*/ 801 w 846"/>
                <a:gd name="T1" fmla="*/ 15 h 850"/>
                <a:gd name="T2" fmla="*/ 768 w 846"/>
                <a:gd name="T3" fmla="*/ 19 h 850"/>
                <a:gd name="T4" fmla="*/ 686 w 846"/>
                <a:gd name="T5" fmla="*/ 3 h 850"/>
                <a:gd name="T6" fmla="*/ 534 w 846"/>
                <a:gd name="T7" fmla="*/ 9 h 850"/>
                <a:gd name="T8" fmla="*/ 426 w 846"/>
                <a:gd name="T9" fmla="*/ 33 h 850"/>
                <a:gd name="T10" fmla="*/ 298 w 846"/>
                <a:gd name="T11" fmla="*/ 5 h 850"/>
                <a:gd name="T12" fmla="*/ 204 w 846"/>
                <a:gd name="T13" fmla="*/ 26 h 850"/>
                <a:gd name="T14" fmla="*/ 82 w 846"/>
                <a:gd name="T15" fmla="*/ 41 h 850"/>
                <a:gd name="T16" fmla="*/ 42 w 846"/>
                <a:gd name="T17" fmla="*/ 86 h 850"/>
                <a:gd name="T18" fmla="*/ 20 w 846"/>
                <a:gd name="T19" fmla="*/ 163 h 850"/>
                <a:gd name="T20" fmla="*/ 0 w 846"/>
                <a:gd name="T21" fmla="*/ 259 h 850"/>
                <a:gd name="T22" fmla="*/ 50 w 846"/>
                <a:gd name="T23" fmla="*/ 370 h 850"/>
                <a:gd name="T24" fmla="*/ 47 w 846"/>
                <a:gd name="T25" fmla="*/ 319 h 850"/>
                <a:gd name="T26" fmla="*/ 37 w 846"/>
                <a:gd name="T27" fmla="*/ 225 h 850"/>
                <a:gd name="T28" fmla="*/ 68 w 846"/>
                <a:gd name="T29" fmla="*/ 343 h 850"/>
                <a:gd name="T30" fmla="*/ 94 w 846"/>
                <a:gd name="T31" fmla="*/ 444 h 850"/>
                <a:gd name="T32" fmla="*/ 87 w 846"/>
                <a:gd name="T33" fmla="*/ 506 h 850"/>
                <a:gd name="T34" fmla="*/ 54 w 846"/>
                <a:gd name="T35" fmla="*/ 533 h 850"/>
                <a:gd name="T36" fmla="*/ 42 w 846"/>
                <a:gd name="T37" fmla="*/ 605 h 850"/>
                <a:gd name="T38" fmla="*/ 47 w 846"/>
                <a:gd name="T39" fmla="*/ 781 h 850"/>
                <a:gd name="T40" fmla="*/ 84 w 846"/>
                <a:gd name="T41" fmla="*/ 836 h 850"/>
                <a:gd name="T42" fmla="*/ 158 w 846"/>
                <a:gd name="T43" fmla="*/ 838 h 850"/>
                <a:gd name="T44" fmla="*/ 121 w 846"/>
                <a:gd name="T45" fmla="*/ 785 h 850"/>
                <a:gd name="T46" fmla="*/ 98 w 846"/>
                <a:gd name="T47" fmla="*/ 752 h 850"/>
                <a:gd name="T48" fmla="*/ 87 w 846"/>
                <a:gd name="T49" fmla="*/ 667 h 850"/>
                <a:gd name="T50" fmla="*/ 135 w 846"/>
                <a:gd name="T51" fmla="*/ 557 h 850"/>
                <a:gd name="T52" fmla="*/ 175 w 846"/>
                <a:gd name="T53" fmla="*/ 564 h 850"/>
                <a:gd name="T54" fmla="*/ 198 w 846"/>
                <a:gd name="T55" fmla="*/ 612 h 850"/>
                <a:gd name="T56" fmla="*/ 218 w 846"/>
                <a:gd name="T57" fmla="*/ 672 h 850"/>
                <a:gd name="T58" fmla="*/ 267 w 846"/>
                <a:gd name="T59" fmla="*/ 739 h 850"/>
                <a:gd name="T60" fmla="*/ 275 w 846"/>
                <a:gd name="T61" fmla="*/ 790 h 850"/>
                <a:gd name="T62" fmla="*/ 303 w 846"/>
                <a:gd name="T63" fmla="*/ 821 h 850"/>
                <a:gd name="T64" fmla="*/ 308 w 846"/>
                <a:gd name="T65" fmla="*/ 841 h 850"/>
                <a:gd name="T66" fmla="*/ 363 w 846"/>
                <a:gd name="T67" fmla="*/ 847 h 850"/>
                <a:gd name="T68" fmla="*/ 362 w 846"/>
                <a:gd name="T69" fmla="*/ 795 h 850"/>
                <a:gd name="T70" fmla="*/ 351 w 846"/>
                <a:gd name="T71" fmla="*/ 780 h 850"/>
                <a:gd name="T72" fmla="*/ 335 w 846"/>
                <a:gd name="T73" fmla="*/ 745 h 850"/>
                <a:gd name="T74" fmla="*/ 294 w 846"/>
                <a:gd name="T75" fmla="*/ 653 h 850"/>
                <a:gd name="T76" fmla="*/ 317 w 846"/>
                <a:gd name="T77" fmla="*/ 649 h 850"/>
                <a:gd name="T78" fmla="*/ 335 w 846"/>
                <a:gd name="T79" fmla="*/ 631 h 850"/>
                <a:gd name="T80" fmla="*/ 365 w 846"/>
                <a:gd name="T81" fmla="*/ 646 h 850"/>
                <a:gd name="T82" fmla="*/ 375 w 846"/>
                <a:gd name="T83" fmla="*/ 625 h 850"/>
                <a:gd name="T84" fmla="*/ 414 w 846"/>
                <a:gd name="T85" fmla="*/ 589 h 850"/>
                <a:gd name="T86" fmla="*/ 479 w 846"/>
                <a:gd name="T87" fmla="*/ 564 h 850"/>
                <a:gd name="T88" fmla="*/ 508 w 846"/>
                <a:gd name="T89" fmla="*/ 572 h 850"/>
                <a:gd name="T90" fmla="*/ 556 w 846"/>
                <a:gd name="T91" fmla="*/ 554 h 850"/>
                <a:gd name="T92" fmla="*/ 730 w 846"/>
                <a:gd name="T93" fmla="*/ 601 h 850"/>
                <a:gd name="T94" fmla="*/ 737 w 846"/>
                <a:gd name="T95" fmla="*/ 668 h 850"/>
                <a:gd name="T96" fmla="*/ 729 w 846"/>
                <a:gd name="T97" fmla="*/ 740 h 850"/>
                <a:gd name="T98" fmla="*/ 704 w 846"/>
                <a:gd name="T99" fmla="*/ 776 h 850"/>
                <a:gd name="T100" fmla="*/ 712 w 846"/>
                <a:gd name="T101" fmla="*/ 812 h 850"/>
                <a:gd name="T102" fmla="*/ 752 w 846"/>
                <a:gd name="T103" fmla="*/ 838 h 850"/>
                <a:gd name="T104" fmla="*/ 764 w 846"/>
                <a:gd name="T105" fmla="*/ 790 h 850"/>
                <a:gd name="T106" fmla="*/ 769 w 846"/>
                <a:gd name="T107" fmla="*/ 725 h 8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46"/>
                <a:gd name="T163" fmla="*/ 0 h 850"/>
                <a:gd name="T164" fmla="*/ 846 w 846"/>
                <a:gd name="T165" fmla="*/ 850 h 8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46" h="850">
                  <a:moveTo>
                    <a:pt x="846" y="15"/>
                  </a:moveTo>
                  <a:lnTo>
                    <a:pt x="835" y="15"/>
                  </a:lnTo>
                  <a:lnTo>
                    <a:pt x="825" y="14"/>
                  </a:lnTo>
                  <a:lnTo>
                    <a:pt x="812" y="14"/>
                  </a:lnTo>
                  <a:lnTo>
                    <a:pt x="801" y="15"/>
                  </a:lnTo>
                  <a:lnTo>
                    <a:pt x="789" y="15"/>
                  </a:lnTo>
                  <a:lnTo>
                    <a:pt x="778" y="17"/>
                  </a:lnTo>
                  <a:lnTo>
                    <a:pt x="771" y="17"/>
                  </a:lnTo>
                  <a:lnTo>
                    <a:pt x="769" y="19"/>
                  </a:lnTo>
                  <a:lnTo>
                    <a:pt x="768" y="19"/>
                  </a:lnTo>
                  <a:lnTo>
                    <a:pt x="758" y="21"/>
                  </a:lnTo>
                  <a:lnTo>
                    <a:pt x="751" y="21"/>
                  </a:lnTo>
                  <a:lnTo>
                    <a:pt x="729" y="12"/>
                  </a:lnTo>
                  <a:lnTo>
                    <a:pt x="707" y="7"/>
                  </a:lnTo>
                  <a:lnTo>
                    <a:pt x="686" y="3"/>
                  </a:lnTo>
                  <a:lnTo>
                    <a:pt x="664" y="2"/>
                  </a:lnTo>
                  <a:lnTo>
                    <a:pt x="619" y="0"/>
                  </a:lnTo>
                  <a:lnTo>
                    <a:pt x="576" y="3"/>
                  </a:lnTo>
                  <a:lnTo>
                    <a:pt x="554" y="5"/>
                  </a:lnTo>
                  <a:lnTo>
                    <a:pt x="534" y="9"/>
                  </a:lnTo>
                  <a:lnTo>
                    <a:pt x="516" y="10"/>
                  </a:lnTo>
                  <a:lnTo>
                    <a:pt x="497" y="15"/>
                  </a:lnTo>
                  <a:lnTo>
                    <a:pt x="474" y="21"/>
                  </a:lnTo>
                  <a:lnTo>
                    <a:pt x="451" y="27"/>
                  </a:lnTo>
                  <a:lnTo>
                    <a:pt x="426" y="33"/>
                  </a:lnTo>
                  <a:lnTo>
                    <a:pt x="400" y="36"/>
                  </a:lnTo>
                  <a:lnTo>
                    <a:pt x="374" y="33"/>
                  </a:lnTo>
                  <a:lnTo>
                    <a:pt x="349" y="26"/>
                  </a:lnTo>
                  <a:lnTo>
                    <a:pt x="324" y="14"/>
                  </a:lnTo>
                  <a:lnTo>
                    <a:pt x="298" y="5"/>
                  </a:lnTo>
                  <a:lnTo>
                    <a:pt x="283" y="3"/>
                  </a:lnTo>
                  <a:lnTo>
                    <a:pt x="267" y="5"/>
                  </a:lnTo>
                  <a:lnTo>
                    <a:pt x="246" y="12"/>
                  </a:lnTo>
                  <a:lnTo>
                    <a:pt x="226" y="19"/>
                  </a:lnTo>
                  <a:lnTo>
                    <a:pt x="204" y="26"/>
                  </a:lnTo>
                  <a:lnTo>
                    <a:pt x="182" y="33"/>
                  </a:lnTo>
                  <a:lnTo>
                    <a:pt x="152" y="36"/>
                  </a:lnTo>
                  <a:lnTo>
                    <a:pt x="121" y="36"/>
                  </a:lnTo>
                  <a:lnTo>
                    <a:pt x="101" y="36"/>
                  </a:lnTo>
                  <a:lnTo>
                    <a:pt x="82" y="41"/>
                  </a:lnTo>
                  <a:lnTo>
                    <a:pt x="73" y="48"/>
                  </a:lnTo>
                  <a:lnTo>
                    <a:pt x="62" y="55"/>
                  </a:lnTo>
                  <a:lnTo>
                    <a:pt x="53" y="63"/>
                  </a:lnTo>
                  <a:lnTo>
                    <a:pt x="47" y="74"/>
                  </a:lnTo>
                  <a:lnTo>
                    <a:pt x="42" y="86"/>
                  </a:lnTo>
                  <a:lnTo>
                    <a:pt x="40" y="99"/>
                  </a:lnTo>
                  <a:lnTo>
                    <a:pt x="39" y="111"/>
                  </a:lnTo>
                  <a:lnTo>
                    <a:pt x="37" y="125"/>
                  </a:lnTo>
                  <a:lnTo>
                    <a:pt x="30" y="144"/>
                  </a:lnTo>
                  <a:lnTo>
                    <a:pt x="20" y="163"/>
                  </a:lnTo>
                  <a:lnTo>
                    <a:pt x="11" y="182"/>
                  </a:lnTo>
                  <a:lnTo>
                    <a:pt x="5" y="202"/>
                  </a:lnTo>
                  <a:lnTo>
                    <a:pt x="2" y="218"/>
                  </a:lnTo>
                  <a:lnTo>
                    <a:pt x="0" y="235"/>
                  </a:lnTo>
                  <a:lnTo>
                    <a:pt x="0" y="259"/>
                  </a:lnTo>
                  <a:lnTo>
                    <a:pt x="5" y="284"/>
                  </a:lnTo>
                  <a:lnTo>
                    <a:pt x="13" y="317"/>
                  </a:lnTo>
                  <a:lnTo>
                    <a:pt x="27" y="346"/>
                  </a:lnTo>
                  <a:lnTo>
                    <a:pt x="37" y="358"/>
                  </a:lnTo>
                  <a:lnTo>
                    <a:pt x="50" y="370"/>
                  </a:lnTo>
                  <a:lnTo>
                    <a:pt x="64" y="379"/>
                  </a:lnTo>
                  <a:lnTo>
                    <a:pt x="77" y="384"/>
                  </a:lnTo>
                  <a:lnTo>
                    <a:pt x="68" y="343"/>
                  </a:lnTo>
                  <a:lnTo>
                    <a:pt x="61" y="338"/>
                  </a:lnTo>
                  <a:lnTo>
                    <a:pt x="47" y="319"/>
                  </a:lnTo>
                  <a:lnTo>
                    <a:pt x="42" y="303"/>
                  </a:lnTo>
                  <a:lnTo>
                    <a:pt x="36" y="279"/>
                  </a:lnTo>
                  <a:lnTo>
                    <a:pt x="34" y="262"/>
                  </a:lnTo>
                  <a:lnTo>
                    <a:pt x="34" y="243"/>
                  </a:lnTo>
                  <a:lnTo>
                    <a:pt x="37" y="225"/>
                  </a:lnTo>
                  <a:lnTo>
                    <a:pt x="42" y="247"/>
                  </a:lnTo>
                  <a:lnTo>
                    <a:pt x="47" y="281"/>
                  </a:lnTo>
                  <a:lnTo>
                    <a:pt x="53" y="302"/>
                  </a:lnTo>
                  <a:lnTo>
                    <a:pt x="61" y="327"/>
                  </a:lnTo>
                  <a:lnTo>
                    <a:pt x="68" y="343"/>
                  </a:lnTo>
                  <a:lnTo>
                    <a:pt x="77" y="384"/>
                  </a:lnTo>
                  <a:lnTo>
                    <a:pt x="84" y="399"/>
                  </a:lnTo>
                  <a:lnTo>
                    <a:pt x="91" y="415"/>
                  </a:lnTo>
                  <a:lnTo>
                    <a:pt x="93" y="430"/>
                  </a:lnTo>
                  <a:lnTo>
                    <a:pt x="94" y="444"/>
                  </a:lnTo>
                  <a:lnTo>
                    <a:pt x="96" y="456"/>
                  </a:lnTo>
                  <a:lnTo>
                    <a:pt x="96" y="470"/>
                  </a:lnTo>
                  <a:lnTo>
                    <a:pt x="94" y="483"/>
                  </a:lnTo>
                  <a:lnTo>
                    <a:pt x="91" y="497"/>
                  </a:lnTo>
                  <a:lnTo>
                    <a:pt x="87" y="506"/>
                  </a:lnTo>
                  <a:lnTo>
                    <a:pt x="82" y="514"/>
                  </a:lnTo>
                  <a:lnTo>
                    <a:pt x="76" y="521"/>
                  </a:lnTo>
                  <a:lnTo>
                    <a:pt x="68" y="524"/>
                  </a:lnTo>
                  <a:lnTo>
                    <a:pt x="61" y="530"/>
                  </a:lnTo>
                  <a:lnTo>
                    <a:pt x="54" y="533"/>
                  </a:lnTo>
                  <a:lnTo>
                    <a:pt x="47" y="540"/>
                  </a:lnTo>
                  <a:lnTo>
                    <a:pt x="42" y="550"/>
                  </a:lnTo>
                  <a:lnTo>
                    <a:pt x="36" y="583"/>
                  </a:lnTo>
                  <a:lnTo>
                    <a:pt x="37" y="593"/>
                  </a:lnTo>
                  <a:lnTo>
                    <a:pt x="42" y="605"/>
                  </a:lnTo>
                  <a:lnTo>
                    <a:pt x="47" y="615"/>
                  </a:lnTo>
                  <a:lnTo>
                    <a:pt x="53" y="627"/>
                  </a:lnTo>
                  <a:lnTo>
                    <a:pt x="53" y="703"/>
                  </a:lnTo>
                  <a:lnTo>
                    <a:pt x="47" y="775"/>
                  </a:lnTo>
                  <a:lnTo>
                    <a:pt x="47" y="781"/>
                  </a:lnTo>
                  <a:lnTo>
                    <a:pt x="48" y="788"/>
                  </a:lnTo>
                  <a:lnTo>
                    <a:pt x="61" y="799"/>
                  </a:lnTo>
                  <a:lnTo>
                    <a:pt x="70" y="809"/>
                  </a:lnTo>
                  <a:lnTo>
                    <a:pt x="79" y="821"/>
                  </a:lnTo>
                  <a:lnTo>
                    <a:pt x="84" y="836"/>
                  </a:lnTo>
                  <a:lnTo>
                    <a:pt x="85" y="840"/>
                  </a:lnTo>
                  <a:lnTo>
                    <a:pt x="98" y="841"/>
                  </a:lnTo>
                  <a:lnTo>
                    <a:pt x="132" y="843"/>
                  </a:lnTo>
                  <a:lnTo>
                    <a:pt x="155" y="841"/>
                  </a:lnTo>
                  <a:lnTo>
                    <a:pt x="158" y="838"/>
                  </a:lnTo>
                  <a:lnTo>
                    <a:pt x="145" y="821"/>
                  </a:lnTo>
                  <a:lnTo>
                    <a:pt x="135" y="799"/>
                  </a:lnTo>
                  <a:lnTo>
                    <a:pt x="128" y="792"/>
                  </a:lnTo>
                  <a:lnTo>
                    <a:pt x="121" y="788"/>
                  </a:lnTo>
                  <a:lnTo>
                    <a:pt x="121" y="785"/>
                  </a:lnTo>
                  <a:lnTo>
                    <a:pt x="119" y="776"/>
                  </a:lnTo>
                  <a:lnTo>
                    <a:pt x="118" y="771"/>
                  </a:lnTo>
                  <a:lnTo>
                    <a:pt x="115" y="766"/>
                  </a:lnTo>
                  <a:lnTo>
                    <a:pt x="110" y="763"/>
                  </a:lnTo>
                  <a:lnTo>
                    <a:pt x="98" y="752"/>
                  </a:lnTo>
                  <a:lnTo>
                    <a:pt x="91" y="739"/>
                  </a:lnTo>
                  <a:lnTo>
                    <a:pt x="88" y="720"/>
                  </a:lnTo>
                  <a:lnTo>
                    <a:pt x="87" y="703"/>
                  </a:lnTo>
                  <a:lnTo>
                    <a:pt x="87" y="684"/>
                  </a:lnTo>
                  <a:lnTo>
                    <a:pt x="87" y="667"/>
                  </a:lnTo>
                  <a:lnTo>
                    <a:pt x="90" y="637"/>
                  </a:lnTo>
                  <a:lnTo>
                    <a:pt x="98" y="610"/>
                  </a:lnTo>
                  <a:lnTo>
                    <a:pt x="110" y="586"/>
                  </a:lnTo>
                  <a:lnTo>
                    <a:pt x="125" y="566"/>
                  </a:lnTo>
                  <a:lnTo>
                    <a:pt x="135" y="557"/>
                  </a:lnTo>
                  <a:lnTo>
                    <a:pt x="144" y="550"/>
                  </a:lnTo>
                  <a:lnTo>
                    <a:pt x="156" y="545"/>
                  </a:lnTo>
                  <a:lnTo>
                    <a:pt x="170" y="542"/>
                  </a:lnTo>
                  <a:lnTo>
                    <a:pt x="172" y="548"/>
                  </a:lnTo>
                  <a:lnTo>
                    <a:pt x="175" y="564"/>
                  </a:lnTo>
                  <a:lnTo>
                    <a:pt x="181" y="577"/>
                  </a:lnTo>
                  <a:lnTo>
                    <a:pt x="190" y="589"/>
                  </a:lnTo>
                  <a:lnTo>
                    <a:pt x="199" y="600"/>
                  </a:lnTo>
                  <a:lnTo>
                    <a:pt x="199" y="605"/>
                  </a:lnTo>
                  <a:lnTo>
                    <a:pt x="198" y="612"/>
                  </a:lnTo>
                  <a:lnTo>
                    <a:pt x="195" y="615"/>
                  </a:lnTo>
                  <a:lnTo>
                    <a:pt x="196" y="634"/>
                  </a:lnTo>
                  <a:lnTo>
                    <a:pt x="204" y="653"/>
                  </a:lnTo>
                  <a:lnTo>
                    <a:pt x="210" y="663"/>
                  </a:lnTo>
                  <a:lnTo>
                    <a:pt x="218" y="672"/>
                  </a:lnTo>
                  <a:lnTo>
                    <a:pt x="227" y="682"/>
                  </a:lnTo>
                  <a:lnTo>
                    <a:pt x="236" y="692"/>
                  </a:lnTo>
                  <a:lnTo>
                    <a:pt x="250" y="709"/>
                  </a:lnTo>
                  <a:lnTo>
                    <a:pt x="263" y="728"/>
                  </a:lnTo>
                  <a:lnTo>
                    <a:pt x="267" y="739"/>
                  </a:lnTo>
                  <a:lnTo>
                    <a:pt x="272" y="749"/>
                  </a:lnTo>
                  <a:lnTo>
                    <a:pt x="274" y="759"/>
                  </a:lnTo>
                  <a:lnTo>
                    <a:pt x="274" y="769"/>
                  </a:lnTo>
                  <a:lnTo>
                    <a:pt x="272" y="780"/>
                  </a:lnTo>
                  <a:lnTo>
                    <a:pt x="275" y="790"/>
                  </a:lnTo>
                  <a:lnTo>
                    <a:pt x="283" y="802"/>
                  </a:lnTo>
                  <a:lnTo>
                    <a:pt x="295" y="807"/>
                  </a:lnTo>
                  <a:lnTo>
                    <a:pt x="300" y="811"/>
                  </a:lnTo>
                  <a:lnTo>
                    <a:pt x="303" y="817"/>
                  </a:lnTo>
                  <a:lnTo>
                    <a:pt x="303" y="821"/>
                  </a:lnTo>
                  <a:lnTo>
                    <a:pt x="304" y="824"/>
                  </a:lnTo>
                  <a:lnTo>
                    <a:pt x="306" y="829"/>
                  </a:lnTo>
                  <a:lnTo>
                    <a:pt x="309" y="835"/>
                  </a:lnTo>
                  <a:lnTo>
                    <a:pt x="309" y="838"/>
                  </a:lnTo>
                  <a:lnTo>
                    <a:pt x="308" y="841"/>
                  </a:lnTo>
                  <a:lnTo>
                    <a:pt x="308" y="843"/>
                  </a:lnTo>
                  <a:lnTo>
                    <a:pt x="309" y="845"/>
                  </a:lnTo>
                  <a:lnTo>
                    <a:pt x="317" y="845"/>
                  </a:lnTo>
                  <a:lnTo>
                    <a:pt x="324" y="843"/>
                  </a:lnTo>
                  <a:lnTo>
                    <a:pt x="363" y="847"/>
                  </a:lnTo>
                  <a:lnTo>
                    <a:pt x="402" y="850"/>
                  </a:lnTo>
                  <a:lnTo>
                    <a:pt x="385" y="824"/>
                  </a:lnTo>
                  <a:lnTo>
                    <a:pt x="369" y="799"/>
                  </a:lnTo>
                  <a:lnTo>
                    <a:pt x="365" y="795"/>
                  </a:lnTo>
                  <a:lnTo>
                    <a:pt x="362" y="795"/>
                  </a:lnTo>
                  <a:lnTo>
                    <a:pt x="355" y="793"/>
                  </a:lnTo>
                  <a:lnTo>
                    <a:pt x="349" y="792"/>
                  </a:lnTo>
                  <a:lnTo>
                    <a:pt x="348" y="788"/>
                  </a:lnTo>
                  <a:lnTo>
                    <a:pt x="348" y="787"/>
                  </a:lnTo>
                  <a:lnTo>
                    <a:pt x="351" y="780"/>
                  </a:lnTo>
                  <a:lnTo>
                    <a:pt x="349" y="771"/>
                  </a:lnTo>
                  <a:lnTo>
                    <a:pt x="349" y="768"/>
                  </a:lnTo>
                  <a:lnTo>
                    <a:pt x="348" y="763"/>
                  </a:lnTo>
                  <a:lnTo>
                    <a:pt x="343" y="752"/>
                  </a:lnTo>
                  <a:lnTo>
                    <a:pt x="335" y="745"/>
                  </a:lnTo>
                  <a:lnTo>
                    <a:pt x="315" y="728"/>
                  </a:lnTo>
                  <a:lnTo>
                    <a:pt x="300" y="704"/>
                  </a:lnTo>
                  <a:lnTo>
                    <a:pt x="292" y="677"/>
                  </a:lnTo>
                  <a:lnTo>
                    <a:pt x="289" y="649"/>
                  </a:lnTo>
                  <a:lnTo>
                    <a:pt x="294" y="653"/>
                  </a:lnTo>
                  <a:lnTo>
                    <a:pt x="298" y="656"/>
                  </a:lnTo>
                  <a:lnTo>
                    <a:pt x="303" y="656"/>
                  </a:lnTo>
                  <a:lnTo>
                    <a:pt x="304" y="656"/>
                  </a:lnTo>
                  <a:lnTo>
                    <a:pt x="311" y="653"/>
                  </a:lnTo>
                  <a:lnTo>
                    <a:pt x="317" y="649"/>
                  </a:lnTo>
                  <a:lnTo>
                    <a:pt x="318" y="643"/>
                  </a:lnTo>
                  <a:lnTo>
                    <a:pt x="317" y="634"/>
                  </a:lnTo>
                  <a:lnTo>
                    <a:pt x="323" y="632"/>
                  </a:lnTo>
                  <a:lnTo>
                    <a:pt x="329" y="631"/>
                  </a:lnTo>
                  <a:lnTo>
                    <a:pt x="335" y="631"/>
                  </a:lnTo>
                  <a:lnTo>
                    <a:pt x="340" y="631"/>
                  </a:lnTo>
                  <a:lnTo>
                    <a:pt x="348" y="637"/>
                  </a:lnTo>
                  <a:lnTo>
                    <a:pt x="357" y="643"/>
                  </a:lnTo>
                  <a:lnTo>
                    <a:pt x="362" y="644"/>
                  </a:lnTo>
                  <a:lnTo>
                    <a:pt x="365" y="646"/>
                  </a:lnTo>
                  <a:lnTo>
                    <a:pt x="369" y="644"/>
                  </a:lnTo>
                  <a:lnTo>
                    <a:pt x="372" y="641"/>
                  </a:lnTo>
                  <a:lnTo>
                    <a:pt x="375" y="636"/>
                  </a:lnTo>
                  <a:lnTo>
                    <a:pt x="375" y="632"/>
                  </a:lnTo>
                  <a:lnTo>
                    <a:pt x="375" y="625"/>
                  </a:lnTo>
                  <a:lnTo>
                    <a:pt x="375" y="620"/>
                  </a:lnTo>
                  <a:lnTo>
                    <a:pt x="377" y="617"/>
                  </a:lnTo>
                  <a:lnTo>
                    <a:pt x="380" y="615"/>
                  </a:lnTo>
                  <a:lnTo>
                    <a:pt x="399" y="603"/>
                  </a:lnTo>
                  <a:lnTo>
                    <a:pt x="414" y="589"/>
                  </a:lnTo>
                  <a:lnTo>
                    <a:pt x="429" y="574"/>
                  </a:lnTo>
                  <a:lnTo>
                    <a:pt x="442" y="557"/>
                  </a:lnTo>
                  <a:lnTo>
                    <a:pt x="456" y="557"/>
                  </a:lnTo>
                  <a:lnTo>
                    <a:pt x="467" y="559"/>
                  </a:lnTo>
                  <a:lnTo>
                    <a:pt x="479" y="564"/>
                  </a:lnTo>
                  <a:lnTo>
                    <a:pt x="494" y="567"/>
                  </a:lnTo>
                  <a:lnTo>
                    <a:pt x="497" y="569"/>
                  </a:lnTo>
                  <a:lnTo>
                    <a:pt x="499" y="572"/>
                  </a:lnTo>
                  <a:lnTo>
                    <a:pt x="504" y="574"/>
                  </a:lnTo>
                  <a:lnTo>
                    <a:pt x="508" y="572"/>
                  </a:lnTo>
                  <a:lnTo>
                    <a:pt x="513" y="571"/>
                  </a:lnTo>
                  <a:lnTo>
                    <a:pt x="525" y="566"/>
                  </a:lnTo>
                  <a:lnTo>
                    <a:pt x="536" y="559"/>
                  </a:lnTo>
                  <a:lnTo>
                    <a:pt x="545" y="555"/>
                  </a:lnTo>
                  <a:lnTo>
                    <a:pt x="556" y="554"/>
                  </a:lnTo>
                  <a:lnTo>
                    <a:pt x="588" y="559"/>
                  </a:lnTo>
                  <a:lnTo>
                    <a:pt x="621" y="567"/>
                  </a:lnTo>
                  <a:lnTo>
                    <a:pt x="653" y="576"/>
                  </a:lnTo>
                  <a:lnTo>
                    <a:pt x="687" y="586"/>
                  </a:lnTo>
                  <a:lnTo>
                    <a:pt x="730" y="601"/>
                  </a:lnTo>
                  <a:lnTo>
                    <a:pt x="747" y="605"/>
                  </a:lnTo>
                  <a:lnTo>
                    <a:pt x="747" y="625"/>
                  </a:lnTo>
                  <a:lnTo>
                    <a:pt x="746" y="648"/>
                  </a:lnTo>
                  <a:lnTo>
                    <a:pt x="743" y="658"/>
                  </a:lnTo>
                  <a:lnTo>
                    <a:pt x="737" y="668"/>
                  </a:lnTo>
                  <a:lnTo>
                    <a:pt x="732" y="684"/>
                  </a:lnTo>
                  <a:lnTo>
                    <a:pt x="732" y="699"/>
                  </a:lnTo>
                  <a:lnTo>
                    <a:pt x="734" y="713"/>
                  </a:lnTo>
                  <a:lnTo>
                    <a:pt x="732" y="727"/>
                  </a:lnTo>
                  <a:lnTo>
                    <a:pt x="729" y="740"/>
                  </a:lnTo>
                  <a:lnTo>
                    <a:pt x="724" y="751"/>
                  </a:lnTo>
                  <a:lnTo>
                    <a:pt x="717" y="759"/>
                  </a:lnTo>
                  <a:lnTo>
                    <a:pt x="714" y="764"/>
                  </a:lnTo>
                  <a:lnTo>
                    <a:pt x="707" y="769"/>
                  </a:lnTo>
                  <a:lnTo>
                    <a:pt x="704" y="776"/>
                  </a:lnTo>
                  <a:lnTo>
                    <a:pt x="703" y="781"/>
                  </a:lnTo>
                  <a:lnTo>
                    <a:pt x="701" y="790"/>
                  </a:lnTo>
                  <a:lnTo>
                    <a:pt x="703" y="799"/>
                  </a:lnTo>
                  <a:lnTo>
                    <a:pt x="706" y="807"/>
                  </a:lnTo>
                  <a:lnTo>
                    <a:pt x="712" y="812"/>
                  </a:lnTo>
                  <a:lnTo>
                    <a:pt x="707" y="821"/>
                  </a:lnTo>
                  <a:lnTo>
                    <a:pt x="706" y="831"/>
                  </a:lnTo>
                  <a:lnTo>
                    <a:pt x="706" y="833"/>
                  </a:lnTo>
                  <a:lnTo>
                    <a:pt x="712" y="836"/>
                  </a:lnTo>
                  <a:lnTo>
                    <a:pt x="752" y="838"/>
                  </a:lnTo>
                  <a:lnTo>
                    <a:pt x="785" y="838"/>
                  </a:lnTo>
                  <a:lnTo>
                    <a:pt x="788" y="831"/>
                  </a:lnTo>
                  <a:lnTo>
                    <a:pt x="788" y="829"/>
                  </a:lnTo>
                  <a:lnTo>
                    <a:pt x="766" y="800"/>
                  </a:lnTo>
                  <a:lnTo>
                    <a:pt x="764" y="790"/>
                  </a:lnTo>
                  <a:lnTo>
                    <a:pt x="763" y="783"/>
                  </a:lnTo>
                  <a:lnTo>
                    <a:pt x="755" y="776"/>
                  </a:lnTo>
                  <a:lnTo>
                    <a:pt x="755" y="757"/>
                  </a:lnTo>
                  <a:lnTo>
                    <a:pt x="761" y="737"/>
                  </a:lnTo>
                  <a:lnTo>
                    <a:pt x="769" y="725"/>
                  </a:lnTo>
                  <a:lnTo>
                    <a:pt x="778" y="715"/>
                  </a:lnTo>
                  <a:lnTo>
                    <a:pt x="783" y="708"/>
                  </a:lnTo>
                  <a:lnTo>
                    <a:pt x="786" y="697"/>
                  </a:lnTo>
                  <a:lnTo>
                    <a:pt x="846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3" name="Freeform 7"/>
            <p:cNvSpPr>
              <a:spLocks/>
            </p:cNvSpPr>
            <p:nvPr/>
          </p:nvSpPr>
          <p:spPr bwMode="auto">
            <a:xfrm>
              <a:off x="2580" y="305"/>
              <a:ext cx="846" cy="850"/>
            </a:xfrm>
            <a:custGeom>
              <a:avLst/>
              <a:gdLst>
                <a:gd name="T0" fmla="*/ 801 w 846"/>
                <a:gd name="T1" fmla="*/ 15 h 850"/>
                <a:gd name="T2" fmla="*/ 769 w 846"/>
                <a:gd name="T3" fmla="*/ 19 h 850"/>
                <a:gd name="T4" fmla="*/ 729 w 846"/>
                <a:gd name="T5" fmla="*/ 12 h 850"/>
                <a:gd name="T6" fmla="*/ 576 w 846"/>
                <a:gd name="T7" fmla="*/ 3 h 850"/>
                <a:gd name="T8" fmla="*/ 497 w 846"/>
                <a:gd name="T9" fmla="*/ 15 h 850"/>
                <a:gd name="T10" fmla="*/ 374 w 846"/>
                <a:gd name="T11" fmla="*/ 33 h 850"/>
                <a:gd name="T12" fmla="*/ 267 w 846"/>
                <a:gd name="T13" fmla="*/ 5 h 850"/>
                <a:gd name="T14" fmla="*/ 152 w 846"/>
                <a:gd name="T15" fmla="*/ 36 h 850"/>
                <a:gd name="T16" fmla="*/ 62 w 846"/>
                <a:gd name="T17" fmla="*/ 55 h 850"/>
                <a:gd name="T18" fmla="*/ 39 w 846"/>
                <a:gd name="T19" fmla="*/ 111 h 850"/>
                <a:gd name="T20" fmla="*/ 5 w 846"/>
                <a:gd name="T21" fmla="*/ 202 h 850"/>
                <a:gd name="T22" fmla="*/ 5 w 846"/>
                <a:gd name="T23" fmla="*/ 284 h 850"/>
                <a:gd name="T24" fmla="*/ 64 w 846"/>
                <a:gd name="T25" fmla="*/ 379 h 850"/>
                <a:gd name="T26" fmla="*/ 42 w 846"/>
                <a:gd name="T27" fmla="*/ 303 h 850"/>
                <a:gd name="T28" fmla="*/ 42 w 846"/>
                <a:gd name="T29" fmla="*/ 247 h 850"/>
                <a:gd name="T30" fmla="*/ 77 w 846"/>
                <a:gd name="T31" fmla="*/ 384 h 850"/>
                <a:gd name="T32" fmla="*/ 96 w 846"/>
                <a:gd name="T33" fmla="*/ 456 h 850"/>
                <a:gd name="T34" fmla="*/ 82 w 846"/>
                <a:gd name="T35" fmla="*/ 514 h 850"/>
                <a:gd name="T36" fmla="*/ 47 w 846"/>
                <a:gd name="T37" fmla="*/ 540 h 850"/>
                <a:gd name="T38" fmla="*/ 47 w 846"/>
                <a:gd name="T39" fmla="*/ 615 h 850"/>
                <a:gd name="T40" fmla="*/ 48 w 846"/>
                <a:gd name="T41" fmla="*/ 788 h 850"/>
                <a:gd name="T42" fmla="*/ 84 w 846"/>
                <a:gd name="T43" fmla="*/ 836 h 850"/>
                <a:gd name="T44" fmla="*/ 155 w 846"/>
                <a:gd name="T45" fmla="*/ 841 h 850"/>
                <a:gd name="T46" fmla="*/ 121 w 846"/>
                <a:gd name="T47" fmla="*/ 788 h 850"/>
                <a:gd name="T48" fmla="*/ 110 w 846"/>
                <a:gd name="T49" fmla="*/ 763 h 850"/>
                <a:gd name="T50" fmla="*/ 87 w 846"/>
                <a:gd name="T51" fmla="*/ 684 h 850"/>
                <a:gd name="T52" fmla="*/ 125 w 846"/>
                <a:gd name="T53" fmla="*/ 566 h 850"/>
                <a:gd name="T54" fmla="*/ 172 w 846"/>
                <a:gd name="T55" fmla="*/ 548 h 850"/>
                <a:gd name="T56" fmla="*/ 199 w 846"/>
                <a:gd name="T57" fmla="*/ 605 h 850"/>
                <a:gd name="T58" fmla="*/ 210 w 846"/>
                <a:gd name="T59" fmla="*/ 663 h 850"/>
                <a:gd name="T60" fmla="*/ 263 w 846"/>
                <a:gd name="T61" fmla="*/ 728 h 850"/>
                <a:gd name="T62" fmla="*/ 272 w 846"/>
                <a:gd name="T63" fmla="*/ 780 h 850"/>
                <a:gd name="T64" fmla="*/ 300 w 846"/>
                <a:gd name="T65" fmla="*/ 811 h 850"/>
                <a:gd name="T66" fmla="*/ 304 w 846"/>
                <a:gd name="T67" fmla="*/ 824 h 850"/>
                <a:gd name="T68" fmla="*/ 308 w 846"/>
                <a:gd name="T69" fmla="*/ 841 h 850"/>
                <a:gd name="T70" fmla="*/ 324 w 846"/>
                <a:gd name="T71" fmla="*/ 843 h 850"/>
                <a:gd name="T72" fmla="*/ 385 w 846"/>
                <a:gd name="T73" fmla="*/ 824 h 850"/>
                <a:gd name="T74" fmla="*/ 362 w 846"/>
                <a:gd name="T75" fmla="*/ 795 h 850"/>
                <a:gd name="T76" fmla="*/ 348 w 846"/>
                <a:gd name="T77" fmla="*/ 787 h 850"/>
                <a:gd name="T78" fmla="*/ 349 w 846"/>
                <a:gd name="T79" fmla="*/ 768 h 850"/>
                <a:gd name="T80" fmla="*/ 335 w 846"/>
                <a:gd name="T81" fmla="*/ 745 h 850"/>
                <a:gd name="T82" fmla="*/ 294 w 846"/>
                <a:gd name="T83" fmla="*/ 653 h 850"/>
                <a:gd name="T84" fmla="*/ 317 w 846"/>
                <a:gd name="T85" fmla="*/ 649 h 850"/>
                <a:gd name="T86" fmla="*/ 335 w 846"/>
                <a:gd name="T87" fmla="*/ 631 h 850"/>
                <a:gd name="T88" fmla="*/ 365 w 846"/>
                <a:gd name="T89" fmla="*/ 646 h 850"/>
                <a:gd name="T90" fmla="*/ 375 w 846"/>
                <a:gd name="T91" fmla="*/ 632 h 850"/>
                <a:gd name="T92" fmla="*/ 399 w 846"/>
                <a:gd name="T93" fmla="*/ 603 h 850"/>
                <a:gd name="T94" fmla="*/ 467 w 846"/>
                <a:gd name="T95" fmla="*/ 559 h 850"/>
                <a:gd name="T96" fmla="*/ 504 w 846"/>
                <a:gd name="T97" fmla="*/ 574 h 850"/>
                <a:gd name="T98" fmla="*/ 545 w 846"/>
                <a:gd name="T99" fmla="*/ 555 h 850"/>
                <a:gd name="T100" fmla="*/ 687 w 846"/>
                <a:gd name="T101" fmla="*/ 586 h 850"/>
                <a:gd name="T102" fmla="*/ 743 w 846"/>
                <a:gd name="T103" fmla="*/ 658 h 850"/>
                <a:gd name="T104" fmla="*/ 732 w 846"/>
                <a:gd name="T105" fmla="*/ 727 h 850"/>
                <a:gd name="T106" fmla="*/ 714 w 846"/>
                <a:gd name="T107" fmla="*/ 764 h 850"/>
                <a:gd name="T108" fmla="*/ 703 w 846"/>
                <a:gd name="T109" fmla="*/ 799 h 850"/>
                <a:gd name="T110" fmla="*/ 706 w 846"/>
                <a:gd name="T111" fmla="*/ 833 h 850"/>
                <a:gd name="T112" fmla="*/ 788 w 846"/>
                <a:gd name="T113" fmla="*/ 829 h 850"/>
                <a:gd name="T114" fmla="*/ 755 w 846"/>
                <a:gd name="T115" fmla="*/ 757 h 850"/>
                <a:gd name="T116" fmla="*/ 786 w 846"/>
                <a:gd name="T117" fmla="*/ 697 h 8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46"/>
                <a:gd name="T178" fmla="*/ 0 h 850"/>
                <a:gd name="T179" fmla="*/ 846 w 846"/>
                <a:gd name="T180" fmla="*/ 850 h 85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46" h="850">
                  <a:moveTo>
                    <a:pt x="846" y="15"/>
                  </a:moveTo>
                  <a:lnTo>
                    <a:pt x="835" y="15"/>
                  </a:lnTo>
                  <a:lnTo>
                    <a:pt x="825" y="14"/>
                  </a:lnTo>
                  <a:lnTo>
                    <a:pt x="812" y="14"/>
                  </a:lnTo>
                  <a:lnTo>
                    <a:pt x="801" y="15"/>
                  </a:lnTo>
                  <a:lnTo>
                    <a:pt x="789" y="15"/>
                  </a:lnTo>
                  <a:lnTo>
                    <a:pt x="778" y="17"/>
                  </a:lnTo>
                  <a:lnTo>
                    <a:pt x="771" y="17"/>
                  </a:lnTo>
                  <a:lnTo>
                    <a:pt x="769" y="19"/>
                  </a:lnTo>
                  <a:lnTo>
                    <a:pt x="768" y="19"/>
                  </a:lnTo>
                  <a:lnTo>
                    <a:pt x="758" y="21"/>
                  </a:lnTo>
                  <a:lnTo>
                    <a:pt x="751" y="21"/>
                  </a:lnTo>
                  <a:lnTo>
                    <a:pt x="729" y="12"/>
                  </a:lnTo>
                  <a:lnTo>
                    <a:pt x="707" y="7"/>
                  </a:lnTo>
                  <a:lnTo>
                    <a:pt x="686" y="3"/>
                  </a:lnTo>
                  <a:lnTo>
                    <a:pt x="664" y="2"/>
                  </a:lnTo>
                  <a:lnTo>
                    <a:pt x="619" y="0"/>
                  </a:lnTo>
                  <a:lnTo>
                    <a:pt x="576" y="3"/>
                  </a:lnTo>
                  <a:lnTo>
                    <a:pt x="554" y="5"/>
                  </a:lnTo>
                  <a:lnTo>
                    <a:pt x="534" y="9"/>
                  </a:lnTo>
                  <a:lnTo>
                    <a:pt x="516" y="10"/>
                  </a:lnTo>
                  <a:lnTo>
                    <a:pt x="497" y="15"/>
                  </a:lnTo>
                  <a:lnTo>
                    <a:pt x="474" y="21"/>
                  </a:lnTo>
                  <a:lnTo>
                    <a:pt x="451" y="27"/>
                  </a:lnTo>
                  <a:lnTo>
                    <a:pt x="426" y="33"/>
                  </a:lnTo>
                  <a:lnTo>
                    <a:pt x="400" y="36"/>
                  </a:lnTo>
                  <a:lnTo>
                    <a:pt x="374" y="33"/>
                  </a:lnTo>
                  <a:lnTo>
                    <a:pt x="349" y="26"/>
                  </a:lnTo>
                  <a:lnTo>
                    <a:pt x="324" y="14"/>
                  </a:lnTo>
                  <a:lnTo>
                    <a:pt x="298" y="5"/>
                  </a:lnTo>
                  <a:lnTo>
                    <a:pt x="283" y="3"/>
                  </a:lnTo>
                  <a:lnTo>
                    <a:pt x="267" y="5"/>
                  </a:lnTo>
                  <a:lnTo>
                    <a:pt x="246" y="12"/>
                  </a:lnTo>
                  <a:lnTo>
                    <a:pt x="226" y="19"/>
                  </a:lnTo>
                  <a:lnTo>
                    <a:pt x="204" y="26"/>
                  </a:lnTo>
                  <a:lnTo>
                    <a:pt x="182" y="33"/>
                  </a:lnTo>
                  <a:lnTo>
                    <a:pt x="152" y="36"/>
                  </a:lnTo>
                  <a:lnTo>
                    <a:pt x="121" y="36"/>
                  </a:lnTo>
                  <a:lnTo>
                    <a:pt x="101" y="36"/>
                  </a:lnTo>
                  <a:lnTo>
                    <a:pt x="82" y="41"/>
                  </a:lnTo>
                  <a:lnTo>
                    <a:pt x="73" y="48"/>
                  </a:lnTo>
                  <a:lnTo>
                    <a:pt x="62" y="55"/>
                  </a:lnTo>
                  <a:lnTo>
                    <a:pt x="53" y="63"/>
                  </a:lnTo>
                  <a:lnTo>
                    <a:pt x="47" y="74"/>
                  </a:lnTo>
                  <a:lnTo>
                    <a:pt x="42" y="86"/>
                  </a:lnTo>
                  <a:lnTo>
                    <a:pt x="40" y="99"/>
                  </a:lnTo>
                  <a:lnTo>
                    <a:pt x="39" y="111"/>
                  </a:lnTo>
                  <a:lnTo>
                    <a:pt x="37" y="125"/>
                  </a:lnTo>
                  <a:lnTo>
                    <a:pt x="30" y="144"/>
                  </a:lnTo>
                  <a:lnTo>
                    <a:pt x="20" y="163"/>
                  </a:lnTo>
                  <a:lnTo>
                    <a:pt x="11" y="182"/>
                  </a:lnTo>
                  <a:lnTo>
                    <a:pt x="5" y="202"/>
                  </a:lnTo>
                  <a:lnTo>
                    <a:pt x="2" y="218"/>
                  </a:lnTo>
                  <a:lnTo>
                    <a:pt x="0" y="235"/>
                  </a:lnTo>
                  <a:lnTo>
                    <a:pt x="0" y="259"/>
                  </a:lnTo>
                  <a:lnTo>
                    <a:pt x="5" y="284"/>
                  </a:lnTo>
                  <a:lnTo>
                    <a:pt x="13" y="317"/>
                  </a:lnTo>
                  <a:lnTo>
                    <a:pt x="27" y="346"/>
                  </a:lnTo>
                  <a:lnTo>
                    <a:pt x="37" y="358"/>
                  </a:lnTo>
                  <a:lnTo>
                    <a:pt x="50" y="370"/>
                  </a:lnTo>
                  <a:lnTo>
                    <a:pt x="64" y="379"/>
                  </a:lnTo>
                  <a:lnTo>
                    <a:pt x="77" y="384"/>
                  </a:lnTo>
                  <a:lnTo>
                    <a:pt x="68" y="343"/>
                  </a:lnTo>
                  <a:lnTo>
                    <a:pt x="61" y="338"/>
                  </a:lnTo>
                  <a:lnTo>
                    <a:pt x="47" y="319"/>
                  </a:lnTo>
                  <a:lnTo>
                    <a:pt x="42" y="303"/>
                  </a:lnTo>
                  <a:lnTo>
                    <a:pt x="36" y="279"/>
                  </a:lnTo>
                  <a:lnTo>
                    <a:pt x="34" y="262"/>
                  </a:lnTo>
                  <a:lnTo>
                    <a:pt x="34" y="243"/>
                  </a:lnTo>
                  <a:lnTo>
                    <a:pt x="37" y="225"/>
                  </a:lnTo>
                  <a:lnTo>
                    <a:pt x="42" y="247"/>
                  </a:lnTo>
                  <a:lnTo>
                    <a:pt x="47" y="281"/>
                  </a:lnTo>
                  <a:lnTo>
                    <a:pt x="53" y="302"/>
                  </a:lnTo>
                  <a:lnTo>
                    <a:pt x="61" y="327"/>
                  </a:lnTo>
                  <a:lnTo>
                    <a:pt x="68" y="343"/>
                  </a:lnTo>
                  <a:lnTo>
                    <a:pt x="77" y="384"/>
                  </a:lnTo>
                  <a:lnTo>
                    <a:pt x="84" y="399"/>
                  </a:lnTo>
                  <a:lnTo>
                    <a:pt x="91" y="415"/>
                  </a:lnTo>
                  <a:lnTo>
                    <a:pt x="93" y="430"/>
                  </a:lnTo>
                  <a:lnTo>
                    <a:pt x="94" y="444"/>
                  </a:lnTo>
                  <a:lnTo>
                    <a:pt x="96" y="456"/>
                  </a:lnTo>
                  <a:lnTo>
                    <a:pt x="96" y="470"/>
                  </a:lnTo>
                  <a:lnTo>
                    <a:pt x="94" y="483"/>
                  </a:lnTo>
                  <a:lnTo>
                    <a:pt x="91" y="497"/>
                  </a:lnTo>
                  <a:lnTo>
                    <a:pt x="87" y="506"/>
                  </a:lnTo>
                  <a:lnTo>
                    <a:pt x="82" y="514"/>
                  </a:lnTo>
                  <a:lnTo>
                    <a:pt x="76" y="521"/>
                  </a:lnTo>
                  <a:lnTo>
                    <a:pt x="68" y="524"/>
                  </a:lnTo>
                  <a:lnTo>
                    <a:pt x="61" y="530"/>
                  </a:lnTo>
                  <a:lnTo>
                    <a:pt x="54" y="533"/>
                  </a:lnTo>
                  <a:lnTo>
                    <a:pt x="47" y="540"/>
                  </a:lnTo>
                  <a:lnTo>
                    <a:pt x="42" y="550"/>
                  </a:lnTo>
                  <a:lnTo>
                    <a:pt x="36" y="583"/>
                  </a:lnTo>
                  <a:lnTo>
                    <a:pt x="37" y="593"/>
                  </a:lnTo>
                  <a:lnTo>
                    <a:pt x="42" y="605"/>
                  </a:lnTo>
                  <a:lnTo>
                    <a:pt x="47" y="615"/>
                  </a:lnTo>
                  <a:lnTo>
                    <a:pt x="53" y="627"/>
                  </a:lnTo>
                  <a:lnTo>
                    <a:pt x="53" y="703"/>
                  </a:lnTo>
                  <a:lnTo>
                    <a:pt x="47" y="775"/>
                  </a:lnTo>
                  <a:lnTo>
                    <a:pt x="47" y="781"/>
                  </a:lnTo>
                  <a:lnTo>
                    <a:pt x="48" y="788"/>
                  </a:lnTo>
                  <a:lnTo>
                    <a:pt x="61" y="799"/>
                  </a:lnTo>
                  <a:lnTo>
                    <a:pt x="70" y="809"/>
                  </a:lnTo>
                  <a:lnTo>
                    <a:pt x="79" y="821"/>
                  </a:lnTo>
                  <a:lnTo>
                    <a:pt x="84" y="836"/>
                  </a:lnTo>
                  <a:lnTo>
                    <a:pt x="85" y="840"/>
                  </a:lnTo>
                  <a:lnTo>
                    <a:pt x="98" y="841"/>
                  </a:lnTo>
                  <a:lnTo>
                    <a:pt x="132" y="843"/>
                  </a:lnTo>
                  <a:lnTo>
                    <a:pt x="155" y="841"/>
                  </a:lnTo>
                  <a:lnTo>
                    <a:pt x="158" y="838"/>
                  </a:lnTo>
                  <a:lnTo>
                    <a:pt x="145" y="821"/>
                  </a:lnTo>
                  <a:lnTo>
                    <a:pt x="135" y="799"/>
                  </a:lnTo>
                  <a:lnTo>
                    <a:pt x="128" y="792"/>
                  </a:lnTo>
                  <a:lnTo>
                    <a:pt x="121" y="788"/>
                  </a:lnTo>
                  <a:lnTo>
                    <a:pt x="121" y="785"/>
                  </a:lnTo>
                  <a:lnTo>
                    <a:pt x="119" y="776"/>
                  </a:lnTo>
                  <a:lnTo>
                    <a:pt x="118" y="771"/>
                  </a:lnTo>
                  <a:lnTo>
                    <a:pt x="115" y="766"/>
                  </a:lnTo>
                  <a:lnTo>
                    <a:pt x="110" y="763"/>
                  </a:lnTo>
                  <a:lnTo>
                    <a:pt x="98" y="752"/>
                  </a:lnTo>
                  <a:lnTo>
                    <a:pt x="91" y="739"/>
                  </a:lnTo>
                  <a:lnTo>
                    <a:pt x="88" y="720"/>
                  </a:lnTo>
                  <a:lnTo>
                    <a:pt x="87" y="703"/>
                  </a:lnTo>
                  <a:lnTo>
                    <a:pt x="87" y="684"/>
                  </a:lnTo>
                  <a:lnTo>
                    <a:pt x="87" y="667"/>
                  </a:lnTo>
                  <a:lnTo>
                    <a:pt x="90" y="637"/>
                  </a:lnTo>
                  <a:lnTo>
                    <a:pt x="98" y="610"/>
                  </a:lnTo>
                  <a:lnTo>
                    <a:pt x="110" y="586"/>
                  </a:lnTo>
                  <a:lnTo>
                    <a:pt x="125" y="566"/>
                  </a:lnTo>
                  <a:lnTo>
                    <a:pt x="135" y="557"/>
                  </a:lnTo>
                  <a:lnTo>
                    <a:pt x="144" y="550"/>
                  </a:lnTo>
                  <a:lnTo>
                    <a:pt x="156" y="545"/>
                  </a:lnTo>
                  <a:lnTo>
                    <a:pt x="170" y="542"/>
                  </a:lnTo>
                  <a:lnTo>
                    <a:pt x="172" y="548"/>
                  </a:lnTo>
                  <a:lnTo>
                    <a:pt x="175" y="564"/>
                  </a:lnTo>
                  <a:lnTo>
                    <a:pt x="181" y="577"/>
                  </a:lnTo>
                  <a:lnTo>
                    <a:pt x="190" y="589"/>
                  </a:lnTo>
                  <a:lnTo>
                    <a:pt x="199" y="600"/>
                  </a:lnTo>
                  <a:lnTo>
                    <a:pt x="199" y="605"/>
                  </a:lnTo>
                  <a:lnTo>
                    <a:pt x="198" y="612"/>
                  </a:lnTo>
                  <a:lnTo>
                    <a:pt x="195" y="615"/>
                  </a:lnTo>
                  <a:lnTo>
                    <a:pt x="196" y="634"/>
                  </a:lnTo>
                  <a:lnTo>
                    <a:pt x="204" y="653"/>
                  </a:lnTo>
                  <a:lnTo>
                    <a:pt x="210" y="663"/>
                  </a:lnTo>
                  <a:lnTo>
                    <a:pt x="218" y="672"/>
                  </a:lnTo>
                  <a:lnTo>
                    <a:pt x="227" y="682"/>
                  </a:lnTo>
                  <a:lnTo>
                    <a:pt x="236" y="692"/>
                  </a:lnTo>
                  <a:lnTo>
                    <a:pt x="250" y="709"/>
                  </a:lnTo>
                  <a:lnTo>
                    <a:pt x="263" y="728"/>
                  </a:lnTo>
                  <a:lnTo>
                    <a:pt x="267" y="739"/>
                  </a:lnTo>
                  <a:lnTo>
                    <a:pt x="272" y="749"/>
                  </a:lnTo>
                  <a:lnTo>
                    <a:pt x="274" y="759"/>
                  </a:lnTo>
                  <a:lnTo>
                    <a:pt x="274" y="769"/>
                  </a:lnTo>
                  <a:lnTo>
                    <a:pt x="272" y="780"/>
                  </a:lnTo>
                  <a:lnTo>
                    <a:pt x="275" y="790"/>
                  </a:lnTo>
                  <a:lnTo>
                    <a:pt x="283" y="802"/>
                  </a:lnTo>
                  <a:lnTo>
                    <a:pt x="295" y="807"/>
                  </a:lnTo>
                  <a:lnTo>
                    <a:pt x="300" y="811"/>
                  </a:lnTo>
                  <a:lnTo>
                    <a:pt x="303" y="817"/>
                  </a:lnTo>
                  <a:lnTo>
                    <a:pt x="303" y="821"/>
                  </a:lnTo>
                  <a:lnTo>
                    <a:pt x="304" y="824"/>
                  </a:lnTo>
                  <a:lnTo>
                    <a:pt x="306" y="829"/>
                  </a:lnTo>
                  <a:lnTo>
                    <a:pt x="309" y="835"/>
                  </a:lnTo>
                  <a:lnTo>
                    <a:pt x="309" y="838"/>
                  </a:lnTo>
                  <a:lnTo>
                    <a:pt x="308" y="841"/>
                  </a:lnTo>
                  <a:lnTo>
                    <a:pt x="308" y="843"/>
                  </a:lnTo>
                  <a:lnTo>
                    <a:pt x="309" y="845"/>
                  </a:lnTo>
                  <a:lnTo>
                    <a:pt x="317" y="845"/>
                  </a:lnTo>
                  <a:lnTo>
                    <a:pt x="324" y="843"/>
                  </a:lnTo>
                  <a:lnTo>
                    <a:pt x="363" y="847"/>
                  </a:lnTo>
                  <a:lnTo>
                    <a:pt x="402" y="850"/>
                  </a:lnTo>
                  <a:lnTo>
                    <a:pt x="385" y="824"/>
                  </a:lnTo>
                  <a:lnTo>
                    <a:pt x="369" y="799"/>
                  </a:lnTo>
                  <a:lnTo>
                    <a:pt x="365" y="795"/>
                  </a:lnTo>
                  <a:lnTo>
                    <a:pt x="362" y="795"/>
                  </a:lnTo>
                  <a:lnTo>
                    <a:pt x="355" y="793"/>
                  </a:lnTo>
                  <a:lnTo>
                    <a:pt x="349" y="792"/>
                  </a:lnTo>
                  <a:lnTo>
                    <a:pt x="348" y="788"/>
                  </a:lnTo>
                  <a:lnTo>
                    <a:pt x="348" y="787"/>
                  </a:lnTo>
                  <a:lnTo>
                    <a:pt x="351" y="780"/>
                  </a:lnTo>
                  <a:lnTo>
                    <a:pt x="349" y="771"/>
                  </a:lnTo>
                  <a:lnTo>
                    <a:pt x="349" y="768"/>
                  </a:lnTo>
                  <a:lnTo>
                    <a:pt x="348" y="763"/>
                  </a:lnTo>
                  <a:lnTo>
                    <a:pt x="343" y="752"/>
                  </a:lnTo>
                  <a:lnTo>
                    <a:pt x="335" y="745"/>
                  </a:lnTo>
                  <a:lnTo>
                    <a:pt x="315" y="728"/>
                  </a:lnTo>
                  <a:lnTo>
                    <a:pt x="300" y="704"/>
                  </a:lnTo>
                  <a:lnTo>
                    <a:pt x="292" y="677"/>
                  </a:lnTo>
                  <a:lnTo>
                    <a:pt x="289" y="649"/>
                  </a:lnTo>
                  <a:lnTo>
                    <a:pt x="294" y="653"/>
                  </a:lnTo>
                  <a:lnTo>
                    <a:pt x="298" y="656"/>
                  </a:lnTo>
                  <a:lnTo>
                    <a:pt x="303" y="656"/>
                  </a:lnTo>
                  <a:lnTo>
                    <a:pt x="304" y="656"/>
                  </a:lnTo>
                  <a:lnTo>
                    <a:pt x="311" y="653"/>
                  </a:lnTo>
                  <a:lnTo>
                    <a:pt x="317" y="649"/>
                  </a:lnTo>
                  <a:lnTo>
                    <a:pt x="318" y="643"/>
                  </a:lnTo>
                  <a:lnTo>
                    <a:pt x="317" y="634"/>
                  </a:lnTo>
                  <a:lnTo>
                    <a:pt x="323" y="632"/>
                  </a:lnTo>
                  <a:lnTo>
                    <a:pt x="329" y="631"/>
                  </a:lnTo>
                  <a:lnTo>
                    <a:pt x="335" y="631"/>
                  </a:lnTo>
                  <a:lnTo>
                    <a:pt x="340" y="631"/>
                  </a:lnTo>
                  <a:lnTo>
                    <a:pt x="348" y="637"/>
                  </a:lnTo>
                  <a:lnTo>
                    <a:pt x="357" y="643"/>
                  </a:lnTo>
                  <a:lnTo>
                    <a:pt x="362" y="644"/>
                  </a:lnTo>
                  <a:lnTo>
                    <a:pt x="365" y="646"/>
                  </a:lnTo>
                  <a:lnTo>
                    <a:pt x="369" y="644"/>
                  </a:lnTo>
                  <a:lnTo>
                    <a:pt x="372" y="641"/>
                  </a:lnTo>
                  <a:lnTo>
                    <a:pt x="375" y="636"/>
                  </a:lnTo>
                  <a:lnTo>
                    <a:pt x="375" y="632"/>
                  </a:lnTo>
                  <a:lnTo>
                    <a:pt x="375" y="625"/>
                  </a:lnTo>
                  <a:lnTo>
                    <a:pt x="375" y="620"/>
                  </a:lnTo>
                  <a:lnTo>
                    <a:pt x="377" y="617"/>
                  </a:lnTo>
                  <a:lnTo>
                    <a:pt x="380" y="615"/>
                  </a:lnTo>
                  <a:lnTo>
                    <a:pt x="399" y="603"/>
                  </a:lnTo>
                  <a:lnTo>
                    <a:pt x="414" y="589"/>
                  </a:lnTo>
                  <a:lnTo>
                    <a:pt x="429" y="574"/>
                  </a:lnTo>
                  <a:lnTo>
                    <a:pt x="442" y="557"/>
                  </a:lnTo>
                  <a:lnTo>
                    <a:pt x="456" y="557"/>
                  </a:lnTo>
                  <a:lnTo>
                    <a:pt x="467" y="559"/>
                  </a:lnTo>
                  <a:lnTo>
                    <a:pt x="479" y="564"/>
                  </a:lnTo>
                  <a:lnTo>
                    <a:pt x="494" y="567"/>
                  </a:lnTo>
                  <a:lnTo>
                    <a:pt x="497" y="569"/>
                  </a:lnTo>
                  <a:lnTo>
                    <a:pt x="499" y="572"/>
                  </a:lnTo>
                  <a:lnTo>
                    <a:pt x="504" y="574"/>
                  </a:lnTo>
                  <a:lnTo>
                    <a:pt x="508" y="572"/>
                  </a:lnTo>
                  <a:lnTo>
                    <a:pt x="513" y="571"/>
                  </a:lnTo>
                  <a:lnTo>
                    <a:pt x="525" y="566"/>
                  </a:lnTo>
                  <a:lnTo>
                    <a:pt x="536" y="559"/>
                  </a:lnTo>
                  <a:lnTo>
                    <a:pt x="545" y="555"/>
                  </a:lnTo>
                  <a:lnTo>
                    <a:pt x="556" y="554"/>
                  </a:lnTo>
                  <a:lnTo>
                    <a:pt x="588" y="559"/>
                  </a:lnTo>
                  <a:lnTo>
                    <a:pt x="621" y="567"/>
                  </a:lnTo>
                  <a:lnTo>
                    <a:pt x="653" y="576"/>
                  </a:lnTo>
                  <a:lnTo>
                    <a:pt x="687" y="586"/>
                  </a:lnTo>
                  <a:lnTo>
                    <a:pt x="730" y="601"/>
                  </a:lnTo>
                  <a:lnTo>
                    <a:pt x="747" y="605"/>
                  </a:lnTo>
                  <a:lnTo>
                    <a:pt x="747" y="625"/>
                  </a:lnTo>
                  <a:lnTo>
                    <a:pt x="746" y="648"/>
                  </a:lnTo>
                  <a:lnTo>
                    <a:pt x="743" y="658"/>
                  </a:lnTo>
                  <a:lnTo>
                    <a:pt x="737" y="668"/>
                  </a:lnTo>
                  <a:lnTo>
                    <a:pt x="732" y="684"/>
                  </a:lnTo>
                  <a:lnTo>
                    <a:pt x="732" y="699"/>
                  </a:lnTo>
                  <a:lnTo>
                    <a:pt x="734" y="713"/>
                  </a:lnTo>
                  <a:lnTo>
                    <a:pt x="732" y="727"/>
                  </a:lnTo>
                  <a:lnTo>
                    <a:pt x="729" y="740"/>
                  </a:lnTo>
                  <a:lnTo>
                    <a:pt x="724" y="751"/>
                  </a:lnTo>
                  <a:lnTo>
                    <a:pt x="717" y="759"/>
                  </a:lnTo>
                  <a:lnTo>
                    <a:pt x="714" y="764"/>
                  </a:lnTo>
                  <a:lnTo>
                    <a:pt x="707" y="769"/>
                  </a:lnTo>
                  <a:lnTo>
                    <a:pt x="704" y="776"/>
                  </a:lnTo>
                  <a:lnTo>
                    <a:pt x="703" y="781"/>
                  </a:lnTo>
                  <a:lnTo>
                    <a:pt x="701" y="790"/>
                  </a:lnTo>
                  <a:lnTo>
                    <a:pt x="703" y="799"/>
                  </a:lnTo>
                  <a:lnTo>
                    <a:pt x="706" y="807"/>
                  </a:lnTo>
                  <a:lnTo>
                    <a:pt x="712" y="812"/>
                  </a:lnTo>
                  <a:lnTo>
                    <a:pt x="707" y="821"/>
                  </a:lnTo>
                  <a:lnTo>
                    <a:pt x="706" y="831"/>
                  </a:lnTo>
                  <a:lnTo>
                    <a:pt x="706" y="833"/>
                  </a:lnTo>
                  <a:lnTo>
                    <a:pt x="712" y="836"/>
                  </a:lnTo>
                  <a:lnTo>
                    <a:pt x="752" y="838"/>
                  </a:lnTo>
                  <a:lnTo>
                    <a:pt x="785" y="838"/>
                  </a:lnTo>
                  <a:lnTo>
                    <a:pt x="788" y="831"/>
                  </a:lnTo>
                  <a:lnTo>
                    <a:pt x="788" y="829"/>
                  </a:lnTo>
                  <a:lnTo>
                    <a:pt x="766" y="800"/>
                  </a:lnTo>
                  <a:lnTo>
                    <a:pt x="764" y="790"/>
                  </a:lnTo>
                  <a:lnTo>
                    <a:pt x="763" y="783"/>
                  </a:lnTo>
                  <a:lnTo>
                    <a:pt x="755" y="776"/>
                  </a:lnTo>
                  <a:lnTo>
                    <a:pt x="755" y="757"/>
                  </a:lnTo>
                  <a:lnTo>
                    <a:pt x="761" y="737"/>
                  </a:lnTo>
                  <a:lnTo>
                    <a:pt x="769" y="725"/>
                  </a:lnTo>
                  <a:lnTo>
                    <a:pt x="778" y="715"/>
                  </a:lnTo>
                  <a:lnTo>
                    <a:pt x="783" y="708"/>
                  </a:lnTo>
                  <a:lnTo>
                    <a:pt x="786" y="697"/>
                  </a:lnTo>
                  <a:lnTo>
                    <a:pt x="846" y="1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4" name="Freeform 8"/>
            <p:cNvSpPr>
              <a:spLocks/>
            </p:cNvSpPr>
            <p:nvPr/>
          </p:nvSpPr>
          <p:spPr bwMode="auto">
            <a:xfrm>
              <a:off x="3361" y="320"/>
              <a:ext cx="609" cy="885"/>
            </a:xfrm>
            <a:custGeom>
              <a:avLst/>
              <a:gdLst>
                <a:gd name="T0" fmla="*/ 105 w 609"/>
                <a:gd name="T1" fmla="*/ 883 h 885"/>
                <a:gd name="T2" fmla="*/ 88 w 609"/>
                <a:gd name="T3" fmla="*/ 847 h 885"/>
                <a:gd name="T4" fmla="*/ 67 w 609"/>
                <a:gd name="T5" fmla="*/ 828 h 885"/>
                <a:gd name="T6" fmla="*/ 59 w 609"/>
                <a:gd name="T7" fmla="*/ 818 h 885"/>
                <a:gd name="T8" fmla="*/ 58 w 609"/>
                <a:gd name="T9" fmla="*/ 782 h 885"/>
                <a:gd name="T10" fmla="*/ 45 w 609"/>
                <a:gd name="T11" fmla="*/ 732 h 885"/>
                <a:gd name="T12" fmla="*/ 61 w 609"/>
                <a:gd name="T13" fmla="*/ 657 h 885"/>
                <a:gd name="T14" fmla="*/ 68 w 609"/>
                <a:gd name="T15" fmla="*/ 586 h 885"/>
                <a:gd name="T16" fmla="*/ 90 w 609"/>
                <a:gd name="T17" fmla="*/ 552 h 885"/>
                <a:gd name="T18" fmla="*/ 153 w 609"/>
                <a:gd name="T19" fmla="*/ 518 h 885"/>
                <a:gd name="T20" fmla="*/ 198 w 609"/>
                <a:gd name="T21" fmla="*/ 470 h 885"/>
                <a:gd name="T22" fmla="*/ 226 w 609"/>
                <a:gd name="T23" fmla="*/ 436 h 885"/>
                <a:gd name="T24" fmla="*/ 254 w 609"/>
                <a:gd name="T25" fmla="*/ 383 h 885"/>
                <a:gd name="T26" fmla="*/ 275 w 609"/>
                <a:gd name="T27" fmla="*/ 383 h 885"/>
                <a:gd name="T28" fmla="*/ 272 w 609"/>
                <a:gd name="T29" fmla="*/ 401 h 885"/>
                <a:gd name="T30" fmla="*/ 263 w 609"/>
                <a:gd name="T31" fmla="*/ 415 h 885"/>
                <a:gd name="T32" fmla="*/ 241 w 609"/>
                <a:gd name="T33" fmla="*/ 497 h 885"/>
                <a:gd name="T34" fmla="*/ 247 w 609"/>
                <a:gd name="T35" fmla="*/ 576 h 885"/>
                <a:gd name="T36" fmla="*/ 309 w 609"/>
                <a:gd name="T37" fmla="*/ 580 h 885"/>
                <a:gd name="T38" fmla="*/ 334 w 609"/>
                <a:gd name="T39" fmla="*/ 492 h 885"/>
                <a:gd name="T40" fmla="*/ 309 w 609"/>
                <a:gd name="T41" fmla="*/ 410 h 885"/>
                <a:gd name="T42" fmla="*/ 297 w 609"/>
                <a:gd name="T43" fmla="*/ 405 h 885"/>
                <a:gd name="T44" fmla="*/ 306 w 609"/>
                <a:gd name="T45" fmla="*/ 391 h 885"/>
                <a:gd name="T46" fmla="*/ 325 w 609"/>
                <a:gd name="T47" fmla="*/ 359 h 885"/>
                <a:gd name="T48" fmla="*/ 371 w 609"/>
                <a:gd name="T49" fmla="*/ 348 h 885"/>
                <a:gd name="T50" fmla="*/ 425 w 609"/>
                <a:gd name="T51" fmla="*/ 388 h 885"/>
                <a:gd name="T52" fmla="*/ 482 w 609"/>
                <a:gd name="T53" fmla="*/ 415 h 885"/>
                <a:gd name="T54" fmla="*/ 536 w 609"/>
                <a:gd name="T55" fmla="*/ 444 h 885"/>
                <a:gd name="T56" fmla="*/ 575 w 609"/>
                <a:gd name="T57" fmla="*/ 446 h 885"/>
                <a:gd name="T58" fmla="*/ 589 w 609"/>
                <a:gd name="T59" fmla="*/ 432 h 885"/>
                <a:gd name="T60" fmla="*/ 604 w 609"/>
                <a:gd name="T61" fmla="*/ 422 h 885"/>
                <a:gd name="T62" fmla="*/ 607 w 609"/>
                <a:gd name="T63" fmla="*/ 386 h 885"/>
                <a:gd name="T64" fmla="*/ 590 w 609"/>
                <a:gd name="T65" fmla="*/ 359 h 885"/>
                <a:gd name="T66" fmla="*/ 559 w 609"/>
                <a:gd name="T67" fmla="*/ 269 h 885"/>
                <a:gd name="T68" fmla="*/ 542 w 609"/>
                <a:gd name="T69" fmla="*/ 218 h 885"/>
                <a:gd name="T70" fmla="*/ 533 w 609"/>
                <a:gd name="T71" fmla="*/ 196 h 885"/>
                <a:gd name="T72" fmla="*/ 514 w 609"/>
                <a:gd name="T73" fmla="*/ 151 h 885"/>
                <a:gd name="T74" fmla="*/ 479 w 609"/>
                <a:gd name="T75" fmla="*/ 117 h 885"/>
                <a:gd name="T76" fmla="*/ 482 w 609"/>
                <a:gd name="T77" fmla="*/ 83 h 885"/>
                <a:gd name="T78" fmla="*/ 538 w 609"/>
                <a:gd name="T79" fmla="*/ 76 h 885"/>
                <a:gd name="T80" fmla="*/ 548 w 609"/>
                <a:gd name="T81" fmla="*/ 47 h 885"/>
                <a:gd name="T82" fmla="*/ 528 w 609"/>
                <a:gd name="T83" fmla="*/ 50 h 885"/>
                <a:gd name="T84" fmla="*/ 538 w 609"/>
                <a:gd name="T85" fmla="*/ 30 h 885"/>
                <a:gd name="T86" fmla="*/ 518 w 609"/>
                <a:gd name="T87" fmla="*/ 31 h 885"/>
                <a:gd name="T88" fmla="*/ 459 w 609"/>
                <a:gd name="T89" fmla="*/ 36 h 885"/>
                <a:gd name="T90" fmla="*/ 408 w 609"/>
                <a:gd name="T91" fmla="*/ 40 h 885"/>
                <a:gd name="T92" fmla="*/ 386 w 609"/>
                <a:gd name="T93" fmla="*/ 72 h 885"/>
                <a:gd name="T94" fmla="*/ 366 w 609"/>
                <a:gd name="T95" fmla="*/ 78 h 885"/>
                <a:gd name="T96" fmla="*/ 354 w 609"/>
                <a:gd name="T97" fmla="*/ 102 h 885"/>
                <a:gd name="T98" fmla="*/ 318 w 609"/>
                <a:gd name="T99" fmla="*/ 110 h 885"/>
                <a:gd name="T100" fmla="*/ 271 w 609"/>
                <a:gd name="T101" fmla="*/ 93 h 885"/>
                <a:gd name="T102" fmla="*/ 255 w 609"/>
                <a:gd name="T103" fmla="*/ 98 h 885"/>
                <a:gd name="T104" fmla="*/ 217 w 609"/>
                <a:gd name="T105" fmla="*/ 88 h 885"/>
                <a:gd name="T106" fmla="*/ 193 w 609"/>
                <a:gd name="T107" fmla="*/ 79 h 885"/>
                <a:gd name="T108" fmla="*/ 144 w 609"/>
                <a:gd name="T109" fmla="*/ 35 h 885"/>
                <a:gd name="T110" fmla="*/ 90 w 609"/>
                <a:gd name="T111" fmla="*/ 4 h 885"/>
                <a:gd name="T112" fmla="*/ 8 w 609"/>
                <a:gd name="T113" fmla="*/ 705 h 885"/>
                <a:gd name="T114" fmla="*/ 7 w 609"/>
                <a:gd name="T115" fmla="*/ 763 h 885"/>
                <a:gd name="T116" fmla="*/ 11 w 609"/>
                <a:gd name="T117" fmla="*/ 818 h 885"/>
                <a:gd name="T118" fmla="*/ 24 w 609"/>
                <a:gd name="T119" fmla="*/ 854 h 885"/>
                <a:gd name="T120" fmla="*/ 39 w 609"/>
                <a:gd name="T121" fmla="*/ 881 h 88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9"/>
                <a:gd name="T184" fmla="*/ 0 h 885"/>
                <a:gd name="T185" fmla="*/ 609 w 609"/>
                <a:gd name="T186" fmla="*/ 885 h 88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9" h="885">
                  <a:moveTo>
                    <a:pt x="39" y="881"/>
                  </a:moveTo>
                  <a:lnTo>
                    <a:pt x="56" y="885"/>
                  </a:lnTo>
                  <a:lnTo>
                    <a:pt x="76" y="883"/>
                  </a:lnTo>
                  <a:lnTo>
                    <a:pt x="105" y="883"/>
                  </a:lnTo>
                  <a:lnTo>
                    <a:pt x="107" y="879"/>
                  </a:lnTo>
                  <a:lnTo>
                    <a:pt x="99" y="867"/>
                  </a:lnTo>
                  <a:lnTo>
                    <a:pt x="93" y="857"/>
                  </a:lnTo>
                  <a:lnTo>
                    <a:pt x="88" y="847"/>
                  </a:lnTo>
                  <a:lnTo>
                    <a:pt x="85" y="842"/>
                  </a:lnTo>
                  <a:lnTo>
                    <a:pt x="82" y="837"/>
                  </a:lnTo>
                  <a:lnTo>
                    <a:pt x="75" y="833"/>
                  </a:lnTo>
                  <a:lnTo>
                    <a:pt x="67" y="828"/>
                  </a:lnTo>
                  <a:lnTo>
                    <a:pt x="64" y="828"/>
                  </a:lnTo>
                  <a:lnTo>
                    <a:pt x="61" y="826"/>
                  </a:lnTo>
                  <a:lnTo>
                    <a:pt x="59" y="823"/>
                  </a:lnTo>
                  <a:lnTo>
                    <a:pt x="59" y="818"/>
                  </a:lnTo>
                  <a:lnTo>
                    <a:pt x="59" y="814"/>
                  </a:lnTo>
                  <a:lnTo>
                    <a:pt x="61" y="799"/>
                  </a:lnTo>
                  <a:lnTo>
                    <a:pt x="61" y="787"/>
                  </a:lnTo>
                  <a:lnTo>
                    <a:pt x="58" y="782"/>
                  </a:lnTo>
                  <a:lnTo>
                    <a:pt x="53" y="773"/>
                  </a:lnTo>
                  <a:lnTo>
                    <a:pt x="48" y="763"/>
                  </a:lnTo>
                  <a:lnTo>
                    <a:pt x="47" y="751"/>
                  </a:lnTo>
                  <a:lnTo>
                    <a:pt x="45" y="732"/>
                  </a:lnTo>
                  <a:lnTo>
                    <a:pt x="47" y="712"/>
                  </a:lnTo>
                  <a:lnTo>
                    <a:pt x="51" y="691"/>
                  </a:lnTo>
                  <a:lnTo>
                    <a:pt x="58" y="672"/>
                  </a:lnTo>
                  <a:lnTo>
                    <a:pt x="61" y="657"/>
                  </a:lnTo>
                  <a:lnTo>
                    <a:pt x="62" y="645"/>
                  </a:lnTo>
                  <a:lnTo>
                    <a:pt x="62" y="631"/>
                  </a:lnTo>
                  <a:lnTo>
                    <a:pt x="62" y="616"/>
                  </a:lnTo>
                  <a:lnTo>
                    <a:pt x="68" y="586"/>
                  </a:lnTo>
                  <a:lnTo>
                    <a:pt x="78" y="559"/>
                  </a:lnTo>
                  <a:lnTo>
                    <a:pt x="81" y="557"/>
                  </a:lnTo>
                  <a:lnTo>
                    <a:pt x="82" y="554"/>
                  </a:lnTo>
                  <a:lnTo>
                    <a:pt x="90" y="552"/>
                  </a:lnTo>
                  <a:lnTo>
                    <a:pt x="99" y="549"/>
                  </a:lnTo>
                  <a:lnTo>
                    <a:pt x="118" y="539"/>
                  </a:lnTo>
                  <a:lnTo>
                    <a:pt x="138" y="528"/>
                  </a:lnTo>
                  <a:lnTo>
                    <a:pt x="153" y="518"/>
                  </a:lnTo>
                  <a:lnTo>
                    <a:pt x="166" y="506"/>
                  </a:lnTo>
                  <a:lnTo>
                    <a:pt x="176" y="492"/>
                  </a:lnTo>
                  <a:lnTo>
                    <a:pt x="189" y="477"/>
                  </a:lnTo>
                  <a:lnTo>
                    <a:pt x="198" y="470"/>
                  </a:lnTo>
                  <a:lnTo>
                    <a:pt x="209" y="467"/>
                  </a:lnTo>
                  <a:lnTo>
                    <a:pt x="217" y="458"/>
                  </a:lnTo>
                  <a:lnTo>
                    <a:pt x="221" y="449"/>
                  </a:lnTo>
                  <a:lnTo>
                    <a:pt x="226" y="436"/>
                  </a:lnTo>
                  <a:lnTo>
                    <a:pt x="232" y="420"/>
                  </a:lnTo>
                  <a:lnTo>
                    <a:pt x="237" y="407"/>
                  </a:lnTo>
                  <a:lnTo>
                    <a:pt x="243" y="395"/>
                  </a:lnTo>
                  <a:lnTo>
                    <a:pt x="254" y="383"/>
                  </a:lnTo>
                  <a:lnTo>
                    <a:pt x="264" y="377"/>
                  </a:lnTo>
                  <a:lnTo>
                    <a:pt x="269" y="379"/>
                  </a:lnTo>
                  <a:lnTo>
                    <a:pt x="272" y="379"/>
                  </a:lnTo>
                  <a:lnTo>
                    <a:pt x="275" y="383"/>
                  </a:lnTo>
                  <a:lnTo>
                    <a:pt x="277" y="386"/>
                  </a:lnTo>
                  <a:lnTo>
                    <a:pt x="275" y="395"/>
                  </a:lnTo>
                  <a:lnTo>
                    <a:pt x="275" y="400"/>
                  </a:lnTo>
                  <a:lnTo>
                    <a:pt x="272" y="401"/>
                  </a:lnTo>
                  <a:lnTo>
                    <a:pt x="271" y="405"/>
                  </a:lnTo>
                  <a:lnTo>
                    <a:pt x="269" y="408"/>
                  </a:lnTo>
                  <a:lnTo>
                    <a:pt x="267" y="410"/>
                  </a:lnTo>
                  <a:lnTo>
                    <a:pt x="263" y="415"/>
                  </a:lnTo>
                  <a:lnTo>
                    <a:pt x="260" y="420"/>
                  </a:lnTo>
                  <a:lnTo>
                    <a:pt x="255" y="432"/>
                  </a:lnTo>
                  <a:lnTo>
                    <a:pt x="251" y="444"/>
                  </a:lnTo>
                  <a:lnTo>
                    <a:pt x="241" y="497"/>
                  </a:lnTo>
                  <a:lnTo>
                    <a:pt x="234" y="549"/>
                  </a:lnTo>
                  <a:lnTo>
                    <a:pt x="234" y="559"/>
                  </a:lnTo>
                  <a:lnTo>
                    <a:pt x="238" y="569"/>
                  </a:lnTo>
                  <a:lnTo>
                    <a:pt x="247" y="576"/>
                  </a:lnTo>
                  <a:lnTo>
                    <a:pt x="260" y="581"/>
                  </a:lnTo>
                  <a:lnTo>
                    <a:pt x="277" y="585"/>
                  </a:lnTo>
                  <a:lnTo>
                    <a:pt x="292" y="585"/>
                  </a:lnTo>
                  <a:lnTo>
                    <a:pt x="309" y="580"/>
                  </a:lnTo>
                  <a:lnTo>
                    <a:pt x="325" y="573"/>
                  </a:lnTo>
                  <a:lnTo>
                    <a:pt x="337" y="562"/>
                  </a:lnTo>
                  <a:lnTo>
                    <a:pt x="349" y="549"/>
                  </a:lnTo>
                  <a:lnTo>
                    <a:pt x="334" y="492"/>
                  </a:lnTo>
                  <a:lnTo>
                    <a:pt x="318" y="434"/>
                  </a:lnTo>
                  <a:lnTo>
                    <a:pt x="315" y="420"/>
                  </a:lnTo>
                  <a:lnTo>
                    <a:pt x="314" y="415"/>
                  </a:lnTo>
                  <a:lnTo>
                    <a:pt x="309" y="410"/>
                  </a:lnTo>
                  <a:lnTo>
                    <a:pt x="306" y="408"/>
                  </a:lnTo>
                  <a:lnTo>
                    <a:pt x="303" y="408"/>
                  </a:lnTo>
                  <a:lnTo>
                    <a:pt x="300" y="407"/>
                  </a:lnTo>
                  <a:lnTo>
                    <a:pt x="297" y="405"/>
                  </a:lnTo>
                  <a:lnTo>
                    <a:pt x="301" y="400"/>
                  </a:lnTo>
                  <a:lnTo>
                    <a:pt x="303" y="393"/>
                  </a:lnTo>
                  <a:lnTo>
                    <a:pt x="305" y="393"/>
                  </a:lnTo>
                  <a:lnTo>
                    <a:pt x="306" y="391"/>
                  </a:lnTo>
                  <a:lnTo>
                    <a:pt x="311" y="376"/>
                  </a:lnTo>
                  <a:lnTo>
                    <a:pt x="315" y="362"/>
                  </a:lnTo>
                  <a:lnTo>
                    <a:pt x="320" y="357"/>
                  </a:lnTo>
                  <a:lnTo>
                    <a:pt x="325" y="359"/>
                  </a:lnTo>
                  <a:lnTo>
                    <a:pt x="335" y="359"/>
                  </a:lnTo>
                  <a:lnTo>
                    <a:pt x="355" y="352"/>
                  </a:lnTo>
                  <a:lnTo>
                    <a:pt x="365" y="350"/>
                  </a:lnTo>
                  <a:lnTo>
                    <a:pt x="371" y="348"/>
                  </a:lnTo>
                  <a:lnTo>
                    <a:pt x="376" y="350"/>
                  </a:lnTo>
                  <a:lnTo>
                    <a:pt x="391" y="364"/>
                  </a:lnTo>
                  <a:lnTo>
                    <a:pt x="406" y="377"/>
                  </a:lnTo>
                  <a:lnTo>
                    <a:pt x="425" y="388"/>
                  </a:lnTo>
                  <a:lnTo>
                    <a:pt x="448" y="393"/>
                  </a:lnTo>
                  <a:lnTo>
                    <a:pt x="464" y="398"/>
                  </a:lnTo>
                  <a:lnTo>
                    <a:pt x="474" y="405"/>
                  </a:lnTo>
                  <a:lnTo>
                    <a:pt x="482" y="415"/>
                  </a:lnTo>
                  <a:lnTo>
                    <a:pt x="494" y="431"/>
                  </a:lnTo>
                  <a:lnTo>
                    <a:pt x="508" y="436"/>
                  </a:lnTo>
                  <a:lnTo>
                    <a:pt x="528" y="441"/>
                  </a:lnTo>
                  <a:lnTo>
                    <a:pt x="536" y="444"/>
                  </a:lnTo>
                  <a:lnTo>
                    <a:pt x="545" y="448"/>
                  </a:lnTo>
                  <a:lnTo>
                    <a:pt x="555" y="449"/>
                  </a:lnTo>
                  <a:lnTo>
                    <a:pt x="564" y="448"/>
                  </a:lnTo>
                  <a:lnTo>
                    <a:pt x="575" y="446"/>
                  </a:lnTo>
                  <a:lnTo>
                    <a:pt x="579" y="443"/>
                  </a:lnTo>
                  <a:lnTo>
                    <a:pt x="582" y="437"/>
                  </a:lnTo>
                  <a:lnTo>
                    <a:pt x="584" y="432"/>
                  </a:lnTo>
                  <a:lnTo>
                    <a:pt x="589" y="432"/>
                  </a:lnTo>
                  <a:lnTo>
                    <a:pt x="593" y="432"/>
                  </a:lnTo>
                  <a:lnTo>
                    <a:pt x="596" y="431"/>
                  </a:lnTo>
                  <a:lnTo>
                    <a:pt x="601" y="427"/>
                  </a:lnTo>
                  <a:lnTo>
                    <a:pt x="604" y="422"/>
                  </a:lnTo>
                  <a:lnTo>
                    <a:pt x="607" y="415"/>
                  </a:lnTo>
                  <a:lnTo>
                    <a:pt x="609" y="405"/>
                  </a:lnTo>
                  <a:lnTo>
                    <a:pt x="609" y="395"/>
                  </a:lnTo>
                  <a:lnTo>
                    <a:pt x="607" y="386"/>
                  </a:lnTo>
                  <a:lnTo>
                    <a:pt x="604" y="379"/>
                  </a:lnTo>
                  <a:lnTo>
                    <a:pt x="601" y="372"/>
                  </a:lnTo>
                  <a:lnTo>
                    <a:pt x="595" y="365"/>
                  </a:lnTo>
                  <a:lnTo>
                    <a:pt x="590" y="359"/>
                  </a:lnTo>
                  <a:lnTo>
                    <a:pt x="584" y="352"/>
                  </a:lnTo>
                  <a:lnTo>
                    <a:pt x="581" y="329"/>
                  </a:lnTo>
                  <a:lnTo>
                    <a:pt x="569" y="292"/>
                  </a:lnTo>
                  <a:lnTo>
                    <a:pt x="559" y="269"/>
                  </a:lnTo>
                  <a:lnTo>
                    <a:pt x="553" y="254"/>
                  </a:lnTo>
                  <a:lnTo>
                    <a:pt x="545" y="239"/>
                  </a:lnTo>
                  <a:lnTo>
                    <a:pt x="538" y="218"/>
                  </a:lnTo>
                  <a:lnTo>
                    <a:pt x="542" y="218"/>
                  </a:lnTo>
                  <a:lnTo>
                    <a:pt x="544" y="215"/>
                  </a:lnTo>
                  <a:lnTo>
                    <a:pt x="542" y="213"/>
                  </a:lnTo>
                  <a:lnTo>
                    <a:pt x="535" y="211"/>
                  </a:lnTo>
                  <a:lnTo>
                    <a:pt x="533" y="196"/>
                  </a:lnTo>
                  <a:lnTo>
                    <a:pt x="531" y="182"/>
                  </a:lnTo>
                  <a:lnTo>
                    <a:pt x="528" y="170"/>
                  </a:lnTo>
                  <a:lnTo>
                    <a:pt x="522" y="158"/>
                  </a:lnTo>
                  <a:lnTo>
                    <a:pt x="514" y="151"/>
                  </a:lnTo>
                  <a:lnTo>
                    <a:pt x="505" y="143"/>
                  </a:lnTo>
                  <a:lnTo>
                    <a:pt x="498" y="138"/>
                  </a:lnTo>
                  <a:lnTo>
                    <a:pt x="487" y="129"/>
                  </a:lnTo>
                  <a:lnTo>
                    <a:pt x="479" y="117"/>
                  </a:lnTo>
                  <a:lnTo>
                    <a:pt x="474" y="103"/>
                  </a:lnTo>
                  <a:lnTo>
                    <a:pt x="468" y="93"/>
                  </a:lnTo>
                  <a:lnTo>
                    <a:pt x="473" y="88"/>
                  </a:lnTo>
                  <a:lnTo>
                    <a:pt x="482" y="83"/>
                  </a:lnTo>
                  <a:lnTo>
                    <a:pt x="493" y="81"/>
                  </a:lnTo>
                  <a:lnTo>
                    <a:pt x="508" y="81"/>
                  </a:lnTo>
                  <a:lnTo>
                    <a:pt x="524" y="79"/>
                  </a:lnTo>
                  <a:lnTo>
                    <a:pt x="538" y="76"/>
                  </a:lnTo>
                  <a:lnTo>
                    <a:pt x="550" y="67"/>
                  </a:lnTo>
                  <a:lnTo>
                    <a:pt x="555" y="57"/>
                  </a:lnTo>
                  <a:lnTo>
                    <a:pt x="552" y="48"/>
                  </a:lnTo>
                  <a:lnTo>
                    <a:pt x="548" y="47"/>
                  </a:lnTo>
                  <a:lnTo>
                    <a:pt x="544" y="47"/>
                  </a:lnTo>
                  <a:lnTo>
                    <a:pt x="538" y="48"/>
                  </a:lnTo>
                  <a:lnTo>
                    <a:pt x="527" y="54"/>
                  </a:lnTo>
                  <a:lnTo>
                    <a:pt x="528" y="50"/>
                  </a:lnTo>
                  <a:lnTo>
                    <a:pt x="533" y="45"/>
                  </a:lnTo>
                  <a:lnTo>
                    <a:pt x="536" y="38"/>
                  </a:lnTo>
                  <a:lnTo>
                    <a:pt x="538" y="35"/>
                  </a:lnTo>
                  <a:lnTo>
                    <a:pt x="538" y="30"/>
                  </a:lnTo>
                  <a:lnTo>
                    <a:pt x="538" y="24"/>
                  </a:lnTo>
                  <a:lnTo>
                    <a:pt x="535" y="21"/>
                  </a:lnTo>
                  <a:lnTo>
                    <a:pt x="530" y="21"/>
                  </a:lnTo>
                  <a:lnTo>
                    <a:pt x="518" y="31"/>
                  </a:lnTo>
                  <a:lnTo>
                    <a:pt x="505" y="36"/>
                  </a:lnTo>
                  <a:lnTo>
                    <a:pt x="493" y="38"/>
                  </a:lnTo>
                  <a:lnTo>
                    <a:pt x="477" y="38"/>
                  </a:lnTo>
                  <a:lnTo>
                    <a:pt x="459" y="36"/>
                  </a:lnTo>
                  <a:lnTo>
                    <a:pt x="443" y="35"/>
                  </a:lnTo>
                  <a:lnTo>
                    <a:pt x="433" y="33"/>
                  </a:lnTo>
                  <a:lnTo>
                    <a:pt x="420" y="35"/>
                  </a:lnTo>
                  <a:lnTo>
                    <a:pt x="408" y="40"/>
                  </a:lnTo>
                  <a:lnTo>
                    <a:pt x="400" y="45"/>
                  </a:lnTo>
                  <a:lnTo>
                    <a:pt x="393" y="55"/>
                  </a:lnTo>
                  <a:lnTo>
                    <a:pt x="388" y="64"/>
                  </a:lnTo>
                  <a:lnTo>
                    <a:pt x="386" y="72"/>
                  </a:lnTo>
                  <a:lnTo>
                    <a:pt x="379" y="71"/>
                  </a:lnTo>
                  <a:lnTo>
                    <a:pt x="371" y="72"/>
                  </a:lnTo>
                  <a:lnTo>
                    <a:pt x="369" y="74"/>
                  </a:lnTo>
                  <a:lnTo>
                    <a:pt x="366" y="78"/>
                  </a:lnTo>
                  <a:lnTo>
                    <a:pt x="365" y="84"/>
                  </a:lnTo>
                  <a:lnTo>
                    <a:pt x="362" y="91"/>
                  </a:lnTo>
                  <a:lnTo>
                    <a:pt x="360" y="96"/>
                  </a:lnTo>
                  <a:lnTo>
                    <a:pt x="354" y="102"/>
                  </a:lnTo>
                  <a:lnTo>
                    <a:pt x="343" y="103"/>
                  </a:lnTo>
                  <a:lnTo>
                    <a:pt x="332" y="107"/>
                  </a:lnTo>
                  <a:lnTo>
                    <a:pt x="326" y="110"/>
                  </a:lnTo>
                  <a:lnTo>
                    <a:pt x="318" y="110"/>
                  </a:lnTo>
                  <a:lnTo>
                    <a:pt x="312" y="105"/>
                  </a:lnTo>
                  <a:lnTo>
                    <a:pt x="306" y="102"/>
                  </a:lnTo>
                  <a:lnTo>
                    <a:pt x="289" y="98"/>
                  </a:lnTo>
                  <a:lnTo>
                    <a:pt x="271" y="93"/>
                  </a:lnTo>
                  <a:lnTo>
                    <a:pt x="267" y="91"/>
                  </a:lnTo>
                  <a:lnTo>
                    <a:pt x="260" y="90"/>
                  </a:lnTo>
                  <a:lnTo>
                    <a:pt x="257" y="93"/>
                  </a:lnTo>
                  <a:lnTo>
                    <a:pt x="255" y="98"/>
                  </a:lnTo>
                  <a:lnTo>
                    <a:pt x="251" y="96"/>
                  </a:lnTo>
                  <a:lnTo>
                    <a:pt x="240" y="93"/>
                  </a:lnTo>
                  <a:lnTo>
                    <a:pt x="229" y="90"/>
                  </a:lnTo>
                  <a:lnTo>
                    <a:pt x="217" y="88"/>
                  </a:lnTo>
                  <a:lnTo>
                    <a:pt x="206" y="88"/>
                  </a:lnTo>
                  <a:lnTo>
                    <a:pt x="203" y="86"/>
                  </a:lnTo>
                  <a:lnTo>
                    <a:pt x="196" y="81"/>
                  </a:lnTo>
                  <a:lnTo>
                    <a:pt x="193" y="79"/>
                  </a:lnTo>
                  <a:lnTo>
                    <a:pt x="190" y="79"/>
                  </a:lnTo>
                  <a:lnTo>
                    <a:pt x="173" y="67"/>
                  </a:lnTo>
                  <a:lnTo>
                    <a:pt x="158" y="50"/>
                  </a:lnTo>
                  <a:lnTo>
                    <a:pt x="144" y="35"/>
                  </a:lnTo>
                  <a:lnTo>
                    <a:pt x="127" y="19"/>
                  </a:lnTo>
                  <a:lnTo>
                    <a:pt x="115" y="12"/>
                  </a:lnTo>
                  <a:lnTo>
                    <a:pt x="102" y="7"/>
                  </a:lnTo>
                  <a:lnTo>
                    <a:pt x="90" y="4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4" y="682"/>
                  </a:lnTo>
                  <a:lnTo>
                    <a:pt x="8" y="705"/>
                  </a:lnTo>
                  <a:lnTo>
                    <a:pt x="11" y="720"/>
                  </a:lnTo>
                  <a:lnTo>
                    <a:pt x="13" y="732"/>
                  </a:lnTo>
                  <a:lnTo>
                    <a:pt x="11" y="744"/>
                  </a:lnTo>
                  <a:lnTo>
                    <a:pt x="7" y="763"/>
                  </a:lnTo>
                  <a:lnTo>
                    <a:pt x="2" y="778"/>
                  </a:lnTo>
                  <a:lnTo>
                    <a:pt x="0" y="796"/>
                  </a:lnTo>
                  <a:lnTo>
                    <a:pt x="7" y="811"/>
                  </a:lnTo>
                  <a:lnTo>
                    <a:pt x="11" y="818"/>
                  </a:lnTo>
                  <a:lnTo>
                    <a:pt x="16" y="823"/>
                  </a:lnTo>
                  <a:lnTo>
                    <a:pt x="17" y="832"/>
                  </a:lnTo>
                  <a:lnTo>
                    <a:pt x="19" y="847"/>
                  </a:lnTo>
                  <a:lnTo>
                    <a:pt x="24" y="854"/>
                  </a:lnTo>
                  <a:lnTo>
                    <a:pt x="30" y="857"/>
                  </a:lnTo>
                  <a:lnTo>
                    <a:pt x="33" y="864"/>
                  </a:lnTo>
                  <a:lnTo>
                    <a:pt x="33" y="879"/>
                  </a:lnTo>
                  <a:lnTo>
                    <a:pt x="39" y="8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5" name="Freeform 9"/>
            <p:cNvSpPr>
              <a:spLocks/>
            </p:cNvSpPr>
            <p:nvPr/>
          </p:nvSpPr>
          <p:spPr bwMode="auto">
            <a:xfrm>
              <a:off x="3361" y="320"/>
              <a:ext cx="609" cy="885"/>
            </a:xfrm>
            <a:custGeom>
              <a:avLst/>
              <a:gdLst>
                <a:gd name="T0" fmla="*/ 107 w 609"/>
                <a:gd name="T1" fmla="*/ 879 h 885"/>
                <a:gd name="T2" fmla="*/ 82 w 609"/>
                <a:gd name="T3" fmla="*/ 837 h 885"/>
                <a:gd name="T4" fmla="*/ 59 w 609"/>
                <a:gd name="T5" fmla="*/ 823 h 885"/>
                <a:gd name="T6" fmla="*/ 58 w 609"/>
                <a:gd name="T7" fmla="*/ 782 h 885"/>
                <a:gd name="T8" fmla="*/ 47 w 609"/>
                <a:gd name="T9" fmla="*/ 712 h 885"/>
                <a:gd name="T10" fmla="*/ 62 w 609"/>
                <a:gd name="T11" fmla="*/ 631 h 885"/>
                <a:gd name="T12" fmla="*/ 78 w 609"/>
                <a:gd name="T13" fmla="*/ 559 h 885"/>
                <a:gd name="T14" fmla="*/ 99 w 609"/>
                <a:gd name="T15" fmla="*/ 549 h 885"/>
                <a:gd name="T16" fmla="*/ 153 w 609"/>
                <a:gd name="T17" fmla="*/ 518 h 885"/>
                <a:gd name="T18" fmla="*/ 209 w 609"/>
                <a:gd name="T19" fmla="*/ 467 h 885"/>
                <a:gd name="T20" fmla="*/ 232 w 609"/>
                <a:gd name="T21" fmla="*/ 420 h 885"/>
                <a:gd name="T22" fmla="*/ 264 w 609"/>
                <a:gd name="T23" fmla="*/ 377 h 885"/>
                <a:gd name="T24" fmla="*/ 275 w 609"/>
                <a:gd name="T25" fmla="*/ 395 h 885"/>
                <a:gd name="T26" fmla="*/ 267 w 609"/>
                <a:gd name="T27" fmla="*/ 410 h 885"/>
                <a:gd name="T28" fmla="*/ 241 w 609"/>
                <a:gd name="T29" fmla="*/ 497 h 885"/>
                <a:gd name="T30" fmla="*/ 238 w 609"/>
                <a:gd name="T31" fmla="*/ 569 h 885"/>
                <a:gd name="T32" fmla="*/ 292 w 609"/>
                <a:gd name="T33" fmla="*/ 585 h 885"/>
                <a:gd name="T34" fmla="*/ 337 w 609"/>
                <a:gd name="T35" fmla="*/ 562 h 885"/>
                <a:gd name="T36" fmla="*/ 315 w 609"/>
                <a:gd name="T37" fmla="*/ 420 h 885"/>
                <a:gd name="T38" fmla="*/ 300 w 609"/>
                <a:gd name="T39" fmla="*/ 407 h 885"/>
                <a:gd name="T40" fmla="*/ 306 w 609"/>
                <a:gd name="T41" fmla="*/ 391 h 885"/>
                <a:gd name="T42" fmla="*/ 325 w 609"/>
                <a:gd name="T43" fmla="*/ 359 h 885"/>
                <a:gd name="T44" fmla="*/ 365 w 609"/>
                <a:gd name="T45" fmla="*/ 350 h 885"/>
                <a:gd name="T46" fmla="*/ 406 w 609"/>
                <a:gd name="T47" fmla="*/ 377 h 885"/>
                <a:gd name="T48" fmla="*/ 482 w 609"/>
                <a:gd name="T49" fmla="*/ 415 h 885"/>
                <a:gd name="T50" fmla="*/ 545 w 609"/>
                <a:gd name="T51" fmla="*/ 448 h 885"/>
                <a:gd name="T52" fmla="*/ 582 w 609"/>
                <a:gd name="T53" fmla="*/ 437 h 885"/>
                <a:gd name="T54" fmla="*/ 601 w 609"/>
                <a:gd name="T55" fmla="*/ 427 h 885"/>
                <a:gd name="T56" fmla="*/ 607 w 609"/>
                <a:gd name="T57" fmla="*/ 386 h 885"/>
                <a:gd name="T58" fmla="*/ 584 w 609"/>
                <a:gd name="T59" fmla="*/ 352 h 885"/>
                <a:gd name="T60" fmla="*/ 545 w 609"/>
                <a:gd name="T61" fmla="*/ 239 h 885"/>
                <a:gd name="T62" fmla="*/ 535 w 609"/>
                <a:gd name="T63" fmla="*/ 211 h 885"/>
                <a:gd name="T64" fmla="*/ 514 w 609"/>
                <a:gd name="T65" fmla="*/ 151 h 885"/>
                <a:gd name="T66" fmla="*/ 474 w 609"/>
                <a:gd name="T67" fmla="*/ 103 h 885"/>
                <a:gd name="T68" fmla="*/ 508 w 609"/>
                <a:gd name="T69" fmla="*/ 81 h 885"/>
                <a:gd name="T70" fmla="*/ 552 w 609"/>
                <a:gd name="T71" fmla="*/ 48 h 885"/>
                <a:gd name="T72" fmla="*/ 527 w 609"/>
                <a:gd name="T73" fmla="*/ 54 h 885"/>
                <a:gd name="T74" fmla="*/ 538 w 609"/>
                <a:gd name="T75" fmla="*/ 30 h 885"/>
                <a:gd name="T76" fmla="*/ 505 w 609"/>
                <a:gd name="T77" fmla="*/ 36 h 885"/>
                <a:gd name="T78" fmla="*/ 433 w 609"/>
                <a:gd name="T79" fmla="*/ 33 h 885"/>
                <a:gd name="T80" fmla="*/ 388 w 609"/>
                <a:gd name="T81" fmla="*/ 64 h 885"/>
                <a:gd name="T82" fmla="*/ 366 w 609"/>
                <a:gd name="T83" fmla="*/ 78 h 885"/>
                <a:gd name="T84" fmla="*/ 343 w 609"/>
                <a:gd name="T85" fmla="*/ 103 h 885"/>
                <a:gd name="T86" fmla="*/ 306 w 609"/>
                <a:gd name="T87" fmla="*/ 102 h 885"/>
                <a:gd name="T88" fmla="*/ 257 w 609"/>
                <a:gd name="T89" fmla="*/ 93 h 885"/>
                <a:gd name="T90" fmla="*/ 217 w 609"/>
                <a:gd name="T91" fmla="*/ 88 h 885"/>
                <a:gd name="T92" fmla="*/ 190 w 609"/>
                <a:gd name="T93" fmla="*/ 79 h 885"/>
                <a:gd name="T94" fmla="*/ 115 w 609"/>
                <a:gd name="T95" fmla="*/ 12 h 885"/>
                <a:gd name="T96" fmla="*/ 4 w 609"/>
                <a:gd name="T97" fmla="*/ 682 h 885"/>
                <a:gd name="T98" fmla="*/ 7 w 609"/>
                <a:gd name="T99" fmla="*/ 763 h 885"/>
                <a:gd name="T100" fmla="*/ 16 w 609"/>
                <a:gd name="T101" fmla="*/ 823 h 885"/>
                <a:gd name="T102" fmla="*/ 33 w 609"/>
                <a:gd name="T103" fmla="*/ 864 h 88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9"/>
                <a:gd name="T157" fmla="*/ 0 h 885"/>
                <a:gd name="T158" fmla="*/ 609 w 609"/>
                <a:gd name="T159" fmla="*/ 885 h 88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9" h="885">
                  <a:moveTo>
                    <a:pt x="39" y="881"/>
                  </a:moveTo>
                  <a:lnTo>
                    <a:pt x="56" y="885"/>
                  </a:lnTo>
                  <a:lnTo>
                    <a:pt x="76" y="883"/>
                  </a:lnTo>
                  <a:lnTo>
                    <a:pt x="105" y="883"/>
                  </a:lnTo>
                  <a:lnTo>
                    <a:pt x="107" y="879"/>
                  </a:lnTo>
                  <a:lnTo>
                    <a:pt x="99" y="867"/>
                  </a:lnTo>
                  <a:lnTo>
                    <a:pt x="93" y="857"/>
                  </a:lnTo>
                  <a:lnTo>
                    <a:pt x="88" y="847"/>
                  </a:lnTo>
                  <a:lnTo>
                    <a:pt x="85" y="842"/>
                  </a:lnTo>
                  <a:lnTo>
                    <a:pt x="82" y="837"/>
                  </a:lnTo>
                  <a:lnTo>
                    <a:pt x="75" y="833"/>
                  </a:lnTo>
                  <a:lnTo>
                    <a:pt x="67" y="828"/>
                  </a:lnTo>
                  <a:lnTo>
                    <a:pt x="64" y="828"/>
                  </a:lnTo>
                  <a:lnTo>
                    <a:pt x="61" y="826"/>
                  </a:lnTo>
                  <a:lnTo>
                    <a:pt x="59" y="823"/>
                  </a:lnTo>
                  <a:lnTo>
                    <a:pt x="59" y="818"/>
                  </a:lnTo>
                  <a:lnTo>
                    <a:pt x="59" y="814"/>
                  </a:lnTo>
                  <a:lnTo>
                    <a:pt x="61" y="799"/>
                  </a:lnTo>
                  <a:lnTo>
                    <a:pt x="61" y="787"/>
                  </a:lnTo>
                  <a:lnTo>
                    <a:pt x="58" y="782"/>
                  </a:lnTo>
                  <a:lnTo>
                    <a:pt x="53" y="773"/>
                  </a:lnTo>
                  <a:lnTo>
                    <a:pt x="48" y="763"/>
                  </a:lnTo>
                  <a:lnTo>
                    <a:pt x="47" y="751"/>
                  </a:lnTo>
                  <a:lnTo>
                    <a:pt x="45" y="732"/>
                  </a:lnTo>
                  <a:lnTo>
                    <a:pt x="47" y="712"/>
                  </a:lnTo>
                  <a:lnTo>
                    <a:pt x="51" y="691"/>
                  </a:lnTo>
                  <a:lnTo>
                    <a:pt x="58" y="672"/>
                  </a:lnTo>
                  <a:lnTo>
                    <a:pt x="61" y="657"/>
                  </a:lnTo>
                  <a:lnTo>
                    <a:pt x="62" y="645"/>
                  </a:lnTo>
                  <a:lnTo>
                    <a:pt x="62" y="631"/>
                  </a:lnTo>
                  <a:lnTo>
                    <a:pt x="62" y="616"/>
                  </a:lnTo>
                  <a:lnTo>
                    <a:pt x="68" y="586"/>
                  </a:lnTo>
                  <a:lnTo>
                    <a:pt x="78" y="559"/>
                  </a:lnTo>
                  <a:lnTo>
                    <a:pt x="81" y="557"/>
                  </a:lnTo>
                  <a:lnTo>
                    <a:pt x="82" y="554"/>
                  </a:lnTo>
                  <a:lnTo>
                    <a:pt x="90" y="552"/>
                  </a:lnTo>
                  <a:lnTo>
                    <a:pt x="99" y="549"/>
                  </a:lnTo>
                  <a:lnTo>
                    <a:pt x="118" y="539"/>
                  </a:lnTo>
                  <a:lnTo>
                    <a:pt x="138" y="528"/>
                  </a:lnTo>
                  <a:lnTo>
                    <a:pt x="153" y="518"/>
                  </a:lnTo>
                  <a:lnTo>
                    <a:pt x="166" y="506"/>
                  </a:lnTo>
                  <a:lnTo>
                    <a:pt x="176" y="492"/>
                  </a:lnTo>
                  <a:lnTo>
                    <a:pt x="189" y="477"/>
                  </a:lnTo>
                  <a:lnTo>
                    <a:pt x="198" y="470"/>
                  </a:lnTo>
                  <a:lnTo>
                    <a:pt x="209" y="467"/>
                  </a:lnTo>
                  <a:lnTo>
                    <a:pt x="217" y="458"/>
                  </a:lnTo>
                  <a:lnTo>
                    <a:pt x="221" y="449"/>
                  </a:lnTo>
                  <a:lnTo>
                    <a:pt x="226" y="436"/>
                  </a:lnTo>
                  <a:lnTo>
                    <a:pt x="232" y="420"/>
                  </a:lnTo>
                  <a:lnTo>
                    <a:pt x="237" y="407"/>
                  </a:lnTo>
                  <a:lnTo>
                    <a:pt x="243" y="395"/>
                  </a:lnTo>
                  <a:lnTo>
                    <a:pt x="254" y="383"/>
                  </a:lnTo>
                  <a:lnTo>
                    <a:pt x="264" y="377"/>
                  </a:lnTo>
                  <a:lnTo>
                    <a:pt x="269" y="379"/>
                  </a:lnTo>
                  <a:lnTo>
                    <a:pt x="272" y="379"/>
                  </a:lnTo>
                  <a:lnTo>
                    <a:pt x="275" y="383"/>
                  </a:lnTo>
                  <a:lnTo>
                    <a:pt x="277" y="386"/>
                  </a:lnTo>
                  <a:lnTo>
                    <a:pt x="275" y="395"/>
                  </a:lnTo>
                  <a:lnTo>
                    <a:pt x="275" y="400"/>
                  </a:lnTo>
                  <a:lnTo>
                    <a:pt x="272" y="401"/>
                  </a:lnTo>
                  <a:lnTo>
                    <a:pt x="271" y="405"/>
                  </a:lnTo>
                  <a:lnTo>
                    <a:pt x="269" y="408"/>
                  </a:lnTo>
                  <a:lnTo>
                    <a:pt x="267" y="410"/>
                  </a:lnTo>
                  <a:lnTo>
                    <a:pt x="263" y="415"/>
                  </a:lnTo>
                  <a:lnTo>
                    <a:pt x="260" y="420"/>
                  </a:lnTo>
                  <a:lnTo>
                    <a:pt x="255" y="432"/>
                  </a:lnTo>
                  <a:lnTo>
                    <a:pt x="251" y="444"/>
                  </a:lnTo>
                  <a:lnTo>
                    <a:pt x="241" y="497"/>
                  </a:lnTo>
                  <a:lnTo>
                    <a:pt x="234" y="549"/>
                  </a:lnTo>
                  <a:lnTo>
                    <a:pt x="234" y="559"/>
                  </a:lnTo>
                  <a:lnTo>
                    <a:pt x="238" y="569"/>
                  </a:lnTo>
                  <a:lnTo>
                    <a:pt x="247" y="576"/>
                  </a:lnTo>
                  <a:lnTo>
                    <a:pt x="260" y="581"/>
                  </a:lnTo>
                  <a:lnTo>
                    <a:pt x="277" y="585"/>
                  </a:lnTo>
                  <a:lnTo>
                    <a:pt x="292" y="585"/>
                  </a:lnTo>
                  <a:lnTo>
                    <a:pt x="309" y="580"/>
                  </a:lnTo>
                  <a:lnTo>
                    <a:pt x="325" y="573"/>
                  </a:lnTo>
                  <a:lnTo>
                    <a:pt x="337" y="562"/>
                  </a:lnTo>
                  <a:lnTo>
                    <a:pt x="349" y="549"/>
                  </a:lnTo>
                  <a:lnTo>
                    <a:pt x="334" y="492"/>
                  </a:lnTo>
                  <a:lnTo>
                    <a:pt x="318" y="434"/>
                  </a:lnTo>
                  <a:lnTo>
                    <a:pt x="315" y="420"/>
                  </a:lnTo>
                  <a:lnTo>
                    <a:pt x="314" y="415"/>
                  </a:lnTo>
                  <a:lnTo>
                    <a:pt x="309" y="410"/>
                  </a:lnTo>
                  <a:lnTo>
                    <a:pt x="306" y="408"/>
                  </a:lnTo>
                  <a:lnTo>
                    <a:pt x="303" y="408"/>
                  </a:lnTo>
                  <a:lnTo>
                    <a:pt x="300" y="407"/>
                  </a:lnTo>
                  <a:lnTo>
                    <a:pt x="297" y="405"/>
                  </a:lnTo>
                  <a:lnTo>
                    <a:pt x="301" y="400"/>
                  </a:lnTo>
                  <a:lnTo>
                    <a:pt x="303" y="393"/>
                  </a:lnTo>
                  <a:lnTo>
                    <a:pt x="305" y="393"/>
                  </a:lnTo>
                  <a:lnTo>
                    <a:pt x="306" y="391"/>
                  </a:lnTo>
                  <a:lnTo>
                    <a:pt x="311" y="376"/>
                  </a:lnTo>
                  <a:lnTo>
                    <a:pt x="315" y="362"/>
                  </a:lnTo>
                  <a:lnTo>
                    <a:pt x="320" y="357"/>
                  </a:lnTo>
                  <a:lnTo>
                    <a:pt x="325" y="359"/>
                  </a:lnTo>
                  <a:lnTo>
                    <a:pt x="335" y="359"/>
                  </a:lnTo>
                  <a:lnTo>
                    <a:pt x="355" y="352"/>
                  </a:lnTo>
                  <a:lnTo>
                    <a:pt x="365" y="350"/>
                  </a:lnTo>
                  <a:lnTo>
                    <a:pt x="371" y="348"/>
                  </a:lnTo>
                  <a:lnTo>
                    <a:pt x="376" y="350"/>
                  </a:lnTo>
                  <a:lnTo>
                    <a:pt x="391" y="364"/>
                  </a:lnTo>
                  <a:lnTo>
                    <a:pt x="406" y="377"/>
                  </a:lnTo>
                  <a:lnTo>
                    <a:pt x="425" y="388"/>
                  </a:lnTo>
                  <a:lnTo>
                    <a:pt x="448" y="393"/>
                  </a:lnTo>
                  <a:lnTo>
                    <a:pt x="464" y="398"/>
                  </a:lnTo>
                  <a:lnTo>
                    <a:pt x="474" y="405"/>
                  </a:lnTo>
                  <a:lnTo>
                    <a:pt x="482" y="415"/>
                  </a:lnTo>
                  <a:lnTo>
                    <a:pt x="494" y="431"/>
                  </a:lnTo>
                  <a:lnTo>
                    <a:pt x="508" y="436"/>
                  </a:lnTo>
                  <a:lnTo>
                    <a:pt x="528" y="441"/>
                  </a:lnTo>
                  <a:lnTo>
                    <a:pt x="536" y="444"/>
                  </a:lnTo>
                  <a:lnTo>
                    <a:pt x="545" y="448"/>
                  </a:lnTo>
                  <a:lnTo>
                    <a:pt x="555" y="449"/>
                  </a:lnTo>
                  <a:lnTo>
                    <a:pt x="564" y="448"/>
                  </a:lnTo>
                  <a:lnTo>
                    <a:pt x="575" y="446"/>
                  </a:lnTo>
                  <a:lnTo>
                    <a:pt x="579" y="443"/>
                  </a:lnTo>
                  <a:lnTo>
                    <a:pt x="582" y="437"/>
                  </a:lnTo>
                  <a:lnTo>
                    <a:pt x="584" y="432"/>
                  </a:lnTo>
                  <a:lnTo>
                    <a:pt x="589" y="432"/>
                  </a:lnTo>
                  <a:lnTo>
                    <a:pt x="593" y="432"/>
                  </a:lnTo>
                  <a:lnTo>
                    <a:pt x="596" y="431"/>
                  </a:lnTo>
                  <a:lnTo>
                    <a:pt x="601" y="427"/>
                  </a:lnTo>
                  <a:lnTo>
                    <a:pt x="604" y="422"/>
                  </a:lnTo>
                  <a:lnTo>
                    <a:pt x="607" y="415"/>
                  </a:lnTo>
                  <a:lnTo>
                    <a:pt x="609" y="405"/>
                  </a:lnTo>
                  <a:lnTo>
                    <a:pt x="609" y="395"/>
                  </a:lnTo>
                  <a:lnTo>
                    <a:pt x="607" y="386"/>
                  </a:lnTo>
                  <a:lnTo>
                    <a:pt x="604" y="379"/>
                  </a:lnTo>
                  <a:lnTo>
                    <a:pt x="601" y="372"/>
                  </a:lnTo>
                  <a:lnTo>
                    <a:pt x="595" y="365"/>
                  </a:lnTo>
                  <a:lnTo>
                    <a:pt x="590" y="359"/>
                  </a:lnTo>
                  <a:lnTo>
                    <a:pt x="584" y="352"/>
                  </a:lnTo>
                  <a:lnTo>
                    <a:pt x="581" y="329"/>
                  </a:lnTo>
                  <a:lnTo>
                    <a:pt x="569" y="292"/>
                  </a:lnTo>
                  <a:lnTo>
                    <a:pt x="559" y="269"/>
                  </a:lnTo>
                  <a:lnTo>
                    <a:pt x="553" y="254"/>
                  </a:lnTo>
                  <a:lnTo>
                    <a:pt x="545" y="239"/>
                  </a:lnTo>
                  <a:lnTo>
                    <a:pt x="538" y="218"/>
                  </a:lnTo>
                  <a:lnTo>
                    <a:pt x="542" y="218"/>
                  </a:lnTo>
                  <a:lnTo>
                    <a:pt x="544" y="215"/>
                  </a:lnTo>
                  <a:lnTo>
                    <a:pt x="542" y="213"/>
                  </a:lnTo>
                  <a:lnTo>
                    <a:pt x="535" y="211"/>
                  </a:lnTo>
                  <a:lnTo>
                    <a:pt x="533" y="196"/>
                  </a:lnTo>
                  <a:lnTo>
                    <a:pt x="531" y="182"/>
                  </a:lnTo>
                  <a:lnTo>
                    <a:pt x="528" y="170"/>
                  </a:lnTo>
                  <a:lnTo>
                    <a:pt x="522" y="158"/>
                  </a:lnTo>
                  <a:lnTo>
                    <a:pt x="514" y="151"/>
                  </a:lnTo>
                  <a:lnTo>
                    <a:pt x="505" y="143"/>
                  </a:lnTo>
                  <a:lnTo>
                    <a:pt x="498" y="138"/>
                  </a:lnTo>
                  <a:lnTo>
                    <a:pt x="487" y="129"/>
                  </a:lnTo>
                  <a:lnTo>
                    <a:pt x="479" y="117"/>
                  </a:lnTo>
                  <a:lnTo>
                    <a:pt x="474" y="103"/>
                  </a:lnTo>
                  <a:lnTo>
                    <a:pt x="468" y="93"/>
                  </a:lnTo>
                  <a:lnTo>
                    <a:pt x="473" y="88"/>
                  </a:lnTo>
                  <a:lnTo>
                    <a:pt x="482" y="83"/>
                  </a:lnTo>
                  <a:lnTo>
                    <a:pt x="493" y="81"/>
                  </a:lnTo>
                  <a:lnTo>
                    <a:pt x="508" y="81"/>
                  </a:lnTo>
                  <a:lnTo>
                    <a:pt x="524" y="79"/>
                  </a:lnTo>
                  <a:lnTo>
                    <a:pt x="538" y="76"/>
                  </a:lnTo>
                  <a:lnTo>
                    <a:pt x="550" y="67"/>
                  </a:lnTo>
                  <a:lnTo>
                    <a:pt x="555" y="57"/>
                  </a:lnTo>
                  <a:lnTo>
                    <a:pt x="552" y="48"/>
                  </a:lnTo>
                  <a:lnTo>
                    <a:pt x="548" y="47"/>
                  </a:lnTo>
                  <a:lnTo>
                    <a:pt x="544" y="47"/>
                  </a:lnTo>
                  <a:lnTo>
                    <a:pt x="538" y="48"/>
                  </a:lnTo>
                  <a:lnTo>
                    <a:pt x="527" y="54"/>
                  </a:lnTo>
                  <a:lnTo>
                    <a:pt x="528" y="50"/>
                  </a:lnTo>
                  <a:lnTo>
                    <a:pt x="533" y="45"/>
                  </a:lnTo>
                  <a:lnTo>
                    <a:pt x="536" y="38"/>
                  </a:lnTo>
                  <a:lnTo>
                    <a:pt x="538" y="35"/>
                  </a:lnTo>
                  <a:lnTo>
                    <a:pt x="538" y="30"/>
                  </a:lnTo>
                  <a:lnTo>
                    <a:pt x="538" y="24"/>
                  </a:lnTo>
                  <a:lnTo>
                    <a:pt x="535" y="21"/>
                  </a:lnTo>
                  <a:lnTo>
                    <a:pt x="530" y="21"/>
                  </a:lnTo>
                  <a:lnTo>
                    <a:pt x="518" y="31"/>
                  </a:lnTo>
                  <a:lnTo>
                    <a:pt x="505" y="36"/>
                  </a:lnTo>
                  <a:lnTo>
                    <a:pt x="493" y="38"/>
                  </a:lnTo>
                  <a:lnTo>
                    <a:pt x="477" y="38"/>
                  </a:lnTo>
                  <a:lnTo>
                    <a:pt x="459" y="36"/>
                  </a:lnTo>
                  <a:lnTo>
                    <a:pt x="443" y="35"/>
                  </a:lnTo>
                  <a:lnTo>
                    <a:pt x="433" y="33"/>
                  </a:lnTo>
                  <a:lnTo>
                    <a:pt x="420" y="35"/>
                  </a:lnTo>
                  <a:lnTo>
                    <a:pt x="408" y="40"/>
                  </a:lnTo>
                  <a:lnTo>
                    <a:pt x="400" y="45"/>
                  </a:lnTo>
                  <a:lnTo>
                    <a:pt x="393" y="55"/>
                  </a:lnTo>
                  <a:lnTo>
                    <a:pt x="388" y="64"/>
                  </a:lnTo>
                  <a:lnTo>
                    <a:pt x="386" y="72"/>
                  </a:lnTo>
                  <a:lnTo>
                    <a:pt x="379" y="71"/>
                  </a:lnTo>
                  <a:lnTo>
                    <a:pt x="371" y="72"/>
                  </a:lnTo>
                  <a:lnTo>
                    <a:pt x="369" y="74"/>
                  </a:lnTo>
                  <a:lnTo>
                    <a:pt x="366" y="78"/>
                  </a:lnTo>
                  <a:lnTo>
                    <a:pt x="365" y="84"/>
                  </a:lnTo>
                  <a:lnTo>
                    <a:pt x="362" y="91"/>
                  </a:lnTo>
                  <a:lnTo>
                    <a:pt x="360" y="96"/>
                  </a:lnTo>
                  <a:lnTo>
                    <a:pt x="354" y="102"/>
                  </a:lnTo>
                  <a:lnTo>
                    <a:pt x="343" y="103"/>
                  </a:lnTo>
                  <a:lnTo>
                    <a:pt x="332" y="107"/>
                  </a:lnTo>
                  <a:lnTo>
                    <a:pt x="326" y="110"/>
                  </a:lnTo>
                  <a:lnTo>
                    <a:pt x="318" y="110"/>
                  </a:lnTo>
                  <a:lnTo>
                    <a:pt x="312" y="105"/>
                  </a:lnTo>
                  <a:lnTo>
                    <a:pt x="306" y="102"/>
                  </a:lnTo>
                  <a:lnTo>
                    <a:pt x="289" y="98"/>
                  </a:lnTo>
                  <a:lnTo>
                    <a:pt x="271" y="93"/>
                  </a:lnTo>
                  <a:lnTo>
                    <a:pt x="267" y="91"/>
                  </a:lnTo>
                  <a:lnTo>
                    <a:pt x="260" y="90"/>
                  </a:lnTo>
                  <a:lnTo>
                    <a:pt x="257" y="93"/>
                  </a:lnTo>
                  <a:lnTo>
                    <a:pt x="255" y="98"/>
                  </a:lnTo>
                  <a:lnTo>
                    <a:pt x="251" y="96"/>
                  </a:lnTo>
                  <a:lnTo>
                    <a:pt x="240" y="93"/>
                  </a:lnTo>
                  <a:lnTo>
                    <a:pt x="229" y="90"/>
                  </a:lnTo>
                  <a:lnTo>
                    <a:pt x="217" y="88"/>
                  </a:lnTo>
                  <a:lnTo>
                    <a:pt x="206" y="88"/>
                  </a:lnTo>
                  <a:lnTo>
                    <a:pt x="203" y="86"/>
                  </a:lnTo>
                  <a:lnTo>
                    <a:pt x="196" y="81"/>
                  </a:lnTo>
                  <a:lnTo>
                    <a:pt x="193" y="79"/>
                  </a:lnTo>
                  <a:lnTo>
                    <a:pt x="190" y="79"/>
                  </a:lnTo>
                  <a:lnTo>
                    <a:pt x="173" y="67"/>
                  </a:lnTo>
                  <a:lnTo>
                    <a:pt x="158" y="50"/>
                  </a:lnTo>
                  <a:lnTo>
                    <a:pt x="144" y="35"/>
                  </a:lnTo>
                  <a:lnTo>
                    <a:pt x="127" y="19"/>
                  </a:lnTo>
                  <a:lnTo>
                    <a:pt x="115" y="12"/>
                  </a:lnTo>
                  <a:lnTo>
                    <a:pt x="102" y="7"/>
                  </a:lnTo>
                  <a:lnTo>
                    <a:pt x="90" y="4"/>
                  </a:lnTo>
                  <a:lnTo>
                    <a:pt x="76" y="0"/>
                  </a:lnTo>
                  <a:lnTo>
                    <a:pt x="65" y="0"/>
                  </a:lnTo>
                  <a:lnTo>
                    <a:pt x="4" y="682"/>
                  </a:lnTo>
                  <a:lnTo>
                    <a:pt x="8" y="705"/>
                  </a:lnTo>
                  <a:lnTo>
                    <a:pt x="11" y="720"/>
                  </a:lnTo>
                  <a:lnTo>
                    <a:pt x="13" y="732"/>
                  </a:lnTo>
                  <a:lnTo>
                    <a:pt x="11" y="744"/>
                  </a:lnTo>
                  <a:lnTo>
                    <a:pt x="7" y="763"/>
                  </a:lnTo>
                  <a:lnTo>
                    <a:pt x="2" y="778"/>
                  </a:lnTo>
                  <a:lnTo>
                    <a:pt x="0" y="796"/>
                  </a:lnTo>
                  <a:lnTo>
                    <a:pt x="7" y="811"/>
                  </a:lnTo>
                  <a:lnTo>
                    <a:pt x="11" y="818"/>
                  </a:lnTo>
                  <a:lnTo>
                    <a:pt x="16" y="823"/>
                  </a:lnTo>
                  <a:lnTo>
                    <a:pt x="17" y="832"/>
                  </a:lnTo>
                  <a:lnTo>
                    <a:pt x="19" y="847"/>
                  </a:lnTo>
                  <a:lnTo>
                    <a:pt x="24" y="854"/>
                  </a:lnTo>
                  <a:lnTo>
                    <a:pt x="30" y="857"/>
                  </a:lnTo>
                  <a:lnTo>
                    <a:pt x="33" y="864"/>
                  </a:lnTo>
                  <a:lnTo>
                    <a:pt x="33" y="879"/>
                  </a:lnTo>
                  <a:lnTo>
                    <a:pt x="39" y="88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6" name="Freeform 10"/>
            <p:cNvSpPr>
              <a:spLocks/>
            </p:cNvSpPr>
            <p:nvPr/>
          </p:nvSpPr>
          <p:spPr bwMode="auto">
            <a:xfrm>
              <a:off x="3645" y="708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10 w 11"/>
                <a:gd name="T3" fmla="*/ 1 h 12"/>
                <a:gd name="T4" fmla="*/ 11 w 11"/>
                <a:gd name="T5" fmla="*/ 5 h 12"/>
                <a:gd name="T6" fmla="*/ 11 w 11"/>
                <a:gd name="T7" fmla="*/ 8 h 12"/>
                <a:gd name="T8" fmla="*/ 10 w 11"/>
                <a:gd name="T9" fmla="*/ 12 h 12"/>
                <a:gd name="T10" fmla="*/ 5 w 11"/>
                <a:gd name="T11" fmla="*/ 12 h 12"/>
                <a:gd name="T12" fmla="*/ 2 w 11"/>
                <a:gd name="T13" fmla="*/ 8 h 12"/>
                <a:gd name="T14" fmla="*/ 0 w 11"/>
                <a:gd name="T15" fmla="*/ 5 h 12"/>
                <a:gd name="T16" fmla="*/ 2 w 11"/>
                <a:gd name="T17" fmla="*/ 0 h 12"/>
                <a:gd name="T18" fmla="*/ 5 w 11"/>
                <a:gd name="T19" fmla="*/ 0 h 12"/>
                <a:gd name="T20" fmla="*/ 7 w 11"/>
                <a:gd name="T21" fmla="*/ 0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1"/>
                <a:gd name="T34" fmla="*/ 0 h 12"/>
                <a:gd name="T35" fmla="*/ 11 w 11"/>
                <a:gd name="T36" fmla="*/ 12 h 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1" h="12">
                  <a:moveTo>
                    <a:pt x="7" y="0"/>
                  </a:moveTo>
                  <a:lnTo>
                    <a:pt x="10" y="1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5" y="12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7" name="Freeform 11"/>
            <p:cNvSpPr>
              <a:spLocks/>
            </p:cNvSpPr>
            <p:nvPr/>
          </p:nvSpPr>
          <p:spPr bwMode="auto">
            <a:xfrm>
              <a:off x="3645" y="708"/>
              <a:ext cx="11" cy="12"/>
            </a:xfrm>
            <a:custGeom>
              <a:avLst/>
              <a:gdLst>
                <a:gd name="T0" fmla="*/ 7 w 11"/>
                <a:gd name="T1" fmla="*/ 0 h 12"/>
                <a:gd name="T2" fmla="*/ 10 w 11"/>
                <a:gd name="T3" fmla="*/ 1 h 12"/>
                <a:gd name="T4" fmla="*/ 11 w 11"/>
                <a:gd name="T5" fmla="*/ 5 h 12"/>
                <a:gd name="T6" fmla="*/ 11 w 11"/>
                <a:gd name="T7" fmla="*/ 8 h 12"/>
                <a:gd name="T8" fmla="*/ 10 w 11"/>
                <a:gd name="T9" fmla="*/ 12 h 12"/>
                <a:gd name="T10" fmla="*/ 10 w 11"/>
                <a:gd name="T11" fmla="*/ 12 h 12"/>
                <a:gd name="T12" fmla="*/ 5 w 11"/>
                <a:gd name="T13" fmla="*/ 12 h 12"/>
                <a:gd name="T14" fmla="*/ 2 w 11"/>
                <a:gd name="T15" fmla="*/ 8 h 12"/>
                <a:gd name="T16" fmla="*/ 0 w 11"/>
                <a:gd name="T17" fmla="*/ 5 h 12"/>
                <a:gd name="T18" fmla="*/ 2 w 11"/>
                <a:gd name="T19" fmla="*/ 0 h 12"/>
                <a:gd name="T20" fmla="*/ 2 w 11"/>
                <a:gd name="T21" fmla="*/ 0 h 12"/>
                <a:gd name="T22" fmla="*/ 5 w 11"/>
                <a:gd name="T23" fmla="*/ 0 h 12"/>
                <a:gd name="T24" fmla="*/ 7 w 11"/>
                <a:gd name="T25" fmla="*/ 0 h 12"/>
                <a:gd name="T26" fmla="*/ 7 w 11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12"/>
                <a:gd name="T44" fmla="*/ 11 w 11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12">
                  <a:moveTo>
                    <a:pt x="7" y="0"/>
                  </a:moveTo>
                  <a:lnTo>
                    <a:pt x="10" y="1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0" y="12"/>
                  </a:lnTo>
                  <a:lnTo>
                    <a:pt x="5" y="12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8" name="Freeform 12"/>
            <p:cNvSpPr>
              <a:spLocks/>
            </p:cNvSpPr>
            <p:nvPr/>
          </p:nvSpPr>
          <p:spPr bwMode="auto">
            <a:xfrm>
              <a:off x="2622" y="308"/>
              <a:ext cx="939" cy="861"/>
            </a:xfrm>
            <a:custGeom>
              <a:avLst/>
              <a:gdLst>
                <a:gd name="T0" fmla="*/ 849 w 939"/>
                <a:gd name="T1" fmla="*/ 26 h 861"/>
                <a:gd name="T2" fmla="*/ 915 w 939"/>
                <a:gd name="T3" fmla="*/ 96 h 861"/>
                <a:gd name="T4" fmla="*/ 939 w 939"/>
                <a:gd name="T5" fmla="*/ 196 h 861"/>
                <a:gd name="T6" fmla="*/ 929 w 939"/>
                <a:gd name="T7" fmla="*/ 309 h 861"/>
                <a:gd name="T8" fmla="*/ 894 w 939"/>
                <a:gd name="T9" fmla="*/ 395 h 861"/>
                <a:gd name="T10" fmla="*/ 883 w 939"/>
                <a:gd name="T11" fmla="*/ 338 h 861"/>
                <a:gd name="T12" fmla="*/ 852 w 939"/>
                <a:gd name="T13" fmla="*/ 412 h 861"/>
                <a:gd name="T14" fmla="*/ 831 w 939"/>
                <a:gd name="T15" fmla="*/ 451 h 861"/>
                <a:gd name="T16" fmla="*/ 812 w 939"/>
                <a:gd name="T17" fmla="*/ 515 h 861"/>
                <a:gd name="T18" fmla="*/ 795 w 939"/>
                <a:gd name="T19" fmla="*/ 612 h 861"/>
                <a:gd name="T20" fmla="*/ 792 w 939"/>
                <a:gd name="T21" fmla="*/ 684 h 861"/>
                <a:gd name="T22" fmla="*/ 778 w 939"/>
                <a:gd name="T23" fmla="*/ 741 h 861"/>
                <a:gd name="T24" fmla="*/ 792 w 939"/>
                <a:gd name="T25" fmla="*/ 789 h 861"/>
                <a:gd name="T26" fmla="*/ 797 w 939"/>
                <a:gd name="T27" fmla="*/ 835 h 861"/>
                <a:gd name="T28" fmla="*/ 761 w 939"/>
                <a:gd name="T29" fmla="*/ 854 h 861"/>
                <a:gd name="T30" fmla="*/ 750 w 939"/>
                <a:gd name="T31" fmla="*/ 826 h 861"/>
                <a:gd name="T32" fmla="*/ 755 w 939"/>
                <a:gd name="T33" fmla="*/ 720 h 861"/>
                <a:gd name="T34" fmla="*/ 741 w 939"/>
                <a:gd name="T35" fmla="*/ 657 h 861"/>
                <a:gd name="T36" fmla="*/ 721 w 939"/>
                <a:gd name="T37" fmla="*/ 590 h 861"/>
                <a:gd name="T38" fmla="*/ 716 w 939"/>
                <a:gd name="T39" fmla="*/ 574 h 861"/>
                <a:gd name="T40" fmla="*/ 722 w 939"/>
                <a:gd name="T41" fmla="*/ 552 h 861"/>
                <a:gd name="T42" fmla="*/ 699 w 939"/>
                <a:gd name="T43" fmla="*/ 516 h 861"/>
                <a:gd name="T44" fmla="*/ 705 w 939"/>
                <a:gd name="T45" fmla="*/ 427 h 861"/>
                <a:gd name="T46" fmla="*/ 688 w 939"/>
                <a:gd name="T47" fmla="*/ 422 h 861"/>
                <a:gd name="T48" fmla="*/ 676 w 939"/>
                <a:gd name="T49" fmla="*/ 386 h 861"/>
                <a:gd name="T50" fmla="*/ 690 w 939"/>
                <a:gd name="T51" fmla="*/ 439 h 861"/>
                <a:gd name="T52" fmla="*/ 698 w 939"/>
                <a:gd name="T53" fmla="*/ 461 h 861"/>
                <a:gd name="T54" fmla="*/ 702 w 939"/>
                <a:gd name="T55" fmla="*/ 532 h 861"/>
                <a:gd name="T56" fmla="*/ 715 w 939"/>
                <a:gd name="T57" fmla="*/ 576 h 861"/>
                <a:gd name="T58" fmla="*/ 707 w 939"/>
                <a:gd name="T59" fmla="*/ 585 h 861"/>
                <a:gd name="T60" fmla="*/ 613 w 939"/>
                <a:gd name="T61" fmla="*/ 568 h 861"/>
                <a:gd name="T62" fmla="*/ 499 w 939"/>
                <a:gd name="T63" fmla="*/ 551 h 861"/>
                <a:gd name="T64" fmla="*/ 420 w 939"/>
                <a:gd name="T65" fmla="*/ 547 h 861"/>
                <a:gd name="T66" fmla="*/ 289 w 939"/>
                <a:gd name="T67" fmla="*/ 566 h 861"/>
                <a:gd name="T68" fmla="*/ 298 w 939"/>
                <a:gd name="T69" fmla="*/ 408 h 861"/>
                <a:gd name="T70" fmla="*/ 323 w 939"/>
                <a:gd name="T71" fmla="*/ 362 h 861"/>
                <a:gd name="T72" fmla="*/ 313 w 939"/>
                <a:gd name="T73" fmla="*/ 345 h 861"/>
                <a:gd name="T74" fmla="*/ 304 w 939"/>
                <a:gd name="T75" fmla="*/ 307 h 861"/>
                <a:gd name="T76" fmla="*/ 219 w 939"/>
                <a:gd name="T77" fmla="*/ 276 h 861"/>
                <a:gd name="T78" fmla="*/ 134 w 939"/>
                <a:gd name="T79" fmla="*/ 316 h 861"/>
                <a:gd name="T80" fmla="*/ 73 w 939"/>
                <a:gd name="T81" fmla="*/ 350 h 861"/>
                <a:gd name="T82" fmla="*/ 3 w 939"/>
                <a:gd name="T83" fmla="*/ 163 h 861"/>
                <a:gd name="T84" fmla="*/ 6 w 939"/>
                <a:gd name="T85" fmla="*/ 81 h 861"/>
                <a:gd name="T86" fmla="*/ 59 w 939"/>
                <a:gd name="T87" fmla="*/ 42 h 861"/>
                <a:gd name="T88" fmla="*/ 221 w 939"/>
                <a:gd name="T89" fmla="*/ 6 h 861"/>
                <a:gd name="T90" fmla="*/ 276 w 939"/>
                <a:gd name="T91" fmla="*/ 18 h 861"/>
                <a:gd name="T92" fmla="*/ 380 w 939"/>
                <a:gd name="T93" fmla="*/ 45 h 861"/>
                <a:gd name="T94" fmla="*/ 438 w 939"/>
                <a:gd name="T95" fmla="*/ 19 h 861"/>
                <a:gd name="T96" fmla="*/ 638 w 939"/>
                <a:gd name="T97" fmla="*/ 2 h 861"/>
                <a:gd name="T98" fmla="*/ 690 w 939"/>
                <a:gd name="T99" fmla="*/ 18 h 861"/>
                <a:gd name="T100" fmla="*/ 636 w 939"/>
                <a:gd name="T101" fmla="*/ 45 h 861"/>
                <a:gd name="T102" fmla="*/ 721 w 939"/>
                <a:gd name="T103" fmla="*/ 21 h 8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939"/>
                <a:gd name="T157" fmla="*/ 0 h 861"/>
                <a:gd name="T158" fmla="*/ 939 w 939"/>
                <a:gd name="T159" fmla="*/ 861 h 8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939" h="861">
                  <a:moveTo>
                    <a:pt x="798" y="19"/>
                  </a:moveTo>
                  <a:lnTo>
                    <a:pt x="812" y="21"/>
                  </a:lnTo>
                  <a:lnTo>
                    <a:pt x="826" y="19"/>
                  </a:lnTo>
                  <a:lnTo>
                    <a:pt x="838" y="23"/>
                  </a:lnTo>
                  <a:lnTo>
                    <a:pt x="849" y="26"/>
                  </a:lnTo>
                  <a:lnTo>
                    <a:pt x="866" y="38"/>
                  </a:lnTo>
                  <a:lnTo>
                    <a:pt x="883" y="52"/>
                  </a:lnTo>
                  <a:lnTo>
                    <a:pt x="897" y="69"/>
                  </a:lnTo>
                  <a:lnTo>
                    <a:pt x="911" y="86"/>
                  </a:lnTo>
                  <a:lnTo>
                    <a:pt x="915" y="96"/>
                  </a:lnTo>
                  <a:lnTo>
                    <a:pt x="920" y="108"/>
                  </a:lnTo>
                  <a:lnTo>
                    <a:pt x="926" y="132"/>
                  </a:lnTo>
                  <a:lnTo>
                    <a:pt x="932" y="156"/>
                  </a:lnTo>
                  <a:lnTo>
                    <a:pt x="935" y="175"/>
                  </a:lnTo>
                  <a:lnTo>
                    <a:pt x="939" y="196"/>
                  </a:lnTo>
                  <a:lnTo>
                    <a:pt x="939" y="215"/>
                  </a:lnTo>
                  <a:lnTo>
                    <a:pt x="939" y="234"/>
                  </a:lnTo>
                  <a:lnTo>
                    <a:pt x="939" y="261"/>
                  </a:lnTo>
                  <a:lnTo>
                    <a:pt x="934" y="288"/>
                  </a:lnTo>
                  <a:lnTo>
                    <a:pt x="929" y="309"/>
                  </a:lnTo>
                  <a:lnTo>
                    <a:pt x="925" y="328"/>
                  </a:lnTo>
                  <a:lnTo>
                    <a:pt x="919" y="348"/>
                  </a:lnTo>
                  <a:lnTo>
                    <a:pt x="911" y="367"/>
                  </a:lnTo>
                  <a:lnTo>
                    <a:pt x="903" y="381"/>
                  </a:lnTo>
                  <a:lnTo>
                    <a:pt x="894" y="395"/>
                  </a:lnTo>
                  <a:lnTo>
                    <a:pt x="889" y="377"/>
                  </a:lnTo>
                  <a:lnTo>
                    <a:pt x="888" y="359"/>
                  </a:lnTo>
                  <a:lnTo>
                    <a:pt x="886" y="341"/>
                  </a:lnTo>
                  <a:lnTo>
                    <a:pt x="885" y="323"/>
                  </a:lnTo>
                  <a:lnTo>
                    <a:pt x="883" y="338"/>
                  </a:lnTo>
                  <a:lnTo>
                    <a:pt x="878" y="353"/>
                  </a:lnTo>
                  <a:lnTo>
                    <a:pt x="869" y="384"/>
                  </a:lnTo>
                  <a:lnTo>
                    <a:pt x="861" y="398"/>
                  </a:lnTo>
                  <a:lnTo>
                    <a:pt x="858" y="407"/>
                  </a:lnTo>
                  <a:lnTo>
                    <a:pt x="852" y="412"/>
                  </a:lnTo>
                  <a:lnTo>
                    <a:pt x="846" y="417"/>
                  </a:lnTo>
                  <a:lnTo>
                    <a:pt x="841" y="424"/>
                  </a:lnTo>
                  <a:lnTo>
                    <a:pt x="840" y="434"/>
                  </a:lnTo>
                  <a:lnTo>
                    <a:pt x="835" y="444"/>
                  </a:lnTo>
                  <a:lnTo>
                    <a:pt x="831" y="451"/>
                  </a:lnTo>
                  <a:lnTo>
                    <a:pt x="824" y="458"/>
                  </a:lnTo>
                  <a:lnTo>
                    <a:pt x="820" y="465"/>
                  </a:lnTo>
                  <a:lnTo>
                    <a:pt x="817" y="472"/>
                  </a:lnTo>
                  <a:lnTo>
                    <a:pt x="812" y="494"/>
                  </a:lnTo>
                  <a:lnTo>
                    <a:pt x="812" y="515"/>
                  </a:lnTo>
                  <a:lnTo>
                    <a:pt x="812" y="535"/>
                  </a:lnTo>
                  <a:lnTo>
                    <a:pt x="810" y="556"/>
                  </a:lnTo>
                  <a:lnTo>
                    <a:pt x="806" y="580"/>
                  </a:lnTo>
                  <a:lnTo>
                    <a:pt x="801" y="602"/>
                  </a:lnTo>
                  <a:lnTo>
                    <a:pt x="795" y="612"/>
                  </a:lnTo>
                  <a:lnTo>
                    <a:pt x="795" y="624"/>
                  </a:lnTo>
                  <a:lnTo>
                    <a:pt x="795" y="638"/>
                  </a:lnTo>
                  <a:lnTo>
                    <a:pt x="797" y="653"/>
                  </a:lnTo>
                  <a:lnTo>
                    <a:pt x="795" y="669"/>
                  </a:lnTo>
                  <a:lnTo>
                    <a:pt x="792" y="684"/>
                  </a:lnTo>
                  <a:lnTo>
                    <a:pt x="787" y="700"/>
                  </a:lnTo>
                  <a:lnTo>
                    <a:pt x="786" y="708"/>
                  </a:lnTo>
                  <a:lnTo>
                    <a:pt x="783" y="715"/>
                  </a:lnTo>
                  <a:lnTo>
                    <a:pt x="780" y="727"/>
                  </a:lnTo>
                  <a:lnTo>
                    <a:pt x="778" y="741"/>
                  </a:lnTo>
                  <a:lnTo>
                    <a:pt x="780" y="754"/>
                  </a:lnTo>
                  <a:lnTo>
                    <a:pt x="781" y="768"/>
                  </a:lnTo>
                  <a:lnTo>
                    <a:pt x="783" y="775"/>
                  </a:lnTo>
                  <a:lnTo>
                    <a:pt x="787" y="782"/>
                  </a:lnTo>
                  <a:lnTo>
                    <a:pt x="792" y="789"/>
                  </a:lnTo>
                  <a:lnTo>
                    <a:pt x="795" y="797"/>
                  </a:lnTo>
                  <a:lnTo>
                    <a:pt x="797" y="809"/>
                  </a:lnTo>
                  <a:lnTo>
                    <a:pt x="795" y="823"/>
                  </a:lnTo>
                  <a:lnTo>
                    <a:pt x="795" y="830"/>
                  </a:lnTo>
                  <a:lnTo>
                    <a:pt x="797" y="835"/>
                  </a:lnTo>
                  <a:lnTo>
                    <a:pt x="798" y="840"/>
                  </a:lnTo>
                  <a:lnTo>
                    <a:pt x="801" y="847"/>
                  </a:lnTo>
                  <a:lnTo>
                    <a:pt x="770" y="861"/>
                  </a:lnTo>
                  <a:lnTo>
                    <a:pt x="763" y="859"/>
                  </a:lnTo>
                  <a:lnTo>
                    <a:pt x="761" y="854"/>
                  </a:lnTo>
                  <a:lnTo>
                    <a:pt x="761" y="850"/>
                  </a:lnTo>
                  <a:lnTo>
                    <a:pt x="761" y="845"/>
                  </a:lnTo>
                  <a:lnTo>
                    <a:pt x="761" y="840"/>
                  </a:lnTo>
                  <a:lnTo>
                    <a:pt x="756" y="832"/>
                  </a:lnTo>
                  <a:lnTo>
                    <a:pt x="750" y="826"/>
                  </a:lnTo>
                  <a:lnTo>
                    <a:pt x="744" y="806"/>
                  </a:lnTo>
                  <a:lnTo>
                    <a:pt x="747" y="784"/>
                  </a:lnTo>
                  <a:lnTo>
                    <a:pt x="753" y="758"/>
                  </a:lnTo>
                  <a:lnTo>
                    <a:pt x="756" y="736"/>
                  </a:lnTo>
                  <a:lnTo>
                    <a:pt x="755" y="720"/>
                  </a:lnTo>
                  <a:lnTo>
                    <a:pt x="752" y="706"/>
                  </a:lnTo>
                  <a:lnTo>
                    <a:pt x="747" y="694"/>
                  </a:lnTo>
                  <a:lnTo>
                    <a:pt x="743" y="679"/>
                  </a:lnTo>
                  <a:lnTo>
                    <a:pt x="741" y="669"/>
                  </a:lnTo>
                  <a:lnTo>
                    <a:pt x="741" y="657"/>
                  </a:lnTo>
                  <a:lnTo>
                    <a:pt x="743" y="648"/>
                  </a:lnTo>
                  <a:lnTo>
                    <a:pt x="743" y="641"/>
                  </a:lnTo>
                  <a:lnTo>
                    <a:pt x="741" y="634"/>
                  </a:lnTo>
                  <a:lnTo>
                    <a:pt x="730" y="614"/>
                  </a:lnTo>
                  <a:lnTo>
                    <a:pt x="721" y="590"/>
                  </a:lnTo>
                  <a:lnTo>
                    <a:pt x="719" y="592"/>
                  </a:lnTo>
                  <a:lnTo>
                    <a:pt x="718" y="590"/>
                  </a:lnTo>
                  <a:lnTo>
                    <a:pt x="716" y="588"/>
                  </a:lnTo>
                  <a:lnTo>
                    <a:pt x="716" y="581"/>
                  </a:lnTo>
                  <a:lnTo>
                    <a:pt x="716" y="574"/>
                  </a:lnTo>
                  <a:lnTo>
                    <a:pt x="718" y="569"/>
                  </a:lnTo>
                  <a:lnTo>
                    <a:pt x="719" y="566"/>
                  </a:lnTo>
                  <a:lnTo>
                    <a:pt x="719" y="561"/>
                  </a:lnTo>
                  <a:lnTo>
                    <a:pt x="722" y="556"/>
                  </a:lnTo>
                  <a:lnTo>
                    <a:pt x="722" y="552"/>
                  </a:lnTo>
                  <a:lnTo>
                    <a:pt x="719" y="545"/>
                  </a:lnTo>
                  <a:lnTo>
                    <a:pt x="718" y="544"/>
                  </a:lnTo>
                  <a:lnTo>
                    <a:pt x="707" y="530"/>
                  </a:lnTo>
                  <a:lnTo>
                    <a:pt x="702" y="525"/>
                  </a:lnTo>
                  <a:lnTo>
                    <a:pt x="699" y="516"/>
                  </a:lnTo>
                  <a:lnTo>
                    <a:pt x="696" y="494"/>
                  </a:lnTo>
                  <a:lnTo>
                    <a:pt x="699" y="470"/>
                  </a:lnTo>
                  <a:lnTo>
                    <a:pt x="705" y="448"/>
                  </a:lnTo>
                  <a:lnTo>
                    <a:pt x="712" y="427"/>
                  </a:lnTo>
                  <a:lnTo>
                    <a:pt x="705" y="427"/>
                  </a:lnTo>
                  <a:lnTo>
                    <a:pt x="699" y="429"/>
                  </a:lnTo>
                  <a:lnTo>
                    <a:pt x="696" y="431"/>
                  </a:lnTo>
                  <a:lnTo>
                    <a:pt x="693" y="429"/>
                  </a:lnTo>
                  <a:lnTo>
                    <a:pt x="690" y="425"/>
                  </a:lnTo>
                  <a:lnTo>
                    <a:pt x="688" y="422"/>
                  </a:lnTo>
                  <a:lnTo>
                    <a:pt x="684" y="405"/>
                  </a:lnTo>
                  <a:lnTo>
                    <a:pt x="681" y="388"/>
                  </a:lnTo>
                  <a:lnTo>
                    <a:pt x="679" y="371"/>
                  </a:lnTo>
                  <a:lnTo>
                    <a:pt x="679" y="353"/>
                  </a:lnTo>
                  <a:lnTo>
                    <a:pt x="676" y="386"/>
                  </a:lnTo>
                  <a:lnTo>
                    <a:pt x="679" y="419"/>
                  </a:lnTo>
                  <a:lnTo>
                    <a:pt x="679" y="425"/>
                  </a:lnTo>
                  <a:lnTo>
                    <a:pt x="681" y="432"/>
                  </a:lnTo>
                  <a:lnTo>
                    <a:pt x="685" y="436"/>
                  </a:lnTo>
                  <a:lnTo>
                    <a:pt x="690" y="439"/>
                  </a:lnTo>
                  <a:lnTo>
                    <a:pt x="692" y="437"/>
                  </a:lnTo>
                  <a:lnTo>
                    <a:pt x="693" y="437"/>
                  </a:lnTo>
                  <a:lnTo>
                    <a:pt x="696" y="439"/>
                  </a:lnTo>
                  <a:lnTo>
                    <a:pt x="698" y="443"/>
                  </a:lnTo>
                  <a:lnTo>
                    <a:pt x="698" y="461"/>
                  </a:lnTo>
                  <a:lnTo>
                    <a:pt x="695" y="479"/>
                  </a:lnTo>
                  <a:lnTo>
                    <a:pt x="693" y="497"/>
                  </a:lnTo>
                  <a:lnTo>
                    <a:pt x="695" y="516"/>
                  </a:lnTo>
                  <a:lnTo>
                    <a:pt x="699" y="525"/>
                  </a:lnTo>
                  <a:lnTo>
                    <a:pt x="702" y="532"/>
                  </a:lnTo>
                  <a:lnTo>
                    <a:pt x="709" y="540"/>
                  </a:lnTo>
                  <a:lnTo>
                    <a:pt x="712" y="547"/>
                  </a:lnTo>
                  <a:lnTo>
                    <a:pt x="715" y="556"/>
                  </a:lnTo>
                  <a:lnTo>
                    <a:pt x="716" y="566"/>
                  </a:lnTo>
                  <a:lnTo>
                    <a:pt x="715" y="576"/>
                  </a:lnTo>
                  <a:lnTo>
                    <a:pt x="715" y="586"/>
                  </a:lnTo>
                  <a:lnTo>
                    <a:pt x="713" y="588"/>
                  </a:lnTo>
                  <a:lnTo>
                    <a:pt x="712" y="586"/>
                  </a:lnTo>
                  <a:lnTo>
                    <a:pt x="709" y="586"/>
                  </a:lnTo>
                  <a:lnTo>
                    <a:pt x="707" y="585"/>
                  </a:lnTo>
                  <a:lnTo>
                    <a:pt x="695" y="586"/>
                  </a:lnTo>
                  <a:lnTo>
                    <a:pt x="682" y="586"/>
                  </a:lnTo>
                  <a:lnTo>
                    <a:pt x="662" y="581"/>
                  </a:lnTo>
                  <a:lnTo>
                    <a:pt x="642" y="576"/>
                  </a:lnTo>
                  <a:lnTo>
                    <a:pt x="613" y="568"/>
                  </a:lnTo>
                  <a:lnTo>
                    <a:pt x="585" y="559"/>
                  </a:lnTo>
                  <a:lnTo>
                    <a:pt x="563" y="552"/>
                  </a:lnTo>
                  <a:lnTo>
                    <a:pt x="542" y="549"/>
                  </a:lnTo>
                  <a:lnTo>
                    <a:pt x="520" y="549"/>
                  </a:lnTo>
                  <a:lnTo>
                    <a:pt x="499" y="551"/>
                  </a:lnTo>
                  <a:lnTo>
                    <a:pt x="486" y="556"/>
                  </a:lnTo>
                  <a:lnTo>
                    <a:pt x="475" y="564"/>
                  </a:lnTo>
                  <a:lnTo>
                    <a:pt x="472" y="566"/>
                  </a:lnTo>
                  <a:lnTo>
                    <a:pt x="440" y="552"/>
                  </a:lnTo>
                  <a:lnTo>
                    <a:pt x="420" y="547"/>
                  </a:lnTo>
                  <a:lnTo>
                    <a:pt x="398" y="545"/>
                  </a:lnTo>
                  <a:lnTo>
                    <a:pt x="377" y="547"/>
                  </a:lnTo>
                  <a:lnTo>
                    <a:pt x="344" y="554"/>
                  </a:lnTo>
                  <a:lnTo>
                    <a:pt x="312" y="561"/>
                  </a:lnTo>
                  <a:lnTo>
                    <a:pt x="289" y="566"/>
                  </a:lnTo>
                  <a:lnTo>
                    <a:pt x="262" y="568"/>
                  </a:lnTo>
                  <a:lnTo>
                    <a:pt x="276" y="520"/>
                  </a:lnTo>
                  <a:lnTo>
                    <a:pt x="289" y="470"/>
                  </a:lnTo>
                  <a:lnTo>
                    <a:pt x="293" y="446"/>
                  </a:lnTo>
                  <a:lnTo>
                    <a:pt x="298" y="408"/>
                  </a:lnTo>
                  <a:lnTo>
                    <a:pt x="299" y="379"/>
                  </a:lnTo>
                  <a:lnTo>
                    <a:pt x="301" y="365"/>
                  </a:lnTo>
                  <a:lnTo>
                    <a:pt x="306" y="364"/>
                  </a:lnTo>
                  <a:lnTo>
                    <a:pt x="307" y="362"/>
                  </a:lnTo>
                  <a:lnTo>
                    <a:pt x="323" y="362"/>
                  </a:lnTo>
                  <a:lnTo>
                    <a:pt x="320" y="359"/>
                  </a:lnTo>
                  <a:lnTo>
                    <a:pt x="315" y="355"/>
                  </a:lnTo>
                  <a:lnTo>
                    <a:pt x="310" y="353"/>
                  </a:lnTo>
                  <a:lnTo>
                    <a:pt x="299" y="350"/>
                  </a:lnTo>
                  <a:lnTo>
                    <a:pt x="313" y="345"/>
                  </a:lnTo>
                  <a:lnTo>
                    <a:pt x="320" y="343"/>
                  </a:lnTo>
                  <a:lnTo>
                    <a:pt x="327" y="341"/>
                  </a:lnTo>
                  <a:lnTo>
                    <a:pt x="335" y="341"/>
                  </a:lnTo>
                  <a:lnTo>
                    <a:pt x="321" y="323"/>
                  </a:lnTo>
                  <a:lnTo>
                    <a:pt x="304" y="307"/>
                  </a:lnTo>
                  <a:lnTo>
                    <a:pt x="286" y="295"/>
                  </a:lnTo>
                  <a:lnTo>
                    <a:pt x="255" y="287"/>
                  </a:lnTo>
                  <a:lnTo>
                    <a:pt x="269" y="280"/>
                  </a:lnTo>
                  <a:lnTo>
                    <a:pt x="245" y="276"/>
                  </a:lnTo>
                  <a:lnTo>
                    <a:pt x="219" y="276"/>
                  </a:lnTo>
                  <a:lnTo>
                    <a:pt x="199" y="276"/>
                  </a:lnTo>
                  <a:lnTo>
                    <a:pt x="179" y="280"/>
                  </a:lnTo>
                  <a:lnTo>
                    <a:pt x="162" y="287"/>
                  </a:lnTo>
                  <a:lnTo>
                    <a:pt x="150" y="295"/>
                  </a:lnTo>
                  <a:lnTo>
                    <a:pt x="134" y="316"/>
                  </a:lnTo>
                  <a:lnTo>
                    <a:pt x="125" y="326"/>
                  </a:lnTo>
                  <a:lnTo>
                    <a:pt x="111" y="335"/>
                  </a:lnTo>
                  <a:lnTo>
                    <a:pt x="97" y="343"/>
                  </a:lnTo>
                  <a:lnTo>
                    <a:pt x="85" y="348"/>
                  </a:lnTo>
                  <a:lnTo>
                    <a:pt x="73" y="350"/>
                  </a:lnTo>
                  <a:lnTo>
                    <a:pt x="51" y="314"/>
                  </a:lnTo>
                  <a:lnTo>
                    <a:pt x="34" y="276"/>
                  </a:lnTo>
                  <a:lnTo>
                    <a:pt x="19" y="237"/>
                  </a:lnTo>
                  <a:lnTo>
                    <a:pt x="8" y="194"/>
                  </a:lnTo>
                  <a:lnTo>
                    <a:pt x="3" y="163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2" y="107"/>
                  </a:lnTo>
                  <a:lnTo>
                    <a:pt x="5" y="93"/>
                  </a:lnTo>
                  <a:lnTo>
                    <a:pt x="6" y="81"/>
                  </a:lnTo>
                  <a:lnTo>
                    <a:pt x="9" y="69"/>
                  </a:lnTo>
                  <a:lnTo>
                    <a:pt x="17" y="60"/>
                  </a:lnTo>
                  <a:lnTo>
                    <a:pt x="32" y="50"/>
                  </a:lnTo>
                  <a:lnTo>
                    <a:pt x="46" y="42"/>
                  </a:lnTo>
                  <a:lnTo>
                    <a:pt x="59" y="42"/>
                  </a:lnTo>
                  <a:lnTo>
                    <a:pt x="97" y="38"/>
                  </a:lnTo>
                  <a:lnTo>
                    <a:pt x="136" y="33"/>
                  </a:lnTo>
                  <a:lnTo>
                    <a:pt x="174" y="23"/>
                  </a:lnTo>
                  <a:lnTo>
                    <a:pt x="211" y="9"/>
                  </a:lnTo>
                  <a:lnTo>
                    <a:pt x="221" y="6"/>
                  </a:lnTo>
                  <a:lnTo>
                    <a:pt x="230" y="4"/>
                  </a:lnTo>
                  <a:lnTo>
                    <a:pt x="239" y="4"/>
                  </a:lnTo>
                  <a:lnTo>
                    <a:pt x="249" y="6"/>
                  </a:lnTo>
                  <a:lnTo>
                    <a:pt x="262" y="11"/>
                  </a:lnTo>
                  <a:lnTo>
                    <a:pt x="276" y="18"/>
                  </a:lnTo>
                  <a:lnTo>
                    <a:pt x="296" y="26"/>
                  </a:lnTo>
                  <a:lnTo>
                    <a:pt x="316" y="35"/>
                  </a:lnTo>
                  <a:lnTo>
                    <a:pt x="338" y="40"/>
                  </a:lnTo>
                  <a:lnTo>
                    <a:pt x="357" y="43"/>
                  </a:lnTo>
                  <a:lnTo>
                    <a:pt x="380" y="45"/>
                  </a:lnTo>
                  <a:lnTo>
                    <a:pt x="391" y="45"/>
                  </a:lnTo>
                  <a:lnTo>
                    <a:pt x="401" y="42"/>
                  </a:lnTo>
                  <a:lnTo>
                    <a:pt x="383" y="38"/>
                  </a:lnTo>
                  <a:lnTo>
                    <a:pt x="369" y="35"/>
                  </a:lnTo>
                  <a:lnTo>
                    <a:pt x="438" y="19"/>
                  </a:lnTo>
                  <a:lnTo>
                    <a:pt x="503" y="7"/>
                  </a:lnTo>
                  <a:lnTo>
                    <a:pt x="553" y="0"/>
                  </a:lnTo>
                  <a:lnTo>
                    <a:pt x="602" y="2"/>
                  </a:lnTo>
                  <a:lnTo>
                    <a:pt x="621" y="2"/>
                  </a:lnTo>
                  <a:lnTo>
                    <a:pt x="638" y="2"/>
                  </a:lnTo>
                  <a:lnTo>
                    <a:pt x="653" y="6"/>
                  </a:lnTo>
                  <a:lnTo>
                    <a:pt x="668" y="9"/>
                  </a:lnTo>
                  <a:lnTo>
                    <a:pt x="679" y="14"/>
                  </a:lnTo>
                  <a:lnTo>
                    <a:pt x="687" y="16"/>
                  </a:lnTo>
                  <a:lnTo>
                    <a:pt x="690" y="18"/>
                  </a:lnTo>
                  <a:lnTo>
                    <a:pt x="690" y="21"/>
                  </a:lnTo>
                  <a:lnTo>
                    <a:pt x="676" y="30"/>
                  </a:lnTo>
                  <a:lnTo>
                    <a:pt x="664" y="35"/>
                  </a:lnTo>
                  <a:lnTo>
                    <a:pt x="650" y="40"/>
                  </a:lnTo>
                  <a:lnTo>
                    <a:pt x="636" y="45"/>
                  </a:lnTo>
                  <a:lnTo>
                    <a:pt x="655" y="42"/>
                  </a:lnTo>
                  <a:lnTo>
                    <a:pt x="673" y="38"/>
                  </a:lnTo>
                  <a:lnTo>
                    <a:pt x="690" y="31"/>
                  </a:lnTo>
                  <a:lnTo>
                    <a:pt x="709" y="24"/>
                  </a:lnTo>
                  <a:lnTo>
                    <a:pt x="721" y="21"/>
                  </a:lnTo>
                  <a:lnTo>
                    <a:pt x="733" y="19"/>
                  </a:lnTo>
                  <a:lnTo>
                    <a:pt x="769" y="18"/>
                  </a:lnTo>
                  <a:lnTo>
                    <a:pt x="798" y="19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29" name="Freeform 13"/>
            <p:cNvSpPr>
              <a:spLocks/>
            </p:cNvSpPr>
            <p:nvPr/>
          </p:nvSpPr>
          <p:spPr bwMode="auto">
            <a:xfrm>
              <a:off x="2622" y="308"/>
              <a:ext cx="939" cy="861"/>
            </a:xfrm>
            <a:custGeom>
              <a:avLst/>
              <a:gdLst>
                <a:gd name="T0" fmla="*/ 849 w 939"/>
                <a:gd name="T1" fmla="*/ 26 h 861"/>
                <a:gd name="T2" fmla="*/ 911 w 939"/>
                <a:gd name="T3" fmla="*/ 86 h 861"/>
                <a:gd name="T4" fmla="*/ 926 w 939"/>
                <a:gd name="T5" fmla="*/ 132 h 861"/>
                <a:gd name="T6" fmla="*/ 939 w 939"/>
                <a:gd name="T7" fmla="*/ 215 h 861"/>
                <a:gd name="T8" fmla="*/ 925 w 939"/>
                <a:gd name="T9" fmla="*/ 328 h 861"/>
                <a:gd name="T10" fmla="*/ 889 w 939"/>
                <a:gd name="T11" fmla="*/ 377 h 861"/>
                <a:gd name="T12" fmla="*/ 878 w 939"/>
                <a:gd name="T13" fmla="*/ 353 h 861"/>
                <a:gd name="T14" fmla="*/ 846 w 939"/>
                <a:gd name="T15" fmla="*/ 417 h 861"/>
                <a:gd name="T16" fmla="*/ 824 w 939"/>
                <a:gd name="T17" fmla="*/ 458 h 861"/>
                <a:gd name="T18" fmla="*/ 812 w 939"/>
                <a:gd name="T19" fmla="*/ 535 h 861"/>
                <a:gd name="T20" fmla="*/ 795 w 939"/>
                <a:gd name="T21" fmla="*/ 624 h 861"/>
                <a:gd name="T22" fmla="*/ 787 w 939"/>
                <a:gd name="T23" fmla="*/ 700 h 861"/>
                <a:gd name="T24" fmla="*/ 780 w 939"/>
                <a:gd name="T25" fmla="*/ 754 h 861"/>
                <a:gd name="T26" fmla="*/ 795 w 939"/>
                <a:gd name="T27" fmla="*/ 797 h 861"/>
                <a:gd name="T28" fmla="*/ 798 w 939"/>
                <a:gd name="T29" fmla="*/ 840 h 861"/>
                <a:gd name="T30" fmla="*/ 761 w 939"/>
                <a:gd name="T31" fmla="*/ 854 h 861"/>
                <a:gd name="T32" fmla="*/ 756 w 939"/>
                <a:gd name="T33" fmla="*/ 832 h 861"/>
                <a:gd name="T34" fmla="*/ 756 w 939"/>
                <a:gd name="T35" fmla="*/ 736 h 861"/>
                <a:gd name="T36" fmla="*/ 741 w 939"/>
                <a:gd name="T37" fmla="*/ 669 h 861"/>
                <a:gd name="T38" fmla="*/ 730 w 939"/>
                <a:gd name="T39" fmla="*/ 614 h 861"/>
                <a:gd name="T40" fmla="*/ 716 w 939"/>
                <a:gd name="T41" fmla="*/ 588 h 861"/>
                <a:gd name="T42" fmla="*/ 718 w 939"/>
                <a:gd name="T43" fmla="*/ 569 h 861"/>
                <a:gd name="T44" fmla="*/ 722 w 939"/>
                <a:gd name="T45" fmla="*/ 552 h 861"/>
                <a:gd name="T46" fmla="*/ 699 w 939"/>
                <a:gd name="T47" fmla="*/ 516 h 861"/>
                <a:gd name="T48" fmla="*/ 705 w 939"/>
                <a:gd name="T49" fmla="*/ 427 h 861"/>
                <a:gd name="T50" fmla="*/ 690 w 939"/>
                <a:gd name="T51" fmla="*/ 425 h 861"/>
                <a:gd name="T52" fmla="*/ 679 w 939"/>
                <a:gd name="T53" fmla="*/ 353 h 861"/>
                <a:gd name="T54" fmla="*/ 685 w 939"/>
                <a:gd name="T55" fmla="*/ 436 h 861"/>
                <a:gd name="T56" fmla="*/ 693 w 939"/>
                <a:gd name="T57" fmla="*/ 437 h 861"/>
                <a:gd name="T58" fmla="*/ 693 w 939"/>
                <a:gd name="T59" fmla="*/ 497 h 861"/>
                <a:gd name="T60" fmla="*/ 712 w 939"/>
                <a:gd name="T61" fmla="*/ 547 h 861"/>
                <a:gd name="T62" fmla="*/ 715 w 939"/>
                <a:gd name="T63" fmla="*/ 586 h 861"/>
                <a:gd name="T64" fmla="*/ 707 w 939"/>
                <a:gd name="T65" fmla="*/ 585 h 861"/>
                <a:gd name="T66" fmla="*/ 613 w 939"/>
                <a:gd name="T67" fmla="*/ 568 h 861"/>
                <a:gd name="T68" fmla="*/ 499 w 939"/>
                <a:gd name="T69" fmla="*/ 551 h 861"/>
                <a:gd name="T70" fmla="*/ 440 w 939"/>
                <a:gd name="T71" fmla="*/ 552 h 861"/>
                <a:gd name="T72" fmla="*/ 312 w 939"/>
                <a:gd name="T73" fmla="*/ 561 h 861"/>
                <a:gd name="T74" fmla="*/ 293 w 939"/>
                <a:gd name="T75" fmla="*/ 446 h 861"/>
                <a:gd name="T76" fmla="*/ 307 w 939"/>
                <a:gd name="T77" fmla="*/ 362 h 861"/>
                <a:gd name="T78" fmla="*/ 310 w 939"/>
                <a:gd name="T79" fmla="*/ 353 h 861"/>
                <a:gd name="T80" fmla="*/ 335 w 939"/>
                <a:gd name="T81" fmla="*/ 341 h 861"/>
                <a:gd name="T82" fmla="*/ 269 w 939"/>
                <a:gd name="T83" fmla="*/ 280 h 861"/>
                <a:gd name="T84" fmla="*/ 162 w 939"/>
                <a:gd name="T85" fmla="*/ 287 h 861"/>
                <a:gd name="T86" fmla="*/ 97 w 939"/>
                <a:gd name="T87" fmla="*/ 343 h 861"/>
                <a:gd name="T88" fmla="*/ 19 w 939"/>
                <a:gd name="T89" fmla="*/ 237 h 861"/>
                <a:gd name="T90" fmla="*/ 2 w 939"/>
                <a:gd name="T91" fmla="*/ 107 h 861"/>
                <a:gd name="T92" fmla="*/ 32 w 939"/>
                <a:gd name="T93" fmla="*/ 50 h 861"/>
                <a:gd name="T94" fmla="*/ 174 w 939"/>
                <a:gd name="T95" fmla="*/ 23 h 861"/>
                <a:gd name="T96" fmla="*/ 249 w 939"/>
                <a:gd name="T97" fmla="*/ 6 h 861"/>
                <a:gd name="T98" fmla="*/ 338 w 939"/>
                <a:gd name="T99" fmla="*/ 40 h 861"/>
                <a:gd name="T100" fmla="*/ 383 w 939"/>
                <a:gd name="T101" fmla="*/ 38 h 861"/>
                <a:gd name="T102" fmla="*/ 602 w 939"/>
                <a:gd name="T103" fmla="*/ 2 h 861"/>
                <a:gd name="T104" fmla="*/ 679 w 939"/>
                <a:gd name="T105" fmla="*/ 14 h 861"/>
                <a:gd name="T106" fmla="*/ 664 w 939"/>
                <a:gd name="T107" fmla="*/ 35 h 861"/>
                <a:gd name="T108" fmla="*/ 690 w 939"/>
                <a:gd name="T109" fmla="*/ 31 h 861"/>
                <a:gd name="T110" fmla="*/ 798 w 939"/>
                <a:gd name="T111" fmla="*/ 19 h 86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39"/>
                <a:gd name="T169" fmla="*/ 0 h 861"/>
                <a:gd name="T170" fmla="*/ 939 w 939"/>
                <a:gd name="T171" fmla="*/ 861 h 86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39" h="861">
                  <a:moveTo>
                    <a:pt x="798" y="19"/>
                  </a:moveTo>
                  <a:lnTo>
                    <a:pt x="812" y="21"/>
                  </a:lnTo>
                  <a:lnTo>
                    <a:pt x="826" y="19"/>
                  </a:lnTo>
                  <a:lnTo>
                    <a:pt x="838" y="23"/>
                  </a:lnTo>
                  <a:lnTo>
                    <a:pt x="849" y="26"/>
                  </a:lnTo>
                  <a:lnTo>
                    <a:pt x="866" y="38"/>
                  </a:lnTo>
                  <a:lnTo>
                    <a:pt x="883" y="52"/>
                  </a:lnTo>
                  <a:lnTo>
                    <a:pt x="897" y="69"/>
                  </a:lnTo>
                  <a:lnTo>
                    <a:pt x="911" y="86"/>
                  </a:lnTo>
                  <a:lnTo>
                    <a:pt x="915" y="96"/>
                  </a:lnTo>
                  <a:lnTo>
                    <a:pt x="920" y="108"/>
                  </a:lnTo>
                  <a:lnTo>
                    <a:pt x="926" y="132"/>
                  </a:lnTo>
                  <a:lnTo>
                    <a:pt x="932" y="156"/>
                  </a:lnTo>
                  <a:lnTo>
                    <a:pt x="935" y="175"/>
                  </a:lnTo>
                  <a:lnTo>
                    <a:pt x="939" y="196"/>
                  </a:lnTo>
                  <a:lnTo>
                    <a:pt x="939" y="215"/>
                  </a:lnTo>
                  <a:lnTo>
                    <a:pt x="939" y="234"/>
                  </a:lnTo>
                  <a:lnTo>
                    <a:pt x="939" y="261"/>
                  </a:lnTo>
                  <a:lnTo>
                    <a:pt x="934" y="288"/>
                  </a:lnTo>
                  <a:lnTo>
                    <a:pt x="929" y="309"/>
                  </a:lnTo>
                  <a:lnTo>
                    <a:pt x="925" y="328"/>
                  </a:lnTo>
                  <a:lnTo>
                    <a:pt x="919" y="348"/>
                  </a:lnTo>
                  <a:lnTo>
                    <a:pt x="911" y="367"/>
                  </a:lnTo>
                  <a:lnTo>
                    <a:pt x="903" y="381"/>
                  </a:lnTo>
                  <a:lnTo>
                    <a:pt x="894" y="395"/>
                  </a:lnTo>
                  <a:lnTo>
                    <a:pt x="889" y="377"/>
                  </a:lnTo>
                  <a:lnTo>
                    <a:pt x="888" y="359"/>
                  </a:lnTo>
                  <a:lnTo>
                    <a:pt x="886" y="341"/>
                  </a:lnTo>
                  <a:lnTo>
                    <a:pt x="885" y="323"/>
                  </a:lnTo>
                  <a:lnTo>
                    <a:pt x="883" y="338"/>
                  </a:lnTo>
                  <a:lnTo>
                    <a:pt x="878" y="353"/>
                  </a:lnTo>
                  <a:lnTo>
                    <a:pt x="869" y="384"/>
                  </a:lnTo>
                  <a:lnTo>
                    <a:pt x="861" y="398"/>
                  </a:lnTo>
                  <a:lnTo>
                    <a:pt x="858" y="407"/>
                  </a:lnTo>
                  <a:lnTo>
                    <a:pt x="852" y="412"/>
                  </a:lnTo>
                  <a:lnTo>
                    <a:pt x="846" y="417"/>
                  </a:lnTo>
                  <a:lnTo>
                    <a:pt x="841" y="424"/>
                  </a:lnTo>
                  <a:lnTo>
                    <a:pt x="840" y="434"/>
                  </a:lnTo>
                  <a:lnTo>
                    <a:pt x="835" y="444"/>
                  </a:lnTo>
                  <a:lnTo>
                    <a:pt x="831" y="451"/>
                  </a:lnTo>
                  <a:lnTo>
                    <a:pt x="824" y="458"/>
                  </a:lnTo>
                  <a:lnTo>
                    <a:pt x="820" y="465"/>
                  </a:lnTo>
                  <a:lnTo>
                    <a:pt x="817" y="472"/>
                  </a:lnTo>
                  <a:lnTo>
                    <a:pt x="812" y="494"/>
                  </a:lnTo>
                  <a:lnTo>
                    <a:pt x="812" y="515"/>
                  </a:lnTo>
                  <a:lnTo>
                    <a:pt x="812" y="535"/>
                  </a:lnTo>
                  <a:lnTo>
                    <a:pt x="810" y="556"/>
                  </a:lnTo>
                  <a:lnTo>
                    <a:pt x="806" y="580"/>
                  </a:lnTo>
                  <a:lnTo>
                    <a:pt x="801" y="602"/>
                  </a:lnTo>
                  <a:lnTo>
                    <a:pt x="795" y="612"/>
                  </a:lnTo>
                  <a:lnTo>
                    <a:pt x="795" y="624"/>
                  </a:lnTo>
                  <a:lnTo>
                    <a:pt x="795" y="638"/>
                  </a:lnTo>
                  <a:lnTo>
                    <a:pt x="797" y="653"/>
                  </a:lnTo>
                  <a:lnTo>
                    <a:pt x="795" y="669"/>
                  </a:lnTo>
                  <a:lnTo>
                    <a:pt x="792" y="684"/>
                  </a:lnTo>
                  <a:lnTo>
                    <a:pt x="787" y="700"/>
                  </a:lnTo>
                  <a:lnTo>
                    <a:pt x="786" y="708"/>
                  </a:lnTo>
                  <a:lnTo>
                    <a:pt x="783" y="715"/>
                  </a:lnTo>
                  <a:lnTo>
                    <a:pt x="780" y="727"/>
                  </a:lnTo>
                  <a:lnTo>
                    <a:pt x="778" y="741"/>
                  </a:lnTo>
                  <a:lnTo>
                    <a:pt x="780" y="754"/>
                  </a:lnTo>
                  <a:lnTo>
                    <a:pt x="781" y="768"/>
                  </a:lnTo>
                  <a:lnTo>
                    <a:pt x="783" y="775"/>
                  </a:lnTo>
                  <a:lnTo>
                    <a:pt x="787" y="782"/>
                  </a:lnTo>
                  <a:lnTo>
                    <a:pt x="792" y="789"/>
                  </a:lnTo>
                  <a:lnTo>
                    <a:pt x="795" y="797"/>
                  </a:lnTo>
                  <a:lnTo>
                    <a:pt x="797" y="809"/>
                  </a:lnTo>
                  <a:lnTo>
                    <a:pt x="795" y="823"/>
                  </a:lnTo>
                  <a:lnTo>
                    <a:pt x="795" y="830"/>
                  </a:lnTo>
                  <a:lnTo>
                    <a:pt x="797" y="835"/>
                  </a:lnTo>
                  <a:lnTo>
                    <a:pt x="798" y="840"/>
                  </a:lnTo>
                  <a:lnTo>
                    <a:pt x="801" y="847"/>
                  </a:lnTo>
                  <a:lnTo>
                    <a:pt x="770" y="861"/>
                  </a:lnTo>
                  <a:lnTo>
                    <a:pt x="763" y="859"/>
                  </a:lnTo>
                  <a:lnTo>
                    <a:pt x="761" y="854"/>
                  </a:lnTo>
                  <a:lnTo>
                    <a:pt x="761" y="850"/>
                  </a:lnTo>
                  <a:lnTo>
                    <a:pt x="761" y="845"/>
                  </a:lnTo>
                  <a:lnTo>
                    <a:pt x="761" y="840"/>
                  </a:lnTo>
                  <a:lnTo>
                    <a:pt x="756" y="832"/>
                  </a:lnTo>
                  <a:lnTo>
                    <a:pt x="750" y="826"/>
                  </a:lnTo>
                  <a:lnTo>
                    <a:pt x="744" y="806"/>
                  </a:lnTo>
                  <a:lnTo>
                    <a:pt x="747" y="784"/>
                  </a:lnTo>
                  <a:lnTo>
                    <a:pt x="753" y="758"/>
                  </a:lnTo>
                  <a:lnTo>
                    <a:pt x="756" y="736"/>
                  </a:lnTo>
                  <a:lnTo>
                    <a:pt x="755" y="720"/>
                  </a:lnTo>
                  <a:lnTo>
                    <a:pt x="752" y="706"/>
                  </a:lnTo>
                  <a:lnTo>
                    <a:pt x="747" y="694"/>
                  </a:lnTo>
                  <a:lnTo>
                    <a:pt x="743" y="679"/>
                  </a:lnTo>
                  <a:lnTo>
                    <a:pt x="741" y="669"/>
                  </a:lnTo>
                  <a:lnTo>
                    <a:pt x="741" y="657"/>
                  </a:lnTo>
                  <a:lnTo>
                    <a:pt x="743" y="648"/>
                  </a:lnTo>
                  <a:lnTo>
                    <a:pt x="743" y="641"/>
                  </a:lnTo>
                  <a:lnTo>
                    <a:pt x="741" y="634"/>
                  </a:lnTo>
                  <a:lnTo>
                    <a:pt x="730" y="614"/>
                  </a:lnTo>
                  <a:lnTo>
                    <a:pt x="721" y="590"/>
                  </a:lnTo>
                  <a:lnTo>
                    <a:pt x="719" y="592"/>
                  </a:lnTo>
                  <a:lnTo>
                    <a:pt x="718" y="590"/>
                  </a:lnTo>
                  <a:lnTo>
                    <a:pt x="716" y="588"/>
                  </a:lnTo>
                  <a:lnTo>
                    <a:pt x="716" y="581"/>
                  </a:lnTo>
                  <a:lnTo>
                    <a:pt x="716" y="574"/>
                  </a:lnTo>
                  <a:lnTo>
                    <a:pt x="718" y="569"/>
                  </a:lnTo>
                  <a:lnTo>
                    <a:pt x="719" y="566"/>
                  </a:lnTo>
                  <a:lnTo>
                    <a:pt x="719" y="561"/>
                  </a:lnTo>
                  <a:lnTo>
                    <a:pt x="722" y="556"/>
                  </a:lnTo>
                  <a:lnTo>
                    <a:pt x="722" y="552"/>
                  </a:lnTo>
                  <a:lnTo>
                    <a:pt x="719" y="545"/>
                  </a:lnTo>
                  <a:lnTo>
                    <a:pt x="718" y="544"/>
                  </a:lnTo>
                  <a:lnTo>
                    <a:pt x="707" y="530"/>
                  </a:lnTo>
                  <a:lnTo>
                    <a:pt x="702" y="525"/>
                  </a:lnTo>
                  <a:lnTo>
                    <a:pt x="699" y="516"/>
                  </a:lnTo>
                  <a:lnTo>
                    <a:pt x="696" y="494"/>
                  </a:lnTo>
                  <a:lnTo>
                    <a:pt x="699" y="470"/>
                  </a:lnTo>
                  <a:lnTo>
                    <a:pt x="705" y="448"/>
                  </a:lnTo>
                  <a:lnTo>
                    <a:pt x="712" y="427"/>
                  </a:lnTo>
                  <a:lnTo>
                    <a:pt x="705" y="427"/>
                  </a:lnTo>
                  <a:lnTo>
                    <a:pt x="699" y="429"/>
                  </a:lnTo>
                  <a:lnTo>
                    <a:pt x="696" y="431"/>
                  </a:lnTo>
                  <a:lnTo>
                    <a:pt x="693" y="429"/>
                  </a:lnTo>
                  <a:lnTo>
                    <a:pt x="690" y="425"/>
                  </a:lnTo>
                  <a:lnTo>
                    <a:pt x="688" y="422"/>
                  </a:lnTo>
                  <a:lnTo>
                    <a:pt x="684" y="405"/>
                  </a:lnTo>
                  <a:lnTo>
                    <a:pt x="681" y="388"/>
                  </a:lnTo>
                  <a:lnTo>
                    <a:pt x="679" y="371"/>
                  </a:lnTo>
                  <a:lnTo>
                    <a:pt x="679" y="353"/>
                  </a:lnTo>
                  <a:lnTo>
                    <a:pt x="676" y="386"/>
                  </a:lnTo>
                  <a:lnTo>
                    <a:pt x="679" y="419"/>
                  </a:lnTo>
                  <a:lnTo>
                    <a:pt x="679" y="425"/>
                  </a:lnTo>
                  <a:lnTo>
                    <a:pt x="681" y="432"/>
                  </a:lnTo>
                  <a:lnTo>
                    <a:pt x="685" y="436"/>
                  </a:lnTo>
                  <a:lnTo>
                    <a:pt x="690" y="439"/>
                  </a:lnTo>
                  <a:lnTo>
                    <a:pt x="692" y="437"/>
                  </a:lnTo>
                  <a:lnTo>
                    <a:pt x="693" y="437"/>
                  </a:lnTo>
                  <a:lnTo>
                    <a:pt x="696" y="439"/>
                  </a:lnTo>
                  <a:lnTo>
                    <a:pt x="698" y="443"/>
                  </a:lnTo>
                  <a:lnTo>
                    <a:pt x="698" y="461"/>
                  </a:lnTo>
                  <a:lnTo>
                    <a:pt x="695" y="479"/>
                  </a:lnTo>
                  <a:lnTo>
                    <a:pt x="693" y="497"/>
                  </a:lnTo>
                  <a:lnTo>
                    <a:pt x="695" y="516"/>
                  </a:lnTo>
                  <a:lnTo>
                    <a:pt x="699" y="525"/>
                  </a:lnTo>
                  <a:lnTo>
                    <a:pt x="702" y="532"/>
                  </a:lnTo>
                  <a:lnTo>
                    <a:pt x="709" y="540"/>
                  </a:lnTo>
                  <a:lnTo>
                    <a:pt x="712" y="547"/>
                  </a:lnTo>
                  <a:lnTo>
                    <a:pt x="715" y="556"/>
                  </a:lnTo>
                  <a:lnTo>
                    <a:pt x="716" y="566"/>
                  </a:lnTo>
                  <a:lnTo>
                    <a:pt x="715" y="576"/>
                  </a:lnTo>
                  <a:lnTo>
                    <a:pt x="715" y="586"/>
                  </a:lnTo>
                  <a:lnTo>
                    <a:pt x="713" y="588"/>
                  </a:lnTo>
                  <a:lnTo>
                    <a:pt x="712" y="586"/>
                  </a:lnTo>
                  <a:lnTo>
                    <a:pt x="709" y="586"/>
                  </a:lnTo>
                  <a:lnTo>
                    <a:pt x="707" y="585"/>
                  </a:lnTo>
                  <a:lnTo>
                    <a:pt x="695" y="586"/>
                  </a:lnTo>
                  <a:lnTo>
                    <a:pt x="682" y="586"/>
                  </a:lnTo>
                  <a:lnTo>
                    <a:pt x="662" y="581"/>
                  </a:lnTo>
                  <a:lnTo>
                    <a:pt x="642" y="576"/>
                  </a:lnTo>
                  <a:lnTo>
                    <a:pt x="613" y="568"/>
                  </a:lnTo>
                  <a:lnTo>
                    <a:pt x="585" y="559"/>
                  </a:lnTo>
                  <a:lnTo>
                    <a:pt x="563" y="552"/>
                  </a:lnTo>
                  <a:lnTo>
                    <a:pt x="542" y="549"/>
                  </a:lnTo>
                  <a:lnTo>
                    <a:pt x="520" y="549"/>
                  </a:lnTo>
                  <a:lnTo>
                    <a:pt x="499" y="551"/>
                  </a:lnTo>
                  <a:lnTo>
                    <a:pt x="486" y="556"/>
                  </a:lnTo>
                  <a:lnTo>
                    <a:pt x="475" y="564"/>
                  </a:lnTo>
                  <a:lnTo>
                    <a:pt x="472" y="566"/>
                  </a:lnTo>
                  <a:lnTo>
                    <a:pt x="440" y="552"/>
                  </a:lnTo>
                  <a:lnTo>
                    <a:pt x="420" y="547"/>
                  </a:lnTo>
                  <a:lnTo>
                    <a:pt x="398" y="545"/>
                  </a:lnTo>
                  <a:lnTo>
                    <a:pt x="377" y="547"/>
                  </a:lnTo>
                  <a:lnTo>
                    <a:pt x="344" y="554"/>
                  </a:lnTo>
                  <a:lnTo>
                    <a:pt x="312" y="561"/>
                  </a:lnTo>
                  <a:lnTo>
                    <a:pt x="289" y="566"/>
                  </a:lnTo>
                  <a:lnTo>
                    <a:pt x="262" y="568"/>
                  </a:lnTo>
                  <a:lnTo>
                    <a:pt x="276" y="520"/>
                  </a:lnTo>
                  <a:lnTo>
                    <a:pt x="289" y="470"/>
                  </a:lnTo>
                  <a:lnTo>
                    <a:pt x="293" y="446"/>
                  </a:lnTo>
                  <a:lnTo>
                    <a:pt x="298" y="408"/>
                  </a:lnTo>
                  <a:lnTo>
                    <a:pt x="299" y="379"/>
                  </a:lnTo>
                  <a:lnTo>
                    <a:pt x="301" y="365"/>
                  </a:lnTo>
                  <a:lnTo>
                    <a:pt x="306" y="364"/>
                  </a:lnTo>
                  <a:lnTo>
                    <a:pt x="307" y="362"/>
                  </a:lnTo>
                  <a:lnTo>
                    <a:pt x="323" y="362"/>
                  </a:lnTo>
                  <a:lnTo>
                    <a:pt x="320" y="359"/>
                  </a:lnTo>
                  <a:lnTo>
                    <a:pt x="315" y="355"/>
                  </a:lnTo>
                  <a:lnTo>
                    <a:pt x="310" y="353"/>
                  </a:lnTo>
                  <a:lnTo>
                    <a:pt x="299" y="350"/>
                  </a:lnTo>
                  <a:lnTo>
                    <a:pt x="313" y="345"/>
                  </a:lnTo>
                  <a:lnTo>
                    <a:pt x="320" y="343"/>
                  </a:lnTo>
                  <a:lnTo>
                    <a:pt x="327" y="341"/>
                  </a:lnTo>
                  <a:lnTo>
                    <a:pt x="335" y="341"/>
                  </a:lnTo>
                  <a:lnTo>
                    <a:pt x="321" y="323"/>
                  </a:lnTo>
                  <a:lnTo>
                    <a:pt x="304" y="307"/>
                  </a:lnTo>
                  <a:lnTo>
                    <a:pt x="286" y="295"/>
                  </a:lnTo>
                  <a:lnTo>
                    <a:pt x="255" y="287"/>
                  </a:lnTo>
                  <a:lnTo>
                    <a:pt x="269" y="280"/>
                  </a:lnTo>
                  <a:lnTo>
                    <a:pt x="245" y="276"/>
                  </a:lnTo>
                  <a:lnTo>
                    <a:pt x="219" y="276"/>
                  </a:lnTo>
                  <a:lnTo>
                    <a:pt x="199" y="276"/>
                  </a:lnTo>
                  <a:lnTo>
                    <a:pt x="179" y="280"/>
                  </a:lnTo>
                  <a:lnTo>
                    <a:pt x="162" y="287"/>
                  </a:lnTo>
                  <a:lnTo>
                    <a:pt x="150" y="295"/>
                  </a:lnTo>
                  <a:lnTo>
                    <a:pt x="134" y="316"/>
                  </a:lnTo>
                  <a:lnTo>
                    <a:pt x="125" y="326"/>
                  </a:lnTo>
                  <a:lnTo>
                    <a:pt x="111" y="335"/>
                  </a:lnTo>
                  <a:lnTo>
                    <a:pt x="97" y="343"/>
                  </a:lnTo>
                  <a:lnTo>
                    <a:pt x="85" y="348"/>
                  </a:lnTo>
                  <a:lnTo>
                    <a:pt x="73" y="350"/>
                  </a:lnTo>
                  <a:lnTo>
                    <a:pt x="51" y="314"/>
                  </a:lnTo>
                  <a:lnTo>
                    <a:pt x="34" y="276"/>
                  </a:lnTo>
                  <a:lnTo>
                    <a:pt x="19" y="237"/>
                  </a:lnTo>
                  <a:lnTo>
                    <a:pt x="8" y="194"/>
                  </a:lnTo>
                  <a:lnTo>
                    <a:pt x="3" y="163"/>
                  </a:lnTo>
                  <a:lnTo>
                    <a:pt x="0" y="131"/>
                  </a:lnTo>
                  <a:lnTo>
                    <a:pt x="0" y="119"/>
                  </a:lnTo>
                  <a:lnTo>
                    <a:pt x="2" y="107"/>
                  </a:lnTo>
                  <a:lnTo>
                    <a:pt x="5" y="93"/>
                  </a:lnTo>
                  <a:lnTo>
                    <a:pt x="6" y="81"/>
                  </a:lnTo>
                  <a:lnTo>
                    <a:pt x="9" y="69"/>
                  </a:lnTo>
                  <a:lnTo>
                    <a:pt x="17" y="60"/>
                  </a:lnTo>
                  <a:lnTo>
                    <a:pt x="32" y="50"/>
                  </a:lnTo>
                  <a:lnTo>
                    <a:pt x="46" y="42"/>
                  </a:lnTo>
                  <a:lnTo>
                    <a:pt x="59" y="42"/>
                  </a:lnTo>
                  <a:lnTo>
                    <a:pt x="97" y="38"/>
                  </a:lnTo>
                  <a:lnTo>
                    <a:pt x="136" y="33"/>
                  </a:lnTo>
                  <a:lnTo>
                    <a:pt x="174" y="23"/>
                  </a:lnTo>
                  <a:lnTo>
                    <a:pt x="211" y="9"/>
                  </a:lnTo>
                  <a:lnTo>
                    <a:pt x="221" y="6"/>
                  </a:lnTo>
                  <a:lnTo>
                    <a:pt x="230" y="4"/>
                  </a:lnTo>
                  <a:lnTo>
                    <a:pt x="239" y="4"/>
                  </a:lnTo>
                  <a:lnTo>
                    <a:pt x="249" y="6"/>
                  </a:lnTo>
                  <a:lnTo>
                    <a:pt x="262" y="11"/>
                  </a:lnTo>
                  <a:lnTo>
                    <a:pt x="276" y="18"/>
                  </a:lnTo>
                  <a:lnTo>
                    <a:pt x="296" y="26"/>
                  </a:lnTo>
                  <a:lnTo>
                    <a:pt x="316" y="35"/>
                  </a:lnTo>
                  <a:lnTo>
                    <a:pt x="338" y="40"/>
                  </a:lnTo>
                  <a:lnTo>
                    <a:pt x="357" y="43"/>
                  </a:lnTo>
                  <a:lnTo>
                    <a:pt x="380" y="45"/>
                  </a:lnTo>
                  <a:lnTo>
                    <a:pt x="391" y="45"/>
                  </a:lnTo>
                  <a:lnTo>
                    <a:pt x="401" y="42"/>
                  </a:lnTo>
                  <a:lnTo>
                    <a:pt x="383" y="38"/>
                  </a:lnTo>
                  <a:lnTo>
                    <a:pt x="369" y="35"/>
                  </a:lnTo>
                  <a:lnTo>
                    <a:pt x="438" y="19"/>
                  </a:lnTo>
                  <a:lnTo>
                    <a:pt x="503" y="7"/>
                  </a:lnTo>
                  <a:lnTo>
                    <a:pt x="553" y="0"/>
                  </a:lnTo>
                  <a:lnTo>
                    <a:pt x="602" y="2"/>
                  </a:lnTo>
                  <a:lnTo>
                    <a:pt x="621" y="2"/>
                  </a:lnTo>
                  <a:lnTo>
                    <a:pt x="638" y="2"/>
                  </a:lnTo>
                  <a:lnTo>
                    <a:pt x="653" y="6"/>
                  </a:lnTo>
                  <a:lnTo>
                    <a:pt x="668" y="9"/>
                  </a:lnTo>
                  <a:lnTo>
                    <a:pt x="679" y="14"/>
                  </a:lnTo>
                  <a:lnTo>
                    <a:pt x="687" y="16"/>
                  </a:lnTo>
                  <a:lnTo>
                    <a:pt x="690" y="18"/>
                  </a:lnTo>
                  <a:lnTo>
                    <a:pt x="690" y="21"/>
                  </a:lnTo>
                  <a:lnTo>
                    <a:pt x="676" y="30"/>
                  </a:lnTo>
                  <a:lnTo>
                    <a:pt x="664" y="35"/>
                  </a:lnTo>
                  <a:lnTo>
                    <a:pt x="650" y="40"/>
                  </a:lnTo>
                  <a:lnTo>
                    <a:pt x="636" y="45"/>
                  </a:lnTo>
                  <a:lnTo>
                    <a:pt x="655" y="42"/>
                  </a:lnTo>
                  <a:lnTo>
                    <a:pt x="673" y="38"/>
                  </a:lnTo>
                  <a:lnTo>
                    <a:pt x="690" y="31"/>
                  </a:lnTo>
                  <a:lnTo>
                    <a:pt x="709" y="24"/>
                  </a:lnTo>
                  <a:lnTo>
                    <a:pt x="721" y="21"/>
                  </a:lnTo>
                  <a:lnTo>
                    <a:pt x="733" y="19"/>
                  </a:lnTo>
                  <a:lnTo>
                    <a:pt x="769" y="18"/>
                  </a:lnTo>
                  <a:lnTo>
                    <a:pt x="798" y="1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0" name="Freeform 14"/>
            <p:cNvSpPr>
              <a:spLocks/>
            </p:cNvSpPr>
            <p:nvPr/>
          </p:nvSpPr>
          <p:spPr bwMode="auto">
            <a:xfrm>
              <a:off x="3440" y="403"/>
              <a:ext cx="185" cy="461"/>
            </a:xfrm>
            <a:custGeom>
              <a:avLst/>
              <a:gdLst>
                <a:gd name="T0" fmla="*/ 161 w 185"/>
                <a:gd name="T1" fmla="*/ 15 h 461"/>
                <a:gd name="T2" fmla="*/ 165 w 185"/>
                <a:gd name="T3" fmla="*/ 43 h 461"/>
                <a:gd name="T4" fmla="*/ 161 w 185"/>
                <a:gd name="T5" fmla="*/ 87 h 461"/>
                <a:gd name="T6" fmla="*/ 158 w 185"/>
                <a:gd name="T7" fmla="*/ 133 h 461"/>
                <a:gd name="T8" fmla="*/ 161 w 185"/>
                <a:gd name="T9" fmla="*/ 180 h 461"/>
                <a:gd name="T10" fmla="*/ 168 w 185"/>
                <a:gd name="T11" fmla="*/ 231 h 461"/>
                <a:gd name="T12" fmla="*/ 179 w 185"/>
                <a:gd name="T13" fmla="*/ 265 h 461"/>
                <a:gd name="T14" fmla="*/ 170 w 185"/>
                <a:gd name="T15" fmla="*/ 294 h 461"/>
                <a:gd name="T16" fmla="*/ 145 w 185"/>
                <a:gd name="T17" fmla="*/ 349 h 461"/>
                <a:gd name="T18" fmla="*/ 133 w 185"/>
                <a:gd name="T19" fmla="*/ 368 h 461"/>
                <a:gd name="T20" fmla="*/ 114 w 185"/>
                <a:gd name="T21" fmla="*/ 382 h 461"/>
                <a:gd name="T22" fmla="*/ 71 w 185"/>
                <a:gd name="T23" fmla="*/ 430 h 461"/>
                <a:gd name="T24" fmla="*/ 33 w 185"/>
                <a:gd name="T25" fmla="*/ 454 h 461"/>
                <a:gd name="T26" fmla="*/ 9 w 185"/>
                <a:gd name="T27" fmla="*/ 461 h 461"/>
                <a:gd name="T28" fmla="*/ 0 w 185"/>
                <a:gd name="T29" fmla="*/ 442 h 461"/>
                <a:gd name="T30" fmla="*/ 3 w 185"/>
                <a:gd name="T31" fmla="*/ 387 h 461"/>
                <a:gd name="T32" fmla="*/ 19 w 185"/>
                <a:gd name="T33" fmla="*/ 366 h 461"/>
                <a:gd name="T34" fmla="*/ 29 w 185"/>
                <a:gd name="T35" fmla="*/ 337 h 461"/>
                <a:gd name="T36" fmla="*/ 50 w 185"/>
                <a:gd name="T37" fmla="*/ 315 h 461"/>
                <a:gd name="T38" fmla="*/ 65 w 185"/>
                <a:gd name="T39" fmla="*/ 253 h 461"/>
                <a:gd name="T40" fmla="*/ 67 w 185"/>
                <a:gd name="T41" fmla="*/ 305 h 461"/>
                <a:gd name="T42" fmla="*/ 79 w 185"/>
                <a:gd name="T43" fmla="*/ 301 h 461"/>
                <a:gd name="T44" fmla="*/ 101 w 185"/>
                <a:gd name="T45" fmla="*/ 262 h 461"/>
                <a:gd name="T46" fmla="*/ 121 w 185"/>
                <a:gd name="T47" fmla="*/ 190 h 461"/>
                <a:gd name="T48" fmla="*/ 125 w 185"/>
                <a:gd name="T49" fmla="*/ 115 h 461"/>
                <a:gd name="T50" fmla="*/ 119 w 185"/>
                <a:gd name="T51" fmla="*/ 63 h 461"/>
                <a:gd name="T52" fmla="*/ 121 w 185"/>
                <a:gd name="T53" fmla="*/ 39 h 461"/>
                <a:gd name="T54" fmla="*/ 130 w 185"/>
                <a:gd name="T55" fmla="*/ 48 h 461"/>
                <a:gd name="T56" fmla="*/ 136 w 185"/>
                <a:gd name="T57" fmla="*/ 46 h 461"/>
                <a:gd name="T58" fmla="*/ 127 w 185"/>
                <a:gd name="T59" fmla="*/ 34 h 461"/>
                <a:gd name="T60" fmla="*/ 113 w 185"/>
                <a:gd name="T61" fmla="*/ 12 h 461"/>
                <a:gd name="T62" fmla="*/ 119 w 185"/>
                <a:gd name="T63" fmla="*/ 5 h 461"/>
                <a:gd name="T64" fmla="*/ 130 w 185"/>
                <a:gd name="T65" fmla="*/ 20 h 461"/>
                <a:gd name="T66" fmla="*/ 138 w 185"/>
                <a:gd name="T67" fmla="*/ 22 h 461"/>
                <a:gd name="T68" fmla="*/ 136 w 185"/>
                <a:gd name="T69" fmla="*/ 20 h 461"/>
                <a:gd name="T70" fmla="*/ 136 w 185"/>
                <a:gd name="T71" fmla="*/ 12 h 461"/>
                <a:gd name="T72" fmla="*/ 153 w 185"/>
                <a:gd name="T73" fmla="*/ 12 h 46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5"/>
                <a:gd name="T112" fmla="*/ 0 h 461"/>
                <a:gd name="T113" fmla="*/ 185 w 185"/>
                <a:gd name="T114" fmla="*/ 461 h 46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5" h="461">
                  <a:moveTo>
                    <a:pt x="153" y="12"/>
                  </a:moveTo>
                  <a:lnTo>
                    <a:pt x="161" y="15"/>
                  </a:lnTo>
                  <a:lnTo>
                    <a:pt x="165" y="19"/>
                  </a:lnTo>
                  <a:lnTo>
                    <a:pt x="165" y="43"/>
                  </a:lnTo>
                  <a:lnTo>
                    <a:pt x="162" y="65"/>
                  </a:lnTo>
                  <a:lnTo>
                    <a:pt x="161" y="87"/>
                  </a:lnTo>
                  <a:lnTo>
                    <a:pt x="158" y="109"/>
                  </a:lnTo>
                  <a:lnTo>
                    <a:pt x="158" y="133"/>
                  </a:lnTo>
                  <a:lnTo>
                    <a:pt x="158" y="157"/>
                  </a:lnTo>
                  <a:lnTo>
                    <a:pt x="161" y="180"/>
                  </a:lnTo>
                  <a:lnTo>
                    <a:pt x="162" y="200"/>
                  </a:lnTo>
                  <a:lnTo>
                    <a:pt x="168" y="231"/>
                  </a:lnTo>
                  <a:lnTo>
                    <a:pt x="178" y="260"/>
                  </a:lnTo>
                  <a:lnTo>
                    <a:pt x="179" y="265"/>
                  </a:lnTo>
                  <a:lnTo>
                    <a:pt x="185" y="281"/>
                  </a:lnTo>
                  <a:lnTo>
                    <a:pt x="170" y="294"/>
                  </a:lnTo>
                  <a:lnTo>
                    <a:pt x="161" y="308"/>
                  </a:lnTo>
                  <a:lnTo>
                    <a:pt x="145" y="349"/>
                  </a:lnTo>
                  <a:lnTo>
                    <a:pt x="141" y="358"/>
                  </a:lnTo>
                  <a:lnTo>
                    <a:pt x="133" y="368"/>
                  </a:lnTo>
                  <a:lnTo>
                    <a:pt x="124" y="373"/>
                  </a:lnTo>
                  <a:lnTo>
                    <a:pt x="114" y="382"/>
                  </a:lnTo>
                  <a:lnTo>
                    <a:pt x="94" y="408"/>
                  </a:lnTo>
                  <a:lnTo>
                    <a:pt x="71" y="430"/>
                  </a:lnTo>
                  <a:lnTo>
                    <a:pt x="60" y="440"/>
                  </a:lnTo>
                  <a:lnTo>
                    <a:pt x="33" y="454"/>
                  </a:lnTo>
                  <a:lnTo>
                    <a:pt x="19" y="457"/>
                  </a:lnTo>
                  <a:lnTo>
                    <a:pt x="9" y="461"/>
                  </a:lnTo>
                  <a:lnTo>
                    <a:pt x="0" y="461"/>
                  </a:lnTo>
                  <a:lnTo>
                    <a:pt x="0" y="442"/>
                  </a:lnTo>
                  <a:lnTo>
                    <a:pt x="3" y="406"/>
                  </a:lnTo>
                  <a:lnTo>
                    <a:pt x="3" y="387"/>
                  </a:lnTo>
                  <a:lnTo>
                    <a:pt x="11" y="377"/>
                  </a:lnTo>
                  <a:lnTo>
                    <a:pt x="19" y="366"/>
                  </a:lnTo>
                  <a:lnTo>
                    <a:pt x="25" y="354"/>
                  </a:lnTo>
                  <a:lnTo>
                    <a:pt x="29" y="337"/>
                  </a:lnTo>
                  <a:lnTo>
                    <a:pt x="39" y="332"/>
                  </a:lnTo>
                  <a:lnTo>
                    <a:pt x="50" y="315"/>
                  </a:lnTo>
                  <a:lnTo>
                    <a:pt x="56" y="294"/>
                  </a:lnTo>
                  <a:lnTo>
                    <a:pt x="65" y="253"/>
                  </a:lnTo>
                  <a:lnTo>
                    <a:pt x="67" y="277"/>
                  </a:lnTo>
                  <a:lnTo>
                    <a:pt x="67" y="305"/>
                  </a:lnTo>
                  <a:lnTo>
                    <a:pt x="65" y="320"/>
                  </a:lnTo>
                  <a:lnTo>
                    <a:pt x="79" y="301"/>
                  </a:lnTo>
                  <a:lnTo>
                    <a:pt x="91" y="282"/>
                  </a:lnTo>
                  <a:lnTo>
                    <a:pt x="101" y="262"/>
                  </a:lnTo>
                  <a:lnTo>
                    <a:pt x="108" y="240"/>
                  </a:lnTo>
                  <a:lnTo>
                    <a:pt x="121" y="190"/>
                  </a:lnTo>
                  <a:lnTo>
                    <a:pt x="125" y="140"/>
                  </a:lnTo>
                  <a:lnTo>
                    <a:pt x="125" y="115"/>
                  </a:lnTo>
                  <a:lnTo>
                    <a:pt x="124" y="89"/>
                  </a:lnTo>
                  <a:lnTo>
                    <a:pt x="119" y="63"/>
                  </a:lnTo>
                  <a:lnTo>
                    <a:pt x="116" y="36"/>
                  </a:lnTo>
                  <a:lnTo>
                    <a:pt x="121" y="39"/>
                  </a:lnTo>
                  <a:lnTo>
                    <a:pt x="125" y="43"/>
                  </a:lnTo>
                  <a:lnTo>
                    <a:pt x="130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6" y="43"/>
                  </a:lnTo>
                  <a:lnTo>
                    <a:pt x="127" y="34"/>
                  </a:lnTo>
                  <a:lnTo>
                    <a:pt x="117" y="24"/>
                  </a:lnTo>
                  <a:lnTo>
                    <a:pt x="113" y="12"/>
                  </a:lnTo>
                  <a:lnTo>
                    <a:pt x="113" y="0"/>
                  </a:lnTo>
                  <a:lnTo>
                    <a:pt x="119" y="5"/>
                  </a:lnTo>
                  <a:lnTo>
                    <a:pt x="125" y="12"/>
                  </a:lnTo>
                  <a:lnTo>
                    <a:pt x="130" y="20"/>
                  </a:lnTo>
                  <a:lnTo>
                    <a:pt x="136" y="25"/>
                  </a:lnTo>
                  <a:lnTo>
                    <a:pt x="138" y="22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4" y="15"/>
                  </a:lnTo>
                  <a:lnTo>
                    <a:pt x="136" y="12"/>
                  </a:lnTo>
                  <a:lnTo>
                    <a:pt x="144" y="10"/>
                  </a:lnTo>
                  <a:lnTo>
                    <a:pt x="153" y="12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1" name="Freeform 15"/>
            <p:cNvSpPr>
              <a:spLocks/>
            </p:cNvSpPr>
            <p:nvPr/>
          </p:nvSpPr>
          <p:spPr bwMode="auto">
            <a:xfrm>
              <a:off x="3440" y="403"/>
              <a:ext cx="185" cy="461"/>
            </a:xfrm>
            <a:custGeom>
              <a:avLst/>
              <a:gdLst>
                <a:gd name="T0" fmla="*/ 161 w 185"/>
                <a:gd name="T1" fmla="*/ 15 h 461"/>
                <a:gd name="T2" fmla="*/ 165 w 185"/>
                <a:gd name="T3" fmla="*/ 43 h 461"/>
                <a:gd name="T4" fmla="*/ 161 w 185"/>
                <a:gd name="T5" fmla="*/ 87 h 461"/>
                <a:gd name="T6" fmla="*/ 158 w 185"/>
                <a:gd name="T7" fmla="*/ 133 h 461"/>
                <a:gd name="T8" fmla="*/ 161 w 185"/>
                <a:gd name="T9" fmla="*/ 180 h 461"/>
                <a:gd name="T10" fmla="*/ 168 w 185"/>
                <a:gd name="T11" fmla="*/ 231 h 461"/>
                <a:gd name="T12" fmla="*/ 178 w 185"/>
                <a:gd name="T13" fmla="*/ 260 h 461"/>
                <a:gd name="T14" fmla="*/ 185 w 185"/>
                <a:gd name="T15" fmla="*/ 281 h 461"/>
                <a:gd name="T16" fmla="*/ 161 w 185"/>
                <a:gd name="T17" fmla="*/ 308 h 461"/>
                <a:gd name="T18" fmla="*/ 141 w 185"/>
                <a:gd name="T19" fmla="*/ 358 h 461"/>
                <a:gd name="T20" fmla="*/ 124 w 185"/>
                <a:gd name="T21" fmla="*/ 373 h 461"/>
                <a:gd name="T22" fmla="*/ 94 w 185"/>
                <a:gd name="T23" fmla="*/ 408 h 461"/>
                <a:gd name="T24" fmla="*/ 60 w 185"/>
                <a:gd name="T25" fmla="*/ 440 h 461"/>
                <a:gd name="T26" fmla="*/ 19 w 185"/>
                <a:gd name="T27" fmla="*/ 457 h 461"/>
                <a:gd name="T28" fmla="*/ 9 w 185"/>
                <a:gd name="T29" fmla="*/ 461 h 461"/>
                <a:gd name="T30" fmla="*/ 0 w 185"/>
                <a:gd name="T31" fmla="*/ 442 h 461"/>
                <a:gd name="T32" fmla="*/ 3 w 185"/>
                <a:gd name="T33" fmla="*/ 387 h 461"/>
                <a:gd name="T34" fmla="*/ 19 w 185"/>
                <a:gd name="T35" fmla="*/ 366 h 461"/>
                <a:gd name="T36" fmla="*/ 29 w 185"/>
                <a:gd name="T37" fmla="*/ 337 h 461"/>
                <a:gd name="T38" fmla="*/ 50 w 185"/>
                <a:gd name="T39" fmla="*/ 315 h 461"/>
                <a:gd name="T40" fmla="*/ 65 w 185"/>
                <a:gd name="T41" fmla="*/ 253 h 461"/>
                <a:gd name="T42" fmla="*/ 67 w 185"/>
                <a:gd name="T43" fmla="*/ 305 h 461"/>
                <a:gd name="T44" fmla="*/ 79 w 185"/>
                <a:gd name="T45" fmla="*/ 301 h 461"/>
                <a:gd name="T46" fmla="*/ 101 w 185"/>
                <a:gd name="T47" fmla="*/ 262 h 461"/>
                <a:gd name="T48" fmla="*/ 121 w 185"/>
                <a:gd name="T49" fmla="*/ 190 h 461"/>
                <a:gd name="T50" fmla="*/ 125 w 185"/>
                <a:gd name="T51" fmla="*/ 115 h 461"/>
                <a:gd name="T52" fmla="*/ 119 w 185"/>
                <a:gd name="T53" fmla="*/ 63 h 461"/>
                <a:gd name="T54" fmla="*/ 121 w 185"/>
                <a:gd name="T55" fmla="*/ 39 h 461"/>
                <a:gd name="T56" fmla="*/ 130 w 185"/>
                <a:gd name="T57" fmla="*/ 48 h 461"/>
                <a:gd name="T58" fmla="*/ 136 w 185"/>
                <a:gd name="T59" fmla="*/ 48 h 461"/>
                <a:gd name="T60" fmla="*/ 136 w 185"/>
                <a:gd name="T61" fmla="*/ 43 h 461"/>
                <a:gd name="T62" fmla="*/ 117 w 185"/>
                <a:gd name="T63" fmla="*/ 24 h 461"/>
                <a:gd name="T64" fmla="*/ 113 w 185"/>
                <a:gd name="T65" fmla="*/ 0 h 461"/>
                <a:gd name="T66" fmla="*/ 125 w 185"/>
                <a:gd name="T67" fmla="*/ 12 h 461"/>
                <a:gd name="T68" fmla="*/ 136 w 185"/>
                <a:gd name="T69" fmla="*/ 25 h 461"/>
                <a:gd name="T70" fmla="*/ 138 w 185"/>
                <a:gd name="T71" fmla="*/ 22 h 461"/>
                <a:gd name="T72" fmla="*/ 136 w 185"/>
                <a:gd name="T73" fmla="*/ 20 h 461"/>
                <a:gd name="T74" fmla="*/ 134 w 185"/>
                <a:gd name="T75" fmla="*/ 15 h 461"/>
                <a:gd name="T76" fmla="*/ 144 w 185"/>
                <a:gd name="T77" fmla="*/ 10 h 461"/>
                <a:gd name="T78" fmla="*/ 153 w 185"/>
                <a:gd name="T79" fmla="*/ 12 h 461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85"/>
                <a:gd name="T121" fmla="*/ 0 h 461"/>
                <a:gd name="T122" fmla="*/ 185 w 185"/>
                <a:gd name="T123" fmla="*/ 461 h 461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85" h="461">
                  <a:moveTo>
                    <a:pt x="153" y="12"/>
                  </a:moveTo>
                  <a:lnTo>
                    <a:pt x="161" y="15"/>
                  </a:lnTo>
                  <a:lnTo>
                    <a:pt x="165" y="19"/>
                  </a:lnTo>
                  <a:lnTo>
                    <a:pt x="165" y="43"/>
                  </a:lnTo>
                  <a:lnTo>
                    <a:pt x="162" y="65"/>
                  </a:lnTo>
                  <a:lnTo>
                    <a:pt x="161" y="87"/>
                  </a:lnTo>
                  <a:lnTo>
                    <a:pt x="158" y="109"/>
                  </a:lnTo>
                  <a:lnTo>
                    <a:pt x="158" y="133"/>
                  </a:lnTo>
                  <a:lnTo>
                    <a:pt x="158" y="157"/>
                  </a:lnTo>
                  <a:lnTo>
                    <a:pt x="161" y="180"/>
                  </a:lnTo>
                  <a:lnTo>
                    <a:pt x="162" y="200"/>
                  </a:lnTo>
                  <a:lnTo>
                    <a:pt x="168" y="231"/>
                  </a:lnTo>
                  <a:lnTo>
                    <a:pt x="178" y="260"/>
                  </a:lnTo>
                  <a:lnTo>
                    <a:pt x="179" y="265"/>
                  </a:lnTo>
                  <a:lnTo>
                    <a:pt x="185" y="281"/>
                  </a:lnTo>
                  <a:lnTo>
                    <a:pt x="170" y="294"/>
                  </a:lnTo>
                  <a:lnTo>
                    <a:pt x="161" y="308"/>
                  </a:lnTo>
                  <a:lnTo>
                    <a:pt x="145" y="349"/>
                  </a:lnTo>
                  <a:lnTo>
                    <a:pt x="141" y="358"/>
                  </a:lnTo>
                  <a:lnTo>
                    <a:pt x="133" y="368"/>
                  </a:lnTo>
                  <a:lnTo>
                    <a:pt x="124" y="373"/>
                  </a:lnTo>
                  <a:lnTo>
                    <a:pt x="114" y="382"/>
                  </a:lnTo>
                  <a:lnTo>
                    <a:pt x="94" y="408"/>
                  </a:lnTo>
                  <a:lnTo>
                    <a:pt x="71" y="430"/>
                  </a:lnTo>
                  <a:lnTo>
                    <a:pt x="60" y="440"/>
                  </a:lnTo>
                  <a:lnTo>
                    <a:pt x="33" y="454"/>
                  </a:lnTo>
                  <a:lnTo>
                    <a:pt x="19" y="457"/>
                  </a:lnTo>
                  <a:lnTo>
                    <a:pt x="9" y="461"/>
                  </a:lnTo>
                  <a:lnTo>
                    <a:pt x="0" y="461"/>
                  </a:lnTo>
                  <a:lnTo>
                    <a:pt x="0" y="442"/>
                  </a:lnTo>
                  <a:lnTo>
                    <a:pt x="3" y="406"/>
                  </a:lnTo>
                  <a:lnTo>
                    <a:pt x="3" y="387"/>
                  </a:lnTo>
                  <a:lnTo>
                    <a:pt x="11" y="377"/>
                  </a:lnTo>
                  <a:lnTo>
                    <a:pt x="19" y="366"/>
                  </a:lnTo>
                  <a:lnTo>
                    <a:pt x="25" y="354"/>
                  </a:lnTo>
                  <a:lnTo>
                    <a:pt x="29" y="337"/>
                  </a:lnTo>
                  <a:lnTo>
                    <a:pt x="39" y="332"/>
                  </a:lnTo>
                  <a:lnTo>
                    <a:pt x="50" y="315"/>
                  </a:lnTo>
                  <a:lnTo>
                    <a:pt x="56" y="294"/>
                  </a:lnTo>
                  <a:lnTo>
                    <a:pt x="65" y="253"/>
                  </a:lnTo>
                  <a:lnTo>
                    <a:pt x="67" y="277"/>
                  </a:lnTo>
                  <a:lnTo>
                    <a:pt x="67" y="305"/>
                  </a:lnTo>
                  <a:lnTo>
                    <a:pt x="65" y="320"/>
                  </a:lnTo>
                  <a:lnTo>
                    <a:pt x="79" y="301"/>
                  </a:lnTo>
                  <a:lnTo>
                    <a:pt x="91" y="282"/>
                  </a:lnTo>
                  <a:lnTo>
                    <a:pt x="101" y="262"/>
                  </a:lnTo>
                  <a:lnTo>
                    <a:pt x="108" y="240"/>
                  </a:lnTo>
                  <a:lnTo>
                    <a:pt x="121" y="190"/>
                  </a:lnTo>
                  <a:lnTo>
                    <a:pt x="125" y="140"/>
                  </a:lnTo>
                  <a:lnTo>
                    <a:pt x="125" y="115"/>
                  </a:lnTo>
                  <a:lnTo>
                    <a:pt x="124" y="89"/>
                  </a:lnTo>
                  <a:lnTo>
                    <a:pt x="119" y="63"/>
                  </a:lnTo>
                  <a:lnTo>
                    <a:pt x="116" y="36"/>
                  </a:lnTo>
                  <a:lnTo>
                    <a:pt x="121" y="39"/>
                  </a:lnTo>
                  <a:lnTo>
                    <a:pt x="125" y="43"/>
                  </a:lnTo>
                  <a:lnTo>
                    <a:pt x="130" y="48"/>
                  </a:lnTo>
                  <a:lnTo>
                    <a:pt x="136" y="48"/>
                  </a:lnTo>
                  <a:lnTo>
                    <a:pt x="136" y="46"/>
                  </a:lnTo>
                  <a:lnTo>
                    <a:pt x="136" y="43"/>
                  </a:lnTo>
                  <a:lnTo>
                    <a:pt x="127" y="34"/>
                  </a:lnTo>
                  <a:lnTo>
                    <a:pt x="117" y="24"/>
                  </a:lnTo>
                  <a:lnTo>
                    <a:pt x="113" y="12"/>
                  </a:lnTo>
                  <a:lnTo>
                    <a:pt x="113" y="0"/>
                  </a:lnTo>
                  <a:lnTo>
                    <a:pt x="119" y="5"/>
                  </a:lnTo>
                  <a:lnTo>
                    <a:pt x="125" y="12"/>
                  </a:lnTo>
                  <a:lnTo>
                    <a:pt x="130" y="20"/>
                  </a:lnTo>
                  <a:lnTo>
                    <a:pt x="136" y="25"/>
                  </a:lnTo>
                  <a:lnTo>
                    <a:pt x="138" y="22"/>
                  </a:lnTo>
                  <a:lnTo>
                    <a:pt x="136" y="22"/>
                  </a:lnTo>
                  <a:lnTo>
                    <a:pt x="136" y="20"/>
                  </a:lnTo>
                  <a:lnTo>
                    <a:pt x="134" y="15"/>
                  </a:lnTo>
                  <a:lnTo>
                    <a:pt x="136" y="12"/>
                  </a:lnTo>
                  <a:lnTo>
                    <a:pt x="144" y="10"/>
                  </a:lnTo>
                  <a:lnTo>
                    <a:pt x="153" y="1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2" name="Freeform 16"/>
            <p:cNvSpPr>
              <a:spLocks/>
            </p:cNvSpPr>
            <p:nvPr/>
          </p:nvSpPr>
          <p:spPr bwMode="auto">
            <a:xfrm>
              <a:off x="3601" y="415"/>
              <a:ext cx="55" cy="288"/>
            </a:xfrm>
            <a:custGeom>
              <a:avLst/>
              <a:gdLst>
                <a:gd name="T0" fmla="*/ 54 w 55"/>
                <a:gd name="T1" fmla="*/ 7 h 288"/>
                <a:gd name="T2" fmla="*/ 49 w 55"/>
                <a:gd name="T3" fmla="*/ 25 h 288"/>
                <a:gd name="T4" fmla="*/ 44 w 55"/>
                <a:gd name="T5" fmla="*/ 44 h 288"/>
                <a:gd name="T6" fmla="*/ 40 w 55"/>
                <a:gd name="T7" fmla="*/ 82 h 288"/>
                <a:gd name="T8" fmla="*/ 38 w 55"/>
                <a:gd name="T9" fmla="*/ 120 h 288"/>
                <a:gd name="T10" fmla="*/ 38 w 55"/>
                <a:gd name="T11" fmla="*/ 159 h 288"/>
                <a:gd name="T12" fmla="*/ 38 w 55"/>
                <a:gd name="T13" fmla="*/ 178 h 288"/>
                <a:gd name="T14" fmla="*/ 40 w 55"/>
                <a:gd name="T15" fmla="*/ 198 h 288"/>
                <a:gd name="T16" fmla="*/ 43 w 55"/>
                <a:gd name="T17" fmla="*/ 222 h 288"/>
                <a:gd name="T18" fmla="*/ 48 w 55"/>
                <a:gd name="T19" fmla="*/ 246 h 288"/>
                <a:gd name="T20" fmla="*/ 51 w 55"/>
                <a:gd name="T21" fmla="*/ 260 h 288"/>
                <a:gd name="T22" fmla="*/ 52 w 55"/>
                <a:gd name="T23" fmla="*/ 276 h 288"/>
                <a:gd name="T24" fmla="*/ 54 w 55"/>
                <a:gd name="T25" fmla="*/ 279 h 288"/>
                <a:gd name="T26" fmla="*/ 55 w 55"/>
                <a:gd name="T27" fmla="*/ 284 h 288"/>
                <a:gd name="T28" fmla="*/ 55 w 55"/>
                <a:gd name="T29" fmla="*/ 286 h 288"/>
                <a:gd name="T30" fmla="*/ 54 w 55"/>
                <a:gd name="T31" fmla="*/ 288 h 288"/>
                <a:gd name="T32" fmla="*/ 48 w 55"/>
                <a:gd name="T33" fmla="*/ 288 h 288"/>
                <a:gd name="T34" fmla="*/ 41 w 55"/>
                <a:gd name="T35" fmla="*/ 286 h 288"/>
                <a:gd name="T36" fmla="*/ 37 w 55"/>
                <a:gd name="T37" fmla="*/ 284 h 288"/>
                <a:gd name="T38" fmla="*/ 34 w 55"/>
                <a:gd name="T39" fmla="*/ 279 h 288"/>
                <a:gd name="T40" fmla="*/ 18 w 55"/>
                <a:gd name="T41" fmla="*/ 236 h 288"/>
                <a:gd name="T42" fmla="*/ 9 w 55"/>
                <a:gd name="T43" fmla="*/ 193 h 288"/>
                <a:gd name="T44" fmla="*/ 3 w 55"/>
                <a:gd name="T45" fmla="*/ 151 h 288"/>
                <a:gd name="T46" fmla="*/ 0 w 55"/>
                <a:gd name="T47" fmla="*/ 106 h 288"/>
                <a:gd name="T48" fmla="*/ 1 w 55"/>
                <a:gd name="T49" fmla="*/ 84 h 288"/>
                <a:gd name="T50" fmla="*/ 4 w 55"/>
                <a:gd name="T51" fmla="*/ 61 h 288"/>
                <a:gd name="T52" fmla="*/ 9 w 55"/>
                <a:gd name="T53" fmla="*/ 37 h 288"/>
                <a:gd name="T54" fmla="*/ 14 w 55"/>
                <a:gd name="T55" fmla="*/ 13 h 288"/>
                <a:gd name="T56" fmla="*/ 18 w 55"/>
                <a:gd name="T57" fmla="*/ 1 h 288"/>
                <a:gd name="T58" fmla="*/ 21 w 55"/>
                <a:gd name="T59" fmla="*/ 0 h 288"/>
                <a:gd name="T60" fmla="*/ 32 w 55"/>
                <a:gd name="T61" fmla="*/ 1 h 288"/>
                <a:gd name="T62" fmla="*/ 54 w 55"/>
                <a:gd name="T63" fmla="*/ 7 h 2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"/>
                <a:gd name="T97" fmla="*/ 0 h 288"/>
                <a:gd name="T98" fmla="*/ 55 w 55"/>
                <a:gd name="T99" fmla="*/ 288 h 28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" h="288">
                  <a:moveTo>
                    <a:pt x="54" y="7"/>
                  </a:moveTo>
                  <a:lnTo>
                    <a:pt x="49" y="25"/>
                  </a:lnTo>
                  <a:lnTo>
                    <a:pt x="44" y="44"/>
                  </a:lnTo>
                  <a:lnTo>
                    <a:pt x="40" y="82"/>
                  </a:lnTo>
                  <a:lnTo>
                    <a:pt x="38" y="120"/>
                  </a:lnTo>
                  <a:lnTo>
                    <a:pt x="38" y="159"/>
                  </a:lnTo>
                  <a:lnTo>
                    <a:pt x="38" y="178"/>
                  </a:lnTo>
                  <a:lnTo>
                    <a:pt x="40" y="198"/>
                  </a:lnTo>
                  <a:lnTo>
                    <a:pt x="43" y="222"/>
                  </a:lnTo>
                  <a:lnTo>
                    <a:pt x="48" y="246"/>
                  </a:lnTo>
                  <a:lnTo>
                    <a:pt x="51" y="260"/>
                  </a:lnTo>
                  <a:lnTo>
                    <a:pt x="52" y="276"/>
                  </a:lnTo>
                  <a:lnTo>
                    <a:pt x="54" y="279"/>
                  </a:lnTo>
                  <a:lnTo>
                    <a:pt x="55" y="284"/>
                  </a:lnTo>
                  <a:lnTo>
                    <a:pt x="55" y="286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1" y="286"/>
                  </a:lnTo>
                  <a:lnTo>
                    <a:pt x="37" y="284"/>
                  </a:lnTo>
                  <a:lnTo>
                    <a:pt x="34" y="279"/>
                  </a:lnTo>
                  <a:lnTo>
                    <a:pt x="18" y="236"/>
                  </a:lnTo>
                  <a:lnTo>
                    <a:pt x="9" y="193"/>
                  </a:lnTo>
                  <a:lnTo>
                    <a:pt x="3" y="151"/>
                  </a:lnTo>
                  <a:lnTo>
                    <a:pt x="0" y="106"/>
                  </a:lnTo>
                  <a:lnTo>
                    <a:pt x="1" y="84"/>
                  </a:lnTo>
                  <a:lnTo>
                    <a:pt x="4" y="61"/>
                  </a:lnTo>
                  <a:lnTo>
                    <a:pt x="9" y="37"/>
                  </a:lnTo>
                  <a:lnTo>
                    <a:pt x="14" y="13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32" y="1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BFB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3" name="Freeform 17"/>
            <p:cNvSpPr>
              <a:spLocks/>
            </p:cNvSpPr>
            <p:nvPr/>
          </p:nvSpPr>
          <p:spPr bwMode="auto">
            <a:xfrm>
              <a:off x="3601" y="415"/>
              <a:ext cx="55" cy="288"/>
            </a:xfrm>
            <a:custGeom>
              <a:avLst/>
              <a:gdLst>
                <a:gd name="T0" fmla="*/ 54 w 55"/>
                <a:gd name="T1" fmla="*/ 7 h 288"/>
                <a:gd name="T2" fmla="*/ 49 w 55"/>
                <a:gd name="T3" fmla="*/ 25 h 288"/>
                <a:gd name="T4" fmla="*/ 44 w 55"/>
                <a:gd name="T5" fmla="*/ 44 h 288"/>
                <a:gd name="T6" fmla="*/ 40 w 55"/>
                <a:gd name="T7" fmla="*/ 82 h 288"/>
                <a:gd name="T8" fmla="*/ 38 w 55"/>
                <a:gd name="T9" fmla="*/ 120 h 288"/>
                <a:gd name="T10" fmla="*/ 38 w 55"/>
                <a:gd name="T11" fmla="*/ 159 h 288"/>
                <a:gd name="T12" fmla="*/ 38 w 55"/>
                <a:gd name="T13" fmla="*/ 178 h 288"/>
                <a:gd name="T14" fmla="*/ 40 w 55"/>
                <a:gd name="T15" fmla="*/ 198 h 288"/>
                <a:gd name="T16" fmla="*/ 43 w 55"/>
                <a:gd name="T17" fmla="*/ 222 h 288"/>
                <a:gd name="T18" fmla="*/ 48 w 55"/>
                <a:gd name="T19" fmla="*/ 246 h 288"/>
                <a:gd name="T20" fmla="*/ 51 w 55"/>
                <a:gd name="T21" fmla="*/ 260 h 288"/>
                <a:gd name="T22" fmla="*/ 52 w 55"/>
                <a:gd name="T23" fmla="*/ 276 h 288"/>
                <a:gd name="T24" fmla="*/ 52 w 55"/>
                <a:gd name="T25" fmla="*/ 276 h 288"/>
                <a:gd name="T26" fmla="*/ 54 w 55"/>
                <a:gd name="T27" fmla="*/ 279 h 288"/>
                <a:gd name="T28" fmla="*/ 55 w 55"/>
                <a:gd name="T29" fmla="*/ 284 h 288"/>
                <a:gd name="T30" fmla="*/ 55 w 55"/>
                <a:gd name="T31" fmla="*/ 286 h 288"/>
                <a:gd name="T32" fmla="*/ 54 w 55"/>
                <a:gd name="T33" fmla="*/ 288 h 288"/>
                <a:gd name="T34" fmla="*/ 54 w 55"/>
                <a:gd name="T35" fmla="*/ 288 h 288"/>
                <a:gd name="T36" fmla="*/ 48 w 55"/>
                <a:gd name="T37" fmla="*/ 288 h 288"/>
                <a:gd name="T38" fmla="*/ 41 w 55"/>
                <a:gd name="T39" fmla="*/ 286 h 288"/>
                <a:gd name="T40" fmla="*/ 37 w 55"/>
                <a:gd name="T41" fmla="*/ 284 h 288"/>
                <a:gd name="T42" fmla="*/ 34 w 55"/>
                <a:gd name="T43" fmla="*/ 279 h 288"/>
                <a:gd name="T44" fmla="*/ 18 w 55"/>
                <a:gd name="T45" fmla="*/ 236 h 288"/>
                <a:gd name="T46" fmla="*/ 9 w 55"/>
                <a:gd name="T47" fmla="*/ 193 h 288"/>
                <a:gd name="T48" fmla="*/ 3 w 55"/>
                <a:gd name="T49" fmla="*/ 151 h 288"/>
                <a:gd name="T50" fmla="*/ 0 w 55"/>
                <a:gd name="T51" fmla="*/ 106 h 288"/>
                <a:gd name="T52" fmla="*/ 1 w 55"/>
                <a:gd name="T53" fmla="*/ 84 h 288"/>
                <a:gd name="T54" fmla="*/ 4 w 55"/>
                <a:gd name="T55" fmla="*/ 61 h 288"/>
                <a:gd name="T56" fmla="*/ 9 w 55"/>
                <a:gd name="T57" fmla="*/ 37 h 288"/>
                <a:gd name="T58" fmla="*/ 14 w 55"/>
                <a:gd name="T59" fmla="*/ 13 h 288"/>
                <a:gd name="T60" fmla="*/ 18 w 55"/>
                <a:gd name="T61" fmla="*/ 1 h 288"/>
                <a:gd name="T62" fmla="*/ 21 w 55"/>
                <a:gd name="T63" fmla="*/ 0 h 288"/>
                <a:gd name="T64" fmla="*/ 32 w 55"/>
                <a:gd name="T65" fmla="*/ 1 h 288"/>
                <a:gd name="T66" fmla="*/ 54 w 55"/>
                <a:gd name="T67" fmla="*/ 7 h 288"/>
                <a:gd name="T68" fmla="*/ 54 w 55"/>
                <a:gd name="T69" fmla="*/ 7 h 2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5"/>
                <a:gd name="T106" fmla="*/ 0 h 288"/>
                <a:gd name="T107" fmla="*/ 55 w 55"/>
                <a:gd name="T108" fmla="*/ 288 h 2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5" h="288">
                  <a:moveTo>
                    <a:pt x="54" y="7"/>
                  </a:moveTo>
                  <a:lnTo>
                    <a:pt x="49" y="25"/>
                  </a:lnTo>
                  <a:lnTo>
                    <a:pt x="44" y="44"/>
                  </a:lnTo>
                  <a:lnTo>
                    <a:pt x="40" y="82"/>
                  </a:lnTo>
                  <a:lnTo>
                    <a:pt x="38" y="120"/>
                  </a:lnTo>
                  <a:lnTo>
                    <a:pt x="38" y="159"/>
                  </a:lnTo>
                  <a:lnTo>
                    <a:pt x="38" y="178"/>
                  </a:lnTo>
                  <a:lnTo>
                    <a:pt x="40" y="198"/>
                  </a:lnTo>
                  <a:lnTo>
                    <a:pt x="43" y="222"/>
                  </a:lnTo>
                  <a:lnTo>
                    <a:pt x="48" y="246"/>
                  </a:lnTo>
                  <a:lnTo>
                    <a:pt x="51" y="260"/>
                  </a:lnTo>
                  <a:lnTo>
                    <a:pt x="52" y="276"/>
                  </a:lnTo>
                  <a:lnTo>
                    <a:pt x="54" y="279"/>
                  </a:lnTo>
                  <a:lnTo>
                    <a:pt x="55" y="284"/>
                  </a:lnTo>
                  <a:lnTo>
                    <a:pt x="55" y="286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1" y="286"/>
                  </a:lnTo>
                  <a:lnTo>
                    <a:pt x="37" y="284"/>
                  </a:lnTo>
                  <a:lnTo>
                    <a:pt x="34" y="279"/>
                  </a:lnTo>
                  <a:lnTo>
                    <a:pt x="18" y="236"/>
                  </a:lnTo>
                  <a:lnTo>
                    <a:pt x="9" y="193"/>
                  </a:lnTo>
                  <a:lnTo>
                    <a:pt x="3" y="151"/>
                  </a:lnTo>
                  <a:lnTo>
                    <a:pt x="0" y="106"/>
                  </a:lnTo>
                  <a:lnTo>
                    <a:pt x="1" y="84"/>
                  </a:lnTo>
                  <a:lnTo>
                    <a:pt x="4" y="61"/>
                  </a:lnTo>
                  <a:lnTo>
                    <a:pt x="9" y="37"/>
                  </a:lnTo>
                  <a:lnTo>
                    <a:pt x="14" y="13"/>
                  </a:lnTo>
                  <a:lnTo>
                    <a:pt x="18" y="1"/>
                  </a:lnTo>
                  <a:lnTo>
                    <a:pt x="21" y="0"/>
                  </a:lnTo>
                  <a:lnTo>
                    <a:pt x="32" y="1"/>
                  </a:lnTo>
                  <a:lnTo>
                    <a:pt x="54" y="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4" name="Freeform 18"/>
            <p:cNvSpPr>
              <a:spLocks/>
            </p:cNvSpPr>
            <p:nvPr/>
          </p:nvSpPr>
          <p:spPr bwMode="auto">
            <a:xfrm>
              <a:off x="3641" y="423"/>
              <a:ext cx="31" cy="281"/>
            </a:xfrm>
            <a:custGeom>
              <a:avLst/>
              <a:gdLst>
                <a:gd name="T0" fmla="*/ 18 w 31"/>
                <a:gd name="T1" fmla="*/ 0 h 281"/>
                <a:gd name="T2" fmla="*/ 25 w 31"/>
                <a:gd name="T3" fmla="*/ 2 h 281"/>
                <a:gd name="T4" fmla="*/ 28 w 31"/>
                <a:gd name="T5" fmla="*/ 4 h 281"/>
                <a:gd name="T6" fmla="*/ 31 w 31"/>
                <a:gd name="T7" fmla="*/ 9 h 281"/>
                <a:gd name="T8" fmla="*/ 21 w 31"/>
                <a:gd name="T9" fmla="*/ 29 h 281"/>
                <a:gd name="T10" fmla="*/ 15 w 31"/>
                <a:gd name="T11" fmla="*/ 52 h 281"/>
                <a:gd name="T12" fmla="*/ 11 w 31"/>
                <a:gd name="T13" fmla="*/ 74 h 281"/>
                <a:gd name="T14" fmla="*/ 9 w 31"/>
                <a:gd name="T15" fmla="*/ 96 h 281"/>
                <a:gd name="T16" fmla="*/ 9 w 31"/>
                <a:gd name="T17" fmla="*/ 143 h 281"/>
                <a:gd name="T18" fmla="*/ 11 w 31"/>
                <a:gd name="T19" fmla="*/ 189 h 281"/>
                <a:gd name="T20" fmla="*/ 15 w 31"/>
                <a:gd name="T21" fmla="*/ 233 h 281"/>
                <a:gd name="T22" fmla="*/ 23 w 31"/>
                <a:gd name="T23" fmla="*/ 280 h 281"/>
                <a:gd name="T24" fmla="*/ 21 w 31"/>
                <a:gd name="T25" fmla="*/ 281 h 281"/>
                <a:gd name="T26" fmla="*/ 20 w 31"/>
                <a:gd name="T27" fmla="*/ 281 h 281"/>
                <a:gd name="T28" fmla="*/ 12 w 31"/>
                <a:gd name="T29" fmla="*/ 254 h 281"/>
                <a:gd name="T30" fmla="*/ 8 w 31"/>
                <a:gd name="T31" fmla="*/ 225 h 281"/>
                <a:gd name="T32" fmla="*/ 4 w 31"/>
                <a:gd name="T33" fmla="*/ 196 h 281"/>
                <a:gd name="T34" fmla="*/ 1 w 31"/>
                <a:gd name="T35" fmla="*/ 166 h 281"/>
                <a:gd name="T36" fmla="*/ 0 w 31"/>
                <a:gd name="T37" fmla="*/ 134 h 281"/>
                <a:gd name="T38" fmla="*/ 1 w 31"/>
                <a:gd name="T39" fmla="*/ 101 h 281"/>
                <a:gd name="T40" fmla="*/ 4 w 31"/>
                <a:gd name="T41" fmla="*/ 69 h 281"/>
                <a:gd name="T42" fmla="*/ 9 w 31"/>
                <a:gd name="T43" fmla="*/ 36 h 281"/>
                <a:gd name="T44" fmla="*/ 11 w 31"/>
                <a:gd name="T45" fmla="*/ 26 h 281"/>
                <a:gd name="T46" fmla="*/ 12 w 31"/>
                <a:gd name="T47" fmla="*/ 17 h 281"/>
                <a:gd name="T48" fmla="*/ 18 w 31"/>
                <a:gd name="T49" fmla="*/ 0 h 28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1"/>
                <a:gd name="T76" fmla="*/ 0 h 281"/>
                <a:gd name="T77" fmla="*/ 31 w 31"/>
                <a:gd name="T78" fmla="*/ 281 h 28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1" h="281">
                  <a:moveTo>
                    <a:pt x="18" y="0"/>
                  </a:moveTo>
                  <a:lnTo>
                    <a:pt x="25" y="2"/>
                  </a:lnTo>
                  <a:lnTo>
                    <a:pt x="28" y="4"/>
                  </a:lnTo>
                  <a:lnTo>
                    <a:pt x="31" y="9"/>
                  </a:lnTo>
                  <a:lnTo>
                    <a:pt x="21" y="29"/>
                  </a:lnTo>
                  <a:lnTo>
                    <a:pt x="15" y="52"/>
                  </a:lnTo>
                  <a:lnTo>
                    <a:pt x="11" y="74"/>
                  </a:lnTo>
                  <a:lnTo>
                    <a:pt x="9" y="96"/>
                  </a:lnTo>
                  <a:lnTo>
                    <a:pt x="9" y="143"/>
                  </a:lnTo>
                  <a:lnTo>
                    <a:pt x="11" y="189"/>
                  </a:lnTo>
                  <a:lnTo>
                    <a:pt x="15" y="233"/>
                  </a:lnTo>
                  <a:lnTo>
                    <a:pt x="23" y="280"/>
                  </a:lnTo>
                  <a:lnTo>
                    <a:pt x="21" y="281"/>
                  </a:lnTo>
                  <a:lnTo>
                    <a:pt x="20" y="281"/>
                  </a:lnTo>
                  <a:lnTo>
                    <a:pt x="12" y="254"/>
                  </a:lnTo>
                  <a:lnTo>
                    <a:pt x="8" y="225"/>
                  </a:lnTo>
                  <a:lnTo>
                    <a:pt x="4" y="196"/>
                  </a:lnTo>
                  <a:lnTo>
                    <a:pt x="1" y="166"/>
                  </a:lnTo>
                  <a:lnTo>
                    <a:pt x="0" y="134"/>
                  </a:lnTo>
                  <a:lnTo>
                    <a:pt x="1" y="101"/>
                  </a:lnTo>
                  <a:lnTo>
                    <a:pt x="4" y="69"/>
                  </a:lnTo>
                  <a:lnTo>
                    <a:pt x="9" y="36"/>
                  </a:lnTo>
                  <a:lnTo>
                    <a:pt x="11" y="26"/>
                  </a:lnTo>
                  <a:lnTo>
                    <a:pt x="12" y="17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FE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5" name="Freeform 19"/>
            <p:cNvSpPr>
              <a:spLocks/>
            </p:cNvSpPr>
            <p:nvPr/>
          </p:nvSpPr>
          <p:spPr bwMode="auto">
            <a:xfrm>
              <a:off x="3641" y="423"/>
              <a:ext cx="31" cy="281"/>
            </a:xfrm>
            <a:custGeom>
              <a:avLst/>
              <a:gdLst>
                <a:gd name="T0" fmla="*/ 18 w 31"/>
                <a:gd name="T1" fmla="*/ 0 h 281"/>
                <a:gd name="T2" fmla="*/ 25 w 31"/>
                <a:gd name="T3" fmla="*/ 2 h 281"/>
                <a:gd name="T4" fmla="*/ 28 w 31"/>
                <a:gd name="T5" fmla="*/ 4 h 281"/>
                <a:gd name="T6" fmla="*/ 31 w 31"/>
                <a:gd name="T7" fmla="*/ 9 h 281"/>
                <a:gd name="T8" fmla="*/ 21 w 31"/>
                <a:gd name="T9" fmla="*/ 29 h 281"/>
                <a:gd name="T10" fmla="*/ 15 w 31"/>
                <a:gd name="T11" fmla="*/ 52 h 281"/>
                <a:gd name="T12" fmla="*/ 11 w 31"/>
                <a:gd name="T13" fmla="*/ 74 h 281"/>
                <a:gd name="T14" fmla="*/ 9 w 31"/>
                <a:gd name="T15" fmla="*/ 96 h 281"/>
                <a:gd name="T16" fmla="*/ 9 w 31"/>
                <a:gd name="T17" fmla="*/ 143 h 281"/>
                <a:gd name="T18" fmla="*/ 11 w 31"/>
                <a:gd name="T19" fmla="*/ 189 h 281"/>
                <a:gd name="T20" fmla="*/ 11 w 31"/>
                <a:gd name="T21" fmla="*/ 189 h 281"/>
                <a:gd name="T22" fmla="*/ 15 w 31"/>
                <a:gd name="T23" fmla="*/ 233 h 281"/>
                <a:gd name="T24" fmla="*/ 23 w 31"/>
                <a:gd name="T25" fmla="*/ 280 h 281"/>
                <a:gd name="T26" fmla="*/ 23 w 31"/>
                <a:gd name="T27" fmla="*/ 280 h 281"/>
                <a:gd name="T28" fmla="*/ 21 w 31"/>
                <a:gd name="T29" fmla="*/ 281 h 281"/>
                <a:gd name="T30" fmla="*/ 20 w 31"/>
                <a:gd name="T31" fmla="*/ 281 h 281"/>
                <a:gd name="T32" fmla="*/ 20 w 31"/>
                <a:gd name="T33" fmla="*/ 281 h 281"/>
                <a:gd name="T34" fmla="*/ 12 w 31"/>
                <a:gd name="T35" fmla="*/ 254 h 281"/>
                <a:gd name="T36" fmla="*/ 8 w 31"/>
                <a:gd name="T37" fmla="*/ 225 h 281"/>
                <a:gd name="T38" fmla="*/ 4 w 31"/>
                <a:gd name="T39" fmla="*/ 196 h 281"/>
                <a:gd name="T40" fmla="*/ 1 w 31"/>
                <a:gd name="T41" fmla="*/ 166 h 281"/>
                <a:gd name="T42" fmla="*/ 1 w 31"/>
                <a:gd name="T43" fmla="*/ 166 h 281"/>
                <a:gd name="T44" fmla="*/ 0 w 31"/>
                <a:gd name="T45" fmla="*/ 134 h 281"/>
                <a:gd name="T46" fmla="*/ 1 w 31"/>
                <a:gd name="T47" fmla="*/ 101 h 281"/>
                <a:gd name="T48" fmla="*/ 4 w 31"/>
                <a:gd name="T49" fmla="*/ 69 h 281"/>
                <a:gd name="T50" fmla="*/ 9 w 31"/>
                <a:gd name="T51" fmla="*/ 36 h 281"/>
                <a:gd name="T52" fmla="*/ 9 w 31"/>
                <a:gd name="T53" fmla="*/ 36 h 281"/>
                <a:gd name="T54" fmla="*/ 11 w 31"/>
                <a:gd name="T55" fmla="*/ 26 h 281"/>
                <a:gd name="T56" fmla="*/ 12 w 31"/>
                <a:gd name="T57" fmla="*/ 17 h 281"/>
                <a:gd name="T58" fmla="*/ 18 w 31"/>
                <a:gd name="T59" fmla="*/ 0 h 281"/>
                <a:gd name="T60" fmla="*/ 18 w 31"/>
                <a:gd name="T61" fmla="*/ 0 h 28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1"/>
                <a:gd name="T94" fmla="*/ 0 h 281"/>
                <a:gd name="T95" fmla="*/ 31 w 31"/>
                <a:gd name="T96" fmla="*/ 281 h 28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1" h="281">
                  <a:moveTo>
                    <a:pt x="18" y="0"/>
                  </a:moveTo>
                  <a:lnTo>
                    <a:pt x="25" y="2"/>
                  </a:lnTo>
                  <a:lnTo>
                    <a:pt x="28" y="4"/>
                  </a:lnTo>
                  <a:lnTo>
                    <a:pt x="31" y="9"/>
                  </a:lnTo>
                  <a:lnTo>
                    <a:pt x="21" y="29"/>
                  </a:lnTo>
                  <a:lnTo>
                    <a:pt x="15" y="52"/>
                  </a:lnTo>
                  <a:lnTo>
                    <a:pt x="11" y="74"/>
                  </a:lnTo>
                  <a:lnTo>
                    <a:pt x="9" y="96"/>
                  </a:lnTo>
                  <a:lnTo>
                    <a:pt x="9" y="143"/>
                  </a:lnTo>
                  <a:lnTo>
                    <a:pt x="11" y="189"/>
                  </a:lnTo>
                  <a:lnTo>
                    <a:pt x="15" y="233"/>
                  </a:lnTo>
                  <a:lnTo>
                    <a:pt x="23" y="280"/>
                  </a:lnTo>
                  <a:lnTo>
                    <a:pt x="21" y="281"/>
                  </a:lnTo>
                  <a:lnTo>
                    <a:pt x="20" y="281"/>
                  </a:lnTo>
                  <a:lnTo>
                    <a:pt x="12" y="254"/>
                  </a:lnTo>
                  <a:lnTo>
                    <a:pt x="8" y="225"/>
                  </a:lnTo>
                  <a:lnTo>
                    <a:pt x="4" y="196"/>
                  </a:lnTo>
                  <a:lnTo>
                    <a:pt x="1" y="166"/>
                  </a:lnTo>
                  <a:lnTo>
                    <a:pt x="0" y="134"/>
                  </a:lnTo>
                  <a:lnTo>
                    <a:pt x="1" y="101"/>
                  </a:lnTo>
                  <a:lnTo>
                    <a:pt x="4" y="69"/>
                  </a:lnTo>
                  <a:lnTo>
                    <a:pt x="9" y="36"/>
                  </a:lnTo>
                  <a:lnTo>
                    <a:pt x="11" y="26"/>
                  </a:lnTo>
                  <a:lnTo>
                    <a:pt x="12" y="1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6" name="Freeform 20"/>
            <p:cNvSpPr>
              <a:spLocks/>
            </p:cNvSpPr>
            <p:nvPr/>
          </p:nvSpPr>
          <p:spPr bwMode="auto">
            <a:xfrm>
              <a:off x="3655" y="398"/>
              <a:ext cx="312" cy="368"/>
            </a:xfrm>
            <a:custGeom>
              <a:avLst/>
              <a:gdLst>
                <a:gd name="T0" fmla="*/ 58 w 312"/>
                <a:gd name="T1" fmla="*/ 27 h 368"/>
                <a:gd name="T2" fmla="*/ 68 w 312"/>
                <a:gd name="T3" fmla="*/ 27 h 368"/>
                <a:gd name="T4" fmla="*/ 78 w 312"/>
                <a:gd name="T5" fmla="*/ 3 h 368"/>
                <a:gd name="T6" fmla="*/ 94 w 312"/>
                <a:gd name="T7" fmla="*/ 6 h 368"/>
                <a:gd name="T8" fmla="*/ 92 w 312"/>
                <a:gd name="T9" fmla="*/ 44 h 368"/>
                <a:gd name="T10" fmla="*/ 131 w 312"/>
                <a:gd name="T11" fmla="*/ 58 h 368"/>
                <a:gd name="T12" fmla="*/ 159 w 312"/>
                <a:gd name="T13" fmla="*/ 37 h 368"/>
                <a:gd name="T14" fmla="*/ 149 w 312"/>
                <a:gd name="T15" fmla="*/ 12 h 368"/>
                <a:gd name="T16" fmla="*/ 174 w 312"/>
                <a:gd name="T17" fmla="*/ 25 h 368"/>
                <a:gd name="T18" fmla="*/ 202 w 312"/>
                <a:gd name="T19" fmla="*/ 63 h 368"/>
                <a:gd name="T20" fmla="*/ 231 w 312"/>
                <a:gd name="T21" fmla="*/ 96 h 368"/>
                <a:gd name="T22" fmla="*/ 199 w 312"/>
                <a:gd name="T23" fmla="*/ 121 h 368"/>
                <a:gd name="T24" fmla="*/ 216 w 312"/>
                <a:gd name="T25" fmla="*/ 94 h 368"/>
                <a:gd name="T26" fmla="*/ 213 w 312"/>
                <a:gd name="T27" fmla="*/ 92 h 368"/>
                <a:gd name="T28" fmla="*/ 197 w 312"/>
                <a:gd name="T29" fmla="*/ 109 h 368"/>
                <a:gd name="T30" fmla="*/ 185 w 312"/>
                <a:gd name="T31" fmla="*/ 121 h 368"/>
                <a:gd name="T32" fmla="*/ 183 w 312"/>
                <a:gd name="T33" fmla="*/ 161 h 368"/>
                <a:gd name="T34" fmla="*/ 193 w 312"/>
                <a:gd name="T35" fmla="*/ 183 h 368"/>
                <a:gd name="T36" fmla="*/ 207 w 312"/>
                <a:gd name="T37" fmla="*/ 185 h 368"/>
                <a:gd name="T38" fmla="*/ 236 w 312"/>
                <a:gd name="T39" fmla="*/ 222 h 368"/>
                <a:gd name="T40" fmla="*/ 262 w 312"/>
                <a:gd name="T41" fmla="*/ 267 h 368"/>
                <a:gd name="T42" fmla="*/ 254 w 312"/>
                <a:gd name="T43" fmla="*/ 241 h 368"/>
                <a:gd name="T44" fmla="*/ 228 w 312"/>
                <a:gd name="T45" fmla="*/ 202 h 368"/>
                <a:gd name="T46" fmla="*/ 196 w 312"/>
                <a:gd name="T47" fmla="*/ 176 h 368"/>
                <a:gd name="T48" fmla="*/ 187 w 312"/>
                <a:gd name="T49" fmla="*/ 149 h 368"/>
                <a:gd name="T50" fmla="*/ 199 w 312"/>
                <a:gd name="T51" fmla="*/ 156 h 368"/>
                <a:gd name="T52" fmla="*/ 193 w 312"/>
                <a:gd name="T53" fmla="*/ 140 h 368"/>
                <a:gd name="T54" fmla="*/ 205 w 312"/>
                <a:gd name="T55" fmla="*/ 138 h 368"/>
                <a:gd name="T56" fmla="*/ 217 w 312"/>
                <a:gd name="T57" fmla="*/ 140 h 368"/>
                <a:gd name="T58" fmla="*/ 245 w 312"/>
                <a:gd name="T59" fmla="*/ 157 h 368"/>
                <a:gd name="T60" fmla="*/ 287 w 312"/>
                <a:gd name="T61" fmla="*/ 275 h 368"/>
                <a:gd name="T62" fmla="*/ 310 w 312"/>
                <a:gd name="T63" fmla="*/ 311 h 368"/>
                <a:gd name="T64" fmla="*/ 299 w 312"/>
                <a:gd name="T65" fmla="*/ 351 h 368"/>
                <a:gd name="T66" fmla="*/ 287 w 312"/>
                <a:gd name="T67" fmla="*/ 351 h 368"/>
                <a:gd name="T68" fmla="*/ 268 w 312"/>
                <a:gd name="T69" fmla="*/ 368 h 368"/>
                <a:gd name="T70" fmla="*/ 242 w 312"/>
                <a:gd name="T71" fmla="*/ 363 h 368"/>
                <a:gd name="T72" fmla="*/ 210 w 312"/>
                <a:gd name="T73" fmla="*/ 356 h 368"/>
                <a:gd name="T74" fmla="*/ 185 w 312"/>
                <a:gd name="T75" fmla="*/ 322 h 368"/>
                <a:gd name="T76" fmla="*/ 134 w 312"/>
                <a:gd name="T77" fmla="*/ 306 h 368"/>
                <a:gd name="T78" fmla="*/ 92 w 312"/>
                <a:gd name="T79" fmla="*/ 267 h 368"/>
                <a:gd name="T80" fmla="*/ 82 w 312"/>
                <a:gd name="T81" fmla="*/ 227 h 368"/>
                <a:gd name="T82" fmla="*/ 66 w 312"/>
                <a:gd name="T83" fmla="*/ 209 h 368"/>
                <a:gd name="T84" fmla="*/ 51 w 312"/>
                <a:gd name="T85" fmla="*/ 174 h 368"/>
                <a:gd name="T86" fmla="*/ 52 w 312"/>
                <a:gd name="T87" fmla="*/ 198 h 368"/>
                <a:gd name="T88" fmla="*/ 78 w 312"/>
                <a:gd name="T89" fmla="*/ 233 h 368"/>
                <a:gd name="T90" fmla="*/ 78 w 312"/>
                <a:gd name="T91" fmla="*/ 262 h 368"/>
                <a:gd name="T92" fmla="*/ 52 w 312"/>
                <a:gd name="T93" fmla="*/ 274 h 368"/>
                <a:gd name="T94" fmla="*/ 29 w 312"/>
                <a:gd name="T95" fmla="*/ 277 h 368"/>
                <a:gd name="T96" fmla="*/ 7 w 312"/>
                <a:gd name="T97" fmla="*/ 284 h 368"/>
                <a:gd name="T98" fmla="*/ 1 w 312"/>
                <a:gd name="T99" fmla="*/ 113 h 368"/>
                <a:gd name="T100" fmla="*/ 18 w 312"/>
                <a:gd name="T101" fmla="*/ 48 h 3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12"/>
                <a:gd name="T154" fmla="*/ 0 h 368"/>
                <a:gd name="T155" fmla="*/ 312 w 312"/>
                <a:gd name="T156" fmla="*/ 368 h 3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12" h="368">
                  <a:moveTo>
                    <a:pt x="38" y="34"/>
                  </a:moveTo>
                  <a:lnTo>
                    <a:pt x="45" y="30"/>
                  </a:lnTo>
                  <a:lnTo>
                    <a:pt x="52" y="29"/>
                  </a:lnTo>
                  <a:lnTo>
                    <a:pt x="58" y="27"/>
                  </a:lnTo>
                  <a:lnTo>
                    <a:pt x="65" y="24"/>
                  </a:lnTo>
                  <a:lnTo>
                    <a:pt x="66" y="29"/>
                  </a:lnTo>
                  <a:lnTo>
                    <a:pt x="66" y="36"/>
                  </a:lnTo>
                  <a:lnTo>
                    <a:pt x="68" y="27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5" y="6"/>
                  </a:lnTo>
                  <a:lnTo>
                    <a:pt x="78" y="3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1"/>
                  </a:lnTo>
                  <a:lnTo>
                    <a:pt x="94" y="6"/>
                  </a:lnTo>
                  <a:lnTo>
                    <a:pt x="92" y="12"/>
                  </a:lnTo>
                  <a:lnTo>
                    <a:pt x="88" y="24"/>
                  </a:lnTo>
                  <a:lnTo>
                    <a:pt x="88" y="36"/>
                  </a:lnTo>
                  <a:lnTo>
                    <a:pt x="92" y="44"/>
                  </a:lnTo>
                  <a:lnTo>
                    <a:pt x="102" y="53"/>
                  </a:lnTo>
                  <a:lnTo>
                    <a:pt x="111" y="56"/>
                  </a:lnTo>
                  <a:lnTo>
                    <a:pt x="120" y="58"/>
                  </a:lnTo>
                  <a:lnTo>
                    <a:pt x="131" y="58"/>
                  </a:lnTo>
                  <a:lnTo>
                    <a:pt x="139" y="58"/>
                  </a:lnTo>
                  <a:lnTo>
                    <a:pt x="146" y="53"/>
                  </a:lnTo>
                  <a:lnTo>
                    <a:pt x="153" y="48"/>
                  </a:lnTo>
                  <a:lnTo>
                    <a:pt x="159" y="37"/>
                  </a:lnTo>
                  <a:lnTo>
                    <a:pt x="160" y="32"/>
                  </a:lnTo>
                  <a:lnTo>
                    <a:pt x="159" y="27"/>
                  </a:lnTo>
                  <a:lnTo>
                    <a:pt x="159" y="22"/>
                  </a:lnTo>
                  <a:lnTo>
                    <a:pt x="149" y="12"/>
                  </a:lnTo>
                  <a:lnTo>
                    <a:pt x="148" y="6"/>
                  </a:lnTo>
                  <a:lnTo>
                    <a:pt x="160" y="13"/>
                  </a:lnTo>
                  <a:lnTo>
                    <a:pt x="171" y="20"/>
                  </a:lnTo>
                  <a:lnTo>
                    <a:pt x="174" y="25"/>
                  </a:lnTo>
                  <a:lnTo>
                    <a:pt x="179" y="36"/>
                  </a:lnTo>
                  <a:lnTo>
                    <a:pt x="183" y="46"/>
                  </a:lnTo>
                  <a:lnTo>
                    <a:pt x="188" y="54"/>
                  </a:lnTo>
                  <a:lnTo>
                    <a:pt x="202" y="63"/>
                  </a:lnTo>
                  <a:lnTo>
                    <a:pt x="214" y="72"/>
                  </a:lnTo>
                  <a:lnTo>
                    <a:pt x="222" y="78"/>
                  </a:lnTo>
                  <a:lnTo>
                    <a:pt x="228" y="89"/>
                  </a:lnTo>
                  <a:lnTo>
                    <a:pt x="231" y="96"/>
                  </a:lnTo>
                  <a:lnTo>
                    <a:pt x="234" y="104"/>
                  </a:lnTo>
                  <a:lnTo>
                    <a:pt x="236" y="120"/>
                  </a:lnTo>
                  <a:lnTo>
                    <a:pt x="237" y="132"/>
                  </a:lnTo>
                  <a:lnTo>
                    <a:pt x="199" y="121"/>
                  </a:lnTo>
                  <a:lnTo>
                    <a:pt x="202" y="108"/>
                  </a:lnTo>
                  <a:lnTo>
                    <a:pt x="205" y="101"/>
                  </a:lnTo>
                  <a:lnTo>
                    <a:pt x="210" y="94"/>
                  </a:lnTo>
                  <a:lnTo>
                    <a:pt x="216" y="94"/>
                  </a:lnTo>
                  <a:lnTo>
                    <a:pt x="222" y="97"/>
                  </a:lnTo>
                  <a:lnTo>
                    <a:pt x="220" y="94"/>
                  </a:lnTo>
                  <a:lnTo>
                    <a:pt x="217" y="92"/>
                  </a:lnTo>
                  <a:lnTo>
                    <a:pt x="213" y="92"/>
                  </a:lnTo>
                  <a:lnTo>
                    <a:pt x="210" y="92"/>
                  </a:lnTo>
                  <a:lnTo>
                    <a:pt x="204" y="96"/>
                  </a:lnTo>
                  <a:lnTo>
                    <a:pt x="200" y="102"/>
                  </a:lnTo>
                  <a:lnTo>
                    <a:pt x="197" y="109"/>
                  </a:lnTo>
                  <a:lnTo>
                    <a:pt x="194" y="118"/>
                  </a:lnTo>
                  <a:lnTo>
                    <a:pt x="190" y="118"/>
                  </a:lnTo>
                  <a:lnTo>
                    <a:pt x="182" y="116"/>
                  </a:lnTo>
                  <a:lnTo>
                    <a:pt x="185" y="121"/>
                  </a:lnTo>
                  <a:lnTo>
                    <a:pt x="190" y="125"/>
                  </a:lnTo>
                  <a:lnTo>
                    <a:pt x="185" y="135"/>
                  </a:lnTo>
                  <a:lnTo>
                    <a:pt x="182" y="149"/>
                  </a:lnTo>
                  <a:lnTo>
                    <a:pt x="183" y="161"/>
                  </a:lnTo>
                  <a:lnTo>
                    <a:pt x="185" y="173"/>
                  </a:lnTo>
                  <a:lnTo>
                    <a:pt x="187" y="176"/>
                  </a:lnTo>
                  <a:lnTo>
                    <a:pt x="188" y="181"/>
                  </a:lnTo>
                  <a:lnTo>
                    <a:pt x="193" y="183"/>
                  </a:lnTo>
                  <a:lnTo>
                    <a:pt x="196" y="186"/>
                  </a:lnTo>
                  <a:lnTo>
                    <a:pt x="200" y="186"/>
                  </a:lnTo>
                  <a:lnTo>
                    <a:pt x="202" y="186"/>
                  </a:lnTo>
                  <a:lnTo>
                    <a:pt x="207" y="185"/>
                  </a:lnTo>
                  <a:lnTo>
                    <a:pt x="210" y="181"/>
                  </a:lnTo>
                  <a:lnTo>
                    <a:pt x="216" y="197"/>
                  </a:lnTo>
                  <a:lnTo>
                    <a:pt x="227" y="210"/>
                  </a:lnTo>
                  <a:lnTo>
                    <a:pt x="236" y="222"/>
                  </a:lnTo>
                  <a:lnTo>
                    <a:pt x="247" y="236"/>
                  </a:lnTo>
                  <a:lnTo>
                    <a:pt x="253" y="248"/>
                  </a:lnTo>
                  <a:lnTo>
                    <a:pt x="261" y="263"/>
                  </a:lnTo>
                  <a:lnTo>
                    <a:pt x="262" y="267"/>
                  </a:lnTo>
                  <a:lnTo>
                    <a:pt x="265" y="269"/>
                  </a:lnTo>
                  <a:lnTo>
                    <a:pt x="261" y="260"/>
                  </a:lnTo>
                  <a:lnTo>
                    <a:pt x="258" y="250"/>
                  </a:lnTo>
                  <a:lnTo>
                    <a:pt x="254" y="241"/>
                  </a:lnTo>
                  <a:lnTo>
                    <a:pt x="256" y="229"/>
                  </a:lnTo>
                  <a:lnTo>
                    <a:pt x="248" y="226"/>
                  </a:lnTo>
                  <a:lnTo>
                    <a:pt x="237" y="215"/>
                  </a:lnTo>
                  <a:lnTo>
                    <a:pt x="228" y="202"/>
                  </a:lnTo>
                  <a:lnTo>
                    <a:pt x="220" y="190"/>
                  </a:lnTo>
                  <a:lnTo>
                    <a:pt x="214" y="176"/>
                  </a:lnTo>
                  <a:lnTo>
                    <a:pt x="205" y="178"/>
                  </a:lnTo>
                  <a:lnTo>
                    <a:pt x="196" y="176"/>
                  </a:lnTo>
                  <a:lnTo>
                    <a:pt x="190" y="171"/>
                  </a:lnTo>
                  <a:lnTo>
                    <a:pt x="187" y="162"/>
                  </a:lnTo>
                  <a:lnTo>
                    <a:pt x="187" y="156"/>
                  </a:lnTo>
                  <a:lnTo>
                    <a:pt x="187" y="149"/>
                  </a:lnTo>
                  <a:lnTo>
                    <a:pt x="188" y="144"/>
                  </a:lnTo>
                  <a:lnTo>
                    <a:pt x="191" y="147"/>
                  </a:lnTo>
                  <a:lnTo>
                    <a:pt x="194" y="152"/>
                  </a:lnTo>
                  <a:lnTo>
                    <a:pt x="199" y="156"/>
                  </a:lnTo>
                  <a:lnTo>
                    <a:pt x="204" y="157"/>
                  </a:lnTo>
                  <a:lnTo>
                    <a:pt x="197" y="149"/>
                  </a:lnTo>
                  <a:lnTo>
                    <a:pt x="194" y="144"/>
                  </a:lnTo>
                  <a:lnTo>
                    <a:pt x="193" y="140"/>
                  </a:lnTo>
                  <a:lnTo>
                    <a:pt x="193" y="137"/>
                  </a:lnTo>
                  <a:lnTo>
                    <a:pt x="196" y="128"/>
                  </a:lnTo>
                  <a:lnTo>
                    <a:pt x="205" y="132"/>
                  </a:lnTo>
                  <a:lnTo>
                    <a:pt x="205" y="138"/>
                  </a:lnTo>
                  <a:lnTo>
                    <a:pt x="208" y="144"/>
                  </a:lnTo>
                  <a:lnTo>
                    <a:pt x="211" y="145"/>
                  </a:lnTo>
                  <a:lnTo>
                    <a:pt x="216" y="144"/>
                  </a:lnTo>
                  <a:lnTo>
                    <a:pt x="217" y="140"/>
                  </a:lnTo>
                  <a:lnTo>
                    <a:pt x="219" y="135"/>
                  </a:lnTo>
                  <a:lnTo>
                    <a:pt x="227" y="135"/>
                  </a:lnTo>
                  <a:lnTo>
                    <a:pt x="237" y="140"/>
                  </a:lnTo>
                  <a:lnTo>
                    <a:pt x="245" y="157"/>
                  </a:lnTo>
                  <a:lnTo>
                    <a:pt x="256" y="176"/>
                  </a:lnTo>
                  <a:lnTo>
                    <a:pt x="264" y="198"/>
                  </a:lnTo>
                  <a:lnTo>
                    <a:pt x="284" y="251"/>
                  </a:lnTo>
                  <a:lnTo>
                    <a:pt x="287" y="275"/>
                  </a:lnTo>
                  <a:lnTo>
                    <a:pt x="296" y="284"/>
                  </a:lnTo>
                  <a:lnTo>
                    <a:pt x="302" y="294"/>
                  </a:lnTo>
                  <a:lnTo>
                    <a:pt x="307" y="303"/>
                  </a:lnTo>
                  <a:lnTo>
                    <a:pt x="310" y="311"/>
                  </a:lnTo>
                  <a:lnTo>
                    <a:pt x="312" y="323"/>
                  </a:lnTo>
                  <a:lnTo>
                    <a:pt x="310" y="334"/>
                  </a:lnTo>
                  <a:lnTo>
                    <a:pt x="307" y="344"/>
                  </a:lnTo>
                  <a:lnTo>
                    <a:pt x="299" y="351"/>
                  </a:lnTo>
                  <a:lnTo>
                    <a:pt x="298" y="353"/>
                  </a:lnTo>
                  <a:lnTo>
                    <a:pt x="295" y="351"/>
                  </a:lnTo>
                  <a:lnTo>
                    <a:pt x="290" y="351"/>
                  </a:lnTo>
                  <a:lnTo>
                    <a:pt x="287" y="351"/>
                  </a:lnTo>
                  <a:lnTo>
                    <a:pt x="284" y="354"/>
                  </a:lnTo>
                  <a:lnTo>
                    <a:pt x="282" y="359"/>
                  </a:lnTo>
                  <a:lnTo>
                    <a:pt x="276" y="366"/>
                  </a:lnTo>
                  <a:lnTo>
                    <a:pt x="268" y="368"/>
                  </a:lnTo>
                  <a:lnTo>
                    <a:pt x="259" y="368"/>
                  </a:lnTo>
                  <a:lnTo>
                    <a:pt x="250" y="366"/>
                  </a:lnTo>
                  <a:lnTo>
                    <a:pt x="245" y="366"/>
                  </a:lnTo>
                  <a:lnTo>
                    <a:pt x="242" y="363"/>
                  </a:lnTo>
                  <a:lnTo>
                    <a:pt x="237" y="361"/>
                  </a:lnTo>
                  <a:lnTo>
                    <a:pt x="233" y="358"/>
                  </a:lnTo>
                  <a:lnTo>
                    <a:pt x="220" y="358"/>
                  </a:lnTo>
                  <a:lnTo>
                    <a:pt x="210" y="356"/>
                  </a:lnTo>
                  <a:lnTo>
                    <a:pt x="202" y="349"/>
                  </a:lnTo>
                  <a:lnTo>
                    <a:pt x="196" y="341"/>
                  </a:lnTo>
                  <a:lnTo>
                    <a:pt x="191" y="330"/>
                  </a:lnTo>
                  <a:lnTo>
                    <a:pt x="185" y="322"/>
                  </a:lnTo>
                  <a:lnTo>
                    <a:pt x="182" y="318"/>
                  </a:lnTo>
                  <a:lnTo>
                    <a:pt x="176" y="317"/>
                  </a:lnTo>
                  <a:lnTo>
                    <a:pt x="156" y="311"/>
                  </a:lnTo>
                  <a:lnTo>
                    <a:pt x="134" y="306"/>
                  </a:lnTo>
                  <a:lnTo>
                    <a:pt x="122" y="301"/>
                  </a:lnTo>
                  <a:lnTo>
                    <a:pt x="109" y="291"/>
                  </a:lnTo>
                  <a:lnTo>
                    <a:pt x="100" y="281"/>
                  </a:lnTo>
                  <a:lnTo>
                    <a:pt x="92" y="267"/>
                  </a:lnTo>
                  <a:lnTo>
                    <a:pt x="88" y="258"/>
                  </a:lnTo>
                  <a:lnTo>
                    <a:pt x="86" y="248"/>
                  </a:lnTo>
                  <a:lnTo>
                    <a:pt x="85" y="238"/>
                  </a:lnTo>
                  <a:lnTo>
                    <a:pt x="82" y="227"/>
                  </a:lnTo>
                  <a:lnTo>
                    <a:pt x="80" y="221"/>
                  </a:lnTo>
                  <a:lnTo>
                    <a:pt x="77" y="214"/>
                  </a:lnTo>
                  <a:lnTo>
                    <a:pt x="71" y="212"/>
                  </a:lnTo>
                  <a:lnTo>
                    <a:pt x="66" y="209"/>
                  </a:lnTo>
                  <a:lnTo>
                    <a:pt x="60" y="202"/>
                  </a:lnTo>
                  <a:lnTo>
                    <a:pt x="54" y="195"/>
                  </a:lnTo>
                  <a:lnTo>
                    <a:pt x="51" y="185"/>
                  </a:lnTo>
                  <a:lnTo>
                    <a:pt x="51" y="174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49" y="193"/>
                  </a:lnTo>
                  <a:lnTo>
                    <a:pt x="52" y="198"/>
                  </a:lnTo>
                  <a:lnTo>
                    <a:pt x="61" y="210"/>
                  </a:lnTo>
                  <a:lnTo>
                    <a:pt x="72" y="221"/>
                  </a:lnTo>
                  <a:lnTo>
                    <a:pt x="75" y="227"/>
                  </a:lnTo>
                  <a:lnTo>
                    <a:pt x="78" y="233"/>
                  </a:lnTo>
                  <a:lnTo>
                    <a:pt x="77" y="239"/>
                  </a:lnTo>
                  <a:lnTo>
                    <a:pt x="78" y="246"/>
                  </a:lnTo>
                  <a:lnTo>
                    <a:pt x="78" y="255"/>
                  </a:lnTo>
                  <a:lnTo>
                    <a:pt x="78" y="262"/>
                  </a:lnTo>
                  <a:lnTo>
                    <a:pt x="71" y="262"/>
                  </a:lnTo>
                  <a:lnTo>
                    <a:pt x="63" y="265"/>
                  </a:lnTo>
                  <a:lnTo>
                    <a:pt x="58" y="269"/>
                  </a:lnTo>
                  <a:lnTo>
                    <a:pt x="52" y="274"/>
                  </a:lnTo>
                  <a:lnTo>
                    <a:pt x="46" y="275"/>
                  </a:lnTo>
                  <a:lnTo>
                    <a:pt x="41" y="277"/>
                  </a:lnTo>
                  <a:lnTo>
                    <a:pt x="35" y="275"/>
                  </a:lnTo>
                  <a:lnTo>
                    <a:pt x="29" y="277"/>
                  </a:lnTo>
                  <a:lnTo>
                    <a:pt x="20" y="281"/>
                  </a:lnTo>
                  <a:lnTo>
                    <a:pt x="11" y="287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3" y="239"/>
                  </a:lnTo>
                  <a:lnTo>
                    <a:pt x="0" y="198"/>
                  </a:lnTo>
                  <a:lnTo>
                    <a:pt x="0" y="156"/>
                  </a:lnTo>
                  <a:lnTo>
                    <a:pt x="1" y="113"/>
                  </a:lnTo>
                  <a:lnTo>
                    <a:pt x="3" y="96"/>
                  </a:lnTo>
                  <a:lnTo>
                    <a:pt x="6" y="78"/>
                  </a:lnTo>
                  <a:lnTo>
                    <a:pt x="11" y="63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32" y="37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7" name="Freeform 21"/>
            <p:cNvSpPr>
              <a:spLocks/>
            </p:cNvSpPr>
            <p:nvPr/>
          </p:nvSpPr>
          <p:spPr bwMode="auto">
            <a:xfrm>
              <a:off x="3655" y="398"/>
              <a:ext cx="312" cy="368"/>
            </a:xfrm>
            <a:custGeom>
              <a:avLst/>
              <a:gdLst>
                <a:gd name="T0" fmla="*/ 58 w 312"/>
                <a:gd name="T1" fmla="*/ 27 h 368"/>
                <a:gd name="T2" fmla="*/ 68 w 312"/>
                <a:gd name="T3" fmla="*/ 27 h 368"/>
                <a:gd name="T4" fmla="*/ 78 w 312"/>
                <a:gd name="T5" fmla="*/ 3 h 368"/>
                <a:gd name="T6" fmla="*/ 94 w 312"/>
                <a:gd name="T7" fmla="*/ 6 h 368"/>
                <a:gd name="T8" fmla="*/ 92 w 312"/>
                <a:gd name="T9" fmla="*/ 44 h 368"/>
                <a:gd name="T10" fmla="*/ 131 w 312"/>
                <a:gd name="T11" fmla="*/ 58 h 368"/>
                <a:gd name="T12" fmla="*/ 159 w 312"/>
                <a:gd name="T13" fmla="*/ 37 h 368"/>
                <a:gd name="T14" fmla="*/ 149 w 312"/>
                <a:gd name="T15" fmla="*/ 12 h 368"/>
                <a:gd name="T16" fmla="*/ 174 w 312"/>
                <a:gd name="T17" fmla="*/ 25 h 368"/>
                <a:gd name="T18" fmla="*/ 202 w 312"/>
                <a:gd name="T19" fmla="*/ 63 h 368"/>
                <a:gd name="T20" fmla="*/ 231 w 312"/>
                <a:gd name="T21" fmla="*/ 96 h 368"/>
                <a:gd name="T22" fmla="*/ 199 w 312"/>
                <a:gd name="T23" fmla="*/ 121 h 368"/>
                <a:gd name="T24" fmla="*/ 216 w 312"/>
                <a:gd name="T25" fmla="*/ 94 h 368"/>
                <a:gd name="T26" fmla="*/ 213 w 312"/>
                <a:gd name="T27" fmla="*/ 92 h 368"/>
                <a:gd name="T28" fmla="*/ 197 w 312"/>
                <a:gd name="T29" fmla="*/ 109 h 368"/>
                <a:gd name="T30" fmla="*/ 185 w 312"/>
                <a:gd name="T31" fmla="*/ 121 h 368"/>
                <a:gd name="T32" fmla="*/ 183 w 312"/>
                <a:gd name="T33" fmla="*/ 161 h 368"/>
                <a:gd name="T34" fmla="*/ 193 w 312"/>
                <a:gd name="T35" fmla="*/ 183 h 368"/>
                <a:gd name="T36" fmla="*/ 207 w 312"/>
                <a:gd name="T37" fmla="*/ 185 h 368"/>
                <a:gd name="T38" fmla="*/ 236 w 312"/>
                <a:gd name="T39" fmla="*/ 222 h 368"/>
                <a:gd name="T40" fmla="*/ 261 w 312"/>
                <a:gd name="T41" fmla="*/ 263 h 368"/>
                <a:gd name="T42" fmla="*/ 261 w 312"/>
                <a:gd name="T43" fmla="*/ 260 h 368"/>
                <a:gd name="T44" fmla="*/ 248 w 312"/>
                <a:gd name="T45" fmla="*/ 226 h 368"/>
                <a:gd name="T46" fmla="*/ 214 w 312"/>
                <a:gd name="T47" fmla="*/ 176 h 368"/>
                <a:gd name="T48" fmla="*/ 187 w 312"/>
                <a:gd name="T49" fmla="*/ 162 h 368"/>
                <a:gd name="T50" fmla="*/ 191 w 312"/>
                <a:gd name="T51" fmla="*/ 147 h 368"/>
                <a:gd name="T52" fmla="*/ 197 w 312"/>
                <a:gd name="T53" fmla="*/ 149 h 368"/>
                <a:gd name="T54" fmla="*/ 196 w 312"/>
                <a:gd name="T55" fmla="*/ 128 h 368"/>
                <a:gd name="T56" fmla="*/ 211 w 312"/>
                <a:gd name="T57" fmla="*/ 145 h 368"/>
                <a:gd name="T58" fmla="*/ 227 w 312"/>
                <a:gd name="T59" fmla="*/ 135 h 368"/>
                <a:gd name="T60" fmla="*/ 264 w 312"/>
                <a:gd name="T61" fmla="*/ 198 h 368"/>
                <a:gd name="T62" fmla="*/ 302 w 312"/>
                <a:gd name="T63" fmla="*/ 294 h 368"/>
                <a:gd name="T64" fmla="*/ 310 w 312"/>
                <a:gd name="T65" fmla="*/ 334 h 368"/>
                <a:gd name="T66" fmla="*/ 298 w 312"/>
                <a:gd name="T67" fmla="*/ 353 h 368"/>
                <a:gd name="T68" fmla="*/ 284 w 312"/>
                <a:gd name="T69" fmla="*/ 354 h 368"/>
                <a:gd name="T70" fmla="*/ 259 w 312"/>
                <a:gd name="T71" fmla="*/ 368 h 368"/>
                <a:gd name="T72" fmla="*/ 242 w 312"/>
                <a:gd name="T73" fmla="*/ 363 h 368"/>
                <a:gd name="T74" fmla="*/ 210 w 312"/>
                <a:gd name="T75" fmla="*/ 356 h 368"/>
                <a:gd name="T76" fmla="*/ 185 w 312"/>
                <a:gd name="T77" fmla="*/ 322 h 368"/>
                <a:gd name="T78" fmla="*/ 134 w 312"/>
                <a:gd name="T79" fmla="*/ 306 h 368"/>
                <a:gd name="T80" fmla="*/ 92 w 312"/>
                <a:gd name="T81" fmla="*/ 267 h 368"/>
                <a:gd name="T82" fmla="*/ 82 w 312"/>
                <a:gd name="T83" fmla="*/ 227 h 368"/>
                <a:gd name="T84" fmla="*/ 66 w 312"/>
                <a:gd name="T85" fmla="*/ 209 h 368"/>
                <a:gd name="T86" fmla="*/ 51 w 312"/>
                <a:gd name="T87" fmla="*/ 174 h 368"/>
                <a:gd name="T88" fmla="*/ 52 w 312"/>
                <a:gd name="T89" fmla="*/ 198 h 368"/>
                <a:gd name="T90" fmla="*/ 78 w 312"/>
                <a:gd name="T91" fmla="*/ 233 h 368"/>
                <a:gd name="T92" fmla="*/ 78 w 312"/>
                <a:gd name="T93" fmla="*/ 262 h 368"/>
                <a:gd name="T94" fmla="*/ 52 w 312"/>
                <a:gd name="T95" fmla="*/ 274 h 368"/>
                <a:gd name="T96" fmla="*/ 29 w 312"/>
                <a:gd name="T97" fmla="*/ 277 h 368"/>
                <a:gd name="T98" fmla="*/ 7 w 312"/>
                <a:gd name="T99" fmla="*/ 284 h 368"/>
                <a:gd name="T100" fmla="*/ 0 w 312"/>
                <a:gd name="T101" fmla="*/ 156 h 368"/>
                <a:gd name="T102" fmla="*/ 11 w 312"/>
                <a:gd name="T103" fmla="*/ 63 h 368"/>
                <a:gd name="T104" fmla="*/ 38 w 312"/>
                <a:gd name="T105" fmla="*/ 34 h 36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12"/>
                <a:gd name="T160" fmla="*/ 0 h 368"/>
                <a:gd name="T161" fmla="*/ 312 w 312"/>
                <a:gd name="T162" fmla="*/ 368 h 36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12" h="368">
                  <a:moveTo>
                    <a:pt x="38" y="34"/>
                  </a:moveTo>
                  <a:lnTo>
                    <a:pt x="45" y="30"/>
                  </a:lnTo>
                  <a:lnTo>
                    <a:pt x="52" y="29"/>
                  </a:lnTo>
                  <a:lnTo>
                    <a:pt x="58" y="27"/>
                  </a:lnTo>
                  <a:lnTo>
                    <a:pt x="65" y="24"/>
                  </a:lnTo>
                  <a:lnTo>
                    <a:pt x="66" y="29"/>
                  </a:lnTo>
                  <a:lnTo>
                    <a:pt x="66" y="36"/>
                  </a:lnTo>
                  <a:lnTo>
                    <a:pt x="68" y="27"/>
                  </a:lnTo>
                  <a:lnTo>
                    <a:pt x="71" y="18"/>
                  </a:lnTo>
                  <a:lnTo>
                    <a:pt x="72" y="13"/>
                  </a:lnTo>
                  <a:lnTo>
                    <a:pt x="75" y="6"/>
                  </a:lnTo>
                  <a:lnTo>
                    <a:pt x="78" y="3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2" y="1"/>
                  </a:lnTo>
                  <a:lnTo>
                    <a:pt x="94" y="6"/>
                  </a:lnTo>
                  <a:lnTo>
                    <a:pt x="92" y="12"/>
                  </a:lnTo>
                  <a:lnTo>
                    <a:pt x="88" y="24"/>
                  </a:lnTo>
                  <a:lnTo>
                    <a:pt x="88" y="36"/>
                  </a:lnTo>
                  <a:lnTo>
                    <a:pt x="92" y="44"/>
                  </a:lnTo>
                  <a:lnTo>
                    <a:pt x="102" y="53"/>
                  </a:lnTo>
                  <a:lnTo>
                    <a:pt x="111" y="56"/>
                  </a:lnTo>
                  <a:lnTo>
                    <a:pt x="120" y="58"/>
                  </a:lnTo>
                  <a:lnTo>
                    <a:pt x="131" y="58"/>
                  </a:lnTo>
                  <a:lnTo>
                    <a:pt x="139" y="58"/>
                  </a:lnTo>
                  <a:lnTo>
                    <a:pt x="146" y="53"/>
                  </a:lnTo>
                  <a:lnTo>
                    <a:pt x="153" y="48"/>
                  </a:lnTo>
                  <a:lnTo>
                    <a:pt x="159" y="37"/>
                  </a:lnTo>
                  <a:lnTo>
                    <a:pt x="160" y="32"/>
                  </a:lnTo>
                  <a:lnTo>
                    <a:pt x="159" y="27"/>
                  </a:lnTo>
                  <a:lnTo>
                    <a:pt x="159" y="22"/>
                  </a:lnTo>
                  <a:lnTo>
                    <a:pt x="149" y="12"/>
                  </a:lnTo>
                  <a:lnTo>
                    <a:pt x="148" y="6"/>
                  </a:lnTo>
                  <a:lnTo>
                    <a:pt x="160" y="13"/>
                  </a:lnTo>
                  <a:lnTo>
                    <a:pt x="171" y="20"/>
                  </a:lnTo>
                  <a:lnTo>
                    <a:pt x="174" y="25"/>
                  </a:lnTo>
                  <a:lnTo>
                    <a:pt x="179" y="36"/>
                  </a:lnTo>
                  <a:lnTo>
                    <a:pt x="183" y="46"/>
                  </a:lnTo>
                  <a:lnTo>
                    <a:pt x="188" y="54"/>
                  </a:lnTo>
                  <a:lnTo>
                    <a:pt x="202" y="63"/>
                  </a:lnTo>
                  <a:lnTo>
                    <a:pt x="214" y="72"/>
                  </a:lnTo>
                  <a:lnTo>
                    <a:pt x="222" y="78"/>
                  </a:lnTo>
                  <a:lnTo>
                    <a:pt x="228" y="89"/>
                  </a:lnTo>
                  <a:lnTo>
                    <a:pt x="231" y="96"/>
                  </a:lnTo>
                  <a:lnTo>
                    <a:pt x="234" y="104"/>
                  </a:lnTo>
                  <a:lnTo>
                    <a:pt x="236" y="120"/>
                  </a:lnTo>
                  <a:lnTo>
                    <a:pt x="237" y="132"/>
                  </a:lnTo>
                  <a:lnTo>
                    <a:pt x="199" y="121"/>
                  </a:lnTo>
                  <a:lnTo>
                    <a:pt x="202" y="108"/>
                  </a:lnTo>
                  <a:lnTo>
                    <a:pt x="205" y="101"/>
                  </a:lnTo>
                  <a:lnTo>
                    <a:pt x="210" y="94"/>
                  </a:lnTo>
                  <a:lnTo>
                    <a:pt x="216" y="94"/>
                  </a:lnTo>
                  <a:lnTo>
                    <a:pt x="222" y="97"/>
                  </a:lnTo>
                  <a:lnTo>
                    <a:pt x="220" y="94"/>
                  </a:lnTo>
                  <a:lnTo>
                    <a:pt x="217" y="92"/>
                  </a:lnTo>
                  <a:lnTo>
                    <a:pt x="213" y="92"/>
                  </a:lnTo>
                  <a:lnTo>
                    <a:pt x="210" y="92"/>
                  </a:lnTo>
                  <a:lnTo>
                    <a:pt x="204" y="96"/>
                  </a:lnTo>
                  <a:lnTo>
                    <a:pt x="200" y="102"/>
                  </a:lnTo>
                  <a:lnTo>
                    <a:pt x="197" y="109"/>
                  </a:lnTo>
                  <a:lnTo>
                    <a:pt x="194" y="118"/>
                  </a:lnTo>
                  <a:lnTo>
                    <a:pt x="190" y="118"/>
                  </a:lnTo>
                  <a:lnTo>
                    <a:pt x="182" y="116"/>
                  </a:lnTo>
                  <a:lnTo>
                    <a:pt x="185" y="121"/>
                  </a:lnTo>
                  <a:lnTo>
                    <a:pt x="190" y="125"/>
                  </a:lnTo>
                  <a:lnTo>
                    <a:pt x="185" y="135"/>
                  </a:lnTo>
                  <a:lnTo>
                    <a:pt x="182" y="149"/>
                  </a:lnTo>
                  <a:lnTo>
                    <a:pt x="183" y="161"/>
                  </a:lnTo>
                  <a:lnTo>
                    <a:pt x="185" y="173"/>
                  </a:lnTo>
                  <a:lnTo>
                    <a:pt x="187" y="176"/>
                  </a:lnTo>
                  <a:lnTo>
                    <a:pt x="188" y="181"/>
                  </a:lnTo>
                  <a:lnTo>
                    <a:pt x="193" y="183"/>
                  </a:lnTo>
                  <a:lnTo>
                    <a:pt x="196" y="186"/>
                  </a:lnTo>
                  <a:lnTo>
                    <a:pt x="200" y="186"/>
                  </a:lnTo>
                  <a:lnTo>
                    <a:pt x="202" y="186"/>
                  </a:lnTo>
                  <a:lnTo>
                    <a:pt x="207" y="185"/>
                  </a:lnTo>
                  <a:lnTo>
                    <a:pt x="210" y="181"/>
                  </a:lnTo>
                  <a:lnTo>
                    <a:pt x="216" y="197"/>
                  </a:lnTo>
                  <a:lnTo>
                    <a:pt x="227" y="210"/>
                  </a:lnTo>
                  <a:lnTo>
                    <a:pt x="236" y="222"/>
                  </a:lnTo>
                  <a:lnTo>
                    <a:pt x="247" y="236"/>
                  </a:lnTo>
                  <a:lnTo>
                    <a:pt x="253" y="248"/>
                  </a:lnTo>
                  <a:lnTo>
                    <a:pt x="261" y="263"/>
                  </a:lnTo>
                  <a:lnTo>
                    <a:pt x="262" y="267"/>
                  </a:lnTo>
                  <a:lnTo>
                    <a:pt x="265" y="269"/>
                  </a:lnTo>
                  <a:lnTo>
                    <a:pt x="261" y="260"/>
                  </a:lnTo>
                  <a:lnTo>
                    <a:pt x="258" y="250"/>
                  </a:lnTo>
                  <a:lnTo>
                    <a:pt x="254" y="241"/>
                  </a:lnTo>
                  <a:lnTo>
                    <a:pt x="256" y="229"/>
                  </a:lnTo>
                  <a:lnTo>
                    <a:pt x="248" y="226"/>
                  </a:lnTo>
                  <a:lnTo>
                    <a:pt x="237" y="215"/>
                  </a:lnTo>
                  <a:lnTo>
                    <a:pt x="228" y="202"/>
                  </a:lnTo>
                  <a:lnTo>
                    <a:pt x="220" y="190"/>
                  </a:lnTo>
                  <a:lnTo>
                    <a:pt x="214" y="176"/>
                  </a:lnTo>
                  <a:lnTo>
                    <a:pt x="205" y="178"/>
                  </a:lnTo>
                  <a:lnTo>
                    <a:pt x="196" y="176"/>
                  </a:lnTo>
                  <a:lnTo>
                    <a:pt x="190" y="171"/>
                  </a:lnTo>
                  <a:lnTo>
                    <a:pt x="187" y="162"/>
                  </a:lnTo>
                  <a:lnTo>
                    <a:pt x="187" y="156"/>
                  </a:lnTo>
                  <a:lnTo>
                    <a:pt x="187" y="149"/>
                  </a:lnTo>
                  <a:lnTo>
                    <a:pt x="188" y="144"/>
                  </a:lnTo>
                  <a:lnTo>
                    <a:pt x="191" y="147"/>
                  </a:lnTo>
                  <a:lnTo>
                    <a:pt x="194" y="152"/>
                  </a:lnTo>
                  <a:lnTo>
                    <a:pt x="199" y="156"/>
                  </a:lnTo>
                  <a:lnTo>
                    <a:pt x="204" y="157"/>
                  </a:lnTo>
                  <a:lnTo>
                    <a:pt x="197" y="149"/>
                  </a:lnTo>
                  <a:lnTo>
                    <a:pt x="194" y="144"/>
                  </a:lnTo>
                  <a:lnTo>
                    <a:pt x="193" y="140"/>
                  </a:lnTo>
                  <a:lnTo>
                    <a:pt x="193" y="137"/>
                  </a:lnTo>
                  <a:lnTo>
                    <a:pt x="196" y="128"/>
                  </a:lnTo>
                  <a:lnTo>
                    <a:pt x="205" y="132"/>
                  </a:lnTo>
                  <a:lnTo>
                    <a:pt x="205" y="138"/>
                  </a:lnTo>
                  <a:lnTo>
                    <a:pt x="208" y="144"/>
                  </a:lnTo>
                  <a:lnTo>
                    <a:pt x="211" y="145"/>
                  </a:lnTo>
                  <a:lnTo>
                    <a:pt x="216" y="144"/>
                  </a:lnTo>
                  <a:lnTo>
                    <a:pt x="217" y="140"/>
                  </a:lnTo>
                  <a:lnTo>
                    <a:pt x="219" y="135"/>
                  </a:lnTo>
                  <a:lnTo>
                    <a:pt x="227" y="135"/>
                  </a:lnTo>
                  <a:lnTo>
                    <a:pt x="237" y="140"/>
                  </a:lnTo>
                  <a:lnTo>
                    <a:pt x="245" y="157"/>
                  </a:lnTo>
                  <a:lnTo>
                    <a:pt x="256" y="176"/>
                  </a:lnTo>
                  <a:lnTo>
                    <a:pt x="264" y="198"/>
                  </a:lnTo>
                  <a:lnTo>
                    <a:pt x="284" y="251"/>
                  </a:lnTo>
                  <a:lnTo>
                    <a:pt x="287" y="275"/>
                  </a:lnTo>
                  <a:lnTo>
                    <a:pt x="296" y="284"/>
                  </a:lnTo>
                  <a:lnTo>
                    <a:pt x="302" y="294"/>
                  </a:lnTo>
                  <a:lnTo>
                    <a:pt x="307" y="303"/>
                  </a:lnTo>
                  <a:lnTo>
                    <a:pt x="310" y="311"/>
                  </a:lnTo>
                  <a:lnTo>
                    <a:pt x="312" y="323"/>
                  </a:lnTo>
                  <a:lnTo>
                    <a:pt x="310" y="334"/>
                  </a:lnTo>
                  <a:lnTo>
                    <a:pt x="307" y="344"/>
                  </a:lnTo>
                  <a:lnTo>
                    <a:pt x="299" y="351"/>
                  </a:lnTo>
                  <a:lnTo>
                    <a:pt x="298" y="353"/>
                  </a:lnTo>
                  <a:lnTo>
                    <a:pt x="295" y="351"/>
                  </a:lnTo>
                  <a:lnTo>
                    <a:pt x="290" y="351"/>
                  </a:lnTo>
                  <a:lnTo>
                    <a:pt x="287" y="351"/>
                  </a:lnTo>
                  <a:lnTo>
                    <a:pt x="284" y="354"/>
                  </a:lnTo>
                  <a:lnTo>
                    <a:pt x="282" y="359"/>
                  </a:lnTo>
                  <a:lnTo>
                    <a:pt x="276" y="366"/>
                  </a:lnTo>
                  <a:lnTo>
                    <a:pt x="268" y="368"/>
                  </a:lnTo>
                  <a:lnTo>
                    <a:pt x="259" y="368"/>
                  </a:lnTo>
                  <a:lnTo>
                    <a:pt x="250" y="366"/>
                  </a:lnTo>
                  <a:lnTo>
                    <a:pt x="245" y="366"/>
                  </a:lnTo>
                  <a:lnTo>
                    <a:pt x="242" y="363"/>
                  </a:lnTo>
                  <a:lnTo>
                    <a:pt x="237" y="361"/>
                  </a:lnTo>
                  <a:lnTo>
                    <a:pt x="233" y="358"/>
                  </a:lnTo>
                  <a:lnTo>
                    <a:pt x="220" y="358"/>
                  </a:lnTo>
                  <a:lnTo>
                    <a:pt x="210" y="356"/>
                  </a:lnTo>
                  <a:lnTo>
                    <a:pt x="202" y="349"/>
                  </a:lnTo>
                  <a:lnTo>
                    <a:pt x="196" y="341"/>
                  </a:lnTo>
                  <a:lnTo>
                    <a:pt x="191" y="330"/>
                  </a:lnTo>
                  <a:lnTo>
                    <a:pt x="185" y="322"/>
                  </a:lnTo>
                  <a:lnTo>
                    <a:pt x="182" y="318"/>
                  </a:lnTo>
                  <a:lnTo>
                    <a:pt x="176" y="317"/>
                  </a:lnTo>
                  <a:lnTo>
                    <a:pt x="156" y="311"/>
                  </a:lnTo>
                  <a:lnTo>
                    <a:pt x="134" y="306"/>
                  </a:lnTo>
                  <a:lnTo>
                    <a:pt x="122" y="301"/>
                  </a:lnTo>
                  <a:lnTo>
                    <a:pt x="109" y="291"/>
                  </a:lnTo>
                  <a:lnTo>
                    <a:pt x="100" y="281"/>
                  </a:lnTo>
                  <a:lnTo>
                    <a:pt x="92" y="267"/>
                  </a:lnTo>
                  <a:lnTo>
                    <a:pt x="88" y="258"/>
                  </a:lnTo>
                  <a:lnTo>
                    <a:pt x="86" y="248"/>
                  </a:lnTo>
                  <a:lnTo>
                    <a:pt x="85" y="238"/>
                  </a:lnTo>
                  <a:lnTo>
                    <a:pt x="82" y="227"/>
                  </a:lnTo>
                  <a:lnTo>
                    <a:pt x="80" y="221"/>
                  </a:lnTo>
                  <a:lnTo>
                    <a:pt x="77" y="214"/>
                  </a:lnTo>
                  <a:lnTo>
                    <a:pt x="71" y="212"/>
                  </a:lnTo>
                  <a:lnTo>
                    <a:pt x="66" y="209"/>
                  </a:lnTo>
                  <a:lnTo>
                    <a:pt x="60" y="202"/>
                  </a:lnTo>
                  <a:lnTo>
                    <a:pt x="54" y="195"/>
                  </a:lnTo>
                  <a:lnTo>
                    <a:pt x="51" y="185"/>
                  </a:lnTo>
                  <a:lnTo>
                    <a:pt x="51" y="174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49" y="193"/>
                  </a:lnTo>
                  <a:lnTo>
                    <a:pt x="52" y="198"/>
                  </a:lnTo>
                  <a:lnTo>
                    <a:pt x="61" y="210"/>
                  </a:lnTo>
                  <a:lnTo>
                    <a:pt x="72" y="221"/>
                  </a:lnTo>
                  <a:lnTo>
                    <a:pt x="75" y="227"/>
                  </a:lnTo>
                  <a:lnTo>
                    <a:pt x="78" y="233"/>
                  </a:lnTo>
                  <a:lnTo>
                    <a:pt x="77" y="239"/>
                  </a:lnTo>
                  <a:lnTo>
                    <a:pt x="78" y="246"/>
                  </a:lnTo>
                  <a:lnTo>
                    <a:pt x="78" y="255"/>
                  </a:lnTo>
                  <a:lnTo>
                    <a:pt x="78" y="262"/>
                  </a:lnTo>
                  <a:lnTo>
                    <a:pt x="71" y="262"/>
                  </a:lnTo>
                  <a:lnTo>
                    <a:pt x="63" y="265"/>
                  </a:lnTo>
                  <a:lnTo>
                    <a:pt x="58" y="269"/>
                  </a:lnTo>
                  <a:lnTo>
                    <a:pt x="52" y="274"/>
                  </a:lnTo>
                  <a:lnTo>
                    <a:pt x="46" y="275"/>
                  </a:lnTo>
                  <a:lnTo>
                    <a:pt x="41" y="277"/>
                  </a:lnTo>
                  <a:lnTo>
                    <a:pt x="35" y="275"/>
                  </a:lnTo>
                  <a:lnTo>
                    <a:pt x="29" y="277"/>
                  </a:lnTo>
                  <a:lnTo>
                    <a:pt x="20" y="281"/>
                  </a:lnTo>
                  <a:lnTo>
                    <a:pt x="11" y="287"/>
                  </a:lnTo>
                  <a:lnTo>
                    <a:pt x="9" y="286"/>
                  </a:lnTo>
                  <a:lnTo>
                    <a:pt x="7" y="284"/>
                  </a:lnTo>
                  <a:lnTo>
                    <a:pt x="3" y="239"/>
                  </a:lnTo>
                  <a:lnTo>
                    <a:pt x="0" y="198"/>
                  </a:lnTo>
                  <a:lnTo>
                    <a:pt x="0" y="156"/>
                  </a:lnTo>
                  <a:lnTo>
                    <a:pt x="1" y="113"/>
                  </a:lnTo>
                  <a:lnTo>
                    <a:pt x="3" y="96"/>
                  </a:lnTo>
                  <a:lnTo>
                    <a:pt x="6" y="78"/>
                  </a:lnTo>
                  <a:lnTo>
                    <a:pt x="11" y="63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32" y="37"/>
                  </a:lnTo>
                  <a:lnTo>
                    <a:pt x="38" y="34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8" name="Freeform 22"/>
            <p:cNvSpPr>
              <a:spLocks/>
            </p:cNvSpPr>
            <p:nvPr/>
          </p:nvSpPr>
          <p:spPr bwMode="auto">
            <a:xfrm>
              <a:off x="3749" y="344"/>
              <a:ext cx="148" cy="95"/>
            </a:xfrm>
            <a:custGeom>
              <a:avLst/>
              <a:gdLst>
                <a:gd name="T0" fmla="*/ 8 w 148"/>
                <a:gd name="T1" fmla="*/ 79 h 95"/>
                <a:gd name="T2" fmla="*/ 1 w 148"/>
                <a:gd name="T3" fmla="*/ 64 h 95"/>
                <a:gd name="T4" fmla="*/ 0 w 148"/>
                <a:gd name="T5" fmla="*/ 55 h 95"/>
                <a:gd name="T6" fmla="*/ 0 w 148"/>
                <a:gd name="T7" fmla="*/ 47 h 95"/>
                <a:gd name="T8" fmla="*/ 3 w 148"/>
                <a:gd name="T9" fmla="*/ 38 h 95"/>
                <a:gd name="T10" fmla="*/ 14 w 148"/>
                <a:gd name="T11" fmla="*/ 24 h 95"/>
                <a:gd name="T12" fmla="*/ 22 w 148"/>
                <a:gd name="T13" fmla="*/ 18 h 95"/>
                <a:gd name="T14" fmla="*/ 28 w 148"/>
                <a:gd name="T15" fmla="*/ 14 h 95"/>
                <a:gd name="T16" fmla="*/ 37 w 148"/>
                <a:gd name="T17" fmla="*/ 12 h 95"/>
                <a:gd name="T18" fmla="*/ 46 w 148"/>
                <a:gd name="T19" fmla="*/ 12 h 95"/>
                <a:gd name="T20" fmla="*/ 62 w 148"/>
                <a:gd name="T21" fmla="*/ 12 h 95"/>
                <a:gd name="T22" fmla="*/ 80 w 148"/>
                <a:gd name="T23" fmla="*/ 16 h 95"/>
                <a:gd name="T24" fmla="*/ 97 w 148"/>
                <a:gd name="T25" fmla="*/ 16 h 95"/>
                <a:gd name="T26" fmla="*/ 116 w 148"/>
                <a:gd name="T27" fmla="*/ 16 h 95"/>
                <a:gd name="T28" fmla="*/ 122 w 148"/>
                <a:gd name="T29" fmla="*/ 12 h 95"/>
                <a:gd name="T30" fmla="*/ 130 w 148"/>
                <a:gd name="T31" fmla="*/ 9 h 95"/>
                <a:gd name="T32" fmla="*/ 136 w 148"/>
                <a:gd name="T33" fmla="*/ 4 h 95"/>
                <a:gd name="T34" fmla="*/ 142 w 148"/>
                <a:gd name="T35" fmla="*/ 0 h 95"/>
                <a:gd name="T36" fmla="*/ 145 w 148"/>
                <a:gd name="T37" fmla="*/ 0 h 95"/>
                <a:gd name="T38" fmla="*/ 147 w 148"/>
                <a:gd name="T39" fmla="*/ 4 h 95"/>
                <a:gd name="T40" fmla="*/ 148 w 148"/>
                <a:gd name="T41" fmla="*/ 9 h 95"/>
                <a:gd name="T42" fmla="*/ 147 w 148"/>
                <a:gd name="T43" fmla="*/ 12 h 95"/>
                <a:gd name="T44" fmla="*/ 143 w 148"/>
                <a:gd name="T45" fmla="*/ 21 h 95"/>
                <a:gd name="T46" fmla="*/ 137 w 148"/>
                <a:gd name="T47" fmla="*/ 26 h 95"/>
                <a:gd name="T48" fmla="*/ 131 w 148"/>
                <a:gd name="T49" fmla="*/ 31 h 95"/>
                <a:gd name="T50" fmla="*/ 123 w 148"/>
                <a:gd name="T51" fmla="*/ 35 h 95"/>
                <a:gd name="T52" fmla="*/ 105 w 148"/>
                <a:gd name="T53" fmla="*/ 42 h 95"/>
                <a:gd name="T54" fmla="*/ 86 w 148"/>
                <a:gd name="T55" fmla="*/ 43 h 95"/>
                <a:gd name="T56" fmla="*/ 66 w 148"/>
                <a:gd name="T57" fmla="*/ 45 h 95"/>
                <a:gd name="T58" fmla="*/ 54 w 148"/>
                <a:gd name="T59" fmla="*/ 45 h 95"/>
                <a:gd name="T60" fmla="*/ 46 w 148"/>
                <a:gd name="T61" fmla="*/ 48 h 95"/>
                <a:gd name="T62" fmla="*/ 42 w 148"/>
                <a:gd name="T63" fmla="*/ 50 h 95"/>
                <a:gd name="T64" fmla="*/ 34 w 148"/>
                <a:gd name="T65" fmla="*/ 54 h 95"/>
                <a:gd name="T66" fmla="*/ 46 w 148"/>
                <a:gd name="T67" fmla="*/ 50 h 95"/>
                <a:gd name="T68" fmla="*/ 51 w 148"/>
                <a:gd name="T69" fmla="*/ 50 h 95"/>
                <a:gd name="T70" fmla="*/ 51 w 148"/>
                <a:gd name="T71" fmla="*/ 59 h 95"/>
                <a:gd name="T72" fmla="*/ 51 w 148"/>
                <a:gd name="T73" fmla="*/ 66 h 95"/>
                <a:gd name="T74" fmla="*/ 52 w 148"/>
                <a:gd name="T75" fmla="*/ 72 h 95"/>
                <a:gd name="T76" fmla="*/ 54 w 148"/>
                <a:gd name="T77" fmla="*/ 78 h 95"/>
                <a:gd name="T78" fmla="*/ 52 w 148"/>
                <a:gd name="T79" fmla="*/ 83 h 95"/>
                <a:gd name="T80" fmla="*/ 49 w 148"/>
                <a:gd name="T81" fmla="*/ 88 h 95"/>
                <a:gd name="T82" fmla="*/ 43 w 148"/>
                <a:gd name="T83" fmla="*/ 91 h 95"/>
                <a:gd name="T84" fmla="*/ 35 w 148"/>
                <a:gd name="T85" fmla="*/ 93 h 95"/>
                <a:gd name="T86" fmla="*/ 26 w 148"/>
                <a:gd name="T87" fmla="*/ 95 h 95"/>
                <a:gd name="T88" fmla="*/ 18 w 148"/>
                <a:gd name="T89" fmla="*/ 93 h 95"/>
                <a:gd name="T90" fmla="*/ 14 w 148"/>
                <a:gd name="T91" fmla="*/ 90 h 95"/>
                <a:gd name="T92" fmla="*/ 8 w 148"/>
                <a:gd name="T93" fmla="*/ 79 h 9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8"/>
                <a:gd name="T142" fmla="*/ 0 h 95"/>
                <a:gd name="T143" fmla="*/ 148 w 148"/>
                <a:gd name="T144" fmla="*/ 95 h 9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8" h="95">
                  <a:moveTo>
                    <a:pt x="8" y="79"/>
                  </a:moveTo>
                  <a:lnTo>
                    <a:pt x="1" y="64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3" y="38"/>
                  </a:lnTo>
                  <a:lnTo>
                    <a:pt x="14" y="24"/>
                  </a:lnTo>
                  <a:lnTo>
                    <a:pt x="22" y="18"/>
                  </a:lnTo>
                  <a:lnTo>
                    <a:pt x="28" y="14"/>
                  </a:lnTo>
                  <a:lnTo>
                    <a:pt x="37" y="12"/>
                  </a:lnTo>
                  <a:lnTo>
                    <a:pt x="46" y="12"/>
                  </a:lnTo>
                  <a:lnTo>
                    <a:pt x="62" y="12"/>
                  </a:lnTo>
                  <a:lnTo>
                    <a:pt x="80" y="16"/>
                  </a:lnTo>
                  <a:lnTo>
                    <a:pt x="97" y="16"/>
                  </a:lnTo>
                  <a:lnTo>
                    <a:pt x="116" y="16"/>
                  </a:lnTo>
                  <a:lnTo>
                    <a:pt x="122" y="12"/>
                  </a:lnTo>
                  <a:lnTo>
                    <a:pt x="130" y="9"/>
                  </a:lnTo>
                  <a:lnTo>
                    <a:pt x="136" y="4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4"/>
                  </a:lnTo>
                  <a:lnTo>
                    <a:pt x="148" y="9"/>
                  </a:lnTo>
                  <a:lnTo>
                    <a:pt x="147" y="12"/>
                  </a:lnTo>
                  <a:lnTo>
                    <a:pt x="143" y="21"/>
                  </a:lnTo>
                  <a:lnTo>
                    <a:pt x="137" y="26"/>
                  </a:lnTo>
                  <a:lnTo>
                    <a:pt x="131" y="31"/>
                  </a:lnTo>
                  <a:lnTo>
                    <a:pt x="123" y="35"/>
                  </a:lnTo>
                  <a:lnTo>
                    <a:pt x="105" y="42"/>
                  </a:lnTo>
                  <a:lnTo>
                    <a:pt x="86" y="43"/>
                  </a:lnTo>
                  <a:lnTo>
                    <a:pt x="66" y="45"/>
                  </a:lnTo>
                  <a:lnTo>
                    <a:pt x="54" y="45"/>
                  </a:lnTo>
                  <a:lnTo>
                    <a:pt x="46" y="48"/>
                  </a:lnTo>
                  <a:lnTo>
                    <a:pt x="42" y="50"/>
                  </a:lnTo>
                  <a:lnTo>
                    <a:pt x="34" y="5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1" y="59"/>
                  </a:lnTo>
                  <a:lnTo>
                    <a:pt x="51" y="66"/>
                  </a:lnTo>
                  <a:lnTo>
                    <a:pt x="52" y="72"/>
                  </a:lnTo>
                  <a:lnTo>
                    <a:pt x="54" y="78"/>
                  </a:lnTo>
                  <a:lnTo>
                    <a:pt x="52" y="83"/>
                  </a:lnTo>
                  <a:lnTo>
                    <a:pt x="49" y="88"/>
                  </a:lnTo>
                  <a:lnTo>
                    <a:pt x="43" y="91"/>
                  </a:lnTo>
                  <a:lnTo>
                    <a:pt x="35" y="93"/>
                  </a:lnTo>
                  <a:lnTo>
                    <a:pt x="26" y="95"/>
                  </a:lnTo>
                  <a:lnTo>
                    <a:pt x="18" y="93"/>
                  </a:lnTo>
                  <a:lnTo>
                    <a:pt x="14" y="90"/>
                  </a:lnTo>
                  <a:lnTo>
                    <a:pt x="8" y="79"/>
                  </a:lnTo>
                  <a:close/>
                </a:path>
              </a:pathLst>
            </a:custGeom>
            <a:solidFill>
              <a:srgbClr val="FFF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39" name="Freeform 23"/>
            <p:cNvSpPr>
              <a:spLocks/>
            </p:cNvSpPr>
            <p:nvPr/>
          </p:nvSpPr>
          <p:spPr bwMode="auto">
            <a:xfrm>
              <a:off x="3749" y="344"/>
              <a:ext cx="148" cy="95"/>
            </a:xfrm>
            <a:custGeom>
              <a:avLst/>
              <a:gdLst>
                <a:gd name="T0" fmla="*/ 8 w 148"/>
                <a:gd name="T1" fmla="*/ 79 h 95"/>
                <a:gd name="T2" fmla="*/ 1 w 148"/>
                <a:gd name="T3" fmla="*/ 64 h 95"/>
                <a:gd name="T4" fmla="*/ 0 w 148"/>
                <a:gd name="T5" fmla="*/ 55 h 95"/>
                <a:gd name="T6" fmla="*/ 0 w 148"/>
                <a:gd name="T7" fmla="*/ 47 h 95"/>
                <a:gd name="T8" fmla="*/ 3 w 148"/>
                <a:gd name="T9" fmla="*/ 38 h 95"/>
                <a:gd name="T10" fmla="*/ 14 w 148"/>
                <a:gd name="T11" fmla="*/ 24 h 95"/>
                <a:gd name="T12" fmla="*/ 22 w 148"/>
                <a:gd name="T13" fmla="*/ 18 h 95"/>
                <a:gd name="T14" fmla="*/ 28 w 148"/>
                <a:gd name="T15" fmla="*/ 14 h 95"/>
                <a:gd name="T16" fmla="*/ 37 w 148"/>
                <a:gd name="T17" fmla="*/ 12 h 95"/>
                <a:gd name="T18" fmla="*/ 46 w 148"/>
                <a:gd name="T19" fmla="*/ 12 h 95"/>
                <a:gd name="T20" fmla="*/ 62 w 148"/>
                <a:gd name="T21" fmla="*/ 12 h 95"/>
                <a:gd name="T22" fmla="*/ 80 w 148"/>
                <a:gd name="T23" fmla="*/ 16 h 95"/>
                <a:gd name="T24" fmla="*/ 97 w 148"/>
                <a:gd name="T25" fmla="*/ 16 h 95"/>
                <a:gd name="T26" fmla="*/ 116 w 148"/>
                <a:gd name="T27" fmla="*/ 16 h 95"/>
                <a:gd name="T28" fmla="*/ 116 w 148"/>
                <a:gd name="T29" fmla="*/ 16 h 95"/>
                <a:gd name="T30" fmla="*/ 122 w 148"/>
                <a:gd name="T31" fmla="*/ 12 h 95"/>
                <a:gd name="T32" fmla="*/ 130 w 148"/>
                <a:gd name="T33" fmla="*/ 9 h 95"/>
                <a:gd name="T34" fmla="*/ 136 w 148"/>
                <a:gd name="T35" fmla="*/ 4 h 95"/>
                <a:gd name="T36" fmla="*/ 142 w 148"/>
                <a:gd name="T37" fmla="*/ 0 h 95"/>
                <a:gd name="T38" fmla="*/ 142 w 148"/>
                <a:gd name="T39" fmla="*/ 0 h 95"/>
                <a:gd name="T40" fmla="*/ 145 w 148"/>
                <a:gd name="T41" fmla="*/ 0 h 95"/>
                <a:gd name="T42" fmla="*/ 147 w 148"/>
                <a:gd name="T43" fmla="*/ 4 h 95"/>
                <a:gd name="T44" fmla="*/ 148 w 148"/>
                <a:gd name="T45" fmla="*/ 9 h 95"/>
                <a:gd name="T46" fmla="*/ 147 w 148"/>
                <a:gd name="T47" fmla="*/ 12 h 95"/>
                <a:gd name="T48" fmla="*/ 147 w 148"/>
                <a:gd name="T49" fmla="*/ 12 h 95"/>
                <a:gd name="T50" fmla="*/ 143 w 148"/>
                <a:gd name="T51" fmla="*/ 21 h 95"/>
                <a:gd name="T52" fmla="*/ 137 w 148"/>
                <a:gd name="T53" fmla="*/ 26 h 95"/>
                <a:gd name="T54" fmla="*/ 131 w 148"/>
                <a:gd name="T55" fmla="*/ 31 h 95"/>
                <a:gd name="T56" fmla="*/ 123 w 148"/>
                <a:gd name="T57" fmla="*/ 35 h 95"/>
                <a:gd name="T58" fmla="*/ 123 w 148"/>
                <a:gd name="T59" fmla="*/ 35 h 95"/>
                <a:gd name="T60" fmla="*/ 105 w 148"/>
                <a:gd name="T61" fmla="*/ 42 h 95"/>
                <a:gd name="T62" fmla="*/ 86 w 148"/>
                <a:gd name="T63" fmla="*/ 43 h 95"/>
                <a:gd name="T64" fmla="*/ 66 w 148"/>
                <a:gd name="T65" fmla="*/ 45 h 95"/>
                <a:gd name="T66" fmla="*/ 54 w 148"/>
                <a:gd name="T67" fmla="*/ 45 h 95"/>
                <a:gd name="T68" fmla="*/ 46 w 148"/>
                <a:gd name="T69" fmla="*/ 48 h 95"/>
                <a:gd name="T70" fmla="*/ 42 w 148"/>
                <a:gd name="T71" fmla="*/ 50 h 95"/>
                <a:gd name="T72" fmla="*/ 34 w 148"/>
                <a:gd name="T73" fmla="*/ 54 h 95"/>
                <a:gd name="T74" fmla="*/ 46 w 148"/>
                <a:gd name="T75" fmla="*/ 50 h 95"/>
                <a:gd name="T76" fmla="*/ 51 w 148"/>
                <a:gd name="T77" fmla="*/ 50 h 95"/>
                <a:gd name="T78" fmla="*/ 51 w 148"/>
                <a:gd name="T79" fmla="*/ 59 h 95"/>
                <a:gd name="T80" fmla="*/ 51 w 148"/>
                <a:gd name="T81" fmla="*/ 66 h 95"/>
                <a:gd name="T82" fmla="*/ 52 w 148"/>
                <a:gd name="T83" fmla="*/ 72 h 95"/>
                <a:gd name="T84" fmla="*/ 54 w 148"/>
                <a:gd name="T85" fmla="*/ 78 h 95"/>
                <a:gd name="T86" fmla="*/ 52 w 148"/>
                <a:gd name="T87" fmla="*/ 83 h 95"/>
                <a:gd name="T88" fmla="*/ 49 w 148"/>
                <a:gd name="T89" fmla="*/ 88 h 95"/>
                <a:gd name="T90" fmla="*/ 43 w 148"/>
                <a:gd name="T91" fmla="*/ 91 h 95"/>
                <a:gd name="T92" fmla="*/ 35 w 148"/>
                <a:gd name="T93" fmla="*/ 93 h 95"/>
                <a:gd name="T94" fmla="*/ 26 w 148"/>
                <a:gd name="T95" fmla="*/ 95 h 95"/>
                <a:gd name="T96" fmla="*/ 18 w 148"/>
                <a:gd name="T97" fmla="*/ 93 h 95"/>
                <a:gd name="T98" fmla="*/ 14 w 148"/>
                <a:gd name="T99" fmla="*/ 90 h 95"/>
                <a:gd name="T100" fmla="*/ 8 w 148"/>
                <a:gd name="T101" fmla="*/ 79 h 95"/>
                <a:gd name="T102" fmla="*/ 8 w 148"/>
                <a:gd name="T103" fmla="*/ 79 h 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8"/>
                <a:gd name="T157" fmla="*/ 0 h 95"/>
                <a:gd name="T158" fmla="*/ 148 w 148"/>
                <a:gd name="T159" fmla="*/ 95 h 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8" h="95">
                  <a:moveTo>
                    <a:pt x="8" y="79"/>
                  </a:moveTo>
                  <a:lnTo>
                    <a:pt x="1" y="64"/>
                  </a:lnTo>
                  <a:lnTo>
                    <a:pt x="0" y="55"/>
                  </a:lnTo>
                  <a:lnTo>
                    <a:pt x="0" y="47"/>
                  </a:lnTo>
                  <a:lnTo>
                    <a:pt x="3" y="38"/>
                  </a:lnTo>
                  <a:lnTo>
                    <a:pt x="14" y="24"/>
                  </a:lnTo>
                  <a:lnTo>
                    <a:pt x="22" y="18"/>
                  </a:lnTo>
                  <a:lnTo>
                    <a:pt x="28" y="14"/>
                  </a:lnTo>
                  <a:lnTo>
                    <a:pt x="37" y="12"/>
                  </a:lnTo>
                  <a:lnTo>
                    <a:pt x="46" y="12"/>
                  </a:lnTo>
                  <a:lnTo>
                    <a:pt x="62" y="12"/>
                  </a:lnTo>
                  <a:lnTo>
                    <a:pt x="80" y="16"/>
                  </a:lnTo>
                  <a:lnTo>
                    <a:pt x="97" y="16"/>
                  </a:lnTo>
                  <a:lnTo>
                    <a:pt x="116" y="16"/>
                  </a:lnTo>
                  <a:lnTo>
                    <a:pt x="122" y="12"/>
                  </a:lnTo>
                  <a:lnTo>
                    <a:pt x="130" y="9"/>
                  </a:lnTo>
                  <a:lnTo>
                    <a:pt x="136" y="4"/>
                  </a:lnTo>
                  <a:lnTo>
                    <a:pt x="142" y="0"/>
                  </a:lnTo>
                  <a:lnTo>
                    <a:pt x="145" y="0"/>
                  </a:lnTo>
                  <a:lnTo>
                    <a:pt x="147" y="4"/>
                  </a:lnTo>
                  <a:lnTo>
                    <a:pt x="148" y="9"/>
                  </a:lnTo>
                  <a:lnTo>
                    <a:pt x="147" y="12"/>
                  </a:lnTo>
                  <a:lnTo>
                    <a:pt x="143" y="21"/>
                  </a:lnTo>
                  <a:lnTo>
                    <a:pt x="137" y="26"/>
                  </a:lnTo>
                  <a:lnTo>
                    <a:pt x="131" y="31"/>
                  </a:lnTo>
                  <a:lnTo>
                    <a:pt x="123" y="35"/>
                  </a:lnTo>
                  <a:lnTo>
                    <a:pt x="105" y="42"/>
                  </a:lnTo>
                  <a:lnTo>
                    <a:pt x="86" y="43"/>
                  </a:lnTo>
                  <a:lnTo>
                    <a:pt x="66" y="45"/>
                  </a:lnTo>
                  <a:lnTo>
                    <a:pt x="54" y="45"/>
                  </a:lnTo>
                  <a:lnTo>
                    <a:pt x="46" y="48"/>
                  </a:lnTo>
                  <a:lnTo>
                    <a:pt x="42" y="50"/>
                  </a:lnTo>
                  <a:lnTo>
                    <a:pt x="34" y="54"/>
                  </a:lnTo>
                  <a:lnTo>
                    <a:pt x="46" y="50"/>
                  </a:lnTo>
                  <a:lnTo>
                    <a:pt x="51" y="50"/>
                  </a:lnTo>
                  <a:lnTo>
                    <a:pt x="51" y="59"/>
                  </a:lnTo>
                  <a:lnTo>
                    <a:pt x="51" y="66"/>
                  </a:lnTo>
                  <a:lnTo>
                    <a:pt x="52" y="72"/>
                  </a:lnTo>
                  <a:lnTo>
                    <a:pt x="54" y="78"/>
                  </a:lnTo>
                  <a:lnTo>
                    <a:pt x="52" y="83"/>
                  </a:lnTo>
                  <a:lnTo>
                    <a:pt x="49" y="88"/>
                  </a:lnTo>
                  <a:lnTo>
                    <a:pt x="43" y="91"/>
                  </a:lnTo>
                  <a:lnTo>
                    <a:pt x="35" y="93"/>
                  </a:lnTo>
                  <a:lnTo>
                    <a:pt x="26" y="95"/>
                  </a:lnTo>
                  <a:lnTo>
                    <a:pt x="18" y="93"/>
                  </a:lnTo>
                  <a:lnTo>
                    <a:pt x="14" y="90"/>
                  </a:lnTo>
                  <a:lnTo>
                    <a:pt x="8" y="7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0" name="Freeform 24"/>
            <p:cNvSpPr>
              <a:spLocks/>
            </p:cNvSpPr>
            <p:nvPr/>
          </p:nvSpPr>
          <p:spPr bwMode="auto">
            <a:xfrm>
              <a:off x="3804" y="368"/>
              <a:ext cx="109" cy="43"/>
            </a:xfrm>
            <a:custGeom>
              <a:avLst/>
              <a:gdLst>
                <a:gd name="T0" fmla="*/ 5 w 109"/>
                <a:gd name="T1" fmla="*/ 36 h 43"/>
                <a:gd name="T2" fmla="*/ 0 w 109"/>
                <a:gd name="T3" fmla="*/ 33 h 43"/>
                <a:gd name="T4" fmla="*/ 0 w 109"/>
                <a:gd name="T5" fmla="*/ 30 h 43"/>
                <a:gd name="T6" fmla="*/ 2 w 109"/>
                <a:gd name="T7" fmla="*/ 26 h 43"/>
                <a:gd name="T8" fmla="*/ 5 w 109"/>
                <a:gd name="T9" fmla="*/ 24 h 43"/>
                <a:gd name="T10" fmla="*/ 13 w 109"/>
                <a:gd name="T11" fmla="*/ 23 h 43"/>
                <a:gd name="T12" fmla="*/ 27 w 109"/>
                <a:gd name="T13" fmla="*/ 23 h 43"/>
                <a:gd name="T14" fmla="*/ 41 w 109"/>
                <a:gd name="T15" fmla="*/ 21 h 43"/>
                <a:gd name="T16" fmla="*/ 58 w 109"/>
                <a:gd name="T17" fmla="*/ 18 h 43"/>
                <a:gd name="T18" fmla="*/ 75 w 109"/>
                <a:gd name="T19" fmla="*/ 12 h 43"/>
                <a:gd name="T20" fmla="*/ 85 w 109"/>
                <a:gd name="T21" fmla="*/ 7 h 43"/>
                <a:gd name="T22" fmla="*/ 93 w 109"/>
                <a:gd name="T23" fmla="*/ 4 h 43"/>
                <a:gd name="T24" fmla="*/ 101 w 109"/>
                <a:gd name="T25" fmla="*/ 0 h 43"/>
                <a:gd name="T26" fmla="*/ 104 w 109"/>
                <a:gd name="T27" fmla="*/ 0 h 43"/>
                <a:gd name="T28" fmla="*/ 107 w 109"/>
                <a:gd name="T29" fmla="*/ 4 h 43"/>
                <a:gd name="T30" fmla="*/ 109 w 109"/>
                <a:gd name="T31" fmla="*/ 6 h 43"/>
                <a:gd name="T32" fmla="*/ 109 w 109"/>
                <a:gd name="T33" fmla="*/ 9 h 43"/>
                <a:gd name="T34" fmla="*/ 107 w 109"/>
                <a:gd name="T35" fmla="*/ 14 h 43"/>
                <a:gd name="T36" fmla="*/ 104 w 109"/>
                <a:gd name="T37" fmla="*/ 18 h 43"/>
                <a:gd name="T38" fmla="*/ 99 w 109"/>
                <a:gd name="T39" fmla="*/ 23 h 43"/>
                <a:gd name="T40" fmla="*/ 93 w 109"/>
                <a:gd name="T41" fmla="*/ 26 h 43"/>
                <a:gd name="T42" fmla="*/ 85 w 109"/>
                <a:gd name="T43" fmla="*/ 28 h 43"/>
                <a:gd name="T44" fmla="*/ 75 w 109"/>
                <a:gd name="T45" fmla="*/ 30 h 43"/>
                <a:gd name="T46" fmla="*/ 61 w 109"/>
                <a:gd name="T47" fmla="*/ 31 h 43"/>
                <a:gd name="T48" fmla="*/ 47 w 109"/>
                <a:gd name="T49" fmla="*/ 31 h 43"/>
                <a:gd name="T50" fmla="*/ 38 w 109"/>
                <a:gd name="T51" fmla="*/ 33 h 43"/>
                <a:gd name="T52" fmla="*/ 30 w 109"/>
                <a:gd name="T53" fmla="*/ 36 h 43"/>
                <a:gd name="T54" fmla="*/ 25 w 109"/>
                <a:gd name="T55" fmla="*/ 42 h 43"/>
                <a:gd name="T56" fmla="*/ 21 w 109"/>
                <a:gd name="T57" fmla="*/ 43 h 43"/>
                <a:gd name="T58" fmla="*/ 17 w 109"/>
                <a:gd name="T59" fmla="*/ 42 h 43"/>
                <a:gd name="T60" fmla="*/ 5 w 109"/>
                <a:gd name="T61" fmla="*/ 36 h 4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9"/>
                <a:gd name="T94" fmla="*/ 0 h 43"/>
                <a:gd name="T95" fmla="*/ 109 w 109"/>
                <a:gd name="T96" fmla="*/ 43 h 43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9" h="43">
                  <a:moveTo>
                    <a:pt x="5" y="36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13" y="23"/>
                  </a:lnTo>
                  <a:lnTo>
                    <a:pt x="27" y="23"/>
                  </a:lnTo>
                  <a:lnTo>
                    <a:pt x="41" y="21"/>
                  </a:lnTo>
                  <a:lnTo>
                    <a:pt x="58" y="18"/>
                  </a:lnTo>
                  <a:lnTo>
                    <a:pt x="75" y="12"/>
                  </a:lnTo>
                  <a:lnTo>
                    <a:pt x="85" y="7"/>
                  </a:lnTo>
                  <a:lnTo>
                    <a:pt x="93" y="4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4"/>
                  </a:lnTo>
                  <a:lnTo>
                    <a:pt x="109" y="6"/>
                  </a:lnTo>
                  <a:lnTo>
                    <a:pt x="109" y="9"/>
                  </a:lnTo>
                  <a:lnTo>
                    <a:pt x="107" y="14"/>
                  </a:lnTo>
                  <a:lnTo>
                    <a:pt x="104" y="18"/>
                  </a:lnTo>
                  <a:lnTo>
                    <a:pt x="99" y="23"/>
                  </a:lnTo>
                  <a:lnTo>
                    <a:pt x="93" y="26"/>
                  </a:lnTo>
                  <a:lnTo>
                    <a:pt x="85" y="28"/>
                  </a:lnTo>
                  <a:lnTo>
                    <a:pt x="75" y="30"/>
                  </a:lnTo>
                  <a:lnTo>
                    <a:pt x="61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30" y="36"/>
                  </a:lnTo>
                  <a:lnTo>
                    <a:pt x="25" y="42"/>
                  </a:lnTo>
                  <a:lnTo>
                    <a:pt x="21" y="43"/>
                  </a:lnTo>
                  <a:lnTo>
                    <a:pt x="17" y="42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FFF2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1" name="Freeform 25"/>
            <p:cNvSpPr>
              <a:spLocks/>
            </p:cNvSpPr>
            <p:nvPr/>
          </p:nvSpPr>
          <p:spPr bwMode="auto">
            <a:xfrm>
              <a:off x="3804" y="368"/>
              <a:ext cx="109" cy="43"/>
            </a:xfrm>
            <a:custGeom>
              <a:avLst/>
              <a:gdLst>
                <a:gd name="T0" fmla="*/ 5 w 109"/>
                <a:gd name="T1" fmla="*/ 36 h 43"/>
                <a:gd name="T2" fmla="*/ 0 w 109"/>
                <a:gd name="T3" fmla="*/ 33 h 43"/>
                <a:gd name="T4" fmla="*/ 0 w 109"/>
                <a:gd name="T5" fmla="*/ 30 h 43"/>
                <a:gd name="T6" fmla="*/ 2 w 109"/>
                <a:gd name="T7" fmla="*/ 26 h 43"/>
                <a:gd name="T8" fmla="*/ 5 w 109"/>
                <a:gd name="T9" fmla="*/ 24 h 43"/>
                <a:gd name="T10" fmla="*/ 13 w 109"/>
                <a:gd name="T11" fmla="*/ 23 h 43"/>
                <a:gd name="T12" fmla="*/ 27 w 109"/>
                <a:gd name="T13" fmla="*/ 23 h 43"/>
                <a:gd name="T14" fmla="*/ 41 w 109"/>
                <a:gd name="T15" fmla="*/ 21 h 43"/>
                <a:gd name="T16" fmla="*/ 58 w 109"/>
                <a:gd name="T17" fmla="*/ 18 h 43"/>
                <a:gd name="T18" fmla="*/ 75 w 109"/>
                <a:gd name="T19" fmla="*/ 12 h 43"/>
                <a:gd name="T20" fmla="*/ 85 w 109"/>
                <a:gd name="T21" fmla="*/ 7 h 43"/>
                <a:gd name="T22" fmla="*/ 93 w 109"/>
                <a:gd name="T23" fmla="*/ 4 h 43"/>
                <a:gd name="T24" fmla="*/ 101 w 109"/>
                <a:gd name="T25" fmla="*/ 0 h 43"/>
                <a:gd name="T26" fmla="*/ 104 w 109"/>
                <a:gd name="T27" fmla="*/ 0 h 43"/>
                <a:gd name="T28" fmla="*/ 107 w 109"/>
                <a:gd name="T29" fmla="*/ 4 h 43"/>
                <a:gd name="T30" fmla="*/ 109 w 109"/>
                <a:gd name="T31" fmla="*/ 6 h 43"/>
                <a:gd name="T32" fmla="*/ 109 w 109"/>
                <a:gd name="T33" fmla="*/ 9 h 43"/>
                <a:gd name="T34" fmla="*/ 107 w 109"/>
                <a:gd name="T35" fmla="*/ 14 h 43"/>
                <a:gd name="T36" fmla="*/ 104 w 109"/>
                <a:gd name="T37" fmla="*/ 18 h 43"/>
                <a:gd name="T38" fmla="*/ 99 w 109"/>
                <a:gd name="T39" fmla="*/ 23 h 43"/>
                <a:gd name="T40" fmla="*/ 93 w 109"/>
                <a:gd name="T41" fmla="*/ 26 h 43"/>
                <a:gd name="T42" fmla="*/ 85 w 109"/>
                <a:gd name="T43" fmla="*/ 28 h 43"/>
                <a:gd name="T44" fmla="*/ 75 w 109"/>
                <a:gd name="T45" fmla="*/ 30 h 43"/>
                <a:gd name="T46" fmla="*/ 61 w 109"/>
                <a:gd name="T47" fmla="*/ 31 h 43"/>
                <a:gd name="T48" fmla="*/ 47 w 109"/>
                <a:gd name="T49" fmla="*/ 31 h 43"/>
                <a:gd name="T50" fmla="*/ 38 w 109"/>
                <a:gd name="T51" fmla="*/ 33 h 43"/>
                <a:gd name="T52" fmla="*/ 30 w 109"/>
                <a:gd name="T53" fmla="*/ 36 h 43"/>
                <a:gd name="T54" fmla="*/ 25 w 109"/>
                <a:gd name="T55" fmla="*/ 42 h 43"/>
                <a:gd name="T56" fmla="*/ 21 w 109"/>
                <a:gd name="T57" fmla="*/ 43 h 43"/>
                <a:gd name="T58" fmla="*/ 17 w 109"/>
                <a:gd name="T59" fmla="*/ 42 h 43"/>
                <a:gd name="T60" fmla="*/ 5 w 109"/>
                <a:gd name="T61" fmla="*/ 36 h 43"/>
                <a:gd name="T62" fmla="*/ 5 w 109"/>
                <a:gd name="T63" fmla="*/ 36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09"/>
                <a:gd name="T97" fmla="*/ 0 h 43"/>
                <a:gd name="T98" fmla="*/ 109 w 109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09" h="43">
                  <a:moveTo>
                    <a:pt x="5" y="36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2" y="26"/>
                  </a:lnTo>
                  <a:lnTo>
                    <a:pt x="5" y="24"/>
                  </a:lnTo>
                  <a:lnTo>
                    <a:pt x="13" y="23"/>
                  </a:lnTo>
                  <a:lnTo>
                    <a:pt x="27" y="23"/>
                  </a:lnTo>
                  <a:lnTo>
                    <a:pt x="41" y="21"/>
                  </a:lnTo>
                  <a:lnTo>
                    <a:pt x="58" y="18"/>
                  </a:lnTo>
                  <a:lnTo>
                    <a:pt x="75" y="12"/>
                  </a:lnTo>
                  <a:lnTo>
                    <a:pt x="85" y="7"/>
                  </a:lnTo>
                  <a:lnTo>
                    <a:pt x="93" y="4"/>
                  </a:lnTo>
                  <a:lnTo>
                    <a:pt x="101" y="0"/>
                  </a:lnTo>
                  <a:lnTo>
                    <a:pt x="104" y="0"/>
                  </a:lnTo>
                  <a:lnTo>
                    <a:pt x="107" y="4"/>
                  </a:lnTo>
                  <a:lnTo>
                    <a:pt x="109" y="6"/>
                  </a:lnTo>
                  <a:lnTo>
                    <a:pt x="109" y="9"/>
                  </a:lnTo>
                  <a:lnTo>
                    <a:pt x="107" y="14"/>
                  </a:lnTo>
                  <a:lnTo>
                    <a:pt x="104" y="18"/>
                  </a:lnTo>
                  <a:lnTo>
                    <a:pt x="99" y="23"/>
                  </a:lnTo>
                  <a:lnTo>
                    <a:pt x="93" y="26"/>
                  </a:lnTo>
                  <a:lnTo>
                    <a:pt x="85" y="28"/>
                  </a:lnTo>
                  <a:lnTo>
                    <a:pt x="75" y="30"/>
                  </a:lnTo>
                  <a:lnTo>
                    <a:pt x="61" y="31"/>
                  </a:lnTo>
                  <a:lnTo>
                    <a:pt x="47" y="31"/>
                  </a:lnTo>
                  <a:lnTo>
                    <a:pt x="38" y="33"/>
                  </a:lnTo>
                  <a:lnTo>
                    <a:pt x="30" y="36"/>
                  </a:lnTo>
                  <a:lnTo>
                    <a:pt x="25" y="42"/>
                  </a:lnTo>
                  <a:lnTo>
                    <a:pt x="21" y="43"/>
                  </a:lnTo>
                  <a:lnTo>
                    <a:pt x="17" y="42"/>
                  </a:lnTo>
                  <a:lnTo>
                    <a:pt x="5" y="3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2" name="Freeform 26"/>
            <p:cNvSpPr>
              <a:spLocks/>
            </p:cNvSpPr>
            <p:nvPr/>
          </p:nvSpPr>
          <p:spPr bwMode="auto">
            <a:xfrm>
              <a:off x="3746" y="415"/>
              <a:ext cx="65" cy="37"/>
            </a:xfrm>
            <a:custGeom>
              <a:avLst/>
              <a:gdLst>
                <a:gd name="T0" fmla="*/ 40 w 65"/>
                <a:gd name="T1" fmla="*/ 37 h 37"/>
                <a:gd name="T2" fmla="*/ 28 w 65"/>
                <a:gd name="T3" fmla="*/ 36 h 37"/>
                <a:gd name="T4" fmla="*/ 17 w 65"/>
                <a:gd name="T5" fmla="*/ 34 h 37"/>
                <a:gd name="T6" fmla="*/ 8 w 65"/>
                <a:gd name="T7" fmla="*/ 27 h 37"/>
                <a:gd name="T8" fmla="*/ 1 w 65"/>
                <a:gd name="T9" fmla="*/ 20 h 37"/>
                <a:gd name="T10" fmla="*/ 0 w 65"/>
                <a:gd name="T11" fmla="*/ 13 h 37"/>
                <a:gd name="T12" fmla="*/ 1 w 65"/>
                <a:gd name="T13" fmla="*/ 7 h 37"/>
                <a:gd name="T14" fmla="*/ 4 w 65"/>
                <a:gd name="T15" fmla="*/ 0 h 37"/>
                <a:gd name="T16" fmla="*/ 4 w 65"/>
                <a:gd name="T17" fmla="*/ 5 h 37"/>
                <a:gd name="T18" fmla="*/ 8 w 65"/>
                <a:gd name="T19" fmla="*/ 13 h 37"/>
                <a:gd name="T20" fmla="*/ 11 w 65"/>
                <a:gd name="T21" fmla="*/ 20 h 37"/>
                <a:gd name="T22" fmla="*/ 17 w 65"/>
                <a:gd name="T23" fmla="*/ 24 h 37"/>
                <a:gd name="T24" fmla="*/ 23 w 65"/>
                <a:gd name="T25" fmla="*/ 25 h 37"/>
                <a:gd name="T26" fmla="*/ 31 w 65"/>
                <a:gd name="T27" fmla="*/ 27 h 37"/>
                <a:gd name="T28" fmla="*/ 37 w 65"/>
                <a:gd name="T29" fmla="*/ 27 h 37"/>
                <a:gd name="T30" fmla="*/ 43 w 65"/>
                <a:gd name="T31" fmla="*/ 25 h 37"/>
                <a:gd name="T32" fmla="*/ 51 w 65"/>
                <a:gd name="T33" fmla="*/ 22 h 37"/>
                <a:gd name="T34" fmla="*/ 55 w 65"/>
                <a:gd name="T35" fmla="*/ 17 h 37"/>
                <a:gd name="T36" fmla="*/ 58 w 65"/>
                <a:gd name="T37" fmla="*/ 13 h 37"/>
                <a:gd name="T38" fmla="*/ 60 w 65"/>
                <a:gd name="T39" fmla="*/ 8 h 37"/>
                <a:gd name="T40" fmla="*/ 60 w 65"/>
                <a:gd name="T41" fmla="*/ 3 h 37"/>
                <a:gd name="T42" fmla="*/ 58 w 65"/>
                <a:gd name="T43" fmla="*/ 0 h 37"/>
                <a:gd name="T44" fmla="*/ 62 w 65"/>
                <a:gd name="T45" fmla="*/ 1 h 37"/>
                <a:gd name="T46" fmla="*/ 65 w 65"/>
                <a:gd name="T47" fmla="*/ 7 h 37"/>
                <a:gd name="T48" fmla="*/ 65 w 65"/>
                <a:gd name="T49" fmla="*/ 13 h 37"/>
                <a:gd name="T50" fmla="*/ 63 w 65"/>
                <a:gd name="T51" fmla="*/ 20 h 37"/>
                <a:gd name="T52" fmla="*/ 58 w 65"/>
                <a:gd name="T53" fmla="*/ 27 h 37"/>
                <a:gd name="T54" fmla="*/ 49 w 65"/>
                <a:gd name="T55" fmla="*/ 34 h 37"/>
                <a:gd name="T56" fmla="*/ 40 w 65"/>
                <a:gd name="T57" fmla="*/ 37 h 3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5"/>
                <a:gd name="T88" fmla="*/ 0 h 37"/>
                <a:gd name="T89" fmla="*/ 65 w 65"/>
                <a:gd name="T90" fmla="*/ 37 h 3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5" h="37">
                  <a:moveTo>
                    <a:pt x="40" y="37"/>
                  </a:moveTo>
                  <a:lnTo>
                    <a:pt x="28" y="36"/>
                  </a:lnTo>
                  <a:lnTo>
                    <a:pt x="17" y="34"/>
                  </a:lnTo>
                  <a:lnTo>
                    <a:pt x="8" y="27"/>
                  </a:lnTo>
                  <a:lnTo>
                    <a:pt x="1" y="20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0"/>
                  </a:lnTo>
                  <a:lnTo>
                    <a:pt x="4" y="5"/>
                  </a:lnTo>
                  <a:lnTo>
                    <a:pt x="8" y="13"/>
                  </a:lnTo>
                  <a:lnTo>
                    <a:pt x="11" y="20"/>
                  </a:lnTo>
                  <a:lnTo>
                    <a:pt x="17" y="24"/>
                  </a:lnTo>
                  <a:lnTo>
                    <a:pt x="23" y="25"/>
                  </a:lnTo>
                  <a:lnTo>
                    <a:pt x="31" y="27"/>
                  </a:lnTo>
                  <a:lnTo>
                    <a:pt x="37" y="27"/>
                  </a:lnTo>
                  <a:lnTo>
                    <a:pt x="43" y="25"/>
                  </a:lnTo>
                  <a:lnTo>
                    <a:pt x="51" y="22"/>
                  </a:lnTo>
                  <a:lnTo>
                    <a:pt x="55" y="17"/>
                  </a:lnTo>
                  <a:lnTo>
                    <a:pt x="58" y="13"/>
                  </a:lnTo>
                  <a:lnTo>
                    <a:pt x="60" y="8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5" y="7"/>
                  </a:lnTo>
                  <a:lnTo>
                    <a:pt x="65" y="13"/>
                  </a:lnTo>
                  <a:lnTo>
                    <a:pt x="63" y="20"/>
                  </a:lnTo>
                  <a:lnTo>
                    <a:pt x="58" y="27"/>
                  </a:lnTo>
                  <a:lnTo>
                    <a:pt x="49" y="34"/>
                  </a:lnTo>
                  <a:lnTo>
                    <a:pt x="40" y="37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3" name="Freeform 27"/>
            <p:cNvSpPr>
              <a:spLocks/>
            </p:cNvSpPr>
            <p:nvPr/>
          </p:nvSpPr>
          <p:spPr bwMode="auto">
            <a:xfrm>
              <a:off x="3746" y="415"/>
              <a:ext cx="65" cy="37"/>
            </a:xfrm>
            <a:custGeom>
              <a:avLst/>
              <a:gdLst>
                <a:gd name="T0" fmla="*/ 40 w 65"/>
                <a:gd name="T1" fmla="*/ 37 h 37"/>
                <a:gd name="T2" fmla="*/ 28 w 65"/>
                <a:gd name="T3" fmla="*/ 36 h 37"/>
                <a:gd name="T4" fmla="*/ 17 w 65"/>
                <a:gd name="T5" fmla="*/ 34 h 37"/>
                <a:gd name="T6" fmla="*/ 8 w 65"/>
                <a:gd name="T7" fmla="*/ 27 h 37"/>
                <a:gd name="T8" fmla="*/ 1 w 65"/>
                <a:gd name="T9" fmla="*/ 20 h 37"/>
                <a:gd name="T10" fmla="*/ 0 w 65"/>
                <a:gd name="T11" fmla="*/ 13 h 37"/>
                <a:gd name="T12" fmla="*/ 1 w 65"/>
                <a:gd name="T13" fmla="*/ 7 h 37"/>
                <a:gd name="T14" fmla="*/ 4 w 65"/>
                <a:gd name="T15" fmla="*/ 0 h 37"/>
                <a:gd name="T16" fmla="*/ 4 w 65"/>
                <a:gd name="T17" fmla="*/ 5 h 37"/>
                <a:gd name="T18" fmla="*/ 8 w 65"/>
                <a:gd name="T19" fmla="*/ 13 h 37"/>
                <a:gd name="T20" fmla="*/ 11 w 65"/>
                <a:gd name="T21" fmla="*/ 20 h 37"/>
                <a:gd name="T22" fmla="*/ 17 w 65"/>
                <a:gd name="T23" fmla="*/ 24 h 37"/>
                <a:gd name="T24" fmla="*/ 23 w 65"/>
                <a:gd name="T25" fmla="*/ 25 h 37"/>
                <a:gd name="T26" fmla="*/ 31 w 65"/>
                <a:gd name="T27" fmla="*/ 27 h 37"/>
                <a:gd name="T28" fmla="*/ 37 w 65"/>
                <a:gd name="T29" fmla="*/ 27 h 37"/>
                <a:gd name="T30" fmla="*/ 43 w 65"/>
                <a:gd name="T31" fmla="*/ 25 h 37"/>
                <a:gd name="T32" fmla="*/ 51 w 65"/>
                <a:gd name="T33" fmla="*/ 22 h 37"/>
                <a:gd name="T34" fmla="*/ 55 w 65"/>
                <a:gd name="T35" fmla="*/ 17 h 37"/>
                <a:gd name="T36" fmla="*/ 58 w 65"/>
                <a:gd name="T37" fmla="*/ 13 h 37"/>
                <a:gd name="T38" fmla="*/ 60 w 65"/>
                <a:gd name="T39" fmla="*/ 8 h 37"/>
                <a:gd name="T40" fmla="*/ 60 w 65"/>
                <a:gd name="T41" fmla="*/ 3 h 37"/>
                <a:gd name="T42" fmla="*/ 58 w 65"/>
                <a:gd name="T43" fmla="*/ 0 h 37"/>
                <a:gd name="T44" fmla="*/ 62 w 65"/>
                <a:gd name="T45" fmla="*/ 1 h 37"/>
                <a:gd name="T46" fmla="*/ 65 w 65"/>
                <a:gd name="T47" fmla="*/ 7 h 37"/>
                <a:gd name="T48" fmla="*/ 65 w 65"/>
                <a:gd name="T49" fmla="*/ 13 h 37"/>
                <a:gd name="T50" fmla="*/ 63 w 65"/>
                <a:gd name="T51" fmla="*/ 20 h 37"/>
                <a:gd name="T52" fmla="*/ 58 w 65"/>
                <a:gd name="T53" fmla="*/ 27 h 37"/>
                <a:gd name="T54" fmla="*/ 49 w 65"/>
                <a:gd name="T55" fmla="*/ 34 h 37"/>
                <a:gd name="T56" fmla="*/ 40 w 65"/>
                <a:gd name="T57" fmla="*/ 37 h 37"/>
                <a:gd name="T58" fmla="*/ 40 w 65"/>
                <a:gd name="T59" fmla="*/ 37 h 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37"/>
                <a:gd name="T92" fmla="*/ 65 w 65"/>
                <a:gd name="T93" fmla="*/ 37 h 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37">
                  <a:moveTo>
                    <a:pt x="40" y="37"/>
                  </a:moveTo>
                  <a:lnTo>
                    <a:pt x="28" y="36"/>
                  </a:lnTo>
                  <a:lnTo>
                    <a:pt x="17" y="34"/>
                  </a:lnTo>
                  <a:lnTo>
                    <a:pt x="8" y="27"/>
                  </a:lnTo>
                  <a:lnTo>
                    <a:pt x="1" y="20"/>
                  </a:lnTo>
                  <a:lnTo>
                    <a:pt x="0" y="13"/>
                  </a:lnTo>
                  <a:lnTo>
                    <a:pt x="1" y="7"/>
                  </a:lnTo>
                  <a:lnTo>
                    <a:pt x="4" y="0"/>
                  </a:lnTo>
                  <a:lnTo>
                    <a:pt x="4" y="5"/>
                  </a:lnTo>
                  <a:lnTo>
                    <a:pt x="8" y="13"/>
                  </a:lnTo>
                  <a:lnTo>
                    <a:pt x="11" y="20"/>
                  </a:lnTo>
                  <a:lnTo>
                    <a:pt x="17" y="24"/>
                  </a:lnTo>
                  <a:lnTo>
                    <a:pt x="23" y="25"/>
                  </a:lnTo>
                  <a:lnTo>
                    <a:pt x="31" y="27"/>
                  </a:lnTo>
                  <a:lnTo>
                    <a:pt x="37" y="27"/>
                  </a:lnTo>
                  <a:lnTo>
                    <a:pt x="43" y="25"/>
                  </a:lnTo>
                  <a:lnTo>
                    <a:pt x="51" y="22"/>
                  </a:lnTo>
                  <a:lnTo>
                    <a:pt x="55" y="17"/>
                  </a:lnTo>
                  <a:lnTo>
                    <a:pt x="58" y="13"/>
                  </a:lnTo>
                  <a:lnTo>
                    <a:pt x="60" y="8"/>
                  </a:lnTo>
                  <a:lnTo>
                    <a:pt x="60" y="3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5" y="7"/>
                  </a:lnTo>
                  <a:lnTo>
                    <a:pt x="65" y="13"/>
                  </a:lnTo>
                  <a:lnTo>
                    <a:pt x="63" y="20"/>
                  </a:lnTo>
                  <a:lnTo>
                    <a:pt x="58" y="27"/>
                  </a:lnTo>
                  <a:lnTo>
                    <a:pt x="49" y="34"/>
                  </a:lnTo>
                  <a:lnTo>
                    <a:pt x="40" y="37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4" name="Freeform 28"/>
            <p:cNvSpPr>
              <a:spLocks/>
            </p:cNvSpPr>
            <p:nvPr/>
          </p:nvSpPr>
          <p:spPr bwMode="auto">
            <a:xfrm>
              <a:off x="3627" y="730"/>
              <a:ext cx="42" cy="19"/>
            </a:xfrm>
            <a:custGeom>
              <a:avLst/>
              <a:gdLst>
                <a:gd name="T0" fmla="*/ 22 w 42"/>
                <a:gd name="T1" fmla="*/ 3 h 19"/>
                <a:gd name="T2" fmla="*/ 25 w 42"/>
                <a:gd name="T3" fmla="*/ 3 h 19"/>
                <a:gd name="T4" fmla="*/ 25 w 42"/>
                <a:gd name="T5" fmla="*/ 5 h 19"/>
                <a:gd name="T6" fmla="*/ 25 w 42"/>
                <a:gd name="T7" fmla="*/ 5 h 19"/>
                <a:gd name="T8" fmla="*/ 31 w 42"/>
                <a:gd name="T9" fmla="*/ 7 h 19"/>
                <a:gd name="T10" fmla="*/ 34 w 42"/>
                <a:gd name="T11" fmla="*/ 7 h 19"/>
                <a:gd name="T12" fmla="*/ 35 w 42"/>
                <a:gd name="T13" fmla="*/ 5 h 19"/>
                <a:gd name="T14" fmla="*/ 35 w 42"/>
                <a:gd name="T15" fmla="*/ 3 h 19"/>
                <a:gd name="T16" fmla="*/ 37 w 42"/>
                <a:gd name="T17" fmla="*/ 0 h 19"/>
                <a:gd name="T18" fmla="*/ 40 w 42"/>
                <a:gd name="T19" fmla="*/ 2 h 19"/>
                <a:gd name="T20" fmla="*/ 42 w 42"/>
                <a:gd name="T21" fmla="*/ 5 h 19"/>
                <a:gd name="T22" fmla="*/ 40 w 42"/>
                <a:gd name="T23" fmla="*/ 10 h 19"/>
                <a:gd name="T24" fmla="*/ 35 w 42"/>
                <a:gd name="T25" fmla="*/ 12 h 19"/>
                <a:gd name="T26" fmla="*/ 31 w 42"/>
                <a:gd name="T27" fmla="*/ 14 h 19"/>
                <a:gd name="T28" fmla="*/ 25 w 42"/>
                <a:gd name="T29" fmla="*/ 15 h 19"/>
                <a:gd name="T30" fmla="*/ 23 w 42"/>
                <a:gd name="T31" fmla="*/ 15 h 19"/>
                <a:gd name="T32" fmla="*/ 22 w 42"/>
                <a:gd name="T33" fmla="*/ 19 h 19"/>
                <a:gd name="T34" fmla="*/ 15 w 42"/>
                <a:gd name="T35" fmla="*/ 17 h 19"/>
                <a:gd name="T36" fmla="*/ 9 w 42"/>
                <a:gd name="T37" fmla="*/ 15 h 19"/>
                <a:gd name="T38" fmla="*/ 3 w 42"/>
                <a:gd name="T39" fmla="*/ 14 h 19"/>
                <a:gd name="T40" fmla="*/ 0 w 42"/>
                <a:gd name="T41" fmla="*/ 10 h 19"/>
                <a:gd name="T42" fmla="*/ 0 w 42"/>
                <a:gd name="T43" fmla="*/ 7 h 19"/>
                <a:gd name="T44" fmla="*/ 3 w 42"/>
                <a:gd name="T45" fmla="*/ 5 h 19"/>
                <a:gd name="T46" fmla="*/ 5 w 42"/>
                <a:gd name="T47" fmla="*/ 5 h 19"/>
                <a:gd name="T48" fmla="*/ 8 w 42"/>
                <a:gd name="T49" fmla="*/ 5 h 19"/>
                <a:gd name="T50" fmla="*/ 12 w 42"/>
                <a:gd name="T51" fmla="*/ 3 h 19"/>
                <a:gd name="T52" fmla="*/ 18 w 42"/>
                <a:gd name="T53" fmla="*/ 3 h 19"/>
                <a:gd name="T54" fmla="*/ 22 w 42"/>
                <a:gd name="T55" fmla="*/ 3 h 19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19"/>
                <a:gd name="T86" fmla="*/ 42 w 42"/>
                <a:gd name="T87" fmla="*/ 19 h 19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19">
                  <a:moveTo>
                    <a:pt x="22" y="3"/>
                  </a:moveTo>
                  <a:lnTo>
                    <a:pt x="25" y="3"/>
                  </a:lnTo>
                  <a:lnTo>
                    <a:pt x="25" y="5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5"/>
                  </a:lnTo>
                  <a:lnTo>
                    <a:pt x="40" y="10"/>
                  </a:lnTo>
                  <a:lnTo>
                    <a:pt x="35" y="12"/>
                  </a:lnTo>
                  <a:lnTo>
                    <a:pt x="31" y="14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5" y="17"/>
                  </a:lnTo>
                  <a:lnTo>
                    <a:pt x="9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8" y="3"/>
                  </a:lnTo>
                  <a:lnTo>
                    <a:pt x="22" y="3"/>
                  </a:lnTo>
                  <a:close/>
                </a:path>
              </a:pathLst>
            </a:custGeom>
            <a:solidFill>
              <a:srgbClr val="B29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5" name="Freeform 29"/>
            <p:cNvSpPr>
              <a:spLocks/>
            </p:cNvSpPr>
            <p:nvPr/>
          </p:nvSpPr>
          <p:spPr bwMode="auto">
            <a:xfrm>
              <a:off x="3627" y="730"/>
              <a:ext cx="42" cy="19"/>
            </a:xfrm>
            <a:custGeom>
              <a:avLst/>
              <a:gdLst>
                <a:gd name="T0" fmla="*/ 22 w 42"/>
                <a:gd name="T1" fmla="*/ 3 h 19"/>
                <a:gd name="T2" fmla="*/ 25 w 42"/>
                <a:gd name="T3" fmla="*/ 3 h 19"/>
                <a:gd name="T4" fmla="*/ 25 w 42"/>
                <a:gd name="T5" fmla="*/ 5 h 19"/>
                <a:gd name="T6" fmla="*/ 25 w 42"/>
                <a:gd name="T7" fmla="*/ 5 h 19"/>
                <a:gd name="T8" fmla="*/ 31 w 42"/>
                <a:gd name="T9" fmla="*/ 7 h 19"/>
                <a:gd name="T10" fmla="*/ 34 w 42"/>
                <a:gd name="T11" fmla="*/ 7 h 19"/>
                <a:gd name="T12" fmla="*/ 35 w 42"/>
                <a:gd name="T13" fmla="*/ 5 h 19"/>
                <a:gd name="T14" fmla="*/ 35 w 42"/>
                <a:gd name="T15" fmla="*/ 3 h 19"/>
                <a:gd name="T16" fmla="*/ 37 w 42"/>
                <a:gd name="T17" fmla="*/ 0 h 19"/>
                <a:gd name="T18" fmla="*/ 40 w 42"/>
                <a:gd name="T19" fmla="*/ 2 h 19"/>
                <a:gd name="T20" fmla="*/ 42 w 42"/>
                <a:gd name="T21" fmla="*/ 5 h 19"/>
                <a:gd name="T22" fmla="*/ 42 w 42"/>
                <a:gd name="T23" fmla="*/ 5 h 19"/>
                <a:gd name="T24" fmla="*/ 40 w 42"/>
                <a:gd name="T25" fmla="*/ 10 h 19"/>
                <a:gd name="T26" fmla="*/ 35 w 42"/>
                <a:gd name="T27" fmla="*/ 12 h 19"/>
                <a:gd name="T28" fmla="*/ 31 w 42"/>
                <a:gd name="T29" fmla="*/ 14 h 19"/>
                <a:gd name="T30" fmla="*/ 25 w 42"/>
                <a:gd name="T31" fmla="*/ 15 h 19"/>
                <a:gd name="T32" fmla="*/ 23 w 42"/>
                <a:gd name="T33" fmla="*/ 15 h 19"/>
                <a:gd name="T34" fmla="*/ 22 w 42"/>
                <a:gd name="T35" fmla="*/ 19 h 19"/>
                <a:gd name="T36" fmla="*/ 15 w 42"/>
                <a:gd name="T37" fmla="*/ 17 h 19"/>
                <a:gd name="T38" fmla="*/ 9 w 42"/>
                <a:gd name="T39" fmla="*/ 15 h 19"/>
                <a:gd name="T40" fmla="*/ 3 w 42"/>
                <a:gd name="T41" fmla="*/ 14 h 19"/>
                <a:gd name="T42" fmla="*/ 0 w 42"/>
                <a:gd name="T43" fmla="*/ 10 h 19"/>
                <a:gd name="T44" fmla="*/ 0 w 42"/>
                <a:gd name="T45" fmla="*/ 7 h 19"/>
                <a:gd name="T46" fmla="*/ 3 w 42"/>
                <a:gd name="T47" fmla="*/ 5 h 19"/>
                <a:gd name="T48" fmla="*/ 5 w 42"/>
                <a:gd name="T49" fmla="*/ 5 h 19"/>
                <a:gd name="T50" fmla="*/ 8 w 42"/>
                <a:gd name="T51" fmla="*/ 5 h 19"/>
                <a:gd name="T52" fmla="*/ 12 w 42"/>
                <a:gd name="T53" fmla="*/ 3 h 19"/>
                <a:gd name="T54" fmla="*/ 18 w 42"/>
                <a:gd name="T55" fmla="*/ 3 h 19"/>
                <a:gd name="T56" fmla="*/ 22 w 42"/>
                <a:gd name="T57" fmla="*/ 3 h 19"/>
                <a:gd name="T58" fmla="*/ 22 w 42"/>
                <a:gd name="T59" fmla="*/ 3 h 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2"/>
                <a:gd name="T91" fmla="*/ 0 h 19"/>
                <a:gd name="T92" fmla="*/ 42 w 42"/>
                <a:gd name="T93" fmla="*/ 19 h 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2" h="19">
                  <a:moveTo>
                    <a:pt x="22" y="3"/>
                  </a:moveTo>
                  <a:lnTo>
                    <a:pt x="25" y="3"/>
                  </a:lnTo>
                  <a:lnTo>
                    <a:pt x="25" y="5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5" y="5"/>
                  </a:lnTo>
                  <a:lnTo>
                    <a:pt x="35" y="3"/>
                  </a:lnTo>
                  <a:lnTo>
                    <a:pt x="37" y="0"/>
                  </a:lnTo>
                  <a:lnTo>
                    <a:pt x="40" y="2"/>
                  </a:lnTo>
                  <a:lnTo>
                    <a:pt x="42" y="5"/>
                  </a:lnTo>
                  <a:lnTo>
                    <a:pt x="40" y="10"/>
                  </a:lnTo>
                  <a:lnTo>
                    <a:pt x="35" y="12"/>
                  </a:lnTo>
                  <a:lnTo>
                    <a:pt x="31" y="14"/>
                  </a:lnTo>
                  <a:lnTo>
                    <a:pt x="25" y="15"/>
                  </a:lnTo>
                  <a:lnTo>
                    <a:pt x="23" y="15"/>
                  </a:lnTo>
                  <a:lnTo>
                    <a:pt x="22" y="19"/>
                  </a:lnTo>
                  <a:lnTo>
                    <a:pt x="15" y="17"/>
                  </a:lnTo>
                  <a:lnTo>
                    <a:pt x="9" y="15"/>
                  </a:lnTo>
                  <a:lnTo>
                    <a:pt x="3" y="14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8" y="3"/>
                  </a:lnTo>
                  <a:lnTo>
                    <a:pt x="22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6" name="Freeform 30"/>
            <p:cNvSpPr>
              <a:spLocks/>
            </p:cNvSpPr>
            <p:nvPr/>
          </p:nvSpPr>
          <p:spPr bwMode="auto">
            <a:xfrm>
              <a:off x="3647" y="740"/>
              <a:ext cx="59" cy="161"/>
            </a:xfrm>
            <a:custGeom>
              <a:avLst/>
              <a:gdLst>
                <a:gd name="T0" fmla="*/ 8 w 59"/>
                <a:gd name="T1" fmla="*/ 9 h 161"/>
                <a:gd name="T2" fmla="*/ 9 w 59"/>
                <a:gd name="T3" fmla="*/ 7 h 161"/>
                <a:gd name="T4" fmla="*/ 22 w 59"/>
                <a:gd name="T5" fmla="*/ 0 h 161"/>
                <a:gd name="T6" fmla="*/ 26 w 59"/>
                <a:gd name="T7" fmla="*/ 0 h 161"/>
                <a:gd name="T8" fmla="*/ 37 w 59"/>
                <a:gd name="T9" fmla="*/ 33 h 161"/>
                <a:gd name="T10" fmla="*/ 46 w 59"/>
                <a:gd name="T11" fmla="*/ 62 h 161"/>
                <a:gd name="T12" fmla="*/ 53 w 59"/>
                <a:gd name="T13" fmla="*/ 96 h 161"/>
                <a:gd name="T14" fmla="*/ 59 w 59"/>
                <a:gd name="T15" fmla="*/ 129 h 161"/>
                <a:gd name="T16" fmla="*/ 59 w 59"/>
                <a:gd name="T17" fmla="*/ 132 h 161"/>
                <a:gd name="T18" fmla="*/ 57 w 59"/>
                <a:gd name="T19" fmla="*/ 136 h 161"/>
                <a:gd name="T20" fmla="*/ 51 w 59"/>
                <a:gd name="T21" fmla="*/ 141 h 161"/>
                <a:gd name="T22" fmla="*/ 29 w 59"/>
                <a:gd name="T23" fmla="*/ 156 h 161"/>
                <a:gd name="T24" fmla="*/ 19 w 59"/>
                <a:gd name="T25" fmla="*/ 160 h 161"/>
                <a:gd name="T26" fmla="*/ 5 w 59"/>
                <a:gd name="T27" fmla="*/ 161 h 161"/>
                <a:gd name="T28" fmla="*/ 2 w 59"/>
                <a:gd name="T29" fmla="*/ 160 h 161"/>
                <a:gd name="T30" fmla="*/ 0 w 59"/>
                <a:gd name="T31" fmla="*/ 156 h 161"/>
                <a:gd name="T32" fmla="*/ 0 w 59"/>
                <a:gd name="T33" fmla="*/ 124 h 161"/>
                <a:gd name="T34" fmla="*/ 2 w 59"/>
                <a:gd name="T35" fmla="*/ 69 h 161"/>
                <a:gd name="T36" fmla="*/ 6 w 59"/>
                <a:gd name="T37" fmla="*/ 14 h 161"/>
                <a:gd name="T38" fmla="*/ 8 w 59"/>
                <a:gd name="T39" fmla="*/ 9 h 1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9"/>
                <a:gd name="T61" fmla="*/ 0 h 161"/>
                <a:gd name="T62" fmla="*/ 59 w 59"/>
                <a:gd name="T63" fmla="*/ 161 h 1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9" h="161">
                  <a:moveTo>
                    <a:pt x="8" y="9"/>
                  </a:moveTo>
                  <a:lnTo>
                    <a:pt x="9" y="7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7" y="33"/>
                  </a:lnTo>
                  <a:lnTo>
                    <a:pt x="46" y="62"/>
                  </a:lnTo>
                  <a:lnTo>
                    <a:pt x="53" y="96"/>
                  </a:lnTo>
                  <a:lnTo>
                    <a:pt x="59" y="129"/>
                  </a:lnTo>
                  <a:lnTo>
                    <a:pt x="59" y="132"/>
                  </a:lnTo>
                  <a:lnTo>
                    <a:pt x="57" y="136"/>
                  </a:lnTo>
                  <a:lnTo>
                    <a:pt x="51" y="141"/>
                  </a:lnTo>
                  <a:lnTo>
                    <a:pt x="29" y="156"/>
                  </a:lnTo>
                  <a:lnTo>
                    <a:pt x="19" y="160"/>
                  </a:lnTo>
                  <a:lnTo>
                    <a:pt x="5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24"/>
                  </a:lnTo>
                  <a:lnTo>
                    <a:pt x="2" y="69"/>
                  </a:lnTo>
                  <a:lnTo>
                    <a:pt x="6" y="14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B298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7" name="Freeform 31"/>
            <p:cNvSpPr>
              <a:spLocks/>
            </p:cNvSpPr>
            <p:nvPr/>
          </p:nvSpPr>
          <p:spPr bwMode="auto">
            <a:xfrm>
              <a:off x="3647" y="740"/>
              <a:ext cx="59" cy="161"/>
            </a:xfrm>
            <a:custGeom>
              <a:avLst/>
              <a:gdLst>
                <a:gd name="T0" fmla="*/ 8 w 59"/>
                <a:gd name="T1" fmla="*/ 9 h 161"/>
                <a:gd name="T2" fmla="*/ 9 w 59"/>
                <a:gd name="T3" fmla="*/ 7 h 161"/>
                <a:gd name="T4" fmla="*/ 22 w 59"/>
                <a:gd name="T5" fmla="*/ 0 h 161"/>
                <a:gd name="T6" fmla="*/ 26 w 59"/>
                <a:gd name="T7" fmla="*/ 0 h 161"/>
                <a:gd name="T8" fmla="*/ 37 w 59"/>
                <a:gd name="T9" fmla="*/ 33 h 161"/>
                <a:gd name="T10" fmla="*/ 46 w 59"/>
                <a:gd name="T11" fmla="*/ 62 h 161"/>
                <a:gd name="T12" fmla="*/ 53 w 59"/>
                <a:gd name="T13" fmla="*/ 96 h 161"/>
                <a:gd name="T14" fmla="*/ 59 w 59"/>
                <a:gd name="T15" fmla="*/ 129 h 161"/>
                <a:gd name="T16" fmla="*/ 59 w 59"/>
                <a:gd name="T17" fmla="*/ 132 h 161"/>
                <a:gd name="T18" fmla="*/ 57 w 59"/>
                <a:gd name="T19" fmla="*/ 136 h 161"/>
                <a:gd name="T20" fmla="*/ 51 w 59"/>
                <a:gd name="T21" fmla="*/ 141 h 161"/>
                <a:gd name="T22" fmla="*/ 29 w 59"/>
                <a:gd name="T23" fmla="*/ 156 h 161"/>
                <a:gd name="T24" fmla="*/ 19 w 59"/>
                <a:gd name="T25" fmla="*/ 160 h 161"/>
                <a:gd name="T26" fmla="*/ 5 w 59"/>
                <a:gd name="T27" fmla="*/ 161 h 161"/>
                <a:gd name="T28" fmla="*/ 2 w 59"/>
                <a:gd name="T29" fmla="*/ 160 h 161"/>
                <a:gd name="T30" fmla="*/ 0 w 59"/>
                <a:gd name="T31" fmla="*/ 156 h 161"/>
                <a:gd name="T32" fmla="*/ 0 w 59"/>
                <a:gd name="T33" fmla="*/ 124 h 161"/>
                <a:gd name="T34" fmla="*/ 2 w 59"/>
                <a:gd name="T35" fmla="*/ 69 h 161"/>
                <a:gd name="T36" fmla="*/ 6 w 59"/>
                <a:gd name="T37" fmla="*/ 14 h 161"/>
                <a:gd name="T38" fmla="*/ 8 w 59"/>
                <a:gd name="T39" fmla="*/ 9 h 161"/>
                <a:gd name="T40" fmla="*/ 8 w 59"/>
                <a:gd name="T41" fmla="*/ 9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161"/>
                <a:gd name="T65" fmla="*/ 59 w 59"/>
                <a:gd name="T66" fmla="*/ 161 h 16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161">
                  <a:moveTo>
                    <a:pt x="8" y="9"/>
                  </a:moveTo>
                  <a:lnTo>
                    <a:pt x="9" y="7"/>
                  </a:lnTo>
                  <a:lnTo>
                    <a:pt x="22" y="0"/>
                  </a:lnTo>
                  <a:lnTo>
                    <a:pt x="26" y="0"/>
                  </a:lnTo>
                  <a:lnTo>
                    <a:pt x="37" y="33"/>
                  </a:lnTo>
                  <a:lnTo>
                    <a:pt x="46" y="62"/>
                  </a:lnTo>
                  <a:lnTo>
                    <a:pt x="53" y="96"/>
                  </a:lnTo>
                  <a:lnTo>
                    <a:pt x="59" y="129"/>
                  </a:lnTo>
                  <a:lnTo>
                    <a:pt x="59" y="132"/>
                  </a:lnTo>
                  <a:lnTo>
                    <a:pt x="57" y="136"/>
                  </a:lnTo>
                  <a:lnTo>
                    <a:pt x="51" y="141"/>
                  </a:lnTo>
                  <a:lnTo>
                    <a:pt x="29" y="156"/>
                  </a:lnTo>
                  <a:lnTo>
                    <a:pt x="19" y="160"/>
                  </a:lnTo>
                  <a:lnTo>
                    <a:pt x="5" y="161"/>
                  </a:lnTo>
                  <a:lnTo>
                    <a:pt x="2" y="160"/>
                  </a:lnTo>
                  <a:lnTo>
                    <a:pt x="0" y="156"/>
                  </a:lnTo>
                  <a:lnTo>
                    <a:pt x="0" y="124"/>
                  </a:lnTo>
                  <a:lnTo>
                    <a:pt x="2" y="69"/>
                  </a:lnTo>
                  <a:lnTo>
                    <a:pt x="6" y="14"/>
                  </a:lnTo>
                  <a:lnTo>
                    <a:pt x="8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8" name="Freeform 32"/>
            <p:cNvSpPr>
              <a:spLocks/>
            </p:cNvSpPr>
            <p:nvPr/>
          </p:nvSpPr>
          <p:spPr bwMode="auto">
            <a:xfrm>
              <a:off x="3598" y="745"/>
              <a:ext cx="44" cy="158"/>
            </a:xfrm>
            <a:custGeom>
              <a:avLst/>
              <a:gdLst>
                <a:gd name="T0" fmla="*/ 44 w 44"/>
                <a:gd name="T1" fmla="*/ 79 h 158"/>
                <a:gd name="T2" fmla="*/ 44 w 44"/>
                <a:gd name="T3" fmla="*/ 144 h 158"/>
                <a:gd name="T4" fmla="*/ 44 w 44"/>
                <a:gd name="T5" fmla="*/ 151 h 158"/>
                <a:gd name="T6" fmla="*/ 41 w 44"/>
                <a:gd name="T7" fmla="*/ 158 h 158"/>
                <a:gd name="T8" fmla="*/ 37 w 44"/>
                <a:gd name="T9" fmla="*/ 158 h 158"/>
                <a:gd name="T10" fmla="*/ 14 w 44"/>
                <a:gd name="T11" fmla="*/ 149 h 158"/>
                <a:gd name="T12" fmla="*/ 3 w 44"/>
                <a:gd name="T13" fmla="*/ 144 h 158"/>
                <a:gd name="T14" fmla="*/ 1 w 44"/>
                <a:gd name="T15" fmla="*/ 139 h 158"/>
                <a:gd name="T16" fmla="*/ 0 w 44"/>
                <a:gd name="T17" fmla="*/ 132 h 158"/>
                <a:gd name="T18" fmla="*/ 1 w 44"/>
                <a:gd name="T19" fmla="*/ 105 h 158"/>
                <a:gd name="T20" fmla="*/ 4 w 44"/>
                <a:gd name="T21" fmla="*/ 78 h 158"/>
                <a:gd name="T22" fmla="*/ 10 w 44"/>
                <a:gd name="T23" fmla="*/ 52 h 158"/>
                <a:gd name="T24" fmla="*/ 18 w 44"/>
                <a:gd name="T25" fmla="*/ 11 h 158"/>
                <a:gd name="T26" fmla="*/ 20 w 44"/>
                <a:gd name="T27" fmla="*/ 6 h 158"/>
                <a:gd name="T28" fmla="*/ 23 w 44"/>
                <a:gd name="T29" fmla="*/ 2 h 158"/>
                <a:gd name="T30" fmla="*/ 29 w 44"/>
                <a:gd name="T31" fmla="*/ 0 h 158"/>
                <a:gd name="T32" fmla="*/ 34 w 44"/>
                <a:gd name="T33" fmla="*/ 0 h 158"/>
                <a:gd name="T34" fmla="*/ 40 w 44"/>
                <a:gd name="T35" fmla="*/ 2 h 158"/>
                <a:gd name="T36" fmla="*/ 43 w 44"/>
                <a:gd name="T37" fmla="*/ 6 h 158"/>
                <a:gd name="T38" fmla="*/ 44 w 44"/>
                <a:gd name="T39" fmla="*/ 11 h 158"/>
                <a:gd name="T40" fmla="*/ 44 w 44"/>
                <a:gd name="T41" fmla="*/ 79 h 1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"/>
                <a:gd name="T64" fmla="*/ 0 h 158"/>
                <a:gd name="T65" fmla="*/ 44 w 44"/>
                <a:gd name="T66" fmla="*/ 158 h 1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" h="158">
                  <a:moveTo>
                    <a:pt x="44" y="79"/>
                  </a:moveTo>
                  <a:lnTo>
                    <a:pt x="44" y="144"/>
                  </a:lnTo>
                  <a:lnTo>
                    <a:pt x="44" y="151"/>
                  </a:lnTo>
                  <a:lnTo>
                    <a:pt x="41" y="158"/>
                  </a:lnTo>
                  <a:lnTo>
                    <a:pt x="37" y="158"/>
                  </a:lnTo>
                  <a:lnTo>
                    <a:pt x="14" y="149"/>
                  </a:lnTo>
                  <a:lnTo>
                    <a:pt x="3" y="144"/>
                  </a:lnTo>
                  <a:lnTo>
                    <a:pt x="1" y="139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4" y="78"/>
                  </a:lnTo>
                  <a:lnTo>
                    <a:pt x="10" y="52"/>
                  </a:lnTo>
                  <a:lnTo>
                    <a:pt x="18" y="11"/>
                  </a:lnTo>
                  <a:lnTo>
                    <a:pt x="20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3" y="6"/>
                  </a:lnTo>
                  <a:lnTo>
                    <a:pt x="44" y="11"/>
                  </a:lnTo>
                  <a:lnTo>
                    <a:pt x="44" y="79"/>
                  </a:lnTo>
                  <a:close/>
                </a:path>
              </a:pathLst>
            </a:custGeom>
            <a:solidFill>
              <a:srgbClr val="997F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49" name="Freeform 33"/>
            <p:cNvSpPr>
              <a:spLocks/>
            </p:cNvSpPr>
            <p:nvPr/>
          </p:nvSpPr>
          <p:spPr bwMode="auto">
            <a:xfrm>
              <a:off x="3598" y="745"/>
              <a:ext cx="44" cy="158"/>
            </a:xfrm>
            <a:custGeom>
              <a:avLst/>
              <a:gdLst>
                <a:gd name="T0" fmla="*/ 44 w 44"/>
                <a:gd name="T1" fmla="*/ 79 h 158"/>
                <a:gd name="T2" fmla="*/ 44 w 44"/>
                <a:gd name="T3" fmla="*/ 144 h 158"/>
                <a:gd name="T4" fmla="*/ 44 w 44"/>
                <a:gd name="T5" fmla="*/ 151 h 158"/>
                <a:gd name="T6" fmla="*/ 41 w 44"/>
                <a:gd name="T7" fmla="*/ 158 h 158"/>
                <a:gd name="T8" fmla="*/ 37 w 44"/>
                <a:gd name="T9" fmla="*/ 158 h 158"/>
                <a:gd name="T10" fmla="*/ 14 w 44"/>
                <a:gd name="T11" fmla="*/ 149 h 158"/>
                <a:gd name="T12" fmla="*/ 3 w 44"/>
                <a:gd name="T13" fmla="*/ 144 h 158"/>
                <a:gd name="T14" fmla="*/ 1 w 44"/>
                <a:gd name="T15" fmla="*/ 139 h 158"/>
                <a:gd name="T16" fmla="*/ 0 w 44"/>
                <a:gd name="T17" fmla="*/ 132 h 158"/>
                <a:gd name="T18" fmla="*/ 1 w 44"/>
                <a:gd name="T19" fmla="*/ 105 h 158"/>
                <a:gd name="T20" fmla="*/ 4 w 44"/>
                <a:gd name="T21" fmla="*/ 78 h 158"/>
                <a:gd name="T22" fmla="*/ 10 w 44"/>
                <a:gd name="T23" fmla="*/ 52 h 158"/>
                <a:gd name="T24" fmla="*/ 18 w 44"/>
                <a:gd name="T25" fmla="*/ 11 h 158"/>
                <a:gd name="T26" fmla="*/ 20 w 44"/>
                <a:gd name="T27" fmla="*/ 6 h 158"/>
                <a:gd name="T28" fmla="*/ 23 w 44"/>
                <a:gd name="T29" fmla="*/ 2 h 158"/>
                <a:gd name="T30" fmla="*/ 29 w 44"/>
                <a:gd name="T31" fmla="*/ 0 h 158"/>
                <a:gd name="T32" fmla="*/ 34 w 44"/>
                <a:gd name="T33" fmla="*/ 0 h 158"/>
                <a:gd name="T34" fmla="*/ 40 w 44"/>
                <a:gd name="T35" fmla="*/ 2 h 158"/>
                <a:gd name="T36" fmla="*/ 43 w 44"/>
                <a:gd name="T37" fmla="*/ 6 h 158"/>
                <a:gd name="T38" fmla="*/ 44 w 44"/>
                <a:gd name="T39" fmla="*/ 11 h 158"/>
                <a:gd name="T40" fmla="*/ 44 w 44"/>
                <a:gd name="T41" fmla="*/ 79 h 158"/>
                <a:gd name="T42" fmla="*/ 44 w 44"/>
                <a:gd name="T43" fmla="*/ 79 h 1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4"/>
                <a:gd name="T67" fmla="*/ 0 h 158"/>
                <a:gd name="T68" fmla="*/ 44 w 44"/>
                <a:gd name="T69" fmla="*/ 158 h 1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4" h="158">
                  <a:moveTo>
                    <a:pt x="44" y="79"/>
                  </a:moveTo>
                  <a:lnTo>
                    <a:pt x="44" y="144"/>
                  </a:lnTo>
                  <a:lnTo>
                    <a:pt x="44" y="151"/>
                  </a:lnTo>
                  <a:lnTo>
                    <a:pt x="41" y="158"/>
                  </a:lnTo>
                  <a:lnTo>
                    <a:pt x="37" y="158"/>
                  </a:lnTo>
                  <a:lnTo>
                    <a:pt x="14" y="149"/>
                  </a:lnTo>
                  <a:lnTo>
                    <a:pt x="3" y="144"/>
                  </a:lnTo>
                  <a:lnTo>
                    <a:pt x="1" y="139"/>
                  </a:lnTo>
                  <a:lnTo>
                    <a:pt x="0" y="132"/>
                  </a:lnTo>
                  <a:lnTo>
                    <a:pt x="1" y="105"/>
                  </a:lnTo>
                  <a:lnTo>
                    <a:pt x="4" y="78"/>
                  </a:lnTo>
                  <a:lnTo>
                    <a:pt x="10" y="52"/>
                  </a:lnTo>
                  <a:lnTo>
                    <a:pt x="18" y="11"/>
                  </a:lnTo>
                  <a:lnTo>
                    <a:pt x="20" y="6"/>
                  </a:lnTo>
                  <a:lnTo>
                    <a:pt x="23" y="2"/>
                  </a:lnTo>
                  <a:lnTo>
                    <a:pt x="29" y="0"/>
                  </a:lnTo>
                  <a:lnTo>
                    <a:pt x="34" y="0"/>
                  </a:lnTo>
                  <a:lnTo>
                    <a:pt x="40" y="2"/>
                  </a:lnTo>
                  <a:lnTo>
                    <a:pt x="43" y="6"/>
                  </a:lnTo>
                  <a:lnTo>
                    <a:pt x="44" y="11"/>
                  </a:lnTo>
                  <a:lnTo>
                    <a:pt x="44" y="7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0" name="Freeform 34"/>
            <p:cNvSpPr>
              <a:spLocks/>
            </p:cNvSpPr>
            <p:nvPr/>
          </p:nvSpPr>
          <p:spPr bwMode="auto">
            <a:xfrm>
              <a:off x="3395" y="1160"/>
              <a:ext cx="65" cy="41"/>
            </a:xfrm>
            <a:custGeom>
              <a:avLst/>
              <a:gdLst>
                <a:gd name="T0" fmla="*/ 39 w 65"/>
                <a:gd name="T1" fmla="*/ 2 h 41"/>
                <a:gd name="T2" fmla="*/ 42 w 65"/>
                <a:gd name="T3" fmla="*/ 0 h 41"/>
                <a:gd name="T4" fmla="*/ 44 w 65"/>
                <a:gd name="T5" fmla="*/ 2 h 41"/>
                <a:gd name="T6" fmla="*/ 56 w 65"/>
                <a:gd name="T7" fmla="*/ 17 h 41"/>
                <a:gd name="T8" fmla="*/ 65 w 65"/>
                <a:gd name="T9" fmla="*/ 34 h 41"/>
                <a:gd name="T10" fmla="*/ 58 w 65"/>
                <a:gd name="T11" fmla="*/ 38 h 41"/>
                <a:gd name="T12" fmla="*/ 50 w 65"/>
                <a:gd name="T13" fmla="*/ 39 h 41"/>
                <a:gd name="T14" fmla="*/ 42 w 65"/>
                <a:gd name="T15" fmla="*/ 39 h 41"/>
                <a:gd name="T16" fmla="*/ 33 w 65"/>
                <a:gd name="T17" fmla="*/ 39 h 41"/>
                <a:gd name="T18" fmla="*/ 19 w 65"/>
                <a:gd name="T19" fmla="*/ 41 h 41"/>
                <a:gd name="T20" fmla="*/ 7 w 65"/>
                <a:gd name="T21" fmla="*/ 38 h 41"/>
                <a:gd name="T22" fmla="*/ 3 w 65"/>
                <a:gd name="T23" fmla="*/ 34 h 41"/>
                <a:gd name="T24" fmla="*/ 2 w 65"/>
                <a:gd name="T25" fmla="*/ 29 h 41"/>
                <a:gd name="T26" fmla="*/ 0 w 65"/>
                <a:gd name="T27" fmla="*/ 22 h 41"/>
                <a:gd name="T28" fmla="*/ 0 w 65"/>
                <a:gd name="T29" fmla="*/ 17 h 41"/>
                <a:gd name="T30" fmla="*/ 5 w 65"/>
                <a:gd name="T31" fmla="*/ 12 h 41"/>
                <a:gd name="T32" fmla="*/ 10 w 65"/>
                <a:gd name="T33" fmla="*/ 10 h 41"/>
                <a:gd name="T34" fmla="*/ 11 w 65"/>
                <a:gd name="T35" fmla="*/ 9 h 41"/>
                <a:gd name="T36" fmla="*/ 14 w 65"/>
                <a:gd name="T37" fmla="*/ 7 h 41"/>
                <a:gd name="T38" fmla="*/ 27 w 65"/>
                <a:gd name="T39" fmla="*/ 4 h 41"/>
                <a:gd name="T40" fmla="*/ 39 w 65"/>
                <a:gd name="T41" fmla="*/ 2 h 4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5"/>
                <a:gd name="T64" fmla="*/ 0 h 41"/>
                <a:gd name="T65" fmla="*/ 65 w 65"/>
                <a:gd name="T66" fmla="*/ 41 h 4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5" h="41">
                  <a:moveTo>
                    <a:pt x="39" y="2"/>
                  </a:moveTo>
                  <a:lnTo>
                    <a:pt x="42" y="0"/>
                  </a:lnTo>
                  <a:lnTo>
                    <a:pt x="44" y="2"/>
                  </a:lnTo>
                  <a:lnTo>
                    <a:pt x="56" y="17"/>
                  </a:lnTo>
                  <a:lnTo>
                    <a:pt x="65" y="34"/>
                  </a:lnTo>
                  <a:lnTo>
                    <a:pt x="58" y="38"/>
                  </a:lnTo>
                  <a:lnTo>
                    <a:pt x="50" y="39"/>
                  </a:lnTo>
                  <a:lnTo>
                    <a:pt x="42" y="39"/>
                  </a:lnTo>
                  <a:lnTo>
                    <a:pt x="33" y="39"/>
                  </a:lnTo>
                  <a:lnTo>
                    <a:pt x="19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5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27" y="4"/>
                  </a:lnTo>
                  <a:lnTo>
                    <a:pt x="39" y="2"/>
                  </a:lnTo>
                  <a:close/>
                </a:path>
              </a:pathLst>
            </a:custGeom>
            <a:solidFill>
              <a:srgbClr val="7F7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1" name="Freeform 35"/>
            <p:cNvSpPr>
              <a:spLocks/>
            </p:cNvSpPr>
            <p:nvPr/>
          </p:nvSpPr>
          <p:spPr bwMode="auto">
            <a:xfrm>
              <a:off x="3395" y="1160"/>
              <a:ext cx="65" cy="41"/>
            </a:xfrm>
            <a:custGeom>
              <a:avLst/>
              <a:gdLst>
                <a:gd name="T0" fmla="*/ 39 w 65"/>
                <a:gd name="T1" fmla="*/ 2 h 41"/>
                <a:gd name="T2" fmla="*/ 42 w 65"/>
                <a:gd name="T3" fmla="*/ 0 h 41"/>
                <a:gd name="T4" fmla="*/ 44 w 65"/>
                <a:gd name="T5" fmla="*/ 2 h 41"/>
                <a:gd name="T6" fmla="*/ 44 w 65"/>
                <a:gd name="T7" fmla="*/ 2 h 41"/>
                <a:gd name="T8" fmla="*/ 56 w 65"/>
                <a:gd name="T9" fmla="*/ 17 h 41"/>
                <a:gd name="T10" fmla="*/ 65 w 65"/>
                <a:gd name="T11" fmla="*/ 34 h 41"/>
                <a:gd name="T12" fmla="*/ 65 w 65"/>
                <a:gd name="T13" fmla="*/ 34 h 41"/>
                <a:gd name="T14" fmla="*/ 58 w 65"/>
                <a:gd name="T15" fmla="*/ 38 h 41"/>
                <a:gd name="T16" fmla="*/ 50 w 65"/>
                <a:gd name="T17" fmla="*/ 39 h 41"/>
                <a:gd name="T18" fmla="*/ 42 w 65"/>
                <a:gd name="T19" fmla="*/ 39 h 41"/>
                <a:gd name="T20" fmla="*/ 33 w 65"/>
                <a:gd name="T21" fmla="*/ 39 h 41"/>
                <a:gd name="T22" fmla="*/ 33 w 65"/>
                <a:gd name="T23" fmla="*/ 39 h 41"/>
                <a:gd name="T24" fmla="*/ 19 w 65"/>
                <a:gd name="T25" fmla="*/ 41 h 41"/>
                <a:gd name="T26" fmla="*/ 7 w 65"/>
                <a:gd name="T27" fmla="*/ 38 h 41"/>
                <a:gd name="T28" fmla="*/ 7 w 65"/>
                <a:gd name="T29" fmla="*/ 38 h 41"/>
                <a:gd name="T30" fmla="*/ 3 w 65"/>
                <a:gd name="T31" fmla="*/ 34 h 41"/>
                <a:gd name="T32" fmla="*/ 2 w 65"/>
                <a:gd name="T33" fmla="*/ 29 h 41"/>
                <a:gd name="T34" fmla="*/ 0 w 65"/>
                <a:gd name="T35" fmla="*/ 22 h 41"/>
                <a:gd name="T36" fmla="*/ 0 w 65"/>
                <a:gd name="T37" fmla="*/ 17 h 41"/>
                <a:gd name="T38" fmla="*/ 0 w 65"/>
                <a:gd name="T39" fmla="*/ 17 h 41"/>
                <a:gd name="T40" fmla="*/ 5 w 65"/>
                <a:gd name="T41" fmla="*/ 12 h 41"/>
                <a:gd name="T42" fmla="*/ 10 w 65"/>
                <a:gd name="T43" fmla="*/ 10 h 41"/>
                <a:gd name="T44" fmla="*/ 10 w 65"/>
                <a:gd name="T45" fmla="*/ 10 h 41"/>
                <a:gd name="T46" fmla="*/ 11 w 65"/>
                <a:gd name="T47" fmla="*/ 9 h 41"/>
                <a:gd name="T48" fmla="*/ 14 w 65"/>
                <a:gd name="T49" fmla="*/ 7 h 41"/>
                <a:gd name="T50" fmla="*/ 14 w 65"/>
                <a:gd name="T51" fmla="*/ 7 h 41"/>
                <a:gd name="T52" fmla="*/ 27 w 65"/>
                <a:gd name="T53" fmla="*/ 4 h 41"/>
                <a:gd name="T54" fmla="*/ 39 w 65"/>
                <a:gd name="T55" fmla="*/ 2 h 41"/>
                <a:gd name="T56" fmla="*/ 39 w 65"/>
                <a:gd name="T57" fmla="*/ 2 h 4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65"/>
                <a:gd name="T88" fmla="*/ 0 h 41"/>
                <a:gd name="T89" fmla="*/ 65 w 65"/>
                <a:gd name="T90" fmla="*/ 41 h 4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65" h="41">
                  <a:moveTo>
                    <a:pt x="39" y="2"/>
                  </a:moveTo>
                  <a:lnTo>
                    <a:pt x="42" y="0"/>
                  </a:lnTo>
                  <a:lnTo>
                    <a:pt x="44" y="2"/>
                  </a:lnTo>
                  <a:lnTo>
                    <a:pt x="56" y="17"/>
                  </a:lnTo>
                  <a:lnTo>
                    <a:pt x="65" y="34"/>
                  </a:lnTo>
                  <a:lnTo>
                    <a:pt x="58" y="38"/>
                  </a:lnTo>
                  <a:lnTo>
                    <a:pt x="50" y="39"/>
                  </a:lnTo>
                  <a:lnTo>
                    <a:pt x="42" y="39"/>
                  </a:lnTo>
                  <a:lnTo>
                    <a:pt x="33" y="39"/>
                  </a:lnTo>
                  <a:lnTo>
                    <a:pt x="19" y="41"/>
                  </a:lnTo>
                  <a:lnTo>
                    <a:pt x="7" y="38"/>
                  </a:lnTo>
                  <a:lnTo>
                    <a:pt x="3" y="34"/>
                  </a:lnTo>
                  <a:lnTo>
                    <a:pt x="2" y="29"/>
                  </a:lnTo>
                  <a:lnTo>
                    <a:pt x="0" y="22"/>
                  </a:lnTo>
                  <a:lnTo>
                    <a:pt x="0" y="17"/>
                  </a:lnTo>
                  <a:lnTo>
                    <a:pt x="5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4" y="7"/>
                  </a:lnTo>
                  <a:lnTo>
                    <a:pt x="27" y="4"/>
                  </a:lnTo>
                  <a:lnTo>
                    <a:pt x="39" y="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2" name="Freeform 36"/>
            <p:cNvSpPr>
              <a:spLocks/>
            </p:cNvSpPr>
            <p:nvPr/>
          </p:nvSpPr>
          <p:spPr bwMode="auto">
            <a:xfrm>
              <a:off x="3289" y="1107"/>
              <a:ext cx="77" cy="34"/>
            </a:xfrm>
            <a:custGeom>
              <a:avLst/>
              <a:gdLst>
                <a:gd name="T0" fmla="*/ 32 w 77"/>
                <a:gd name="T1" fmla="*/ 2 h 34"/>
                <a:gd name="T2" fmla="*/ 38 w 77"/>
                <a:gd name="T3" fmla="*/ 2 h 34"/>
                <a:gd name="T4" fmla="*/ 43 w 77"/>
                <a:gd name="T5" fmla="*/ 0 h 34"/>
                <a:gd name="T6" fmla="*/ 48 w 77"/>
                <a:gd name="T7" fmla="*/ 0 h 34"/>
                <a:gd name="T8" fmla="*/ 52 w 77"/>
                <a:gd name="T9" fmla="*/ 2 h 34"/>
                <a:gd name="T10" fmla="*/ 55 w 77"/>
                <a:gd name="T11" fmla="*/ 3 h 34"/>
                <a:gd name="T12" fmla="*/ 65 w 77"/>
                <a:gd name="T13" fmla="*/ 19 h 34"/>
                <a:gd name="T14" fmla="*/ 77 w 77"/>
                <a:gd name="T15" fmla="*/ 31 h 34"/>
                <a:gd name="T16" fmla="*/ 74 w 77"/>
                <a:gd name="T17" fmla="*/ 34 h 34"/>
                <a:gd name="T18" fmla="*/ 40 w 77"/>
                <a:gd name="T19" fmla="*/ 33 h 34"/>
                <a:gd name="T20" fmla="*/ 6 w 77"/>
                <a:gd name="T21" fmla="*/ 33 h 34"/>
                <a:gd name="T22" fmla="*/ 3 w 77"/>
                <a:gd name="T23" fmla="*/ 33 h 34"/>
                <a:gd name="T24" fmla="*/ 0 w 77"/>
                <a:gd name="T25" fmla="*/ 31 h 34"/>
                <a:gd name="T26" fmla="*/ 1 w 77"/>
                <a:gd name="T27" fmla="*/ 21 h 34"/>
                <a:gd name="T28" fmla="*/ 5 w 77"/>
                <a:gd name="T29" fmla="*/ 15 h 34"/>
                <a:gd name="T30" fmla="*/ 8 w 77"/>
                <a:gd name="T31" fmla="*/ 10 h 34"/>
                <a:gd name="T32" fmla="*/ 12 w 77"/>
                <a:gd name="T33" fmla="*/ 9 h 34"/>
                <a:gd name="T34" fmla="*/ 17 w 77"/>
                <a:gd name="T35" fmla="*/ 7 h 34"/>
                <a:gd name="T36" fmla="*/ 21 w 77"/>
                <a:gd name="T37" fmla="*/ 5 h 34"/>
                <a:gd name="T38" fmla="*/ 28 w 77"/>
                <a:gd name="T39" fmla="*/ 3 h 34"/>
                <a:gd name="T40" fmla="*/ 32 w 77"/>
                <a:gd name="T41" fmla="*/ 2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7"/>
                <a:gd name="T64" fmla="*/ 0 h 34"/>
                <a:gd name="T65" fmla="*/ 77 w 77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7" h="34">
                  <a:moveTo>
                    <a:pt x="32" y="2"/>
                  </a:moveTo>
                  <a:lnTo>
                    <a:pt x="38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5" y="3"/>
                  </a:lnTo>
                  <a:lnTo>
                    <a:pt x="65" y="19"/>
                  </a:lnTo>
                  <a:lnTo>
                    <a:pt x="77" y="31"/>
                  </a:lnTo>
                  <a:lnTo>
                    <a:pt x="74" y="34"/>
                  </a:lnTo>
                  <a:lnTo>
                    <a:pt x="40" y="33"/>
                  </a:lnTo>
                  <a:lnTo>
                    <a:pt x="6" y="33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9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32" y="2"/>
                  </a:lnTo>
                  <a:close/>
                </a:path>
              </a:pathLst>
            </a:custGeom>
            <a:solidFill>
              <a:srgbClr val="7F7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3" name="Freeform 37"/>
            <p:cNvSpPr>
              <a:spLocks/>
            </p:cNvSpPr>
            <p:nvPr/>
          </p:nvSpPr>
          <p:spPr bwMode="auto">
            <a:xfrm>
              <a:off x="3289" y="1107"/>
              <a:ext cx="77" cy="34"/>
            </a:xfrm>
            <a:custGeom>
              <a:avLst/>
              <a:gdLst>
                <a:gd name="T0" fmla="*/ 32 w 77"/>
                <a:gd name="T1" fmla="*/ 2 h 34"/>
                <a:gd name="T2" fmla="*/ 38 w 77"/>
                <a:gd name="T3" fmla="*/ 2 h 34"/>
                <a:gd name="T4" fmla="*/ 43 w 77"/>
                <a:gd name="T5" fmla="*/ 0 h 34"/>
                <a:gd name="T6" fmla="*/ 48 w 77"/>
                <a:gd name="T7" fmla="*/ 0 h 34"/>
                <a:gd name="T8" fmla="*/ 52 w 77"/>
                <a:gd name="T9" fmla="*/ 2 h 34"/>
                <a:gd name="T10" fmla="*/ 55 w 77"/>
                <a:gd name="T11" fmla="*/ 3 h 34"/>
                <a:gd name="T12" fmla="*/ 65 w 77"/>
                <a:gd name="T13" fmla="*/ 19 h 34"/>
                <a:gd name="T14" fmla="*/ 77 w 77"/>
                <a:gd name="T15" fmla="*/ 31 h 34"/>
                <a:gd name="T16" fmla="*/ 74 w 77"/>
                <a:gd name="T17" fmla="*/ 34 h 34"/>
                <a:gd name="T18" fmla="*/ 40 w 77"/>
                <a:gd name="T19" fmla="*/ 33 h 34"/>
                <a:gd name="T20" fmla="*/ 6 w 77"/>
                <a:gd name="T21" fmla="*/ 33 h 34"/>
                <a:gd name="T22" fmla="*/ 6 w 77"/>
                <a:gd name="T23" fmla="*/ 33 h 34"/>
                <a:gd name="T24" fmla="*/ 3 w 77"/>
                <a:gd name="T25" fmla="*/ 33 h 34"/>
                <a:gd name="T26" fmla="*/ 0 w 77"/>
                <a:gd name="T27" fmla="*/ 31 h 34"/>
                <a:gd name="T28" fmla="*/ 0 w 77"/>
                <a:gd name="T29" fmla="*/ 31 h 34"/>
                <a:gd name="T30" fmla="*/ 1 w 77"/>
                <a:gd name="T31" fmla="*/ 21 h 34"/>
                <a:gd name="T32" fmla="*/ 5 w 77"/>
                <a:gd name="T33" fmla="*/ 15 h 34"/>
                <a:gd name="T34" fmla="*/ 5 w 77"/>
                <a:gd name="T35" fmla="*/ 15 h 34"/>
                <a:gd name="T36" fmla="*/ 8 w 77"/>
                <a:gd name="T37" fmla="*/ 10 h 34"/>
                <a:gd name="T38" fmla="*/ 12 w 77"/>
                <a:gd name="T39" fmla="*/ 9 h 34"/>
                <a:gd name="T40" fmla="*/ 17 w 77"/>
                <a:gd name="T41" fmla="*/ 7 h 34"/>
                <a:gd name="T42" fmla="*/ 21 w 77"/>
                <a:gd name="T43" fmla="*/ 5 h 34"/>
                <a:gd name="T44" fmla="*/ 21 w 77"/>
                <a:gd name="T45" fmla="*/ 5 h 34"/>
                <a:gd name="T46" fmla="*/ 28 w 77"/>
                <a:gd name="T47" fmla="*/ 3 h 34"/>
                <a:gd name="T48" fmla="*/ 32 w 77"/>
                <a:gd name="T49" fmla="*/ 2 h 34"/>
                <a:gd name="T50" fmla="*/ 32 w 77"/>
                <a:gd name="T51" fmla="*/ 2 h 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77"/>
                <a:gd name="T79" fmla="*/ 0 h 34"/>
                <a:gd name="T80" fmla="*/ 77 w 77"/>
                <a:gd name="T81" fmla="*/ 34 h 3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77" h="34">
                  <a:moveTo>
                    <a:pt x="32" y="2"/>
                  </a:moveTo>
                  <a:lnTo>
                    <a:pt x="38" y="2"/>
                  </a:lnTo>
                  <a:lnTo>
                    <a:pt x="43" y="0"/>
                  </a:lnTo>
                  <a:lnTo>
                    <a:pt x="48" y="0"/>
                  </a:lnTo>
                  <a:lnTo>
                    <a:pt x="52" y="2"/>
                  </a:lnTo>
                  <a:lnTo>
                    <a:pt x="55" y="3"/>
                  </a:lnTo>
                  <a:lnTo>
                    <a:pt x="65" y="19"/>
                  </a:lnTo>
                  <a:lnTo>
                    <a:pt x="77" y="31"/>
                  </a:lnTo>
                  <a:lnTo>
                    <a:pt x="74" y="34"/>
                  </a:lnTo>
                  <a:lnTo>
                    <a:pt x="40" y="33"/>
                  </a:lnTo>
                  <a:lnTo>
                    <a:pt x="6" y="33"/>
                  </a:lnTo>
                  <a:lnTo>
                    <a:pt x="3" y="33"/>
                  </a:lnTo>
                  <a:lnTo>
                    <a:pt x="0" y="31"/>
                  </a:lnTo>
                  <a:lnTo>
                    <a:pt x="1" y="21"/>
                  </a:lnTo>
                  <a:lnTo>
                    <a:pt x="5" y="15"/>
                  </a:lnTo>
                  <a:lnTo>
                    <a:pt x="8" y="10"/>
                  </a:lnTo>
                  <a:lnTo>
                    <a:pt x="12" y="9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8" y="3"/>
                  </a:lnTo>
                  <a:lnTo>
                    <a:pt x="32" y="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4" name="Freeform 38"/>
            <p:cNvSpPr>
              <a:spLocks/>
            </p:cNvSpPr>
            <p:nvPr/>
          </p:nvSpPr>
          <p:spPr bwMode="auto">
            <a:xfrm>
              <a:off x="3284" y="908"/>
              <a:ext cx="77" cy="204"/>
            </a:xfrm>
            <a:custGeom>
              <a:avLst/>
              <a:gdLst>
                <a:gd name="T0" fmla="*/ 54 w 77"/>
                <a:gd name="T1" fmla="*/ 182 h 204"/>
                <a:gd name="T2" fmla="*/ 56 w 77"/>
                <a:gd name="T3" fmla="*/ 187 h 204"/>
                <a:gd name="T4" fmla="*/ 57 w 77"/>
                <a:gd name="T5" fmla="*/ 192 h 204"/>
                <a:gd name="T6" fmla="*/ 54 w 77"/>
                <a:gd name="T7" fmla="*/ 196 h 204"/>
                <a:gd name="T8" fmla="*/ 45 w 77"/>
                <a:gd name="T9" fmla="*/ 197 h 204"/>
                <a:gd name="T10" fmla="*/ 34 w 77"/>
                <a:gd name="T11" fmla="*/ 199 h 204"/>
                <a:gd name="T12" fmla="*/ 25 w 77"/>
                <a:gd name="T13" fmla="*/ 201 h 204"/>
                <a:gd name="T14" fmla="*/ 16 w 77"/>
                <a:gd name="T15" fmla="*/ 204 h 204"/>
                <a:gd name="T16" fmla="*/ 5 w 77"/>
                <a:gd name="T17" fmla="*/ 202 h 204"/>
                <a:gd name="T18" fmla="*/ 2 w 77"/>
                <a:gd name="T19" fmla="*/ 197 h 204"/>
                <a:gd name="T20" fmla="*/ 0 w 77"/>
                <a:gd name="T21" fmla="*/ 190 h 204"/>
                <a:gd name="T22" fmla="*/ 0 w 77"/>
                <a:gd name="T23" fmla="*/ 184 h 204"/>
                <a:gd name="T24" fmla="*/ 2 w 77"/>
                <a:gd name="T25" fmla="*/ 178 h 204"/>
                <a:gd name="T26" fmla="*/ 10 w 77"/>
                <a:gd name="T27" fmla="*/ 163 h 204"/>
                <a:gd name="T28" fmla="*/ 22 w 77"/>
                <a:gd name="T29" fmla="*/ 151 h 204"/>
                <a:gd name="T30" fmla="*/ 30 w 77"/>
                <a:gd name="T31" fmla="*/ 134 h 204"/>
                <a:gd name="T32" fmla="*/ 33 w 77"/>
                <a:gd name="T33" fmla="*/ 112 h 204"/>
                <a:gd name="T34" fmla="*/ 33 w 77"/>
                <a:gd name="T35" fmla="*/ 105 h 204"/>
                <a:gd name="T36" fmla="*/ 33 w 77"/>
                <a:gd name="T37" fmla="*/ 96 h 204"/>
                <a:gd name="T38" fmla="*/ 31 w 77"/>
                <a:gd name="T39" fmla="*/ 89 h 204"/>
                <a:gd name="T40" fmla="*/ 31 w 77"/>
                <a:gd name="T41" fmla="*/ 81 h 204"/>
                <a:gd name="T42" fmla="*/ 34 w 77"/>
                <a:gd name="T43" fmla="*/ 70 h 204"/>
                <a:gd name="T44" fmla="*/ 39 w 77"/>
                <a:gd name="T45" fmla="*/ 60 h 204"/>
                <a:gd name="T46" fmla="*/ 43 w 77"/>
                <a:gd name="T47" fmla="*/ 50 h 204"/>
                <a:gd name="T48" fmla="*/ 47 w 77"/>
                <a:gd name="T49" fmla="*/ 40 h 204"/>
                <a:gd name="T50" fmla="*/ 48 w 77"/>
                <a:gd name="T51" fmla="*/ 22 h 204"/>
                <a:gd name="T52" fmla="*/ 48 w 77"/>
                <a:gd name="T53" fmla="*/ 5 h 204"/>
                <a:gd name="T54" fmla="*/ 48 w 77"/>
                <a:gd name="T55" fmla="*/ 2 h 204"/>
                <a:gd name="T56" fmla="*/ 56 w 77"/>
                <a:gd name="T57" fmla="*/ 0 h 204"/>
                <a:gd name="T58" fmla="*/ 60 w 77"/>
                <a:gd name="T59" fmla="*/ 7 h 204"/>
                <a:gd name="T60" fmla="*/ 62 w 77"/>
                <a:gd name="T61" fmla="*/ 14 h 204"/>
                <a:gd name="T62" fmla="*/ 65 w 77"/>
                <a:gd name="T63" fmla="*/ 22 h 204"/>
                <a:gd name="T64" fmla="*/ 70 w 77"/>
                <a:gd name="T65" fmla="*/ 28 h 204"/>
                <a:gd name="T66" fmla="*/ 74 w 77"/>
                <a:gd name="T67" fmla="*/ 40 h 204"/>
                <a:gd name="T68" fmla="*/ 76 w 77"/>
                <a:gd name="T69" fmla="*/ 52 h 204"/>
                <a:gd name="T70" fmla="*/ 77 w 77"/>
                <a:gd name="T71" fmla="*/ 70 h 204"/>
                <a:gd name="T72" fmla="*/ 76 w 77"/>
                <a:gd name="T73" fmla="*/ 89 h 204"/>
                <a:gd name="T74" fmla="*/ 74 w 77"/>
                <a:gd name="T75" fmla="*/ 98 h 204"/>
                <a:gd name="T76" fmla="*/ 71 w 77"/>
                <a:gd name="T77" fmla="*/ 106 h 204"/>
                <a:gd name="T78" fmla="*/ 64 w 77"/>
                <a:gd name="T79" fmla="*/ 115 h 204"/>
                <a:gd name="T80" fmla="*/ 56 w 77"/>
                <a:gd name="T81" fmla="*/ 127 h 204"/>
                <a:gd name="T82" fmla="*/ 50 w 77"/>
                <a:gd name="T83" fmla="*/ 148 h 204"/>
                <a:gd name="T84" fmla="*/ 47 w 77"/>
                <a:gd name="T85" fmla="*/ 165 h 204"/>
                <a:gd name="T86" fmla="*/ 48 w 77"/>
                <a:gd name="T87" fmla="*/ 173 h 204"/>
                <a:gd name="T88" fmla="*/ 50 w 77"/>
                <a:gd name="T89" fmla="*/ 177 h 204"/>
                <a:gd name="T90" fmla="*/ 54 w 77"/>
                <a:gd name="T91" fmla="*/ 182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7"/>
                <a:gd name="T139" fmla="*/ 0 h 204"/>
                <a:gd name="T140" fmla="*/ 77 w 77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7" h="204">
                  <a:moveTo>
                    <a:pt x="54" y="182"/>
                  </a:moveTo>
                  <a:lnTo>
                    <a:pt x="56" y="187"/>
                  </a:lnTo>
                  <a:lnTo>
                    <a:pt x="57" y="192"/>
                  </a:lnTo>
                  <a:lnTo>
                    <a:pt x="54" y="196"/>
                  </a:lnTo>
                  <a:lnTo>
                    <a:pt x="45" y="197"/>
                  </a:lnTo>
                  <a:lnTo>
                    <a:pt x="34" y="199"/>
                  </a:lnTo>
                  <a:lnTo>
                    <a:pt x="25" y="201"/>
                  </a:lnTo>
                  <a:lnTo>
                    <a:pt x="16" y="204"/>
                  </a:lnTo>
                  <a:lnTo>
                    <a:pt x="5" y="202"/>
                  </a:lnTo>
                  <a:lnTo>
                    <a:pt x="2" y="197"/>
                  </a:lnTo>
                  <a:lnTo>
                    <a:pt x="0" y="190"/>
                  </a:lnTo>
                  <a:lnTo>
                    <a:pt x="0" y="184"/>
                  </a:lnTo>
                  <a:lnTo>
                    <a:pt x="2" y="178"/>
                  </a:lnTo>
                  <a:lnTo>
                    <a:pt x="10" y="163"/>
                  </a:lnTo>
                  <a:lnTo>
                    <a:pt x="22" y="151"/>
                  </a:lnTo>
                  <a:lnTo>
                    <a:pt x="30" y="134"/>
                  </a:lnTo>
                  <a:lnTo>
                    <a:pt x="33" y="112"/>
                  </a:lnTo>
                  <a:lnTo>
                    <a:pt x="33" y="105"/>
                  </a:lnTo>
                  <a:lnTo>
                    <a:pt x="33" y="96"/>
                  </a:lnTo>
                  <a:lnTo>
                    <a:pt x="31" y="89"/>
                  </a:lnTo>
                  <a:lnTo>
                    <a:pt x="31" y="81"/>
                  </a:lnTo>
                  <a:lnTo>
                    <a:pt x="34" y="70"/>
                  </a:lnTo>
                  <a:lnTo>
                    <a:pt x="39" y="60"/>
                  </a:lnTo>
                  <a:lnTo>
                    <a:pt x="43" y="50"/>
                  </a:lnTo>
                  <a:lnTo>
                    <a:pt x="47" y="40"/>
                  </a:lnTo>
                  <a:lnTo>
                    <a:pt x="48" y="22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56" y="0"/>
                  </a:lnTo>
                  <a:lnTo>
                    <a:pt x="60" y="7"/>
                  </a:lnTo>
                  <a:lnTo>
                    <a:pt x="62" y="14"/>
                  </a:lnTo>
                  <a:lnTo>
                    <a:pt x="65" y="22"/>
                  </a:lnTo>
                  <a:lnTo>
                    <a:pt x="70" y="28"/>
                  </a:lnTo>
                  <a:lnTo>
                    <a:pt x="74" y="40"/>
                  </a:lnTo>
                  <a:lnTo>
                    <a:pt x="76" y="52"/>
                  </a:lnTo>
                  <a:lnTo>
                    <a:pt x="77" y="70"/>
                  </a:lnTo>
                  <a:lnTo>
                    <a:pt x="76" y="89"/>
                  </a:lnTo>
                  <a:lnTo>
                    <a:pt x="74" y="98"/>
                  </a:lnTo>
                  <a:lnTo>
                    <a:pt x="71" y="106"/>
                  </a:lnTo>
                  <a:lnTo>
                    <a:pt x="64" y="115"/>
                  </a:lnTo>
                  <a:lnTo>
                    <a:pt x="56" y="127"/>
                  </a:lnTo>
                  <a:lnTo>
                    <a:pt x="50" y="148"/>
                  </a:lnTo>
                  <a:lnTo>
                    <a:pt x="47" y="165"/>
                  </a:lnTo>
                  <a:lnTo>
                    <a:pt x="48" y="173"/>
                  </a:lnTo>
                  <a:lnTo>
                    <a:pt x="50" y="177"/>
                  </a:lnTo>
                  <a:lnTo>
                    <a:pt x="54" y="182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5" name="Freeform 39"/>
            <p:cNvSpPr>
              <a:spLocks/>
            </p:cNvSpPr>
            <p:nvPr/>
          </p:nvSpPr>
          <p:spPr bwMode="auto">
            <a:xfrm>
              <a:off x="3284" y="908"/>
              <a:ext cx="77" cy="204"/>
            </a:xfrm>
            <a:custGeom>
              <a:avLst/>
              <a:gdLst>
                <a:gd name="T0" fmla="*/ 54 w 77"/>
                <a:gd name="T1" fmla="*/ 182 h 204"/>
                <a:gd name="T2" fmla="*/ 56 w 77"/>
                <a:gd name="T3" fmla="*/ 187 h 204"/>
                <a:gd name="T4" fmla="*/ 57 w 77"/>
                <a:gd name="T5" fmla="*/ 192 h 204"/>
                <a:gd name="T6" fmla="*/ 54 w 77"/>
                <a:gd name="T7" fmla="*/ 196 h 204"/>
                <a:gd name="T8" fmla="*/ 45 w 77"/>
                <a:gd name="T9" fmla="*/ 197 h 204"/>
                <a:gd name="T10" fmla="*/ 34 w 77"/>
                <a:gd name="T11" fmla="*/ 199 h 204"/>
                <a:gd name="T12" fmla="*/ 25 w 77"/>
                <a:gd name="T13" fmla="*/ 201 h 204"/>
                <a:gd name="T14" fmla="*/ 16 w 77"/>
                <a:gd name="T15" fmla="*/ 204 h 204"/>
                <a:gd name="T16" fmla="*/ 5 w 77"/>
                <a:gd name="T17" fmla="*/ 202 h 204"/>
                <a:gd name="T18" fmla="*/ 2 w 77"/>
                <a:gd name="T19" fmla="*/ 197 h 204"/>
                <a:gd name="T20" fmla="*/ 0 w 77"/>
                <a:gd name="T21" fmla="*/ 190 h 204"/>
                <a:gd name="T22" fmla="*/ 0 w 77"/>
                <a:gd name="T23" fmla="*/ 184 h 204"/>
                <a:gd name="T24" fmla="*/ 2 w 77"/>
                <a:gd name="T25" fmla="*/ 178 h 204"/>
                <a:gd name="T26" fmla="*/ 10 w 77"/>
                <a:gd name="T27" fmla="*/ 163 h 204"/>
                <a:gd name="T28" fmla="*/ 22 w 77"/>
                <a:gd name="T29" fmla="*/ 151 h 204"/>
                <a:gd name="T30" fmla="*/ 30 w 77"/>
                <a:gd name="T31" fmla="*/ 134 h 204"/>
                <a:gd name="T32" fmla="*/ 33 w 77"/>
                <a:gd name="T33" fmla="*/ 112 h 204"/>
                <a:gd name="T34" fmla="*/ 33 w 77"/>
                <a:gd name="T35" fmla="*/ 105 h 204"/>
                <a:gd name="T36" fmla="*/ 33 w 77"/>
                <a:gd name="T37" fmla="*/ 96 h 204"/>
                <a:gd name="T38" fmla="*/ 31 w 77"/>
                <a:gd name="T39" fmla="*/ 89 h 204"/>
                <a:gd name="T40" fmla="*/ 31 w 77"/>
                <a:gd name="T41" fmla="*/ 81 h 204"/>
                <a:gd name="T42" fmla="*/ 34 w 77"/>
                <a:gd name="T43" fmla="*/ 70 h 204"/>
                <a:gd name="T44" fmla="*/ 39 w 77"/>
                <a:gd name="T45" fmla="*/ 60 h 204"/>
                <a:gd name="T46" fmla="*/ 43 w 77"/>
                <a:gd name="T47" fmla="*/ 50 h 204"/>
                <a:gd name="T48" fmla="*/ 47 w 77"/>
                <a:gd name="T49" fmla="*/ 40 h 204"/>
                <a:gd name="T50" fmla="*/ 48 w 77"/>
                <a:gd name="T51" fmla="*/ 22 h 204"/>
                <a:gd name="T52" fmla="*/ 48 w 77"/>
                <a:gd name="T53" fmla="*/ 5 h 204"/>
                <a:gd name="T54" fmla="*/ 48 w 77"/>
                <a:gd name="T55" fmla="*/ 5 h 204"/>
                <a:gd name="T56" fmla="*/ 48 w 77"/>
                <a:gd name="T57" fmla="*/ 2 h 204"/>
                <a:gd name="T58" fmla="*/ 56 w 77"/>
                <a:gd name="T59" fmla="*/ 0 h 204"/>
                <a:gd name="T60" fmla="*/ 60 w 77"/>
                <a:gd name="T61" fmla="*/ 7 h 204"/>
                <a:gd name="T62" fmla="*/ 62 w 77"/>
                <a:gd name="T63" fmla="*/ 14 h 204"/>
                <a:gd name="T64" fmla="*/ 65 w 77"/>
                <a:gd name="T65" fmla="*/ 22 h 204"/>
                <a:gd name="T66" fmla="*/ 70 w 77"/>
                <a:gd name="T67" fmla="*/ 28 h 204"/>
                <a:gd name="T68" fmla="*/ 74 w 77"/>
                <a:gd name="T69" fmla="*/ 40 h 204"/>
                <a:gd name="T70" fmla="*/ 76 w 77"/>
                <a:gd name="T71" fmla="*/ 52 h 204"/>
                <a:gd name="T72" fmla="*/ 77 w 77"/>
                <a:gd name="T73" fmla="*/ 70 h 204"/>
                <a:gd name="T74" fmla="*/ 76 w 77"/>
                <a:gd name="T75" fmla="*/ 89 h 204"/>
                <a:gd name="T76" fmla="*/ 74 w 77"/>
                <a:gd name="T77" fmla="*/ 98 h 204"/>
                <a:gd name="T78" fmla="*/ 71 w 77"/>
                <a:gd name="T79" fmla="*/ 106 h 204"/>
                <a:gd name="T80" fmla="*/ 64 w 77"/>
                <a:gd name="T81" fmla="*/ 115 h 204"/>
                <a:gd name="T82" fmla="*/ 56 w 77"/>
                <a:gd name="T83" fmla="*/ 127 h 204"/>
                <a:gd name="T84" fmla="*/ 50 w 77"/>
                <a:gd name="T85" fmla="*/ 148 h 204"/>
                <a:gd name="T86" fmla="*/ 47 w 77"/>
                <a:gd name="T87" fmla="*/ 165 h 204"/>
                <a:gd name="T88" fmla="*/ 48 w 77"/>
                <a:gd name="T89" fmla="*/ 173 h 204"/>
                <a:gd name="T90" fmla="*/ 50 w 77"/>
                <a:gd name="T91" fmla="*/ 177 h 204"/>
                <a:gd name="T92" fmla="*/ 54 w 77"/>
                <a:gd name="T93" fmla="*/ 182 h 204"/>
                <a:gd name="T94" fmla="*/ 54 w 77"/>
                <a:gd name="T95" fmla="*/ 182 h 2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7"/>
                <a:gd name="T145" fmla="*/ 0 h 204"/>
                <a:gd name="T146" fmla="*/ 77 w 77"/>
                <a:gd name="T147" fmla="*/ 204 h 2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7" h="204">
                  <a:moveTo>
                    <a:pt x="54" y="182"/>
                  </a:moveTo>
                  <a:lnTo>
                    <a:pt x="56" y="187"/>
                  </a:lnTo>
                  <a:lnTo>
                    <a:pt x="57" y="192"/>
                  </a:lnTo>
                  <a:lnTo>
                    <a:pt x="54" y="196"/>
                  </a:lnTo>
                  <a:lnTo>
                    <a:pt x="45" y="197"/>
                  </a:lnTo>
                  <a:lnTo>
                    <a:pt x="34" y="199"/>
                  </a:lnTo>
                  <a:lnTo>
                    <a:pt x="25" y="201"/>
                  </a:lnTo>
                  <a:lnTo>
                    <a:pt x="16" y="204"/>
                  </a:lnTo>
                  <a:lnTo>
                    <a:pt x="5" y="202"/>
                  </a:lnTo>
                  <a:lnTo>
                    <a:pt x="2" y="197"/>
                  </a:lnTo>
                  <a:lnTo>
                    <a:pt x="0" y="190"/>
                  </a:lnTo>
                  <a:lnTo>
                    <a:pt x="0" y="184"/>
                  </a:lnTo>
                  <a:lnTo>
                    <a:pt x="2" y="178"/>
                  </a:lnTo>
                  <a:lnTo>
                    <a:pt x="10" y="163"/>
                  </a:lnTo>
                  <a:lnTo>
                    <a:pt x="22" y="151"/>
                  </a:lnTo>
                  <a:lnTo>
                    <a:pt x="30" y="134"/>
                  </a:lnTo>
                  <a:lnTo>
                    <a:pt x="33" y="112"/>
                  </a:lnTo>
                  <a:lnTo>
                    <a:pt x="33" y="105"/>
                  </a:lnTo>
                  <a:lnTo>
                    <a:pt x="33" y="96"/>
                  </a:lnTo>
                  <a:lnTo>
                    <a:pt x="31" y="89"/>
                  </a:lnTo>
                  <a:lnTo>
                    <a:pt x="31" y="81"/>
                  </a:lnTo>
                  <a:lnTo>
                    <a:pt x="34" y="70"/>
                  </a:lnTo>
                  <a:lnTo>
                    <a:pt x="39" y="60"/>
                  </a:lnTo>
                  <a:lnTo>
                    <a:pt x="43" y="50"/>
                  </a:lnTo>
                  <a:lnTo>
                    <a:pt x="47" y="40"/>
                  </a:lnTo>
                  <a:lnTo>
                    <a:pt x="48" y="22"/>
                  </a:lnTo>
                  <a:lnTo>
                    <a:pt x="48" y="5"/>
                  </a:lnTo>
                  <a:lnTo>
                    <a:pt x="48" y="2"/>
                  </a:lnTo>
                  <a:lnTo>
                    <a:pt x="56" y="0"/>
                  </a:lnTo>
                  <a:lnTo>
                    <a:pt x="60" y="7"/>
                  </a:lnTo>
                  <a:lnTo>
                    <a:pt x="62" y="14"/>
                  </a:lnTo>
                  <a:lnTo>
                    <a:pt x="65" y="22"/>
                  </a:lnTo>
                  <a:lnTo>
                    <a:pt x="70" y="28"/>
                  </a:lnTo>
                  <a:lnTo>
                    <a:pt x="74" y="40"/>
                  </a:lnTo>
                  <a:lnTo>
                    <a:pt x="76" y="52"/>
                  </a:lnTo>
                  <a:lnTo>
                    <a:pt x="77" y="70"/>
                  </a:lnTo>
                  <a:lnTo>
                    <a:pt x="76" y="89"/>
                  </a:lnTo>
                  <a:lnTo>
                    <a:pt x="74" y="98"/>
                  </a:lnTo>
                  <a:lnTo>
                    <a:pt x="71" y="106"/>
                  </a:lnTo>
                  <a:lnTo>
                    <a:pt x="64" y="115"/>
                  </a:lnTo>
                  <a:lnTo>
                    <a:pt x="56" y="127"/>
                  </a:lnTo>
                  <a:lnTo>
                    <a:pt x="50" y="148"/>
                  </a:lnTo>
                  <a:lnTo>
                    <a:pt x="47" y="165"/>
                  </a:lnTo>
                  <a:lnTo>
                    <a:pt x="48" y="173"/>
                  </a:lnTo>
                  <a:lnTo>
                    <a:pt x="50" y="177"/>
                  </a:lnTo>
                  <a:lnTo>
                    <a:pt x="54" y="18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6" name="Freeform 40"/>
            <p:cNvSpPr>
              <a:spLocks/>
            </p:cNvSpPr>
            <p:nvPr/>
          </p:nvSpPr>
          <p:spPr bwMode="auto">
            <a:xfrm>
              <a:off x="2869" y="860"/>
              <a:ext cx="144" cy="94"/>
            </a:xfrm>
            <a:custGeom>
              <a:avLst/>
              <a:gdLst>
                <a:gd name="T0" fmla="*/ 88 w 144"/>
                <a:gd name="T1" fmla="*/ 55 h 94"/>
                <a:gd name="T2" fmla="*/ 74 w 144"/>
                <a:gd name="T3" fmla="*/ 60 h 94"/>
                <a:gd name="T4" fmla="*/ 71 w 144"/>
                <a:gd name="T5" fmla="*/ 64 h 94"/>
                <a:gd name="T6" fmla="*/ 73 w 144"/>
                <a:gd name="T7" fmla="*/ 65 h 94"/>
                <a:gd name="T8" fmla="*/ 74 w 144"/>
                <a:gd name="T9" fmla="*/ 67 h 94"/>
                <a:gd name="T10" fmla="*/ 76 w 144"/>
                <a:gd name="T11" fmla="*/ 65 h 94"/>
                <a:gd name="T12" fmla="*/ 79 w 144"/>
                <a:gd name="T13" fmla="*/ 65 h 94"/>
                <a:gd name="T14" fmla="*/ 82 w 144"/>
                <a:gd name="T15" fmla="*/ 65 h 94"/>
                <a:gd name="T16" fmla="*/ 82 w 144"/>
                <a:gd name="T17" fmla="*/ 72 h 94"/>
                <a:gd name="T18" fmla="*/ 80 w 144"/>
                <a:gd name="T19" fmla="*/ 79 h 94"/>
                <a:gd name="T20" fmla="*/ 77 w 144"/>
                <a:gd name="T21" fmla="*/ 82 h 94"/>
                <a:gd name="T22" fmla="*/ 71 w 144"/>
                <a:gd name="T23" fmla="*/ 82 h 94"/>
                <a:gd name="T24" fmla="*/ 66 w 144"/>
                <a:gd name="T25" fmla="*/ 81 h 94"/>
                <a:gd name="T26" fmla="*/ 63 w 144"/>
                <a:gd name="T27" fmla="*/ 77 h 94"/>
                <a:gd name="T28" fmla="*/ 62 w 144"/>
                <a:gd name="T29" fmla="*/ 74 h 94"/>
                <a:gd name="T30" fmla="*/ 59 w 144"/>
                <a:gd name="T31" fmla="*/ 70 h 94"/>
                <a:gd name="T32" fmla="*/ 51 w 144"/>
                <a:gd name="T33" fmla="*/ 69 h 94"/>
                <a:gd name="T34" fmla="*/ 43 w 144"/>
                <a:gd name="T35" fmla="*/ 69 h 94"/>
                <a:gd name="T36" fmla="*/ 35 w 144"/>
                <a:gd name="T37" fmla="*/ 69 h 94"/>
                <a:gd name="T38" fmla="*/ 26 w 144"/>
                <a:gd name="T39" fmla="*/ 69 h 94"/>
                <a:gd name="T40" fmla="*/ 23 w 144"/>
                <a:gd name="T41" fmla="*/ 72 h 94"/>
                <a:gd name="T42" fmla="*/ 22 w 144"/>
                <a:gd name="T43" fmla="*/ 76 h 94"/>
                <a:gd name="T44" fmla="*/ 25 w 144"/>
                <a:gd name="T45" fmla="*/ 79 h 94"/>
                <a:gd name="T46" fmla="*/ 26 w 144"/>
                <a:gd name="T47" fmla="*/ 82 h 94"/>
                <a:gd name="T48" fmla="*/ 25 w 144"/>
                <a:gd name="T49" fmla="*/ 86 h 94"/>
                <a:gd name="T50" fmla="*/ 25 w 144"/>
                <a:gd name="T51" fmla="*/ 91 h 94"/>
                <a:gd name="T52" fmla="*/ 20 w 144"/>
                <a:gd name="T53" fmla="*/ 94 h 94"/>
                <a:gd name="T54" fmla="*/ 14 w 144"/>
                <a:gd name="T55" fmla="*/ 94 h 94"/>
                <a:gd name="T56" fmla="*/ 8 w 144"/>
                <a:gd name="T57" fmla="*/ 91 h 94"/>
                <a:gd name="T58" fmla="*/ 5 w 144"/>
                <a:gd name="T59" fmla="*/ 86 h 94"/>
                <a:gd name="T60" fmla="*/ 5 w 144"/>
                <a:gd name="T61" fmla="*/ 84 h 94"/>
                <a:gd name="T62" fmla="*/ 5 w 144"/>
                <a:gd name="T63" fmla="*/ 81 h 94"/>
                <a:gd name="T64" fmla="*/ 5 w 144"/>
                <a:gd name="T65" fmla="*/ 81 h 94"/>
                <a:gd name="T66" fmla="*/ 3 w 144"/>
                <a:gd name="T67" fmla="*/ 81 h 94"/>
                <a:gd name="T68" fmla="*/ 3 w 144"/>
                <a:gd name="T69" fmla="*/ 84 h 94"/>
                <a:gd name="T70" fmla="*/ 2 w 144"/>
                <a:gd name="T71" fmla="*/ 84 h 94"/>
                <a:gd name="T72" fmla="*/ 0 w 144"/>
                <a:gd name="T73" fmla="*/ 84 h 94"/>
                <a:gd name="T74" fmla="*/ 0 w 144"/>
                <a:gd name="T75" fmla="*/ 82 h 94"/>
                <a:gd name="T76" fmla="*/ 0 w 144"/>
                <a:gd name="T77" fmla="*/ 69 h 94"/>
                <a:gd name="T78" fmla="*/ 2 w 144"/>
                <a:gd name="T79" fmla="*/ 55 h 94"/>
                <a:gd name="T80" fmla="*/ 5 w 144"/>
                <a:gd name="T81" fmla="*/ 41 h 94"/>
                <a:gd name="T82" fmla="*/ 9 w 144"/>
                <a:gd name="T83" fmla="*/ 29 h 94"/>
                <a:gd name="T84" fmla="*/ 11 w 144"/>
                <a:gd name="T85" fmla="*/ 26 h 94"/>
                <a:gd name="T86" fmla="*/ 15 w 144"/>
                <a:gd name="T87" fmla="*/ 24 h 94"/>
                <a:gd name="T88" fmla="*/ 35 w 144"/>
                <a:gd name="T89" fmla="*/ 21 h 94"/>
                <a:gd name="T90" fmla="*/ 56 w 144"/>
                <a:gd name="T91" fmla="*/ 16 h 94"/>
                <a:gd name="T92" fmla="*/ 85 w 144"/>
                <a:gd name="T93" fmla="*/ 9 h 94"/>
                <a:gd name="T94" fmla="*/ 114 w 144"/>
                <a:gd name="T95" fmla="*/ 4 h 94"/>
                <a:gd name="T96" fmla="*/ 128 w 144"/>
                <a:gd name="T97" fmla="*/ 0 h 94"/>
                <a:gd name="T98" fmla="*/ 142 w 144"/>
                <a:gd name="T99" fmla="*/ 2 h 94"/>
                <a:gd name="T100" fmla="*/ 144 w 144"/>
                <a:gd name="T101" fmla="*/ 4 h 94"/>
                <a:gd name="T102" fmla="*/ 142 w 144"/>
                <a:gd name="T103" fmla="*/ 9 h 94"/>
                <a:gd name="T104" fmla="*/ 127 w 144"/>
                <a:gd name="T105" fmla="*/ 29 h 94"/>
                <a:gd name="T106" fmla="*/ 108 w 144"/>
                <a:gd name="T107" fmla="*/ 43 h 94"/>
                <a:gd name="T108" fmla="*/ 88 w 144"/>
                <a:gd name="T109" fmla="*/ 55 h 9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44"/>
                <a:gd name="T166" fmla="*/ 0 h 94"/>
                <a:gd name="T167" fmla="*/ 144 w 144"/>
                <a:gd name="T168" fmla="*/ 94 h 94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44" h="94">
                  <a:moveTo>
                    <a:pt x="88" y="55"/>
                  </a:moveTo>
                  <a:lnTo>
                    <a:pt x="74" y="60"/>
                  </a:lnTo>
                  <a:lnTo>
                    <a:pt x="71" y="64"/>
                  </a:lnTo>
                  <a:lnTo>
                    <a:pt x="73" y="65"/>
                  </a:lnTo>
                  <a:lnTo>
                    <a:pt x="74" y="67"/>
                  </a:lnTo>
                  <a:lnTo>
                    <a:pt x="76" y="65"/>
                  </a:lnTo>
                  <a:lnTo>
                    <a:pt x="79" y="65"/>
                  </a:lnTo>
                  <a:lnTo>
                    <a:pt x="82" y="65"/>
                  </a:lnTo>
                  <a:lnTo>
                    <a:pt x="82" y="72"/>
                  </a:lnTo>
                  <a:lnTo>
                    <a:pt x="80" y="79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1"/>
                  </a:lnTo>
                  <a:lnTo>
                    <a:pt x="63" y="77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1" y="69"/>
                  </a:lnTo>
                  <a:lnTo>
                    <a:pt x="43" y="69"/>
                  </a:lnTo>
                  <a:lnTo>
                    <a:pt x="35" y="69"/>
                  </a:lnTo>
                  <a:lnTo>
                    <a:pt x="26" y="69"/>
                  </a:lnTo>
                  <a:lnTo>
                    <a:pt x="23" y="72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6" y="82"/>
                  </a:lnTo>
                  <a:lnTo>
                    <a:pt x="25" y="86"/>
                  </a:lnTo>
                  <a:lnTo>
                    <a:pt x="25" y="91"/>
                  </a:lnTo>
                  <a:lnTo>
                    <a:pt x="20" y="94"/>
                  </a:lnTo>
                  <a:lnTo>
                    <a:pt x="14" y="94"/>
                  </a:lnTo>
                  <a:lnTo>
                    <a:pt x="8" y="91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69"/>
                  </a:lnTo>
                  <a:lnTo>
                    <a:pt x="2" y="55"/>
                  </a:lnTo>
                  <a:lnTo>
                    <a:pt x="5" y="41"/>
                  </a:lnTo>
                  <a:lnTo>
                    <a:pt x="9" y="29"/>
                  </a:lnTo>
                  <a:lnTo>
                    <a:pt x="11" y="26"/>
                  </a:lnTo>
                  <a:lnTo>
                    <a:pt x="15" y="24"/>
                  </a:lnTo>
                  <a:lnTo>
                    <a:pt x="35" y="21"/>
                  </a:lnTo>
                  <a:lnTo>
                    <a:pt x="56" y="16"/>
                  </a:lnTo>
                  <a:lnTo>
                    <a:pt x="85" y="9"/>
                  </a:lnTo>
                  <a:lnTo>
                    <a:pt x="114" y="4"/>
                  </a:lnTo>
                  <a:lnTo>
                    <a:pt x="128" y="0"/>
                  </a:lnTo>
                  <a:lnTo>
                    <a:pt x="142" y="2"/>
                  </a:lnTo>
                  <a:lnTo>
                    <a:pt x="144" y="4"/>
                  </a:lnTo>
                  <a:lnTo>
                    <a:pt x="142" y="9"/>
                  </a:lnTo>
                  <a:lnTo>
                    <a:pt x="127" y="29"/>
                  </a:lnTo>
                  <a:lnTo>
                    <a:pt x="108" y="43"/>
                  </a:lnTo>
                  <a:lnTo>
                    <a:pt x="88" y="55"/>
                  </a:lnTo>
                  <a:close/>
                </a:path>
              </a:pathLst>
            </a:custGeom>
            <a:solidFill>
              <a:srgbClr val="FFB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7" name="Freeform 41"/>
            <p:cNvSpPr>
              <a:spLocks/>
            </p:cNvSpPr>
            <p:nvPr/>
          </p:nvSpPr>
          <p:spPr bwMode="auto">
            <a:xfrm>
              <a:off x="2869" y="860"/>
              <a:ext cx="144" cy="94"/>
            </a:xfrm>
            <a:custGeom>
              <a:avLst/>
              <a:gdLst>
                <a:gd name="T0" fmla="*/ 88 w 144"/>
                <a:gd name="T1" fmla="*/ 55 h 94"/>
                <a:gd name="T2" fmla="*/ 74 w 144"/>
                <a:gd name="T3" fmla="*/ 60 h 94"/>
                <a:gd name="T4" fmla="*/ 71 w 144"/>
                <a:gd name="T5" fmla="*/ 64 h 94"/>
                <a:gd name="T6" fmla="*/ 73 w 144"/>
                <a:gd name="T7" fmla="*/ 65 h 94"/>
                <a:gd name="T8" fmla="*/ 74 w 144"/>
                <a:gd name="T9" fmla="*/ 67 h 94"/>
                <a:gd name="T10" fmla="*/ 76 w 144"/>
                <a:gd name="T11" fmla="*/ 65 h 94"/>
                <a:gd name="T12" fmla="*/ 79 w 144"/>
                <a:gd name="T13" fmla="*/ 65 h 94"/>
                <a:gd name="T14" fmla="*/ 82 w 144"/>
                <a:gd name="T15" fmla="*/ 65 h 94"/>
                <a:gd name="T16" fmla="*/ 82 w 144"/>
                <a:gd name="T17" fmla="*/ 72 h 94"/>
                <a:gd name="T18" fmla="*/ 80 w 144"/>
                <a:gd name="T19" fmla="*/ 79 h 94"/>
                <a:gd name="T20" fmla="*/ 77 w 144"/>
                <a:gd name="T21" fmla="*/ 82 h 94"/>
                <a:gd name="T22" fmla="*/ 71 w 144"/>
                <a:gd name="T23" fmla="*/ 82 h 94"/>
                <a:gd name="T24" fmla="*/ 66 w 144"/>
                <a:gd name="T25" fmla="*/ 81 h 94"/>
                <a:gd name="T26" fmla="*/ 63 w 144"/>
                <a:gd name="T27" fmla="*/ 77 h 94"/>
                <a:gd name="T28" fmla="*/ 62 w 144"/>
                <a:gd name="T29" fmla="*/ 74 h 94"/>
                <a:gd name="T30" fmla="*/ 59 w 144"/>
                <a:gd name="T31" fmla="*/ 70 h 94"/>
                <a:gd name="T32" fmla="*/ 51 w 144"/>
                <a:gd name="T33" fmla="*/ 69 h 94"/>
                <a:gd name="T34" fmla="*/ 43 w 144"/>
                <a:gd name="T35" fmla="*/ 69 h 94"/>
                <a:gd name="T36" fmla="*/ 35 w 144"/>
                <a:gd name="T37" fmla="*/ 69 h 94"/>
                <a:gd name="T38" fmla="*/ 26 w 144"/>
                <a:gd name="T39" fmla="*/ 69 h 94"/>
                <a:gd name="T40" fmla="*/ 23 w 144"/>
                <a:gd name="T41" fmla="*/ 72 h 94"/>
                <a:gd name="T42" fmla="*/ 22 w 144"/>
                <a:gd name="T43" fmla="*/ 76 h 94"/>
                <a:gd name="T44" fmla="*/ 25 w 144"/>
                <a:gd name="T45" fmla="*/ 79 h 94"/>
                <a:gd name="T46" fmla="*/ 26 w 144"/>
                <a:gd name="T47" fmla="*/ 82 h 94"/>
                <a:gd name="T48" fmla="*/ 25 w 144"/>
                <a:gd name="T49" fmla="*/ 86 h 94"/>
                <a:gd name="T50" fmla="*/ 25 w 144"/>
                <a:gd name="T51" fmla="*/ 91 h 94"/>
                <a:gd name="T52" fmla="*/ 20 w 144"/>
                <a:gd name="T53" fmla="*/ 94 h 94"/>
                <a:gd name="T54" fmla="*/ 14 w 144"/>
                <a:gd name="T55" fmla="*/ 94 h 94"/>
                <a:gd name="T56" fmla="*/ 8 w 144"/>
                <a:gd name="T57" fmla="*/ 91 h 94"/>
                <a:gd name="T58" fmla="*/ 5 w 144"/>
                <a:gd name="T59" fmla="*/ 86 h 94"/>
                <a:gd name="T60" fmla="*/ 5 w 144"/>
                <a:gd name="T61" fmla="*/ 84 h 94"/>
                <a:gd name="T62" fmla="*/ 5 w 144"/>
                <a:gd name="T63" fmla="*/ 81 h 94"/>
                <a:gd name="T64" fmla="*/ 5 w 144"/>
                <a:gd name="T65" fmla="*/ 81 h 94"/>
                <a:gd name="T66" fmla="*/ 5 w 144"/>
                <a:gd name="T67" fmla="*/ 81 h 94"/>
                <a:gd name="T68" fmla="*/ 3 w 144"/>
                <a:gd name="T69" fmla="*/ 81 h 94"/>
                <a:gd name="T70" fmla="*/ 3 w 144"/>
                <a:gd name="T71" fmla="*/ 81 h 94"/>
                <a:gd name="T72" fmla="*/ 3 w 144"/>
                <a:gd name="T73" fmla="*/ 84 h 94"/>
                <a:gd name="T74" fmla="*/ 2 w 144"/>
                <a:gd name="T75" fmla="*/ 84 h 94"/>
                <a:gd name="T76" fmla="*/ 2 w 144"/>
                <a:gd name="T77" fmla="*/ 84 h 94"/>
                <a:gd name="T78" fmla="*/ 0 w 144"/>
                <a:gd name="T79" fmla="*/ 84 h 94"/>
                <a:gd name="T80" fmla="*/ 0 w 144"/>
                <a:gd name="T81" fmla="*/ 82 h 94"/>
                <a:gd name="T82" fmla="*/ 0 w 144"/>
                <a:gd name="T83" fmla="*/ 82 h 94"/>
                <a:gd name="T84" fmla="*/ 0 w 144"/>
                <a:gd name="T85" fmla="*/ 69 h 94"/>
                <a:gd name="T86" fmla="*/ 2 w 144"/>
                <a:gd name="T87" fmla="*/ 55 h 94"/>
                <a:gd name="T88" fmla="*/ 5 w 144"/>
                <a:gd name="T89" fmla="*/ 41 h 94"/>
                <a:gd name="T90" fmla="*/ 9 w 144"/>
                <a:gd name="T91" fmla="*/ 29 h 94"/>
                <a:gd name="T92" fmla="*/ 11 w 144"/>
                <a:gd name="T93" fmla="*/ 26 h 94"/>
                <a:gd name="T94" fmla="*/ 15 w 144"/>
                <a:gd name="T95" fmla="*/ 24 h 94"/>
                <a:gd name="T96" fmla="*/ 35 w 144"/>
                <a:gd name="T97" fmla="*/ 21 h 94"/>
                <a:gd name="T98" fmla="*/ 56 w 144"/>
                <a:gd name="T99" fmla="*/ 16 h 94"/>
                <a:gd name="T100" fmla="*/ 85 w 144"/>
                <a:gd name="T101" fmla="*/ 9 h 94"/>
                <a:gd name="T102" fmla="*/ 114 w 144"/>
                <a:gd name="T103" fmla="*/ 4 h 94"/>
                <a:gd name="T104" fmla="*/ 128 w 144"/>
                <a:gd name="T105" fmla="*/ 0 h 94"/>
                <a:gd name="T106" fmla="*/ 142 w 144"/>
                <a:gd name="T107" fmla="*/ 2 h 94"/>
                <a:gd name="T108" fmla="*/ 144 w 144"/>
                <a:gd name="T109" fmla="*/ 4 h 94"/>
                <a:gd name="T110" fmla="*/ 142 w 144"/>
                <a:gd name="T111" fmla="*/ 9 h 94"/>
                <a:gd name="T112" fmla="*/ 127 w 144"/>
                <a:gd name="T113" fmla="*/ 29 h 94"/>
                <a:gd name="T114" fmla="*/ 108 w 144"/>
                <a:gd name="T115" fmla="*/ 43 h 94"/>
                <a:gd name="T116" fmla="*/ 88 w 144"/>
                <a:gd name="T117" fmla="*/ 55 h 94"/>
                <a:gd name="T118" fmla="*/ 88 w 144"/>
                <a:gd name="T119" fmla="*/ 55 h 9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4"/>
                <a:gd name="T181" fmla="*/ 0 h 94"/>
                <a:gd name="T182" fmla="*/ 144 w 144"/>
                <a:gd name="T183" fmla="*/ 94 h 9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4" h="94">
                  <a:moveTo>
                    <a:pt x="88" y="55"/>
                  </a:moveTo>
                  <a:lnTo>
                    <a:pt x="74" y="60"/>
                  </a:lnTo>
                  <a:lnTo>
                    <a:pt x="71" y="64"/>
                  </a:lnTo>
                  <a:lnTo>
                    <a:pt x="73" y="65"/>
                  </a:lnTo>
                  <a:lnTo>
                    <a:pt x="74" y="67"/>
                  </a:lnTo>
                  <a:lnTo>
                    <a:pt x="76" y="65"/>
                  </a:lnTo>
                  <a:lnTo>
                    <a:pt x="79" y="65"/>
                  </a:lnTo>
                  <a:lnTo>
                    <a:pt x="82" y="65"/>
                  </a:lnTo>
                  <a:lnTo>
                    <a:pt x="82" y="72"/>
                  </a:lnTo>
                  <a:lnTo>
                    <a:pt x="80" y="79"/>
                  </a:lnTo>
                  <a:lnTo>
                    <a:pt x="77" y="82"/>
                  </a:lnTo>
                  <a:lnTo>
                    <a:pt x="71" y="82"/>
                  </a:lnTo>
                  <a:lnTo>
                    <a:pt x="66" y="81"/>
                  </a:lnTo>
                  <a:lnTo>
                    <a:pt x="63" y="77"/>
                  </a:lnTo>
                  <a:lnTo>
                    <a:pt x="62" y="74"/>
                  </a:lnTo>
                  <a:lnTo>
                    <a:pt x="59" y="70"/>
                  </a:lnTo>
                  <a:lnTo>
                    <a:pt x="51" y="69"/>
                  </a:lnTo>
                  <a:lnTo>
                    <a:pt x="43" y="69"/>
                  </a:lnTo>
                  <a:lnTo>
                    <a:pt x="35" y="69"/>
                  </a:lnTo>
                  <a:lnTo>
                    <a:pt x="26" y="69"/>
                  </a:lnTo>
                  <a:lnTo>
                    <a:pt x="23" y="72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6" y="82"/>
                  </a:lnTo>
                  <a:lnTo>
                    <a:pt x="25" y="86"/>
                  </a:lnTo>
                  <a:lnTo>
                    <a:pt x="25" y="91"/>
                  </a:lnTo>
                  <a:lnTo>
                    <a:pt x="20" y="94"/>
                  </a:lnTo>
                  <a:lnTo>
                    <a:pt x="14" y="94"/>
                  </a:lnTo>
                  <a:lnTo>
                    <a:pt x="8" y="91"/>
                  </a:lnTo>
                  <a:lnTo>
                    <a:pt x="5" y="86"/>
                  </a:lnTo>
                  <a:lnTo>
                    <a:pt x="5" y="84"/>
                  </a:lnTo>
                  <a:lnTo>
                    <a:pt x="5" y="81"/>
                  </a:lnTo>
                  <a:lnTo>
                    <a:pt x="3" y="81"/>
                  </a:lnTo>
                  <a:lnTo>
                    <a:pt x="3" y="84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0" y="69"/>
                  </a:lnTo>
                  <a:lnTo>
                    <a:pt x="2" y="55"/>
                  </a:lnTo>
                  <a:lnTo>
                    <a:pt x="5" y="41"/>
                  </a:lnTo>
                  <a:lnTo>
                    <a:pt x="9" y="29"/>
                  </a:lnTo>
                  <a:lnTo>
                    <a:pt x="11" y="26"/>
                  </a:lnTo>
                  <a:lnTo>
                    <a:pt x="15" y="24"/>
                  </a:lnTo>
                  <a:lnTo>
                    <a:pt x="35" y="21"/>
                  </a:lnTo>
                  <a:lnTo>
                    <a:pt x="56" y="16"/>
                  </a:lnTo>
                  <a:lnTo>
                    <a:pt x="85" y="9"/>
                  </a:lnTo>
                  <a:lnTo>
                    <a:pt x="114" y="4"/>
                  </a:lnTo>
                  <a:lnTo>
                    <a:pt x="128" y="0"/>
                  </a:lnTo>
                  <a:lnTo>
                    <a:pt x="142" y="2"/>
                  </a:lnTo>
                  <a:lnTo>
                    <a:pt x="144" y="4"/>
                  </a:lnTo>
                  <a:lnTo>
                    <a:pt x="142" y="9"/>
                  </a:lnTo>
                  <a:lnTo>
                    <a:pt x="127" y="29"/>
                  </a:lnTo>
                  <a:lnTo>
                    <a:pt x="108" y="43"/>
                  </a:lnTo>
                  <a:lnTo>
                    <a:pt x="88" y="5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8" name="Freeform 42"/>
            <p:cNvSpPr>
              <a:spLocks/>
            </p:cNvSpPr>
            <p:nvPr/>
          </p:nvSpPr>
          <p:spPr bwMode="auto">
            <a:xfrm>
              <a:off x="2708" y="665"/>
              <a:ext cx="217" cy="440"/>
            </a:xfrm>
            <a:custGeom>
              <a:avLst/>
              <a:gdLst>
                <a:gd name="T0" fmla="*/ 187 w 217"/>
                <a:gd name="T1" fmla="*/ 372 h 440"/>
                <a:gd name="T2" fmla="*/ 204 w 217"/>
                <a:gd name="T3" fmla="*/ 387 h 440"/>
                <a:gd name="T4" fmla="*/ 217 w 217"/>
                <a:gd name="T5" fmla="*/ 406 h 440"/>
                <a:gd name="T6" fmla="*/ 215 w 217"/>
                <a:gd name="T7" fmla="*/ 418 h 440"/>
                <a:gd name="T8" fmla="*/ 213 w 217"/>
                <a:gd name="T9" fmla="*/ 425 h 440"/>
                <a:gd name="T10" fmla="*/ 190 w 217"/>
                <a:gd name="T11" fmla="*/ 432 h 440"/>
                <a:gd name="T12" fmla="*/ 175 w 217"/>
                <a:gd name="T13" fmla="*/ 440 h 440"/>
                <a:gd name="T14" fmla="*/ 161 w 217"/>
                <a:gd name="T15" fmla="*/ 439 h 440"/>
                <a:gd name="T16" fmla="*/ 152 w 217"/>
                <a:gd name="T17" fmla="*/ 430 h 440"/>
                <a:gd name="T18" fmla="*/ 152 w 217"/>
                <a:gd name="T19" fmla="*/ 406 h 440"/>
                <a:gd name="T20" fmla="*/ 138 w 217"/>
                <a:gd name="T21" fmla="*/ 367 h 440"/>
                <a:gd name="T22" fmla="*/ 92 w 217"/>
                <a:gd name="T23" fmla="*/ 308 h 440"/>
                <a:gd name="T24" fmla="*/ 75 w 217"/>
                <a:gd name="T25" fmla="*/ 281 h 440"/>
                <a:gd name="T26" fmla="*/ 71 w 217"/>
                <a:gd name="T27" fmla="*/ 260 h 440"/>
                <a:gd name="T28" fmla="*/ 85 w 217"/>
                <a:gd name="T29" fmla="*/ 231 h 440"/>
                <a:gd name="T30" fmla="*/ 88 w 217"/>
                <a:gd name="T31" fmla="*/ 209 h 440"/>
                <a:gd name="T32" fmla="*/ 75 w 217"/>
                <a:gd name="T33" fmla="*/ 164 h 440"/>
                <a:gd name="T34" fmla="*/ 44 w 217"/>
                <a:gd name="T35" fmla="*/ 91 h 440"/>
                <a:gd name="T36" fmla="*/ 0 w 217"/>
                <a:gd name="T37" fmla="*/ 22 h 440"/>
                <a:gd name="T38" fmla="*/ 17 w 217"/>
                <a:gd name="T39" fmla="*/ 12 h 440"/>
                <a:gd name="T40" fmla="*/ 44 w 217"/>
                <a:gd name="T41" fmla="*/ 2 h 440"/>
                <a:gd name="T42" fmla="*/ 61 w 217"/>
                <a:gd name="T43" fmla="*/ 0 h 440"/>
                <a:gd name="T44" fmla="*/ 85 w 217"/>
                <a:gd name="T45" fmla="*/ 10 h 440"/>
                <a:gd name="T46" fmla="*/ 119 w 217"/>
                <a:gd name="T47" fmla="*/ 24 h 440"/>
                <a:gd name="T48" fmla="*/ 161 w 217"/>
                <a:gd name="T49" fmla="*/ 26 h 440"/>
                <a:gd name="T50" fmla="*/ 204 w 217"/>
                <a:gd name="T51" fmla="*/ 12 h 440"/>
                <a:gd name="T52" fmla="*/ 207 w 217"/>
                <a:gd name="T53" fmla="*/ 14 h 440"/>
                <a:gd name="T54" fmla="*/ 209 w 217"/>
                <a:gd name="T55" fmla="*/ 46 h 440"/>
                <a:gd name="T56" fmla="*/ 203 w 217"/>
                <a:gd name="T57" fmla="*/ 84 h 440"/>
                <a:gd name="T58" fmla="*/ 200 w 217"/>
                <a:gd name="T59" fmla="*/ 101 h 440"/>
                <a:gd name="T60" fmla="*/ 192 w 217"/>
                <a:gd name="T61" fmla="*/ 137 h 440"/>
                <a:gd name="T62" fmla="*/ 181 w 217"/>
                <a:gd name="T63" fmla="*/ 183 h 440"/>
                <a:gd name="T64" fmla="*/ 163 w 217"/>
                <a:gd name="T65" fmla="*/ 240 h 440"/>
                <a:gd name="T66" fmla="*/ 158 w 217"/>
                <a:gd name="T67" fmla="*/ 295 h 440"/>
                <a:gd name="T68" fmla="*/ 164 w 217"/>
                <a:gd name="T69" fmla="*/ 331 h 440"/>
                <a:gd name="T70" fmla="*/ 178 w 217"/>
                <a:gd name="T71" fmla="*/ 361 h 44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17"/>
                <a:gd name="T109" fmla="*/ 0 h 440"/>
                <a:gd name="T110" fmla="*/ 217 w 217"/>
                <a:gd name="T111" fmla="*/ 440 h 44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17" h="440">
                  <a:moveTo>
                    <a:pt x="178" y="361"/>
                  </a:moveTo>
                  <a:lnTo>
                    <a:pt x="187" y="372"/>
                  </a:lnTo>
                  <a:lnTo>
                    <a:pt x="196" y="380"/>
                  </a:lnTo>
                  <a:lnTo>
                    <a:pt x="204" y="387"/>
                  </a:lnTo>
                  <a:lnTo>
                    <a:pt x="212" y="396"/>
                  </a:lnTo>
                  <a:lnTo>
                    <a:pt x="217" y="406"/>
                  </a:lnTo>
                  <a:lnTo>
                    <a:pt x="217" y="413"/>
                  </a:lnTo>
                  <a:lnTo>
                    <a:pt x="215" y="418"/>
                  </a:lnTo>
                  <a:lnTo>
                    <a:pt x="213" y="423"/>
                  </a:lnTo>
                  <a:lnTo>
                    <a:pt x="213" y="425"/>
                  </a:lnTo>
                  <a:lnTo>
                    <a:pt x="201" y="428"/>
                  </a:lnTo>
                  <a:lnTo>
                    <a:pt x="190" y="432"/>
                  </a:lnTo>
                  <a:lnTo>
                    <a:pt x="183" y="437"/>
                  </a:lnTo>
                  <a:lnTo>
                    <a:pt x="175" y="440"/>
                  </a:lnTo>
                  <a:lnTo>
                    <a:pt x="169" y="440"/>
                  </a:lnTo>
                  <a:lnTo>
                    <a:pt x="161" y="439"/>
                  </a:lnTo>
                  <a:lnTo>
                    <a:pt x="156" y="437"/>
                  </a:lnTo>
                  <a:lnTo>
                    <a:pt x="152" y="430"/>
                  </a:lnTo>
                  <a:lnTo>
                    <a:pt x="150" y="423"/>
                  </a:lnTo>
                  <a:lnTo>
                    <a:pt x="152" y="406"/>
                  </a:lnTo>
                  <a:lnTo>
                    <a:pt x="149" y="391"/>
                  </a:lnTo>
                  <a:lnTo>
                    <a:pt x="138" y="367"/>
                  </a:lnTo>
                  <a:lnTo>
                    <a:pt x="125" y="343"/>
                  </a:lnTo>
                  <a:lnTo>
                    <a:pt x="92" y="308"/>
                  </a:lnTo>
                  <a:lnTo>
                    <a:pt x="79" y="293"/>
                  </a:lnTo>
                  <a:lnTo>
                    <a:pt x="75" y="281"/>
                  </a:lnTo>
                  <a:lnTo>
                    <a:pt x="70" y="271"/>
                  </a:lnTo>
                  <a:lnTo>
                    <a:pt x="71" y="260"/>
                  </a:lnTo>
                  <a:lnTo>
                    <a:pt x="73" y="250"/>
                  </a:lnTo>
                  <a:lnTo>
                    <a:pt x="85" y="231"/>
                  </a:lnTo>
                  <a:lnTo>
                    <a:pt x="88" y="219"/>
                  </a:lnTo>
                  <a:lnTo>
                    <a:pt x="88" y="209"/>
                  </a:lnTo>
                  <a:lnTo>
                    <a:pt x="84" y="188"/>
                  </a:lnTo>
                  <a:lnTo>
                    <a:pt x="75" y="164"/>
                  </a:lnTo>
                  <a:lnTo>
                    <a:pt x="61" y="127"/>
                  </a:lnTo>
                  <a:lnTo>
                    <a:pt x="44" y="91"/>
                  </a:lnTo>
                  <a:lnTo>
                    <a:pt x="22" y="5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7" y="12"/>
                  </a:lnTo>
                  <a:lnTo>
                    <a:pt x="34" y="5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61" y="0"/>
                  </a:lnTo>
                  <a:lnTo>
                    <a:pt x="68" y="2"/>
                  </a:lnTo>
                  <a:lnTo>
                    <a:pt x="85" y="10"/>
                  </a:lnTo>
                  <a:lnTo>
                    <a:pt x="102" y="17"/>
                  </a:lnTo>
                  <a:lnTo>
                    <a:pt x="119" y="24"/>
                  </a:lnTo>
                  <a:lnTo>
                    <a:pt x="136" y="27"/>
                  </a:lnTo>
                  <a:lnTo>
                    <a:pt x="161" y="26"/>
                  </a:lnTo>
                  <a:lnTo>
                    <a:pt x="184" y="20"/>
                  </a:lnTo>
                  <a:lnTo>
                    <a:pt x="204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27"/>
                  </a:lnTo>
                  <a:lnTo>
                    <a:pt x="209" y="46"/>
                  </a:lnTo>
                  <a:lnTo>
                    <a:pt x="206" y="65"/>
                  </a:lnTo>
                  <a:lnTo>
                    <a:pt x="203" y="84"/>
                  </a:lnTo>
                  <a:lnTo>
                    <a:pt x="201" y="99"/>
                  </a:lnTo>
                  <a:lnTo>
                    <a:pt x="200" y="101"/>
                  </a:lnTo>
                  <a:lnTo>
                    <a:pt x="196" y="115"/>
                  </a:lnTo>
                  <a:lnTo>
                    <a:pt x="192" y="137"/>
                  </a:lnTo>
                  <a:lnTo>
                    <a:pt x="186" y="161"/>
                  </a:lnTo>
                  <a:lnTo>
                    <a:pt x="181" y="183"/>
                  </a:lnTo>
                  <a:lnTo>
                    <a:pt x="173" y="204"/>
                  </a:lnTo>
                  <a:lnTo>
                    <a:pt x="163" y="240"/>
                  </a:lnTo>
                  <a:lnTo>
                    <a:pt x="158" y="276"/>
                  </a:lnTo>
                  <a:lnTo>
                    <a:pt x="158" y="295"/>
                  </a:lnTo>
                  <a:lnTo>
                    <a:pt x="159" y="312"/>
                  </a:lnTo>
                  <a:lnTo>
                    <a:pt x="164" y="331"/>
                  </a:lnTo>
                  <a:lnTo>
                    <a:pt x="170" y="348"/>
                  </a:lnTo>
                  <a:lnTo>
                    <a:pt x="178" y="361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59" name="Freeform 43"/>
            <p:cNvSpPr>
              <a:spLocks/>
            </p:cNvSpPr>
            <p:nvPr/>
          </p:nvSpPr>
          <p:spPr bwMode="auto">
            <a:xfrm>
              <a:off x="2708" y="665"/>
              <a:ext cx="217" cy="440"/>
            </a:xfrm>
            <a:custGeom>
              <a:avLst/>
              <a:gdLst>
                <a:gd name="T0" fmla="*/ 187 w 217"/>
                <a:gd name="T1" fmla="*/ 372 h 440"/>
                <a:gd name="T2" fmla="*/ 204 w 217"/>
                <a:gd name="T3" fmla="*/ 387 h 440"/>
                <a:gd name="T4" fmla="*/ 217 w 217"/>
                <a:gd name="T5" fmla="*/ 406 h 440"/>
                <a:gd name="T6" fmla="*/ 217 w 217"/>
                <a:gd name="T7" fmla="*/ 413 h 440"/>
                <a:gd name="T8" fmla="*/ 213 w 217"/>
                <a:gd name="T9" fmla="*/ 423 h 440"/>
                <a:gd name="T10" fmla="*/ 213 w 217"/>
                <a:gd name="T11" fmla="*/ 425 h 440"/>
                <a:gd name="T12" fmla="*/ 190 w 217"/>
                <a:gd name="T13" fmla="*/ 432 h 440"/>
                <a:gd name="T14" fmla="*/ 175 w 217"/>
                <a:gd name="T15" fmla="*/ 440 h 440"/>
                <a:gd name="T16" fmla="*/ 169 w 217"/>
                <a:gd name="T17" fmla="*/ 440 h 440"/>
                <a:gd name="T18" fmla="*/ 156 w 217"/>
                <a:gd name="T19" fmla="*/ 437 h 440"/>
                <a:gd name="T20" fmla="*/ 150 w 217"/>
                <a:gd name="T21" fmla="*/ 423 h 440"/>
                <a:gd name="T22" fmla="*/ 149 w 217"/>
                <a:gd name="T23" fmla="*/ 391 h 440"/>
                <a:gd name="T24" fmla="*/ 125 w 217"/>
                <a:gd name="T25" fmla="*/ 343 h 440"/>
                <a:gd name="T26" fmla="*/ 79 w 217"/>
                <a:gd name="T27" fmla="*/ 293 h 440"/>
                <a:gd name="T28" fmla="*/ 70 w 217"/>
                <a:gd name="T29" fmla="*/ 271 h 440"/>
                <a:gd name="T30" fmla="*/ 73 w 217"/>
                <a:gd name="T31" fmla="*/ 250 h 440"/>
                <a:gd name="T32" fmla="*/ 88 w 217"/>
                <a:gd name="T33" fmla="*/ 219 h 440"/>
                <a:gd name="T34" fmla="*/ 84 w 217"/>
                <a:gd name="T35" fmla="*/ 188 h 440"/>
                <a:gd name="T36" fmla="*/ 61 w 217"/>
                <a:gd name="T37" fmla="*/ 127 h 440"/>
                <a:gd name="T38" fmla="*/ 22 w 217"/>
                <a:gd name="T39" fmla="*/ 58 h 440"/>
                <a:gd name="T40" fmla="*/ 0 w 217"/>
                <a:gd name="T41" fmla="*/ 20 h 440"/>
                <a:gd name="T42" fmla="*/ 34 w 217"/>
                <a:gd name="T43" fmla="*/ 5 h 440"/>
                <a:gd name="T44" fmla="*/ 51 w 217"/>
                <a:gd name="T45" fmla="*/ 0 h 440"/>
                <a:gd name="T46" fmla="*/ 68 w 217"/>
                <a:gd name="T47" fmla="*/ 2 h 440"/>
                <a:gd name="T48" fmla="*/ 102 w 217"/>
                <a:gd name="T49" fmla="*/ 17 h 440"/>
                <a:gd name="T50" fmla="*/ 136 w 217"/>
                <a:gd name="T51" fmla="*/ 27 h 440"/>
                <a:gd name="T52" fmla="*/ 184 w 217"/>
                <a:gd name="T53" fmla="*/ 20 h 440"/>
                <a:gd name="T54" fmla="*/ 204 w 217"/>
                <a:gd name="T55" fmla="*/ 12 h 440"/>
                <a:gd name="T56" fmla="*/ 207 w 217"/>
                <a:gd name="T57" fmla="*/ 14 h 440"/>
                <a:gd name="T58" fmla="*/ 207 w 217"/>
                <a:gd name="T59" fmla="*/ 27 h 440"/>
                <a:gd name="T60" fmla="*/ 206 w 217"/>
                <a:gd name="T61" fmla="*/ 65 h 440"/>
                <a:gd name="T62" fmla="*/ 201 w 217"/>
                <a:gd name="T63" fmla="*/ 99 h 440"/>
                <a:gd name="T64" fmla="*/ 200 w 217"/>
                <a:gd name="T65" fmla="*/ 101 h 440"/>
                <a:gd name="T66" fmla="*/ 192 w 217"/>
                <a:gd name="T67" fmla="*/ 137 h 440"/>
                <a:gd name="T68" fmla="*/ 181 w 217"/>
                <a:gd name="T69" fmla="*/ 183 h 440"/>
                <a:gd name="T70" fmla="*/ 163 w 217"/>
                <a:gd name="T71" fmla="*/ 240 h 440"/>
                <a:gd name="T72" fmla="*/ 158 w 217"/>
                <a:gd name="T73" fmla="*/ 295 h 440"/>
                <a:gd name="T74" fmla="*/ 164 w 217"/>
                <a:gd name="T75" fmla="*/ 331 h 440"/>
                <a:gd name="T76" fmla="*/ 178 w 217"/>
                <a:gd name="T77" fmla="*/ 361 h 4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7"/>
                <a:gd name="T118" fmla="*/ 0 h 440"/>
                <a:gd name="T119" fmla="*/ 217 w 217"/>
                <a:gd name="T120" fmla="*/ 440 h 4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7" h="440">
                  <a:moveTo>
                    <a:pt x="178" y="361"/>
                  </a:moveTo>
                  <a:lnTo>
                    <a:pt x="187" y="372"/>
                  </a:lnTo>
                  <a:lnTo>
                    <a:pt x="196" y="380"/>
                  </a:lnTo>
                  <a:lnTo>
                    <a:pt x="204" y="387"/>
                  </a:lnTo>
                  <a:lnTo>
                    <a:pt x="212" y="396"/>
                  </a:lnTo>
                  <a:lnTo>
                    <a:pt x="217" y="406"/>
                  </a:lnTo>
                  <a:lnTo>
                    <a:pt x="217" y="413"/>
                  </a:lnTo>
                  <a:lnTo>
                    <a:pt x="215" y="418"/>
                  </a:lnTo>
                  <a:lnTo>
                    <a:pt x="213" y="423"/>
                  </a:lnTo>
                  <a:lnTo>
                    <a:pt x="213" y="425"/>
                  </a:lnTo>
                  <a:lnTo>
                    <a:pt x="201" y="428"/>
                  </a:lnTo>
                  <a:lnTo>
                    <a:pt x="190" y="432"/>
                  </a:lnTo>
                  <a:lnTo>
                    <a:pt x="183" y="437"/>
                  </a:lnTo>
                  <a:lnTo>
                    <a:pt x="175" y="440"/>
                  </a:lnTo>
                  <a:lnTo>
                    <a:pt x="169" y="440"/>
                  </a:lnTo>
                  <a:lnTo>
                    <a:pt x="161" y="439"/>
                  </a:lnTo>
                  <a:lnTo>
                    <a:pt x="156" y="437"/>
                  </a:lnTo>
                  <a:lnTo>
                    <a:pt x="152" y="430"/>
                  </a:lnTo>
                  <a:lnTo>
                    <a:pt x="150" y="423"/>
                  </a:lnTo>
                  <a:lnTo>
                    <a:pt x="152" y="406"/>
                  </a:lnTo>
                  <a:lnTo>
                    <a:pt x="149" y="391"/>
                  </a:lnTo>
                  <a:lnTo>
                    <a:pt x="138" y="367"/>
                  </a:lnTo>
                  <a:lnTo>
                    <a:pt x="125" y="343"/>
                  </a:lnTo>
                  <a:lnTo>
                    <a:pt x="92" y="308"/>
                  </a:lnTo>
                  <a:lnTo>
                    <a:pt x="79" y="293"/>
                  </a:lnTo>
                  <a:lnTo>
                    <a:pt x="75" y="281"/>
                  </a:lnTo>
                  <a:lnTo>
                    <a:pt x="70" y="271"/>
                  </a:lnTo>
                  <a:lnTo>
                    <a:pt x="71" y="260"/>
                  </a:lnTo>
                  <a:lnTo>
                    <a:pt x="73" y="250"/>
                  </a:lnTo>
                  <a:lnTo>
                    <a:pt x="85" y="231"/>
                  </a:lnTo>
                  <a:lnTo>
                    <a:pt x="88" y="219"/>
                  </a:lnTo>
                  <a:lnTo>
                    <a:pt x="88" y="209"/>
                  </a:lnTo>
                  <a:lnTo>
                    <a:pt x="84" y="188"/>
                  </a:lnTo>
                  <a:lnTo>
                    <a:pt x="75" y="164"/>
                  </a:lnTo>
                  <a:lnTo>
                    <a:pt x="61" y="127"/>
                  </a:lnTo>
                  <a:lnTo>
                    <a:pt x="44" y="91"/>
                  </a:lnTo>
                  <a:lnTo>
                    <a:pt x="22" y="58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7" y="12"/>
                  </a:lnTo>
                  <a:lnTo>
                    <a:pt x="34" y="5"/>
                  </a:lnTo>
                  <a:lnTo>
                    <a:pt x="44" y="2"/>
                  </a:lnTo>
                  <a:lnTo>
                    <a:pt x="51" y="0"/>
                  </a:lnTo>
                  <a:lnTo>
                    <a:pt x="61" y="0"/>
                  </a:lnTo>
                  <a:lnTo>
                    <a:pt x="68" y="2"/>
                  </a:lnTo>
                  <a:lnTo>
                    <a:pt x="85" y="10"/>
                  </a:lnTo>
                  <a:lnTo>
                    <a:pt x="102" y="17"/>
                  </a:lnTo>
                  <a:lnTo>
                    <a:pt x="119" y="24"/>
                  </a:lnTo>
                  <a:lnTo>
                    <a:pt x="136" y="27"/>
                  </a:lnTo>
                  <a:lnTo>
                    <a:pt x="161" y="26"/>
                  </a:lnTo>
                  <a:lnTo>
                    <a:pt x="184" y="20"/>
                  </a:lnTo>
                  <a:lnTo>
                    <a:pt x="204" y="12"/>
                  </a:lnTo>
                  <a:lnTo>
                    <a:pt x="207" y="12"/>
                  </a:lnTo>
                  <a:lnTo>
                    <a:pt x="207" y="14"/>
                  </a:lnTo>
                  <a:lnTo>
                    <a:pt x="207" y="27"/>
                  </a:lnTo>
                  <a:lnTo>
                    <a:pt x="209" y="46"/>
                  </a:lnTo>
                  <a:lnTo>
                    <a:pt x="206" y="65"/>
                  </a:lnTo>
                  <a:lnTo>
                    <a:pt x="203" y="84"/>
                  </a:lnTo>
                  <a:lnTo>
                    <a:pt x="201" y="99"/>
                  </a:lnTo>
                  <a:lnTo>
                    <a:pt x="200" y="101"/>
                  </a:lnTo>
                  <a:lnTo>
                    <a:pt x="196" y="115"/>
                  </a:lnTo>
                  <a:lnTo>
                    <a:pt x="192" y="137"/>
                  </a:lnTo>
                  <a:lnTo>
                    <a:pt x="186" y="161"/>
                  </a:lnTo>
                  <a:lnTo>
                    <a:pt x="181" y="183"/>
                  </a:lnTo>
                  <a:lnTo>
                    <a:pt x="173" y="204"/>
                  </a:lnTo>
                  <a:lnTo>
                    <a:pt x="163" y="240"/>
                  </a:lnTo>
                  <a:lnTo>
                    <a:pt x="158" y="276"/>
                  </a:lnTo>
                  <a:lnTo>
                    <a:pt x="158" y="295"/>
                  </a:lnTo>
                  <a:lnTo>
                    <a:pt x="159" y="312"/>
                  </a:lnTo>
                  <a:lnTo>
                    <a:pt x="164" y="331"/>
                  </a:lnTo>
                  <a:lnTo>
                    <a:pt x="170" y="348"/>
                  </a:lnTo>
                  <a:lnTo>
                    <a:pt x="178" y="361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0" name="Freeform 44"/>
            <p:cNvSpPr>
              <a:spLocks/>
            </p:cNvSpPr>
            <p:nvPr/>
          </p:nvSpPr>
          <p:spPr bwMode="auto">
            <a:xfrm>
              <a:off x="2884" y="1097"/>
              <a:ext cx="90" cy="53"/>
            </a:xfrm>
            <a:custGeom>
              <a:avLst/>
              <a:gdLst>
                <a:gd name="T0" fmla="*/ 45 w 90"/>
                <a:gd name="T1" fmla="*/ 3 h 53"/>
                <a:gd name="T2" fmla="*/ 53 w 90"/>
                <a:gd name="T3" fmla="*/ 5 h 53"/>
                <a:gd name="T4" fmla="*/ 59 w 90"/>
                <a:gd name="T5" fmla="*/ 8 h 53"/>
                <a:gd name="T6" fmla="*/ 67 w 90"/>
                <a:gd name="T7" fmla="*/ 15 h 53"/>
                <a:gd name="T8" fmla="*/ 73 w 90"/>
                <a:gd name="T9" fmla="*/ 25 h 53"/>
                <a:gd name="T10" fmla="*/ 82 w 90"/>
                <a:gd name="T11" fmla="*/ 41 h 53"/>
                <a:gd name="T12" fmla="*/ 90 w 90"/>
                <a:gd name="T13" fmla="*/ 53 h 53"/>
                <a:gd name="T14" fmla="*/ 70 w 90"/>
                <a:gd name="T15" fmla="*/ 53 h 53"/>
                <a:gd name="T16" fmla="*/ 50 w 90"/>
                <a:gd name="T17" fmla="*/ 49 h 53"/>
                <a:gd name="T18" fmla="*/ 30 w 90"/>
                <a:gd name="T19" fmla="*/ 48 h 53"/>
                <a:gd name="T20" fmla="*/ 10 w 90"/>
                <a:gd name="T21" fmla="*/ 49 h 53"/>
                <a:gd name="T22" fmla="*/ 7 w 90"/>
                <a:gd name="T23" fmla="*/ 41 h 53"/>
                <a:gd name="T24" fmla="*/ 5 w 90"/>
                <a:gd name="T25" fmla="*/ 32 h 53"/>
                <a:gd name="T26" fmla="*/ 4 w 90"/>
                <a:gd name="T27" fmla="*/ 25 h 53"/>
                <a:gd name="T28" fmla="*/ 0 w 90"/>
                <a:gd name="T29" fmla="*/ 17 h 53"/>
                <a:gd name="T30" fmla="*/ 14 w 90"/>
                <a:gd name="T31" fmla="*/ 7 h 53"/>
                <a:gd name="T32" fmla="*/ 31 w 90"/>
                <a:gd name="T33" fmla="*/ 0 h 53"/>
                <a:gd name="T34" fmla="*/ 39 w 90"/>
                <a:gd name="T35" fmla="*/ 1 h 53"/>
                <a:gd name="T36" fmla="*/ 45 w 90"/>
                <a:gd name="T37" fmla="*/ 3 h 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0"/>
                <a:gd name="T58" fmla="*/ 0 h 53"/>
                <a:gd name="T59" fmla="*/ 90 w 90"/>
                <a:gd name="T60" fmla="*/ 53 h 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0" h="53">
                  <a:moveTo>
                    <a:pt x="45" y="3"/>
                  </a:moveTo>
                  <a:lnTo>
                    <a:pt x="53" y="5"/>
                  </a:lnTo>
                  <a:lnTo>
                    <a:pt x="59" y="8"/>
                  </a:lnTo>
                  <a:lnTo>
                    <a:pt x="67" y="15"/>
                  </a:lnTo>
                  <a:lnTo>
                    <a:pt x="73" y="25"/>
                  </a:lnTo>
                  <a:lnTo>
                    <a:pt x="82" y="41"/>
                  </a:lnTo>
                  <a:lnTo>
                    <a:pt x="90" y="53"/>
                  </a:lnTo>
                  <a:lnTo>
                    <a:pt x="70" y="53"/>
                  </a:lnTo>
                  <a:lnTo>
                    <a:pt x="50" y="49"/>
                  </a:lnTo>
                  <a:lnTo>
                    <a:pt x="30" y="48"/>
                  </a:lnTo>
                  <a:lnTo>
                    <a:pt x="10" y="49"/>
                  </a:lnTo>
                  <a:lnTo>
                    <a:pt x="7" y="41"/>
                  </a:lnTo>
                  <a:lnTo>
                    <a:pt x="5" y="32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14" y="7"/>
                  </a:lnTo>
                  <a:lnTo>
                    <a:pt x="31" y="0"/>
                  </a:lnTo>
                  <a:lnTo>
                    <a:pt x="39" y="1"/>
                  </a:lnTo>
                  <a:lnTo>
                    <a:pt x="45" y="3"/>
                  </a:lnTo>
                  <a:close/>
                </a:path>
              </a:pathLst>
            </a:custGeom>
            <a:solidFill>
              <a:srgbClr val="7F7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1" name="Freeform 45"/>
            <p:cNvSpPr>
              <a:spLocks/>
            </p:cNvSpPr>
            <p:nvPr/>
          </p:nvSpPr>
          <p:spPr bwMode="auto">
            <a:xfrm>
              <a:off x="2884" y="1097"/>
              <a:ext cx="90" cy="53"/>
            </a:xfrm>
            <a:custGeom>
              <a:avLst/>
              <a:gdLst>
                <a:gd name="T0" fmla="*/ 45 w 90"/>
                <a:gd name="T1" fmla="*/ 3 h 53"/>
                <a:gd name="T2" fmla="*/ 53 w 90"/>
                <a:gd name="T3" fmla="*/ 5 h 53"/>
                <a:gd name="T4" fmla="*/ 59 w 90"/>
                <a:gd name="T5" fmla="*/ 8 h 53"/>
                <a:gd name="T6" fmla="*/ 59 w 90"/>
                <a:gd name="T7" fmla="*/ 8 h 53"/>
                <a:gd name="T8" fmla="*/ 67 w 90"/>
                <a:gd name="T9" fmla="*/ 15 h 53"/>
                <a:gd name="T10" fmla="*/ 73 w 90"/>
                <a:gd name="T11" fmla="*/ 25 h 53"/>
                <a:gd name="T12" fmla="*/ 73 w 90"/>
                <a:gd name="T13" fmla="*/ 25 h 53"/>
                <a:gd name="T14" fmla="*/ 82 w 90"/>
                <a:gd name="T15" fmla="*/ 41 h 53"/>
                <a:gd name="T16" fmla="*/ 90 w 90"/>
                <a:gd name="T17" fmla="*/ 53 h 53"/>
                <a:gd name="T18" fmla="*/ 90 w 90"/>
                <a:gd name="T19" fmla="*/ 53 h 53"/>
                <a:gd name="T20" fmla="*/ 70 w 90"/>
                <a:gd name="T21" fmla="*/ 53 h 53"/>
                <a:gd name="T22" fmla="*/ 50 w 90"/>
                <a:gd name="T23" fmla="*/ 49 h 53"/>
                <a:gd name="T24" fmla="*/ 30 w 90"/>
                <a:gd name="T25" fmla="*/ 48 h 53"/>
                <a:gd name="T26" fmla="*/ 10 w 90"/>
                <a:gd name="T27" fmla="*/ 49 h 53"/>
                <a:gd name="T28" fmla="*/ 10 w 90"/>
                <a:gd name="T29" fmla="*/ 49 h 53"/>
                <a:gd name="T30" fmla="*/ 7 w 90"/>
                <a:gd name="T31" fmla="*/ 41 h 53"/>
                <a:gd name="T32" fmla="*/ 5 w 90"/>
                <a:gd name="T33" fmla="*/ 32 h 53"/>
                <a:gd name="T34" fmla="*/ 4 w 90"/>
                <a:gd name="T35" fmla="*/ 25 h 53"/>
                <a:gd name="T36" fmla="*/ 0 w 90"/>
                <a:gd name="T37" fmla="*/ 17 h 53"/>
                <a:gd name="T38" fmla="*/ 0 w 90"/>
                <a:gd name="T39" fmla="*/ 17 h 53"/>
                <a:gd name="T40" fmla="*/ 14 w 90"/>
                <a:gd name="T41" fmla="*/ 7 h 53"/>
                <a:gd name="T42" fmla="*/ 31 w 90"/>
                <a:gd name="T43" fmla="*/ 0 h 53"/>
                <a:gd name="T44" fmla="*/ 31 w 90"/>
                <a:gd name="T45" fmla="*/ 0 h 53"/>
                <a:gd name="T46" fmla="*/ 39 w 90"/>
                <a:gd name="T47" fmla="*/ 1 h 53"/>
                <a:gd name="T48" fmla="*/ 45 w 90"/>
                <a:gd name="T49" fmla="*/ 3 h 53"/>
                <a:gd name="T50" fmla="*/ 45 w 90"/>
                <a:gd name="T51" fmla="*/ 3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90"/>
                <a:gd name="T79" fmla="*/ 0 h 53"/>
                <a:gd name="T80" fmla="*/ 90 w 90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90" h="53">
                  <a:moveTo>
                    <a:pt x="45" y="3"/>
                  </a:moveTo>
                  <a:lnTo>
                    <a:pt x="53" y="5"/>
                  </a:lnTo>
                  <a:lnTo>
                    <a:pt x="59" y="8"/>
                  </a:lnTo>
                  <a:lnTo>
                    <a:pt x="67" y="15"/>
                  </a:lnTo>
                  <a:lnTo>
                    <a:pt x="73" y="25"/>
                  </a:lnTo>
                  <a:lnTo>
                    <a:pt x="82" y="41"/>
                  </a:lnTo>
                  <a:lnTo>
                    <a:pt x="90" y="53"/>
                  </a:lnTo>
                  <a:lnTo>
                    <a:pt x="70" y="53"/>
                  </a:lnTo>
                  <a:lnTo>
                    <a:pt x="50" y="49"/>
                  </a:lnTo>
                  <a:lnTo>
                    <a:pt x="30" y="48"/>
                  </a:lnTo>
                  <a:lnTo>
                    <a:pt x="10" y="49"/>
                  </a:lnTo>
                  <a:lnTo>
                    <a:pt x="7" y="41"/>
                  </a:lnTo>
                  <a:lnTo>
                    <a:pt x="5" y="32"/>
                  </a:lnTo>
                  <a:lnTo>
                    <a:pt x="4" y="25"/>
                  </a:lnTo>
                  <a:lnTo>
                    <a:pt x="0" y="17"/>
                  </a:lnTo>
                  <a:lnTo>
                    <a:pt x="14" y="7"/>
                  </a:lnTo>
                  <a:lnTo>
                    <a:pt x="31" y="0"/>
                  </a:lnTo>
                  <a:lnTo>
                    <a:pt x="39" y="1"/>
                  </a:lnTo>
                  <a:lnTo>
                    <a:pt x="45" y="3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2" name="Freeform 46"/>
            <p:cNvSpPr>
              <a:spLocks/>
            </p:cNvSpPr>
            <p:nvPr/>
          </p:nvSpPr>
          <p:spPr bwMode="auto">
            <a:xfrm>
              <a:off x="2741" y="747"/>
              <a:ext cx="48" cy="151"/>
            </a:xfrm>
            <a:custGeom>
              <a:avLst/>
              <a:gdLst>
                <a:gd name="T0" fmla="*/ 20 w 48"/>
                <a:gd name="T1" fmla="*/ 122 h 151"/>
                <a:gd name="T2" fmla="*/ 17 w 48"/>
                <a:gd name="T3" fmla="*/ 112 h 151"/>
                <a:gd name="T4" fmla="*/ 15 w 48"/>
                <a:gd name="T5" fmla="*/ 100 h 151"/>
                <a:gd name="T6" fmla="*/ 15 w 48"/>
                <a:gd name="T7" fmla="*/ 88 h 151"/>
                <a:gd name="T8" fmla="*/ 14 w 48"/>
                <a:gd name="T9" fmla="*/ 77 h 151"/>
                <a:gd name="T10" fmla="*/ 14 w 48"/>
                <a:gd name="T11" fmla="*/ 65 h 151"/>
                <a:gd name="T12" fmla="*/ 11 w 48"/>
                <a:gd name="T13" fmla="*/ 53 h 151"/>
                <a:gd name="T14" fmla="*/ 8 w 48"/>
                <a:gd name="T15" fmla="*/ 41 h 151"/>
                <a:gd name="T16" fmla="*/ 6 w 48"/>
                <a:gd name="T17" fmla="*/ 29 h 151"/>
                <a:gd name="T18" fmla="*/ 4 w 48"/>
                <a:gd name="T19" fmla="*/ 19 h 151"/>
                <a:gd name="T20" fmla="*/ 0 w 48"/>
                <a:gd name="T21" fmla="*/ 7 h 151"/>
                <a:gd name="T22" fmla="*/ 0 w 48"/>
                <a:gd name="T23" fmla="*/ 4 h 151"/>
                <a:gd name="T24" fmla="*/ 1 w 48"/>
                <a:gd name="T25" fmla="*/ 0 h 151"/>
                <a:gd name="T26" fmla="*/ 11 w 48"/>
                <a:gd name="T27" fmla="*/ 16 h 151"/>
                <a:gd name="T28" fmla="*/ 18 w 48"/>
                <a:gd name="T29" fmla="*/ 33 h 151"/>
                <a:gd name="T30" fmla="*/ 26 w 48"/>
                <a:gd name="T31" fmla="*/ 52 h 151"/>
                <a:gd name="T32" fmla="*/ 32 w 48"/>
                <a:gd name="T33" fmla="*/ 72 h 151"/>
                <a:gd name="T34" fmla="*/ 38 w 48"/>
                <a:gd name="T35" fmla="*/ 91 h 151"/>
                <a:gd name="T36" fmla="*/ 45 w 48"/>
                <a:gd name="T37" fmla="*/ 112 h 151"/>
                <a:gd name="T38" fmla="*/ 48 w 48"/>
                <a:gd name="T39" fmla="*/ 127 h 151"/>
                <a:gd name="T40" fmla="*/ 46 w 48"/>
                <a:gd name="T41" fmla="*/ 144 h 151"/>
                <a:gd name="T42" fmla="*/ 45 w 48"/>
                <a:gd name="T43" fmla="*/ 147 h 151"/>
                <a:gd name="T44" fmla="*/ 43 w 48"/>
                <a:gd name="T45" fmla="*/ 151 h 151"/>
                <a:gd name="T46" fmla="*/ 35 w 48"/>
                <a:gd name="T47" fmla="*/ 146 h 151"/>
                <a:gd name="T48" fmla="*/ 29 w 48"/>
                <a:gd name="T49" fmla="*/ 139 h 151"/>
                <a:gd name="T50" fmla="*/ 23 w 48"/>
                <a:gd name="T51" fmla="*/ 132 h 151"/>
                <a:gd name="T52" fmla="*/ 20 w 48"/>
                <a:gd name="T53" fmla="*/ 122 h 15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8"/>
                <a:gd name="T82" fmla="*/ 0 h 151"/>
                <a:gd name="T83" fmla="*/ 48 w 48"/>
                <a:gd name="T84" fmla="*/ 151 h 15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8" h="151">
                  <a:moveTo>
                    <a:pt x="20" y="122"/>
                  </a:moveTo>
                  <a:lnTo>
                    <a:pt x="17" y="112"/>
                  </a:lnTo>
                  <a:lnTo>
                    <a:pt x="15" y="100"/>
                  </a:lnTo>
                  <a:lnTo>
                    <a:pt x="15" y="88"/>
                  </a:lnTo>
                  <a:lnTo>
                    <a:pt x="14" y="77"/>
                  </a:lnTo>
                  <a:lnTo>
                    <a:pt x="14" y="65"/>
                  </a:lnTo>
                  <a:lnTo>
                    <a:pt x="11" y="53"/>
                  </a:lnTo>
                  <a:lnTo>
                    <a:pt x="8" y="41"/>
                  </a:lnTo>
                  <a:lnTo>
                    <a:pt x="6" y="29"/>
                  </a:lnTo>
                  <a:lnTo>
                    <a:pt x="4" y="1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11" y="16"/>
                  </a:lnTo>
                  <a:lnTo>
                    <a:pt x="18" y="33"/>
                  </a:lnTo>
                  <a:lnTo>
                    <a:pt x="26" y="52"/>
                  </a:lnTo>
                  <a:lnTo>
                    <a:pt x="32" y="72"/>
                  </a:lnTo>
                  <a:lnTo>
                    <a:pt x="38" y="91"/>
                  </a:lnTo>
                  <a:lnTo>
                    <a:pt x="45" y="112"/>
                  </a:lnTo>
                  <a:lnTo>
                    <a:pt x="48" y="127"/>
                  </a:lnTo>
                  <a:lnTo>
                    <a:pt x="46" y="144"/>
                  </a:lnTo>
                  <a:lnTo>
                    <a:pt x="45" y="147"/>
                  </a:lnTo>
                  <a:lnTo>
                    <a:pt x="43" y="151"/>
                  </a:lnTo>
                  <a:lnTo>
                    <a:pt x="35" y="146"/>
                  </a:lnTo>
                  <a:lnTo>
                    <a:pt x="29" y="139"/>
                  </a:lnTo>
                  <a:lnTo>
                    <a:pt x="23" y="132"/>
                  </a:lnTo>
                  <a:lnTo>
                    <a:pt x="20" y="122"/>
                  </a:lnTo>
                  <a:close/>
                </a:path>
              </a:pathLst>
            </a:custGeom>
            <a:solidFill>
              <a:srgbClr val="FFB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3" name="Freeform 47"/>
            <p:cNvSpPr>
              <a:spLocks/>
            </p:cNvSpPr>
            <p:nvPr/>
          </p:nvSpPr>
          <p:spPr bwMode="auto">
            <a:xfrm>
              <a:off x="2741" y="747"/>
              <a:ext cx="48" cy="151"/>
            </a:xfrm>
            <a:custGeom>
              <a:avLst/>
              <a:gdLst>
                <a:gd name="T0" fmla="*/ 20 w 48"/>
                <a:gd name="T1" fmla="*/ 122 h 151"/>
                <a:gd name="T2" fmla="*/ 17 w 48"/>
                <a:gd name="T3" fmla="*/ 112 h 151"/>
                <a:gd name="T4" fmla="*/ 15 w 48"/>
                <a:gd name="T5" fmla="*/ 100 h 151"/>
                <a:gd name="T6" fmla="*/ 15 w 48"/>
                <a:gd name="T7" fmla="*/ 100 h 151"/>
                <a:gd name="T8" fmla="*/ 15 w 48"/>
                <a:gd name="T9" fmla="*/ 88 h 151"/>
                <a:gd name="T10" fmla="*/ 14 w 48"/>
                <a:gd name="T11" fmla="*/ 77 h 151"/>
                <a:gd name="T12" fmla="*/ 14 w 48"/>
                <a:gd name="T13" fmla="*/ 65 h 151"/>
                <a:gd name="T14" fmla="*/ 11 w 48"/>
                <a:gd name="T15" fmla="*/ 53 h 151"/>
                <a:gd name="T16" fmla="*/ 11 w 48"/>
                <a:gd name="T17" fmla="*/ 53 h 151"/>
                <a:gd name="T18" fmla="*/ 8 w 48"/>
                <a:gd name="T19" fmla="*/ 41 h 151"/>
                <a:gd name="T20" fmla="*/ 6 w 48"/>
                <a:gd name="T21" fmla="*/ 29 h 151"/>
                <a:gd name="T22" fmla="*/ 4 w 48"/>
                <a:gd name="T23" fmla="*/ 19 h 151"/>
                <a:gd name="T24" fmla="*/ 0 w 48"/>
                <a:gd name="T25" fmla="*/ 7 h 151"/>
                <a:gd name="T26" fmla="*/ 0 w 48"/>
                <a:gd name="T27" fmla="*/ 7 h 151"/>
                <a:gd name="T28" fmla="*/ 0 w 48"/>
                <a:gd name="T29" fmla="*/ 4 h 151"/>
                <a:gd name="T30" fmla="*/ 1 w 48"/>
                <a:gd name="T31" fmla="*/ 0 h 151"/>
                <a:gd name="T32" fmla="*/ 1 w 48"/>
                <a:gd name="T33" fmla="*/ 0 h 151"/>
                <a:gd name="T34" fmla="*/ 11 w 48"/>
                <a:gd name="T35" fmla="*/ 16 h 151"/>
                <a:gd name="T36" fmla="*/ 18 w 48"/>
                <a:gd name="T37" fmla="*/ 33 h 151"/>
                <a:gd name="T38" fmla="*/ 18 w 48"/>
                <a:gd name="T39" fmla="*/ 33 h 151"/>
                <a:gd name="T40" fmla="*/ 26 w 48"/>
                <a:gd name="T41" fmla="*/ 52 h 151"/>
                <a:gd name="T42" fmla="*/ 32 w 48"/>
                <a:gd name="T43" fmla="*/ 72 h 151"/>
                <a:gd name="T44" fmla="*/ 38 w 48"/>
                <a:gd name="T45" fmla="*/ 91 h 151"/>
                <a:gd name="T46" fmla="*/ 45 w 48"/>
                <a:gd name="T47" fmla="*/ 112 h 151"/>
                <a:gd name="T48" fmla="*/ 45 w 48"/>
                <a:gd name="T49" fmla="*/ 112 h 151"/>
                <a:gd name="T50" fmla="*/ 48 w 48"/>
                <a:gd name="T51" fmla="*/ 127 h 151"/>
                <a:gd name="T52" fmla="*/ 46 w 48"/>
                <a:gd name="T53" fmla="*/ 144 h 151"/>
                <a:gd name="T54" fmla="*/ 46 w 48"/>
                <a:gd name="T55" fmla="*/ 144 h 151"/>
                <a:gd name="T56" fmla="*/ 45 w 48"/>
                <a:gd name="T57" fmla="*/ 147 h 151"/>
                <a:gd name="T58" fmla="*/ 43 w 48"/>
                <a:gd name="T59" fmla="*/ 151 h 151"/>
                <a:gd name="T60" fmla="*/ 43 w 48"/>
                <a:gd name="T61" fmla="*/ 151 h 151"/>
                <a:gd name="T62" fmla="*/ 35 w 48"/>
                <a:gd name="T63" fmla="*/ 146 h 151"/>
                <a:gd name="T64" fmla="*/ 29 w 48"/>
                <a:gd name="T65" fmla="*/ 139 h 151"/>
                <a:gd name="T66" fmla="*/ 23 w 48"/>
                <a:gd name="T67" fmla="*/ 132 h 151"/>
                <a:gd name="T68" fmla="*/ 20 w 48"/>
                <a:gd name="T69" fmla="*/ 122 h 151"/>
                <a:gd name="T70" fmla="*/ 20 w 48"/>
                <a:gd name="T71" fmla="*/ 122 h 15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8"/>
                <a:gd name="T109" fmla="*/ 0 h 151"/>
                <a:gd name="T110" fmla="*/ 48 w 48"/>
                <a:gd name="T111" fmla="*/ 151 h 15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8" h="151">
                  <a:moveTo>
                    <a:pt x="20" y="122"/>
                  </a:moveTo>
                  <a:lnTo>
                    <a:pt x="17" y="112"/>
                  </a:lnTo>
                  <a:lnTo>
                    <a:pt x="15" y="100"/>
                  </a:lnTo>
                  <a:lnTo>
                    <a:pt x="15" y="88"/>
                  </a:lnTo>
                  <a:lnTo>
                    <a:pt x="14" y="77"/>
                  </a:lnTo>
                  <a:lnTo>
                    <a:pt x="14" y="65"/>
                  </a:lnTo>
                  <a:lnTo>
                    <a:pt x="11" y="53"/>
                  </a:lnTo>
                  <a:lnTo>
                    <a:pt x="8" y="41"/>
                  </a:lnTo>
                  <a:lnTo>
                    <a:pt x="6" y="29"/>
                  </a:lnTo>
                  <a:lnTo>
                    <a:pt x="4" y="1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11" y="16"/>
                  </a:lnTo>
                  <a:lnTo>
                    <a:pt x="18" y="33"/>
                  </a:lnTo>
                  <a:lnTo>
                    <a:pt x="26" y="52"/>
                  </a:lnTo>
                  <a:lnTo>
                    <a:pt x="32" y="72"/>
                  </a:lnTo>
                  <a:lnTo>
                    <a:pt x="38" y="91"/>
                  </a:lnTo>
                  <a:lnTo>
                    <a:pt x="45" y="112"/>
                  </a:lnTo>
                  <a:lnTo>
                    <a:pt x="48" y="127"/>
                  </a:lnTo>
                  <a:lnTo>
                    <a:pt x="46" y="144"/>
                  </a:lnTo>
                  <a:lnTo>
                    <a:pt x="45" y="147"/>
                  </a:lnTo>
                  <a:lnTo>
                    <a:pt x="43" y="151"/>
                  </a:lnTo>
                  <a:lnTo>
                    <a:pt x="35" y="146"/>
                  </a:lnTo>
                  <a:lnTo>
                    <a:pt x="29" y="139"/>
                  </a:lnTo>
                  <a:lnTo>
                    <a:pt x="23" y="132"/>
                  </a:lnTo>
                  <a:lnTo>
                    <a:pt x="20" y="12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4" name="Freeform 48"/>
            <p:cNvSpPr>
              <a:spLocks/>
            </p:cNvSpPr>
            <p:nvPr/>
          </p:nvSpPr>
          <p:spPr bwMode="auto">
            <a:xfrm>
              <a:off x="2745" y="589"/>
              <a:ext cx="204" cy="100"/>
            </a:xfrm>
            <a:custGeom>
              <a:avLst/>
              <a:gdLst>
                <a:gd name="T0" fmla="*/ 45 w 204"/>
                <a:gd name="T1" fmla="*/ 76 h 100"/>
                <a:gd name="T2" fmla="*/ 42 w 204"/>
                <a:gd name="T3" fmla="*/ 74 h 100"/>
                <a:gd name="T4" fmla="*/ 34 w 204"/>
                <a:gd name="T5" fmla="*/ 67 h 100"/>
                <a:gd name="T6" fmla="*/ 25 w 204"/>
                <a:gd name="T7" fmla="*/ 64 h 100"/>
                <a:gd name="T8" fmla="*/ 14 w 204"/>
                <a:gd name="T9" fmla="*/ 62 h 100"/>
                <a:gd name="T10" fmla="*/ 0 w 204"/>
                <a:gd name="T11" fmla="*/ 60 h 100"/>
                <a:gd name="T12" fmla="*/ 14 w 204"/>
                <a:gd name="T13" fmla="*/ 42 h 100"/>
                <a:gd name="T14" fmla="*/ 24 w 204"/>
                <a:gd name="T15" fmla="*/ 26 h 100"/>
                <a:gd name="T16" fmla="*/ 30 w 204"/>
                <a:gd name="T17" fmla="*/ 19 h 100"/>
                <a:gd name="T18" fmla="*/ 39 w 204"/>
                <a:gd name="T19" fmla="*/ 12 h 100"/>
                <a:gd name="T20" fmla="*/ 53 w 204"/>
                <a:gd name="T21" fmla="*/ 6 h 100"/>
                <a:gd name="T22" fmla="*/ 67 w 204"/>
                <a:gd name="T23" fmla="*/ 0 h 100"/>
                <a:gd name="T24" fmla="*/ 85 w 204"/>
                <a:gd name="T25" fmla="*/ 0 h 100"/>
                <a:gd name="T26" fmla="*/ 113 w 204"/>
                <a:gd name="T27" fmla="*/ 0 h 100"/>
                <a:gd name="T28" fmla="*/ 124 w 204"/>
                <a:gd name="T29" fmla="*/ 2 h 100"/>
                <a:gd name="T30" fmla="*/ 130 w 204"/>
                <a:gd name="T31" fmla="*/ 2 h 100"/>
                <a:gd name="T32" fmla="*/ 113 w 204"/>
                <a:gd name="T33" fmla="*/ 11 h 100"/>
                <a:gd name="T34" fmla="*/ 130 w 204"/>
                <a:gd name="T35" fmla="*/ 14 h 100"/>
                <a:gd name="T36" fmla="*/ 147 w 204"/>
                <a:gd name="T37" fmla="*/ 16 h 100"/>
                <a:gd name="T38" fmla="*/ 156 w 204"/>
                <a:gd name="T39" fmla="*/ 18 h 100"/>
                <a:gd name="T40" fmla="*/ 166 w 204"/>
                <a:gd name="T41" fmla="*/ 21 h 100"/>
                <a:gd name="T42" fmla="*/ 173 w 204"/>
                <a:gd name="T43" fmla="*/ 26 h 100"/>
                <a:gd name="T44" fmla="*/ 189 w 204"/>
                <a:gd name="T45" fmla="*/ 38 h 100"/>
                <a:gd name="T46" fmla="*/ 204 w 204"/>
                <a:gd name="T47" fmla="*/ 57 h 100"/>
                <a:gd name="T48" fmla="*/ 200 w 204"/>
                <a:gd name="T49" fmla="*/ 57 h 100"/>
                <a:gd name="T50" fmla="*/ 186 w 204"/>
                <a:gd name="T51" fmla="*/ 59 h 100"/>
                <a:gd name="T52" fmla="*/ 176 w 204"/>
                <a:gd name="T53" fmla="*/ 64 h 100"/>
                <a:gd name="T54" fmla="*/ 167 w 204"/>
                <a:gd name="T55" fmla="*/ 67 h 100"/>
                <a:gd name="T56" fmla="*/ 161 w 204"/>
                <a:gd name="T57" fmla="*/ 69 h 100"/>
                <a:gd name="T58" fmla="*/ 155 w 204"/>
                <a:gd name="T59" fmla="*/ 69 h 100"/>
                <a:gd name="T60" fmla="*/ 159 w 204"/>
                <a:gd name="T61" fmla="*/ 72 h 100"/>
                <a:gd name="T62" fmla="*/ 164 w 204"/>
                <a:gd name="T63" fmla="*/ 74 h 100"/>
                <a:gd name="T64" fmla="*/ 169 w 204"/>
                <a:gd name="T65" fmla="*/ 74 h 100"/>
                <a:gd name="T66" fmla="*/ 175 w 204"/>
                <a:gd name="T67" fmla="*/ 74 h 100"/>
                <a:gd name="T68" fmla="*/ 183 w 204"/>
                <a:gd name="T69" fmla="*/ 78 h 100"/>
                <a:gd name="T70" fmla="*/ 147 w 204"/>
                <a:gd name="T71" fmla="*/ 91 h 100"/>
                <a:gd name="T72" fmla="*/ 110 w 204"/>
                <a:gd name="T73" fmla="*/ 100 h 100"/>
                <a:gd name="T74" fmla="*/ 96 w 204"/>
                <a:gd name="T75" fmla="*/ 100 h 100"/>
                <a:gd name="T76" fmla="*/ 84 w 204"/>
                <a:gd name="T77" fmla="*/ 96 h 100"/>
                <a:gd name="T78" fmla="*/ 75 w 204"/>
                <a:gd name="T79" fmla="*/ 93 h 100"/>
                <a:gd name="T80" fmla="*/ 65 w 204"/>
                <a:gd name="T81" fmla="*/ 90 h 100"/>
                <a:gd name="T82" fmla="*/ 58 w 204"/>
                <a:gd name="T83" fmla="*/ 86 h 100"/>
                <a:gd name="T84" fmla="*/ 45 w 204"/>
                <a:gd name="T85" fmla="*/ 76 h 1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4"/>
                <a:gd name="T130" fmla="*/ 0 h 100"/>
                <a:gd name="T131" fmla="*/ 204 w 204"/>
                <a:gd name="T132" fmla="*/ 100 h 1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4" h="100">
                  <a:moveTo>
                    <a:pt x="45" y="76"/>
                  </a:moveTo>
                  <a:lnTo>
                    <a:pt x="42" y="74"/>
                  </a:lnTo>
                  <a:lnTo>
                    <a:pt x="34" y="67"/>
                  </a:lnTo>
                  <a:lnTo>
                    <a:pt x="25" y="64"/>
                  </a:lnTo>
                  <a:lnTo>
                    <a:pt x="14" y="62"/>
                  </a:lnTo>
                  <a:lnTo>
                    <a:pt x="0" y="60"/>
                  </a:lnTo>
                  <a:lnTo>
                    <a:pt x="14" y="42"/>
                  </a:lnTo>
                  <a:lnTo>
                    <a:pt x="24" y="26"/>
                  </a:lnTo>
                  <a:lnTo>
                    <a:pt x="30" y="19"/>
                  </a:lnTo>
                  <a:lnTo>
                    <a:pt x="39" y="12"/>
                  </a:lnTo>
                  <a:lnTo>
                    <a:pt x="53" y="6"/>
                  </a:lnTo>
                  <a:lnTo>
                    <a:pt x="67" y="0"/>
                  </a:lnTo>
                  <a:lnTo>
                    <a:pt x="85" y="0"/>
                  </a:lnTo>
                  <a:lnTo>
                    <a:pt x="113" y="0"/>
                  </a:lnTo>
                  <a:lnTo>
                    <a:pt x="124" y="2"/>
                  </a:lnTo>
                  <a:lnTo>
                    <a:pt x="130" y="2"/>
                  </a:lnTo>
                  <a:lnTo>
                    <a:pt x="113" y="11"/>
                  </a:lnTo>
                  <a:lnTo>
                    <a:pt x="130" y="14"/>
                  </a:lnTo>
                  <a:lnTo>
                    <a:pt x="147" y="16"/>
                  </a:lnTo>
                  <a:lnTo>
                    <a:pt x="156" y="18"/>
                  </a:lnTo>
                  <a:lnTo>
                    <a:pt x="166" y="21"/>
                  </a:lnTo>
                  <a:lnTo>
                    <a:pt x="173" y="26"/>
                  </a:lnTo>
                  <a:lnTo>
                    <a:pt x="189" y="38"/>
                  </a:lnTo>
                  <a:lnTo>
                    <a:pt x="204" y="57"/>
                  </a:lnTo>
                  <a:lnTo>
                    <a:pt x="200" y="57"/>
                  </a:lnTo>
                  <a:lnTo>
                    <a:pt x="186" y="59"/>
                  </a:lnTo>
                  <a:lnTo>
                    <a:pt x="176" y="64"/>
                  </a:lnTo>
                  <a:lnTo>
                    <a:pt x="167" y="67"/>
                  </a:lnTo>
                  <a:lnTo>
                    <a:pt x="161" y="69"/>
                  </a:lnTo>
                  <a:lnTo>
                    <a:pt x="155" y="69"/>
                  </a:lnTo>
                  <a:lnTo>
                    <a:pt x="159" y="72"/>
                  </a:lnTo>
                  <a:lnTo>
                    <a:pt x="164" y="74"/>
                  </a:lnTo>
                  <a:lnTo>
                    <a:pt x="169" y="74"/>
                  </a:lnTo>
                  <a:lnTo>
                    <a:pt x="175" y="74"/>
                  </a:lnTo>
                  <a:lnTo>
                    <a:pt x="183" y="78"/>
                  </a:lnTo>
                  <a:lnTo>
                    <a:pt x="147" y="91"/>
                  </a:lnTo>
                  <a:lnTo>
                    <a:pt x="110" y="100"/>
                  </a:lnTo>
                  <a:lnTo>
                    <a:pt x="96" y="100"/>
                  </a:lnTo>
                  <a:lnTo>
                    <a:pt x="84" y="96"/>
                  </a:lnTo>
                  <a:lnTo>
                    <a:pt x="75" y="93"/>
                  </a:lnTo>
                  <a:lnTo>
                    <a:pt x="65" y="90"/>
                  </a:lnTo>
                  <a:lnTo>
                    <a:pt x="58" y="86"/>
                  </a:lnTo>
                  <a:lnTo>
                    <a:pt x="45" y="76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5" name="Freeform 49"/>
            <p:cNvSpPr>
              <a:spLocks/>
            </p:cNvSpPr>
            <p:nvPr/>
          </p:nvSpPr>
          <p:spPr bwMode="auto">
            <a:xfrm>
              <a:off x="2745" y="589"/>
              <a:ext cx="204" cy="100"/>
            </a:xfrm>
            <a:custGeom>
              <a:avLst/>
              <a:gdLst>
                <a:gd name="T0" fmla="*/ 45 w 204"/>
                <a:gd name="T1" fmla="*/ 76 h 100"/>
                <a:gd name="T2" fmla="*/ 42 w 204"/>
                <a:gd name="T3" fmla="*/ 74 h 100"/>
                <a:gd name="T4" fmla="*/ 42 w 204"/>
                <a:gd name="T5" fmla="*/ 74 h 100"/>
                <a:gd name="T6" fmla="*/ 34 w 204"/>
                <a:gd name="T7" fmla="*/ 67 h 100"/>
                <a:gd name="T8" fmla="*/ 25 w 204"/>
                <a:gd name="T9" fmla="*/ 64 h 100"/>
                <a:gd name="T10" fmla="*/ 14 w 204"/>
                <a:gd name="T11" fmla="*/ 62 h 100"/>
                <a:gd name="T12" fmla="*/ 0 w 204"/>
                <a:gd name="T13" fmla="*/ 60 h 100"/>
                <a:gd name="T14" fmla="*/ 14 w 204"/>
                <a:gd name="T15" fmla="*/ 42 h 100"/>
                <a:gd name="T16" fmla="*/ 24 w 204"/>
                <a:gd name="T17" fmla="*/ 26 h 100"/>
                <a:gd name="T18" fmla="*/ 30 w 204"/>
                <a:gd name="T19" fmla="*/ 19 h 100"/>
                <a:gd name="T20" fmla="*/ 39 w 204"/>
                <a:gd name="T21" fmla="*/ 12 h 100"/>
                <a:gd name="T22" fmla="*/ 53 w 204"/>
                <a:gd name="T23" fmla="*/ 6 h 100"/>
                <a:gd name="T24" fmla="*/ 67 w 204"/>
                <a:gd name="T25" fmla="*/ 0 h 100"/>
                <a:gd name="T26" fmla="*/ 85 w 204"/>
                <a:gd name="T27" fmla="*/ 0 h 100"/>
                <a:gd name="T28" fmla="*/ 113 w 204"/>
                <a:gd name="T29" fmla="*/ 0 h 100"/>
                <a:gd name="T30" fmla="*/ 124 w 204"/>
                <a:gd name="T31" fmla="*/ 2 h 100"/>
                <a:gd name="T32" fmla="*/ 130 w 204"/>
                <a:gd name="T33" fmla="*/ 2 h 100"/>
                <a:gd name="T34" fmla="*/ 113 w 204"/>
                <a:gd name="T35" fmla="*/ 11 h 100"/>
                <a:gd name="T36" fmla="*/ 130 w 204"/>
                <a:gd name="T37" fmla="*/ 14 h 100"/>
                <a:gd name="T38" fmla="*/ 147 w 204"/>
                <a:gd name="T39" fmla="*/ 16 h 100"/>
                <a:gd name="T40" fmla="*/ 156 w 204"/>
                <a:gd name="T41" fmla="*/ 18 h 100"/>
                <a:gd name="T42" fmla="*/ 166 w 204"/>
                <a:gd name="T43" fmla="*/ 21 h 100"/>
                <a:gd name="T44" fmla="*/ 173 w 204"/>
                <a:gd name="T45" fmla="*/ 26 h 100"/>
                <a:gd name="T46" fmla="*/ 189 w 204"/>
                <a:gd name="T47" fmla="*/ 38 h 100"/>
                <a:gd name="T48" fmla="*/ 204 w 204"/>
                <a:gd name="T49" fmla="*/ 57 h 100"/>
                <a:gd name="T50" fmla="*/ 200 w 204"/>
                <a:gd name="T51" fmla="*/ 57 h 100"/>
                <a:gd name="T52" fmla="*/ 186 w 204"/>
                <a:gd name="T53" fmla="*/ 59 h 100"/>
                <a:gd name="T54" fmla="*/ 176 w 204"/>
                <a:gd name="T55" fmla="*/ 64 h 100"/>
                <a:gd name="T56" fmla="*/ 167 w 204"/>
                <a:gd name="T57" fmla="*/ 67 h 100"/>
                <a:gd name="T58" fmla="*/ 167 w 204"/>
                <a:gd name="T59" fmla="*/ 67 h 100"/>
                <a:gd name="T60" fmla="*/ 161 w 204"/>
                <a:gd name="T61" fmla="*/ 69 h 100"/>
                <a:gd name="T62" fmla="*/ 161 w 204"/>
                <a:gd name="T63" fmla="*/ 69 h 100"/>
                <a:gd name="T64" fmla="*/ 155 w 204"/>
                <a:gd name="T65" fmla="*/ 69 h 100"/>
                <a:gd name="T66" fmla="*/ 159 w 204"/>
                <a:gd name="T67" fmla="*/ 72 h 100"/>
                <a:gd name="T68" fmla="*/ 164 w 204"/>
                <a:gd name="T69" fmla="*/ 74 h 100"/>
                <a:gd name="T70" fmla="*/ 169 w 204"/>
                <a:gd name="T71" fmla="*/ 74 h 100"/>
                <a:gd name="T72" fmla="*/ 175 w 204"/>
                <a:gd name="T73" fmla="*/ 74 h 100"/>
                <a:gd name="T74" fmla="*/ 183 w 204"/>
                <a:gd name="T75" fmla="*/ 78 h 100"/>
                <a:gd name="T76" fmla="*/ 147 w 204"/>
                <a:gd name="T77" fmla="*/ 91 h 100"/>
                <a:gd name="T78" fmla="*/ 110 w 204"/>
                <a:gd name="T79" fmla="*/ 100 h 100"/>
                <a:gd name="T80" fmla="*/ 96 w 204"/>
                <a:gd name="T81" fmla="*/ 100 h 100"/>
                <a:gd name="T82" fmla="*/ 84 w 204"/>
                <a:gd name="T83" fmla="*/ 96 h 100"/>
                <a:gd name="T84" fmla="*/ 75 w 204"/>
                <a:gd name="T85" fmla="*/ 93 h 100"/>
                <a:gd name="T86" fmla="*/ 65 w 204"/>
                <a:gd name="T87" fmla="*/ 90 h 100"/>
                <a:gd name="T88" fmla="*/ 58 w 204"/>
                <a:gd name="T89" fmla="*/ 86 h 100"/>
                <a:gd name="T90" fmla="*/ 45 w 204"/>
                <a:gd name="T91" fmla="*/ 76 h 100"/>
                <a:gd name="T92" fmla="*/ 45 w 204"/>
                <a:gd name="T93" fmla="*/ 76 h 10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4"/>
                <a:gd name="T142" fmla="*/ 0 h 100"/>
                <a:gd name="T143" fmla="*/ 204 w 204"/>
                <a:gd name="T144" fmla="*/ 100 h 10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4" h="100">
                  <a:moveTo>
                    <a:pt x="45" y="76"/>
                  </a:moveTo>
                  <a:lnTo>
                    <a:pt x="42" y="74"/>
                  </a:lnTo>
                  <a:lnTo>
                    <a:pt x="34" y="67"/>
                  </a:lnTo>
                  <a:lnTo>
                    <a:pt x="25" y="64"/>
                  </a:lnTo>
                  <a:lnTo>
                    <a:pt x="14" y="62"/>
                  </a:lnTo>
                  <a:lnTo>
                    <a:pt x="0" y="60"/>
                  </a:lnTo>
                  <a:lnTo>
                    <a:pt x="14" y="42"/>
                  </a:lnTo>
                  <a:lnTo>
                    <a:pt x="24" y="26"/>
                  </a:lnTo>
                  <a:lnTo>
                    <a:pt x="30" y="19"/>
                  </a:lnTo>
                  <a:lnTo>
                    <a:pt x="39" y="12"/>
                  </a:lnTo>
                  <a:lnTo>
                    <a:pt x="53" y="6"/>
                  </a:lnTo>
                  <a:lnTo>
                    <a:pt x="67" y="0"/>
                  </a:lnTo>
                  <a:lnTo>
                    <a:pt x="85" y="0"/>
                  </a:lnTo>
                  <a:lnTo>
                    <a:pt x="113" y="0"/>
                  </a:lnTo>
                  <a:lnTo>
                    <a:pt x="124" y="2"/>
                  </a:lnTo>
                  <a:lnTo>
                    <a:pt x="130" y="2"/>
                  </a:lnTo>
                  <a:lnTo>
                    <a:pt x="113" y="11"/>
                  </a:lnTo>
                  <a:lnTo>
                    <a:pt x="130" y="14"/>
                  </a:lnTo>
                  <a:lnTo>
                    <a:pt x="147" y="16"/>
                  </a:lnTo>
                  <a:lnTo>
                    <a:pt x="156" y="18"/>
                  </a:lnTo>
                  <a:lnTo>
                    <a:pt x="166" y="21"/>
                  </a:lnTo>
                  <a:lnTo>
                    <a:pt x="173" y="26"/>
                  </a:lnTo>
                  <a:lnTo>
                    <a:pt x="189" y="38"/>
                  </a:lnTo>
                  <a:lnTo>
                    <a:pt x="204" y="57"/>
                  </a:lnTo>
                  <a:lnTo>
                    <a:pt x="200" y="57"/>
                  </a:lnTo>
                  <a:lnTo>
                    <a:pt x="186" y="59"/>
                  </a:lnTo>
                  <a:lnTo>
                    <a:pt x="176" y="64"/>
                  </a:lnTo>
                  <a:lnTo>
                    <a:pt x="167" y="67"/>
                  </a:lnTo>
                  <a:lnTo>
                    <a:pt x="161" y="69"/>
                  </a:lnTo>
                  <a:lnTo>
                    <a:pt x="155" y="69"/>
                  </a:lnTo>
                  <a:lnTo>
                    <a:pt x="159" y="72"/>
                  </a:lnTo>
                  <a:lnTo>
                    <a:pt x="164" y="74"/>
                  </a:lnTo>
                  <a:lnTo>
                    <a:pt x="169" y="74"/>
                  </a:lnTo>
                  <a:lnTo>
                    <a:pt x="175" y="74"/>
                  </a:lnTo>
                  <a:lnTo>
                    <a:pt x="183" y="78"/>
                  </a:lnTo>
                  <a:lnTo>
                    <a:pt x="147" y="91"/>
                  </a:lnTo>
                  <a:lnTo>
                    <a:pt x="110" y="100"/>
                  </a:lnTo>
                  <a:lnTo>
                    <a:pt x="96" y="100"/>
                  </a:lnTo>
                  <a:lnTo>
                    <a:pt x="84" y="96"/>
                  </a:lnTo>
                  <a:lnTo>
                    <a:pt x="75" y="93"/>
                  </a:lnTo>
                  <a:lnTo>
                    <a:pt x="65" y="90"/>
                  </a:lnTo>
                  <a:lnTo>
                    <a:pt x="58" y="86"/>
                  </a:lnTo>
                  <a:lnTo>
                    <a:pt x="45" y="76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6" name="Freeform 50"/>
            <p:cNvSpPr>
              <a:spLocks/>
            </p:cNvSpPr>
            <p:nvPr/>
          </p:nvSpPr>
          <p:spPr bwMode="auto">
            <a:xfrm>
              <a:off x="2582" y="444"/>
              <a:ext cx="188" cy="245"/>
            </a:xfrm>
            <a:custGeom>
              <a:avLst/>
              <a:gdLst>
                <a:gd name="T0" fmla="*/ 134 w 188"/>
                <a:gd name="T1" fmla="*/ 235 h 245"/>
                <a:gd name="T2" fmla="*/ 114 w 188"/>
                <a:gd name="T3" fmla="*/ 243 h 245"/>
                <a:gd name="T4" fmla="*/ 94 w 188"/>
                <a:gd name="T5" fmla="*/ 245 h 245"/>
                <a:gd name="T6" fmla="*/ 75 w 188"/>
                <a:gd name="T7" fmla="*/ 243 h 245"/>
                <a:gd name="T8" fmla="*/ 59 w 188"/>
                <a:gd name="T9" fmla="*/ 235 h 245"/>
                <a:gd name="T10" fmla="*/ 40 w 188"/>
                <a:gd name="T11" fmla="*/ 221 h 245"/>
                <a:gd name="T12" fmla="*/ 26 w 188"/>
                <a:gd name="T13" fmla="*/ 204 h 245"/>
                <a:gd name="T14" fmla="*/ 15 w 188"/>
                <a:gd name="T15" fmla="*/ 181 h 245"/>
                <a:gd name="T16" fmla="*/ 9 w 188"/>
                <a:gd name="T17" fmla="*/ 163 h 245"/>
                <a:gd name="T18" fmla="*/ 4 w 188"/>
                <a:gd name="T19" fmla="*/ 140 h 245"/>
                <a:gd name="T20" fmla="*/ 1 w 188"/>
                <a:gd name="T21" fmla="*/ 120 h 245"/>
                <a:gd name="T22" fmla="*/ 0 w 188"/>
                <a:gd name="T23" fmla="*/ 106 h 245"/>
                <a:gd name="T24" fmla="*/ 1 w 188"/>
                <a:gd name="T25" fmla="*/ 91 h 245"/>
                <a:gd name="T26" fmla="*/ 4 w 188"/>
                <a:gd name="T27" fmla="*/ 65 h 245"/>
                <a:gd name="T28" fmla="*/ 9 w 188"/>
                <a:gd name="T29" fmla="*/ 51 h 245"/>
                <a:gd name="T30" fmla="*/ 21 w 188"/>
                <a:gd name="T31" fmla="*/ 24 h 245"/>
                <a:gd name="T32" fmla="*/ 35 w 188"/>
                <a:gd name="T33" fmla="*/ 0 h 245"/>
                <a:gd name="T34" fmla="*/ 40 w 188"/>
                <a:gd name="T35" fmla="*/ 27 h 245"/>
                <a:gd name="T36" fmla="*/ 45 w 188"/>
                <a:gd name="T37" fmla="*/ 56 h 245"/>
                <a:gd name="T38" fmla="*/ 42 w 188"/>
                <a:gd name="T39" fmla="*/ 58 h 245"/>
                <a:gd name="T40" fmla="*/ 40 w 188"/>
                <a:gd name="T41" fmla="*/ 62 h 245"/>
                <a:gd name="T42" fmla="*/ 35 w 188"/>
                <a:gd name="T43" fmla="*/ 72 h 245"/>
                <a:gd name="T44" fmla="*/ 31 w 188"/>
                <a:gd name="T45" fmla="*/ 86 h 245"/>
                <a:gd name="T46" fmla="*/ 28 w 188"/>
                <a:gd name="T47" fmla="*/ 101 h 245"/>
                <a:gd name="T48" fmla="*/ 28 w 188"/>
                <a:gd name="T49" fmla="*/ 127 h 245"/>
                <a:gd name="T50" fmla="*/ 31 w 188"/>
                <a:gd name="T51" fmla="*/ 144 h 245"/>
                <a:gd name="T52" fmla="*/ 35 w 188"/>
                <a:gd name="T53" fmla="*/ 166 h 245"/>
                <a:gd name="T54" fmla="*/ 42 w 188"/>
                <a:gd name="T55" fmla="*/ 180 h 245"/>
                <a:gd name="T56" fmla="*/ 48 w 188"/>
                <a:gd name="T57" fmla="*/ 188 h 245"/>
                <a:gd name="T58" fmla="*/ 55 w 188"/>
                <a:gd name="T59" fmla="*/ 200 h 245"/>
                <a:gd name="T60" fmla="*/ 68 w 188"/>
                <a:gd name="T61" fmla="*/ 212 h 245"/>
                <a:gd name="T62" fmla="*/ 77 w 188"/>
                <a:gd name="T63" fmla="*/ 216 h 245"/>
                <a:gd name="T64" fmla="*/ 85 w 188"/>
                <a:gd name="T65" fmla="*/ 219 h 245"/>
                <a:gd name="T66" fmla="*/ 97 w 188"/>
                <a:gd name="T67" fmla="*/ 221 h 245"/>
                <a:gd name="T68" fmla="*/ 106 w 188"/>
                <a:gd name="T69" fmla="*/ 223 h 245"/>
                <a:gd name="T70" fmla="*/ 116 w 188"/>
                <a:gd name="T71" fmla="*/ 221 h 245"/>
                <a:gd name="T72" fmla="*/ 136 w 188"/>
                <a:gd name="T73" fmla="*/ 214 h 245"/>
                <a:gd name="T74" fmla="*/ 146 w 188"/>
                <a:gd name="T75" fmla="*/ 207 h 245"/>
                <a:gd name="T76" fmla="*/ 154 w 188"/>
                <a:gd name="T77" fmla="*/ 202 h 245"/>
                <a:gd name="T78" fmla="*/ 163 w 188"/>
                <a:gd name="T79" fmla="*/ 199 h 245"/>
                <a:gd name="T80" fmla="*/ 159 w 188"/>
                <a:gd name="T81" fmla="*/ 204 h 245"/>
                <a:gd name="T82" fmla="*/ 151 w 188"/>
                <a:gd name="T83" fmla="*/ 212 h 245"/>
                <a:gd name="T84" fmla="*/ 159 w 188"/>
                <a:gd name="T85" fmla="*/ 211 h 245"/>
                <a:gd name="T86" fmla="*/ 168 w 188"/>
                <a:gd name="T87" fmla="*/ 209 h 245"/>
                <a:gd name="T88" fmla="*/ 188 w 188"/>
                <a:gd name="T89" fmla="*/ 214 h 245"/>
                <a:gd name="T90" fmla="*/ 170 w 188"/>
                <a:gd name="T91" fmla="*/ 216 h 245"/>
                <a:gd name="T92" fmla="*/ 160 w 188"/>
                <a:gd name="T93" fmla="*/ 221 h 245"/>
                <a:gd name="T94" fmla="*/ 150 w 188"/>
                <a:gd name="T95" fmla="*/ 226 h 245"/>
                <a:gd name="T96" fmla="*/ 134 w 188"/>
                <a:gd name="T97" fmla="*/ 235 h 24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8"/>
                <a:gd name="T148" fmla="*/ 0 h 245"/>
                <a:gd name="T149" fmla="*/ 188 w 188"/>
                <a:gd name="T150" fmla="*/ 245 h 24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8" h="245">
                  <a:moveTo>
                    <a:pt x="134" y="235"/>
                  </a:moveTo>
                  <a:lnTo>
                    <a:pt x="114" y="243"/>
                  </a:lnTo>
                  <a:lnTo>
                    <a:pt x="94" y="245"/>
                  </a:lnTo>
                  <a:lnTo>
                    <a:pt x="75" y="243"/>
                  </a:lnTo>
                  <a:lnTo>
                    <a:pt x="59" y="235"/>
                  </a:lnTo>
                  <a:lnTo>
                    <a:pt x="40" y="221"/>
                  </a:lnTo>
                  <a:lnTo>
                    <a:pt x="26" y="204"/>
                  </a:lnTo>
                  <a:lnTo>
                    <a:pt x="15" y="181"/>
                  </a:lnTo>
                  <a:lnTo>
                    <a:pt x="9" y="163"/>
                  </a:lnTo>
                  <a:lnTo>
                    <a:pt x="4" y="140"/>
                  </a:lnTo>
                  <a:lnTo>
                    <a:pt x="1" y="120"/>
                  </a:lnTo>
                  <a:lnTo>
                    <a:pt x="0" y="106"/>
                  </a:lnTo>
                  <a:lnTo>
                    <a:pt x="1" y="91"/>
                  </a:lnTo>
                  <a:lnTo>
                    <a:pt x="4" y="65"/>
                  </a:lnTo>
                  <a:lnTo>
                    <a:pt x="9" y="51"/>
                  </a:lnTo>
                  <a:lnTo>
                    <a:pt x="21" y="24"/>
                  </a:lnTo>
                  <a:lnTo>
                    <a:pt x="35" y="0"/>
                  </a:lnTo>
                  <a:lnTo>
                    <a:pt x="40" y="27"/>
                  </a:lnTo>
                  <a:lnTo>
                    <a:pt x="45" y="56"/>
                  </a:lnTo>
                  <a:lnTo>
                    <a:pt x="42" y="58"/>
                  </a:lnTo>
                  <a:lnTo>
                    <a:pt x="40" y="62"/>
                  </a:lnTo>
                  <a:lnTo>
                    <a:pt x="35" y="72"/>
                  </a:lnTo>
                  <a:lnTo>
                    <a:pt x="31" y="86"/>
                  </a:lnTo>
                  <a:lnTo>
                    <a:pt x="28" y="101"/>
                  </a:lnTo>
                  <a:lnTo>
                    <a:pt x="28" y="127"/>
                  </a:lnTo>
                  <a:lnTo>
                    <a:pt x="31" y="144"/>
                  </a:lnTo>
                  <a:lnTo>
                    <a:pt x="35" y="166"/>
                  </a:lnTo>
                  <a:lnTo>
                    <a:pt x="42" y="180"/>
                  </a:lnTo>
                  <a:lnTo>
                    <a:pt x="48" y="188"/>
                  </a:lnTo>
                  <a:lnTo>
                    <a:pt x="55" y="200"/>
                  </a:lnTo>
                  <a:lnTo>
                    <a:pt x="68" y="212"/>
                  </a:lnTo>
                  <a:lnTo>
                    <a:pt x="77" y="216"/>
                  </a:lnTo>
                  <a:lnTo>
                    <a:pt x="85" y="219"/>
                  </a:lnTo>
                  <a:lnTo>
                    <a:pt x="97" y="221"/>
                  </a:lnTo>
                  <a:lnTo>
                    <a:pt x="106" y="223"/>
                  </a:lnTo>
                  <a:lnTo>
                    <a:pt x="116" y="221"/>
                  </a:lnTo>
                  <a:lnTo>
                    <a:pt x="136" y="214"/>
                  </a:lnTo>
                  <a:lnTo>
                    <a:pt x="146" y="207"/>
                  </a:lnTo>
                  <a:lnTo>
                    <a:pt x="154" y="202"/>
                  </a:lnTo>
                  <a:lnTo>
                    <a:pt x="163" y="199"/>
                  </a:lnTo>
                  <a:lnTo>
                    <a:pt x="159" y="204"/>
                  </a:lnTo>
                  <a:lnTo>
                    <a:pt x="151" y="212"/>
                  </a:lnTo>
                  <a:lnTo>
                    <a:pt x="159" y="211"/>
                  </a:lnTo>
                  <a:lnTo>
                    <a:pt x="168" y="209"/>
                  </a:lnTo>
                  <a:lnTo>
                    <a:pt x="188" y="214"/>
                  </a:lnTo>
                  <a:lnTo>
                    <a:pt x="170" y="216"/>
                  </a:lnTo>
                  <a:lnTo>
                    <a:pt x="160" y="221"/>
                  </a:lnTo>
                  <a:lnTo>
                    <a:pt x="150" y="226"/>
                  </a:lnTo>
                  <a:lnTo>
                    <a:pt x="134" y="235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7" name="Freeform 51"/>
            <p:cNvSpPr>
              <a:spLocks/>
            </p:cNvSpPr>
            <p:nvPr/>
          </p:nvSpPr>
          <p:spPr bwMode="auto">
            <a:xfrm>
              <a:off x="2582" y="444"/>
              <a:ext cx="188" cy="245"/>
            </a:xfrm>
            <a:custGeom>
              <a:avLst/>
              <a:gdLst>
                <a:gd name="T0" fmla="*/ 134 w 188"/>
                <a:gd name="T1" fmla="*/ 235 h 245"/>
                <a:gd name="T2" fmla="*/ 114 w 188"/>
                <a:gd name="T3" fmla="*/ 243 h 245"/>
                <a:gd name="T4" fmla="*/ 94 w 188"/>
                <a:gd name="T5" fmla="*/ 245 h 245"/>
                <a:gd name="T6" fmla="*/ 75 w 188"/>
                <a:gd name="T7" fmla="*/ 243 h 245"/>
                <a:gd name="T8" fmla="*/ 59 w 188"/>
                <a:gd name="T9" fmla="*/ 235 h 245"/>
                <a:gd name="T10" fmla="*/ 40 w 188"/>
                <a:gd name="T11" fmla="*/ 221 h 245"/>
                <a:gd name="T12" fmla="*/ 26 w 188"/>
                <a:gd name="T13" fmla="*/ 204 h 245"/>
                <a:gd name="T14" fmla="*/ 15 w 188"/>
                <a:gd name="T15" fmla="*/ 181 h 245"/>
                <a:gd name="T16" fmla="*/ 9 w 188"/>
                <a:gd name="T17" fmla="*/ 163 h 245"/>
                <a:gd name="T18" fmla="*/ 4 w 188"/>
                <a:gd name="T19" fmla="*/ 140 h 245"/>
                <a:gd name="T20" fmla="*/ 1 w 188"/>
                <a:gd name="T21" fmla="*/ 120 h 245"/>
                <a:gd name="T22" fmla="*/ 0 w 188"/>
                <a:gd name="T23" fmla="*/ 106 h 245"/>
                <a:gd name="T24" fmla="*/ 1 w 188"/>
                <a:gd name="T25" fmla="*/ 91 h 245"/>
                <a:gd name="T26" fmla="*/ 4 w 188"/>
                <a:gd name="T27" fmla="*/ 65 h 245"/>
                <a:gd name="T28" fmla="*/ 9 w 188"/>
                <a:gd name="T29" fmla="*/ 51 h 245"/>
                <a:gd name="T30" fmla="*/ 21 w 188"/>
                <a:gd name="T31" fmla="*/ 24 h 245"/>
                <a:gd name="T32" fmla="*/ 35 w 188"/>
                <a:gd name="T33" fmla="*/ 0 h 245"/>
                <a:gd name="T34" fmla="*/ 40 w 188"/>
                <a:gd name="T35" fmla="*/ 27 h 245"/>
                <a:gd name="T36" fmla="*/ 45 w 188"/>
                <a:gd name="T37" fmla="*/ 56 h 245"/>
                <a:gd name="T38" fmla="*/ 42 w 188"/>
                <a:gd name="T39" fmla="*/ 58 h 245"/>
                <a:gd name="T40" fmla="*/ 40 w 188"/>
                <a:gd name="T41" fmla="*/ 62 h 245"/>
                <a:gd name="T42" fmla="*/ 40 w 188"/>
                <a:gd name="T43" fmla="*/ 62 h 245"/>
                <a:gd name="T44" fmla="*/ 35 w 188"/>
                <a:gd name="T45" fmla="*/ 72 h 245"/>
                <a:gd name="T46" fmla="*/ 31 w 188"/>
                <a:gd name="T47" fmla="*/ 86 h 245"/>
                <a:gd name="T48" fmla="*/ 28 w 188"/>
                <a:gd name="T49" fmla="*/ 101 h 245"/>
                <a:gd name="T50" fmla="*/ 28 w 188"/>
                <a:gd name="T51" fmla="*/ 127 h 245"/>
                <a:gd name="T52" fmla="*/ 31 w 188"/>
                <a:gd name="T53" fmla="*/ 144 h 245"/>
                <a:gd name="T54" fmla="*/ 35 w 188"/>
                <a:gd name="T55" fmla="*/ 166 h 245"/>
                <a:gd name="T56" fmla="*/ 42 w 188"/>
                <a:gd name="T57" fmla="*/ 180 h 245"/>
                <a:gd name="T58" fmla="*/ 48 w 188"/>
                <a:gd name="T59" fmla="*/ 188 h 245"/>
                <a:gd name="T60" fmla="*/ 55 w 188"/>
                <a:gd name="T61" fmla="*/ 200 h 245"/>
                <a:gd name="T62" fmla="*/ 68 w 188"/>
                <a:gd name="T63" fmla="*/ 212 h 245"/>
                <a:gd name="T64" fmla="*/ 77 w 188"/>
                <a:gd name="T65" fmla="*/ 216 h 245"/>
                <a:gd name="T66" fmla="*/ 85 w 188"/>
                <a:gd name="T67" fmla="*/ 219 h 245"/>
                <a:gd name="T68" fmla="*/ 85 w 188"/>
                <a:gd name="T69" fmla="*/ 219 h 245"/>
                <a:gd name="T70" fmla="*/ 97 w 188"/>
                <a:gd name="T71" fmla="*/ 221 h 245"/>
                <a:gd name="T72" fmla="*/ 106 w 188"/>
                <a:gd name="T73" fmla="*/ 223 h 245"/>
                <a:gd name="T74" fmla="*/ 116 w 188"/>
                <a:gd name="T75" fmla="*/ 221 h 245"/>
                <a:gd name="T76" fmla="*/ 136 w 188"/>
                <a:gd name="T77" fmla="*/ 214 h 245"/>
                <a:gd name="T78" fmla="*/ 146 w 188"/>
                <a:gd name="T79" fmla="*/ 207 h 245"/>
                <a:gd name="T80" fmla="*/ 154 w 188"/>
                <a:gd name="T81" fmla="*/ 202 h 245"/>
                <a:gd name="T82" fmla="*/ 163 w 188"/>
                <a:gd name="T83" fmla="*/ 199 h 245"/>
                <a:gd name="T84" fmla="*/ 159 w 188"/>
                <a:gd name="T85" fmla="*/ 204 h 245"/>
                <a:gd name="T86" fmla="*/ 151 w 188"/>
                <a:gd name="T87" fmla="*/ 212 h 245"/>
                <a:gd name="T88" fmla="*/ 159 w 188"/>
                <a:gd name="T89" fmla="*/ 211 h 245"/>
                <a:gd name="T90" fmla="*/ 168 w 188"/>
                <a:gd name="T91" fmla="*/ 209 h 245"/>
                <a:gd name="T92" fmla="*/ 188 w 188"/>
                <a:gd name="T93" fmla="*/ 214 h 245"/>
                <a:gd name="T94" fmla="*/ 170 w 188"/>
                <a:gd name="T95" fmla="*/ 216 h 245"/>
                <a:gd name="T96" fmla="*/ 160 w 188"/>
                <a:gd name="T97" fmla="*/ 221 h 245"/>
                <a:gd name="T98" fmla="*/ 150 w 188"/>
                <a:gd name="T99" fmla="*/ 226 h 245"/>
                <a:gd name="T100" fmla="*/ 134 w 188"/>
                <a:gd name="T101" fmla="*/ 235 h 245"/>
                <a:gd name="T102" fmla="*/ 134 w 188"/>
                <a:gd name="T103" fmla="*/ 235 h 24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8"/>
                <a:gd name="T157" fmla="*/ 0 h 245"/>
                <a:gd name="T158" fmla="*/ 188 w 188"/>
                <a:gd name="T159" fmla="*/ 245 h 24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8" h="245">
                  <a:moveTo>
                    <a:pt x="134" y="235"/>
                  </a:moveTo>
                  <a:lnTo>
                    <a:pt x="114" y="243"/>
                  </a:lnTo>
                  <a:lnTo>
                    <a:pt x="94" y="245"/>
                  </a:lnTo>
                  <a:lnTo>
                    <a:pt x="75" y="243"/>
                  </a:lnTo>
                  <a:lnTo>
                    <a:pt x="59" y="235"/>
                  </a:lnTo>
                  <a:lnTo>
                    <a:pt x="40" y="221"/>
                  </a:lnTo>
                  <a:lnTo>
                    <a:pt x="26" y="204"/>
                  </a:lnTo>
                  <a:lnTo>
                    <a:pt x="15" y="181"/>
                  </a:lnTo>
                  <a:lnTo>
                    <a:pt x="9" y="163"/>
                  </a:lnTo>
                  <a:lnTo>
                    <a:pt x="4" y="140"/>
                  </a:lnTo>
                  <a:lnTo>
                    <a:pt x="1" y="120"/>
                  </a:lnTo>
                  <a:lnTo>
                    <a:pt x="0" y="106"/>
                  </a:lnTo>
                  <a:lnTo>
                    <a:pt x="1" y="91"/>
                  </a:lnTo>
                  <a:lnTo>
                    <a:pt x="4" y="65"/>
                  </a:lnTo>
                  <a:lnTo>
                    <a:pt x="9" y="51"/>
                  </a:lnTo>
                  <a:lnTo>
                    <a:pt x="21" y="24"/>
                  </a:lnTo>
                  <a:lnTo>
                    <a:pt x="35" y="0"/>
                  </a:lnTo>
                  <a:lnTo>
                    <a:pt x="40" y="27"/>
                  </a:lnTo>
                  <a:lnTo>
                    <a:pt x="45" y="56"/>
                  </a:lnTo>
                  <a:lnTo>
                    <a:pt x="42" y="58"/>
                  </a:lnTo>
                  <a:lnTo>
                    <a:pt x="40" y="62"/>
                  </a:lnTo>
                  <a:lnTo>
                    <a:pt x="35" y="72"/>
                  </a:lnTo>
                  <a:lnTo>
                    <a:pt x="31" y="86"/>
                  </a:lnTo>
                  <a:lnTo>
                    <a:pt x="28" y="101"/>
                  </a:lnTo>
                  <a:lnTo>
                    <a:pt x="28" y="127"/>
                  </a:lnTo>
                  <a:lnTo>
                    <a:pt x="31" y="144"/>
                  </a:lnTo>
                  <a:lnTo>
                    <a:pt x="35" y="166"/>
                  </a:lnTo>
                  <a:lnTo>
                    <a:pt x="42" y="180"/>
                  </a:lnTo>
                  <a:lnTo>
                    <a:pt x="48" y="188"/>
                  </a:lnTo>
                  <a:lnTo>
                    <a:pt x="55" y="200"/>
                  </a:lnTo>
                  <a:lnTo>
                    <a:pt x="68" y="212"/>
                  </a:lnTo>
                  <a:lnTo>
                    <a:pt x="77" y="216"/>
                  </a:lnTo>
                  <a:lnTo>
                    <a:pt x="85" y="219"/>
                  </a:lnTo>
                  <a:lnTo>
                    <a:pt x="97" y="221"/>
                  </a:lnTo>
                  <a:lnTo>
                    <a:pt x="106" y="223"/>
                  </a:lnTo>
                  <a:lnTo>
                    <a:pt x="116" y="221"/>
                  </a:lnTo>
                  <a:lnTo>
                    <a:pt x="136" y="214"/>
                  </a:lnTo>
                  <a:lnTo>
                    <a:pt x="146" y="207"/>
                  </a:lnTo>
                  <a:lnTo>
                    <a:pt x="154" y="202"/>
                  </a:lnTo>
                  <a:lnTo>
                    <a:pt x="163" y="199"/>
                  </a:lnTo>
                  <a:lnTo>
                    <a:pt x="159" y="204"/>
                  </a:lnTo>
                  <a:lnTo>
                    <a:pt x="151" y="212"/>
                  </a:lnTo>
                  <a:lnTo>
                    <a:pt x="159" y="211"/>
                  </a:lnTo>
                  <a:lnTo>
                    <a:pt x="168" y="209"/>
                  </a:lnTo>
                  <a:lnTo>
                    <a:pt x="188" y="214"/>
                  </a:lnTo>
                  <a:lnTo>
                    <a:pt x="170" y="216"/>
                  </a:lnTo>
                  <a:lnTo>
                    <a:pt x="160" y="221"/>
                  </a:lnTo>
                  <a:lnTo>
                    <a:pt x="150" y="226"/>
                  </a:lnTo>
                  <a:lnTo>
                    <a:pt x="134" y="23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8" name="Freeform 52"/>
            <p:cNvSpPr>
              <a:spLocks/>
            </p:cNvSpPr>
            <p:nvPr/>
          </p:nvSpPr>
          <p:spPr bwMode="auto">
            <a:xfrm>
              <a:off x="2624" y="516"/>
              <a:ext cx="63" cy="145"/>
            </a:xfrm>
            <a:custGeom>
              <a:avLst/>
              <a:gdLst>
                <a:gd name="T0" fmla="*/ 6 w 63"/>
                <a:gd name="T1" fmla="*/ 60 h 145"/>
                <a:gd name="T2" fmla="*/ 1 w 63"/>
                <a:gd name="T3" fmla="*/ 31 h 145"/>
                <a:gd name="T4" fmla="*/ 0 w 63"/>
                <a:gd name="T5" fmla="*/ 3 h 145"/>
                <a:gd name="T6" fmla="*/ 1 w 63"/>
                <a:gd name="T7" fmla="*/ 2 h 145"/>
                <a:gd name="T8" fmla="*/ 3 w 63"/>
                <a:gd name="T9" fmla="*/ 0 h 145"/>
                <a:gd name="T10" fmla="*/ 6 w 63"/>
                <a:gd name="T11" fmla="*/ 0 h 145"/>
                <a:gd name="T12" fmla="*/ 7 w 63"/>
                <a:gd name="T13" fmla="*/ 2 h 145"/>
                <a:gd name="T14" fmla="*/ 18 w 63"/>
                <a:gd name="T15" fmla="*/ 39 h 145"/>
                <a:gd name="T16" fmla="*/ 30 w 63"/>
                <a:gd name="T17" fmla="*/ 73 h 145"/>
                <a:gd name="T18" fmla="*/ 47 w 63"/>
                <a:gd name="T19" fmla="*/ 108 h 145"/>
                <a:gd name="T20" fmla="*/ 63 w 63"/>
                <a:gd name="T21" fmla="*/ 140 h 145"/>
                <a:gd name="T22" fmla="*/ 63 w 63"/>
                <a:gd name="T23" fmla="*/ 144 h 145"/>
                <a:gd name="T24" fmla="*/ 63 w 63"/>
                <a:gd name="T25" fmla="*/ 145 h 145"/>
                <a:gd name="T26" fmla="*/ 54 w 63"/>
                <a:gd name="T27" fmla="*/ 145 h 145"/>
                <a:gd name="T28" fmla="*/ 44 w 63"/>
                <a:gd name="T29" fmla="*/ 145 h 145"/>
                <a:gd name="T30" fmla="*/ 35 w 63"/>
                <a:gd name="T31" fmla="*/ 140 h 145"/>
                <a:gd name="T32" fmla="*/ 29 w 63"/>
                <a:gd name="T33" fmla="*/ 135 h 145"/>
                <a:gd name="T34" fmla="*/ 23 w 63"/>
                <a:gd name="T35" fmla="*/ 121 h 145"/>
                <a:gd name="T36" fmla="*/ 17 w 63"/>
                <a:gd name="T37" fmla="*/ 109 h 145"/>
                <a:gd name="T38" fmla="*/ 12 w 63"/>
                <a:gd name="T39" fmla="*/ 84 h 145"/>
                <a:gd name="T40" fmla="*/ 6 w 63"/>
                <a:gd name="T41" fmla="*/ 60 h 1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"/>
                <a:gd name="T64" fmla="*/ 0 h 145"/>
                <a:gd name="T65" fmla="*/ 63 w 63"/>
                <a:gd name="T66" fmla="*/ 145 h 14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" h="145">
                  <a:moveTo>
                    <a:pt x="6" y="60"/>
                  </a:moveTo>
                  <a:lnTo>
                    <a:pt x="1" y="31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18" y="39"/>
                  </a:lnTo>
                  <a:lnTo>
                    <a:pt x="30" y="73"/>
                  </a:lnTo>
                  <a:lnTo>
                    <a:pt x="47" y="108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54" y="145"/>
                  </a:lnTo>
                  <a:lnTo>
                    <a:pt x="44" y="145"/>
                  </a:lnTo>
                  <a:lnTo>
                    <a:pt x="35" y="140"/>
                  </a:lnTo>
                  <a:lnTo>
                    <a:pt x="29" y="135"/>
                  </a:lnTo>
                  <a:lnTo>
                    <a:pt x="23" y="121"/>
                  </a:lnTo>
                  <a:lnTo>
                    <a:pt x="17" y="109"/>
                  </a:lnTo>
                  <a:lnTo>
                    <a:pt x="12" y="84"/>
                  </a:lnTo>
                  <a:lnTo>
                    <a:pt x="6" y="60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69" name="Freeform 53"/>
            <p:cNvSpPr>
              <a:spLocks/>
            </p:cNvSpPr>
            <p:nvPr/>
          </p:nvSpPr>
          <p:spPr bwMode="auto">
            <a:xfrm>
              <a:off x="2624" y="516"/>
              <a:ext cx="63" cy="145"/>
            </a:xfrm>
            <a:custGeom>
              <a:avLst/>
              <a:gdLst>
                <a:gd name="T0" fmla="*/ 6 w 63"/>
                <a:gd name="T1" fmla="*/ 60 h 145"/>
                <a:gd name="T2" fmla="*/ 1 w 63"/>
                <a:gd name="T3" fmla="*/ 31 h 145"/>
                <a:gd name="T4" fmla="*/ 0 w 63"/>
                <a:gd name="T5" fmla="*/ 3 h 145"/>
                <a:gd name="T6" fmla="*/ 0 w 63"/>
                <a:gd name="T7" fmla="*/ 3 h 145"/>
                <a:gd name="T8" fmla="*/ 1 w 63"/>
                <a:gd name="T9" fmla="*/ 2 h 145"/>
                <a:gd name="T10" fmla="*/ 3 w 63"/>
                <a:gd name="T11" fmla="*/ 0 h 145"/>
                <a:gd name="T12" fmla="*/ 6 w 63"/>
                <a:gd name="T13" fmla="*/ 0 h 145"/>
                <a:gd name="T14" fmla="*/ 7 w 63"/>
                <a:gd name="T15" fmla="*/ 2 h 145"/>
                <a:gd name="T16" fmla="*/ 7 w 63"/>
                <a:gd name="T17" fmla="*/ 2 h 145"/>
                <a:gd name="T18" fmla="*/ 18 w 63"/>
                <a:gd name="T19" fmla="*/ 39 h 145"/>
                <a:gd name="T20" fmla="*/ 30 w 63"/>
                <a:gd name="T21" fmla="*/ 73 h 145"/>
                <a:gd name="T22" fmla="*/ 47 w 63"/>
                <a:gd name="T23" fmla="*/ 108 h 145"/>
                <a:gd name="T24" fmla="*/ 63 w 63"/>
                <a:gd name="T25" fmla="*/ 140 h 145"/>
                <a:gd name="T26" fmla="*/ 63 w 63"/>
                <a:gd name="T27" fmla="*/ 140 h 145"/>
                <a:gd name="T28" fmla="*/ 63 w 63"/>
                <a:gd name="T29" fmla="*/ 144 h 145"/>
                <a:gd name="T30" fmla="*/ 63 w 63"/>
                <a:gd name="T31" fmla="*/ 145 h 145"/>
                <a:gd name="T32" fmla="*/ 63 w 63"/>
                <a:gd name="T33" fmla="*/ 145 h 145"/>
                <a:gd name="T34" fmla="*/ 54 w 63"/>
                <a:gd name="T35" fmla="*/ 145 h 145"/>
                <a:gd name="T36" fmla="*/ 44 w 63"/>
                <a:gd name="T37" fmla="*/ 145 h 145"/>
                <a:gd name="T38" fmla="*/ 35 w 63"/>
                <a:gd name="T39" fmla="*/ 140 h 145"/>
                <a:gd name="T40" fmla="*/ 29 w 63"/>
                <a:gd name="T41" fmla="*/ 135 h 145"/>
                <a:gd name="T42" fmla="*/ 29 w 63"/>
                <a:gd name="T43" fmla="*/ 135 h 145"/>
                <a:gd name="T44" fmla="*/ 23 w 63"/>
                <a:gd name="T45" fmla="*/ 121 h 145"/>
                <a:gd name="T46" fmla="*/ 17 w 63"/>
                <a:gd name="T47" fmla="*/ 109 h 145"/>
                <a:gd name="T48" fmla="*/ 17 w 63"/>
                <a:gd name="T49" fmla="*/ 109 h 145"/>
                <a:gd name="T50" fmla="*/ 12 w 63"/>
                <a:gd name="T51" fmla="*/ 84 h 145"/>
                <a:gd name="T52" fmla="*/ 6 w 63"/>
                <a:gd name="T53" fmla="*/ 60 h 145"/>
                <a:gd name="T54" fmla="*/ 6 w 63"/>
                <a:gd name="T55" fmla="*/ 60 h 1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3"/>
                <a:gd name="T85" fmla="*/ 0 h 145"/>
                <a:gd name="T86" fmla="*/ 63 w 63"/>
                <a:gd name="T87" fmla="*/ 145 h 145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3" h="145">
                  <a:moveTo>
                    <a:pt x="6" y="60"/>
                  </a:moveTo>
                  <a:lnTo>
                    <a:pt x="1" y="31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18" y="39"/>
                  </a:lnTo>
                  <a:lnTo>
                    <a:pt x="30" y="73"/>
                  </a:lnTo>
                  <a:lnTo>
                    <a:pt x="47" y="108"/>
                  </a:lnTo>
                  <a:lnTo>
                    <a:pt x="63" y="140"/>
                  </a:lnTo>
                  <a:lnTo>
                    <a:pt x="63" y="144"/>
                  </a:lnTo>
                  <a:lnTo>
                    <a:pt x="63" y="145"/>
                  </a:lnTo>
                  <a:lnTo>
                    <a:pt x="54" y="145"/>
                  </a:lnTo>
                  <a:lnTo>
                    <a:pt x="44" y="145"/>
                  </a:lnTo>
                  <a:lnTo>
                    <a:pt x="35" y="140"/>
                  </a:lnTo>
                  <a:lnTo>
                    <a:pt x="29" y="135"/>
                  </a:lnTo>
                  <a:lnTo>
                    <a:pt x="23" y="121"/>
                  </a:lnTo>
                  <a:lnTo>
                    <a:pt x="17" y="109"/>
                  </a:lnTo>
                  <a:lnTo>
                    <a:pt x="12" y="84"/>
                  </a:lnTo>
                  <a:lnTo>
                    <a:pt x="6" y="6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0" name="Freeform 54"/>
            <p:cNvSpPr>
              <a:spLocks/>
            </p:cNvSpPr>
            <p:nvPr/>
          </p:nvSpPr>
          <p:spPr bwMode="auto">
            <a:xfrm>
              <a:off x="2622" y="692"/>
              <a:ext cx="125" cy="420"/>
            </a:xfrm>
            <a:custGeom>
              <a:avLst/>
              <a:gdLst>
                <a:gd name="T0" fmla="*/ 57 w 125"/>
                <a:gd name="T1" fmla="*/ 50 h 420"/>
                <a:gd name="T2" fmla="*/ 52 w 125"/>
                <a:gd name="T3" fmla="*/ 29 h 420"/>
                <a:gd name="T4" fmla="*/ 43 w 125"/>
                <a:gd name="T5" fmla="*/ 0 h 420"/>
                <a:gd name="T6" fmla="*/ 69 w 125"/>
                <a:gd name="T7" fmla="*/ 2 h 420"/>
                <a:gd name="T8" fmla="*/ 80 w 125"/>
                <a:gd name="T9" fmla="*/ 0 h 420"/>
                <a:gd name="T10" fmla="*/ 90 w 125"/>
                <a:gd name="T11" fmla="*/ 12 h 420"/>
                <a:gd name="T12" fmla="*/ 106 w 125"/>
                <a:gd name="T13" fmla="*/ 38 h 420"/>
                <a:gd name="T14" fmla="*/ 122 w 125"/>
                <a:gd name="T15" fmla="*/ 88 h 420"/>
                <a:gd name="T16" fmla="*/ 125 w 125"/>
                <a:gd name="T17" fmla="*/ 141 h 420"/>
                <a:gd name="T18" fmla="*/ 117 w 125"/>
                <a:gd name="T19" fmla="*/ 148 h 420"/>
                <a:gd name="T20" fmla="*/ 97 w 125"/>
                <a:gd name="T21" fmla="*/ 160 h 420"/>
                <a:gd name="T22" fmla="*/ 74 w 125"/>
                <a:gd name="T23" fmla="*/ 182 h 420"/>
                <a:gd name="T24" fmla="*/ 54 w 125"/>
                <a:gd name="T25" fmla="*/ 218 h 420"/>
                <a:gd name="T26" fmla="*/ 43 w 125"/>
                <a:gd name="T27" fmla="*/ 257 h 420"/>
                <a:gd name="T28" fmla="*/ 42 w 125"/>
                <a:gd name="T29" fmla="*/ 338 h 420"/>
                <a:gd name="T30" fmla="*/ 48 w 125"/>
                <a:gd name="T31" fmla="*/ 362 h 420"/>
                <a:gd name="T32" fmla="*/ 63 w 125"/>
                <a:gd name="T33" fmla="*/ 377 h 420"/>
                <a:gd name="T34" fmla="*/ 69 w 125"/>
                <a:gd name="T35" fmla="*/ 389 h 420"/>
                <a:gd name="T36" fmla="*/ 69 w 125"/>
                <a:gd name="T37" fmla="*/ 401 h 420"/>
                <a:gd name="T38" fmla="*/ 54 w 125"/>
                <a:gd name="T39" fmla="*/ 413 h 420"/>
                <a:gd name="T40" fmla="*/ 42 w 125"/>
                <a:gd name="T41" fmla="*/ 420 h 420"/>
                <a:gd name="T42" fmla="*/ 31 w 125"/>
                <a:gd name="T43" fmla="*/ 415 h 420"/>
                <a:gd name="T44" fmla="*/ 22 w 125"/>
                <a:gd name="T45" fmla="*/ 408 h 420"/>
                <a:gd name="T46" fmla="*/ 9 w 125"/>
                <a:gd name="T47" fmla="*/ 400 h 420"/>
                <a:gd name="T48" fmla="*/ 9 w 125"/>
                <a:gd name="T49" fmla="*/ 374 h 420"/>
                <a:gd name="T50" fmla="*/ 15 w 125"/>
                <a:gd name="T51" fmla="*/ 334 h 420"/>
                <a:gd name="T52" fmla="*/ 17 w 125"/>
                <a:gd name="T53" fmla="*/ 290 h 420"/>
                <a:gd name="T54" fmla="*/ 15 w 125"/>
                <a:gd name="T55" fmla="*/ 254 h 420"/>
                <a:gd name="T56" fmla="*/ 11 w 125"/>
                <a:gd name="T57" fmla="*/ 230 h 420"/>
                <a:gd name="T58" fmla="*/ 3 w 125"/>
                <a:gd name="T59" fmla="*/ 209 h 420"/>
                <a:gd name="T60" fmla="*/ 0 w 125"/>
                <a:gd name="T61" fmla="*/ 190 h 420"/>
                <a:gd name="T62" fmla="*/ 12 w 125"/>
                <a:gd name="T63" fmla="*/ 149 h 420"/>
                <a:gd name="T64" fmla="*/ 31 w 125"/>
                <a:gd name="T65" fmla="*/ 141 h 420"/>
                <a:gd name="T66" fmla="*/ 51 w 125"/>
                <a:gd name="T67" fmla="*/ 122 h 420"/>
                <a:gd name="T68" fmla="*/ 57 w 125"/>
                <a:gd name="T69" fmla="*/ 88 h 420"/>
                <a:gd name="T70" fmla="*/ 57 w 125"/>
                <a:gd name="T71" fmla="*/ 60 h 42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25"/>
                <a:gd name="T109" fmla="*/ 0 h 420"/>
                <a:gd name="T110" fmla="*/ 125 w 125"/>
                <a:gd name="T111" fmla="*/ 420 h 42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25" h="420">
                  <a:moveTo>
                    <a:pt x="57" y="60"/>
                  </a:moveTo>
                  <a:lnTo>
                    <a:pt x="57" y="50"/>
                  </a:lnTo>
                  <a:lnTo>
                    <a:pt x="56" y="40"/>
                  </a:lnTo>
                  <a:lnTo>
                    <a:pt x="52" y="29"/>
                  </a:lnTo>
                  <a:lnTo>
                    <a:pt x="48" y="16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4"/>
                  </a:lnTo>
                  <a:lnTo>
                    <a:pt x="90" y="12"/>
                  </a:lnTo>
                  <a:lnTo>
                    <a:pt x="96" y="23"/>
                  </a:lnTo>
                  <a:lnTo>
                    <a:pt x="106" y="38"/>
                  </a:lnTo>
                  <a:lnTo>
                    <a:pt x="116" y="62"/>
                  </a:lnTo>
                  <a:lnTo>
                    <a:pt x="122" y="88"/>
                  </a:lnTo>
                  <a:lnTo>
                    <a:pt x="125" y="115"/>
                  </a:lnTo>
                  <a:lnTo>
                    <a:pt x="125" y="141"/>
                  </a:lnTo>
                  <a:lnTo>
                    <a:pt x="122" y="144"/>
                  </a:lnTo>
                  <a:lnTo>
                    <a:pt x="117" y="148"/>
                  </a:lnTo>
                  <a:lnTo>
                    <a:pt x="106" y="153"/>
                  </a:lnTo>
                  <a:lnTo>
                    <a:pt x="97" y="160"/>
                  </a:lnTo>
                  <a:lnTo>
                    <a:pt x="90" y="167"/>
                  </a:lnTo>
                  <a:lnTo>
                    <a:pt x="74" y="182"/>
                  </a:lnTo>
                  <a:lnTo>
                    <a:pt x="60" y="204"/>
                  </a:lnTo>
                  <a:lnTo>
                    <a:pt x="54" y="218"/>
                  </a:lnTo>
                  <a:lnTo>
                    <a:pt x="51" y="228"/>
                  </a:lnTo>
                  <a:lnTo>
                    <a:pt x="43" y="257"/>
                  </a:lnTo>
                  <a:lnTo>
                    <a:pt x="42" y="290"/>
                  </a:lnTo>
                  <a:lnTo>
                    <a:pt x="42" y="338"/>
                  </a:lnTo>
                  <a:lnTo>
                    <a:pt x="43" y="350"/>
                  </a:lnTo>
                  <a:lnTo>
                    <a:pt x="48" y="362"/>
                  </a:lnTo>
                  <a:lnTo>
                    <a:pt x="54" y="370"/>
                  </a:lnTo>
                  <a:lnTo>
                    <a:pt x="63" y="377"/>
                  </a:lnTo>
                  <a:lnTo>
                    <a:pt x="66" y="382"/>
                  </a:lnTo>
                  <a:lnTo>
                    <a:pt x="69" y="389"/>
                  </a:lnTo>
                  <a:lnTo>
                    <a:pt x="71" y="396"/>
                  </a:lnTo>
                  <a:lnTo>
                    <a:pt x="69" y="401"/>
                  </a:lnTo>
                  <a:lnTo>
                    <a:pt x="63" y="406"/>
                  </a:lnTo>
                  <a:lnTo>
                    <a:pt x="54" y="413"/>
                  </a:lnTo>
                  <a:lnTo>
                    <a:pt x="48" y="417"/>
                  </a:lnTo>
                  <a:lnTo>
                    <a:pt x="42" y="420"/>
                  </a:lnTo>
                  <a:lnTo>
                    <a:pt x="37" y="420"/>
                  </a:lnTo>
                  <a:lnTo>
                    <a:pt x="31" y="415"/>
                  </a:lnTo>
                  <a:lnTo>
                    <a:pt x="28" y="413"/>
                  </a:lnTo>
                  <a:lnTo>
                    <a:pt x="22" y="408"/>
                  </a:lnTo>
                  <a:lnTo>
                    <a:pt x="14" y="405"/>
                  </a:lnTo>
                  <a:lnTo>
                    <a:pt x="9" y="400"/>
                  </a:lnTo>
                  <a:lnTo>
                    <a:pt x="9" y="393"/>
                  </a:lnTo>
                  <a:lnTo>
                    <a:pt x="9" y="374"/>
                  </a:lnTo>
                  <a:lnTo>
                    <a:pt x="12" y="353"/>
                  </a:lnTo>
                  <a:lnTo>
                    <a:pt x="15" y="334"/>
                  </a:lnTo>
                  <a:lnTo>
                    <a:pt x="17" y="314"/>
                  </a:lnTo>
                  <a:lnTo>
                    <a:pt x="17" y="290"/>
                  </a:lnTo>
                  <a:lnTo>
                    <a:pt x="17" y="266"/>
                  </a:lnTo>
                  <a:lnTo>
                    <a:pt x="15" y="254"/>
                  </a:lnTo>
                  <a:lnTo>
                    <a:pt x="14" y="242"/>
                  </a:lnTo>
                  <a:lnTo>
                    <a:pt x="11" y="230"/>
                  </a:lnTo>
                  <a:lnTo>
                    <a:pt x="6" y="218"/>
                  </a:lnTo>
                  <a:lnTo>
                    <a:pt x="3" y="209"/>
                  </a:lnTo>
                  <a:lnTo>
                    <a:pt x="0" y="201"/>
                  </a:lnTo>
                  <a:lnTo>
                    <a:pt x="0" y="190"/>
                  </a:lnTo>
                  <a:lnTo>
                    <a:pt x="6" y="158"/>
                  </a:lnTo>
                  <a:lnTo>
                    <a:pt x="12" y="149"/>
                  </a:lnTo>
                  <a:lnTo>
                    <a:pt x="22" y="144"/>
                  </a:lnTo>
                  <a:lnTo>
                    <a:pt x="31" y="141"/>
                  </a:lnTo>
                  <a:lnTo>
                    <a:pt x="40" y="136"/>
                  </a:lnTo>
                  <a:lnTo>
                    <a:pt x="51" y="122"/>
                  </a:lnTo>
                  <a:lnTo>
                    <a:pt x="56" y="105"/>
                  </a:lnTo>
                  <a:lnTo>
                    <a:pt x="57" y="88"/>
                  </a:lnTo>
                  <a:lnTo>
                    <a:pt x="57" y="71"/>
                  </a:lnTo>
                  <a:lnTo>
                    <a:pt x="57" y="60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1" name="Freeform 55"/>
            <p:cNvSpPr>
              <a:spLocks/>
            </p:cNvSpPr>
            <p:nvPr/>
          </p:nvSpPr>
          <p:spPr bwMode="auto">
            <a:xfrm>
              <a:off x="2622" y="692"/>
              <a:ext cx="125" cy="420"/>
            </a:xfrm>
            <a:custGeom>
              <a:avLst/>
              <a:gdLst>
                <a:gd name="T0" fmla="*/ 57 w 125"/>
                <a:gd name="T1" fmla="*/ 50 h 420"/>
                <a:gd name="T2" fmla="*/ 52 w 125"/>
                <a:gd name="T3" fmla="*/ 29 h 420"/>
                <a:gd name="T4" fmla="*/ 43 w 125"/>
                <a:gd name="T5" fmla="*/ 0 h 420"/>
                <a:gd name="T6" fmla="*/ 69 w 125"/>
                <a:gd name="T7" fmla="*/ 2 h 420"/>
                <a:gd name="T8" fmla="*/ 79 w 125"/>
                <a:gd name="T9" fmla="*/ 0 h 420"/>
                <a:gd name="T10" fmla="*/ 82 w 125"/>
                <a:gd name="T11" fmla="*/ 4 h 420"/>
                <a:gd name="T12" fmla="*/ 90 w 125"/>
                <a:gd name="T13" fmla="*/ 12 h 420"/>
                <a:gd name="T14" fmla="*/ 96 w 125"/>
                <a:gd name="T15" fmla="*/ 23 h 420"/>
                <a:gd name="T16" fmla="*/ 116 w 125"/>
                <a:gd name="T17" fmla="*/ 62 h 420"/>
                <a:gd name="T18" fmla="*/ 125 w 125"/>
                <a:gd name="T19" fmla="*/ 115 h 420"/>
                <a:gd name="T20" fmla="*/ 122 w 125"/>
                <a:gd name="T21" fmla="*/ 144 h 420"/>
                <a:gd name="T22" fmla="*/ 106 w 125"/>
                <a:gd name="T23" fmla="*/ 153 h 420"/>
                <a:gd name="T24" fmla="*/ 90 w 125"/>
                <a:gd name="T25" fmla="*/ 167 h 420"/>
                <a:gd name="T26" fmla="*/ 74 w 125"/>
                <a:gd name="T27" fmla="*/ 182 h 420"/>
                <a:gd name="T28" fmla="*/ 54 w 125"/>
                <a:gd name="T29" fmla="*/ 218 h 420"/>
                <a:gd name="T30" fmla="*/ 43 w 125"/>
                <a:gd name="T31" fmla="*/ 257 h 420"/>
                <a:gd name="T32" fmla="*/ 42 w 125"/>
                <a:gd name="T33" fmla="*/ 338 h 420"/>
                <a:gd name="T34" fmla="*/ 48 w 125"/>
                <a:gd name="T35" fmla="*/ 362 h 420"/>
                <a:gd name="T36" fmla="*/ 63 w 125"/>
                <a:gd name="T37" fmla="*/ 377 h 420"/>
                <a:gd name="T38" fmla="*/ 69 w 125"/>
                <a:gd name="T39" fmla="*/ 389 h 420"/>
                <a:gd name="T40" fmla="*/ 69 w 125"/>
                <a:gd name="T41" fmla="*/ 401 h 420"/>
                <a:gd name="T42" fmla="*/ 54 w 125"/>
                <a:gd name="T43" fmla="*/ 413 h 420"/>
                <a:gd name="T44" fmla="*/ 42 w 125"/>
                <a:gd name="T45" fmla="*/ 420 h 420"/>
                <a:gd name="T46" fmla="*/ 31 w 125"/>
                <a:gd name="T47" fmla="*/ 415 h 420"/>
                <a:gd name="T48" fmla="*/ 28 w 125"/>
                <a:gd name="T49" fmla="*/ 413 h 420"/>
                <a:gd name="T50" fmla="*/ 14 w 125"/>
                <a:gd name="T51" fmla="*/ 405 h 420"/>
                <a:gd name="T52" fmla="*/ 9 w 125"/>
                <a:gd name="T53" fmla="*/ 393 h 420"/>
                <a:gd name="T54" fmla="*/ 12 w 125"/>
                <a:gd name="T55" fmla="*/ 353 h 420"/>
                <a:gd name="T56" fmla="*/ 17 w 125"/>
                <a:gd name="T57" fmla="*/ 314 h 420"/>
                <a:gd name="T58" fmla="*/ 17 w 125"/>
                <a:gd name="T59" fmla="*/ 266 h 420"/>
                <a:gd name="T60" fmla="*/ 14 w 125"/>
                <a:gd name="T61" fmla="*/ 242 h 420"/>
                <a:gd name="T62" fmla="*/ 6 w 125"/>
                <a:gd name="T63" fmla="*/ 218 h 420"/>
                <a:gd name="T64" fmla="*/ 3 w 125"/>
                <a:gd name="T65" fmla="*/ 209 h 420"/>
                <a:gd name="T66" fmla="*/ 0 w 125"/>
                <a:gd name="T67" fmla="*/ 190 h 420"/>
                <a:gd name="T68" fmla="*/ 12 w 125"/>
                <a:gd name="T69" fmla="*/ 149 h 420"/>
                <a:gd name="T70" fmla="*/ 31 w 125"/>
                <a:gd name="T71" fmla="*/ 141 h 420"/>
                <a:gd name="T72" fmla="*/ 51 w 125"/>
                <a:gd name="T73" fmla="*/ 122 h 420"/>
                <a:gd name="T74" fmla="*/ 57 w 125"/>
                <a:gd name="T75" fmla="*/ 88 h 420"/>
                <a:gd name="T76" fmla="*/ 57 w 125"/>
                <a:gd name="T77" fmla="*/ 60 h 42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25"/>
                <a:gd name="T118" fmla="*/ 0 h 420"/>
                <a:gd name="T119" fmla="*/ 125 w 125"/>
                <a:gd name="T120" fmla="*/ 420 h 42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25" h="420">
                  <a:moveTo>
                    <a:pt x="57" y="60"/>
                  </a:moveTo>
                  <a:lnTo>
                    <a:pt x="57" y="50"/>
                  </a:lnTo>
                  <a:lnTo>
                    <a:pt x="56" y="40"/>
                  </a:lnTo>
                  <a:lnTo>
                    <a:pt x="52" y="29"/>
                  </a:lnTo>
                  <a:lnTo>
                    <a:pt x="48" y="16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69" y="2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2" y="4"/>
                  </a:lnTo>
                  <a:lnTo>
                    <a:pt x="90" y="12"/>
                  </a:lnTo>
                  <a:lnTo>
                    <a:pt x="96" y="23"/>
                  </a:lnTo>
                  <a:lnTo>
                    <a:pt x="106" y="38"/>
                  </a:lnTo>
                  <a:lnTo>
                    <a:pt x="116" y="62"/>
                  </a:lnTo>
                  <a:lnTo>
                    <a:pt x="122" y="88"/>
                  </a:lnTo>
                  <a:lnTo>
                    <a:pt x="125" y="115"/>
                  </a:lnTo>
                  <a:lnTo>
                    <a:pt x="125" y="141"/>
                  </a:lnTo>
                  <a:lnTo>
                    <a:pt x="122" y="144"/>
                  </a:lnTo>
                  <a:lnTo>
                    <a:pt x="117" y="148"/>
                  </a:lnTo>
                  <a:lnTo>
                    <a:pt x="106" y="153"/>
                  </a:lnTo>
                  <a:lnTo>
                    <a:pt x="97" y="160"/>
                  </a:lnTo>
                  <a:lnTo>
                    <a:pt x="90" y="167"/>
                  </a:lnTo>
                  <a:lnTo>
                    <a:pt x="74" y="182"/>
                  </a:lnTo>
                  <a:lnTo>
                    <a:pt x="60" y="204"/>
                  </a:lnTo>
                  <a:lnTo>
                    <a:pt x="54" y="218"/>
                  </a:lnTo>
                  <a:lnTo>
                    <a:pt x="51" y="228"/>
                  </a:lnTo>
                  <a:lnTo>
                    <a:pt x="43" y="257"/>
                  </a:lnTo>
                  <a:lnTo>
                    <a:pt x="42" y="290"/>
                  </a:lnTo>
                  <a:lnTo>
                    <a:pt x="42" y="338"/>
                  </a:lnTo>
                  <a:lnTo>
                    <a:pt x="43" y="350"/>
                  </a:lnTo>
                  <a:lnTo>
                    <a:pt x="48" y="362"/>
                  </a:lnTo>
                  <a:lnTo>
                    <a:pt x="54" y="370"/>
                  </a:lnTo>
                  <a:lnTo>
                    <a:pt x="63" y="377"/>
                  </a:lnTo>
                  <a:lnTo>
                    <a:pt x="66" y="382"/>
                  </a:lnTo>
                  <a:lnTo>
                    <a:pt x="69" y="389"/>
                  </a:lnTo>
                  <a:lnTo>
                    <a:pt x="71" y="396"/>
                  </a:lnTo>
                  <a:lnTo>
                    <a:pt x="69" y="401"/>
                  </a:lnTo>
                  <a:lnTo>
                    <a:pt x="63" y="406"/>
                  </a:lnTo>
                  <a:lnTo>
                    <a:pt x="54" y="413"/>
                  </a:lnTo>
                  <a:lnTo>
                    <a:pt x="48" y="417"/>
                  </a:lnTo>
                  <a:lnTo>
                    <a:pt x="42" y="420"/>
                  </a:lnTo>
                  <a:lnTo>
                    <a:pt x="37" y="420"/>
                  </a:lnTo>
                  <a:lnTo>
                    <a:pt x="31" y="415"/>
                  </a:lnTo>
                  <a:lnTo>
                    <a:pt x="28" y="413"/>
                  </a:lnTo>
                  <a:lnTo>
                    <a:pt x="22" y="408"/>
                  </a:lnTo>
                  <a:lnTo>
                    <a:pt x="14" y="405"/>
                  </a:lnTo>
                  <a:lnTo>
                    <a:pt x="9" y="400"/>
                  </a:lnTo>
                  <a:lnTo>
                    <a:pt x="9" y="393"/>
                  </a:lnTo>
                  <a:lnTo>
                    <a:pt x="9" y="374"/>
                  </a:lnTo>
                  <a:lnTo>
                    <a:pt x="12" y="353"/>
                  </a:lnTo>
                  <a:lnTo>
                    <a:pt x="15" y="334"/>
                  </a:lnTo>
                  <a:lnTo>
                    <a:pt x="17" y="314"/>
                  </a:lnTo>
                  <a:lnTo>
                    <a:pt x="17" y="290"/>
                  </a:lnTo>
                  <a:lnTo>
                    <a:pt x="17" y="266"/>
                  </a:lnTo>
                  <a:lnTo>
                    <a:pt x="15" y="254"/>
                  </a:lnTo>
                  <a:lnTo>
                    <a:pt x="14" y="242"/>
                  </a:lnTo>
                  <a:lnTo>
                    <a:pt x="11" y="230"/>
                  </a:lnTo>
                  <a:lnTo>
                    <a:pt x="6" y="218"/>
                  </a:lnTo>
                  <a:lnTo>
                    <a:pt x="3" y="209"/>
                  </a:lnTo>
                  <a:lnTo>
                    <a:pt x="0" y="201"/>
                  </a:lnTo>
                  <a:lnTo>
                    <a:pt x="0" y="190"/>
                  </a:lnTo>
                  <a:lnTo>
                    <a:pt x="6" y="158"/>
                  </a:lnTo>
                  <a:lnTo>
                    <a:pt x="12" y="149"/>
                  </a:lnTo>
                  <a:lnTo>
                    <a:pt x="22" y="144"/>
                  </a:lnTo>
                  <a:lnTo>
                    <a:pt x="31" y="141"/>
                  </a:lnTo>
                  <a:lnTo>
                    <a:pt x="40" y="136"/>
                  </a:lnTo>
                  <a:lnTo>
                    <a:pt x="51" y="122"/>
                  </a:lnTo>
                  <a:lnTo>
                    <a:pt x="56" y="105"/>
                  </a:lnTo>
                  <a:lnTo>
                    <a:pt x="57" y="88"/>
                  </a:lnTo>
                  <a:lnTo>
                    <a:pt x="57" y="71"/>
                  </a:lnTo>
                  <a:lnTo>
                    <a:pt x="57" y="6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2" name="Freeform 56"/>
            <p:cNvSpPr>
              <a:spLocks/>
            </p:cNvSpPr>
            <p:nvPr/>
          </p:nvSpPr>
          <p:spPr bwMode="auto">
            <a:xfrm>
              <a:off x="2661" y="1097"/>
              <a:ext cx="72" cy="48"/>
            </a:xfrm>
            <a:custGeom>
              <a:avLst/>
              <a:gdLst>
                <a:gd name="T0" fmla="*/ 43 w 72"/>
                <a:gd name="T1" fmla="*/ 5 h 48"/>
                <a:gd name="T2" fmla="*/ 46 w 72"/>
                <a:gd name="T3" fmla="*/ 5 h 48"/>
                <a:gd name="T4" fmla="*/ 47 w 72"/>
                <a:gd name="T5" fmla="*/ 7 h 48"/>
                <a:gd name="T6" fmla="*/ 58 w 72"/>
                <a:gd name="T7" fmla="*/ 22 h 48"/>
                <a:gd name="T8" fmla="*/ 67 w 72"/>
                <a:gd name="T9" fmla="*/ 39 h 48"/>
                <a:gd name="T10" fmla="*/ 71 w 72"/>
                <a:gd name="T11" fmla="*/ 41 h 48"/>
                <a:gd name="T12" fmla="*/ 72 w 72"/>
                <a:gd name="T13" fmla="*/ 44 h 48"/>
                <a:gd name="T14" fmla="*/ 72 w 72"/>
                <a:gd name="T15" fmla="*/ 46 h 48"/>
                <a:gd name="T16" fmla="*/ 71 w 72"/>
                <a:gd name="T17" fmla="*/ 46 h 48"/>
                <a:gd name="T18" fmla="*/ 55 w 72"/>
                <a:gd name="T19" fmla="*/ 48 h 48"/>
                <a:gd name="T20" fmla="*/ 40 w 72"/>
                <a:gd name="T21" fmla="*/ 48 h 48"/>
                <a:gd name="T22" fmla="*/ 24 w 72"/>
                <a:gd name="T23" fmla="*/ 46 h 48"/>
                <a:gd name="T24" fmla="*/ 9 w 72"/>
                <a:gd name="T25" fmla="*/ 44 h 48"/>
                <a:gd name="T26" fmla="*/ 4 w 72"/>
                <a:gd name="T27" fmla="*/ 41 h 48"/>
                <a:gd name="T28" fmla="*/ 3 w 72"/>
                <a:gd name="T29" fmla="*/ 37 h 48"/>
                <a:gd name="T30" fmla="*/ 1 w 72"/>
                <a:gd name="T31" fmla="*/ 31 h 48"/>
                <a:gd name="T32" fmla="*/ 0 w 72"/>
                <a:gd name="T33" fmla="*/ 25 h 48"/>
                <a:gd name="T34" fmla="*/ 0 w 72"/>
                <a:gd name="T35" fmla="*/ 22 h 48"/>
                <a:gd name="T36" fmla="*/ 1 w 72"/>
                <a:gd name="T37" fmla="*/ 19 h 48"/>
                <a:gd name="T38" fmla="*/ 15 w 72"/>
                <a:gd name="T39" fmla="*/ 13 h 48"/>
                <a:gd name="T40" fmla="*/ 26 w 72"/>
                <a:gd name="T41" fmla="*/ 3 h 48"/>
                <a:gd name="T42" fmla="*/ 30 w 72"/>
                <a:gd name="T43" fmla="*/ 0 h 48"/>
                <a:gd name="T44" fmla="*/ 35 w 72"/>
                <a:gd name="T45" fmla="*/ 1 h 48"/>
                <a:gd name="T46" fmla="*/ 38 w 72"/>
                <a:gd name="T47" fmla="*/ 3 h 48"/>
                <a:gd name="T48" fmla="*/ 43 w 72"/>
                <a:gd name="T49" fmla="*/ 5 h 4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72"/>
                <a:gd name="T76" fmla="*/ 0 h 48"/>
                <a:gd name="T77" fmla="*/ 72 w 72"/>
                <a:gd name="T78" fmla="*/ 48 h 4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72" h="48">
                  <a:moveTo>
                    <a:pt x="43" y="5"/>
                  </a:moveTo>
                  <a:lnTo>
                    <a:pt x="46" y="5"/>
                  </a:lnTo>
                  <a:lnTo>
                    <a:pt x="47" y="7"/>
                  </a:lnTo>
                  <a:lnTo>
                    <a:pt x="58" y="22"/>
                  </a:lnTo>
                  <a:lnTo>
                    <a:pt x="67" y="39"/>
                  </a:lnTo>
                  <a:lnTo>
                    <a:pt x="71" y="41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55" y="48"/>
                  </a:lnTo>
                  <a:lnTo>
                    <a:pt x="40" y="48"/>
                  </a:lnTo>
                  <a:lnTo>
                    <a:pt x="24" y="46"/>
                  </a:lnTo>
                  <a:lnTo>
                    <a:pt x="9" y="44"/>
                  </a:lnTo>
                  <a:lnTo>
                    <a:pt x="4" y="41"/>
                  </a:lnTo>
                  <a:lnTo>
                    <a:pt x="3" y="37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15" y="13"/>
                  </a:lnTo>
                  <a:lnTo>
                    <a:pt x="26" y="3"/>
                  </a:lnTo>
                  <a:lnTo>
                    <a:pt x="30" y="0"/>
                  </a:lnTo>
                  <a:lnTo>
                    <a:pt x="35" y="1"/>
                  </a:lnTo>
                  <a:lnTo>
                    <a:pt x="38" y="3"/>
                  </a:lnTo>
                  <a:lnTo>
                    <a:pt x="43" y="5"/>
                  </a:lnTo>
                  <a:close/>
                </a:path>
              </a:pathLst>
            </a:custGeom>
            <a:solidFill>
              <a:srgbClr val="7F7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3" name="Freeform 57"/>
            <p:cNvSpPr>
              <a:spLocks/>
            </p:cNvSpPr>
            <p:nvPr/>
          </p:nvSpPr>
          <p:spPr bwMode="auto">
            <a:xfrm>
              <a:off x="2661" y="1097"/>
              <a:ext cx="72" cy="48"/>
            </a:xfrm>
            <a:custGeom>
              <a:avLst/>
              <a:gdLst>
                <a:gd name="T0" fmla="*/ 43 w 72"/>
                <a:gd name="T1" fmla="*/ 5 h 48"/>
                <a:gd name="T2" fmla="*/ 46 w 72"/>
                <a:gd name="T3" fmla="*/ 5 h 48"/>
                <a:gd name="T4" fmla="*/ 47 w 72"/>
                <a:gd name="T5" fmla="*/ 7 h 48"/>
                <a:gd name="T6" fmla="*/ 47 w 72"/>
                <a:gd name="T7" fmla="*/ 7 h 48"/>
                <a:gd name="T8" fmla="*/ 58 w 72"/>
                <a:gd name="T9" fmla="*/ 22 h 48"/>
                <a:gd name="T10" fmla="*/ 67 w 72"/>
                <a:gd name="T11" fmla="*/ 39 h 48"/>
                <a:gd name="T12" fmla="*/ 67 w 72"/>
                <a:gd name="T13" fmla="*/ 39 h 48"/>
                <a:gd name="T14" fmla="*/ 71 w 72"/>
                <a:gd name="T15" fmla="*/ 41 h 48"/>
                <a:gd name="T16" fmla="*/ 72 w 72"/>
                <a:gd name="T17" fmla="*/ 44 h 48"/>
                <a:gd name="T18" fmla="*/ 72 w 72"/>
                <a:gd name="T19" fmla="*/ 44 h 48"/>
                <a:gd name="T20" fmla="*/ 72 w 72"/>
                <a:gd name="T21" fmla="*/ 46 h 48"/>
                <a:gd name="T22" fmla="*/ 71 w 72"/>
                <a:gd name="T23" fmla="*/ 46 h 48"/>
                <a:gd name="T24" fmla="*/ 71 w 72"/>
                <a:gd name="T25" fmla="*/ 46 h 48"/>
                <a:gd name="T26" fmla="*/ 55 w 72"/>
                <a:gd name="T27" fmla="*/ 48 h 48"/>
                <a:gd name="T28" fmla="*/ 40 w 72"/>
                <a:gd name="T29" fmla="*/ 48 h 48"/>
                <a:gd name="T30" fmla="*/ 24 w 72"/>
                <a:gd name="T31" fmla="*/ 46 h 48"/>
                <a:gd name="T32" fmla="*/ 9 w 72"/>
                <a:gd name="T33" fmla="*/ 44 h 48"/>
                <a:gd name="T34" fmla="*/ 9 w 72"/>
                <a:gd name="T35" fmla="*/ 44 h 48"/>
                <a:gd name="T36" fmla="*/ 4 w 72"/>
                <a:gd name="T37" fmla="*/ 41 h 48"/>
                <a:gd name="T38" fmla="*/ 3 w 72"/>
                <a:gd name="T39" fmla="*/ 37 h 48"/>
                <a:gd name="T40" fmla="*/ 1 w 72"/>
                <a:gd name="T41" fmla="*/ 31 h 48"/>
                <a:gd name="T42" fmla="*/ 0 w 72"/>
                <a:gd name="T43" fmla="*/ 25 h 48"/>
                <a:gd name="T44" fmla="*/ 0 w 72"/>
                <a:gd name="T45" fmla="*/ 25 h 48"/>
                <a:gd name="T46" fmla="*/ 0 w 72"/>
                <a:gd name="T47" fmla="*/ 22 h 48"/>
                <a:gd name="T48" fmla="*/ 1 w 72"/>
                <a:gd name="T49" fmla="*/ 19 h 48"/>
                <a:gd name="T50" fmla="*/ 1 w 72"/>
                <a:gd name="T51" fmla="*/ 19 h 48"/>
                <a:gd name="T52" fmla="*/ 15 w 72"/>
                <a:gd name="T53" fmla="*/ 13 h 48"/>
                <a:gd name="T54" fmla="*/ 26 w 72"/>
                <a:gd name="T55" fmla="*/ 3 h 48"/>
                <a:gd name="T56" fmla="*/ 26 w 72"/>
                <a:gd name="T57" fmla="*/ 3 h 48"/>
                <a:gd name="T58" fmla="*/ 30 w 72"/>
                <a:gd name="T59" fmla="*/ 0 h 48"/>
                <a:gd name="T60" fmla="*/ 35 w 72"/>
                <a:gd name="T61" fmla="*/ 1 h 48"/>
                <a:gd name="T62" fmla="*/ 38 w 72"/>
                <a:gd name="T63" fmla="*/ 3 h 48"/>
                <a:gd name="T64" fmla="*/ 43 w 72"/>
                <a:gd name="T65" fmla="*/ 5 h 48"/>
                <a:gd name="T66" fmla="*/ 43 w 72"/>
                <a:gd name="T67" fmla="*/ 5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2"/>
                <a:gd name="T103" fmla="*/ 0 h 48"/>
                <a:gd name="T104" fmla="*/ 72 w 72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2" h="48">
                  <a:moveTo>
                    <a:pt x="43" y="5"/>
                  </a:moveTo>
                  <a:lnTo>
                    <a:pt x="46" y="5"/>
                  </a:lnTo>
                  <a:lnTo>
                    <a:pt x="47" y="7"/>
                  </a:lnTo>
                  <a:lnTo>
                    <a:pt x="58" y="22"/>
                  </a:lnTo>
                  <a:lnTo>
                    <a:pt x="67" y="39"/>
                  </a:lnTo>
                  <a:lnTo>
                    <a:pt x="71" y="41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1" y="46"/>
                  </a:lnTo>
                  <a:lnTo>
                    <a:pt x="55" y="48"/>
                  </a:lnTo>
                  <a:lnTo>
                    <a:pt x="40" y="48"/>
                  </a:lnTo>
                  <a:lnTo>
                    <a:pt x="24" y="46"/>
                  </a:lnTo>
                  <a:lnTo>
                    <a:pt x="9" y="44"/>
                  </a:lnTo>
                  <a:lnTo>
                    <a:pt x="4" y="41"/>
                  </a:lnTo>
                  <a:lnTo>
                    <a:pt x="3" y="37"/>
                  </a:lnTo>
                  <a:lnTo>
                    <a:pt x="1" y="31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1" y="19"/>
                  </a:lnTo>
                  <a:lnTo>
                    <a:pt x="15" y="13"/>
                  </a:lnTo>
                  <a:lnTo>
                    <a:pt x="26" y="3"/>
                  </a:lnTo>
                  <a:lnTo>
                    <a:pt x="30" y="0"/>
                  </a:lnTo>
                  <a:lnTo>
                    <a:pt x="35" y="1"/>
                  </a:lnTo>
                  <a:lnTo>
                    <a:pt x="38" y="3"/>
                  </a:lnTo>
                  <a:lnTo>
                    <a:pt x="43" y="5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4" name="Freeform 58"/>
            <p:cNvSpPr>
              <a:spLocks/>
            </p:cNvSpPr>
            <p:nvPr/>
          </p:nvSpPr>
          <p:spPr bwMode="auto">
            <a:xfrm>
              <a:off x="3638" y="711"/>
              <a:ext cx="9" cy="14"/>
            </a:xfrm>
            <a:custGeom>
              <a:avLst/>
              <a:gdLst>
                <a:gd name="T0" fmla="*/ 3 w 9"/>
                <a:gd name="T1" fmla="*/ 12 h 14"/>
                <a:gd name="T2" fmla="*/ 0 w 9"/>
                <a:gd name="T3" fmla="*/ 9 h 14"/>
                <a:gd name="T4" fmla="*/ 0 w 9"/>
                <a:gd name="T5" fmla="*/ 5 h 14"/>
                <a:gd name="T6" fmla="*/ 1 w 9"/>
                <a:gd name="T7" fmla="*/ 2 h 14"/>
                <a:gd name="T8" fmla="*/ 4 w 9"/>
                <a:gd name="T9" fmla="*/ 0 h 14"/>
                <a:gd name="T10" fmla="*/ 4 w 9"/>
                <a:gd name="T11" fmla="*/ 2 h 14"/>
                <a:gd name="T12" fmla="*/ 6 w 9"/>
                <a:gd name="T13" fmla="*/ 5 h 14"/>
                <a:gd name="T14" fmla="*/ 6 w 9"/>
                <a:gd name="T15" fmla="*/ 9 h 14"/>
                <a:gd name="T16" fmla="*/ 9 w 9"/>
                <a:gd name="T17" fmla="*/ 10 h 14"/>
                <a:gd name="T18" fmla="*/ 9 w 9"/>
                <a:gd name="T19" fmla="*/ 12 h 14"/>
                <a:gd name="T20" fmla="*/ 9 w 9"/>
                <a:gd name="T21" fmla="*/ 14 h 14"/>
                <a:gd name="T22" fmla="*/ 4 w 9"/>
                <a:gd name="T23" fmla="*/ 14 h 14"/>
                <a:gd name="T24" fmla="*/ 3 w 9"/>
                <a:gd name="T25" fmla="*/ 12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14"/>
                <a:gd name="T41" fmla="*/ 9 w 9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14">
                  <a:moveTo>
                    <a:pt x="3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5"/>
                  </a:lnTo>
                  <a:lnTo>
                    <a:pt x="6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FFE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5" name="Freeform 59"/>
            <p:cNvSpPr>
              <a:spLocks/>
            </p:cNvSpPr>
            <p:nvPr/>
          </p:nvSpPr>
          <p:spPr bwMode="auto">
            <a:xfrm>
              <a:off x="3638" y="711"/>
              <a:ext cx="9" cy="14"/>
            </a:xfrm>
            <a:custGeom>
              <a:avLst/>
              <a:gdLst>
                <a:gd name="T0" fmla="*/ 3 w 9"/>
                <a:gd name="T1" fmla="*/ 12 h 14"/>
                <a:gd name="T2" fmla="*/ 0 w 9"/>
                <a:gd name="T3" fmla="*/ 9 h 14"/>
                <a:gd name="T4" fmla="*/ 0 w 9"/>
                <a:gd name="T5" fmla="*/ 5 h 14"/>
                <a:gd name="T6" fmla="*/ 1 w 9"/>
                <a:gd name="T7" fmla="*/ 2 h 14"/>
                <a:gd name="T8" fmla="*/ 4 w 9"/>
                <a:gd name="T9" fmla="*/ 0 h 14"/>
                <a:gd name="T10" fmla="*/ 4 w 9"/>
                <a:gd name="T11" fmla="*/ 0 h 14"/>
                <a:gd name="T12" fmla="*/ 4 w 9"/>
                <a:gd name="T13" fmla="*/ 2 h 14"/>
                <a:gd name="T14" fmla="*/ 6 w 9"/>
                <a:gd name="T15" fmla="*/ 5 h 14"/>
                <a:gd name="T16" fmla="*/ 6 w 9"/>
                <a:gd name="T17" fmla="*/ 9 h 14"/>
                <a:gd name="T18" fmla="*/ 9 w 9"/>
                <a:gd name="T19" fmla="*/ 10 h 14"/>
                <a:gd name="T20" fmla="*/ 9 w 9"/>
                <a:gd name="T21" fmla="*/ 10 h 14"/>
                <a:gd name="T22" fmla="*/ 9 w 9"/>
                <a:gd name="T23" fmla="*/ 12 h 14"/>
                <a:gd name="T24" fmla="*/ 9 w 9"/>
                <a:gd name="T25" fmla="*/ 14 h 14"/>
                <a:gd name="T26" fmla="*/ 9 w 9"/>
                <a:gd name="T27" fmla="*/ 14 h 14"/>
                <a:gd name="T28" fmla="*/ 4 w 9"/>
                <a:gd name="T29" fmla="*/ 14 h 14"/>
                <a:gd name="T30" fmla="*/ 3 w 9"/>
                <a:gd name="T31" fmla="*/ 12 h 14"/>
                <a:gd name="T32" fmla="*/ 3 w 9"/>
                <a:gd name="T33" fmla="*/ 12 h 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"/>
                <a:gd name="T52" fmla="*/ 0 h 14"/>
                <a:gd name="T53" fmla="*/ 9 w 9"/>
                <a:gd name="T54" fmla="*/ 14 h 1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" h="14">
                  <a:moveTo>
                    <a:pt x="3" y="12"/>
                  </a:moveTo>
                  <a:lnTo>
                    <a:pt x="0" y="9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4" y="2"/>
                  </a:lnTo>
                  <a:lnTo>
                    <a:pt x="6" y="5"/>
                  </a:lnTo>
                  <a:lnTo>
                    <a:pt x="6" y="9"/>
                  </a:lnTo>
                  <a:lnTo>
                    <a:pt x="9" y="10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4" y="14"/>
                  </a:lnTo>
                  <a:lnTo>
                    <a:pt x="3" y="1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6" name="Freeform 60"/>
            <p:cNvSpPr>
              <a:spLocks/>
            </p:cNvSpPr>
            <p:nvPr/>
          </p:nvSpPr>
          <p:spPr bwMode="auto">
            <a:xfrm>
              <a:off x="3679" y="458"/>
              <a:ext cx="99" cy="85"/>
            </a:xfrm>
            <a:custGeom>
              <a:avLst/>
              <a:gdLst>
                <a:gd name="T0" fmla="*/ 59 w 99"/>
                <a:gd name="T1" fmla="*/ 8 h 85"/>
                <a:gd name="T2" fmla="*/ 58 w 99"/>
                <a:gd name="T3" fmla="*/ 10 h 85"/>
                <a:gd name="T4" fmla="*/ 47 w 99"/>
                <a:gd name="T5" fmla="*/ 8 h 85"/>
                <a:gd name="T6" fmla="*/ 36 w 99"/>
                <a:gd name="T7" fmla="*/ 10 h 85"/>
                <a:gd name="T8" fmla="*/ 27 w 99"/>
                <a:gd name="T9" fmla="*/ 17 h 85"/>
                <a:gd name="T10" fmla="*/ 19 w 99"/>
                <a:gd name="T11" fmla="*/ 27 h 85"/>
                <a:gd name="T12" fmla="*/ 13 w 99"/>
                <a:gd name="T13" fmla="*/ 39 h 85"/>
                <a:gd name="T14" fmla="*/ 4 w 99"/>
                <a:gd name="T15" fmla="*/ 56 h 85"/>
                <a:gd name="T16" fmla="*/ 0 w 99"/>
                <a:gd name="T17" fmla="*/ 61 h 85"/>
                <a:gd name="T18" fmla="*/ 0 w 99"/>
                <a:gd name="T19" fmla="*/ 65 h 85"/>
                <a:gd name="T20" fmla="*/ 4 w 99"/>
                <a:gd name="T21" fmla="*/ 68 h 85"/>
                <a:gd name="T22" fmla="*/ 7 w 99"/>
                <a:gd name="T23" fmla="*/ 75 h 85"/>
                <a:gd name="T24" fmla="*/ 16 w 99"/>
                <a:gd name="T25" fmla="*/ 78 h 85"/>
                <a:gd name="T26" fmla="*/ 27 w 99"/>
                <a:gd name="T27" fmla="*/ 80 h 85"/>
                <a:gd name="T28" fmla="*/ 36 w 99"/>
                <a:gd name="T29" fmla="*/ 80 h 85"/>
                <a:gd name="T30" fmla="*/ 37 w 99"/>
                <a:gd name="T31" fmla="*/ 80 h 85"/>
                <a:gd name="T32" fmla="*/ 42 w 99"/>
                <a:gd name="T33" fmla="*/ 85 h 85"/>
                <a:gd name="T34" fmla="*/ 47 w 99"/>
                <a:gd name="T35" fmla="*/ 85 h 85"/>
                <a:gd name="T36" fmla="*/ 51 w 99"/>
                <a:gd name="T37" fmla="*/ 85 h 85"/>
                <a:gd name="T38" fmla="*/ 58 w 99"/>
                <a:gd name="T39" fmla="*/ 84 h 85"/>
                <a:gd name="T40" fmla="*/ 64 w 99"/>
                <a:gd name="T41" fmla="*/ 78 h 85"/>
                <a:gd name="T42" fmla="*/ 70 w 99"/>
                <a:gd name="T43" fmla="*/ 72 h 85"/>
                <a:gd name="T44" fmla="*/ 79 w 99"/>
                <a:gd name="T45" fmla="*/ 66 h 85"/>
                <a:gd name="T46" fmla="*/ 88 w 99"/>
                <a:gd name="T47" fmla="*/ 60 h 85"/>
                <a:gd name="T48" fmla="*/ 95 w 99"/>
                <a:gd name="T49" fmla="*/ 53 h 85"/>
                <a:gd name="T50" fmla="*/ 98 w 99"/>
                <a:gd name="T51" fmla="*/ 44 h 85"/>
                <a:gd name="T52" fmla="*/ 99 w 99"/>
                <a:gd name="T53" fmla="*/ 36 h 85"/>
                <a:gd name="T54" fmla="*/ 99 w 99"/>
                <a:gd name="T55" fmla="*/ 29 h 85"/>
                <a:gd name="T56" fmla="*/ 98 w 99"/>
                <a:gd name="T57" fmla="*/ 18 h 85"/>
                <a:gd name="T58" fmla="*/ 90 w 99"/>
                <a:gd name="T59" fmla="*/ 6 h 85"/>
                <a:gd name="T60" fmla="*/ 84 w 99"/>
                <a:gd name="T61" fmla="*/ 1 h 85"/>
                <a:gd name="T62" fmla="*/ 75 w 99"/>
                <a:gd name="T63" fmla="*/ 0 h 85"/>
                <a:gd name="T64" fmla="*/ 67 w 99"/>
                <a:gd name="T65" fmla="*/ 1 h 85"/>
                <a:gd name="T66" fmla="*/ 59 w 99"/>
                <a:gd name="T67" fmla="*/ 8 h 8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99"/>
                <a:gd name="T103" fmla="*/ 0 h 85"/>
                <a:gd name="T104" fmla="*/ 99 w 99"/>
                <a:gd name="T105" fmla="*/ 85 h 8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99" h="85">
                  <a:moveTo>
                    <a:pt x="59" y="8"/>
                  </a:moveTo>
                  <a:lnTo>
                    <a:pt x="58" y="10"/>
                  </a:lnTo>
                  <a:lnTo>
                    <a:pt x="47" y="8"/>
                  </a:lnTo>
                  <a:lnTo>
                    <a:pt x="36" y="10"/>
                  </a:lnTo>
                  <a:lnTo>
                    <a:pt x="27" y="17"/>
                  </a:lnTo>
                  <a:lnTo>
                    <a:pt x="19" y="27"/>
                  </a:lnTo>
                  <a:lnTo>
                    <a:pt x="13" y="39"/>
                  </a:lnTo>
                  <a:lnTo>
                    <a:pt x="4" y="56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75"/>
                  </a:lnTo>
                  <a:lnTo>
                    <a:pt x="16" y="78"/>
                  </a:lnTo>
                  <a:lnTo>
                    <a:pt x="27" y="80"/>
                  </a:lnTo>
                  <a:lnTo>
                    <a:pt x="36" y="80"/>
                  </a:lnTo>
                  <a:lnTo>
                    <a:pt x="37" y="80"/>
                  </a:lnTo>
                  <a:lnTo>
                    <a:pt x="42" y="85"/>
                  </a:lnTo>
                  <a:lnTo>
                    <a:pt x="47" y="85"/>
                  </a:lnTo>
                  <a:lnTo>
                    <a:pt x="51" y="85"/>
                  </a:lnTo>
                  <a:lnTo>
                    <a:pt x="58" y="84"/>
                  </a:lnTo>
                  <a:lnTo>
                    <a:pt x="64" y="78"/>
                  </a:lnTo>
                  <a:lnTo>
                    <a:pt x="70" y="72"/>
                  </a:lnTo>
                  <a:lnTo>
                    <a:pt x="79" y="66"/>
                  </a:lnTo>
                  <a:lnTo>
                    <a:pt x="88" y="60"/>
                  </a:lnTo>
                  <a:lnTo>
                    <a:pt x="95" y="53"/>
                  </a:lnTo>
                  <a:lnTo>
                    <a:pt x="98" y="44"/>
                  </a:lnTo>
                  <a:lnTo>
                    <a:pt x="99" y="36"/>
                  </a:lnTo>
                  <a:lnTo>
                    <a:pt x="99" y="29"/>
                  </a:lnTo>
                  <a:lnTo>
                    <a:pt x="98" y="18"/>
                  </a:lnTo>
                  <a:lnTo>
                    <a:pt x="90" y="6"/>
                  </a:lnTo>
                  <a:lnTo>
                    <a:pt x="84" y="1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59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7" name="Freeform 61"/>
            <p:cNvSpPr>
              <a:spLocks/>
            </p:cNvSpPr>
            <p:nvPr/>
          </p:nvSpPr>
          <p:spPr bwMode="auto">
            <a:xfrm>
              <a:off x="3679" y="458"/>
              <a:ext cx="99" cy="85"/>
            </a:xfrm>
            <a:custGeom>
              <a:avLst/>
              <a:gdLst>
                <a:gd name="T0" fmla="*/ 59 w 99"/>
                <a:gd name="T1" fmla="*/ 8 h 85"/>
                <a:gd name="T2" fmla="*/ 58 w 99"/>
                <a:gd name="T3" fmla="*/ 10 h 85"/>
                <a:gd name="T4" fmla="*/ 47 w 99"/>
                <a:gd name="T5" fmla="*/ 8 h 85"/>
                <a:gd name="T6" fmla="*/ 36 w 99"/>
                <a:gd name="T7" fmla="*/ 10 h 85"/>
                <a:gd name="T8" fmla="*/ 27 w 99"/>
                <a:gd name="T9" fmla="*/ 17 h 85"/>
                <a:gd name="T10" fmla="*/ 19 w 99"/>
                <a:gd name="T11" fmla="*/ 27 h 85"/>
                <a:gd name="T12" fmla="*/ 13 w 99"/>
                <a:gd name="T13" fmla="*/ 39 h 85"/>
                <a:gd name="T14" fmla="*/ 4 w 99"/>
                <a:gd name="T15" fmla="*/ 56 h 85"/>
                <a:gd name="T16" fmla="*/ 0 w 99"/>
                <a:gd name="T17" fmla="*/ 61 h 85"/>
                <a:gd name="T18" fmla="*/ 0 w 99"/>
                <a:gd name="T19" fmla="*/ 65 h 85"/>
                <a:gd name="T20" fmla="*/ 4 w 99"/>
                <a:gd name="T21" fmla="*/ 68 h 85"/>
                <a:gd name="T22" fmla="*/ 7 w 99"/>
                <a:gd name="T23" fmla="*/ 75 h 85"/>
                <a:gd name="T24" fmla="*/ 16 w 99"/>
                <a:gd name="T25" fmla="*/ 78 h 85"/>
                <a:gd name="T26" fmla="*/ 27 w 99"/>
                <a:gd name="T27" fmla="*/ 80 h 85"/>
                <a:gd name="T28" fmla="*/ 36 w 99"/>
                <a:gd name="T29" fmla="*/ 80 h 85"/>
                <a:gd name="T30" fmla="*/ 37 w 99"/>
                <a:gd name="T31" fmla="*/ 80 h 85"/>
                <a:gd name="T32" fmla="*/ 42 w 99"/>
                <a:gd name="T33" fmla="*/ 85 h 85"/>
                <a:gd name="T34" fmla="*/ 47 w 99"/>
                <a:gd name="T35" fmla="*/ 85 h 85"/>
                <a:gd name="T36" fmla="*/ 51 w 99"/>
                <a:gd name="T37" fmla="*/ 85 h 85"/>
                <a:gd name="T38" fmla="*/ 58 w 99"/>
                <a:gd name="T39" fmla="*/ 84 h 85"/>
                <a:gd name="T40" fmla="*/ 64 w 99"/>
                <a:gd name="T41" fmla="*/ 78 h 85"/>
                <a:gd name="T42" fmla="*/ 70 w 99"/>
                <a:gd name="T43" fmla="*/ 72 h 85"/>
                <a:gd name="T44" fmla="*/ 79 w 99"/>
                <a:gd name="T45" fmla="*/ 66 h 85"/>
                <a:gd name="T46" fmla="*/ 88 w 99"/>
                <a:gd name="T47" fmla="*/ 60 h 85"/>
                <a:gd name="T48" fmla="*/ 95 w 99"/>
                <a:gd name="T49" fmla="*/ 53 h 85"/>
                <a:gd name="T50" fmla="*/ 98 w 99"/>
                <a:gd name="T51" fmla="*/ 44 h 85"/>
                <a:gd name="T52" fmla="*/ 99 w 99"/>
                <a:gd name="T53" fmla="*/ 36 h 85"/>
                <a:gd name="T54" fmla="*/ 99 w 99"/>
                <a:gd name="T55" fmla="*/ 29 h 85"/>
                <a:gd name="T56" fmla="*/ 98 w 99"/>
                <a:gd name="T57" fmla="*/ 18 h 85"/>
                <a:gd name="T58" fmla="*/ 90 w 99"/>
                <a:gd name="T59" fmla="*/ 6 h 85"/>
                <a:gd name="T60" fmla="*/ 84 w 99"/>
                <a:gd name="T61" fmla="*/ 1 h 85"/>
                <a:gd name="T62" fmla="*/ 75 w 99"/>
                <a:gd name="T63" fmla="*/ 0 h 85"/>
                <a:gd name="T64" fmla="*/ 67 w 99"/>
                <a:gd name="T65" fmla="*/ 1 h 85"/>
                <a:gd name="T66" fmla="*/ 59 w 99"/>
                <a:gd name="T67" fmla="*/ 8 h 85"/>
                <a:gd name="T68" fmla="*/ 59 w 99"/>
                <a:gd name="T69" fmla="*/ 8 h 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"/>
                <a:gd name="T106" fmla="*/ 0 h 85"/>
                <a:gd name="T107" fmla="*/ 99 w 99"/>
                <a:gd name="T108" fmla="*/ 85 h 8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" h="85">
                  <a:moveTo>
                    <a:pt x="59" y="8"/>
                  </a:moveTo>
                  <a:lnTo>
                    <a:pt x="58" y="10"/>
                  </a:lnTo>
                  <a:lnTo>
                    <a:pt x="47" y="8"/>
                  </a:lnTo>
                  <a:lnTo>
                    <a:pt x="36" y="10"/>
                  </a:lnTo>
                  <a:lnTo>
                    <a:pt x="27" y="17"/>
                  </a:lnTo>
                  <a:lnTo>
                    <a:pt x="19" y="27"/>
                  </a:lnTo>
                  <a:lnTo>
                    <a:pt x="13" y="39"/>
                  </a:lnTo>
                  <a:lnTo>
                    <a:pt x="4" y="56"/>
                  </a:lnTo>
                  <a:lnTo>
                    <a:pt x="0" y="61"/>
                  </a:lnTo>
                  <a:lnTo>
                    <a:pt x="0" y="65"/>
                  </a:lnTo>
                  <a:lnTo>
                    <a:pt x="4" y="68"/>
                  </a:lnTo>
                  <a:lnTo>
                    <a:pt x="7" y="75"/>
                  </a:lnTo>
                  <a:lnTo>
                    <a:pt x="16" y="78"/>
                  </a:lnTo>
                  <a:lnTo>
                    <a:pt x="27" y="80"/>
                  </a:lnTo>
                  <a:lnTo>
                    <a:pt x="36" y="80"/>
                  </a:lnTo>
                  <a:lnTo>
                    <a:pt x="37" y="80"/>
                  </a:lnTo>
                  <a:lnTo>
                    <a:pt x="42" y="85"/>
                  </a:lnTo>
                  <a:lnTo>
                    <a:pt x="47" y="85"/>
                  </a:lnTo>
                  <a:lnTo>
                    <a:pt x="51" y="85"/>
                  </a:lnTo>
                  <a:lnTo>
                    <a:pt x="58" y="84"/>
                  </a:lnTo>
                  <a:lnTo>
                    <a:pt x="64" y="78"/>
                  </a:lnTo>
                  <a:lnTo>
                    <a:pt x="70" y="72"/>
                  </a:lnTo>
                  <a:lnTo>
                    <a:pt x="79" y="66"/>
                  </a:lnTo>
                  <a:lnTo>
                    <a:pt x="88" y="60"/>
                  </a:lnTo>
                  <a:lnTo>
                    <a:pt x="95" y="53"/>
                  </a:lnTo>
                  <a:lnTo>
                    <a:pt x="98" y="44"/>
                  </a:lnTo>
                  <a:lnTo>
                    <a:pt x="99" y="36"/>
                  </a:lnTo>
                  <a:lnTo>
                    <a:pt x="99" y="29"/>
                  </a:lnTo>
                  <a:lnTo>
                    <a:pt x="98" y="18"/>
                  </a:lnTo>
                  <a:lnTo>
                    <a:pt x="90" y="6"/>
                  </a:lnTo>
                  <a:lnTo>
                    <a:pt x="84" y="1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59" y="8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8" name="Freeform 62"/>
            <p:cNvSpPr>
              <a:spLocks/>
            </p:cNvSpPr>
            <p:nvPr/>
          </p:nvSpPr>
          <p:spPr bwMode="auto">
            <a:xfrm>
              <a:off x="3746" y="461"/>
              <a:ext cx="31" cy="41"/>
            </a:xfrm>
            <a:custGeom>
              <a:avLst/>
              <a:gdLst>
                <a:gd name="T0" fmla="*/ 25 w 31"/>
                <a:gd name="T1" fmla="*/ 9 h 41"/>
                <a:gd name="T2" fmla="*/ 29 w 31"/>
                <a:gd name="T3" fmla="*/ 19 h 41"/>
                <a:gd name="T4" fmla="*/ 31 w 31"/>
                <a:gd name="T5" fmla="*/ 29 h 41"/>
                <a:gd name="T6" fmla="*/ 29 w 31"/>
                <a:gd name="T7" fmla="*/ 41 h 41"/>
                <a:gd name="T8" fmla="*/ 28 w 31"/>
                <a:gd name="T9" fmla="*/ 41 h 41"/>
                <a:gd name="T10" fmla="*/ 26 w 31"/>
                <a:gd name="T11" fmla="*/ 31 h 41"/>
                <a:gd name="T12" fmla="*/ 23 w 31"/>
                <a:gd name="T13" fmla="*/ 22 h 41"/>
                <a:gd name="T14" fmla="*/ 18 w 31"/>
                <a:gd name="T15" fmla="*/ 14 h 41"/>
                <a:gd name="T16" fmla="*/ 12 w 31"/>
                <a:gd name="T17" fmla="*/ 7 h 41"/>
                <a:gd name="T18" fmla="*/ 6 w 31"/>
                <a:gd name="T19" fmla="*/ 7 h 41"/>
                <a:gd name="T20" fmla="*/ 1 w 31"/>
                <a:gd name="T21" fmla="*/ 5 h 41"/>
                <a:gd name="T22" fmla="*/ 0 w 31"/>
                <a:gd name="T23" fmla="*/ 3 h 41"/>
                <a:gd name="T24" fmla="*/ 1 w 31"/>
                <a:gd name="T25" fmla="*/ 2 h 41"/>
                <a:gd name="T26" fmla="*/ 1 w 31"/>
                <a:gd name="T27" fmla="*/ 0 h 41"/>
                <a:gd name="T28" fmla="*/ 9 w 31"/>
                <a:gd name="T29" fmla="*/ 0 h 41"/>
                <a:gd name="T30" fmla="*/ 17 w 31"/>
                <a:gd name="T31" fmla="*/ 2 h 41"/>
                <a:gd name="T32" fmla="*/ 25 w 31"/>
                <a:gd name="T33" fmla="*/ 9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"/>
                <a:gd name="T52" fmla="*/ 0 h 41"/>
                <a:gd name="T53" fmla="*/ 31 w 31"/>
                <a:gd name="T54" fmla="*/ 41 h 4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" h="41">
                  <a:moveTo>
                    <a:pt x="25" y="9"/>
                  </a:moveTo>
                  <a:lnTo>
                    <a:pt x="29" y="19"/>
                  </a:lnTo>
                  <a:lnTo>
                    <a:pt x="31" y="29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6" y="31"/>
                  </a:lnTo>
                  <a:lnTo>
                    <a:pt x="23" y="22"/>
                  </a:lnTo>
                  <a:lnTo>
                    <a:pt x="18" y="14"/>
                  </a:lnTo>
                  <a:lnTo>
                    <a:pt x="12" y="7"/>
                  </a:lnTo>
                  <a:lnTo>
                    <a:pt x="6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5" y="9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79" name="Freeform 63"/>
            <p:cNvSpPr>
              <a:spLocks/>
            </p:cNvSpPr>
            <p:nvPr/>
          </p:nvSpPr>
          <p:spPr bwMode="auto">
            <a:xfrm>
              <a:off x="3746" y="461"/>
              <a:ext cx="31" cy="41"/>
            </a:xfrm>
            <a:custGeom>
              <a:avLst/>
              <a:gdLst>
                <a:gd name="T0" fmla="*/ 25 w 31"/>
                <a:gd name="T1" fmla="*/ 9 h 41"/>
                <a:gd name="T2" fmla="*/ 29 w 31"/>
                <a:gd name="T3" fmla="*/ 19 h 41"/>
                <a:gd name="T4" fmla="*/ 31 w 31"/>
                <a:gd name="T5" fmla="*/ 29 h 41"/>
                <a:gd name="T6" fmla="*/ 29 w 31"/>
                <a:gd name="T7" fmla="*/ 41 h 41"/>
                <a:gd name="T8" fmla="*/ 29 w 31"/>
                <a:gd name="T9" fmla="*/ 41 h 41"/>
                <a:gd name="T10" fmla="*/ 28 w 31"/>
                <a:gd name="T11" fmla="*/ 41 h 41"/>
                <a:gd name="T12" fmla="*/ 26 w 31"/>
                <a:gd name="T13" fmla="*/ 31 h 41"/>
                <a:gd name="T14" fmla="*/ 23 w 31"/>
                <a:gd name="T15" fmla="*/ 22 h 41"/>
                <a:gd name="T16" fmla="*/ 18 w 31"/>
                <a:gd name="T17" fmla="*/ 14 h 41"/>
                <a:gd name="T18" fmla="*/ 12 w 31"/>
                <a:gd name="T19" fmla="*/ 7 h 41"/>
                <a:gd name="T20" fmla="*/ 6 w 31"/>
                <a:gd name="T21" fmla="*/ 7 h 41"/>
                <a:gd name="T22" fmla="*/ 1 w 31"/>
                <a:gd name="T23" fmla="*/ 5 h 41"/>
                <a:gd name="T24" fmla="*/ 0 w 31"/>
                <a:gd name="T25" fmla="*/ 3 h 41"/>
                <a:gd name="T26" fmla="*/ 1 w 31"/>
                <a:gd name="T27" fmla="*/ 2 h 41"/>
                <a:gd name="T28" fmla="*/ 1 w 31"/>
                <a:gd name="T29" fmla="*/ 0 h 41"/>
                <a:gd name="T30" fmla="*/ 1 w 31"/>
                <a:gd name="T31" fmla="*/ 0 h 41"/>
                <a:gd name="T32" fmla="*/ 9 w 31"/>
                <a:gd name="T33" fmla="*/ 0 h 41"/>
                <a:gd name="T34" fmla="*/ 17 w 31"/>
                <a:gd name="T35" fmla="*/ 2 h 41"/>
                <a:gd name="T36" fmla="*/ 25 w 31"/>
                <a:gd name="T37" fmla="*/ 9 h 41"/>
                <a:gd name="T38" fmla="*/ 25 w 31"/>
                <a:gd name="T39" fmla="*/ 9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1"/>
                <a:gd name="T61" fmla="*/ 0 h 41"/>
                <a:gd name="T62" fmla="*/ 31 w 31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1" h="41">
                  <a:moveTo>
                    <a:pt x="25" y="9"/>
                  </a:moveTo>
                  <a:lnTo>
                    <a:pt x="29" y="19"/>
                  </a:lnTo>
                  <a:lnTo>
                    <a:pt x="31" y="29"/>
                  </a:lnTo>
                  <a:lnTo>
                    <a:pt x="29" y="41"/>
                  </a:lnTo>
                  <a:lnTo>
                    <a:pt x="28" y="41"/>
                  </a:lnTo>
                  <a:lnTo>
                    <a:pt x="26" y="31"/>
                  </a:lnTo>
                  <a:lnTo>
                    <a:pt x="23" y="22"/>
                  </a:lnTo>
                  <a:lnTo>
                    <a:pt x="18" y="14"/>
                  </a:lnTo>
                  <a:lnTo>
                    <a:pt x="12" y="7"/>
                  </a:lnTo>
                  <a:lnTo>
                    <a:pt x="6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9" y="0"/>
                  </a:lnTo>
                  <a:lnTo>
                    <a:pt x="17" y="2"/>
                  </a:lnTo>
                  <a:lnTo>
                    <a:pt x="25" y="9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0" name="Freeform 64"/>
            <p:cNvSpPr>
              <a:spLocks/>
            </p:cNvSpPr>
            <p:nvPr/>
          </p:nvSpPr>
          <p:spPr bwMode="auto">
            <a:xfrm>
              <a:off x="3740" y="468"/>
              <a:ext cx="31" cy="55"/>
            </a:xfrm>
            <a:custGeom>
              <a:avLst/>
              <a:gdLst>
                <a:gd name="T0" fmla="*/ 14 w 31"/>
                <a:gd name="T1" fmla="*/ 2 h 55"/>
                <a:gd name="T2" fmla="*/ 20 w 31"/>
                <a:gd name="T3" fmla="*/ 7 h 55"/>
                <a:gd name="T4" fmla="*/ 24 w 31"/>
                <a:gd name="T5" fmla="*/ 14 h 55"/>
                <a:gd name="T6" fmla="*/ 29 w 31"/>
                <a:gd name="T7" fmla="*/ 22 h 55"/>
                <a:gd name="T8" fmla="*/ 31 w 31"/>
                <a:gd name="T9" fmla="*/ 31 h 55"/>
                <a:gd name="T10" fmla="*/ 29 w 31"/>
                <a:gd name="T11" fmla="*/ 39 h 55"/>
                <a:gd name="T12" fmla="*/ 23 w 31"/>
                <a:gd name="T13" fmla="*/ 50 h 55"/>
                <a:gd name="T14" fmla="*/ 15 w 31"/>
                <a:gd name="T15" fmla="*/ 55 h 55"/>
                <a:gd name="T16" fmla="*/ 14 w 31"/>
                <a:gd name="T17" fmla="*/ 55 h 55"/>
                <a:gd name="T18" fmla="*/ 14 w 31"/>
                <a:gd name="T19" fmla="*/ 55 h 55"/>
                <a:gd name="T20" fmla="*/ 18 w 31"/>
                <a:gd name="T21" fmla="*/ 44 h 55"/>
                <a:gd name="T22" fmla="*/ 23 w 31"/>
                <a:gd name="T23" fmla="*/ 36 h 55"/>
                <a:gd name="T24" fmla="*/ 24 w 31"/>
                <a:gd name="T25" fmla="*/ 31 h 55"/>
                <a:gd name="T26" fmla="*/ 24 w 31"/>
                <a:gd name="T27" fmla="*/ 27 h 55"/>
                <a:gd name="T28" fmla="*/ 24 w 31"/>
                <a:gd name="T29" fmla="*/ 24 h 55"/>
                <a:gd name="T30" fmla="*/ 21 w 31"/>
                <a:gd name="T31" fmla="*/ 19 h 55"/>
                <a:gd name="T32" fmla="*/ 10 w 31"/>
                <a:gd name="T33" fmla="*/ 12 h 55"/>
                <a:gd name="T34" fmla="*/ 0 w 31"/>
                <a:gd name="T35" fmla="*/ 3 h 55"/>
                <a:gd name="T36" fmla="*/ 1 w 31"/>
                <a:gd name="T37" fmla="*/ 2 h 55"/>
                <a:gd name="T38" fmla="*/ 4 w 31"/>
                <a:gd name="T39" fmla="*/ 0 h 55"/>
                <a:gd name="T40" fmla="*/ 14 w 31"/>
                <a:gd name="T41" fmla="*/ 2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1"/>
                <a:gd name="T64" fmla="*/ 0 h 55"/>
                <a:gd name="T65" fmla="*/ 31 w 31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1" h="55">
                  <a:moveTo>
                    <a:pt x="14" y="2"/>
                  </a:moveTo>
                  <a:lnTo>
                    <a:pt x="20" y="7"/>
                  </a:lnTo>
                  <a:lnTo>
                    <a:pt x="24" y="14"/>
                  </a:lnTo>
                  <a:lnTo>
                    <a:pt x="29" y="22"/>
                  </a:lnTo>
                  <a:lnTo>
                    <a:pt x="31" y="31"/>
                  </a:lnTo>
                  <a:lnTo>
                    <a:pt x="29" y="39"/>
                  </a:lnTo>
                  <a:lnTo>
                    <a:pt x="23" y="50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19"/>
                  </a:lnTo>
                  <a:lnTo>
                    <a:pt x="10" y="12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CC99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1" name="Freeform 65"/>
            <p:cNvSpPr>
              <a:spLocks/>
            </p:cNvSpPr>
            <p:nvPr/>
          </p:nvSpPr>
          <p:spPr bwMode="auto">
            <a:xfrm>
              <a:off x="3740" y="468"/>
              <a:ext cx="31" cy="55"/>
            </a:xfrm>
            <a:custGeom>
              <a:avLst/>
              <a:gdLst>
                <a:gd name="T0" fmla="*/ 14 w 31"/>
                <a:gd name="T1" fmla="*/ 2 h 55"/>
                <a:gd name="T2" fmla="*/ 20 w 31"/>
                <a:gd name="T3" fmla="*/ 7 h 55"/>
                <a:gd name="T4" fmla="*/ 24 w 31"/>
                <a:gd name="T5" fmla="*/ 14 h 55"/>
                <a:gd name="T6" fmla="*/ 29 w 31"/>
                <a:gd name="T7" fmla="*/ 22 h 55"/>
                <a:gd name="T8" fmla="*/ 31 w 31"/>
                <a:gd name="T9" fmla="*/ 31 h 55"/>
                <a:gd name="T10" fmla="*/ 29 w 31"/>
                <a:gd name="T11" fmla="*/ 39 h 55"/>
                <a:gd name="T12" fmla="*/ 23 w 31"/>
                <a:gd name="T13" fmla="*/ 50 h 55"/>
                <a:gd name="T14" fmla="*/ 15 w 31"/>
                <a:gd name="T15" fmla="*/ 55 h 55"/>
                <a:gd name="T16" fmla="*/ 14 w 31"/>
                <a:gd name="T17" fmla="*/ 55 h 55"/>
                <a:gd name="T18" fmla="*/ 14 w 31"/>
                <a:gd name="T19" fmla="*/ 55 h 55"/>
                <a:gd name="T20" fmla="*/ 18 w 31"/>
                <a:gd name="T21" fmla="*/ 44 h 55"/>
                <a:gd name="T22" fmla="*/ 23 w 31"/>
                <a:gd name="T23" fmla="*/ 36 h 55"/>
                <a:gd name="T24" fmla="*/ 24 w 31"/>
                <a:gd name="T25" fmla="*/ 31 h 55"/>
                <a:gd name="T26" fmla="*/ 24 w 31"/>
                <a:gd name="T27" fmla="*/ 27 h 55"/>
                <a:gd name="T28" fmla="*/ 24 w 31"/>
                <a:gd name="T29" fmla="*/ 24 h 55"/>
                <a:gd name="T30" fmla="*/ 21 w 31"/>
                <a:gd name="T31" fmla="*/ 19 h 55"/>
                <a:gd name="T32" fmla="*/ 10 w 31"/>
                <a:gd name="T33" fmla="*/ 12 h 55"/>
                <a:gd name="T34" fmla="*/ 0 w 31"/>
                <a:gd name="T35" fmla="*/ 3 h 55"/>
                <a:gd name="T36" fmla="*/ 1 w 31"/>
                <a:gd name="T37" fmla="*/ 2 h 55"/>
                <a:gd name="T38" fmla="*/ 4 w 31"/>
                <a:gd name="T39" fmla="*/ 0 h 55"/>
                <a:gd name="T40" fmla="*/ 14 w 31"/>
                <a:gd name="T41" fmla="*/ 2 h 55"/>
                <a:gd name="T42" fmla="*/ 14 w 31"/>
                <a:gd name="T43" fmla="*/ 2 h 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1"/>
                <a:gd name="T67" fmla="*/ 0 h 55"/>
                <a:gd name="T68" fmla="*/ 31 w 31"/>
                <a:gd name="T69" fmla="*/ 55 h 5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1" h="55">
                  <a:moveTo>
                    <a:pt x="14" y="2"/>
                  </a:moveTo>
                  <a:lnTo>
                    <a:pt x="20" y="7"/>
                  </a:lnTo>
                  <a:lnTo>
                    <a:pt x="24" y="14"/>
                  </a:lnTo>
                  <a:lnTo>
                    <a:pt x="29" y="22"/>
                  </a:lnTo>
                  <a:lnTo>
                    <a:pt x="31" y="31"/>
                  </a:lnTo>
                  <a:lnTo>
                    <a:pt x="29" y="39"/>
                  </a:lnTo>
                  <a:lnTo>
                    <a:pt x="23" y="50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8" y="44"/>
                  </a:lnTo>
                  <a:lnTo>
                    <a:pt x="23" y="36"/>
                  </a:lnTo>
                  <a:lnTo>
                    <a:pt x="24" y="31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19"/>
                  </a:lnTo>
                  <a:lnTo>
                    <a:pt x="10" y="12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14" y="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2" name="Freeform 66"/>
            <p:cNvSpPr>
              <a:spLocks/>
            </p:cNvSpPr>
            <p:nvPr/>
          </p:nvSpPr>
          <p:spPr bwMode="auto">
            <a:xfrm>
              <a:off x="3683" y="470"/>
              <a:ext cx="77" cy="72"/>
            </a:xfrm>
            <a:custGeom>
              <a:avLst/>
              <a:gdLst>
                <a:gd name="T0" fmla="*/ 46 w 77"/>
                <a:gd name="T1" fmla="*/ 0 h 72"/>
                <a:gd name="T2" fmla="*/ 57 w 77"/>
                <a:gd name="T3" fmla="*/ 5 h 72"/>
                <a:gd name="T4" fmla="*/ 66 w 77"/>
                <a:gd name="T5" fmla="*/ 12 h 72"/>
                <a:gd name="T6" fmla="*/ 75 w 77"/>
                <a:gd name="T7" fmla="*/ 18 h 72"/>
                <a:gd name="T8" fmla="*/ 77 w 77"/>
                <a:gd name="T9" fmla="*/ 22 h 72"/>
                <a:gd name="T10" fmla="*/ 75 w 77"/>
                <a:gd name="T11" fmla="*/ 29 h 72"/>
                <a:gd name="T12" fmla="*/ 71 w 77"/>
                <a:gd name="T13" fmla="*/ 32 h 72"/>
                <a:gd name="T14" fmla="*/ 66 w 77"/>
                <a:gd name="T15" fmla="*/ 32 h 72"/>
                <a:gd name="T16" fmla="*/ 60 w 77"/>
                <a:gd name="T17" fmla="*/ 24 h 72"/>
                <a:gd name="T18" fmla="*/ 54 w 77"/>
                <a:gd name="T19" fmla="*/ 17 h 72"/>
                <a:gd name="T20" fmla="*/ 47 w 77"/>
                <a:gd name="T21" fmla="*/ 12 h 72"/>
                <a:gd name="T22" fmla="*/ 38 w 77"/>
                <a:gd name="T23" fmla="*/ 12 h 72"/>
                <a:gd name="T24" fmla="*/ 30 w 77"/>
                <a:gd name="T25" fmla="*/ 18 h 72"/>
                <a:gd name="T26" fmla="*/ 26 w 77"/>
                <a:gd name="T27" fmla="*/ 30 h 72"/>
                <a:gd name="T28" fmla="*/ 24 w 77"/>
                <a:gd name="T29" fmla="*/ 36 h 72"/>
                <a:gd name="T30" fmla="*/ 21 w 77"/>
                <a:gd name="T31" fmla="*/ 39 h 72"/>
                <a:gd name="T32" fmla="*/ 17 w 77"/>
                <a:gd name="T33" fmla="*/ 42 h 72"/>
                <a:gd name="T34" fmla="*/ 12 w 77"/>
                <a:gd name="T35" fmla="*/ 44 h 72"/>
                <a:gd name="T36" fmla="*/ 10 w 77"/>
                <a:gd name="T37" fmla="*/ 48 h 72"/>
                <a:gd name="T38" fmla="*/ 13 w 77"/>
                <a:gd name="T39" fmla="*/ 48 h 72"/>
                <a:gd name="T40" fmla="*/ 17 w 77"/>
                <a:gd name="T41" fmla="*/ 48 h 72"/>
                <a:gd name="T42" fmla="*/ 24 w 77"/>
                <a:gd name="T43" fmla="*/ 41 h 72"/>
                <a:gd name="T44" fmla="*/ 32 w 77"/>
                <a:gd name="T45" fmla="*/ 37 h 72"/>
                <a:gd name="T46" fmla="*/ 35 w 77"/>
                <a:gd name="T47" fmla="*/ 36 h 72"/>
                <a:gd name="T48" fmla="*/ 38 w 77"/>
                <a:gd name="T49" fmla="*/ 37 h 72"/>
                <a:gd name="T50" fmla="*/ 40 w 77"/>
                <a:gd name="T51" fmla="*/ 37 h 72"/>
                <a:gd name="T52" fmla="*/ 41 w 77"/>
                <a:gd name="T53" fmla="*/ 41 h 72"/>
                <a:gd name="T54" fmla="*/ 40 w 77"/>
                <a:gd name="T55" fmla="*/ 44 h 72"/>
                <a:gd name="T56" fmla="*/ 38 w 77"/>
                <a:gd name="T57" fmla="*/ 48 h 72"/>
                <a:gd name="T58" fmla="*/ 41 w 77"/>
                <a:gd name="T59" fmla="*/ 49 h 72"/>
                <a:gd name="T60" fmla="*/ 43 w 77"/>
                <a:gd name="T61" fmla="*/ 48 h 72"/>
                <a:gd name="T62" fmla="*/ 47 w 77"/>
                <a:gd name="T63" fmla="*/ 42 h 72"/>
                <a:gd name="T64" fmla="*/ 50 w 77"/>
                <a:gd name="T65" fmla="*/ 37 h 72"/>
                <a:gd name="T66" fmla="*/ 55 w 77"/>
                <a:gd name="T67" fmla="*/ 34 h 72"/>
                <a:gd name="T68" fmla="*/ 60 w 77"/>
                <a:gd name="T69" fmla="*/ 34 h 72"/>
                <a:gd name="T70" fmla="*/ 63 w 77"/>
                <a:gd name="T71" fmla="*/ 34 h 72"/>
                <a:gd name="T72" fmla="*/ 67 w 77"/>
                <a:gd name="T73" fmla="*/ 34 h 72"/>
                <a:gd name="T74" fmla="*/ 71 w 77"/>
                <a:gd name="T75" fmla="*/ 36 h 72"/>
                <a:gd name="T76" fmla="*/ 72 w 77"/>
                <a:gd name="T77" fmla="*/ 39 h 72"/>
                <a:gd name="T78" fmla="*/ 72 w 77"/>
                <a:gd name="T79" fmla="*/ 42 h 72"/>
                <a:gd name="T80" fmla="*/ 69 w 77"/>
                <a:gd name="T81" fmla="*/ 46 h 72"/>
                <a:gd name="T82" fmla="*/ 67 w 77"/>
                <a:gd name="T83" fmla="*/ 49 h 72"/>
                <a:gd name="T84" fmla="*/ 64 w 77"/>
                <a:gd name="T85" fmla="*/ 53 h 72"/>
                <a:gd name="T86" fmla="*/ 61 w 77"/>
                <a:gd name="T87" fmla="*/ 61 h 72"/>
                <a:gd name="T88" fmla="*/ 57 w 77"/>
                <a:gd name="T89" fmla="*/ 68 h 72"/>
                <a:gd name="T90" fmla="*/ 49 w 77"/>
                <a:gd name="T91" fmla="*/ 72 h 72"/>
                <a:gd name="T92" fmla="*/ 40 w 77"/>
                <a:gd name="T93" fmla="*/ 70 h 72"/>
                <a:gd name="T94" fmla="*/ 38 w 77"/>
                <a:gd name="T95" fmla="*/ 68 h 72"/>
                <a:gd name="T96" fmla="*/ 40 w 77"/>
                <a:gd name="T97" fmla="*/ 65 h 72"/>
                <a:gd name="T98" fmla="*/ 40 w 77"/>
                <a:gd name="T99" fmla="*/ 63 h 72"/>
                <a:gd name="T100" fmla="*/ 38 w 77"/>
                <a:gd name="T101" fmla="*/ 61 h 72"/>
                <a:gd name="T102" fmla="*/ 27 w 77"/>
                <a:gd name="T103" fmla="*/ 65 h 72"/>
                <a:gd name="T104" fmla="*/ 17 w 77"/>
                <a:gd name="T105" fmla="*/ 65 h 72"/>
                <a:gd name="T106" fmla="*/ 6 w 77"/>
                <a:gd name="T107" fmla="*/ 60 h 72"/>
                <a:gd name="T108" fmla="*/ 0 w 77"/>
                <a:gd name="T109" fmla="*/ 51 h 72"/>
                <a:gd name="T110" fmla="*/ 10 w 77"/>
                <a:gd name="T111" fmla="*/ 32 h 72"/>
                <a:gd name="T112" fmla="*/ 20 w 77"/>
                <a:gd name="T113" fmla="*/ 12 h 72"/>
                <a:gd name="T114" fmla="*/ 27 w 77"/>
                <a:gd name="T115" fmla="*/ 3 h 72"/>
                <a:gd name="T116" fmla="*/ 35 w 77"/>
                <a:gd name="T117" fmla="*/ 0 h 72"/>
                <a:gd name="T118" fmla="*/ 46 w 77"/>
                <a:gd name="T119" fmla="*/ 0 h 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77"/>
                <a:gd name="T181" fmla="*/ 0 h 72"/>
                <a:gd name="T182" fmla="*/ 77 w 77"/>
                <a:gd name="T183" fmla="*/ 72 h 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77" h="72">
                  <a:moveTo>
                    <a:pt x="46" y="0"/>
                  </a:moveTo>
                  <a:lnTo>
                    <a:pt x="57" y="5"/>
                  </a:lnTo>
                  <a:lnTo>
                    <a:pt x="66" y="12"/>
                  </a:lnTo>
                  <a:lnTo>
                    <a:pt x="75" y="18"/>
                  </a:lnTo>
                  <a:lnTo>
                    <a:pt x="77" y="22"/>
                  </a:lnTo>
                  <a:lnTo>
                    <a:pt x="75" y="29"/>
                  </a:lnTo>
                  <a:lnTo>
                    <a:pt x="71" y="32"/>
                  </a:lnTo>
                  <a:lnTo>
                    <a:pt x="66" y="32"/>
                  </a:lnTo>
                  <a:lnTo>
                    <a:pt x="60" y="24"/>
                  </a:lnTo>
                  <a:lnTo>
                    <a:pt x="54" y="17"/>
                  </a:lnTo>
                  <a:lnTo>
                    <a:pt x="47" y="12"/>
                  </a:lnTo>
                  <a:lnTo>
                    <a:pt x="38" y="12"/>
                  </a:lnTo>
                  <a:lnTo>
                    <a:pt x="30" y="18"/>
                  </a:lnTo>
                  <a:lnTo>
                    <a:pt x="26" y="30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2" y="44"/>
                  </a:lnTo>
                  <a:lnTo>
                    <a:pt x="10" y="48"/>
                  </a:lnTo>
                  <a:lnTo>
                    <a:pt x="13" y="48"/>
                  </a:lnTo>
                  <a:lnTo>
                    <a:pt x="17" y="48"/>
                  </a:lnTo>
                  <a:lnTo>
                    <a:pt x="24" y="41"/>
                  </a:lnTo>
                  <a:lnTo>
                    <a:pt x="32" y="37"/>
                  </a:lnTo>
                  <a:lnTo>
                    <a:pt x="35" y="36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1" y="41"/>
                  </a:lnTo>
                  <a:lnTo>
                    <a:pt x="40" y="44"/>
                  </a:lnTo>
                  <a:lnTo>
                    <a:pt x="38" y="48"/>
                  </a:lnTo>
                  <a:lnTo>
                    <a:pt x="41" y="49"/>
                  </a:lnTo>
                  <a:lnTo>
                    <a:pt x="43" y="48"/>
                  </a:lnTo>
                  <a:lnTo>
                    <a:pt x="47" y="42"/>
                  </a:lnTo>
                  <a:lnTo>
                    <a:pt x="50" y="37"/>
                  </a:lnTo>
                  <a:lnTo>
                    <a:pt x="55" y="34"/>
                  </a:lnTo>
                  <a:lnTo>
                    <a:pt x="60" y="34"/>
                  </a:lnTo>
                  <a:lnTo>
                    <a:pt x="63" y="34"/>
                  </a:lnTo>
                  <a:lnTo>
                    <a:pt x="67" y="34"/>
                  </a:lnTo>
                  <a:lnTo>
                    <a:pt x="71" y="36"/>
                  </a:lnTo>
                  <a:lnTo>
                    <a:pt x="72" y="39"/>
                  </a:lnTo>
                  <a:lnTo>
                    <a:pt x="72" y="42"/>
                  </a:lnTo>
                  <a:lnTo>
                    <a:pt x="69" y="46"/>
                  </a:lnTo>
                  <a:lnTo>
                    <a:pt x="67" y="49"/>
                  </a:lnTo>
                  <a:lnTo>
                    <a:pt x="64" y="53"/>
                  </a:lnTo>
                  <a:lnTo>
                    <a:pt x="61" y="61"/>
                  </a:lnTo>
                  <a:lnTo>
                    <a:pt x="57" y="68"/>
                  </a:lnTo>
                  <a:lnTo>
                    <a:pt x="49" y="72"/>
                  </a:lnTo>
                  <a:lnTo>
                    <a:pt x="40" y="70"/>
                  </a:lnTo>
                  <a:lnTo>
                    <a:pt x="38" y="68"/>
                  </a:lnTo>
                  <a:lnTo>
                    <a:pt x="40" y="65"/>
                  </a:lnTo>
                  <a:lnTo>
                    <a:pt x="40" y="63"/>
                  </a:lnTo>
                  <a:lnTo>
                    <a:pt x="38" y="61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6" y="60"/>
                  </a:lnTo>
                  <a:lnTo>
                    <a:pt x="0" y="51"/>
                  </a:lnTo>
                  <a:lnTo>
                    <a:pt x="10" y="32"/>
                  </a:lnTo>
                  <a:lnTo>
                    <a:pt x="20" y="12"/>
                  </a:lnTo>
                  <a:lnTo>
                    <a:pt x="27" y="3"/>
                  </a:lnTo>
                  <a:lnTo>
                    <a:pt x="35" y="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3" name="Freeform 67"/>
            <p:cNvSpPr>
              <a:spLocks/>
            </p:cNvSpPr>
            <p:nvPr/>
          </p:nvSpPr>
          <p:spPr bwMode="auto">
            <a:xfrm>
              <a:off x="3683" y="470"/>
              <a:ext cx="77" cy="72"/>
            </a:xfrm>
            <a:custGeom>
              <a:avLst/>
              <a:gdLst>
                <a:gd name="T0" fmla="*/ 46 w 77"/>
                <a:gd name="T1" fmla="*/ 0 h 72"/>
                <a:gd name="T2" fmla="*/ 57 w 77"/>
                <a:gd name="T3" fmla="*/ 5 h 72"/>
                <a:gd name="T4" fmla="*/ 66 w 77"/>
                <a:gd name="T5" fmla="*/ 12 h 72"/>
                <a:gd name="T6" fmla="*/ 75 w 77"/>
                <a:gd name="T7" fmla="*/ 18 h 72"/>
                <a:gd name="T8" fmla="*/ 77 w 77"/>
                <a:gd name="T9" fmla="*/ 22 h 72"/>
                <a:gd name="T10" fmla="*/ 75 w 77"/>
                <a:gd name="T11" fmla="*/ 29 h 72"/>
                <a:gd name="T12" fmla="*/ 71 w 77"/>
                <a:gd name="T13" fmla="*/ 32 h 72"/>
                <a:gd name="T14" fmla="*/ 66 w 77"/>
                <a:gd name="T15" fmla="*/ 32 h 72"/>
                <a:gd name="T16" fmla="*/ 60 w 77"/>
                <a:gd name="T17" fmla="*/ 24 h 72"/>
                <a:gd name="T18" fmla="*/ 54 w 77"/>
                <a:gd name="T19" fmla="*/ 17 h 72"/>
                <a:gd name="T20" fmla="*/ 47 w 77"/>
                <a:gd name="T21" fmla="*/ 12 h 72"/>
                <a:gd name="T22" fmla="*/ 38 w 77"/>
                <a:gd name="T23" fmla="*/ 12 h 72"/>
                <a:gd name="T24" fmla="*/ 30 w 77"/>
                <a:gd name="T25" fmla="*/ 18 h 72"/>
                <a:gd name="T26" fmla="*/ 26 w 77"/>
                <a:gd name="T27" fmla="*/ 30 h 72"/>
                <a:gd name="T28" fmla="*/ 24 w 77"/>
                <a:gd name="T29" fmla="*/ 36 h 72"/>
                <a:gd name="T30" fmla="*/ 21 w 77"/>
                <a:gd name="T31" fmla="*/ 39 h 72"/>
                <a:gd name="T32" fmla="*/ 17 w 77"/>
                <a:gd name="T33" fmla="*/ 42 h 72"/>
                <a:gd name="T34" fmla="*/ 12 w 77"/>
                <a:gd name="T35" fmla="*/ 44 h 72"/>
                <a:gd name="T36" fmla="*/ 10 w 77"/>
                <a:gd name="T37" fmla="*/ 48 h 72"/>
                <a:gd name="T38" fmla="*/ 13 w 77"/>
                <a:gd name="T39" fmla="*/ 48 h 72"/>
                <a:gd name="T40" fmla="*/ 17 w 77"/>
                <a:gd name="T41" fmla="*/ 48 h 72"/>
                <a:gd name="T42" fmla="*/ 24 w 77"/>
                <a:gd name="T43" fmla="*/ 41 h 72"/>
                <a:gd name="T44" fmla="*/ 32 w 77"/>
                <a:gd name="T45" fmla="*/ 37 h 72"/>
                <a:gd name="T46" fmla="*/ 35 w 77"/>
                <a:gd name="T47" fmla="*/ 36 h 72"/>
                <a:gd name="T48" fmla="*/ 38 w 77"/>
                <a:gd name="T49" fmla="*/ 37 h 72"/>
                <a:gd name="T50" fmla="*/ 40 w 77"/>
                <a:gd name="T51" fmla="*/ 37 h 72"/>
                <a:gd name="T52" fmla="*/ 41 w 77"/>
                <a:gd name="T53" fmla="*/ 41 h 72"/>
                <a:gd name="T54" fmla="*/ 40 w 77"/>
                <a:gd name="T55" fmla="*/ 44 h 72"/>
                <a:gd name="T56" fmla="*/ 38 w 77"/>
                <a:gd name="T57" fmla="*/ 48 h 72"/>
                <a:gd name="T58" fmla="*/ 41 w 77"/>
                <a:gd name="T59" fmla="*/ 49 h 72"/>
                <a:gd name="T60" fmla="*/ 43 w 77"/>
                <a:gd name="T61" fmla="*/ 48 h 72"/>
                <a:gd name="T62" fmla="*/ 47 w 77"/>
                <a:gd name="T63" fmla="*/ 42 h 72"/>
                <a:gd name="T64" fmla="*/ 50 w 77"/>
                <a:gd name="T65" fmla="*/ 37 h 72"/>
                <a:gd name="T66" fmla="*/ 55 w 77"/>
                <a:gd name="T67" fmla="*/ 34 h 72"/>
                <a:gd name="T68" fmla="*/ 60 w 77"/>
                <a:gd name="T69" fmla="*/ 34 h 72"/>
                <a:gd name="T70" fmla="*/ 63 w 77"/>
                <a:gd name="T71" fmla="*/ 34 h 72"/>
                <a:gd name="T72" fmla="*/ 67 w 77"/>
                <a:gd name="T73" fmla="*/ 34 h 72"/>
                <a:gd name="T74" fmla="*/ 71 w 77"/>
                <a:gd name="T75" fmla="*/ 36 h 72"/>
                <a:gd name="T76" fmla="*/ 72 w 77"/>
                <a:gd name="T77" fmla="*/ 39 h 72"/>
                <a:gd name="T78" fmla="*/ 72 w 77"/>
                <a:gd name="T79" fmla="*/ 42 h 72"/>
                <a:gd name="T80" fmla="*/ 69 w 77"/>
                <a:gd name="T81" fmla="*/ 46 h 72"/>
                <a:gd name="T82" fmla="*/ 67 w 77"/>
                <a:gd name="T83" fmla="*/ 49 h 72"/>
                <a:gd name="T84" fmla="*/ 64 w 77"/>
                <a:gd name="T85" fmla="*/ 53 h 72"/>
                <a:gd name="T86" fmla="*/ 61 w 77"/>
                <a:gd name="T87" fmla="*/ 61 h 72"/>
                <a:gd name="T88" fmla="*/ 57 w 77"/>
                <a:gd name="T89" fmla="*/ 68 h 72"/>
                <a:gd name="T90" fmla="*/ 49 w 77"/>
                <a:gd name="T91" fmla="*/ 72 h 72"/>
                <a:gd name="T92" fmla="*/ 40 w 77"/>
                <a:gd name="T93" fmla="*/ 70 h 72"/>
                <a:gd name="T94" fmla="*/ 38 w 77"/>
                <a:gd name="T95" fmla="*/ 68 h 72"/>
                <a:gd name="T96" fmla="*/ 40 w 77"/>
                <a:gd name="T97" fmla="*/ 65 h 72"/>
                <a:gd name="T98" fmla="*/ 40 w 77"/>
                <a:gd name="T99" fmla="*/ 63 h 72"/>
                <a:gd name="T100" fmla="*/ 38 w 77"/>
                <a:gd name="T101" fmla="*/ 61 h 72"/>
                <a:gd name="T102" fmla="*/ 27 w 77"/>
                <a:gd name="T103" fmla="*/ 65 h 72"/>
                <a:gd name="T104" fmla="*/ 17 w 77"/>
                <a:gd name="T105" fmla="*/ 65 h 72"/>
                <a:gd name="T106" fmla="*/ 6 w 77"/>
                <a:gd name="T107" fmla="*/ 60 h 72"/>
                <a:gd name="T108" fmla="*/ 0 w 77"/>
                <a:gd name="T109" fmla="*/ 51 h 72"/>
                <a:gd name="T110" fmla="*/ 10 w 77"/>
                <a:gd name="T111" fmla="*/ 32 h 72"/>
                <a:gd name="T112" fmla="*/ 20 w 77"/>
                <a:gd name="T113" fmla="*/ 12 h 72"/>
                <a:gd name="T114" fmla="*/ 27 w 77"/>
                <a:gd name="T115" fmla="*/ 3 h 72"/>
                <a:gd name="T116" fmla="*/ 35 w 77"/>
                <a:gd name="T117" fmla="*/ 0 h 72"/>
                <a:gd name="T118" fmla="*/ 46 w 77"/>
                <a:gd name="T119" fmla="*/ 0 h 72"/>
                <a:gd name="T120" fmla="*/ 46 w 77"/>
                <a:gd name="T121" fmla="*/ 0 h 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7"/>
                <a:gd name="T184" fmla="*/ 0 h 72"/>
                <a:gd name="T185" fmla="*/ 77 w 77"/>
                <a:gd name="T186" fmla="*/ 72 h 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7" h="72">
                  <a:moveTo>
                    <a:pt x="46" y="0"/>
                  </a:moveTo>
                  <a:lnTo>
                    <a:pt x="57" y="5"/>
                  </a:lnTo>
                  <a:lnTo>
                    <a:pt x="66" y="12"/>
                  </a:lnTo>
                  <a:lnTo>
                    <a:pt x="75" y="18"/>
                  </a:lnTo>
                  <a:lnTo>
                    <a:pt x="77" y="22"/>
                  </a:lnTo>
                  <a:lnTo>
                    <a:pt x="75" y="29"/>
                  </a:lnTo>
                  <a:lnTo>
                    <a:pt x="71" y="32"/>
                  </a:lnTo>
                  <a:lnTo>
                    <a:pt x="66" y="32"/>
                  </a:lnTo>
                  <a:lnTo>
                    <a:pt x="60" y="24"/>
                  </a:lnTo>
                  <a:lnTo>
                    <a:pt x="54" y="17"/>
                  </a:lnTo>
                  <a:lnTo>
                    <a:pt x="47" y="12"/>
                  </a:lnTo>
                  <a:lnTo>
                    <a:pt x="38" y="12"/>
                  </a:lnTo>
                  <a:lnTo>
                    <a:pt x="30" y="18"/>
                  </a:lnTo>
                  <a:lnTo>
                    <a:pt x="26" y="30"/>
                  </a:lnTo>
                  <a:lnTo>
                    <a:pt x="24" y="36"/>
                  </a:lnTo>
                  <a:lnTo>
                    <a:pt x="21" y="39"/>
                  </a:lnTo>
                  <a:lnTo>
                    <a:pt x="17" y="42"/>
                  </a:lnTo>
                  <a:lnTo>
                    <a:pt x="12" y="44"/>
                  </a:lnTo>
                  <a:lnTo>
                    <a:pt x="10" y="48"/>
                  </a:lnTo>
                  <a:lnTo>
                    <a:pt x="13" y="48"/>
                  </a:lnTo>
                  <a:lnTo>
                    <a:pt x="17" y="48"/>
                  </a:lnTo>
                  <a:lnTo>
                    <a:pt x="24" y="41"/>
                  </a:lnTo>
                  <a:lnTo>
                    <a:pt x="32" y="37"/>
                  </a:lnTo>
                  <a:lnTo>
                    <a:pt x="35" y="36"/>
                  </a:lnTo>
                  <a:lnTo>
                    <a:pt x="38" y="37"/>
                  </a:lnTo>
                  <a:lnTo>
                    <a:pt x="40" y="37"/>
                  </a:lnTo>
                  <a:lnTo>
                    <a:pt x="41" y="41"/>
                  </a:lnTo>
                  <a:lnTo>
                    <a:pt x="40" y="44"/>
                  </a:lnTo>
                  <a:lnTo>
                    <a:pt x="38" y="48"/>
                  </a:lnTo>
                  <a:lnTo>
                    <a:pt x="41" y="49"/>
                  </a:lnTo>
                  <a:lnTo>
                    <a:pt x="43" y="48"/>
                  </a:lnTo>
                  <a:lnTo>
                    <a:pt x="47" y="42"/>
                  </a:lnTo>
                  <a:lnTo>
                    <a:pt x="50" y="37"/>
                  </a:lnTo>
                  <a:lnTo>
                    <a:pt x="55" y="34"/>
                  </a:lnTo>
                  <a:lnTo>
                    <a:pt x="60" y="34"/>
                  </a:lnTo>
                  <a:lnTo>
                    <a:pt x="63" y="34"/>
                  </a:lnTo>
                  <a:lnTo>
                    <a:pt x="67" y="34"/>
                  </a:lnTo>
                  <a:lnTo>
                    <a:pt x="71" y="36"/>
                  </a:lnTo>
                  <a:lnTo>
                    <a:pt x="72" y="39"/>
                  </a:lnTo>
                  <a:lnTo>
                    <a:pt x="72" y="42"/>
                  </a:lnTo>
                  <a:lnTo>
                    <a:pt x="69" y="46"/>
                  </a:lnTo>
                  <a:lnTo>
                    <a:pt x="67" y="49"/>
                  </a:lnTo>
                  <a:lnTo>
                    <a:pt x="64" y="53"/>
                  </a:lnTo>
                  <a:lnTo>
                    <a:pt x="61" y="61"/>
                  </a:lnTo>
                  <a:lnTo>
                    <a:pt x="57" y="68"/>
                  </a:lnTo>
                  <a:lnTo>
                    <a:pt x="49" y="72"/>
                  </a:lnTo>
                  <a:lnTo>
                    <a:pt x="40" y="70"/>
                  </a:lnTo>
                  <a:lnTo>
                    <a:pt x="38" y="68"/>
                  </a:lnTo>
                  <a:lnTo>
                    <a:pt x="40" y="65"/>
                  </a:lnTo>
                  <a:lnTo>
                    <a:pt x="40" y="63"/>
                  </a:lnTo>
                  <a:lnTo>
                    <a:pt x="38" y="61"/>
                  </a:lnTo>
                  <a:lnTo>
                    <a:pt x="27" y="65"/>
                  </a:lnTo>
                  <a:lnTo>
                    <a:pt x="17" y="65"/>
                  </a:lnTo>
                  <a:lnTo>
                    <a:pt x="6" y="60"/>
                  </a:lnTo>
                  <a:lnTo>
                    <a:pt x="0" y="51"/>
                  </a:lnTo>
                  <a:lnTo>
                    <a:pt x="10" y="32"/>
                  </a:lnTo>
                  <a:lnTo>
                    <a:pt x="20" y="12"/>
                  </a:lnTo>
                  <a:lnTo>
                    <a:pt x="27" y="3"/>
                  </a:lnTo>
                  <a:lnTo>
                    <a:pt x="35" y="0"/>
                  </a:lnTo>
                  <a:lnTo>
                    <a:pt x="46" y="0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4" name="Freeform 68"/>
            <p:cNvSpPr>
              <a:spLocks/>
            </p:cNvSpPr>
            <p:nvPr/>
          </p:nvSpPr>
          <p:spPr bwMode="auto">
            <a:xfrm>
              <a:off x="3931" y="708"/>
              <a:ext cx="11" cy="34"/>
            </a:xfrm>
            <a:custGeom>
              <a:avLst/>
              <a:gdLst>
                <a:gd name="T0" fmla="*/ 0 w 11"/>
                <a:gd name="T1" fmla="*/ 12 h 34"/>
                <a:gd name="T2" fmla="*/ 2 w 11"/>
                <a:gd name="T3" fmla="*/ 19 h 34"/>
                <a:gd name="T4" fmla="*/ 5 w 11"/>
                <a:gd name="T5" fmla="*/ 24 h 34"/>
                <a:gd name="T6" fmla="*/ 8 w 11"/>
                <a:gd name="T7" fmla="*/ 29 h 34"/>
                <a:gd name="T8" fmla="*/ 11 w 11"/>
                <a:gd name="T9" fmla="*/ 34 h 34"/>
                <a:gd name="T10" fmla="*/ 9 w 11"/>
                <a:gd name="T11" fmla="*/ 24 h 34"/>
                <a:gd name="T12" fmla="*/ 8 w 11"/>
                <a:gd name="T13" fmla="*/ 10 h 34"/>
                <a:gd name="T14" fmla="*/ 9 w 11"/>
                <a:gd name="T15" fmla="*/ 3 h 34"/>
                <a:gd name="T16" fmla="*/ 9 w 11"/>
                <a:gd name="T17" fmla="*/ 1 h 34"/>
                <a:gd name="T18" fmla="*/ 6 w 11"/>
                <a:gd name="T19" fmla="*/ 0 h 34"/>
                <a:gd name="T20" fmla="*/ 3 w 11"/>
                <a:gd name="T21" fmla="*/ 1 h 34"/>
                <a:gd name="T22" fmla="*/ 2 w 11"/>
                <a:gd name="T23" fmla="*/ 5 h 34"/>
                <a:gd name="T24" fmla="*/ 0 w 11"/>
                <a:gd name="T25" fmla="*/ 8 h 34"/>
                <a:gd name="T26" fmla="*/ 0 w 11"/>
                <a:gd name="T27" fmla="*/ 12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34"/>
                <a:gd name="T44" fmla="*/ 11 w 11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34">
                  <a:moveTo>
                    <a:pt x="0" y="12"/>
                  </a:moveTo>
                  <a:lnTo>
                    <a:pt x="2" y="19"/>
                  </a:lnTo>
                  <a:lnTo>
                    <a:pt x="5" y="24"/>
                  </a:lnTo>
                  <a:lnTo>
                    <a:pt x="8" y="29"/>
                  </a:lnTo>
                  <a:lnTo>
                    <a:pt x="11" y="34"/>
                  </a:lnTo>
                  <a:lnTo>
                    <a:pt x="9" y="24"/>
                  </a:lnTo>
                  <a:lnTo>
                    <a:pt x="8" y="10"/>
                  </a:lnTo>
                  <a:lnTo>
                    <a:pt x="9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5" name="Freeform 69"/>
            <p:cNvSpPr>
              <a:spLocks/>
            </p:cNvSpPr>
            <p:nvPr/>
          </p:nvSpPr>
          <p:spPr bwMode="auto">
            <a:xfrm>
              <a:off x="3931" y="708"/>
              <a:ext cx="11" cy="34"/>
            </a:xfrm>
            <a:custGeom>
              <a:avLst/>
              <a:gdLst>
                <a:gd name="T0" fmla="*/ 0 w 11"/>
                <a:gd name="T1" fmla="*/ 12 h 34"/>
                <a:gd name="T2" fmla="*/ 2 w 11"/>
                <a:gd name="T3" fmla="*/ 19 h 34"/>
                <a:gd name="T4" fmla="*/ 5 w 11"/>
                <a:gd name="T5" fmla="*/ 24 h 34"/>
                <a:gd name="T6" fmla="*/ 8 w 11"/>
                <a:gd name="T7" fmla="*/ 29 h 34"/>
                <a:gd name="T8" fmla="*/ 11 w 11"/>
                <a:gd name="T9" fmla="*/ 34 h 34"/>
                <a:gd name="T10" fmla="*/ 9 w 11"/>
                <a:gd name="T11" fmla="*/ 24 h 34"/>
                <a:gd name="T12" fmla="*/ 8 w 11"/>
                <a:gd name="T13" fmla="*/ 10 h 34"/>
                <a:gd name="T14" fmla="*/ 9 w 11"/>
                <a:gd name="T15" fmla="*/ 3 h 34"/>
                <a:gd name="T16" fmla="*/ 9 w 11"/>
                <a:gd name="T17" fmla="*/ 1 h 34"/>
                <a:gd name="T18" fmla="*/ 6 w 11"/>
                <a:gd name="T19" fmla="*/ 0 h 34"/>
                <a:gd name="T20" fmla="*/ 3 w 11"/>
                <a:gd name="T21" fmla="*/ 1 h 34"/>
                <a:gd name="T22" fmla="*/ 2 w 11"/>
                <a:gd name="T23" fmla="*/ 5 h 34"/>
                <a:gd name="T24" fmla="*/ 0 w 11"/>
                <a:gd name="T25" fmla="*/ 8 h 34"/>
                <a:gd name="T26" fmla="*/ 0 w 11"/>
                <a:gd name="T27" fmla="*/ 12 h 34"/>
                <a:gd name="T28" fmla="*/ 0 w 11"/>
                <a:gd name="T29" fmla="*/ 12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"/>
                <a:gd name="T46" fmla="*/ 0 h 34"/>
                <a:gd name="T47" fmla="*/ 11 w 11"/>
                <a:gd name="T48" fmla="*/ 34 h 3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" h="34">
                  <a:moveTo>
                    <a:pt x="0" y="12"/>
                  </a:moveTo>
                  <a:lnTo>
                    <a:pt x="2" y="19"/>
                  </a:lnTo>
                  <a:lnTo>
                    <a:pt x="5" y="24"/>
                  </a:lnTo>
                  <a:lnTo>
                    <a:pt x="8" y="29"/>
                  </a:lnTo>
                  <a:lnTo>
                    <a:pt x="11" y="34"/>
                  </a:lnTo>
                  <a:lnTo>
                    <a:pt x="9" y="24"/>
                  </a:lnTo>
                  <a:lnTo>
                    <a:pt x="8" y="10"/>
                  </a:lnTo>
                  <a:lnTo>
                    <a:pt x="9" y="3"/>
                  </a:lnTo>
                  <a:lnTo>
                    <a:pt x="9" y="1"/>
                  </a:lnTo>
                  <a:lnTo>
                    <a:pt x="6" y="0"/>
                  </a:lnTo>
                  <a:lnTo>
                    <a:pt x="3" y="1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close/>
                </a:path>
              </a:pathLst>
            </a:custGeom>
            <a:noFill/>
            <a:ln w="31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9286" name="Freeform 70"/>
            <p:cNvSpPr>
              <a:spLocks/>
            </p:cNvSpPr>
            <p:nvPr/>
          </p:nvSpPr>
          <p:spPr bwMode="auto">
            <a:xfrm>
              <a:off x="3875" y="538"/>
              <a:ext cx="67" cy="139"/>
            </a:xfrm>
            <a:custGeom>
              <a:avLst/>
              <a:gdLst>
                <a:gd name="T0" fmla="*/ 17 w 67"/>
                <a:gd name="T1" fmla="*/ 5 h 139"/>
                <a:gd name="T2" fmla="*/ 10 w 67"/>
                <a:gd name="T3" fmla="*/ 0 h 139"/>
                <a:gd name="T4" fmla="*/ 0 w 67"/>
                <a:gd name="T5" fmla="*/ 0 h 139"/>
                <a:gd name="T6" fmla="*/ 5 w 67"/>
                <a:gd name="T7" fmla="*/ 12 h 139"/>
                <a:gd name="T8" fmla="*/ 4 w 67"/>
                <a:gd name="T9" fmla="*/ 21 h 139"/>
                <a:gd name="T10" fmla="*/ 0 w 67"/>
                <a:gd name="T11" fmla="*/ 31 h 139"/>
                <a:gd name="T12" fmla="*/ 5 w 67"/>
                <a:gd name="T13" fmla="*/ 46 h 139"/>
                <a:gd name="T14" fmla="*/ 19 w 67"/>
                <a:gd name="T15" fmla="*/ 67 h 139"/>
                <a:gd name="T16" fmla="*/ 31 w 67"/>
                <a:gd name="T17" fmla="*/ 77 h 139"/>
                <a:gd name="T18" fmla="*/ 39 w 67"/>
                <a:gd name="T19" fmla="*/ 86 h 139"/>
                <a:gd name="T20" fmla="*/ 41 w 67"/>
                <a:gd name="T21" fmla="*/ 99 h 139"/>
                <a:gd name="T22" fmla="*/ 44 w 67"/>
                <a:gd name="T23" fmla="*/ 113 h 139"/>
                <a:gd name="T24" fmla="*/ 55 w 67"/>
                <a:gd name="T25" fmla="*/ 125 h 139"/>
                <a:gd name="T26" fmla="*/ 61 w 67"/>
                <a:gd name="T27" fmla="*/ 130 h 139"/>
                <a:gd name="T28" fmla="*/ 67 w 67"/>
                <a:gd name="T29" fmla="*/ 139 h 139"/>
                <a:gd name="T30" fmla="*/ 62 w 67"/>
                <a:gd name="T31" fmla="*/ 120 h 139"/>
                <a:gd name="T32" fmla="*/ 56 w 67"/>
                <a:gd name="T33" fmla="*/ 98 h 139"/>
                <a:gd name="T34" fmla="*/ 42 w 67"/>
                <a:gd name="T35" fmla="*/ 60 h 139"/>
                <a:gd name="T36" fmla="*/ 28 w 67"/>
                <a:gd name="T37" fmla="*/ 26 h 139"/>
                <a:gd name="T38" fmla="*/ 17 w 67"/>
                <a:gd name="T39" fmla="*/ 5 h 1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7"/>
                <a:gd name="T61" fmla="*/ 0 h 139"/>
                <a:gd name="T62" fmla="*/ 67 w 67"/>
                <a:gd name="T63" fmla="*/ 139 h 1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7" h="139">
                  <a:moveTo>
                    <a:pt x="17" y="5"/>
                  </a:moveTo>
                  <a:lnTo>
                    <a:pt x="10" y="0"/>
                  </a:lnTo>
                  <a:lnTo>
                    <a:pt x="0" y="0"/>
                  </a:lnTo>
                  <a:lnTo>
                    <a:pt x="5" y="12"/>
                  </a:lnTo>
                  <a:lnTo>
                    <a:pt x="4" y="21"/>
                  </a:lnTo>
                  <a:lnTo>
                    <a:pt x="0" y="31"/>
                  </a:lnTo>
                  <a:lnTo>
                    <a:pt x="5" y="46"/>
                  </a:lnTo>
                  <a:lnTo>
                    <a:pt x="19" y="67"/>
                  </a:lnTo>
                  <a:lnTo>
                    <a:pt x="31" y="77"/>
                  </a:lnTo>
                  <a:lnTo>
                    <a:pt x="39" y="86"/>
                  </a:lnTo>
                  <a:lnTo>
                    <a:pt x="41" y="99"/>
                  </a:lnTo>
                  <a:lnTo>
                    <a:pt x="44" y="113"/>
                  </a:lnTo>
                  <a:lnTo>
                    <a:pt x="55" y="125"/>
                  </a:lnTo>
                  <a:lnTo>
                    <a:pt x="61" y="130"/>
                  </a:lnTo>
                  <a:lnTo>
                    <a:pt x="67" y="139"/>
                  </a:lnTo>
                  <a:lnTo>
                    <a:pt x="62" y="120"/>
                  </a:lnTo>
                  <a:lnTo>
                    <a:pt x="56" y="98"/>
                  </a:lnTo>
                  <a:lnTo>
                    <a:pt x="42" y="60"/>
                  </a:lnTo>
                  <a:lnTo>
                    <a:pt x="28" y="26"/>
                  </a:lnTo>
                  <a:lnTo>
                    <a:pt x="17" y="5"/>
                  </a:lnTo>
                  <a:close/>
                </a:path>
              </a:pathLst>
            </a:custGeom>
            <a:solidFill>
              <a:srgbClr val="DEB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de cantos arredondados 3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29026" name="Rectangle 2"/>
          <p:cNvSpPr>
            <a:spLocks noChangeArrowheads="1"/>
          </p:cNvSpPr>
          <p:nvPr/>
        </p:nvSpPr>
        <p:spPr bwMode="auto">
          <a:xfrm>
            <a:off x="1905000" y="500063"/>
            <a:ext cx="5310188" cy="35274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defRPr/>
            </a:pPr>
            <a:r>
              <a:rPr lang="pt-BR" sz="36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Então o rato voltou para a casa, cabisbaixo e abatido, </a:t>
            </a:r>
          </a:p>
          <a:p>
            <a:pPr algn="ctr">
              <a:defRPr/>
            </a:pPr>
            <a:r>
              <a:rPr lang="pt-BR" sz="36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para encarar a ratoeira do fazendeiro.</a:t>
            </a:r>
            <a:r>
              <a:rPr lang="pt-BR" sz="3600" b="1" dirty="0">
                <a:solidFill>
                  <a:schemeClr val="accent1">
                    <a:lumMod val="50000"/>
                  </a:schemeClr>
                </a:solidFill>
                <a:latin typeface="Comic Sans MS" pitchFamily="66" charset="0"/>
              </a:rPr>
              <a:t> </a:t>
            </a:r>
          </a:p>
        </p:txBody>
      </p:sp>
      <p:pic>
        <p:nvPicPr>
          <p:cNvPr id="10243" name="Picture 3" descr="rato05"/>
          <p:cNvPicPr>
            <a:picLocks noChangeAspect="1" noChangeArrowheads="1" noCrop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213" y="4221163"/>
            <a:ext cx="3455987" cy="183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de cantos arredondados 6"/>
          <p:cNvSpPr/>
          <p:nvPr/>
        </p:nvSpPr>
        <p:spPr>
          <a:xfrm>
            <a:off x="107504" y="116632"/>
            <a:ext cx="8928992" cy="6584206"/>
          </a:xfrm>
          <a:prstGeom prst="roundRect">
            <a:avLst>
              <a:gd name="adj" fmla="val 8241"/>
            </a:avLst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30050" name="Rectangle 2"/>
          <p:cNvSpPr>
            <a:spLocks noChangeArrowheads="1"/>
          </p:cNvSpPr>
          <p:nvPr/>
        </p:nvSpPr>
        <p:spPr bwMode="auto">
          <a:xfrm>
            <a:off x="381000" y="457200"/>
            <a:ext cx="8229600" cy="57435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ts val="0"/>
              </a:spcBef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Naquela noite ouviu-se um barulho, como o de uma ratoeira pegando sua vítima. </a:t>
            </a:r>
          </a:p>
          <a:p>
            <a:pPr>
              <a:spcBef>
                <a:spcPts val="0"/>
              </a:spcBef>
              <a:defRPr/>
            </a:pPr>
            <a:endParaRPr lang="pt-BR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  <a:p>
            <a:pPr>
              <a:spcBef>
                <a:spcPts val="0"/>
              </a:spcBef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A mulher do fazendeiro correu para ver o que havia pego. </a:t>
            </a:r>
          </a:p>
          <a:p>
            <a:pPr>
              <a:spcBef>
                <a:spcPts val="0"/>
              </a:spcBef>
              <a:defRPr/>
            </a:pPr>
            <a:endParaRPr lang="pt-BR" sz="32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  <a:latin typeface="Comic Sans MS" pitchFamily="66" charset="0"/>
            </a:endParaRPr>
          </a:p>
          <a:p>
            <a:pPr>
              <a:spcBef>
                <a:spcPts val="0"/>
              </a:spcBef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No escuro, ela não viu  que a ratoeira  havia pego a cauda de uma cobra venenosa.</a:t>
            </a:r>
            <a:r>
              <a:rPr lang="pt-BR" sz="36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 </a:t>
            </a:r>
          </a:p>
          <a:p>
            <a:pPr>
              <a:defRPr/>
            </a:pPr>
            <a:endParaRPr lang="pt-BR" sz="3600" b="1" dirty="0">
              <a:solidFill>
                <a:schemeClr val="accent1">
                  <a:lumMod val="50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30051" name="Text Box 3"/>
          <p:cNvSpPr txBox="1">
            <a:spLocks noChangeArrowheads="1"/>
          </p:cNvSpPr>
          <p:nvPr/>
        </p:nvSpPr>
        <p:spPr bwMode="auto">
          <a:xfrm>
            <a:off x="304800" y="2286000"/>
            <a:ext cx="5181600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pt-BR" sz="3200">
                <a:solidFill>
                  <a:srgbClr val="00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        </a:t>
            </a:r>
            <a:endParaRPr lang="pt-BR"/>
          </a:p>
        </p:txBody>
      </p:sp>
      <p:graphicFrame>
        <p:nvGraphicFramePr>
          <p:cNvPr id="130052" name="Objec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826433880"/>
              </p:ext>
            </p:extLst>
          </p:nvPr>
        </p:nvGraphicFramePr>
        <p:xfrm>
          <a:off x="3939757" y="923330"/>
          <a:ext cx="4723094" cy="497080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9" name="CorelDRAW" r:id="rId4" imgW="2580480" imgH="2714040" progId="">
                  <p:embed/>
                </p:oleObj>
              </mc:Choice>
              <mc:Fallback>
                <p:oleObj name="CorelDRAW" r:id="rId4" imgW="2580480" imgH="2714040" progId="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939757" y="923330"/>
                        <a:ext cx="4723094" cy="4970809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457200" y="4876800"/>
            <a:ext cx="3962400" cy="1127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pt-BR" altLang="pt-BR" sz="3200">
              <a:solidFill>
                <a:srgbClr val="000000"/>
              </a:solidFill>
            </a:endParaRPr>
          </a:p>
          <a:p>
            <a:pPr eaLnBrk="1" hangingPunct="1">
              <a:spcBef>
                <a:spcPct val="50000"/>
              </a:spcBef>
            </a:pPr>
            <a:endParaRPr lang="pt-BR" altLang="pt-BR">
              <a:solidFill>
                <a:srgbClr val="000000"/>
              </a:solidFill>
            </a:endParaRPr>
          </a:p>
        </p:txBody>
      </p:sp>
      <p:sp>
        <p:nvSpPr>
          <p:cNvPr id="130054" name="Text Box 6"/>
          <p:cNvSpPr txBox="1">
            <a:spLocks noChangeArrowheads="1"/>
          </p:cNvSpPr>
          <p:nvPr/>
        </p:nvSpPr>
        <p:spPr bwMode="auto">
          <a:xfrm>
            <a:off x="1981200" y="5562600"/>
            <a:ext cx="5334000" cy="1077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defRPr/>
            </a:pPr>
            <a:r>
              <a:rPr lang="pt-BR" sz="3200" b="1" dirty="0">
                <a:solidFill>
                  <a:schemeClr val="accent1">
                    <a:lumMod val="50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omic Sans MS" pitchFamily="66" charset="0"/>
              </a:rPr>
              <a:t>E a cobra picou a  mulher...</a:t>
            </a:r>
            <a:endParaRPr lang="pt-BR" b="1" dirty="0">
              <a:solidFill>
                <a:schemeClr val="accent1">
                  <a:lumMod val="50000"/>
                </a:schemeClr>
              </a:solidFill>
              <a:latin typeface="Comic Sans MS" pitchFamily="66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300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0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0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054" grpId="0" autoUpdateAnimBg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Austin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Austin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Austin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180000"/>
                <a:lumMod val="98000"/>
              </a:schemeClr>
            </a:gs>
            <a:gs pos="40000">
              <a:schemeClr val="phClr">
                <a:tint val="30000"/>
                <a:satMod val="260000"/>
                <a:lumMod val="84000"/>
              </a:schemeClr>
            </a:gs>
            <a:gs pos="100000">
              <a:schemeClr val="phClr">
                <a:tint val="100000"/>
                <a:satMod val="110000"/>
                <a:lumMod val="100000"/>
              </a:schemeClr>
            </a:gs>
          </a:gsLst>
          <a:lin ang="5040000" scaled="1"/>
        </a:gradFill>
        <a:gradFill rotWithShape="1">
          <a:gsLst>
            <a:gs pos="0">
              <a:schemeClr val="phClr"/>
            </a:gs>
            <a:gs pos="100000">
              <a:schemeClr val="phClr">
                <a:shade val="75000"/>
                <a:satMod val="120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>
            <a:bevelT w="50800" h="12700" prst="softRound"/>
          </a:sp3d>
        </a:effectStyle>
        <a:effectStyle>
          <a:effectLst>
            <a:outerShdw blurRad="44450" dist="50800" dir="5400000" sx="96000" rotWithShape="0">
              <a:srgbClr val="000000">
                <a:alpha val="3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 contourW="15875" prstMaterial="metal">
            <a:bevelT w="101600" h="25400" prst="softRound"/>
            <a:contourClr>
              <a:schemeClr val="phClr">
                <a:shade val="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94000"/>
                <a:satMod val="114000"/>
                <a:lumMod val="96000"/>
              </a:schemeClr>
            </a:gs>
            <a:gs pos="62000">
              <a:schemeClr val="phClr">
                <a:tint val="92000"/>
                <a:shade val="66000"/>
                <a:satMod val="110000"/>
                <a:lumMod val="80000"/>
              </a:schemeClr>
            </a:gs>
            <a:gs pos="100000">
              <a:schemeClr val="phClr">
                <a:tint val="89000"/>
                <a:shade val="62000"/>
                <a:satMod val="110000"/>
                <a:lumMod val="72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80000"/>
                <a:shade val="58000"/>
              </a:schemeClr>
              <a:schemeClr val="phClr">
                <a:tint val="73000"/>
                <a:shade val="68000"/>
                <a:satMod val="15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Austin</Template>
  <TotalTime>5846</TotalTime>
  <Words>1252</Words>
  <Application>Microsoft Office PowerPoint</Application>
  <PresentationFormat>Apresentação na tela (4:3)</PresentationFormat>
  <Paragraphs>225</Paragraphs>
  <Slides>37</Slides>
  <Notes>11</Notes>
  <HiddenSlides>0</HiddenSlides>
  <MMClips>0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Servidores OLE incorporados</vt:lpstr>
      </vt:variant>
      <vt:variant>
        <vt:i4>1</vt:i4>
      </vt:variant>
      <vt:variant>
        <vt:lpstr>Títulos de slides</vt:lpstr>
      </vt:variant>
      <vt:variant>
        <vt:i4>37</vt:i4>
      </vt:variant>
    </vt:vector>
  </HeadingPairs>
  <TitlesOfParts>
    <vt:vector size="39" baseType="lpstr">
      <vt:lpstr>Austin</vt:lpstr>
      <vt:lpstr>CorelDRAW</vt:lpstr>
      <vt:lpstr>16º CAIC ÁGUAS DE LINDOIA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 </vt:lpstr>
      <vt:lpstr>O problema de um é problema de todos, quando convivemos em comunidade. </vt:lpstr>
      <vt:lpstr>Apresentação do PowerPoint</vt:lpstr>
      <vt:lpstr>Apresentação do PowerPoint</vt:lpstr>
      <vt:lpstr>Apresentação do PowerPoint</vt:lpstr>
      <vt:lpstr>Vidas Cristocêntricas Trabalho por princípio</vt:lpstr>
      <vt:lpstr>Vidas Cristocêntricas Tomando posição</vt:lpstr>
      <vt:lpstr>Vidas Cristocêntricas Tomando posição</vt:lpstr>
      <vt:lpstr>Vidas Cristocêntricas Tomando posição</vt:lpstr>
      <vt:lpstr>Vidas Cristocêntricas  Trabalho por princípio</vt:lpstr>
      <vt:lpstr>Vidas Cristocêntricas Revendo valores</vt:lpstr>
      <vt:lpstr>Apresentação do PowerPoint</vt:lpstr>
      <vt:lpstr>MIC Trabalho em conjunto</vt:lpstr>
      <vt:lpstr>Apresentação do PowerPoint</vt:lpstr>
      <vt:lpstr>Apresentação do PowerPoint</vt:lpstr>
      <vt:lpstr>Apresentação do PowerPoint</vt:lpstr>
      <vt:lpstr>Responsabilidades</vt:lpstr>
      <vt:lpstr>Apresentação do PowerPoint</vt:lpstr>
      <vt:lpstr>Apresentação do PowerPoint</vt:lpstr>
      <vt:lpstr>Apresentação do PowerPoint</vt:lpstr>
      <vt:lpstr>MIC Trabalho em conjunto</vt:lpstr>
      <vt:lpstr>Apresentação do PowerPoint</vt:lpstr>
      <vt:lpstr>Apresentação do PowerPoint</vt:lpstr>
      <vt:lpstr>Apresentação do PowerPoint</vt:lpstr>
      <vt:lpstr>16º CAIC ÁGUAS DE LINDOIA</vt:lpstr>
    </vt:vector>
  </TitlesOfParts>
  <Company>Células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Edile</dc:creator>
  <cp:lastModifiedBy>Bia Della</cp:lastModifiedBy>
  <cp:revision>115</cp:revision>
  <dcterms:created xsi:type="dcterms:W3CDTF">2009-03-12T13:22:48Z</dcterms:created>
  <dcterms:modified xsi:type="dcterms:W3CDTF">2017-03-24T17:57:14Z</dcterms:modified>
</cp:coreProperties>
</file>